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  <p:sldMasterId id="2147483686" r:id="rId3"/>
  </p:sldMasterIdLst>
  <p:notesMasterIdLst>
    <p:notesMasterId r:id="rId63"/>
  </p:notesMasterIdLst>
  <p:handoutMasterIdLst>
    <p:handoutMasterId r:id="rId64"/>
  </p:handoutMasterIdLst>
  <p:sldIdLst>
    <p:sldId id="347" r:id="rId4"/>
    <p:sldId id="267" r:id="rId5"/>
    <p:sldId id="268" r:id="rId6"/>
    <p:sldId id="273" r:id="rId7"/>
    <p:sldId id="348" r:id="rId8"/>
    <p:sldId id="281" r:id="rId9"/>
    <p:sldId id="299" r:id="rId10"/>
    <p:sldId id="321" r:id="rId11"/>
    <p:sldId id="288" r:id="rId12"/>
    <p:sldId id="325" r:id="rId13"/>
    <p:sldId id="326" r:id="rId14"/>
    <p:sldId id="313" r:id="rId15"/>
    <p:sldId id="331" r:id="rId16"/>
    <p:sldId id="302" r:id="rId17"/>
    <p:sldId id="349" r:id="rId18"/>
    <p:sldId id="354" r:id="rId19"/>
    <p:sldId id="355" r:id="rId20"/>
    <p:sldId id="296" r:id="rId21"/>
    <p:sldId id="357" r:id="rId22"/>
    <p:sldId id="358" r:id="rId23"/>
    <p:sldId id="359" r:id="rId24"/>
    <p:sldId id="360" r:id="rId25"/>
    <p:sldId id="361" r:id="rId26"/>
    <p:sldId id="350" r:id="rId27"/>
    <p:sldId id="317" r:id="rId28"/>
    <p:sldId id="315" r:id="rId29"/>
    <p:sldId id="322" r:id="rId30"/>
    <p:sldId id="318" r:id="rId31"/>
    <p:sldId id="338" r:id="rId32"/>
    <p:sldId id="351" r:id="rId33"/>
    <p:sldId id="320" r:id="rId34"/>
    <p:sldId id="337" r:id="rId35"/>
    <p:sldId id="305" r:id="rId36"/>
    <p:sldId id="303" r:id="rId37"/>
    <p:sldId id="304" r:id="rId38"/>
    <p:sldId id="329" r:id="rId39"/>
    <p:sldId id="298" r:id="rId40"/>
    <p:sldId id="285" r:id="rId41"/>
    <p:sldId id="328" r:id="rId42"/>
    <p:sldId id="336" r:id="rId43"/>
    <p:sldId id="324" r:id="rId44"/>
    <p:sldId id="335" r:id="rId45"/>
    <p:sldId id="352" r:id="rId46"/>
    <p:sldId id="306" r:id="rId47"/>
    <p:sldId id="333" r:id="rId48"/>
    <p:sldId id="362" r:id="rId49"/>
    <p:sldId id="363" r:id="rId50"/>
    <p:sldId id="300" r:id="rId51"/>
    <p:sldId id="295" r:id="rId52"/>
    <p:sldId id="339" r:id="rId53"/>
    <p:sldId id="274" r:id="rId54"/>
    <p:sldId id="353" r:id="rId55"/>
    <p:sldId id="340" r:id="rId56"/>
    <p:sldId id="342" r:id="rId57"/>
    <p:sldId id="265" r:id="rId58"/>
    <p:sldId id="266" r:id="rId59"/>
    <p:sldId id="345" r:id="rId60"/>
    <p:sldId id="356" r:id="rId61"/>
    <p:sldId id="364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EEB94CD-2DCC-4C3E-BADA-A73D38ADAC42}">
          <p14:sldIdLst>
            <p14:sldId id="347"/>
            <p14:sldId id="267"/>
            <p14:sldId id="268"/>
            <p14:sldId id="273"/>
            <p14:sldId id="348"/>
            <p14:sldId id="281"/>
            <p14:sldId id="299"/>
            <p14:sldId id="321"/>
            <p14:sldId id="288"/>
            <p14:sldId id="325"/>
            <p14:sldId id="326"/>
            <p14:sldId id="313"/>
            <p14:sldId id="331"/>
            <p14:sldId id="302"/>
            <p14:sldId id="349"/>
            <p14:sldId id="354"/>
            <p14:sldId id="355"/>
            <p14:sldId id="296"/>
            <p14:sldId id="357"/>
            <p14:sldId id="358"/>
            <p14:sldId id="359"/>
            <p14:sldId id="360"/>
            <p14:sldId id="361"/>
            <p14:sldId id="350"/>
            <p14:sldId id="317"/>
            <p14:sldId id="315"/>
            <p14:sldId id="322"/>
            <p14:sldId id="318"/>
            <p14:sldId id="338"/>
            <p14:sldId id="351"/>
            <p14:sldId id="320"/>
            <p14:sldId id="337"/>
            <p14:sldId id="305"/>
            <p14:sldId id="303"/>
            <p14:sldId id="304"/>
            <p14:sldId id="329"/>
            <p14:sldId id="298"/>
            <p14:sldId id="285"/>
            <p14:sldId id="328"/>
            <p14:sldId id="336"/>
            <p14:sldId id="324"/>
            <p14:sldId id="335"/>
            <p14:sldId id="352"/>
            <p14:sldId id="306"/>
            <p14:sldId id="333"/>
            <p14:sldId id="362"/>
            <p14:sldId id="363"/>
            <p14:sldId id="300"/>
            <p14:sldId id="295"/>
            <p14:sldId id="339"/>
            <p14:sldId id="274"/>
          </p14:sldIdLst>
        </p14:section>
        <p14:section name="附录页" id="{9015BB7D-6874-4D11-9353-A1F52B95A323}">
          <p14:sldIdLst>
            <p14:sldId id="353"/>
            <p14:sldId id="340"/>
            <p14:sldId id="342"/>
            <p14:sldId id="265"/>
            <p14:sldId id="266"/>
            <p14:sldId id="345"/>
            <p14:sldId id="356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4" pos="7650" userDrawn="1">
          <p15:clr>
            <a:srgbClr val="A4A3A4"/>
          </p15:clr>
        </p15:guide>
        <p15:guide id="6" pos="3046" userDrawn="1">
          <p15:clr>
            <a:srgbClr val="A4A3A4"/>
          </p15:clr>
        </p15:guide>
        <p15:guide id="11" pos="7242" userDrawn="1">
          <p15:clr>
            <a:srgbClr val="A4A3A4"/>
          </p15:clr>
        </p15:guide>
        <p15:guide id="12" orient="horz" pos="232" userDrawn="1">
          <p15:clr>
            <a:srgbClr val="A4A3A4"/>
          </p15:clr>
        </p15:guide>
        <p15:guide id="13" orient="horz" pos="1003" userDrawn="1">
          <p15:clr>
            <a:srgbClr val="A4A3A4"/>
          </p15:clr>
        </p15:guide>
        <p15:guide id="14" orient="horz" pos="4292" userDrawn="1">
          <p15:clr>
            <a:srgbClr val="A4A3A4"/>
          </p15:clr>
        </p15:guide>
        <p15:guide id="16" orient="horz" pos="2500" userDrawn="1">
          <p15:clr>
            <a:srgbClr val="A4A3A4"/>
          </p15:clr>
        </p15:guide>
        <p15:guide id="17" orient="horz" pos="3158" userDrawn="1">
          <p15:clr>
            <a:srgbClr val="A4A3A4"/>
          </p15:clr>
        </p15:guide>
        <p15:guide id="25" pos="1844" userDrawn="1">
          <p15:clr>
            <a:srgbClr val="A4A3A4"/>
          </p15:clr>
        </p15:guide>
        <p15:guide id="26" pos="529" userDrawn="1">
          <p15:clr>
            <a:srgbClr val="A4A3A4"/>
          </p15:clr>
        </p15:guide>
        <p15:guide id="27" pos="3114" userDrawn="1">
          <p15:clr>
            <a:srgbClr val="A4A3A4"/>
          </p15:clr>
        </p15:guide>
        <p15:guide id="29" pos="1731" userDrawn="1">
          <p15:clr>
            <a:srgbClr val="A4A3A4"/>
          </p15:clr>
        </p15:guide>
        <p15:guide id="30" pos="4430" userDrawn="1">
          <p15:clr>
            <a:srgbClr val="A4A3A4"/>
          </p15:clr>
        </p15:guide>
        <p15:guide id="32" pos="4883" userDrawn="1">
          <p15:clr>
            <a:srgbClr val="A4A3A4"/>
          </p15:clr>
        </p15:guide>
        <p15:guide id="33" pos="5382" userDrawn="1">
          <p15:clr>
            <a:srgbClr val="A4A3A4"/>
          </p15:clr>
        </p15:guide>
        <p15:guide id="34" pos="6766" userDrawn="1">
          <p15:clr>
            <a:srgbClr val="A4A3A4"/>
          </p15:clr>
        </p15:guide>
        <p15:guide id="35" orient="horz" pos="1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B53"/>
    <a:srgbClr val="F8F8F9"/>
    <a:srgbClr val="FBFBFB"/>
    <a:srgbClr val="FC3240"/>
    <a:srgbClr val="FFA45D"/>
    <a:srgbClr val="FD4B57"/>
    <a:srgbClr val="91B4CC"/>
    <a:srgbClr val="55CDF3"/>
    <a:srgbClr val="FBC57B"/>
    <a:srgbClr val="FF9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6" autoAdjust="0"/>
    <p:restoredTop sz="96061" autoAdjust="0"/>
  </p:normalViewPr>
  <p:slideViewPr>
    <p:cSldViewPr snapToGrid="0" showGuides="1">
      <p:cViewPr varScale="1">
        <p:scale>
          <a:sx n="110" d="100"/>
          <a:sy n="110" d="100"/>
        </p:scale>
        <p:origin x="84" y="498"/>
      </p:cViewPr>
      <p:guideLst>
        <p:guide pos="7650"/>
        <p:guide pos="3046"/>
        <p:guide pos="7242"/>
        <p:guide orient="horz" pos="232"/>
        <p:guide orient="horz" pos="1003"/>
        <p:guide orient="horz" pos="4292"/>
        <p:guide orient="horz" pos="2500"/>
        <p:guide orient="horz" pos="3158"/>
        <p:guide pos="1844"/>
        <p:guide pos="529"/>
        <p:guide pos="3114"/>
        <p:guide pos="1731"/>
        <p:guide pos="4430"/>
        <p:guide pos="4883"/>
        <p:guide pos="5382"/>
        <p:guide pos="6766"/>
        <p:guide orient="horz" pos="1139"/>
      </p:guideLst>
    </p:cSldViewPr>
  </p:slideViewPr>
  <p:outlineViewPr>
    <p:cViewPr>
      <p:scale>
        <a:sx n="33" d="100"/>
        <a:sy n="33" d="100"/>
      </p:scale>
      <p:origin x="0" y="-5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662"/>
    </p:cViewPr>
  </p:sorterViewPr>
  <p:notesViewPr>
    <p:cSldViewPr snapToGrid="0" showGuides="1">
      <p:cViewPr varScale="1">
        <p:scale>
          <a:sx n="77" d="100"/>
          <a:sy n="77" d="100"/>
        </p:scale>
        <p:origin x="313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pc="300" dirty="0"/>
              <a:t>在这里输入图表的标题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7F-4439-8CA7-14E27F7B88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7F-4439-8CA7-14E27F7B88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F7F-4439-8CA7-14E27F7B8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93478896"/>
        <c:axId val="1993476720"/>
      </c:barChart>
      <c:catAx>
        <c:axId val="199347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3476720"/>
        <c:crosses val="autoZero"/>
        <c:auto val="1"/>
        <c:lblAlgn val="ctr"/>
        <c:lblOffset val="100"/>
        <c:noMultiLvlLbl val="0"/>
      </c:catAx>
      <c:valAx>
        <c:axId val="199347672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347889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spc="1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pc="300" dirty="0"/>
              <a:t>在这里输入图表标题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EF-4684-860E-0116CC24D1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EF-4684-860E-0116CC24D1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EF-4684-860E-0116CC24D1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5"/>
        <c:overlap val="-16"/>
        <c:axId val="1993477264"/>
        <c:axId val="1993478352"/>
      </c:barChart>
      <c:catAx>
        <c:axId val="1993477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3478352"/>
        <c:crosses val="autoZero"/>
        <c:auto val="1"/>
        <c:lblAlgn val="ctr"/>
        <c:lblOffset val="100"/>
        <c:noMultiLvlLbl val="0"/>
      </c:catAx>
      <c:valAx>
        <c:axId val="19934783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347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pc="300" dirty="0"/>
              <a:t>在这里输入图表的标题</a:t>
            </a:r>
          </a:p>
        </c:rich>
      </c:tx>
      <c:layout>
        <c:manualLayout>
          <c:xMode val="edge"/>
          <c:yMode val="edge"/>
          <c:x val="0.30528364111233669"/>
          <c:y val="1.65169340842107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16-49CE-8B2D-16FB182B35B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16-49CE-8B2D-16FB182B35B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B16-49CE-8B2D-16FB182B35B5}"/>
              </c:ext>
            </c:extLst>
          </c:dPt>
          <c:dLbls>
            <c:dLbl>
              <c:idx val="2"/>
              <c:layout>
                <c:manualLayout>
                  <c:x val="-4.050965191986592E-2"/>
                  <c:y val="4.955080225263235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B16-49CE-8B2D-16FB182B35B5}"/>
                </c:ext>
                <c:ext xmlns:c15="http://schemas.microsoft.com/office/drawing/2012/chart" uri="{CE6537A1-D6FC-4f65-9D91-7224C49458BB}">
                  <c15:layout>
                    <c:manualLayout>
                      <c:w val="0.13082764924630433"/>
                      <c:h val="9.8019732389179742E-2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srgbClr val="44546A">
                    <a:lumMod val="40000"/>
                    <a:lumOff val="60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16-49CE-8B2D-16FB182B3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76416711146655"/>
          <c:y val="0.90219160201583048"/>
          <c:w val="0.36015768325215003"/>
          <c:h val="4.81818359318375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08-4BF3-8C00-38C2B07AC7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08-4BF3-8C00-38C2B07AC7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F08-4BF3-8C00-38C2B07AC7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F08-4BF3-8C00-38C2B07AC77A}"/>
              </c:ext>
            </c:extLst>
          </c:dPt>
          <c:dLbls>
            <c:dLbl>
              <c:idx val="0"/>
              <c:layout>
                <c:manualLayout>
                  <c:x val="-0.26842911753902854"/>
                  <c:y val="5.201736941924311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dirty="0">
                        <a:latin typeface="+mn-lt"/>
                      </a:rPr>
                      <a:pPr>
                        <a:defRPr sz="2000" b="1"/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F08-4BF3-8C00-38C2B07AC77A}"/>
                </c:ex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F08-4BF3-8C00-38C2B07AC77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F08-4BF3-8C00-38C2B07AC7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B3-4AA2-B090-39A37ED3681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B3-4AA2-B090-39A37ED368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6B3-4AA2-B090-39A37ED368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6B3-4AA2-B090-39A37ED36818}"/>
              </c:ext>
            </c:extLst>
          </c:dPt>
          <c:dLbls>
            <c:dLbl>
              <c:idx val="0"/>
              <c:layout>
                <c:manualLayout>
                  <c:x val="-0.27269305743292016"/>
                  <c:y val="-0.106510567618952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6B3-4AA2-B090-39A37ED36818}"/>
                </c:ex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6B3-4AA2-B090-39A37ED3681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6B3-4AA2-B090-39A37ED3681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FA-4494-B713-7EA329AB1EC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FA-4494-B713-7EA329AB1EC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3FA-4494-B713-7EA329AB1E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FA-4494-B713-7EA329AB1EC4}"/>
              </c:ext>
            </c:extLst>
          </c:dPt>
          <c:dLbls>
            <c:dLbl>
              <c:idx val="0"/>
              <c:layout>
                <c:manualLayout>
                  <c:x val="-0.23005365849400333"/>
                  <c:y val="-0.190728534170493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3FA-4494-B713-7EA329AB1EC4}"/>
                </c:ex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3FA-4494-B713-7EA329AB1EC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3FA-4494-B713-7EA329AB1EC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7FD-456A-823F-19ADAA95FC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7FD-456A-823F-19ADAA95FC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7FD-456A-823F-19ADAA95FC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7FD-456A-823F-19ADAA95FCEF}"/>
              </c:ext>
            </c:extLst>
          </c:dPt>
          <c:dLbls>
            <c:dLbl>
              <c:idx val="0"/>
              <c:layout>
                <c:manualLayout>
                  <c:x val="-0.16183062019173627"/>
                  <c:y val="-0.2699925026895918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C89E9C0-8037-4B38-954B-37B943CFF563}" type="PERCENTAGE">
                      <a:rPr lang="en-US" altLang="zh-CN" sz="3200" b="1" i="0" u="none" strike="noStrike" kern="1200" baseline="0" dirty="0"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altLang="zh-CN" sz="3200" b="1" dirty="0"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altLang="zh-CN" sz="3200" b="1" i="0" u="none" strike="noStrike" kern="1200" baseline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7FD-456A-823F-19ADAA95FCEF}"/>
                </c:ext>
                <c:ext xmlns:c15="http://schemas.microsoft.com/office/drawing/2012/chart" uri="{CE6537A1-D6FC-4f65-9D91-7224C49458BB}">
                  <c15:layout>
                    <c:manualLayout>
                      <c:w val="0.3095405487254177"/>
                      <c:h val="0.2281811493743529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7FD-456A-823F-19ADAA95FCEF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7FD-456A-823F-19ADAA95FC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35A80B-7172-48BD-B454-D3CA38B5F4B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A1A2BA-4E6D-481A-BCAC-42E7B9468803}">
      <dgm:prSet custT="1"/>
      <dgm:spPr>
        <a:solidFill>
          <a:schemeClr val="accent1"/>
        </a:solidFill>
      </dgm:spPr>
      <dgm:t>
        <a:bodyPr/>
        <a:lstStyle/>
        <a:p>
          <a:r>
            <a:rPr lang="zh-CN" altLang="en-US" sz="2400" b="1" dirty="0"/>
            <a:t>请输入你的小标题</a:t>
          </a:r>
        </a:p>
      </dgm:t>
    </dgm:pt>
    <dgm:pt modelId="{1090D119-BACC-4AEE-8E2F-CAD1606431A1}" type="parTrans" cxnId="{57FB1DC8-5CC3-4A05-8BBF-58C5E149103F}">
      <dgm:prSet/>
      <dgm:spPr/>
      <dgm:t>
        <a:bodyPr/>
        <a:lstStyle/>
        <a:p>
          <a:endParaRPr lang="zh-CN" altLang="en-US"/>
        </a:p>
      </dgm:t>
    </dgm:pt>
    <dgm:pt modelId="{3CBBBDE3-3122-428A-9F4D-3340563BCD7D}" type="sibTrans" cxnId="{57FB1DC8-5CC3-4A05-8BBF-58C5E149103F}">
      <dgm:prSet/>
      <dgm:spPr/>
      <dgm:t>
        <a:bodyPr/>
        <a:lstStyle/>
        <a:p>
          <a:endParaRPr lang="zh-CN" altLang="en-US"/>
        </a:p>
      </dgm:t>
    </dgm:pt>
    <dgm:pt modelId="{F83FF7F2-FE5B-4E23-AA8E-D05EF86B9DB8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EDDDE9A4-66A5-4754-B944-AF69BAA7DD29}" type="parTrans" cxnId="{414B24A7-AE25-43AA-8301-6B37B84C1F16}">
      <dgm:prSet/>
      <dgm:spPr/>
      <dgm:t>
        <a:bodyPr/>
        <a:lstStyle/>
        <a:p>
          <a:endParaRPr lang="zh-CN" altLang="en-US"/>
        </a:p>
      </dgm:t>
    </dgm:pt>
    <dgm:pt modelId="{F9E84AEF-C996-4BE9-83FF-77CE1CA3F875}" type="sibTrans" cxnId="{414B24A7-AE25-43AA-8301-6B37B84C1F16}">
      <dgm:prSet/>
      <dgm:spPr/>
      <dgm:t>
        <a:bodyPr/>
        <a:lstStyle/>
        <a:p>
          <a:endParaRPr lang="zh-CN" altLang="en-US"/>
        </a:p>
      </dgm:t>
    </dgm:pt>
    <dgm:pt modelId="{61B7C5D3-9F41-49CC-9C5E-F75B2336993F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7283DD4D-7F98-48E0-82C7-EEAC1B3E2FAA}" type="parTrans" cxnId="{271737AD-4F6F-4743-8BC1-56B6695DA587}">
      <dgm:prSet/>
      <dgm:spPr/>
      <dgm:t>
        <a:bodyPr/>
        <a:lstStyle/>
        <a:p>
          <a:endParaRPr lang="zh-CN" altLang="en-US"/>
        </a:p>
      </dgm:t>
    </dgm:pt>
    <dgm:pt modelId="{78FC7086-7B28-4C8A-838F-23AE75316202}" type="sibTrans" cxnId="{271737AD-4F6F-4743-8BC1-56B6695DA587}">
      <dgm:prSet/>
      <dgm:spPr/>
      <dgm:t>
        <a:bodyPr/>
        <a:lstStyle/>
        <a:p>
          <a:endParaRPr lang="zh-CN" altLang="en-US"/>
        </a:p>
      </dgm:t>
    </dgm:pt>
    <dgm:pt modelId="{D332F9A9-E6D5-4729-96AF-881DA44653AF}">
      <dgm:prSet custT="1"/>
      <dgm:spPr>
        <a:solidFill>
          <a:schemeClr val="accent1"/>
        </a:solidFill>
      </dgm:spPr>
      <dgm:t>
        <a:bodyPr/>
        <a:lstStyle/>
        <a:p>
          <a:r>
            <a:rPr lang="zh-CN" altLang="en-US" sz="2400" b="1"/>
            <a:t>请输入你的小标题</a:t>
          </a:r>
        </a:p>
      </dgm:t>
    </dgm:pt>
    <dgm:pt modelId="{BD1598BA-A466-480F-A7DB-C1BE0DDF7659}" type="parTrans" cxnId="{EDBD9FCE-0D88-4180-B8A4-104AE306E309}">
      <dgm:prSet/>
      <dgm:spPr/>
      <dgm:t>
        <a:bodyPr/>
        <a:lstStyle/>
        <a:p>
          <a:endParaRPr lang="zh-CN" altLang="en-US"/>
        </a:p>
      </dgm:t>
    </dgm:pt>
    <dgm:pt modelId="{93E778A1-2C59-49E0-94A5-E025E3313855}" type="sibTrans" cxnId="{EDBD9FCE-0D88-4180-B8A4-104AE306E309}">
      <dgm:prSet/>
      <dgm:spPr/>
      <dgm:t>
        <a:bodyPr/>
        <a:lstStyle/>
        <a:p>
          <a:endParaRPr lang="zh-CN" altLang="en-US"/>
        </a:p>
      </dgm:t>
    </dgm:pt>
    <dgm:pt modelId="{E60F94CA-A880-41FC-8312-4DF33ADE058E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CAE68910-541A-41F4-A2C0-161A8650E6BA}" type="parTrans" cxnId="{67AA6E74-0922-47B6-B9CB-32CB33E8CC40}">
      <dgm:prSet/>
      <dgm:spPr/>
      <dgm:t>
        <a:bodyPr/>
        <a:lstStyle/>
        <a:p>
          <a:endParaRPr lang="zh-CN" altLang="en-US"/>
        </a:p>
      </dgm:t>
    </dgm:pt>
    <dgm:pt modelId="{62F72D1C-D186-4F56-A053-3724D0EB005D}" type="sibTrans" cxnId="{67AA6E74-0922-47B6-B9CB-32CB33E8CC40}">
      <dgm:prSet/>
      <dgm:spPr/>
      <dgm:t>
        <a:bodyPr/>
        <a:lstStyle/>
        <a:p>
          <a:endParaRPr lang="zh-CN" altLang="en-US"/>
        </a:p>
      </dgm:t>
    </dgm:pt>
    <dgm:pt modelId="{9A325FE0-825D-4D22-8DB7-21B057ECD367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08B8D7B7-71E6-422B-9937-50F2B71C38FE}" type="parTrans" cxnId="{0AA4DA66-D79C-44F9-A4E5-E0968B1E8901}">
      <dgm:prSet/>
      <dgm:spPr/>
      <dgm:t>
        <a:bodyPr/>
        <a:lstStyle/>
        <a:p>
          <a:endParaRPr lang="zh-CN" altLang="en-US"/>
        </a:p>
      </dgm:t>
    </dgm:pt>
    <dgm:pt modelId="{3CA6F33C-B651-485C-8B5C-EB4A8D8869C8}" type="sibTrans" cxnId="{0AA4DA66-D79C-44F9-A4E5-E0968B1E8901}">
      <dgm:prSet/>
      <dgm:spPr/>
      <dgm:t>
        <a:bodyPr/>
        <a:lstStyle/>
        <a:p>
          <a:endParaRPr lang="zh-CN" altLang="en-US"/>
        </a:p>
      </dgm:t>
    </dgm:pt>
    <dgm:pt modelId="{A32FE65B-2C92-4516-86AD-6D58A191594F}">
      <dgm:prSet custT="1"/>
      <dgm:spPr>
        <a:solidFill>
          <a:schemeClr val="accent1"/>
        </a:solidFill>
      </dgm:spPr>
      <dgm:t>
        <a:bodyPr/>
        <a:lstStyle/>
        <a:p>
          <a:r>
            <a:rPr lang="zh-CN" altLang="en-US" sz="2400" b="1"/>
            <a:t>请输入你的小标题</a:t>
          </a:r>
        </a:p>
      </dgm:t>
    </dgm:pt>
    <dgm:pt modelId="{1E3EAA6C-B8F1-482E-BC3C-942FA151EEF4}" type="parTrans" cxnId="{F5DC67B4-E876-42A7-AF90-5E01469BFA64}">
      <dgm:prSet/>
      <dgm:spPr/>
      <dgm:t>
        <a:bodyPr/>
        <a:lstStyle/>
        <a:p>
          <a:endParaRPr lang="zh-CN" altLang="en-US"/>
        </a:p>
      </dgm:t>
    </dgm:pt>
    <dgm:pt modelId="{F32A25DF-3E04-4403-AD87-AD20911E0E8D}" type="sibTrans" cxnId="{F5DC67B4-E876-42A7-AF90-5E01469BFA64}">
      <dgm:prSet/>
      <dgm:spPr/>
      <dgm:t>
        <a:bodyPr/>
        <a:lstStyle/>
        <a:p>
          <a:endParaRPr lang="zh-CN" altLang="en-US"/>
        </a:p>
      </dgm:t>
    </dgm:pt>
    <dgm:pt modelId="{A130AB4D-B80C-47F9-861B-17527B20E045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634DA80F-20D6-40D7-99FD-229C8F77FBF7}" type="parTrans" cxnId="{756FA0C1-643C-463B-BD92-588B925AA36A}">
      <dgm:prSet/>
      <dgm:spPr/>
      <dgm:t>
        <a:bodyPr/>
        <a:lstStyle/>
        <a:p>
          <a:endParaRPr lang="zh-CN" altLang="en-US"/>
        </a:p>
      </dgm:t>
    </dgm:pt>
    <dgm:pt modelId="{416DF6FF-1E8A-4898-922C-3767F23BDF5D}" type="sibTrans" cxnId="{756FA0C1-643C-463B-BD92-588B925AA36A}">
      <dgm:prSet/>
      <dgm:spPr/>
      <dgm:t>
        <a:bodyPr/>
        <a:lstStyle/>
        <a:p>
          <a:endParaRPr lang="zh-CN" altLang="en-US"/>
        </a:p>
      </dgm:t>
    </dgm:pt>
    <dgm:pt modelId="{CA9DD922-FD4F-4500-83CB-619D4B5C31F8}">
      <dgm:prSet/>
      <dgm:spPr/>
      <dgm:t>
        <a:bodyPr/>
        <a:lstStyle/>
        <a:p>
          <a:r>
            <a:rPr lang="zh-CN" dirty="0"/>
            <a:t>请在这里输入你的正文内容 请在这里输入你的正文内容</a:t>
          </a:r>
          <a:r>
            <a:rPr lang="en-US" altLang="zh-CN" dirty="0"/>
            <a:t> </a:t>
          </a:r>
          <a:r>
            <a:rPr lang="zh-CN" dirty="0"/>
            <a:t>请在这里输入你的正文内容</a:t>
          </a:r>
        </a:p>
      </dgm:t>
    </dgm:pt>
    <dgm:pt modelId="{2FE2E7E8-5DA3-422D-8064-A42FB3EC4F4B}" type="parTrans" cxnId="{113D44F8-447B-441F-8376-CF604E4C4FEF}">
      <dgm:prSet/>
      <dgm:spPr/>
      <dgm:t>
        <a:bodyPr/>
        <a:lstStyle/>
        <a:p>
          <a:endParaRPr lang="zh-CN" altLang="en-US"/>
        </a:p>
      </dgm:t>
    </dgm:pt>
    <dgm:pt modelId="{E3F88E60-9701-432D-8788-88FC84DBC69E}" type="sibTrans" cxnId="{113D44F8-447B-441F-8376-CF604E4C4FEF}">
      <dgm:prSet/>
      <dgm:spPr/>
      <dgm:t>
        <a:bodyPr/>
        <a:lstStyle/>
        <a:p>
          <a:endParaRPr lang="zh-CN" altLang="en-US"/>
        </a:p>
      </dgm:t>
    </dgm:pt>
    <dgm:pt modelId="{3983B2A8-5E8E-4ED6-91FE-9D1C7B32A16F}" type="pres">
      <dgm:prSet presAssocID="{4935A80B-7172-48BD-B454-D3CA38B5F4B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B2FF57A-0E61-4022-8AF0-1E62D62C2B48}" type="pres">
      <dgm:prSet presAssocID="{49A1A2BA-4E6D-481A-BCAC-42E7B9468803}" presName="parentLin" presStyleCnt="0"/>
      <dgm:spPr/>
    </dgm:pt>
    <dgm:pt modelId="{0A417E00-4EF8-41DA-BC4D-D0D523CB68DB}" type="pres">
      <dgm:prSet presAssocID="{49A1A2BA-4E6D-481A-BCAC-42E7B9468803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A9C8152E-6715-45B0-81BD-FEB48175D7C4}" type="pres">
      <dgm:prSet presAssocID="{49A1A2BA-4E6D-481A-BCAC-42E7B9468803}" presName="parentText" presStyleLbl="node1" presStyleIdx="0" presStyleCnt="3" custScaleY="1103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574BB0-F0DF-467D-9D0D-DE9518B8B816}" type="pres">
      <dgm:prSet presAssocID="{49A1A2BA-4E6D-481A-BCAC-42E7B9468803}" presName="negativeSpace" presStyleCnt="0"/>
      <dgm:spPr/>
    </dgm:pt>
    <dgm:pt modelId="{2B5AEDF8-2018-4A6B-A2CF-72F317EF9867}" type="pres">
      <dgm:prSet presAssocID="{49A1A2BA-4E6D-481A-BCAC-42E7B946880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D434FB-1C72-41BF-BE9E-01DEBE2BD375}" type="pres">
      <dgm:prSet presAssocID="{3CBBBDE3-3122-428A-9F4D-3340563BCD7D}" presName="spaceBetweenRectangles" presStyleCnt="0"/>
      <dgm:spPr/>
    </dgm:pt>
    <dgm:pt modelId="{0AAEF2BD-06F6-4EAA-8092-268D27AEB3AA}" type="pres">
      <dgm:prSet presAssocID="{D332F9A9-E6D5-4729-96AF-881DA44653AF}" presName="parentLin" presStyleCnt="0"/>
      <dgm:spPr/>
    </dgm:pt>
    <dgm:pt modelId="{50954186-1369-4E67-AB3D-65377D104704}" type="pres">
      <dgm:prSet presAssocID="{D332F9A9-E6D5-4729-96AF-881DA44653AF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AB4F354-0A20-4F61-B935-C998F7679E8D}" type="pres">
      <dgm:prSet presAssocID="{D332F9A9-E6D5-4729-96AF-881DA44653AF}" presName="parentText" presStyleLbl="node1" presStyleIdx="1" presStyleCnt="3" custScaleY="1103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4AD11A-3A14-4AEF-AC6E-DDBF0E475751}" type="pres">
      <dgm:prSet presAssocID="{D332F9A9-E6D5-4729-96AF-881DA44653AF}" presName="negativeSpace" presStyleCnt="0"/>
      <dgm:spPr/>
    </dgm:pt>
    <dgm:pt modelId="{DB0D40AD-9D50-4A4E-AD2B-3CB1BCB98E1A}" type="pres">
      <dgm:prSet presAssocID="{D332F9A9-E6D5-4729-96AF-881DA44653A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A38E5E-D44B-448F-A239-199C2ADFAEEB}" type="pres">
      <dgm:prSet presAssocID="{93E778A1-2C59-49E0-94A5-E025E3313855}" presName="spaceBetweenRectangles" presStyleCnt="0"/>
      <dgm:spPr/>
    </dgm:pt>
    <dgm:pt modelId="{31EAC377-BCFC-4D1C-9D81-1A86E87A9638}" type="pres">
      <dgm:prSet presAssocID="{A32FE65B-2C92-4516-86AD-6D58A191594F}" presName="parentLin" presStyleCnt="0"/>
      <dgm:spPr/>
    </dgm:pt>
    <dgm:pt modelId="{BAD1BDCC-BE91-4BC7-A6E0-2F2D7D5C7562}" type="pres">
      <dgm:prSet presAssocID="{A32FE65B-2C92-4516-86AD-6D58A191594F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60056575-375A-4C65-9A6A-F06ADBF6B8A5}" type="pres">
      <dgm:prSet presAssocID="{A32FE65B-2C92-4516-86AD-6D58A191594F}" presName="parentText" presStyleLbl="node1" presStyleIdx="2" presStyleCnt="3" custScaleY="11034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4B3156-6FB2-4C19-ABDE-6F99D4E6AD77}" type="pres">
      <dgm:prSet presAssocID="{A32FE65B-2C92-4516-86AD-6D58A191594F}" presName="negativeSpace" presStyleCnt="0"/>
      <dgm:spPr/>
    </dgm:pt>
    <dgm:pt modelId="{6FD70C6A-D38E-4422-8F13-C321992150DD}" type="pres">
      <dgm:prSet presAssocID="{A32FE65B-2C92-4516-86AD-6D58A191594F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9CD52EA-3EBA-452A-92DF-7B674D0AAE91}" type="presOf" srcId="{A32FE65B-2C92-4516-86AD-6D58A191594F}" destId="{60056575-375A-4C65-9A6A-F06ADBF6B8A5}" srcOrd="1" destOrd="0" presId="urn:microsoft.com/office/officeart/2005/8/layout/list1"/>
    <dgm:cxn modelId="{999DA7CA-FD7F-45C4-A438-2C97FC153AE1}" type="presOf" srcId="{9A325FE0-825D-4D22-8DB7-21B057ECD367}" destId="{DB0D40AD-9D50-4A4E-AD2B-3CB1BCB98E1A}" srcOrd="0" destOrd="1" presId="urn:microsoft.com/office/officeart/2005/8/layout/list1"/>
    <dgm:cxn modelId="{414B24A7-AE25-43AA-8301-6B37B84C1F16}" srcId="{49A1A2BA-4E6D-481A-BCAC-42E7B9468803}" destId="{F83FF7F2-FE5B-4E23-AA8E-D05EF86B9DB8}" srcOrd="0" destOrd="0" parTransId="{EDDDE9A4-66A5-4754-B944-AF69BAA7DD29}" sibTransId="{F9E84AEF-C996-4BE9-83FF-77CE1CA3F875}"/>
    <dgm:cxn modelId="{113D44F8-447B-441F-8376-CF604E4C4FEF}" srcId="{A32FE65B-2C92-4516-86AD-6D58A191594F}" destId="{CA9DD922-FD4F-4500-83CB-619D4B5C31F8}" srcOrd="1" destOrd="0" parTransId="{2FE2E7E8-5DA3-422D-8064-A42FB3EC4F4B}" sibTransId="{E3F88E60-9701-432D-8788-88FC84DBC69E}"/>
    <dgm:cxn modelId="{7B7593D5-A29D-444C-B56E-0058EB7ACD60}" type="presOf" srcId="{D332F9A9-E6D5-4729-96AF-881DA44653AF}" destId="{8AB4F354-0A20-4F61-B935-C998F7679E8D}" srcOrd="1" destOrd="0" presId="urn:microsoft.com/office/officeart/2005/8/layout/list1"/>
    <dgm:cxn modelId="{BA3E822E-E541-4068-9DA5-FFF42FD07719}" type="presOf" srcId="{49A1A2BA-4E6D-481A-BCAC-42E7B9468803}" destId="{A9C8152E-6715-45B0-81BD-FEB48175D7C4}" srcOrd="1" destOrd="0" presId="urn:microsoft.com/office/officeart/2005/8/layout/list1"/>
    <dgm:cxn modelId="{67AA6E74-0922-47B6-B9CB-32CB33E8CC40}" srcId="{D332F9A9-E6D5-4729-96AF-881DA44653AF}" destId="{E60F94CA-A880-41FC-8312-4DF33ADE058E}" srcOrd="0" destOrd="0" parTransId="{CAE68910-541A-41F4-A2C0-161A8650E6BA}" sibTransId="{62F72D1C-D186-4F56-A053-3724D0EB005D}"/>
    <dgm:cxn modelId="{DE0E4162-6DFE-43FA-9043-FB6FAF029AFB}" type="presOf" srcId="{E60F94CA-A880-41FC-8312-4DF33ADE058E}" destId="{DB0D40AD-9D50-4A4E-AD2B-3CB1BCB98E1A}" srcOrd="0" destOrd="0" presId="urn:microsoft.com/office/officeart/2005/8/layout/list1"/>
    <dgm:cxn modelId="{F5DC67B4-E876-42A7-AF90-5E01469BFA64}" srcId="{4935A80B-7172-48BD-B454-D3CA38B5F4BA}" destId="{A32FE65B-2C92-4516-86AD-6D58A191594F}" srcOrd="2" destOrd="0" parTransId="{1E3EAA6C-B8F1-482E-BC3C-942FA151EEF4}" sibTransId="{F32A25DF-3E04-4403-AD87-AD20911E0E8D}"/>
    <dgm:cxn modelId="{271737AD-4F6F-4743-8BC1-56B6695DA587}" srcId="{49A1A2BA-4E6D-481A-BCAC-42E7B9468803}" destId="{61B7C5D3-9F41-49CC-9C5E-F75B2336993F}" srcOrd="1" destOrd="0" parTransId="{7283DD4D-7F98-48E0-82C7-EEAC1B3E2FAA}" sibTransId="{78FC7086-7B28-4C8A-838F-23AE75316202}"/>
    <dgm:cxn modelId="{38BDBF88-67C0-48F9-9B33-CED8610C577D}" type="presOf" srcId="{49A1A2BA-4E6D-481A-BCAC-42E7B9468803}" destId="{0A417E00-4EF8-41DA-BC4D-D0D523CB68DB}" srcOrd="0" destOrd="0" presId="urn:microsoft.com/office/officeart/2005/8/layout/list1"/>
    <dgm:cxn modelId="{57FB1DC8-5CC3-4A05-8BBF-58C5E149103F}" srcId="{4935A80B-7172-48BD-B454-D3CA38B5F4BA}" destId="{49A1A2BA-4E6D-481A-BCAC-42E7B9468803}" srcOrd="0" destOrd="0" parTransId="{1090D119-BACC-4AEE-8E2F-CAD1606431A1}" sibTransId="{3CBBBDE3-3122-428A-9F4D-3340563BCD7D}"/>
    <dgm:cxn modelId="{02CCC735-BF6D-431B-B191-7F7E5CC66697}" type="presOf" srcId="{A130AB4D-B80C-47F9-861B-17527B20E045}" destId="{6FD70C6A-D38E-4422-8F13-C321992150DD}" srcOrd="0" destOrd="0" presId="urn:microsoft.com/office/officeart/2005/8/layout/list1"/>
    <dgm:cxn modelId="{756FA0C1-643C-463B-BD92-588B925AA36A}" srcId="{A32FE65B-2C92-4516-86AD-6D58A191594F}" destId="{A130AB4D-B80C-47F9-861B-17527B20E045}" srcOrd="0" destOrd="0" parTransId="{634DA80F-20D6-40D7-99FD-229C8F77FBF7}" sibTransId="{416DF6FF-1E8A-4898-922C-3767F23BDF5D}"/>
    <dgm:cxn modelId="{0AA4DA66-D79C-44F9-A4E5-E0968B1E8901}" srcId="{D332F9A9-E6D5-4729-96AF-881DA44653AF}" destId="{9A325FE0-825D-4D22-8DB7-21B057ECD367}" srcOrd="1" destOrd="0" parTransId="{08B8D7B7-71E6-422B-9937-50F2B71C38FE}" sibTransId="{3CA6F33C-B651-485C-8B5C-EB4A8D8869C8}"/>
    <dgm:cxn modelId="{8795FAEE-9CDF-42AF-9494-6E6B3AFACBD0}" type="presOf" srcId="{F83FF7F2-FE5B-4E23-AA8E-D05EF86B9DB8}" destId="{2B5AEDF8-2018-4A6B-A2CF-72F317EF9867}" srcOrd="0" destOrd="0" presId="urn:microsoft.com/office/officeart/2005/8/layout/list1"/>
    <dgm:cxn modelId="{C89686B4-CD4E-4D78-93EC-A8AEF2953F78}" type="presOf" srcId="{CA9DD922-FD4F-4500-83CB-619D4B5C31F8}" destId="{6FD70C6A-D38E-4422-8F13-C321992150DD}" srcOrd="0" destOrd="1" presId="urn:microsoft.com/office/officeart/2005/8/layout/list1"/>
    <dgm:cxn modelId="{9938DEE3-994D-45BB-A507-315C46545FEF}" type="presOf" srcId="{61B7C5D3-9F41-49CC-9C5E-F75B2336993F}" destId="{2B5AEDF8-2018-4A6B-A2CF-72F317EF9867}" srcOrd="0" destOrd="1" presId="urn:microsoft.com/office/officeart/2005/8/layout/list1"/>
    <dgm:cxn modelId="{19581432-81DE-406F-AB4E-2ED464F2E78C}" type="presOf" srcId="{4935A80B-7172-48BD-B454-D3CA38B5F4BA}" destId="{3983B2A8-5E8E-4ED6-91FE-9D1C7B32A16F}" srcOrd="0" destOrd="0" presId="urn:microsoft.com/office/officeart/2005/8/layout/list1"/>
    <dgm:cxn modelId="{CEB239E2-94B6-4DFC-8377-0449093AA6D2}" type="presOf" srcId="{A32FE65B-2C92-4516-86AD-6D58A191594F}" destId="{BAD1BDCC-BE91-4BC7-A6E0-2F2D7D5C7562}" srcOrd="0" destOrd="0" presId="urn:microsoft.com/office/officeart/2005/8/layout/list1"/>
    <dgm:cxn modelId="{AE047A42-3650-45B0-9220-3C47D7CD1D51}" type="presOf" srcId="{D332F9A9-E6D5-4729-96AF-881DA44653AF}" destId="{50954186-1369-4E67-AB3D-65377D104704}" srcOrd="0" destOrd="0" presId="urn:microsoft.com/office/officeart/2005/8/layout/list1"/>
    <dgm:cxn modelId="{EDBD9FCE-0D88-4180-B8A4-104AE306E309}" srcId="{4935A80B-7172-48BD-B454-D3CA38B5F4BA}" destId="{D332F9A9-E6D5-4729-96AF-881DA44653AF}" srcOrd="1" destOrd="0" parTransId="{BD1598BA-A466-480F-A7DB-C1BE0DDF7659}" sibTransId="{93E778A1-2C59-49E0-94A5-E025E3313855}"/>
    <dgm:cxn modelId="{B84C0606-BD91-48AE-BEBC-EF807ED26485}" type="presParOf" srcId="{3983B2A8-5E8E-4ED6-91FE-9D1C7B32A16F}" destId="{9B2FF57A-0E61-4022-8AF0-1E62D62C2B48}" srcOrd="0" destOrd="0" presId="urn:microsoft.com/office/officeart/2005/8/layout/list1"/>
    <dgm:cxn modelId="{102D87BA-7B7C-4849-914A-FAADF35BF8FC}" type="presParOf" srcId="{9B2FF57A-0E61-4022-8AF0-1E62D62C2B48}" destId="{0A417E00-4EF8-41DA-BC4D-D0D523CB68DB}" srcOrd="0" destOrd="0" presId="urn:microsoft.com/office/officeart/2005/8/layout/list1"/>
    <dgm:cxn modelId="{AC2FC429-B69C-46C9-BCF4-904ACDE3366B}" type="presParOf" srcId="{9B2FF57A-0E61-4022-8AF0-1E62D62C2B48}" destId="{A9C8152E-6715-45B0-81BD-FEB48175D7C4}" srcOrd="1" destOrd="0" presId="urn:microsoft.com/office/officeart/2005/8/layout/list1"/>
    <dgm:cxn modelId="{24A5B98C-89F8-461C-84AB-16F89AACF511}" type="presParOf" srcId="{3983B2A8-5E8E-4ED6-91FE-9D1C7B32A16F}" destId="{EC574BB0-F0DF-467D-9D0D-DE9518B8B816}" srcOrd="1" destOrd="0" presId="urn:microsoft.com/office/officeart/2005/8/layout/list1"/>
    <dgm:cxn modelId="{F923DB32-2700-47DA-92DB-97A289BD4837}" type="presParOf" srcId="{3983B2A8-5E8E-4ED6-91FE-9D1C7B32A16F}" destId="{2B5AEDF8-2018-4A6B-A2CF-72F317EF9867}" srcOrd="2" destOrd="0" presId="urn:microsoft.com/office/officeart/2005/8/layout/list1"/>
    <dgm:cxn modelId="{11AF3D2F-F38E-4BEA-A11F-773FBCD1C41A}" type="presParOf" srcId="{3983B2A8-5E8E-4ED6-91FE-9D1C7B32A16F}" destId="{68D434FB-1C72-41BF-BE9E-01DEBE2BD375}" srcOrd="3" destOrd="0" presId="urn:microsoft.com/office/officeart/2005/8/layout/list1"/>
    <dgm:cxn modelId="{2E0469B4-C70F-4F93-9B33-1B6A5FFABC97}" type="presParOf" srcId="{3983B2A8-5E8E-4ED6-91FE-9D1C7B32A16F}" destId="{0AAEF2BD-06F6-4EAA-8092-268D27AEB3AA}" srcOrd="4" destOrd="0" presId="urn:microsoft.com/office/officeart/2005/8/layout/list1"/>
    <dgm:cxn modelId="{065555A3-245E-4620-8D76-504F7A183355}" type="presParOf" srcId="{0AAEF2BD-06F6-4EAA-8092-268D27AEB3AA}" destId="{50954186-1369-4E67-AB3D-65377D104704}" srcOrd="0" destOrd="0" presId="urn:microsoft.com/office/officeart/2005/8/layout/list1"/>
    <dgm:cxn modelId="{F041B772-6D6E-46F5-B36E-1DC4D225B820}" type="presParOf" srcId="{0AAEF2BD-06F6-4EAA-8092-268D27AEB3AA}" destId="{8AB4F354-0A20-4F61-B935-C998F7679E8D}" srcOrd="1" destOrd="0" presId="urn:microsoft.com/office/officeart/2005/8/layout/list1"/>
    <dgm:cxn modelId="{070F2C4A-DFB9-4F96-B8DA-78A4CD8B7131}" type="presParOf" srcId="{3983B2A8-5E8E-4ED6-91FE-9D1C7B32A16F}" destId="{454AD11A-3A14-4AEF-AC6E-DDBF0E475751}" srcOrd="5" destOrd="0" presId="urn:microsoft.com/office/officeart/2005/8/layout/list1"/>
    <dgm:cxn modelId="{B385D963-C82A-4897-AC10-13A5D7A51617}" type="presParOf" srcId="{3983B2A8-5E8E-4ED6-91FE-9D1C7B32A16F}" destId="{DB0D40AD-9D50-4A4E-AD2B-3CB1BCB98E1A}" srcOrd="6" destOrd="0" presId="urn:microsoft.com/office/officeart/2005/8/layout/list1"/>
    <dgm:cxn modelId="{1F383A08-28C8-45F3-9A87-DCC6673ACD8F}" type="presParOf" srcId="{3983B2A8-5E8E-4ED6-91FE-9D1C7B32A16F}" destId="{85A38E5E-D44B-448F-A239-199C2ADFAEEB}" srcOrd="7" destOrd="0" presId="urn:microsoft.com/office/officeart/2005/8/layout/list1"/>
    <dgm:cxn modelId="{6EEE5E26-383F-4CD1-8226-1B124037B3ED}" type="presParOf" srcId="{3983B2A8-5E8E-4ED6-91FE-9D1C7B32A16F}" destId="{31EAC377-BCFC-4D1C-9D81-1A86E87A9638}" srcOrd="8" destOrd="0" presId="urn:microsoft.com/office/officeart/2005/8/layout/list1"/>
    <dgm:cxn modelId="{1C7266C3-61E1-4337-AD9C-344840BF0837}" type="presParOf" srcId="{31EAC377-BCFC-4D1C-9D81-1A86E87A9638}" destId="{BAD1BDCC-BE91-4BC7-A6E0-2F2D7D5C7562}" srcOrd="0" destOrd="0" presId="urn:microsoft.com/office/officeart/2005/8/layout/list1"/>
    <dgm:cxn modelId="{B8767DA5-F298-4A04-81B6-5A860EE204D5}" type="presParOf" srcId="{31EAC377-BCFC-4D1C-9D81-1A86E87A9638}" destId="{60056575-375A-4C65-9A6A-F06ADBF6B8A5}" srcOrd="1" destOrd="0" presId="urn:microsoft.com/office/officeart/2005/8/layout/list1"/>
    <dgm:cxn modelId="{8339DA8B-6357-40A0-A1A2-F2CAA08C622E}" type="presParOf" srcId="{3983B2A8-5E8E-4ED6-91FE-9D1C7B32A16F}" destId="{424B3156-6FB2-4C19-ABDE-6F99D4E6AD77}" srcOrd="9" destOrd="0" presId="urn:microsoft.com/office/officeart/2005/8/layout/list1"/>
    <dgm:cxn modelId="{CB6140D5-06A9-42AA-B0F9-E03B7785EE4A}" type="presParOf" srcId="{3983B2A8-5E8E-4ED6-91FE-9D1C7B32A16F}" destId="{6FD70C6A-D38E-4422-8F13-C321992150D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8BF33D-D022-4F19-AA58-FFA5CE9AC08C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106AEB1-42B6-4E75-9069-2CAB2389151F}">
      <dgm:prSet phldrT="[文本]" custT="1"/>
      <dgm:spPr/>
      <dgm:t>
        <a:bodyPr/>
        <a:lstStyle/>
        <a:p>
          <a:r>
            <a:rPr lang="zh-CN" altLang="en-US" sz="1800" dirty="0"/>
            <a:t>内容</a:t>
          </a:r>
        </a:p>
      </dgm:t>
    </dgm:pt>
    <dgm:pt modelId="{98BF8FB9-8D87-417D-B396-101FA7836E7C}" type="parTrans" cxnId="{0293333D-ECDB-45FA-8315-6C311341C039}">
      <dgm:prSet/>
      <dgm:spPr/>
      <dgm:t>
        <a:bodyPr/>
        <a:lstStyle/>
        <a:p>
          <a:endParaRPr lang="zh-CN" altLang="en-US"/>
        </a:p>
      </dgm:t>
    </dgm:pt>
    <dgm:pt modelId="{A3B68CF5-9A8C-4758-90CB-4D946BC70252}" type="sibTrans" cxnId="{0293333D-ECDB-45FA-8315-6C311341C039}">
      <dgm:prSet/>
      <dgm:spPr/>
      <dgm:t>
        <a:bodyPr/>
        <a:lstStyle/>
        <a:p>
          <a:endParaRPr lang="zh-CN" altLang="en-US"/>
        </a:p>
      </dgm:t>
    </dgm:pt>
    <dgm:pt modelId="{AA6AE879-3DEE-4837-9766-7890127A3462}">
      <dgm:prSet phldrT="[文本]" custT="1"/>
      <dgm:spPr/>
      <dgm:t>
        <a:bodyPr/>
        <a:lstStyle/>
        <a:p>
          <a:r>
            <a:rPr lang="zh-CN" altLang="en-US" sz="1800" dirty="0"/>
            <a:t>内容</a:t>
          </a:r>
        </a:p>
      </dgm:t>
    </dgm:pt>
    <dgm:pt modelId="{F049B655-59F9-47E8-9608-681ED24EC1D9}" type="parTrans" cxnId="{FBF4E8EB-2EC9-4EC6-A155-6334BE955E18}">
      <dgm:prSet/>
      <dgm:spPr/>
      <dgm:t>
        <a:bodyPr/>
        <a:lstStyle/>
        <a:p>
          <a:endParaRPr lang="zh-CN" altLang="en-US"/>
        </a:p>
      </dgm:t>
    </dgm:pt>
    <dgm:pt modelId="{88A206DD-116E-4A26-9454-8A46FBF16D8F}" type="sibTrans" cxnId="{FBF4E8EB-2EC9-4EC6-A155-6334BE955E18}">
      <dgm:prSet/>
      <dgm:spPr/>
      <dgm:t>
        <a:bodyPr/>
        <a:lstStyle/>
        <a:p>
          <a:endParaRPr lang="zh-CN" altLang="en-US"/>
        </a:p>
      </dgm:t>
    </dgm:pt>
    <dgm:pt modelId="{B1BC1794-0C34-484F-A59A-39FDAC49F407}">
      <dgm:prSet phldrT="[文本]" custT="1"/>
      <dgm:spPr/>
      <dgm:t>
        <a:bodyPr/>
        <a:lstStyle/>
        <a:p>
          <a:r>
            <a:rPr lang="zh-CN" altLang="en-US" sz="1800" dirty="0"/>
            <a:t>内容</a:t>
          </a:r>
        </a:p>
      </dgm:t>
    </dgm:pt>
    <dgm:pt modelId="{CB62751A-4CC5-4376-A3D7-B8A7DB50B9C1}" type="parTrans" cxnId="{369D82A4-3BE9-4138-977D-BDDE82867BE7}">
      <dgm:prSet/>
      <dgm:spPr/>
      <dgm:t>
        <a:bodyPr/>
        <a:lstStyle/>
        <a:p>
          <a:endParaRPr lang="zh-CN" altLang="en-US"/>
        </a:p>
      </dgm:t>
    </dgm:pt>
    <dgm:pt modelId="{192DEE06-E371-48D8-881F-0A64E3973EC4}" type="sibTrans" cxnId="{369D82A4-3BE9-4138-977D-BDDE82867BE7}">
      <dgm:prSet/>
      <dgm:spPr/>
      <dgm:t>
        <a:bodyPr/>
        <a:lstStyle/>
        <a:p>
          <a:endParaRPr lang="zh-CN" altLang="en-US"/>
        </a:p>
      </dgm:t>
    </dgm:pt>
    <dgm:pt modelId="{77E1B8AA-7763-47EA-B27F-562FB5A78124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accent1"/>
              </a:solidFill>
            </a:rPr>
            <a:t>输入最终结论</a:t>
          </a:r>
        </a:p>
      </dgm:t>
    </dgm:pt>
    <dgm:pt modelId="{A29CB979-B405-4DE5-AA10-0916C816AE88}" type="sibTrans" cxnId="{6A2CDE02-B69F-480F-B7B5-B0A44CEA8DEB}">
      <dgm:prSet/>
      <dgm:spPr/>
      <dgm:t>
        <a:bodyPr/>
        <a:lstStyle/>
        <a:p>
          <a:endParaRPr lang="zh-CN" altLang="en-US"/>
        </a:p>
      </dgm:t>
    </dgm:pt>
    <dgm:pt modelId="{8BF1D6AD-9719-4225-BC51-6E39090B490B}" type="parTrans" cxnId="{6A2CDE02-B69F-480F-B7B5-B0A44CEA8DEB}">
      <dgm:prSet/>
      <dgm:spPr/>
      <dgm:t>
        <a:bodyPr/>
        <a:lstStyle/>
        <a:p>
          <a:endParaRPr lang="zh-CN" altLang="en-US"/>
        </a:p>
      </dgm:t>
    </dgm:pt>
    <dgm:pt modelId="{2F7171D7-BFB8-4F46-ABA4-AE6624F567F8}" type="pres">
      <dgm:prSet presAssocID="{3E8BF33D-D022-4F19-AA58-FFA5CE9AC08C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13BE32B-3A4E-4E30-A87B-4B584D6B0600}" type="pres">
      <dgm:prSet presAssocID="{3E8BF33D-D022-4F19-AA58-FFA5CE9AC08C}" presName="ellipse" presStyleLbl="trBgShp" presStyleIdx="0" presStyleCnt="1"/>
      <dgm:spPr/>
    </dgm:pt>
    <dgm:pt modelId="{06879B84-A51D-40B1-9BD2-F591AD00DDC6}" type="pres">
      <dgm:prSet presAssocID="{3E8BF33D-D022-4F19-AA58-FFA5CE9AC08C}" presName="arrow1" presStyleLbl="fgShp" presStyleIdx="0" presStyleCnt="1" custScaleX="55923"/>
      <dgm:spPr>
        <a:gradFill rotWithShape="0">
          <a:gsLst>
            <a:gs pos="0">
              <a:schemeClr val="accent2">
                <a:alpha val="0"/>
              </a:schemeClr>
            </a:gs>
            <a:gs pos="100000">
              <a:schemeClr val="accent2"/>
            </a:gs>
          </a:gsLst>
          <a:lin ang="5400000" scaled="1"/>
        </a:gradFill>
        <a:ln>
          <a:noFill/>
          <a:prstDash val="dash"/>
        </a:ln>
      </dgm:spPr>
    </dgm:pt>
    <dgm:pt modelId="{23AC7EC3-297C-4425-8751-02F47111B365}" type="pres">
      <dgm:prSet presAssocID="{3E8BF33D-D022-4F19-AA58-FFA5CE9AC08C}" presName="rectangle" presStyleLbl="revTx" presStyleIdx="0" presStyleCnt="1" custLinFactNeighborX="0" custLinFactNeighborY="2590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84EB92-2AE6-422B-973D-BB86BDF5ACEE}" type="pres">
      <dgm:prSet presAssocID="{B1BC1794-0C34-484F-A59A-39FDAC49F407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69FF7-E342-462A-8177-BFA5EEDB7DDA}" type="pres">
      <dgm:prSet presAssocID="{AA6AE879-3DEE-4837-9766-7890127A3462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88515D-4FFB-4670-9C01-95839A66561C}" type="pres">
      <dgm:prSet presAssocID="{77E1B8AA-7763-47EA-B27F-562FB5A78124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56DB19-FF82-4484-ABE0-0AECA31A0929}" type="pres">
      <dgm:prSet presAssocID="{3E8BF33D-D022-4F19-AA58-FFA5CE9AC08C}" presName="funnel" presStyleLbl="trAlignAcc1" presStyleIdx="0" presStyleCnt="1"/>
      <dgm:spPr/>
    </dgm:pt>
  </dgm:ptLst>
  <dgm:cxnLst>
    <dgm:cxn modelId="{2DDFD6A7-E32C-4FFE-9D41-2D79ED295421}" type="presOf" srcId="{AA6AE879-3DEE-4837-9766-7890127A3462}" destId="{C884EB92-2AE6-422B-973D-BB86BDF5ACEE}" srcOrd="0" destOrd="0" presId="urn:microsoft.com/office/officeart/2005/8/layout/funnel1"/>
    <dgm:cxn modelId="{0293333D-ECDB-45FA-8315-6C311341C039}" srcId="{3E8BF33D-D022-4F19-AA58-FFA5CE9AC08C}" destId="{E106AEB1-42B6-4E75-9069-2CAB2389151F}" srcOrd="0" destOrd="0" parTransId="{98BF8FB9-8D87-417D-B396-101FA7836E7C}" sibTransId="{A3B68CF5-9A8C-4758-90CB-4D946BC70252}"/>
    <dgm:cxn modelId="{6EF38161-CF31-44F3-AA03-2304724820C3}" type="presOf" srcId="{3E8BF33D-D022-4F19-AA58-FFA5CE9AC08C}" destId="{2F7171D7-BFB8-4F46-ABA4-AE6624F567F8}" srcOrd="0" destOrd="0" presId="urn:microsoft.com/office/officeart/2005/8/layout/funnel1"/>
    <dgm:cxn modelId="{C527743A-6BF9-47EA-A53A-75D9617CC4F0}" type="presOf" srcId="{B1BC1794-0C34-484F-A59A-39FDAC49F407}" destId="{2FB69FF7-E342-462A-8177-BFA5EEDB7DDA}" srcOrd="0" destOrd="0" presId="urn:microsoft.com/office/officeart/2005/8/layout/funnel1"/>
    <dgm:cxn modelId="{FBF4E8EB-2EC9-4EC6-A155-6334BE955E18}" srcId="{3E8BF33D-D022-4F19-AA58-FFA5CE9AC08C}" destId="{AA6AE879-3DEE-4837-9766-7890127A3462}" srcOrd="2" destOrd="0" parTransId="{F049B655-59F9-47E8-9608-681ED24EC1D9}" sibTransId="{88A206DD-116E-4A26-9454-8A46FBF16D8F}"/>
    <dgm:cxn modelId="{2816AE02-7571-4B64-B73C-A1A5C09289EB}" type="presOf" srcId="{77E1B8AA-7763-47EA-B27F-562FB5A78124}" destId="{23AC7EC3-297C-4425-8751-02F47111B365}" srcOrd="0" destOrd="0" presId="urn:microsoft.com/office/officeart/2005/8/layout/funnel1"/>
    <dgm:cxn modelId="{369D82A4-3BE9-4138-977D-BDDE82867BE7}" srcId="{3E8BF33D-D022-4F19-AA58-FFA5CE9AC08C}" destId="{B1BC1794-0C34-484F-A59A-39FDAC49F407}" srcOrd="1" destOrd="0" parTransId="{CB62751A-4CC5-4376-A3D7-B8A7DB50B9C1}" sibTransId="{192DEE06-E371-48D8-881F-0A64E3973EC4}"/>
    <dgm:cxn modelId="{6A2CDE02-B69F-480F-B7B5-B0A44CEA8DEB}" srcId="{3E8BF33D-D022-4F19-AA58-FFA5CE9AC08C}" destId="{77E1B8AA-7763-47EA-B27F-562FB5A78124}" srcOrd="3" destOrd="0" parTransId="{8BF1D6AD-9719-4225-BC51-6E39090B490B}" sibTransId="{A29CB979-B405-4DE5-AA10-0916C816AE88}"/>
    <dgm:cxn modelId="{D3092915-9346-46DB-935F-DB80150A9B6D}" type="presOf" srcId="{E106AEB1-42B6-4E75-9069-2CAB2389151F}" destId="{B088515D-4FFB-4670-9C01-95839A66561C}" srcOrd="0" destOrd="0" presId="urn:microsoft.com/office/officeart/2005/8/layout/funnel1"/>
    <dgm:cxn modelId="{95680CB6-732A-4755-9A7B-BC9BBD93BC64}" type="presParOf" srcId="{2F7171D7-BFB8-4F46-ABA4-AE6624F567F8}" destId="{B13BE32B-3A4E-4E30-A87B-4B584D6B0600}" srcOrd="0" destOrd="0" presId="urn:microsoft.com/office/officeart/2005/8/layout/funnel1"/>
    <dgm:cxn modelId="{D48FEE46-7A62-4C20-AEBD-E5B91F9A9315}" type="presParOf" srcId="{2F7171D7-BFB8-4F46-ABA4-AE6624F567F8}" destId="{06879B84-A51D-40B1-9BD2-F591AD00DDC6}" srcOrd="1" destOrd="0" presId="urn:microsoft.com/office/officeart/2005/8/layout/funnel1"/>
    <dgm:cxn modelId="{4F846E85-61C6-4F43-A3F0-C6C12609089B}" type="presParOf" srcId="{2F7171D7-BFB8-4F46-ABA4-AE6624F567F8}" destId="{23AC7EC3-297C-4425-8751-02F47111B365}" srcOrd="2" destOrd="0" presId="urn:microsoft.com/office/officeart/2005/8/layout/funnel1"/>
    <dgm:cxn modelId="{D09F7928-7DC3-4F02-AEFE-F2436DA4583A}" type="presParOf" srcId="{2F7171D7-BFB8-4F46-ABA4-AE6624F567F8}" destId="{C884EB92-2AE6-422B-973D-BB86BDF5ACEE}" srcOrd="3" destOrd="0" presId="urn:microsoft.com/office/officeart/2005/8/layout/funnel1"/>
    <dgm:cxn modelId="{4149DA06-83A6-4983-ACA1-FA73A078F696}" type="presParOf" srcId="{2F7171D7-BFB8-4F46-ABA4-AE6624F567F8}" destId="{2FB69FF7-E342-462A-8177-BFA5EEDB7DDA}" srcOrd="4" destOrd="0" presId="urn:microsoft.com/office/officeart/2005/8/layout/funnel1"/>
    <dgm:cxn modelId="{B6302FB1-7EC0-40D0-A688-AA3642A496F8}" type="presParOf" srcId="{2F7171D7-BFB8-4F46-ABA4-AE6624F567F8}" destId="{B088515D-4FFB-4670-9C01-95839A66561C}" srcOrd="5" destOrd="0" presId="urn:microsoft.com/office/officeart/2005/8/layout/funnel1"/>
    <dgm:cxn modelId="{912B48BB-66D4-4DC5-83B1-B14164C1B893}" type="presParOf" srcId="{2F7171D7-BFB8-4F46-ABA4-AE6624F567F8}" destId="{8D56DB19-FF82-4484-ABE0-0AECA31A0929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6987A2D0-6666-4528-BC96-708B77F051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4673BBF-4835-44C5-93FF-ECDAE50A5B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20BCC-5444-4DFC-B12A-F516F7D4CB8F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E53140E-2C55-42E9-BC11-4F28635029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47BE0EB-3538-47C0-8555-BF11A78FAE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73EEB-EDE0-442E-91C2-09A22A04BF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428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3DDFF-F790-4E3E-8D93-FE81E1051BCF}" type="datetimeFigureOut">
              <a:rPr lang="zh-CN" altLang="en-US" smtClean="0"/>
              <a:t>2019/6/9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E5C9B5-BEA3-4501-9F3B-A400D35A71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87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E5C9B5-BEA3-4501-9F3B-A400D35A717C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79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样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3" name="灯片编号占位符 5">
            <a:extLst>
              <a:ext uri="{FF2B5EF4-FFF2-40B4-BE49-F238E27FC236}">
                <a16:creationId xmlns="" xmlns:a16="http://schemas.microsoft.com/office/drawing/2014/main" id="{F09A45B8-0150-49CE-9061-F19527BC2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04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02" userDrawn="1">
          <p15:clr>
            <a:srgbClr val="FBAE40"/>
          </p15:clr>
        </p15:guide>
        <p15:guide id="3" pos="73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张图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95A40AA-0339-4A54-9389-24B01CF83C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276" y="1350963"/>
            <a:ext cx="4321174" cy="243046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2">
            <a:extLst>
              <a:ext uri="{FF2B5EF4-FFF2-40B4-BE49-F238E27FC236}">
                <a16:creationId xmlns="" xmlns:a16="http://schemas.microsoft.com/office/drawing/2014/main" id="{E62553F5-2B78-4507-83FD-C059A81CBF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1796" y="1350963"/>
            <a:ext cx="4321175" cy="2430462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3" name="灯片编号占位符 5">
            <a:extLst>
              <a:ext uri="{FF2B5EF4-FFF2-40B4-BE49-F238E27FC236}">
                <a16:creationId xmlns="" xmlns:a16="http://schemas.microsoft.com/office/drawing/2014/main" id="{64F59C7D-56C7-451A-8ABC-EDEB3D4C8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2785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580411CA-2296-46E8-B11E-C75E0C75E7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563" y="1927225"/>
            <a:ext cx="3414712" cy="19573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4" name="图片占位符 3">
            <a:extLst>
              <a:ext uri="{FF2B5EF4-FFF2-40B4-BE49-F238E27FC236}">
                <a16:creationId xmlns="" xmlns:a16="http://schemas.microsoft.com/office/drawing/2014/main" id="{BD3E8DF5-DDC7-45E3-AE2C-366E816669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75316" y="3422310"/>
            <a:ext cx="3414712" cy="19573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3">
            <a:extLst>
              <a:ext uri="{FF2B5EF4-FFF2-40B4-BE49-F238E27FC236}">
                <a16:creationId xmlns="" xmlns:a16="http://schemas.microsoft.com/office/drawing/2014/main" id="{E3F38EDA-355C-4689-842F-A8D65B7923A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67609" y="1927225"/>
            <a:ext cx="3414712" cy="1957388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6" name="灯片编号占位符 5">
            <a:extLst>
              <a:ext uri="{FF2B5EF4-FFF2-40B4-BE49-F238E27FC236}">
                <a16:creationId xmlns="" xmlns:a16="http://schemas.microsoft.com/office/drawing/2014/main" id="{623FF3E1-78A1-405C-B7E6-03C0159AA0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7603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张图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F1A493C-60E8-4630-B66B-873B33AF54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563" y="1471613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8" name="图片占位符 2">
            <a:extLst>
              <a:ext uri="{FF2B5EF4-FFF2-40B4-BE49-F238E27FC236}">
                <a16:creationId xmlns="" xmlns:a16="http://schemas.microsoft.com/office/drawing/2014/main" id="{9B54E539-0739-4D21-BCDD-F7C151B690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85481" y="1471613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图片占位符 2">
            <a:extLst>
              <a:ext uri="{FF2B5EF4-FFF2-40B4-BE49-F238E27FC236}">
                <a16:creationId xmlns="" xmlns:a16="http://schemas.microsoft.com/office/drawing/2014/main" id="{0007202F-EF36-423C-82D4-BD8D6A75EA3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77983" y="1471613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0" name="图片占位符 2">
            <a:extLst>
              <a:ext uri="{FF2B5EF4-FFF2-40B4-BE49-F238E27FC236}">
                <a16:creationId xmlns="" xmlns:a16="http://schemas.microsoft.com/office/drawing/2014/main" id="{ABC0144C-7D54-4C1C-B2AD-AEE52401BD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0563" y="3689931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1" name="图片占位符 2">
            <a:extLst>
              <a:ext uri="{FF2B5EF4-FFF2-40B4-BE49-F238E27FC236}">
                <a16:creationId xmlns="" xmlns:a16="http://schemas.microsoft.com/office/drawing/2014/main" id="{E1296465-8EDE-482B-BBCB-BCE74CE59F0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85481" y="3689931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2" name="图片占位符 2">
            <a:extLst>
              <a:ext uri="{FF2B5EF4-FFF2-40B4-BE49-F238E27FC236}">
                <a16:creationId xmlns="" xmlns:a16="http://schemas.microsoft.com/office/drawing/2014/main" id="{8A03CD63-CBA0-44C9-A770-95FFC8D7FF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7983" y="3689931"/>
            <a:ext cx="3419475" cy="1957387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33" name="灯片编号占位符 5">
            <a:extLst>
              <a:ext uri="{FF2B5EF4-FFF2-40B4-BE49-F238E27FC236}">
                <a16:creationId xmlns="" xmlns:a16="http://schemas.microsoft.com/office/drawing/2014/main" id="{31D77285-D24B-433B-AE32-044542175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69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脑样机展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监视器, 电子产品, 就坐, 陈列&#10;&#10;已生成极高可信度的说明">
            <a:extLst>
              <a:ext uri="{FF2B5EF4-FFF2-40B4-BE49-F238E27FC236}">
                <a16:creationId xmlns="" xmlns:a16="http://schemas.microsoft.com/office/drawing/2014/main" id="{AE366131-50D2-4B4E-904E-83ED2CE43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63" y="1111507"/>
            <a:ext cx="5432527" cy="4586032"/>
          </a:xfrm>
          <a:prstGeom prst="rect">
            <a:avLst/>
          </a:prstGeom>
          <a:effectLst>
            <a:outerShdw blurRad="127000" dist="38100" dir="18900000" algn="bl" rotWithShape="0">
              <a:prstClr val="black">
                <a:alpha val="25000"/>
              </a:prstClr>
            </a:outerShdw>
            <a:reflection blurRad="6350" stA="26000" endPos="15000" dir="5400000" sy="-100000" algn="bl" rotWithShape="0"/>
          </a:effectLst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6F519B12-A51A-46EF-A01F-5EFD2E8504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2038" y="1858963"/>
            <a:ext cx="4548187" cy="25479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4" name="灯片编号占位符 5">
            <a:extLst>
              <a:ext uri="{FF2B5EF4-FFF2-40B4-BE49-F238E27FC236}">
                <a16:creationId xmlns="" xmlns:a16="http://schemas.microsoft.com/office/drawing/2014/main" id="{01B0E2EB-5B73-4F88-B1AD-1B1DD10CD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9628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手机样机展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B05C9406-3971-461D-9977-0950C4C35110}"/>
              </a:ext>
            </a:extLst>
          </p:cNvPr>
          <p:cNvSpPr/>
          <p:nvPr userDrawn="1"/>
        </p:nvSpPr>
        <p:spPr>
          <a:xfrm>
            <a:off x="285750" y="-2381250"/>
            <a:ext cx="11620500" cy="11620500"/>
          </a:xfrm>
          <a:prstGeom prst="ellipse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77000">
                <a:srgbClr val="FC3240">
                  <a:alpha val="0"/>
                </a:srgbClr>
              </a:gs>
              <a:gs pos="18000">
                <a:srgbClr val="FC3240">
                  <a:alpha val="0"/>
                </a:srgbClr>
              </a:gs>
              <a:gs pos="100000">
                <a:schemeClr val="accent1">
                  <a:alpha val="200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86000">
                  <a:srgbClr val="FC3240">
                    <a:alpha val="0"/>
                  </a:srgbClr>
                </a:gs>
                <a:gs pos="14000">
                  <a:srgbClr val="FC3240">
                    <a:alpha val="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CF2B1FAE-D58D-4B38-8EEB-7C03E1532047}"/>
              </a:ext>
            </a:extLst>
          </p:cNvPr>
          <p:cNvSpPr/>
          <p:nvPr userDrawn="1"/>
        </p:nvSpPr>
        <p:spPr>
          <a:xfrm>
            <a:off x="3071813" y="404813"/>
            <a:ext cx="6048376" cy="6048376"/>
          </a:xfrm>
          <a:prstGeom prst="ellipse">
            <a:avLst/>
          </a:prstGeom>
          <a:gradFill>
            <a:gsLst>
              <a:gs pos="0">
                <a:schemeClr val="accent1">
                  <a:alpha val="5000"/>
                </a:schemeClr>
              </a:gs>
              <a:gs pos="77000">
                <a:srgbClr val="FC3240">
                  <a:alpha val="0"/>
                </a:srgbClr>
              </a:gs>
              <a:gs pos="18000">
                <a:srgbClr val="FC3240">
                  <a:alpha val="0"/>
                </a:srgbClr>
              </a:gs>
              <a:gs pos="100000">
                <a:schemeClr val="accent1">
                  <a:alpha val="500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86000">
                  <a:srgbClr val="FC3240">
                    <a:alpha val="0"/>
                  </a:srgbClr>
                </a:gs>
                <a:gs pos="14000">
                  <a:srgbClr val="FC3240">
                    <a:alpha val="0"/>
                  </a:srgbClr>
                </a:gs>
                <a:gs pos="100000">
                  <a:schemeClr val="accent1">
                    <a:alpha val="3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57A585D-812A-45F6-A29C-02BE4DB7E722}"/>
              </a:ext>
            </a:extLst>
          </p:cNvPr>
          <p:cNvSpPr/>
          <p:nvPr userDrawn="1"/>
        </p:nvSpPr>
        <p:spPr>
          <a:xfrm>
            <a:off x="4210050" y="1543050"/>
            <a:ext cx="3771900" cy="377190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7000">
                <a:srgbClr val="FC3240">
                  <a:alpha val="0"/>
                </a:srgbClr>
              </a:gs>
              <a:gs pos="18000">
                <a:srgbClr val="FC3240">
                  <a:alpha val="0"/>
                </a:srgbClr>
              </a:gs>
              <a:gs pos="100000">
                <a:schemeClr val="accent1">
                  <a:alpha val="1000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86000">
                  <a:srgbClr val="FC3240">
                    <a:alpha val="0"/>
                  </a:srgbClr>
                </a:gs>
                <a:gs pos="14000">
                  <a:srgbClr val="FC3240">
                    <a:alpha val="0"/>
                  </a:srgbClr>
                </a:gs>
                <a:gs pos="100000">
                  <a:schemeClr val="accent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3F223FB7-51E0-4966-83D7-40B45245EABE}"/>
              </a:ext>
            </a:extLst>
          </p:cNvPr>
          <p:cNvSpPr>
            <a:spLocks/>
          </p:cNvSpPr>
          <p:nvPr userDrawn="1"/>
        </p:nvSpPr>
        <p:spPr>
          <a:xfrm>
            <a:off x="4711079" y="1143000"/>
            <a:ext cx="2769843" cy="5097724"/>
          </a:xfrm>
          <a:prstGeom prst="roundRect">
            <a:avLst>
              <a:gd name="adj" fmla="val 6254"/>
            </a:avLst>
          </a:prstGeom>
          <a:solidFill>
            <a:srgbClr val="FCFCFF"/>
          </a:solidFill>
          <a:ln w="12700" cap="flat" cmpd="sng" algn="ctr">
            <a:noFill/>
            <a:prstDash val="solid"/>
            <a:miter lim="800000"/>
          </a:ln>
          <a:effectLst>
            <a:outerShdw blurRad="850900" sx="102000" sy="102000" algn="ctr" rotWithShape="0">
              <a:srgbClr val="00001C">
                <a:alpha val="20000"/>
              </a:srgbClr>
            </a:outerShdw>
          </a:effectLst>
          <a:scene3d>
            <a:camera prst="orthographicFront"/>
            <a:lightRig rig="soft" dir="t"/>
          </a:scene3d>
          <a:sp3d extrusionH="12700" prstMaterial="powder">
            <a:bevelT w="2540000" h="127000"/>
            <a:bevelB w="1270000" h="12700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9608647-98E4-459E-9B35-5475BD764C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92663" y="1333500"/>
            <a:ext cx="2606675" cy="46355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6" name="灯片编号占位符 5">
            <a:extLst>
              <a:ext uri="{FF2B5EF4-FFF2-40B4-BE49-F238E27FC236}">
                <a16:creationId xmlns="" xmlns:a16="http://schemas.microsoft.com/office/drawing/2014/main" id="{9B2084A2-04A5-40EF-8BD6-0092EC00B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8080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796A65F-B901-4B30-B286-0048EA230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EDB245B-31B4-4FDA-8F01-37993358A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2C072DE-DE59-4551-916F-6C9694325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7825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6B5BFEB1-8843-4D97-A3A4-D6DB87A288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06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7" userDrawn="1">
          <p15:clr>
            <a:srgbClr val="FBAE40"/>
          </p15:clr>
        </p15:guide>
        <p15:guide id="2" pos="302" userDrawn="1">
          <p15:clr>
            <a:srgbClr val="FBAE40"/>
          </p15:clr>
        </p15:guide>
        <p15:guide id="3" pos="7378" userDrawn="1">
          <p15:clr>
            <a:srgbClr val="FBAE40"/>
          </p15:clr>
        </p15:guide>
        <p15:guide id="4" orient="horz" pos="408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8238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26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87179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63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>
            <a:extLst>
              <a:ext uri="{FF2B5EF4-FFF2-40B4-BE49-F238E27FC236}">
                <a16:creationId xmlns="" xmlns:a16="http://schemas.microsoft.com/office/drawing/2014/main" id="{3B558EC9-E5D9-449D-9B48-4DCACD2C15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2475" cy="3096042"/>
          </a:xfrm>
          <a:custGeom>
            <a:avLst/>
            <a:gdLst>
              <a:gd name="connsiteX0" fmla="*/ 0 w 12182475"/>
              <a:gd name="connsiteY0" fmla="*/ 0 h 3096042"/>
              <a:gd name="connsiteX1" fmla="*/ 12182475 w 12182475"/>
              <a:gd name="connsiteY1" fmla="*/ 0 h 3096042"/>
              <a:gd name="connsiteX2" fmla="*/ 12182475 w 12182475"/>
              <a:gd name="connsiteY2" fmla="*/ 947224 h 3096042"/>
              <a:gd name="connsiteX3" fmla="*/ 12010295 w 12182475"/>
              <a:gd name="connsiteY3" fmla="*/ 1108162 h 3096042"/>
              <a:gd name="connsiteX4" fmla="*/ 11325862 w 12182475"/>
              <a:gd name="connsiteY4" fmla="*/ 1691821 h 3096042"/>
              <a:gd name="connsiteX5" fmla="*/ 10287273 w 12182475"/>
              <a:gd name="connsiteY5" fmla="*/ 2245482 h 3096042"/>
              <a:gd name="connsiteX6" fmla="*/ 10124677 w 12182475"/>
              <a:gd name="connsiteY6" fmla="*/ 2313429 h 3096042"/>
              <a:gd name="connsiteX7" fmla="*/ 10045873 w 12182475"/>
              <a:gd name="connsiteY7" fmla="*/ 2344647 h 3096042"/>
              <a:gd name="connsiteX8" fmla="*/ 6585689 w 12182475"/>
              <a:gd name="connsiteY8" fmla="*/ 3092924 h 3096042"/>
              <a:gd name="connsiteX9" fmla="*/ 6566386 w 12182475"/>
              <a:gd name="connsiteY9" fmla="*/ 3094270 h 3096042"/>
              <a:gd name="connsiteX10" fmla="*/ 6490840 w 12182475"/>
              <a:gd name="connsiteY10" fmla="*/ 3095812 h 3096042"/>
              <a:gd name="connsiteX11" fmla="*/ 2416083 w 12182475"/>
              <a:gd name="connsiteY11" fmla="*/ 2718918 h 3096042"/>
              <a:gd name="connsiteX12" fmla="*/ 358333 w 12182475"/>
              <a:gd name="connsiteY12" fmla="*/ 2059310 h 3096042"/>
              <a:gd name="connsiteX13" fmla="*/ 0 w 12182475"/>
              <a:gd name="connsiteY13" fmla="*/ 1915525 h 30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82475" h="3096042">
                <a:moveTo>
                  <a:pt x="0" y="0"/>
                </a:moveTo>
                <a:lnTo>
                  <a:pt x="12182475" y="0"/>
                </a:lnTo>
                <a:lnTo>
                  <a:pt x="12182475" y="947224"/>
                </a:lnTo>
                <a:lnTo>
                  <a:pt x="12010295" y="1108162"/>
                </a:lnTo>
                <a:cubicBezTo>
                  <a:pt x="11794942" y="1300772"/>
                  <a:pt x="11566745" y="1496040"/>
                  <a:pt x="11325862" y="1691821"/>
                </a:cubicBezTo>
                <a:cubicBezTo>
                  <a:pt x="10999493" y="1904555"/>
                  <a:pt x="10647746" y="2087780"/>
                  <a:pt x="10287273" y="2245482"/>
                </a:cubicBezTo>
                <a:lnTo>
                  <a:pt x="10124677" y="2313429"/>
                </a:lnTo>
                <a:lnTo>
                  <a:pt x="10045873" y="2344647"/>
                </a:lnTo>
                <a:cubicBezTo>
                  <a:pt x="8453295" y="2935148"/>
                  <a:pt x="6838685" y="3074163"/>
                  <a:pt x="6585689" y="3092924"/>
                </a:cubicBezTo>
                <a:lnTo>
                  <a:pt x="6566386" y="3094270"/>
                </a:lnTo>
                <a:lnTo>
                  <a:pt x="6490840" y="3095812"/>
                </a:lnTo>
                <a:cubicBezTo>
                  <a:pt x="5494302" y="3103064"/>
                  <a:pt x="3488523" y="2938019"/>
                  <a:pt x="2416083" y="2718918"/>
                </a:cubicBezTo>
                <a:cubicBezTo>
                  <a:pt x="1881017" y="2626665"/>
                  <a:pt x="1052792" y="2331456"/>
                  <a:pt x="358333" y="2059310"/>
                </a:cubicBezTo>
                <a:lnTo>
                  <a:pt x="0" y="19155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017AAFEE-CF24-4886-B616-16039F8CE0A0}"/>
              </a:ext>
            </a:extLst>
          </p:cNvPr>
          <p:cNvSpPr/>
          <p:nvPr userDrawn="1"/>
        </p:nvSpPr>
        <p:spPr>
          <a:xfrm>
            <a:off x="-9052" y="-1910124"/>
            <a:ext cx="14852616" cy="5215282"/>
          </a:xfrm>
          <a:custGeom>
            <a:avLst/>
            <a:gdLst>
              <a:gd name="connsiteX0" fmla="*/ 7833200 w 14852616"/>
              <a:gd name="connsiteY0" fmla="*/ 4952952 h 5215282"/>
              <a:gd name="connsiteX1" fmla="*/ 7810162 w 14852616"/>
              <a:gd name="connsiteY1" fmla="*/ 4958606 h 5215282"/>
              <a:gd name="connsiteX2" fmla="*/ 7840662 w 14852616"/>
              <a:gd name="connsiteY2" fmla="*/ 4956770 h 5215282"/>
              <a:gd name="connsiteX3" fmla="*/ 12208126 w 14852616"/>
              <a:gd name="connsiteY3" fmla="*/ 2973467 h 5215282"/>
              <a:gd name="connsiteX4" fmla="*/ 12208126 w 14852616"/>
              <a:gd name="connsiteY4" fmla="*/ 4137998 h 5215282"/>
              <a:gd name="connsiteX5" fmla="*/ 12160569 w 14852616"/>
              <a:gd name="connsiteY5" fmla="*/ 4155681 h 5215282"/>
              <a:gd name="connsiteX6" fmla="*/ 10219473 w 14852616"/>
              <a:gd name="connsiteY6" fmla="*/ 4723345 h 5215282"/>
              <a:gd name="connsiteX7" fmla="*/ 9705332 w 14852616"/>
              <a:gd name="connsiteY7" fmla="*/ 4815208 h 5215282"/>
              <a:gd name="connsiteX8" fmla="*/ 9701948 w 14852616"/>
              <a:gd name="connsiteY8" fmla="*/ 4815530 h 5215282"/>
              <a:gd name="connsiteX9" fmla="*/ 9482433 w 14852616"/>
              <a:gd name="connsiteY9" fmla="*/ 4852074 h 5215282"/>
              <a:gd name="connsiteX10" fmla="*/ 5389527 w 14852616"/>
              <a:gd name="connsiteY10" fmla="*/ 5207159 h 5215282"/>
              <a:gd name="connsiteX11" fmla="*/ 606218 w 14852616"/>
              <a:gd name="connsiteY11" fmla="*/ 4748202 h 5215282"/>
              <a:gd name="connsiteX12" fmla="*/ 0 w 14852616"/>
              <a:gd name="connsiteY12" fmla="*/ 4610757 h 5215282"/>
              <a:gd name="connsiteX13" fmla="*/ 0 w 14852616"/>
              <a:gd name="connsiteY13" fmla="*/ 3822016 h 5215282"/>
              <a:gd name="connsiteX14" fmla="*/ 367386 w 14852616"/>
              <a:gd name="connsiteY14" fmla="*/ 3969434 h 5215282"/>
              <a:gd name="connsiteX15" fmla="*/ 2425136 w 14852616"/>
              <a:gd name="connsiteY15" fmla="*/ 4629042 h 5215282"/>
              <a:gd name="connsiteX16" fmla="*/ 6499892 w 14852616"/>
              <a:gd name="connsiteY16" fmla="*/ 5005936 h 5215282"/>
              <a:gd name="connsiteX17" fmla="*/ 6575438 w 14852616"/>
              <a:gd name="connsiteY17" fmla="*/ 5004394 h 5215282"/>
              <a:gd name="connsiteX18" fmla="*/ 6594742 w 14852616"/>
              <a:gd name="connsiteY18" fmla="*/ 5003048 h 5215282"/>
              <a:gd name="connsiteX19" fmla="*/ 11588915 w 14852616"/>
              <a:gd name="connsiteY19" fmla="*/ 3501507 h 5215282"/>
              <a:gd name="connsiteX20" fmla="*/ 14852616 w 14852616"/>
              <a:gd name="connsiteY20" fmla="*/ 0 h 5215282"/>
              <a:gd name="connsiteX21" fmla="*/ 14852616 w 14852616"/>
              <a:gd name="connsiteY21" fmla="*/ 125804 h 5215282"/>
              <a:gd name="connsiteX22" fmla="*/ 14776560 w 14852616"/>
              <a:gd name="connsiteY22" fmla="*/ 125804 h 5215282"/>
              <a:gd name="connsiteX23" fmla="*/ 14800648 w 14852616"/>
              <a:gd name="connsiteY23" fmla="*/ 88333 h 5215282"/>
              <a:gd name="connsiteX24" fmla="*/ 14852616 w 14852616"/>
              <a:gd name="connsiteY24" fmla="*/ 0 h 521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852616" h="5215282">
                <a:moveTo>
                  <a:pt x="7833200" y="4952952"/>
                </a:moveTo>
                <a:lnTo>
                  <a:pt x="7810162" y="4958606"/>
                </a:lnTo>
                <a:lnTo>
                  <a:pt x="7840662" y="4956770"/>
                </a:lnTo>
                <a:close/>
                <a:moveTo>
                  <a:pt x="12208126" y="2973467"/>
                </a:moveTo>
                <a:lnTo>
                  <a:pt x="12208126" y="4137998"/>
                </a:lnTo>
                <a:lnTo>
                  <a:pt x="12160569" y="4155681"/>
                </a:lnTo>
                <a:cubicBezTo>
                  <a:pt x="11126172" y="4534970"/>
                  <a:pt x="10727071" y="4600134"/>
                  <a:pt x="10219473" y="4723345"/>
                </a:cubicBezTo>
                <a:cubicBezTo>
                  <a:pt x="10016435" y="4772630"/>
                  <a:pt x="9849077" y="4799183"/>
                  <a:pt x="9705332" y="4815208"/>
                </a:cubicBezTo>
                <a:lnTo>
                  <a:pt x="9701948" y="4815530"/>
                </a:lnTo>
                <a:lnTo>
                  <a:pt x="9482433" y="4852074"/>
                </a:lnTo>
                <a:cubicBezTo>
                  <a:pt x="8489895" y="5013717"/>
                  <a:pt x="6697467" y="5263536"/>
                  <a:pt x="5389527" y="5207159"/>
                </a:cubicBezTo>
                <a:cubicBezTo>
                  <a:pt x="2867950" y="5139508"/>
                  <a:pt x="1827030" y="5011891"/>
                  <a:pt x="606218" y="4748202"/>
                </a:cubicBezTo>
                <a:lnTo>
                  <a:pt x="0" y="4610757"/>
                </a:lnTo>
                <a:lnTo>
                  <a:pt x="0" y="3822016"/>
                </a:lnTo>
                <a:lnTo>
                  <a:pt x="367386" y="3969434"/>
                </a:lnTo>
                <a:cubicBezTo>
                  <a:pt x="1061845" y="4241580"/>
                  <a:pt x="1890070" y="4536789"/>
                  <a:pt x="2425136" y="4629042"/>
                </a:cubicBezTo>
                <a:cubicBezTo>
                  <a:pt x="3497576" y="4848143"/>
                  <a:pt x="5503354" y="5013188"/>
                  <a:pt x="6499892" y="5005936"/>
                </a:cubicBezTo>
                <a:lnTo>
                  <a:pt x="6575438" y="5004394"/>
                </a:lnTo>
                <a:lnTo>
                  <a:pt x="6594742" y="5003048"/>
                </a:lnTo>
                <a:cubicBezTo>
                  <a:pt x="6932070" y="4978033"/>
                  <a:pt x="9690044" y="4739233"/>
                  <a:pt x="11588915" y="3501507"/>
                </a:cubicBezTo>
                <a:close/>
                <a:moveTo>
                  <a:pt x="14852616" y="0"/>
                </a:moveTo>
                <a:lnTo>
                  <a:pt x="14852616" y="125804"/>
                </a:lnTo>
                <a:lnTo>
                  <a:pt x="14776560" y="125804"/>
                </a:lnTo>
                <a:lnTo>
                  <a:pt x="14800648" y="88333"/>
                </a:lnTo>
                <a:cubicBezTo>
                  <a:pt x="14821449" y="54647"/>
                  <a:pt x="14838778" y="25113"/>
                  <a:pt x="1485261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2C8DE481-6E1C-4909-87FA-8189305E166A}"/>
              </a:ext>
            </a:extLst>
          </p:cNvPr>
          <p:cNvSpPr/>
          <p:nvPr userDrawn="1"/>
        </p:nvSpPr>
        <p:spPr>
          <a:xfrm>
            <a:off x="0" y="938322"/>
            <a:ext cx="12192000" cy="2467274"/>
          </a:xfrm>
          <a:custGeom>
            <a:avLst/>
            <a:gdLst>
              <a:gd name="connsiteX0" fmla="*/ 7570149 w 12192000"/>
              <a:gd name="connsiteY0" fmla="*/ 2204944 h 2467274"/>
              <a:gd name="connsiteX1" fmla="*/ 7547110 w 12192000"/>
              <a:gd name="connsiteY1" fmla="*/ 2210598 h 2467274"/>
              <a:gd name="connsiteX2" fmla="*/ 7577611 w 12192000"/>
              <a:gd name="connsiteY2" fmla="*/ 2208762 h 2467274"/>
              <a:gd name="connsiteX3" fmla="*/ 12192000 w 12192000"/>
              <a:gd name="connsiteY3" fmla="*/ 0 h 2467274"/>
              <a:gd name="connsiteX4" fmla="*/ 12192000 w 12192000"/>
              <a:gd name="connsiteY4" fmla="*/ 1299863 h 2467274"/>
              <a:gd name="connsiteX5" fmla="*/ 12113087 w 12192000"/>
              <a:gd name="connsiteY5" fmla="*/ 1327517 h 2467274"/>
              <a:gd name="connsiteX6" fmla="*/ 9956421 w 12192000"/>
              <a:gd name="connsiteY6" fmla="*/ 1975337 h 2467274"/>
              <a:gd name="connsiteX7" fmla="*/ 9442280 w 12192000"/>
              <a:gd name="connsiteY7" fmla="*/ 2067200 h 2467274"/>
              <a:gd name="connsiteX8" fmla="*/ 9438896 w 12192000"/>
              <a:gd name="connsiteY8" fmla="*/ 2067522 h 2467274"/>
              <a:gd name="connsiteX9" fmla="*/ 9219381 w 12192000"/>
              <a:gd name="connsiteY9" fmla="*/ 2104066 h 2467274"/>
              <a:gd name="connsiteX10" fmla="*/ 5126475 w 12192000"/>
              <a:gd name="connsiteY10" fmla="*/ 2459151 h 2467274"/>
              <a:gd name="connsiteX11" fmla="*/ 343166 w 12192000"/>
              <a:gd name="connsiteY11" fmla="*/ 2000194 h 2467274"/>
              <a:gd name="connsiteX12" fmla="*/ 0 w 12192000"/>
              <a:gd name="connsiteY12" fmla="*/ 1922389 h 2467274"/>
              <a:gd name="connsiteX13" fmla="*/ 0 w 12192000"/>
              <a:gd name="connsiteY13" fmla="*/ 1180020 h 2467274"/>
              <a:gd name="connsiteX14" fmla="*/ 104334 w 12192000"/>
              <a:gd name="connsiteY14" fmla="*/ 1221426 h 2467274"/>
              <a:gd name="connsiteX15" fmla="*/ 2162084 w 12192000"/>
              <a:gd name="connsiteY15" fmla="*/ 1881034 h 2467274"/>
              <a:gd name="connsiteX16" fmla="*/ 6236840 w 12192000"/>
              <a:gd name="connsiteY16" fmla="*/ 2257928 h 2467274"/>
              <a:gd name="connsiteX17" fmla="*/ 6312387 w 12192000"/>
              <a:gd name="connsiteY17" fmla="*/ 2256386 h 2467274"/>
              <a:gd name="connsiteX18" fmla="*/ 6331689 w 12192000"/>
              <a:gd name="connsiteY18" fmla="*/ 2255040 h 2467274"/>
              <a:gd name="connsiteX19" fmla="*/ 11325863 w 12192000"/>
              <a:gd name="connsiteY19" fmla="*/ 753499 h 2467274"/>
              <a:gd name="connsiteX20" fmla="*/ 12010296 w 12192000"/>
              <a:gd name="connsiteY20" fmla="*/ 169840 h 246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2467274">
                <a:moveTo>
                  <a:pt x="7570149" y="2204944"/>
                </a:moveTo>
                <a:lnTo>
                  <a:pt x="7547110" y="2210598"/>
                </a:lnTo>
                <a:lnTo>
                  <a:pt x="7577611" y="2208762"/>
                </a:lnTo>
                <a:close/>
                <a:moveTo>
                  <a:pt x="12192000" y="0"/>
                </a:moveTo>
                <a:lnTo>
                  <a:pt x="12192000" y="1299863"/>
                </a:lnTo>
                <a:lnTo>
                  <a:pt x="12113087" y="1327517"/>
                </a:lnTo>
                <a:cubicBezTo>
                  <a:pt x="10915851" y="1778531"/>
                  <a:pt x="10497859" y="1843912"/>
                  <a:pt x="9956421" y="1975337"/>
                </a:cubicBezTo>
                <a:cubicBezTo>
                  <a:pt x="9753383" y="2024622"/>
                  <a:pt x="9586025" y="2051175"/>
                  <a:pt x="9442280" y="2067200"/>
                </a:cubicBezTo>
                <a:lnTo>
                  <a:pt x="9438896" y="2067522"/>
                </a:lnTo>
                <a:lnTo>
                  <a:pt x="9219381" y="2104066"/>
                </a:lnTo>
                <a:cubicBezTo>
                  <a:pt x="8226843" y="2265709"/>
                  <a:pt x="6434416" y="2515528"/>
                  <a:pt x="5126475" y="2459151"/>
                </a:cubicBezTo>
                <a:cubicBezTo>
                  <a:pt x="2604898" y="2391500"/>
                  <a:pt x="1563978" y="2263883"/>
                  <a:pt x="343166" y="2000194"/>
                </a:cubicBezTo>
                <a:lnTo>
                  <a:pt x="0" y="1922389"/>
                </a:lnTo>
                <a:lnTo>
                  <a:pt x="0" y="1180020"/>
                </a:lnTo>
                <a:lnTo>
                  <a:pt x="104334" y="1221426"/>
                </a:lnTo>
                <a:cubicBezTo>
                  <a:pt x="798793" y="1493572"/>
                  <a:pt x="1627018" y="1788781"/>
                  <a:pt x="2162084" y="1881034"/>
                </a:cubicBezTo>
                <a:cubicBezTo>
                  <a:pt x="3234524" y="2100135"/>
                  <a:pt x="5240303" y="2265180"/>
                  <a:pt x="6236840" y="2257928"/>
                </a:cubicBezTo>
                <a:lnTo>
                  <a:pt x="6312387" y="2256386"/>
                </a:lnTo>
                <a:lnTo>
                  <a:pt x="6331689" y="2255040"/>
                </a:lnTo>
                <a:cubicBezTo>
                  <a:pt x="6669018" y="2230025"/>
                  <a:pt x="9426992" y="1991225"/>
                  <a:pt x="11325863" y="753499"/>
                </a:cubicBezTo>
                <a:cubicBezTo>
                  <a:pt x="11566746" y="557718"/>
                  <a:pt x="11794943" y="362450"/>
                  <a:pt x="12010296" y="16984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内容占位符 30">
            <a:extLst>
              <a:ext uri="{FF2B5EF4-FFF2-40B4-BE49-F238E27FC236}">
                <a16:creationId xmlns="" xmlns:a16="http://schemas.microsoft.com/office/drawing/2014/main" id="{B24ADF64-ACE5-425C-BC31-B0843B61080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40907" y="3974367"/>
            <a:ext cx="9110186" cy="840230"/>
          </a:xfr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5400" b="1" spc="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228600" indent="0" algn="ctr">
              <a:buNone/>
              <a:defRPr lang="zh-CN" altLang="en-US" sz="1800" dirty="0"/>
            </a:lvl2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96493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占位符 25">
            <a:extLst>
              <a:ext uri="{FF2B5EF4-FFF2-40B4-BE49-F238E27FC236}">
                <a16:creationId xmlns="" xmlns:a16="http://schemas.microsoft.com/office/drawing/2014/main" id="{479C0799-DB4B-4DC9-9ECA-777AC21FC9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5800" y="0"/>
            <a:ext cx="5032668" cy="6858000"/>
          </a:xfrm>
          <a:custGeom>
            <a:avLst/>
            <a:gdLst>
              <a:gd name="connsiteX0" fmla="*/ 0 w 5032668"/>
              <a:gd name="connsiteY0" fmla="*/ 0 h 6858000"/>
              <a:gd name="connsiteX1" fmla="*/ 3846276 w 5032668"/>
              <a:gd name="connsiteY1" fmla="*/ 0 h 6858000"/>
              <a:gd name="connsiteX2" fmla="*/ 3961000 w 5032668"/>
              <a:gd name="connsiteY2" fmla="*/ 138567 h 6858000"/>
              <a:gd name="connsiteX3" fmla="*/ 4421044 w 5032668"/>
              <a:gd name="connsiteY3" fmla="*/ 748918 h 6858000"/>
              <a:gd name="connsiteX4" fmla="*/ 4717432 w 5032668"/>
              <a:gd name="connsiteY4" fmla="*/ 1428185 h 6858000"/>
              <a:gd name="connsiteX5" fmla="*/ 4744849 w 5032668"/>
              <a:gd name="connsiteY5" fmla="*/ 1515025 h 6858000"/>
              <a:gd name="connsiteX6" fmla="*/ 4807568 w 5032668"/>
              <a:gd name="connsiteY6" fmla="*/ 1747543 h 6858000"/>
              <a:gd name="connsiteX7" fmla="*/ 5032668 w 5032668"/>
              <a:gd name="connsiteY7" fmla="*/ 3535933 h 6858000"/>
              <a:gd name="connsiteX8" fmla="*/ 5032648 w 5032668"/>
              <a:gd name="connsiteY8" fmla="*/ 3547103 h 6858000"/>
              <a:gd name="connsiteX9" fmla="*/ 5030426 w 5032668"/>
              <a:gd name="connsiteY9" fmla="*/ 3590665 h 6858000"/>
              <a:gd name="connsiteX10" fmla="*/ 4645689 w 5032668"/>
              <a:gd name="connsiteY10" fmla="*/ 5921351 h 6858000"/>
              <a:gd name="connsiteX11" fmla="*/ 4321369 w 5032668"/>
              <a:gd name="connsiteY11" fmla="*/ 6776967 h 6858000"/>
              <a:gd name="connsiteX12" fmla="*/ 4283765 w 5032668"/>
              <a:gd name="connsiteY12" fmla="*/ 6858000 h 6858000"/>
              <a:gd name="connsiteX13" fmla="*/ 0 w 503266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32668" h="6858000">
                <a:moveTo>
                  <a:pt x="0" y="0"/>
                </a:moveTo>
                <a:lnTo>
                  <a:pt x="3846276" y="0"/>
                </a:lnTo>
                <a:lnTo>
                  <a:pt x="3961000" y="138567"/>
                </a:lnTo>
                <a:cubicBezTo>
                  <a:pt x="4112093" y="325130"/>
                  <a:pt x="4266824" y="528783"/>
                  <a:pt x="4421044" y="748918"/>
                </a:cubicBezTo>
                <a:cubicBezTo>
                  <a:pt x="4540014" y="963474"/>
                  <a:pt x="4637520" y="1193975"/>
                  <a:pt x="4717432" y="1428185"/>
                </a:cubicBezTo>
                <a:lnTo>
                  <a:pt x="4744849" y="1515025"/>
                </a:lnTo>
                <a:lnTo>
                  <a:pt x="4807568" y="1747543"/>
                </a:lnTo>
                <a:cubicBezTo>
                  <a:pt x="5020869" y="2604511"/>
                  <a:pt x="5032312" y="3401691"/>
                  <a:pt x="5032668" y="3535933"/>
                </a:cubicBezTo>
                <a:lnTo>
                  <a:pt x="5032648" y="3547103"/>
                </a:lnTo>
                <a:lnTo>
                  <a:pt x="5030426" y="3590665"/>
                </a:lnTo>
                <a:cubicBezTo>
                  <a:pt x="4993582" y="4164760"/>
                  <a:pt x="4815989" y="5312871"/>
                  <a:pt x="4645689" y="5921351"/>
                </a:cubicBezTo>
                <a:cubicBezTo>
                  <a:pt x="4589332" y="6149568"/>
                  <a:pt x="4460452" y="6468032"/>
                  <a:pt x="4321369" y="6776967"/>
                </a:cubicBezTo>
                <a:lnTo>
                  <a:pt x="428376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EDB1FFD-F608-42C9-984F-6BE331272F0A}"/>
              </a:ext>
            </a:extLst>
          </p:cNvPr>
          <p:cNvGrpSpPr/>
          <p:nvPr userDrawn="1"/>
        </p:nvGrpSpPr>
        <p:grpSpPr>
          <a:xfrm>
            <a:off x="8388111" y="-439398"/>
            <a:ext cx="7607778" cy="7607778"/>
            <a:chOff x="671975" y="1352858"/>
            <a:chExt cx="603660" cy="603660"/>
          </a:xfrm>
          <a:solidFill>
            <a:schemeClr val="bg1">
              <a:lumMod val="95000"/>
              <a:alpha val="27000"/>
            </a:schemeClr>
          </a:solidFill>
        </p:grpSpPr>
        <p:sp>
          <p:nvSpPr>
            <p:cNvPr id="8" name="íṥḻiḓê">
              <a:extLst>
                <a:ext uri="{FF2B5EF4-FFF2-40B4-BE49-F238E27FC236}">
                  <a16:creationId xmlns="" xmlns:a16="http://schemas.microsoft.com/office/drawing/2014/main" id="{69441E45-8430-46B6-A91C-6EEE0DF7315E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íṧlíďè">
              <a:extLst>
                <a:ext uri="{FF2B5EF4-FFF2-40B4-BE49-F238E27FC236}">
                  <a16:creationId xmlns="" xmlns:a16="http://schemas.microsoft.com/office/drawing/2014/main" id="{A1D37E9C-4758-4331-BC5C-ED3591173EDA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ïSḷíďé">
              <a:extLst>
                <a:ext uri="{FF2B5EF4-FFF2-40B4-BE49-F238E27FC236}">
                  <a16:creationId xmlns="" xmlns:a16="http://schemas.microsoft.com/office/drawing/2014/main" id="{DE1B4A6D-9C47-4AB7-B893-BC7DBA5EDE70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işľîḑè">
              <a:extLst>
                <a:ext uri="{FF2B5EF4-FFF2-40B4-BE49-F238E27FC236}">
                  <a16:creationId xmlns="" xmlns:a16="http://schemas.microsoft.com/office/drawing/2014/main" id="{873CDD28-C20D-4A5D-BBF7-AAB8BC1E37E5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îṡļîḓe">
              <a:extLst>
                <a:ext uri="{FF2B5EF4-FFF2-40B4-BE49-F238E27FC236}">
                  <a16:creationId xmlns="" xmlns:a16="http://schemas.microsoft.com/office/drawing/2014/main" id="{762EF3A9-610C-4E01-8832-052EA22007DA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CA4A06E9-C676-48A4-811A-C42D3315672B}"/>
              </a:ext>
            </a:extLst>
          </p:cNvPr>
          <p:cNvSpPr/>
          <p:nvPr userDrawn="1"/>
        </p:nvSpPr>
        <p:spPr>
          <a:xfrm rot="16445342">
            <a:off x="1662486" y="2673439"/>
            <a:ext cx="6879924" cy="1490641"/>
          </a:xfrm>
          <a:custGeom>
            <a:avLst/>
            <a:gdLst>
              <a:gd name="connsiteX0" fmla="*/ 4086232 w 6879924"/>
              <a:gd name="connsiteY0" fmla="*/ 1341413 h 1490641"/>
              <a:gd name="connsiteX1" fmla="*/ 4081925 w 6879924"/>
              <a:gd name="connsiteY1" fmla="*/ 1339209 h 1490641"/>
              <a:gd name="connsiteX2" fmla="*/ 4068626 w 6879924"/>
              <a:gd name="connsiteY2" fmla="*/ 1342473 h 1490641"/>
              <a:gd name="connsiteX3" fmla="*/ 6824793 w 6879924"/>
              <a:gd name="connsiteY3" fmla="*/ 0 h 1490641"/>
              <a:gd name="connsiteX4" fmla="*/ 6879924 w 6879924"/>
              <a:gd name="connsiteY4" fmla="*/ 771187 h 1490641"/>
              <a:gd name="connsiteX5" fmla="*/ 6704375 w 6879924"/>
              <a:gd name="connsiteY5" fmla="*/ 832706 h 1490641"/>
              <a:gd name="connsiteX6" fmla="*/ 5459421 w 6879924"/>
              <a:gd name="connsiteY6" fmla="*/ 1206666 h 1490641"/>
              <a:gd name="connsiteX7" fmla="*/ 5162629 w 6879924"/>
              <a:gd name="connsiteY7" fmla="*/ 1259695 h 1490641"/>
              <a:gd name="connsiteX8" fmla="*/ 5160675 w 6879924"/>
              <a:gd name="connsiteY8" fmla="*/ 1259881 h 1490641"/>
              <a:gd name="connsiteX9" fmla="*/ 5033958 w 6879924"/>
              <a:gd name="connsiteY9" fmla="*/ 1280976 h 1490641"/>
              <a:gd name="connsiteX10" fmla="*/ 2671293 w 6879924"/>
              <a:gd name="connsiteY10" fmla="*/ 1485952 h 1490641"/>
              <a:gd name="connsiteX11" fmla="*/ 258233 w 6879924"/>
              <a:gd name="connsiteY11" fmla="*/ 1290781 h 1490641"/>
              <a:gd name="connsiteX12" fmla="*/ 27634 w 6879924"/>
              <a:gd name="connsiteY12" fmla="*/ 1244571 h 1490641"/>
              <a:gd name="connsiteX13" fmla="*/ 0 w 6879924"/>
              <a:gd name="connsiteY13" fmla="*/ 858015 h 1490641"/>
              <a:gd name="connsiteX14" fmla="*/ 83509 w 6879924"/>
              <a:gd name="connsiteY14" fmla="*/ 889746 h 1490641"/>
              <a:gd name="connsiteX15" fmla="*/ 960073 w 6879924"/>
              <a:gd name="connsiteY15" fmla="*/ 1152229 h 1490641"/>
              <a:gd name="connsiteX16" fmla="*/ 3312261 w 6879924"/>
              <a:gd name="connsiteY16" fmla="*/ 1369794 h 1490641"/>
              <a:gd name="connsiteX17" fmla="*/ 3355870 w 6879924"/>
              <a:gd name="connsiteY17" fmla="*/ 1368904 h 1490641"/>
              <a:gd name="connsiteX18" fmla="*/ 3367013 w 6879924"/>
              <a:gd name="connsiteY18" fmla="*/ 1368127 h 1490641"/>
              <a:gd name="connsiteX19" fmla="*/ 6249943 w 6879924"/>
              <a:gd name="connsiteY19" fmla="*/ 501350 h 1490641"/>
              <a:gd name="connsiteX20" fmla="*/ 6645038 w 6879924"/>
              <a:gd name="connsiteY20" fmla="*/ 164427 h 1490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79924" h="1490641">
                <a:moveTo>
                  <a:pt x="4086232" y="1341413"/>
                </a:moveTo>
                <a:lnTo>
                  <a:pt x="4081925" y="1339209"/>
                </a:lnTo>
                <a:lnTo>
                  <a:pt x="4068626" y="1342473"/>
                </a:lnTo>
                <a:close/>
                <a:moveTo>
                  <a:pt x="6824793" y="0"/>
                </a:moveTo>
                <a:lnTo>
                  <a:pt x="6879924" y="771187"/>
                </a:lnTo>
                <a:lnTo>
                  <a:pt x="6704375" y="832706"/>
                </a:lnTo>
                <a:cubicBezTo>
                  <a:pt x="6013260" y="1093058"/>
                  <a:pt x="5771971" y="1130800"/>
                  <a:pt x="5459421" y="1206666"/>
                </a:cubicBezTo>
                <a:cubicBezTo>
                  <a:pt x="5342216" y="1235116"/>
                  <a:pt x="5245607" y="1250444"/>
                  <a:pt x="5162629" y="1259695"/>
                </a:cubicBezTo>
                <a:lnTo>
                  <a:pt x="5160675" y="1259881"/>
                </a:lnTo>
                <a:lnTo>
                  <a:pt x="5033958" y="1280976"/>
                </a:lnTo>
                <a:cubicBezTo>
                  <a:pt x="4461008" y="1374286"/>
                  <a:pt x="3426313" y="1518496"/>
                  <a:pt x="2671293" y="1485952"/>
                </a:cubicBezTo>
                <a:cubicBezTo>
                  <a:pt x="1458291" y="1453408"/>
                  <a:pt x="838847" y="1396826"/>
                  <a:pt x="258233" y="1290781"/>
                </a:cubicBezTo>
                <a:lnTo>
                  <a:pt x="27634" y="1244571"/>
                </a:lnTo>
                <a:lnTo>
                  <a:pt x="0" y="858015"/>
                </a:lnTo>
                <a:lnTo>
                  <a:pt x="83509" y="889746"/>
                </a:lnTo>
                <a:cubicBezTo>
                  <a:pt x="401575" y="1006446"/>
                  <a:pt x="728419" y="1112289"/>
                  <a:pt x="960073" y="1152229"/>
                </a:cubicBezTo>
                <a:cubicBezTo>
                  <a:pt x="1579148" y="1278707"/>
                  <a:pt x="2737000" y="1373980"/>
                  <a:pt x="3312261" y="1369794"/>
                </a:cubicBezTo>
                <a:lnTo>
                  <a:pt x="3355870" y="1368904"/>
                </a:lnTo>
                <a:lnTo>
                  <a:pt x="3367013" y="1368127"/>
                </a:lnTo>
                <a:cubicBezTo>
                  <a:pt x="3561740" y="1353687"/>
                  <a:pt x="5153804" y="1215837"/>
                  <a:pt x="6249943" y="501350"/>
                </a:cubicBezTo>
                <a:cubicBezTo>
                  <a:pt x="6388995" y="388333"/>
                  <a:pt x="6520724" y="275613"/>
                  <a:pt x="6645038" y="164427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3F6D2BA8-149B-4DCF-A45E-BBBED4942CEA}"/>
              </a:ext>
            </a:extLst>
          </p:cNvPr>
          <p:cNvSpPr/>
          <p:nvPr userDrawn="1"/>
        </p:nvSpPr>
        <p:spPr>
          <a:xfrm rot="16445342">
            <a:off x="1666847" y="2611338"/>
            <a:ext cx="6861694" cy="1615999"/>
          </a:xfrm>
          <a:custGeom>
            <a:avLst/>
            <a:gdLst>
              <a:gd name="connsiteX0" fmla="*/ 3931410 w 6861694"/>
              <a:gd name="connsiteY0" fmla="*/ 1466771 h 1615999"/>
              <a:gd name="connsiteX1" fmla="*/ 3927103 w 6861694"/>
              <a:gd name="connsiteY1" fmla="*/ 1464567 h 1615999"/>
              <a:gd name="connsiteX2" fmla="*/ 3913804 w 6861694"/>
              <a:gd name="connsiteY2" fmla="*/ 1467831 h 1615999"/>
              <a:gd name="connsiteX3" fmla="*/ 6861694 w 6861694"/>
              <a:gd name="connsiteY3" fmla="*/ 846923 h 1615999"/>
              <a:gd name="connsiteX4" fmla="*/ 6818919 w 6861694"/>
              <a:gd name="connsiteY4" fmla="*/ 863668 h 1615999"/>
              <a:gd name="connsiteX5" fmla="*/ 6549553 w 6861694"/>
              <a:gd name="connsiteY5" fmla="*/ 958064 h 1615999"/>
              <a:gd name="connsiteX6" fmla="*/ 5304599 w 6861694"/>
              <a:gd name="connsiteY6" fmla="*/ 1332024 h 1615999"/>
              <a:gd name="connsiteX7" fmla="*/ 5007807 w 6861694"/>
              <a:gd name="connsiteY7" fmla="*/ 1385053 h 1615999"/>
              <a:gd name="connsiteX8" fmla="*/ 5005853 w 6861694"/>
              <a:gd name="connsiteY8" fmla="*/ 1385239 h 1615999"/>
              <a:gd name="connsiteX9" fmla="*/ 4879136 w 6861694"/>
              <a:gd name="connsiteY9" fmla="*/ 1406334 h 1615999"/>
              <a:gd name="connsiteX10" fmla="*/ 2516471 w 6861694"/>
              <a:gd name="connsiteY10" fmla="*/ 1611310 h 1615999"/>
              <a:gd name="connsiteX11" fmla="*/ 103411 w 6861694"/>
              <a:gd name="connsiteY11" fmla="*/ 1416139 h 1615999"/>
              <a:gd name="connsiteX12" fmla="*/ 25772 w 6861694"/>
              <a:gd name="connsiteY12" fmla="*/ 1400581 h 1615999"/>
              <a:gd name="connsiteX13" fmla="*/ 0 w 6861694"/>
              <a:gd name="connsiteY13" fmla="*/ 1040073 h 1615999"/>
              <a:gd name="connsiteX14" fmla="*/ 245828 w 6861694"/>
              <a:gd name="connsiteY14" fmla="*/ 1126146 h 1615999"/>
              <a:gd name="connsiteX15" fmla="*/ 805251 w 6861694"/>
              <a:gd name="connsiteY15" fmla="*/ 1277587 h 1615999"/>
              <a:gd name="connsiteX16" fmla="*/ 3157439 w 6861694"/>
              <a:gd name="connsiteY16" fmla="*/ 1495152 h 1615999"/>
              <a:gd name="connsiteX17" fmla="*/ 3201048 w 6861694"/>
              <a:gd name="connsiteY17" fmla="*/ 1494262 h 1615999"/>
              <a:gd name="connsiteX18" fmla="*/ 3212191 w 6861694"/>
              <a:gd name="connsiteY18" fmla="*/ 1493485 h 1615999"/>
              <a:gd name="connsiteX19" fmla="*/ 6095121 w 6861694"/>
              <a:gd name="connsiteY19" fmla="*/ 626708 h 1615999"/>
              <a:gd name="connsiteX20" fmla="*/ 6671115 w 6861694"/>
              <a:gd name="connsiteY20" fmla="*/ 124313 h 1615999"/>
              <a:gd name="connsiteX21" fmla="*/ 6801148 w 6861694"/>
              <a:gd name="connsiteY21" fmla="*/ 0 h 16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861694" h="1615999">
                <a:moveTo>
                  <a:pt x="3931410" y="1466771"/>
                </a:moveTo>
                <a:lnTo>
                  <a:pt x="3927103" y="1464567"/>
                </a:lnTo>
                <a:lnTo>
                  <a:pt x="3913804" y="1467831"/>
                </a:lnTo>
                <a:close/>
                <a:moveTo>
                  <a:pt x="6861694" y="846923"/>
                </a:moveTo>
                <a:lnTo>
                  <a:pt x="6818919" y="863668"/>
                </a:lnTo>
                <a:cubicBezTo>
                  <a:pt x="6730320" y="896675"/>
                  <a:pt x="6640085" y="928479"/>
                  <a:pt x="6549553" y="958064"/>
                </a:cubicBezTo>
                <a:cubicBezTo>
                  <a:pt x="5858438" y="1218416"/>
                  <a:pt x="5617149" y="1256158"/>
                  <a:pt x="5304599" y="1332024"/>
                </a:cubicBezTo>
                <a:cubicBezTo>
                  <a:pt x="5187394" y="1360474"/>
                  <a:pt x="5090785" y="1375802"/>
                  <a:pt x="5007807" y="1385053"/>
                </a:cubicBezTo>
                <a:lnTo>
                  <a:pt x="5005853" y="1385239"/>
                </a:lnTo>
                <a:lnTo>
                  <a:pt x="4879136" y="1406334"/>
                </a:lnTo>
                <a:cubicBezTo>
                  <a:pt x="4306185" y="1499644"/>
                  <a:pt x="3271491" y="1643854"/>
                  <a:pt x="2516471" y="1611310"/>
                </a:cubicBezTo>
                <a:cubicBezTo>
                  <a:pt x="1303470" y="1578766"/>
                  <a:pt x="684025" y="1522184"/>
                  <a:pt x="103411" y="1416139"/>
                </a:cubicBezTo>
                <a:lnTo>
                  <a:pt x="25772" y="1400581"/>
                </a:lnTo>
                <a:lnTo>
                  <a:pt x="0" y="1040073"/>
                </a:lnTo>
                <a:lnTo>
                  <a:pt x="245828" y="1126146"/>
                </a:lnTo>
                <a:cubicBezTo>
                  <a:pt x="454072" y="1195043"/>
                  <a:pt x="650815" y="1250960"/>
                  <a:pt x="805251" y="1277587"/>
                </a:cubicBezTo>
                <a:cubicBezTo>
                  <a:pt x="1424326" y="1404065"/>
                  <a:pt x="2582178" y="1499338"/>
                  <a:pt x="3157439" y="1495152"/>
                </a:cubicBezTo>
                <a:lnTo>
                  <a:pt x="3201048" y="1494262"/>
                </a:lnTo>
                <a:lnTo>
                  <a:pt x="3212191" y="1493485"/>
                </a:lnTo>
                <a:cubicBezTo>
                  <a:pt x="3406918" y="1479045"/>
                  <a:pt x="4998982" y="1341195"/>
                  <a:pt x="6095121" y="626708"/>
                </a:cubicBezTo>
                <a:cubicBezTo>
                  <a:pt x="6303699" y="457183"/>
                  <a:pt x="6495800" y="288324"/>
                  <a:pt x="6671115" y="124313"/>
                </a:cubicBezTo>
                <a:lnTo>
                  <a:pt x="6801148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6CB2BA6-1A8E-4A69-9F2C-FF3CC8F5C60E}"/>
              </a:ext>
            </a:extLst>
          </p:cNvPr>
          <p:cNvSpPr/>
          <p:nvPr userDrawn="1"/>
        </p:nvSpPr>
        <p:spPr>
          <a:xfrm rot="5400000">
            <a:off x="-3090301" y="3081901"/>
            <a:ext cx="6858001" cy="694200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1EFBE12-2BEB-473A-8907-003165821B12}"/>
              </a:ext>
            </a:extLst>
          </p:cNvPr>
          <p:cNvSpPr txBox="1"/>
          <p:nvPr userDrawn="1"/>
        </p:nvSpPr>
        <p:spPr>
          <a:xfrm>
            <a:off x="158717" y="4238039"/>
            <a:ext cx="317500" cy="248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spc="300" dirty="0">
                <a:solidFill>
                  <a:schemeClr val="bg1"/>
                </a:solidFill>
              </a:rPr>
              <a:t> </a:t>
            </a:r>
            <a:r>
              <a:rPr lang="zh-CN" altLang="en-US" sz="1050" spc="300" dirty="0">
                <a:solidFill>
                  <a:schemeClr val="bg1"/>
                </a:solidFill>
              </a:rPr>
              <a:t>明德博学</a:t>
            </a:r>
            <a:endParaRPr lang="en-US" altLang="zh-CN" sz="1050" spc="3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50" spc="3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</a:rPr>
              <a:t>自强有为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1676B3D-9A5F-4CAA-805A-788D75DBF49B}"/>
              </a:ext>
            </a:extLst>
          </p:cNvPr>
          <p:cNvCxnSpPr>
            <a:cxnSpLocks/>
          </p:cNvCxnSpPr>
          <p:nvPr userDrawn="1"/>
        </p:nvCxnSpPr>
        <p:spPr>
          <a:xfrm>
            <a:off x="317467" y="1039587"/>
            <a:ext cx="0" cy="33237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6B9F5FE-7DEC-45BA-9B79-8CA00ACA79D5}"/>
              </a:ext>
            </a:extLst>
          </p:cNvPr>
          <p:cNvGrpSpPr/>
          <p:nvPr userDrawn="1"/>
        </p:nvGrpSpPr>
        <p:grpSpPr>
          <a:xfrm>
            <a:off x="74521" y="355541"/>
            <a:ext cx="485892" cy="485892"/>
            <a:chOff x="671975" y="1352858"/>
            <a:chExt cx="603660" cy="603660"/>
          </a:xfrm>
          <a:solidFill>
            <a:schemeClr val="bg1">
              <a:lumMod val="95000"/>
            </a:schemeClr>
          </a:solidFill>
        </p:grpSpPr>
        <p:sp>
          <p:nvSpPr>
            <p:cNvPr id="20" name="íṥḻiḓê">
              <a:extLst>
                <a:ext uri="{FF2B5EF4-FFF2-40B4-BE49-F238E27FC236}">
                  <a16:creationId xmlns="" xmlns:a16="http://schemas.microsoft.com/office/drawing/2014/main" id="{A9852FD8-9769-4A13-ACD8-FBA1DC74B7AD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íṧlíďè">
              <a:extLst>
                <a:ext uri="{FF2B5EF4-FFF2-40B4-BE49-F238E27FC236}">
                  <a16:creationId xmlns="" xmlns:a16="http://schemas.microsoft.com/office/drawing/2014/main" id="{B8269B0C-4C7C-47B8-A154-EA768DBE623C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ïSḷíďé">
              <a:extLst>
                <a:ext uri="{FF2B5EF4-FFF2-40B4-BE49-F238E27FC236}">
                  <a16:creationId xmlns="" xmlns:a16="http://schemas.microsoft.com/office/drawing/2014/main" id="{8909EBF3-03BC-4056-BD49-8D1003E3FC52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işľîḑè">
              <a:extLst>
                <a:ext uri="{FF2B5EF4-FFF2-40B4-BE49-F238E27FC236}">
                  <a16:creationId xmlns="" xmlns:a16="http://schemas.microsoft.com/office/drawing/2014/main" id="{7962BBD0-28DF-45D1-853F-7FDA2F5E359C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îṡļîḓe">
              <a:extLst>
                <a:ext uri="{FF2B5EF4-FFF2-40B4-BE49-F238E27FC236}">
                  <a16:creationId xmlns="" xmlns:a16="http://schemas.microsoft.com/office/drawing/2014/main" id="{0FF61CA0-8D8D-4C8C-8583-B1526EE3EEF6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904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>
            <a:extLst>
              <a:ext uri="{FF2B5EF4-FFF2-40B4-BE49-F238E27FC236}">
                <a16:creationId xmlns="" xmlns:a16="http://schemas.microsoft.com/office/drawing/2014/main" id="{5D11FD22-681F-4EFC-A8C6-EA2B25D5C9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7224" y="678131"/>
            <a:ext cx="7524776" cy="6179870"/>
          </a:xfrm>
          <a:custGeom>
            <a:avLst/>
            <a:gdLst>
              <a:gd name="connsiteX0" fmla="*/ 7524776 w 7524776"/>
              <a:gd name="connsiteY0" fmla="*/ 0 h 6179870"/>
              <a:gd name="connsiteX1" fmla="*/ 7524776 w 7524776"/>
              <a:gd name="connsiteY1" fmla="*/ 6179870 h 6179870"/>
              <a:gd name="connsiteX2" fmla="*/ 0 w 7524776"/>
              <a:gd name="connsiteY2" fmla="*/ 6179870 h 6179870"/>
              <a:gd name="connsiteX3" fmla="*/ 1 w 7524776"/>
              <a:gd name="connsiteY3" fmla="*/ 6179870 h 6179870"/>
              <a:gd name="connsiteX4" fmla="*/ 584297 w 7524776"/>
              <a:gd name="connsiteY4" fmla="*/ 6179870 h 6179870"/>
              <a:gd name="connsiteX5" fmla="*/ 881682 w 7524776"/>
              <a:gd name="connsiteY5" fmla="*/ 5969282 h 6179870"/>
              <a:gd name="connsiteX6" fmla="*/ 3174763 w 7524776"/>
              <a:gd name="connsiteY6" fmla="*/ 4250005 h 6179870"/>
              <a:gd name="connsiteX7" fmla="*/ 7430348 w 7524776"/>
              <a:gd name="connsiteY7" fmla="*/ 107567 h 617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4776" h="6179870">
                <a:moveTo>
                  <a:pt x="7524776" y="0"/>
                </a:moveTo>
                <a:lnTo>
                  <a:pt x="7524776" y="6179870"/>
                </a:lnTo>
                <a:lnTo>
                  <a:pt x="0" y="6179870"/>
                </a:lnTo>
                <a:lnTo>
                  <a:pt x="1" y="6179870"/>
                </a:lnTo>
                <a:lnTo>
                  <a:pt x="584297" y="6179870"/>
                </a:lnTo>
                <a:lnTo>
                  <a:pt x="881682" y="5969282"/>
                </a:lnTo>
                <a:cubicBezTo>
                  <a:pt x="1528805" y="5505870"/>
                  <a:pt x="2273554" y="4947367"/>
                  <a:pt x="3174763" y="4250005"/>
                </a:cubicBezTo>
                <a:cubicBezTo>
                  <a:pt x="4690104" y="3116318"/>
                  <a:pt x="6467475" y="1196649"/>
                  <a:pt x="7430348" y="10756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35202FD-8274-4B75-A2DB-8C633787DA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/>
          <a:stretch/>
        </p:blipFill>
        <p:spPr>
          <a:xfrm>
            <a:off x="0" y="-122451"/>
            <a:ext cx="3429000" cy="6858000"/>
          </a:xfrm>
          <a:prstGeom prst="rect">
            <a:avLst/>
          </a:prstGeom>
        </p:spPr>
      </p:pic>
      <p:sp>
        <p:nvSpPr>
          <p:cNvPr id="39" name="任意多边形: 形状 38">
            <a:extLst>
              <a:ext uri="{FF2B5EF4-FFF2-40B4-BE49-F238E27FC236}">
                <a16:creationId xmlns="" xmlns:a16="http://schemas.microsoft.com/office/drawing/2014/main" id="{A48CB115-54DE-43B5-99A8-97481837DCD7}"/>
              </a:ext>
            </a:extLst>
          </p:cNvPr>
          <p:cNvSpPr/>
          <p:nvPr userDrawn="1"/>
        </p:nvSpPr>
        <p:spPr>
          <a:xfrm rot="19243815">
            <a:off x="-89225" y="-4926271"/>
            <a:ext cx="18414653" cy="7539096"/>
          </a:xfrm>
          <a:custGeom>
            <a:avLst/>
            <a:gdLst>
              <a:gd name="connsiteX0" fmla="*/ 8278327 w 18414653"/>
              <a:gd name="connsiteY0" fmla="*/ 7165397 h 7539096"/>
              <a:gd name="connsiteX1" fmla="*/ 8267541 w 18414653"/>
              <a:gd name="connsiteY1" fmla="*/ 7159878 h 7539096"/>
              <a:gd name="connsiteX2" fmla="*/ 8234237 w 18414653"/>
              <a:gd name="connsiteY2" fmla="*/ 7168051 h 7539096"/>
              <a:gd name="connsiteX3" fmla="*/ 10636985 w 18414653"/>
              <a:gd name="connsiteY3" fmla="*/ 6432585 h 7539096"/>
              <a:gd name="connsiteX4" fmla="*/ 10818019 w 18414653"/>
              <a:gd name="connsiteY4" fmla="*/ 6580600 h 7539096"/>
              <a:gd name="connsiteX5" fmla="*/ 10435308 w 18414653"/>
              <a:gd name="connsiteY5" fmla="*/ 7048685 h 7539096"/>
              <a:gd name="connsiteX6" fmla="*/ 10369515 w 18414653"/>
              <a:gd name="connsiteY6" fmla="*/ 7059218 h 7539096"/>
              <a:gd name="connsiteX7" fmla="*/ 4735021 w 18414653"/>
              <a:gd name="connsiteY7" fmla="*/ 7527353 h 7539096"/>
              <a:gd name="connsiteX8" fmla="*/ 978827 w 18414653"/>
              <a:gd name="connsiteY8" fmla="*/ 7340009 h 7539096"/>
              <a:gd name="connsiteX9" fmla="*/ 903603 w 18414653"/>
              <a:gd name="connsiteY9" fmla="*/ 7332952 h 7539096"/>
              <a:gd name="connsiteX10" fmla="*/ 0 w 18414653"/>
              <a:gd name="connsiteY10" fmla="*/ 6594157 h 7539096"/>
              <a:gd name="connsiteX11" fmla="*/ 141050 w 18414653"/>
              <a:gd name="connsiteY11" fmla="*/ 6628517 h 7539096"/>
              <a:gd name="connsiteX12" fmla="*/ 449764 w 18414653"/>
              <a:gd name="connsiteY12" fmla="*/ 6691641 h 7539096"/>
              <a:gd name="connsiteX13" fmla="*/ 6340140 w 18414653"/>
              <a:gd name="connsiteY13" fmla="*/ 7236470 h 7539096"/>
              <a:gd name="connsiteX14" fmla="*/ 6449348 w 18414653"/>
              <a:gd name="connsiteY14" fmla="*/ 7234241 h 7539096"/>
              <a:gd name="connsiteX15" fmla="*/ 6477253 w 18414653"/>
              <a:gd name="connsiteY15" fmla="*/ 7232295 h 7539096"/>
              <a:gd name="connsiteX16" fmla="*/ 10334726 w 18414653"/>
              <a:gd name="connsiteY16" fmla="*/ 6525239 h 7539096"/>
              <a:gd name="connsiteX17" fmla="*/ 18414653 w 18414653"/>
              <a:gd name="connsiteY17" fmla="*/ 0 h 7539096"/>
              <a:gd name="connsiteX18" fmla="*/ 18414653 w 18414653"/>
              <a:gd name="connsiteY18" fmla="*/ 181860 h 7539096"/>
              <a:gd name="connsiteX19" fmla="*/ 18304708 w 18414653"/>
              <a:gd name="connsiteY19" fmla="*/ 181861 h 7539096"/>
              <a:gd name="connsiteX20" fmla="*/ 18339529 w 18414653"/>
              <a:gd name="connsiteY20" fmla="*/ 127693 h 7539096"/>
              <a:gd name="connsiteX21" fmla="*/ 18414653 w 18414653"/>
              <a:gd name="connsiteY21" fmla="*/ 0 h 7539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14653" h="7539096">
                <a:moveTo>
                  <a:pt x="8278327" y="7165397"/>
                </a:moveTo>
                <a:lnTo>
                  <a:pt x="8267541" y="7159878"/>
                </a:lnTo>
                <a:lnTo>
                  <a:pt x="8234237" y="7168051"/>
                </a:lnTo>
                <a:close/>
                <a:moveTo>
                  <a:pt x="10636985" y="6432585"/>
                </a:moveTo>
                <a:lnTo>
                  <a:pt x="10818019" y="6580600"/>
                </a:lnTo>
                <a:lnTo>
                  <a:pt x="10435308" y="7048685"/>
                </a:lnTo>
                <a:lnTo>
                  <a:pt x="10369515" y="7059218"/>
                </a:lnTo>
                <a:cubicBezTo>
                  <a:pt x="8895693" y="7291131"/>
                  <a:pt x="6507579" y="7603757"/>
                  <a:pt x="4735021" y="7527353"/>
                </a:cubicBezTo>
                <a:cubicBezTo>
                  <a:pt x="3140274" y="7484568"/>
                  <a:pt x="1955214" y="7425191"/>
                  <a:pt x="978827" y="7340009"/>
                </a:cubicBezTo>
                <a:lnTo>
                  <a:pt x="903603" y="7332952"/>
                </a:lnTo>
                <a:lnTo>
                  <a:pt x="0" y="6594157"/>
                </a:lnTo>
                <a:lnTo>
                  <a:pt x="141050" y="6628517"/>
                </a:lnTo>
                <a:cubicBezTo>
                  <a:pt x="249773" y="6653717"/>
                  <a:pt x="353079" y="6674971"/>
                  <a:pt x="449764" y="6691641"/>
                </a:cubicBezTo>
                <a:cubicBezTo>
                  <a:pt x="2000059" y="7008368"/>
                  <a:pt x="4899567" y="7246954"/>
                  <a:pt x="6340140" y="7236470"/>
                </a:cubicBezTo>
                <a:lnTo>
                  <a:pt x="6449348" y="7234241"/>
                </a:lnTo>
                <a:lnTo>
                  <a:pt x="6477253" y="7232295"/>
                </a:lnTo>
                <a:cubicBezTo>
                  <a:pt x="6782025" y="7209695"/>
                  <a:pt x="8453683" y="7066374"/>
                  <a:pt x="10334726" y="6525239"/>
                </a:cubicBezTo>
                <a:close/>
                <a:moveTo>
                  <a:pt x="18414653" y="0"/>
                </a:moveTo>
                <a:lnTo>
                  <a:pt x="18414653" y="181860"/>
                </a:lnTo>
                <a:lnTo>
                  <a:pt x="18304708" y="181861"/>
                </a:lnTo>
                <a:lnTo>
                  <a:pt x="18339529" y="127693"/>
                </a:lnTo>
                <a:cubicBezTo>
                  <a:pt x="18369597" y="78997"/>
                  <a:pt x="18394649" y="36304"/>
                  <a:pt x="1841465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CA3DE882-F9A3-45A1-997A-2B720EE623BE}"/>
              </a:ext>
            </a:extLst>
          </p:cNvPr>
          <p:cNvSpPr/>
          <p:nvPr userDrawn="1"/>
        </p:nvSpPr>
        <p:spPr>
          <a:xfrm rot="19243815">
            <a:off x="3173718" y="3059284"/>
            <a:ext cx="10492751" cy="1231711"/>
          </a:xfrm>
          <a:custGeom>
            <a:avLst/>
            <a:gdLst>
              <a:gd name="connsiteX0" fmla="*/ 7549016 w 10492751"/>
              <a:gd name="connsiteY0" fmla="*/ 858011 h 1231711"/>
              <a:gd name="connsiteX1" fmla="*/ 7538229 w 10492751"/>
              <a:gd name="connsiteY1" fmla="*/ 852492 h 1231711"/>
              <a:gd name="connsiteX2" fmla="*/ 7504924 w 10492751"/>
              <a:gd name="connsiteY2" fmla="*/ 860665 h 1231711"/>
              <a:gd name="connsiteX3" fmla="*/ 10492751 w 10492751"/>
              <a:gd name="connsiteY3" fmla="*/ 158168 h 1231711"/>
              <a:gd name="connsiteX4" fmla="*/ 10063513 w 10492751"/>
              <a:gd name="connsiteY4" fmla="*/ 683160 h 1231711"/>
              <a:gd name="connsiteX5" fmla="*/ 9922322 w 10492751"/>
              <a:gd name="connsiteY5" fmla="*/ 706665 h 1231711"/>
              <a:gd name="connsiteX6" fmla="*/ 4005708 w 10492751"/>
              <a:gd name="connsiteY6" fmla="*/ 1219968 h 1231711"/>
              <a:gd name="connsiteX7" fmla="*/ 1142209 w 10492751"/>
              <a:gd name="connsiteY7" fmla="*/ 1099532 h 1231711"/>
              <a:gd name="connsiteX8" fmla="*/ 778685 w 10492751"/>
              <a:gd name="connsiteY8" fmla="*/ 1074327 h 1231711"/>
              <a:gd name="connsiteX9" fmla="*/ 0 w 10492751"/>
              <a:gd name="connsiteY9" fmla="*/ 437667 h 1231711"/>
              <a:gd name="connsiteX10" fmla="*/ 26257 w 10492751"/>
              <a:gd name="connsiteY10" fmla="*/ 442684 h 1231711"/>
              <a:gd name="connsiteX11" fmla="*/ 5610827 w 10492751"/>
              <a:gd name="connsiteY11" fmla="*/ 929084 h 1231711"/>
              <a:gd name="connsiteX12" fmla="*/ 5720036 w 10492751"/>
              <a:gd name="connsiteY12" fmla="*/ 926855 h 1231711"/>
              <a:gd name="connsiteX13" fmla="*/ 5747939 w 10492751"/>
              <a:gd name="connsiteY13" fmla="*/ 924909 h 1231711"/>
              <a:gd name="connsiteX14" fmla="*/ 10174850 w 10492751"/>
              <a:gd name="connsiteY14" fmla="*/ 43300 h 1231711"/>
              <a:gd name="connsiteX15" fmla="*/ 10299299 w 10492751"/>
              <a:gd name="connsiteY15" fmla="*/ 0 h 123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92751" h="1231711">
                <a:moveTo>
                  <a:pt x="7549016" y="858011"/>
                </a:moveTo>
                <a:lnTo>
                  <a:pt x="7538229" y="852492"/>
                </a:lnTo>
                <a:lnTo>
                  <a:pt x="7504924" y="860665"/>
                </a:lnTo>
                <a:close/>
                <a:moveTo>
                  <a:pt x="10492751" y="158168"/>
                </a:moveTo>
                <a:lnTo>
                  <a:pt x="10063513" y="683160"/>
                </a:lnTo>
                <a:lnTo>
                  <a:pt x="9922322" y="706665"/>
                </a:lnTo>
                <a:cubicBezTo>
                  <a:pt x="8487531" y="940333"/>
                  <a:pt x="5896439" y="1301465"/>
                  <a:pt x="4005708" y="1219968"/>
                </a:cubicBezTo>
                <a:cubicBezTo>
                  <a:pt x="2866604" y="1189407"/>
                  <a:pt x="1936522" y="1150381"/>
                  <a:pt x="1142209" y="1099532"/>
                </a:cubicBezTo>
                <a:lnTo>
                  <a:pt x="778685" y="1074327"/>
                </a:lnTo>
                <a:lnTo>
                  <a:pt x="0" y="437667"/>
                </a:lnTo>
                <a:lnTo>
                  <a:pt x="26257" y="442684"/>
                </a:lnTo>
                <a:cubicBezTo>
                  <a:pt x="1627486" y="729833"/>
                  <a:pt x="4260292" y="938913"/>
                  <a:pt x="5610827" y="929084"/>
                </a:cubicBezTo>
                <a:lnTo>
                  <a:pt x="5720036" y="926855"/>
                </a:lnTo>
                <a:lnTo>
                  <a:pt x="5747939" y="924909"/>
                </a:lnTo>
                <a:cubicBezTo>
                  <a:pt x="6083187" y="900048"/>
                  <a:pt x="8072371" y="729117"/>
                  <a:pt x="10174850" y="43300"/>
                </a:cubicBezTo>
                <a:lnTo>
                  <a:pt x="1029929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495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06E092C-2821-45B1-9D30-68D56F19AA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288070"/>
          </a:xfrm>
          <a:custGeom>
            <a:avLst/>
            <a:gdLst>
              <a:gd name="connsiteX0" fmla="*/ 0 w 12192000"/>
              <a:gd name="connsiteY0" fmla="*/ 0 h 6288070"/>
              <a:gd name="connsiteX1" fmla="*/ 12192000 w 12192000"/>
              <a:gd name="connsiteY1" fmla="*/ 0 h 6288070"/>
              <a:gd name="connsiteX2" fmla="*/ 12192000 w 12192000"/>
              <a:gd name="connsiteY2" fmla="*/ 4452257 h 6288070"/>
              <a:gd name="connsiteX3" fmla="*/ 8814418 w 12192000"/>
              <a:gd name="connsiteY3" fmla="*/ 5899792 h 6288070"/>
              <a:gd name="connsiteX4" fmla="*/ 8741036 w 12192000"/>
              <a:gd name="connsiteY4" fmla="*/ 5912070 h 6288070"/>
              <a:gd name="connsiteX5" fmla="*/ 3026358 w 12192000"/>
              <a:gd name="connsiteY5" fmla="*/ 6208097 h 6288070"/>
              <a:gd name="connsiteX6" fmla="*/ 521088 w 12192000"/>
              <a:gd name="connsiteY6" fmla="*/ 5684075 h 6288070"/>
              <a:gd name="connsiteX7" fmla="*/ 0 w 12192000"/>
              <a:gd name="connsiteY7" fmla="*/ 5527576 h 628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288070">
                <a:moveTo>
                  <a:pt x="0" y="0"/>
                </a:moveTo>
                <a:lnTo>
                  <a:pt x="12192000" y="0"/>
                </a:lnTo>
                <a:lnTo>
                  <a:pt x="12192000" y="4452257"/>
                </a:lnTo>
                <a:lnTo>
                  <a:pt x="8814418" y="5899792"/>
                </a:lnTo>
                <a:lnTo>
                  <a:pt x="8741036" y="5912070"/>
                </a:lnTo>
                <a:cubicBezTo>
                  <a:pt x="6672268" y="6241851"/>
                  <a:pt x="4584106" y="6393063"/>
                  <a:pt x="3026358" y="6208097"/>
                </a:cubicBezTo>
                <a:cubicBezTo>
                  <a:pt x="2239620" y="6114681"/>
                  <a:pt x="1389294" y="5932687"/>
                  <a:pt x="521088" y="5684075"/>
                </a:cubicBezTo>
                <a:lnTo>
                  <a:pt x="0" y="5527576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8FF2878F-3BE3-4C39-A562-BF6C6325D71E}"/>
              </a:ext>
            </a:extLst>
          </p:cNvPr>
          <p:cNvSpPr/>
          <p:nvPr userDrawn="1"/>
        </p:nvSpPr>
        <p:spPr>
          <a:xfrm>
            <a:off x="-5885" y="1"/>
            <a:ext cx="12192000" cy="6052496"/>
          </a:xfrm>
          <a:custGeom>
            <a:avLst/>
            <a:gdLst>
              <a:gd name="connsiteX0" fmla="*/ 0 w 12192000"/>
              <a:gd name="connsiteY0" fmla="*/ 0 h 6524627"/>
              <a:gd name="connsiteX1" fmla="*/ 12192000 w 12192000"/>
              <a:gd name="connsiteY1" fmla="*/ 0 h 6524627"/>
              <a:gd name="connsiteX2" fmla="*/ 12192000 w 12192000"/>
              <a:gd name="connsiteY2" fmla="*/ 4938599 h 6524627"/>
              <a:gd name="connsiteX3" fmla="*/ 12174574 w 12192000"/>
              <a:gd name="connsiteY3" fmla="*/ 4946764 h 6524627"/>
              <a:gd name="connsiteX4" fmla="*/ 3727181 w 12192000"/>
              <a:gd name="connsiteY4" fmla="*/ 6458364 h 6524627"/>
              <a:gd name="connsiteX5" fmla="*/ 45804 w 12192000"/>
              <a:gd name="connsiteY5" fmla="*/ 5258807 h 6524627"/>
              <a:gd name="connsiteX6" fmla="*/ 0 w 12192000"/>
              <a:gd name="connsiteY6" fmla="*/ 5235988 h 652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524627">
                <a:moveTo>
                  <a:pt x="0" y="0"/>
                </a:moveTo>
                <a:lnTo>
                  <a:pt x="12192000" y="0"/>
                </a:lnTo>
                <a:lnTo>
                  <a:pt x="12192000" y="4938599"/>
                </a:lnTo>
                <a:lnTo>
                  <a:pt x="12174574" y="4946764"/>
                </a:lnTo>
                <a:cubicBezTo>
                  <a:pt x="10119860" y="5872783"/>
                  <a:pt x="6081411" y="6780357"/>
                  <a:pt x="3727181" y="6458364"/>
                </a:cubicBezTo>
                <a:cubicBezTo>
                  <a:pt x="2595340" y="6303560"/>
                  <a:pt x="1280551" y="5855186"/>
                  <a:pt x="45804" y="5258807"/>
                </a:cubicBezTo>
                <a:lnTo>
                  <a:pt x="0" y="5235988"/>
                </a:lnTo>
                <a:close/>
              </a:path>
            </a:pathLst>
          </a:custGeom>
          <a:gradFill flip="none" rotWithShape="1">
            <a:gsLst>
              <a:gs pos="3900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AE34DC15-A271-48F6-97E7-D4FAFD888A90}"/>
              </a:ext>
            </a:extLst>
          </p:cNvPr>
          <p:cNvSpPr/>
          <p:nvPr userDrawn="1"/>
        </p:nvSpPr>
        <p:spPr>
          <a:xfrm>
            <a:off x="-11770" y="3829627"/>
            <a:ext cx="12203770" cy="2370707"/>
          </a:xfrm>
          <a:custGeom>
            <a:avLst/>
            <a:gdLst>
              <a:gd name="connsiteX0" fmla="*/ 7683518 w 12203770"/>
              <a:gd name="connsiteY0" fmla="*/ 2108377 h 2370707"/>
              <a:gd name="connsiteX1" fmla="*/ 7660480 w 12203770"/>
              <a:gd name="connsiteY1" fmla="*/ 2114031 h 2370707"/>
              <a:gd name="connsiteX2" fmla="*/ 7690980 w 12203770"/>
              <a:gd name="connsiteY2" fmla="*/ 2112195 h 2370707"/>
              <a:gd name="connsiteX3" fmla="*/ 12203770 w 12203770"/>
              <a:gd name="connsiteY3" fmla="*/ 0 h 2370707"/>
              <a:gd name="connsiteX4" fmla="*/ 12203770 w 12203770"/>
              <a:gd name="connsiteY4" fmla="*/ 1239386 h 2370707"/>
              <a:gd name="connsiteX5" fmla="*/ 12010887 w 12203770"/>
              <a:gd name="connsiteY5" fmla="*/ 1311106 h 2370707"/>
              <a:gd name="connsiteX6" fmla="*/ 10069791 w 12203770"/>
              <a:gd name="connsiteY6" fmla="*/ 1878770 h 2370707"/>
              <a:gd name="connsiteX7" fmla="*/ 9555650 w 12203770"/>
              <a:gd name="connsiteY7" fmla="*/ 1970633 h 2370707"/>
              <a:gd name="connsiteX8" fmla="*/ 9552266 w 12203770"/>
              <a:gd name="connsiteY8" fmla="*/ 1970955 h 2370707"/>
              <a:gd name="connsiteX9" fmla="*/ 9332751 w 12203770"/>
              <a:gd name="connsiteY9" fmla="*/ 2007499 h 2370707"/>
              <a:gd name="connsiteX10" fmla="*/ 5239845 w 12203770"/>
              <a:gd name="connsiteY10" fmla="*/ 2362584 h 2370707"/>
              <a:gd name="connsiteX11" fmla="*/ 146624 w 12203770"/>
              <a:gd name="connsiteY11" fmla="*/ 1834826 h 2370707"/>
              <a:gd name="connsiteX12" fmla="*/ 0 w 12203770"/>
              <a:gd name="connsiteY12" fmla="*/ 1800918 h 2370707"/>
              <a:gd name="connsiteX13" fmla="*/ 0 w 12203770"/>
              <a:gd name="connsiteY13" fmla="*/ 1038461 h 2370707"/>
              <a:gd name="connsiteX14" fmla="*/ 217704 w 12203770"/>
              <a:gd name="connsiteY14" fmla="*/ 1124859 h 2370707"/>
              <a:gd name="connsiteX15" fmla="*/ 2275454 w 12203770"/>
              <a:gd name="connsiteY15" fmla="*/ 1784467 h 2370707"/>
              <a:gd name="connsiteX16" fmla="*/ 6350210 w 12203770"/>
              <a:gd name="connsiteY16" fmla="*/ 2161361 h 2370707"/>
              <a:gd name="connsiteX17" fmla="*/ 6425755 w 12203770"/>
              <a:gd name="connsiteY17" fmla="*/ 2159819 h 2370707"/>
              <a:gd name="connsiteX18" fmla="*/ 6445059 w 12203770"/>
              <a:gd name="connsiteY18" fmla="*/ 2158473 h 2370707"/>
              <a:gd name="connsiteX19" fmla="*/ 11439233 w 12203770"/>
              <a:gd name="connsiteY19" fmla="*/ 656932 h 2370707"/>
              <a:gd name="connsiteX20" fmla="*/ 12123666 w 12203770"/>
              <a:gd name="connsiteY20" fmla="*/ 73273 h 237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203770" h="2370707">
                <a:moveTo>
                  <a:pt x="7683518" y="2108377"/>
                </a:moveTo>
                <a:lnTo>
                  <a:pt x="7660480" y="2114031"/>
                </a:lnTo>
                <a:lnTo>
                  <a:pt x="7690980" y="2112195"/>
                </a:lnTo>
                <a:close/>
                <a:moveTo>
                  <a:pt x="12203770" y="0"/>
                </a:moveTo>
                <a:lnTo>
                  <a:pt x="12203770" y="1239386"/>
                </a:lnTo>
                <a:lnTo>
                  <a:pt x="12010887" y="1311106"/>
                </a:lnTo>
                <a:cubicBezTo>
                  <a:pt x="10976490" y="1690395"/>
                  <a:pt x="10577389" y="1755559"/>
                  <a:pt x="10069791" y="1878770"/>
                </a:cubicBezTo>
                <a:cubicBezTo>
                  <a:pt x="9866753" y="1928055"/>
                  <a:pt x="9699395" y="1954608"/>
                  <a:pt x="9555650" y="1970633"/>
                </a:cubicBezTo>
                <a:lnTo>
                  <a:pt x="9552266" y="1970955"/>
                </a:lnTo>
                <a:lnTo>
                  <a:pt x="9332751" y="2007499"/>
                </a:lnTo>
                <a:cubicBezTo>
                  <a:pt x="8340213" y="2169142"/>
                  <a:pt x="6547785" y="2418961"/>
                  <a:pt x="5239845" y="2362584"/>
                </a:cubicBezTo>
                <a:cubicBezTo>
                  <a:pt x="2508137" y="2289295"/>
                  <a:pt x="1514144" y="2145630"/>
                  <a:pt x="146624" y="1834826"/>
                </a:cubicBezTo>
                <a:lnTo>
                  <a:pt x="0" y="1800918"/>
                </a:lnTo>
                <a:lnTo>
                  <a:pt x="0" y="1038461"/>
                </a:lnTo>
                <a:lnTo>
                  <a:pt x="217704" y="1124859"/>
                </a:lnTo>
                <a:cubicBezTo>
                  <a:pt x="912163" y="1397005"/>
                  <a:pt x="1740388" y="1692214"/>
                  <a:pt x="2275454" y="1784467"/>
                </a:cubicBezTo>
                <a:cubicBezTo>
                  <a:pt x="3347894" y="2003568"/>
                  <a:pt x="5353672" y="2168613"/>
                  <a:pt x="6350210" y="2161361"/>
                </a:cubicBezTo>
                <a:lnTo>
                  <a:pt x="6425755" y="2159819"/>
                </a:lnTo>
                <a:lnTo>
                  <a:pt x="6445059" y="2158473"/>
                </a:lnTo>
                <a:cubicBezTo>
                  <a:pt x="6782389" y="2133458"/>
                  <a:pt x="9540362" y="1894658"/>
                  <a:pt x="11439233" y="656932"/>
                </a:cubicBezTo>
                <a:cubicBezTo>
                  <a:pt x="11680116" y="461151"/>
                  <a:pt x="11908313" y="265883"/>
                  <a:pt x="12123666" y="7327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79131633-7C9B-4F24-865D-A78ED598BF24}"/>
              </a:ext>
            </a:extLst>
          </p:cNvPr>
          <p:cNvSpPr/>
          <p:nvPr userDrawn="1"/>
        </p:nvSpPr>
        <p:spPr>
          <a:xfrm>
            <a:off x="0" y="3696868"/>
            <a:ext cx="12192000" cy="2603903"/>
          </a:xfrm>
          <a:custGeom>
            <a:avLst/>
            <a:gdLst>
              <a:gd name="connsiteX0" fmla="*/ 7417749 w 12192000"/>
              <a:gd name="connsiteY0" fmla="*/ 2341573 h 2603903"/>
              <a:gd name="connsiteX1" fmla="*/ 7394711 w 12192000"/>
              <a:gd name="connsiteY1" fmla="*/ 2347227 h 2603903"/>
              <a:gd name="connsiteX2" fmla="*/ 7425210 w 12192000"/>
              <a:gd name="connsiteY2" fmla="*/ 2345391 h 2603903"/>
              <a:gd name="connsiteX3" fmla="*/ 12192000 w 12192000"/>
              <a:gd name="connsiteY3" fmla="*/ 0 h 2603903"/>
              <a:gd name="connsiteX4" fmla="*/ 12192000 w 12192000"/>
              <a:gd name="connsiteY4" fmla="*/ 1383085 h 2603903"/>
              <a:gd name="connsiteX5" fmla="*/ 11960687 w 12192000"/>
              <a:gd name="connsiteY5" fmla="*/ 1464146 h 2603903"/>
              <a:gd name="connsiteX6" fmla="*/ 9804021 w 12192000"/>
              <a:gd name="connsiteY6" fmla="*/ 2111966 h 2603903"/>
              <a:gd name="connsiteX7" fmla="*/ 9289880 w 12192000"/>
              <a:gd name="connsiteY7" fmla="*/ 2203829 h 2603903"/>
              <a:gd name="connsiteX8" fmla="*/ 9286496 w 12192000"/>
              <a:gd name="connsiteY8" fmla="*/ 2204151 h 2603903"/>
              <a:gd name="connsiteX9" fmla="*/ 9066981 w 12192000"/>
              <a:gd name="connsiteY9" fmla="*/ 2240695 h 2603903"/>
              <a:gd name="connsiteX10" fmla="*/ 4974076 w 12192000"/>
              <a:gd name="connsiteY10" fmla="*/ 2595780 h 2603903"/>
              <a:gd name="connsiteX11" fmla="*/ 190766 w 12192000"/>
              <a:gd name="connsiteY11" fmla="*/ 2136823 h 2603903"/>
              <a:gd name="connsiteX12" fmla="*/ 0 w 12192000"/>
              <a:gd name="connsiteY12" fmla="*/ 2094472 h 2603903"/>
              <a:gd name="connsiteX13" fmla="*/ 0 w 12192000"/>
              <a:gd name="connsiteY13" fmla="*/ 1376319 h 2603903"/>
              <a:gd name="connsiteX14" fmla="*/ 491189 w 12192000"/>
              <a:gd name="connsiteY14" fmla="*/ 1562957 h 2603903"/>
              <a:gd name="connsiteX15" fmla="*/ 2009684 w 12192000"/>
              <a:gd name="connsiteY15" fmla="*/ 2017663 h 2603903"/>
              <a:gd name="connsiteX16" fmla="*/ 6084439 w 12192000"/>
              <a:gd name="connsiteY16" fmla="*/ 2394557 h 2603903"/>
              <a:gd name="connsiteX17" fmla="*/ 6159987 w 12192000"/>
              <a:gd name="connsiteY17" fmla="*/ 2393015 h 2603903"/>
              <a:gd name="connsiteX18" fmla="*/ 6179290 w 12192000"/>
              <a:gd name="connsiteY18" fmla="*/ 2391669 h 2603903"/>
              <a:gd name="connsiteX19" fmla="*/ 11173463 w 12192000"/>
              <a:gd name="connsiteY19" fmla="*/ 890128 h 2603903"/>
              <a:gd name="connsiteX20" fmla="*/ 12171271 w 12192000"/>
              <a:gd name="connsiteY20" fmla="*/ 19816 h 2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2603903">
                <a:moveTo>
                  <a:pt x="7417749" y="2341573"/>
                </a:moveTo>
                <a:lnTo>
                  <a:pt x="7394711" y="2347227"/>
                </a:lnTo>
                <a:lnTo>
                  <a:pt x="7425210" y="2345391"/>
                </a:lnTo>
                <a:close/>
                <a:moveTo>
                  <a:pt x="12192000" y="0"/>
                </a:moveTo>
                <a:lnTo>
                  <a:pt x="12192000" y="1383085"/>
                </a:lnTo>
                <a:lnTo>
                  <a:pt x="11960687" y="1464146"/>
                </a:lnTo>
                <a:cubicBezTo>
                  <a:pt x="10763451" y="1915160"/>
                  <a:pt x="10345459" y="1980541"/>
                  <a:pt x="9804021" y="2111966"/>
                </a:cubicBezTo>
                <a:cubicBezTo>
                  <a:pt x="9600983" y="2161251"/>
                  <a:pt x="9433625" y="2187804"/>
                  <a:pt x="9289880" y="2203829"/>
                </a:cubicBezTo>
                <a:lnTo>
                  <a:pt x="9286496" y="2204151"/>
                </a:lnTo>
                <a:lnTo>
                  <a:pt x="9066981" y="2240695"/>
                </a:lnTo>
                <a:cubicBezTo>
                  <a:pt x="8074443" y="2402338"/>
                  <a:pt x="6282015" y="2652157"/>
                  <a:pt x="4974076" y="2595780"/>
                </a:cubicBezTo>
                <a:cubicBezTo>
                  <a:pt x="2452498" y="2528129"/>
                  <a:pt x="1411578" y="2400512"/>
                  <a:pt x="190766" y="2136823"/>
                </a:cubicBezTo>
                <a:lnTo>
                  <a:pt x="0" y="2094472"/>
                </a:lnTo>
                <a:lnTo>
                  <a:pt x="0" y="1376319"/>
                </a:lnTo>
                <a:lnTo>
                  <a:pt x="491189" y="1562957"/>
                </a:lnTo>
                <a:cubicBezTo>
                  <a:pt x="1042183" y="1765121"/>
                  <a:pt x="1608385" y="1948473"/>
                  <a:pt x="2009684" y="2017663"/>
                </a:cubicBezTo>
                <a:cubicBezTo>
                  <a:pt x="3082124" y="2236764"/>
                  <a:pt x="5087901" y="2401809"/>
                  <a:pt x="6084439" y="2394557"/>
                </a:cubicBezTo>
                <a:lnTo>
                  <a:pt x="6159987" y="2393015"/>
                </a:lnTo>
                <a:lnTo>
                  <a:pt x="6179290" y="2391669"/>
                </a:lnTo>
                <a:cubicBezTo>
                  <a:pt x="6516618" y="2366654"/>
                  <a:pt x="9274592" y="2127854"/>
                  <a:pt x="11173463" y="890128"/>
                </a:cubicBezTo>
                <a:cubicBezTo>
                  <a:pt x="11534787" y="596457"/>
                  <a:pt x="11867570" y="303938"/>
                  <a:pt x="12171271" y="1981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13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个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059D0F89-942C-4A5A-AEF5-5F0A1FAB23C6}"/>
              </a:ext>
            </a:extLst>
          </p:cNvPr>
          <p:cNvSpPr/>
          <p:nvPr userDrawn="1"/>
        </p:nvSpPr>
        <p:spPr>
          <a:xfrm>
            <a:off x="1091391" y="1629694"/>
            <a:ext cx="3707318" cy="37073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E7CF3515-0E37-4204-A8FA-607E32F65E94}"/>
              </a:ext>
            </a:extLst>
          </p:cNvPr>
          <p:cNvSpPr/>
          <p:nvPr userDrawn="1"/>
        </p:nvSpPr>
        <p:spPr>
          <a:xfrm>
            <a:off x="1045757" y="1680760"/>
            <a:ext cx="3707318" cy="37073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="" xmlns:a16="http://schemas.microsoft.com/office/drawing/2014/main" id="{0DC38F1A-4BE7-4850-99B7-C0DC8C7518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4389" y="1637300"/>
            <a:ext cx="3679702" cy="3679702"/>
          </a:xfrm>
          <a:custGeom>
            <a:avLst/>
            <a:gdLst>
              <a:gd name="connsiteX0" fmla="*/ 1839851 w 3679702"/>
              <a:gd name="connsiteY0" fmla="*/ 0 h 3679702"/>
              <a:gd name="connsiteX1" fmla="*/ 3679702 w 3679702"/>
              <a:gd name="connsiteY1" fmla="*/ 1839851 h 3679702"/>
              <a:gd name="connsiteX2" fmla="*/ 1839851 w 3679702"/>
              <a:gd name="connsiteY2" fmla="*/ 3679702 h 3679702"/>
              <a:gd name="connsiteX3" fmla="*/ 0 w 3679702"/>
              <a:gd name="connsiteY3" fmla="*/ 1839851 h 3679702"/>
              <a:gd name="connsiteX4" fmla="*/ 1839851 w 3679702"/>
              <a:gd name="connsiteY4" fmla="*/ 0 h 367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9702" h="3679702">
                <a:moveTo>
                  <a:pt x="1839851" y="0"/>
                </a:moveTo>
                <a:cubicBezTo>
                  <a:pt x="2855973" y="0"/>
                  <a:pt x="3679702" y="823729"/>
                  <a:pt x="3679702" y="1839851"/>
                </a:cubicBezTo>
                <a:cubicBezTo>
                  <a:pt x="3679702" y="2855973"/>
                  <a:pt x="2855973" y="3679702"/>
                  <a:pt x="1839851" y="3679702"/>
                </a:cubicBezTo>
                <a:cubicBezTo>
                  <a:pt x="823729" y="3679702"/>
                  <a:pt x="0" y="2855973"/>
                  <a:pt x="0" y="1839851"/>
                </a:cubicBezTo>
                <a:cubicBezTo>
                  <a:pt x="0" y="823729"/>
                  <a:pt x="823729" y="0"/>
                  <a:pt x="18398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灯片编号占位符 5">
            <a:extLst>
              <a:ext uri="{FF2B5EF4-FFF2-40B4-BE49-F238E27FC236}">
                <a16:creationId xmlns="" xmlns:a16="http://schemas.microsoft.com/office/drawing/2014/main" id="{C33F5E9F-A2CD-4149-94EF-6248726CFF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4945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2E3B8A5-18C5-45E3-8ECB-C3E8FE84748F}"/>
              </a:ext>
            </a:extLst>
          </p:cNvPr>
          <p:cNvGrpSpPr/>
          <p:nvPr userDrawn="1"/>
        </p:nvGrpSpPr>
        <p:grpSpPr>
          <a:xfrm>
            <a:off x="-717550" y="1824773"/>
            <a:ext cx="13627100" cy="1198651"/>
            <a:chOff x="-25400" y="1824773"/>
            <a:chExt cx="13627100" cy="1198651"/>
          </a:xfrm>
        </p:grpSpPr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0E3DBD3E-43A6-4A8B-8FAE-0C36ABF3DACE}"/>
                </a:ext>
              </a:extLst>
            </p:cNvPr>
            <p:cNvSpPr/>
            <p:nvPr/>
          </p:nvSpPr>
          <p:spPr>
            <a:xfrm>
              <a:off x="-25400" y="1968379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3782ACCA-86D4-41B9-8A9B-16BD742F1D39}"/>
                </a:ext>
              </a:extLst>
            </p:cNvPr>
            <p:cNvSpPr/>
            <p:nvPr/>
          </p:nvSpPr>
          <p:spPr>
            <a:xfrm flipH="1">
              <a:off x="-25400" y="1824773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1194AB8B-FE3F-48E3-8521-426725A42436}"/>
              </a:ext>
            </a:extLst>
          </p:cNvPr>
          <p:cNvSpPr/>
          <p:nvPr userDrawn="1"/>
        </p:nvSpPr>
        <p:spPr>
          <a:xfrm>
            <a:off x="1439811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368F0DE4-AACD-4092-892C-C118D9C382E1}"/>
              </a:ext>
            </a:extLst>
          </p:cNvPr>
          <p:cNvSpPr/>
          <p:nvPr userDrawn="1"/>
        </p:nvSpPr>
        <p:spPr>
          <a:xfrm>
            <a:off x="1413228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48D8A7A5-47CC-4FF3-A993-563E011D05B9}"/>
              </a:ext>
            </a:extLst>
          </p:cNvPr>
          <p:cNvSpPr/>
          <p:nvPr userDrawn="1"/>
        </p:nvSpPr>
        <p:spPr>
          <a:xfrm>
            <a:off x="5063285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FC3C60C-985D-42DB-A4DF-443537BA428B}"/>
              </a:ext>
            </a:extLst>
          </p:cNvPr>
          <p:cNvSpPr/>
          <p:nvPr userDrawn="1"/>
        </p:nvSpPr>
        <p:spPr>
          <a:xfrm>
            <a:off x="5036702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43B0C27C-3416-4EE6-A519-0CF2A3A9C665}"/>
              </a:ext>
            </a:extLst>
          </p:cNvPr>
          <p:cNvSpPr/>
          <p:nvPr userDrawn="1"/>
        </p:nvSpPr>
        <p:spPr>
          <a:xfrm>
            <a:off x="8625398" y="1350198"/>
            <a:ext cx="2159578" cy="21595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D96D067D-C323-4A78-846B-C85EE7E32AFA}"/>
              </a:ext>
            </a:extLst>
          </p:cNvPr>
          <p:cNvSpPr/>
          <p:nvPr userDrawn="1"/>
        </p:nvSpPr>
        <p:spPr>
          <a:xfrm>
            <a:off x="8598815" y="1379945"/>
            <a:ext cx="2159578" cy="21595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="" xmlns:a16="http://schemas.microsoft.com/office/drawing/2014/main" id="{6FB6B395-795F-4D26-91A2-F48A8A6BD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0781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6" name="图片占位符 35">
            <a:extLst>
              <a:ext uri="{FF2B5EF4-FFF2-40B4-BE49-F238E27FC236}">
                <a16:creationId xmlns="" xmlns:a16="http://schemas.microsoft.com/office/drawing/2014/main" id="{A42D92FC-0AAA-4ECA-AFC9-9B484D8CF2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4255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>
            <a:extLst>
              <a:ext uri="{FF2B5EF4-FFF2-40B4-BE49-F238E27FC236}">
                <a16:creationId xmlns="" xmlns:a16="http://schemas.microsoft.com/office/drawing/2014/main" id="{CBB51E15-D53A-4783-BA8E-C2F2FAC9E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86368" y="1354628"/>
            <a:ext cx="2143492" cy="2143494"/>
          </a:xfrm>
          <a:custGeom>
            <a:avLst/>
            <a:gdLst>
              <a:gd name="connsiteX0" fmla="*/ 1071746 w 2143492"/>
              <a:gd name="connsiteY0" fmla="*/ 0 h 2143494"/>
              <a:gd name="connsiteX1" fmla="*/ 2143492 w 2143492"/>
              <a:gd name="connsiteY1" fmla="*/ 1071747 h 2143494"/>
              <a:gd name="connsiteX2" fmla="*/ 1071746 w 2143492"/>
              <a:gd name="connsiteY2" fmla="*/ 2143494 h 2143494"/>
              <a:gd name="connsiteX3" fmla="*/ 0 w 2143492"/>
              <a:gd name="connsiteY3" fmla="*/ 1071747 h 2143494"/>
              <a:gd name="connsiteX4" fmla="*/ 1071746 w 2143492"/>
              <a:gd name="connsiteY4" fmla="*/ 0 h 214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492" h="2143494">
                <a:moveTo>
                  <a:pt x="1071746" y="0"/>
                </a:moveTo>
                <a:cubicBezTo>
                  <a:pt x="1663655" y="0"/>
                  <a:pt x="2143492" y="479837"/>
                  <a:pt x="2143492" y="1071747"/>
                </a:cubicBezTo>
                <a:cubicBezTo>
                  <a:pt x="2143492" y="1663657"/>
                  <a:pt x="1663655" y="2143494"/>
                  <a:pt x="1071746" y="2143494"/>
                </a:cubicBezTo>
                <a:cubicBezTo>
                  <a:pt x="479837" y="2143494"/>
                  <a:pt x="0" y="1663657"/>
                  <a:pt x="0" y="1071747"/>
                </a:cubicBezTo>
                <a:cubicBezTo>
                  <a:pt x="0" y="479837"/>
                  <a:pt x="479837" y="0"/>
                  <a:pt x="10717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8" name="灯片编号占位符 5">
            <a:extLst>
              <a:ext uri="{FF2B5EF4-FFF2-40B4-BE49-F238E27FC236}">
                <a16:creationId xmlns="" xmlns:a16="http://schemas.microsoft.com/office/drawing/2014/main" id="{45E7F783-378F-48FC-88DF-6E13C8CF4E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6846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张图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F2E08D8-4895-4BF9-85AE-892642B8FF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9313" y="1100138"/>
            <a:ext cx="4329112" cy="5049837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31" name="灯片编号占位符 5">
            <a:extLst>
              <a:ext uri="{FF2B5EF4-FFF2-40B4-BE49-F238E27FC236}">
                <a16:creationId xmlns="" xmlns:a16="http://schemas.microsoft.com/office/drawing/2014/main" id="{F8E6D085-7015-4081-80FB-6D27A6698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845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一张图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2348F0A6-17F3-463D-BB75-1F3B500E9C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2600" y="1173163"/>
            <a:ext cx="11226800" cy="2230437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377A696-B9B5-44AB-BC38-3505FB4D60C7}"/>
              </a:ext>
            </a:extLst>
          </p:cNvPr>
          <p:cNvGrpSpPr/>
          <p:nvPr userDrawn="1"/>
        </p:nvGrpSpPr>
        <p:grpSpPr>
          <a:xfrm>
            <a:off x="-529707" y="381990"/>
            <a:ext cx="1221064" cy="427299"/>
            <a:chOff x="-172528" y="440767"/>
            <a:chExt cx="490094" cy="271036"/>
          </a:xfrm>
        </p:grpSpPr>
        <p:sp>
          <p:nvSpPr>
            <p:cNvPr id="8" name="梯形 7">
              <a:extLst>
                <a:ext uri="{FF2B5EF4-FFF2-40B4-BE49-F238E27FC236}">
                  <a16:creationId xmlns="" xmlns:a16="http://schemas.microsoft.com/office/drawing/2014/main" id="{5065A524-15E6-4769-B9ED-7868E19ADB1E}"/>
                </a:ext>
              </a:extLst>
            </p:cNvPr>
            <p:cNvSpPr/>
            <p:nvPr/>
          </p:nvSpPr>
          <p:spPr>
            <a:xfrm rot="16200000">
              <a:off x="-46695" y="314934"/>
              <a:ext cx="238427" cy="490094"/>
            </a:xfrm>
            <a:prstGeom prst="trapezoid">
              <a:avLst>
                <a:gd name="adj" fmla="val 723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>
              <a:extLst>
                <a:ext uri="{FF2B5EF4-FFF2-40B4-BE49-F238E27FC236}">
                  <a16:creationId xmlns="" xmlns:a16="http://schemas.microsoft.com/office/drawing/2014/main" id="{AC403C93-604F-4B72-B919-463ACA49C29B}"/>
                </a:ext>
              </a:extLst>
            </p:cNvPr>
            <p:cNvSpPr/>
            <p:nvPr/>
          </p:nvSpPr>
          <p:spPr>
            <a:xfrm rot="16200000">
              <a:off x="-22915" y="414653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451E8EA-4C26-4B0C-A671-200BE6697395}"/>
              </a:ext>
            </a:extLst>
          </p:cNvPr>
          <p:cNvSpPr/>
          <p:nvPr userDrawn="1"/>
        </p:nvSpPr>
        <p:spPr>
          <a:xfrm>
            <a:off x="-6351" y="6613113"/>
            <a:ext cx="12198351" cy="257957"/>
          </a:xfrm>
          <a:prstGeom prst="rect">
            <a:avLst/>
          </a:prstGeom>
          <a:pattFill prst="dkUpDiag">
            <a:fgClr>
              <a:schemeClr val="accent1">
                <a:lumMod val="60000"/>
                <a:lumOff val="40000"/>
              </a:schemeClr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2A7409-2DC0-42CE-9D81-A73EF6904230}"/>
              </a:ext>
            </a:extLst>
          </p:cNvPr>
          <p:cNvSpPr txBox="1"/>
          <p:nvPr userDrawn="1"/>
        </p:nvSpPr>
        <p:spPr>
          <a:xfrm>
            <a:off x="392897" y="6572772"/>
            <a:ext cx="1786423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pc="300" dirty="0">
                <a:solidFill>
                  <a:schemeClr val="bg1"/>
                </a:solidFill>
                <a:latin typeface="+mn-ea"/>
              </a:rPr>
              <a:t>明德博学  自强有为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CDB4590-9636-4E8A-8B10-A0A6BC2EF1A5}"/>
              </a:ext>
            </a:extLst>
          </p:cNvPr>
          <p:cNvGrpSpPr/>
          <p:nvPr userDrawn="1"/>
        </p:nvGrpSpPr>
        <p:grpSpPr>
          <a:xfrm>
            <a:off x="11242002" y="360354"/>
            <a:ext cx="470573" cy="470571"/>
            <a:chOff x="671975" y="1352858"/>
            <a:chExt cx="603660" cy="603660"/>
          </a:xfrm>
        </p:grpSpPr>
        <p:sp>
          <p:nvSpPr>
            <p:cNvPr id="14" name="íṥḻiḓê">
              <a:extLst>
                <a:ext uri="{FF2B5EF4-FFF2-40B4-BE49-F238E27FC236}">
                  <a16:creationId xmlns="" xmlns:a16="http://schemas.microsoft.com/office/drawing/2014/main" id="{3B9A5F14-F8C2-4B94-BD6C-BEC64DF19912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líďè">
              <a:extLst>
                <a:ext uri="{FF2B5EF4-FFF2-40B4-BE49-F238E27FC236}">
                  <a16:creationId xmlns="" xmlns:a16="http://schemas.microsoft.com/office/drawing/2014/main" id="{18349232-B6BF-4FEE-B2A6-EC83DB35132E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ïSḷíďé">
              <a:extLst>
                <a:ext uri="{FF2B5EF4-FFF2-40B4-BE49-F238E27FC236}">
                  <a16:creationId xmlns="" xmlns:a16="http://schemas.microsoft.com/office/drawing/2014/main" id="{2A4B970C-CBE3-400C-ABF1-3FA2F905E9BA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işľîḑè">
              <a:extLst>
                <a:ext uri="{FF2B5EF4-FFF2-40B4-BE49-F238E27FC236}">
                  <a16:creationId xmlns="" xmlns:a16="http://schemas.microsoft.com/office/drawing/2014/main" id="{5D54F958-F71A-4F09-9FCC-07FF3F81C1DE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îṡļîḓe">
              <a:extLst>
                <a:ext uri="{FF2B5EF4-FFF2-40B4-BE49-F238E27FC236}">
                  <a16:creationId xmlns="" xmlns:a16="http://schemas.microsoft.com/office/drawing/2014/main" id="{FB277336-6B91-4592-A7BD-9C7C5539B4C7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标题 53">
            <a:extLst>
              <a:ext uri="{FF2B5EF4-FFF2-40B4-BE49-F238E27FC236}">
                <a16:creationId xmlns="" xmlns:a16="http://schemas.microsoft.com/office/drawing/2014/main" id="{A8DF6B81-DE19-447E-A473-DBD409A83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1820" y="346081"/>
            <a:ext cx="7282912" cy="4801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2800" b="1" spc="200" dirty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单击此处输入标题</a:t>
            </a:r>
          </a:p>
        </p:txBody>
      </p:sp>
      <p:sp>
        <p:nvSpPr>
          <p:cNvPr id="21" name="灯片编号占位符 5">
            <a:extLst>
              <a:ext uri="{FF2B5EF4-FFF2-40B4-BE49-F238E27FC236}">
                <a16:creationId xmlns="" xmlns:a16="http://schemas.microsoft.com/office/drawing/2014/main" id="{358C4D43-AEA1-4451-93B0-61E681CA49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8247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02">
          <p15:clr>
            <a:srgbClr val="FBAE40"/>
          </p15:clr>
        </p15:guide>
        <p15:guide id="3" pos="737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FD4F9A2-D9D9-4BE7-8A69-F2D3E0C70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email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BC95C9D-A912-4D29-B9C7-8B0EF8AD1C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A00ACE9-A076-4D1A-B8DC-D3C18E4E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2EBF580-02D0-4DA8-9EA1-F7ED89A9C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FC2797-7986-4811-9E97-61F6C32784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3428B49-691E-4F20-A095-23BAA3866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79D5F7AE-39C3-48AF-BB5B-AF206F626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4625" y="6559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bg1"/>
                </a:solidFill>
              </a:defRPr>
            </a:lvl1pPr>
          </a:lstStyle>
          <a:p>
            <a:fld id="{6B5BFEB1-8843-4D97-A3A4-D6DB87A2889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39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62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55" r:id="rId15"/>
    <p:sldLayoutId id="2147483656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523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392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5.svg"/><Relationship Id="rId5" Type="http://schemas.openxmlformats.org/officeDocument/2006/relationships/image" Target="../media/image49.svg"/><Relationship Id="rId10" Type="http://schemas.openxmlformats.org/officeDocument/2006/relationships/image" Target="../media/image51.png"/><Relationship Id="rId4" Type="http://schemas.openxmlformats.org/officeDocument/2006/relationships/image" Target="../media/image48.png"/><Relationship Id="rId9" Type="http://schemas.openxmlformats.org/officeDocument/2006/relationships/image" Target="../media/image53.sv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13" Type="http://schemas.openxmlformats.org/officeDocument/2006/relationships/image" Target="../media/image68.jpeg"/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61.jpeg"/><Relationship Id="rId11" Type="http://schemas.openxmlformats.org/officeDocument/2006/relationships/image" Target="../media/image66.pn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Relationship Id="rId14" Type="http://schemas.openxmlformats.org/officeDocument/2006/relationships/image" Target="../media/image6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F439FC1D-9A19-42A9-AA2D-857D11F330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"/>
          <a:stretch/>
        </p:blipFill>
        <p:spPr>
          <a:xfrm>
            <a:off x="1" y="0"/>
            <a:ext cx="12182475" cy="3096042"/>
          </a:xfrm>
        </p:spPr>
      </p:pic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51AC541A-67C4-4A07-BD1C-E174D050EC2E}"/>
              </a:ext>
            </a:extLst>
          </p:cNvPr>
          <p:cNvSpPr/>
          <p:nvPr/>
        </p:nvSpPr>
        <p:spPr>
          <a:xfrm>
            <a:off x="4763" y="0"/>
            <a:ext cx="12182475" cy="3096042"/>
          </a:xfrm>
          <a:custGeom>
            <a:avLst/>
            <a:gdLst>
              <a:gd name="connsiteX0" fmla="*/ 0 w 12182475"/>
              <a:gd name="connsiteY0" fmla="*/ 0 h 3096042"/>
              <a:gd name="connsiteX1" fmla="*/ 12182475 w 12182475"/>
              <a:gd name="connsiteY1" fmla="*/ 0 h 3096042"/>
              <a:gd name="connsiteX2" fmla="*/ 12182475 w 12182475"/>
              <a:gd name="connsiteY2" fmla="*/ 947224 h 3096042"/>
              <a:gd name="connsiteX3" fmla="*/ 12010295 w 12182475"/>
              <a:gd name="connsiteY3" fmla="*/ 1108162 h 3096042"/>
              <a:gd name="connsiteX4" fmla="*/ 11325862 w 12182475"/>
              <a:gd name="connsiteY4" fmla="*/ 1691821 h 3096042"/>
              <a:gd name="connsiteX5" fmla="*/ 10287273 w 12182475"/>
              <a:gd name="connsiteY5" fmla="*/ 2245482 h 3096042"/>
              <a:gd name="connsiteX6" fmla="*/ 10124677 w 12182475"/>
              <a:gd name="connsiteY6" fmla="*/ 2313429 h 3096042"/>
              <a:gd name="connsiteX7" fmla="*/ 10045873 w 12182475"/>
              <a:gd name="connsiteY7" fmla="*/ 2344647 h 3096042"/>
              <a:gd name="connsiteX8" fmla="*/ 6585689 w 12182475"/>
              <a:gd name="connsiteY8" fmla="*/ 3092924 h 3096042"/>
              <a:gd name="connsiteX9" fmla="*/ 6566386 w 12182475"/>
              <a:gd name="connsiteY9" fmla="*/ 3094270 h 3096042"/>
              <a:gd name="connsiteX10" fmla="*/ 6490840 w 12182475"/>
              <a:gd name="connsiteY10" fmla="*/ 3095812 h 3096042"/>
              <a:gd name="connsiteX11" fmla="*/ 2416083 w 12182475"/>
              <a:gd name="connsiteY11" fmla="*/ 2718918 h 3096042"/>
              <a:gd name="connsiteX12" fmla="*/ 358333 w 12182475"/>
              <a:gd name="connsiteY12" fmla="*/ 2059310 h 3096042"/>
              <a:gd name="connsiteX13" fmla="*/ 0 w 12182475"/>
              <a:gd name="connsiteY13" fmla="*/ 1915525 h 309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82475" h="3096042">
                <a:moveTo>
                  <a:pt x="0" y="0"/>
                </a:moveTo>
                <a:lnTo>
                  <a:pt x="12182475" y="0"/>
                </a:lnTo>
                <a:lnTo>
                  <a:pt x="12182475" y="947224"/>
                </a:lnTo>
                <a:lnTo>
                  <a:pt x="12010295" y="1108162"/>
                </a:lnTo>
                <a:cubicBezTo>
                  <a:pt x="11794942" y="1300772"/>
                  <a:pt x="11566745" y="1496040"/>
                  <a:pt x="11325862" y="1691821"/>
                </a:cubicBezTo>
                <a:cubicBezTo>
                  <a:pt x="10999493" y="1904555"/>
                  <a:pt x="10647746" y="2087780"/>
                  <a:pt x="10287273" y="2245482"/>
                </a:cubicBezTo>
                <a:lnTo>
                  <a:pt x="10124677" y="2313429"/>
                </a:lnTo>
                <a:lnTo>
                  <a:pt x="10045873" y="2344647"/>
                </a:lnTo>
                <a:cubicBezTo>
                  <a:pt x="8453295" y="2935148"/>
                  <a:pt x="6838685" y="3074163"/>
                  <a:pt x="6585689" y="3092924"/>
                </a:cubicBezTo>
                <a:lnTo>
                  <a:pt x="6566386" y="3094270"/>
                </a:lnTo>
                <a:lnTo>
                  <a:pt x="6490840" y="3095812"/>
                </a:lnTo>
                <a:cubicBezTo>
                  <a:pt x="5494303" y="3103064"/>
                  <a:pt x="3488523" y="2938019"/>
                  <a:pt x="2416083" y="2718918"/>
                </a:cubicBezTo>
                <a:cubicBezTo>
                  <a:pt x="1881017" y="2626665"/>
                  <a:pt x="1052792" y="2331456"/>
                  <a:pt x="358333" y="2059310"/>
                </a:cubicBezTo>
                <a:lnTo>
                  <a:pt x="0" y="1915525"/>
                </a:lnTo>
                <a:close/>
              </a:path>
            </a:pathLst>
          </a:cu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内容占位符 21">
            <a:extLst>
              <a:ext uri="{FF2B5EF4-FFF2-40B4-BE49-F238E27FC236}">
                <a16:creationId xmlns="" xmlns:a16="http://schemas.microsoft.com/office/drawing/2014/main" id="{1A0B4576-355B-42EF-9118-0B60F27E7D8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佛山科学技术学院通用模板</a:t>
            </a:r>
          </a:p>
        </p:txBody>
      </p:sp>
      <p:grpSp>
        <p:nvGrpSpPr>
          <p:cNvPr id="13" name="f135135e-e96b-4d8e-bdef-6abcb6cae0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1D85807-4C23-40B7-8111-842EB348BB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338707" y="376265"/>
            <a:ext cx="1514585" cy="334755"/>
            <a:chOff x="1911351" y="2503488"/>
            <a:chExt cx="8367712" cy="1849438"/>
          </a:xfrm>
        </p:grpSpPr>
        <p:sp>
          <p:nvSpPr>
            <p:cNvPr id="14" name="íṡ1íḋe">
              <a:extLst>
                <a:ext uri="{FF2B5EF4-FFF2-40B4-BE49-F238E27FC236}">
                  <a16:creationId xmlns="" xmlns:a16="http://schemas.microsoft.com/office/drawing/2014/main" id="{7DA30206-4F6A-4D51-A86A-F70479E67D94}"/>
                </a:ext>
              </a:extLst>
            </p:cNvPr>
            <p:cNvSpPr/>
            <p:nvPr userDrawn="1"/>
          </p:nvSpPr>
          <p:spPr bwMode="auto">
            <a:xfrm>
              <a:off x="1912938" y="2505075"/>
              <a:ext cx="8366125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i$1íḓè">
              <a:extLst>
                <a:ext uri="{FF2B5EF4-FFF2-40B4-BE49-F238E27FC236}">
                  <a16:creationId xmlns="" xmlns:a16="http://schemas.microsoft.com/office/drawing/2014/main" id="{5AEACBE5-D7D4-4929-BD23-E3D83365114D}"/>
                </a:ext>
              </a:extLst>
            </p:cNvPr>
            <p:cNvSpPr/>
            <p:nvPr userDrawn="1"/>
          </p:nvSpPr>
          <p:spPr bwMode="auto">
            <a:xfrm>
              <a:off x="4097338" y="2862263"/>
              <a:ext cx="6099344" cy="912696"/>
            </a:xfrm>
            <a:custGeom>
              <a:avLst/>
              <a:gdLst>
                <a:gd name="connsiteX0" fmla="*/ 3322220 w 6099344"/>
                <a:gd name="connsiteY0" fmla="*/ 486439 h 912696"/>
                <a:gd name="connsiteX1" fmla="*/ 3305484 w 6099344"/>
                <a:gd name="connsiteY1" fmla="*/ 501325 h 912696"/>
                <a:gd name="connsiteX2" fmla="*/ 3279451 w 6099344"/>
                <a:gd name="connsiteY2" fmla="*/ 540401 h 912696"/>
                <a:gd name="connsiteX3" fmla="*/ 3257136 w 6099344"/>
                <a:gd name="connsiteY3" fmla="*/ 566452 h 912696"/>
                <a:gd name="connsiteX4" fmla="*/ 3244119 w 6099344"/>
                <a:gd name="connsiteY4" fmla="*/ 572034 h 912696"/>
                <a:gd name="connsiteX5" fmla="*/ 3231103 w 6099344"/>
                <a:gd name="connsiteY5" fmla="*/ 583199 h 912696"/>
                <a:gd name="connsiteX6" fmla="*/ 3231103 w 6099344"/>
                <a:gd name="connsiteY6" fmla="*/ 594363 h 912696"/>
                <a:gd name="connsiteX7" fmla="*/ 3286889 w 6099344"/>
                <a:gd name="connsiteY7" fmla="*/ 650186 h 912696"/>
                <a:gd name="connsiteX8" fmla="*/ 3325939 w 6099344"/>
                <a:gd name="connsiteY8" fmla="*/ 659490 h 912696"/>
                <a:gd name="connsiteX9" fmla="*/ 3324080 w 6099344"/>
                <a:gd name="connsiteY9" fmla="*/ 644604 h 912696"/>
                <a:gd name="connsiteX10" fmla="*/ 3322220 w 6099344"/>
                <a:gd name="connsiteY10" fmla="*/ 486439 h 912696"/>
                <a:gd name="connsiteX11" fmla="*/ 5847248 w 6099344"/>
                <a:gd name="connsiteY11" fmla="*/ 371937 h 912696"/>
                <a:gd name="connsiteX12" fmla="*/ 5752282 w 6099344"/>
                <a:gd name="connsiteY12" fmla="*/ 442679 h 912696"/>
                <a:gd name="connsiteX13" fmla="*/ 5806282 w 6099344"/>
                <a:gd name="connsiteY13" fmla="*/ 424063 h 912696"/>
                <a:gd name="connsiteX14" fmla="*/ 5837937 w 6099344"/>
                <a:gd name="connsiteY14" fmla="*/ 398000 h 912696"/>
                <a:gd name="connsiteX15" fmla="*/ 5847248 w 6099344"/>
                <a:gd name="connsiteY15" fmla="*/ 371937 h 912696"/>
                <a:gd name="connsiteX16" fmla="*/ 420174 w 6099344"/>
                <a:gd name="connsiteY16" fmla="*/ 309146 h 912696"/>
                <a:gd name="connsiteX17" fmla="*/ 390382 w 6099344"/>
                <a:gd name="connsiteY17" fmla="*/ 327769 h 912696"/>
                <a:gd name="connsiteX18" fmla="*/ 386657 w 6099344"/>
                <a:gd name="connsiteY18" fmla="*/ 342667 h 912696"/>
                <a:gd name="connsiteX19" fmla="*/ 418312 w 6099344"/>
                <a:gd name="connsiteY19" fmla="*/ 318457 h 912696"/>
                <a:gd name="connsiteX20" fmla="*/ 2157866 w 6099344"/>
                <a:gd name="connsiteY20" fmla="*/ 280976 h 912696"/>
                <a:gd name="connsiteX21" fmla="*/ 2157866 w 6099344"/>
                <a:gd name="connsiteY21" fmla="*/ 336863 h 912696"/>
                <a:gd name="connsiteX22" fmla="*/ 2189480 w 6099344"/>
                <a:gd name="connsiteY22" fmla="*/ 323823 h 912696"/>
                <a:gd name="connsiteX23" fmla="*/ 2157866 w 6099344"/>
                <a:gd name="connsiteY23" fmla="*/ 280976 h 912696"/>
                <a:gd name="connsiteX24" fmla="*/ 2079761 w 6099344"/>
                <a:gd name="connsiteY24" fmla="*/ 264209 h 912696"/>
                <a:gd name="connsiteX25" fmla="*/ 1996077 w 6099344"/>
                <a:gd name="connsiteY25" fmla="*/ 329412 h 912696"/>
                <a:gd name="connsiteX26" fmla="*/ 2064884 w 6099344"/>
                <a:gd name="connsiteY26" fmla="*/ 325686 h 912696"/>
                <a:gd name="connsiteX27" fmla="*/ 2076042 w 6099344"/>
                <a:gd name="connsiteY27" fmla="*/ 333138 h 912696"/>
                <a:gd name="connsiteX28" fmla="*/ 2079761 w 6099344"/>
                <a:gd name="connsiteY28" fmla="*/ 264209 h 912696"/>
                <a:gd name="connsiteX29" fmla="*/ 1779037 w 6099344"/>
                <a:gd name="connsiteY29" fmla="*/ 219290 h 912696"/>
                <a:gd name="connsiteX30" fmla="*/ 1762329 w 6099344"/>
                <a:gd name="connsiteY30" fmla="*/ 237919 h 912696"/>
                <a:gd name="connsiteX31" fmla="*/ 1753047 w 6099344"/>
                <a:gd name="connsiteY31" fmla="*/ 239782 h 912696"/>
                <a:gd name="connsiteX32" fmla="*/ 1686214 w 6099344"/>
                <a:gd name="connsiteY32" fmla="*/ 306848 h 912696"/>
                <a:gd name="connsiteX33" fmla="*/ 1684358 w 6099344"/>
                <a:gd name="connsiteY33" fmla="*/ 319888 h 912696"/>
                <a:gd name="connsiteX34" fmla="*/ 1756759 w 6099344"/>
                <a:gd name="connsiteY34" fmla="*/ 269589 h 912696"/>
                <a:gd name="connsiteX35" fmla="*/ 1779037 w 6099344"/>
                <a:gd name="connsiteY35" fmla="*/ 219290 h 912696"/>
                <a:gd name="connsiteX36" fmla="*/ 5942329 w 6099344"/>
                <a:gd name="connsiteY36" fmla="*/ 213466 h 912696"/>
                <a:gd name="connsiteX37" fmla="*/ 5765316 w 6099344"/>
                <a:gd name="connsiteY37" fmla="*/ 282579 h 912696"/>
                <a:gd name="connsiteX38" fmla="*/ 5769041 w 6099344"/>
                <a:gd name="connsiteY38" fmla="*/ 288164 h 912696"/>
                <a:gd name="connsiteX39" fmla="*/ 5763454 w 6099344"/>
                <a:gd name="connsiteY39" fmla="*/ 334705 h 912696"/>
                <a:gd name="connsiteX40" fmla="*/ 5778351 w 6099344"/>
                <a:gd name="connsiteY40" fmla="*/ 301195 h 912696"/>
                <a:gd name="connsiteX41" fmla="*/ 5791385 w 6099344"/>
                <a:gd name="connsiteY41" fmla="*/ 308642 h 912696"/>
                <a:gd name="connsiteX42" fmla="*/ 5884489 w 6099344"/>
                <a:gd name="connsiteY42" fmla="*/ 290025 h 912696"/>
                <a:gd name="connsiteX43" fmla="*/ 5828627 w 6099344"/>
                <a:gd name="connsiteY43" fmla="*/ 299334 h 912696"/>
                <a:gd name="connsiteX44" fmla="*/ 5994351 w 6099344"/>
                <a:gd name="connsiteY44" fmla="*/ 224868 h 912696"/>
                <a:gd name="connsiteX45" fmla="*/ 5942329 w 6099344"/>
                <a:gd name="connsiteY45" fmla="*/ 213466 h 912696"/>
                <a:gd name="connsiteX46" fmla="*/ 435070 w 6099344"/>
                <a:gd name="connsiteY46" fmla="*/ 171334 h 912696"/>
                <a:gd name="connsiteX47" fmla="*/ 384795 w 6099344"/>
                <a:gd name="connsiteY47" fmla="*/ 175058 h 912696"/>
                <a:gd name="connsiteX48" fmla="*/ 388519 w 6099344"/>
                <a:gd name="connsiteY48" fmla="*/ 240240 h 912696"/>
                <a:gd name="connsiteX49" fmla="*/ 449966 w 6099344"/>
                <a:gd name="connsiteY49" fmla="*/ 217892 h 912696"/>
                <a:gd name="connsiteX50" fmla="*/ 448104 w 6099344"/>
                <a:gd name="connsiteY50" fmla="*/ 204856 h 912696"/>
                <a:gd name="connsiteX51" fmla="*/ 440656 w 6099344"/>
                <a:gd name="connsiteY51" fmla="*/ 201131 h 912696"/>
                <a:gd name="connsiteX52" fmla="*/ 435070 w 6099344"/>
                <a:gd name="connsiteY52" fmla="*/ 171334 h 912696"/>
                <a:gd name="connsiteX53" fmla="*/ 4968965 w 6099344"/>
                <a:gd name="connsiteY53" fmla="*/ 138606 h 912696"/>
                <a:gd name="connsiteX54" fmla="*/ 4960140 w 6099344"/>
                <a:gd name="connsiteY54" fmla="*/ 139303 h 912696"/>
                <a:gd name="connsiteX55" fmla="*/ 4952709 w 6099344"/>
                <a:gd name="connsiteY55" fmla="*/ 174641 h 912696"/>
                <a:gd name="connsiteX56" fmla="*/ 4973145 w 6099344"/>
                <a:gd name="connsiteY56" fmla="*/ 172781 h 912696"/>
                <a:gd name="connsiteX57" fmla="*/ 4975003 w 6099344"/>
                <a:gd name="connsiteY57" fmla="*/ 144883 h 912696"/>
                <a:gd name="connsiteX58" fmla="*/ 4968965 w 6099344"/>
                <a:gd name="connsiteY58" fmla="*/ 138606 h 912696"/>
                <a:gd name="connsiteX59" fmla="*/ 4404287 w 6099344"/>
                <a:gd name="connsiteY59" fmla="*/ 117992 h 912696"/>
                <a:gd name="connsiteX60" fmla="*/ 4459972 w 6099344"/>
                <a:gd name="connsiteY60" fmla="*/ 138297 h 912696"/>
                <a:gd name="connsiteX61" fmla="*/ 4489670 w 6099344"/>
                <a:gd name="connsiteY61" fmla="*/ 225056 h 912696"/>
                <a:gd name="connsiteX62" fmla="*/ 4389438 w 6099344"/>
                <a:gd name="connsiteY62" fmla="*/ 129068 h 912696"/>
                <a:gd name="connsiteX63" fmla="*/ 4404287 w 6099344"/>
                <a:gd name="connsiteY63" fmla="*/ 117992 h 912696"/>
                <a:gd name="connsiteX64" fmla="*/ 1041284 w 6099344"/>
                <a:gd name="connsiteY64" fmla="*/ 79375 h 912696"/>
                <a:gd name="connsiteX65" fmla="*/ 1096952 w 6099344"/>
                <a:gd name="connsiteY65" fmla="*/ 120369 h 912696"/>
                <a:gd name="connsiteX66" fmla="*/ 1156331 w 6099344"/>
                <a:gd name="connsiteY66" fmla="*/ 289933 h 912696"/>
                <a:gd name="connsiteX67" fmla="*/ 1160042 w 6099344"/>
                <a:gd name="connsiteY67" fmla="*/ 368193 h 912696"/>
                <a:gd name="connsiteX68" fmla="*/ 1161898 w 6099344"/>
                <a:gd name="connsiteY68" fmla="*/ 412914 h 912696"/>
                <a:gd name="connsiteX69" fmla="*/ 1236121 w 6099344"/>
                <a:gd name="connsiteY69" fmla="*/ 409187 h 912696"/>
                <a:gd name="connsiteX70" fmla="*/ 1319623 w 6099344"/>
                <a:gd name="connsiteY70" fmla="*/ 345833 h 912696"/>
                <a:gd name="connsiteX71" fmla="*/ 1362301 w 6099344"/>
                <a:gd name="connsiteY71" fmla="*/ 375647 h 912696"/>
                <a:gd name="connsiteX72" fmla="*/ 1371579 w 6099344"/>
                <a:gd name="connsiteY72" fmla="*/ 457634 h 912696"/>
                <a:gd name="connsiteX73" fmla="*/ 1306634 w 6099344"/>
                <a:gd name="connsiteY73" fmla="*/ 552665 h 912696"/>
                <a:gd name="connsiteX74" fmla="*/ 1221276 w 6099344"/>
                <a:gd name="connsiteY74" fmla="*/ 569435 h 912696"/>
                <a:gd name="connsiteX75" fmla="*/ 1197154 w 6099344"/>
                <a:gd name="connsiteY75" fmla="*/ 539621 h 912696"/>
                <a:gd name="connsiteX76" fmla="*/ 1221276 w 6099344"/>
                <a:gd name="connsiteY76" fmla="*/ 489311 h 912696"/>
                <a:gd name="connsiteX77" fmla="*/ 1156331 w 6099344"/>
                <a:gd name="connsiteY77" fmla="*/ 494901 h 912696"/>
                <a:gd name="connsiteX78" fmla="*/ 1156331 w 6099344"/>
                <a:gd name="connsiteY78" fmla="*/ 511671 h 912696"/>
                <a:gd name="connsiteX79" fmla="*/ 1111797 w 6099344"/>
                <a:gd name="connsiteY79" fmla="*/ 535894 h 912696"/>
                <a:gd name="connsiteX80" fmla="*/ 1046851 w 6099344"/>
                <a:gd name="connsiteY80" fmla="*/ 530304 h 912696"/>
                <a:gd name="connsiteX81" fmla="*/ 970772 w 6099344"/>
                <a:gd name="connsiteY81" fmla="*/ 578751 h 912696"/>
                <a:gd name="connsiteX82" fmla="*/ 965205 w 6099344"/>
                <a:gd name="connsiteY82" fmla="*/ 595521 h 912696"/>
                <a:gd name="connsiteX83" fmla="*/ 922527 w 6099344"/>
                <a:gd name="connsiteY83" fmla="*/ 584341 h 912696"/>
                <a:gd name="connsiteX84" fmla="*/ 885415 w 6099344"/>
                <a:gd name="connsiteY84" fmla="*/ 575025 h 912696"/>
                <a:gd name="connsiteX85" fmla="*/ 872426 w 6099344"/>
                <a:gd name="connsiteY85" fmla="*/ 509808 h 912696"/>
                <a:gd name="connsiteX86" fmla="*/ 822325 w 6099344"/>
                <a:gd name="connsiteY86" fmla="*/ 422230 h 912696"/>
                <a:gd name="connsiteX87" fmla="*/ 883559 w 6099344"/>
                <a:gd name="connsiteY87" fmla="*/ 386827 h 912696"/>
                <a:gd name="connsiteX88" fmla="*/ 909537 w 6099344"/>
                <a:gd name="connsiteY88" fmla="*/ 396144 h 912696"/>
                <a:gd name="connsiteX89" fmla="*/ 959638 w 6099344"/>
                <a:gd name="connsiteY89" fmla="*/ 396144 h 912696"/>
                <a:gd name="connsiteX90" fmla="*/ 983761 w 6099344"/>
                <a:gd name="connsiteY90" fmla="*/ 427820 h 912696"/>
                <a:gd name="connsiteX91" fmla="*/ 1017162 w 6099344"/>
                <a:gd name="connsiteY91" fmla="*/ 437137 h 912696"/>
                <a:gd name="connsiteX92" fmla="*/ 1030151 w 6099344"/>
                <a:gd name="connsiteY92" fmla="*/ 424094 h 912696"/>
                <a:gd name="connsiteX93" fmla="*/ 1020873 w 6099344"/>
                <a:gd name="connsiteY93" fmla="*/ 358877 h 912696"/>
                <a:gd name="connsiteX94" fmla="*/ 1020873 w 6099344"/>
                <a:gd name="connsiteY94" fmla="*/ 306703 h 912696"/>
                <a:gd name="connsiteX95" fmla="*/ 1022728 w 6099344"/>
                <a:gd name="connsiteY95" fmla="*/ 228443 h 912696"/>
                <a:gd name="connsiteX96" fmla="*/ 1041284 w 6099344"/>
                <a:gd name="connsiteY96" fmla="*/ 79375 h 912696"/>
                <a:gd name="connsiteX97" fmla="*/ 3603940 w 6099344"/>
                <a:gd name="connsiteY97" fmla="*/ 74746 h 912696"/>
                <a:gd name="connsiteX98" fmla="*/ 3629044 w 6099344"/>
                <a:gd name="connsiteY98" fmla="*/ 93819 h 912696"/>
                <a:gd name="connsiteX99" fmla="*/ 3666234 w 6099344"/>
                <a:gd name="connsiteY99" fmla="*/ 157085 h 912696"/>
                <a:gd name="connsiteX100" fmla="*/ 3684830 w 6099344"/>
                <a:gd name="connsiteY100" fmla="*/ 168249 h 912696"/>
                <a:gd name="connsiteX101" fmla="*/ 3705285 w 6099344"/>
                <a:gd name="connsiteY101" fmla="*/ 170110 h 912696"/>
                <a:gd name="connsiteX102" fmla="*/ 3720161 w 6099344"/>
                <a:gd name="connsiteY102" fmla="*/ 203604 h 912696"/>
                <a:gd name="connsiteX103" fmla="*/ 3679251 w 6099344"/>
                <a:gd name="connsiteY103" fmla="*/ 242680 h 912696"/>
                <a:gd name="connsiteX104" fmla="*/ 3675532 w 6099344"/>
                <a:gd name="connsiteY104" fmla="*/ 255705 h 912696"/>
                <a:gd name="connsiteX105" fmla="*/ 3636482 w 6099344"/>
                <a:gd name="connsiteY105" fmla="*/ 266869 h 912696"/>
                <a:gd name="connsiteX106" fmla="*/ 3606729 w 6099344"/>
                <a:gd name="connsiteY106" fmla="*/ 307806 h 912696"/>
                <a:gd name="connsiteX107" fmla="*/ 3688549 w 6099344"/>
                <a:gd name="connsiteY107" fmla="*/ 311528 h 912696"/>
                <a:gd name="connsiteX108" fmla="*/ 3694128 w 6099344"/>
                <a:gd name="connsiteY108" fmla="*/ 415730 h 912696"/>
                <a:gd name="connsiteX109" fmla="*/ 3629044 w 6099344"/>
                <a:gd name="connsiteY109" fmla="*/ 521794 h 912696"/>
                <a:gd name="connsiteX110" fmla="*/ 3761071 w 6099344"/>
                <a:gd name="connsiteY110" fmla="*/ 614832 h 912696"/>
                <a:gd name="connsiteX111" fmla="*/ 3859626 w 6099344"/>
                <a:gd name="connsiteY111" fmla="*/ 644604 h 912696"/>
                <a:gd name="connsiteX112" fmla="*/ 3872643 w 6099344"/>
                <a:gd name="connsiteY112" fmla="*/ 652047 h 912696"/>
                <a:gd name="connsiteX113" fmla="*/ 3872643 w 6099344"/>
                <a:gd name="connsiteY113" fmla="*/ 663211 h 912696"/>
                <a:gd name="connsiteX114" fmla="*/ 3954463 w 6099344"/>
                <a:gd name="connsiteY114" fmla="*/ 698566 h 912696"/>
                <a:gd name="connsiteX115" fmla="*/ 3952603 w 6099344"/>
                <a:gd name="connsiteY115" fmla="*/ 711591 h 912696"/>
                <a:gd name="connsiteX116" fmla="*/ 3814997 w 6099344"/>
                <a:gd name="connsiteY116" fmla="*/ 715313 h 912696"/>
                <a:gd name="connsiteX117" fmla="*/ 3757352 w 6099344"/>
                <a:gd name="connsiteY117" fmla="*/ 720895 h 912696"/>
                <a:gd name="connsiteX118" fmla="*/ 3709004 w 6099344"/>
                <a:gd name="connsiteY118" fmla="*/ 706009 h 912696"/>
                <a:gd name="connsiteX119" fmla="*/ 3671813 w 6099344"/>
                <a:gd name="connsiteY119" fmla="*/ 685540 h 912696"/>
                <a:gd name="connsiteX120" fmla="*/ 3578836 w 6099344"/>
                <a:gd name="connsiteY120" fmla="*/ 599945 h 912696"/>
                <a:gd name="connsiteX121" fmla="*/ 3379866 w 6099344"/>
                <a:gd name="connsiteY121" fmla="*/ 618553 h 912696"/>
                <a:gd name="connsiteX122" fmla="*/ 3521191 w 6099344"/>
                <a:gd name="connsiteY122" fmla="*/ 534819 h 912696"/>
                <a:gd name="connsiteX123" fmla="*/ 3500736 w 6099344"/>
                <a:gd name="connsiteY123" fmla="*/ 527376 h 912696"/>
                <a:gd name="connsiteX124" fmla="*/ 3437511 w 6099344"/>
                <a:gd name="connsiteY124" fmla="*/ 462249 h 912696"/>
                <a:gd name="connsiteX125" fmla="*/ 3444949 w 6099344"/>
                <a:gd name="connsiteY125" fmla="*/ 438059 h 912696"/>
                <a:gd name="connsiteX126" fmla="*/ 3562100 w 6099344"/>
                <a:gd name="connsiteY126" fmla="*/ 469692 h 912696"/>
                <a:gd name="connsiteX127" fmla="*/ 3595572 w 6099344"/>
                <a:gd name="connsiteY127" fmla="*/ 408287 h 912696"/>
                <a:gd name="connsiteX128" fmla="*/ 3549084 w 6099344"/>
                <a:gd name="connsiteY128" fmla="*/ 398983 h 912696"/>
                <a:gd name="connsiteX129" fmla="*/ 3517471 w 6099344"/>
                <a:gd name="connsiteY129" fmla="*/ 361768 h 912696"/>
                <a:gd name="connsiteX130" fmla="*/ 3506314 w 6099344"/>
                <a:gd name="connsiteY130" fmla="*/ 371072 h 912696"/>
                <a:gd name="connsiteX131" fmla="*/ 3510033 w 6099344"/>
                <a:gd name="connsiteY131" fmla="*/ 339439 h 912696"/>
                <a:gd name="connsiteX132" fmla="*/ 3515612 w 6099344"/>
                <a:gd name="connsiteY132" fmla="*/ 300363 h 912696"/>
                <a:gd name="connsiteX133" fmla="*/ 3439371 w 6099344"/>
                <a:gd name="connsiteY133" fmla="*/ 365490 h 912696"/>
                <a:gd name="connsiteX134" fmla="*/ 3379866 w 6099344"/>
                <a:gd name="connsiteY134" fmla="*/ 419452 h 912696"/>
                <a:gd name="connsiteX135" fmla="*/ 3381725 w 6099344"/>
                <a:gd name="connsiteY135" fmla="*/ 648325 h 912696"/>
                <a:gd name="connsiteX136" fmla="*/ 3359411 w 6099344"/>
                <a:gd name="connsiteY136" fmla="*/ 720895 h 912696"/>
                <a:gd name="connsiteX137" fmla="*/ 3296186 w 6099344"/>
                <a:gd name="connsiteY137" fmla="*/ 694844 h 912696"/>
                <a:gd name="connsiteX138" fmla="*/ 3216226 w 6099344"/>
                <a:gd name="connsiteY138" fmla="*/ 601806 h 912696"/>
                <a:gd name="connsiteX139" fmla="*/ 3182755 w 6099344"/>
                <a:gd name="connsiteY139" fmla="*/ 514350 h 912696"/>
                <a:gd name="connsiteX140" fmla="*/ 3201350 w 6099344"/>
                <a:gd name="connsiteY140" fmla="*/ 510629 h 912696"/>
                <a:gd name="connsiteX141" fmla="*/ 3325939 w 6099344"/>
                <a:gd name="connsiteY141" fmla="*/ 389680 h 912696"/>
                <a:gd name="connsiteX142" fmla="*/ 3329658 w 6099344"/>
                <a:gd name="connsiteY142" fmla="*/ 324553 h 912696"/>
                <a:gd name="connsiteX143" fmla="*/ 3231103 w 6099344"/>
                <a:gd name="connsiteY143" fmla="*/ 371072 h 912696"/>
                <a:gd name="connsiteX144" fmla="*/ 3162300 w 6099344"/>
                <a:gd name="connsiteY144" fmla="*/ 352464 h 912696"/>
                <a:gd name="connsiteX145" fmla="*/ 3340815 w 6099344"/>
                <a:gd name="connsiteY145" fmla="*/ 248262 h 912696"/>
                <a:gd name="connsiteX146" fmla="*/ 3337096 w 6099344"/>
                <a:gd name="connsiteY146" fmla="*/ 171971 h 912696"/>
                <a:gd name="connsiteX147" fmla="*/ 3346394 w 6099344"/>
                <a:gd name="connsiteY147" fmla="*/ 123591 h 912696"/>
                <a:gd name="connsiteX148" fmla="*/ 3381725 w 6099344"/>
                <a:gd name="connsiteY148" fmla="*/ 80793 h 912696"/>
                <a:gd name="connsiteX149" fmla="*/ 3418916 w 6099344"/>
                <a:gd name="connsiteY149" fmla="*/ 155224 h 912696"/>
                <a:gd name="connsiteX150" fmla="*/ 3417056 w 6099344"/>
                <a:gd name="connsiteY150" fmla="*/ 196161 h 912696"/>
                <a:gd name="connsiteX151" fmla="*/ 3431933 w 6099344"/>
                <a:gd name="connsiteY151" fmla="*/ 227793 h 912696"/>
                <a:gd name="connsiteX152" fmla="*/ 3448669 w 6099344"/>
                <a:gd name="connsiteY152" fmla="*/ 225933 h 912696"/>
                <a:gd name="connsiteX153" fmla="*/ 3456107 w 6099344"/>
                <a:gd name="connsiteY153" fmla="*/ 240819 h 912696"/>
                <a:gd name="connsiteX154" fmla="*/ 3480281 w 6099344"/>
                <a:gd name="connsiteY154" fmla="*/ 244540 h 912696"/>
                <a:gd name="connsiteX155" fmla="*/ 3467264 w 6099344"/>
                <a:gd name="connsiteY155" fmla="*/ 259426 h 912696"/>
                <a:gd name="connsiteX156" fmla="*/ 3465404 w 6099344"/>
                <a:gd name="connsiteY156" fmla="*/ 270591 h 912696"/>
                <a:gd name="connsiteX157" fmla="*/ 3389163 w 6099344"/>
                <a:gd name="connsiteY157" fmla="*/ 292920 h 912696"/>
                <a:gd name="connsiteX158" fmla="*/ 3387304 w 6099344"/>
                <a:gd name="connsiteY158" fmla="*/ 343161 h 912696"/>
                <a:gd name="connsiteX159" fmla="*/ 3415197 w 6099344"/>
                <a:gd name="connsiteY159" fmla="*/ 331996 h 912696"/>
                <a:gd name="connsiteX160" fmla="*/ 3420775 w 6099344"/>
                <a:gd name="connsiteY160" fmla="*/ 339439 h 912696"/>
                <a:gd name="connsiteX161" fmla="*/ 3383585 w 6099344"/>
                <a:gd name="connsiteY161" fmla="*/ 376654 h 912696"/>
                <a:gd name="connsiteX162" fmla="*/ 3383585 w 6099344"/>
                <a:gd name="connsiteY162" fmla="*/ 389680 h 912696"/>
                <a:gd name="connsiteX163" fmla="*/ 3521191 w 6099344"/>
                <a:gd name="connsiteY163" fmla="*/ 283616 h 912696"/>
                <a:gd name="connsiteX164" fmla="*/ 3521191 w 6099344"/>
                <a:gd name="connsiteY164" fmla="*/ 276173 h 912696"/>
                <a:gd name="connsiteX165" fmla="*/ 3500736 w 6099344"/>
                <a:gd name="connsiteY165" fmla="*/ 265009 h 912696"/>
                <a:gd name="connsiteX166" fmla="*/ 3497017 w 6099344"/>
                <a:gd name="connsiteY166" fmla="*/ 235237 h 912696"/>
                <a:gd name="connsiteX167" fmla="*/ 3547224 w 6099344"/>
                <a:gd name="connsiteY167" fmla="*/ 196161 h 912696"/>
                <a:gd name="connsiteX168" fmla="*/ 3578836 w 6099344"/>
                <a:gd name="connsiteY168" fmla="*/ 97540 h 912696"/>
                <a:gd name="connsiteX169" fmla="*/ 3603940 w 6099344"/>
                <a:gd name="connsiteY169" fmla="*/ 74746 h 912696"/>
                <a:gd name="connsiteX170" fmla="*/ 1887114 w 6099344"/>
                <a:gd name="connsiteY170" fmla="*/ 63949 h 912696"/>
                <a:gd name="connsiteX171" fmla="*/ 1897850 w 6099344"/>
                <a:gd name="connsiteY171" fmla="*/ 193209 h 912696"/>
                <a:gd name="connsiteX172" fmla="*/ 1875573 w 6099344"/>
                <a:gd name="connsiteY172" fmla="*/ 226742 h 912696"/>
                <a:gd name="connsiteX173" fmla="*/ 1864434 w 6099344"/>
                <a:gd name="connsiteY173" fmla="*/ 303122 h 912696"/>
                <a:gd name="connsiteX174" fmla="*/ 1853295 w 6099344"/>
                <a:gd name="connsiteY174" fmla="*/ 355284 h 912696"/>
                <a:gd name="connsiteX175" fmla="*/ 1914558 w 6099344"/>
                <a:gd name="connsiteY175" fmla="*/ 323614 h 912696"/>
                <a:gd name="connsiteX176" fmla="*/ 1886712 w 6099344"/>
                <a:gd name="connsiteY176" fmla="*/ 383228 h 912696"/>
                <a:gd name="connsiteX177" fmla="*/ 1842157 w 6099344"/>
                <a:gd name="connsiteY177" fmla="*/ 422350 h 912696"/>
                <a:gd name="connsiteX178" fmla="*/ 1853295 w 6099344"/>
                <a:gd name="connsiteY178" fmla="*/ 573247 h 912696"/>
                <a:gd name="connsiteX179" fmla="*/ 1836587 w 6099344"/>
                <a:gd name="connsiteY179" fmla="*/ 593740 h 912696"/>
                <a:gd name="connsiteX180" fmla="*/ 1827305 w 6099344"/>
                <a:gd name="connsiteY180" fmla="*/ 591877 h 912696"/>
                <a:gd name="connsiteX181" fmla="*/ 1823592 w 6099344"/>
                <a:gd name="connsiteY181" fmla="*/ 610506 h 912696"/>
                <a:gd name="connsiteX182" fmla="*/ 1816166 w 6099344"/>
                <a:gd name="connsiteY182" fmla="*/ 623547 h 912696"/>
                <a:gd name="connsiteX183" fmla="*/ 1801314 w 6099344"/>
                <a:gd name="connsiteY183" fmla="*/ 625410 h 912696"/>
                <a:gd name="connsiteX184" fmla="*/ 1792032 w 6099344"/>
                <a:gd name="connsiteY184" fmla="*/ 636587 h 912696"/>
                <a:gd name="connsiteX185" fmla="*/ 1760472 w 6099344"/>
                <a:gd name="connsiteY185" fmla="*/ 495004 h 912696"/>
                <a:gd name="connsiteX186" fmla="*/ 1680645 w 6099344"/>
                <a:gd name="connsiteY186" fmla="*/ 550892 h 912696"/>
                <a:gd name="connsiteX187" fmla="*/ 1667649 w 6099344"/>
                <a:gd name="connsiteY187" fmla="*/ 549029 h 912696"/>
                <a:gd name="connsiteX188" fmla="*/ 1649085 w 6099344"/>
                <a:gd name="connsiteY188" fmla="*/ 547166 h 912696"/>
                <a:gd name="connsiteX189" fmla="*/ 1647228 w 6099344"/>
                <a:gd name="connsiteY189" fmla="*/ 535989 h 912696"/>
                <a:gd name="connsiteX190" fmla="*/ 1675075 w 6099344"/>
                <a:gd name="connsiteY190" fmla="*/ 483827 h 912696"/>
                <a:gd name="connsiteX191" fmla="*/ 1662080 w 6099344"/>
                <a:gd name="connsiteY191" fmla="*/ 478238 h 912696"/>
                <a:gd name="connsiteX192" fmla="*/ 1660224 w 6099344"/>
                <a:gd name="connsiteY192" fmla="*/ 461471 h 912696"/>
                <a:gd name="connsiteX193" fmla="*/ 1688070 w 6099344"/>
                <a:gd name="connsiteY193" fmla="*/ 422350 h 912696"/>
                <a:gd name="connsiteX194" fmla="*/ 1704779 w 6099344"/>
                <a:gd name="connsiteY194" fmla="*/ 418624 h 912696"/>
                <a:gd name="connsiteX195" fmla="*/ 1715917 w 6099344"/>
                <a:gd name="connsiteY195" fmla="*/ 401857 h 912696"/>
                <a:gd name="connsiteX196" fmla="*/ 1704779 w 6099344"/>
                <a:gd name="connsiteY196" fmla="*/ 403720 h 912696"/>
                <a:gd name="connsiteX197" fmla="*/ 1650941 w 6099344"/>
                <a:gd name="connsiteY197" fmla="*/ 418624 h 912696"/>
                <a:gd name="connsiteX198" fmla="*/ 1619382 w 6099344"/>
                <a:gd name="connsiteY198" fmla="*/ 420487 h 912696"/>
                <a:gd name="connsiteX199" fmla="*/ 1598960 w 6099344"/>
                <a:gd name="connsiteY199" fmla="*/ 431664 h 912696"/>
                <a:gd name="connsiteX200" fmla="*/ 1585965 w 6099344"/>
                <a:gd name="connsiteY200" fmla="*/ 390680 h 912696"/>
                <a:gd name="connsiteX201" fmla="*/ 1649085 w 6099344"/>
                <a:gd name="connsiteY201" fmla="*/ 338518 h 912696"/>
                <a:gd name="connsiteX202" fmla="*/ 1740051 w 6099344"/>
                <a:gd name="connsiteY202" fmla="*/ 232331 h 912696"/>
                <a:gd name="connsiteX203" fmla="*/ 1779037 w 6099344"/>
                <a:gd name="connsiteY203" fmla="*/ 168991 h 912696"/>
                <a:gd name="connsiteX204" fmla="*/ 1734482 w 6099344"/>
                <a:gd name="connsiteY204" fmla="*/ 120554 h 912696"/>
                <a:gd name="connsiteX205" fmla="*/ 1747477 w 6099344"/>
                <a:gd name="connsiteY205" fmla="*/ 98199 h 912696"/>
                <a:gd name="connsiteX206" fmla="*/ 1864434 w 6099344"/>
                <a:gd name="connsiteY206" fmla="*/ 66529 h 912696"/>
                <a:gd name="connsiteX207" fmla="*/ 1887114 w 6099344"/>
                <a:gd name="connsiteY207" fmla="*/ 63949 h 912696"/>
                <a:gd name="connsiteX208" fmla="*/ 145079 w 6099344"/>
                <a:gd name="connsiteY208" fmla="*/ 60325 h 912696"/>
                <a:gd name="connsiteX209" fmla="*/ 161818 w 6099344"/>
                <a:gd name="connsiteY209" fmla="*/ 65906 h 912696"/>
                <a:gd name="connsiteX210" fmla="*/ 174838 w 6099344"/>
                <a:gd name="connsiteY210" fmla="*/ 60325 h 912696"/>
                <a:gd name="connsiteX211" fmla="*/ 191578 w 6099344"/>
                <a:gd name="connsiteY211" fmla="*/ 62185 h 912696"/>
                <a:gd name="connsiteX212" fmla="*/ 239938 w 6099344"/>
                <a:gd name="connsiteY212" fmla="*/ 121714 h 912696"/>
                <a:gd name="connsiteX213" fmla="*/ 239938 w 6099344"/>
                <a:gd name="connsiteY213" fmla="*/ 129155 h 912696"/>
                <a:gd name="connsiteX214" fmla="*/ 236218 w 6099344"/>
                <a:gd name="connsiteY214" fmla="*/ 231470 h 912696"/>
                <a:gd name="connsiteX215" fmla="*/ 204598 w 6099344"/>
                <a:gd name="connsiteY215" fmla="*/ 307741 h 912696"/>
                <a:gd name="connsiteX216" fmla="*/ 206458 w 6099344"/>
                <a:gd name="connsiteY216" fmla="*/ 482606 h 912696"/>
                <a:gd name="connsiteX217" fmla="*/ 215758 w 6099344"/>
                <a:gd name="connsiteY217" fmla="*/ 536554 h 912696"/>
                <a:gd name="connsiteX218" fmla="*/ 215758 w 6099344"/>
                <a:gd name="connsiteY218" fmla="*/ 586781 h 912696"/>
                <a:gd name="connsiteX219" fmla="*/ 187858 w 6099344"/>
                <a:gd name="connsiteY219" fmla="*/ 592362 h 912696"/>
                <a:gd name="connsiteX220" fmla="*/ 180418 w 6099344"/>
                <a:gd name="connsiteY220" fmla="*/ 588641 h 912696"/>
                <a:gd name="connsiteX221" fmla="*/ 133919 w 6099344"/>
                <a:gd name="connsiteY221" fmla="*/ 596082 h 912696"/>
                <a:gd name="connsiteX222" fmla="*/ 115319 w 6099344"/>
                <a:gd name="connsiteY222" fmla="*/ 581200 h 912696"/>
                <a:gd name="connsiteX223" fmla="*/ 87419 w 6099344"/>
                <a:gd name="connsiteY223" fmla="*/ 426798 h 912696"/>
                <a:gd name="connsiteX224" fmla="*/ 63239 w 6099344"/>
                <a:gd name="connsiteY224" fmla="*/ 450981 h 912696"/>
                <a:gd name="connsiteX225" fmla="*/ 46499 w 6099344"/>
                <a:gd name="connsiteY225" fmla="*/ 449121 h 912696"/>
                <a:gd name="connsiteX226" fmla="*/ 40920 w 6099344"/>
                <a:gd name="connsiteY226" fmla="*/ 454702 h 912696"/>
                <a:gd name="connsiteX227" fmla="*/ 20460 w 6099344"/>
                <a:gd name="connsiteY227" fmla="*/ 454702 h 912696"/>
                <a:gd name="connsiteX228" fmla="*/ 18600 w 6099344"/>
                <a:gd name="connsiteY228" fmla="*/ 450981 h 912696"/>
                <a:gd name="connsiteX229" fmla="*/ 0 w 6099344"/>
                <a:gd name="connsiteY229" fmla="*/ 421217 h 912696"/>
                <a:gd name="connsiteX230" fmla="*/ 133919 w 6099344"/>
                <a:gd name="connsiteY230" fmla="*/ 69626 h 912696"/>
                <a:gd name="connsiteX231" fmla="*/ 2144848 w 6099344"/>
                <a:gd name="connsiteY231" fmla="*/ 55562 h 912696"/>
                <a:gd name="connsiteX232" fmla="*/ 2170883 w 6099344"/>
                <a:gd name="connsiteY232" fmla="*/ 81643 h 912696"/>
                <a:gd name="connsiteX233" fmla="*/ 2176462 w 6099344"/>
                <a:gd name="connsiteY233" fmla="*/ 187830 h 912696"/>
                <a:gd name="connsiteX234" fmla="*/ 2241550 w 6099344"/>
                <a:gd name="connsiteY234" fmla="*/ 316371 h 912696"/>
                <a:gd name="connsiteX235" fmla="*/ 2213655 w 6099344"/>
                <a:gd name="connsiteY235" fmla="*/ 346178 h 912696"/>
                <a:gd name="connsiteX236" fmla="*/ 2150427 w 6099344"/>
                <a:gd name="connsiteY236" fmla="*/ 381574 h 912696"/>
                <a:gd name="connsiteX237" fmla="*/ 2144848 w 6099344"/>
                <a:gd name="connsiteY237" fmla="*/ 806320 h 912696"/>
                <a:gd name="connsiteX238" fmla="*/ 2128112 w 6099344"/>
                <a:gd name="connsiteY238" fmla="*/ 783965 h 912696"/>
                <a:gd name="connsiteX239" fmla="*/ 2124392 w 6099344"/>
                <a:gd name="connsiteY239" fmla="*/ 828675 h 912696"/>
                <a:gd name="connsiteX240" fmla="*/ 2115094 w 6099344"/>
                <a:gd name="connsiteY240" fmla="*/ 824949 h 912696"/>
                <a:gd name="connsiteX241" fmla="*/ 2096498 w 6099344"/>
                <a:gd name="connsiteY241" fmla="*/ 782102 h 912696"/>
                <a:gd name="connsiteX242" fmla="*/ 2087199 w 6099344"/>
                <a:gd name="connsiteY242" fmla="*/ 780239 h 912696"/>
                <a:gd name="connsiteX243" fmla="*/ 2076042 w 6099344"/>
                <a:gd name="connsiteY243" fmla="*/ 424421 h 912696"/>
                <a:gd name="connsiteX244" fmla="*/ 1875200 w 6099344"/>
                <a:gd name="connsiteY244" fmla="*/ 566003 h 912696"/>
                <a:gd name="connsiteX245" fmla="*/ 1856604 w 6099344"/>
                <a:gd name="connsiteY245" fmla="*/ 566003 h 912696"/>
                <a:gd name="connsiteX246" fmla="*/ 1851025 w 6099344"/>
                <a:gd name="connsiteY246" fmla="*/ 547374 h 912696"/>
                <a:gd name="connsiteX247" fmla="*/ 1856604 w 6099344"/>
                <a:gd name="connsiteY247" fmla="*/ 519430 h 912696"/>
                <a:gd name="connsiteX248" fmla="*/ 1873340 w 6099344"/>
                <a:gd name="connsiteY248" fmla="*/ 517567 h 912696"/>
                <a:gd name="connsiteX249" fmla="*/ 2083480 w 6099344"/>
                <a:gd name="connsiteY249" fmla="*/ 387162 h 912696"/>
                <a:gd name="connsiteX250" fmla="*/ 2076042 w 6099344"/>
                <a:gd name="connsiteY250" fmla="*/ 379711 h 912696"/>
                <a:gd name="connsiteX251" fmla="*/ 2018393 w 6099344"/>
                <a:gd name="connsiteY251" fmla="*/ 385299 h 912696"/>
                <a:gd name="connsiteX252" fmla="*/ 1984919 w 6099344"/>
                <a:gd name="connsiteY252" fmla="*/ 402066 h 912696"/>
                <a:gd name="connsiteX253" fmla="*/ 2003515 w 6099344"/>
                <a:gd name="connsiteY253" fmla="*/ 381574 h 912696"/>
                <a:gd name="connsiteX254" fmla="*/ 1971902 w 6099344"/>
                <a:gd name="connsiteY254" fmla="*/ 379711 h 912696"/>
                <a:gd name="connsiteX255" fmla="*/ 1968182 w 6099344"/>
                <a:gd name="connsiteY255" fmla="*/ 308920 h 912696"/>
                <a:gd name="connsiteX256" fmla="*/ 2033270 w 6099344"/>
                <a:gd name="connsiteY256" fmla="*/ 228814 h 912696"/>
                <a:gd name="connsiteX257" fmla="*/ 1966323 w 6099344"/>
                <a:gd name="connsiteY257" fmla="*/ 176652 h 912696"/>
                <a:gd name="connsiteX258" fmla="*/ 1983059 w 6099344"/>
                <a:gd name="connsiteY258" fmla="*/ 165475 h 912696"/>
                <a:gd name="connsiteX259" fmla="*/ 2057445 w 6099344"/>
                <a:gd name="connsiteY259" fmla="*/ 165475 h 912696"/>
                <a:gd name="connsiteX260" fmla="*/ 2087199 w 6099344"/>
                <a:gd name="connsiteY260" fmla="*/ 178515 h 912696"/>
                <a:gd name="connsiteX261" fmla="*/ 2092778 w 6099344"/>
                <a:gd name="connsiteY261" fmla="*/ 167338 h 912696"/>
                <a:gd name="connsiteX262" fmla="*/ 2098357 w 6099344"/>
                <a:gd name="connsiteY262" fmla="*/ 89094 h 912696"/>
                <a:gd name="connsiteX263" fmla="*/ 2144848 w 6099344"/>
                <a:gd name="connsiteY263" fmla="*/ 55562 h 912696"/>
                <a:gd name="connsiteX264" fmla="*/ 5179361 w 6099344"/>
                <a:gd name="connsiteY264" fmla="*/ 48170 h 912696"/>
                <a:gd name="connsiteX265" fmla="*/ 5173788 w 6099344"/>
                <a:gd name="connsiteY265" fmla="*/ 105825 h 912696"/>
                <a:gd name="connsiteX266" fmla="*/ 5119911 w 6099344"/>
                <a:gd name="connsiteY266" fmla="*/ 148603 h 912696"/>
                <a:gd name="connsiteX267" fmla="*/ 4965714 w 6099344"/>
                <a:gd name="connsiteY267" fmla="*/ 234156 h 912696"/>
                <a:gd name="connsiteX268" fmla="*/ 5342848 w 6099344"/>
                <a:gd name="connsiteY268" fmla="*/ 297392 h 912696"/>
                <a:gd name="connsiteX269" fmla="*/ 5337275 w 6099344"/>
                <a:gd name="connsiteY269" fmla="*/ 343888 h 912696"/>
                <a:gd name="connsiteX270" fmla="*/ 5253673 w 6099344"/>
                <a:gd name="connsiteY270" fmla="*/ 334589 h 912696"/>
                <a:gd name="connsiteX271" fmla="*/ 5136632 w 6099344"/>
                <a:gd name="connsiteY271" fmla="*/ 343888 h 912696"/>
                <a:gd name="connsiteX272" fmla="*/ 5114338 w 6099344"/>
                <a:gd name="connsiteY272" fmla="*/ 397825 h 912696"/>
                <a:gd name="connsiteX273" fmla="*/ 5080898 w 6099344"/>
                <a:gd name="connsiteY273" fmla="*/ 455480 h 912696"/>
                <a:gd name="connsiteX274" fmla="*/ 5147778 w 6099344"/>
                <a:gd name="connsiteY274" fmla="*/ 448041 h 912696"/>
                <a:gd name="connsiteX275" fmla="*/ 5181219 w 6099344"/>
                <a:gd name="connsiteY275" fmla="*/ 477799 h 912696"/>
                <a:gd name="connsiteX276" fmla="*/ 5175646 w 6099344"/>
                <a:gd name="connsiteY276" fmla="*/ 487098 h 912696"/>
                <a:gd name="connsiteX277" fmla="*/ 5184935 w 6099344"/>
                <a:gd name="connsiteY277" fmla="*/ 505697 h 912696"/>
                <a:gd name="connsiteX278" fmla="*/ 5177503 w 6099344"/>
                <a:gd name="connsiteY278" fmla="*/ 516856 h 912696"/>
                <a:gd name="connsiteX279" fmla="*/ 5171930 w 6099344"/>
                <a:gd name="connsiteY279" fmla="*/ 548474 h 912696"/>
                <a:gd name="connsiteX280" fmla="*/ 5119911 w 6099344"/>
                <a:gd name="connsiteY280" fmla="*/ 557773 h 912696"/>
                <a:gd name="connsiteX281" fmla="*/ 5121769 w 6099344"/>
                <a:gd name="connsiteY281" fmla="*/ 632168 h 912696"/>
                <a:gd name="connsiteX282" fmla="*/ 5095760 w 6099344"/>
                <a:gd name="connsiteY282" fmla="*/ 700983 h 912696"/>
                <a:gd name="connsiteX283" fmla="*/ 4999154 w 6099344"/>
                <a:gd name="connsiteY283" fmla="*/ 777237 h 912696"/>
                <a:gd name="connsiteX284" fmla="*/ 4941562 w 6099344"/>
                <a:gd name="connsiteY284" fmla="*/ 793976 h 912696"/>
                <a:gd name="connsiteX285" fmla="*/ 4909979 w 6099344"/>
                <a:gd name="connsiteY285" fmla="*/ 730740 h 912696"/>
                <a:gd name="connsiteX286" fmla="*/ 4924842 w 6099344"/>
                <a:gd name="connsiteY286" fmla="*/ 727021 h 912696"/>
                <a:gd name="connsiteX287" fmla="*/ 4883970 w 6099344"/>
                <a:gd name="connsiteY287" fmla="*/ 663785 h 912696"/>
                <a:gd name="connsiteX288" fmla="*/ 4922984 w 6099344"/>
                <a:gd name="connsiteY288" fmla="*/ 684244 h 912696"/>
                <a:gd name="connsiteX289" fmla="*/ 4889544 w 6099344"/>
                <a:gd name="connsiteY289" fmla="*/ 626588 h 912696"/>
                <a:gd name="connsiteX290" fmla="*/ 5027021 w 6099344"/>
                <a:gd name="connsiteY290" fmla="*/ 691683 h 912696"/>
                <a:gd name="connsiteX291" fmla="*/ 5012159 w 6099344"/>
                <a:gd name="connsiteY291" fmla="*/ 574512 h 912696"/>
                <a:gd name="connsiteX292" fmla="*/ 4975003 w 6099344"/>
                <a:gd name="connsiteY292" fmla="*/ 563353 h 912696"/>
                <a:gd name="connsiteX293" fmla="*/ 4930415 w 6099344"/>
                <a:gd name="connsiteY293" fmla="*/ 529875 h 912696"/>
                <a:gd name="connsiteX294" fmla="*/ 4883970 w 6099344"/>
                <a:gd name="connsiteY294" fmla="*/ 488958 h 912696"/>
                <a:gd name="connsiteX295" fmla="*/ 4932273 w 6099344"/>
                <a:gd name="connsiteY295" fmla="*/ 477799 h 912696"/>
                <a:gd name="connsiteX296" fmla="*/ 4975003 w 6099344"/>
                <a:gd name="connsiteY296" fmla="*/ 468499 h 912696"/>
                <a:gd name="connsiteX297" fmla="*/ 4973145 w 6099344"/>
                <a:gd name="connsiteY297" fmla="*/ 462920 h 912696"/>
                <a:gd name="connsiteX298" fmla="*/ 4971287 w 6099344"/>
                <a:gd name="connsiteY298" fmla="*/ 442461 h 912696"/>
                <a:gd name="connsiteX299" fmla="*/ 4995438 w 6099344"/>
                <a:gd name="connsiteY299" fmla="*/ 418283 h 912696"/>
                <a:gd name="connsiteX300" fmla="*/ 4984292 w 6099344"/>
                <a:gd name="connsiteY300" fmla="*/ 408984 h 912696"/>
                <a:gd name="connsiteX301" fmla="*/ 4967571 w 6099344"/>
                <a:gd name="connsiteY301" fmla="*/ 401544 h 912696"/>
                <a:gd name="connsiteX302" fmla="*/ 4913695 w 6099344"/>
                <a:gd name="connsiteY302" fmla="*/ 397825 h 912696"/>
                <a:gd name="connsiteX303" fmla="*/ 4872823 w 6099344"/>
                <a:gd name="connsiteY303" fmla="*/ 369927 h 912696"/>
                <a:gd name="connsiteX304" fmla="*/ 4993581 w 6099344"/>
                <a:gd name="connsiteY304" fmla="*/ 325290 h 912696"/>
                <a:gd name="connsiteX305" fmla="*/ 5040026 w 6099344"/>
                <a:gd name="connsiteY305" fmla="*/ 314131 h 912696"/>
                <a:gd name="connsiteX306" fmla="*/ 5090187 w 6099344"/>
                <a:gd name="connsiteY306" fmla="*/ 304831 h 912696"/>
                <a:gd name="connsiteX307" fmla="*/ 5116196 w 6099344"/>
                <a:gd name="connsiteY307" fmla="*/ 317850 h 912696"/>
                <a:gd name="connsiteX308" fmla="*/ 5229522 w 6099344"/>
                <a:gd name="connsiteY308" fmla="*/ 289952 h 912696"/>
                <a:gd name="connsiteX309" fmla="*/ 5053030 w 6099344"/>
                <a:gd name="connsiteY309" fmla="*/ 267634 h 912696"/>
                <a:gd name="connsiteX310" fmla="*/ 4891401 w 6099344"/>
                <a:gd name="connsiteY310" fmla="*/ 323430 h 912696"/>
                <a:gd name="connsiteX311" fmla="*/ 4833809 w 6099344"/>
                <a:gd name="connsiteY311" fmla="*/ 397825 h 912696"/>
                <a:gd name="connsiteX312" fmla="*/ 4815231 w 6099344"/>
                <a:gd name="connsiteY312" fmla="*/ 464780 h 912696"/>
                <a:gd name="connsiteX313" fmla="*/ 4757639 w 6099344"/>
                <a:gd name="connsiteY313" fmla="*/ 505697 h 912696"/>
                <a:gd name="connsiteX314" fmla="*/ 4714910 w 6099344"/>
                <a:gd name="connsiteY314" fmla="*/ 511276 h 912696"/>
                <a:gd name="connsiteX315" fmla="*/ 4703763 w 6099344"/>
                <a:gd name="connsiteY315" fmla="*/ 438742 h 912696"/>
                <a:gd name="connsiteX316" fmla="*/ 4772502 w 6099344"/>
                <a:gd name="connsiteY316" fmla="*/ 288092 h 912696"/>
                <a:gd name="connsiteX317" fmla="*/ 4843098 w 6099344"/>
                <a:gd name="connsiteY317" fmla="*/ 241596 h 912696"/>
                <a:gd name="connsiteX318" fmla="*/ 4822663 w 6099344"/>
                <a:gd name="connsiteY318" fmla="*/ 111405 h 912696"/>
                <a:gd name="connsiteX319" fmla="*/ 4909979 w 6099344"/>
                <a:gd name="connsiteY319" fmla="*/ 208118 h 912696"/>
                <a:gd name="connsiteX320" fmla="*/ 4928557 w 6099344"/>
                <a:gd name="connsiteY320" fmla="*/ 187660 h 912696"/>
                <a:gd name="connsiteX321" fmla="*/ 4950851 w 6099344"/>
                <a:gd name="connsiteY321" fmla="*/ 103966 h 912696"/>
                <a:gd name="connsiteX322" fmla="*/ 5023306 w 6099344"/>
                <a:gd name="connsiteY322" fmla="*/ 90947 h 912696"/>
                <a:gd name="connsiteX323" fmla="*/ 5036310 w 6099344"/>
                <a:gd name="connsiteY323" fmla="*/ 126284 h 912696"/>
                <a:gd name="connsiteX324" fmla="*/ 5121769 w 6099344"/>
                <a:gd name="connsiteY324" fmla="*/ 70488 h 912696"/>
                <a:gd name="connsiteX325" fmla="*/ 5179361 w 6099344"/>
                <a:gd name="connsiteY325" fmla="*/ 48170 h 912696"/>
                <a:gd name="connsiteX326" fmla="*/ 2876440 w 6099344"/>
                <a:gd name="connsiteY326" fmla="*/ 38650 h 912696"/>
                <a:gd name="connsiteX327" fmla="*/ 2874579 w 6099344"/>
                <a:gd name="connsiteY327" fmla="*/ 92662 h 912696"/>
                <a:gd name="connsiteX328" fmla="*/ 2844800 w 6099344"/>
                <a:gd name="connsiteY328" fmla="*/ 100112 h 912696"/>
                <a:gd name="connsiteX329" fmla="*/ 2774074 w 6099344"/>
                <a:gd name="connsiteY329" fmla="*/ 157850 h 912696"/>
                <a:gd name="connsiteX330" fmla="*/ 3064422 w 6099344"/>
                <a:gd name="connsiteY330" fmla="*/ 252838 h 912696"/>
                <a:gd name="connsiteX331" fmla="*/ 3042088 w 6099344"/>
                <a:gd name="connsiteY331" fmla="*/ 308713 h 912696"/>
                <a:gd name="connsiteX332" fmla="*/ 2954611 w 6099344"/>
                <a:gd name="connsiteY332" fmla="*/ 310575 h 912696"/>
                <a:gd name="connsiteX333" fmla="*/ 2833633 w 6099344"/>
                <a:gd name="connsiteY333" fmla="*/ 329200 h 912696"/>
                <a:gd name="connsiteX334" fmla="*/ 2831771 w 6099344"/>
                <a:gd name="connsiteY334" fmla="*/ 340375 h 912696"/>
                <a:gd name="connsiteX335" fmla="*/ 2772213 w 6099344"/>
                <a:gd name="connsiteY335" fmla="*/ 388800 h 912696"/>
                <a:gd name="connsiteX336" fmla="*/ 2781519 w 6099344"/>
                <a:gd name="connsiteY336" fmla="*/ 416738 h 912696"/>
                <a:gd name="connsiteX337" fmla="*/ 2815020 w 6099344"/>
                <a:gd name="connsiteY337" fmla="*/ 411150 h 912696"/>
                <a:gd name="connsiteX338" fmla="*/ 2867134 w 6099344"/>
                <a:gd name="connsiteY338" fmla="*/ 487513 h 912696"/>
                <a:gd name="connsiteX339" fmla="*/ 2833633 w 6099344"/>
                <a:gd name="connsiteY339" fmla="*/ 515450 h 912696"/>
                <a:gd name="connsiteX340" fmla="*/ 2807576 w 6099344"/>
                <a:gd name="connsiteY340" fmla="*/ 554563 h 912696"/>
                <a:gd name="connsiteX341" fmla="*/ 2788964 w 6099344"/>
                <a:gd name="connsiteY341" fmla="*/ 653276 h 912696"/>
                <a:gd name="connsiteX342" fmla="*/ 2727544 w 6099344"/>
                <a:gd name="connsiteY342" fmla="*/ 731501 h 912696"/>
                <a:gd name="connsiteX343" fmla="*/ 2695903 w 6099344"/>
                <a:gd name="connsiteY343" fmla="*/ 744538 h 912696"/>
                <a:gd name="connsiteX344" fmla="*/ 2677291 w 6099344"/>
                <a:gd name="connsiteY344" fmla="*/ 711013 h 912696"/>
                <a:gd name="connsiteX345" fmla="*/ 2664263 w 6099344"/>
                <a:gd name="connsiteY345" fmla="*/ 705426 h 912696"/>
                <a:gd name="connsiteX346" fmla="*/ 2673569 w 6099344"/>
                <a:gd name="connsiteY346" fmla="*/ 699838 h 912696"/>
                <a:gd name="connsiteX347" fmla="*/ 2645651 w 6099344"/>
                <a:gd name="connsiteY347" fmla="*/ 666313 h 912696"/>
                <a:gd name="connsiteX348" fmla="*/ 2651234 w 6099344"/>
                <a:gd name="connsiteY348" fmla="*/ 653276 h 912696"/>
                <a:gd name="connsiteX349" fmla="*/ 2617733 w 6099344"/>
                <a:gd name="connsiteY349" fmla="*/ 612301 h 912696"/>
                <a:gd name="connsiteX350" fmla="*/ 2654957 w 6099344"/>
                <a:gd name="connsiteY350" fmla="*/ 636513 h 912696"/>
                <a:gd name="connsiteX351" fmla="*/ 2664263 w 6099344"/>
                <a:gd name="connsiteY351" fmla="*/ 634651 h 912696"/>
                <a:gd name="connsiteX352" fmla="*/ 2636345 w 6099344"/>
                <a:gd name="connsiteY352" fmla="*/ 593676 h 912696"/>
                <a:gd name="connsiteX353" fmla="*/ 2727544 w 6099344"/>
                <a:gd name="connsiteY353" fmla="*/ 647688 h 912696"/>
                <a:gd name="connsiteX354" fmla="*/ 2748017 w 6099344"/>
                <a:gd name="connsiteY354" fmla="*/ 634651 h 912696"/>
                <a:gd name="connsiteX355" fmla="*/ 2744295 w 6099344"/>
                <a:gd name="connsiteY355" fmla="*/ 586226 h 912696"/>
                <a:gd name="connsiteX356" fmla="*/ 2721960 w 6099344"/>
                <a:gd name="connsiteY356" fmla="*/ 532213 h 912696"/>
                <a:gd name="connsiteX357" fmla="*/ 2666124 w 6099344"/>
                <a:gd name="connsiteY357" fmla="*/ 519175 h 912696"/>
                <a:gd name="connsiteX358" fmla="*/ 2638206 w 6099344"/>
                <a:gd name="connsiteY358" fmla="*/ 493100 h 912696"/>
                <a:gd name="connsiteX359" fmla="*/ 2651234 w 6099344"/>
                <a:gd name="connsiteY359" fmla="*/ 465163 h 912696"/>
                <a:gd name="connsiteX360" fmla="*/ 2677291 w 6099344"/>
                <a:gd name="connsiteY360" fmla="*/ 461438 h 912696"/>
                <a:gd name="connsiteX361" fmla="*/ 2705209 w 6099344"/>
                <a:gd name="connsiteY361" fmla="*/ 435363 h 912696"/>
                <a:gd name="connsiteX362" fmla="*/ 2694042 w 6099344"/>
                <a:gd name="connsiteY362" fmla="*/ 433500 h 912696"/>
                <a:gd name="connsiteX363" fmla="*/ 2692181 w 6099344"/>
                <a:gd name="connsiteY363" fmla="*/ 392525 h 912696"/>
                <a:gd name="connsiteX364" fmla="*/ 2707070 w 6099344"/>
                <a:gd name="connsiteY364" fmla="*/ 379488 h 912696"/>
                <a:gd name="connsiteX365" fmla="*/ 2703348 w 6099344"/>
                <a:gd name="connsiteY365" fmla="*/ 370175 h 912696"/>
                <a:gd name="connsiteX366" fmla="*/ 2669846 w 6099344"/>
                <a:gd name="connsiteY366" fmla="*/ 370175 h 912696"/>
                <a:gd name="connsiteX367" fmla="*/ 2604704 w 6099344"/>
                <a:gd name="connsiteY367" fmla="*/ 372038 h 912696"/>
                <a:gd name="connsiteX368" fmla="*/ 2573064 w 6099344"/>
                <a:gd name="connsiteY368" fmla="*/ 319888 h 912696"/>
                <a:gd name="connsiteX369" fmla="*/ 2654957 w 6099344"/>
                <a:gd name="connsiteY369" fmla="*/ 304988 h 912696"/>
                <a:gd name="connsiteX370" fmla="*/ 2705209 w 6099344"/>
                <a:gd name="connsiteY370" fmla="*/ 271463 h 912696"/>
                <a:gd name="connsiteX371" fmla="*/ 2761045 w 6099344"/>
                <a:gd name="connsiteY371" fmla="*/ 260288 h 912696"/>
                <a:gd name="connsiteX372" fmla="*/ 2770351 w 6099344"/>
                <a:gd name="connsiteY372" fmla="*/ 250975 h 912696"/>
                <a:gd name="connsiteX373" fmla="*/ 2807576 w 6099344"/>
                <a:gd name="connsiteY373" fmla="*/ 245388 h 912696"/>
                <a:gd name="connsiteX374" fmla="*/ 2841077 w 6099344"/>
                <a:gd name="connsiteY374" fmla="*/ 280775 h 912696"/>
                <a:gd name="connsiteX375" fmla="*/ 2978807 w 6099344"/>
                <a:gd name="connsiteY375" fmla="*/ 254700 h 912696"/>
                <a:gd name="connsiteX376" fmla="*/ 2759184 w 6099344"/>
                <a:gd name="connsiteY376" fmla="*/ 202550 h 912696"/>
                <a:gd name="connsiteX377" fmla="*/ 2582370 w 6099344"/>
                <a:gd name="connsiteY377" fmla="*/ 303125 h 912696"/>
                <a:gd name="connsiteX378" fmla="*/ 2535839 w 6099344"/>
                <a:gd name="connsiteY378" fmla="*/ 353413 h 912696"/>
                <a:gd name="connsiteX379" fmla="*/ 2526533 w 6099344"/>
                <a:gd name="connsiteY379" fmla="*/ 390663 h 912696"/>
                <a:gd name="connsiteX380" fmla="*/ 2535839 w 6099344"/>
                <a:gd name="connsiteY380" fmla="*/ 480063 h 912696"/>
                <a:gd name="connsiteX381" fmla="*/ 2522811 w 6099344"/>
                <a:gd name="connsiteY381" fmla="*/ 485650 h 912696"/>
                <a:gd name="connsiteX382" fmla="*/ 2468836 w 6099344"/>
                <a:gd name="connsiteY382" fmla="*/ 511725 h 912696"/>
                <a:gd name="connsiteX383" fmla="*/ 2437195 w 6099344"/>
                <a:gd name="connsiteY383" fmla="*/ 521038 h 912696"/>
                <a:gd name="connsiteX384" fmla="*/ 2420445 w 6099344"/>
                <a:gd name="connsiteY384" fmla="*/ 450263 h 912696"/>
                <a:gd name="connsiteX385" fmla="*/ 2480003 w 6099344"/>
                <a:gd name="connsiteY385" fmla="*/ 316163 h 912696"/>
                <a:gd name="connsiteX386" fmla="*/ 2573064 w 6099344"/>
                <a:gd name="connsiteY386" fmla="*/ 247250 h 912696"/>
                <a:gd name="connsiteX387" fmla="*/ 2543284 w 6099344"/>
                <a:gd name="connsiteY387" fmla="*/ 81487 h 912696"/>
                <a:gd name="connsiteX388" fmla="*/ 2636345 w 6099344"/>
                <a:gd name="connsiteY388" fmla="*/ 163438 h 912696"/>
                <a:gd name="connsiteX389" fmla="*/ 2666124 w 6099344"/>
                <a:gd name="connsiteY389" fmla="*/ 159713 h 912696"/>
                <a:gd name="connsiteX390" fmla="*/ 2651234 w 6099344"/>
                <a:gd name="connsiteY390" fmla="*/ 109425 h 912696"/>
                <a:gd name="connsiteX391" fmla="*/ 2714515 w 6099344"/>
                <a:gd name="connsiteY391" fmla="*/ 90800 h 912696"/>
                <a:gd name="connsiteX392" fmla="*/ 2733127 w 6099344"/>
                <a:gd name="connsiteY392" fmla="*/ 107562 h 912696"/>
                <a:gd name="connsiteX393" fmla="*/ 2815020 w 6099344"/>
                <a:gd name="connsiteY393" fmla="*/ 61000 h 912696"/>
                <a:gd name="connsiteX394" fmla="*/ 2822465 w 6099344"/>
                <a:gd name="connsiteY394" fmla="*/ 47962 h 912696"/>
                <a:gd name="connsiteX395" fmla="*/ 2876440 w 6099344"/>
                <a:gd name="connsiteY395" fmla="*/ 38650 h 912696"/>
                <a:gd name="connsiteX396" fmla="*/ 4260995 w 6099344"/>
                <a:gd name="connsiteY396" fmla="*/ 35491 h 912696"/>
                <a:gd name="connsiteX397" fmla="*/ 4285339 w 6099344"/>
                <a:gd name="connsiteY397" fmla="*/ 74359 h 912696"/>
                <a:gd name="connsiteX398" fmla="*/ 4318726 w 6099344"/>
                <a:gd name="connsiteY398" fmla="*/ 165594 h 912696"/>
                <a:gd name="connsiteX399" fmla="*/ 4340984 w 6099344"/>
                <a:gd name="connsiteY399" fmla="*/ 182352 h 912696"/>
                <a:gd name="connsiteX400" fmla="*/ 4372516 w 6099344"/>
                <a:gd name="connsiteY400" fmla="*/ 217728 h 912696"/>
                <a:gd name="connsiteX401" fmla="*/ 4374370 w 6099344"/>
                <a:gd name="connsiteY401" fmla="*/ 277310 h 912696"/>
                <a:gd name="connsiteX402" fmla="*/ 4294614 w 6099344"/>
                <a:gd name="connsiteY402" fmla="*/ 325721 h 912696"/>
                <a:gd name="connsiteX403" fmla="*/ 4283484 w 6099344"/>
                <a:gd name="connsiteY403" fmla="*/ 431851 h 912696"/>
                <a:gd name="connsiteX404" fmla="*/ 4520900 w 6099344"/>
                <a:gd name="connsiteY404" fmla="*/ 519362 h 912696"/>
                <a:gd name="connsiteX405" fmla="*/ 4545013 w 6099344"/>
                <a:gd name="connsiteY405" fmla="*/ 588254 h 912696"/>
                <a:gd name="connsiteX406" fmla="*/ 4541303 w 6099344"/>
                <a:gd name="connsiteY406" fmla="*/ 599425 h 912696"/>
                <a:gd name="connsiteX407" fmla="*/ 4472675 w 6099344"/>
                <a:gd name="connsiteY407" fmla="*/ 590116 h 912696"/>
                <a:gd name="connsiteX408" fmla="*/ 4476385 w 6099344"/>
                <a:gd name="connsiteY408" fmla="*/ 582668 h 912696"/>
                <a:gd name="connsiteX409" fmla="*/ 4428160 w 6099344"/>
                <a:gd name="connsiteY409" fmla="*/ 571496 h 912696"/>
                <a:gd name="connsiteX410" fmla="*/ 4442998 w 6099344"/>
                <a:gd name="connsiteY410" fmla="*/ 564049 h 912696"/>
                <a:gd name="connsiteX411" fmla="*/ 4400338 w 6099344"/>
                <a:gd name="connsiteY411" fmla="*/ 556601 h 912696"/>
                <a:gd name="connsiteX412" fmla="*/ 4433724 w 6099344"/>
                <a:gd name="connsiteY412" fmla="*/ 551015 h 912696"/>
                <a:gd name="connsiteX413" fmla="*/ 4270501 w 6099344"/>
                <a:gd name="connsiteY413" fmla="*/ 511914 h 912696"/>
                <a:gd name="connsiteX414" fmla="*/ 4270501 w 6099344"/>
                <a:gd name="connsiteY414" fmla="*/ 668317 h 912696"/>
                <a:gd name="connsiteX415" fmla="*/ 4251953 w 6099344"/>
                <a:gd name="connsiteY415" fmla="*/ 677627 h 912696"/>
                <a:gd name="connsiteX416" fmla="*/ 4200018 w 6099344"/>
                <a:gd name="connsiteY416" fmla="*/ 685074 h 912696"/>
                <a:gd name="connsiteX417" fmla="*/ 4175905 w 6099344"/>
                <a:gd name="connsiteY417" fmla="*/ 651560 h 912696"/>
                <a:gd name="connsiteX418" fmla="*/ 4174051 w 6099344"/>
                <a:gd name="connsiteY418" fmla="*/ 537981 h 912696"/>
                <a:gd name="connsiteX419" fmla="*/ 4072036 w 6099344"/>
                <a:gd name="connsiteY419" fmla="*/ 623631 h 912696"/>
                <a:gd name="connsiteX420" fmla="*/ 4005263 w 6099344"/>
                <a:gd name="connsiteY420" fmla="*/ 590116 h 912696"/>
                <a:gd name="connsiteX421" fmla="*/ 4027520 w 6099344"/>
                <a:gd name="connsiteY421" fmla="*/ 564049 h 912696"/>
                <a:gd name="connsiteX422" fmla="*/ 4166631 w 6099344"/>
                <a:gd name="connsiteY422" fmla="*/ 389027 h 912696"/>
                <a:gd name="connsiteX423" fmla="*/ 4162922 w 6099344"/>
                <a:gd name="connsiteY423" fmla="*/ 361098 h 912696"/>
                <a:gd name="connsiteX424" fmla="*/ 4144374 w 6099344"/>
                <a:gd name="connsiteY424" fmla="*/ 361098 h 912696"/>
                <a:gd name="connsiteX425" fmla="*/ 4098003 w 6099344"/>
                <a:gd name="connsiteY425" fmla="*/ 370407 h 912696"/>
                <a:gd name="connsiteX426" fmla="*/ 4051633 w 6099344"/>
                <a:gd name="connsiteY426" fmla="*/ 346202 h 912696"/>
                <a:gd name="connsiteX427" fmla="*/ 4018246 w 6099344"/>
                <a:gd name="connsiteY427" fmla="*/ 308963 h 912696"/>
                <a:gd name="connsiteX428" fmla="*/ 4034940 w 6099344"/>
                <a:gd name="connsiteY428" fmla="*/ 292206 h 912696"/>
                <a:gd name="connsiteX429" fmla="*/ 4164777 w 6099344"/>
                <a:gd name="connsiteY429" fmla="*/ 230762 h 912696"/>
                <a:gd name="connsiteX430" fmla="*/ 4201873 w 6099344"/>
                <a:gd name="connsiteY430" fmla="*/ 204695 h 912696"/>
                <a:gd name="connsiteX431" fmla="*/ 4220421 w 6099344"/>
                <a:gd name="connsiteY431" fmla="*/ 85531 h 912696"/>
                <a:gd name="connsiteX432" fmla="*/ 4240824 w 6099344"/>
                <a:gd name="connsiteY432" fmla="*/ 70635 h 912696"/>
                <a:gd name="connsiteX433" fmla="*/ 4260995 w 6099344"/>
                <a:gd name="connsiteY433" fmla="*/ 35491 h 912696"/>
                <a:gd name="connsiteX434" fmla="*/ 5817455 w 6099344"/>
                <a:gd name="connsiteY434" fmla="*/ 32189 h 912696"/>
                <a:gd name="connsiteX435" fmla="*/ 5843523 w 6099344"/>
                <a:gd name="connsiteY435" fmla="*/ 44290 h 912696"/>
                <a:gd name="connsiteX436" fmla="*/ 5888213 w 6099344"/>
                <a:gd name="connsiteY436" fmla="*/ 165296 h 912696"/>
                <a:gd name="connsiteX437" fmla="*/ 6044627 w 6099344"/>
                <a:gd name="connsiteY437" fmla="*/ 196944 h 912696"/>
                <a:gd name="connsiteX438" fmla="*/ 6027868 w 6099344"/>
                <a:gd name="connsiteY438" fmla="*/ 260239 h 912696"/>
                <a:gd name="connsiteX439" fmla="*/ 5908696 w 6099344"/>
                <a:gd name="connsiteY439" fmla="*/ 295610 h 912696"/>
                <a:gd name="connsiteX440" fmla="*/ 5908696 w 6099344"/>
                <a:gd name="connsiteY440" fmla="*/ 310503 h 912696"/>
                <a:gd name="connsiteX441" fmla="*/ 5925454 w 6099344"/>
                <a:gd name="connsiteY441" fmla="*/ 323535 h 912696"/>
                <a:gd name="connsiteX442" fmla="*/ 5884489 w 6099344"/>
                <a:gd name="connsiteY442" fmla="*/ 353321 h 912696"/>
                <a:gd name="connsiteX443" fmla="*/ 5871454 w 6099344"/>
                <a:gd name="connsiteY443" fmla="*/ 357044 h 912696"/>
                <a:gd name="connsiteX444" fmla="*/ 5877041 w 6099344"/>
                <a:gd name="connsiteY444" fmla="*/ 371937 h 912696"/>
                <a:gd name="connsiteX445" fmla="*/ 5890075 w 6099344"/>
                <a:gd name="connsiteY445" fmla="*/ 433371 h 912696"/>
                <a:gd name="connsiteX446" fmla="*/ 5864006 w 6099344"/>
                <a:gd name="connsiteY446" fmla="*/ 470604 h 912696"/>
                <a:gd name="connsiteX447" fmla="*/ 5864006 w 6099344"/>
                <a:gd name="connsiteY447" fmla="*/ 608364 h 912696"/>
                <a:gd name="connsiteX448" fmla="*/ 5919868 w 6099344"/>
                <a:gd name="connsiteY448" fmla="*/ 669798 h 912696"/>
                <a:gd name="connsiteX449" fmla="*/ 6035316 w 6099344"/>
                <a:gd name="connsiteY449" fmla="*/ 649320 h 912696"/>
                <a:gd name="connsiteX450" fmla="*/ 6059523 w 6099344"/>
                <a:gd name="connsiteY450" fmla="*/ 606503 h 912696"/>
                <a:gd name="connsiteX451" fmla="*/ 6005523 w 6099344"/>
                <a:gd name="connsiteY451" fmla="*/ 392415 h 912696"/>
                <a:gd name="connsiteX452" fmla="*/ 6029730 w 6099344"/>
                <a:gd name="connsiteY452" fmla="*/ 433371 h 912696"/>
                <a:gd name="connsiteX453" fmla="*/ 6063248 w 6099344"/>
                <a:gd name="connsiteY453" fmla="*/ 515283 h 912696"/>
                <a:gd name="connsiteX454" fmla="*/ 6066972 w 6099344"/>
                <a:gd name="connsiteY454" fmla="*/ 500390 h 912696"/>
                <a:gd name="connsiteX455" fmla="*/ 6093041 w 6099344"/>
                <a:gd name="connsiteY455" fmla="*/ 600918 h 912696"/>
                <a:gd name="connsiteX456" fmla="*/ 6093041 w 6099344"/>
                <a:gd name="connsiteY456" fmla="*/ 697723 h 912696"/>
                <a:gd name="connsiteX457" fmla="*/ 5839799 w 6099344"/>
                <a:gd name="connsiteY457" fmla="*/ 701446 h 912696"/>
                <a:gd name="connsiteX458" fmla="*/ 5810006 w 6099344"/>
                <a:gd name="connsiteY458" fmla="*/ 554377 h 912696"/>
                <a:gd name="connsiteX459" fmla="*/ 5741110 w 6099344"/>
                <a:gd name="connsiteY459" fmla="*/ 625119 h 912696"/>
                <a:gd name="connsiteX460" fmla="*/ 5666627 w 6099344"/>
                <a:gd name="connsiteY460" fmla="*/ 671660 h 912696"/>
                <a:gd name="connsiteX461" fmla="*/ 5610765 w 6099344"/>
                <a:gd name="connsiteY461" fmla="*/ 669798 h 912696"/>
                <a:gd name="connsiteX462" fmla="*/ 5742972 w 6099344"/>
                <a:gd name="connsiteY462" fmla="*/ 517144 h 912696"/>
                <a:gd name="connsiteX463" fmla="*/ 5741110 w 6099344"/>
                <a:gd name="connsiteY463" fmla="*/ 509698 h 912696"/>
                <a:gd name="connsiteX464" fmla="*/ 5707592 w 6099344"/>
                <a:gd name="connsiteY464" fmla="*/ 513421 h 912696"/>
                <a:gd name="connsiteX465" fmla="*/ 5694558 w 6099344"/>
                <a:gd name="connsiteY465" fmla="*/ 450126 h 912696"/>
                <a:gd name="connsiteX466" fmla="*/ 5823041 w 6099344"/>
                <a:gd name="connsiteY466" fmla="*/ 364491 h 912696"/>
                <a:gd name="connsiteX467" fmla="*/ 5772765 w 6099344"/>
                <a:gd name="connsiteY467" fmla="*/ 351459 h 912696"/>
                <a:gd name="connsiteX468" fmla="*/ 5767179 w 6099344"/>
                <a:gd name="connsiteY468" fmla="*/ 353321 h 912696"/>
                <a:gd name="connsiteX469" fmla="*/ 5688972 w 6099344"/>
                <a:gd name="connsiteY469" fmla="*/ 379384 h 912696"/>
                <a:gd name="connsiteX470" fmla="*/ 5685248 w 6099344"/>
                <a:gd name="connsiteY470" fmla="*/ 355183 h 912696"/>
                <a:gd name="connsiteX471" fmla="*/ 5594006 w 6099344"/>
                <a:gd name="connsiteY471" fmla="*/ 407308 h 912696"/>
                <a:gd name="connsiteX472" fmla="*/ 5595868 w 6099344"/>
                <a:gd name="connsiteY472" fmla="*/ 494805 h 912696"/>
                <a:gd name="connsiteX473" fmla="*/ 5601454 w 6099344"/>
                <a:gd name="connsiteY473" fmla="*/ 593471 h 912696"/>
                <a:gd name="connsiteX474" fmla="*/ 5584696 w 6099344"/>
                <a:gd name="connsiteY474" fmla="*/ 608364 h 912696"/>
                <a:gd name="connsiteX475" fmla="*/ 5571661 w 6099344"/>
                <a:gd name="connsiteY475" fmla="*/ 636289 h 912696"/>
                <a:gd name="connsiteX476" fmla="*/ 5521385 w 6099344"/>
                <a:gd name="connsiteY476" fmla="*/ 628842 h 912696"/>
                <a:gd name="connsiteX477" fmla="*/ 5510213 w 6099344"/>
                <a:gd name="connsiteY477" fmla="*/ 345874 h 912696"/>
                <a:gd name="connsiteX478" fmla="*/ 5532558 w 6099344"/>
                <a:gd name="connsiteY478" fmla="*/ 310503 h 912696"/>
                <a:gd name="connsiteX479" fmla="*/ 5605179 w 6099344"/>
                <a:gd name="connsiteY479" fmla="*/ 336566 h 912696"/>
                <a:gd name="connsiteX480" fmla="*/ 5620075 w 6099344"/>
                <a:gd name="connsiteY480" fmla="*/ 340289 h 912696"/>
                <a:gd name="connsiteX481" fmla="*/ 5618213 w 6099344"/>
                <a:gd name="connsiteY481" fmla="*/ 299334 h 912696"/>
                <a:gd name="connsiteX482" fmla="*/ 5607041 w 6099344"/>
                <a:gd name="connsiteY482" fmla="*/ 185774 h 912696"/>
                <a:gd name="connsiteX483" fmla="*/ 5608903 w 6099344"/>
                <a:gd name="connsiteY483" fmla="*/ 176466 h 912696"/>
                <a:gd name="connsiteX484" fmla="*/ 5538144 w 6099344"/>
                <a:gd name="connsiteY484" fmla="*/ 135510 h 912696"/>
                <a:gd name="connsiteX485" fmla="*/ 5644282 w 6099344"/>
                <a:gd name="connsiteY485" fmla="*/ 98277 h 912696"/>
                <a:gd name="connsiteX486" fmla="*/ 5675937 w 6099344"/>
                <a:gd name="connsiteY486" fmla="*/ 74076 h 912696"/>
                <a:gd name="connsiteX487" fmla="*/ 5724351 w 6099344"/>
                <a:gd name="connsiteY487" fmla="*/ 74076 h 912696"/>
                <a:gd name="connsiteX488" fmla="*/ 5748558 w 6099344"/>
                <a:gd name="connsiteY488" fmla="*/ 116894 h 912696"/>
                <a:gd name="connsiteX489" fmla="*/ 5746696 w 6099344"/>
                <a:gd name="connsiteY489" fmla="*/ 137372 h 912696"/>
                <a:gd name="connsiteX490" fmla="*/ 5692696 w 6099344"/>
                <a:gd name="connsiteY490" fmla="*/ 191359 h 912696"/>
                <a:gd name="connsiteX491" fmla="*/ 5677799 w 6099344"/>
                <a:gd name="connsiteY491" fmla="*/ 226730 h 912696"/>
                <a:gd name="connsiteX492" fmla="*/ 5690834 w 6099344"/>
                <a:gd name="connsiteY492" fmla="*/ 252793 h 912696"/>
                <a:gd name="connsiteX493" fmla="*/ 5720627 w 6099344"/>
                <a:gd name="connsiteY493" fmla="*/ 196944 h 912696"/>
                <a:gd name="connsiteX494" fmla="*/ 5741110 w 6099344"/>
                <a:gd name="connsiteY494" fmla="*/ 189497 h 912696"/>
                <a:gd name="connsiteX495" fmla="*/ 5739248 w 6099344"/>
                <a:gd name="connsiteY495" fmla="*/ 215560 h 912696"/>
                <a:gd name="connsiteX496" fmla="*/ 5759730 w 6099344"/>
                <a:gd name="connsiteY496" fmla="*/ 221145 h 912696"/>
                <a:gd name="connsiteX497" fmla="*/ 5808144 w 6099344"/>
                <a:gd name="connsiteY497" fmla="*/ 174604 h 912696"/>
                <a:gd name="connsiteX498" fmla="*/ 5798834 w 6099344"/>
                <a:gd name="connsiteY498" fmla="*/ 174604 h 912696"/>
                <a:gd name="connsiteX499" fmla="*/ 5811868 w 6099344"/>
                <a:gd name="connsiteY499" fmla="*/ 146680 h 912696"/>
                <a:gd name="connsiteX500" fmla="*/ 5802558 w 6099344"/>
                <a:gd name="connsiteY500" fmla="*/ 59183 h 912696"/>
                <a:gd name="connsiteX501" fmla="*/ 5817455 w 6099344"/>
                <a:gd name="connsiteY501" fmla="*/ 32189 h 912696"/>
                <a:gd name="connsiteX502" fmla="*/ 479759 w 6099344"/>
                <a:gd name="connsiteY502" fmla="*/ 0 h 912696"/>
                <a:gd name="connsiteX503" fmla="*/ 490931 w 6099344"/>
                <a:gd name="connsiteY503" fmla="*/ 14898 h 912696"/>
                <a:gd name="connsiteX504" fmla="*/ 492793 w 6099344"/>
                <a:gd name="connsiteY504" fmla="*/ 0 h 912696"/>
                <a:gd name="connsiteX505" fmla="*/ 503965 w 6099344"/>
                <a:gd name="connsiteY505" fmla="*/ 13036 h 912696"/>
                <a:gd name="connsiteX506" fmla="*/ 507689 w 6099344"/>
                <a:gd name="connsiteY506" fmla="*/ 0 h 912696"/>
                <a:gd name="connsiteX507" fmla="*/ 543068 w 6099344"/>
                <a:gd name="connsiteY507" fmla="*/ 35384 h 912696"/>
                <a:gd name="connsiteX508" fmla="*/ 544930 w 6099344"/>
                <a:gd name="connsiteY508" fmla="*/ 52145 h 912696"/>
                <a:gd name="connsiteX509" fmla="*/ 557964 w 6099344"/>
                <a:gd name="connsiteY509" fmla="*/ 57732 h 912696"/>
                <a:gd name="connsiteX510" fmla="*/ 567274 w 6099344"/>
                <a:gd name="connsiteY510" fmla="*/ 74493 h 912696"/>
                <a:gd name="connsiteX511" fmla="*/ 556102 w 6099344"/>
                <a:gd name="connsiteY511" fmla="*/ 160160 h 912696"/>
                <a:gd name="connsiteX512" fmla="*/ 550516 w 6099344"/>
                <a:gd name="connsiteY512" fmla="*/ 188095 h 912696"/>
                <a:gd name="connsiteX513" fmla="*/ 567274 w 6099344"/>
                <a:gd name="connsiteY513" fmla="*/ 188095 h 912696"/>
                <a:gd name="connsiteX514" fmla="*/ 574723 w 6099344"/>
                <a:gd name="connsiteY514" fmla="*/ 193682 h 912696"/>
                <a:gd name="connsiteX515" fmla="*/ 572860 w 6099344"/>
                <a:gd name="connsiteY515" fmla="*/ 202993 h 912696"/>
                <a:gd name="connsiteX516" fmla="*/ 604515 w 6099344"/>
                <a:gd name="connsiteY516" fmla="*/ 204856 h 912696"/>
                <a:gd name="connsiteX517" fmla="*/ 619411 w 6099344"/>
                <a:gd name="connsiteY517" fmla="*/ 210442 h 912696"/>
                <a:gd name="connsiteX518" fmla="*/ 613825 w 6099344"/>
                <a:gd name="connsiteY518" fmla="*/ 242102 h 912696"/>
                <a:gd name="connsiteX519" fmla="*/ 546792 w 6099344"/>
                <a:gd name="connsiteY519" fmla="*/ 273761 h 912696"/>
                <a:gd name="connsiteX520" fmla="*/ 543068 w 6099344"/>
                <a:gd name="connsiteY520" fmla="*/ 309146 h 912696"/>
                <a:gd name="connsiteX521" fmla="*/ 714375 w 6099344"/>
                <a:gd name="connsiteY521" fmla="*/ 361291 h 912696"/>
                <a:gd name="connsiteX522" fmla="*/ 708789 w 6099344"/>
                <a:gd name="connsiteY522" fmla="*/ 374327 h 912696"/>
                <a:gd name="connsiteX523" fmla="*/ 537482 w 6099344"/>
                <a:gd name="connsiteY523" fmla="*/ 497240 h 912696"/>
                <a:gd name="connsiteX524" fmla="*/ 546792 w 6099344"/>
                <a:gd name="connsiteY524" fmla="*/ 899502 h 912696"/>
                <a:gd name="connsiteX525" fmla="*/ 507689 w 6099344"/>
                <a:gd name="connsiteY525" fmla="*/ 912538 h 912696"/>
                <a:gd name="connsiteX526" fmla="*/ 449966 w 6099344"/>
                <a:gd name="connsiteY526" fmla="*/ 884603 h 912696"/>
                <a:gd name="connsiteX527" fmla="*/ 438794 w 6099344"/>
                <a:gd name="connsiteY527" fmla="*/ 486066 h 912696"/>
                <a:gd name="connsiteX528" fmla="*/ 416450 w 6099344"/>
                <a:gd name="connsiteY528" fmla="*/ 484204 h 912696"/>
                <a:gd name="connsiteX529" fmla="*/ 388519 w 6099344"/>
                <a:gd name="connsiteY529" fmla="*/ 450682 h 912696"/>
                <a:gd name="connsiteX530" fmla="*/ 394106 w 6099344"/>
                <a:gd name="connsiteY530" fmla="*/ 450682 h 912696"/>
                <a:gd name="connsiteX531" fmla="*/ 427622 w 6099344"/>
                <a:gd name="connsiteY531" fmla="*/ 458131 h 912696"/>
                <a:gd name="connsiteX532" fmla="*/ 440656 w 6099344"/>
                <a:gd name="connsiteY532" fmla="*/ 458131 h 912696"/>
                <a:gd name="connsiteX533" fmla="*/ 440656 w 6099344"/>
                <a:gd name="connsiteY533" fmla="*/ 389225 h 912696"/>
                <a:gd name="connsiteX534" fmla="*/ 384795 w 6099344"/>
                <a:gd name="connsiteY534" fmla="*/ 420885 h 912696"/>
                <a:gd name="connsiteX535" fmla="*/ 388519 w 6099344"/>
                <a:gd name="connsiteY535" fmla="*/ 554972 h 912696"/>
                <a:gd name="connsiteX536" fmla="*/ 334521 w 6099344"/>
                <a:gd name="connsiteY536" fmla="*/ 594081 h 912696"/>
                <a:gd name="connsiteX537" fmla="*/ 295418 w 6099344"/>
                <a:gd name="connsiteY537" fmla="*/ 543798 h 912696"/>
                <a:gd name="connsiteX538" fmla="*/ 289832 w 6099344"/>
                <a:gd name="connsiteY538" fmla="*/ 506552 h 912696"/>
                <a:gd name="connsiteX539" fmla="*/ 219075 w 6099344"/>
                <a:gd name="connsiteY539" fmla="*/ 515863 h 912696"/>
                <a:gd name="connsiteX540" fmla="*/ 226523 w 6099344"/>
                <a:gd name="connsiteY540" fmla="*/ 499102 h 912696"/>
                <a:gd name="connsiteX541" fmla="*/ 232109 w 6099344"/>
                <a:gd name="connsiteY541" fmla="*/ 473030 h 912696"/>
                <a:gd name="connsiteX542" fmla="*/ 258177 w 6099344"/>
                <a:gd name="connsiteY542" fmla="*/ 459994 h 912696"/>
                <a:gd name="connsiteX543" fmla="*/ 271212 w 6099344"/>
                <a:gd name="connsiteY543" fmla="*/ 432059 h 912696"/>
                <a:gd name="connsiteX544" fmla="*/ 284246 w 6099344"/>
                <a:gd name="connsiteY544" fmla="*/ 428334 h 912696"/>
                <a:gd name="connsiteX545" fmla="*/ 286108 w 6099344"/>
                <a:gd name="connsiteY545" fmla="*/ 365015 h 912696"/>
                <a:gd name="connsiteX546" fmla="*/ 256315 w 6099344"/>
                <a:gd name="connsiteY546" fmla="*/ 359428 h 912696"/>
                <a:gd name="connsiteX547" fmla="*/ 287970 w 6099344"/>
                <a:gd name="connsiteY547" fmla="*/ 311008 h 912696"/>
                <a:gd name="connsiteX548" fmla="*/ 340107 w 6099344"/>
                <a:gd name="connsiteY548" fmla="*/ 100565 h 912696"/>
                <a:gd name="connsiteX549" fmla="*/ 355003 w 6099344"/>
                <a:gd name="connsiteY549" fmla="*/ 96841 h 912696"/>
                <a:gd name="connsiteX550" fmla="*/ 362451 w 6099344"/>
                <a:gd name="connsiteY550" fmla="*/ 111739 h 912696"/>
                <a:gd name="connsiteX551" fmla="*/ 451829 w 6099344"/>
                <a:gd name="connsiteY551" fmla="*/ 76355 h 912696"/>
                <a:gd name="connsiteX552" fmla="*/ 479759 w 6099344"/>
                <a:gd name="connsiteY552" fmla="*/ 0 h 9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</a:cxnLst>
              <a:rect l="l" t="t" r="r" b="b"/>
              <a:pathLst>
                <a:path w="6099344" h="912696">
                  <a:moveTo>
                    <a:pt x="3322220" y="486439"/>
                  </a:moveTo>
                  <a:cubicBezTo>
                    <a:pt x="3305484" y="501325"/>
                    <a:pt x="3305484" y="501325"/>
                    <a:pt x="3305484" y="501325"/>
                  </a:cubicBezTo>
                  <a:cubicBezTo>
                    <a:pt x="3279451" y="540401"/>
                    <a:pt x="3279451" y="540401"/>
                    <a:pt x="3279451" y="540401"/>
                  </a:cubicBezTo>
                  <a:cubicBezTo>
                    <a:pt x="3257136" y="566452"/>
                    <a:pt x="3257136" y="566452"/>
                    <a:pt x="3257136" y="566452"/>
                  </a:cubicBezTo>
                  <a:cubicBezTo>
                    <a:pt x="3244119" y="572034"/>
                    <a:pt x="3244119" y="572034"/>
                    <a:pt x="3244119" y="572034"/>
                  </a:cubicBezTo>
                  <a:lnTo>
                    <a:pt x="3231103" y="583199"/>
                  </a:lnTo>
                  <a:cubicBezTo>
                    <a:pt x="3231103" y="594363"/>
                    <a:pt x="3231103" y="594363"/>
                    <a:pt x="3231103" y="594363"/>
                  </a:cubicBezTo>
                  <a:cubicBezTo>
                    <a:pt x="3251558" y="611110"/>
                    <a:pt x="3270153" y="629718"/>
                    <a:pt x="3286889" y="650186"/>
                  </a:cubicBezTo>
                  <a:cubicBezTo>
                    <a:pt x="3325939" y="659490"/>
                    <a:pt x="3325939" y="659490"/>
                    <a:pt x="3325939" y="659490"/>
                  </a:cubicBezTo>
                  <a:cubicBezTo>
                    <a:pt x="3324080" y="644604"/>
                    <a:pt x="3324080" y="644604"/>
                    <a:pt x="3324080" y="644604"/>
                  </a:cubicBezTo>
                  <a:cubicBezTo>
                    <a:pt x="3322220" y="486439"/>
                    <a:pt x="3322220" y="486439"/>
                    <a:pt x="3322220" y="486439"/>
                  </a:cubicBezTo>
                  <a:close/>
                  <a:moveTo>
                    <a:pt x="5847248" y="371937"/>
                  </a:moveTo>
                  <a:cubicBezTo>
                    <a:pt x="5832351" y="379384"/>
                    <a:pt x="5761592" y="425925"/>
                    <a:pt x="5752282" y="442679"/>
                  </a:cubicBezTo>
                  <a:lnTo>
                    <a:pt x="5806282" y="424063"/>
                  </a:lnTo>
                  <a:cubicBezTo>
                    <a:pt x="5821179" y="416616"/>
                    <a:pt x="5832351" y="407308"/>
                    <a:pt x="5837937" y="398000"/>
                  </a:cubicBezTo>
                  <a:cubicBezTo>
                    <a:pt x="5837937" y="398000"/>
                    <a:pt x="5837937" y="398000"/>
                    <a:pt x="5847248" y="371937"/>
                  </a:cubicBezTo>
                  <a:close/>
                  <a:moveTo>
                    <a:pt x="420174" y="309146"/>
                  </a:moveTo>
                  <a:cubicBezTo>
                    <a:pt x="409002" y="316595"/>
                    <a:pt x="401554" y="318457"/>
                    <a:pt x="390382" y="327769"/>
                  </a:cubicBezTo>
                  <a:cubicBezTo>
                    <a:pt x="390382" y="327769"/>
                    <a:pt x="390382" y="327769"/>
                    <a:pt x="386657" y="342667"/>
                  </a:cubicBezTo>
                  <a:cubicBezTo>
                    <a:pt x="397830" y="333356"/>
                    <a:pt x="409002" y="325906"/>
                    <a:pt x="418312" y="318457"/>
                  </a:cubicBezTo>
                  <a:close/>
                  <a:moveTo>
                    <a:pt x="2157866" y="280976"/>
                  </a:moveTo>
                  <a:cubicBezTo>
                    <a:pt x="2157866" y="336863"/>
                    <a:pt x="2157866" y="336863"/>
                    <a:pt x="2157866" y="336863"/>
                  </a:cubicBezTo>
                  <a:cubicBezTo>
                    <a:pt x="2189480" y="323823"/>
                    <a:pt x="2189480" y="323823"/>
                    <a:pt x="2189480" y="323823"/>
                  </a:cubicBezTo>
                  <a:cubicBezTo>
                    <a:pt x="2176462" y="312645"/>
                    <a:pt x="2167164" y="301468"/>
                    <a:pt x="2157866" y="280976"/>
                  </a:cubicBezTo>
                  <a:close/>
                  <a:moveTo>
                    <a:pt x="2079761" y="264209"/>
                  </a:moveTo>
                  <a:cubicBezTo>
                    <a:pt x="2050007" y="256758"/>
                    <a:pt x="1997937" y="303331"/>
                    <a:pt x="1996077" y="329412"/>
                  </a:cubicBezTo>
                  <a:cubicBezTo>
                    <a:pt x="2064884" y="325686"/>
                    <a:pt x="2064884" y="325686"/>
                    <a:pt x="2064884" y="325686"/>
                  </a:cubicBezTo>
                  <a:cubicBezTo>
                    <a:pt x="2076042" y="333138"/>
                    <a:pt x="2076042" y="333138"/>
                    <a:pt x="2076042" y="333138"/>
                  </a:cubicBezTo>
                  <a:cubicBezTo>
                    <a:pt x="2079761" y="310783"/>
                    <a:pt x="2077901" y="286565"/>
                    <a:pt x="2079761" y="264209"/>
                  </a:cubicBezTo>
                  <a:close/>
                  <a:moveTo>
                    <a:pt x="1779037" y="219290"/>
                  </a:moveTo>
                  <a:cubicBezTo>
                    <a:pt x="1779037" y="219290"/>
                    <a:pt x="1779037" y="219290"/>
                    <a:pt x="1762329" y="237919"/>
                  </a:cubicBezTo>
                  <a:cubicBezTo>
                    <a:pt x="1762329" y="237919"/>
                    <a:pt x="1762329" y="237919"/>
                    <a:pt x="1753047" y="239782"/>
                  </a:cubicBezTo>
                  <a:cubicBezTo>
                    <a:pt x="1753047" y="239782"/>
                    <a:pt x="1753047" y="239782"/>
                    <a:pt x="1686214" y="306848"/>
                  </a:cubicBezTo>
                  <a:cubicBezTo>
                    <a:pt x="1686214" y="306848"/>
                    <a:pt x="1686214" y="306848"/>
                    <a:pt x="1684358" y="319888"/>
                  </a:cubicBezTo>
                  <a:cubicBezTo>
                    <a:pt x="1706635" y="306848"/>
                    <a:pt x="1730769" y="286356"/>
                    <a:pt x="1756759" y="269589"/>
                  </a:cubicBezTo>
                  <a:cubicBezTo>
                    <a:pt x="1784606" y="245371"/>
                    <a:pt x="1786463" y="236056"/>
                    <a:pt x="1779037" y="219290"/>
                  </a:cubicBezTo>
                  <a:close/>
                  <a:moveTo>
                    <a:pt x="5942329" y="213466"/>
                  </a:moveTo>
                  <a:cubicBezTo>
                    <a:pt x="5873898" y="214513"/>
                    <a:pt x="5770903" y="249069"/>
                    <a:pt x="5765316" y="282579"/>
                  </a:cubicBezTo>
                  <a:cubicBezTo>
                    <a:pt x="5765316" y="282579"/>
                    <a:pt x="5765316" y="282579"/>
                    <a:pt x="5769041" y="288164"/>
                  </a:cubicBezTo>
                  <a:cubicBezTo>
                    <a:pt x="5769041" y="288164"/>
                    <a:pt x="5769041" y="288164"/>
                    <a:pt x="5763454" y="334705"/>
                  </a:cubicBezTo>
                  <a:cubicBezTo>
                    <a:pt x="5769041" y="323535"/>
                    <a:pt x="5770903" y="310503"/>
                    <a:pt x="5778351" y="301195"/>
                  </a:cubicBezTo>
                  <a:cubicBezTo>
                    <a:pt x="5778351" y="301195"/>
                    <a:pt x="5778351" y="301195"/>
                    <a:pt x="5791385" y="308642"/>
                  </a:cubicBezTo>
                  <a:cubicBezTo>
                    <a:pt x="5808144" y="310503"/>
                    <a:pt x="5875179" y="299334"/>
                    <a:pt x="5884489" y="290025"/>
                  </a:cubicBezTo>
                  <a:cubicBezTo>
                    <a:pt x="5884489" y="290025"/>
                    <a:pt x="5884489" y="290025"/>
                    <a:pt x="5828627" y="299334"/>
                  </a:cubicBezTo>
                  <a:cubicBezTo>
                    <a:pt x="5890075" y="276994"/>
                    <a:pt x="5947799" y="250931"/>
                    <a:pt x="5994351" y="224868"/>
                  </a:cubicBezTo>
                  <a:cubicBezTo>
                    <a:pt x="5984110" y="216491"/>
                    <a:pt x="5965140" y="213117"/>
                    <a:pt x="5942329" y="213466"/>
                  </a:cubicBezTo>
                  <a:close/>
                  <a:moveTo>
                    <a:pt x="435070" y="171334"/>
                  </a:moveTo>
                  <a:cubicBezTo>
                    <a:pt x="416450" y="173196"/>
                    <a:pt x="399692" y="176921"/>
                    <a:pt x="384795" y="175058"/>
                  </a:cubicBezTo>
                  <a:cubicBezTo>
                    <a:pt x="386657" y="199269"/>
                    <a:pt x="388519" y="217892"/>
                    <a:pt x="388519" y="240240"/>
                  </a:cubicBezTo>
                  <a:cubicBezTo>
                    <a:pt x="405278" y="227203"/>
                    <a:pt x="429484" y="221616"/>
                    <a:pt x="449966" y="217892"/>
                  </a:cubicBezTo>
                  <a:cubicBezTo>
                    <a:pt x="449966" y="217892"/>
                    <a:pt x="449966" y="217892"/>
                    <a:pt x="448104" y="204856"/>
                  </a:cubicBezTo>
                  <a:cubicBezTo>
                    <a:pt x="448104" y="204856"/>
                    <a:pt x="448104" y="204856"/>
                    <a:pt x="440656" y="201131"/>
                  </a:cubicBezTo>
                  <a:cubicBezTo>
                    <a:pt x="440656" y="201131"/>
                    <a:pt x="440656" y="201131"/>
                    <a:pt x="435070" y="171334"/>
                  </a:cubicBezTo>
                  <a:close/>
                  <a:moveTo>
                    <a:pt x="4968965" y="138606"/>
                  </a:moveTo>
                  <a:cubicBezTo>
                    <a:pt x="4965714" y="138838"/>
                    <a:pt x="4961998" y="140233"/>
                    <a:pt x="4960140" y="139303"/>
                  </a:cubicBezTo>
                  <a:cubicBezTo>
                    <a:pt x="4952709" y="174641"/>
                    <a:pt x="4952709" y="174641"/>
                    <a:pt x="4952709" y="174641"/>
                  </a:cubicBezTo>
                  <a:cubicBezTo>
                    <a:pt x="4948993" y="185800"/>
                    <a:pt x="4961998" y="183940"/>
                    <a:pt x="4973145" y="172781"/>
                  </a:cubicBezTo>
                  <a:cubicBezTo>
                    <a:pt x="4980576" y="170921"/>
                    <a:pt x="4982434" y="163482"/>
                    <a:pt x="4975003" y="144883"/>
                  </a:cubicBezTo>
                  <a:cubicBezTo>
                    <a:pt x="4975003" y="139303"/>
                    <a:pt x="4972216" y="138373"/>
                    <a:pt x="4968965" y="138606"/>
                  </a:cubicBezTo>
                  <a:close/>
                  <a:moveTo>
                    <a:pt x="4404287" y="117992"/>
                  </a:moveTo>
                  <a:cubicBezTo>
                    <a:pt x="4420993" y="114300"/>
                    <a:pt x="4450691" y="129068"/>
                    <a:pt x="4459972" y="138297"/>
                  </a:cubicBezTo>
                  <a:cubicBezTo>
                    <a:pt x="4493383" y="149373"/>
                    <a:pt x="4510088" y="189983"/>
                    <a:pt x="4489670" y="225056"/>
                  </a:cubicBezTo>
                  <a:cubicBezTo>
                    <a:pt x="4461828" y="273050"/>
                    <a:pt x="4389438" y="156757"/>
                    <a:pt x="4389438" y="129068"/>
                  </a:cubicBezTo>
                  <a:cubicBezTo>
                    <a:pt x="4389438" y="129068"/>
                    <a:pt x="4389438" y="129068"/>
                    <a:pt x="4404287" y="117992"/>
                  </a:cubicBezTo>
                  <a:close/>
                  <a:moveTo>
                    <a:pt x="1041284" y="79375"/>
                  </a:moveTo>
                  <a:lnTo>
                    <a:pt x="1096952" y="120369"/>
                  </a:lnTo>
                  <a:cubicBezTo>
                    <a:pt x="1137775" y="168816"/>
                    <a:pt x="1161898" y="241486"/>
                    <a:pt x="1156331" y="289933"/>
                  </a:cubicBezTo>
                  <a:cubicBezTo>
                    <a:pt x="1156331" y="321610"/>
                    <a:pt x="1163753" y="345833"/>
                    <a:pt x="1160042" y="368193"/>
                  </a:cubicBezTo>
                  <a:cubicBezTo>
                    <a:pt x="1160042" y="368193"/>
                    <a:pt x="1160042" y="368193"/>
                    <a:pt x="1161898" y="412914"/>
                  </a:cubicBezTo>
                  <a:cubicBezTo>
                    <a:pt x="1187876" y="411050"/>
                    <a:pt x="1210143" y="407324"/>
                    <a:pt x="1236121" y="409187"/>
                  </a:cubicBezTo>
                  <a:cubicBezTo>
                    <a:pt x="1262099" y="375647"/>
                    <a:pt x="1291789" y="355150"/>
                    <a:pt x="1319623" y="345833"/>
                  </a:cubicBezTo>
                  <a:cubicBezTo>
                    <a:pt x="1347457" y="340243"/>
                    <a:pt x="1367868" y="349560"/>
                    <a:pt x="1362301" y="375647"/>
                  </a:cubicBezTo>
                  <a:cubicBezTo>
                    <a:pt x="1379002" y="401734"/>
                    <a:pt x="1382713" y="425957"/>
                    <a:pt x="1371579" y="457634"/>
                  </a:cubicBezTo>
                  <a:cubicBezTo>
                    <a:pt x="1341890" y="489311"/>
                    <a:pt x="1319623" y="522851"/>
                    <a:pt x="1306634" y="552665"/>
                  </a:cubicBezTo>
                  <a:cubicBezTo>
                    <a:pt x="1276944" y="552665"/>
                    <a:pt x="1243544" y="563845"/>
                    <a:pt x="1221276" y="569435"/>
                  </a:cubicBezTo>
                  <a:cubicBezTo>
                    <a:pt x="1210143" y="563845"/>
                    <a:pt x="1202721" y="554528"/>
                    <a:pt x="1197154" y="539621"/>
                  </a:cubicBezTo>
                  <a:cubicBezTo>
                    <a:pt x="1206432" y="522851"/>
                    <a:pt x="1202721" y="507944"/>
                    <a:pt x="1221276" y="489311"/>
                  </a:cubicBezTo>
                  <a:cubicBezTo>
                    <a:pt x="1197154" y="489311"/>
                    <a:pt x="1176742" y="491174"/>
                    <a:pt x="1156331" y="494901"/>
                  </a:cubicBezTo>
                  <a:cubicBezTo>
                    <a:pt x="1156331" y="494901"/>
                    <a:pt x="1156331" y="494901"/>
                    <a:pt x="1156331" y="511671"/>
                  </a:cubicBezTo>
                  <a:cubicBezTo>
                    <a:pt x="1134064" y="522851"/>
                    <a:pt x="1130353" y="534031"/>
                    <a:pt x="1111797" y="535894"/>
                  </a:cubicBezTo>
                  <a:cubicBezTo>
                    <a:pt x="1089530" y="537758"/>
                    <a:pt x="1078396" y="528441"/>
                    <a:pt x="1046851" y="530304"/>
                  </a:cubicBezTo>
                  <a:cubicBezTo>
                    <a:pt x="1020873" y="545211"/>
                    <a:pt x="991183" y="558255"/>
                    <a:pt x="970772" y="578751"/>
                  </a:cubicBezTo>
                  <a:cubicBezTo>
                    <a:pt x="961494" y="586205"/>
                    <a:pt x="967061" y="589931"/>
                    <a:pt x="965205" y="595521"/>
                  </a:cubicBezTo>
                  <a:cubicBezTo>
                    <a:pt x="944794" y="604838"/>
                    <a:pt x="941082" y="588068"/>
                    <a:pt x="922527" y="584341"/>
                  </a:cubicBezTo>
                  <a:cubicBezTo>
                    <a:pt x="911393" y="580615"/>
                    <a:pt x="898404" y="582478"/>
                    <a:pt x="885415" y="575025"/>
                  </a:cubicBezTo>
                  <a:cubicBezTo>
                    <a:pt x="885415" y="550801"/>
                    <a:pt x="885415" y="528441"/>
                    <a:pt x="872426" y="509808"/>
                  </a:cubicBezTo>
                  <a:cubicBezTo>
                    <a:pt x="859437" y="485584"/>
                    <a:pt x="842736" y="453907"/>
                    <a:pt x="822325" y="422230"/>
                  </a:cubicBezTo>
                  <a:cubicBezTo>
                    <a:pt x="848303" y="403597"/>
                    <a:pt x="859437" y="396144"/>
                    <a:pt x="883559" y="386827"/>
                  </a:cubicBezTo>
                  <a:cubicBezTo>
                    <a:pt x="883559" y="386827"/>
                    <a:pt x="883559" y="386827"/>
                    <a:pt x="909537" y="396144"/>
                  </a:cubicBezTo>
                  <a:cubicBezTo>
                    <a:pt x="928093" y="399870"/>
                    <a:pt x="942938" y="398007"/>
                    <a:pt x="959638" y="396144"/>
                  </a:cubicBezTo>
                  <a:cubicBezTo>
                    <a:pt x="959638" y="396144"/>
                    <a:pt x="959638" y="396144"/>
                    <a:pt x="983761" y="427820"/>
                  </a:cubicBezTo>
                  <a:cubicBezTo>
                    <a:pt x="994895" y="435274"/>
                    <a:pt x="1006028" y="437137"/>
                    <a:pt x="1017162" y="437137"/>
                  </a:cubicBezTo>
                  <a:cubicBezTo>
                    <a:pt x="1032006" y="437137"/>
                    <a:pt x="1032006" y="429684"/>
                    <a:pt x="1030151" y="424094"/>
                  </a:cubicBezTo>
                  <a:cubicBezTo>
                    <a:pt x="1028295" y="405460"/>
                    <a:pt x="1024584" y="384964"/>
                    <a:pt x="1020873" y="358877"/>
                  </a:cubicBezTo>
                  <a:cubicBezTo>
                    <a:pt x="1020873" y="336517"/>
                    <a:pt x="1022728" y="327200"/>
                    <a:pt x="1020873" y="306703"/>
                  </a:cubicBezTo>
                  <a:cubicBezTo>
                    <a:pt x="1020873" y="306703"/>
                    <a:pt x="1020873" y="306703"/>
                    <a:pt x="1022728" y="228443"/>
                  </a:cubicBezTo>
                  <a:cubicBezTo>
                    <a:pt x="1022728" y="185586"/>
                    <a:pt x="1028295" y="133412"/>
                    <a:pt x="1041284" y="79375"/>
                  </a:cubicBezTo>
                  <a:close/>
                  <a:moveTo>
                    <a:pt x="3603940" y="74746"/>
                  </a:moveTo>
                  <a:cubicBezTo>
                    <a:pt x="3610913" y="76141"/>
                    <a:pt x="3617887" y="84515"/>
                    <a:pt x="3629044" y="93819"/>
                  </a:cubicBezTo>
                  <a:cubicBezTo>
                    <a:pt x="3651358" y="110565"/>
                    <a:pt x="3653218" y="136616"/>
                    <a:pt x="3666234" y="157085"/>
                  </a:cubicBezTo>
                  <a:cubicBezTo>
                    <a:pt x="3684830" y="168249"/>
                    <a:pt x="3684830" y="168249"/>
                    <a:pt x="3684830" y="168249"/>
                  </a:cubicBezTo>
                  <a:cubicBezTo>
                    <a:pt x="3705285" y="170110"/>
                    <a:pt x="3705285" y="170110"/>
                    <a:pt x="3705285" y="170110"/>
                  </a:cubicBezTo>
                  <a:cubicBezTo>
                    <a:pt x="3709004" y="181275"/>
                    <a:pt x="3727599" y="194300"/>
                    <a:pt x="3720161" y="203604"/>
                  </a:cubicBezTo>
                  <a:cubicBezTo>
                    <a:pt x="3707144" y="224072"/>
                    <a:pt x="3697847" y="233376"/>
                    <a:pt x="3679251" y="242680"/>
                  </a:cubicBezTo>
                  <a:cubicBezTo>
                    <a:pt x="3675532" y="255705"/>
                    <a:pt x="3675532" y="255705"/>
                    <a:pt x="3675532" y="255705"/>
                  </a:cubicBezTo>
                  <a:cubicBezTo>
                    <a:pt x="3636482" y="266869"/>
                    <a:pt x="3636482" y="266869"/>
                    <a:pt x="3636482" y="266869"/>
                  </a:cubicBezTo>
                  <a:cubicBezTo>
                    <a:pt x="3619746" y="281756"/>
                    <a:pt x="3608589" y="296642"/>
                    <a:pt x="3606729" y="307806"/>
                  </a:cubicBezTo>
                  <a:cubicBezTo>
                    <a:pt x="3634622" y="305945"/>
                    <a:pt x="3658796" y="305945"/>
                    <a:pt x="3688549" y="311528"/>
                  </a:cubicBezTo>
                  <a:cubicBezTo>
                    <a:pt x="3749914" y="335718"/>
                    <a:pt x="3716442" y="389680"/>
                    <a:pt x="3694128" y="415730"/>
                  </a:cubicBezTo>
                  <a:cubicBezTo>
                    <a:pt x="3675532" y="456667"/>
                    <a:pt x="3655077" y="488300"/>
                    <a:pt x="3629044" y="521794"/>
                  </a:cubicBezTo>
                  <a:cubicBezTo>
                    <a:pt x="3673673" y="572034"/>
                    <a:pt x="3718302" y="609249"/>
                    <a:pt x="3761071" y="614832"/>
                  </a:cubicBezTo>
                  <a:cubicBezTo>
                    <a:pt x="3794543" y="625996"/>
                    <a:pt x="3811278" y="639021"/>
                    <a:pt x="3859626" y="644604"/>
                  </a:cubicBezTo>
                  <a:cubicBezTo>
                    <a:pt x="3872643" y="652047"/>
                    <a:pt x="3872643" y="652047"/>
                    <a:pt x="3872643" y="652047"/>
                  </a:cubicBezTo>
                  <a:cubicBezTo>
                    <a:pt x="3872643" y="663211"/>
                    <a:pt x="3872643" y="663211"/>
                    <a:pt x="3872643" y="663211"/>
                  </a:cubicBezTo>
                  <a:cubicBezTo>
                    <a:pt x="3954463" y="698566"/>
                    <a:pt x="3954463" y="698566"/>
                    <a:pt x="3954463" y="698566"/>
                  </a:cubicBezTo>
                  <a:cubicBezTo>
                    <a:pt x="3952603" y="711591"/>
                    <a:pt x="3952603" y="711591"/>
                    <a:pt x="3952603" y="711591"/>
                  </a:cubicBezTo>
                  <a:cubicBezTo>
                    <a:pt x="3887519" y="706009"/>
                    <a:pt x="3833593" y="706009"/>
                    <a:pt x="3814997" y="715313"/>
                  </a:cubicBezTo>
                  <a:cubicBezTo>
                    <a:pt x="3757352" y="720895"/>
                    <a:pt x="3757352" y="720895"/>
                    <a:pt x="3757352" y="720895"/>
                  </a:cubicBezTo>
                  <a:cubicBezTo>
                    <a:pt x="3709004" y="706009"/>
                    <a:pt x="3709004" y="706009"/>
                    <a:pt x="3709004" y="706009"/>
                  </a:cubicBezTo>
                  <a:cubicBezTo>
                    <a:pt x="3703425" y="698566"/>
                    <a:pt x="3688549" y="689262"/>
                    <a:pt x="3671813" y="685540"/>
                  </a:cubicBezTo>
                  <a:cubicBezTo>
                    <a:pt x="3656937" y="668794"/>
                    <a:pt x="3606729" y="625996"/>
                    <a:pt x="3578836" y="599945"/>
                  </a:cubicBezTo>
                  <a:cubicBezTo>
                    <a:pt x="3511893" y="644604"/>
                    <a:pt x="3444949" y="655768"/>
                    <a:pt x="3379866" y="618553"/>
                  </a:cubicBezTo>
                  <a:cubicBezTo>
                    <a:pt x="3444949" y="601806"/>
                    <a:pt x="3484000" y="579477"/>
                    <a:pt x="3521191" y="534819"/>
                  </a:cubicBezTo>
                  <a:cubicBezTo>
                    <a:pt x="3500736" y="527376"/>
                    <a:pt x="3500736" y="527376"/>
                    <a:pt x="3500736" y="527376"/>
                  </a:cubicBezTo>
                  <a:cubicBezTo>
                    <a:pt x="3482140" y="499464"/>
                    <a:pt x="3463545" y="477135"/>
                    <a:pt x="3437511" y="462249"/>
                  </a:cubicBezTo>
                  <a:cubicBezTo>
                    <a:pt x="3444949" y="438059"/>
                    <a:pt x="3444949" y="438059"/>
                    <a:pt x="3444949" y="438059"/>
                  </a:cubicBezTo>
                  <a:cubicBezTo>
                    <a:pt x="3484000" y="428756"/>
                    <a:pt x="3521191" y="436199"/>
                    <a:pt x="3562100" y="469692"/>
                  </a:cubicBezTo>
                  <a:cubicBezTo>
                    <a:pt x="3595572" y="408287"/>
                    <a:pt x="3595572" y="408287"/>
                    <a:pt x="3595572" y="408287"/>
                  </a:cubicBezTo>
                  <a:cubicBezTo>
                    <a:pt x="3549084" y="398983"/>
                    <a:pt x="3549084" y="398983"/>
                    <a:pt x="3549084" y="398983"/>
                  </a:cubicBezTo>
                  <a:cubicBezTo>
                    <a:pt x="3524910" y="398983"/>
                    <a:pt x="3521191" y="382237"/>
                    <a:pt x="3517471" y="361768"/>
                  </a:cubicBezTo>
                  <a:cubicBezTo>
                    <a:pt x="3506314" y="371072"/>
                    <a:pt x="3506314" y="371072"/>
                    <a:pt x="3506314" y="371072"/>
                  </a:cubicBezTo>
                  <a:cubicBezTo>
                    <a:pt x="3510033" y="339439"/>
                    <a:pt x="3510033" y="339439"/>
                    <a:pt x="3510033" y="339439"/>
                  </a:cubicBezTo>
                  <a:cubicBezTo>
                    <a:pt x="3515612" y="300363"/>
                    <a:pt x="3515612" y="300363"/>
                    <a:pt x="3515612" y="300363"/>
                  </a:cubicBezTo>
                  <a:cubicBezTo>
                    <a:pt x="3461685" y="335718"/>
                    <a:pt x="3450528" y="354325"/>
                    <a:pt x="3439371" y="365490"/>
                  </a:cubicBezTo>
                  <a:cubicBezTo>
                    <a:pt x="3418916" y="385958"/>
                    <a:pt x="3400321" y="400844"/>
                    <a:pt x="3379866" y="419452"/>
                  </a:cubicBezTo>
                  <a:cubicBezTo>
                    <a:pt x="3376147" y="508768"/>
                    <a:pt x="3374287" y="596224"/>
                    <a:pt x="3381725" y="648325"/>
                  </a:cubicBezTo>
                  <a:cubicBezTo>
                    <a:pt x="3396601" y="694844"/>
                    <a:pt x="3372428" y="707869"/>
                    <a:pt x="3359411" y="720895"/>
                  </a:cubicBezTo>
                  <a:cubicBezTo>
                    <a:pt x="3322220" y="741363"/>
                    <a:pt x="3316641" y="711591"/>
                    <a:pt x="3296186" y="694844"/>
                  </a:cubicBezTo>
                  <a:cubicBezTo>
                    <a:pt x="3266434" y="670654"/>
                    <a:pt x="3240400" y="640882"/>
                    <a:pt x="3216226" y="601806"/>
                  </a:cubicBezTo>
                  <a:cubicBezTo>
                    <a:pt x="3188333" y="575756"/>
                    <a:pt x="3180895" y="564591"/>
                    <a:pt x="3182755" y="514350"/>
                  </a:cubicBezTo>
                  <a:cubicBezTo>
                    <a:pt x="3201350" y="510629"/>
                    <a:pt x="3201350" y="510629"/>
                    <a:pt x="3201350" y="510629"/>
                  </a:cubicBezTo>
                  <a:cubicBezTo>
                    <a:pt x="3325939" y="389680"/>
                    <a:pt x="3325939" y="389680"/>
                    <a:pt x="3325939" y="389680"/>
                  </a:cubicBezTo>
                  <a:cubicBezTo>
                    <a:pt x="3329658" y="324553"/>
                    <a:pt x="3329658" y="324553"/>
                    <a:pt x="3329658" y="324553"/>
                  </a:cubicBezTo>
                  <a:lnTo>
                    <a:pt x="3231103" y="371072"/>
                  </a:lnTo>
                  <a:cubicBezTo>
                    <a:pt x="3208788" y="365490"/>
                    <a:pt x="3186474" y="365490"/>
                    <a:pt x="3162300" y="352464"/>
                  </a:cubicBezTo>
                  <a:cubicBezTo>
                    <a:pt x="3218086" y="313388"/>
                    <a:pt x="3273872" y="279895"/>
                    <a:pt x="3340815" y="248262"/>
                  </a:cubicBezTo>
                  <a:cubicBezTo>
                    <a:pt x="3337096" y="171971"/>
                    <a:pt x="3337096" y="171971"/>
                    <a:pt x="3337096" y="171971"/>
                  </a:cubicBezTo>
                  <a:cubicBezTo>
                    <a:pt x="3335237" y="157085"/>
                    <a:pt x="3338956" y="136616"/>
                    <a:pt x="3346394" y="123591"/>
                  </a:cubicBezTo>
                  <a:cubicBezTo>
                    <a:pt x="3355692" y="104983"/>
                    <a:pt x="3374287" y="80793"/>
                    <a:pt x="3381725" y="80793"/>
                  </a:cubicBezTo>
                  <a:cubicBezTo>
                    <a:pt x="3400321" y="80793"/>
                    <a:pt x="3405899" y="131034"/>
                    <a:pt x="3418916" y="155224"/>
                  </a:cubicBezTo>
                  <a:cubicBezTo>
                    <a:pt x="3417056" y="196161"/>
                    <a:pt x="3417056" y="196161"/>
                    <a:pt x="3417056" y="196161"/>
                  </a:cubicBezTo>
                  <a:cubicBezTo>
                    <a:pt x="3420775" y="212907"/>
                    <a:pt x="3426354" y="222211"/>
                    <a:pt x="3431933" y="227793"/>
                  </a:cubicBezTo>
                  <a:cubicBezTo>
                    <a:pt x="3448669" y="225933"/>
                    <a:pt x="3448669" y="225933"/>
                    <a:pt x="3448669" y="225933"/>
                  </a:cubicBezTo>
                  <a:cubicBezTo>
                    <a:pt x="3456107" y="240819"/>
                    <a:pt x="3456107" y="240819"/>
                    <a:pt x="3456107" y="240819"/>
                  </a:cubicBezTo>
                  <a:cubicBezTo>
                    <a:pt x="3463545" y="242680"/>
                    <a:pt x="3472843" y="244540"/>
                    <a:pt x="3480281" y="244540"/>
                  </a:cubicBezTo>
                  <a:cubicBezTo>
                    <a:pt x="3482140" y="251983"/>
                    <a:pt x="3474702" y="257566"/>
                    <a:pt x="3467264" y="259426"/>
                  </a:cubicBezTo>
                  <a:cubicBezTo>
                    <a:pt x="3465404" y="270591"/>
                    <a:pt x="3465404" y="270591"/>
                    <a:pt x="3465404" y="270591"/>
                  </a:cubicBezTo>
                  <a:cubicBezTo>
                    <a:pt x="3441230" y="276173"/>
                    <a:pt x="3417056" y="283616"/>
                    <a:pt x="3389163" y="292920"/>
                  </a:cubicBezTo>
                  <a:cubicBezTo>
                    <a:pt x="3387304" y="343161"/>
                    <a:pt x="3387304" y="343161"/>
                    <a:pt x="3387304" y="343161"/>
                  </a:cubicBezTo>
                  <a:cubicBezTo>
                    <a:pt x="3415197" y="331996"/>
                    <a:pt x="3415197" y="331996"/>
                    <a:pt x="3415197" y="331996"/>
                  </a:cubicBezTo>
                  <a:cubicBezTo>
                    <a:pt x="3420775" y="339439"/>
                    <a:pt x="3420775" y="339439"/>
                    <a:pt x="3420775" y="339439"/>
                  </a:cubicBezTo>
                  <a:cubicBezTo>
                    <a:pt x="3383585" y="376654"/>
                    <a:pt x="3383585" y="376654"/>
                    <a:pt x="3383585" y="376654"/>
                  </a:cubicBezTo>
                  <a:cubicBezTo>
                    <a:pt x="3383585" y="389680"/>
                    <a:pt x="3383585" y="389680"/>
                    <a:pt x="3383585" y="389680"/>
                  </a:cubicBezTo>
                  <a:cubicBezTo>
                    <a:pt x="3433792" y="356186"/>
                    <a:pt x="3452388" y="328275"/>
                    <a:pt x="3521191" y="283616"/>
                  </a:cubicBezTo>
                  <a:cubicBezTo>
                    <a:pt x="3521191" y="276173"/>
                    <a:pt x="3521191" y="276173"/>
                    <a:pt x="3521191" y="276173"/>
                  </a:cubicBezTo>
                  <a:cubicBezTo>
                    <a:pt x="3500736" y="265009"/>
                    <a:pt x="3500736" y="265009"/>
                    <a:pt x="3500736" y="265009"/>
                  </a:cubicBezTo>
                  <a:cubicBezTo>
                    <a:pt x="3497017" y="235237"/>
                    <a:pt x="3497017" y="235237"/>
                    <a:pt x="3497017" y="235237"/>
                  </a:cubicBezTo>
                  <a:cubicBezTo>
                    <a:pt x="3508174" y="218490"/>
                    <a:pt x="3523050" y="207325"/>
                    <a:pt x="3547224" y="196161"/>
                  </a:cubicBezTo>
                  <a:cubicBezTo>
                    <a:pt x="3578836" y="97540"/>
                    <a:pt x="3578836" y="97540"/>
                    <a:pt x="3578836" y="97540"/>
                  </a:cubicBezTo>
                  <a:cubicBezTo>
                    <a:pt x="3589994" y="78933"/>
                    <a:pt x="3596967" y="73350"/>
                    <a:pt x="3603940" y="74746"/>
                  </a:cubicBezTo>
                  <a:close/>
                  <a:moveTo>
                    <a:pt x="1887114" y="63949"/>
                  </a:moveTo>
                  <a:cubicBezTo>
                    <a:pt x="1941506" y="69120"/>
                    <a:pt x="1998563" y="147567"/>
                    <a:pt x="1897850" y="193209"/>
                  </a:cubicBezTo>
                  <a:cubicBezTo>
                    <a:pt x="1881142" y="204387"/>
                    <a:pt x="1873716" y="213701"/>
                    <a:pt x="1875573" y="226742"/>
                  </a:cubicBezTo>
                  <a:cubicBezTo>
                    <a:pt x="1895994" y="249097"/>
                    <a:pt x="1881142" y="304985"/>
                    <a:pt x="1864434" y="303122"/>
                  </a:cubicBezTo>
                  <a:cubicBezTo>
                    <a:pt x="1864434" y="319888"/>
                    <a:pt x="1857008" y="338518"/>
                    <a:pt x="1853295" y="355284"/>
                  </a:cubicBezTo>
                  <a:cubicBezTo>
                    <a:pt x="1871860" y="349695"/>
                    <a:pt x="1894137" y="340381"/>
                    <a:pt x="1914558" y="323614"/>
                  </a:cubicBezTo>
                  <a:cubicBezTo>
                    <a:pt x="1912702" y="351558"/>
                    <a:pt x="1894137" y="364599"/>
                    <a:pt x="1886712" y="383228"/>
                  </a:cubicBezTo>
                  <a:cubicBezTo>
                    <a:pt x="1871860" y="396269"/>
                    <a:pt x="1857008" y="409309"/>
                    <a:pt x="1842157" y="422350"/>
                  </a:cubicBezTo>
                  <a:cubicBezTo>
                    <a:pt x="1844013" y="478238"/>
                    <a:pt x="1847726" y="522948"/>
                    <a:pt x="1853295" y="573247"/>
                  </a:cubicBezTo>
                  <a:cubicBezTo>
                    <a:pt x="1836587" y="593740"/>
                    <a:pt x="1836587" y="593740"/>
                    <a:pt x="1836587" y="593740"/>
                  </a:cubicBezTo>
                  <a:cubicBezTo>
                    <a:pt x="1827305" y="591877"/>
                    <a:pt x="1827305" y="591877"/>
                    <a:pt x="1827305" y="591877"/>
                  </a:cubicBezTo>
                  <a:cubicBezTo>
                    <a:pt x="1823592" y="610506"/>
                    <a:pt x="1823592" y="610506"/>
                    <a:pt x="1823592" y="610506"/>
                  </a:cubicBezTo>
                  <a:cubicBezTo>
                    <a:pt x="1816166" y="623547"/>
                    <a:pt x="1816166" y="623547"/>
                    <a:pt x="1816166" y="623547"/>
                  </a:cubicBezTo>
                  <a:cubicBezTo>
                    <a:pt x="1801314" y="625410"/>
                    <a:pt x="1801314" y="625410"/>
                    <a:pt x="1801314" y="625410"/>
                  </a:cubicBezTo>
                  <a:cubicBezTo>
                    <a:pt x="1792032" y="636587"/>
                    <a:pt x="1792032" y="636587"/>
                    <a:pt x="1792032" y="636587"/>
                  </a:cubicBezTo>
                  <a:cubicBezTo>
                    <a:pt x="1773468" y="591877"/>
                    <a:pt x="1766042" y="543440"/>
                    <a:pt x="1760472" y="495004"/>
                  </a:cubicBezTo>
                  <a:cubicBezTo>
                    <a:pt x="1728913" y="513634"/>
                    <a:pt x="1714061" y="535989"/>
                    <a:pt x="1680645" y="550892"/>
                  </a:cubicBezTo>
                  <a:cubicBezTo>
                    <a:pt x="1667649" y="549029"/>
                    <a:pt x="1667649" y="549029"/>
                    <a:pt x="1667649" y="549029"/>
                  </a:cubicBezTo>
                  <a:cubicBezTo>
                    <a:pt x="1649085" y="547166"/>
                    <a:pt x="1649085" y="547166"/>
                    <a:pt x="1649085" y="547166"/>
                  </a:cubicBezTo>
                  <a:cubicBezTo>
                    <a:pt x="1647228" y="535989"/>
                    <a:pt x="1647228" y="535989"/>
                    <a:pt x="1647228" y="535989"/>
                  </a:cubicBezTo>
                  <a:cubicBezTo>
                    <a:pt x="1660224" y="517359"/>
                    <a:pt x="1654654" y="506182"/>
                    <a:pt x="1675075" y="483827"/>
                  </a:cubicBezTo>
                  <a:cubicBezTo>
                    <a:pt x="1673219" y="478238"/>
                    <a:pt x="1669506" y="476375"/>
                    <a:pt x="1662080" y="478238"/>
                  </a:cubicBezTo>
                  <a:cubicBezTo>
                    <a:pt x="1660224" y="461471"/>
                    <a:pt x="1660224" y="461471"/>
                    <a:pt x="1660224" y="461471"/>
                  </a:cubicBezTo>
                  <a:cubicBezTo>
                    <a:pt x="1673219" y="455883"/>
                    <a:pt x="1682501" y="439116"/>
                    <a:pt x="1688070" y="422350"/>
                  </a:cubicBezTo>
                  <a:cubicBezTo>
                    <a:pt x="1704779" y="418624"/>
                    <a:pt x="1704779" y="418624"/>
                    <a:pt x="1704779" y="418624"/>
                  </a:cubicBezTo>
                  <a:cubicBezTo>
                    <a:pt x="1715917" y="401857"/>
                    <a:pt x="1715917" y="401857"/>
                    <a:pt x="1715917" y="401857"/>
                  </a:cubicBezTo>
                  <a:cubicBezTo>
                    <a:pt x="1712204" y="401857"/>
                    <a:pt x="1704779" y="403720"/>
                    <a:pt x="1704779" y="403720"/>
                  </a:cubicBezTo>
                  <a:cubicBezTo>
                    <a:pt x="1688070" y="403720"/>
                    <a:pt x="1667649" y="413035"/>
                    <a:pt x="1650941" y="418624"/>
                  </a:cubicBezTo>
                  <a:cubicBezTo>
                    <a:pt x="1619382" y="420487"/>
                    <a:pt x="1619382" y="420487"/>
                    <a:pt x="1619382" y="420487"/>
                  </a:cubicBezTo>
                  <a:cubicBezTo>
                    <a:pt x="1598960" y="431664"/>
                    <a:pt x="1598960" y="431664"/>
                    <a:pt x="1598960" y="431664"/>
                  </a:cubicBezTo>
                  <a:cubicBezTo>
                    <a:pt x="1569257" y="439116"/>
                    <a:pt x="1563688" y="418624"/>
                    <a:pt x="1585965" y="390680"/>
                  </a:cubicBezTo>
                  <a:cubicBezTo>
                    <a:pt x="1608243" y="360873"/>
                    <a:pt x="1624951" y="345969"/>
                    <a:pt x="1649085" y="338518"/>
                  </a:cubicBezTo>
                  <a:cubicBezTo>
                    <a:pt x="1740051" y="232331"/>
                    <a:pt x="1740051" y="232331"/>
                    <a:pt x="1740051" y="232331"/>
                  </a:cubicBezTo>
                  <a:cubicBezTo>
                    <a:pt x="1779037" y="168991"/>
                    <a:pt x="1779037" y="168991"/>
                    <a:pt x="1779037" y="168991"/>
                  </a:cubicBezTo>
                  <a:cubicBezTo>
                    <a:pt x="1767898" y="161539"/>
                    <a:pt x="1756759" y="150361"/>
                    <a:pt x="1734482" y="120554"/>
                  </a:cubicBezTo>
                  <a:cubicBezTo>
                    <a:pt x="1732625" y="111240"/>
                    <a:pt x="1738195" y="103788"/>
                    <a:pt x="1747477" y="98199"/>
                  </a:cubicBezTo>
                  <a:cubicBezTo>
                    <a:pt x="1864434" y="66529"/>
                    <a:pt x="1864434" y="66529"/>
                    <a:pt x="1864434" y="66529"/>
                  </a:cubicBezTo>
                  <a:cubicBezTo>
                    <a:pt x="1871628" y="63968"/>
                    <a:pt x="1879344" y="63211"/>
                    <a:pt x="1887114" y="63949"/>
                  </a:cubicBezTo>
                  <a:close/>
                  <a:moveTo>
                    <a:pt x="145079" y="60325"/>
                  </a:moveTo>
                  <a:cubicBezTo>
                    <a:pt x="145079" y="60325"/>
                    <a:pt x="145079" y="60325"/>
                    <a:pt x="161818" y="65906"/>
                  </a:cubicBezTo>
                  <a:cubicBezTo>
                    <a:pt x="161818" y="65906"/>
                    <a:pt x="161818" y="65906"/>
                    <a:pt x="174838" y="60325"/>
                  </a:cubicBezTo>
                  <a:cubicBezTo>
                    <a:pt x="174838" y="60325"/>
                    <a:pt x="174838" y="60325"/>
                    <a:pt x="191578" y="62185"/>
                  </a:cubicBezTo>
                  <a:cubicBezTo>
                    <a:pt x="200878" y="78928"/>
                    <a:pt x="223198" y="104971"/>
                    <a:pt x="239938" y="121714"/>
                  </a:cubicBezTo>
                  <a:cubicBezTo>
                    <a:pt x="239938" y="121714"/>
                    <a:pt x="239938" y="121714"/>
                    <a:pt x="239938" y="129155"/>
                  </a:cubicBezTo>
                  <a:cubicBezTo>
                    <a:pt x="247378" y="179382"/>
                    <a:pt x="249238" y="203566"/>
                    <a:pt x="236218" y="231470"/>
                  </a:cubicBezTo>
                  <a:cubicBezTo>
                    <a:pt x="236218" y="231470"/>
                    <a:pt x="236218" y="231470"/>
                    <a:pt x="204598" y="307741"/>
                  </a:cubicBezTo>
                  <a:cubicBezTo>
                    <a:pt x="221338" y="363549"/>
                    <a:pt x="221338" y="424938"/>
                    <a:pt x="206458" y="482606"/>
                  </a:cubicBezTo>
                  <a:cubicBezTo>
                    <a:pt x="206458" y="482606"/>
                    <a:pt x="206458" y="482606"/>
                    <a:pt x="215758" y="536554"/>
                  </a:cubicBezTo>
                  <a:cubicBezTo>
                    <a:pt x="219478" y="560737"/>
                    <a:pt x="212038" y="566318"/>
                    <a:pt x="215758" y="586781"/>
                  </a:cubicBezTo>
                  <a:cubicBezTo>
                    <a:pt x="215758" y="586781"/>
                    <a:pt x="215758" y="586781"/>
                    <a:pt x="187858" y="592362"/>
                  </a:cubicBezTo>
                  <a:cubicBezTo>
                    <a:pt x="187858" y="592362"/>
                    <a:pt x="187858" y="592362"/>
                    <a:pt x="180418" y="588641"/>
                  </a:cubicBezTo>
                  <a:cubicBezTo>
                    <a:pt x="158098" y="599803"/>
                    <a:pt x="143219" y="601663"/>
                    <a:pt x="133919" y="596082"/>
                  </a:cubicBezTo>
                  <a:cubicBezTo>
                    <a:pt x="128339" y="596082"/>
                    <a:pt x="122759" y="588641"/>
                    <a:pt x="115319" y="581200"/>
                  </a:cubicBezTo>
                  <a:cubicBezTo>
                    <a:pt x="102299" y="538414"/>
                    <a:pt x="91139" y="488187"/>
                    <a:pt x="87419" y="426798"/>
                  </a:cubicBezTo>
                  <a:cubicBezTo>
                    <a:pt x="78119" y="436099"/>
                    <a:pt x="70679" y="445401"/>
                    <a:pt x="63239" y="450981"/>
                  </a:cubicBezTo>
                  <a:cubicBezTo>
                    <a:pt x="63239" y="450981"/>
                    <a:pt x="63239" y="450981"/>
                    <a:pt x="46499" y="449121"/>
                  </a:cubicBezTo>
                  <a:cubicBezTo>
                    <a:pt x="46499" y="449121"/>
                    <a:pt x="46499" y="449121"/>
                    <a:pt x="40920" y="454702"/>
                  </a:cubicBezTo>
                  <a:cubicBezTo>
                    <a:pt x="40920" y="454702"/>
                    <a:pt x="40920" y="454702"/>
                    <a:pt x="20460" y="454702"/>
                  </a:cubicBezTo>
                  <a:cubicBezTo>
                    <a:pt x="20460" y="454702"/>
                    <a:pt x="20460" y="454702"/>
                    <a:pt x="18600" y="450981"/>
                  </a:cubicBezTo>
                  <a:cubicBezTo>
                    <a:pt x="9300" y="445401"/>
                    <a:pt x="0" y="437960"/>
                    <a:pt x="0" y="421217"/>
                  </a:cubicBezTo>
                  <a:cubicBezTo>
                    <a:pt x="74399" y="263094"/>
                    <a:pt x="132059" y="129155"/>
                    <a:pt x="133919" y="69626"/>
                  </a:cubicBezTo>
                  <a:close/>
                  <a:moveTo>
                    <a:pt x="2144848" y="55562"/>
                  </a:moveTo>
                  <a:cubicBezTo>
                    <a:pt x="2170883" y="81643"/>
                    <a:pt x="2170883" y="81643"/>
                    <a:pt x="2170883" y="81643"/>
                  </a:cubicBezTo>
                  <a:cubicBezTo>
                    <a:pt x="2176462" y="113312"/>
                    <a:pt x="2174603" y="150571"/>
                    <a:pt x="2176462" y="187830"/>
                  </a:cubicBezTo>
                  <a:cubicBezTo>
                    <a:pt x="2189480" y="243717"/>
                    <a:pt x="2211795" y="284702"/>
                    <a:pt x="2241550" y="316371"/>
                  </a:cubicBezTo>
                  <a:cubicBezTo>
                    <a:pt x="2213655" y="346178"/>
                    <a:pt x="2213655" y="346178"/>
                    <a:pt x="2213655" y="346178"/>
                  </a:cubicBezTo>
                  <a:cubicBezTo>
                    <a:pt x="2191339" y="351767"/>
                    <a:pt x="2169024" y="361081"/>
                    <a:pt x="2150427" y="381574"/>
                  </a:cubicBezTo>
                  <a:cubicBezTo>
                    <a:pt x="2152287" y="525019"/>
                    <a:pt x="2150427" y="713174"/>
                    <a:pt x="2144848" y="806320"/>
                  </a:cubicBezTo>
                  <a:cubicBezTo>
                    <a:pt x="2135550" y="802594"/>
                    <a:pt x="2133690" y="791417"/>
                    <a:pt x="2128112" y="783965"/>
                  </a:cubicBezTo>
                  <a:cubicBezTo>
                    <a:pt x="2124392" y="828675"/>
                    <a:pt x="2124392" y="828675"/>
                    <a:pt x="2124392" y="828675"/>
                  </a:cubicBezTo>
                  <a:cubicBezTo>
                    <a:pt x="2115094" y="824949"/>
                    <a:pt x="2115094" y="824949"/>
                    <a:pt x="2115094" y="824949"/>
                  </a:cubicBezTo>
                  <a:cubicBezTo>
                    <a:pt x="2103936" y="815635"/>
                    <a:pt x="2098357" y="800731"/>
                    <a:pt x="2096498" y="782102"/>
                  </a:cubicBezTo>
                  <a:cubicBezTo>
                    <a:pt x="2087199" y="780239"/>
                    <a:pt x="2087199" y="780239"/>
                    <a:pt x="2087199" y="780239"/>
                  </a:cubicBezTo>
                  <a:cubicBezTo>
                    <a:pt x="2079761" y="672190"/>
                    <a:pt x="2074182" y="560414"/>
                    <a:pt x="2076042" y="424421"/>
                  </a:cubicBezTo>
                  <a:cubicBezTo>
                    <a:pt x="2010954" y="470994"/>
                    <a:pt x="1916112" y="530607"/>
                    <a:pt x="1875200" y="566003"/>
                  </a:cubicBezTo>
                  <a:cubicBezTo>
                    <a:pt x="1867762" y="571592"/>
                    <a:pt x="1864042" y="571592"/>
                    <a:pt x="1856604" y="566003"/>
                  </a:cubicBezTo>
                  <a:cubicBezTo>
                    <a:pt x="1851025" y="547374"/>
                    <a:pt x="1851025" y="547374"/>
                    <a:pt x="1851025" y="547374"/>
                  </a:cubicBezTo>
                  <a:cubicBezTo>
                    <a:pt x="1856604" y="519430"/>
                    <a:pt x="1856604" y="519430"/>
                    <a:pt x="1856604" y="519430"/>
                  </a:cubicBezTo>
                  <a:cubicBezTo>
                    <a:pt x="1873340" y="517567"/>
                    <a:pt x="1873340" y="517567"/>
                    <a:pt x="1873340" y="517567"/>
                  </a:cubicBezTo>
                  <a:cubicBezTo>
                    <a:pt x="1944007" y="472857"/>
                    <a:pt x="2014673" y="430010"/>
                    <a:pt x="2083480" y="387162"/>
                  </a:cubicBezTo>
                  <a:cubicBezTo>
                    <a:pt x="2076042" y="379711"/>
                    <a:pt x="2076042" y="379711"/>
                    <a:pt x="2076042" y="379711"/>
                  </a:cubicBezTo>
                  <a:cubicBezTo>
                    <a:pt x="2018393" y="385299"/>
                    <a:pt x="2018393" y="385299"/>
                    <a:pt x="2018393" y="385299"/>
                  </a:cubicBezTo>
                  <a:cubicBezTo>
                    <a:pt x="2007235" y="394614"/>
                    <a:pt x="1996077" y="402066"/>
                    <a:pt x="1984919" y="402066"/>
                  </a:cubicBezTo>
                  <a:cubicBezTo>
                    <a:pt x="2003515" y="381574"/>
                    <a:pt x="2003515" y="381574"/>
                    <a:pt x="2003515" y="381574"/>
                  </a:cubicBezTo>
                  <a:cubicBezTo>
                    <a:pt x="1971902" y="379711"/>
                    <a:pt x="1971902" y="379711"/>
                    <a:pt x="1971902" y="379711"/>
                  </a:cubicBezTo>
                  <a:cubicBezTo>
                    <a:pt x="1951445" y="362944"/>
                    <a:pt x="1949586" y="340589"/>
                    <a:pt x="1968182" y="308920"/>
                  </a:cubicBezTo>
                  <a:cubicBezTo>
                    <a:pt x="1992358" y="282839"/>
                    <a:pt x="2016533" y="258621"/>
                    <a:pt x="2033270" y="228814"/>
                  </a:cubicBezTo>
                  <a:cubicBezTo>
                    <a:pt x="2007235" y="217636"/>
                    <a:pt x="1981200" y="206459"/>
                    <a:pt x="1966323" y="176652"/>
                  </a:cubicBezTo>
                  <a:cubicBezTo>
                    <a:pt x="1983059" y="165475"/>
                    <a:pt x="1983059" y="165475"/>
                    <a:pt x="1983059" y="165475"/>
                  </a:cubicBezTo>
                  <a:cubicBezTo>
                    <a:pt x="2009094" y="165475"/>
                    <a:pt x="2031410" y="163612"/>
                    <a:pt x="2057445" y="165475"/>
                  </a:cubicBezTo>
                  <a:cubicBezTo>
                    <a:pt x="2066743" y="167338"/>
                    <a:pt x="2079761" y="172926"/>
                    <a:pt x="2087199" y="178515"/>
                  </a:cubicBezTo>
                  <a:cubicBezTo>
                    <a:pt x="2092778" y="167338"/>
                    <a:pt x="2092778" y="167338"/>
                    <a:pt x="2092778" y="167338"/>
                  </a:cubicBezTo>
                  <a:cubicBezTo>
                    <a:pt x="2098357" y="89094"/>
                    <a:pt x="2098357" y="89094"/>
                    <a:pt x="2098357" y="89094"/>
                  </a:cubicBezTo>
                  <a:cubicBezTo>
                    <a:pt x="2098357" y="72328"/>
                    <a:pt x="2118813" y="55562"/>
                    <a:pt x="2144848" y="55562"/>
                  </a:cubicBezTo>
                  <a:close/>
                  <a:moveTo>
                    <a:pt x="5179361" y="48170"/>
                  </a:moveTo>
                  <a:cubicBezTo>
                    <a:pt x="5242527" y="48170"/>
                    <a:pt x="5214660" y="77927"/>
                    <a:pt x="5173788" y="105825"/>
                  </a:cubicBezTo>
                  <a:cubicBezTo>
                    <a:pt x="5173788" y="105825"/>
                    <a:pt x="5173788" y="105825"/>
                    <a:pt x="5119911" y="148603"/>
                  </a:cubicBezTo>
                  <a:cubicBezTo>
                    <a:pt x="5066035" y="189520"/>
                    <a:pt x="5027021" y="209978"/>
                    <a:pt x="4965714" y="234156"/>
                  </a:cubicBezTo>
                  <a:cubicBezTo>
                    <a:pt x="5095760" y="196959"/>
                    <a:pt x="5259247" y="204399"/>
                    <a:pt x="5342848" y="297392"/>
                  </a:cubicBezTo>
                  <a:cubicBezTo>
                    <a:pt x="5391151" y="342029"/>
                    <a:pt x="5367000" y="340169"/>
                    <a:pt x="5337275" y="343888"/>
                  </a:cubicBezTo>
                  <a:cubicBezTo>
                    <a:pt x="5303834" y="342029"/>
                    <a:pt x="5281540" y="338309"/>
                    <a:pt x="5253673" y="334589"/>
                  </a:cubicBezTo>
                  <a:cubicBezTo>
                    <a:pt x="5253673" y="334589"/>
                    <a:pt x="5253673" y="334589"/>
                    <a:pt x="5136632" y="343888"/>
                  </a:cubicBezTo>
                  <a:cubicBezTo>
                    <a:pt x="5138489" y="362487"/>
                    <a:pt x="5125485" y="371786"/>
                    <a:pt x="5114338" y="397825"/>
                  </a:cubicBezTo>
                  <a:cubicBezTo>
                    <a:pt x="5082755" y="429442"/>
                    <a:pt x="5086471" y="451761"/>
                    <a:pt x="5080898" y="455480"/>
                  </a:cubicBezTo>
                  <a:cubicBezTo>
                    <a:pt x="5080898" y="455480"/>
                    <a:pt x="5080898" y="455480"/>
                    <a:pt x="5147778" y="448041"/>
                  </a:cubicBezTo>
                  <a:cubicBezTo>
                    <a:pt x="5177503" y="446181"/>
                    <a:pt x="5181219" y="457340"/>
                    <a:pt x="5181219" y="477799"/>
                  </a:cubicBezTo>
                  <a:cubicBezTo>
                    <a:pt x="5181219" y="477799"/>
                    <a:pt x="5181219" y="477799"/>
                    <a:pt x="5175646" y="487098"/>
                  </a:cubicBezTo>
                  <a:cubicBezTo>
                    <a:pt x="5179361" y="490818"/>
                    <a:pt x="5184935" y="511276"/>
                    <a:pt x="5184935" y="505697"/>
                  </a:cubicBezTo>
                  <a:cubicBezTo>
                    <a:pt x="5184935" y="501977"/>
                    <a:pt x="5177503" y="516856"/>
                    <a:pt x="5177503" y="516856"/>
                  </a:cubicBezTo>
                  <a:cubicBezTo>
                    <a:pt x="5184935" y="535455"/>
                    <a:pt x="5171930" y="544754"/>
                    <a:pt x="5171930" y="548474"/>
                  </a:cubicBezTo>
                  <a:cubicBezTo>
                    <a:pt x="5171930" y="548474"/>
                    <a:pt x="5171930" y="548474"/>
                    <a:pt x="5119911" y="557773"/>
                  </a:cubicBezTo>
                  <a:cubicBezTo>
                    <a:pt x="5116196" y="581951"/>
                    <a:pt x="5119911" y="615429"/>
                    <a:pt x="5121769" y="632168"/>
                  </a:cubicBezTo>
                  <a:cubicBezTo>
                    <a:pt x="5116196" y="674944"/>
                    <a:pt x="5097618" y="687964"/>
                    <a:pt x="5095760" y="700983"/>
                  </a:cubicBezTo>
                  <a:cubicBezTo>
                    <a:pt x="5088329" y="732600"/>
                    <a:pt x="5028879" y="769798"/>
                    <a:pt x="4999154" y="777237"/>
                  </a:cubicBezTo>
                  <a:cubicBezTo>
                    <a:pt x="4989865" y="784677"/>
                    <a:pt x="4952709" y="803275"/>
                    <a:pt x="4941562" y="793976"/>
                  </a:cubicBezTo>
                  <a:cubicBezTo>
                    <a:pt x="4937846" y="780957"/>
                    <a:pt x="4926700" y="762358"/>
                    <a:pt x="4909979" y="730740"/>
                  </a:cubicBezTo>
                  <a:cubicBezTo>
                    <a:pt x="4909979" y="725161"/>
                    <a:pt x="4924842" y="727021"/>
                    <a:pt x="4924842" y="727021"/>
                  </a:cubicBezTo>
                  <a:cubicBezTo>
                    <a:pt x="4924842" y="715861"/>
                    <a:pt x="4893259" y="678664"/>
                    <a:pt x="4883970" y="663785"/>
                  </a:cubicBezTo>
                  <a:cubicBezTo>
                    <a:pt x="4883970" y="663785"/>
                    <a:pt x="4883970" y="663785"/>
                    <a:pt x="4922984" y="684244"/>
                  </a:cubicBezTo>
                  <a:cubicBezTo>
                    <a:pt x="4922984" y="684244"/>
                    <a:pt x="4922984" y="684244"/>
                    <a:pt x="4889544" y="626588"/>
                  </a:cubicBezTo>
                  <a:cubicBezTo>
                    <a:pt x="4908122" y="645187"/>
                    <a:pt x="5002870" y="747479"/>
                    <a:pt x="5027021" y="691683"/>
                  </a:cubicBezTo>
                  <a:cubicBezTo>
                    <a:pt x="5034452" y="671225"/>
                    <a:pt x="5034452" y="585671"/>
                    <a:pt x="5012159" y="574512"/>
                  </a:cubicBezTo>
                  <a:cubicBezTo>
                    <a:pt x="5012159" y="574512"/>
                    <a:pt x="5012159" y="574512"/>
                    <a:pt x="4975003" y="563353"/>
                  </a:cubicBezTo>
                  <a:cubicBezTo>
                    <a:pt x="4963856" y="548474"/>
                    <a:pt x="4941562" y="533595"/>
                    <a:pt x="4930415" y="529875"/>
                  </a:cubicBezTo>
                  <a:cubicBezTo>
                    <a:pt x="4930415" y="529875"/>
                    <a:pt x="4930415" y="529875"/>
                    <a:pt x="4883970" y="488958"/>
                  </a:cubicBezTo>
                  <a:cubicBezTo>
                    <a:pt x="4893259" y="487098"/>
                    <a:pt x="4926700" y="477799"/>
                    <a:pt x="4932273" y="477799"/>
                  </a:cubicBezTo>
                  <a:cubicBezTo>
                    <a:pt x="4939704" y="477799"/>
                    <a:pt x="4965714" y="477799"/>
                    <a:pt x="4975003" y="468499"/>
                  </a:cubicBezTo>
                  <a:cubicBezTo>
                    <a:pt x="4975003" y="468499"/>
                    <a:pt x="4975003" y="468499"/>
                    <a:pt x="4973145" y="462920"/>
                  </a:cubicBezTo>
                  <a:cubicBezTo>
                    <a:pt x="4967571" y="451761"/>
                    <a:pt x="4967571" y="457340"/>
                    <a:pt x="4971287" y="442461"/>
                  </a:cubicBezTo>
                  <a:cubicBezTo>
                    <a:pt x="4971287" y="442461"/>
                    <a:pt x="4971287" y="442461"/>
                    <a:pt x="4995438" y="418283"/>
                  </a:cubicBezTo>
                  <a:cubicBezTo>
                    <a:pt x="4995438" y="418283"/>
                    <a:pt x="4995438" y="418283"/>
                    <a:pt x="4984292" y="408984"/>
                  </a:cubicBezTo>
                  <a:cubicBezTo>
                    <a:pt x="4984292" y="408984"/>
                    <a:pt x="4984292" y="408984"/>
                    <a:pt x="4967571" y="401544"/>
                  </a:cubicBezTo>
                  <a:cubicBezTo>
                    <a:pt x="4967571" y="401544"/>
                    <a:pt x="4967571" y="401544"/>
                    <a:pt x="4913695" y="397825"/>
                  </a:cubicBezTo>
                  <a:cubicBezTo>
                    <a:pt x="4902548" y="395965"/>
                    <a:pt x="4876539" y="390385"/>
                    <a:pt x="4872823" y="369927"/>
                  </a:cubicBezTo>
                  <a:cubicBezTo>
                    <a:pt x="4895117" y="368067"/>
                    <a:pt x="4971287" y="338309"/>
                    <a:pt x="4993581" y="325290"/>
                  </a:cubicBezTo>
                  <a:cubicBezTo>
                    <a:pt x="4993581" y="325290"/>
                    <a:pt x="4993581" y="325290"/>
                    <a:pt x="5040026" y="314131"/>
                  </a:cubicBezTo>
                  <a:cubicBezTo>
                    <a:pt x="5058604" y="308551"/>
                    <a:pt x="5073466" y="314131"/>
                    <a:pt x="5090187" y="304831"/>
                  </a:cubicBezTo>
                  <a:cubicBezTo>
                    <a:pt x="5101333" y="325290"/>
                    <a:pt x="5110622" y="299252"/>
                    <a:pt x="5116196" y="317850"/>
                  </a:cubicBezTo>
                  <a:cubicBezTo>
                    <a:pt x="5116196" y="317850"/>
                    <a:pt x="5116196" y="317850"/>
                    <a:pt x="5229522" y="289952"/>
                  </a:cubicBezTo>
                  <a:cubicBezTo>
                    <a:pt x="5145921" y="243456"/>
                    <a:pt x="5116196" y="267634"/>
                    <a:pt x="5053030" y="267634"/>
                  </a:cubicBezTo>
                  <a:cubicBezTo>
                    <a:pt x="4984292" y="301112"/>
                    <a:pt x="4958282" y="280653"/>
                    <a:pt x="4891401" y="323430"/>
                  </a:cubicBezTo>
                  <a:cubicBezTo>
                    <a:pt x="4872823" y="347608"/>
                    <a:pt x="4856103" y="371786"/>
                    <a:pt x="4833809" y="397825"/>
                  </a:cubicBezTo>
                  <a:cubicBezTo>
                    <a:pt x="4813374" y="425723"/>
                    <a:pt x="4811516" y="435022"/>
                    <a:pt x="4815231" y="464780"/>
                  </a:cubicBezTo>
                  <a:cubicBezTo>
                    <a:pt x="4804084" y="483378"/>
                    <a:pt x="4789222" y="498257"/>
                    <a:pt x="4757639" y="505697"/>
                  </a:cubicBezTo>
                  <a:cubicBezTo>
                    <a:pt x="4757639" y="505697"/>
                    <a:pt x="4757639" y="505697"/>
                    <a:pt x="4714910" y="511276"/>
                  </a:cubicBezTo>
                  <a:cubicBezTo>
                    <a:pt x="4709336" y="485238"/>
                    <a:pt x="4709336" y="462920"/>
                    <a:pt x="4703763" y="438742"/>
                  </a:cubicBezTo>
                  <a:cubicBezTo>
                    <a:pt x="4716768" y="356907"/>
                    <a:pt x="4735346" y="306691"/>
                    <a:pt x="4772502" y="288092"/>
                  </a:cubicBezTo>
                  <a:cubicBezTo>
                    <a:pt x="4805942" y="267634"/>
                    <a:pt x="4826378" y="267634"/>
                    <a:pt x="4843098" y="241596"/>
                  </a:cubicBezTo>
                  <a:cubicBezTo>
                    <a:pt x="4792938" y="206258"/>
                    <a:pt x="4787364" y="107685"/>
                    <a:pt x="4822663" y="111405"/>
                  </a:cubicBezTo>
                  <a:cubicBezTo>
                    <a:pt x="4876539" y="172781"/>
                    <a:pt x="4878397" y="180220"/>
                    <a:pt x="4909979" y="208118"/>
                  </a:cubicBezTo>
                  <a:cubicBezTo>
                    <a:pt x="4909979" y="208118"/>
                    <a:pt x="4909979" y="208118"/>
                    <a:pt x="4928557" y="187660"/>
                  </a:cubicBezTo>
                  <a:cubicBezTo>
                    <a:pt x="4922984" y="172781"/>
                    <a:pt x="4945278" y="128144"/>
                    <a:pt x="4950851" y="103966"/>
                  </a:cubicBezTo>
                  <a:cubicBezTo>
                    <a:pt x="4971287" y="76068"/>
                    <a:pt x="4997296" y="63049"/>
                    <a:pt x="5023306" y="90947"/>
                  </a:cubicBezTo>
                  <a:cubicBezTo>
                    <a:pt x="5023306" y="90947"/>
                    <a:pt x="5023306" y="90947"/>
                    <a:pt x="5036310" y="126284"/>
                  </a:cubicBezTo>
                  <a:cubicBezTo>
                    <a:pt x="5084613" y="105825"/>
                    <a:pt x="5092044" y="85367"/>
                    <a:pt x="5121769" y="70488"/>
                  </a:cubicBezTo>
                  <a:cubicBezTo>
                    <a:pt x="5129200" y="53749"/>
                    <a:pt x="5158925" y="44450"/>
                    <a:pt x="5179361" y="48170"/>
                  </a:cubicBezTo>
                  <a:close/>
                  <a:moveTo>
                    <a:pt x="2876440" y="38650"/>
                  </a:moveTo>
                  <a:cubicBezTo>
                    <a:pt x="2915526" y="49825"/>
                    <a:pt x="2898775" y="70312"/>
                    <a:pt x="2874579" y="92662"/>
                  </a:cubicBezTo>
                  <a:cubicBezTo>
                    <a:pt x="2874579" y="92662"/>
                    <a:pt x="2874579" y="92662"/>
                    <a:pt x="2844800" y="100112"/>
                  </a:cubicBezTo>
                  <a:cubicBezTo>
                    <a:pt x="2844800" y="100112"/>
                    <a:pt x="2844800" y="100112"/>
                    <a:pt x="2774074" y="157850"/>
                  </a:cubicBezTo>
                  <a:cubicBezTo>
                    <a:pt x="2891330" y="161575"/>
                    <a:pt x="2989974" y="189513"/>
                    <a:pt x="3064422" y="252838"/>
                  </a:cubicBezTo>
                  <a:cubicBezTo>
                    <a:pt x="3114675" y="295675"/>
                    <a:pt x="3064422" y="291950"/>
                    <a:pt x="3042088" y="308713"/>
                  </a:cubicBezTo>
                  <a:cubicBezTo>
                    <a:pt x="3014170" y="304988"/>
                    <a:pt x="2986252" y="303125"/>
                    <a:pt x="2954611" y="310575"/>
                  </a:cubicBezTo>
                  <a:cubicBezTo>
                    <a:pt x="2954611" y="310575"/>
                    <a:pt x="2954611" y="310575"/>
                    <a:pt x="2833633" y="329200"/>
                  </a:cubicBezTo>
                  <a:cubicBezTo>
                    <a:pt x="2833633" y="329200"/>
                    <a:pt x="2833633" y="329200"/>
                    <a:pt x="2831771" y="340375"/>
                  </a:cubicBezTo>
                  <a:cubicBezTo>
                    <a:pt x="2831771" y="340375"/>
                    <a:pt x="2831771" y="340375"/>
                    <a:pt x="2772213" y="388800"/>
                  </a:cubicBezTo>
                  <a:cubicBezTo>
                    <a:pt x="2749878" y="401838"/>
                    <a:pt x="2772213" y="414875"/>
                    <a:pt x="2781519" y="416738"/>
                  </a:cubicBezTo>
                  <a:cubicBezTo>
                    <a:pt x="2781519" y="416738"/>
                    <a:pt x="2781519" y="416738"/>
                    <a:pt x="2815020" y="411150"/>
                  </a:cubicBezTo>
                  <a:cubicBezTo>
                    <a:pt x="2868995" y="405563"/>
                    <a:pt x="2882024" y="440950"/>
                    <a:pt x="2867134" y="487513"/>
                  </a:cubicBezTo>
                  <a:cubicBezTo>
                    <a:pt x="2867134" y="487513"/>
                    <a:pt x="2867134" y="487513"/>
                    <a:pt x="2833633" y="515450"/>
                  </a:cubicBezTo>
                  <a:cubicBezTo>
                    <a:pt x="2811298" y="528488"/>
                    <a:pt x="2796408" y="534075"/>
                    <a:pt x="2807576" y="554563"/>
                  </a:cubicBezTo>
                  <a:cubicBezTo>
                    <a:pt x="2803853" y="597401"/>
                    <a:pt x="2796408" y="630926"/>
                    <a:pt x="2788964" y="653276"/>
                  </a:cubicBezTo>
                  <a:cubicBezTo>
                    <a:pt x="2774074" y="694251"/>
                    <a:pt x="2757323" y="722188"/>
                    <a:pt x="2727544" y="731501"/>
                  </a:cubicBezTo>
                  <a:cubicBezTo>
                    <a:pt x="2716376" y="735226"/>
                    <a:pt x="2716376" y="744538"/>
                    <a:pt x="2695903" y="744538"/>
                  </a:cubicBezTo>
                  <a:cubicBezTo>
                    <a:pt x="2692181" y="727776"/>
                    <a:pt x="2686597" y="720326"/>
                    <a:pt x="2677291" y="711013"/>
                  </a:cubicBezTo>
                  <a:cubicBezTo>
                    <a:pt x="2677291" y="711013"/>
                    <a:pt x="2677291" y="711013"/>
                    <a:pt x="2664263" y="705426"/>
                  </a:cubicBezTo>
                  <a:cubicBezTo>
                    <a:pt x="2664263" y="705426"/>
                    <a:pt x="2664263" y="705426"/>
                    <a:pt x="2673569" y="699838"/>
                  </a:cubicBezTo>
                  <a:cubicBezTo>
                    <a:pt x="2673569" y="699838"/>
                    <a:pt x="2673569" y="699838"/>
                    <a:pt x="2645651" y="666313"/>
                  </a:cubicBezTo>
                  <a:cubicBezTo>
                    <a:pt x="2647512" y="660726"/>
                    <a:pt x="2651234" y="657001"/>
                    <a:pt x="2651234" y="653276"/>
                  </a:cubicBezTo>
                  <a:cubicBezTo>
                    <a:pt x="2641928" y="638376"/>
                    <a:pt x="2628900" y="625338"/>
                    <a:pt x="2617733" y="612301"/>
                  </a:cubicBezTo>
                  <a:cubicBezTo>
                    <a:pt x="2617733" y="612301"/>
                    <a:pt x="2617733" y="612301"/>
                    <a:pt x="2654957" y="636513"/>
                  </a:cubicBezTo>
                  <a:cubicBezTo>
                    <a:pt x="2654957" y="636513"/>
                    <a:pt x="2654957" y="636513"/>
                    <a:pt x="2664263" y="634651"/>
                  </a:cubicBezTo>
                  <a:cubicBezTo>
                    <a:pt x="2664263" y="634651"/>
                    <a:pt x="2664263" y="634651"/>
                    <a:pt x="2636345" y="593676"/>
                  </a:cubicBezTo>
                  <a:cubicBezTo>
                    <a:pt x="2666124" y="619751"/>
                    <a:pt x="2695903" y="638376"/>
                    <a:pt x="2727544" y="647688"/>
                  </a:cubicBezTo>
                  <a:cubicBezTo>
                    <a:pt x="2746156" y="645826"/>
                    <a:pt x="2746156" y="640238"/>
                    <a:pt x="2748017" y="634651"/>
                  </a:cubicBezTo>
                  <a:cubicBezTo>
                    <a:pt x="2748017" y="634651"/>
                    <a:pt x="2748017" y="634651"/>
                    <a:pt x="2744295" y="586226"/>
                  </a:cubicBezTo>
                  <a:cubicBezTo>
                    <a:pt x="2744295" y="562013"/>
                    <a:pt x="2740572" y="539663"/>
                    <a:pt x="2721960" y="532213"/>
                  </a:cubicBezTo>
                  <a:cubicBezTo>
                    <a:pt x="2721960" y="532213"/>
                    <a:pt x="2721960" y="532213"/>
                    <a:pt x="2666124" y="519175"/>
                  </a:cubicBezTo>
                  <a:cubicBezTo>
                    <a:pt x="2654957" y="504275"/>
                    <a:pt x="2649373" y="496825"/>
                    <a:pt x="2638206" y="493100"/>
                  </a:cubicBezTo>
                  <a:cubicBezTo>
                    <a:pt x="2638206" y="493100"/>
                    <a:pt x="2638206" y="493100"/>
                    <a:pt x="2651234" y="465163"/>
                  </a:cubicBezTo>
                  <a:cubicBezTo>
                    <a:pt x="2660540" y="463300"/>
                    <a:pt x="2669846" y="465163"/>
                    <a:pt x="2677291" y="461438"/>
                  </a:cubicBezTo>
                  <a:cubicBezTo>
                    <a:pt x="2686597" y="455850"/>
                    <a:pt x="2695903" y="444675"/>
                    <a:pt x="2705209" y="435363"/>
                  </a:cubicBezTo>
                  <a:cubicBezTo>
                    <a:pt x="2705209" y="435363"/>
                    <a:pt x="2705209" y="435363"/>
                    <a:pt x="2694042" y="433500"/>
                  </a:cubicBezTo>
                  <a:cubicBezTo>
                    <a:pt x="2688458" y="422325"/>
                    <a:pt x="2688458" y="407425"/>
                    <a:pt x="2692181" y="392525"/>
                  </a:cubicBezTo>
                  <a:cubicBezTo>
                    <a:pt x="2692181" y="392525"/>
                    <a:pt x="2692181" y="392525"/>
                    <a:pt x="2707070" y="379488"/>
                  </a:cubicBezTo>
                  <a:cubicBezTo>
                    <a:pt x="2707070" y="379488"/>
                    <a:pt x="2707070" y="379488"/>
                    <a:pt x="2703348" y="370175"/>
                  </a:cubicBezTo>
                  <a:cubicBezTo>
                    <a:pt x="2703348" y="370175"/>
                    <a:pt x="2703348" y="370175"/>
                    <a:pt x="2669846" y="370175"/>
                  </a:cubicBezTo>
                  <a:cubicBezTo>
                    <a:pt x="2669846" y="370175"/>
                    <a:pt x="2669846" y="370175"/>
                    <a:pt x="2604704" y="372038"/>
                  </a:cubicBezTo>
                  <a:cubicBezTo>
                    <a:pt x="2580508" y="375763"/>
                    <a:pt x="2574925" y="351550"/>
                    <a:pt x="2573064" y="319888"/>
                  </a:cubicBezTo>
                  <a:cubicBezTo>
                    <a:pt x="2599120" y="314300"/>
                    <a:pt x="2628900" y="312438"/>
                    <a:pt x="2654957" y="304988"/>
                  </a:cubicBezTo>
                  <a:cubicBezTo>
                    <a:pt x="2671708" y="299400"/>
                    <a:pt x="2686597" y="282638"/>
                    <a:pt x="2705209" y="271463"/>
                  </a:cubicBezTo>
                  <a:cubicBezTo>
                    <a:pt x="2705209" y="271463"/>
                    <a:pt x="2705209" y="271463"/>
                    <a:pt x="2761045" y="260288"/>
                  </a:cubicBezTo>
                  <a:cubicBezTo>
                    <a:pt x="2761045" y="260288"/>
                    <a:pt x="2761045" y="260288"/>
                    <a:pt x="2770351" y="250975"/>
                  </a:cubicBezTo>
                  <a:cubicBezTo>
                    <a:pt x="2781519" y="245388"/>
                    <a:pt x="2794547" y="243525"/>
                    <a:pt x="2807576" y="245388"/>
                  </a:cubicBezTo>
                  <a:cubicBezTo>
                    <a:pt x="2818743" y="264013"/>
                    <a:pt x="2835494" y="264013"/>
                    <a:pt x="2841077" y="280775"/>
                  </a:cubicBezTo>
                  <a:cubicBezTo>
                    <a:pt x="2841077" y="280775"/>
                    <a:pt x="2841077" y="280775"/>
                    <a:pt x="2978807" y="254700"/>
                  </a:cubicBezTo>
                  <a:cubicBezTo>
                    <a:pt x="2893191" y="213725"/>
                    <a:pt x="2822465" y="200688"/>
                    <a:pt x="2759184" y="202550"/>
                  </a:cubicBezTo>
                  <a:cubicBezTo>
                    <a:pt x="2692181" y="239800"/>
                    <a:pt x="2645651" y="254700"/>
                    <a:pt x="2582370" y="303125"/>
                  </a:cubicBezTo>
                  <a:cubicBezTo>
                    <a:pt x="2550729" y="323613"/>
                    <a:pt x="2560035" y="340375"/>
                    <a:pt x="2535839" y="353413"/>
                  </a:cubicBezTo>
                  <a:cubicBezTo>
                    <a:pt x="2524672" y="372038"/>
                    <a:pt x="2528395" y="377625"/>
                    <a:pt x="2526533" y="390663"/>
                  </a:cubicBezTo>
                  <a:cubicBezTo>
                    <a:pt x="2535839" y="426050"/>
                    <a:pt x="2530256" y="448400"/>
                    <a:pt x="2535839" y="480063"/>
                  </a:cubicBezTo>
                  <a:cubicBezTo>
                    <a:pt x="2535839" y="480063"/>
                    <a:pt x="2535839" y="480063"/>
                    <a:pt x="2522811" y="485650"/>
                  </a:cubicBezTo>
                  <a:cubicBezTo>
                    <a:pt x="2502338" y="515450"/>
                    <a:pt x="2483726" y="504275"/>
                    <a:pt x="2468836" y="511725"/>
                  </a:cubicBezTo>
                  <a:cubicBezTo>
                    <a:pt x="2468836" y="511725"/>
                    <a:pt x="2468836" y="511725"/>
                    <a:pt x="2437195" y="521038"/>
                  </a:cubicBezTo>
                  <a:cubicBezTo>
                    <a:pt x="2429751" y="496825"/>
                    <a:pt x="2427889" y="474475"/>
                    <a:pt x="2420445" y="450263"/>
                  </a:cubicBezTo>
                  <a:cubicBezTo>
                    <a:pt x="2413000" y="385075"/>
                    <a:pt x="2433473" y="345963"/>
                    <a:pt x="2480003" y="316163"/>
                  </a:cubicBezTo>
                  <a:cubicBezTo>
                    <a:pt x="2511644" y="293813"/>
                    <a:pt x="2558174" y="275188"/>
                    <a:pt x="2573064" y="247250"/>
                  </a:cubicBezTo>
                  <a:cubicBezTo>
                    <a:pt x="2511644" y="234213"/>
                    <a:pt x="2491170" y="59137"/>
                    <a:pt x="2543284" y="81487"/>
                  </a:cubicBezTo>
                  <a:cubicBezTo>
                    <a:pt x="2614010" y="126188"/>
                    <a:pt x="2604704" y="137363"/>
                    <a:pt x="2636345" y="163438"/>
                  </a:cubicBezTo>
                  <a:cubicBezTo>
                    <a:pt x="2636345" y="163438"/>
                    <a:pt x="2636345" y="163438"/>
                    <a:pt x="2666124" y="159713"/>
                  </a:cubicBezTo>
                  <a:cubicBezTo>
                    <a:pt x="2654957" y="155988"/>
                    <a:pt x="2649373" y="137363"/>
                    <a:pt x="2651234" y="109425"/>
                  </a:cubicBezTo>
                  <a:cubicBezTo>
                    <a:pt x="2654957" y="74037"/>
                    <a:pt x="2675430" y="66587"/>
                    <a:pt x="2714515" y="90800"/>
                  </a:cubicBezTo>
                  <a:cubicBezTo>
                    <a:pt x="2714515" y="90800"/>
                    <a:pt x="2714515" y="90800"/>
                    <a:pt x="2733127" y="107562"/>
                  </a:cubicBezTo>
                  <a:cubicBezTo>
                    <a:pt x="2777796" y="103837"/>
                    <a:pt x="2787102" y="77762"/>
                    <a:pt x="2815020" y="61000"/>
                  </a:cubicBezTo>
                  <a:cubicBezTo>
                    <a:pt x="2815020" y="61000"/>
                    <a:pt x="2815020" y="61000"/>
                    <a:pt x="2822465" y="47962"/>
                  </a:cubicBezTo>
                  <a:cubicBezTo>
                    <a:pt x="2841077" y="51687"/>
                    <a:pt x="2848522" y="34925"/>
                    <a:pt x="2876440" y="38650"/>
                  </a:cubicBezTo>
                  <a:close/>
                  <a:moveTo>
                    <a:pt x="4260995" y="35491"/>
                  </a:moveTo>
                  <a:cubicBezTo>
                    <a:pt x="4268182" y="35724"/>
                    <a:pt x="4276065" y="48292"/>
                    <a:pt x="4285339" y="74359"/>
                  </a:cubicBezTo>
                  <a:cubicBezTo>
                    <a:pt x="4307597" y="94840"/>
                    <a:pt x="4316871" y="122770"/>
                    <a:pt x="4318726" y="165594"/>
                  </a:cubicBezTo>
                  <a:cubicBezTo>
                    <a:pt x="4340984" y="182352"/>
                    <a:pt x="4340984" y="182352"/>
                    <a:pt x="4340984" y="182352"/>
                  </a:cubicBezTo>
                  <a:cubicBezTo>
                    <a:pt x="4376225" y="176766"/>
                    <a:pt x="4379935" y="174904"/>
                    <a:pt x="4372516" y="217728"/>
                  </a:cubicBezTo>
                  <a:cubicBezTo>
                    <a:pt x="4385499" y="230762"/>
                    <a:pt x="4391064" y="249381"/>
                    <a:pt x="4374370" y="277310"/>
                  </a:cubicBezTo>
                  <a:cubicBezTo>
                    <a:pt x="4346548" y="292206"/>
                    <a:pt x="4328000" y="323859"/>
                    <a:pt x="4294614" y="325721"/>
                  </a:cubicBezTo>
                  <a:cubicBezTo>
                    <a:pt x="4283484" y="431851"/>
                    <a:pt x="4283484" y="431851"/>
                    <a:pt x="4283484" y="431851"/>
                  </a:cubicBezTo>
                  <a:cubicBezTo>
                    <a:pt x="4368806" y="444885"/>
                    <a:pt x="4446708" y="478400"/>
                    <a:pt x="4520900" y="519362"/>
                  </a:cubicBezTo>
                  <a:cubicBezTo>
                    <a:pt x="4545013" y="588254"/>
                    <a:pt x="4545013" y="588254"/>
                    <a:pt x="4545013" y="588254"/>
                  </a:cubicBezTo>
                  <a:cubicBezTo>
                    <a:pt x="4541303" y="599425"/>
                    <a:pt x="4541303" y="599425"/>
                    <a:pt x="4541303" y="599425"/>
                  </a:cubicBezTo>
                  <a:cubicBezTo>
                    <a:pt x="4528320" y="599425"/>
                    <a:pt x="4483804" y="588254"/>
                    <a:pt x="4472675" y="590116"/>
                  </a:cubicBezTo>
                  <a:cubicBezTo>
                    <a:pt x="4470821" y="590116"/>
                    <a:pt x="4476385" y="588254"/>
                    <a:pt x="4476385" y="582668"/>
                  </a:cubicBezTo>
                  <a:cubicBezTo>
                    <a:pt x="4459692" y="573358"/>
                    <a:pt x="4442998" y="569634"/>
                    <a:pt x="4428160" y="571496"/>
                  </a:cubicBezTo>
                  <a:cubicBezTo>
                    <a:pt x="4442998" y="564049"/>
                    <a:pt x="4442998" y="564049"/>
                    <a:pt x="4442998" y="564049"/>
                  </a:cubicBezTo>
                  <a:cubicBezTo>
                    <a:pt x="4400338" y="556601"/>
                    <a:pt x="4400338" y="556601"/>
                    <a:pt x="4400338" y="556601"/>
                  </a:cubicBezTo>
                  <a:cubicBezTo>
                    <a:pt x="4433724" y="551015"/>
                    <a:pt x="4433724" y="551015"/>
                    <a:pt x="4433724" y="551015"/>
                  </a:cubicBezTo>
                  <a:cubicBezTo>
                    <a:pt x="4392918" y="528672"/>
                    <a:pt x="4333565" y="510052"/>
                    <a:pt x="4270501" y="511914"/>
                  </a:cubicBezTo>
                  <a:cubicBezTo>
                    <a:pt x="4270501" y="668317"/>
                    <a:pt x="4270501" y="668317"/>
                    <a:pt x="4270501" y="668317"/>
                  </a:cubicBezTo>
                  <a:cubicBezTo>
                    <a:pt x="4251953" y="677627"/>
                    <a:pt x="4251953" y="677627"/>
                    <a:pt x="4251953" y="677627"/>
                  </a:cubicBezTo>
                  <a:cubicBezTo>
                    <a:pt x="4220421" y="703694"/>
                    <a:pt x="4213002" y="722313"/>
                    <a:pt x="4200018" y="685074"/>
                  </a:cubicBezTo>
                  <a:cubicBezTo>
                    <a:pt x="4196308" y="675765"/>
                    <a:pt x="4183325" y="666455"/>
                    <a:pt x="4175905" y="651560"/>
                  </a:cubicBezTo>
                  <a:cubicBezTo>
                    <a:pt x="4174051" y="537981"/>
                    <a:pt x="4174051" y="537981"/>
                    <a:pt x="4174051" y="537981"/>
                  </a:cubicBezTo>
                  <a:cubicBezTo>
                    <a:pt x="4140664" y="586392"/>
                    <a:pt x="4103568" y="595701"/>
                    <a:pt x="4072036" y="623631"/>
                  </a:cubicBezTo>
                  <a:cubicBezTo>
                    <a:pt x="4005263" y="590116"/>
                    <a:pt x="4005263" y="590116"/>
                    <a:pt x="4005263" y="590116"/>
                  </a:cubicBezTo>
                  <a:cubicBezTo>
                    <a:pt x="4027520" y="564049"/>
                    <a:pt x="4027520" y="564049"/>
                    <a:pt x="4027520" y="564049"/>
                  </a:cubicBezTo>
                  <a:cubicBezTo>
                    <a:pt x="4072036" y="493295"/>
                    <a:pt x="4120261" y="446747"/>
                    <a:pt x="4166631" y="389027"/>
                  </a:cubicBezTo>
                  <a:cubicBezTo>
                    <a:pt x="4162922" y="361098"/>
                    <a:pt x="4162922" y="361098"/>
                    <a:pt x="4162922" y="361098"/>
                  </a:cubicBezTo>
                  <a:cubicBezTo>
                    <a:pt x="4144374" y="361098"/>
                    <a:pt x="4144374" y="361098"/>
                    <a:pt x="4144374" y="361098"/>
                  </a:cubicBezTo>
                  <a:cubicBezTo>
                    <a:pt x="4098003" y="370407"/>
                    <a:pt x="4098003" y="370407"/>
                    <a:pt x="4098003" y="370407"/>
                  </a:cubicBezTo>
                  <a:cubicBezTo>
                    <a:pt x="4051633" y="346202"/>
                    <a:pt x="4051633" y="346202"/>
                    <a:pt x="4051633" y="346202"/>
                  </a:cubicBezTo>
                  <a:cubicBezTo>
                    <a:pt x="4040504" y="336892"/>
                    <a:pt x="4029375" y="325721"/>
                    <a:pt x="4018246" y="308963"/>
                  </a:cubicBezTo>
                  <a:cubicBezTo>
                    <a:pt x="4034940" y="292206"/>
                    <a:pt x="4034940" y="292206"/>
                    <a:pt x="4034940" y="292206"/>
                  </a:cubicBezTo>
                  <a:cubicBezTo>
                    <a:pt x="4164777" y="230762"/>
                    <a:pt x="4164777" y="230762"/>
                    <a:pt x="4164777" y="230762"/>
                  </a:cubicBezTo>
                  <a:cubicBezTo>
                    <a:pt x="4201873" y="204695"/>
                    <a:pt x="4201873" y="204695"/>
                    <a:pt x="4201873" y="204695"/>
                  </a:cubicBezTo>
                  <a:cubicBezTo>
                    <a:pt x="4220421" y="85531"/>
                    <a:pt x="4220421" y="85531"/>
                    <a:pt x="4220421" y="85531"/>
                  </a:cubicBezTo>
                  <a:lnTo>
                    <a:pt x="4240824" y="70635"/>
                  </a:lnTo>
                  <a:cubicBezTo>
                    <a:pt x="4247315" y="47361"/>
                    <a:pt x="4253807" y="35258"/>
                    <a:pt x="4260995" y="35491"/>
                  </a:cubicBezTo>
                  <a:close/>
                  <a:moveTo>
                    <a:pt x="5817455" y="32189"/>
                  </a:moveTo>
                  <a:cubicBezTo>
                    <a:pt x="5823972" y="29862"/>
                    <a:pt x="5832351" y="34051"/>
                    <a:pt x="5843523" y="44290"/>
                  </a:cubicBezTo>
                  <a:cubicBezTo>
                    <a:pt x="5875179" y="77799"/>
                    <a:pt x="5886351" y="118755"/>
                    <a:pt x="5888213" y="165296"/>
                  </a:cubicBezTo>
                  <a:cubicBezTo>
                    <a:pt x="5966420" y="163434"/>
                    <a:pt x="6022282" y="170881"/>
                    <a:pt x="6044627" y="196944"/>
                  </a:cubicBezTo>
                  <a:cubicBezTo>
                    <a:pt x="6053937" y="226730"/>
                    <a:pt x="6052075" y="249070"/>
                    <a:pt x="6027868" y="260239"/>
                  </a:cubicBezTo>
                  <a:cubicBezTo>
                    <a:pt x="5986903" y="263963"/>
                    <a:pt x="5947799" y="275132"/>
                    <a:pt x="5908696" y="295610"/>
                  </a:cubicBezTo>
                  <a:cubicBezTo>
                    <a:pt x="5906834" y="299334"/>
                    <a:pt x="5908696" y="310503"/>
                    <a:pt x="5908696" y="310503"/>
                  </a:cubicBezTo>
                  <a:cubicBezTo>
                    <a:pt x="5910558" y="312365"/>
                    <a:pt x="5921730" y="312365"/>
                    <a:pt x="5925454" y="323535"/>
                  </a:cubicBezTo>
                  <a:cubicBezTo>
                    <a:pt x="5921730" y="344013"/>
                    <a:pt x="5906834" y="338428"/>
                    <a:pt x="5884489" y="353321"/>
                  </a:cubicBezTo>
                  <a:cubicBezTo>
                    <a:pt x="5871454" y="357044"/>
                    <a:pt x="5871454" y="357044"/>
                    <a:pt x="5871454" y="357044"/>
                  </a:cubicBezTo>
                  <a:cubicBezTo>
                    <a:pt x="5856558" y="362629"/>
                    <a:pt x="5854696" y="375660"/>
                    <a:pt x="5877041" y="371937"/>
                  </a:cubicBezTo>
                  <a:cubicBezTo>
                    <a:pt x="5901248" y="366352"/>
                    <a:pt x="5903110" y="379384"/>
                    <a:pt x="5890075" y="433371"/>
                  </a:cubicBezTo>
                  <a:cubicBezTo>
                    <a:pt x="5875179" y="440818"/>
                    <a:pt x="5865868" y="453849"/>
                    <a:pt x="5864006" y="470604"/>
                  </a:cubicBezTo>
                  <a:cubicBezTo>
                    <a:pt x="5858420" y="520868"/>
                    <a:pt x="5856558" y="567409"/>
                    <a:pt x="5864006" y="608364"/>
                  </a:cubicBezTo>
                  <a:cubicBezTo>
                    <a:pt x="5864006" y="647459"/>
                    <a:pt x="5882627" y="669798"/>
                    <a:pt x="5919868" y="669798"/>
                  </a:cubicBezTo>
                  <a:cubicBezTo>
                    <a:pt x="5960834" y="669798"/>
                    <a:pt x="5998075" y="660490"/>
                    <a:pt x="6035316" y="649320"/>
                  </a:cubicBezTo>
                  <a:cubicBezTo>
                    <a:pt x="6057661" y="641874"/>
                    <a:pt x="6065110" y="626981"/>
                    <a:pt x="6059523" y="606503"/>
                  </a:cubicBezTo>
                  <a:cubicBezTo>
                    <a:pt x="6048351" y="528314"/>
                    <a:pt x="6026006" y="459434"/>
                    <a:pt x="6005523" y="392415"/>
                  </a:cubicBezTo>
                  <a:cubicBezTo>
                    <a:pt x="6029730" y="433371"/>
                    <a:pt x="6029730" y="433371"/>
                    <a:pt x="6029730" y="433371"/>
                  </a:cubicBezTo>
                  <a:cubicBezTo>
                    <a:pt x="6044627" y="459434"/>
                    <a:pt x="6053937" y="485497"/>
                    <a:pt x="6063248" y="515283"/>
                  </a:cubicBezTo>
                  <a:cubicBezTo>
                    <a:pt x="6066972" y="500390"/>
                    <a:pt x="6066972" y="500390"/>
                    <a:pt x="6066972" y="500390"/>
                  </a:cubicBezTo>
                  <a:cubicBezTo>
                    <a:pt x="6080006" y="533899"/>
                    <a:pt x="6087454" y="569270"/>
                    <a:pt x="6093041" y="600918"/>
                  </a:cubicBezTo>
                  <a:cubicBezTo>
                    <a:pt x="6100489" y="636289"/>
                    <a:pt x="6102351" y="662352"/>
                    <a:pt x="6093041" y="697723"/>
                  </a:cubicBezTo>
                  <a:cubicBezTo>
                    <a:pt x="6001799" y="746125"/>
                    <a:pt x="5918006" y="744264"/>
                    <a:pt x="5839799" y="701446"/>
                  </a:cubicBezTo>
                  <a:cubicBezTo>
                    <a:pt x="5796972" y="667937"/>
                    <a:pt x="5819316" y="602780"/>
                    <a:pt x="5810006" y="554377"/>
                  </a:cubicBezTo>
                  <a:cubicBezTo>
                    <a:pt x="5782075" y="561824"/>
                    <a:pt x="5763454" y="600918"/>
                    <a:pt x="5741110" y="625119"/>
                  </a:cubicBezTo>
                  <a:cubicBezTo>
                    <a:pt x="5726213" y="647459"/>
                    <a:pt x="5703868" y="664213"/>
                    <a:pt x="5666627" y="671660"/>
                  </a:cubicBezTo>
                  <a:cubicBezTo>
                    <a:pt x="5648006" y="675383"/>
                    <a:pt x="5627523" y="671660"/>
                    <a:pt x="5610765" y="669798"/>
                  </a:cubicBezTo>
                  <a:cubicBezTo>
                    <a:pt x="5661041" y="626981"/>
                    <a:pt x="5703868" y="576717"/>
                    <a:pt x="5742972" y="517144"/>
                  </a:cubicBezTo>
                  <a:cubicBezTo>
                    <a:pt x="5741110" y="509698"/>
                    <a:pt x="5741110" y="509698"/>
                    <a:pt x="5741110" y="509698"/>
                  </a:cubicBezTo>
                  <a:cubicBezTo>
                    <a:pt x="5707592" y="513421"/>
                    <a:pt x="5707592" y="513421"/>
                    <a:pt x="5707592" y="513421"/>
                  </a:cubicBezTo>
                  <a:cubicBezTo>
                    <a:pt x="5674075" y="502251"/>
                    <a:pt x="5668489" y="470604"/>
                    <a:pt x="5694558" y="450126"/>
                  </a:cubicBezTo>
                  <a:cubicBezTo>
                    <a:pt x="5728075" y="451987"/>
                    <a:pt x="5785799" y="411031"/>
                    <a:pt x="5823041" y="364491"/>
                  </a:cubicBezTo>
                  <a:cubicBezTo>
                    <a:pt x="5811868" y="364491"/>
                    <a:pt x="5783937" y="362629"/>
                    <a:pt x="5772765" y="351459"/>
                  </a:cubicBezTo>
                  <a:cubicBezTo>
                    <a:pt x="5770903" y="347736"/>
                    <a:pt x="5769041" y="355183"/>
                    <a:pt x="5767179" y="353321"/>
                  </a:cubicBezTo>
                  <a:cubicBezTo>
                    <a:pt x="5782075" y="394277"/>
                    <a:pt x="5698282" y="412893"/>
                    <a:pt x="5688972" y="379384"/>
                  </a:cubicBezTo>
                  <a:cubicBezTo>
                    <a:pt x="5687110" y="381245"/>
                    <a:pt x="5687110" y="342151"/>
                    <a:pt x="5685248" y="355183"/>
                  </a:cubicBezTo>
                  <a:cubicBezTo>
                    <a:pt x="5674075" y="418478"/>
                    <a:pt x="5627523" y="433371"/>
                    <a:pt x="5594006" y="407308"/>
                  </a:cubicBezTo>
                  <a:cubicBezTo>
                    <a:pt x="5595868" y="494805"/>
                    <a:pt x="5595868" y="494805"/>
                    <a:pt x="5595868" y="494805"/>
                  </a:cubicBezTo>
                  <a:cubicBezTo>
                    <a:pt x="5605179" y="520868"/>
                    <a:pt x="5608903" y="558100"/>
                    <a:pt x="5601454" y="593471"/>
                  </a:cubicBezTo>
                  <a:cubicBezTo>
                    <a:pt x="5584696" y="608364"/>
                    <a:pt x="5584696" y="608364"/>
                    <a:pt x="5584696" y="608364"/>
                  </a:cubicBezTo>
                  <a:cubicBezTo>
                    <a:pt x="5575385" y="619534"/>
                    <a:pt x="5579110" y="623257"/>
                    <a:pt x="5571661" y="636289"/>
                  </a:cubicBezTo>
                  <a:cubicBezTo>
                    <a:pt x="5549316" y="641874"/>
                    <a:pt x="5532558" y="638151"/>
                    <a:pt x="5521385" y="628842"/>
                  </a:cubicBezTo>
                  <a:cubicBezTo>
                    <a:pt x="5513937" y="539484"/>
                    <a:pt x="5512075" y="444541"/>
                    <a:pt x="5510213" y="345874"/>
                  </a:cubicBezTo>
                  <a:cubicBezTo>
                    <a:pt x="5517661" y="329120"/>
                    <a:pt x="5534420" y="317950"/>
                    <a:pt x="5532558" y="310503"/>
                  </a:cubicBezTo>
                  <a:cubicBezTo>
                    <a:pt x="5525110" y="280717"/>
                    <a:pt x="5575385" y="293749"/>
                    <a:pt x="5605179" y="336566"/>
                  </a:cubicBezTo>
                  <a:cubicBezTo>
                    <a:pt x="5620075" y="340289"/>
                    <a:pt x="5620075" y="340289"/>
                    <a:pt x="5620075" y="340289"/>
                  </a:cubicBezTo>
                  <a:cubicBezTo>
                    <a:pt x="5618213" y="299334"/>
                    <a:pt x="5618213" y="299334"/>
                    <a:pt x="5618213" y="299334"/>
                  </a:cubicBezTo>
                  <a:cubicBezTo>
                    <a:pt x="5575385" y="252793"/>
                    <a:pt x="5582834" y="219283"/>
                    <a:pt x="5607041" y="185774"/>
                  </a:cubicBezTo>
                  <a:cubicBezTo>
                    <a:pt x="5608903" y="183912"/>
                    <a:pt x="5607041" y="178328"/>
                    <a:pt x="5608903" y="176466"/>
                  </a:cubicBezTo>
                  <a:cubicBezTo>
                    <a:pt x="5577247" y="167158"/>
                    <a:pt x="5545592" y="163434"/>
                    <a:pt x="5538144" y="135510"/>
                  </a:cubicBezTo>
                  <a:cubicBezTo>
                    <a:pt x="5569799" y="120617"/>
                    <a:pt x="5605179" y="109447"/>
                    <a:pt x="5644282" y="98277"/>
                  </a:cubicBezTo>
                  <a:cubicBezTo>
                    <a:pt x="5657316" y="94554"/>
                    <a:pt x="5668489" y="87107"/>
                    <a:pt x="5675937" y="74076"/>
                  </a:cubicBezTo>
                  <a:cubicBezTo>
                    <a:pt x="5690834" y="68491"/>
                    <a:pt x="5709454" y="68491"/>
                    <a:pt x="5724351" y="74076"/>
                  </a:cubicBezTo>
                  <a:cubicBezTo>
                    <a:pt x="5748558" y="116894"/>
                    <a:pt x="5748558" y="116894"/>
                    <a:pt x="5748558" y="116894"/>
                  </a:cubicBezTo>
                  <a:cubicBezTo>
                    <a:pt x="5746696" y="137372"/>
                    <a:pt x="5746696" y="137372"/>
                    <a:pt x="5746696" y="137372"/>
                  </a:cubicBezTo>
                  <a:cubicBezTo>
                    <a:pt x="5726213" y="135510"/>
                    <a:pt x="5711316" y="172743"/>
                    <a:pt x="5692696" y="191359"/>
                  </a:cubicBezTo>
                  <a:cubicBezTo>
                    <a:pt x="5687110" y="198805"/>
                    <a:pt x="5679661" y="211837"/>
                    <a:pt x="5677799" y="226730"/>
                  </a:cubicBezTo>
                  <a:cubicBezTo>
                    <a:pt x="5677799" y="243485"/>
                    <a:pt x="5681523" y="252793"/>
                    <a:pt x="5690834" y="252793"/>
                  </a:cubicBezTo>
                  <a:cubicBezTo>
                    <a:pt x="5698282" y="209975"/>
                    <a:pt x="5715041" y="228592"/>
                    <a:pt x="5720627" y="196944"/>
                  </a:cubicBezTo>
                  <a:cubicBezTo>
                    <a:pt x="5729937" y="187636"/>
                    <a:pt x="5731799" y="187636"/>
                    <a:pt x="5741110" y="189497"/>
                  </a:cubicBezTo>
                  <a:cubicBezTo>
                    <a:pt x="5739248" y="215560"/>
                    <a:pt x="5739248" y="215560"/>
                    <a:pt x="5739248" y="215560"/>
                  </a:cubicBezTo>
                  <a:cubicBezTo>
                    <a:pt x="5759730" y="221145"/>
                    <a:pt x="5759730" y="221145"/>
                    <a:pt x="5759730" y="221145"/>
                  </a:cubicBezTo>
                  <a:cubicBezTo>
                    <a:pt x="5776489" y="202529"/>
                    <a:pt x="5789523" y="187636"/>
                    <a:pt x="5808144" y="174604"/>
                  </a:cubicBezTo>
                  <a:cubicBezTo>
                    <a:pt x="5802558" y="174604"/>
                    <a:pt x="5795110" y="178328"/>
                    <a:pt x="5798834" y="174604"/>
                  </a:cubicBezTo>
                  <a:cubicBezTo>
                    <a:pt x="5802558" y="172743"/>
                    <a:pt x="5810006" y="165296"/>
                    <a:pt x="5811868" y="146680"/>
                  </a:cubicBezTo>
                  <a:cubicBezTo>
                    <a:pt x="5817454" y="116894"/>
                    <a:pt x="5808144" y="87107"/>
                    <a:pt x="5802558" y="59183"/>
                  </a:cubicBezTo>
                  <a:cubicBezTo>
                    <a:pt x="5806282" y="43359"/>
                    <a:pt x="5810937" y="34516"/>
                    <a:pt x="5817455" y="32189"/>
                  </a:cubicBezTo>
                  <a:close/>
                  <a:moveTo>
                    <a:pt x="479759" y="0"/>
                  </a:moveTo>
                  <a:cubicBezTo>
                    <a:pt x="490931" y="14898"/>
                    <a:pt x="490931" y="14898"/>
                    <a:pt x="490931" y="14898"/>
                  </a:cubicBezTo>
                  <a:cubicBezTo>
                    <a:pt x="492793" y="0"/>
                    <a:pt x="492793" y="0"/>
                    <a:pt x="492793" y="0"/>
                  </a:cubicBezTo>
                  <a:cubicBezTo>
                    <a:pt x="503965" y="13036"/>
                    <a:pt x="503965" y="13036"/>
                    <a:pt x="503965" y="13036"/>
                  </a:cubicBezTo>
                  <a:cubicBezTo>
                    <a:pt x="507689" y="0"/>
                    <a:pt x="507689" y="0"/>
                    <a:pt x="507689" y="0"/>
                  </a:cubicBezTo>
                  <a:cubicBezTo>
                    <a:pt x="515138" y="13036"/>
                    <a:pt x="533758" y="18623"/>
                    <a:pt x="543068" y="35384"/>
                  </a:cubicBezTo>
                  <a:cubicBezTo>
                    <a:pt x="544930" y="52145"/>
                    <a:pt x="544930" y="52145"/>
                    <a:pt x="544930" y="52145"/>
                  </a:cubicBezTo>
                  <a:cubicBezTo>
                    <a:pt x="557964" y="57732"/>
                    <a:pt x="557964" y="57732"/>
                    <a:pt x="557964" y="57732"/>
                  </a:cubicBezTo>
                  <a:cubicBezTo>
                    <a:pt x="567274" y="74493"/>
                    <a:pt x="567274" y="74493"/>
                    <a:pt x="567274" y="74493"/>
                  </a:cubicBezTo>
                  <a:cubicBezTo>
                    <a:pt x="639894" y="85667"/>
                    <a:pt x="619411" y="115464"/>
                    <a:pt x="556102" y="160160"/>
                  </a:cubicBezTo>
                  <a:cubicBezTo>
                    <a:pt x="550516" y="188095"/>
                    <a:pt x="550516" y="188095"/>
                    <a:pt x="550516" y="188095"/>
                  </a:cubicBezTo>
                  <a:cubicBezTo>
                    <a:pt x="567274" y="188095"/>
                    <a:pt x="567274" y="188095"/>
                    <a:pt x="567274" y="188095"/>
                  </a:cubicBezTo>
                  <a:cubicBezTo>
                    <a:pt x="574723" y="193682"/>
                    <a:pt x="574723" y="193682"/>
                    <a:pt x="574723" y="193682"/>
                  </a:cubicBezTo>
                  <a:cubicBezTo>
                    <a:pt x="572860" y="202993"/>
                    <a:pt x="572860" y="202993"/>
                    <a:pt x="572860" y="202993"/>
                  </a:cubicBezTo>
                  <a:cubicBezTo>
                    <a:pt x="604515" y="204856"/>
                    <a:pt x="604515" y="204856"/>
                    <a:pt x="604515" y="204856"/>
                  </a:cubicBezTo>
                  <a:cubicBezTo>
                    <a:pt x="606377" y="206718"/>
                    <a:pt x="611963" y="208580"/>
                    <a:pt x="619411" y="210442"/>
                  </a:cubicBezTo>
                  <a:cubicBezTo>
                    <a:pt x="630583" y="216029"/>
                    <a:pt x="624997" y="227203"/>
                    <a:pt x="613825" y="242102"/>
                  </a:cubicBezTo>
                  <a:cubicBezTo>
                    <a:pt x="578447" y="255138"/>
                    <a:pt x="576585" y="266312"/>
                    <a:pt x="546792" y="273761"/>
                  </a:cubicBezTo>
                  <a:cubicBezTo>
                    <a:pt x="543068" y="309146"/>
                    <a:pt x="543068" y="309146"/>
                    <a:pt x="543068" y="309146"/>
                  </a:cubicBezTo>
                  <a:cubicBezTo>
                    <a:pt x="611963" y="305421"/>
                    <a:pt x="665962" y="314733"/>
                    <a:pt x="714375" y="361291"/>
                  </a:cubicBezTo>
                  <a:cubicBezTo>
                    <a:pt x="712513" y="365015"/>
                    <a:pt x="710651" y="372464"/>
                    <a:pt x="708789" y="374327"/>
                  </a:cubicBezTo>
                  <a:cubicBezTo>
                    <a:pt x="671548" y="432059"/>
                    <a:pt x="611963" y="476755"/>
                    <a:pt x="537482" y="497240"/>
                  </a:cubicBezTo>
                  <a:cubicBezTo>
                    <a:pt x="533758" y="633190"/>
                    <a:pt x="537482" y="767277"/>
                    <a:pt x="546792" y="899502"/>
                  </a:cubicBezTo>
                  <a:cubicBezTo>
                    <a:pt x="531896" y="905089"/>
                    <a:pt x="518862" y="912538"/>
                    <a:pt x="507689" y="912538"/>
                  </a:cubicBezTo>
                  <a:cubicBezTo>
                    <a:pt x="485345" y="914400"/>
                    <a:pt x="449966" y="899502"/>
                    <a:pt x="449966" y="884603"/>
                  </a:cubicBezTo>
                  <a:cubicBezTo>
                    <a:pt x="444380" y="754240"/>
                    <a:pt x="429484" y="629465"/>
                    <a:pt x="438794" y="486066"/>
                  </a:cubicBezTo>
                  <a:cubicBezTo>
                    <a:pt x="416450" y="484204"/>
                    <a:pt x="416450" y="484204"/>
                    <a:pt x="416450" y="484204"/>
                  </a:cubicBezTo>
                  <a:cubicBezTo>
                    <a:pt x="405278" y="473030"/>
                    <a:pt x="401554" y="459994"/>
                    <a:pt x="388519" y="450682"/>
                  </a:cubicBezTo>
                  <a:cubicBezTo>
                    <a:pt x="394106" y="450682"/>
                    <a:pt x="394106" y="450682"/>
                    <a:pt x="394106" y="450682"/>
                  </a:cubicBezTo>
                  <a:cubicBezTo>
                    <a:pt x="405278" y="452544"/>
                    <a:pt x="416450" y="458131"/>
                    <a:pt x="427622" y="458131"/>
                  </a:cubicBezTo>
                  <a:cubicBezTo>
                    <a:pt x="440656" y="458131"/>
                    <a:pt x="440656" y="458131"/>
                    <a:pt x="440656" y="458131"/>
                  </a:cubicBezTo>
                  <a:cubicBezTo>
                    <a:pt x="440656" y="389225"/>
                    <a:pt x="440656" y="389225"/>
                    <a:pt x="440656" y="389225"/>
                  </a:cubicBezTo>
                  <a:cubicBezTo>
                    <a:pt x="414588" y="398537"/>
                    <a:pt x="401554" y="402262"/>
                    <a:pt x="384795" y="420885"/>
                  </a:cubicBezTo>
                  <a:cubicBezTo>
                    <a:pt x="377347" y="476755"/>
                    <a:pt x="395968" y="506552"/>
                    <a:pt x="388519" y="554972"/>
                  </a:cubicBezTo>
                  <a:cubicBezTo>
                    <a:pt x="368037" y="571733"/>
                    <a:pt x="353141" y="584769"/>
                    <a:pt x="334521" y="594081"/>
                  </a:cubicBezTo>
                  <a:cubicBezTo>
                    <a:pt x="321486" y="581045"/>
                    <a:pt x="304728" y="564284"/>
                    <a:pt x="295418" y="543798"/>
                  </a:cubicBezTo>
                  <a:cubicBezTo>
                    <a:pt x="293556" y="538211"/>
                    <a:pt x="291694" y="519588"/>
                    <a:pt x="289832" y="506552"/>
                  </a:cubicBezTo>
                  <a:cubicBezTo>
                    <a:pt x="260039" y="495378"/>
                    <a:pt x="243281" y="514001"/>
                    <a:pt x="219075" y="515863"/>
                  </a:cubicBezTo>
                  <a:cubicBezTo>
                    <a:pt x="226523" y="499102"/>
                    <a:pt x="226523" y="499102"/>
                    <a:pt x="226523" y="499102"/>
                  </a:cubicBezTo>
                  <a:cubicBezTo>
                    <a:pt x="230247" y="489791"/>
                    <a:pt x="228385" y="480479"/>
                    <a:pt x="232109" y="473030"/>
                  </a:cubicBezTo>
                  <a:cubicBezTo>
                    <a:pt x="237695" y="467443"/>
                    <a:pt x="248867" y="463718"/>
                    <a:pt x="258177" y="459994"/>
                  </a:cubicBezTo>
                  <a:cubicBezTo>
                    <a:pt x="271212" y="432059"/>
                    <a:pt x="271212" y="432059"/>
                    <a:pt x="271212" y="432059"/>
                  </a:cubicBezTo>
                  <a:cubicBezTo>
                    <a:pt x="284246" y="428334"/>
                    <a:pt x="284246" y="428334"/>
                    <a:pt x="284246" y="428334"/>
                  </a:cubicBezTo>
                  <a:cubicBezTo>
                    <a:pt x="284246" y="409711"/>
                    <a:pt x="284246" y="387363"/>
                    <a:pt x="286108" y="365015"/>
                  </a:cubicBezTo>
                  <a:cubicBezTo>
                    <a:pt x="276798" y="365015"/>
                    <a:pt x="256315" y="359428"/>
                    <a:pt x="256315" y="359428"/>
                  </a:cubicBezTo>
                  <a:cubicBezTo>
                    <a:pt x="252591" y="348254"/>
                    <a:pt x="267488" y="318457"/>
                    <a:pt x="287970" y="311008"/>
                  </a:cubicBezTo>
                  <a:cubicBezTo>
                    <a:pt x="293556" y="242102"/>
                    <a:pt x="310314" y="175058"/>
                    <a:pt x="340107" y="100565"/>
                  </a:cubicBezTo>
                  <a:cubicBezTo>
                    <a:pt x="355003" y="96841"/>
                    <a:pt x="355003" y="96841"/>
                    <a:pt x="355003" y="96841"/>
                  </a:cubicBezTo>
                  <a:cubicBezTo>
                    <a:pt x="362451" y="111739"/>
                    <a:pt x="362451" y="111739"/>
                    <a:pt x="362451" y="111739"/>
                  </a:cubicBezTo>
                  <a:cubicBezTo>
                    <a:pt x="381071" y="108015"/>
                    <a:pt x="412726" y="89391"/>
                    <a:pt x="451829" y="76355"/>
                  </a:cubicBezTo>
                  <a:cubicBezTo>
                    <a:pt x="455553" y="57732"/>
                    <a:pt x="466725" y="22348"/>
                    <a:pt x="479759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íṥľîďè">
              <a:extLst>
                <a:ext uri="{FF2B5EF4-FFF2-40B4-BE49-F238E27FC236}">
                  <a16:creationId xmlns="" xmlns:a16="http://schemas.microsoft.com/office/drawing/2014/main" id="{96CE14CD-7567-4C31-9AF0-03E3AEC8F825}"/>
                </a:ext>
              </a:extLst>
            </p:cNvPr>
            <p:cNvSpPr/>
            <p:nvPr userDrawn="1"/>
          </p:nvSpPr>
          <p:spPr bwMode="auto">
            <a:xfrm>
              <a:off x="4171950" y="3825875"/>
              <a:ext cx="6107112" cy="201613"/>
            </a:xfrm>
            <a:custGeom>
              <a:avLst/>
              <a:gdLst>
                <a:gd name="connsiteX0" fmla="*/ 1724025 w 6107112"/>
                <a:gd name="connsiteY0" fmla="*/ 53976 h 201613"/>
                <a:gd name="connsiteX1" fmla="*/ 1689100 w 6107112"/>
                <a:gd name="connsiteY1" fmla="*/ 123826 h 201613"/>
                <a:gd name="connsiteX2" fmla="*/ 1757363 w 6107112"/>
                <a:gd name="connsiteY2" fmla="*/ 123826 h 201613"/>
                <a:gd name="connsiteX3" fmla="*/ 500585 w 6107112"/>
                <a:gd name="connsiteY3" fmla="*/ 44803 h 201613"/>
                <a:gd name="connsiteX4" fmla="*/ 455986 w 6107112"/>
                <a:gd name="connsiteY4" fmla="*/ 57871 h 201613"/>
                <a:gd name="connsiteX5" fmla="*/ 437403 w 6107112"/>
                <a:gd name="connsiteY5" fmla="*/ 100807 h 201613"/>
                <a:gd name="connsiteX6" fmla="*/ 455986 w 6107112"/>
                <a:gd name="connsiteY6" fmla="*/ 143743 h 201613"/>
                <a:gd name="connsiteX7" fmla="*/ 502444 w 6107112"/>
                <a:gd name="connsiteY7" fmla="*/ 156810 h 201613"/>
                <a:gd name="connsiteX8" fmla="*/ 548902 w 6107112"/>
                <a:gd name="connsiteY8" fmla="*/ 143743 h 201613"/>
                <a:gd name="connsiteX9" fmla="*/ 565626 w 6107112"/>
                <a:gd name="connsiteY9" fmla="*/ 98940 h 201613"/>
                <a:gd name="connsiteX10" fmla="*/ 548902 w 6107112"/>
                <a:gd name="connsiteY10" fmla="*/ 57871 h 201613"/>
                <a:gd name="connsiteX11" fmla="*/ 500585 w 6107112"/>
                <a:gd name="connsiteY11" fmla="*/ 44803 h 201613"/>
                <a:gd name="connsiteX12" fmla="*/ 4503027 w 6107112"/>
                <a:gd name="connsiteY12" fmla="*/ 43550 h 201613"/>
                <a:gd name="connsiteX13" fmla="*/ 4503027 w 6107112"/>
                <a:gd name="connsiteY13" fmla="*/ 82337 h 201613"/>
                <a:gd name="connsiteX14" fmla="*/ 4541955 w 6107112"/>
                <a:gd name="connsiteY14" fmla="*/ 82337 h 201613"/>
                <a:gd name="connsiteX15" fmla="*/ 4566054 w 6107112"/>
                <a:gd name="connsiteY15" fmla="*/ 80490 h 201613"/>
                <a:gd name="connsiteX16" fmla="*/ 4582737 w 6107112"/>
                <a:gd name="connsiteY16" fmla="*/ 73102 h 201613"/>
                <a:gd name="connsiteX17" fmla="*/ 4588298 w 6107112"/>
                <a:gd name="connsiteY17" fmla="*/ 62020 h 201613"/>
                <a:gd name="connsiteX18" fmla="*/ 4579030 w 6107112"/>
                <a:gd name="connsiteY18" fmla="*/ 49091 h 201613"/>
                <a:gd name="connsiteX19" fmla="*/ 4543809 w 6107112"/>
                <a:gd name="connsiteY19" fmla="*/ 43550 h 201613"/>
                <a:gd name="connsiteX20" fmla="*/ 4503027 w 6107112"/>
                <a:gd name="connsiteY20" fmla="*/ 43550 h 201613"/>
                <a:gd name="connsiteX21" fmla="*/ 5776912 w 6107112"/>
                <a:gd name="connsiteY21" fmla="*/ 4763 h 201613"/>
                <a:gd name="connsiteX22" fmla="*/ 5880099 w 6107112"/>
                <a:gd name="connsiteY22" fmla="*/ 4763 h 201613"/>
                <a:gd name="connsiteX23" fmla="*/ 5942012 w 6107112"/>
                <a:gd name="connsiteY23" fmla="*/ 69851 h 201613"/>
                <a:gd name="connsiteX24" fmla="*/ 6002337 w 6107112"/>
                <a:gd name="connsiteY24" fmla="*/ 4763 h 201613"/>
                <a:gd name="connsiteX25" fmla="*/ 6107112 w 6107112"/>
                <a:gd name="connsiteY25" fmla="*/ 4763 h 201613"/>
                <a:gd name="connsiteX26" fmla="*/ 5988049 w 6107112"/>
                <a:gd name="connsiteY26" fmla="*/ 115888 h 201613"/>
                <a:gd name="connsiteX27" fmla="*/ 5988049 w 6107112"/>
                <a:gd name="connsiteY27" fmla="*/ 196851 h 201613"/>
                <a:gd name="connsiteX28" fmla="*/ 5892799 w 6107112"/>
                <a:gd name="connsiteY28" fmla="*/ 196851 h 201613"/>
                <a:gd name="connsiteX29" fmla="*/ 5892799 w 6107112"/>
                <a:gd name="connsiteY29" fmla="*/ 115888 h 201613"/>
                <a:gd name="connsiteX30" fmla="*/ 5403850 w 6107112"/>
                <a:gd name="connsiteY30" fmla="*/ 4763 h 201613"/>
                <a:gd name="connsiteX31" fmla="*/ 5691188 w 6107112"/>
                <a:gd name="connsiteY31" fmla="*/ 4763 h 201613"/>
                <a:gd name="connsiteX32" fmla="*/ 5691188 w 6107112"/>
                <a:gd name="connsiteY32" fmla="*/ 52388 h 201613"/>
                <a:gd name="connsiteX33" fmla="*/ 5595938 w 6107112"/>
                <a:gd name="connsiteY33" fmla="*/ 52388 h 201613"/>
                <a:gd name="connsiteX34" fmla="*/ 5595938 w 6107112"/>
                <a:gd name="connsiteY34" fmla="*/ 196851 h 201613"/>
                <a:gd name="connsiteX35" fmla="*/ 5500688 w 6107112"/>
                <a:gd name="connsiteY35" fmla="*/ 196851 h 201613"/>
                <a:gd name="connsiteX36" fmla="*/ 5500688 w 6107112"/>
                <a:gd name="connsiteY36" fmla="*/ 52388 h 201613"/>
                <a:gd name="connsiteX37" fmla="*/ 5403850 w 6107112"/>
                <a:gd name="connsiteY37" fmla="*/ 52388 h 201613"/>
                <a:gd name="connsiteX38" fmla="*/ 5192712 w 6107112"/>
                <a:gd name="connsiteY38" fmla="*/ 4763 h 201613"/>
                <a:gd name="connsiteX39" fmla="*/ 5287962 w 6107112"/>
                <a:gd name="connsiteY39" fmla="*/ 4763 h 201613"/>
                <a:gd name="connsiteX40" fmla="*/ 5287962 w 6107112"/>
                <a:gd name="connsiteY40" fmla="*/ 196851 h 201613"/>
                <a:gd name="connsiteX41" fmla="*/ 5192712 w 6107112"/>
                <a:gd name="connsiteY41" fmla="*/ 196851 h 201613"/>
                <a:gd name="connsiteX42" fmla="*/ 4408487 w 6107112"/>
                <a:gd name="connsiteY42" fmla="*/ 4763 h 201613"/>
                <a:gd name="connsiteX43" fmla="*/ 4564200 w 6107112"/>
                <a:gd name="connsiteY43" fmla="*/ 4763 h 201613"/>
                <a:gd name="connsiteX44" fmla="*/ 4630934 w 6107112"/>
                <a:gd name="connsiteY44" fmla="*/ 8457 h 201613"/>
                <a:gd name="connsiteX45" fmla="*/ 4668009 w 6107112"/>
                <a:gd name="connsiteY45" fmla="*/ 26927 h 201613"/>
                <a:gd name="connsiteX46" fmla="*/ 4682839 w 6107112"/>
                <a:gd name="connsiteY46" fmla="*/ 58326 h 201613"/>
                <a:gd name="connsiteX47" fmla="*/ 4671716 w 6107112"/>
                <a:gd name="connsiteY47" fmla="*/ 86031 h 201613"/>
                <a:gd name="connsiteX48" fmla="*/ 4642057 w 6107112"/>
                <a:gd name="connsiteY48" fmla="*/ 104501 h 201613"/>
                <a:gd name="connsiteX49" fmla="*/ 4608689 w 6107112"/>
                <a:gd name="connsiteY49" fmla="*/ 111889 h 201613"/>
                <a:gd name="connsiteX50" fmla="*/ 4632788 w 6107112"/>
                <a:gd name="connsiteY50" fmla="*/ 119277 h 201613"/>
                <a:gd name="connsiteX51" fmla="*/ 4647618 w 6107112"/>
                <a:gd name="connsiteY51" fmla="*/ 128512 h 201613"/>
                <a:gd name="connsiteX52" fmla="*/ 4662448 w 6107112"/>
                <a:gd name="connsiteY52" fmla="*/ 141441 h 201613"/>
                <a:gd name="connsiteX53" fmla="*/ 4706937 w 6107112"/>
                <a:gd name="connsiteY53" fmla="*/ 196851 h 201613"/>
                <a:gd name="connsiteX54" fmla="*/ 4601275 w 6107112"/>
                <a:gd name="connsiteY54" fmla="*/ 196851 h 201613"/>
                <a:gd name="connsiteX55" fmla="*/ 4551224 w 6107112"/>
                <a:gd name="connsiteY55" fmla="*/ 137747 h 201613"/>
                <a:gd name="connsiteX56" fmla="*/ 4532687 w 6107112"/>
                <a:gd name="connsiteY56" fmla="*/ 122971 h 201613"/>
                <a:gd name="connsiteX57" fmla="*/ 4510442 w 6107112"/>
                <a:gd name="connsiteY57" fmla="*/ 119277 h 201613"/>
                <a:gd name="connsiteX58" fmla="*/ 4503027 w 6107112"/>
                <a:gd name="connsiteY58" fmla="*/ 119277 h 201613"/>
                <a:gd name="connsiteX59" fmla="*/ 4503027 w 6107112"/>
                <a:gd name="connsiteY59" fmla="*/ 196851 h 201613"/>
                <a:gd name="connsiteX60" fmla="*/ 4408487 w 6107112"/>
                <a:gd name="connsiteY60" fmla="*/ 196851 h 201613"/>
                <a:gd name="connsiteX61" fmla="*/ 4408487 w 6107112"/>
                <a:gd name="connsiteY61" fmla="*/ 4763 h 201613"/>
                <a:gd name="connsiteX62" fmla="*/ 4027487 w 6107112"/>
                <a:gd name="connsiteY62" fmla="*/ 4763 h 201613"/>
                <a:gd name="connsiteX63" fmla="*/ 4279900 w 6107112"/>
                <a:gd name="connsiteY63" fmla="*/ 4763 h 201613"/>
                <a:gd name="connsiteX64" fmla="*/ 4279900 w 6107112"/>
                <a:gd name="connsiteY64" fmla="*/ 44451 h 201613"/>
                <a:gd name="connsiteX65" fmla="*/ 4121150 w 6107112"/>
                <a:gd name="connsiteY65" fmla="*/ 44451 h 201613"/>
                <a:gd name="connsiteX66" fmla="*/ 4121150 w 6107112"/>
                <a:gd name="connsiteY66" fmla="*/ 76201 h 201613"/>
                <a:gd name="connsiteX67" fmla="*/ 4267200 w 6107112"/>
                <a:gd name="connsiteY67" fmla="*/ 76201 h 201613"/>
                <a:gd name="connsiteX68" fmla="*/ 4267200 w 6107112"/>
                <a:gd name="connsiteY68" fmla="*/ 115888 h 201613"/>
                <a:gd name="connsiteX69" fmla="*/ 4121150 w 6107112"/>
                <a:gd name="connsiteY69" fmla="*/ 115888 h 201613"/>
                <a:gd name="connsiteX70" fmla="*/ 4121150 w 6107112"/>
                <a:gd name="connsiteY70" fmla="*/ 152401 h 201613"/>
                <a:gd name="connsiteX71" fmla="*/ 4283075 w 6107112"/>
                <a:gd name="connsiteY71" fmla="*/ 152401 h 201613"/>
                <a:gd name="connsiteX72" fmla="*/ 4283075 w 6107112"/>
                <a:gd name="connsiteY72" fmla="*/ 196851 h 201613"/>
                <a:gd name="connsiteX73" fmla="*/ 4027487 w 6107112"/>
                <a:gd name="connsiteY73" fmla="*/ 196851 h 201613"/>
                <a:gd name="connsiteX74" fmla="*/ 3594100 w 6107112"/>
                <a:gd name="connsiteY74" fmla="*/ 4763 h 201613"/>
                <a:gd name="connsiteX75" fmla="*/ 3692525 w 6107112"/>
                <a:gd name="connsiteY75" fmla="*/ 4763 h 201613"/>
                <a:gd name="connsiteX76" fmla="*/ 3760788 w 6107112"/>
                <a:gd name="connsiteY76" fmla="*/ 142876 h 201613"/>
                <a:gd name="connsiteX77" fmla="*/ 3827463 w 6107112"/>
                <a:gd name="connsiteY77" fmla="*/ 4763 h 201613"/>
                <a:gd name="connsiteX78" fmla="*/ 3924300 w 6107112"/>
                <a:gd name="connsiteY78" fmla="*/ 4763 h 201613"/>
                <a:gd name="connsiteX79" fmla="*/ 3811588 w 6107112"/>
                <a:gd name="connsiteY79" fmla="*/ 196851 h 201613"/>
                <a:gd name="connsiteX80" fmla="*/ 3708400 w 6107112"/>
                <a:gd name="connsiteY80" fmla="*/ 196851 h 201613"/>
                <a:gd name="connsiteX81" fmla="*/ 3389312 w 6107112"/>
                <a:gd name="connsiteY81" fmla="*/ 4763 h 201613"/>
                <a:gd name="connsiteX82" fmla="*/ 3484562 w 6107112"/>
                <a:gd name="connsiteY82" fmla="*/ 4763 h 201613"/>
                <a:gd name="connsiteX83" fmla="*/ 3484562 w 6107112"/>
                <a:gd name="connsiteY83" fmla="*/ 196851 h 201613"/>
                <a:gd name="connsiteX84" fmla="*/ 3389312 w 6107112"/>
                <a:gd name="connsiteY84" fmla="*/ 196851 h 201613"/>
                <a:gd name="connsiteX85" fmla="*/ 2959100 w 6107112"/>
                <a:gd name="connsiteY85" fmla="*/ 4763 h 201613"/>
                <a:gd name="connsiteX86" fmla="*/ 3046413 w 6107112"/>
                <a:gd name="connsiteY86" fmla="*/ 4763 h 201613"/>
                <a:gd name="connsiteX87" fmla="*/ 3162300 w 6107112"/>
                <a:gd name="connsiteY87" fmla="*/ 109538 h 201613"/>
                <a:gd name="connsiteX88" fmla="*/ 3162300 w 6107112"/>
                <a:gd name="connsiteY88" fmla="*/ 4763 h 201613"/>
                <a:gd name="connsiteX89" fmla="*/ 3251200 w 6107112"/>
                <a:gd name="connsiteY89" fmla="*/ 4763 h 201613"/>
                <a:gd name="connsiteX90" fmla="*/ 3251200 w 6107112"/>
                <a:gd name="connsiteY90" fmla="*/ 196851 h 201613"/>
                <a:gd name="connsiteX91" fmla="*/ 3162300 w 6107112"/>
                <a:gd name="connsiteY91" fmla="*/ 196851 h 201613"/>
                <a:gd name="connsiteX92" fmla="*/ 3049588 w 6107112"/>
                <a:gd name="connsiteY92" fmla="*/ 92076 h 201613"/>
                <a:gd name="connsiteX93" fmla="*/ 3049588 w 6107112"/>
                <a:gd name="connsiteY93" fmla="*/ 196851 h 201613"/>
                <a:gd name="connsiteX94" fmla="*/ 2959100 w 6107112"/>
                <a:gd name="connsiteY94" fmla="*/ 196851 h 201613"/>
                <a:gd name="connsiteX95" fmla="*/ 2532062 w 6107112"/>
                <a:gd name="connsiteY95" fmla="*/ 4763 h 201613"/>
                <a:gd name="connsiteX96" fmla="*/ 2626948 w 6107112"/>
                <a:gd name="connsiteY96" fmla="*/ 4763 h 201613"/>
                <a:gd name="connsiteX97" fmla="*/ 2626948 w 6107112"/>
                <a:gd name="connsiteY97" fmla="*/ 121759 h 201613"/>
                <a:gd name="connsiteX98" fmla="*/ 2639972 w 6107112"/>
                <a:gd name="connsiteY98" fmla="*/ 147758 h 201613"/>
                <a:gd name="connsiteX99" fmla="*/ 2679042 w 6107112"/>
                <a:gd name="connsiteY99" fmla="*/ 157043 h 201613"/>
                <a:gd name="connsiteX100" fmla="*/ 2716253 w 6107112"/>
                <a:gd name="connsiteY100" fmla="*/ 147758 h 201613"/>
                <a:gd name="connsiteX101" fmla="*/ 2731137 w 6107112"/>
                <a:gd name="connsiteY101" fmla="*/ 121759 h 201613"/>
                <a:gd name="connsiteX102" fmla="*/ 2731137 w 6107112"/>
                <a:gd name="connsiteY102" fmla="*/ 4763 h 201613"/>
                <a:gd name="connsiteX103" fmla="*/ 2824162 w 6107112"/>
                <a:gd name="connsiteY103" fmla="*/ 4763 h 201613"/>
                <a:gd name="connsiteX104" fmla="*/ 2824162 w 6107112"/>
                <a:gd name="connsiteY104" fmla="*/ 119902 h 201613"/>
                <a:gd name="connsiteX105" fmla="*/ 2816720 w 6107112"/>
                <a:gd name="connsiteY105" fmla="*/ 151472 h 201613"/>
                <a:gd name="connsiteX106" fmla="*/ 2790673 w 6107112"/>
                <a:gd name="connsiteY106" fmla="*/ 179328 h 201613"/>
                <a:gd name="connsiteX107" fmla="*/ 2751602 w 6107112"/>
                <a:gd name="connsiteY107" fmla="*/ 194185 h 201613"/>
                <a:gd name="connsiteX108" fmla="*/ 2686485 w 6107112"/>
                <a:gd name="connsiteY108" fmla="*/ 201613 h 201613"/>
                <a:gd name="connsiteX109" fmla="*/ 2638111 w 6107112"/>
                <a:gd name="connsiteY109" fmla="*/ 199756 h 201613"/>
                <a:gd name="connsiteX110" fmla="*/ 2593459 w 6107112"/>
                <a:gd name="connsiteY110" fmla="*/ 192328 h 201613"/>
                <a:gd name="connsiteX111" fmla="*/ 2561830 w 6107112"/>
                <a:gd name="connsiteY111" fmla="*/ 175614 h 201613"/>
                <a:gd name="connsiteX112" fmla="*/ 2541365 w 6107112"/>
                <a:gd name="connsiteY112" fmla="*/ 153329 h 201613"/>
                <a:gd name="connsiteX113" fmla="*/ 2532062 w 6107112"/>
                <a:gd name="connsiteY113" fmla="*/ 119902 h 201613"/>
                <a:gd name="connsiteX114" fmla="*/ 2532062 w 6107112"/>
                <a:gd name="connsiteY114" fmla="*/ 4763 h 201613"/>
                <a:gd name="connsiteX115" fmla="*/ 1992312 w 6107112"/>
                <a:gd name="connsiteY115" fmla="*/ 4763 h 201613"/>
                <a:gd name="connsiteX116" fmla="*/ 2079625 w 6107112"/>
                <a:gd name="connsiteY116" fmla="*/ 4763 h 201613"/>
                <a:gd name="connsiteX117" fmla="*/ 2195512 w 6107112"/>
                <a:gd name="connsiteY117" fmla="*/ 109538 h 201613"/>
                <a:gd name="connsiteX118" fmla="*/ 2195512 w 6107112"/>
                <a:gd name="connsiteY118" fmla="*/ 4763 h 201613"/>
                <a:gd name="connsiteX119" fmla="*/ 2284412 w 6107112"/>
                <a:gd name="connsiteY119" fmla="*/ 4763 h 201613"/>
                <a:gd name="connsiteX120" fmla="*/ 2284412 w 6107112"/>
                <a:gd name="connsiteY120" fmla="*/ 196851 h 201613"/>
                <a:gd name="connsiteX121" fmla="*/ 2195512 w 6107112"/>
                <a:gd name="connsiteY121" fmla="*/ 196851 h 201613"/>
                <a:gd name="connsiteX122" fmla="*/ 2079625 w 6107112"/>
                <a:gd name="connsiteY122" fmla="*/ 92076 h 201613"/>
                <a:gd name="connsiteX123" fmla="*/ 2079625 w 6107112"/>
                <a:gd name="connsiteY123" fmla="*/ 196851 h 201613"/>
                <a:gd name="connsiteX124" fmla="*/ 1992312 w 6107112"/>
                <a:gd name="connsiteY124" fmla="*/ 196851 h 201613"/>
                <a:gd name="connsiteX125" fmla="*/ 1673225 w 6107112"/>
                <a:gd name="connsiteY125" fmla="*/ 4763 h 201613"/>
                <a:gd name="connsiteX126" fmla="*/ 1774825 w 6107112"/>
                <a:gd name="connsiteY126" fmla="*/ 4763 h 201613"/>
                <a:gd name="connsiteX127" fmla="*/ 1889125 w 6107112"/>
                <a:gd name="connsiteY127" fmla="*/ 196851 h 201613"/>
                <a:gd name="connsiteX128" fmla="*/ 1790700 w 6107112"/>
                <a:gd name="connsiteY128" fmla="*/ 196851 h 201613"/>
                <a:gd name="connsiteX129" fmla="*/ 1774825 w 6107112"/>
                <a:gd name="connsiteY129" fmla="*/ 166689 h 201613"/>
                <a:gd name="connsiteX130" fmla="*/ 1670050 w 6107112"/>
                <a:gd name="connsiteY130" fmla="*/ 166689 h 201613"/>
                <a:gd name="connsiteX131" fmla="*/ 1654175 w 6107112"/>
                <a:gd name="connsiteY131" fmla="*/ 196851 h 201613"/>
                <a:gd name="connsiteX132" fmla="*/ 1557337 w 6107112"/>
                <a:gd name="connsiteY132" fmla="*/ 196851 h 201613"/>
                <a:gd name="connsiteX133" fmla="*/ 1162050 w 6107112"/>
                <a:gd name="connsiteY133" fmla="*/ 4763 h 201613"/>
                <a:gd name="connsiteX134" fmla="*/ 1257300 w 6107112"/>
                <a:gd name="connsiteY134" fmla="*/ 4763 h 201613"/>
                <a:gd name="connsiteX135" fmla="*/ 1257300 w 6107112"/>
                <a:gd name="connsiteY135" fmla="*/ 71438 h 201613"/>
                <a:gd name="connsiteX136" fmla="*/ 1358900 w 6107112"/>
                <a:gd name="connsiteY136" fmla="*/ 71438 h 201613"/>
                <a:gd name="connsiteX137" fmla="*/ 1358900 w 6107112"/>
                <a:gd name="connsiteY137" fmla="*/ 4763 h 201613"/>
                <a:gd name="connsiteX138" fmla="*/ 1454150 w 6107112"/>
                <a:gd name="connsiteY138" fmla="*/ 4763 h 201613"/>
                <a:gd name="connsiteX139" fmla="*/ 1454150 w 6107112"/>
                <a:gd name="connsiteY139" fmla="*/ 196851 h 201613"/>
                <a:gd name="connsiteX140" fmla="*/ 1358900 w 6107112"/>
                <a:gd name="connsiteY140" fmla="*/ 196851 h 201613"/>
                <a:gd name="connsiteX141" fmla="*/ 1358900 w 6107112"/>
                <a:gd name="connsiteY141" fmla="*/ 119063 h 201613"/>
                <a:gd name="connsiteX142" fmla="*/ 1257300 w 6107112"/>
                <a:gd name="connsiteY142" fmla="*/ 119063 h 201613"/>
                <a:gd name="connsiteX143" fmla="*/ 1257300 w 6107112"/>
                <a:gd name="connsiteY143" fmla="*/ 196851 h 201613"/>
                <a:gd name="connsiteX144" fmla="*/ 1162050 w 6107112"/>
                <a:gd name="connsiteY144" fmla="*/ 196851 h 201613"/>
                <a:gd name="connsiteX145" fmla="*/ 0 w 6107112"/>
                <a:gd name="connsiteY145" fmla="*/ 4763 h 201613"/>
                <a:gd name="connsiteX146" fmla="*/ 231775 w 6107112"/>
                <a:gd name="connsiteY146" fmla="*/ 4763 h 201613"/>
                <a:gd name="connsiteX147" fmla="*/ 231775 w 6107112"/>
                <a:gd name="connsiteY147" fmla="*/ 44451 h 201613"/>
                <a:gd name="connsiteX148" fmla="*/ 95250 w 6107112"/>
                <a:gd name="connsiteY148" fmla="*/ 44451 h 201613"/>
                <a:gd name="connsiteX149" fmla="*/ 95250 w 6107112"/>
                <a:gd name="connsiteY149" fmla="*/ 77788 h 201613"/>
                <a:gd name="connsiteX150" fmla="*/ 211138 w 6107112"/>
                <a:gd name="connsiteY150" fmla="*/ 77788 h 201613"/>
                <a:gd name="connsiteX151" fmla="*/ 211138 w 6107112"/>
                <a:gd name="connsiteY151" fmla="*/ 117476 h 201613"/>
                <a:gd name="connsiteX152" fmla="*/ 95250 w 6107112"/>
                <a:gd name="connsiteY152" fmla="*/ 117476 h 201613"/>
                <a:gd name="connsiteX153" fmla="*/ 95250 w 6107112"/>
                <a:gd name="connsiteY153" fmla="*/ 196851 h 201613"/>
                <a:gd name="connsiteX154" fmla="*/ 0 w 6107112"/>
                <a:gd name="connsiteY154" fmla="*/ 196851 h 201613"/>
                <a:gd name="connsiteX155" fmla="*/ 4934365 w 6107112"/>
                <a:gd name="connsiteY155" fmla="*/ 0 h 201613"/>
                <a:gd name="connsiteX156" fmla="*/ 5023862 w 6107112"/>
                <a:gd name="connsiteY156" fmla="*/ 14934 h 201613"/>
                <a:gd name="connsiteX157" fmla="*/ 5061152 w 6107112"/>
                <a:gd name="connsiteY157" fmla="*/ 57871 h 201613"/>
                <a:gd name="connsiteX158" fmla="*/ 4971656 w 6107112"/>
                <a:gd name="connsiteY158" fmla="*/ 61604 h 201613"/>
                <a:gd name="connsiteX159" fmla="*/ 4956739 w 6107112"/>
                <a:gd name="connsiteY159" fmla="*/ 42936 h 201613"/>
                <a:gd name="connsiteX160" fmla="*/ 4925043 w 6107112"/>
                <a:gd name="connsiteY160" fmla="*/ 37336 h 201613"/>
                <a:gd name="connsiteX161" fmla="*/ 4900804 w 6107112"/>
                <a:gd name="connsiteY161" fmla="*/ 41069 h 201613"/>
                <a:gd name="connsiteX162" fmla="*/ 4891481 w 6107112"/>
                <a:gd name="connsiteY162" fmla="*/ 52270 h 201613"/>
                <a:gd name="connsiteX163" fmla="*/ 4898939 w 6107112"/>
                <a:gd name="connsiteY163" fmla="*/ 59737 h 201613"/>
                <a:gd name="connsiteX164" fmla="*/ 4930636 w 6107112"/>
                <a:gd name="connsiteY164" fmla="*/ 67204 h 201613"/>
                <a:gd name="connsiteX165" fmla="*/ 5018269 w 6107112"/>
                <a:gd name="connsiteY165" fmla="*/ 84006 h 201613"/>
                <a:gd name="connsiteX166" fmla="*/ 5057423 w 6107112"/>
                <a:gd name="connsiteY166" fmla="*/ 106407 h 201613"/>
                <a:gd name="connsiteX167" fmla="*/ 5070475 w 6107112"/>
                <a:gd name="connsiteY167" fmla="*/ 134409 h 201613"/>
                <a:gd name="connsiteX168" fmla="*/ 5053694 w 6107112"/>
                <a:gd name="connsiteY168" fmla="*/ 169878 h 201613"/>
                <a:gd name="connsiteX169" fmla="*/ 5008946 w 6107112"/>
                <a:gd name="connsiteY169" fmla="*/ 192279 h 201613"/>
                <a:gd name="connsiteX170" fmla="*/ 4934365 w 6107112"/>
                <a:gd name="connsiteY170" fmla="*/ 201613 h 201613"/>
                <a:gd name="connsiteX171" fmla="*/ 4826223 w 6107112"/>
                <a:gd name="connsiteY171" fmla="*/ 182945 h 201613"/>
                <a:gd name="connsiteX172" fmla="*/ 4792662 w 6107112"/>
                <a:gd name="connsiteY172" fmla="*/ 134409 h 201613"/>
                <a:gd name="connsiteX173" fmla="*/ 4882159 w 6107112"/>
                <a:gd name="connsiteY173" fmla="*/ 130675 h 201613"/>
                <a:gd name="connsiteX174" fmla="*/ 4895210 w 6107112"/>
                <a:gd name="connsiteY174" fmla="*/ 151210 h 201613"/>
                <a:gd name="connsiteX175" fmla="*/ 4936230 w 6107112"/>
                <a:gd name="connsiteY175" fmla="*/ 162411 h 201613"/>
                <a:gd name="connsiteX176" fmla="*/ 4967927 w 6107112"/>
                <a:gd name="connsiteY176" fmla="*/ 156810 h 201613"/>
                <a:gd name="connsiteX177" fmla="*/ 4979114 w 6107112"/>
                <a:gd name="connsiteY177" fmla="*/ 143743 h 201613"/>
                <a:gd name="connsiteX178" fmla="*/ 4967927 w 6107112"/>
                <a:gd name="connsiteY178" fmla="*/ 128808 h 201613"/>
                <a:gd name="connsiteX179" fmla="*/ 4919449 w 6107112"/>
                <a:gd name="connsiteY179" fmla="*/ 117608 h 201613"/>
                <a:gd name="connsiteX180" fmla="*/ 4831817 w 6107112"/>
                <a:gd name="connsiteY180" fmla="*/ 95206 h 201613"/>
                <a:gd name="connsiteX181" fmla="*/ 4803849 w 6107112"/>
                <a:gd name="connsiteY181" fmla="*/ 57871 h 201613"/>
                <a:gd name="connsiteX182" fmla="*/ 4818765 w 6107112"/>
                <a:gd name="connsiteY182" fmla="*/ 28002 h 201613"/>
                <a:gd name="connsiteX183" fmla="*/ 4859785 w 6107112"/>
                <a:gd name="connsiteY183" fmla="*/ 7467 h 201613"/>
                <a:gd name="connsiteX184" fmla="*/ 4934365 w 6107112"/>
                <a:gd name="connsiteY184" fmla="*/ 0 h 201613"/>
                <a:gd name="connsiteX185" fmla="*/ 906879 w 6107112"/>
                <a:gd name="connsiteY185" fmla="*/ 0 h 201613"/>
                <a:gd name="connsiteX186" fmla="*/ 996375 w 6107112"/>
                <a:gd name="connsiteY186" fmla="*/ 14934 h 201613"/>
                <a:gd name="connsiteX187" fmla="*/ 1031801 w 6107112"/>
                <a:gd name="connsiteY187" fmla="*/ 57871 h 201613"/>
                <a:gd name="connsiteX188" fmla="*/ 944169 w 6107112"/>
                <a:gd name="connsiteY188" fmla="*/ 61604 h 201613"/>
                <a:gd name="connsiteX189" fmla="*/ 929253 w 6107112"/>
                <a:gd name="connsiteY189" fmla="*/ 42936 h 201613"/>
                <a:gd name="connsiteX190" fmla="*/ 897556 w 6107112"/>
                <a:gd name="connsiteY190" fmla="*/ 37336 h 201613"/>
                <a:gd name="connsiteX191" fmla="*/ 871453 w 6107112"/>
                <a:gd name="connsiteY191" fmla="*/ 41069 h 201613"/>
                <a:gd name="connsiteX192" fmla="*/ 863995 w 6107112"/>
                <a:gd name="connsiteY192" fmla="*/ 52270 h 201613"/>
                <a:gd name="connsiteX193" fmla="*/ 871453 w 6107112"/>
                <a:gd name="connsiteY193" fmla="*/ 59737 h 201613"/>
                <a:gd name="connsiteX194" fmla="*/ 903149 w 6107112"/>
                <a:gd name="connsiteY194" fmla="*/ 67204 h 201613"/>
                <a:gd name="connsiteX195" fmla="*/ 990782 w 6107112"/>
                <a:gd name="connsiteY195" fmla="*/ 84006 h 201613"/>
                <a:gd name="connsiteX196" fmla="*/ 1029937 w 6107112"/>
                <a:gd name="connsiteY196" fmla="*/ 106407 h 201613"/>
                <a:gd name="connsiteX197" fmla="*/ 1042988 w 6107112"/>
                <a:gd name="connsiteY197" fmla="*/ 134409 h 201613"/>
                <a:gd name="connsiteX198" fmla="*/ 1026208 w 6107112"/>
                <a:gd name="connsiteY198" fmla="*/ 169878 h 201613"/>
                <a:gd name="connsiteX199" fmla="*/ 981459 w 6107112"/>
                <a:gd name="connsiteY199" fmla="*/ 192279 h 201613"/>
                <a:gd name="connsiteX200" fmla="*/ 906879 w 6107112"/>
                <a:gd name="connsiteY200" fmla="*/ 201613 h 201613"/>
                <a:gd name="connsiteX201" fmla="*/ 798737 w 6107112"/>
                <a:gd name="connsiteY201" fmla="*/ 182945 h 201613"/>
                <a:gd name="connsiteX202" fmla="*/ 765175 w 6107112"/>
                <a:gd name="connsiteY202" fmla="*/ 134409 h 201613"/>
                <a:gd name="connsiteX203" fmla="*/ 854672 w 6107112"/>
                <a:gd name="connsiteY203" fmla="*/ 130675 h 201613"/>
                <a:gd name="connsiteX204" fmla="*/ 865859 w 6107112"/>
                <a:gd name="connsiteY204" fmla="*/ 151210 h 201613"/>
                <a:gd name="connsiteX205" fmla="*/ 908743 w 6107112"/>
                <a:gd name="connsiteY205" fmla="*/ 162411 h 201613"/>
                <a:gd name="connsiteX206" fmla="*/ 940440 w 6107112"/>
                <a:gd name="connsiteY206" fmla="*/ 156810 h 201613"/>
                <a:gd name="connsiteX207" fmla="*/ 949762 w 6107112"/>
                <a:gd name="connsiteY207" fmla="*/ 143743 h 201613"/>
                <a:gd name="connsiteX208" fmla="*/ 940440 w 6107112"/>
                <a:gd name="connsiteY208" fmla="*/ 128808 h 201613"/>
                <a:gd name="connsiteX209" fmla="*/ 891962 w 6107112"/>
                <a:gd name="connsiteY209" fmla="*/ 117608 h 201613"/>
                <a:gd name="connsiteX210" fmla="*/ 802466 w 6107112"/>
                <a:gd name="connsiteY210" fmla="*/ 95206 h 201613"/>
                <a:gd name="connsiteX211" fmla="*/ 776362 w 6107112"/>
                <a:gd name="connsiteY211" fmla="*/ 57871 h 201613"/>
                <a:gd name="connsiteX212" fmla="*/ 789414 w 6107112"/>
                <a:gd name="connsiteY212" fmla="*/ 28002 h 201613"/>
                <a:gd name="connsiteX213" fmla="*/ 830433 w 6107112"/>
                <a:gd name="connsiteY213" fmla="*/ 7467 h 201613"/>
                <a:gd name="connsiteX214" fmla="*/ 906879 w 6107112"/>
                <a:gd name="connsiteY214" fmla="*/ 0 h 201613"/>
                <a:gd name="connsiteX215" fmla="*/ 500585 w 6107112"/>
                <a:gd name="connsiteY215" fmla="*/ 0 h 201613"/>
                <a:gd name="connsiteX216" fmla="*/ 619517 w 6107112"/>
                <a:gd name="connsiteY216" fmla="*/ 26135 h 201613"/>
                <a:gd name="connsiteX217" fmla="*/ 660400 w 6107112"/>
                <a:gd name="connsiteY217" fmla="*/ 98940 h 201613"/>
                <a:gd name="connsiteX218" fmla="*/ 641817 w 6107112"/>
                <a:gd name="connsiteY218" fmla="*/ 154943 h 201613"/>
                <a:gd name="connsiteX219" fmla="*/ 589784 w 6107112"/>
                <a:gd name="connsiteY219" fmla="*/ 188546 h 201613"/>
                <a:gd name="connsiteX220" fmla="*/ 506160 w 6107112"/>
                <a:gd name="connsiteY220" fmla="*/ 201613 h 201613"/>
                <a:gd name="connsiteX221" fmla="*/ 420678 w 6107112"/>
                <a:gd name="connsiteY221" fmla="*/ 190412 h 201613"/>
                <a:gd name="connsiteX222" fmla="*/ 364929 w 6107112"/>
                <a:gd name="connsiteY222" fmla="*/ 156810 h 201613"/>
                <a:gd name="connsiteX223" fmla="*/ 344487 w 6107112"/>
                <a:gd name="connsiteY223" fmla="*/ 100807 h 201613"/>
                <a:gd name="connsiteX224" fmla="*/ 385370 w 6107112"/>
                <a:gd name="connsiteY224" fmla="*/ 26135 h 201613"/>
                <a:gd name="connsiteX225" fmla="*/ 500585 w 6107112"/>
                <a:gd name="connsiteY225" fmla="*/ 0 h 20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107112" h="201613">
                  <a:moveTo>
                    <a:pt x="1724025" y="53976"/>
                  </a:moveTo>
                  <a:lnTo>
                    <a:pt x="1689100" y="123826"/>
                  </a:lnTo>
                  <a:lnTo>
                    <a:pt x="1757363" y="123826"/>
                  </a:lnTo>
                  <a:close/>
                  <a:moveTo>
                    <a:pt x="500585" y="44803"/>
                  </a:moveTo>
                  <a:cubicBezTo>
                    <a:pt x="482002" y="44803"/>
                    <a:pt x="467136" y="50403"/>
                    <a:pt x="455986" y="57871"/>
                  </a:cubicBezTo>
                  <a:cubicBezTo>
                    <a:pt x="444836" y="67204"/>
                    <a:pt x="437403" y="82139"/>
                    <a:pt x="437403" y="100807"/>
                  </a:cubicBezTo>
                  <a:cubicBezTo>
                    <a:pt x="437403" y="121341"/>
                    <a:pt x="444836" y="134409"/>
                    <a:pt x="455986" y="143743"/>
                  </a:cubicBezTo>
                  <a:cubicBezTo>
                    <a:pt x="467136" y="151210"/>
                    <a:pt x="482002" y="156810"/>
                    <a:pt x="502444" y="156810"/>
                  </a:cubicBezTo>
                  <a:cubicBezTo>
                    <a:pt x="522885" y="156810"/>
                    <a:pt x="537752" y="151210"/>
                    <a:pt x="548902" y="143743"/>
                  </a:cubicBezTo>
                  <a:cubicBezTo>
                    <a:pt x="560051" y="134409"/>
                    <a:pt x="565626" y="119474"/>
                    <a:pt x="565626" y="98940"/>
                  </a:cubicBezTo>
                  <a:cubicBezTo>
                    <a:pt x="565626" y="80272"/>
                    <a:pt x="560051" y="67204"/>
                    <a:pt x="548902" y="57871"/>
                  </a:cubicBezTo>
                  <a:cubicBezTo>
                    <a:pt x="537752" y="50403"/>
                    <a:pt x="521027" y="44803"/>
                    <a:pt x="500585" y="44803"/>
                  </a:cubicBezTo>
                  <a:close/>
                  <a:moveTo>
                    <a:pt x="4503027" y="43550"/>
                  </a:moveTo>
                  <a:cubicBezTo>
                    <a:pt x="4503027" y="43550"/>
                    <a:pt x="4503027" y="43550"/>
                    <a:pt x="4503027" y="82337"/>
                  </a:cubicBezTo>
                  <a:cubicBezTo>
                    <a:pt x="4503027" y="82337"/>
                    <a:pt x="4503027" y="82337"/>
                    <a:pt x="4541955" y="82337"/>
                  </a:cubicBezTo>
                  <a:cubicBezTo>
                    <a:pt x="4545663" y="82337"/>
                    <a:pt x="4554931" y="82337"/>
                    <a:pt x="4566054" y="80490"/>
                  </a:cubicBezTo>
                  <a:cubicBezTo>
                    <a:pt x="4573469" y="78643"/>
                    <a:pt x="4579030" y="76796"/>
                    <a:pt x="4582737" y="73102"/>
                  </a:cubicBezTo>
                  <a:cubicBezTo>
                    <a:pt x="4586445" y="71255"/>
                    <a:pt x="4588298" y="67561"/>
                    <a:pt x="4588298" y="62020"/>
                  </a:cubicBezTo>
                  <a:cubicBezTo>
                    <a:pt x="4588298" y="56479"/>
                    <a:pt x="4584591" y="50938"/>
                    <a:pt x="4579030" y="49091"/>
                  </a:cubicBezTo>
                  <a:cubicBezTo>
                    <a:pt x="4571615" y="45397"/>
                    <a:pt x="4560493" y="43550"/>
                    <a:pt x="4543809" y="43550"/>
                  </a:cubicBezTo>
                  <a:cubicBezTo>
                    <a:pt x="4543809" y="43550"/>
                    <a:pt x="4543809" y="43550"/>
                    <a:pt x="4503027" y="43550"/>
                  </a:cubicBezTo>
                  <a:close/>
                  <a:moveTo>
                    <a:pt x="5776912" y="4763"/>
                  </a:moveTo>
                  <a:lnTo>
                    <a:pt x="5880099" y="4763"/>
                  </a:lnTo>
                  <a:lnTo>
                    <a:pt x="5942012" y="69851"/>
                  </a:lnTo>
                  <a:lnTo>
                    <a:pt x="6002337" y="4763"/>
                  </a:lnTo>
                  <a:lnTo>
                    <a:pt x="6107112" y="4763"/>
                  </a:lnTo>
                  <a:lnTo>
                    <a:pt x="5988049" y="115888"/>
                  </a:lnTo>
                  <a:lnTo>
                    <a:pt x="5988049" y="196851"/>
                  </a:lnTo>
                  <a:lnTo>
                    <a:pt x="5892799" y="196851"/>
                  </a:lnTo>
                  <a:lnTo>
                    <a:pt x="5892799" y="115888"/>
                  </a:lnTo>
                  <a:close/>
                  <a:moveTo>
                    <a:pt x="5403850" y="4763"/>
                  </a:moveTo>
                  <a:lnTo>
                    <a:pt x="5691188" y="4763"/>
                  </a:lnTo>
                  <a:lnTo>
                    <a:pt x="5691188" y="52388"/>
                  </a:lnTo>
                  <a:lnTo>
                    <a:pt x="5595938" y="52388"/>
                  </a:lnTo>
                  <a:lnTo>
                    <a:pt x="5595938" y="196851"/>
                  </a:lnTo>
                  <a:lnTo>
                    <a:pt x="5500688" y="196851"/>
                  </a:lnTo>
                  <a:lnTo>
                    <a:pt x="5500688" y="52388"/>
                  </a:lnTo>
                  <a:lnTo>
                    <a:pt x="5403850" y="52388"/>
                  </a:lnTo>
                  <a:close/>
                  <a:moveTo>
                    <a:pt x="5192712" y="4763"/>
                  </a:moveTo>
                  <a:lnTo>
                    <a:pt x="5287962" y="4763"/>
                  </a:lnTo>
                  <a:lnTo>
                    <a:pt x="5287962" y="196851"/>
                  </a:lnTo>
                  <a:lnTo>
                    <a:pt x="5192712" y="196851"/>
                  </a:lnTo>
                  <a:close/>
                  <a:moveTo>
                    <a:pt x="4408487" y="4763"/>
                  </a:moveTo>
                  <a:cubicBezTo>
                    <a:pt x="4408487" y="4763"/>
                    <a:pt x="4408487" y="4763"/>
                    <a:pt x="4564200" y="4763"/>
                  </a:cubicBezTo>
                  <a:cubicBezTo>
                    <a:pt x="4593860" y="4763"/>
                    <a:pt x="4616104" y="6610"/>
                    <a:pt x="4630934" y="8457"/>
                  </a:cubicBezTo>
                  <a:cubicBezTo>
                    <a:pt x="4645764" y="12151"/>
                    <a:pt x="4658740" y="17692"/>
                    <a:pt x="4668009" y="26927"/>
                  </a:cubicBezTo>
                  <a:cubicBezTo>
                    <a:pt x="4677277" y="36162"/>
                    <a:pt x="4682839" y="45397"/>
                    <a:pt x="4682839" y="58326"/>
                  </a:cubicBezTo>
                  <a:cubicBezTo>
                    <a:pt x="4682839" y="69408"/>
                    <a:pt x="4679131" y="78643"/>
                    <a:pt x="4671716" y="86031"/>
                  </a:cubicBezTo>
                  <a:cubicBezTo>
                    <a:pt x="4664301" y="93419"/>
                    <a:pt x="4655033" y="98960"/>
                    <a:pt x="4642057" y="104501"/>
                  </a:cubicBezTo>
                  <a:cubicBezTo>
                    <a:pt x="4634642" y="108195"/>
                    <a:pt x="4623519" y="110042"/>
                    <a:pt x="4608689" y="111889"/>
                  </a:cubicBezTo>
                  <a:cubicBezTo>
                    <a:pt x="4619812" y="113736"/>
                    <a:pt x="4629080" y="117430"/>
                    <a:pt x="4632788" y="119277"/>
                  </a:cubicBezTo>
                  <a:cubicBezTo>
                    <a:pt x="4636495" y="121124"/>
                    <a:pt x="4642057" y="124818"/>
                    <a:pt x="4647618" y="128512"/>
                  </a:cubicBezTo>
                  <a:cubicBezTo>
                    <a:pt x="4655033" y="134053"/>
                    <a:pt x="4658740" y="137747"/>
                    <a:pt x="4662448" y="141441"/>
                  </a:cubicBezTo>
                  <a:cubicBezTo>
                    <a:pt x="4662448" y="141441"/>
                    <a:pt x="4662448" y="141441"/>
                    <a:pt x="4706937" y="196851"/>
                  </a:cubicBezTo>
                  <a:cubicBezTo>
                    <a:pt x="4706937" y="196851"/>
                    <a:pt x="4706937" y="196851"/>
                    <a:pt x="4601275" y="196851"/>
                  </a:cubicBezTo>
                  <a:cubicBezTo>
                    <a:pt x="4601275" y="196851"/>
                    <a:pt x="4601275" y="196851"/>
                    <a:pt x="4551224" y="137747"/>
                  </a:cubicBezTo>
                  <a:cubicBezTo>
                    <a:pt x="4543809" y="130359"/>
                    <a:pt x="4538248" y="124818"/>
                    <a:pt x="4532687" y="122971"/>
                  </a:cubicBezTo>
                  <a:cubicBezTo>
                    <a:pt x="4527126" y="121124"/>
                    <a:pt x="4519711" y="119277"/>
                    <a:pt x="4510442" y="119277"/>
                  </a:cubicBezTo>
                  <a:cubicBezTo>
                    <a:pt x="4510442" y="119277"/>
                    <a:pt x="4510442" y="119277"/>
                    <a:pt x="4503027" y="119277"/>
                  </a:cubicBezTo>
                  <a:cubicBezTo>
                    <a:pt x="4503027" y="119277"/>
                    <a:pt x="4503027" y="119277"/>
                    <a:pt x="4503027" y="196851"/>
                  </a:cubicBezTo>
                  <a:cubicBezTo>
                    <a:pt x="4503027" y="196851"/>
                    <a:pt x="4503027" y="196851"/>
                    <a:pt x="4408487" y="196851"/>
                  </a:cubicBezTo>
                  <a:cubicBezTo>
                    <a:pt x="4408487" y="196851"/>
                    <a:pt x="4408487" y="196851"/>
                    <a:pt x="4408487" y="4763"/>
                  </a:cubicBezTo>
                  <a:close/>
                  <a:moveTo>
                    <a:pt x="4027487" y="4763"/>
                  </a:moveTo>
                  <a:lnTo>
                    <a:pt x="4279900" y="4763"/>
                  </a:lnTo>
                  <a:lnTo>
                    <a:pt x="4279900" y="44451"/>
                  </a:lnTo>
                  <a:lnTo>
                    <a:pt x="4121150" y="44451"/>
                  </a:lnTo>
                  <a:lnTo>
                    <a:pt x="4121150" y="76201"/>
                  </a:lnTo>
                  <a:lnTo>
                    <a:pt x="4267200" y="76201"/>
                  </a:lnTo>
                  <a:lnTo>
                    <a:pt x="4267200" y="115888"/>
                  </a:lnTo>
                  <a:lnTo>
                    <a:pt x="4121150" y="115888"/>
                  </a:lnTo>
                  <a:lnTo>
                    <a:pt x="4121150" y="152401"/>
                  </a:lnTo>
                  <a:lnTo>
                    <a:pt x="4283075" y="152401"/>
                  </a:lnTo>
                  <a:lnTo>
                    <a:pt x="4283075" y="196851"/>
                  </a:lnTo>
                  <a:lnTo>
                    <a:pt x="4027487" y="196851"/>
                  </a:lnTo>
                  <a:close/>
                  <a:moveTo>
                    <a:pt x="3594100" y="4763"/>
                  </a:moveTo>
                  <a:lnTo>
                    <a:pt x="3692525" y="4763"/>
                  </a:lnTo>
                  <a:lnTo>
                    <a:pt x="3760788" y="142876"/>
                  </a:lnTo>
                  <a:lnTo>
                    <a:pt x="3827463" y="4763"/>
                  </a:lnTo>
                  <a:lnTo>
                    <a:pt x="3924300" y="4763"/>
                  </a:lnTo>
                  <a:lnTo>
                    <a:pt x="3811588" y="196851"/>
                  </a:lnTo>
                  <a:lnTo>
                    <a:pt x="3708400" y="196851"/>
                  </a:lnTo>
                  <a:close/>
                  <a:moveTo>
                    <a:pt x="3389312" y="4763"/>
                  </a:moveTo>
                  <a:lnTo>
                    <a:pt x="3484562" y="4763"/>
                  </a:lnTo>
                  <a:lnTo>
                    <a:pt x="3484562" y="196851"/>
                  </a:lnTo>
                  <a:lnTo>
                    <a:pt x="3389312" y="196851"/>
                  </a:lnTo>
                  <a:close/>
                  <a:moveTo>
                    <a:pt x="2959100" y="4763"/>
                  </a:moveTo>
                  <a:lnTo>
                    <a:pt x="3046413" y="4763"/>
                  </a:lnTo>
                  <a:lnTo>
                    <a:pt x="3162300" y="109538"/>
                  </a:lnTo>
                  <a:lnTo>
                    <a:pt x="3162300" y="4763"/>
                  </a:lnTo>
                  <a:lnTo>
                    <a:pt x="3251200" y="4763"/>
                  </a:lnTo>
                  <a:lnTo>
                    <a:pt x="3251200" y="196851"/>
                  </a:lnTo>
                  <a:lnTo>
                    <a:pt x="3162300" y="196851"/>
                  </a:lnTo>
                  <a:lnTo>
                    <a:pt x="3049588" y="92076"/>
                  </a:lnTo>
                  <a:lnTo>
                    <a:pt x="3049588" y="196851"/>
                  </a:lnTo>
                  <a:lnTo>
                    <a:pt x="2959100" y="196851"/>
                  </a:lnTo>
                  <a:close/>
                  <a:moveTo>
                    <a:pt x="2532062" y="4763"/>
                  </a:moveTo>
                  <a:cubicBezTo>
                    <a:pt x="2532062" y="4763"/>
                    <a:pt x="2532062" y="4763"/>
                    <a:pt x="2626948" y="4763"/>
                  </a:cubicBezTo>
                  <a:cubicBezTo>
                    <a:pt x="2626948" y="4763"/>
                    <a:pt x="2626948" y="4763"/>
                    <a:pt x="2626948" y="121759"/>
                  </a:cubicBezTo>
                  <a:cubicBezTo>
                    <a:pt x="2626948" y="132901"/>
                    <a:pt x="2630669" y="142187"/>
                    <a:pt x="2639972" y="147758"/>
                  </a:cubicBezTo>
                  <a:cubicBezTo>
                    <a:pt x="2649274" y="153329"/>
                    <a:pt x="2662298" y="157043"/>
                    <a:pt x="2679042" y="157043"/>
                  </a:cubicBezTo>
                  <a:cubicBezTo>
                    <a:pt x="2695787" y="157043"/>
                    <a:pt x="2706950" y="153329"/>
                    <a:pt x="2716253" y="147758"/>
                  </a:cubicBezTo>
                  <a:cubicBezTo>
                    <a:pt x="2725555" y="142187"/>
                    <a:pt x="2731137" y="132901"/>
                    <a:pt x="2731137" y="121759"/>
                  </a:cubicBezTo>
                  <a:lnTo>
                    <a:pt x="2731137" y="4763"/>
                  </a:lnTo>
                  <a:cubicBezTo>
                    <a:pt x="2731137" y="4763"/>
                    <a:pt x="2731137" y="4763"/>
                    <a:pt x="2824162" y="4763"/>
                  </a:cubicBezTo>
                  <a:cubicBezTo>
                    <a:pt x="2824162" y="4763"/>
                    <a:pt x="2824162" y="4763"/>
                    <a:pt x="2824162" y="119902"/>
                  </a:cubicBezTo>
                  <a:cubicBezTo>
                    <a:pt x="2824162" y="131044"/>
                    <a:pt x="2822302" y="142187"/>
                    <a:pt x="2816720" y="151472"/>
                  </a:cubicBezTo>
                  <a:cubicBezTo>
                    <a:pt x="2811139" y="162615"/>
                    <a:pt x="2801836" y="171900"/>
                    <a:pt x="2790673" y="179328"/>
                  </a:cubicBezTo>
                  <a:cubicBezTo>
                    <a:pt x="2777650" y="186757"/>
                    <a:pt x="2764626" y="192328"/>
                    <a:pt x="2751602" y="194185"/>
                  </a:cubicBezTo>
                  <a:cubicBezTo>
                    <a:pt x="2732997" y="199756"/>
                    <a:pt x="2712532" y="201613"/>
                    <a:pt x="2686485" y="201613"/>
                  </a:cubicBezTo>
                  <a:cubicBezTo>
                    <a:pt x="2671600" y="201613"/>
                    <a:pt x="2654856" y="201613"/>
                    <a:pt x="2638111" y="199756"/>
                  </a:cubicBezTo>
                  <a:cubicBezTo>
                    <a:pt x="2619506" y="197899"/>
                    <a:pt x="2604622" y="196042"/>
                    <a:pt x="2593459" y="192328"/>
                  </a:cubicBezTo>
                  <a:cubicBezTo>
                    <a:pt x="2582296" y="186757"/>
                    <a:pt x="2571133" y="181185"/>
                    <a:pt x="2561830" y="175614"/>
                  </a:cubicBezTo>
                  <a:cubicBezTo>
                    <a:pt x="2550667" y="168186"/>
                    <a:pt x="2545086" y="160757"/>
                    <a:pt x="2541365" y="153329"/>
                  </a:cubicBezTo>
                  <a:cubicBezTo>
                    <a:pt x="2535783" y="140330"/>
                    <a:pt x="2532062" y="129187"/>
                    <a:pt x="2532062" y="119902"/>
                  </a:cubicBezTo>
                  <a:cubicBezTo>
                    <a:pt x="2532062" y="119902"/>
                    <a:pt x="2532062" y="119902"/>
                    <a:pt x="2532062" y="4763"/>
                  </a:cubicBezTo>
                  <a:close/>
                  <a:moveTo>
                    <a:pt x="1992312" y="4763"/>
                  </a:moveTo>
                  <a:lnTo>
                    <a:pt x="2079625" y="4763"/>
                  </a:lnTo>
                  <a:lnTo>
                    <a:pt x="2195512" y="109538"/>
                  </a:lnTo>
                  <a:lnTo>
                    <a:pt x="2195512" y="4763"/>
                  </a:lnTo>
                  <a:lnTo>
                    <a:pt x="2284412" y="4763"/>
                  </a:lnTo>
                  <a:lnTo>
                    <a:pt x="2284412" y="196851"/>
                  </a:lnTo>
                  <a:lnTo>
                    <a:pt x="2195512" y="196851"/>
                  </a:lnTo>
                  <a:lnTo>
                    <a:pt x="2079625" y="92076"/>
                  </a:lnTo>
                  <a:lnTo>
                    <a:pt x="2079625" y="196851"/>
                  </a:lnTo>
                  <a:lnTo>
                    <a:pt x="1992312" y="196851"/>
                  </a:lnTo>
                  <a:close/>
                  <a:moveTo>
                    <a:pt x="1673225" y="4763"/>
                  </a:moveTo>
                  <a:lnTo>
                    <a:pt x="1774825" y="4763"/>
                  </a:lnTo>
                  <a:lnTo>
                    <a:pt x="1889125" y="196851"/>
                  </a:lnTo>
                  <a:lnTo>
                    <a:pt x="1790700" y="196851"/>
                  </a:lnTo>
                  <a:lnTo>
                    <a:pt x="1774825" y="166689"/>
                  </a:lnTo>
                  <a:lnTo>
                    <a:pt x="1670050" y="166689"/>
                  </a:lnTo>
                  <a:lnTo>
                    <a:pt x="1654175" y="196851"/>
                  </a:lnTo>
                  <a:lnTo>
                    <a:pt x="1557337" y="196851"/>
                  </a:lnTo>
                  <a:close/>
                  <a:moveTo>
                    <a:pt x="1162050" y="4763"/>
                  </a:moveTo>
                  <a:lnTo>
                    <a:pt x="1257300" y="4763"/>
                  </a:lnTo>
                  <a:lnTo>
                    <a:pt x="1257300" y="71438"/>
                  </a:lnTo>
                  <a:lnTo>
                    <a:pt x="1358900" y="71438"/>
                  </a:lnTo>
                  <a:lnTo>
                    <a:pt x="1358900" y="4763"/>
                  </a:lnTo>
                  <a:lnTo>
                    <a:pt x="1454150" y="4763"/>
                  </a:lnTo>
                  <a:lnTo>
                    <a:pt x="1454150" y="196851"/>
                  </a:lnTo>
                  <a:lnTo>
                    <a:pt x="1358900" y="196851"/>
                  </a:lnTo>
                  <a:lnTo>
                    <a:pt x="1358900" y="119063"/>
                  </a:lnTo>
                  <a:lnTo>
                    <a:pt x="1257300" y="119063"/>
                  </a:lnTo>
                  <a:lnTo>
                    <a:pt x="1257300" y="196851"/>
                  </a:lnTo>
                  <a:lnTo>
                    <a:pt x="1162050" y="196851"/>
                  </a:lnTo>
                  <a:close/>
                  <a:moveTo>
                    <a:pt x="0" y="4763"/>
                  </a:moveTo>
                  <a:lnTo>
                    <a:pt x="231775" y="4763"/>
                  </a:lnTo>
                  <a:lnTo>
                    <a:pt x="231775" y="44451"/>
                  </a:lnTo>
                  <a:lnTo>
                    <a:pt x="95250" y="44451"/>
                  </a:lnTo>
                  <a:lnTo>
                    <a:pt x="95250" y="77788"/>
                  </a:lnTo>
                  <a:lnTo>
                    <a:pt x="211138" y="77788"/>
                  </a:lnTo>
                  <a:lnTo>
                    <a:pt x="211138" y="117476"/>
                  </a:lnTo>
                  <a:lnTo>
                    <a:pt x="95250" y="117476"/>
                  </a:lnTo>
                  <a:lnTo>
                    <a:pt x="95250" y="196851"/>
                  </a:lnTo>
                  <a:lnTo>
                    <a:pt x="0" y="196851"/>
                  </a:lnTo>
                  <a:close/>
                  <a:moveTo>
                    <a:pt x="4934365" y="0"/>
                  </a:moveTo>
                  <a:cubicBezTo>
                    <a:pt x="4973520" y="0"/>
                    <a:pt x="5003352" y="5600"/>
                    <a:pt x="5023862" y="14934"/>
                  </a:cubicBezTo>
                  <a:cubicBezTo>
                    <a:pt x="5044372" y="22402"/>
                    <a:pt x="5055559" y="37336"/>
                    <a:pt x="5061152" y="57871"/>
                  </a:cubicBezTo>
                  <a:cubicBezTo>
                    <a:pt x="5061152" y="57871"/>
                    <a:pt x="5061152" y="57871"/>
                    <a:pt x="4971656" y="61604"/>
                  </a:cubicBezTo>
                  <a:cubicBezTo>
                    <a:pt x="4969791" y="52270"/>
                    <a:pt x="4964198" y="46670"/>
                    <a:pt x="4956739" y="42936"/>
                  </a:cubicBezTo>
                  <a:cubicBezTo>
                    <a:pt x="4949281" y="39203"/>
                    <a:pt x="4938094" y="37336"/>
                    <a:pt x="4925043" y="37336"/>
                  </a:cubicBezTo>
                  <a:cubicBezTo>
                    <a:pt x="4913856" y="37336"/>
                    <a:pt x="4906398" y="37336"/>
                    <a:pt x="4900804" y="41069"/>
                  </a:cubicBezTo>
                  <a:cubicBezTo>
                    <a:pt x="4895210" y="42936"/>
                    <a:pt x="4891481" y="46670"/>
                    <a:pt x="4891481" y="52270"/>
                  </a:cubicBezTo>
                  <a:cubicBezTo>
                    <a:pt x="4891481" y="54137"/>
                    <a:pt x="4893346" y="57871"/>
                    <a:pt x="4898939" y="59737"/>
                  </a:cubicBezTo>
                  <a:cubicBezTo>
                    <a:pt x="4902668" y="63471"/>
                    <a:pt x="4913856" y="65338"/>
                    <a:pt x="4930636" y="67204"/>
                  </a:cubicBezTo>
                  <a:cubicBezTo>
                    <a:pt x="4971656" y="72805"/>
                    <a:pt x="5001488" y="78405"/>
                    <a:pt x="5018269" y="84006"/>
                  </a:cubicBezTo>
                  <a:cubicBezTo>
                    <a:pt x="5036914" y="89606"/>
                    <a:pt x="5049965" y="97073"/>
                    <a:pt x="5057423" y="106407"/>
                  </a:cubicBezTo>
                  <a:cubicBezTo>
                    <a:pt x="5066746" y="113874"/>
                    <a:pt x="5070475" y="123208"/>
                    <a:pt x="5070475" y="134409"/>
                  </a:cubicBezTo>
                  <a:cubicBezTo>
                    <a:pt x="5070475" y="147476"/>
                    <a:pt x="5064881" y="158677"/>
                    <a:pt x="5053694" y="169878"/>
                  </a:cubicBezTo>
                  <a:cubicBezTo>
                    <a:pt x="5042507" y="179212"/>
                    <a:pt x="5027591" y="188546"/>
                    <a:pt x="5008946" y="192279"/>
                  </a:cubicBezTo>
                  <a:cubicBezTo>
                    <a:pt x="4988436" y="197880"/>
                    <a:pt x="4964198" y="201613"/>
                    <a:pt x="4934365" y="201613"/>
                  </a:cubicBezTo>
                  <a:cubicBezTo>
                    <a:pt x="4882159" y="201613"/>
                    <a:pt x="4846733" y="194146"/>
                    <a:pt x="4826223" y="182945"/>
                  </a:cubicBezTo>
                  <a:cubicBezTo>
                    <a:pt x="4807578" y="169878"/>
                    <a:pt x="4796391" y="153077"/>
                    <a:pt x="4792662" y="134409"/>
                  </a:cubicBezTo>
                  <a:cubicBezTo>
                    <a:pt x="4792662" y="134409"/>
                    <a:pt x="4792662" y="134409"/>
                    <a:pt x="4882159" y="130675"/>
                  </a:cubicBezTo>
                  <a:cubicBezTo>
                    <a:pt x="4884023" y="140009"/>
                    <a:pt x="4889617" y="145610"/>
                    <a:pt x="4895210" y="151210"/>
                  </a:cubicBezTo>
                  <a:cubicBezTo>
                    <a:pt x="4904533" y="158677"/>
                    <a:pt x="4917585" y="162411"/>
                    <a:pt x="4936230" y="162411"/>
                  </a:cubicBezTo>
                  <a:cubicBezTo>
                    <a:pt x="4949281" y="162411"/>
                    <a:pt x="4960469" y="160544"/>
                    <a:pt x="4967927" y="156810"/>
                  </a:cubicBezTo>
                  <a:cubicBezTo>
                    <a:pt x="4975385" y="153077"/>
                    <a:pt x="4979114" y="147476"/>
                    <a:pt x="4979114" y="143743"/>
                  </a:cubicBezTo>
                  <a:cubicBezTo>
                    <a:pt x="4979114" y="138142"/>
                    <a:pt x="4975385" y="132542"/>
                    <a:pt x="4967927" y="128808"/>
                  </a:cubicBezTo>
                  <a:cubicBezTo>
                    <a:pt x="4960469" y="125075"/>
                    <a:pt x="4945552" y="121341"/>
                    <a:pt x="4919449" y="117608"/>
                  </a:cubicBezTo>
                  <a:cubicBezTo>
                    <a:pt x="4878430" y="112007"/>
                    <a:pt x="4848598" y="104540"/>
                    <a:pt x="4831817" y="95206"/>
                  </a:cubicBezTo>
                  <a:cubicBezTo>
                    <a:pt x="4813172" y="84006"/>
                    <a:pt x="4803849" y="72805"/>
                    <a:pt x="4803849" y="57871"/>
                  </a:cubicBezTo>
                  <a:cubicBezTo>
                    <a:pt x="4803849" y="46670"/>
                    <a:pt x="4809443" y="37336"/>
                    <a:pt x="4818765" y="28002"/>
                  </a:cubicBezTo>
                  <a:cubicBezTo>
                    <a:pt x="4826223" y="20535"/>
                    <a:pt x="4841139" y="13068"/>
                    <a:pt x="4859785" y="7467"/>
                  </a:cubicBezTo>
                  <a:cubicBezTo>
                    <a:pt x="4876565" y="1867"/>
                    <a:pt x="4902668" y="0"/>
                    <a:pt x="4934365" y="0"/>
                  </a:cubicBezTo>
                  <a:close/>
                  <a:moveTo>
                    <a:pt x="906879" y="0"/>
                  </a:moveTo>
                  <a:cubicBezTo>
                    <a:pt x="946033" y="0"/>
                    <a:pt x="975866" y="5600"/>
                    <a:pt x="996375" y="14934"/>
                  </a:cubicBezTo>
                  <a:cubicBezTo>
                    <a:pt x="1016885" y="22402"/>
                    <a:pt x="1028072" y="37336"/>
                    <a:pt x="1031801" y="57871"/>
                  </a:cubicBezTo>
                  <a:cubicBezTo>
                    <a:pt x="1031801" y="57871"/>
                    <a:pt x="1031801" y="57871"/>
                    <a:pt x="944169" y="61604"/>
                  </a:cubicBezTo>
                  <a:cubicBezTo>
                    <a:pt x="940440" y="52270"/>
                    <a:pt x="936711" y="46670"/>
                    <a:pt x="929253" y="42936"/>
                  </a:cubicBezTo>
                  <a:cubicBezTo>
                    <a:pt x="919930" y="39203"/>
                    <a:pt x="910608" y="37336"/>
                    <a:pt x="897556" y="37336"/>
                  </a:cubicBezTo>
                  <a:cubicBezTo>
                    <a:pt x="886369" y="37336"/>
                    <a:pt x="877046" y="37336"/>
                    <a:pt x="871453" y="41069"/>
                  </a:cubicBezTo>
                  <a:cubicBezTo>
                    <a:pt x="865859" y="42936"/>
                    <a:pt x="863995" y="46670"/>
                    <a:pt x="863995" y="52270"/>
                  </a:cubicBezTo>
                  <a:cubicBezTo>
                    <a:pt x="863995" y="54137"/>
                    <a:pt x="865859" y="57871"/>
                    <a:pt x="871453" y="59737"/>
                  </a:cubicBezTo>
                  <a:cubicBezTo>
                    <a:pt x="875182" y="63471"/>
                    <a:pt x="886369" y="65338"/>
                    <a:pt x="903149" y="67204"/>
                  </a:cubicBezTo>
                  <a:cubicBezTo>
                    <a:pt x="944169" y="72805"/>
                    <a:pt x="974001" y="78405"/>
                    <a:pt x="990782" y="84006"/>
                  </a:cubicBezTo>
                  <a:cubicBezTo>
                    <a:pt x="1009427" y="89606"/>
                    <a:pt x="1022479" y="97073"/>
                    <a:pt x="1029937" y="106407"/>
                  </a:cubicBezTo>
                  <a:cubicBezTo>
                    <a:pt x="1039259" y="113874"/>
                    <a:pt x="1042988" y="123208"/>
                    <a:pt x="1042988" y="134409"/>
                  </a:cubicBezTo>
                  <a:cubicBezTo>
                    <a:pt x="1042988" y="147476"/>
                    <a:pt x="1037395" y="158677"/>
                    <a:pt x="1026208" y="169878"/>
                  </a:cubicBezTo>
                  <a:cubicBezTo>
                    <a:pt x="1015020" y="179212"/>
                    <a:pt x="1000104" y="188546"/>
                    <a:pt x="981459" y="192279"/>
                  </a:cubicBezTo>
                  <a:cubicBezTo>
                    <a:pt x="960950" y="197880"/>
                    <a:pt x="936711" y="201613"/>
                    <a:pt x="906879" y="201613"/>
                  </a:cubicBezTo>
                  <a:cubicBezTo>
                    <a:pt x="854672" y="201613"/>
                    <a:pt x="819246" y="194146"/>
                    <a:pt x="798737" y="182945"/>
                  </a:cubicBezTo>
                  <a:cubicBezTo>
                    <a:pt x="778227" y="169878"/>
                    <a:pt x="767040" y="153077"/>
                    <a:pt x="765175" y="134409"/>
                  </a:cubicBezTo>
                  <a:cubicBezTo>
                    <a:pt x="765175" y="134409"/>
                    <a:pt x="765175" y="134409"/>
                    <a:pt x="854672" y="130675"/>
                  </a:cubicBezTo>
                  <a:cubicBezTo>
                    <a:pt x="856537" y="140009"/>
                    <a:pt x="860266" y="145610"/>
                    <a:pt x="865859" y="151210"/>
                  </a:cubicBezTo>
                  <a:cubicBezTo>
                    <a:pt x="877046" y="158677"/>
                    <a:pt x="890098" y="162411"/>
                    <a:pt x="908743" y="162411"/>
                  </a:cubicBezTo>
                  <a:cubicBezTo>
                    <a:pt x="921795" y="162411"/>
                    <a:pt x="932982" y="160544"/>
                    <a:pt x="940440" y="156810"/>
                  </a:cubicBezTo>
                  <a:cubicBezTo>
                    <a:pt x="947898" y="153077"/>
                    <a:pt x="949762" y="147476"/>
                    <a:pt x="949762" y="143743"/>
                  </a:cubicBezTo>
                  <a:cubicBezTo>
                    <a:pt x="949762" y="138142"/>
                    <a:pt x="947898" y="132542"/>
                    <a:pt x="940440" y="128808"/>
                  </a:cubicBezTo>
                  <a:cubicBezTo>
                    <a:pt x="932982" y="125075"/>
                    <a:pt x="916201" y="121341"/>
                    <a:pt x="891962" y="117608"/>
                  </a:cubicBezTo>
                  <a:cubicBezTo>
                    <a:pt x="850943" y="112007"/>
                    <a:pt x="821111" y="104540"/>
                    <a:pt x="802466" y="95206"/>
                  </a:cubicBezTo>
                  <a:cubicBezTo>
                    <a:pt x="785685" y="84006"/>
                    <a:pt x="776362" y="72805"/>
                    <a:pt x="776362" y="57871"/>
                  </a:cubicBezTo>
                  <a:cubicBezTo>
                    <a:pt x="776362" y="46670"/>
                    <a:pt x="780091" y="37336"/>
                    <a:pt x="789414" y="28002"/>
                  </a:cubicBezTo>
                  <a:cubicBezTo>
                    <a:pt x="798737" y="20535"/>
                    <a:pt x="813653" y="13068"/>
                    <a:pt x="830433" y="7467"/>
                  </a:cubicBezTo>
                  <a:cubicBezTo>
                    <a:pt x="849079" y="1867"/>
                    <a:pt x="875182" y="0"/>
                    <a:pt x="906879" y="0"/>
                  </a:cubicBezTo>
                  <a:close/>
                  <a:moveTo>
                    <a:pt x="500585" y="0"/>
                  </a:moveTo>
                  <a:cubicBezTo>
                    <a:pt x="552618" y="0"/>
                    <a:pt x="591643" y="9334"/>
                    <a:pt x="619517" y="26135"/>
                  </a:cubicBezTo>
                  <a:cubicBezTo>
                    <a:pt x="645534" y="42936"/>
                    <a:pt x="660400" y="67204"/>
                    <a:pt x="660400" y="98940"/>
                  </a:cubicBezTo>
                  <a:cubicBezTo>
                    <a:pt x="660400" y="121341"/>
                    <a:pt x="654825" y="140009"/>
                    <a:pt x="641817" y="154943"/>
                  </a:cubicBezTo>
                  <a:cubicBezTo>
                    <a:pt x="630667" y="169878"/>
                    <a:pt x="612084" y="181078"/>
                    <a:pt x="589784" y="188546"/>
                  </a:cubicBezTo>
                  <a:cubicBezTo>
                    <a:pt x="567485" y="197880"/>
                    <a:pt x="539610" y="201613"/>
                    <a:pt x="506160" y="201613"/>
                  </a:cubicBezTo>
                  <a:cubicBezTo>
                    <a:pt x="470852" y="201613"/>
                    <a:pt x="442978" y="197880"/>
                    <a:pt x="420678" y="190412"/>
                  </a:cubicBezTo>
                  <a:cubicBezTo>
                    <a:pt x="396520" y="182945"/>
                    <a:pt x="379795" y="173611"/>
                    <a:pt x="364929" y="156810"/>
                  </a:cubicBezTo>
                  <a:cubicBezTo>
                    <a:pt x="351920" y="141876"/>
                    <a:pt x="344487" y="123208"/>
                    <a:pt x="344487" y="100807"/>
                  </a:cubicBezTo>
                  <a:cubicBezTo>
                    <a:pt x="344487" y="69071"/>
                    <a:pt x="357495" y="44803"/>
                    <a:pt x="385370" y="26135"/>
                  </a:cubicBezTo>
                  <a:cubicBezTo>
                    <a:pt x="413245" y="9334"/>
                    <a:pt x="452269" y="0"/>
                    <a:pt x="500585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íṥḻiḓê">
              <a:extLst>
                <a:ext uri="{FF2B5EF4-FFF2-40B4-BE49-F238E27FC236}">
                  <a16:creationId xmlns="" xmlns:a16="http://schemas.microsoft.com/office/drawing/2014/main" id="{A2C1D031-D439-4C6F-B567-21E9E54922E5}"/>
                </a:ext>
              </a:extLst>
            </p:cNvPr>
            <p:cNvSpPr/>
            <p:nvPr userDrawn="1"/>
          </p:nvSpPr>
          <p:spPr bwMode="auto">
            <a:xfrm>
              <a:off x="2203451" y="2794000"/>
              <a:ext cx="1265238" cy="1266825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íṧlíďè">
              <a:extLst>
                <a:ext uri="{FF2B5EF4-FFF2-40B4-BE49-F238E27FC236}">
                  <a16:creationId xmlns="" xmlns:a16="http://schemas.microsoft.com/office/drawing/2014/main" id="{BD1F1DE5-86F9-450B-A6C0-4356EDE19EEE}"/>
                </a:ext>
              </a:extLst>
            </p:cNvPr>
            <p:cNvSpPr/>
            <p:nvPr userDrawn="1"/>
          </p:nvSpPr>
          <p:spPr bwMode="auto">
            <a:xfrm>
              <a:off x="1911351" y="2503488"/>
              <a:ext cx="1849438" cy="1849438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ïSḷíďé">
              <a:extLst>
                <a:ext uri="{FF2B5EF4-FFF2-40B4-BE49-F238E27FC236}">
                  <a16:creationId xmlns="" xmlns:a16="http://schemas.microsoft.com/office/drawing/2014/main" id="{609B495E-282A-4E55-AFA4-5634D77C96B0}"/>
                </a:ext>
              </a:extLst>
            </p:cNvPr>
            <p:cNvSpPr/>
            <p:nvPr userDrawn="1"/>
          </p:nvSpPr>
          <p:spPr bwMode="auto">
            <a:xfrm>
              <a:off x="2012951" y="2582794"/>
              <a:ext cx="1611282" cy="650944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işľîḑè">
              <a:extLst>
                <a:ext uri="{FF2B5EF4-FFF2-40B4-BE49-F238E27FC236}">
                  <a16:creationId xmlns="" xmlns:a16="http://schemas.microsoft.com/office/drawing/2014/main" id="{82B47CEE-395A-4698-976F-A175ED5D5192}"/>
                </a:ext>
              </a:extLst>
            </p:cNvPr>
            <p:cNvSpPr/>
            <p:nvPr userDrawn="1"/>
          </p:nvSpPr>
          <p:spPr bwMode="auto">
            <a:xfrm>
              <a:off x="2273301" y="2843213"/>
              <a:ext cx="1125537" cy="1095375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îṡļîḓe">
              <a:extLst>
                <a:ext uri="{FF2B5EF4-FFF2-40B4-BE49-F238E27FC236}">
                  <a16:creationId xmlns="" xmlns:a16="http://schemas.microsoft.com/office/drawing/2014/main" id="{1433C020-E6D2-4A51-BFC9-D024F8571915}"/>
                </a:ext>
              </a:extLst>
            </p:cNvPr>
            <p:cNvSpPr/>
            <p:nvPr userDrawn="1"/>
          </p:nvSpPr>
          <p:spPr bwMode="auto">
            <a:xfrm>
              <a:off x="2028826" y="3468688"/>
              <a:ext cx="1609725" cy="769938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FBA6D76-847B-44D5-B925-6D3DEB87757A}"/>
              </a:ext>
            </a:extLst>
          </p:cNvPr>
          <p:cNvSpPr/>
          <p:nvPr/>
        </p:nvSpPr>
        <p:spPr>
          <a:xfrm>
            <a:off x="1600200" y="4757255"/>
            <a:ext cx="89306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FOSHAN UNIVERSITY OF SCIENCE AND TECHNOLOGY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1B6B7BB-30E0-4C54-BC22-E7A73A60E7AA}"/>
              </a:ext>
            </a:extLst>
          </p:cNvPr>
          <p:cNvSpPr txBox="1"/>
          <p:nvPr/>
        </p:nvSpPr>
        <p:spPr>
          <a:xfrm>
            <a:off x="6280343" y="5946993"/>
            <a:ext cx="13715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600" dirty="0">
                <a:solidFill>
                  <a:schemeClr val="tx2">
                    <a:lumMod val="50000"/>
                  </a:schemeClr>
                </a:solidFill>
              </a:rPr>
              <a:t>张伟崇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8417FD1-9AA0-4CFB-BDD8-5F416BB4D13A}"/>
              </a:ext>
            </a:extLst>
          </p:cNvPr>
          <p:cNvSpPr txBox="1"/>
          <p:nvPr/>
        </p:nvSpPr>
        <p:spPr>
          <a:xfrm>
            <a:off x="6277168" y="5612341"/>
            <a:ext cx="1304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答辩学生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17A4350-4C33-4A64-ABCF-43A168BB542B}"/>
              </a:ext>
            </a:extLst>
          </p:cNvPr>
          <p:cNvSpPr txBox="1"/>
          <p:nvPr/>
        </p:nvSpPr>
        <p:spPr>
          <a:xfrm>
            <a:off x="4571800" y="5946994"/>
            <a:ext cx="1494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spc="600" dirty="0">
                <a:solidFill>
                  <a:schemeClr val="tx2">
                    <a:lumMod val="50000"/>
                  </a:schemeClr>
                </a:solidFill>
              </a:rPr>
              <a:t>张伟崇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80737EDA-A4DE-4FA6-BD82-3468D586380C}"/>
              </a:ext>
            </a:extLst>
          </p:cNvPr>
          <p:cNvSpPr txBox="1"/>
          <p:nvPr/>
        </p:nvSpPr>
        <p:spPr>
          <a:xfrm>
            <a:off x="4515425" y="5612341"/>
            <a:ext cx="1568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2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指导老师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D72BA66F-AC17-4548-9462-D4A244863635}"/>
              </a:ext>
            </a:extLst>
          </p:cNvPr>
          <p:cNvCxnSpPr/>
          <p:nvPr/>
        </p:nvCxnSpPr>
        <p:spPr>
          <a:xfrm>
            <a:off x="6096000" y="5676182"/>
            <a:ext cx="0" cy="63817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35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椭圆 452">
            <a:extLst>
              <a:ext uri="{FF2B5EF4-FFF2-40B4-BE49-F238E27FC236}">
                <a16:creationId xmlns="" xmlns:a16="http://schemas.microsoft.com/office/drawing/2014/main" id="{3FBB5C6B-4ADD-4AEA-99F3-D16B3654F071}"/>
              </a:ext>
            </a:extLst>
          </p:cNvPr>
          <p:cNvSpPr/>
          <p:nvPr/>
        </p:nvSpPr>
        <p:spPr>
          <a:xfrm>
            <a:off x="-734169" y="3819008"/>
            <a:ext cx="13455666" cy="4471372"/>
          </a:xfrm>
          <a:prstGeom prst="ellipse">
            <a:avLst/>
          </a:prstGeom>
          <a:gradFill>
            <a:gsLst>
              <a:gs pos="32000">
                <a:schemeClr val="accent1">
                  <a:alpha val="3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1"/>
          </a:gradFill>
          <a:ln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B6A535F8-0D4C-45AC-8FB8-D62F9882D7F3}"/>
              </a:ext>
            </a:extLst>
          </p:cNvPr>
          <p:cNvSpPr/>
          <p:nvPr/>
        </p:nvSpPr>
        <p:spPr>
          <a:xfrm>
            <a:off x="1527688" y="3932568"/>
            <a:ext cx="9136625" cy="3680471"/>
          </a:xfrm>
          <a:prstGeom prst="ellipse">
            <a:avLst/>
          </a:prstGeom>
          <a:gradFill>
            <a:gsLst>
              <a:gs pos="32000">
                <a:schemeClr val="accent1">
                  <a:alpha val="4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四段内容页面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DC5C5376-F359-46BD-90D3-FF1A3F8D7FE0}"/>
              </a:ext>
            </a:extLst>
          </p:cNvPr>
          <p:cNvSpPr/>
          <p:nvPr/>
        </p:nvSpPr>
        <p:spPr>
          <a:xfrm>
            <a:off x="3292699" y="3992821"/>
            <a:ext cx="5606602" cy="2434447"/>
          </a:xfrm>
          <a:prstGeom prst="ellipse">
            <a:avLst/>
          </a:prstGeom>
          <a:gradFill>
            <a:gsLst>
              <a:gs pos="32000">
                <a:schemeClr val="accent1">
                  <a:alpha val="5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4A786743-D61F-4020-AB36-00CAA3020E9F}"/>
              </a:ext>
            </a:extLst>
          </p:cNvPr>
          <p:cNvSpPr/>
          <p:nvPr/>
        </p:nvSpPr>
        <p:spPr>
          <a:xfrm>
            <a:off x="4314092" y="4165886"/>
            <a:ext cx="3563816" cy="1547447"/>
          </a:xfrm>
          <a:prstGeom prst="ellipse">
            <a:avLst/>
          </a:prstGeom>
          <a:gradFill>
            <a:gsLst>
              <a:gs pos="32000">
                <a:schemeClr val="accent1">
                  <a:alpha val="4000"/>
                </a:schemeClr>
              </a:gs>
              <a:gs pos="100000">
                <a:schemeClr val="accent1">
                  <a:alpha val="3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30B6334C-EA19-46B9-B3C3-C440FF9DB4CA}"/>
              </a:ext>
            </a:extLst>
          </p:cNvPr>
          <p:cNvGrpSpPr/>
          <p:nvPr/>
        </p:nvGrpSpPr>
        <p:grpSpPr>
          <a:xfrm>
            <a:off x="6885492" y="4528171"/>
            <a:ext cx="468004" cy="736902"/>
            <a:chOff x="5084763" y="1835150"/>
            <a:chExt cx="2022476" cy="3184526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265" name="Freeform 81">
              <a:extLst>
                <a:ext uri="{FF2B5EF4-FFF2-40B4-BE49-F238E27FC236}">
                  <a16:creationId xmlns="" xmlns:a16="http://schemas.microsoft.com/office/drawing/2014/main" id="{EB812F6B-069F-498B-98BC-D7DEF5291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1843088"/>
              <a:ext cx="1665288" cy="711200"/>
            </a:xfrm>
            <a:custGeom>
              <a:avLst/>
              <a:gdLst>
                <a:gd name="T0" fmla="*/ 220 w 1049"/>
                <a:gd name="T1" fmla="*/ 297 h 448"/>
                <a:gd name="T2" fmla="*/ 0 w 1049"/>
                <a:gd name="T3" fmla="*/ 170 h 448"/>
                <a:gd name="T4" fmla="*/ 292 w 1049"/>
                <a:gd name="T5" fmla="*/ 0 h 448"/>
                <a:gd name="T6" fmla="*/ 600 w 1049"/>
                <a:gd name="T7" fmla="*/ 0 h 448"/>
                <a:gd name="T8" fmla="*/ 1049 w 1049"/>
                <a:gd name="T9" fmla="*/ 260 h 448"/>
                <a:gd name="T10" fmla="*/ 725 w 1049"/>
                <a:gd name="T11" fmla="*/ 448 h 448"/>
                <a:gd name="T12" fmla="*/ 341 w 1049"/>
                <a:gd name="T13" fmla="*/ 226 h 448"/>
                <a:gd name="T14" fmla="*/ 220 w 1049"/>
                <a:gd name="T15" fmla="*/ 29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448">
                  <a:moveTo>
                    <a:pt x="220" y="297"/>
                  </a:moveTo>
                  <a:lnTo>
                    <a:pt x="0" y="170"/>
                  </a:lnTo>
                  <a:lnTo>
                    <a:pt x="292" y="0"/>
                  </a:lnTo>
                  <a:lnTo>
                    <a:pt x="600" y="0"/>
                  </a:lnTo>
                  <a:lnTo>
                    <a:pt x="1049" y="260"/>
                  </a:lnTo>
                  <a:lnTo>
                    <a:pt x="725" y="448"/>
                  </a:lnTo>
                  <a:lnTo>
                    <a:pt x="341" y="226"/>
                  </a:lnTo>
                  <a:lnTo>
                    <a:pt x="220" y="29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6" name="Freeform 91">
              <a:extLst>
                <a:ext uri="{FF2B5EF4-FFF2-40B4-BE49-F238E27FC236}">
                  <a16:creationId xmlns="" xmlns:a16="http://schemas.microsoft.com/office/drawing/2014/main" id="{23D44B14-3C38-495E-BD6F-1AEB2D7B5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40200"/>
              <a:ext cx="349250" cy="431800"/>
            </a:xfrm>
            <a:custGeom>
              <a:avLst/>
              <a:gdLst>
                <a:gd name="T0" fmla="*/ 220 w 220"/>
                <a:gd name="T1" fmla="*/ 127 h 272"/>
                <a:gd name="T2" fmla="*/ 0 w 220"/>
                <a:gd name="T3" fmla="*/ 0 h 272"/>
                <a:gd name="T4" fmla="*/ 0 w 220"/>
                <a:gd name="T5" fmla="*/ 145 h 272"/>
                <a:gd name="T6" fmla="*/ 220 w 220"/>
                <a:gd name="T7" fmla="*/ 272 h 272"/>
                <a:gd name="T8" fmla="*/ 220 w 220"/>
                <a:gd name="T9" fmla="*/ 12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220" y="127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220" y="272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7" name="Freeform 93">
              <a:extLst>
                <a:ext uri="{FF2B5EF4-FFF2-40B4-BE49-F238E27FC236}">
                  <a16:creationId xmlns="" xmlns:a16="http://schemas.microsoft.com/office/drawing/2014/main" id="{352CBCFD-ED39-4FA8-9142-DBFECFA5E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112963"/>
              <a:ext cx="349250" cy="290513"/>
            </a:xfrm>
            <a:custGeom>
              <a:avLst/>
              <a:gdLst>
                <a:gd name="T0" fmla="*/ 220 w 220"/>
                <a:gd name="T1" fmla="*/ 127 h 183"/>
                <a:gd name="T2" fmla="*/ 0 w 220"/>
                <a:gd name="T3" fmla="*/ 0 h 183"/>
                <a:gd name="T4" fmla="*/ 0 w 220"/>
                <a:gd name="T5" fmla="*/ 56 h 183"/>
                <a:gd name="T6" fmla="*/ 0 w 220"/>
                <a:gd name="T7" fmla="*/ 56 h 183"/>
                <a:gd name="T8" fmla="*/ 220 w 220"/>
                <a:gd name="T9" fmla="*/ 183 h 183"/>
                <a:gd name="T10" fmla="*/ 220 w 220"/>
                <a:gd name="T11" fmla="*/ 1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83">
                  <a:moveTo>
                    <a:pt x="220" y="127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20" y="183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8" name="Freeform 94">
              <a:extLst>
                <a:ext uri="{FF2B5EF4-FFF2-40B4-BE49-F238E27FC236}">
                  <a16:creationId xmlns="" xmlns:a16="http://schemas.microsoft.com/office/drawing/2014/main" id="{59F0920A-0E3C-40ED-B754-D7090B010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201863"/>
              <a:ext cx="609600" cy="442913"/>
            </a:xfrm>
            <a:custGeom>
              <a:avLst/>
              <a:gdLst>
                <a:gd name="T0" fmla="*/ 384 w 384"/>
                <a:gd name="T1" fmla="*/ 222 h 279"/>
                <a:gd name="T2" fmla="*/ 0 w 384"/>
                <a:gd name="T3" fmla="*/ 0 h 279"/>
                <a:gd name="T4" fmla="*/ 0 w 384"/>
                <a:gd name="T5" fmla="*/ 55 h 279"/>
                <a:gd name="T6" fmla="*/ 0 w 384"/>
                <a:gd name="T7" fmla="*/ 56 h 279"/>
                <a:gd name="T8" fmla="*/ 0 w 384"/>
                <a:gd name="T9" fmla="*/ 56 h 279"/>
                <a:gd name="T10" fmla="*/ 384 w 384"/>
                <a:gd name="T11" fmla="*/ 279 h 279"/>
                <a:gd name="T12" fmla="*/ 384 w 384"/>
                <a:gd name="T1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79">
                  <a:moveTo>
                    <a:pt x="384" y="222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84" y="279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9" name="Freeform 95">
              <a:extLst>
                <a:ext uri="{FF2B5EF4-FFF2-40B4-BE49-F238E27FC236}">
                  <a16:creationId xmlns="" xmlns:a16="http://schemas.microsoft.com/office/drawing/2014/main" id="{C0880D3F-17FD-4B96-98A4-FBAF7CEA3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701" y="2208213"/>
              <a:ext cx="165100" cy="2033588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3 w 59"/>
                <a:gd name="T5" fmla="*/ 700 h 727"/>
                <a:gd name="T6" fmla="*/ 13 w 59"/>
                <a:gd name="T7" fmla="*/ 7 h 727"/>
                <a:gd name="T8" fmla="*/ 11 w 59"/>
                <a:gd name="T9" fmla="*/ 6 h 727"/>
                <a:gd name="T10" fmla="*/ 11 w 59"/>
                <a:gd name="T11" fmla="*/ 699 h 727"/>
                <a:gd name="T12" fmla="*/ 13 w 59"/>
                <a:gd name="T13" fmla="*/ 700 h 727"/>
                <a:gd name="T14" fmla="*/ 14 w 59"/>
                <a:gd name="T15" fmla="*/ 701 h 727"/>
                <a:gd name="T16" fmla="*/ 26 w 59"/>
                <a:gd name="T17" fmla="*/ 707 h 727"/>
                <a:gd name="T18" fmla="*/ 26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5 h 727"/>
                <a:gd name="T28" fmla="*/ 24 w 59"/>
                <a:gd name="T29" fmla="*/ 706 h 727"/>
                <a:gd name="T30" fmla="*/ 26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19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8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8 w 59"/>
                <a:gd name="T71" fmla="*/ 33 h 727"/>
                <a:gd name="T72" fmla="*/ 56 w 59"/>
                <a:gd name="T73" fmla="*/ 32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2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0"/>
                    <a:pt x="13" y="700"/>
                    <a:pt x="13" y="700"/>
                  </a:cubicBezTo>
                  <a:cubicBezTo>
                    <a:pt x="13" y="469"/>
                    <a:pt x="13" y="238"/>
                    <a:pt x="13" y="7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3" y="700"/>
                  </a:cubicBezTo>
                  <a:cubicBezTo>
                    <a:pt x="13" y="700"/>
                    <a:pt x="14" y="700"/>
                    <a:pt x="14" y="701"/>
                  </a:cubicBezTo>
                  <a:close/>
                  <a:moveTo>
                    <a:pt x="26" y="707"/>
                  </a:moveTo>
                  <a:cubicBezTo>
                    <a:pt x="26" y="707"/>
                    <a:pt x="26" y="707"/>
                    <a:pt x="26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5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5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6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3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5" y="20"/>
                    <a:pt x="34" y="20"/>
                    <a:pt x="34" y="19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3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8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8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0" name="Freeform 96">
              <a:extLst>
                <a:ext uri="{FF2B5EF4-FFF2-40B4-BE49-F238E27FC236}">
                  <a16:creationId xmlns="" xmlns:a16="http://schemas.microsoft.com/office/drawing/2014/main" id="{23DA19D0-F386-436B-9BE6-5FAF8321DB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2563" y="2305050"/>
              <a:ext cx="165100" cy="2035175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2 w 59"/>
                <a:gd name="T5" fmla="*/ 700 h 727"/>
                <a:gd name="T6" fmla="*/ 12 w 59"/>
                <a:gd name="T7" fmla="*/ 7 h 727"/>
                <a:gd name="T8" fmla="*/ 11 w 59"/>
                <a:gd name="T9" fmla="*/ 7 h 727"/>
                <a:gd name="T10" fmla="*/ 11 w 59"/>
                <a:gd name="T11" fmla="*/ 699 h 727"/>
                <a:gd name="T12" fmla="*/ 12 w 59"/>
                <a:gd name="T13" fmla="*/ 700 h 727"/>
                <a:gd name="T14" fmla="*/ 14 w 59"/>
                <a:gd name="T15" fmla="*/ 701 h 727"/>
                <a:gd name="T16" fmla="*/ 25 w 59"/>
                <a:gd name="T17" fmla="*/ 707 h 727"/>
                <a:gd name="T18" fmla="*/ 25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6 h 727"/>
                <a:gd name="T28" fmla="*/ 24 w 59"/>
                <a:gd name="T29" fmla="*/ 706 h 727"/>
                <a:gd name="T30" fmla="*/ 25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20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9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7 w 59"/>
                <a:gd name="T71" fmla="*/ 33 h 727"/>
                <a:gd name="T72" fmla="*/ 56 w 59"/>
                <a:gd name="T73" fmla="*/ 33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3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1"/>
                    <a:pt x="13" y="700"/>
                    <a:pt x="12" y="700"/>
                  </a:cubicBezTo>
                  <a:cubicBezTo>
                    <a:pt x="12" y="469"/>
                    <a:pt x="12" y="238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2" y="700"/>
                  </a:cubicBezTo>
                  <a:cubicBezTo>
                    <a:pt x="13" y="700"/>
                    <a:pt x="14" y="701"/>
                    <a:pt x="14" y="701"/>
                  </a:cubicBezTo>
                  <a:close/>
                  <a:moveTo>
                    <a:pt x="25" y="707"/>
                  </a:moveTo>
                  <a:cubicBezTo>
                    <a:pt x="25" y="707"/>
                    <a:pt x="25" y="707"/>
                    <a:pt x="25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6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6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5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4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4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9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9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1" name="Freeform 97">
              <a:extLst>
                <a:ext uri="{FF2B5EF4-FFF2-40B4-BE49-F238E27FC236}">
                  <a16:creationId xmlns="" xmlns:a16="http://schemas.microsoft.com/office/drawing/2014/main" id="{2134344C-3E8A-4FEB-B6F3-6B7D8A145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7188" y="2297113"/>
              <a:ext cx="180975" cy="2043113"/>
            </a:xfrm>
            <a:custGeom>
              <a:avLst/>
              <a:gdLst>
                <a:gd name="T0" fmla="*/ 12 w 65"/>
                <a:gd name="T1" fmla="*/ 723 h 730"/>
                <a:gd name="T2" fmla="*/ 12 w 65"/>
                <a:gd name="T3" fmla="*/ 723 h 730"/>
                <a:gd name="T4" fmla="*/ 14 w 65"/>
                <a:gd name="T5" fmla="*/ 722 h 730"/>
                <a:gd name="T6" fmla="*/ 14 w 65"/>
                <a:gd name="T7" fmla="*/ 29 h 730"/>
                <a:gd name="T8" fmla="*/ 16 w 65"/>
                <a:gd name="T9" fmla="*/ 29 h 730"/>
                <a:gd name="T10" fmla="*/ 15 w 65"/>
                <a:gd name="T11" fmla="*/ 721 h 730"/>
                <a:gd name="T12" fmla="*/ 14 w 65"/>
                <a:gd name="T13" fmla="*/ 722 h 730"/>
                <a:gd name="T14" fmla="*/ 12 w 65"/>
                <a:gd name="T15" fmla="*/ 723 h 730"/>
                <a:gd name="T16" fmla="*/ 25 w 65"/>
                <a:gd name="T17" fmla="*/ 716 h 730"/>
                <a:gd name="T18" fmla="*/ 25 w 65"/>
                <a:gd name="T19" fmla="*/ 716 h 730"/>
                <a:gd name="T20" fmla="*/ 26 w 65"/>
                <a:gd name="T21" fmla="*/ 715 h 730"/>
                <a:gd name="T22" fmla="*/ 26 w 65"/>
                <a:gd name="T23" fmla="*/ 22 h 730"/>
                <a:gd name="T24" fmla="*/ 28 w 65"/>
                <a:gd name="T25" fmla="*/ 21 h 730"/>
                <a:gd name="T26" fmla="*/ 28 w 65"/>
                <a:gd name="T27" fmla="*/ 714 h 730"/>
                <a:gd name="T28" fmla="*/ 26 w 65"/>
                <a:gd name="T29" fmla="*/ 715 h 730"/>
                <a:gd name="T30" fmla="*/ 25 w 65"/>
                <a:gd name="T31" fmla="*/ 716 h 730"/>
                <a:gd name="T32" fmla="*/ 37 w 65"/>
                <a:gd name="T33" fmla="*/ 709 h 730"/>
                <a:gd name="T34" fmla="*/ 37 w 65"/>
                <a:gd name="T35" fmla="*/ 709 h 730"/>
                <a:gd name="T36" fmla="*/ 39 w 65"/>
                <a:gd name="T37" fmla="*/ 708 h 730"/>
                <a:gd name="T38" fmla="*/ 39 w 65"/>
                <a:gd name="T39" fmla="*/ 15 h 730"/>
                <a:gd name="T40" fmla="*/ 40 w 65"/>
                <a:gd name="T41" fmla="*/ 14 h 730"/>
                <a:gd name="T42" fmla="*/ 40 w 65"/>
                <a:gd name="T43" fmla="*/ 707 h 730"/>
                <a:gd name="T44" fmla="*/ 39 w 65"/>
                <a:gd name="T45" fmla="*/ 708 h 730"/>
                <a:gd name="T46" fmla="*/ 37 w 65"/>
                <a:gd name="T47" fmla="*/ 709 h 730"/>
                <a:gd name="T48" fmla="*/ 49 w 65"/>
                <a:gd name="T49" fmla="*/ 702 h 730"/>
                <a:gd name="T50" fmla="*/ 49 w 65"/>
                <a:gd name="T51" fmla="*/ 702 h 730"/>
                <a:gd name="T52" fmla="*/ 51 w 65"/>
                <a:gd name="T53" fmla="*/ 701 h 730"/>
                <a:gd name="T54" fmla="*/ 51 w 65"/>
                <a:gd name="T55" fmla="*/ 8 h 730"/>
                <a:gd name="T56" fmla="*/ 52 w 65"/>
                <a:gd name="T57" fmla="*/ 7 h 730"/>
                <a:gd name="T58" fmla="*/ 52 w 65"/>
                <a:gd name="T59" fmla="*/ 700 h 730"/>
                <a:gd name="T60" fmla="*/ 51 w 65"/>
                <a:gd name="T61" fmla="*/ 701 h 730"/>
                <a:gd name="T62" fmla="*/ 49 w 65"/>
                <a:gd name="T63" fmla="*/ 702 h 730"/>
                <a:gd name="T64" fmla="*/ 61 w 65"/>
                <a:gd name="T65" fmla="*/ 694 h 730"/>
                <a:gd name="T66" fmla="*/ 61 w 65"/>
                <a:gd name="T67" fmla="*/ 694 h 730"/>
                <a:gd name="T68" fmla="*/ 63 w 65"/>
                <a:gd name="T69" fmla="*/ 694 h 730"/>
                <a:gd name="T70" fmla="*/ 63 w 65"/>
                <a:gd name="T71" fmla="*/ 1 h 730"/>
                <a:gd name="T72" fmla="*/ 65 w 65"/>
                <a:gd name="T73" fmla="*/ 0 h 730"/>
                <a:gd name="T74" fmla="*/ 65 w 65"/>
                <a:gd name="T75" fmla="*/ 693 h 730"/>
                <a:gd name="T76" fmla="*/ 63 w 65"/>
                <a:gd name="T77" fmla="*/ 694 h 730"/>
                <a:gd name="T78" fmla="*/ 61 w 65"/>
                <a:gd name="T79" fmla="*/ 694 h 730"/>
                <a:gd name="T80" fmla="*/ 0 w 65"/>
                <a:gd name="T81" fmla="*/ 730 h 730"/>
                <a:gd name="T82" fmla="*/ 0 w 65"/>
                <a:gd name="T83" fmla="*/ 730 h 730"/>
                <a:gd name="T84" fmla="*/ 2 w 65"/>
                <a:gd name="T85" fmla="*/ 729 h 730"/>
                <a:gd name="T86" fmla="*/ 2 w 65"/>
                <a:gd name="T87" fmla="*/ 36 h 730"/>
                <a:gd name="T88" fmla="*/ 3 w 65"/>
                <a:gd name="T89" fmla="*/ 36 h 730"/>
                <a:gd name="T90" fmla="*/ 3 w 65"/>
                <a:gd name="T91" fmla="*/ 728 h 730"/>
                <a:gd name="T92" fmla="*/ 2 w 65"/>
                <a:gd name="T93" fmla="*/ 729 h 730"/>
                <a:gd name="T94" fmla="*/ 0 w 65"/>
                <a:gd name="T95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" h="730">
                  <a:moveTo>
                    <a:pt x="12" y="723"/>
                  </a:moveTo>
                  <a:cubicBezTo>
                    <a:pt x="12" y="723"/>
                    <a:pt x="12" y="723"/>
                    <a:pt x="12" y="723"/>
                  </a:cubicBezTo>
                  <a:cubicBezTo>
                    <a:pt x="13" y="723"/>
                    <a:pt x="13" y="722"/>
                    <a:pt x="14" y="722"/>
                  </a:cubicBezTo>
                  <a:cubicBezTo>
                    <a:pt x="14" y="491"/>
                    <a:pt x="14" y="260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5" y="259"/>
                    <a:pt x="15" y="490"/>
                    <a:pt x="15" y="721"/>
                  </a:cubicBezTo>
                  <a:cubicBezTo>
                    <a:pt x="15" y="721"/>
                    <a:pt x="15" y="722"/>
                    <a:pt x="14" y="722"/>
                  </a:cubicBezTo>
                  <a:cubicBezTo>
                    <a:pt x="13" y="722"/>
                    <a:pt x="13" y="723"/>
                    <a:pt x="12" y="723"/>
                  </a:cubicBezTo>
                  <a:close/>
                  <a:moveTo>
                    <a:pt x="25" y="716"/>
                  </a:moveTo>
                  <a:cubicBezTo>
                    <a:pt x="25" y="716"/>
                    <a:pt x="25" y="716"/>
                    <a:pt x="25" y="716"/>
                  </a:cubicBezTo>
                  <a:cubicBezTo>
                    <a:pt x="25" y="715"/>
                    <a:pt x="26" y="715"/>
                    <a:pt x="26" y="715"/>
                  </a:cubicBezTo>
                  <a:cubicBezTo>
                    <a:pt x="26" y="484"/>
                    <a:pt x="26" y="253"/>
                    <a:pt x="26" y="22"/>
                  </a:cubicBezTo>
                  <a:cubicBezTo>
                    <a:pt x="27" y="22"/>
                    <a:pt x="27" y="22"/>
                    <a:pt x="28" y="21"/>
                  </a:cubicBezTo>
                  <a:cubicBezTo>
                    <a:pt x="28" y="252"/>
                    <a:pt x="28" y="483"/>
                    <a:pt x="28" y="714"/>
                  </a:cubicBezTo>
                  <a:cubicBezTo>
                    <a:pt x="27" y="714"/>
                    <a:pt x="27" y="715"/>
                    <a:pt x="26" y="715"/>
                  </a:cubicBezTo>
                  <a:cubicBezTo>
                    <a:pt x="26" y="715"/>
                    <a:pt x="25" y="715"/>
                    <a:pt x="25" y="716"/>
                  </a:cubicBezTo>
                  <a:close/>
                  <a:moveTo>
                    <a:pt x="37" y="709"/>
                  </a:moveTo>
                  <a:cubicBezTo>
                    <a:pt x="37" y="709"/>
                    <a:pt x="37" y="709"/>
                    <a:pt x="37" y="709"/>
                  </a:cubicBezTo>
                  <a:cubicBezTo>
                    <a:pt x="37" y="708"/>
                    <a:pt x="38" y="708"/>
                    <a:pt x="39" y="708"/>
                  </a:cubicBezTo>
                  <a:cubicBezTo>
                    <a:pt x="39" y="477"/>
                    <a:pt x="39" y="246"/>
                    <a:pt x="39" y="15"/>
                  </a:cubicBezTo>
                  <a:cubicBezTo>
                    <a:pt x="39" y="15"/>
                    <a:pt x="40" y="15"/>
                    <a:pt x="40" y="14"/>
                  </a:cubicBezTo>
                  <a:cubicBezTo>
                    <a:pt x="40" y="245"/>
                    <a:pt x="40" y="476"/>
                    <a:pt x="40" y="707"/>
                  </a:cubicBezTo>
                  <a:cubicBezTo>
                    <a:pt x="40" y="707"/>
                    <a:pt x="39" y="707"/>
                    <a:pt x="39" y="708"/>
                  </a:cubicBezTo>
                  <a:cubicBezTo>
                    <a:pt x="38" y="708"/>
                    <a:pt x="37" y="708"/>
                    <a:pt x="37" y="709"/>
                  </a:cubicBezTo>
                  <a:close/>
                  <a:moveTo>
                    <a:pt x="49" y="702"/>
                  </a:moveTo>
                  <a:cubicBezTo>
                    <a:pt x="49" y="702"/>
                    <a:pt x="49" y="702"/>
                    <a:pt x="49" y="702"/>
                  </a:cubicBezTo>
                  <a:cubicBezTo>
                    <a:pt x="50" y="701"/>
                    <a:pt x="50" y="701"/>
                    <a:pt x="51" y="701"/>
                  </a:cubicBezTo>
                  <a:cubicBezTo>
                    <a:pt x="51" y="470"/>
                    <a:pt x="51" y="239"/>
                    <a:pt x="51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2" y="238"/>
                    <a:pt x="52" y="469"/>
                    <a:pt x="52" y="700"/>
                  </a:cubicBezTo>
                  <a:cubicBezTo>
                    <a:pt x="52" y="700"/>
                    <a:pt x="51" y="700"/>
                    <a:pt x="51" y="701"/>
                  </a:cubicBezTo>
                  <a:cubicBezTo>
                    <a:pt x="50" y="701"/>
                    <a:pt x="50" y="701"/>
                    <a:pt x="49" y="702"/>
                  </a:cubicBezTo>
                  <a:close/>
                  <a:moveTo>
                    <a:pt x="61" y="694"/>
                  </a:moveTo>
                  <a:cubicBezTo>
                    <a:pt x="61" y="694"/>
                    <a:pt x="61" y="694"/>
                    <a:pt x="61" y="694"/>
                  </a:cubicBezTo>
                  <a:cubicBezTo>
                    <a:pt x="62" y="694"/>
                    <a:pt x="63" y="694"/>
                    <a:pt x="63" y="694"/>
                  </a:cubicBezTo>
                  <a:cubicBezTo>
                    <a:pt x="63" y="463"/>
                    <a:pt x="63" y="232"/>
                    <a:pt x="63" y="1"/>
                  </a:cubicBezTo>
                  <a:cubicBezTo>
                    <a:pt x="64" y="1"/>
                    <a:pt x="64" y="0"/>
                    <a:pt x="65" y="0"/>
                  </a:cubicBezTo>
                  <a:cubicBezTo>
                    <a:pt x="65" y="231"/>
                    <a:pt x="65" y="462"/>
                    <a:pt x="65" y="693"/>
                  </a:cubicBezTo>
                  <a:cubicBezTo>
                    <a:pt x="64" y="693"/>
                    <a:pt x="64" y="693"/>
                    <a:pt x="63" y="694"/>
                  </a:cubicBezTo>
                  <a:cubicBezTo>
                    <a:pt x="63" y="694"/>
                    <a:pt x="62" y="694"/>
                    <a:pt x="61" y="694"/>
                  </a:cubicBezTo>
                  <a:close/>
                  <a:moveTo>
                    <a:pt x="0" y="730"/>
                  </a:moveTo>
                  <a:cubicBezTo>
                    <a:pt x="0" y="730"/>
                    <a:pt x="0" y="730"/>
                    <a:pt x="0" y="730"/>
                  </a:cubicBezTo>
                  <a:cubicBezTo>
                    <a:pt x="1" y="730"/>
                    <a:pt x="1" y="729"/>
                    <a:pt x="2" y="729"/>
                  </a:cubicBezTo>
                  <a:cubicBezTo>
                    <a:pt x="2" y="498"/>
                    <a:pt x="2" y="267"/>
                    <a:pt x="2" y="36"/>
                  </a:cubicBezTo>
                  <a:cubicBezTo>
                    <a:pt x="2" y="36"/>
                    <a:pt x="3" y="36"/>
                    <a:pt x="3" y="36"/>
                  </a:cubicBezTo>
                  <a:cubicBezTo>
                    <a:pt x="3" y="266"/>
                    <a:pt x="3" y="497"/>
                    <a:pt x="3" y="728"/>
                  </a:cubicBezTo>
                  <a:cubicBezTo>
                    <a:pt x="3" y="728"/>
                    <a:pt x="2" y="729"/>
                    <a:pt x="2" y="729"/>
                  </a:cubicBezTo>
                  <a:cubicBezTo>
                    <a:pt x="1" y="729"/>
                    <a:pt x="1" y="730"/>
                    <a:pt x="0" y="7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2" name="Freeform 99">
              <a:extLst>
                <a:ext uri="{FF2B5EF4-FFF2-40B4-BE49-F238E27FC236}">
                  <a16:creationId xmlns="" xmlns:a16="http://schemas.microsoft.com/office/drawing/2014/main" id="{B7A58CC5-DEF0-4B1D-A818-C62D0E1C2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278063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5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3" name="Freeform 100">
              <a:extLst>
                <a:ext uri="{FF2B5EF4-FFF2-40B4-BE49-F238E27FC236}">
                  <a16:creationId xmlns="" xmlns:a16="http://schemas.microsoft.com/office/drawing/2014/main" id="{CEC3AB70-A68C-4D9E-8C0C-4AAEF1C0D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5626" y="2297113"/>
              <a:ext cx="946150" cy="2487613"/>
            </a:xfrm>
            <a:custGeom>
              <a:avLst/>
              <a:gdLst>
                <a:gd name="T0" fmla="*/ 15 w 339"/>
                <a:gd name="T1" fmla="*/ 9 h 889"/>
                <a:gd name="T2" fmla="*/ 16 w 339"/>
                <a:gd name="T3" fmla="*/ 702 h 889"/>
                <a:gd name="T4" fmla="*/ 28 w 339"/>
                <a:gd name="T5" fmla="*/ 16 h 889"/>
                <a:gd name="T6" fmla="*/ 30 w 339"/>
                <a:gd name="T7" fmla="*/ 710 h 889"/>
                <a:gd name="T8" fmla="*/ 42 w 339"/>
                <a:gd name="T9" fmla="*/ 24 h 889"/>
                <a:gd name="T10" fmla="*/ 43 w 339"/>
                <a:gd name="T11" fmla="*/ 718 h 889"/>
                <a:gd name="T12" fmla="*/ 55 w 339"/>
                <a:gd name="T13" fmla="*/ 32 h 889"/>
                <a:gd name="T14" fmla="*/ 57 w 339"/>
                <a:gd name="T15" fmla="*/ 725 h 889"/>
                <a:gd name="T16" fmla="*/ 1 w 339"/>
                <a:gd name="T17" fmla="*/ 1 h 889"/>
                <a:gd name="T18" fmla="*/ 3 w 339"/>
                <a:gd name="T19" fmla="*/ 694 h 889"/>
                <a:gd name="T20" fmla="*/ 68 w 339"/>
                <a:gd name="T21" fmla="*/ 40 h 889"/>
                <a:gd name="T22" fmla="*/ 70 w 339"/>
                <a:gd name="T23" fmla="*/ 733 h 889"/>
                <a:gd name="T24" fmla="*/ 86 w 339"/>
                <a:gd name="T25" fmla="*/ 50 h 889"/>
                <a:gd name="T26" fmla="*/ 88 w 339"/>
                <a:gd name="T27" fmla="*/ 744 h 889"/>
                <a:gd name="T28" fmla="*/ 100 w 339"/>
                <a:gd name="T29" fmla="*/ 58 h 889"/>
                <a:gd name="T30" fmla="*/ 101 w 339"/>
                <a:gd name="T31" fmla="*/ 751 h 889"/>
                <a:gd name="T32" fmla="*/ 113 w 339"/>
                <a:gd name="T33" fmla="*/ 66 h 889"/>
                <a:gd name="T34" fmla="*/ 115 w 339"/>
                <a:gd name="T35" fmla="*/ 759 h 889"/>
                <a:gd name="T36" fmla="*/ 127 w 339"/>
                <a:gd name="T37" fmla="*/ 73 h 889"/>
                <a:gd name="T38" fmla="*/ 128 w 339"/>
                <a:gd name="T39" fmla="*/ 767 h 889"/>
                <a:gd name="T40" fmla="*/ 73 w 339"/>
                <a:gd name="T41" fmla="*/ 42 h 889"/>
                <a:gd name="T42" fmla="*/ 75 w 339"/>
                <a:gd name="T43" fmla="*/ 736 h 889"/>
                <a:gd name="T44" fmla="*/ 140 w 339"/>
                <a:gd name="T45" fmla="*/ 81 h 889"/>
                <a:gd name="T46" fmla="*/ 142 w 339"/>
                <a:gd name="T47" fmla="*/ 774 h 889"/>
                <a:gd name="T48" fmla="*/ 158 w 339"/>
                <a:gd name="T49" fmla="*/ 91 h 889"/>
                <a:gd name="T50" fmla="*/ 160 w 339"/>
                <a:gd name="T51" fmla="*/ 785 h 889"/>
                <a:gd name="T52" fmla="*/ 171 w 339"/>
                <a:gd name="T53" fmla="*/ 99 h 889"/>
                <a:gd name="T54" fmla="*/ 173 w 339"/>
                <a:gd name="T55" fmla="*/ 793 h 889"/>
                <a:gd name="T56" fmla="*/ 185 w 339"/>
                <a:gd name="T57" fmla="*/ 107 h 889"/>
                <a:gd name="T58" fmla="*/ 186 w 339"/>
                <a:gd name="T59" fmla="*/ 800 h 889"/>
                <a:gd name="T60" fmla="*/ 198 w 339"/>
                <a:gd name="T61" fmla="*/ 115 h 889"/>
                <a:gd name="T62" fmla="*/ 200 w 339"/>
                <a:gd name="T63" fmla="*/ 808 h 889"/>
                <a:gd name="T64" fmla="*/ 145 w 339"/>
                <a:gd name="T65" fmla="*/ 84 h 889"/>
                <a:gd name="T66" fmla="*/ 146 w 339"/>
                <a:gd name="T67" fmla="*/ 777 h 889"/>
                <a:gd name="T68" fmla="*/ 212 w 339"/>
                <a:gd name="T69" fmla="*/ 122 h 889"/>
                <a:gd name="T70" fmla="*/ 213 w 339"/>
                <a:gd name="T71" fmla="*/ 816 h 889"/>
                <a:gd name="T72" fmla="*/ 227 w 339"/>
                <a:gd name="T73" fmla="*/ 824 h 889"/>
                <a:gd name="T74" fmla="*/ 238 w 339"/>
                <a:gd name="T75" fmla="*/ 264 h 889"/>
                <a:gd name="T76" fmla="*/ 252 w 339"/>
                <a:gd name="T77" fmla="*/ 271 h 889"/>
                <a:gd name="T78" fmla="*/ 263 w 339"/>
                <a:gd name="T79" fmla="*/ 845 h 889"/>
                <a:gd name="T80" fmla="*/ 263 w 339"/>
                <a:gd name="T81" fmla="*/ 845 h 889"/>
                <a:gd name="T82" fmla="*/ 274 w 339"/>
                <a:gd name="T83" fmla="*/ 851 h 889"/>
                <a:gd name="T84" fmla="*/ 215 w 339"/>
                <a:gd name="T85" fmla="*/ 250 h 889"/>
                <a:gd name="T86" fmla="*/ 292 w 339"/>
                <a:gd name="T87" fmla="*/ 421 h 889"/>
                <a:gd name="T88" fmla="*/ 304 w 339"/>
                <a:gd name="T89" fmla="*/ 868 h 889"/>
                <a:gd name="T90" fmla="*/ 304 w 339"/>
                <a:gd name="T91" fmla="*/ 868 h 889"/>
                <a:gd name="T92" fmla="*/ 314 w 339"/>
                <a:gd name="T93" fmla="*/ 874 h 889"/>
                <a:gd name="T94" fmla="*/ 326 w 339"/>
                <a:gd name="T95" fmla="*/ 441 h 889"/>
                <a:gd name="T96" fmla="*/ 339 w 339"/>
                <a:gd name="T97" fmla="*/ 449 h 889"/>
                <a:gd name="T98" fmla="*/ 280 w 339"/>
                <a:gd name="T99" fmla="*/ 854 h 889"/>
                <a:gd name="T100" fmla="*/ 280 w 339"/>
                <a:gd name="T101" fmla="*/ 85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9" h="889">
                  <a:moveTo>
                    <a:pt x="16" y="702"/>
                  </a:moveTo>
                  <a:cubicBezTo>
                    <a:pt x="16" y="702"/>
                    <a:pt x="16" y="702"/>
                    <a:pt x="16" y="702"/>
                  </a:cubicBezTo>
                  <a:cubicBezTo>
                    <a:pt x="16" y="702"/>
                    <a:pt x="15" y="702"/>
                    <a:pt x="15" y="701"/>
                  </a:cubicBezTo>
                  <a:cubicBezTo>
                    <a:pt x="15" y="470"/>
                    <a:pt x="15" y="240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239"/>
                    <a:pt x="13" y="470"/>
                    <a:pt x="13" y="700"/>
                  </a:cubicBezTo>
                  <a:cubicBezTo>
                    <a:pt x="14" y="701"/>
                    <a:pt x="14" y="701"/>
                    <a:pt x="15" y="701"/>
                  </a:cubicBezTo>
                  <a:cubicBezTo>
                    <a:pt x="15" y="702"/>
                    <a:pt x="16" y="702"/>
                    <a:pt x="16" y="702"/>
                  </a:cubicBezTo>
                  <a:close/>
                  <a:moveTo>
                    <a:pt x="30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9" y="710"/>
                    <a:pt x="29" y="709"/>
                    <a:pt x="28" y="709"/>
                  </a:cubicBezTo>
                  <a:cubicBezTo>
                    <a:pt x="28" y="478"/>
                    <a:pt x="28" y="247"/>
                    <a:pt x="28" y="16"/>
                  </a:cubicBezTo>
                  <a:cubicBezTo>
                    <a:pt x="28" y="16"/>
                    <a:pt x="27" y="16"/>
                    <a:pt x="27" y="16"/>
                  </a:cubicBezTo>
                  <a:cubicBezTo>
                    <a:pt x="27" y="246"/>
                    <a:pt x="27" y="477"/>
                    <a:pt x="27" y="708"/>
                  </a:cubicBezTo>
                  <a:cubicBezTo>
                    <a:pt x="27" y="708"/>
                    <a:pt x="28" y="709"/>
                    <a:pt x="28" y="709"/>
                  </a:cubicBezTo>
                  <a:cubicBezTo>
                    <a:pt x="29" y="709"/>
                    <a:pt x="29" y="710"/>
                    <a:pt x="30" y="710"/>
                  </a:cubicBezTo>
                  <a:close/>
                  <a:moveTo>
                    <a:pt x="43" y="718"/>
                  </a:moveTo>
                  <a:cubicBezTo>
                    <a:pt x="43" y="718"/>
                    <a:pt x="43" y="718"/>
                    <a:pt x="43" y="718"/>
                  </a:cubicBezTo>
                  <a:cubicBezTo>
                    <a:pt x="43" y="717"/>
                    <a:pt x="42" y="717"/>
                    <a:pt x="42" y="717"/>
                  </a:cubicBezTo>
                  <a:cubicBezTo>
                    <a:pt x="42" y="486"/>
                    <a:pt x="42" y="255"/>
                    <a:pt x="42" y="24"/>
                  </a:cubicBezTo>
                  <a:cubicBezTo>
                    <a:pt x="41" y="24"/>
                    <a:pt x="41" y="24"/>
                    <a:pt x="40" y="23"/>
                  </a:cubicBezTo>
                  <a:cubicBezTo>
                    <a:pt x="40" y="254"/>
                    <a:pt x="40" y="485"/>
                    <a:pt x="40" y="716"/>
                  </a:cubicBezTo>
                  <a:cubicBezTo>
                    <a:pt x="41" y="716"/>
                    <a:pt x="41" y="716"/>
                    <a:pt x="42" y="717"/>
                  </a:cubicBezTo>
                  <a:cubicBezTo>
                    <a:pt x="42" y="717"/>
                    <a:pt x="43" y="717"/>
                    <a:pt x="43" y="718"/>
                  </a:cubicBezTo>
                  <a:close/>
                  <a:moveTo>
                    <a:pt x="57" y="725"/>
                  </a:moveTo>
                  <a:cubicBezTo>
                    <a:pt x="57" y="725"/>
                    <a:pt x="57" y="725"/>
                    <a:pt x="57" y="725"/>
                  </a:cubicBezTo>
                  <a:cubicBezTo>
                    <a:pt x="56" y="725"/>
                    <a:pt x="56" y="725"/>
                    <a:pt x="55" y="724"/>
                  </a:cubicBezTo>
                  <a:cubicBezTo>
                    <a:pt x="55" y="494"/>
                    <a:pt x="55" y="263"/>
                    <a:pt x="55" y="32"/>
                  </a:cubicBezTo>
                  <a:cubicBezTo>
                    <a:pt x="54" y="32"/>
                    <a:pt x="54" y="31"/>
                    <a:pt x="53" y="31"/>
                  </a:cubicBezTo>
                  <a:cubicBezTo>
                    <a:pt x="53" y="262"/>
                    <a:pt x="54" y="493"/>
                    <a:pt x="54" y="724"/>
                  </a:cubicBezTo>
                  <a:cubicBezTo>
                    <a:pt x="54" y="724"/>
                    <a:pt x="54" y="724"/>
                    <a:pt x="55" y="724"/>
                  </a:cubicBezTo>
                  <a:cubicBezTo>
                    <a:pt x="56" y="725"/>
                    <a:pt x="56" y="725"/>
                    <a:pt x="57" y="725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3" y="694"/>
                    <a:pt x="3" y="694"/>
                    <a:pt x="3" y="694"/>
                  </a:cubicBezTo>
                  <a:close/>
                  <a:moveTo>
                    <a:pt x="70" y="733"/>
                  </a:moveTo>
                  <a:cubicBezTo>
                    <a:pt x="70" y="733"/>
                    <a:pt x="70" y="733"/>
                    <a:pt x="70" y="733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731"/>
                    <a:pt x="67" y="731"/>
                    <a:pt x="67" y="731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70" y="733"/>
                    <a:pt x="70" y="733"/>
                    <a:pt x="70" y="733"/>
                  </a:cubicBezTo>
                  <a:close/>
                  <a:moveTo>
                    <a:pt x="88" y="744"/>
                  </a:moveTo>
                  <a:cubicBezTo>
                    <a:pt x="88" y="744"/>
                    <a:pt x="88" y="744"/>
                    <a:pt x="88" y="744"/>
                  </a:cubicBezTo>
                  <a:cubicBezTo>
                    <a:pt x="87" y="743"/>
                    <a:pt x="87" y="743"/>
                    <a:pt x="86" y="743"/>
                  </a:cubicBezTo>
                  <a:cubicBezTo>
                    <a:pt x="86" y="512"/>
                    <a:pt x="86" y="281"/>
                    <a:pt x="86" y="50"/>
                  </a:cubicBezTo>
                  <a:cubicBezTo>
                    <a:pt x="86" y="50"/>
                    <a:pt x="85" y="49"/>
                    <a:pt x="85" y="49"/>
                  </a:cubicBezTo>
                  <a:cubicBezTo>
                    <a:pt x="85" y="280"/>
                    <a:pt x="85" y="511"/>
                    <a:pt x="85" y="742"/>
                  </a:cubicBezTo>
                  <a:cubicBezTo>
                    <a:pt x="85" y="742"/>
                    <a:pt x="86" y="742"/>
                    <a:pt x="86" y="743"/>
                  </a:cubicBezTo>
                  <a:cubicBezTo>
                    <a:pt x="87" y="743"/>
                    <a:pt x="87" y="743"/>
                    <a:pt x="88" y="744"/>
                  </a:cubicBezTo>
                  <a:close/>
                  <a:moveTo>
                    <a:pt x="101" y="751"/>
                  </a:moveTo>
                  <a:cubicBezTo>
                    <a:pt x="101" y="751"/>
                    <a:pt x="101" y="751"/>
                    <a:pt x="101" y="751"/>
                  </a:cubicBezTo>
                  <a:cubicBezTo>
                    <a:pt x="101" y="751"/>
                    <a:pt x="100" y="751"/>
                    <a:pt x="100" y="750"/>
                  </a:cubicBezTo>
                  <a:cubicBezTo>
                    <a:pt x="100" y="519"/>
                    <a:pt x="100" y="289"/>
                    <a:pt x="100" y="58"/>
                  </a:cubicBezTo>
                  <a:cubicBezTo>
                    <a:pt x="99" y="57"/>
                    <a:pt x="99" y="57"/>
                    <a:pt x="98" y="57"/>
                  </a:cubicBezTo>
                  <a:cubicBezTo>
                    <a:pt x="98" y="288"/>
                    <a:pt x="98" y="519"/>
                    <a:pt x="98" y="749"/>
                  </a:cubicBezTo>
                  <a:cubicBezTo>
                    <a:pt x="99" y="750"/>
                    <a:pt x="99" y="750"/>
                    <a:pt x="100" y="750"/>
                  </a:cubicBezTo>
                  <a:cubicBezTo>
                    <a:pt x="100" y="751"/>
                    <a:pt x="101" y="751"/>
                    <a:pt x="101" y="751"/>
                  </a:cubicBezTo>
                  <a:close/>
                  <a:moveTo>
                    <a:pt x="115" y="759"/>
                  </a:moveTo>
                  <a:cubicBezTo>
                    <a:pt x="115" y="759"/>
                    <a:pt x="115" y="759"/>
                    <a:pt x="115" y="759"/>
                  </a:cubicBezTo>
                  <a:cubicBezTo>
                    <a:pt x="114" y="759"/>
                    <a:pt x="114" y="758"/>
                    <a:pt x="113" y="758"/>
                  </a:cubicBezTo>
                  <a:cubicBezTo>
                    <a:pt x="113" y="527"/>
                    <a:pt x="113" y="296"/>
                    <a:pt x="113" y="66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296"/>
                    <a:pt x="112" y="526"/>
                    <a:pt x="112" y="757"/>
                  </a:cubicBezTo>
                  <a:cubicBezTo>
                    <a:pt x="112" y="757"/>
                    <a:pt x="113" y="758"/>
                    <a:pt x="113" y="758"/>
                  </a:cubicBezTo>
                  <a:cubicBezTo>
                    <a:pt x="114" y="758"/>
                    <a:pt x="114" y="759"/>
                    <a:pt x="115" y="759"/>
                  </a:cubicBezTo>
                  <a:close/>
                  <a:moveTo>
                    <a:pt x="128" y="767"/>
                  </a:moveTo>
                  <a:cubicBezTo>
                    <a:pt x="128" y="767"/>
                    <a:pt x="128" y="767"/>
                    <a:pt x="128" y="767"/>
                  </a:cubicBezTo>
                  <a:cubicBezTo>
                    <a:pt x="128" y="766"/>
                    <a:pt x="127" y="766"/>
                    <a:pt x="127" y="766"/>
                  </a:cubicBezTo>
                  <a:cubicBezTo>
                    <a:pt x="127" y="535"/>
                    <a:pt x="127" y="304"/>
                    <a:pt x="127" y="73"/>
                  </a:cubicBezTo>
                  <a:cubicBezTo>
                    <a:pt x="126" y="73"/>
                    <a:pt x="126" y="73"/>
                    <a:pt x="125" y="72"/>
                  </a:cubicBezTo>
                  <a:cubicBezTo>
                    <a:pt x="125" y="303"/>
                    <a:pt x="125" y="534"/>
                    <a:pt x="125" y="765"/>
                  </a:cubicBezTo>
                  <a:cubicBezTo>
                    <a:pt x="126" y="765"/>
                    <a:pt x="126" y="766"/>
                    <a:pt x="127" y="766"/>
                  </a:cubicBezTo>
                  <a:cubicBezTo>
                    <a:pt x="127" y="766"/>
                    <a:pt x="128" y="766"/>
                    <a:pt x="128" y="767"/>
                  </a:cubicBezTo>
                  <a:close/>
                  <a:moveTo>
                    <a:pt x="75" y="736"/>
                  </a:moveTo>
                  <a:cubicBezTo>
                    <a:pt x="75" y="736"/>
                    <a:pt x="75" y="736"/>
                    <a:pt x="75" y="736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734"/>
                    <a:pt x="71" y="734"/>
                    <a:pt x="71" y="734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5" y="736"/>
                    <a:pt x="75" y="736"/>
                    <a:pt x="75" y="736"/>
                  </a:cubicBezTo>
                  <a:close/>
                  <a:moveTo>
                    <a:pt x="142" y="774"/>
                  </a:moveTo>
                  <a:cubicBezTo>
                    <a:pt x="142" y="774"/>
                    <a:pt x="142" y="774"/>
                    <a:pt x="142" y="774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39" y="773"/>
                    <a:pt x="139" y="773"/>
                    <a:pt x="139" y="773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2" y="774"/>
                    <a:pt x="142" y="774"/>
                    <a:pt x="142" y="774"/>
                  </a:cubicBezTo>
                  <a:close/>
                  <a:moveTo>
                    <a:pt x="160" y="785"/>
                  </a:moveTo>
                  <a:cubicBezTo>
                    <a:pt x="160" y="785"/>
                    <a:pt x="160" y="785"/>
                    <a:pt x="160" y="785"/>
                  </a:cubicBezTo>
                  <a:cubicBezTo>
                    <a:pt x="159" y="785"/>
                    <a:pt x="159" y="784"/>
                    <a:pt x="158" y="784"/>
                  </a:cubicBezTo>
                  <a:cubicBezTo>
                    <a:pt x="158" y="553"/>
                    <a:pt x="158" y="322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321"/>
                    <a:pt x="157" y="552"/>
                    <a:pt x="157" y="783"/>
                  </a:cubicBezTo>
                  <a:cubicBezTo>
                    <a:pt x="157" y="783"/>
                    <a:pt x="157" y="784"/>
                    <a:pt x="158" y="784"/>
                  </a:cubicBezTo>
                  <a:cubicBezTo>
                    <a:pt x="159" y="784"/>
                    <a:pt x="159" y="785"/>
                    <a:pt x="160" y="785"/>
                  </a:cubicBezTo>
                  <a:close/>
                  <a:moveTo>
                    <a:pt x="173" y="793"/>
                  </a:moveTo>
                  <a:cubicBezTo>
                    <a:pt x="173" y="793"/>
                    <a:pt x="173" y="793"/>
                    <a:pt x="173" y="793"/>
                  </a:cubicBezTo>
                  <a:cubicBezTo>
                    <a:pt x="172" y="792"/>
                    <a:pt x="172" y="792"/>
                    <a:pt x="171" y="792"/>
                  </a:cubicBezTo>
                  <a:cubicBezTo>
                    <a:pt x="171" y="561"/>
                    <a:pt x="171" y="330"/>
                    <a:pt x="171" y="99"/>
                  </a:cubicBezTo>
                  <a:cubicBezTo>
                    <a:pt x="171" y="99"/>
                    <a:pt x="170" y="99"/>
                    <a:pt x="170" y="98"/>
                  </a:cubicBezTo>
                  <a:cubicBezTo>
                    <a:pt x="170" y="329"/>
                    <a:pt x="170" y="560"/>
                    <a:pt x="170" y="791"/>
                  </a:cubicBezTo>
                  <a:cubicBezTo>
                    <a:pt x="170" y="791"/>
                    <a:pt x="171" y="791"/>
                    <a:pt x="171" y="792"/>
                  </a:cubicBezTo>
                  <a:cubicBezTo>
                    <a:pt x="172" y="792"/>
                    <a:pt x="172" y="792"/>
                    <a:pt x="173" y="793"/>
                  </a:cubicBezTo>
                  <a:close/>
                  <a:moveTo>
                    <a:pt x="186" y="800"/>
                  </a:moveTo>
                  <a:cubicBezTo>
                    <a:pt x="186" y="800"/>
                    <a:pt x="186" y="800"/>
                    <a:pt x="186" y="800"/>
                  </a:cubicBezTo>
                  <a:cubicBezTo>
                    <a:pt x="186" y="800"/>
                    <a:pt x="185" y="800"/>
                    <a:pt x="185" y="799"/>
                  </a:cubicBezTo>
                  <a:cubicBezTo>
                    <a:pt x="185" y="569"/>
                    <a:pt x="185" y="338"/>
                    <a:pt x="185" y="107"/>
                  </a:cubicBezTo>
                  <a:cubicBezTo>
                    <a:pt x="184" y="107"/>
                    <a:pt x="184" y="106"/>
                    <a:pt x="183" y="106"/>
                  </a:cubicBezTo>
                  <a:cubicBezTo>
                    <a:pt x="183" y="337"/>
                    <a:pt x="183" y="568"/>
                    <a:pt x="183" y="799"/>
                  </a:cubicBezTo>
                  <a:cubicBezTo>
                    <a:pt x="184" y="799"/>
                    <a:pt x="184" y="799"/>
                    <a:pt x="185" y="799"/>
                  </a:cubicBezTo>
                  <a:cubicBezTo>
                    <a:pt x="185" y="800"/>
                    <a:pt x="186" y="800"/>
                    <a:pt x="186" y="800"/>
                  </a:cubicBezTo>
                  <a:close/>
                  <a:moveTo>
                    <a:pt x="200" y="808"/>
                  </a:moveTo>
                  <a:cubicBezTo>
                    <a:pt x="200" y="808"/>
                    <a:pt x="200" y="808"/>
                    <a:pt x="200" y="808"/>
                  </a:cubicBezTo>
                  <a:cubicBezTo>
                    <a:pt x="199" y="808"/>
                    <a:pt x="199" y="807"/>
                    <a:pt x="198" y="807"/>
                  </a:cubicBezTo>
                  <a:cubicBezTo>
                    <a:pt x="198" y="576"/>
                    <a:pt x="198" y="345"/>
                    <a:pt x="198" y="115"/>
                  </a:cubicBezTo>
                  <a:cubicBezTo>
                    <a:pt x="198" y="114"/>
                    <a:pt x="197" y="114"/>
                    <a:pt x="197" y="114"/>
                  </a:cubicBezTo>
                  <a:cubicBezTo>
                    <a:pt x="197" y="345"/>
                    <a:pt x="197" y="575"/>
                    <a:pt x="197" y="806"/>
                  </a:cubicBezTo>
                  <a:cubicBezTo>
                    <a:pt x="197" y="807"/>
                    <a:pt x="198" y="807"/>
                    <a:pt x="198" y="807"/>
                  </a:cubicBezTo>
                  <a:cubicBezTo>
                    <a:pt x="199" y="807"/>
                    <a:pt x="199" y="808"/>
                    <a:pt x="200" y="808"/>
                  </a:cubicBezTo>
                  <a:close/>
                  <a:moveTo>
                    <a:pt x="146" y="777"/>
                  </a:moveTo>
                  <a:cubicBezTo>
                    <a:pt x="146" y="777"/>
                    <a:pt x="146" y="777"/>
                    <a:pt x="146" y="777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775"/>
                    <a:pt x="143" y="775"/>
                    <a:pt x="143" y="775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6" y="777"/>
                    <a:pt x="146" y="777"/>
                    <a:pt x="146" y="777"/>
                  </a:cubicBezTo>
                  <a:close/>
                  <a:moveTo>
                    <a:pt x="213" y="816"/>
                  </a:moveTo>
                  <a:cubicBezTo>
                    <a:pt x="213" y="816"/>
                    <a:pt x="213" y="816"/>
                    <a:pt x="213" y="816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0" y="814"/>
                    <a:pt x="210" y="814"/>
                    <a:pt x="210" y="814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3" y="816"/>
                    <a:pt x="213" y="816"/>
                    <a:pt x="213" y="816"/>
                  </a:cubicBezTo>
                  <a:close/>
                  <a:moveTo>
                    <a:pt x="228" y="824"/>
                  </a:moveTo>
                  <a:cubicBezTo>
                    <a:pt x="228" y="258"/>
                    <a:pt x="228" y="258"/>
                    <a:pt x="228" y="258"/>
                  </a:cubicBezTo>
                  <a:cubicBezTo>
                    <a:pt x="228" y="258"/>
                    <a:pt x="227" y="257"/>
                    <a:pt x="227" y="257"/>
                  </a:cubicBezTo>
                  <a:cubicBezTo>
                    <a:pt x="227" y="824"/>
                    <a:pt x="227" y="824"/>
                    <a:pt x="227" y="824"/>
                  </a:cubicBezTo>
                  <a:cubicBezTo>
                    <a:pt x="228" y="824"/>
                    <a:pt x="228" y="824"/>
                    <a:pt x="228" y="824"/>
                  </a:cubicBezTo>
                  <a:close/>
                  <a:moveTo>
                    <a:pt x="240" y="831"/>
                  </a:moveTo>
                  <a:cubicBezTo>
                    <a:pt x="240" y="265"/>
                    <a:pt x="240" y="265"/>
                    <a:pt x="240" y="265"/>
                  </a:cubicBezTo>
                  <a:cubicBezTo>
                    <a:pt x="239" y="264"/>
                    <a:pt x="239" y="264"/>
                    <a:pt x="238" y="264"/>
                  </a:cubicBezTo>
                  <a:cubicBezTo>
                    <a:pt x="238" y="830"/>
                    <a:pt x="238" y="830"/>
                    <a:pt x="238" y="830"/>
                  </a:cubicBezTo>
                  <a:cubicBezTo>
                    <a:pt x="240" y="831"/>
                    <a:pt x="240" y="831"/>
                    <a:pt x="240" y="831"/>
                  </a:cubicBezTo>
                  <a:close/>
                  <a:moveTo>
                    <a:pt x="252" y="838"/>
                  </a:moveTo>
                  <a:cubicBezTo>
                    <a:pt x="252" y="271"/>
                    <a:pt x="252" y="271"/>
                    <a:pt x="252" y="271"/>
                  </a:cubicBezTo>
                  <a:cubicBezTo>
                    <a:pt x="251" y="271"/>
                    <a:pt x="251" y="271"/>
                    <a:pt x="250" y="271"/>
                  </a:cubicBezTo>
                  <a:cubicBezTo>
                    <a:pt x="250" y="837"/>
                    <a:pt x="250" y="837"/>
                    <a:pt x="250" y="837"/>
                  </a:cubicBezTo>
                  <a:cubicBezTo>
                    <a:pt x="252" y="838"/>
                    <a:pt x="252" y="838"/>
                    <a:pt x="252" y="838"/>
                  </a:cubicBezTo>
                  <a:close/>
                  <a:moveTo>
                    <a:pt x="263" y="845"/>
                  </a:moveTo>
                  <a:cubicBezTo>
                    <a:pt x="263" y="278"/>
                    <a:pt x="263" y="278"/>
                    <a:pt x="263" y="278"/>
                  </a:cubicBezTo>
                  <a:cubicBezTo>
                    <a:pt x="263" y="278"/>
                    <a:pt x="263" y="278"/>
                    <a:pt x="262" y="277"/>
                  </a:cubicBezTo>
                  <a:cubicBezTo>
                    <a:pt x="262" y="844"/>
                    <a:pt x="262" y="844"/>
                    <a:pt x="262" y="844"/>
                  </a:cubicBezTo>
                  <a:cubicBezTo>
                    <a:pt x="263" y="845"/>
                    <a:pt x="263" y="845"/>
                    <a:pt x="263" y="845"/>
                  </a:cubicBezTo>
                  <a:close/>
                  <a:moveTo>
                    <a:pt x="275" y="852"/>
                  </a:moveTo>
                  <a:cubicBezTo>
                    <a:pt x="275" y="285"/>
                    <a:pt x="275" y="285"/>
                    <a:pt x="275" y="285"/>
                  </a:cubicBezTo>
                  <a:cubicBezTo>
                    <a:pt x="274" y="284"/>
                    <a:pt x="274" y="284"/>
                    <a:pt x="274" y="284"/>
                  </a:cubicBezTo>
                  <a:cubicBezTo>
                    <a:pt x="274" y="851"/>
                    <a:pt x="274" y="851"/>
                    <a:pt x="274" y="851"/>
                  </a:cubicBezTo>
                  <a:cubicBezTo>
                    <a:pt x="275" y="852"/>
                    <a:pt x="275" y="852"/>
                    <a:pt x="275" y="852"/>
                  </a:cubicBezTo>
                  <a:close/>
                  <a:moveTo>
                    <a:pt x="216" y="818"/>
                  </a:moveTo>
                  <a:cubicBezTo>
                    <a:pt x="216" y="251"/>
                    <a:pt x="216" y="251"/>
                    <a:pt x="216" y="251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5" y="817"/>
                    <a:pt x="215" y="817"/>
                    <a:pt x="215" y="817"/>
                  </a:cubicBezTo>
                  <a:cubicBezTo>
                    <a:pt x="216" y="818"/>
                    <a:pt x="216" y="818"/>
                    <a:pt x="216" y="818"/>
                  </a:cubicBezTo>
                  <a:close/>
                  <a:moveTo>
                    <a:pt x="292" y="861"/>
                  </a:moveTo>
                  <a:cubicBezTo>
                    <a:pt x="292" y="421"/>
                    <a:pt x="292" y="421"/>
                    <a:pt x="292" y="421"/>
                  </a:cubicBezTo>
                  <a:cubicBezTo>
                    <a:pt x="291" y="421"/>
                    <a:pt x="291" y="421"/>
                    <a:pt x="290" y="421"/>
                  </a:cubicBezTo>
                  <a:cubicBezTo>
                    <a:pt x="290" y="860"/>
                    <a:pt x="290" y="860"/>
                    <a:pt x="290" y="860"/>
                  </a:cubicBezTo>
                  <a:cubicBezTo>
                    <a:pt x="292" y="861"/>
                    <a:pt x="292" y="861"/>
                    <a:pt x="292" y="861"/>
                  </a:cubicBezTo>
                  <a:close/>
                  <a:moveTo>
                    <a:pt x="304" y="868"/>
                  </a:moveTo>
                  <a:cubicBezTo>
                    <a:pt x="304" y="428"/>
                    <a:pt x="304" y="428"/>
                    <a:pt x="304" y="428"/>
                  </a:cubicBezTo>
                  <a:cubicBezTo>
                    <a:pt x="303" y="428"/>
                    <a:pt x="303" y="428"/>
                    <a:pt x="302" y="427"/>
                  </a:cubicBezTo>
                  <a:cubicBezTo>
                    <a:pt x="302" y="867"/>
                    <a:pt x="302" y="867"/>
                    <a:pt x="302" y="867"/>
                  </a:cubicBezTo>
                  <a:cubicBezTo>
                    <a:pt x="304" y="868"/>
                    <a:pt x="304" y="868"/>
                    <a:pt x="304" y="868"/>
                  </a:cubicBezTo>
                  <a:close/>
                  <a:moveTo>
                    <a:pt x="315" y="875"/>
                  </a:moveTo>
                  <a:cubicBezTo>
                    <a:pt x="315" y="435"/>
                    <a:pt x="315" y="435"/>
                    <a:pt x="315" y="435"/>
                  </a:cubicBezTo>
                  <a:cubicBezTo>
                    <a:pt x="315" y="435"/>
                    <a:pt x="314" y="434"/>
                    <a:pt x="314" y="434"/>
                  </a:cubicBezTo>
                  <a:cubicBezTo>
                    <a:pt x="314" y="874"/>
                    <a:pt x="314" y="874"/>
                    <a:pt x="314" y="874"/>
                  </a:cubicBezTo>
                  <a:cubicBezTo>
                    <a:pt x="315" y="875"/>
                    <a:pt x="315" y="875"/>
                    <a:pt x="315" y="875"/>
                  </a:cubicBezTo>
                  <a:close/>
                  <a:moveTo>
                    <a:pt x="327" y="882"/>
                  </a:moveTo>
                  <a:cubicBezTo>
                    <a:pt x="327" y="442"/>
                    <a:pt x="327" y="442"/>
                    <a:pt x="327" y="442"/>
                  </a:cubicBezTo>
                  <a:cubicBezTo>
                    <a:pt x="327" y="442"/>
                    <a:pt x="326" y="441"/>
                    <a:pt x="326" y="441"/>
                  </a:cubicBezTo>
                  <a:cubicBezTo>
                    <a:pt x="326" y="881"/>
                    <a:pt x="326" y="881"/>
                    <a:pt x="326" y="881"/>
                  </a:cubicBezTo>
                  <a:cubicBezTo>
                    <a:pt x="327" y="882"/>
                    <a:pt x="327" y="882"/>
                    <a:pt x="327" y="882"/>
                  </a:cubicBezTo>
                  <a:close/>
                  <a:moveTo>
                    <a:pt x="339" y="889"/>
                  </a:moveTo>
                  <a:cubicBezTo>
                    <a:pt x="339" y="449"/>
                    <a:pt x="339" y="449"/>
                    <a:pt x="339" y="449"/>
                  </a:cubicBezTo>
                  <a:cubicBezTo>
                    <a:pt x="338" y="448"/>
                    <a:pt x="338" y="448"/>
                    <a:pt x="338" y="448"/>
                  </a:cubicBezTo>
                  <a:cubicBezTo>
                    <a:pt x="338" y="888"/>
                    <a:pt x="338" y="888"/>
                    <a:pt x="338" y="888"/>
                  </a:cubicBezTo>
                  <a:cubicBezTo>
                    <a:pt x="339" y="889"/>
                    <a:pt x="339" y="889"/>
                    <a:pt x="339" y="889"/>
                  </a:cubicBezTo>
                  <a:close/>
                  <a:moveTo>
                    <a:pt x="280" y="854"/>
                  </a:moveTo>
                  <a:cubicBezTo>
                    <a:pt x="280" y="415"/>
                    <a:pt x="280" y="415"/>
                    <a:pt x="280" y="415"/>
                  </a:cubicBezTo>
                  <a:cubicBezTo>
                    <a:pt x="278" y="414"/>
                    <a:pt x="278" y="414"/>
                    <a:pt x="278" y="414"/>
                  </a:cubicBezTo>
                  <a:cubicBezTo>
                    <a:pt x="278" y="854"/>
                    <a:pt x="278" y="854"/>
                    <a:pt x="278" y="854"/>
                  </a:cubicBezTo>
                  <a:lnTo>
                    <a:pt x="280" y="8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4" name="Freeform 101">
              <a:extLst>
                <a:ext uri="{FF2B5EF4-FFF2-40B4-BE49-F238E27FC236}">
                  <a16:creationId xmlns="" xmlns:a16="http://schemas.microsoft.com/office/drawing/2014/main" id="{B982DF2F-2FF4-4870-8FA8-207AFBF32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370138"/>
              <a:ext cx="161925" cy="103188"/>
            </a:xfrm>
            <a:custGeom>
              <a:avLst/>
              <a:gdLst>
                <a:gd name="T0" fmla="*/ 95 w 102"/>
                <a:gd name="T1" fmla="*/ 56 h 65"/>
                <a:gd name="T2" fmla="*/ 0 w 102"/>
                <a:gd name="T3" fmla="*/ 0 h 65"/>
                <a:gd name="T4" fmla="*/ 0 w 102"/>
                <a:gd name="T5" fmla="*/ 7 h 65"/>
                <a:gd name="T6" fmla="*/ 102 w 102"/>
                <a:gd name="T7" fmla="*/ 65 h 65"/>
                <a:gd name="T8" fmla="*/ 95 w 102"/>
                <a:gd name="T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5">
                  <a:moveTo>
                    <a:pt x="95" y="56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02" y="65"/>
                  </a:lnTo>
                  <a:lnTo>
                    <a:pt x="95" y="5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5" name="Freeform 102">
              <a:extLst>
                <a:ext uri="{FF2B5EF4-FFF2-40B4-BE49-F238E27FC236}">
                  <a16:creationId xmlns="" xmlns:a16="http://schemas.microsoft.com/office/drawing/2014/main" id="{F794F58F-0696-40C3-BEED-371E1A376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3637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6" name="Freeform 103">
              <a:extLst>
                <a:ext uri="{FF2B5EF4-FFF2-40B4-BE49-F238E27FC236}">
                  <a16:creationId xmlns="" xmlns:a16="http://schemas.microsoft.com/office/drawing/2014/main" id="{5964E469-5DB1-487B-8F59-A2D0ACBDF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4542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7" name="Freeform 104">
              <a:extLst>
                <a:ext uri="{FF2B5EF4-FFF2-40B4-BE49-F238E27FC236}">
                  <a16:creationId xmlns="" xmlns:a16="http://schemas.microsoft.com/office/drawing/2014/main" id="{0220516E-CA6A-4776-9F0D-360717508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540000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8" name="Freeform 105">
              <a:extLst>
                <a:ext uri="{FF2B5EF4-FFF2-40B4-BE49-F238E27FC236}">
                  <a16:creationId xmlns="" xmlns:a16="http://schemas.microsoft.com/office/drawing/2014/main" id="{82519FF7-FC6E-4933-8BBC-E374CC3D6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6304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9" name="Freeform 106">
              <a:extLst>
                <a:ext uri="{FF2B5EF4-FFF2-40B4-BE49-F238E27FC236}">
                  <a16:creationId xmlns="" xmlns:a16="http://schemas.microsoft.com/office/drawing/2014/main" id="{42EB33C5-C3E8-4425-8EDE-DBCAB6D9D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719388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0" name="Freeform 107">
              <a:extLst>
                <a:ext uri="{FF2B5EF4-FFF2-40B4-BE49-F238E27FC236}">
                  <a16:creationId xmlns="" xmlns:a16="http://schemas.microsoft.com/office/drawing/2014/main" id="{6FD0E823-AC58-4574-9E4C-EC2C04878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0670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1" name="Freeform 108">
              <a:extLst>
                <a:ext uri="{FF2B5EF4-FFF2-40B4-BE49-F238E27FC236}">
                  <a16:creationId xmlns="" xmlns:a16="http://schemas.microsoft.com/office/drawing/2014/main" id="{C21C95E1-5704-4229-BEED-8527F2AF8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95600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2" name="Freeform 109">
              <a:extLst>
                <a:ext uri="{FF2B5EF4-FFF2-40B4-BE49-F238E27FC236}">
                  <a16:creationId xmlns="" xmlns:a16="http://schemas.microsoft.com/office/drawing/2014/main" id="{B0B60F59-8A99-4CE3-8252-214E26103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98291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3" name="Freeform 110">
              <a:extLst>
                <a:ext uri="{FF2B5EF4-FFF2-40B4-BE49-F238E27FC236}">
                  <a16:creationId xmlns="" xmlns:a16="http://schemas.microsoft.com/office/drawing/2014/main" id="{59085B70-C0C2-456D-9329-D39DEBD6F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07181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4" name="Freeform 111">
              <a:extLst>
                <a:ext uri="{FF2B5EF4-FFF2-40B4-BE49-F238E27FC236}">
                  <a16:creationId xmlns="" xmlns:a16="http://schemas.microsoft.com/office/drawing/2014/main" id="{DD1D35C9-A88A-44FE-A0FC-F035079BE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15912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5" name="Freeform 112">
              <a:extLst>
                <a:ext uri="{FF2B5EF4-FFF2-40B4-BE49-F238E27FC236}">
                  <a16:creationId xmlns="" xmlns:a16="http://schemas.microsoft.com/office/drawing/2014/main" id="{5A197D04-6988-44E5-A8F2-86EA66997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248025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6" name="Freeform 114">
              <a:extLst>
                <a:ext uri="{FF2B5EF4-FFF2-40B4-BE49-F238E27FC236}">
                  <a16:creationId xmlns="" xmlns:a16="http://schemas.microsoft.com/office/drawing/2014/main" id="{A3017D07-59AC-4F23-BB7A-41E84204D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3353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7" name="Freeform 115">
              <a:extLst>
                <a:ext uri="{FF2B5EF4-FFF2-40B4-BE49-F238E27FC236}">
                  <a16:creationId xmlns="" xmlns:a16="http://schemas.microsoft.com/office/drawing/2014/main" id="{71642BCC-8382-49F2-A589-677A8B7F18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4242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8" name="Freeform 116">
              <a:extLst>
                <a:ext uri="{FF2B5EF4-FFF2-40B4-BE49-F238E27FC236}">
                  <a16:creationId xmlns="" xmlns:a16="http://schemas.microsoft.com/office/drawing/2014/main" id="{55970A95-B690-48A5-ABCF-EB32DF460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5115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9" name="Freeform 117">
              <a:extLst>
                <a:ext uri="{FF2B5EF4-FFF2-40B4-BE49-F238E27FC236}">
                  <a16:creationId xmlns="" xmlns:a16="http://schemas.microsoft.com/office/drawing/2014/main" id="{91D46055-5792-44A1-9E22-C619E7751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004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0" name="Freeform 118">
              <a:extLst>
                <a:ext uri="{FF2B5EF4-FFF2-40B4-BE49-F238E27FC236}">
                  <a16:creationId xmlns="" xmlns:a16="http://schemas.microsoft.com/office/drawing/2014/main" id="{C4923EA0-51A2-4083-9BA5-F1F72FF4E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87763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1" name="Freeform 119">
              <a:extLst>
                <a:ext uri="{FF2B5EF4-FFF2-40B4-BE49-F238E27FC236}">
                  <a16:creationId xmlns="" xmlns:a16="http://schemas.microsoft.com/office/drawing/2014/main" id="{ADD4D95B-773F-4AB9-8116-C546A70ED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77666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2" name="Freeform 120">
              <a:extLst>
                <a:ext uri="{FF2B5EF4-FFF2-40B4-BE49-F238E27FC236}">
                  <a16:creationId xmlns="" xmlns:a16="http://schemas.microsoft.com/office/drawing/2014/main" id="{2BEF592C-4154-4661-BFD0-6F30849FC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863975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3" name="Freeform 121">
              <a:extLst>
                <a:ext uri="{FF2B5EF4-FFF2-40B4-BE49-F238E27FC236}">
                  <a16:creationId xmlns="" xmlns:a16="http://schemas.microsoft.com/office/drawing/2014/main" id="{D98CAA19-0799-492C-BA31-B0156B37B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9528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4" name="Freeform 122">
              <a:extLst>
                <a:ext uri="{FF2B5EF4-FFF2-40B4-BE49-F238E27FC236}">
                  <a16:creationId xmlns="" xmlns:a16="http://schemas.microsoft.com/office/drawing/2014/main" id="{06E790A1-98E7-4DAD-87F7-F6D38BFD7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04336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5" name="Freeform 123">
              <a:extLst>
                <a:ext uri="{FF2B5EF4-FFF2-40B4-BE49-F238E27FC236}">
                  <a16:creationId xmlns="" xmlns:a16="http://schemas.microsoft.com/office/drawing/2014/main" id="{025C7BBF-714C-4F08-8A0D-378AA6CBC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29088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7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6" name="Freeform 124">
              <a:extLst>
                <a:ext uri="{FF2B5EF4-FFF2-40B4-BE49-F238E27FC236}">
                  <a16:creationId xmlns="" xmlns:a16="http://schemas.microsoft.com/office/drawing/2014/main" id="{EF175A71-AFF7-4EF7-957B-3ADDF5F80E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2201863"/>
              <a:ext cx="349250" cy="2139950"/>
            </a:xfrm>
            <a:custGeom>
              <a:avLst/>
              <a:gdLst>
                <a:gd name="T0" fmla="*/ 64 w 125"/>
                <a:gd name="T1" fmla="*/ 37 h 765"/>
                <a:gd name="T2" fmla="*/ 64 w 125"/>
                <a:gd name="T3" fmla="*/ 730 h 765"/>
                <a:gd name="T4" fmla="*/ 61 w 125"/>
                <a:gd name="T5" fmla="*/ 728 h 765"/>
                <a:gd name="T6" fmla="*/ 61 w 125"/>
                <a:gd name="T7" fmla="*/ 35 h 765"/>
                <a:gd name="T8" fmla="*/ 64 w 125"/>
                <a:gd name="T9" fmla="*/ 37 h 765"/>
                <a:gd name="T10" fmla="*/ 125 w 125"/>
                <a:gd name="T11" fmla="*/ 72 h 765"/>
                <a:gd name="T12" fmla="*/ 125 w 125"/>
                <a:gd name="T13" fmla="*/ 765 h 765"/>
                <a:gd name="T14" fmla="*/ 122 w 125"/>
                <a:gd name="T15" fmla="*/ 763 h 765"/>
                <a:gd name="T16" fmla="*/ 121 w 125"/>
                <a:gd name="T17" fmla="*/ 70 h 765"/>
                <a:gd name="T18" fmla="*/ 125 w 125"/>
                <a:gd name="T19" fmla="*/ 72 h 765"/>
                <a:gd name="T20" fmla="*/ 3 w 125"/>
                <a:gd name="T21" fmla="*/ 2 h 765"/>
                <a:gd name="T22" fmla="*/ 3 w 125"/>
                <a:gd name="T23" fmla="*/ 694 h 765"/>
                <a:gd name="T24" fmla="*/ 0 w 125"/>
                <a:gd name="T25" fmla="*/ 693 h 765"/>
                <a:gd name="T26" fmla="*/ 0 w 125"/>
                <a:gd name="T27" fmla="*/ 0 h 765"/>
                <a:gd name="T28" fmla="*/ 3 w 125"/>
                <a:gd name="T29" fmla="*/ 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765">
                  <a:moveTo>
                    <a:pt x="64" y="37"/>
                  </a:moveTo>
                  <a:cubicBezTo>
                    <a:pt x="64" y="267"/>
                    <a:pt x="64" y="500"/>
                    <a:pt x="64" y="730"/>
                  </a:cubicBezTo>
                  <a:cubicBezTo>
                    <a:pt x="63" y="729"/>
                    <a:pt x="62" y="728"/>
                    <a:pt x="61" y="728"/>
                  </a:cubicBezTo>
                  <a:cubicBezTo>
                    <a:pt x="61" y="498"/>
                    <a:pt x="61" y="265"/>
                    <a:pt x="61" y="35"/>
                  </a:cubicBezTo>
                  <a:cubicBezTo>
                    <a:pt x="62" y="36"/>
                    <a:pt x="63" y="36"/>
                    <a:pt x="64" y="37"/>
                  </a:cubicBezTo>
                  <a:close/>
                  <a:moveTo>
                    <a:pt x="125" y="72"/>
                  </a:moveTo>
                  <a:cubicBezTo>
                    <a:pt x="125" y="765"/>
                    <a:pt x="125" y="765"/>
                    <a:pt x="125" y="765"/>
                  </a:cubicBezTo>
                  <a:cubicBezTo>
                    <a:pt x="122" y="763"/>
                    <a:pt x="122" y="763"/>
                    <a:pt x="122" y="763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5" y="72"/>
                    <a:pt x="125" y="72"/>
                    <a:pt x="125" y="72"/>
                  </a:cubicBezTo>
                  <a:close/>
                  <a:moveTo>
                    <a:pt x="3" y="2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7" name="Freeform 126">
              <a:extLst>
                <a:ext uri="{FF2B5EF4-FFF2-40B4-BE49-F238E27FC236}">
                  <a16:creationId xmlns="" xmlns:a16="http://schemas.microsoft.com/office/drawing/2014/main" id="{7D0295F2-CB8B-47B3-8C99-8583F06F4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38388"/>
              <a:ext cx="193675" cy="1987550"/>
            </a:xfrm>
            <a:custGeom>
              <a:avLst/>
              <a:gdLst>
                <a:gd name="T0" fmla="*/ 122 w 122"/>
                <a:gd name="T1" fmla="*/ 363 h 1252"/>
                <a:gd name="T2" fmla="*/ 0 w 122"/>
                <a:gd name="T3" fmla="*/ 286 h 1252"/>
                <a:gd name="T4" fmla="*/ 0 w 122"/>
                <a:gd name="T5" fmla="*/ 277 h 1252"/>
                <a:gd name="T6" fmla="*/ 122 w 122"/>
                <a:gd name="T7" fmla="*/ 305 h 1252"/>
                <a:gd name="T8" fmla="*/ 122 w 122"/>
                <a:gd name="T9" fmla="*/ 302 h 1252"/>
                <a:gd name="T10" fmla="*/ 122 w 122"/>
                <a:gd name="T11" fmla="*/ 295 h 1252"/>
                <a:gd name="T12" fmla="*/ 122 w 122"/>
                <a:gd name="T13" fmla="*/ 245 h 1252"/>
                <a:gd name="T14" fmla="*/ 122 w 122"/>
                <a:gd name="T15" fmla="*/ 237 h 1252"/>
                <a:gd name="T16" fmla="*/ 0 w 122"/>
                <a:gd name="T17" fmla="*/ 124 h 1252"/>
                <a:gd name="T18" fmla="*/ 122 w 122"/>
                <a:gd name="T19" fmla="*/ 187 h 1252"/>
                <a:gd name="T20" fmla="*/ 122 w 122"/>
                <a:gd name="T21" fmla="*/ 184 h 1252"/>
                <a:gd name="T22" fmla="*/ 122 w 122"/>
                <a:gd name="T23" fmla="*/ 141 h 1252"/>
                <a:gd name="T24" fmla="*/ 122 w 122"/>
                <a:gd name="T25" fmla="*/ 129 h 1252"/>
                <a:gd name="T26" fmla="*/ 0 w 122"/>
                <a:gd name="T27" fmla="*/ 9 h 1252"/>
                <a:gd name="T28" fmla="*/ 0 w 122"/>
                <a:gd name="T29" fmla="*/ 0 h 1252"/>
                <a:gd name="T30" fmla="*/ 0 w 122"/>
                <a:gd name="T31" fmla="*/ 337 h 1252"/>
                <a:gd name="T32" fmla="*/ 0 w 122"/>
                <a:gd name="T33" fmla="*/ 339 h 1252"/>
                <a:gd name="T34" fmla="*/ 0 w 122"/>
                <a:gd name="T35" fmla="*/ 346 h 1252"/>
                <a:gd name="T36" fmla="*/ 0 w 122"/>
                <a:gd name="T37" fmla="*/ 395 h 1252"/>
                <a:gd name="T38" fmla="*/ 0 w 122"/>
                <a:gd name="T39" fmla="*/ 404 h 1252"/>
                <a:gd name="T40" fmla="*/ 122 w 122"/>
                <a:gd name="T41" fmla="*/ 519 h 1252"/>
                <a:gd name="T42" fmla="*/ 0 w 122"/>
                <a:gd name="T43" fmla="*/ 453 h 1252"/>
                <a:gd name="T44" fmla="*/ 0 w 122"/>
                <a:gd name="T45" fmla="*/ 457 h 1252"/>
                <a:gd name="T46" fmla="*/ 0 w 122"/>
                <a:gd name="T47" fmla="*/ 501 h 1252"/>
                <a:gd name="T48" fmla="*/ 0 w 122"/>
                <a:gd name="T49" fmla="*/ 513 h 1252"/>
                <a:gd name="T50" fmla="*/ 122 w 122"/>
                <a:gd name="T51" fmla="*/ 626 h 1252"/>
                <a:gd name="T52" fmla="*/ 122 w 122"/>
                <a:gd name="T53" fmla="*/ 635 h 1252"/>
                <a:gd name="T54" fmla="*/ 0 w 122"/>
                <a:gd name="T55" fmla="*/ 571 h 1252"/>
                <a:gd name="T56" fmla="*/ 0 w 122"/>
                <a:gd name="T57" fmla="*/ 612 h 1252"/>
                <a:gd name="T58" fmla="*/ 0 w 122"/>
                <a:gd name="T59" fmla="*/ 617 h 1252"/>
                <a:gd name="T60" fmla="*/ 0 w 122"/>
                <a:gd name="T61" fmla="*/ 667 h 1252"/>
                <a:gd name="T62" fmla="*/ 122 w 122"/>
                <a:gd name="T63" fmla="*/ 744 h 1252"/>
                <a:gd name="T64" fmla="*/ 122 w 122"/>
                <a:gd name="T65" fmla="*/ 753 h 1252"/>
                <a:gd name="T66" fmla="*/ 122 w 122"/>
                <a:gd name="T67" fmla="*/ 794 h 1252"/>
                <a:gd name="T68" fmla="*/ 0 w 122"/>
                <a:gd name="T69" fmla="*/ 728 h 1252"/>
                <a:gd name="T70" fmla="*/ 0 w 122"/>
                <a:gd name="T71" fmla="*/ 735 h 1252"/>
                <a:gd name="T72" fmla="*/ 0 w 122"/>
                <a:gd name="T73" fmla="*/ 785 h 1252"/>
                <a:gd name="T74" fmla="*/ 122 w 122"/>
                <a:gd name="T75" fmla="*/ 861 h 1252"/>
                <a:gd name="T76" fmla="*/ 122 w 122"/>
                <a:gd name="T77" fmla="*/ 906 h 1252"/>
                <a:gd name="T78" fmla="*/ 122 w 122"/>
                <a:gd name="T79" fmla="*/ 910 h 1252"/>
                <a:gd name="T80" fmla="*/ 0 w 122"/>
                <a:gd name="T81" fmla="*/ 846 h 1252"/>
                <a:gd name="T82" fmla="*/ 0 w 122"/>
                <a:gd name="T83" fmla="*/ 889 h 1252"/>
                <a:gd name="T84" fmla="*/ 0 w 122"/>
                <a:gd name="T85" fmla="*/ 901 h 1252"/>
                <a:gd name="T86" fmla="*/ 0 w 122"/>
                <a:gd name="T87" fmla="*/ 947 h 1252"/>
                <a:gd name="T88" fmla="*/ 122 w 122"/>
                <a:gd name="T89" fmla="*/ 1024 h 1252"/>
                <a:gd name="T90" fmla="*/ 122 w 122"/>
                <a:gd name="T91" fmla="*/ 1028 h 1252"/>
                <a:gd name="T92" fmla="*/ 0 w 122"/>
                <a:gd name="T93" fmla="*/ 1000 h 1252"/>
                <a:gd name="T94" fmla="*/ 0 w 122"/>
                <a:gd name="T95" fmla="*/ 1007 h 1252"/>
                <a:gd name="T96" fmla="*/ 0 w 122"/>
                <a:gd name="T97" fmla="*/ 1056 h 1252"/>
                <a:gd name="T98" fmla="*/ 0 w 122"/>
                <a:gd name="T99" fmla="*/ 1065 h 1252"/>
                <a:gd name="T100" fmla="*/ 122 w 122"/>
                <a:gd name="T101" fmla="*/ 1141 h 1252"/>
                <a:gd name="T102" fmla="*/ 0 w 122"/>
                <a:gd name="T103" fmla="*/ 1114 h 1252"/>
                <a:gd name="T104" fmla="*/ 0 w 122"/>
                <a:gd name="T105" fmla="*/ 1118 h 1252"/>
                <a:gd name="T106" fmla="*/ 0 w 122"/>
                <a:gd name="T107" fmla="*/ 1123 h 1252"/>
                <a:gd name="T108" fmla="*/ 0 w 122"/>
                <a:gd name="T109" fmla="*/ 1172 h 1252"/>
                <a:gd name="T110" fmla="*/ 0 w 122"/>
                <a:gd name="T111" fmla="*/ 1181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" h="1252">
                  <a:moveTo>
                    <a:pt x="88" y="64"/>
                  </a:moveTo>
                  <a:lnTo>
                    <a:pt x="0" y="13"/>
                  </a:lnTo>
                  <a:lnTo>
                    <a:pt x="0" y="15"/>
                  </a:lnTo>
                  <a:lnTo>
                    <a:pt x="92" y="67"/>
                  </a:lnTo>
                  <a:lnTo>
                    <a:pt x="88" y="64"/>
                  </a:lnTo>
                  <a:lnTo>
                    <a:pt x="88" y="64"/>
                  </a:lnTo>
                  <a:close/>
                  <a:moveTo>
                    <a:pt x="122" y="363"/>
                  </a:moveTo>
                  <a:lnTo>
                    <a:pt x="122" y="360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122" y="363"/>
                  </a:lnTo>
                  <a:lnTo>
                    <a:pt x="122" y="363"/>
                  </a:lnTo>
                  <a:close/>
                  <a:moveTo>
                    <a:pt x="122" y="356"/>
                  </a:moveTo>
                  <a:lnTo>
                    <a:pt x="0" y="286"/>
                  </a:lnTo>
                  <a:lnTo>
                    <a:pt x="0" y="284"/>
                  </a:lnTo>
                  <a:lnTo>
                    <a:pt x="122" y="355"/>
                  </a:lnTo>
                  <a:lnTo>
                    <a:pt x="122" y="356"/>
                  </a:lnTo>
                  <a:lnTo>
                    <a:pt x="122" y="356"/>
                  </a:lnTo>
                  <a:close/>
                  <a:moveTo>
                    <a:pt x="122" y="351"/>
                  </a:moveTo>
                  <a:lnTo>
                    <a:pt x="0" y="281"/>
                  </a:lnTo>
                  <a:lnTo>
                    <a:pt x="0" y="277"/>
                  </a:lnTo>
                  <a:lnTo>
                    <a:pt x="122" y="348"/>
                  </a:lnTo>
                  <a:lnTo>
                    <a:pt x="122" y="351"/>
                  </a:lnTo>
                  <a:lnTo>
                    <a:pt x="122" y="351"/>
                  </a:lnTo>
                  <a:close/>
                  <a:moveTo>
                    <a:pt x="122" y="307"/>
                  </a:moveTo>
                  <a:lnTo>
                    <a:pt x="0" y="237"/>
                  </a:lnTo>
                  <a:lnTo>
                    <a:pt x="0" y="235"/>
                  </a:lnTo>
                  <a:lnTo>
                    <a:pt x="122" y="305"/>
                  </a:lnTo>
                  <a:lnTo>
                    <a:pt x="122" y="307"/>
                  </a:lnTo>
                  <a:lnTo>
                    <a:pt x="122" y="307"/>
                  </a:lnTo>
                  <a:close/>
                  <a:moveTo>
                    <a:pt x="122" y="302"/>
                  </a:moveTo>
                  <a:lnTo>
                    <a:pt x="0" y="231"/>
                  </a:lnTo>
                  <a:lnTo>
                    <a:pt x="0" y="228"/>
                  </a:lnTo>
                  <a:lnTo>
                    <a:pt x="122" y="298"/>
                  </a:lnTo>
                  <a:lnTo>
                    <a:pt x="122" y="302"/>
                  </a:lnTo>
                  <a:lnTo>
                    <a:pt x="122" y="302"/>
                  </a:lnTo>
                  <a:close/>
                  <a:moveTo>
                    <a:pt x="122" y="295"/>
                  </a:moveTo>
                  <a:lnTo>
                    <a:pt x="0" y="224"/>
                  </a:lnTo>
                  <a:lnTo>
                    <a:pt x="0" y="222"/>
                  </a:lnTo>
                  <a:lnTo>
                    <a:pt x="122" y="293"/>
                  </a:lnTo>
                  <a:lnTo>
                    <a:pt x="122" y="295"/>
                  </a:lnTo>
                  <a:lnTo>
                    <a:pt x="122" y="295"/>
                  </a:lnTo>
                  <a:close/>
                  <a:moveTo>
                    <a:pt x="122" y="252"/>
                  </a:moveTo>
                  <a:lnTo>
                    <a:pt x="122" y="249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122" y="252"/>
                  </a:lnTo>
                  <a:lnTo>
                    <a:pt x="122" y="252"/>
                  </a:lnTo>
                  <a:close/>
                  <a:moveTo>
                    <a:pt x="122" y="245"/>
                  </a:moveTo>
                  <a:lnTo>
                    <a:pt x="122" y="244"/>
                  </a:lnTo>
                  <a:lnTo>
                    <a:pt x="0" y="173"/>
                  </a:lnTo>
                  <a:lnTo>
                    <a:pt x="0" y="175"/>
                  </a:lnTo>
                  <a:lnTo>
                    <a:pt x="122" y="245"/>
                  </a:lnTo>
                  <a:lnTo>
                    <a:pt x="122" y="245"/>
                  </a:lnTo>
                  <a:close/>
                  <a:moveTo>
                    <a:pt x="122" y="240"/>
                  </a:moveTo>
                  <a:lnTo>
                    <a:pt x="122" y="237"/>
                  </a:lnTo>
                  <a:lnTo>
                    <a:pt x="0" y="166"/>
                  </a:lnTo>
                  <a:lnTo>
                    <a:pt x="0" y="170"/>
                  </a:lnTo>
                  <a:lnTo>
                    <a:pt x="122" y="240"/>
                  </a:lnTo>
                  <a:lnTo>
                    <a:pt x="122" y="240"/>
                  </a:lnTo>
                  <a:close/>
                  <a:moveTo>
                    <a:pt x="122" y="196"/>
                  </a:moveTo>
                  <a:lnTo>
                    <a:pt x="0" y="126"/>
                  </a:lnTo>
                  <a:lnTo>
                    <a:pt x="0" y="124"/>
                  </a:lnTo>
                  <a:lnTo>
                    <a:pt x="122" y="194"/>
                  </a:lnTo>
                  <a:lnTo>
                    <a:pt x="122" y="196"/>
                  </a:lnTo>
                  <a:lnTo>
                    <a:pt x="122" y="196"/>
                  </a:lnTo>
                  <a:close/>
                  <a:moveTo>
                    <a:pt x="122" y="191"/>
                  </a:moveTo>
                  <a:lnTo>
                    <a:pt x="0" y="120"/>
                  </a:lnTo>
                  <a:lnTo>
                    <a:pt x="0" y="117"/>
                  </a:lnTo>
                  <a:lnTo>
                    <a:pt x="122" y="187"/>
                  </a:lnTo>
                  <a:lnTo>
                    <a:pt x="122" y="191"/>
                  </a:lnTo>
                  <a:lnTo>
                    <a:pt x="122" y="191"/>
                  </a:lnTo>
                  <a:close/>
                  <a:moveTo>
                    <a:pt x="122" y="184"/>
                  </a:moveTo>
                  <a:lnTo>
                    <a:pt x="0" y="113"/>
                  </a:lnTo>
                  <a:lnTo>
                    <a:pt x="0" y="111"/>
                  </a:lnTo>
                  <a:lnTo>
                    <a:pt x="122" y="182"/>
                  </a:lnTo>
                  <a:lnTo>
                    <a:pt x="122" y="184"/>
                  </a:lnTo>
                  <a:lnTo>
                    <a:pt x="122" y="184"/>
                  </a:lnTo>
                  <a:close/>
                  <a:moveTo>
                    <a:pt x="122" y="141"/>
                  </a:moveTo>
                  <a:lnTo>
                    <a:pt x="0" y="71"/>
                  </a:lnTo>
                  <a:lnTo>
                    <a:pt x="0" y="67"/>
                  </a:lnTo>
                  <a:lnTo>
                    <a:pt x="122" y="138"/>
                  </a:lnTo>
                  <a:lnTo>
                    <a:pt x="122" y="141"/>
                  </a:lnTo>
                  <a:lnTo>
                    <a:pt x="122" y="141"/>
                  </a:lnTo>
                  <a:close/>
                  <a:moveTo>
                    <a:pt x="122" y="134"/>
                  </a:moveTo>
                  <a:lnTo>
                    <a:pt x="0" y="64"/>
                  </a:lnTo>
                  <a:lnTo>
                    <a:pt x="0" y="62"/>
                  </a:lnTo>
                  <a:lnTo>
                    <a:pt x="122" y="133"/>
                  </a:lnTo>
                  <a:lnTo>
                    <a:pt x="122" y="134"/>
                  </a:lnTo>
                  <a:lnTo>
                    <a:pt x="122" y="134"/>
                  </a:lnTo>
                  <a:close/>
                  <a:moveTo>
                    <a:pt x="122" y="129"/>
                  </a:moveTo>
                  <a:lnTo>
                    <a:pt x="0" y="59"/>
                  </a:lnTo>
                  <a:lnTo>
                    <a:pt x="0" y="55"/>
                  </a:lnTo>
                  <a:lnTo>
                    <a:pt x="122" y="126"/>
                  </a:lnTo>
                  <a:lnTo>
                    <a:pt x="122" y="129"/>
                  </a:lnTo>
                  <a:lnTo>
                    <a:pt x="122" y="129"/>
                  </a:lnTo>
                  <a:close/>
                  <a:moveTo>
                    <a:pt x="87" y="59"/>
                  </a:moveTo>
                  <a:lnTo>
                    <a:pt x="0" y="9"/>
                  </a:lnTo>
                  <a:lnTo>
                    <a:pt x="0" y="6"/>
                  </a:lnTo>
                  <a:lnTo>
                    <a:pt x="83" y="55"/>
                  </a:lnTo>
                  <a:lnTo>
                    <a:pt x="87" y="59"/>
                  </a:lnTo>
                  <a:lnTo>
                    <a:pt x="87" y="59"/>
                  </a:lnTo>
                  <a:close/>
                  <a:moveTo>
                    <a:pt x="79" y="5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78" y="44"/>
                  </a:lnTo>
                  <a:lnTo>
                    <a:pt x="79" y="50"/>
                  </a:lnTo>
                  <a:lnTo>
                    <a:pt x="79" y="50"/>
                  </a:lnTo>
                  <a:close/>
                  <a:moveTo>
                    <a:pt x="0" y="334"/>
                  </a:moveTo>
                  <a:lnTo>
                    <a:pt x="122" y="404"/>
                  </a:lnTo>
                  <a:lnTo>
                    <a:pt x="122" y="40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0" y="334"/>
                  </a:lnTo>
                  <a:close/>
                  <a:moveTo>
                    <a:pt x="0" y="339"/>
                  </a:moveTo>
                  <a:lnTo>
                    <a:pt x="122" y="409"/>
                  </a:lnTo>
                  <a:lnTo>
                    <a:pt x="122" y="413"/>
                  </a:lnTo>
                  <a:lnTo>
                    <a:pt x="0" y="342"/>
                  </a:lnTo>
                  <a:lnTo>
                    <a:pt x="0" y="339"/>
                  </a:lnTo>
                  <a:lnTo>
                    <a:pt x="0" y="339"/>
                  </a:lnTo>
                  <a:close/>
                  <a:moveTo>
                    <a:pt x="0" y="346"/>
                  </a:moveTo>
                  <a:lnTo>
                    <a:pt x="122" y="416"/>
                  </a:lnTo>
                  <a:lnTo>
                    <a:pt x="122" y="418"/>
                  </a:lnTo>
                  <a:lnTo>
                    <a:pt x="0" y="348"/>
                  </a:lnTo>
                  <a:lnTo>
                    <a:pt x="0" y="346"/>
                  </a:lnTo>
                  <a:lnTo>
                    <a:pt x="0" y="346"/>
                  </a:lnTo>
                  <a:close/>
                  <a:moveTo>
                    <a:pt x="0" y="390"/>
                  </a:moveTo>
                  <a:lnTo>
                    <a:pt x="0" y="392"/>
                  </a:lnTo>
                  <a:lnTo>
                    <a:pt x="122" y="462"/>
                  </a:lnTo>
                  <a:lnTo>
                    <a:pt x="122" y="460"/>
                  </a:lnTo>
                  <a:lnTo>
                    <a:pt x="0" y="390"/>
                  </a:lnTo>
                  <a:lnTo>
                    <a:pt x="0" y="390"/>
                  </a:lnTo>
                  <a:close/>
                  <a:moveTo>
                    <a:pt x="0" y="395"/>
                  </a:moveTo>
                  <a:lnTo>
                    <a:pt x="0" y="399"/>
                  </a:lnTo>
                  <a:lnTo>
                    <a:pt x="122" y="469"/>
                  </a:lnTo>
                  <a:lnTo>
                    <a:pt x="122" y="466"/>
                  </a:lnTo>
                  <a:lnTo>
                    <a:pt x="0" y="395"/>
                  </a:lnTo>
                  <a:lnTo>
                    <a:pt x="0" y="395"/>
                  </a:lnTo>
                  <a:close/>
                  <a:moveTo>
                    <a:pt x="0" y="401"/>
                  </a:moveTo>
                  <a:lnTo>
                    <a:pt x="0" y="404"/>
                  </a:lnTo>
                  <a:lnTo>
                    <a:pt x="122" y="475"/>
                  </a:lnTo>
                  <a:lnTo>
                    <a:pt x="122" y="471"/>
                  </a:lnTo>
                  <a:lnTo>
                    <a:pt x="0" y="401"/>
                  </a:lnTo>
                  <a:lnTo>
                    <a:pt x="0" y="401"/>
                  </a:lnTo>
                  <a:close/>
                  <a:moveTo>
                    <a:pt x="0" y="445"/>
                  </a:moveTo>
                  <a:lnTo>
                    <a:pt x="122" y="515"/>
                  </a:lnTo>
                  <a:lnTo>
                    <a:pt x="122" y="519"/>
                  </a:lnTo>
                  <a:lnTo>
                    <a:pt x="0" y="448"/>
                  </a:lnTo>
                  <a:lnTo>
                    <a:pt x="0" y="445"/>
                  </a:lnTo>
                  <a:lnTo>
                    <a:pt x="0" y="445"/>
                  </a:lnTo>
                  <a:close/>
                  <a:moveTo>
                    <a:pt x="0" y="452"/>
                  </a:moveTo>
                  <a:lnTo>
                    <a:pt x="122" y="522"/>
                  </a:lnTo>
                  <a:lnTo>
                    <a:pt x="122" y="524"/>
                  </a:lnTo>
                  <a:lnTo>
                    <a:pt x="0" y="453"/>
                  </a:lnTo>
                  <a:lnTo>
                    <a:pt x="0" y="452"/>
                  </a:lnTo>
                  <a:lnTo>
                    <a:pt x="0" y="452"/>
                  </a:lnTo>
                  <a:close/>
                  <a:moveTo>
                    <a:pt x="0" y="457"/>
                  </a:moveTo>
                  <a:lnTo>
                    <a:pt x="122" y="527"/>
                  </a:lnTo>
                  <a:lnTo>
                    <a:pt x="122" y="531"/>
                  </a:lnTo>
                  <a:lnTo>
                    <a:pt x="0" y="460"/>
                  </a:lnTo>
                  <a:lnTo>
                    <a:pt x="0" y="457"/>
                  </a:lnTo>
                  <a:lnTo>
                    <a:pt x="0" y="457"/>
                  </a:lnTo>
                  <a:close/>
                  <a:moveTo>
                    <a:pt x="0" y="501"/>
                  </a:moveTo>
                  <a:lnTo>
                    <a:pt x="0" y="503"/>
                  </a:lnTo>
                  <a:lnTo>
                    <a:pt x="122" y="573"/>
                  </a:lnTo>
                  <a:lnTo>
                    <a:pt x="122" y="571"/>
                  </a:lnTo>
                  <a:lnTo>
                    <a:pt x="0" y="501"/>
                  </a:lnTo>
                  <a:lnTo>
                    <a:pt x="0" y="501"/>
                  </a:lnTo>
                  <a:close/>
                  <a:moveTo>
                    <a:pt x="0" y="506"/>
                  </a:moveTo>
                  <a:lnTo>
                    <a:pt x="0" y="510"/>
                  </a:lnTo>
                  <a:lnTo>
                    <a:pt x="122" y="580"/>
                  </a:lnTo>
                  <a:lnTo>
                    <a:pt x="122" y="577"/>
                  </a:lnTo>
                  <a:lnTo>
                    <a:pt x="0" y="506"/>
                  </a:lnTo>
                  <a:lnTo>
                    <a:pt x="0" y="506"/>
                  </a:lnTo>
                  <a:close/>
                  <a:moveTo>
                    <a:pt x="0" y="513"/>
                  </a:moveTo>
                  <a:lnTo>
                    <a:pt x="0" y="515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0" y="513"/>
                  </a:lnTo>
                  <a:lnTo>
                    <a:pt x="0" y="513"/>
                  </a:lnTo>
                  <a:close/>
                  <a:moveTo>
                    <a:pt x="0" y="556"/>
                  </a:moveTo>
                  <a:lnTo>
                    <a:pt x="122" y="626"/>
                  </a:lnTo>
                  <a:lnTo>
                    <a:pt x="122" y="630"/>
                  </a:lnTo>
                  <a:lnTo>
                    <a:pt x="0" y="559"/>
                  </a:lnTo>
                  <a:lnTo>
                    <a:pt x="0" y="556"/>
                  </a:lnTo>
                  <a:lnTo>
                    <a:pt x="0" y="556"/>
                  </a:lnTo>
                  <a:close/>
                  <a:moveTo>
                    <a:pt x="0" y="563"/>
                  </a:moveTo>
                  <a:lnTo>
                    <a:pt x="122" y="633"/>
                  </a:lnTo>
                  <a:lnTo>
                    <a:pt x="122" y="635"/>
                  </a:lnTo>
                  <a:lnTo>
                    <a:pt x="0" y="564"/>
                  </a:lnTo>
                  <a:lnTo>
                    <a:pt x="0" y="563"/>
                  </a:lnTo>
                  <a:lnTo>
                    <a:pt x="0" y="563"/>
                  </a:lnTo>
                  <a:close/>
                  <a:moveTo>
                    <a:pt x="0" y="568"/>
                  </a:moveTo>
                  <a:lnTo>
                    <a:pt x="122" y="638"/>
                  </a:lnTo>
                  <a:lnTo>
                    <a:pt x="122" y="642"/>
                  </a:lnTo>
                  <a:lnTo>
                    <a:pt x="0" y="571"/>
                  </a:lnTo>
                  <a:lnTo>
                    <a:pt x="0" y="568"/>
                  </a:lnTo>
                  <a:lnTo>
                    <a:pt x="0" y="568"/>
                  </a:lnTo>
                  <a:close/>
                  <a:moveTo>
                    <a:pt x="0" y="612"/>
                  </a:moveTo>
                  <a:lnTo>
                    <a:pt x="0" y="614"/>
                  </a:lnTo>
                  <a:lnTo>
                    <a:pt x="122" y="684"/>
                  </a:lnTo>
                  <a:lnTo>
                    <a:pt x="122" y="683"/>
                  </a:lnTo>
                  <a:lnTo>
                    <a:pt x="0" y="612"/>
                  </a:lnTo>
                  <a:lnTo>
                    <a:pt x="0" y="612"/>
                  </a:lnTo>
                  <a:close/>
                  <a:moveTo>
                    <a:pt x="0" y="617"/>
                  </a:moveTo>
                  <a:lnTo>
                    <a:pt x="0" y="621"/>
                  </a:lnTo>
                  <a:lnTo>
                    <a:pt x="122" y="691"/>
                  </a:lnTo>
                  <a:lnTo>
                    <a:pt x="122" y="688"/>
                  </a:lnTo>
                  <a:lnTo>
                    <a:pt x="0" y="617"/>
                  </a:lnTo>
                  <a:lnTo>
                    <a:pt x="0" y="617"/>
                  </a:lnTo>
                  <a:close/>
                  <a:moveTo>
                    <a:pt x="0" y="624"/>
                  </a:moveTo>
                  <a:lnTo>
                    <a:pt x="0" y="626"/>
                  </a:lnTo>
                  <a:lnTo>
                    <a:pt x="122" y="697"/>
                  </a:lnTo>
                  <a:lnTo>
                    <a:pt x="122" y="695"/>
                  </a:lnTo>
                  <a:lnTo>
                    <a:pt x="0" y="624"/>
                  </a:lnTo>
                  <a:lnTo>
                    <a:pt x="0" y="624"/>
                  </a:lnTo>
                  <a:close/>
                  <a:moveTo>
                    <a:pt x="0" y="667"/>
                  </a:moveTo>
                  <a:lnTo>
                    <a:pt x="122" y="737"/>
                  </a:lnTo>
                  <a:lnTo>
                    <a:pt x="122" y="741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close/>
                  <a:moveTo>
                    <a:pt x="0" y="674"/>
                  </a:moveTo>
                  <a:lnTo>
                    <a:pt x="122" y="744"/>
                  </a:lnTo>
                  <a:lnTo>
                    <a:pt x="122" y="746"/>
                  </a:lnTo>
                  <a:lnTo>
                    <a:pt x="0" y="675"/>
                  </a:lnTo>
                  <a:lnTo>
                    <a:pt x="0" y="674"/>
                  </a:lnTo>
                  <a:lnTo>
                    <a:pt x="0" y="674"/>
                  </a:lnTo>
                  <a:close/>
                  <a:moveTo>
                    <a:pt x="0" y="679"/>
                  </a:moveTo>
                  <a:lnTo>
                    <a:pt x="122" y="749"/>
                  </a:lnTo>
                  <a:lnTo>
                    <a:pt x="122" y="753"/>
                  </a:lnTo>
                  <a:lnTo>
                    <a:pt x="0" y="683"/>
                  </a:lnTo>
                  <a:lnTo>
                    <a:pt x="0" y="679"/>
                  </a:lnTo>
                  <a:lnTo>
                    <a:pt x="0" y="679"/>
                  </a:lnTo>
                  <a:close/>
                  <a:moveTo>
                    <a:pt x="0" y="723"/>
                  </a:moveTo>
                  <a:lnTo>
                    <a:pt x="0" y="725"/>
                  </a:lnTo>
                  <a:lnTo>
                    <a:pt x="122" y="795"/>
                  </a:lnTo>
                  <a:lnTo>
                    <a:pt x="122" y="794"/>
                  </a:lnTo>
                  <a:lnTo>
                    <a:pt x="0" y="723"/>
                  </a:lnTo>
                  <a:lnTo>
                    <a:pt x="0" y="723"/>
                  </a:lnTo>
                  <a:close/>
                  <a:moveTo>
                    <a:pt x="0" y="728"/>
                  </a:moveTo>
                  <a:lnTo>
                    <a:pt x="0" y="732"/>
                  </a:lnTo>
                  <a:lnTo>
                    <a:pt x="122" y="802"/>
                  </a:lnTo>
                  <a:lnTo>
                    <a:pt x="122" y="799"/>
                  </a:lnTo>
                  <a:lnTo>
                    <a:pt x="0" y="728"/>
                  </a:lnTo>
                  <a:lnTo>
                    <a:pt x="0" y="728"/>
                  </a:lnTo>
                  <a:close/>
                  <a:moveTo>
                    <a:pt x="0" y="735"/>
                  </a:moveTo>
                  <a:lnTo>
                    <a:pt x="0" y="737"/>
                  </a:lnTo>
                  <a:lnTo>
                    <a:pt x="122" y="808"/>
                  </a:lnTo>
                  <a:lnTo>
                    <a:pt x="122" y="806"/>
                  </a:lnTo>
                  <a:lnTo>
                    <a:pt x="0" y="735"/>
                  </a:lnTo>
                  <a:lnTo>
                    <a:pt x="0" y="735"/>
                  </a:lnTo>
                  <a:close/>
                  <a:moveTo>
                    <a:pt x="0" y="778"/>
                  </a:moveTo>
                  <a:lnTo>
                    <a:pt x="122" y="848"/>
                  </a:lnTo>
                  <a:lnTo>
                    <a:pt x="122" y="852"/>
                  </a:lnTo>
                  <a:lnTo>
                    <a:pt x="0" y="781"/>
                  </a:lnTo>
                  <a:lnTo>
                    <a:pt x="0" y="778"/>
                  </a:lnTo>
                  <a:lnTo>
                    <a:pt x="0" y="778"/>
                  </a:lnTo>
                  <a:close/>
                  <a:moveTo>
                    <a:pt x="0" y="785"/>
                  </a:moveTo>
                  <a:lnTo>
                    <a:pt x="122" y="855"/>
                  </a:lnTo>
                  <a:lnTo>
                    <a:pt x="122" y="857"/>
                  </a:lnTo>
                  <a:lnTo>
                    <a:pt x="0" y="786"/>
                  </a:lnTo>
                  <a:lnTo>
                    <a:pt x="0" y="785"/>
                  </a:lnTo>
                  <a:lnTo>
                    <a:pt x="0" y="785"/>
                  </a:lnTo>
                  <a:close/>
                  <a:moveTo>
                    <a:pt x="0" y="790"/>
                  </a:moveTo>
                  <a:lnTo>
                    <a:pt x="122" y="861"/>
                  </a:lnTo>
                  <a:lnTo>
                    <a:pt x="122" y="864"/>
                  </a:lnTo>
                  <a:lnTo>
                    <a:pt x="0" y="794"/>
                  </a:lnTo>
                  <a:lnTo>
                    <a:pt x="0" y="790"/>
                  </a:lnTo>
                  <a:lnTo>
                    <a:pt x="0" y="790"/>
                  </a:lnTo>
                  <a:close/>
                  <a:moveTo>
                    <a:pt x="0" y="834"/>
                  </a:moveTo>
                  <a:lnTo>
                    <a:pt x="0" y="836"/>
                  </a:lnTo>
                  <a:lnTo>
                    <a:pt x="122" y="906"/>
                  </a:lnTo>
                  <a:lnTo>
                    <a:pt x="122" y="905"/>
                  </a:lnTo>
                  <a:lnTo>
                    <a:pt x="0" y="834"/>
                  </a:lnTo>
                  <a:lnTo>
                    <a:pt x="0" y="834"/>
                  </a:lnTo>
                  <a:close/>
                  <a:moveTo>
                    <a:pt x="0" y="839"/>
                  </a:moveTo>
                  <a:lnTo>
                    <a:pt x="0" y="843"/>
                  </a:lnTo>
                  <a:lnTo>
                    <a:pt x="122" y="913"/>
                  </a:lnTo>
                  <a:lnTo>
                    <a:pt x="122" y="910"/>
                  </a:lnTo>
                  <a:lnTo>
                    <a:pt x="0" y="839"/>
                  </a:lnTo>
                  <a:lnTo>
                    <a:pt x="0" y="839"/>
                  </a:lnTo>
                  <a:close/>
                  <a:moveTo>
                    <a:pt x="0" y="846"/>
                  </a:moveTo>
                  <a:lnTo>
                    <a:pt x="0" y="848"/>
                  </a:lnTo>
                  <a:lnTo>
                    <a:pt x="122" y="919"/>
                  </a:lnTo>
                  <a:lnTo>
                    <a:pt x="122" y="917"/>
                  </a:lnTo>
                  <a:lnTo>
                    <a:pt x="0" y="846"/>
                  </a:lnTo>
                  <a:lnTo>
                    <a:pt x="0" y="846"/>
                  </a:lnTo>
                  <a:close/>
                  <a:moveTo>
                    <a:pt x="0" y="889"/>
                  </a:moveTo>
                  <a:lnTo>
                    <a:pt x="122" y="959"/>
                  </a:lnTo>
                  <a:lnTo>
                    <a:pt x="122" y="963"/>
                  </a:lnTo>
                  <a:lnTo>
                    <a:pt x="0" y="892"/>
                  </a:lnTo>
                  <a:lnTo>
                    <a:pt x="0" y="889"/>
                  </a:lnTo>
                  <a:lnTo>
                    <a:pt x="0" y="889"/>
                  </a:lnTo>
                  <a:close/>
                  <a:moveTo>
                    <a:pt x="0" y="896"/>
                  </a:moveTo>
                  <a:lnTo>
                    <a:pt x="122" y="966"/>
                  </a:lnTo>
                  <a:lnTo>
                    <a:pt x="122" y="968"/>
                  </a:lnTo>
                  <a:lnTo>
                    <a:pt x="0" y="898"/>
                  </a:lnTo>
                  <a:lnTo>
                    <a:pt x="0" y="896"/>
                  </a:lnTo>
                  <a:lnTo>
                    <a:pt x="0" y="896"/>
                  </a:lnTo>
                  <a:close/>
                  <a:moveTo>
                    <a:pt x="0" y="901"/>
                  </a:moveTo>
                  <a:lnTo>
                    <a:pt x="122" y="972"/>
                  </a:lnTo>
                  <a:lnTo>
                    <a:pt x="122" y="975"/>
                  </a:lnTo>
                  <a:lnTo>
                    <a:pt x="0" y="905"/>
                  </a:lnTo>
                  <a:lnTo>
                    <a:pt x="0" y="901"/>
                  </a:lnTo>
                  <a:lnTo>
                    <a:pt x="0" y="901"/>
                  </a:lnTo>
                  <a:close/>
                  <a:moveTo>
                    <a:pt x="0" y="945"/>
                  </a:moveTo>
                  <a:lnTo>
                    <a:pt x="0" y="947"/>
                  </a:lnTo>
                  <a:lnTo>
                    <a:pt x="122" y="1017"/>
                  </a:lnTo>
                  <a:lnTo>
                    <a:pt x="122" y="1016"/>
                  </a:lnTo>
                  <a:lnTo>
                    <a:pt x="0" y="945"/>
                  </a:lnTo>
                  <a:lnTo>
                    <a:pt x="0" y="945"/>
                  </a:lnTo>
                  <a:close/>
                  <a:moveTo>
                    <a:pt x="0" y="950"/>
                  </a:moveTo>
                  <a:lnTo>
                    <a:pt x="0" y="954"/>
                  </a:lnTo>
                  <a:lnTo>
                    <a:pt x="122" y="1024"/>
                  </a:lnTo>
                  <a:lnTo>
                    <a:pt x="122" y="1021"/>
                  </a:lnTo>
                  <a:lnTo>
                    <a:pt x="0" y="950"/>
                  </a:lnTo>
                  <a:lnTo>
                    <a:pt x="0" y="950"/>
                  </a:lnTo>
                  <a:close/>
                  <a:moveTo>
                    <a:pt x="0" y="957"/>
                  </a:moveTo>
                  <a:lnTo>
                    <a:pt x="0" y="959"/>
                  </a:lnTo>
                  <a:lnTo>
                    <a:pt x="122" y="1030"/>
                  </a:lnTo>
                  <a:lnTo>
                    <a:pt x="122" y="1028"/>
                  </a:lnTo>
                  <a:lnTo>
                    <a:pt x="0" y="957"/>
                  </a:lnTo>
                  <a:lnTo>
                    <a:pt x="0" y="957"/>
                  </a:lnTo>
                  <a:close/>
                  <a:moveTo>
                    <a:pt x="0" y="1000"/>
                  </a:moveTo>
                  <a:lnTo>
                    <a:pt x="122" y="1070"/>
                  </a:lnTo>
                  <a:lnTo>
                    <a:pt x="122" y="1074"/>
                  </a:lnTo>
                  <a:lnTo>
                    <a:pt x="0" y="1003"/>
                  </a:lnTo>
                  <a:lnTo>
                    <a:pt x="0" y="1000"/>
                  </a:lnTo>
                  <a:lnTo>
                    <a:pt x="0" y="1000"/>
                  </a:lnTo>
                  <a:close/>
                  <a:moveTo>
                    <a:pt x="0" y="1007"/>
                  </a:moveTo>
                  <a:lnTo>
                    <a:pt x="122" y="1077"/>
                  </a:lnTo>
                  <a:lnTo>
                    <a:pt x="122" y="1079"/>
                  </a:lnTo>
                  <a:lnTo>
                    <a:pt x="0" y="1009"/>
                  </a:lnTo>
                  <a:lnTo>
                    <a:pt x="0" y="1007"/>
                  </a:lnTo>
                  <a:lnTo>
                    <a:pt x="0" y="1007"/>
                  </a:lnTo>
                  <a:close/>
                  <a:moveTo>
                    <a:pt x="0" y="1012"/>
                  </a:moveTo>
                  <a:lnTo>
                    <a:pt x="122" y="1083"/>
                  </a:lnTo>
                  <a:lnTo>
                    <a:pt x="122" y="1086"/>
                  </a:lnTo>
                  <a:lnTo>
                    <a:pt x="0" y="1016"/>
                  </a:lnTo>
                  <a:lnTo>
                    <a:pt x="0" y="1012"/>
                  </a:lnTo>
                  <a:lnTo>
                    <a:pt x="0" y="1012"/>
                  </a:lnTo>
                  <a:close/>
                  <a:moveTo>
                    <a:pt x="0" y="1056"/>
                  </a:moveTo>
                  <a:lnTo>
                    <a:pt x="0" y="1058"/>
                  </a:lnTo>
                  <a:lnTo>
                    <a:pt x="122" y="1128"/>
                  </a:lnTo>
                  <a:lnTo>
                    <a:pt x="122" y="1127"/>
                  </a:lnTo>
                  <a:lnTo>
                    <a:pt x="0" y="1056"/>
                  </a:lnTo>
                  <a:lnTo>
                    <a:pt x="0" y="1056"/>
                  </a:lnTo>
                  <a:close/>
                  <a:moveTo>
                    <a:pt x="0" y="1061"/>
                  </a:moveTo>
                  <a:lnTo>
                    <a:pt x="0" y="1065"/>
                  </a:lnTo>
                  <a:lnTo>
                    <a:pt x="122" y="1135"/>
                  </a:lnTo>
                  <a:lnTo>
                    <a:pt x="122" y="1132"/>
                  </a:lnTo>
                  <a:lnTo>
                    <a:pt x="0" y="1061"/>
                  </a:lnTo>
                  <a:lnTo>
                    <a:pt x="0" y="1061"/>
                  </a:lnTo>
                  <a:close/>
                  <a:moveTo>
                    <a:pt x="0" y="1068"/>
                  </a:moveTo>
                  <a:lnTo>
                    <a:pt x="0" y="1070"/>
                  </a:lnTo>
                  <a:lnTo>
                    <a:pt x="122" y="1141"/>
                  </a:lnTo>
                  <a:lnTo>
                    <a:pt x="122" y="1139"/>
                  </a:lnTo>
                  <a:lnTo>
                    <a:pt x="0" y="1068"/>
                  </a:lnTo>
                  <a:lnTo>
                    <a:pt x="0" y="1068"/>
                  </a:lnTo>
                  <a:close/>
                  <a:moveTo>
                    <a:pt x="0" y="1111"/>
                  </a:moveTo>
                  <a:lnTo>
                    <a:pt x="122" y="1181"/>
                  </a:lnTo>
                  <a:lnTo>
                    <a:pt x="122" y="1185"/>
                  </a:lnTo>
                  <a:lnTo>
                    <a:pt x="0" y="1114"/>
                  </a:lnTo>
                  <a:lnTo>
                    <a:pt x="0" y="1111"/>
                  </a:lnTo>
                  <a:lnTo>
                    <a:pt x="0" y="1111"/>
                  </a:lnTo>
                  <a:close/>
                  <a:moveTo>
                    <a:pt x="0" y="1118"/>
                  </a:moveTo>
                  <a:lnTo>
                    <a:pt x="122" y="1188"/>
                  </a:lnTo>
                  <a:lnTo>
                    <a:pt x="122" y="1190"/>
                  </a:lnTo>
                  <a:lnTo>
                    <a:pt x="0" y="1120"/>
                  </a:lnTo>
                  <a:lnTo>
                    <a:pt x="0" y="1118"/>
                  </a:lnTo>
                  <a:lnTo>
                    <a:pt x="0" y="1118"/>
                  </a:lnTo>
                  <a:close/>
                  <a:moveTo>
                    <a:pt x="0" y="1123"/>
                  </a:moveTo>
                  <a:lnTo>
                    <a:pt x="122" y="1194"/>
                  </a:lnTo>
                  <a:lnTo>
                    <a:pt x="122" y="1197"/>
                  </a:lnTo>
                  <a:lnTo>
                    <a:pt x="0" y="1127"/>
                  </a:lnTo>
                  <a:lnTo>
                    <a:pt x="0" y="1123"/>
                  </a:lnTo>
                  <a:lnTo>
                    <a:pt x="0" y="1123"/>
                  </a:lnTo>
                  <a:close/>
                  <a:moveTo>
                    <a:pt x="0" y="1167"/>
                  </a:moveTo>
                  <a:lnTo>
                    <a:pt x="0" y="1171"/>
                  </a:lnTo>
                  <a:lnTo>
                    <a:pt x="122" y="1241"/>
                  </a:lnTo>
                  <a:lnTo>
                    <a:pt x="122" y="1238"/>
                  </a:lnTo>
                  <a:lnTo>
                    <a:pt x="0" y="1167"/>
                  </a:lnTo>
                  <a:lnTo>
                    <a:pt x="0" y="1167"/>
                  </a:lnTo>
                  <a:close/>
                  <a:moveTo>
                    <a:pt x="0" y="1172"/>
                  </a:moveTo>
                  <a:lnTo>
                    <a:pt x="0" y="1176"/>
                  </a:lnTo>
                  <a:lnTo>
                    <a:pt x="122" y="1247"/>
                  </a:lnTo>
                  <a:lnTo>
                    <a:pt x="122" y="1243"/>
                  </a:lnTo>
                  <a:lnTo>
                    <a:pt x="0" y="1172"/>
                  </a:lnTo>
                  <a:lnTo>
                    <a:pt x="0" y="1172"/>
                  </a:lnTo>
                  <a:close/>
                  <a:moveTo>
                    <a:pt x="0" y="1180"/>
                  </a:moveTo>
                  <a:lnTo>
                    <a:pt x="0" y="1181"/>
                  </a:lnTo>
                  <a:lnTo>
                    <a:pt x="122" y="1252"/>
                  </a:lnTo>
                  <a:lnTo>
                    <a:pt x="122" y="1250"/>
                  </a:lnTo>
                  <a:lnTo>
                    <a:pt x="0" y="118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8" name="Freeform 127">
              <a:extLst>
                <a:ext uri="{FF2B5EF4-FFF2-40B4-BE49-F238E27FC236}">
                  <a16:creationId xmlns="" xmlns:a16="http://schemas.microsoft.com/office/drawing/2014/main" id="{E0435764-AB84-4D46-AFA6-DD51A9AB9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538" y="2408238"/>
              <a:ext cx="9525" cy="1944688"/>
            </a:xfrm>
            <a:custGeom>
              <a:avLst/>
              <a:gdLst>
                <a:gd name="T0" fmla="*/ 3 w 3"/>
                <a:gd name="T1" fmla="*/ 1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1"/>
                  </a:moveTo>
                  <a:cubicBezTo>
                    <a:pt x="3" y="231"/>
                    <a:pt x="3" y="465"/>
                    <a:pt x="3" y="695"/>
                  </a:cubicBezTo>
                  <a:cubicBezTo>
                    <a:pt x="2" y="694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9" name="Freeform 128">
              <a:extLst>
                <a:ext uri="{FF2B5EF4-FFF2-40B4-BE49-F238E27FC236}">
                  <a16:creationId xmlns="" xmlns:a16="http://schemas.microsoft.com/office/drawing/2014/main" id="{EA5D8D0A-D3E7-4B0B-8E9F-3FCCA03D5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2349500"/>
              <a:ext cx="498475" cy="542925"/>
            </a:xfrm>
            <a:custGeom>
              <a:avLst/>
              <a:gdLst>
                <a:gd name="T0" fmla="*/ 25 w 314"/>
                <a:gd name="T1" fmla="*/ 168 h 342"/>
                <a:gd name="T2" fmla="*/ 28 w 314"/>
                <a:gd name="T3" fmla="*/ 327 h 342"/>
                <a:gd name="T4" fmla="*/ 25 w 314"/>
                <a:gd name="T5" fmla="*/ 328 h 342"/>
                <a:gd name="T6" fmla="*/ 51 w 314"/>
                <a:gd name="T7" fmla="*/ 314 h 342"/>
                <a:gd name="T8" fmla="*/ 53 w 314"/>
                <a:gd name="T9" fmla="*/ 152 h 342"/>
                <a:gd name="T10" fmla="*/ 51 w 314"/>
                <a:gd name="T11" fmla="*/ 314 h 342"/>
                <a:gd name="T12" fmla="*/ 51 w 314"/>
                <a:gd name="T13" fmla="*/ 314 h 342"/>
                <a:gd name="T14" fmla="*/ 76 w 314"/>
                <a:gd name="T15" fmla="*/ 138 h 342"/>
                <a:gd name="T16" fmla="*/ 78 w 314"/>
                <a:gd name="T17" fmla="*/ 298 h 342"/>
                <a:gd name="T18" fmla="*/ 76 w 314"/>
                <a:gd name="T19" fmla="*/ 298 h 342"/>
                <a:gd name="T20" fmla="*/ 101 w 314"/>
                <a:gd name="T21" fmla="*/ 284 h 342"/>
                <a:gd name="T22" fmla="*/ 104 w 314"/>
                <a:gd name="T23" fmla="*/ 122 h 342"/>
                <a:gd name="T24" fmla="*/ 101 w 314"/>
                <a:gd name="T25" fmla="*/ 284 h 342"/>
                <a:gd name="T26" fmla="*/ 101 w 314"/>
                <a:gd name="T27" fmla="*/ 284 h 342"/>
                <a:gd name="T28" fmla="*/ 127 w 314"/>
                <a:gd name="T29" fmla="*/ 110 h 342"/>
                <a:gd name="T30" fmla="*/ 129 w 314"/>
                <a:gd name="T31" fmla="*/ 268 h 342"/>
                <a:gd name="T32" fmla="*/ 127 w 314"/>
                <a:gd name="T33" fmla="*/ 270 h 342"/>
                <a:gd name="T34" fmla="*/ 152 w 314"/>
                <a:gd name="T35" fmla="*/ 256 h 342"/>
                <a:gd name="T36" fmla="*/ 153 w 314"/>
                <a:gd name="T37" fmla="*/ 94 h 342"/>
                <a:gd name="T38" fmla="*/ 152 w 314"/>
                <a:gd name="T39" fmla="*/ 256 h 342"/>
                <a:gd name="T40" fmla="*/ 152 w 314"/>
                <a:gd name="T41" fmla="*/ 256 h 342"/>
                <a:gd name="T42" fmla="*/ 0 w 314"/>
                <a:gd name="T43" fmla="*/ 182 h 342"/>
                <a:gd name="T44" fmla="*/ 2 w 314"/>
                <a:gd name="T45" fmla="*/ 341 h 342"/>
                <a:gd name="T46" fmla="*/ 0 w 314"/>
                <a:gd name="T47" fmla="*/ 342 h 342"/>
                <a:gd name="T48" fmla="*/ 185 w 314"/>
                <a:gd name="T49" fmla="*/ 237 h 342"/>
                <a:gd name="T50" fmla="*/ 187 w 314"/>
                <a:gd name="T51" fmla="*/ 74 h 342"/>
                <a:gd name="T52" fmla="*/ 185 w 314"/>
                <a:gd name="T53" fmla="*/ 237 h 342"/>
                <a:gd name="T54" fmla="*/ 185 w 314"/>
                <a:gd name="T55" fmla="*/ 237 h 342"/>
                <a:gd name="T56" fmla="*/ 210 w 314"/>
                <a:gd name="T57" fmla="*/ 60 h 342"/>
                <a:gd name="T58" fmla="*/ 213 w 314"/>
                <a:gd name="T59" fmla="*/ 219 h 342"/>
                <a:gd name="T60" fmla="*/ 210 w 314"/>
                <a:gd name="T61" fmla="*/ 221 h 342"/>
                <a:gd name="T62" fmla="*/ 236 w 314"/>
                <a:gd name="T63" fmla="*/ 207 h 342"/>
                <a:gd name="T64" fmla="*/ 238 w 314"/>
                <a:gd name="T65" fmla="*/ 45 h 342"/>
                <a:gd name="T66" fmla="*/ 236 w 314"/>
                <a:gd name="T67" fmla="*/ 207 h 342"/>
                <a:gd name="T68" fmla="*/ 236 w 314"/>
                <a:gd name="T69" fmla="*/ 207 h 342"/>
                <a:gd name="T70" fmla="*/ 261 w 314"/>
                <a:gd name="T71" fmla="*/ 32 h 342"/>
                <a:gd name="T72" fmla="*/ 263 w 314"/>
                <a:gd name="T73" fmla="*/ 191 h 342"/>
                <a:gd name="T74" fmla="*/ 261 w 314"/>
                <a:gd name="T75" fmla="*/ 193 h 342"/>
                <a:gd name="T76" fmla="*/ 285 w 314"/>
                <a:gd name="T77" fmla="*/ 177 h 342"/>
                <a:gd name="T78" fmla="*/ 289 w 314"/>
                <a:gd name="T79" fmla="*/ 16 h 342"/>
                <a:gd name="T80" fmla="*/ 285 w 314"/>
                <a:gd name="T81" fmla="*/ 177 h 342"/>
                <a:gd name="T82" fmla="*/ 285 w 314"/>
                <a:gd name="T83" fmla="*/ 177 h 342"/>
                <a:gd name="T84" fmla="*/ 312 w 314"/>
                <a:gd name="T85" fmla="*/ 2 h 342"/>
                <a:gd name="T86" fmla="*/ 314 w 314"/>
                <a:gd name="T87" fmla="*/ 161 h 342"/>
                <a:gd name="T88" fmla="*/ 312 w 314"/>
                <a:gd name="T89" fmla="*/ 163 h 342"/>
                <a:gd name="T90" fmla="*/ 160 w 314"/>
                <a:gd name="T91" fmla="*/ 251 h 342"/>
                <a:gd name="T92" fmla="*/ 162 w 314"/>
                <a:gd name="T93" fmla="*/ 89 h 342"/>
                <a:gd name="T94" fmla="*/ 160 w 314"/>
                <a:gd name="T95" fmla="*/ 25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4" h="342">
                  <a:moveTo>
                    <a:pt x="25" y="328"/>
                  </a:moveTo>
                  <a:lnTo>
                    <a:pt x="25" y="168"/>
                  </a:lnTo>
                  <a:lnTo>
                    <a:pt x="28" y="166"/>
                  </a:lnTo>
                  <a:lnTo>
                    <a:pt x="28" y="327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51" y="314"/>
                  </a:moveTo>
                  <a:lnTo>
                    <a:pt x="51" y="154"/>
                  </a:lnTo>
                  <a:lnTo>
                    <a:pt x="53" y="152"/>
                  </a:lnTo>
                  <a:lnTo>
                    <a:pt x="53" y="312"/>
                  </a:lnTo>
                  <a:lnTo>
                    <a:pt x="51" y="314"/>
                  </a:lnTo>
                  <a:lnTo>
                    <a:pt x="51" y="314"/>
                  </a:lnTo>
                  <a:lnTo>
                    <a:pt x="51" y="314"/>
                  </a:lnTo>
                  <a:close/>
                  <a:moveTo>
                    <a:pt x="76" y="298"/>
                  </a:moveTo>
                  <a:lnTo>
                    <a:pt x="76" y="138"/>
                  </a:lnTo>
                  <a:lnTo>
                    <a:pt x="78" y="138"/>
                  </a:lnTo>
                  <a:lnTo>
                    <a:pt x="78" y="298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1" y="284"/>
                  </a:moveTo>
                  <a:lnTo>
                    <a:pt x="101" y="124"/>
                  </a:lnTo>
                  <a:lnTo>
                    <a:pt x="104" y="122"/>
                  </a:lnTo>
                  <a:lnTo>
                    <a:pt x="104" y="282"/>
                  </a:lnTo>
                  <a:lnTo>
                    <a:pt x="101" y="284"/>
                  </a:lnTo>
                  <a:lnTo>
                    <a:pt x="101" y="284"/>
                  </a:lnTo>
                  <a:lnTo>
                    <a:pt x="101" y="284"/>
                  </a:lnTo>
                  <a:close/>
                  <a:moveTo>
                    <a:pt x="127" y="270"/>
                  </a:moveTo>
                  <a:lnTo>
                    <a:pt x="127" y="110"/>
                  </a:lnTo>
                  <a:lnTo>
                    <a:pt x="129" y="108"/>
                  </a:lnTo>
                  <a:lnTo>
                    <a:pt x="129" y="268"/>
                  </a:lnTo>
                  <a:lnTo>
                    <a:pt x="127" y="270"/>
                  </a:lnTo>
                  <a:lnTo>
                    <a:pt x="127" y="270"/>
                  </a:lnTo>
                  <a:lnTo>
                    <a:pt x="127" y="270"/>
                  </a:lnTo>
                  <a:close/>
                  <a:moveTo>
                    <a:pt x="152" y="256"/>
                  </a:moveTo>
                  <a:lnTo>
                    <a:pt x="152" y="96"/>
                  </a:lnTo>
                  <a:lnTo>
                    <a:pt x="153" y="94"/>
                  </a:lnTo>
                  <a:lnTo>
                    <a:pt x="153" y="254"/>
                  </a:lnTo>
                  <a:lnTo>
                    <a:pt x="152" y="256"/>
                  </a:lnTo>
                  <a:lnTo>
                    <a:pt x="152" y="256"/>
                  </a:lnTo>
                  <a:lnTo>
                    <a:pt x="152" y="256"/>
                  </a:lnTo>
                  <a:close/>
                  <a:moveTo>
                    <a:pt x="0" y="342"/>
                  </a:moveTo>
                  <a:lnTo>
                    <a:pt x="0" y="182"/>
                  </a:lnTo>
                  <a:lnTo>
                    <a:pt x="2" y="180"/>
                  </a:lnTo>
                  <a:lnTo>
                    <a:pt x="2" y="341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7"/>
                  </a:moveTo>
                  <a:lnTo>
                    <a:pt x="185" y="76"/>
                  </a:lnTo>
                  <a:lnTo>
                    <a:pt x="187" y="74"/>
                  </a:lnTo>
                  <a:lnTo>
                    <a:pt x="187" y="235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7"/>
                  </a:lnTo>
                  <a:close/>
                  <a:moveTo>
                    <a:pt x="210" y="221"/>
                  </a:moveTo>
                  <a:lnTo>
                    <a:pt x="210" y="60"/>
                  </a:lnTo>
                  <a:lnTo>
                    <a:pt x="213" y="59"/>
                  </a:lnTo>
                  <a:lnTo>
                    <a:pt x="213" y="219"/>
                  </a:lnTo>
                  <a:lnTo>
                    <a:pt x="210" y="221"/>
                  </a:lnTo>
                  <a:lnTo>
                    <a:pt x="210" y="221"/>
                  </a:lnTo>
                  <a:lnTo>
                    <a:pt x="210" y="221"/>
                  </a:lnTo>
                  <a:close/>
                  <a:moveTo>
                    <a:pt x="236" y="207"/>
                  </a:moveTo>
                  <a:lnTo>
                    <a:pt x="236" y="46"/>
                  </a:lnTo>
                  <a:lnTo>
                    <a:pt x="238" y="45"/>
                  </a:lnTo>
                  <a:lnTo>
                    <a:pt x="238" y="205"/>
                  </a:lnTo>
                  <a:lnTo>
                    <a:pt x="236" y="207"/>
                  </a:lnTo>
                  <a:lnTo>
                    <a:pt x="236" y="207"/>
                  </a:lnTo>
                  <a:lnTo>
                    <a:pt x="236" y="207"/>
                  </a:lnTo>
                  <a:close/>
                  <a:moveTo>
                    <a:pt x="261" y="193"/>
                  </a:moveTo>
                  <a:lnTo>
                    <a:pt x="261" y="32"/>
                  </a:lnTo>
                  <a:lnTo>
                    <a:pt x="264" y="30"/>
                  </a:lnTo>
                  <a:lnTo>
                    <a:pt x="263" y="191"/>
                  </a:lnTo>
                  <a:lnTo>
                    <a:pt x="261" y="193"/>
                  </a:lnTo>
                  <a:lnTo>
                    <a:pt x="261" y="193"/>
                  </a:lnTo>
                  <a:lnTo>
                    <a:pt x="261" y="193"/>
                  </a:lnTo>
                  <a:close/>
                  <a:moveTo>
                    <a:pt x="285" y="177"/>
                  </a:moveTo>
                  <a:lnTo>
                    <a:pt x="285" y="16"/>
                  </a:lnTo>
                  <a:lnTo>
                    <a:pt x="289" y="16"/>
                  </a:lnTo>
                  <a:lnTo>
                    <a:pt x="289" y="177"/>
                  </a:lnTo>
                  <a:lnTo>
                    <a:pt x="285" y="177"/>
                  </a:lnTo>
                  <a:lnTo>
                    <a:pt x="285" y="177"/>
                  </a:lnTo>
                  <a:lnTo>
                    <a:pt x="285" y="177"/>
                  </a:lnTo>
                  <a:close/>
                  <a:moveTo>
                    <a:pt x="312" y="163"/>
                  </a:moveTo>
                  <a:lnTo>
                    <a:pt x="312" y="2"/>
                  </a:lnTo>
                  <a:lnTo>
                    <a:pt x="314" y="0"/>
                  </a:lnTo>
                  <a:lnTo>
                    <a:pt x="314" y="161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63"/>
                  </a:lnTo>
                  <a:close/>
                  <a:moveTo>
                    <a:pt x="160" y="251"/>
                  </a:moveTo>
                  <a:lnTo>
                    <a:pt x="160" y="90"/>
                  </a:lnTo>
                  <a:lnTo>
                    <a:pt x="162" y="89"/>
                  </a:lnTo>
                  <a:lnTo>
                    <a:pt x="162" y="249"/>
                  </a:lnTo>
                  <a:lnTo>
                    <a:pt x="160" y="251"/>
                  </a:lnTo>
                  <a:lnTo>
                    <a:pt x="160" y="2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0" name="Freeform 129">
              <a:extLst>
                <a:ext uri="{FF2B5EF4-FFF2-40B4-BE49-F238E27FC236}">
                  <a16:creationId xmlns="" xmlns:a16="http://schemas.microsoft.com/office/drawing/2014/main" id="{ACC3851B-7C43-42A6-87AD-B0F8EA50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3094038"/>
              <a:ext cx="7938" cy="1592263"/>
            </a:xfrm>
            <a:custGeom>
              <a:avLst/>
              <a:gdLst>
                <a:gd name="T0" fmla="*/ 3 w 3"/>
                <a:gd name="T1" fmla="*/ 569 h 569"/>
                <a:gd name="T2" fmla="*/ 0 w 3"/>
                <a:gd name="T3" fmla="*/ 567 h 569"/>
                <a:gd name="T4" fmla="*/ 0 w 3"/>
                <a:gd name="T5" fmla="*/ 0 h 569"/>
                <a:gd name="T6" fmla="*/ 3 w 3"/>
                <a:gd name="T7" fmla="*/ 2 h 569"/>
                <a:gd name="T8" fmla="*/ 3 w 3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69">
                  <a:moveTo>
                    <a:pt x="3" y="569"/>
                  </a:moveTo>
                  <a:cubicBezTo>
                    <a:pt x="0" y="567"/>
                    <a:pt x="0" y="567"/>
                    <a:pt x="0" y="5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91"/>
                    <a:pt x="3" y="380"/>
                    <a:pt x="3" y="56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1" name="Freeform 130">
              <a:extLst>
                <a:ext uri="{FF2B5EF4-FFF2-40B4-BE49-F238E27FC236}">
                  <a16:creationId xmlns="" xmlns:a16="http://schemas.microsoft.com/office/drawing/2014/main" id="{C53FD33E-023C-4C5E-9259-55DA62A76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3530600"/>
              <a:ext cx="9525" cy="1257300"/>
            </a:xfrm>
            <a:custGeom>
              <a:avLst/>
              <a:gdLst>
                <a:gd name="T0" fmla="*/ 3 w 3"/>
                <a:gd name="T1" fmla="*/ 449 h 449"/>
                <a:gd name="T2" fmla="*/ 0 w 3"/>
                <a:gd name="T3" fmla="*/ 448 h 449"/>
                <a:gd name="T4" fmla="*/ 0 w 3"/>
                <a:gd name="T5" fmla="*/ 0 h 449"/>
                <a:gd name="T6" fmla="*/ 3 w 3"/>
                <a:gd name="T7" fmla="*/ 2 h 449"/>
                <a:gd name="T8" fmla="*/ 3 w 3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49">
                  <a:moveTo>
                    <a:pt x="3" y="449"/>
                  </a:moveTo>
                  <a:cubicBezTo>
                    <a:pt x="0" y="448"/>
                    <a:pt x="0" y="448"/>
                    <a:pt x="0" y="4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60"/>
                    <a:pt x="3" y="292"/>
                    <a:pt x="3" y="44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2" name="Freeform 131">
              <a:extLst>
                <a:ext uri="{FF2B5EF4-FFF2-40B4-BE49-F238E27FC236}">
                  <a16:creationId xmlns="" xmlns:a16="http://schemas.microsoft.com/office/drawing/2014/main" id="{630A1546-93E3-4782-9943-3D6B3E2522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6063" y="3265488"/>
              <a:ext cx="503238" cy="1512888"/>
            </a:xfrm>
            <a:custGeom>
              <a:avLst/>
              <a:gdLst>
                <a:gd name="T0" fmla="*/ 14 w 180"/>
                <a:gd name="T1" fmla="*/ 533 h 541"/>
                <a:gd name="T2" fmla="*/ 16 w 180"/>
                <a:gd name="T3" fmla="*/ 94 h 541"/>
                <a:gd name="T4" fmla="*/ 17 w 180"/>
                <a:gd name="T5" fmla="*/ 531 h 541"/>
                <a:gd name="T6" fmla="*/ 14 w 180"/>
                <a:gd name="T7" fmla="*/ 533 h 541"/>
                <a:gd name="T8" fmla="*/ 28 w 180"/>
                <a:gd name="T9" fmla="*/ 524 h 541"/>
                <a:gd name="T10" fmla="*/ 30 w 180"/>
                <a:gd name="T11" fmla="*/ 86 h 541"/>
                <a:gd name="T12" fmla="*/ 31 w 180"/>
                <a:gd name="T13" fmla="*/ 522 h 541"/>
                <a:gd name="T14" fmla="*/ 28 w 180"/>
                <a:gd name="T15" fmla="*/ 524 h 541"/>
                <a:gd name="T16" fmla="*/ 43 w 180"/>
                <a:gd name="T17" fmla="*/ 516 h 541"/>
                <a:gd name="T18" fmla="*/ 44 w 180"/>
                <a:gd name="T19" fmla="*/ 78 h 541"/>
                <a:gd name="T20" fmla="*/ 46 w 180"/>
                <a:gd name="T21" fmla="*/ 514 h 541"/>
                <a:gd name="T22" fmla="*/ 43 w 180"/>
                <a:gd name="T23" fmla="*/ 516 h 541"/>
                <a:gd name="T24" fmla="*/ 57 w 180"/>
                <a:gd name="T25" fmla="*/ 508 h 541"/>
                <a:gd name="T26" fmla="*/ 59 w 180"/>
                <a:gd name="T27" fmla="*/ 70 h 541"/>
                <a:gd name="T28" fmla="*/ 60 w 180"/>
                <a:gd name="T29" fmla="*/ 506 h 541"/>
                <a:gd name="T30" fmla="*/ 57 w 180"/>
                <a:gd name="T31" fmla="*/ 508 h 541"/>
                <a:gd name="T32" fmla="*/ 71 w 180"/>
                <a:gd name="T33" fmla="*/ 499 h 541"/>
                <a:gd name="T34" fmla="*/ 73 w 180"/>
                <a:gd name="T35" fmla="*/ 61 h 541"/>
                <a:gd name="T36" fmla="*/ 75 w 180"/>
                <a:gd name="T37" fmla="*/ 498 h 541"/>
                <a:gd name="T38" fmla="*/ 71 w 180"/>
                <a:gd name="T39" fmla="*/ 499 h 541"/>
                <a:gd name="T40" fmla="*/ 86 w 180"/>
                <a:gd name="T41" fmla="*/ 491 h 541"/>
                <a:gd name="T42" fmla="*/ 87 w 180"/>
                <a:gd name="T43" fmla="*/ 53 h 541"/>
                <a:gd name="T44" fmla="*/ 89 w 180"/>
                <a:gd name="T45" fmla="*/ 489 h 541"/>
                <a:gd name="T46" fmla="*/ 86 w 180"/>
                <a:gd name="T47" fmla="*/ 491 h 541"/>
                <a:gd name="T48" fmla="*/ 0 w 180"/>
                <a:gd name="T49" fmla="*/ 541 h 541"/>
                <a:gd name="T50" fmla="*/ 1 w 180"/>
                <a:gd name="T51" fmla="*/ 103 h 541"/>
                <a:gd name="T52" fmla="*/ 3 w 180"/>
                <a:gd name="T53" fmla="*/ 539 h 541"/>
                <a:gd name="T54" fmla="*/ 0 w 180"/>
                <a:gd name="T55" fmla="*/ 541 h 541"/>
                <a:gd name="T56" fmla="*/ 105 w 180"/>
                <a:gd name="T57" fmla="*/ 480 h 541"/>
                <a:gd name="T58" fmla="*/ 106 w 180"/>
                <a:gd name="T59" fmla="*/ 42 h 541"/>
                <a:gd name="T60" fmla="*/ 108 w 180"/>
                <a:gd name="T61" fmla="*/ 478 h 541"/>
                <a:gd name="T62" fmla="*/ 105 w 180"/>
                <a:gd name="T63" fmla="*/ 480 h 541"/>
                <a:gd name="T64" fmla="*/ 119 w 180"/>
                <a:gd name="T65" fmla="*/ 472 h 541"/>
                <a:gd name="T66" fmla="*/ 121 w 180"/>
                <a:gd name="T67" fmla="*/ 34 h 541"/>
                <a:gd name="T68" fmla="*/ 122 w 180"/>
                <a:gd name="T69" fmla="*/ 470 h 541"/>
                <a:gd name="T70" fmla="*/ 119 w 180"/>
                <a:gd name="T71" fmla="*/ 472 h 541"/>
                <a:gd name="T72" fmla="*/ 133 w 180"/>
                <a:gd name="T73" fmla="*/ 464 h 541"/>
                <a:gd name="T74" fmla="*/ 135 w 180"/>
                <a:gd name="T75" fmla="*/ 25 h 541"/>
                <a:gd name="T76" fmla="*/ 137 w 180"/>
                <a:gd name="T77" fmla="*/ 462 h 541"/>
                <a:gd name="T78" fmla="*/ 133 w 180"/>
                <a:gd name="T79" fmla="*/ 464 h 541"/>
                <a:gd name="T80" fmla="*/ 148 w 180"/>
                <a:gd name="T81" fmla="*/ 455 h 541"/>
                <a:gd name="T82" fmla="*/ 149 w 180"/>
                <a:gd name="T83" fmla="*/ 17 h 541"/>
                <a:gd name="T84" fmla="*/ 151 w 180"/>
                <a:gd name="T85" fmla="*/ 453 h 541"/>
                <a:gd name="T86" fmla="*/ 148 w 180"/>
                <a:gd name="T87" fmla="*/ 455 h 541"/>
                <a:gd name="T88" fmla="*/ 162 w 180"/>
                <a:gd name="T89" fmla="*/ 447 h 541"/>
                <a:gd name="T90" fmla="*/ 164 w 180"/>
                <a:gd name="T91" fmla="*/ 9 h 541"/>
                <a:gd name="T92" fmla="*/ 165 w 180"/>
                <a:gd name="T93" fmla="*/ 445 h 541"/>
                <a:gd name="T94" fmla="*/ 162 w 180"/>
                <a:gd name="T95" fmla="*/ 447 h 541"/>
                <a:gd name="T96" fmla="*/ 177 w 180"/>
                <a:gd name="T97" fmla="*/ 439 h 541"/>
                <a:gd name="T98" fmla="*/ 178 w 180"/>
                <a:gd name="T99" fmla="*/ 1 h 541"/>
                <a:gd name="T100" fmla="*/ 180 w 180"/>
                <a:gd name="T101" fmla="*/ 437 h 541"/>
                <a:gd name="T102" fmla="*/ 177 w 180"/>
                <a:gd name="T103" fmla="*/ 439 h 541"/>
                <a:gd name="T104" fmla="*/ 90 w 180"/>
                <a:gd name="T105" fmla="*/ 488 h 541"/>
                <a:gd name="T106" fmla="*/ 92 w 180"/>
                <a:gd name="T107" fmla="*/ 50 h 541"/>
                <a:gd name="T108" fmla="*/ 94 w 180"/>
                <a:gd name="T109" fmla="*/ 487 h 541"/>
                <a:gd name="T110" fmla="*/ 90 w 180"/>
                <a:gd name="T111" fmla="*/ 48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541">
                  <a:moveTo>
                    <a:pt x="14" y="533"/>
                  </a:moveTo>
                  <a:cubicBezTo>
                    <a:pt x="14" y="533"/>
                    <a:pt x="14" y="533"/>
                    <a:pt x="14" y="533"/>
                  </a:cubicBezTo>
                  <a:cubicBezTo>
                    <a:pt x="15" y="532"/>
                    <a:pt x="15" y="532"/>
                    <a:pt x="16" y="532"/>
                  </a:cubicBezTo>
                  <a:cubicBezTo>
                    <a:pt x="16" y="301"/>
                    <a:pt x="16" y="325"/>
                    <a:pt x="16" y="94"/>
                  </a:cubicBezTo>
                  <a:cubicBezTo>
                    <a:pt x="16" y="94"/>
                    <a:pt x="17" y="94"/>
                    <a:pt x="17" y="94"/>
                  </a:cubicBezTo>
                  <a:cubicBezTo>
                    <a:pt x="17" y="324"/>
                    <a:pt x="17" y="300"/>
                    <a:pt x="17" y="531"/>
                  </a:cubicBezTo>
                  <a:cubicBezTo>
                    <a:pt x="17" y="531"/>
                    <a:pt x="16" y="531"/>
                    <a:pt x="16" y="532"/>
                  </a:cubicBezTo>
                  <a:cubicBezTo>
                    <a:pt x="15" y="532"/>
                    <a:pt x="15" y="532"/>
                    <a:pt x="14" y="533"/>
                  </a:cubicBezTo>
                  <a:close/>
                  <a:moveTo>
                    <a:pt x="28" y="524"/>
                  </a:moveTo>
                  <a:cubicBezTo>
                    <a:pt x="28" y="524"/>
                    <a:pt x="28" y="524"/>
                    <a:pt x="28" y="524"/>
                  </a:cubicBezTo>
                  <a:cubicBezTo>
                    <a:pt x="29" y="524"/>
                    <a:pt x="29" y="524"/>
                    <a:pt x="30" y="523"/>
                  </a:cubicBezTo>
                  <a:cubicBezTo>
                    <a:pt x="30" y="292"/>
                    <a:pt x="30" y="317"/>
                    <a:pt x="30" y="86"/>
                  </a:cubicBezTo>
                  <a:cubicBezTo>
                    <a:pt x="31" y="86"/>
                    <a:pt x="31" y="86"/>
                    <a:pt x="32" y="85"/>
                  </a:cubicBezTo>
                  <a:cubicBezTo>
                    <a:pt x="31" y="316"/>
                    <a:pt x="31" y="292"/>
                    <a:pt x="31" y="522"/>
                  </a:cubicBezTo>
                  <a:cubicBezTo>
                    <a:pt x="31" y="523"/>
                    <a:pt x="31" y="523"/>
                    <a:pt x="30" y="523"/>
                  </a:cubicBezTo>
                  <a:cubicBezTo>
                    <a:pt x="29" y="524"/>
                    <a:pt x="29" y="524"/>
                    <a:pt x="28" y="524"/>
                  </a:cubicBezTo>
                  <a:close/>
                  <a:moveTo>
                    <a:pt x="43" y="516"/>
                  </a:moveTo>
                  <a:cubicBezTo>
                    <a:pt x="43" y="516"/>
                    <a:pt x="43" y="516"/>
                    <a:pt x="43" y="516"/>
                  </a:cubicBezTo>
                  <a:cubicBezTo>
                    <a:pt x="43" y="516"/>
                    <a:pt x="44" y="515"/>
                    <a:pt x="44" y="515"/>
                  </a:cubicBezTo>
                  <a:cubicBezTo>
                    <a:pt x="44" y="284"/>
                    <a:pt x="44" y="309"/>
                    <a:pt x="44" y="78"/>
                  </a:cubicBezTo>
                  <a:cubicBezTo>
                    <a:pt x="45" y="78"/>
                    <a:pt x="45" y="77"/>
                    <a:pt x="46" y="77"/>
                  </a:cubicBezTo>
                  <a:cubicBezTo>
                    <a:pt x="46" y="308"/>
                    <a:pt x="46" y="283"/>
                    <a:pt x="46" y="514"/>
                  </a:cubicBezTo>
                  <a:cubicBezTo>
                    <a:pt x="45" y="514"/>
                    <a:pt x="45" y="515"/>
                    <a:pt x="44" y="515"/>
                  </a:cubicBezTo>
                  <a:cubicBezTo>
                    <a:pt x="44" y="515"/>
                    <a:pt x="43" y="516"/>
                    <a:pt x="43" y="516"/>
                  </a:cubicBezTo>
                  <a:close/>
                  <a:moveTo>
                    <a:pt x="57" y="508"/>
                  </a:moveTo>
                  <a:cubicBezTo>
                    <a:pt x="57" y="508"/>
                    <a:pt x="57" y="508"/>
                    <a:pt x="57" y="508"/>
                  </a:cubicBezTo>
                  <a:cubicBezTo>
                    <a:pt x="58" y="507"/>
                    <a:pt x="58" y="507"/>
                    <a:pt x="59" y="507"/>
                  </a:cubicBezTo>
                  <a:cubicBezTo>
                    <a:pt x="59" y="276"/>
                    <a:pt x="59" y="300"/>
                    <a:pt x="59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300"/>
                    <a:pt x="60" y="275"/>
                    <a:pt x="60" y="506"/>
                  </a:cubicBezTo>
                  <a:cubicBezTo>
                    <a:pt x="60" y="506"/>
                    <a:pt x="59" y="506"/>
                    <a:pt x="59" y="507"/>
                  </a:cubicBezTo>
                  <a:cubicBezTo>
                    <a:pt x="58" y="507"/>
                    <a:pt x="58" y="507"/>
                    <a:pt x="57" y="508"/>
                  </a:cubicBezTo>
                  <a:close/>
                  <a:moveTo>
                    <a:pt x="71" y="499"/>
                  </a:moveTo>
                  <a:cubicBezTo>
                    <a:pt x="71" y="499"/>
                    <a:pt x="71" y="499"/>
                    <a:pt x="71" y="499"/>
                  </a:cubicBezTo>
                  <a:cubicBezTo>
                    <a:pt x="72" y="499"/>
                    <a:pt x="73" y="499"/>
                    <a:pt x="73" y="498"/>
                  </a:cubicBezTo>
                  <a:cubicBezTo>
                    <a:pt x="73" y="268"/>
                    <a:pt x="73" y="292"/>
                    <a:pt x="73" y="61"/>
                  </a:cubicBezTo>
                  <a:cubicBezTo>
                    <a:pt x="74" y="61"/>
                    <a:pt x="74" y="61"/>
                    <a:pt x="75" y="60"/>
                  </a:cubicBezTo>
                  <a:cubicBezTo>
                    <a:pt x="75" y="291"/>
                    <a:pt x="75" y="267"/>
                    <a:pt x="75" y="498"/>
                  </a:cubicBezTo>
                  <a:cubicBezTo>
                    <a:pt x="74" y="498"/>
                    <a:pt x="74" y="498"/>
                    <a:pt x="73" y="498"/>
                  </a:cubicBezTo>
                  <a:cubicBezTo>
                    <a:pt x="73" y="499"/>
                    <a:pt x="72" y="499"/>
                    <a:pt x="71" y="499"/>
                  </a:cubicBezTo>
                  <a:close/>
                  <a:moveTo>
                    <a:pt x="86" y="491"/>
                  </a:moveTo>
                  <a:cubicBezTo>
                    <a:pt x="86" y="491"/>
                    <a:pt x="86" y="491"/>
                    <a:pt x="86" y="491"/>
                  </a:cubicBezTo>
                  <a:cubicBezTo>
                    <a:pt x="86" y="491"/>
                    <a:pt x="87" y="490"/>
                    <a:pt x="87" y="490"/>
                  </a:cubicBezTo>
                  <a:cubicBezTo>
                    <a:pt x="87" y="259"/>
                    <a:pt x="87" y="284"/>
                    <a:pt x="87" y="53"/>
                  </a:cubicBezTo>
                  <a:cubicBezTo>
                    <a:pt x="88" y="53"/>
                    <a:pt x="88" y="52"/>
                    <a:pt x="89" y="52"/>
                  </a:cubicBezTo>
                  <a:cubicBezTo>
                    <a:pt x="89" y="283"/>
                    <a:pt x="89" y="258"/>
                    <a:pt x="89" y="489"/>
                  </a:cubicBezTo>
                  <a:cubicBezTo>
                    <a:pt x="88" y="490"/>
                    <a:pt x="88" y="490"/>
                    <a:pt x="87" y="490"/>
                  </a:cubicBezTo>
                  <a:cubicBezTo>
                    <a:pt x="87" y="490"/>
                    <a:pt x="86" y="491"/>
                    <a:pt x="86" y="491"/>
                  </a:cubicBezTo>
                  <a:close/>
                  <a:moveTo>
                    <a:pt x="0" y="541"/>
                  </a:moveTo>
                  <a:cubicBezTo>
                    <a:pt x="0" y="541"/>
                    <a:pt x="0" y="541"/>
                    <a:pt x="0" y="541"/>
                  </a:cubicBezTo>
                  <a:cubicBezTo>
                    <a:pt x="0" y="540"/>
                    <a:pt x="1" y="540"/>
                    <a:pt x="1" y="540"/>
                  </a:cubicBezTo>
                  <a:cubicBezTo>
                    <a:pt x="1" y="309"/>
                    <a:pt x="1" y="334"/>
                    <a:pt x="1" y="103"/>
                  </a:cubicBezTo>
                  <a:cubicBezTo>
                    <a:pt x="2" y="102"/>
                    <a:pt x="2" y="102"/>
                    <a:pt x="3" y="102"/>
                  </a:cubicBezTo>
                  <a:cubicBezTo>
                    <a:pt x="3" y="333"/>
                    <a:pt x="3" y="308"/>
                    <a:pt x="3" y="539"/>
                  </a:cubicBezTo>
                  <a:cubicBezTo>
                    <a:pt x="2" y="539"/>
                    <a:pt x="2" y="540"/>
                    <a:pt x="1" y="540"/>
                  </a:cubicBezTo>
                  <a:cubicBezTo>
                    <a:pt x="1" y="540"/>
                    <a:pt x="0" y="540"/>
                    <a:pt x="0" y="541"/>
                  </a:cubicBezTo>
                  <a:close/>
                  <a:moveTo>
                    <a:pt x="105" y="480"/>
                  </a:moveTo>
                  <a:cubicBezTo>
                    <a:pt x="105" y="480"/>
                    <a:pt x="105" y="480"/>
                    <a:pt x="105" y="480"/>
                  </a:cubicBezTo>
                  <a:cubicBezTo>
                    <a:pt x="105" y="480"/>
                    <a:pt x="106" y="479"/>
                    <a:pt x="106" y="479"/>
                  </a:cubicBezTo>
                  <a:cubicBezTo>
                    <a:pt x="106" y="248"/>
                    <a:pt x="106" y="273"/>
                    <a:pt x="106" y="42"/>
                  </a:cubicBezTo>
                  <a:cubicBezTo>
                    <a:pt x="107" y="42"/>
                    <a:pt x="107" y="41"/>
                    <a:pt x="108" y="41"/>
                  </a:cubicBezTo>
                  <a:cubicBezTo>
                    <a:pt x="108" y="272"/>
                    <a:pt x="108" y="247"/>
                    <a:pt x="108" y="478"/>
                  </a:cubicBezTo>
                  <a:cubicBezTo>
                    <a:pt x="107" y="479"/>
                    <a:pt x="107" y="479"/>
                    <a:pt x="106" y="479"/>
                  </a:cubicBezTo>
                  <a:cubicBezTo>
                    <a:pt x="106" y="479"/>
                    <a:pt x="105" y="480"/>
                    <a:pt x="105" y="480"/>
                  </a:cubicBezTo>
                  <a:close/>
                  <a:moveTo>
                    <a:pt x="119" y="472"/>
                  </a:moveTo>
                  <a:cubicBezTo>
                    <a:pt x="119" y="472"/>
                    <a:pt x="119" y="472"/>
                    <a:pt x="119" y="472"/>
                  </a:cubicBezTo>
                  <a:cubicBezTo>
                    <a:pt x="120" y="472"/>
                    <a:pt x="120" y="471"/>
                    <a:pt x="121" y="471"/>
                  </a:cubicBezTo>
                  <a:cubicBezTo>
                    <a:pt x="121" y="240"/>
                    <a:pt x="121" y="265"/>
                    <a:pt x="121" y="34"/>
                  </a:cubicBezTo>
                  <a:cubicBezTo>
                    <a:pt x="121" y="33"/>
                    <a:pt x="122" y="33"/>
                    <a:pt x="122" y="33"/>
                  </a:cubicBezTo>
                  <a:cubicBezTo>
                    <a:pt x="122" y="264"/>
                    <a:pt x="122" y="239"/>
                    <a:pt x="122" y="470"/>
                  </a:cubicBezTo>
                  <a:cubicBezTo>
                    <a:pt x="122" y="470"/>
                    <a:pt x="121" y="471"/>
                    <a:pt x="121" y="471"/>
                  </a:cubicBezTo>
                  <a:cubicBezTo>
                    <a:pt x="120" y="471"/>
                    <a:pt x="120" y="472"/>
                    <a:pt x="119" y="472"/>
                  </a:cubicBezTo>
                  <a:close/>
                  <a:moveTo>
                    <a:pt x="133" y="464"/>
                  </a:moveTo>
                  <a:cubicBezTo>
                    <a:pt x="133" y="464"/>
                    <a:pt x="133" y="464"/>
                    <a:pt x="133" y="464"/>
                  </a:cubicBezTo>
                  <a:cubicBezTo>
                    <a:pt x="134" y="463"/>
                    <a:pt x="135" y="463"/>
                    <a:pt x="135" y="463"/>
                  </a:cubicBezTo>
                  <a:cubicBezTo>
                    <a:pt x="135" y="232"/>
                    <a:pt x="135" y="256"/>
                    <a:pt x="135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5"/>
                    <a:pt x="137" y="231"/>
                    <a:pt x="137" y="462"/>
                  </a:cubicBezTo>
                  <a:cubicBezTo>
                    <a:pt x="136" y="462"/>
                    <a:pt x="136" y="462"/>
                    <a:pt x="135" y="463"/>
                  </a:cubicBezTo>
                  <a:cubicBezTo>
                    <a:pt x="135" y="463"/>
                    <a:pt x="134" y="463"/>
                    <a:pt x="133" y="464"/>
                  </a:cubicBezTo>
                  <a:close/>
                  <a:moveTo>
                    <a:pt x="148" y="455"/>
                  </a:moveTo>
                  <a:cubicBezTo>
                    <a:pt x="148" y="455"/>
                    <a:pt x="148" y="455"/>
                    <a:pt x="148" y="455"/>
                  </a:cubicBezTo>
                  <a:cubicBezTo>
                    <a:pt x="148" y="455"/>
                    <a:pt x="149" y="455"/>
                    <a:pt x="149" y="454"/>
                  </a:cubicBezTo>
                  <a:cubicBezTo>
                    <a:pt x="149" y="223"/>
                    <a:pt x="149" y="248"/>
                    <a:pt x="149" y="17"/>
                  </a:cubicBezTo>
                  <a:cubicBezTo>
                    <a:pt x="150" y="17"/>
                    <a:pt x="150" y="17"/>
                    <a:pt x="151" y="16"/>
                  </a:cubicBezTo>
                  <a:cubicBezTo>
                    <a:pt x="151" y="247"/>
                    <a:pt x="151" y="223"/>
                    <a:pt x="151" y="453"/>
                  </a:cubicBezTo>
                  <a:cubicBezTo>
                    <a:pt x="150" y="454"/>
                    <a:pt x="150" y="454"/>
                    <a:pt x="149" y="454"/>
                  </a:cubicBezTo>
                  <a:cubicBezTo>
                    <a:pt x="149" y="455"/>
                    <a:pt x="148" y="455"/>
                    <a:pt x="148" y="455"/>
                  </a:cubicBezTo>
                  <a:close/>
                  <a:moveTo>
                    <a:pt x="162" y="447"/>
                  </a:moveTo>
                  <a:cubicBezTo>
                    <a:pt x="162" y="447"/>
                    <a:pt x="162" y="447"/>
                    <a:pt x="162" y="447"/>
                  </a:cubicBezTo>
                  <a:cubicBezTo>
                    <a:pt x="163" y="447"/>
                    <a:pt x="163" y="446"/>
                    <a:pt x="164" y="446"/>
                  </a:cubicBezTo>
                  <a:cubicBezTo>
                    <a:pt x="164" y="215"/>
                    <a:pt x="164" y="240"/>
                    <a:pt x="164" y="9"/>
                  </a:cubicBezTo>
                  <a:cubicBezTo>
                    <a:pt x="164" y="9"/>
                    <a:pt x="165" y="8"/>
                    <a:pt x="165" y="8"/>
                  </a:cubicBezTo>
                  <a:cubicBezTo>
                    <a:pt x="165" y="239"/>
                    <a:pt x="165" y="214"/>
                    <a:pt x="165" y="445"/>
                  </a:cubicBezTo>
                  <a:cubicBezTo>
                    <a:pt x="165" y="445"/>
                    <a:pt x="164" y="446"/>
                    <a:pt x="164" y="446"/>
                  </a:cubicBezTo>
                  <a:cubicBezTo>
                    <a:pt x="163" y="446"/>
                    <a:pt x="163" y="447"/>
                    <a:pt x="162" y="447"/>
                  </a:cubicBezTo>
                  <a:close/>
                  <a:moveTo>
                    <a:pt x="177" y="439"/>
                  </a:moveTo>
                  <a:cubicBezTo>
                    <a:pt x="177" y="439"/>
                    <a:pt x="177" y="439"/>
                    <a:pt x="177" y="439"/>
                  </a:cubicBezTo>
                  <a:cubicBezTo>
                    <a:pt x="177" y="438"/>
                    <a:pt x="178" y="438"/>
                    <a:pt x="178" y="438"/>
                  </a:cubicBezTo>
                  <a:cubicBezTo>
                    <a:pt x="178" y="207"/>
                    <a:pt x="178" y="231"/>
                    <a:pt x="178" y="1"/>
                  </a:cubicBezTo>
                  <a:cubicBezTo>
                    <a:pt x="179" y="0"/>
                    <a:pt x="179" y="0"/>
                    <a:pt x="180" y="0"/>
                  </a:cubicBezTo>
                  <a:cubicBezTo>
                    <a:pt x="180" y="231"/>
                    <a:pt x="180" y="206"/>
                    <a:pt x="180" y="437"/>
                  </a:cubicBezTo>
                  <a:cubicBezTo>
                    <a:pt x="179" y="437"/>
                    <a:pt x="179" y="437"/>
                    <a:pt x="178" y="438"/>
                  </a:cubicBezTo>
                  <a:cubicBezTo>
                    <a:pt x="178" y="438"/>
                    <a:pt x="177" y="438"/>
                    <a:pt x="177" y="439"/>
                  </a:cubicBezTo>
                  <a:close/>
                  <a:moveTo>
                    <a:pt x="90" y="488"/>
                  </a:moveTo>
                  <a:cubicBezTo>
                    <a:pt x="90" y="488"/>
                    <a:pt x="90" y="488"/>
                    <a:pt x="90" y="488"/>
                  </a:cubicBezTo>
                  <a:cubicBezTo>
                    <a:pt x="91" y="488"/>
                    <a:pt x="91" y="488"/>
                    <a:pt x="92" y="487"/>
                  </a:cubicBezTo>
                  <a:cubicBezTo>
                    <a:pt x="92" y="257"/>
                    <a:pt x="92" y="281"/>
                    <a:pt x="92" y="50"/>
                  </a:cubicBezTo>
                  <a:cubicBezTo>
                    <a:pt x="93" y="50"/>
                    <a:pt x="93" y="50"/>
                    <a:pt x="94" y="49"/>
                  </a:cubicBezTo>
                  <a:cubicBezTo>
                    <a:pt x="94" y="280"/>
                    <a:pt x="94" y="256"/>
                    <a:pt x="94" y="487"/>
                  </a:cubicBezTo>
                  <a:cubicBezTo>
                    <a:pt x="93" y="487"/>
                    <a:pt x="93" y="487"/>
                    <a:pt x="92" y="487"/>
                  </a:cubicBezTo>
                  <a:cubicBezTo>
                    <a:pt x="91" y="488"/>
                    <a:pt x="91" y="488"/>
                    <a:pt x="90" y="488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3" name="Freeform 132">
              <a:extLst>
                <a:ext uri="{FF2B5EF4-FFF2-40B4-BE49-F238E27FC236}">
                  <a16:creationId xmlns="" xmlns:a16="http://schemas.microsoft.com/office/drawing/2014/main" id="{7B1E347E-378E-49A2-83B8-3930071910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2338388"/>
              <a:ext cx="192088" cy="1987550"/>
            </a:xfrm>
            <a:custGeom>
              <a:avLst/>
              <a:gdLst>
                <a:gd name="T0" fmla="*/ 0 w 69"/>
                <a:gd name="T1" fmla="*/ 78 h 710"/>
                <a:gd name="T2" fmla="*/ 69 w 69"/>
                <a:gd name="T3" fmla="*/ 70 h 710"/>
                <a:gd name="T4" fmla="*/ 69 w 69"/>
                <a:gd name="T5" fmla="*/ 103 h 710"/>
                <a:gd name="T6" fmla="*/ 0 w 69"/>
                <a:gd name="T7" fmla="*/ 174 h 710"/>
                <a:gd name="T8" fmla="*/ 0 w 69"/>
                <a:gd name="T9" fmla="*/ 204 h 710"/>
                <a:gd name="T10" fmla="*/ 0 w 69"/>
                <a:gd name="T11" fmla="*/ 267 h 710"/>
                <a:gd name="T12" fmla="*/ 69 w 69"/>
                <a:gd name="T13" fmla="*/ 259 h 710"/>
                <a:gd name="T14" fmla="*/ 69 w 69"/>
                <a:gd name="T15" fmla="*/ 292 h 710"/>
                <a:gd name="T16" fmla="*/ 0 w 69"/>
                <a:gd name="T17" fmla="*/ 363 h 710"/>
                <a:gd name="T18" fmla="*/ 0 w 69"/>
                <a:gd name="T19" fmla="*/ 394 h 710"/>
                <a:gd name="T20" fmla="*/ 0 w 69"/>
                <a:gd name="T21" fmla="*/ 457 h 710"/>
                <a:gd name="T22" fmla="*/ 69 w 69"/>
                <a:gd name="T23" fmla="*/ 448 h 710"/>
                <a:gd name="T24" fmla="*/ 69 w 69"/>
                <a:gd name="T25" fmla="*/ 481 h 710"/>
                <a:gd name="T26" fmla="*/ 0 w 69"/>
                <a:gd name="T27" fmla="*/ 553 h 710"/>
                <a:gd name="T28" fmla="*/ 0 w 69"/>
                <a:gd name="T29" fmla="*/ 583 h 710"/>
                <a:gd name="T30" fmla="*/ 0 w 69"/>
                <a:gd name="T31" fmla="*/ 646 h 710"/>
                <a:gd name="T32" fmla="*/ 69 w 69"/>
                <a:gd name="T33" fmla="*/ 637 h 710"/>
                <a:gd name="T34" fmla="*/ 69 w 69"/>
                <a:gd name="T35" fmla="*/ 670 h 710"/>
                <a:gd name="T36" fmla="*/ 69 w 69"/>
                <a:gd name="T37" fmla="*/ 3 h 710"/>
                <a:gd name="T38" fmla="*/ 0 w 69"/>
                <a:gd name="T39" fmla="*/ 75 h 710"/>
                <a:gd name="T40" fmla="*/ 0 w 69"/>
                <a:gd name="T41" fmla="*/ 138 h 710"/>
                <a:gd name="T42" fmla="*/ 69 w 69"/>
                <a:gd name="T43" fmla="*/ 129 h 710"/>
                <a:gd name="T44" fmla="*/ 69 w 69"/>
                <a:gd name="T45" fmla="*/ 162 h 710"/>
                <a:gd name="T46" fmla="*/ 0 w 69"/>
                <a:gd name="T47" fmla="*/ 234 h 710"/>
                <a:gd name="T48" fmla="*/ 0 w 69"/>
                <a:gd name="T49" fmla="*/ 264 h 710"/>
                <a:gd name="T50" fmla="*/ 0 w 69"/>
                <a:gd name="T51" fmla="*/ 327 h 710"/>
                <a:gd name="T52" fmla="*/ 69 w 69"/>
                <a:gd name="T53" fmla="*/ 319 h 710"/>
                <a:gd name="T54" fmla="*/ 69 w 69"/>
                <a:gd name="T55" fmla="*/ 352 h 710"/>
                <a:gd name="T56" fmla="*/ 0 w 69"/>
                <a:gd name="T57" fmla="*/ 423 h 710"/>
                <a:gd name="T58" fmla="*/ 0 w 69"/>
                <a:gd name="T59" fmla="*/ 453 h 710"/>
                <a:gd name="T60" fmla="*/ 0 w 69"/>
                <a:gd name="T61" fmla="*/ 516 h 710"/>
                <a:gd name="T62" fmla="*/ 69 w 69"/>
                <a:gd name="T63" fmla="*/ 508 h 710"/>
                <a:gd name="T64" fmla="*/ 69 w 69"/>
                <a:gd name="T65" fmla="*/ 541 h 710"/>
                <a:gd name="T66" fmla="*/ 0 w 69"/>
                <a:gd name="T67" fmla="*/ 612 h 710"/>
                <a:gd name="T68" fmla="*/ 0 w 69"/>
                <a:gd name="T69" fmla="*/ 642 h 710"/>
                <a:gd name="T70" fmla="*/ 0 w 69"/>
                <a:gd name="T71" fmla="*/ 705 h 710"/>
                <a:gd name="T72" fmla="*/ 0 w 69"/>
                <a:gd name="T73" fmla="*/ 41 h 710"/>
                <a:gd name="T74" fmla="*/ 69 w 69"/>
                <a:gd name="T75" fmla="*/ 33 h 710"/>
                <a:gd name="T76" fmla="*/ 0 w 69"/>
                <a:gd name="T77" fmla="*/ 104 h 710"/>
                <a:gd name="T78" fmla="*/ 0 w 69"/>
                <a:gd name="T79" fmla="*/ 134 h 710"/>
                <a:gd name="T80" fmla="*/ 0 w 69"/>
                <a:gd name="T81" fmla="*/ 197 h 710"/>
                <a:gd name="T82" fmla="*/ 69 w 69"/>
                <a:gd name="T83" fmla="*/ 189 h 710"/>
                <a:gd name="T84" fmla="*/ 69 w 69"/>
                <a:gd name="T85" fmla="*/ 222 h 710"/>
                <a:gd name="T86" fmla="*/ 0 w 69"/>
                <a:gd name="T87" fmla="*/ 293 h 710"/>
                <a:gd name="T88" fmla="*/ 0 w 69"/>
                <a:gd name="T89" fmla="*/ 324 h 710"/>
                <a:gd name="T90" fmla="*/ 0 w 69"/>
                <a:gd name="T91" fmla="*/ 387 h 710"/>
                <a:gd name="T92" fmla="*/ 69 w 69"/>
                <a:gd name="T93" fmla="*/ 378 h 710"/>
                <a:gd name="T94" fmla="*/ 69 w 69"/>
                <a:gd name="T95" fmla="*/ 411 h 710"/>
                <a:gd name="T96" fmla="*/ 0 w 69"/>
                <a:gd name="T97" fmla="*/ 483 h 710"/>
                <a:gd name="T98" fmla="*/ 0 w 69"/>
                <a:gd name="T99" fmla="*/ 513 h 710"/>
                <a:gd name="T100" fmla="*/ 0 w 69"/>
                <a:gd name="T101" fmla="*/ 576 h 710"/>
                <a:gd name="T102" fmla="*/ 69 w 69"/>
                <a:gd name="T103" fmla="*/ 567 h 710"/>
                <a:gd name="T104" fmla="*/ 69 w 69"/>
                <a:gd name="T105" fmla="*/ 600 h 710"/>
                <a:gd name="T106" fmla="*/ 0 w 69"/>
                <a:gd name="T107" fmla="*/ 672 h 710"/>
                <a:gd name="T108" fmla="*/ 0 w 69"/>
                <a:gd name="T109" fmla="*/ 70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710">
                  <a:moveTo>
                    <a:pt x="0" y="47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0" y="78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23" y="66"/>
                    <a:pt x="46" y="53"/>
                    <a:pt x="69" y="4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46" y="52"/>
                    <a:pt x="23" y="65"/>
                    <a:pt x="0" y="78"/>
                  </a:cubicBezTo>
                  <a:close/>
                  <a:moveTo>
                    <a:pt x="0" y="110"/>
                  </a:moveTo>
                  <a:cubicBezTo>
                    <a:pt x="23" y="96"/>
                    <a:pt x="46" y="83"/>
                    <a:pt x="69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46" y="85"/>
                    <a:pt x="23" y="98"/>
                    <a:pt x="0" y="111"/>
                  </a:cubicBezTo>
                  <a:cubicBezTo>
                    <a:pt x="0" y="110"/>
                    <a:pt x="0" y="110"/>
                    <a:pt x="0" y="110"/>
                  </a:cubicBezTo>
                  <a:close/>
                  <a:moveTo>
                    <a:pt x="0" y="141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23" y="129"/>
                    <a:pt x="46" y="116"/>
                    <a:pt x="69" y="103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6" y="115"/>
                    <a:pt x="23" y="128"/>
                    <a:pt x="0" y="141"/>
                  </a:cubicBezTo>
                  <a:close/>
                  <a:moveTo>
                    <a:pt x="0" y="173"/>
                  </a:moveTo>
                  <a:cubicBezTo>
                    <a:pt x="23" y="159"/>
                    <a:pt x="46" y="146"/>
                    <a:pt x="69" y="133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46" y="148"/>
                    <a:pt x="23" y="161"/>
                    <a:pt x="0" y="174"/>
                  </a:cubicBezTo>
                  <a:cubicBezTo>
                    <a:pt x="0" y="173"/>
                    <a:pt x="0" y="173"/>
                    <a:pt x="0" y="173"/>
                  </a:cubicBezTo>
                  <a:close/>
                  <a:moveTo>
                    <a:pt x="0" y="204"/>
                  </a:moveTo>
                  <a:cubicBezTo>
                    <a:pt x="0" y="206"/>
                    <a:pt x="0" y="206"/>
                    <a:pt x="0" y="206"/>
                  </a:cubicBezTo>
                  <a:cubicBezTo>
                    <a:pt x="23" y="193"/>
                    <a:pt x="46" y="179"/>
                    <a:pt x="69" y="166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46" y="178"/>
                    <a:pt x="23" y="191"/>
                    <a:pt x="0" y="204"/>
                  </a:cubicBezTo>
                  <a:close/>
                  <a:moveTo>
                    <a:pt x="0" y="236"/>
                  </a:moveTo>
                  <a:cubicBezTo>
                    <a:pt x="23" y="223"/>
                    <a:pt x="46" y="209"/>
                    <a:pt x="69" y="196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46" y="211"/>
                    <a:pt x="23" y="224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lose/>
                  <a:moveTo>
                    <a:pt x="0" y="267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23" y="256"/>
                    <a:pt x="46" y="242"/>
                    <a:pt x="69" y="229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46" y="241"/>
                    <a:pt x="23" y="254"/>
                    <a:pt x="0" y="267"/>
                  </a:cubicBezTo>
                  <a:close/>
                  <a:moveTo>
                    <a:pt x="0" y="299"/>
                  </a:moveTo>
                  <a:cubicBezTo>
                    <a:pt x="23" y="286"/>
                    <a:pt x="46" y="272"/>
                    <a:pt x="69" y="259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46" y="274"/>
                    <a:pt x="23" y="287"/>
                    <a:pt x="0" y="300"/>
                  </a:cubicBezTo>
                  <a:cubicBezTo>
                    <a:pt x="0" y="299"/>
                    <a:pt x="0" y="299"/>
                    <a:pt x="0" y="299"/>
                  </a:cubicBezTo>
                  <a:close/>
                  <a:moveTo>
                    <a:pt x="0" y="330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23" y="319"/>
                    <a:pt x="46" y="305"/>
                    <a:pt x="69" y="292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46" y="304"/>
                    <a:pt x="23" y="317"/>
                    <a:pt x="0" y="330"/>
                  </a:cubicBezTo>
                  <a:close/>
                  <a:moveTo>
                    <a:pt x="0" y="362"/>
                  </a:moveTo>
                  <a:cubicBezTo>
                    <a:pt x="23" y="349"/>
                    <a:pt x="46" y="335"/>
                    <a:pt x="69" y="322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46" y="337"/>
                    <a:pt x="23" y="350"/>
                    <a:pt x="0" y="363"/>
                  </a:cubicBezTo>
                  <a:cubicBezTo>
                    <a:pt x="0" y="362"/>
                    <a:pt x="0" y="362"/>
                    <a:pt x="0" y="362"/>
                  </a:cubicBezTo>
                  <a:close/>
                  <a:moveTo>
                    <a:pt x="0" y="394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23" y="382"/>
                    <a:pt x="46" y="368"/>
                    <a:pt x="69" y="355"/>
                  </a:cubicBezTo>
                  <a:cubicBezTo>
                    <a:pt x="69" y="354"/>
                    <a:pt x="69" y="354"/>
                    <a:pt x="69" y="354"/>
                  </a:cubicBezTo>
                  <a:cubicBezTo>
                    <a:pt x="46" y="367"/>
                    <a:pt x="23" y="380"/>
                    <a:pt x="0" y="394"/>
                  </a:cubicBezTo>
                  <a:close/>
                  <a:moveTo>
                    <a:pt x="0" y="425"/>
                  </a:moveTo>
                  <a:cubicBezTo>
                    <a:pt x="23" y="412"/>
                    <a:pt x="46" y="398"/>
                    <a:pt x="69" y="385"/>
                  </a:cubicBezTo>
                  <a:cubicBezTo>
                    <a:pt x="69" y="387"/>
                    <a:pt x="69" y="387"/>
                    <a:pt x="69" y="387"/>
                  </a:cubicBezTo>
                  <a:cubicBezTo>
                    <a:pt x="46" y="400"/>
                    <a:pt x="23" y="413"/>
                    <a:pt x="0" y="427"/>
                  </a:cubicBezTo>
                  <a:cubicBezTo>
                    <a:pt x="0" y="425"/>
                    <a:pt x="0" y="425"/>
                    <a:pt x="0" y="425"/>
                  </a:cubicBezTo>
                  <a:close/>
                  <a:moveTo>
                    <a:pt x="0" y="457"/>
                  </a:moveTo>
                  <a:cubicBezTo>
                    <a:pt x="0" y="458"/>
                    <a:pt x="0" y="458"/>
                    <a:pt x="0" y="458"/>
                  </a:cubicBezTo>
                  <a:cubicBezTo>
                    <a:pt x="23" y="445"/>
                    <a:pt x="46" y="431"/>
                    <a:pt x="69" y="418"/>
                  </a:cubicBezTo>
                  <a:cubicBezTo>
                    <a:pt x="69" y="417"/>
                    <a:pt x="69" y="417"/>
                    <a:pt x="69" y="417"/>
                  </a:cubicBezTo>
                  <a:cubicBezTo>
                    <a:pt x="46" y="430"/>
                    <a:pt x="23" y="443"/>
                    <a:pt x="0" y="457"/>
                  </a:cubicBezTo>
                  <a:close/>
                  <a:moveTo>
                    <a:pt x="0" y="488"/>
                  </a:moveTo>
                  <a:cubicBezTo>
                    <a:pt x="23" y="475"/>
                    <a:pt x="46" y="461"/>
                    <a:pt x="69" y="448"/>
                  </a:cubicBezTo>
                  <a:cubicBezTo>
                    <a:pt x="69" y="450"/>
                    <a:pt x="69" y="450"/>
                    <a:pt x="69" y="450"/>
                  </a:cubicBezTo>
                  <a:cubicBezTo>
                    <a:pt x="46" y="463"/>
                    <a:pt x="23" y="476"/>
                    <a:pt x="0" y="490"/>
                  </a:cubicBezTo>
                  <a:cubicBezTo>
                    <a:pt x="0" y="488"/>
                    <a:pt x="0" y="488"/>
                    <a:pt x="0" y="488"/>
                  </a:cubicBezTo>
                  <a:close/>
                  <a:moveTo>
                    <a:pt x="0" y="520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23" y="508"/>
                    <a:pt x="46" y="495"/>
                    <a:pt x="69" y="481"/>
                  </a:cubicBezTo>
                  <a:cubicBezTo>
                    <a:pt x="69" y="480"/>
                    <a:pt x="69" y="480"/>
                    <a:pt x="69" y="480"/>
                  </a:cubicBezTo>
                  <a:cubicBezTo>
                    <a:pt x="46" y="493"/>
                    <a:pt x="23" y="506"/>
                    <a:pt x="0" y="520"/>
                  </a:cubicBezTo>
                  <a:close/>
                  <a:moveTo>
                    <a:pt x="0" y="551"/>
                  </a:moveTo>
                  <a:cubicBezTo>
                    <a:pt x="23" y="538"/>
                    <a:pt x="46" y="525"/>
                    <a:pt x="69" y="511"/>
                  </a:cubicBezTo>
                  <a:cubicBezTo>
                    <a:pt x="69" y="513"/>
                    <a:pt x="69" y="513"/>
                    <a:pt x="69" y="513"/>
                  </a:cubicBezTo>
                  <a:cubicBezTo>
                    <a:pt x="46" y="526"/>
                    <a:pt x="23" y="539"/>
                    <a:pt x="0" y="553"/>
                  </a:cubicBezTo>
                  <a:cubicBezTo>
                    <a:pt x="0" y="551"/>
                    <a:pt x="0" y="551"/>
                    <a:pt x="0" y="551"/>
                  </a:cubicBezTo>
                  <a:close/>
                  <a:moveTo>
                    <a:pt x="0" y="583"/>
                  </a:moveTo>
                  <a:cubicBezTo>
                    <a:pt x="0" y="584"/>
                    <a:pt x="0" y="584"/>
                    <a:pt x="0" y="584"/>
                  </a:cubicBezTo>
                  <a:cubicBezTo>
                    <a:pt x="23" y="571"/>
                    <a:pt x="46" y="558"/>
                    <a:pt x="69" y="544"/>
                  </a:cubicBezTo>
                  <a:cubicBezTo>
                    <a:pt x="69" y="543"/>
                    <a:pt x="69" y="543"/>
                    <a:pt x="69" y="543"/>
                  </a:cubicBezTo>
                  <a:cubicBezTo>
                    <a:pt x="46" y="556"/>
                    <a:pt x="23" y="569"/>
                    <a:pt x="0" y="583"/>
                  </a:cubicBezTo>
                  <a:close/>
                  <a:moveTo>
                    <a:pt x="0" y="614"/>
                  </a:moveTo>
                  <a:cubicBezTo>
                    <a:pt x="23" y="601"/>
                    <a:pt x="46" y="588"/>
                    <a:pt x="69" y="574"/>
                  </a:cubicBezTo>
                  <a:cubicBezTo>
                    <a:pt x="69" y="576"/>
                    <a:pt x="69" y="576"/>
                    <a:pt x="69" y="576"/>
                  </a:cubicBezTo>
                  <a:cubicBezTo>
                    <a:pt x="46" y="589"/>
                    <a:pt x="23" y="602"/>
                    <a:pt x="0" y="616"/>
                  </a:cubicBezTo>
                  <a:cubicBezTo>
                    <a:pt x="0" y="614"/>
                    <a:pt x="0" y="614"/>
                    <a:pt x="0" y="614"/>
                  </a:cubicBezTo>
                  <a:close/>
                  <a:moveTo>
                    <a:pt x="0" y="646"/>
                  </a:moveTo>
                  <a:cubicBezTo>
                    <a:pt x="0" y="647"/>
                    <a:pt x="0" y="647"/>
                    <a:pt x="0" y="647"/>
                  </a:cubicBezTo>
                  <a:cubicBezTo>
                    <a:pt x="23" y="634"/>
                    <a:pt x="46" y="621"/>
                    <a:pt x="69" y="607"/>
                  </a:cubicBezTo>
                  <a:cubicBezTo>
                    <a:pt x="69" y="606"/>
                    <a:pt x="69" y="606"/>
                    <a:pt x="69" y="606"/>
                  </a:cubicBezTo>
                  <a:cubicBezTo>
                    <a:pt x="46" y="619"/>
                    <a:pt x="23" y="632"/>
                    <a:pt x="0" y="646"/>
                  </a:cubicBezTo>
                  <a:close/>
                  <a:moveTo>
                    <a:pt x="0" y="677"/>
                  </a:moveTo>
                  <a:cubicBezTo>
                    <a:pt x="23" y="664"/>
                    <a:pt x="46" y="651"/>
                    <a:pt x="69" y="637"/>
                  </a:cubicBezTo>
                  <a:cubicBezTo>
                    <a:pt x="69" y="639"/>
                    <a:pt x="69" y="639"/>
                    <a:pt x="69" y="639"/>
                  </a:cubicBezTo>
                  <a:cubicBezTo>
                    <a:pt x="46" y="652"/>
                    <a:pt x="23" y="666"/>
                    <a:pt x="0" y="679"/>
                  </a:cubicBezTo>
                  <a:cubicBezTo>
                    <a:pt x="0" y="677"/>
                    <a:pt x="0" y="677"/>
                    <a:pt x="0" y="677"/>
                  </a:cubicBezTo>
                  <a:close/>
                  <a:moveTo>
                    <a:pt x="0" y="709"/>
                  </a:moveTo>
                  <a:cubicBezTo>
                    <a:pt x="0" y="710"/>
                    <a:pt x="0" y="710"/>
                    <a:pt x="0" y="710"/>
                  </a:cubicBezTo>
                  <a:cubicBezTo>
                    <a:pt x="69" y="670"/>
                    <a:pt x="69" y="670"/>
                    <a:pt x="69" y="670"/>
                  </a:cubicBezTo>
                  <a:cubicBezTo>
                    <a:pt x="69" y="669"/>
                    <a:pt x="69" y="669"/>
                    <a:pt x="69" y="669"/>
                  </a:cubicBezTo>
                  <a:cubicBezTo>
                    <a:pt x="0" y="709"/>
                    <a:pt x="0" y="709"/>
                    <a:pt x="0" y="709"/>
                  </a:cubicBezTo>
                  <a:close/>
                  <a:moveTo>
                    <a:pt x="0" y="4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3" y="63"/>
                    <a:pt x="46" y="50"/>
                    <a:pt x="69" y="3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46" y="48"/>
                    <a:pt x="23" y="61"/>
                    <a:pt x="0" y="75"/>
                  </a:cubicBezTo>
                  <a:close/>
                  <a:moveTo>
                    <a:pt x="0" y="106"/>
                  </a:moveTo>
                  <a:cubicBezTo>
                    <a:pt x="23" y="93"/>
                    <a:pt x="46" y="80"/>
                    <a:pt x="69" y="66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46" y="81"/>
                    <a:pt x="23" y="94"/>
                    <a:pt x="0" y="108"/>
                  </a:cubicBezTo>
                  <a:cubicBezTo>
                    <a:pt x="0" y="106"/>
                    <a:pt x="0" y="106"/>
                    <a:pt x="0" y="106"/>
                  </a:cubicBezTo>
                  <a:close/>
                  <a:moveTo>
                    <a:pt x="0" y="138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3" y="126"/>
                    <a:pt x="46" y="113"/>
                    <a:pt x="69" y="99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46" y="111"/>
                    <a:pt x="23" y="124"/>
                    <a:pt x="0" y="138"/>
                  </a:cubicBezTo>
                  <a:close/>
                  <a:moveTo>
                    <a:pt x="0" y="169"/>
                  </a:moveTo>
                  <a:cubicBezTo>
                    <a:pt x="23" y="156"/>
                    <a:pt x="46" y="143"/>
                    <a:pt x="69" y="12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46" y="144"/>
                    <a:pt x="23" y="158"/>
                    <a:pt x="0" y="171"/>
                  </a:cubicBezTo>
                  <a:cubicBezTo>
                    <a:pt x="0" y="169"/>
                    <a:pt x="0" y="169"/>
                    <a:pt x="0" y="169"/>
                  </a:cubicBezTo>
                  <a:close/>
                  <a:moveTo>
                    <a:pt x="0" y="201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23" y="189"/>
                    <a:pt x="46" y="176"/>
                    <a:pt x="69" y="162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46" y="174"/>
                    <a:pt x="23" y="188"/>
                    <a:pt x="0" y="201"/>
                  </a:cubicBezTo>
                  <a:close/>
                  <a:moveTo>
                    <a:pt x="0" y="232"/>
                  </a:moveTo>
                  <a:cubicBezTo>
                    <a:pt x="23" y="219"/>
                    <a:pt x="46" y="206"/>
                    <a:pt x="69" y="192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46" y="207"/>
                    <a:pt x="23" y="221"/>
                    <a:pt x="0" y="234"/>
                  </a:cubicBezTo>
                  <a:cubicBezTo>
                    <a:pt x="0" y="232"/>
                    <a:pt x="0" y="232"/>
                    <a:pt x="0" y="232"/>
                  </a:cubicBezTo>
                  <a:close/>
                  <a:moveTo>
                    <a:pt x="0" y="264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3" y="252"/>
                    <a:pt x="46" y="239"/>
                    <a:pt x="69" y="225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46" y="237"/>
                    <a:pt x="23" y="251"/>
                    <a:pt x="0" y="264"/>
                  </a:cubicBezTo>
                  <a:close/>
                  <a:moveTo>
                    <a:pt x="0" y="295"/>
                  </a:moveTo>
                  <a:cubicBezTo>
                    <a:pt x="23" y="282"/>
                    <a:pt x="46" y="269"/>
                    <a:pt x="69" y="256"/>
                  </a:cubicBezTo>
                  <a:cubicBezTo>
                    <a:pt x="69" y="257"/>
                    <a:pt x="69" y="257"/>
                    <a:pt x="69" y="257"/>
                  </a:cubicBezTo>
                  <a:cubicBezTo>
                    <a:pt x="46" y="270"/>
                    <a:pt x="23" y="284"/>
                    <a:pt x="0" y="297"/>
                  </a:cubicBezTo>
                  <a:cubicBezTo>
                    <a:pt x="0" y="295"/>
                    <a:pt x="0" y="295"/>
                    <a:pt x="0" y="295"/>
                  </a:cubicBezTo>
                  <a:close/>
                  <a:moveTo>
                    <a:pt x="0" y="327"/>
                  </a:moveTo>
                  <a:cubicBezTo>
                    <a:pt x="0" y="328"/>
                    <a:pt x="0" y="328"/>
                    <a:pt x="0" y="328"/>
                  </a:cubicBezTo>
                  <a:cubicBezTo>
                    <a:pt x="23" y="315"/>
                    <a:pt x="46" y="302"/>
                    <a:pt x="69" y="289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46" y="300"/>
                    <a:pt x="23" y="314"/>
                    <a:pt x="0" y="327"/>
                  </a:cubicBezTo>
                  <a:close/>
                  <a:moveTo>
                    <a:pt x="0" y="359"/>
                  </a:moveTo>
                  <a:cubicBezTo>
                    <a:pt x="23" y="345"/>
                    <a:pt x="46" y="332"/>
                    <a:pt x="69" y="319"/>
                  </a:cubicBezTo>
                  <a:cubicBezTo>
                    <a:pt x="69" y="320"/>
                    <a:pt x="69" y="320"/>
                    <a:pt x="69" y="320"/>
                  </a:cubicBezTo>
                  <a:cubicBezTo>
                    <a:pt x="46" y="333"/>
                    <a:pt x="23" y="347"/>
                    <a:pt x="0" y="360"/>
                  </a:cubicBezTo>
                  <a:cubicBezTo>
                    <a:pt x="0" y="359"/>
                    <a:pt x="0" y="359"/>
                    <a:pt x="0" y="359"/>
                  </a:cubicBezTo>
                  <a:close/>
                  <a:moveTo>
                    <a:pt x="0" y="390"/>
                  </a:moveTo>
                  <a:cubicBezTo>
                    <a:pt x="0" y="392"/>
                    <a:pt x="0" y="392"/>
                    <a:pt x="0" y="392"/>
                  </a:cubicBezTo>
                  <a:cubicBezTo>
                    <a:pt x="23" y="378"/>
                    <a:pt x="46" y="365"/>
                    <a:pt x="69" y="352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46" y="363"/>
                    <a:pt x="23" y="377"/>
                    <a:pt x="0" y="390"/>
                  </a:cubicBezTo>
                  <a:close/>
                  <a:moveTo>
                    <a:pt x="0" y="422"/>
                  </a:moveTo>
                  <a:cubicBezTo>
                    <a:pt x="23" y="408"/>
                    <a:pt x="46" y="395"/>
                    <a:pt x="69" y="382"/>
                  </a:cubicBezTo>
                  <a:cubicBezTo>
                    <a:pt x="69" y="383"/>
                    <a:pt x="69" y="383"/>
                    <a:pt x="69" y="383"/>
                  </a:cubicBezTo>
                  <a:cubicBezTo>
                    <a:pt x="46" y="396"/>
                    <a:pt x="23" y="410"/>
                    <a:pt x="0" y="423"/>
                  </a:cubicBezTo>
                  <a:cubicBezTo>
                    <a:pt x="0" y="422"/>
                    <a:pt x="0" y="422"/>
                    <a:pt x="0" y="422"/>
                  </a:cubicBezTo>
                  <a:close/>
                  <a:moveTo>
                    <a:pt x="0" y="453"/>
                  </a:moveTo>
                  <a:cubicBezTo>
                    <a:pt x="0" y="455"/>
                    <a:pt x="0" y="455"/>
                    <a:pt x="0" y="455"/>
                  </a:cubicBezTo>
                  <a:cubicBezTo>
                    <a:pt x="23" y="441"/>
                    <a:pt x="46" y="428"/>
                    <a:pt x="69" y="415"/>
                  </a:cubicBezTo>
                  <a:cubicBezTo>
                    <a:pt x="69" y="413"/>
                    <a:pt x="69" y="413"/>
                    <a:pt x="69" y="413"/>
                  </a:cubicBezTo>
                  <a:cubicBezTo>
                    <a:pt x="46" y="427"/>
                    <a:pt x="23" y="440"/>
                    <a:pt x="0" y="453"/>
                  </a:cubicBezTo>
                  <a:close/>
                  <a:moveTo>
                    <a:pt x="0" y="485"/>
                  </a:moveTo>
                  <a:cubicBezTo>
                    <a:pt x="23" y="471"/>
                    <a:pt x="46" y="458"/>
                    <a:pt x="69" y="445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46" y="460"/>
                    <a:pt x="23" y="473"/>
                    <a:pt x="0" y="486"/>
                  </a:cubicBezTo>
                  <a:cubicBezTo>
                    <a:pt x="0" y="485"/>
                    <a:pt x="0" y="485"/>
                    <a:pt x="0" y="485"/>
                  </a:cubicBezTo>
                  <a:close/>
                  <a:moveTo>
                    <a:pt x="0" y="516"/>
                  </a:moveTo>
                  <a:cubicBezTo>
                    <a:pt x="0" y="518"/>
                    <a:pt x="0" y="518"/>
                    <a:pt x="0" y="518"/>
                  </a:cubicBezTo>
                  <a:cubicBezTo>
                    <a:pt x="23" y="504"/>
                    <a:pt x="46" y="491"/>
                    <a:pt x="69" y="478"/>
                  </a:cubicBezTo>
                  <a:cubicBezTo>
                    <a:pt x="69" y="476"/>
                    <a:pt x="69" y="476"/>
                    <a:pt x="69" y="476"/>
                  </a:cubicBezTo>
                  <a:cubicBezTo>
                    <a:pt x="46" y="490"/>
                    <a:pt x="23" y="503"/>
                    <a:pt x="0" y="516"/>
                  </a:cubicBezTo>
                  <a:close/>
                  <a:moveTo>
                    <a:pt x="0" y="548"/>
                  </a:moveTo>
                  <a:cubicBezTo>
                    <a:pt x="23" y="534"/>
                    <a:pt x="46" y="521"/>
                    <a:pt x="69" y="508"/>
                  </a:cubicBezTo>
                  <a:cubicBezTo>
                    <a:pt x="69" y="509"/>
                    <a:pt x="69" y="509"/>
                    <a:pt x="69" y="509"/>
                  </a:cubicBezTo>
                  <a:cubicBezTo>
                    <a:pt x="46" y="523"/>
                    <a:pt x="23" y="536"/>
                    <a:pt x="0" y="549"/>
                  </a:cubicBezTo>
                  <a:cubicBezTo>
                    <a:pt x="0" y="548"/>
                    <a:pt x="0" y="548"/>
                    <a:pt x="0" y="548"/>
                  </a:cubicBezTo>
                  <a:close/>
                  <a:moveTo>
                    <a:pt x="0" y="579"/>
                  </a:moveTo>
                  <a:cubicBezTo>
                    <a:pt x="0" y="581"/>
                    <a:pt x="0" y="581"/>
                    <a:pt x="0" y="581"/>
                  </a:cubicBezTo>
                  <a:cubicBezTo>
                    <a:pt x="23" y="567"/>
                    <a:pt x="46" y="554"/>
                    <a:pt x="69" y="541"/>
                  </a:cubicBezTo>
                  <a:cubicBezTo>
                    <a:pt x="69" y="539"/>
                    <a:pt x="69" y="539"/>
                    <a:pt x="69" y="539"/>
                  </a:cubicBezTo>
                  <a:cubicBezTo>
                    <a:pt x="46" y="553"/>
                    <a:pt x="23" y="566"/>
                    <a:pt x="0" y="579"/>
                  </a:cubicBezTo>
                  <a:close/>
                  <a:moveTo>
                    <a:pt x="0" y="611"/>
                  </a:moveTo>
                  <a:cubicBezTo>
                    <a:pt x="23" y="597"/>
                    <a:pt x="46" y="584"/>
                    <a:pt x="69" y="571"/>
                  </a:cubicBezTo>
                  <a:cubicBezTo>
                    <a:pt x="69" y="572"/>
                    <a:pt x="69" y="572"/>
                    <a:pt x="69" y="572"/>
                  </a:cubicBezTo>
                  <a:cubicBezTo>
                    <a:pt x="46" y="586"/>
                    <a:pt x="23" y="599"/>
                    <a:pt x="0" y="612"/>
                  </a:cubicBezTo>
                  <a:cubicBezTo>
                    <a:pt x="0" y="611"/>
                    <a:pt x="0" y="611"/>
                    <a:pt x="0" y="611"/>
                  </a:cubicBezTo>
                  <a:close/>
                  <a:moveTo>
                    <a:pt x="0" y="642"/>
                  </a:moveTo>
                  <a:cubicBezTo>
                    <a:pt x="0" y="644"/>
                    <a:pt x="0" y="644"/>
                    <a:pt x="0" y="644"/>
                  </a:cubicBezTo>
                  <a:cubicBezTo>
                    <a:pt x="23" y="631"/>
                    <a:pt x="46" y="617"/>
                    <a:pt x="69" y="604"/>
                  </a:cubicBezTo>
                  <a:cubicBezTo>
                    <a:pt x="69" y="602"/>
                    <a:pt x="69" y="602"/>
                    <a:pt x="69" y="602"/>
                  </a:cubicBezTo>
                  <a:cubicBezTo>
                    <a:pt x="46" y="616"/>
                    <a:pt x="23" y="629"/>
                    <a:pt x="0" y="642"/>
                  </a:cubicBezTo>
                  <a:close/>
                  <a:moveTo>
                    <a:pt x="0" y="674"/>
                  </a:moveTo>
                  <a:cubicBezTo>
                    <a:pt x="23" y="661"/>
                    <a:pt x="46" y="647"/>
                    <a:pt x="69" y="634"/>
                  </a:cubicBezTo>
                  <a:cubicBezTo>
                    <a:pt x="69" y="635"/>
                    <a:pt x="69" y="635"/>
                    <a:pt x="69" y="635"/>
                  </a:cubicBezTo>
                  <a:cubicBezTo>
                    <a:pt x="46" y="649"/>
                    <a:pt x="23" y="662"/>
                    <a:pt x="0" y="675"/>
                  </a:cubicBezTo>
                  <a:cubicBezTo>
                    <a:pt x="0" y="674"/>
                    <a:pt x="0" y="674"/>
                    <a:pt x="0" y="674"/>
                  </a:cubicBezTo>
                  <a:close/>
                  <a:moveTo>
                    <a:pt x="0" y="705"/>
                  </a:moveTo>
                  <a:cubicBezTo>
                    <a:pt x="0" y="707"/>
                    <a:pt x="0" y="707"/>
                    <a:pt x="0" y="707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69" y="665"/>
                    <a:pt x="69" y="665"/>
                    <a:pt x="69" y="665"/>
                  </a:cubicBezTo>
                  <a:cubicBezTo>
                    <a:pt x="0" y="705"/>
                    <a:pt x="0" y="705"/>
                    <a:pt x="0" y="705"/>
                  </a:cubicBezTo>
                  <a:close/>
                  <a:moveTo>
                    <a:pt x="0" y="4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0" y="7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23" y="59"/>
                    <a:pt x="46" y="46"/>
                    <a:pt x="69" y="33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46" y="45"/>
                    <a:pt x="23" y="58"/>
                    <a:pt x="0" y="71"/>
                  </a:cubicBezTo>
                  <a:close/>
                  <a:moveTo>
                    <a:pt x="0" y="103"/>
                  </a:moveTo>
                  <a:cubicBezTo>
                    <a:pt x="23" y="89"/>
                    <a:pt x="46" y="76"/>
                    <a:pt x="6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6" y="78"/>
                    <a:pt x="23" y="91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lose/>
                  <a:moveTo>
                    <a:pt x="0" y="134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23" y="123"/>
                    <a:pt x="46" y="109"/>
                    <a:pt x="69" y="9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46" y="108"/>
                    <a:pt x="23" y="121"/>
                    <a:pt x="0" y="134"/>
                  </a:cubicBezTo>
                  <a:close/>
                  <a:moveTo>
                    <a:pt x="0" y="166"/>
                  </a:moveTo>
                  <a:cubicBezTo>
                    <a:pt x="23" y="153"/>
                    <a:pt x="46" y="139"/>
                    <a:pt x="69" y="12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46" y="141"/>
                    <a:pt x="23" y="15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lose/>
                  <a:moveTo>
                    <a:pt x="0" y="197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23" y="186"/>
                    <a:pt x="46" y="172"/>
                    <a:pt x="69" y="159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46" y="171"/>
                    <a:pt x="23" y="184"/>
                    <a:pt x="0" y="197"/>
                  </a:cubicBezTo>
                  <a:close/>
                  <a:moveTo>
                    <a:pt x="0" y="229"/>
                  </a:moveTo>
                  <a:cubicBezTo>
                    <a:pt x="23" y="216"/>
                    <a:pt x="46" y="202"/>
                    <a:pt x="69" y="189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46" y="204"/>
                    <a:pt x="23" y="217"/>
                    <a:pt x="0" y="230"/>
                  </a:cubicBezTo>
                  <a:cubicBezTo>
                    <a:pt x="0" y="229"/>
                    <a:pt x="0" y="229"/>
                    <a:pt x="0" y="229"/>
                  </a:cubicBezTo>
                  <a:close/>
                  <a:moveTo>
                    <a:pt x="0" y="26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23" y="249"/>
                    <a:pt x="46" y="235"/>
                    <a:pt x="69" y="222"/>
                  </a:cubicBezTo>
                  <a:cubicBezTo>
                    <a:pt x="69" y="221"/>
                    <a:pt x="69" y="221"/>
                    <a:pt x="69" y="221"/>
                  </a:cubicBezTo>
                  <a:cubicBezTo>
                    <a:pt x="46" y="234"/>
                    <a:pt x="23" y="247"/>
                    <a:pt x="0" y="260"/>
                  </a:cubicBezTo>
                  <a:close/>
                  <a:moveTo>
                    <a:pt x="0" y="292"/>
                  </a:moveTo>
                  <a:cubicBezTo>
                    <a:pt x="23" y="279"/>
                    <a:pt x="46" y="265"/>
                    <a:pt x="69" y="252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46" y="267"/>
                    <a:pt x="23" y="280"/>
                    <a:pt x="0" y="293"/>
                  </a:cubicBezTo>
                  <a:cubicBezTo>
                    <a:pt x="0" y="292"/>
                    <a:pt x="0" y="292"/>
                    <a:pt x="0" y="292"/>
                  </a:cubicBezTo>
                  <a:close/>
                  <a:moveTo>
                    <a:pt x="0" y="324"/>
                  </a:moveTo>
                  <a:cubicBezTo>
                    <a:pt x="0" y="325"/>
                    <a:pt x="0" y="325"/>
                    <a:pt x="0" y="325"/>
                  </a:cubicBezTo>
                  <a:cubicBezTo>
                    <a:pt x="23" y="312"/>
                    <a:pt x="46" y="298"/>
                    <a:pt x="69" y="285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46" y="297"/>
                    <a:pt x="23" y="310"/>
                    <a:pt x="0" y="324"/>
                  </a:cubicBezTo>
                  <a:close/>
                  <a:moveTo>
                    <a:pt x="0" y="355"/>
                  </a:moveTo>
                  <a:cubicBezTo>
                    <a:pt x="23" y="342"/>
                    <a:pt x="46" y="328"/>
                    <a:pt x="69" y="315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46" y="330"/>
                    <a:pt x="23" y="343"/>
                    <a:pt x="0" y="357"/>
                  </a:cubicBezTo>
                  <a:cubicBezTo>
                    <a:pt x="0" y="355"/>
                    <a:pt x="0" y="355"/>
                    <a:pt x="0" y="355"/>
                  </a:cubicBezTo>
                  <a:close/>
                  <a:moveTo>
                    <a:pt x="0" y="387"/>
                  </a:moveTo>
                  <a:cubicBezTo>
                    <a:pt x="0" y="388"/>
                    <a:pt x="0" y="388"/>
                    <a:pt x="0" y="388"/>
                  </a:cubicBezTo>
                  <a:cubicBezTo>
                    <a:pt x="23" y="375"/>
                    <a:pt x="46" y="361"/>
                    <a:pt x="69" y="348"/>
                  </a:cubicBezTo>
                  <a:cubicBezTo>
                    <a:pt x="69" y="347"/>
                    <a:pt x="69" y="347"/>
                    <a:pt x="69" y="347"/>
                  </a:cubicBezTo>
                  <a:cubicBezTo>
                    <a:pt x="46" y="360"/>
                    <a:pt x="23" y="373"/>
                    <a:pt x="0" y="387"/>
                  </a:cubicBezTo>
                  <a:close/>
                  <a:moveTo>
                    <a:pt x="0" y="418"/>
                  </a:moveTo>
                  <a:cubicBezTo>
                    <a:pt x="23" y="405"/>
                    <a:pt x="46" y="391"/>
                    <a:pt x="69" y="378"/>
                  </a:cubicBezTo>
                  <a:cubicBezTo>
                    <a:pt x="69" y="380"/>
                    <a:pt x="69" y="380"/>
                    <a:pt x="69" y="380"/>
                  </a:cubicBezTo>
                  <a:cubicBezTo>
                    <a:pt x="46" y="393"/>
                    <a:pt x="23" y="406"/>
                    <a:pt x="0" y="420"/>
                  </a:cubicBezTo>
                  <a:cubicBezTo>
                    <a:pt x="0" y="418"/>
                    <a:pt x="0" y="418"/>
                    <a:pt x="0" y="418"/>
                  </a:cubicBezTo>
                  <a:close/>
                  <a:moveTo>
                    <a:pt x="0" y="450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23" y="438"/>
                    <a:pt x="46" y="425"/>
                    <a:pt x="69" y="411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46" y="423"/>
                    <a:pt x="23" y="436"/>
                    <a:pt x="0" y="450"/>
                  </a:cubicBezTo>
                  <a:close/>
                  <a:moveTo>
                    <a:pt x="0" y="481"/>
                  </a:moveTo>
                  <a:cubicBezTo>
                    <a:pt x="23" y="468"/>
                    <a:pt x="46" y="455"/>
                    <a:pt x="69" y="441"/>
                  </a:cubicBezTo>
                  <a:cubicBezTo>
                    <a:pt x="69" y="443"/>
                    <a:pt x="69" y="443"/>
                    <a:pt x="69" y="443"/>
                  </a:cubicBezTo>
                  <a:cubicBezTo>
                    <a:pt x="46" y="456"/>
                    <a:pt x="23" y="469"/>
                    <a:pt x="0" y="483"/>
                  </a:cubicBezTo>
                  <a:cubicBezTo>
                    <a:pt x="0" y="481"/>
                    <a:pt x="0" y="481"/>
                    <a:pt x="0" y="481"/>
                  </a:cubicBezTo>
                  <a:close/>
                  <a:moveTo>
                    <a:pt x="0" y="513"/>
                  </a:moveTo>
                  <a:cubicBezTo>
                    <a:pt x="0" y="514"/>
                    <a:pt x="0" y="514"/>
                    <a:pt x="0" y="514"/>
                  </a:cubicBezTo>
                  <a:cubicBezTo>
                    <a:pt x="23" y="501"/>
                    <a:pt x="46" y="488"/>
                    <a:pt x="69" y="474"/>
                  </a:cubicBezTo>
                  <a:cubicBezTo>
                    <a:pt x="69" y="473"/>
                    <a:pt x="69" y="473"/>
                    <a:pt x="69" y="473"/>
                  </a:cubicBezTo>
                  <a:cubicBezTo>
                    <a:pt x="46" y="486"/>
                    <a:pt x="23" y="499"/>
                    <a:pt x="0" y="513"/>
                  </a:cubicBezTo>
                  <a:close/>
                  <a:moveTo>
                    <a:pt x="0" y="544"/>
                  </a:moveTo>
                  <a:cubicBezTo>
                    <a:pt x="23" y="531"/>
                    <a:pt x="46" y="518"/>
                    <a:pt x="69" y="504"/>
                  </a:cubicBezTo>
                  <a:cubicBezTo>
                    <a:pt x="69" y="506"/>
                    <a:pt x="69" y="506"/>
                    <a:pt x="69" y="506"/>
                  </a:cubicBezTo>
                  <a:cubicBezTo>
                    <a:pt x="46" y="519"/>
                    <a:pt x="23" y="532"/>
                    <a:pt x="0" y="546"/>
                  </a:cubicBezTo>
                  <a:cubicBezTo>
                    <a:pt x="0" y="544"/>
                    <a:pt x="0" y="544"/>
                    <a:pt x="0" y="544"/>
                  </a:cubicBezTo>
                  <a:close/>
                  <a:moveTo>
                    <a:pt x="0" y="576"/>
                  </a:moveTo>
                  <a:cubicBezTo>
                    <a:pt x="0" y="577"/>
                    <a:pt x="0" y="577"/>
                    <a:pt x="0" y="577"/>
                  </a:cubicBezTo>
                  <a:cubicBezTo>
                    <a:pt x="23" y="564"/>
                    <a:pt x="46" y="551"/>
                    <a:pt x="69" y="537"/>
                  </a:cubicBezTo>
                  <a:cubicBezTo>
                    <a:pt x="69" y="536"/>
                    <a:pt x="69" y="536"/>
                    <a:pt x="69" y="536"/>
                  </a:cubicBezTo>
                  <a:cubicBezTo>
                    <a:pt x="46" y="549"/>
                    <a:pt x="23" y="562"/>
                    <a:pt x="0" y="576"/>
                  </a:cubicBezTo>
                  <a:close/>
                  <a:moveTo>
                    <a:pt x="0" y="607"/>
                  </a:moveTo>
                  <a:cubicBezTo>
                    <a:pt x="23" y="594"/>
                    <a:pt x="46" y="581"/>
                    <a:pt x="69" y="567"/>
                  </a:cubicBezTo>
                  <a:cubicBezTo>
                    <a:pt x="69" y="569"/>
                    <a:pt x="69" y="569"/>
                    <a:pt x="69" y="569"/>
                  </a:cubicBezTo>
                  <a:cubicBezTo>
                    <a:pt x="46" y="582"/>
                    <a:pt x="23" y="596"/>
                    <a:pt x="0" y="609"/>
                  </a:cubicBezTo>
                  <a:cubicBezTo>
                    <a:pt x="0" y="607"/>
                    <a:pt x="0" y="607"/>
                    <a:pt x="0" y="607"/>
                  </a:cubicBezTo>
                  <a:close/>
                  <a:moveTo>
                    <a:pt x="0" y="639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23" y="627"/>
                    <a:pt x="46" y="614"/>
                    <a:pt x="69" y="600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46" y="612"/>
                    <a:pt x="23" y="626"/>
                    <a:pt x="0" y="639"/>
                  </a:cubicBezTo>
                  <a:close/>
                  <a:moveTo>
                    <a:pt x="0" y="670"/>
                  </a:moveTo>
                  <a:cubicBezTo>
                    <a:pt x="23" y="657"/>
                    <a:pt x="46" y="644"/>
                    <a:pt x="69" y="630"/>
                  </a:cubicBezTo>
                  <a:cubicBezTo>
                    <a:pt x="69" y="632"/>
                    <a:pt x="69" y="632"/>
                    <a:pt x="69" y="632"/>
                  </a:cubicBezTo>
                  <a:cubicBezTo>
                    <a:pt x="46" y="645"/>
                    <a:pt x="23" y="659"/>
                    <a:pt x="0" y="672"/>
                  </a:cubicBezTo>
                  <a:cubicBezTo>
                    <a:pt x="0" y="670"/>
                    <a:pt x="0" y="670"/>
                    <a:pt x="0" y="670"/>
                  </a:cubicBezTo>
                  <a:close/>
                  <a:moveTo>
                    <a:pt x="0" y="702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69" y="664"/>
                    <a:pt x="69" y="664"/>
                    <a:pt x="69" y="664"/>
                  </a:cubicBezTo>
                  <a:cubicBezTo>
                    <a:pt x="69" y="662"/>
                    <a:pt x="69" y="662"/>
                    <a:pt x="69" y="662"/>
                  </a:cubicBezTo>
                  <a:lnTo>
                    <a:pt x="0" y="70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4" name="Freeform 134">
              <a:extLst>
                <a:ext uri="{FF2B5EF4-FFF2-40B4-BE49-F238E27FC236}">
                  <a16:creationId xmlns="" xmlns:a16="http://schemas.microsoft.com/office/drawing/2014/main" id="{67B138F6-37B7-4BCC-89C8-5F1358F62E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1" y="2392363"/>
              <a:ext cx="514350" cy="498475"/>
            </a:xfrm>
            <a:custGeom>
              <a:avLst/>
              <a:gdLst>
                <a:gd name="T0" fmla="*/ 0 w 324"/>
                <a:gd name="T1" fmla="*/ 201 h 314"/>
                <a:gd name="T2" fmla="*/ 324 w 324"/>
                <a:gd name="T3" fmla="*/ 12 h 314"/>
                <a:gd name="T4" fmla="*/ 324 w 324"/>
                <a:gd name="T5" fmla="*/ 14 h 314"/>
                <a:gd name="T6" fmla="*/ 0 w 324"/>
                <a:gd name="T7" fmla="*/ 203 h 314"/>
                <a:gd name="T8" fmla="*/ 0 w 324"/>
                <a:gd name="T9" fmla="*/ 201 h 314"/>
                <a:gd name="T10" fmla="*/ 0 w 324"/>
                <a:gd name="T11" fmla="*/ 201 h 314"/>
                <a:gd name="T12" fmla="*/ 324 w 324"/>
                <a:gd name="T13" fmla="*/ 0 h 314"/>
                <a:gd name="T14" fmla="*/ 0 w 324"/>
                <a:gd name="T15" fmla="*/ 188 h 314"/>
                <a:gd name="T16" fmla="*/ 0 w 324"/>
                <a:gd name="T17" fmla="*/ 190 h 314"/>
                <a:gd name="T18" fmla="*/ 324 w 324"/>
                <a:gd name="T19" fmla="*/ 3 h 314"/>
                <a:gd name="T20" fmla="*/ 324 w 324"/>
                <a:gd name="T21" fmla="*/ 0 h 314"/>
                <a:gd name="T22" fmla="*/ 324 w 324"/>
                <a:gd name="T23" fmla="*/ 0 h 314"/>
                <a:gd name="T24" fmla="*/ 324 w 324"/>
                <a:gd name="T25" fmla="*/ 7 h 314"/>
                <a:gd name="T26" fmla="*/ 0 w 324"/>
                <a:gd name="T27" fmla="*/ 194 h 314"/>
                <a:gd name="T28" fmla="*/ 0 w 324"/>
                <a:gd name="T29" fmla="*/ 197 h 314"/>
                <a:gd name="T30" fmla="*/ 324 w 324"/>
                <a:gd name="T31" fmla="*/ 9 h 314"/>
                <a:gd name="T32" fmla="*/ 324 w 324"/>
                <a:gd name="T33" fmla="*/ 7 h 314"/>
                <a:gd name="T34" fmla="*/ 324 w 324"/>
                <a:gd name="T35" fmla="*/ 7 h 314"/>
                <a:gd name="T36" fmla="*/ 324 w 324"/>
                <a:gd name="T37" fmla="*/ 56 h 314"/>
                <a:gd name="T38" fmla="*/ 0 w 324"/>
                <a:gd name="T39" fmla="*/ 243 h 314"/>
                <a:gd name="T40" fmla="*/ 0 w 324"/>
                <a:gd name="T41" fmla="*/ 247 h 314"/>
                <a:gd name="T42" fmla="*/ 324 w 324"/>
                <a:gd name="T43" fmla="*/ 58 h 314"/>
                <a:gd name="T44" fmla="*/ 324 w 324"/>
                <a:gd name="T45" fmla="*/ 56 h 314"/>
                <a:gd name="T46" fmla="*/ 324 w 324"/>
                <a:gd name="T47" fmla="*/ 56 h 314"/>
                <a:gd name="T48" fmla="*/ 324 w 324"/>
                <a:gd name="T49" fmla="*/ 62 h 314"/>
                <a:gd name="T50" fmla="*/ 0 w 324"/>
                <a:gd name="T51" fmla="*/ 250 h 314"/>
                <a:gd name="T52" fmla="*/ 0 w 324"/>
                <a:gd name="T53" fmla="*/ 252 h 314"/>
                <a:gd name="T54" fmla="*/ 324 w 324"/>
                <a:gd name="T55" fmla="*/ 65 h 314"/>
                <a:gd name="T56" fmla="*/ 324 w 324"/>
                <a:gd name="T57" fmla="*/ 62 h 314"/>
                <a:gd name="T58" fmla="*/ 324 w 324"/>
                <a:gd name="T59" fmla="*/ 62 h 314"/>
                <a:gd name="T60" fmla="*/ 324 w 324"/>
                <a:gd name="T61" fmla="*/ 69 h 314"/>
                <a:gd name="T62" fmla="*/ 0 w 324"/>
                <a:gd name="T63" fmla="*/ 255 h 314"/>
                <a:gd name="T64" fmla="*/ 0 w 324"/>
                <a:gd name="T65" fmla="*/ 259 h 314"/>
                <a:gd name="T66" fmla="*/ 324 w 324"/>
                <a:gd name="T67" fmla="*/ 70 h 314"/>
                <a:gd name="T68" fmla="*/ 324 w 324"/>
                <a:gd name="T69" fmla="*/ 69 h 314"/>
                <a:gd name="T70" fmla="*/ 324 w 324"/>
                <a:gd name="T71" fmla="*/ 69 h 314"/>
                <a:gd name="T72" fmla="*/ 324 w 324"/>
                <a:gd name="T73" fmla="*/ 111 h 314"/>
                <a:gd name="T74" fmla="*/ 0 w 324"/>
                <a:gd name="T75" fmla="*/ 300 h 314"/>
                <a:gd name="T76" fmla="*/ 0 w 324"/>
                <a:gd name="T77" fmla="*/ 301 h 314"/>
                <a:gd name="T78" fmla="*/ 324 w 324"/>
                <a:gd name="T79" fmla="*/ 114 h 314"/>
                <a:gd name="T80" fmla="*/ 324 w 324"/>
                <a:gd name="T81" fmla="*/ 111 h 314"/>
                <a:gd name="T82" fmla="*/ 324 w 324"/>
                <a:gd name="T83" fmla="*/ 111 h 314"/>
                <a:gd name="T84" fmla="*/ 324 w 324"/>
                <a:gd name="T85" fmla="*/ 118 h 314"/>
                <a:gd name="T86" fmla="*/ 0 w 324"/>
                <a:gd name="T87" fmla="*/ 305 h 314"/>
                <a:gd name="T88" fmla="*/ 0 w 324"/>
                <a:gd name="T89" fmla="*/ 308 h 314"/>
                <a:gd name="T90" fmla="*/ 324 w 324"/>
                <a:gd name="T91" fmla="*/ 120 h 314"/>
                <a:gd name="T92" fmla="*/ 324 w 324"/>
                <a:gd name="T93" fmla="*/ 118 h 314"/>
                <a:gd name="T94" fmla="*/ 324 w 324"/>
                <a:gd name="T95" fmla="*/ 118 h 314"/>
                <a:gd name="T96" fmla="*/ 324 w 324"/>
                <a:gd name="T97" fmla="*/ 123 h 314"/>
                <a:gd name="T98" fmla="*/ 0 w 324"/>
                <a:gd name="T99" fmla="*/ 312 h 314"/>
                <a:gd name="T100" fmla="*/ 0 w 324"/>
                <a:gd name="T101" fmla="*/ 314 h 314"/>
                <a:gd name="T102" fmla="*/ 324 w 324"/>
                <a:gd name="T103" fmla="*/ 127 h 314"/>
                <a:gd name="T104" fmla="*/ 324 w 324"/>
                <a:gd name="T105" fmla="*/ 12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314">
                  <a:moveTo>
                    <a:pt x="0" y="201"/>
                  </a:moveTo>
                  <a:lnTo>
                    <a:pt x="324" y="12"/>
                  </a:lnTo>
                  <a:lnTo>
                    <a:pt x="324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4" y="0"/>
                  </a:moveTo>
                  <a:lnTo>
                    <a:pt x="0" y="188"/>
                  </a:lnTo>
                  <a:lnTo>
                    <a:pt x="0" y="190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324" y="0"/>
                  </a:lnTo>
                  <a:close/>
                  <a:moveTo>
                    <a:pt x="324" y="7"/>
                  </a:moveTo>
                  <a:lnTo>
                    <a:pt x="0" y="194"/>
                  </a:lnTo>
                  <a:lnTo>
                    <a:pt x="0" y="197"/>
                  </a:lnTo>
                  <a:lnTo>
                    <a:pt x="324" y="9"/>
                  </a:lnTo>
                  <a:lnTo>
                    <a:pt x="324" y="7"/>
                  </a:lnTo>
                  <a:lnTo>
                    <a:pt x="324" y="7"/>
                  </a:lnTo>
                  <a:close/>
                  <a:moveTo>
                    <a:pt x="324" y="56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4" y="58"/>
                  </a:lnTo>
                  <a:lnTo>
                    <a:pt x="324" y="56"/>
                  </a:lnTo>
                  <a:lnTo>
                    <a:pt x="324" y="56"/>
                  </a:lnTo>
                  <a:close/>
                  <a:moveTo>
                    <a:pt x="324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62"/>
                  </a:lnTo>
                  <a:close/>
                  <a:moveTo>
                    <a:pt x="324" y="69"/>
                  </a:moveTo>
                  <a:lnTo>
                    <a:pt x="0" y="255"/>
                  </a:lnTo>
                  <a:lnTo>
                    <a:pt x="0" y="259"/>
                  </a:lnTo>
                  <a:lnTo>
                    <a:pt x="324" y="70"/>
                  </a:lnTo>
                  <a:lnTo>
                    <a:pt x="324" y="69"/>
                  </a:lnTo>
                  <a:lnTo>
                    <a:pt x="324" y="69"/>
                  </a:lnTo>
                  <a:close/>
                  <a:moveTo>
                    <a:pt x="324" y="111"/>
                  </a:moveTo>
                  <a:lnTo>
                    <a:pt x="0" y="300"/>
                  </a:lnTo>
                  <a:lnTo>
                    <a:pt x="0" y="301"/>
                  </a:lnTo>
                  <a:lnTo>
                    <a:pt x="324" y="114"/>
                  </a:lnTo>
                  <a:lnTo>
                    <a:pt x="324" y="111"/>
                  </a:lnTo>
                  <a:lnTo>
                    <a:pt x="324" y="111"/>
                  </a:lnTo>
                  <a:close/>
                  <a:moveTo>
                    <a:pt x="324" y="118"/>
                  </a:moveTo>
                  <a:lnTo>
                    <a:pt x="0" y="305"/>
                  </a:lnTo>
                  <a:lnTo>
                    <a:pt x="0" y="308"/>
                  </a:lnTo>
                  <a:lnTo>
                    <a:pt x="324" y="120"/>
                  </a:lnTo>
                  <a:lnTo>
                    <a:pt x="324" y="118"/>
                  </a:lnTo>
                  <a:lnTo>
                    <a:pt x="324" y="118"/>
                  </a:lnTo>
                  <a:close/>
                  <a:moveTo>
                    <a:pt x="324" y="123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4" y="127"/>
                  </a:lnTo>
                  <a:lnTo>
                    <a:pt x="324" y="123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5" name="Freeform 135">
              <a:extLst>
                <a:ext uri="{FF2B5EF4-FFF2-40B4-BE49-F238E27FC236}">
                  <a16:creationId xmlns="" xmlns:a16="http://schemas.microsoft.com/office/drawing/2014/main" id="{224F4854-4685-49BE-B2E4-04A1BC16A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313" y="2451100"/>
              <a:ext cx="179388" cy="193675"/>
            </a:xfrm>
            <a:custGeom>
              <a:avLst/>
              <a:gdLst>
                <a:gd name="T0" fmla="*/ 113 w 113"/>
                <a:gd name="T1" fmla="*/ 65 h 122"/>
                <a:gd name="T2" fmla="*/ 0 w 113"/>
                <a:gd name="T3" fmla="*/ 0 h 122"/>
                <a:gd name="T4" fmla="*/ 0 w 113"/>
                <a:gd name="T5" fmla="*/ 56 h 122"/>
                <a:gd name="T6" fmla="*/ 113 w 113"/>
                <a:gd name="T7" fmla="*/ 122 h 122"/>
                <a:gd name="T8" fmla="*/ 113 w 113"/>
                <a:gd name="T9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2">
                  <a:moveTo>
                    <a:pt x="113" y="65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13" y="122"/>
                  </a:lnTo>
                  <a:lnTo>
                    <a:pt x="113" y="6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6" name="Freeform 136">
              <a:extLst>
                <a:ext uri="{FF2B5EF4-FFF2-40B4-BE49-F238E27FC236}">
                  <a16:creationId xmlns="" xmlns:a16="http://schemas.microsoft.com/office/drawing/2014/main" id="{BD1B0874-EC03-4B1E-A742-085C192AF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1" y="3217863"/>
              <a:ext cx="515938" cy="1555750"/>
            </a:xfrm>
            <a:custGeom>
              <a:avLst/>
              <a:gdLst>
                <a:gd name="T0" fmla="*/ 0 w 325"/>
                <a:gd name="T1" fmla="*/ 188 h 980"/>
                <a:gd name="T2" fmla="*/ 0 w 325"/>
                <a:gd name="T3" fmla="*/ 192 h 980"/>
                <a:gd name="T4" fmla="*/ 325 w 325"/>
                <a:gd name="T5" fmla="*/ 10 h 980"/>
                <a:gd name="T6" fmla="*/ 325 w 325"/>
                <a:gd name="T7" fmla="*/ 10 h 980"/>
                <a:gd name="T8" fmla="*/ 325 w 325"/>
                <a:gd name="T9" fmla="*/ 54 h 980"/>
                <a:gd name="T10" fmla="*/ 325 w 325"/>
                <a:gd name="T11" fmla="*/ 63 h 980"/>
                <a:gd name="T12" fmla="*/ 0 w 325"/>
                <a:gd name="T13" fmla="*/ 257 h 980"/>
                <a:gd name="T14" fmla="*/ 0 w 325"/>
                <a:gd name="T15" fmla="*/ 298 h 980"/>
                <a:gd name="T16" fmla="*/ 325 w 325"/>
                <a:gd name="T17" fmla="*/ 116 h 980"/>
                <a:gd name="T18" fmla="*/ 325 w 325"/>
                <a:gd name="T19" fmla="*/ 116 h 980"/>
                <a:gd name="T20" fmla="*/ 325 w 325"/>
                <a:gd name="T21" fmla="*/ 121 h 980"/>
                <a:gd name="T22" fmla="*/ 325 w 325"/>
                <a:gd name="T23" fmla="*/ 169 h 980"/>
                <a:gd name="T24" fmla="*/ 0 w 325"/>
                <a:gd name="T25" fmla="*/ 363 h 980"/>
                <a:gd name="T26" fmla="*/ 0 w 325"/>
                <a:gd name="T27" fmla="*/ 366 h 980"/>
                <a:gd name="T28" fmla="*/ 325 w 325"/>
                <a:gd name="T29" fmla="*/ 222 h 980"/>
                <a:gd name="T30" fmla="*/ 325 w 325"/>
                <a:gd name="T31" fmla="*/ 222 h 980"/>
                <a:gd name="T32" fmla="*/ 325 w 325"/>
                <a:gd name="T33" fmla="*/ 227 h 980"/>
                <a:gd name="T34" fmla="*/ 0 w 325"/>
                <a:gd name="T35" fmla="*/ 421 h 980"/>
                <a:gd name="T36" fmla="*/ 0 w 325"/>
                <a:gd name="T37" fmla="*/ 467 h 980"/>
                <a:gd name="T38" fmla="*/ 325 w 325"/>
                <a:gd name="T39" fmla="*/ 285 h 980"/>
                <a:gd name="T40" fmla="*/ 325 w 325"/>
                <a:gd name="T41" fmla="*/ 289 h 980"/>
                <a:gd name="T42" fmla="*/ 325 w 325"/>
                <a:gd name="T43" fmla="*/ 289 h 980"/>
                <a:gd name="T44" fmla="*/ 325 w 325"/>
                <a:gd name="T45" fmla="*/ 333 h 980"/>
                <a:gd name="T46" fmla="*/ 0 w 325"/>
                <a:gd name="T47" fmla="*/ 527 h 980"/>
                <a:gd name="T48" fmla="*/ 0 w 325"/>
                <a:gd name="T49" fmla="*/ 536 h 980"/>
                <a:gd name="T50" fmla="*/ 0 w 325"/>
                <a:gd name="T51" fmla="*/ 576 h 980"/>
                <a:gd name="T52" fmla="*/ 325 w 325"/>
                <a:gd name="T53" fmla="*/ 395 h 980"/>
                <a:gd name="T54" fmla="*/ 325 w 325"/>
                <a:gd name="T55" fmla="*/ 395 h 980"/>
                <a:gd name="T56" fmla="*/ 325 w 325"/>
                <a:gd name="T57" fmla="*/ 400 h 980"/>
                <a:gd name="T58" fmla="*/ 325 w 325"/>
                <a:gd name="T59" fmla="*/ 446 h 980"/>
                <a:gd name="T60" fmla="*/ 0 w 325"/>
                <a:gd name="T61" fmla="*/ 640 h 980"/>
                <a:gd name="T62" fmla="*/ 0 w 325"/>
                <a:gd name="T63" fmla="*/ 643 h 980"/>
                <a:gd name="T64" fmla="*/ 325 w 325"/>
                <a:gd name="T65" fmla="*/ 499 h 980"/>
                <a:gd name="T66" fmla="*/ 325 w 325"/>
                <a:gd name="T67" fmla="*/ 499 h 980"/>
                <a:gd name="T68" fmla="*/ 325 w 325"/>
                <a:gd name="T69" fmla="*/ 506 h 980"/>
                <a:gd name="T70" fmla="*/ 325 w 325"/>
                <a:gd name="T71" fmla="*/ 514 h 980"/>
                <a:gd name="T72" fmla="*/ 0 w 325"/>
                <a:gd name="T73" fmla="*/ 745 h 980"/>
                <a:gd name="T74" fmla="*/ 325 w 325"/>
                <a:gd name="T75" fmla="*/ 564 h 980"/>
                <a:gd name="T76" fmla="*/ 325 w 325"/>
                <a:gd name="T77" fmla="*/ 567 h 980"/>
                <a:gd name="T78" fmla="*/ 325 w 325"/>
                <a:gd name="T79" fmla="*/ 567 h 980"/>
                <a:gd name="T80" fmla="*/ 325 w 325"/>
                <a:gd name="T81" fmla="*/ 610 h 980"/>
                <a:gd name="T82" fmla="*/ 0 w 325"/>
                <a:gd name="T83" fmla="*/ 804 h 980"/>
                <a:gd name="T84" fmla="*/ 0 w 325"/>
                <a:gd name="T85" fmla="*/ 812 h 980"/>
                <a:gd name="T86" fmla="*/ 325 w 325"/>
                <a:gd name="T87" fmla="*/ 668 h 980"/>
                <a:gd name="T88" fmla="*/ 325 w 325"/>
                <a:gd name="T89" fmla="*/ 671 h 980"/>
                <a:gd name="T90" fmla="*/ 325 w 325"/>
                <a:gd name="T91" fmla="*/ 671 h 980"/>
                <a:gd name="T92" fmla="*/ 325 w 325"/>
                <a:gd name="T93" fmla="*/ 678 h 980"/>
                <a:gd name="T94" fmla="*/ 325 w 325"/>
                <a:gd name="T95" fmla="*/ 724 h 980"/>
                <a:gd name="T96" fmla="*/ 0 w 325"/>
                <a:gd name="T97" fmla="*/ 918 h 980"/>
                <a:gd name="T98" fmla="*/ 0 w 325"/>
                <a:gd name="T99" fmla="*/ 922 h 980"/>
                <a:gd name="T100" fmla="*/ 325 w 325"/>
                <a:gd name="T101" fmla="*/ 777 h 980"/>
                <a:gd name="T102" fmla="*/ 325 w 325"/>
                <a:gd name="T103" fmla="*/ 777 h 980"/>
                <a:gd name="T104" fmla="*/ 325 w 325"/>
                <a:gd name="T105" fmla="*/ 782 h 980"/>
                <a:gd name="T106" fmla="*/ 325 w 325"/>
                <a:gd name="T107" fmla="*/ 791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" h="980">
                  <a:moveTo>
                    <a:pt x="42" y="164"/>
                  </a:moveTo>
                  <a:lnTo>
                    <a:pt x="325" y="0"/>
                  </a:lnTo>
                  <a:lnTo>
                    <a:pt x="325" y="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2" y="164"/>
                  </a:lnTo>
                  <a:close/>
                  <a:moveTo>
                    <a:pt x="325" y="5"/>
                  </a:moveTo>
                  <a:lnTo>
                    <a:pt x="0" y="192"/>
                  </a:lnTo>
                  <a:lnTo>
                    <a:pt x="0" y="195"/>
                  </a:lnTo>
                  <a:lnTo>
                    <a:pt x="325" y="7"/>
                  </a:lnTo>
                  <a:lnTo>
                    <a:pt x="325" y="5"/>
                  </a:lnTo>
                  <a:lnTo>
                    <a:pt x="325" y="5"/>
                  </a:lnTo>
                  <a:close/>
                  <a:moveTo>
                    <a:pt x="325" y="10"/>
                  </a:moveTo>
                  <a:lnTo>
                    <a:pt x="0" y="199"/>
                  </a:lnTo>
                  <a:lnTo>
                    <a:pt x="0" y="201"/>
                  </a:lnTo>
                  <a:lnTo>
                    <a:pt x="325" y="14"/>
                  </a:lnTo>
                  <a:lnTo>
                    <a:pt x="325" y="10"/>
                  </a:lnTo>
                  <a:lnTo>
                    <a:pt x="325" y="10"/>
                  </a:lnTo>
                  <a:close/>
                  <a:moveTo>
                    <a:pt x="325" y="54"/>
                  </a:moveTo>
                  <a:lnTo>
                    <a:pt x="0" y="243"/>
                  </a:lnTo>
                  <a:lnTo>
                    <a:pt x="0" y="245"/>
                  </a:lnTo>
                  <a:lnTo>
                    <a:pt x="325" y="56"/>
                  </a:lnTo>
                  <a:lnTo>
                    <a:pt x="325" y="54"/>
                  </a:lnTo>
                  <a:lnTo>
                    <a:pt x="325" y="54"/>
                  </a:lnTo>
                  <a:close/>
                  <a:moveTo>
                    <a:pt x="325" y="60"/>
                  </a:moveTo>
                  <a:lnTo>
                    <a:pt x="0" y="248"/>
                  </a:lnTo>
                  <a:lnTo>
                    <a:pt x="0" y="252"/>
                  </a:lnTo>
                  <a:lnTo>
                    <a:pt x="325" y="63"/>
                  </a:lnTo>
                  <a:lnTo>
                    <a:pt x="325" y="60"/>
                  </a:lnTo>
                  <a:lnTo>
                    <a:pt x="325" y="60"/>
                  </a:lnTo>
                  <a:close/>
                  <a:moveTo>
                    <a:pt x="325" y="67"/>
                  </a:moveTo>
                  <a:lnTo>
                    <a:pt x="0" y="254"/>
                  </a:lnTo>
                  <a:lnTo>
                    <a:pt x="0" y="257"/>
                  </a:lnTo>
                  <a:lnTo>
                    <a:pt x="325" y="69"/>
                  </a:lnTo>
                  <a:lnTo>
                    <a:pt x="325" y="67"/>
                  </a:lnTo>
                  <a:lnTo>
                    <a:pt x="325" y="67"/>
                  </a:lnTo>
                  <a:close/>
                  <a:moveTo>
                    <a:pt x="325" y="109"/>
                  </a:moveTo>
                  <a:lnTo>
                    <a:pt x="0" y="298"/>
                  </a:lnTo>
                  <a:lnTo>
                    <a:pt x="0" y="301"/>
                  </a:lnTo>
                  <a:lnTo>
                    <a:pt x="325" y="113"/>
                  </a:lnTo>
                  <a:lnTo>
                    <a:pt x="325" y="109"/>
                  </a:lnTo>
                  <a:lnTo>
                    <a:pt x="325" y="109"/>
                  </a:lnTo>
                  <a:close/>
                  <a:moveTo>
                    <a:pt x="325" y="116"/>
                  </a:moveTo>
                  <a:lnTo>
                    <a:pt x="0" y="305"/>
                  </a:lnTo>
                  <a:lnTo>
                    <a:pt x="0" y="307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5" y="116"/>
                  </a:lnTo>
                  <a:close/>
                  <a:moveTo>
                    <a:pt x="325" y="121"/>
                  </a:moveTo>
                  <a:lnTo>
                    <a:pt x="0" y="310"/>
                  </a:lnTo>
                  <a:lnTo>
                    <a:pt x="0" y="314"/>
                  </a:lnTo>
                  <a:lnTo>
                    <a:pt x="325" y="125"/>
                  </a:lnTo>
                  <a:lnTo>
                    <a:pt x="325" y="121"/>
                  </a:lnTo>
                  <a:lnTo>
                    <a:pt x="325" y="121"/>
                  </a:lnTo>
                  <a:close/>
                  <a:moveTo>
                    <a:pt x="325" y="166"/>
                  </a:moveTo>
                  <a:lnTo>
                    <a:pt x="0" y="354"/>
                  </a:lnTo>
                  <a:lnTo>
                    <a:pt x="0" y="356"/>
                  </a:lnTo>
                  <a:lnTo>
                    <a:pt x="325" y="169"/>
                  </a:lnTo>
                  <a:lnTo>
                    <a:pt x="325" y="166"/>
                  </a:lnTo>
                  <a:lnTo>
                    <a:pt x="325" y="166"/>
                  </a:lnTo>
                  <a:close/>
                  <a:moveTo>
                    <a:pt x="325" y="171"/>
                  </a:moveTo>
                  <a:lnTo>
                    <a:pt x="0" y="359"/>
                  </a:lnTo>
                  <a:lnTo>
                    <a:pt x="0" y="363"/>
                  </a:lnTo>
                  <a:lnTo>
                    <a:pt x="325" y="174"/>
                  </a:lnTo>
                  <a:lnTo>
                    <a:pt x="325" y="171"/>
                  </a:lnTo>
                  <a:lnTo>
                    <a:pt x="325" y="171"/>
                  </a:lnTo>
                  <a:close/>
                  <a:moveTo>
                    <a:pt x="325" y="178"/>
                  </a:moveTo>
                  <a:lnTo>
                    <a:pt x="0" y="366"/>
                  </a:lnTo>
                  <a:lnTo>
                    <a:pt x="0" y="368"/>
                  </a:lnTo>
                  <a:lnTo>
                    <a:pt x="325" y="180"/>
                  </a:lnTo>
                  <a:lnTo>
                    <a:pt x="325" y="178"/>
                  </a:lnTo>
                  <a:lnTo>
                    <a:pt x="325" y="178"/>
                  </a:lnTo>
                  <a:close/>
                  <a:moveTo>
                    <a:pt x="325" y="222"/>
                  </a:moveTo>
                  <a:lnTo>
                    <a:pt x="325" y="224"/>
                  </a:lnTo>
                  <a:lnTo>
                    <a:pt x="0" y="412"/>
                  </a:lnTo>
                  <a:lnTo>
                    <a:pt x="0" y="409"/>
                  </a:lnTo>
                  <a:lnTo>
                    <a:pt x="325" y="222"/>
                  </a:lnTo>
                  <a:lnTo>
                    <a:pt x="325" y="222"/>
                  </a:lnTo>
                  <a:close/>
                  <a:moveTo>
                    <a:pt x="325" y="227"/>
                  </a:moveTo>
                  <a:lnTo>
                    <a:pt x="325" y="231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325" y="227"/>
                  </a:lnTo>
                  <a:lnTo>
                    <a:pt x="325" y="227"/>
                  </a:lnTo>
                  <a:close/>
                  <a:moveTo>
                    <a:pt x="325" y="232"/>
                  </a:moveTo>
                  <a:lnTo>
                    <a:pt x="325" y="236"/>
                  </a:lnTo>
                  <a:lnTo>
                    <a:pt x="0" y="425"/>
                  </a:lnTo>
                  <a:lnTo>
                    <a:pt x="0" y="421"/>
                  </a:lnTo>
                  <a:lnTo>
                    <a:pt x="325" y="232"/>
                  </a:lnTo>
                  <a:lnTo>
                    <a:pt x="325" y="232"/>
                  </a:lnTo>
                  <a:close/>
                  <a:moveTo>
                    <a:pt x="325" y="277"/>
                  </a:moveTo>
                  <a:lnTo>
                    <a:pt x="325" y="280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325" y="277"/>
                  </a:lnTo>
                  <a:lnTo>
                    <a:pt x="325" y="277"/>
                  </a:lnTo>
                  <a:close/>
                  <a:moveTo>
                    <a:pt x="325" y="284"/>
                  </a:moveTo>
                  <a:lnTo>
                    <a:pt x="325" y="285"/>
                  </a:lnTo>
                  <a:lnTo>
                    <a:pt x="0" y="474"/>
                  </a:lnTo>
                  <a:lnTo>
                    <a:pt x="0" y="470"/>
                  </a:lnTo>
                  <a:lnTo>
                    <a:pt x="325" y="284"/>
                  </a:lnTo>
                  <a:lnTo>
                    <a:pt x="325" y="284"/>
                  </a:lnTo>
                  <a:close/>
                  <a:moveTo>
                    <a:pt x="325" y="289"/>
                  </a:moveTo>
                  <a:lnTo>
                    <a:pt x="325" y="292"/>
                  </a:lnTo>
                  <a:lnTo>
                    <a:pt x="0" y="479"/>
                  </a:lnTo>
                  <a:lnTo>
                    <a:pt x="0" y="477"/>
                  </a:lnTo>
                  <a:lnTo>
                    <a:pt x="325" y="289"/>
                  </a:lnTo>
                  <a:lnTo>
                    <a:pt x="325" y="289"/>
                  </a:lnTo>
                  <a:close/>
                  <a:moveTo>
                    <a:pt x="325" y="333"/>
                  </a:moveTo>
                  <a:lnTo>
                    <a:pt x="325" y="335"/>
                  </a:lnTo>
                  <a:lnTo>
                    <a:pt x="0" y="523"/>
                  </a:lnTo>
                  <a:lnTo>
                    <a:pt x="0" y="520"/>
                  </a:lnTo>
                  <a:lnTo>
                    <a:pt x="325" y="333"/>
                  </a:lnTo>
                  <a:lnTo>
                    <a:pt x="325" y="333"/>
                  </a:lnTo>
                  <a:close/>
                  <a:moveTo>
                    <a:pt x="325" y="338"/>
                  </a:moveTo>
                  <a:lnTo>
                    <a:pt x="325" y="342"/>
                  </a:lnTo>
                  <a:lnTo>
                    <a:pt x="0" y="529"/>
                  </a:lnTo>
                  <a:lnTo>
                    <a:pt x="0" y="527"/>
                  </a:lnTo>
                  <a:lnTo>
                    <a:pt x="325" y="338"/>
                  </a:lnTo>
                  <a:lnTo>
                    <a:pt x="325" y="338"/>
                  </a:lnTo>
                  <a:close/>
                  <a:moveTo>
                    <a:pt x="325" y="345"/>
                  </a:moveTo>
                  <a:lnTo>
                    <a:pt x="325" y="347"/>
                  </a:lnTo>
                  <a:lnTo>
                    <a:pt x="0" y="536"/>
                  </a:lnTo>
                  <a:lnTo>
                    <a:pt x="0" y="532"/>
                  </a:lnTo>
                  <a:lnTo>
                    <a:pt x="325" y="345"/>
                  </a:lnTo>
                  <a:lnTo>
                    <a:pt x="325" y="345"/>
                  </a:lnTo>
                  <a:close/>
                  <a:moveTo>
                    <a:pt x="325" y="388"/>
                  </a:moveTo>
                  <a:lnTo>
                    <a:pt x="0" y="576"/>
                  </a:lnTo>
                  <a:lnTo>
                    <a:pt x="0" y="578"/>
                  </a:lnTo>
                  <a:lnTo>
                    <a:pt x="325" y="391"/>
                  </a:lnTo>
                  <a:lnTo>
                    <a:pt x="325" y="388"/>
                  </a:lnTo>
                  <a:lnTo>
                    <a:pt x="325" y="388"/>
                  </a:lnTo>
                  <a:close/>
                  <a:moveTo>
                    <a:pt x="325" y="395"/>
                  </a:moveTo>
                  <a:lnTo>
                    <a:pt x="0" y="581"/>
                  </a:lnTo>
                  <a:lnTo>
                    <a:pt x="0" y="585"/>
                  </a:lnTo>
                  <a:lnTo>
                    <a:pt x="325" y="396"/>
                  </a:lnTo>
                  <a:lnTo>
                    <a:pt x="325" y="395"/>
                  </a:lnTo>
                  <a:lnTo>
                    <a:pt x="325" y="395"/>
                  </a:lnTo>
                  <a:close/>
                  <a:moveTo>
                    <a:pt x="325" y="400"/>
                  </a:moveTo>
                  <a:lnTo>
                    <a:pt x="0" y="589"/>
                  </a:lnTo>
                  <a:lnTo>
                    <a:pt x="0" y="590"/>
                  </a:lnTo>
                  <a:lnTo>
                    <a:pt x="325" y="403"/>
                  </a:lnTo>
                  <a:lnTo>
                    <a:pt x="325" y="400"/>
                  </a:lnTo>
                  <a:lnTo>
                    <a:pt x="325" y="400"/>
                  </a:lnTo>
                  <a:close/>
                  <a:moveTo>
                    <a:pt x="325" y="444"/>
                  </a:moveTo>
                  <a:lnTo>
                    <a:pt x="0" y="631"/>
                  </a:lnTo>
                  <a:lnTo>
                    <a:pt x="0" y="634"/>
                  </a:lnTo>
                  <a:lnTo>
                    <a:pt x="325" y="446"/>
                  </a:lnTo>
                  <a:lnTo>
                    <a:pt x="325" y="444"/>
                  </a:lnTo>
                  <a:lnTo>
                    <a:pt x="325" y="444"/>
                  </a:lnTo>
                  <a:close/>
                  <a:moveTo>
                    <a:pt x="325" y="449"/>
                  </a:moveTo>
                  <a:lnTo>
                    <a:pt x="0" y="638"/>
                  </a:lnTo>
                  <a:lnTo>
                    <a:pt x="0" y="640"/>
                  </a:lnTo>
                  <a:lnTo>
                    <a:pt x="325" y="453"/>
                  </a:lnTo>
                  <a:lnTo>
                    <a:pt x="325" y="449"/>
                  </a:lnTo>
                  <a:lnTo>
                    <a:pt x="325" y="449"/>
                  </a:lnTo>
                  <a:close/>
                  <a:moveTo>
                    <a:pt x="325" y="456"/>
                  </a:moveTo>
                  <a:lnTo>
                    <a:pt x="0" y="643"/>
                  </a:lnTo>
                  <a:lnTo>
                    <a:pt x="0" y="647"/>
                  </a:lnTo>
                  <a:lnTo>
                    <a:pt x="325" y="458"/>
                  </a:lnTo>
                  <a:lnTo>
                    <a:pt x="325" y="456"/>
                  </a:lnTo>
                  <a:lnTo>
                    <a:pt x="325" y="456"/>
                  </a:lnTo>
                  <a:close/>
                  <a:moveTo>
                    <a:pt x="325" y="499"/>
                  </a:moveTo>
                  <a:lnTo>
                    <a:pt x="0" y="687"/>
                  </a:lnTo>
                  <a:lnTo>
                    <a:pt x="0" y="689"/>
                  </a:lnTo>
                  <a:lnTo>
                    <a:pt x="325" y="502"/>
                  </a:lnTo>
                  <a:lnTo>
                    <a:pt x="325" y="499"/>
                  </a:lnTo>
                  <a:lnTo>
                    <a:pt x="325" y="499"/>
                  </a:lnTo>
                  <a:close/>
                  <a:moveTo>
                    <a:pt x="325" y="506"/>
                  </a:moveTo>
                  <a:lnTo>
                    <a:pt x="0" y="693"/>
                  </a:lnTo>
                  <a:lnTo>
                    <a:pt x="0" y="696"/>
                  </a:lnTo>
                  <a:lnTo>
                    <a:pt x="325" y="507"/>
                  </a:lnTo>
                  <a:lnTo>
                    <a:pt x="325" y="506"/>
                  </a:lnTo>
                  <a:lnTo>
                    <a:pt x="325" y="506"/>
                  </a:lnTo>
                  <a:close/>
                  <a:moveTo>
                    <a:pt x="325" y="511"/>
                  </a:moveTo>
                  <a:lnTo>
                    <a:pt x="0" y="700"/>
                  </a:lnTo>
                  <a:lnTo>
                    <a:pt x="0" y="701"/>
                  </a:lnTo>
                  <a:lnTo>
                    <a:pt x="325" y="514"/>
                  </a:lnTo>
                  <a:lnTo>
                    <a:pt x="325" y="511"/>
                  </a:lnTo>
                  <a:lnTo>
                    <a:pt x="325" y="511"/>
                  </a:lnTo>
                  <a:close/>
                  <a:moveTo>
                    <a:pt x="325" y="555"/>
                  </a:moveTo>
                  <a:lnTo>
                    <a:pt x="325" y="557"/>
                  </a:lnTo>
                  <a:lnTo>
                    <a:pt x="0" y="745"/>
                  </a:lnTo>
                  <a:lnTo>
                    <a:pt x="0" y="742"/>
                  </a:lnTo>
                  <a:lnTo>
                    <a:pt x="325" y="555"/>
                  </a:lnTo>
                  <a:lnTo>
                    <a:pt x="325" y="555"/>
                  </a:lnTo>
                  <a:close/>
                  <a:moveTo>
                    <a:pt x="325" y="560"/>
                  </a:moveTo>
                  <a:lnTo>
                    <a:pt x="325" y="564"/>
                  </a:lnTo>
                  <a:lnTo>
                    <a:pt x="0" y="751"/>
                  </a:lnTo>
                  <a:lnTo>
                    <a:pt x="0" y="749"/>
                  </a:lnTo>
                  <a:lnTo>
                    <a:pt x="325" y="560"/>
                  </a:lnTo>
                  <a:lnTo>
                    <a:pt x="325" y="560"/>
                  </a:lnTo>
                  <a:close/>
                  <a:moveTo>
                    <a:pt x="325" y="567"/>
                  </a:moveTo>
                  <a:lnTo>
                    <a:pt x="325" y="569"/>
                  </a:lnTo>
                  <a:lnTo>
                    <a:pt x="0" y="758"/>
                  </a:lnTo>
                  <a:lnTo>
                    <a:pt x="0" y="754"/>
                  </a:lnTo>
                  <a:lnTo>
                    <a:pt x="325" y="567"/>
                  </a:lnTo>
                  <a:lnTo>
                    <a:pt x="325" y="567"/>
                  </a:lnTo>
                  <a:close/>
                  <a:moveTo>
                    <a:pt x="325" y="610"/>
                  </a:moveTo>
                  <a:lnTo>
                    <a:pt x="325" y="613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325" y="610"/>
                  </a:lnTo>
                  <a:lnTo>
                    <a:pt x="325" y="610"/>
                  </a:lnTo>
                  <a:close/>
                  <a:moveTo>
                    <a:pt x="325" y="617"/>
                  </a:moveTo>
                  <a:lnTo>
                    <a:pt x="325" y="618"/>
                  </a:lnTo>
                  <a:lnTo>
                    <a:pt x="0" y="807"/>
                  </a:lnTo>
                  <a:lnTo>
                    <a:pt x="0" y="804"/>
                  </a:lnTo>
                  <a:lnTo>
                    <a:pt x="325" y="617"/>
                  </a:lnTo>
                  <a:lnTo>
                    <a:pt x="325" y="617"/>
                  </a:lnTo>
                  <a:close/>
                  <a:moveTo>
                    <a:pt x="325" y="622"/>
                  </a:moveTo>
                  <a:lnTo>
                    <a:pt x="325" y="626"/>
                  </a:lnTo>
                  <a:lnTo>
                    <a:pt x="0" y="812"/>
                  </a:lnTo>
                  <a:lnTo>
                    <a:pt x="0" y="811"/>
                  </a:lnTo>
                  <a:lnTo>
                    <a:pt x="325" y="622"/>
                  </a:lnTo>
                  <a:lnTo>
                    <a:pt x="325" y="622"/>
                  </a:lnTo>
                  <a:close/>
                  <a:moveTo>
                    <a:pt x="325" y="666"/>
                  </a:moveTo>
                  <a:lnTo>
                    <a:pt x="325" y="668"/>
                  </a:lnTo>
                  <a:lnTo>
                    <a:pt x="0" y="856"/>
                  </a:lnTo>
                  <a:lnTo>
                    <a:pt x="0" y="853"/>
                  </a:lnTo>
                  <a:lnTo>
                    <a:pt x="325" y="666"/>
                  </a:lnTo>
                  <a:lnTo>
                    <a:pt x="325" y="666"/>
                  </a:lnTo>
                  <a:close/>
                  <a:moveTo>
                    <a:pt x="325" y="671"/>
                  </a:moveTo>
                  <a:lnTo>
                    <a:pt x="325" y="67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325" y="671"/>
                  </a:lnTo>
                  <a:lnTo>
                    <a:pt x="325" y="671"/>
                  </a:lnTo>
                  <a:close/>
                  <a:moveTo>
                    <a:pt x="325" y="678"/>
                  </a:moveTo>
                  <a:lnTo>
                    <a:pt x="325" y="680"/>
                  </a:lnTo>
                  <a:lnTo>
                    <a:pt x="0" y="869"/>
                  </a:lnTo>
                  <a:lnTo>
                    <a:pt x="0" y="865"/>
                  </a:lnTo>
                  <a:lnTo>
                    <a:pt x="325" y="678"/>
                  </a:lnTo>
                  <a:lnTo>
                    <a:pt x="325" y="678"/>
                  </a:lnTo>
                  <a:close/>
                  <a:moveTo>
                    <a:pt x="325" y="721"/>
                  </a:moveTo>
                  <a:lnTo>
                    <a:pt x="0" y="909"/>
                  </a:lnTo>
                  <a:lnTo>
                    <a:pt x="0" y="911"/>
                  </a:lnTo>
                  <a:lnTo>
                    <a:pt x="325" y="724"/>
                  </a:lnTo>
                  <a:lnTo>
                    <a:pt x="325" y="721"/>
                  </a:lnTo>
                  <a:lnTo>
                    <a:pt x="325" y="721"/>
                  </a:lnTo>
                  <a:close/>
                  <a:moveTo>
                    <a:pt x="325" y="728"/>
                  </a:moveTo>
                  <a:lnTo>
                    <a:pt x="0" y="915"/>
                  </a:lnTo>
                  <a:lnTo>
                    <a:pt x="0" y="918"/>
                  </a:lnTo>
                  <a:lnTo>
                    <a:pt x="325" y="730"/>
                  </a:lnTo>
                  <a:lnTo>
                    <a:pt x="325" y="728"/>
                  </a:lnTo>
                  <a:lnTo>
                    <a:pt x="325" y="728"/>
                  </a:lnTo>
                  <a:close/>
                  <a:moveTo>
                    <a:pt x="325" y="733"/>
                  </a:moveTo>
                  <a:lnTo>
                    <a:pt x="0" y="922"/>
                  </a:lnTo>
                  <a:lnTo>
                    <a:pt x="0" y="923"/>
                  </a:lnTo>
                  <a:lnTo>
                    <a:pt x="325" y="737"/>
                  </a:lnTo>
                  <a:lnTo>
                    <a:pt x="325" y="733"/>
                  </a:lnTo>
                  <a:lnTo>
                    <a:pt x="325" y="733"/>
                  </a:lnTo>
                  <a:close/>
                  <a:moveTo>
                    <a:pt x="325" y="777"/>
                  </a:moveTo>
                  <a:lnTo>
                    <a:pt x="0" y="964"/>
                  </a:lnTo>
                  <a:lnTo>
                    <a:pt x="0" y="967"/>
                  </a:lnTo>
                  <a:lnTo>
                    <a:pt x="325" y="779"/>
                  </a:lnTo>
                  <a:lnTo>
                    <a:pt x="325" y="777"/>
                  </a:lnTo>
                  <a:lnTo>
                    <a:pt x="325" y="777"/>
                  </a:lnTo>
                  <a:close/>
                  <a:moveTo>
                    <a:pt x="325" y="782"/>
                  </a:moveTo>
                  <a:lnTo>
                    <a:pt x="0" y="971"/>
                  </a:lnTo>
                  <a:lnTo>
                    <a:pt x="0" y="973"/>
                  </a:lnTo>
                  <a:lnTo>
                    <a:pt x="325" y="786"/>
                  </a:lnTo>
                  <a:lnTo>
                    <a:pt x="325" y="782"/>
                  </a:lnTo>
                  <a:lnTo>
                    <a:pt x="325" y="782"/>
                  </a:lnTo>
                  <a:close/>
                  <a:moveTo>
                    <a:pt x="325" y="789"/>
                  </a:moveTo>
                  <a:lnTo>
                    <a:pt x="0" y="976"/>
                  </a:lnTo>
                  <a:lnTo>
                    <a:pt x="0" y="980"/>
                  </a:lnTo>
                  <a:lnTo>
                    <a:pt x="325" y="791"/>
                  </a:lnTo>
                  <a:lnTo>
                    <a:pt x="325" y="78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7" name="Freeform 139">
              <a:extLst>
                <a:ext uri="{FF2B5EF4-FFF2-40B4-BE49-F238E27FC236}">
                  <a16:creationId xmlns="" xmlns:a16="http://schemas.microsoft.com/office/drawing/2014/main" id="{4EA53B68-9089-400F-A3C2-02357343B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3026" y="2806700"/>
              <a:ext cx="496888" cy="542925"/>
            </a:xfrm>
            <a:custGeom>
              <a:avLst/>
              <a:gdLst>
                <a:gd name="T0" fmla="*/ 25 w 313"/>
                <a:gd name="T1" fmla="*/ 167 h 342"/>
                <a:gd name="T2" fmla="*/ 26 w 313"/>
                <a:gd name="T3" fmla="*/ 326 h 342"/>
                <a:gd name="T4" fmla="*/ 25 w 313"/>
                <a:gd name="T5" fmla="*/ 328 h 342"/>
                <a:gd name="T6" fmla="*/ 49 w 313"/>
                <a:gd name="T7" fmla="*/ 312 h 342"/>
                <a:gd name="T8" fmla="*/ 53 w 313"/>
                <a:gd name="T9" fmla="*/ 151 h 342"/>
                <a:gd name="T10" fmla="*/ 49 w 313"/>
                <a:gd name="T11" fmla="*/ 312 h 342"/>
                <a:gd name="T12" fmla="*/ 49 w 313"/>
                <a:gd name="T13" fmla="*/ 312 h 342"/>
                <a:gd name="T14" fmla="*/ 76 w 313"/>
                <a:gd name="T15" fmla="*/ 137 h 342"/>
                <a:gd name="T16" fmla="*/ 77 w 313"/>
                <a:gd name="T17" fmla="*/ 296 h 342"/>
                <a:gd name="T18" fmla="*/ 76 w 313"/>
                <a:gd name="T19" fmla="*/ 298 h 342"/>
                <a:gd name="T20" fmla="*/ 100 w 313"/>
                <a:gd name="T21" fmla="*/ 284 h 342"/>
                <a:gd name="T22" fmla="*/ 104 w 313"/>
                <a:gd name="T23" fmla="*/ 121 h 342"/>
                <a:gd name="T24" fmla="*/ 100 w 313"/>
                <a:gd name="T25" fmla="*/ 284 h 342"/>
                <a:gd name="T26" fmla="*/ 100 w 313"/>
                <a:gd name="T27" fmla="*/ 284 h 342"/>
                <a:gd name="T28" fmla="*/ 125 w 313"/>
                <a:gd name="T29" fmla="*/ 109 h 342"/>
                <a:gd name="T30" fmla="*/ 128 w 313"/>
                <a:gd name="T31" fmla="*/ 268 h 342"/>
                <a:gd name="T32" fmla="*/ 125 w 313"/>
                <a:gd name="T33" fmla="*/ 269 h 342"/>
                <a:gd name="T34" fmla="*/ 151 w 313"/>
                <a:gd name="T35" fmla="*/ 254 h 342"/>
                <a:gd name="T36" fmla="*/ 153 w 313"/>
                <a:gd name="T37" fmla="*/ 91 h 342"/>
                <a:gd name="T38" fmla="*/ 151 w 313"/>
                <a:gd name="T39" fmla="*/ 254 h 342"/>
                <a:gd name="T40" fmla="*/ 151 w 313"/>
                <a:gd name="T41" fmla="*/ 254 h 342"/>
                <a:gd name="T42" fmla="*/ 0 w 313"/>
                <a:gd name="T43" fmla="*/ 181 h 342"/>
                <a:gd name="T44" fmla="*/ 2 w 313"/>
                <a:gd name="T45" fmla="*/ 340 h 342"/>
                <a:gd name="T46" fmla="*/ 0 w 313"/>
                <a:gd name="T47" fmla="*/ 342 h 342"/>
                <a:gd name="T48" fmla="*/ 185 w 313"/>
                <a:gd name="T49" fmla="*/ 234 h 342"/>
                <a:gd name="T50" fmla="*/ 187 w 313"/>
                <a:gd name="T51" fmla="*/ 72 h 342"/>
                <a:gd name="T52" fmla="*/ 185 w 313"/>
                <a:gd name="T53" fmla="*/ 234 h 342"/>
                <a:gd name="T54" fmla="*/ 185 w 313"/>
                <a:gd name="T55" fmla="*/ 234 h 342"/>
                <a:gd name="T56" fmla="*/ 209 w 313"/>
                <a:gd name="T57" fmla="*/ 60 h 342"/>
                <a:gd name="T58" fmla="*/ 213 w 313"/>
                <a:gd name="T59" fmla="*/ 218 h 342"/>
                <a:gd name="T60" fmla="*/ 209 w 313"/>
                <a:gd name="T61" fmla="*/ 220 h 342"/>
                <a:gd name="T62" fmla="*/ 234 w 313"/>
                <a:gd name="T63" fmla="*/ 206 h 342"/>
                <a:gd name="T64" fmla="*/ 238 w 313"/>
                <a:gd name="T65" fmla="*/ 44 h 342"/>
                <a:gd name="T66" fmla="*/ 234 w 313"/>
                <a:gd name="T67" fmla="*/ 206 h 342"/>
                <a:gd name="T68" fmla="*/ 234 w 313"/>
                <a:gd name="T69" fmla="*/ 206 h 342"/>
                <a:gd name="T70" fmla="*/ 260 w 313"/>
                <a:gd name="T71" fmla="*/ 30 h 342"/>
                <a:gd name="T72" fmla="*/ 262 w 313"/>
                <a:gd name="T73" fmla="*/ 190 h 342"/>
                <a:gd name="T74" fmla="*/ 260 w 313"/>
                <a:gd name="T75" fmla="*/ 190 h 342"/>
                <a:gd name="T76" fmla="*/ 285 w 313"/>
                <a:gd name="T77" fmla="*/ 176 h 342"/>
                <a:gd name="T78" fmla="*/ 289 w 313"/>
                <a:gd name="T79" fmla="*/ 14 h 342"/>
                <a:gd name="T80" fmla="*/ 285 w 313"/>
                <a:gd name="T81" fmla="*/ 176 h 342"/>
                <a:gd name="T82" fmla="*/ 285 w 313"/>
                <a:gd name="T83" fmla="*/ 176 h 342"/>
                <a:gd name="T84" fmla="*/ 310 w 313"/>
                <a:gd name="T85" fmla="*/ 2 h 342"/>
                <a:gd name="T86" fmla="*/ 313 w 313"/>
                <a:gd name="T87" fmla="*/ 160 h 342"/>
                <a:gd name="T88" fmla="*/ 310 w 313"/>
                <a:gd name="T89" fmla="*/ 162 h 342"/>
                <a:gd name="T90" fmla="*/ 158 w 313"/>
                <a:gd name="T91" fmla="*/ 250 h 342"/>
                <a:gd name="T92" fmla="*/ 162 w 313"/>
                <a:gd name="T93" fmla="*/ 88 h 342"/>
                <a:gd name="T94" fmla="*/ 158 w 313"/>
                <a:gd name="T95" fmla="*/ 25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3" h="342">
                  <a:moveTo>
                    <a:pt x="25" y="328"/>
                  </a:moveTo>
                  <a:lnTo>
                    <a:pt x="25" y="167"/>
                  </a:lnTo>
                  <a:lnTo>
                    <a:pt x="26" y="165"/>
                  </a:lnTo>
                  <a:lnTo>
                    <a:pt x="26" y="326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49" y="312"/>
                  </a:moveTo>
                  <a:lnTo>
                    <a:pt x="49" y="151"/>
                  </a:lnTo>
                  <a:lnTo>
                    <a:pt x="53" y="151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49" y="312"/>
                  </a:lnTo>
                  <a:lnTo>
                    <a:pt x="49" y="312"/>
                  </a:lnTo>
                  <a:close/>
                  <a:moveTo>
                    <a:pt x="76" y="298"/>
                  </a:moveTo>
                  <a:lnTo>
                    <a:pt x="76" y="137"/>
                  </a:lnTo>
                  <a:lnTo>
                    <a:pt x="77" y="135"/>
                  </a:lnTo>
                  <a:lnTo>
                    <a:pt x="77" y="296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0" y="284"/>
                  </a:moveTo>
                  <a:lnTo>
                    <a:pt x="100" y="123"/>
                  </a:lnTo>
                  <a:lnTo>
                    <a:pt x="104" y="121"/>
                  </a:lnTo>
                  <a:lnTo>
                    <a:pt x="104" y="282"/>
                  </a:lnTo>
                  <a:lnTo>
                    <a:pt x="100" y="284"/>
                  </a:lnTo>
                  <a:lnTo>
                    <a:pt x="100" y="284"/>
                  </a:lnTo>
                  <a:lnTo>
                    <a:pt x="100" y="284"/>
                  </a:lnTo>
                  <a:close/>
                  <a:moveTo>
                    <a:pt x="125" y="269"/>
                  </a:moveTo>
                  <a:lnTo>
                    <a:pt x="125" y="109"/>
                  </a:lnTo>
                  <a:lnTo>
                    <a:pt x="128" y="107"/>
                  </a:lnTo>
                  <a:lnTo>
                    <a:pt x="128" y="268"/>
                  </a:lnTo>
                  <a:lnTo>
                    <a:pt x="125" y="269"/>
                  </a:lnTo>
                  <a:lnTo>
                    <a:pt x="125" y="269"/>
                  </a:lnTo>
                  <a:lnTo>
                    <a:pt x="125" y="269"/>
                  </a:lnTo>
                  <a:close/>
                  <a:moveTo>
                    <a:pt x="151" y="254"/>
                  </a:moveTo>
                  <a:lnTo>
                    <a:pt x="151" y="93"/>
                  </a:lnTo>
                  <a:lnTo>
                    <a:pt x="153" y="91"/>
                  </a:lnTo>
                  <a:lnTo>
                    <a:pt x="153" y="252"/>
                  </a:lnTo>
                  <a:lnTo>
                    <a:pt x="151" y="254"/>
                  </a:lnTo>
                  <a:lnTo>
                    <a:pt x="151" y="254"/>
                  </a:lnTo>
                  <a:lnTo>
                    <a:pt x="151" y="254"/>
                  </a:lnTo>
                  <a:close/>
                  <a:moveTo>
                    <a:pt x="0" y="342"/>
                  </a:moveTo>
                  <a:lnTo>
                    <a:pt x="0" y="181"/>
                  </a:lnTo>
                  <a:lnTo>
                    <a:pt x="2" y="180"/>
                  </a:lnTo>
                  <a:lnTo>
                    <a:pt x="2" y="340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4"/>
                  </a:moveTo>
                  <a:lnTo>
                    <a:pt x="185" y="74"/>
                  </a:lnTo>
                  <a:lnTo>
                    <a:pt x="187" y="72"/>
                  </a:lnTo>
                  <a:lnTo>
                    <a:pt x="187" y="232"/>
                  </a:lnTo>
                  <a:lnTo>
                    <a:pt x="185" y="234"/>
                  </a:lnTo>
                  <a:lnTo>
                    <a:pt x="185" y="234"/>
                  </a:lnTo>
                  <a:lnTo>
                    <a:pt x="185" y="234"/>
                  </a:lnTo>
                  <a:close/>
                  <a:moveTo>
                    <a:pt x="209" y="220"/>
                  </a:moveTo>
                  <a:lnTo>
                    <a:pt x="209" y="60"/>
                  </a:lnTo>
                  <a:lnTo>
                    <a:pt x="213" y="58"/>
                  </a:lnTo>
                  <a:lnTo>
                    <a:pt x="213" y="218"/>
                  </a:lnTo>
                  <a:lnTo>
                    <a:pt x="209" y="220"/>
                  </a:lnTo>
                  <a:lnTo>
                    <a:pt x="209" y="220"/>
                  </a:lnTo>
                  <a:lnTo>
                    <a:pt x="209" y="220"/>
                  </a:lnTo>
                  <a:close/>
                  <a:moveTo>
                    <a:pt x="234" y="206"/>
                  </a:moveTo>
                  <a:lnTo>
                    <a:pt x="234" y="46"/>
                  </a:lnTo>
                  <a:lnTo>
                    <a:pt x="238" y="44"/>
                  </a:lnTo>
                  <a:lnTo>
                    <a:pt x="238" y="204"/>
                  </a:lnTo>
                  <a:lnTo>
                    <a:pt x="234" y="206"/>
                  </a:lnTo>
                  <a:lnTo>
                    <a:pt x="234" y="206"/>
                  </a:lnTo>
                  <a:lnTo>
                    <a:pt x="234" y="206"/>
                  </a:lnTo>
                  <a:close/>
                  <a:moveTo>
                    <a:pt x="260" y="190"/>
                  </a:moveTo>
                  <a:lnTo>
                    <a:pt x="260" y="30"/>
                  </a:lnTo>
                  <a:lnTo>
                    <a:pt x="262" y="3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close/>
                  <a:moveTo>
                    <a:pt x="285" y="176"/>
                  </a:moveTo>
                  <a:lnTo>
                    <a:pt x="285" y="16"/>
                  </a:lnTo>
                  <a:lnTo>
                    <a:pt x="289" y="14"/>
                  </a:lnTo>
                  <a:lnTo>
                    <a:pt x="289" y="174"/>
                  </a:lnTo>
                  <a:lnTo>
                    <a:pt x="285" y="176"/>
                  </a:lnTo>
                  <a:lnTo>
                    <a:pt x="285" y="176"/>
                  </a:lnTo>
                  <a:lnTo>
                    <a:pt x="285" y="176"/>
                  </a:lnTo>
                  <a:close/>
                  <a:moveTo>
                    <a:pt x="310" y="162"/>
                  </a:moveTo>
                  <a:lnTo>
                    <a:pt x="310" y="2"/>
                  </a:lnTo>
                  <a:lnTo>
                    <a:pt x="313" y="0"/>
                  </a:lnTo>
                  <a:lnTo>
                    <a:pt x="313" y="160"/>
                  </a:lnTo>
                  <a:lnTo>
                    <a:pt x="310" y="162"/>
                  </a:lnTo>
                  <a:lnTo>
                    <a:pt x="310" y="162"/>
                  </a:lnTo>
                  <a:lnTo>
                    <a:pt x="310" y="162"/>
                  </a:lnTo>
                  <a:close/>
                  <a:moveTo>
                    <a:pt x="158" y="250"/>
                  </a:moveTo>
                  <a:lnTo>
                    <a:pt x="158" y="90"/>
                  </a:lnTo>
                  <a:lnTo>
                    <a:pt x="162" y="88"/>
                  </a:lnTo>
                  <a:lnTo>
                    <a:pt x="162" y="248"/>
                  </a:lnTo>
                  <a:lnTo>
                    <a:pt x="158" y="250"/>
                  </a:lnTo>
                  <a:lnTo>
                    <a:pt x="158" y="25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8" name="Freeform 140">
              <a:extLst>
                <a:ext uri="{FF2B5EF4-FFF2-40B4-BE49-F238E27FC236}">
                  <a16:creationId xmlns="" xmlns:a16="http://schemas.microsoft.com/office/drawing/2014/main" id="{D90A8EF8-F817-4AC1-8120-F1E680DF9C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1913" y="2847975"/>
              <a:ext cx="517525" cy="498475"/>
            </a:xfrm>
            <a:custGeom>
              <a:avLst/>
              <a:gdLst>
                <a:gd name="T0" fmla="*/ 0 w 326"/>
                <a:gd name="T1" fmla="*/ 201 h 314"/>
                <a:gd name="T2" fmla="*/ 326 w 326"/>
                <a:gd name="T3" fmla="*/ 13 h 314"/>
                <a:gd name="T4" fmla="*/ 326 w 326"/>
                <a:gd name="T5" fmla="*/ 14 h 314"/>
                <a:gd name="T6" fmla="*/ 0 w 326"/>
                <a:gd name="T7" fmla="*/ 203 h 314"/>
                <a:gd name="T8" fmla="*/ 0 w 326"/>
                <a:gd name="T9" fmla="*/ 201 h 314"/>
                <a:gd name="T10" fmla="*/ 0 w 326"/>
                <a:gd name="T11" fmla="*/ 201 h 314"/>
                <a:gd name="T12" fmla="*/ 326 w 326"/>
                <a:gd name="T13" fmla="*/ 0 h 314"/>
                <a:gd name="T14" fmla="*/ 0 w 326"/>
                <a:gd name="T15" fmla="*/ 189 h 314"/>
                <a:gd name="T16" fmla="*/ 0 w 326"/>
                <a:gd name="T17" fmla="*/ 191 h 314"/>
                <a:gd name="T18" fmla="*/ 326 w 326"/>
                <a:gd name="T19" fmla="*/ 2 h 314"/>
                <a:gd name="T20" fmla="*/ 326 w 326"/>
                <a:gd name="T21" fmla="*/ 0 h 314"/>
                <a:gd name="T22" fmla="*/ 326 w 326"/>
                <a:gd name="T23" fmla="*/ 0 h 314"/>
                <a:gd name="T24" fmla="*/ 326 w 326"/>
                <a:gd name="T25" fmla="*/ 5 h 314"/>
                <a:gd name="T26" fmla="*/ 0 w 326"/>
                <a:gd name="T27" fmla="*/ 194 h 314"/>
                <a:gd name="T28" fmla="*/ 0 w 326"/>
                <a:gd name="T29" fmla="*/ 198 h 314"/>
                <a:gd name="T30" fmla="*/ 326 w 326"/>
                <a:gd name="T31" fmla="*/ 9 h 314"/>
                <a:gd name="T32" fmla="*/ 326 w 326"/>
                <a:gd name="T33" fmla="*/ 5 h 314"/>
                <a:gd name="T34" fmla="*/ 326 w 326"/>
                <a:gd name="T35" fmla="*/ 5 h 314"/>
                <a:gd name="T36" fmla="*/ 326 w 326"/>
                <a:gd name="T37" fmla="*/ 57 h 314"/>
                <a:gd name="T38" fmla="*/ 0 w 326"/>
                <a:gd name="T39" fmla="*/ 243 h 314"/>
                <a:gd name="T40" fmla="*/ 0 w 326"/>
                <a:gd name="T41" fmla="*/ 247 h 314"/>
                <a:gd name="T42" fmla="*/ 326 w 326"/>
                <a:gd name="T43" fmla="*/ 58 h 314"/>
                <a:gd name="T44" fmla="*/ 326 w 326"/>
                <a:gd name="T45" fmla="*/ 57 h 314"/>
                <a:gd name="T46" fmla="*/ 326 w 326"/>
                <a:gd name="T47" fmla="*/ 57 h 314"/>
                <a:gd name="T48" fmla="*/ 326 w 326"/>
                <a:gd name="T49" fmla="*/ 62 h 314"/>
                <a:gd name="T50" fmla="*/ 0 w 326"/>
                <a:gd name="T51" fmla="*/ 250 h 314"/>
                <a:gd name="T52" fmla="*/ 0 w 326"/>
                <a:gd name="T53" fmla="*/ 252 h 314"/>
                <a:gd name="T54" fmla="*/ 326 w 326"/>
                <a:gd name="T55" fmla="*/ 64 h 314"/>
                <a:gd name="T56" fmla="*/ 326 w 326"/>
                <a:gd name="T57" fmla="*/ 62 h 314"/>
                <a:gd name="T58" fmla="*/ 326 w 326"/>
                <a:gd name="T59" fmla="*/ 62 h 314"/>
                <a:gd name="T60" fmla="*/ 326 w 326"/>
                <a:gd name="T61" fmla="*/ 67 h 314"/>
                <a:gd name="T62" fmla="*/ 0 w 326"/>
                <a:gd name="T63" fmla="*/ 256 h 314"/>
                <a:gd name="T64" fmla="*/ 0 w 326"/>
                <a:gd name="T65" fmla="*/ 259 h 314"/>
                <a:gd name="T66" fmla="*/ 326 w 326"/>
                <a:gd name="T67" fmla="*/ 71 h 314"/>
                <a:gd name="T68" fmla="*/ 326 w 326"/>
                <a:gd name="T69" fmla="*/ 67 h 314"/>
                <a:gd name="T70" fmla="*/ 326 w 326"/>
                <a:gd name="T71" fmla="*/ 67 h 314"/>
                <a:gd name="T72" fmla="*/ 326 w 326"/>
                <a:gd name="T73" fmla="*/ 111 h 314"/>
                <a:gd name="T74" fmla="*/ 0 w 326"/>
                <a:gd name="T75" fmla="*/ 300 h 314"/>
                <a:gd name="T76" fmla="*/ 0 w 326"/>
                <a:gd name="T77" fmla="*/ 302 h 314"/>
                <a:gd name="T78" fmla="*/ 326 w 326"/>
                <a:gd name="T79" fmla="*/ 115 h 314"/>
                <a:gd name="T80" fmla="*/ 326 w 326"/>
                <a:gd name="T81" fmla="*/ 111 h 314"/>
                <a:gd name="T82" fmla="*/ 326 w 326"/>
                <a:gd name="T83" fmla="*/ 111 h 314"/>
                <a:gd name="T84" fmla="*/ 326 w 326"/>
                <a:gd name="T85" fmla="*/ 118 h 314"/>
                <a:gd name="T86" fmla="*/ 0 w 326"/>
                <a:gd name="T87" fmla="*/ 305 h 314"/>
                <a:gd name="T88" fmla="*/ 0 w 326"/>
                <a:gd name="T89" fmla="*/ 309 h 314"/>
                <a:gd name="T90" fmla="*/ 326 w 326"/>
                <a:gd name="T91" fmla="*/ 120 h 314"/>
                <a:gd name="T92" fmla="*/ 326 w 326"/>
                <a:gd name="T93" fmla="*/ 118 h 314"/>
                <a:gd name="T94" fmla="*/ 326 w 326"/>
                <a:gd name="T95" fmla="*/ 118 h 314"/>
                <a:gd name="T96" fmla="*/ 326 w 326"/>
                <a:gd name="T97" fmla="*/ 124 h 314"/>
                <a:gd name="T98" fmla="*/ 0 w 326"/>
                <a:gd name="T99" fmla="*/ 312 h 314"/>
                <a:gd name="T100" fmla="*/ 0 w 326"/>
                <a:gd name="T101" fmla="*/ 314 h 314"/>
                <a:gd name="T102" fmla="*/ 326 w 326"/>
                <a:gd name="T103" fmla="*/ 125 h 314"/>
                <a:gd name="T104" fmla="*/ 326 w 326"/>
                <a:gd name="T105" fmla="*/ 12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" h="314">
                  <a:moveTo>
                    <a:pt x="0" y="201"/>
                  </a:moveTo>
                  <a:lnTo>
                    <a:pt x="326" y="13"/>
                  </a:lnTo>
                  <a:lnTo>
                    <a:pt x="326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6" y="0"/>
                  </a:moveTo>
                  <a:lnTo>
                    <a:pt x="0" y="189"/>
                  </a:lnTo>
                  <a:lnTo>
                    <a:pt x="0" y="191"/>
                  </a:lnTo>
                  <a:lnTo>
                    <a:pt x="326" y="2"/>
                  </a:lnTo>
                  <a:lnTo>
                    <a:pt x="326" y="0"/>
                  </a:lnTo>
                  <a:lnTo>
                    <a:pt x="326" y="0"/>
                  </a:lnTo>
                  <a:close/>
                  <a:moveTo>
                    <a:pt x="326" y="5"/>
                  </a:moveTo>
                  <a:lnTo>
                    <a:pt x="0" y="194"/>
                  </a:lnTo>
                  <a:lnTo>
                    <a:pt x="0" y="198"/>
                  </a:lnTo>
                  <a:lnTo>
                    <a:pt x="326" y="9"/>
                  </a:lnTo>
                  <a:lnTo>
                    <a:pt x="326" y="5"/>
                  </a:lnTo>
                  <a:lnTo>
                    <a:pt x="326" y="5"/>
                  </a:lnTo>
                  <a:close/>
                  <a:moveTo>
                    <a:pt x="326" y="57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6" y="58"/>
                  </a:lnTo>
                  <a:lnTo>
                    <a:pt x="326" y="57"/>
                  </a:lnTo>
                  <a:lnTo>
                    <a:pt x="326" y="57"/>
                  </a:lnTo>
                  <a:close/>
                  <a:moveTo>
                    <a:pt x="326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6" y="64"/>
                  </a:lnTo>
                  <a:lnTo>
                    <a:pt x="326" y="62"/>
                  </a:lnTo>
                  <a:lnTo>
                    <a:pt x="326" y="62"/>
                  </a:lnTo>
                  <a:close/>
                  <a:moveTo>
                    <a:pt x="326" y="67"/>
                  </a:moveTo>
                  <a:lnTo>
                    <a:pt x="0" y="256"/>
                  </a:lnTo>
                  <a:lnTo>
                    <a:pt x="0" y="259"/>
                  </a:lnTo>
                  <a:lnTo>
                    <a:pt x="326" y="71"/>
                  </a:lnTo>
                  <a:lnTo>
                    <a:pt x="326" y="67"/>
                  </a:lnTo>
                  <a:lnTo>
                    <a:pt x="326" y="67"/>
                  </a:lnTo>
                  <a:close/>
                  <a:moveTo>
                    <a:pt x="326" y="111"/>
                  </a:moveTo>
                  <a:lnTo>
                    <a:pt x="0" y="300"/>
                  </a:lnTo>
                  <a:lnTo>
                    <a:pt x="0" y="302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6" y="111"/>
                  </a:lnTo>
                  <a:close/>
                  <a:moveTo>
                    <a:pt x="326" y="118"/>
                  </a:moveTo>
                  <a:lnTo>
                    <a:pt x="0" y="305"/>
                  </a:lnTo>
                  <a:lnTo>
                    <a:pt x="0" y="309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6" y="118"/>
                  </a:lnTo>
                  <a:close/>
                  <a:moveTo>
                    <a:pt x="326" y="124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6" y="125"/>
                  </a:lnTo>
                  <a:lnTo>
                    <a:pt x="326" y="12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9" name="Freeform 142">
              <a:extLst>
                <a:ext uri="{FF2B5EF4-FFF2-40B4-BE49-F238E27FC236}">
                  <a16:creationId xmlns="" xmlns:a16="http://schemas.microsoft.com/office/drawing/2014/main" id="{46260D47-5474-4C73-BED8-E52DF940B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906713"/>
              <a:ext cx="176213" cy="193675"/>
            </a:xfrm>
            <a:custGeom>
              <a:avLst/>
              <a:gdLst>
                <a:gd name="T0" fmla="*/ 111 w 111"/>
                <a:gd name="T1" fmla="*/ 64 h 122"/>
                <a:gd name="T2" fmla="*/ 0 w 111"/>
                <a:gd name="T3" fmla="*/ 0 h 122"/>
                <a:gd name="T4" fmla="*/ 0 w 111"/>
                <a:gd name="T5" fmla="*/ 57 h 122"/>
                <a:gd name="T6" fmla="*/ 111 w 111"/>
                <a:gd name="T7" fmla="*/ 122 h 122"/>
                <a:gd name="T8" fmla="*/ 111 w 111"/>
                <a:gd name="T9" fmla="*/ 6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22">
                  <a:moveTo>
                    <a:pt x="111" y="64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11" y="122"/>
                  </a:lnTo>
                  <a:lnTo>
                    <a:pt x="111" y="6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0" name="Freeform 143">
              <a:extLst>
                <a:ext uri="{FF2B5EF4-FFF2-40B4-BE49-F238E27FC236}">
                  <a16:creationId xmlns="" xmlns:a16="http://schemas.microsoft.com/office/drawing/2014/main" id="{1FCD7670-96CB-4CA8-8EC5-4B92F3AD3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608263"/>
              <a:ext cx="693738" cy="400050"/>
            </a:xfrm>
            <a:custGeom>
              <a:avLst/>
              <a:gdLst>
                <a:gd name="T0" fmla="*/ 324 w 437"/>
                <a:gd name="T1" fmla="*/ 0 h 252"/>
                <a:gd name="T2" fmla="*/ 380 w 437"/>
                <a:gd name="T3" fmla="*/ 31 h 252"/>
                <a:gd name="T4" fmla="*/ 437 w 437"/>
                <a:gd name="T5" fmla="*/ 65 h 252"/>
                <a:gd name="T6" fmla="*/ 275 w 437"/>
                <a:gd name="T7" fmla="*/ 158 h 252"/>
                <a:gd name="T8" fmla="*/ 111 w 437"/>
                <a:gd name="T9" fmla="*/ 252 h 252"/>
                <a:gd name="T10" fmla="*/ 0 w 437"/>
                <a:gd name="T11" fmla="*/ 188 h 252"/>
                <a:gd name="T12" fmla="*/ 324 w 437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252">
                  <a:moveTo>
                    <a:pt x="324" y="0"/>
                  </a:moveTo>
                  <a:lnTo>
                    <a:pt x="380" y="31"/>
                  </a:lnTo>
                  <a:lnTo>
                    <a:pt x="437" y="65"/>
                  </a:lnTo>
                  <a:lnTo>
                    <a:pt x="275" y="158"/>
                  </a:lnTo>
                  <a:lnTo>
                    <a:pt x="111" y="252"/>
                  </a:lnTo>
                  <a:lnTo>
                    <a:pt x="0" y="188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1" name="Freeform 144">
              <a:extLst>
                <a:ext uri="{FF2B5EF4-FFF2-40B4-BE49-F238E27FC236}">
                  <a16:creationId xmlns="" xmlns:a16="http://schemas.microsoft.com/office/drawing/2014/main" id="{827CAC6E-F07A-4F4D-826A-495C5AEA0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362325"/>
              <a:ext cx="179388" cy="196850"/>
            </a:xfrm>
            <a:custGeom>
              <a:avLst/>
              <a:gdLst>
                <a:gd name="T0" fmla="*/ 113 w 113"/>
                <a:gd name="T1" fmla="*/ 66 h 124"/>
                <a:gd name="T2" fmla="*/ 0 w 113"/>
                <a:gd name="T3" fmla="*/ 0 h 124"/>
                <a:gd name="T4" fmla="*/ 0 w 113"/>
                <a:gd name="T5" fmla="*/ 59 h 124"/>
                <a:gd name="T6" fmla="*/ 113 w 113"/>
                <a:gd name="T7" fmla="*/ 124 h 124"/>
                <a:gd name="T8" fmla="*/ 113 w 113"/>
                <a:gd name="T9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4">
                  <a:moveTo>
                    <a:pt x="113" y="66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13" y="124"/>
                  </a:lnTo>
                  <a:lnTo>
                    <a:pt x="113" y="6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2" name="Freeform 145">
              <a:extLst>
                <a:ext uri="{FF2B5EF4-FFF2-40B4-BE49-F238E27FC236}">
                  <a16:creationId xmlns="" xmlns:a16="http://schemas.microsoft.com/office/drawing/2014/main" id="{6CF1FA78-797C-4BAB-AB81-869E4058F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067050"/>
              <a:ext cx="695325" cy="400050"/>
            </a:xfrm>
            <a:custGeom>
              <a:avLst/>
              <a:gdLst>
                <a:gd name="T0" fmla="*/ 326 w 438"/>
                <a:gd name="T1" fmla="*/ 0 h 252"/>
                <a:gd name="T2" fmla="*/ 382 w 438"/>
                <a:gd name="T3" fmla="*/ 31 h 252"/>
                <a:gd name="T4" fmla="*/ 438 w 438"/>
                <a:gd name="T5" fmla="*/ 65 h 252"/>
                <a:gd name="T6" fmla="*/ 274 w 438"/>
                <a:gd name="T7" fmla="*/ 158 h 252"/>
                <a:gd name="T8" fmla="*/ 113 w 438"/>
                <a:gd name="T9" fmla="*/ 252 h 252"/>
                <a:gd name="T10" fmla="*/ 0 w 438"/>
                <a:gd name="T11" fmla="*/ 186 h 252"/>
                <a:gd name="T12" fmla="*/ 326 w 438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252">
                  <a:moveTo>
                    <a:pt x="326" y="0"/>
                  </a:moveTo>
                  <a:lnTo>
                    <a:pt x="382" y="31"/>
                  </a:lnTo>
                  <a:lnTo>
                    <a:pt x="438" y="65"/>
                  </a:lnTo>
                  <a:lnTo>
                    <a:pt x="274" y="158"/>
                  </a:lnTo>
                  <a:lnTo>
                    <a:pt x="113" y="252"/>
                  </a:lnTo>
                  <a:lnTo>
                    <a:pt x="0" y="186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3" name="Freeform 149">
              <a:extLst>
                <a:ext uri="{FF2B5EF4-FFF2-40B4-BE49-F238E27FC236}">
                  <a16:creationId xmlns="" xmlns:a16="http://schemas.microsoft.com/office/drawing/2014/main" id="{0EB00B31-49A8-4464-928D-8394D992FE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70138"/>
              <a:ext cx="965200" cy="2419350"/>
            </a:xfrm>
            <a:custGeom>
              <a:avLst/>
              <a:gdLst>
                <a:gd name="T0" fmla="*/ 0 w 345"/>
                <a:gd name="T1" fmla="*/ 3 h 865"/>
                <a:gd name="T2" fmla="*/ 218 w 345"/>
                <a:gd name="T3" fmla="*/ 126 h 865"/>
                <a:gd name="T4" fmla="*/ 0 w 345"/>
                <a:gd name="T5" fmla="*/ 98 h 865"/>
                <a:gd name="T6" fmla="*/ 218 w 345"/>
                <a:gd name="T7" fmla="*/ 221 h 865"/>
                <a:gd name="T8" fmla="*/ 0 w 345"/>
                <a:gd name="T9" fmla="*/ 35 h 865"/>
                <a:gd name="T10" fmla="*/ 218 w 345"/>
                <a:gd name="T11" fmla="*/ 157 h 865"/>
                <a:gd name="T12" fmla="*/ 0 w 345"/>
                <a:gd name="T13" fmla="*/ 130 h 865"/>
                <a:gd name="T14" fmla="*/ 279 w 345"/>
                <a:gd name="T15" fmla="*/ 288 h 865"/>
                <a:gd name="T16" fmla="*/ 0 w 345"/>
                <a:gd name="T17" fmla="*/ 160 h 865"/>
                <a:gd name="T18" fmla="*/ 279 w 345"/>
                <a:gd name="T19" fmla="*/ 319 h 865"/>
                <a:gd name="T20" fmla="*/ 0 w 345"/>
                <a:gd name="T21" fmla="*/ 192 h 865"/>
                <a:gd name="T22" fmla="*/ 279 w 345"/>
                <a:gd name="T23" fmla="*/ 351 h 865"/>
                <a:gd name="T24" fmla="*/ 0 w 345"/>
                <a:gd name="T25" fmla="*/ 223 h 865"/>
                <a:gd name="T26" fmla="*/ 279 w 345"/>
                <a:gd name="T27" fmla="*/ 382 h 865"/>
                <a:gd name="T28" fmla="*/ 0 w 345"/>
                <a:gd name="T29" fmla="*/ 255 h 865"/>
                <a:gd name="T30" fmla="*/ 342 w 345"/>
                <a:gd name="T31" fmla="*/ 450 h 865"/>
                <a:gd name="T32" fmla="*/ 0 w 345"/>
                <a:gd name="T33" fmla="*/ 286 h 865"/>
                <a:gd name="T34" fmla="*/ 342 w 345"/>
                <a:gd name="T35" fmla="*/ 482 h 865"/>
                <a:gd name="T36" fmla="*/ 0 w 345"/>
                <a:gd name="T37" fmla="*/ 319 h 865"/>
                <a:gd name="T38" fmla="*/ 342 w 345"/>
                <a:gd name="T39" fmla="*/ 513 h 865"/>
                <a:gd name="T40" fmla="*/ 0 w 345"/>
                <a:gd name="T41" fmla="*/ 351 h 865"/>
                <a:gd name="T42" fmla="*/ 342 w 345"/>
                <a:gd name="T43" fmla="*/ 545 h 865"/>
                <a:gd name="T44" fmla="*/ 0 w 345"/>
                <a:gd name="T45" fmla="*/ 382 h 865"/>
                <a:gd name="T46" fmla="*/ 342 w 345"/>
                <a:gd name="T47" fmla="*/ 576 h 865"/>
                <a:gd name="T48" fmla="*/ 0 w 345"/>
                <a:gd name="T49" fmla="*/ 414 h 865"/>
                <a:gd name="T50" fmla="*/ 342 w 345"/>
                <a:gd name="T51" fmla="*/ 608 h 865"/>
                <a:gd name="T52" fmla="*/ 0 w 345"/>
                <a:gd name="T53" fmla="*/ 445 h 865"/>
                <a:gd name="T54" fmla="*/ 342 w 345"/>
                <a:gd name="T55" fmla="*/ 639 h 865"/>
                <a:gd name="T56" fmla="*/ 0 w 345"/>
                <a:gd name="T57" fmla="*/ 477 h 865"/>
                <a:gd name="T58" fmla="*/ 342 w 345"/>
                <a:gd name="T59" fmla="*/ 671 h 865"/>
                <a:gd name="T60" fmla="*/ 0 w 345"/>
                <a:gd name="T61" fmla="*/ 507 h 865"/>
                <a:gd name="T62" fmla="*/ 342 w 345"/>
                <a:gd name="T63" fmla="*/ 702 h 865"/>
                <a:gd name="T64" fmla="*/ 0 w 345"/>
                <a:gd name="T65" fmla="*/ 539 h 865"/>
                <a:gd name="T66" fmla="*/ 342 w 345"/>
                <a:gd name="T67" fmla="*/ 734 h 865"/>
                <a:gd name="T68" fmla="*/ 0 w 345"/>
                <a:gd name="T69" fmla="*/ 570 h 865"/>
                <a:gd name="T70" fmla="*/ 342 w 345"/>
                <a:gd name="T71" fmla="*/ 765 h 865"/>
                <a:gd name="T72" fmla="*/ 0 w 345"/>
                <a:gd name="T73" fmla="*/ 602 h 865"/>
                <a:gd name="T74" fmla="*/ 342 w 345"/>
                <a:gd name="T75" fmla="*/ 797 h 865"/>
                <a:gd name="T76" fmla="*/ 0 w 345"/>
                <a:gd name="T77" fmla="*/ 633 h 865"/>
                <a:gd name="T78" fmla="*/ 342 w 345"/>
                <a:gd name="T79" fmla="*/ 828 h 865"/>
                <a:gd name="T80" fmla="*/ 0 w 345"/>
                <a:gd name="T81" fmla="*/ 665 h 865"/>
                <a:gd name="T82" fmla="*/ 345 w 345"/>
                <a:gd name="T83" fmla="*/ 862 h 865"/>
                <a:gd name="T84" fmla="*/ 0 w 345"/>
                <a:gd name="T85" fmla="*/ 67 h 865"/>
                <a:gd name="T86" fmla="*/ 218 w 345"/>
                <a:gd name="T87" fmla="*/ 189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5" h="865">
                  <a:moveTo>
                    <a:pt x="218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8" y="130"/>
                    <a:pt x="218" y="130"/>
                    <a:pt x="218" y="130"/>
                  </a:cubicBezTo>
                  <a:cubicBezTo>
                    <a:pt x="218" y="126"/>
                    <a:pt x="218" y="126"/>
                    <a:pt x="218" y="126"/>
                  </a:cubicBezTo>
                  <a:close/>
                  <a:moveTo>
                    <a:pt x="218" y="221"/>
                  </a:moveTo>
                  <a:cubicBezTo>
                    <a:pt x="218" y="222"/>
                    <a:pt x="218" y="223"/>
                    <a:pt x="218" y="224"/>
                  </a:cubicBezTo>
                  <a:cubicBezTo>
                    <a:pt x="145" y="182"/>
                    <a:pt x="72" y="140"/>
                    <a:pt x="0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6"/>
                    <a:pt x="0" y="95"/>
                  </a:cubicBezTo>
                  <a:cubicBezTo>
                    <a:pt x="72" y="137"/>
                    <a:pt x="145" y="179"/>
                    <a:pt x="218" y="221"/>
                  </a:cubicBezTo>
                  <a:close/>
                  <a:moveTo>
                    <a:pt x="218" y="157"/>
                  </a:moveTo>
                  <a:cubicBezTo>
                    <a:pt x="218" y="159"/>
                    <a:pt x="218" y="160"/>
                    <a:pt x="218" y="161"/>
                  </a:cubicBezTo>
                  <a:cubicBezTo>
                    <a:pt x="145" y="119"/>
                    <a:pt x="72" y="77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72" y="74"/>
                    <a:pt x="145" y="116"/>
                    <a:pt x="218" y="157"/>
                  </a:cubicBezTo>
                  <a:close/>
                  <a:moveTo>
                    <a:pt x="279" y="288"/>
                  </a:moveTo>
                  <a:cubicBezTo>
                    <a:pt x="279" y="289"/>
                    <a:pt x="279" y="290"/>
                    <a:pt x="279" y="291"/>
                  </a:cubicBezTo>
                  <a:cubicBezTo>
                    <a:pt x="207" y="249"/>
                    <a:pt x="72" y="172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8"/>
                    <a:pt x="0" y="127"/>
                    <a:pt x="0" y="126"/>
                  </a:cubicBezTo>
                  <a:cubicBezTo>
                    <a:pt x="72" y="168"/>
                    <a:pt x="207" y="246"/>
                    <a:pt x="279" y="288"/>
                  </a:cubicBezTo>
                  <a:close/>
                  <a:moveTo>
                    <a:pt x="279" y="319"/>
                  </a:moveTo>
                  <a:cubicBezTo>
                    <a:pt x="207" y="277"/>
                    <a:pt x="72" y="200"/>
                    <a:pt x="0" y="158"/>
                  </a:cubicBezTo>
                  <a:cubicBezTo>
                    <a:pt x="0" y="159"/>
                    <a:pt x="0" y="159"/>
                    <a:pt x="0" y="16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72" y="203"/>
                    <a:pt x="207" y="281"/>
                    <a:pt x="279" y="323"/>
                  </a:cubicBezTo>
                  <a:cubicBezTo>
                    <a:pt x="279" y="322"/>
                    <a:pt x="279" y="320"/>
                    <a:pt x="279" y="319"/>
                  </a:cubicBezTo>
                  <a:close/>
                  <a:moveTo>
                    <a:pt x="279" y="351"/>
                  </a:moveTo>
                  <a:cubicBezTo>
                    <a:pt x="207" y="309"/>
                    <a:pt x="72" y="231"/>
                    <a:pt x="0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0" y="192"/>
                    <a:pt x="0" y="193"/>
                    <a:pt x="0" y="193"/>
                  </a:cubicBezTo>
                  <a:cubicBezTo>
                    <a:pt x="72" y="235"/>
                    <a:pt x="207" y="312"/>
                    <a:pt x="279" y="354"/>
                  </a:cubicBezTo>
                  <a:cubicBezTo>
                    <a:pt x="279" y="353"/>
                    <a:pt x="279" y="352"/>
                    <a:pt x="279" y="351"/>
                  </a:cubicBezTo>
                  <a:close/>
                  <a:moveTo>
                    <a:pt x="279" y="382"/>
                  </a:moveTo>
                  <a:cubicBezTo>
                    <a:pt x="207" y="340"/>
                    <a:pt x="72" y="263"/>
                    <a:pt x="0" y="221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72" y="266"/>
                    <a:pt x="207" y="344"/>
                    <a:pt x="279" y="386"/>
                  </a:cubicBezTo>
                  <a:cubicBezTo>
                    <a:pt x="279" y="385"/>
                    <a:pt x="279" y="384"/>
                    <a:pt x="279" y="382"/>
                  </a:cubicBezTo>
                  <a:close/>
                  <a:moveTo>
                    <a:pt x="342" y="450"/>
                  </a:moveTo>
                  <a:cubicBezTo>
                    <a:pt x="269" y="408"/>
                    <a:pt x="72" y="294"/>
                    <a:pt x="0" y="252"/>
                  </a:cubicBezTo>
                  <a:cubicBezTo>
                    <a:pt x="0" y="253"/>
                    <a:pt x="0" y="254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72" y="298"/>
                    <a:pt x="269" y="412"/>
                    <a:pt x="342" y="454"/>
                  </a:cubicBezTo>
                  <a:cubicBezTo>
                    <a:pt x="342" y="452"/>
                    <a:pt x="342" y="451"/>
                    <a:pt x="342" y="450"/>
                  </a:cubicBezTo>
                  <a:close/>
                  <a:moveTo>
                    <a:pt x="342" y="482"/>
                  </a:moveTo>
                  <a:cubicBezTo>
                    <a:pt x="269" y="440"/>
                    <a:pt x="72" y="326"/>
                    <a:pt x="0" y="284"/>
                  </a:cubicBezTo>
                  <a:cubicBezTo>
                    <a:pt x="0" y="285"/>
                    <a:pt x="0" y="286"/>
                    <a:pt x="0" y="286"/>
                  </a:cubicBezTo>
                  <a:cubicBezTo>
                    <a:pt x="0" y="287"/>
                    <a:pt x="0" y="287"/>
                    <a:pt x="0" y="288"/>
                  </a:cubicBezTo>
                  <a:cubicBezTo>
                    <a:pt x="72" y="329"/>
                    <a:pt x="269" y="443"/>
                    <a:pt x="342" y="485"/>
                  </a:cubicBezTo>
                  <a:cubicBezTo>
                    <a:pt x="342" y="484"/>
                    <a:pt x="342" y="483"/>
                    <a:pt x="342" y="482"/>
                  </a:cubicBezTo>
                  <a:close/>
                  <a:moveTo>
                    <a:pt x="342" y="513"/>
                  </a:moveTo>
                  <a:cubicBezTo>
                    <a:pt x="342" y="514"/>
                    <a:pt x="342" y="516"/>
                    <a:pt x="342" y="517"/>
                  </a:cubicBezTo>
                  <a:cubicBezTo>
                    <a:pt x="269" y="475"/>
                    <a:pt x="72" y="361"/>
                    <a:pt x="0" y="319"/>
                  </a:cubicBezTo>
                  <a:cubicBezTo>
                    <a:pt x="0" y="319"/>
                    <a:pt x="0" y="318"/>
                    <a:pt x="0" y="318"/>
                  </a:cubicBezTo>
                  <a:cubicBezTo>
                    <a:pt x="0" y="317"/>
                    <a:pt x="0" y="316"/>
                    <a:pt x="0" y="315"/>
                  </a:cubicBezTo>
                  <a:cubicBezTo>
                    <a:pt x="72" y="357"/>
                    <a:pt x="269" y="471"/>
                    <a:pt x="342" y="513"/>
                  </a:cubicBezTo>
                  <a:close/>
                  <a:moveTo>
                    <a:pt x="342" y="545"/>
                  </a:moveTo>
                  <a:cubicBezTo>
                    <a:pt x="342" y="546"/>
                    <a:pt x="342" y="547"/>
                    <a:pt x="342" y="548"/>
                  </a:cubicBezTo>
                  <a:cubicBezTo>
                    <a:pt x="269" y="506"/>
                    <a:pt x="72" y="393"/>
                    <a:pt x="0" y="351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349"/>
                    <a:pt x="0" y="348"/>
                    <a:pt x="0" y="347"/>
                  </a:cubicBezTo>
                  <a:cubicBezTo>
                    <a:pt x="72" y="389"/>
                    <a:pt x="269" y="503"/>
                    <a:pt x="342" y="545"/>
                  </a:cubicBezTo>
                  <a:close/>
                  <a:moveTo>
                    <a:pt x="342" y="576"/>
                  </a:moveTo>
                  <a:cubicBezTo>
                    <a:pt x="342" y="577"/>
                    <a:pt x="342" y="579"/>
                    <a:pt x="342" y="580"/>
                  </a:cubicBezTo>
                  <a:cubicBezTo>
                    <a:pt x="269" y="538"/>
                    <a:pt x="72" y="424"/>
                    <a:pt x="0" y="382"/>
                  </a:cubicBezTo>
                  <a:cubicBezTo>
                    <a:pt x="0" y="382"/>
                    <a:pt x="0" y="381"/>
                    <a:pt x="0" y="381"/>
                  </a:cubicBezTo>
                  <a:cubicBezTo>
                    <a:pt x="0" y="380"/>
                    <a:pt x="0" y="379"/>
                    <a:pt x="0" y="379"/>
                  </a:cubicBezTo>
                  <a:cubicBezTo>
                    <a:pt x="72" y="420"/>
                    <a:pt x="269" y="534"/>
                    <a:pt x="342" y="576"/>
                  </a:cubicBezTo>
                  <a:close/>
                  <a:moveTo>
                    <a:pt x="342" y="608"/>
                  </a:moveTo>
                  <a:cubicBezTo>
                    <a:pt x="342" y="609"/>
                    <a:pt x="342" y="610"/>
                    <a:pt x="342" y="611"/>
                  </a:cubicBezTo>
                  <a:cubicBezTo>
                    <a:pt x="269" y="569"/>
                    <a:pt x="72" y="456"/>
                    <a:pt x="0" y="414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12"/>
                    <a:pt x="0" y="411"/>
                    <a:pt x="0" y="410"/>
                  </a:cubicBezTo>
                  <a:cubicBezTo>
                    <a:pt x="72" y="452"/>
                    <a:pt x="269" y="566"/>
                    <a:pt x="342" y="608"/>
                  </a:cubicBezTo>
                  <a:close/>
                  <a:moveTo>
                    <a:pt x="342" y="639"/>
                  </a:moveTo>
                  <a:cubicBezTo>
                    <a:pt x="342" y="640"/>
                    <a:pt x="342" y="642"/>
                    <a:pt x="342" y="643"/>
                  </a:cubicBezTo>
                  <a:cubicBezTo>
                    <a:pt x="269" y="601"/>
                    <a:pt x="72" y="487"/>
                    <a:pt x="0" y="445"/>
                  </a:cubicBezTo>
                  <a:cubicBezTo>
                    <a:pt x="0" y="445"/>
                    <a:pt x="0" y="444"/>
                    <a:pt x="0" y="444"/>
                  </a:cubicBezTo>
                  <a:cubicBezTo>
                    <a:pt x="0" y="443"/>
                    <a:pt x="0" y="442"/>
                    <a:pt x="0" y="442"/>
                  </a:cubicBezTo>
                  <a:cubicBezTo>
                    <a:pt x="72" y="484"/>
                    <a:pt x="269" y="597"/>
                    <a:pt x="342" y="639"/>
                  </a:cubicBezTo>
                  <a:close/>
                  <a:moveTo>
                    <a:pt x="342" y="671"/>
                  </a:moveTo>
                  <a:cubicBezTo>
                    <a:pt x="342" y="672"/>
                    <a:pt x="342" y="673"/>
                    <a:pt x="342" y="674"/>
                  </a:cubicBezTo>
                  <a:cubicBezTo>
                    <a:pt x="269" y="632"/>
                    <a:pt x="72" y="519"/>
                    <a:pt x="0" y="477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75"/>
                    <a:pt x="0" y="474"/>
                    <a:pt x="0" y="473"/>
                  </a:cubicBezTo>
                  <a:cubicBezTo>
                    <a:pt x="72" y="515"/>
                    <a:pt x="269" y="629"/>
                    <a:pt x="342" y="671"/>
                  </a:cubicBezTo>
                  <a:close/>
                  <a:moveTo>
                    <a:pt x="342" y="702"/>
                  </a:moveTo>
                  <a:cubicBezTo>
                    <a:pt x="269" y="660"/>
                    <a:pt x="72" y="547"/>
                    <a:pt x="0" y="505"/>
                  </a:cubicBezTo>
                  <a:cubicBezTo>
                    <a:pt x="0" y="506"/>
                    <a:pt x="0" y="506"/>
                    <a:pt x="0" y="507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2" y="550"/>
                    <a:pt x="269" y="664"/>
                    <a:pt x="342" y="706"/>
                  </a:cubicBezTo>
                  <a:cubicBezTo>
                    <a:pt x="342" y="705"/>
                    <a:pt x="342" y="704"/>
                    <a:pt x="342" y="702"/>
                  </a:cubicBezTo>
                  <a:close/>
                  <a:moveTo>
                    <a:pt x="342" y="734"/>
                  </a:moveTo>
                  <a:cubicBezTo>
                    <a:pt x="269" y="692"/>
                    <a:pt x="72" y="578"/>
                    <a:pt x="0" y="536"/>
                  </a:cubicBezTo>
                  <a:cubicBezTo>
                    <a:pt x="0" y="537"/>
                    <a:pt x="0" y="538"/>
                    <a:pt x="0" y="539"/>
                  </a:cubicBezTo>
                  <a:cubicBezTo>
                    <a:pt x="0" y="539"/>
                    <a:pt x="0" y="539"/>
                    <a:pt x="0" y="540"/>
                  </a:cubicBezTo>
                  <a:cubicBezTo>
                    <a:pt x="72" y="582"/>
                    <a:pt x="269" y="696"/>
                    <a:pt x="342" y="737"/>
                  </a:cubicBezTo>
                  <a:cubicBezTo>
                    <a:pt x="342" y="736"/>
                    <a:pt x="342" y="735"/>
                    <a:pt x="342" y="734"/>
                  </a:cubicBezTo>
                  <a:close/>
                  <a:moveTo>
                    <a:pt x="342" y="765"/>
                  </a:moveTo>
                  <a:cubicBezTo>
                    <a:pt x="269" y="723"/>
                    <a:pt x="72" y="610"/>
                    <a:pt x="0" y="568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72" y="613"/>
                    <a:pt x="269" y="727"/>
                    <a:pt x="342" y="769"/>
                  </a:cubicBezTo>
                  <a:cubicBezTo>
                    <a:pt x="342" y="768"/>
                    <a:pt x="342" y="767"/>
                    <a:pt x="342" y="765"/>
                  </a:cubicBezTo>
                  <a:close/>
                  <a:moveTo>
                    <a:pt x="342" y="797"/>
                  </a:moveTo>
                  <a:cubicBezTo>
                    <a:pt x="269" y="755"/>
                    <a:pt x="72" y="641"/>
                    <a:pt x="0" y="599"/>
                  </a:cubicBezTo>
                  <a:cubicBezTo>
                    <a:pt x="0" y="600"/>
                    <a:pt x="0" y="601"/>
                    <a:pt x="0" y="602"/>
                  </a:cubicBezTo>
                  <a:cubicBezTo>
                    <a:pt x="0" y="602"/>
                    <a:pt x="0" y="603"/>
                    <a:pt x="0" y="603"/>
                  </a:cubicBezTo>
                  <a:cubicBezTo>
                    <a:pt x="72" y="645"/>
                    <a:pt x="269" y="759"/>
                    <a:pt x="342" y="801"/>
                  </a:cubicBezTo>
                  <a:cubicBezTo>
                    <a:pt x="342" y="799"/>
                    <a:pt x="342" y="798"/>
                    <a:pt x="342" y="797"/>
                  </a:cubicBezTo>
                  <a:close/>
                  <a:moveTo>
                    <a:pt x="342" y="828"/>
                  </a:moveTo>
                  <a:cubicBezTo>
                    <a:pt x="269" y="787"/>
                    <a:pt x="72" y="673"/>
                    <a:pt x="0" y="631"/>
                  </a:cubicBezTo>
                  <a:cubicBezTo>
                    <a:pt x="0" y="632"/>
                    <a:pt x="0" y="632"/>
                    <a:pt x="0" y="633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72" y="676"/>
                    <a:pt x="269" y="790"/>
                    <a:pt x="342" y="832"/>
                  </a:cubicBezTo>
                  <a:cubicBezTo>
                    <a:pt x="342" y="831"/>
                    <a:pt x="342" y="830"/>
                    <a:pt x="342" y="828"/>
                  </a:cubicBezTo>
                  <a:close/>
                  <a:moveTo>
                    <a:pt x="345" y="862"/>
                  </a:moveTo>
                  <a:cubicBezTo>
                    <a:pt x="0" y="662"/>
                    <a:pt x="0" y="662"/>
                    <a:pt x="0" y="662"/>
                  </a:cubicBezTo>
                  <a:cubicBezTo>
                    <a:pt x="0" y="665"/>
                    <a:pt x="0" y="665"/>
                    <a:pt x="0" y="665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345" y="865"/>
                    <a:pt x="345" y="865"/>
                    <a:pt x="345" y="865"/>
                  </a:cubicBezTo>
                  <a:cubicBezTo>
                    <a:pt x="345" y="862"/>
                    <a:pt x="345" y="862"/>
                    <a:pt x="345" y="862"/>
                  </a:cubicBezTo>
                  <a:close/>
                  <a:moveTo>
                    <a:pt x="218" y="189"/>
                  </a:moveTo>
                  <a:cubicBezTo>
                    <a:pt x="218" y="190"/>
                    <a:pt x="218" y="191"/>
                    <a:pt x="218" y="193"/>
                  </a:cubicBezTo>
                  <a:cubicBezTo>
                    <a:pt x="145" y="151"/>
                    <a:pt x="72" y="109"/>
                    <a:pt x="0" y="6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4"/>
                    <a:pt x="0" y="63"/>
                  </a:cubicBezTo>
                  <a:cubicBezTo>
                    <a:pt x="72" y="105"/>
                    <a:pt x="145" y="147"/>
                    <a:pt x="218" y="18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4" name="Freeform 150">
              <a:extLst>
                <a:ext uri="{FF2B5EF4-FFF2-40B4-BE49-F238E27FC236}">
                  <a16:creationId xmlns="" xmlns:a16="http://schemas.microsoft.com/office/drawing/2014/main" id="{AB0FD598-E613-4B8D-BD52-282D38AF2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763" y="2638425"/>
              <a:ext cx="7938" cy="1944688"/>
            </a:xfrm>
            <a:custGeom>
              <a:avLst/>
              <a:gdLst>
                <a:gd name="T0" fmla="*/ 5 w 5"/>
                <a:gd name="T1" fmla="*/ 4 h 1225"/>
                <a:gd name="T2" fmla="*/ 5 w 5"/>
                <a:gd name="T3" fmla="*/ 1225 h 1225"/>
                <a:gd name="T4" fmla="*/ 0 w 5"/>
                <a:gd name="T5" fmla="*/ 1221 h 1225"/>
                <a:gd name="T6" fmla="*/ 0 w 5"/>
                <a:gd name="T7" fmla="*/ 0 h 1225"/>
                <a:gd name="T8" fmla="*/ 5 w 5"/>
                <a:gd name="T9" fmla="*/ 4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25">
                  <a:moveTo>
                    <a:pt x="5" y="4"/>
                  </a:moveTo>
                  <a:lnTo>
                    <a:pt x="5" y="1225"/>
                  </a:lnTo>
                  <a:lnTo>
                    <a:pt x="0" y="1221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5" name="Freeform 151">
              <a:extLst>
                <a:ext uri="{FF2B5EF4-FFF2-40B4-BE49-F238E27FC236}">
                  <a16:creationId xmlns="" xmlns:a16="http://schemas.microsoft.com/office/drawing/2014/main" id="{F638EAFD-7F7B-432B-B8E9-3028827F9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6151" y="2524125"/>
              <a:ext cx="7938" cy="1944688"/>
            </a:xfrm>
            <a:custGeom>
              <a:avLst/>
              <a:gdLst>
                <a:gd name="T0" fmla="*/ 3 w 3"/>
                <a:gd name="T1" fmla="*/ 2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2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2"/>
                  </a:moveTo>
                  <a:cubicBezTo>
                    <a:pt x="3" y="231"/>
                    <a:pt x="3" y="466"/>
                    <a:pt x="3" y="695"/>
                  </a:cubicBezTo>
                  <a:cubicBezTo>
                    <a:pt x="2" y="695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6" name="Freeform 154">
              <a:extLst>
                <a:ext uri="{FF2B5EF4-FFF2-40B4-BE49-F238E27FC236}">
                  <a16:creationId xmlns="" xmlns:a16="http://schemas.microsoft.com/office/drawing/2014/main" id="{72996D1A-3DBC-4EF3-ADBF-7E638B33B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1835150"/>
              <a:ext cx="1539875" cy="641350"/>
            </a:xfrm>
            <a:custGeom>
              <a:avLst/>
              <a:gdLst>
                <a:gd name="T0" fmla="*/ 180 w 970"/>
                <a:gd name="T1" fmla="*/ 252 h 404"/>
                <a:gd name="T2" fmla="*/ 301 w 970"/>
                <a:gd name="T3" fmla="*/ 182 h 404"/>
                <a:gd name="T4" fmla="*/ 685 w 970"/>
                <a:gd name="T5" fmla="*/ 404 h 404"/>
                <a:gd name="T6" fmla="*/ 970 w 970"/>
                <a:gd name="T7" fmla="*/ 240 h 404"/>
                <a:gd name="T8" fmla="*/ 555 w 970"/>
                <a:gd name="T9" fmla="*/ 0 h 404"/>
                <a:gd name="T10" fmla="*/ 257 w 970"/>
                <a:gd name="T11" fmla="*/ 0 h 404"/>
                <a:gd name="T12" fmla="*/ 0 w 970"/>
                <a:gd name="T13" fmla="*/ 148 h 404"/>
                <a:gd name="T14" fmla="*/ 180 w 970"/>
                <a:gd name="T15" fmla="*/ 25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0" h="404">
                  <a:moveTo>
                    <a:pt x="180" y="252"/>
                  </a:moveTo>
                  <a:lnTo>
                    <a:pt x="301" y="182"/>
                  </a:lnTo>
                  <a:lnTo>
                    <a:pt x="685" y="404"/>
                  </a:lnTo>
                  <a:lnTo>
                    <a:pt x="970" y="240"/>
                  </a:lnTo>
                  <a:lnTo>
                    <a:pt x="555" y="0"/>
                  </a:lnTo>
                  <a:lnTo>
                    <a:pt x="257" y="0"/>
                  </a:lnTo>
                  <a:lnTo>
                    <a:pt x="0" y="148"/>
                  </a:lnTo>
                  <a:lnTo>
                    <a:pt x="180" y="25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7" name="Freeform 156">
              <a:extLst>
                <a:ext uri="{FF2B5EF4-FFF2-40B4-BE49-F238E27FC236}">
                  <a16:creationId xmlns="" xmlns:a16="http://schemas.microsoft.com/office/drawing/2014/main" id="{23142D25-CA6C-4848-9C48-ED83DEF96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1866900"/>
              <a:ext cx="604838" cy="436563"/>
            </a:xfrm>
            <a:custGeom>
              <a:avLst/>
              <a:gdLst>
                <a:gd name="T0" fmla="*/ 286 w 381"/>
                <a:gd name="T1" fmla="*/ 275 h 275"/>
                <a:gd name="T2" fmla="*/ 381 w 381"/>
                <a:gd name="T3" fmla="*/ 220 h 275"/>
                <a:gd name="T4" fmla="*/ 0 w 381"/>
                <a:gd name="T5" fmla="*/ 0 h 275"/>
                <a:gd name="T6" fmla="*/ 0 w 381"/>
                <a:gd name="T7" fmla="*/ 111 h 275"/>
                <a:gd name="T8" fmla="*/ 286 w 38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75">
                  <a:moveTo>
                    <a:pt x="286" y="275"/>
                  </a:moveTo>
                  <a:lnTo>
                    <a:pt x="381" y="220"/>
                  </a:lnTo>
                  <a:lnTo>
                    <a:pt x="0" y="0"/>
                  </a:lnTo>
                  <a:lnTo>
                    <a:pt x="0" y="111"/>
                  </a:lnTo>
                  <a:lnTo>
                    <a:pt x="286" y="27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8" name="Freeform 159">
              <a:extLst>
                <a:ext uri="{FF2B5EF4-FFF2-40B4-BE49-F238E27FC236}">
                  <a16:creationId xmlns="" xmlns:a16="http://schemas.microsoft.com/office/drawing/2014/main" id="{ACE4D729-B2F9-4B49-A48C-65CC03D19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2070100"/>
              <a:ext cx="285750" cy="207963"/>
            </a:xfrm>
            <a:custGeom>
              <a:avLst/>
              <a:gdLst>
                <a:gd name="T0" fmla="*/ 180 w 180"/>
                <a:gd name="T1" fmla="*/ 104 h 131"/>
                <a:gd name="T2" fmla="*/ 0 w 180"/>
                <a:gd name="T3" fmla="*/ 0 h 131"/>
                <a:gd name="T4" fmla="*/ 0 w 180"/>
                <a:gd name="T5" fmla="*/ 27 h 131"/>
                <a:gd name="T6" fmla="*/ 180 w 180"/>
                <a:gd name="T7" fmla="*/ 131 h 131"/>
                <a:gd name="T8" fmla="*/ 180 w 180"/>
                <a:gd name="T9" fmla="*/ 10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1">
                  <a:moveTo>
                    <a:pt x="180" y="104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80" y="131"/>
                  </a:lnTo>
                  <a:lnTo>
                    <a:pt x="180" y="10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9" name="Freeform 161">
              <a:extLst>
                <a:ext uri="{FF2B5EF4-FFF2-40B4-BE49-F238E27FC236}">
                  <a16:creationId xmlns="" xmlns:a16="http://schemas.microsoft.com/office/drawing/2014/main" id="{68BFA435-8E07-4B78-B87D-1CD2A97DF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124075"/>
              <a:ext cx="609600" cy="393700"/>
            </a:xfrm>
            <a:custGeom>
              <a:avLst/>
              <a:gdLst>
                <a:gd name="T0" fmla="*/ 384 w 384"/>
                <a:gd name="T1" fmla="*/ 222 h 248"/>
                <a:gd name="T2" fmla="*/ 0 w 384"/>
                <a:gd name="T3" fmla="*/ 0 h 248"/>
                <a:gd name="T4" fmla="*/ 0 w 384"/>
                <a:gd name="T5" fmla="*/ 26 h 248"/>
                <a:gd name="T6" fmla="*/ 384 w 384"/>
                <a:gd name="T7" fmla="*/ 248 h 248"/>
                <a:gd name="T8" fmla="*/ 384 w 384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48">
                  <a:moveTo>
                    <a:pt x="384" y="222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384" y="248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0" name="Freeform 163">
              <a:extLst>
                <a:ext uri="{FF2B5EF4-FFF2-40B4-BE49-F238E27FC236}">
                  <a16:creationId xmlns="" xmlns:a16="http://schemas.microsoft.com/office/drawing/2014/main" id="{045F7DBE-A868-4D93-B2BE-BFB52D7D1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893888"/>
              <a:ext cx="1363663" cy="546100"/>
            </a:xfrm>
            <a:custGeom>
              <a:avLst/>
              <a:gdLst>
                <a:gd name="T0" fmla="*/ 859 w 859"/>
                <a:gd name="T1" fmla="*/ 212 h 344"/>
                <a:gd name="T2" fmla="*/ 494 w 859"/>
                <a:gd name="T3" fmla="*/ 0 h 344"/>
                <a:gd name="T4" fmla="*/ 208 w 859"/>
                <a:gd name="T5" fmla="*/ 0 h 344"/>
                <a:gd name="T6" fmla="*/ 0 w 859"/>
                <a:gd name="T7" fmla="*/ 120 h 344"/>
                <a:gd name="T8" fmla="*/ 125 w 859"/>
                <a:gd name="T9" fmla="*/ 192 h 344"/>
                <a:gd name="T10" fmla="*/ 246 w 859"/>
                <a:gd name="T11" fmla="*/ 122 h 344"/>
                <a:gd name="T12" fmla="*/ 269 w 859"/>
                <a:gd name="T13" fmla="*/ 136 h 344"/>
                <a:gd name="T14" fmla="*/ 630 w 859"/>
                <a:gd name="T15" fmla="*/ 344 h 344"/>
                <a:gd name="T16" fmla="*/ 859 w 859"/>
                <a:gd name="T17" fmla="*/ 21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9" h="344">
                  <a:moveTo>
                    <a:pt x="859" y="212"/>
                  </a:moveTo>
                  <a:lnTo>
                    <a:pt x="494" y="0"/>
                  </a:lnTo>
                  <a:lnTo>
                    <a:pt x="208" y="0"/>
                  </a:lnTo>
                  <a:lnTo>
                    <a:pt x="0" y="120"/>
                  </a:lnTo>
                  <a:lnTo>
                    <a:pt x="125" y="192"/>
                  </a:lnTo>
                  <a:lnTo>
                    <a:pt x="246" y="122"/>
                  </a:lnTo>
                  <a:lnTo>
                    <a:pt x="269" y="136"/>
                  </a:lnTo>
                  <a:lnTo>
                    <a:pt x="630" y="344"/>
                  </a:lnTo>
                  <a:lnTo>
                    <a:pt x="859" y="21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1" name="Freeform 164">
              <a:extLst>
                <a:ext uri="{FF2B5EF4-FFF2-40B4-BE49-F238E27FC236}">
                  <a16:creationId xmlns="" xmlns:a16="http://schemas.microsoft.com/office/drawing/2014/main" id="{B7378026-4020-4FFB-8837-4FDFB2EC1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1893888"/>
              <a:ext cx="1333500" cy="546100"/>
            </a:xfrm>
            <a:custGeom>
              <a:avLst/>
              <a:gdLst>
                <a:gd name="T0" fmla="*/ 475 w 840"/>
                <a:gd name="T1" fmla="*/ 0 h 344"/>
                <a:gd name="T2" fmla="*/ 208 w 840"/>
                <a:gd name="T3" fmla="*/ 0 h 344"/>
                <a:gd name="T4" fmla="*/ 0 w 840"/>
                <a:gd name="T5" fmla="*/ 120 h 344"/>
                <a:gd name="T6" fmla="*/ 115 w 840"/>
                <a:gd name="T7" fmla="*/ 187 h 344"/>
                <a:gd name="T8" fmla="*/ 227 w 840"/>
                <a:gd name="T9" fmla="*/ 122 h 344"/>
                <a:gd name="T10" fmla="*/ 250 w 840"/>
                <a:gd name="T11" fmla="*/ 136 h 344"/>
                <a:gd name="T12" fmla="*/ 611 w 840"/>
                <a:gd name="T13" fmla="*/ 344 h 344"/>
                <a:gd name="T14" fmla="*/ 662 w 840"/>
                <a:gd name="T15" fmla="*/ 314 h 344"/>
                <a:gd name="T16" fmla="*/ 611 w 840"/>
                <a:gd name="T17" fmla="*/ 314 h 344"/>
                <a:gd name="T18" fmla="*/ 252 w 840"/>
                <a:gd name="T19" fmla="*/ 108 h 344"/>
                <a:gd name="T20" fmla="*/ 368 w 840"/>
                <a:gd name="T21" fmla="*/ 41 h 344"/>
                <a:gd name="T22" fmla="*/ 428 w 840"/>
                <a:gd name="T23" fmla="*/ 41 h 344"/>
                <a:gd name="T24" fmla="*/ 465 w 840"/>
                <a:gd name="T25" fmla="*/ 41 h 344"/>
                <a:gd name="T26" fmla="*/ 525 w 840"/>
                <a:gd name="T27" fmla="*/ 41 h 344"/>
                <a:gd name="T28" fmla="*/ 829 w 840"/>
                <a:gd name="T29" fmla="*/ 217 h 344"/>
                <a:gd name="T30" fmla="*/ 840 w 840"/>
                <a:gd name="T31" fmla="*/ 212 h 344"/>
                <a:gd name="T32" fmla="*/ 475 w 840"/>
                <a:gd name="T3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344">
                  <a:moveTo>
                    <a:pt x="475" y="0"/>
                  </a:moveTo>
                  <a:lnTo>
                    <a:pt x="208" y="0"/>
                  </a:lnTo>
                  <a:lnTo>
                    <a:pt x="0" y="120"/>
                  </a:lnTo>
                  <a:lnTo>
                    <a:pt x="115" y="187"/>
                  </a:lnTo>
                  <a:lnTo>
                    <a:pt x="227" y="122"/>
                  </a:lnTo>
                  <a:lnTo>
                    <a:pt x="250" y="136"/>
                  </a:lnTo>
                  <a:lnTo>
                    <a:pt x="611" y="344"/>
                  </a:lnTo>
                  <a:lnTo>
                    <a:pt x="662" y="314"/>
                  </a:lnTo>
                  <a:lnTo>
                    <a:pt x="611" y="314"/>
                  </a:lnTo>
                  <a:lnTo>
                    <a:pt x="252" y="108"/>
                  </a:lnTo>
                  <a:lnTo>
                    <a:pt x="368" y="41"/>
                  </a:lnTo>
                  <a:lnTo>
                    <a:pt x="428" y="41"/>
                  </a:lnTo>
                  <a:lnTo>
                    <a:pt x="465" y="41"/>
                  </a:lnTo>
                  <a:lnTo>
                    <a:pt x="525" y="41"/>
                  </a:lnTo>
                  <a:lnTo>
                    <a:pt x="829" y="217"/>
                  </a:lnTo>
                  <a:lnTo>
                    <a:pt x="840" y="212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2" name="Freeform 165">
              <a:extLst>
                <a:ext uri="{FF2B5EF4-FFF2-40B4-BE49-F238E27FC236}">
                  <a16:creationId xmlns="" xmlns:a16="http://schemas.microsoft.com/office/drawing/2014/main" id="{88521D34-6CEC-47D4-B782-DB3BF672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88" y="1843088"/>
              <a:ext cx="830263" cy="436563"/>
            </a:xfrm>
            <a:custGeom>
              <a:avLst/>
              <a:gdLst>
                <a:gd name="T0" fmla="*/ 0 w 523"/>
                <a:gd name="T1" fmla="*/ 67 h 275"/>
                <a:gd name="T2" fmla="*/ 359 w 523"/>
                <a:gd name="T3" fmla="*/ 275 h 275"/>
                <a:gd name="T4" fmla="*/ 523 w 523"/>
                <a:gd name="T5" fmla="*/ 180 h 275"/>
                <a:gd name="T6" fmla="*/ 213 w 523"/>
                <a:gd name="T7" fmla="*/ 0 h 275"/>
                <a:gd name="T8" fmla="*/ 116 w 523"/>
                <a:gd name="T9" fmla="*/ 0 h 275"/>
                <a:gd name="T10" fmla="*/ 0 w 523"/>
                <a:gd name="T11" fmla="*/ 6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3" h="275">
                  <a:moveTo>
                    <a:pt x="0" y="67"/>
                  </a:moveTo>
                  <a:lnTo>
                    <a:pt x="359" y="275"/>
                  </a:lnTo>
                  <a:lnTo>
                    <a:pt x="523" y="180"/>
                  </a:lnTo>
                  <a:lnTo>
                    <a:pt x="213" y="0"/>
                  </a:lnTo>
                  <a:lnTo>
                    <a:pt x="116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3" name="Freeform 171">
              <a:extLst>
                <a:ext uri="{FF2B5EF4-FFF2-40B4-BE49-F238E27FC236}">
                  <a16:creationId xmlns="" xmlns:a16="http://schemas.microsoft.com/office/drawing/2014/main" id="{DEEF62D8-2233-4DE4-AED1-21151F8B5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1" y="1890713"/>
              <a:ext cx="679450" cy="352425"/>
            </a:xfrm>
            <a:custGeom>
              <a:avLst/>
              <a:gdLst>
                <a:gd name="T0" fmla="*/ 428 w 428"/>
                <a:gd name="T1" fmla="*/ 154 h 222"/>
                <a:gd name="T2" fmla="*/ 161 w 428"/>
                <a:gd name="T3" fmla="*/ 0 h 222"/>
                <a:gd name="T4" fmla="*/ 74 w 428"/>
                <a:gd name="T5" fmla="*/ 0 h 222"/>
                <a:gd name="T6" fmla="*/ 0 w 428"/>
                <a:gd name="T7" fmla="*/ 43 h 222"/>
                <a:gd name="T8" fmla="*/ 312 w 428"/>
                <a:gd name="T9" fmla="*/ 222 h 222"/>
                <a:gd name="T10" fmla="*/ 428 w 428"/>
                <a:gd name="T11" fmla="*/ 15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222">
                  <a:moveTo>
                    <a:pt x="428" y="154"/>
                  </a:moveTo>
                  <a:lnTo>
                    <a:pt x="161" y="0"/>
                  </a:lnTo>
                  <a:lnTo>
                    <a:pt x="74" y="0"/>
                  </a:lnTo>
                  <a:lnTo>
                    <a:pt x="0" y="43"/>
                  </a:lnTo>
                  <a:lnTo>
                    <a:pt x="312" y="222"/>
                  </a:lnTo>
                  <a:lnTo>
                    <a:pt x="428" y="1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4" name="Freeform 176">
              <a:extLst>
                <a:ext uri="{FF2B5EF4-FFF2-40B4-BE49-F238E27FC236}">
                  <a16:creationId xmlns="" xmlns:a16="http://schemas.microsoft.com/office/drawing/2014/main" id="{77186276-1102-4CC6-9B79-FDCD438F3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4319588"/>
              <a:ext cx="52388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0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1"/>
                    <a:pt x="0" y="11"/>
                  </a:cubicBezTo>
                  <a:cubicBezTo>
                    <a:pt x="4" y="8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5" name="Freeform 179">
              <a:extLst>
                <a:ext uri="{FF2B5EF4-FFF2-40B4-BE49-F238E27FC236}">
                  <a16:creationId xmlns="" xmlns:a16="http://schemas.microsoft.com/office/drawing/2014/main" id="{7B83D54A-9398-4BA0-9B9B-7BB8B8F4C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427037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8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6" name="Freeform 182">
              <a:extLst>
                <a:ext uri="{FF2B5EF4-FFF2-40B4-BE49-F238E27FC236}">
                  <a16:creationId xmlns="" xmlns:a16="http://schemas.microsoft.com/office/drawing/2014/main" id="{A2ADCC18-B7C4-4EB4-BD7F-16A51C019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4362450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6"/>
                    <a:pt x="1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7" name="Freeform 183">
              <a:extLst>
                <a:ext uri="{FF2B5EF4-FFF2-40B4-BE49-F238E27FC236}">
                  <a16:creationId xmlns="" xmlns:a16="http://schemas.microsoft.com/office/drawing/2014/main" id="{31524505-2009-4133-BF60-9C8A7C346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30688"/>
              <a:ext cx="965200" cy="788988"/>
            </a:xfrm>
            <a:custGeom>
              <a:avLst/>
              <a:gdLst>
                <a:gd name="T0" fmla="*/ 608 w 608"/>
                <a:gd name="T1" fmla="*/ 351 h 497"/>
                <a:gd name="T2" fmla="*/ 0 w 608"/>
                <a:gd name="T3" fmla="*/ 0 h 497"/>
                <a:gd name="T4" fmla="*/ 0 w 608"/>
                <a:gd name="T5" fmla="*/ 144 h 497"/>
                <a:gd name="T6" fmla="*/ 608 w 608"/>
                <a:gd name="T7" fmla="*/ 497 h 497"/>
                <a:gd name="T8" fmla="*/ 608 w 608"/>
                <a:gd name="T9" fmla="*/ 35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497">
                  <a:moveTo>
                    <a:pt x="608" y="351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608" y="497"/>
                  </a:lnTo>
                  <a:lnTo>
                    <a:pt x="608" y="3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8" name="Freeform 187">
              <a:extLst>
                <a:ext uri="{FF2B5EF4-FFF2-40B4-BE49-F238E27FC236}">
                  <a16:creationId xmlns="" xmlns:a16="http://schemas.microsoft.com/office/drawing/2014/main" id="{5208FC21-F509-4DCF-B9E0-8090D510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6" y="43037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9" name="Freeform 190">
              <a:extLst>
                <a:ext uri="{FF2B5EF4-FFF2-40B4-BE49-F238E27FC236}">
                  <a16:creationId xmlns="" xmlns:a16="http://schemas.microsoft.com/office/drawing/2014/main" id="{BCEFDD17-BD33-44C3-9546-7211EA493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388" y="425291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0" name="Freeform 193">
              <a:extLst>
                <a:ext uri="{FF2B5EF4-FFF2-40B4-BE49-F238E27FC236}">
                  <a16:creationId xmlns="" xmlns:a16="http://schemas.microsoft.com/office/drawing/2014/main" id="{95186359-5EBF-488E-AA01-DFEAC52C2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4344988"/>
              <a:ext cx="142875" cy="184150"/>
            </a:xfrm>
            <a:custGeom>
              <a:avLst/>
              <a:gdLst>
                <a:gd name="T0" fmla="*/ 0 w 51"/>
                <a:gd name="T1" fmla="*/ 0 h 66"/>
                <a:gd name="T2" fmla="*/ 1 w 51"/>
                <a:gd name="T3" fmla="*/ 37 h 66"/>
                <a:gd name="T4" fmla="*/ 51 w 51"/>
                <a:gd name="T5" fmla="*/ 66 h 66"/>
                <a:gd name="T6" fmla="*/ 50 w 51"/>
                <a:gd name="T7" fmla="*/ 29 h 66"/>
                <a:gd name="T8" fmla="*/ 0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0" y="0"/>
                  </a:moveTo>
                  <a:cubicBezTo>
                    <a:pt x="1" y="9"/>
                    <a:pt x="1" y="28"/>
                    <a:pt x="1" y="37"/>
                  </a:cubicBezTo>
                  <a:cubicBezTo>
                    <a:pt x="4" y="39"/>
                    <a:pt x="47" y="64"/>
                    <a:pt x="51" y="66"/>
                  </a:cubicBezTo>
                  <a:cubicBezTo>
                    <a:pt x="51" y="57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1" name="Freeform 194">
              <a:extLst>
                <a:ext uri="{FF2B5EF4-FFF2-40B4-BE49-F238E27FC236}">
                  <a16:creationId xmlns="" xmlns:a16="http://schemas.microsoft.com/office/drawing/2014/main" id="{30A7E117-B3D5-44DE-A8D3-832827466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101" y="4392613"/>
              <a:ext cx="58738" cy="92075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2" name="Freeform 197">
              <a:extLst>
                <a:ext uri="{FF2B5EF4-FFF2-40B4-BE49-F238E27FC236}">
                  <a16:creationId xmlns="" xmlns:a16="http://schemas.microsoft.com/office/drawing/2014/main" id="{4632345A-EEC0-4921-AE89-9330F4AC1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1" y="43957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8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3" name="Freeform 198">
              <a:extLst>
                <a:ext uri="{FF2B5EF4-FFF2-40B4-BE49-F238E27FC236}">
                  <a16:creationId xmlns="" xmlns:a16="http://schemas.microsoft.com/office/drawing/2014/main" id="{1C13C859-49F0-444F-ADCA-D52B3FA5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34498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29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4" name="Freeform 201">
              <a:extLst>
                <a:ext uri="{FF2B5EF4-FFF2-40B4-BE49-F238E27FC236}">
                  <a16:creationId xmlns="" xmlns:a16="http://schemas.microsoft.com/office/drawing/2014/main" id="{407CED98-EA2A-4F5E-BB62-28951B95C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34816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6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5" name="Freeform 202">
              <a:extLst>
                <a:ext uri="{FF2B5EF4-FFF2-40B4-BE49-F238E27FC236}">
                  <a16:creationId xmlns="" xmlns:a16="http://schemas.microsoft.com/office/drawing/2014/main" id="{6BD32B9F-BABF-4F11-8D88-17D42C997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435475"/>
              <a:ext cx="144463" cy="192088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3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6" name="Freeform 205">
              <a:extLst>
                <a:ext uri="{FF2B5EF4-FFF2-40B4-BE49-F238E27FC236}">
                  <a16:creationId xmlns="" xmlns:a16="http://schemas.microsoft.com/office/drawing/2014/main" id="{393F09A9-F080-4A62-B66D-8D8F6C4AF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437063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10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7" name="Freeform 206">
              <a:extLst>
                <a:ext uri="{FF2B5EF4-FFF2-40B4-BE49-F238E27FC236}">
                  <a16:creationId xmlns="" xmlns:a16="http://schemas.microsoft.com/office/drawing/2014/main" id="{7A4C9B76-860A-443C-B83A-7C4C2CB20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438" y="448468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8" name="Freeform 208">
              <a:extLst>
                <a:ext uri="{FF2B5EF4-FFF2-40B4-BE49-F238E27FC236}">
                  <a16:creationId xmlns="" xmlns:a16="http://schemas.microsoft.com/office/drawing/2014/main" id="{1A33C1DE-33C0-4B91-945D-1790B8076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01" y="448786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9" name="Freeform 209">
              <a:extLst>
                <a:ext uri="{FF2B5EF4-FFF2-40B4-BE49-F238E27FC236}">
                  <a16:creationId xmlns="" xmlns:a16="http://schemas.microsoft.com/office/drawing/2014/main" id="{166AEAB2-1733-4CB6-B6DC-7BFD4DD97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43706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0" name="Freeform 211">
              <a:extLst>
                <a:ext uri="{FF2B5EF4-FFF2-40B4-BE49-F238E27FC236}">
                  <a16:creationId xmlns="" xmlns:a16="http://schemas.microsoft.com/office/drawing/2014/main" id="{92C3988F-53CC-4604-B7C4-087FA1255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44402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1" name="Freeform 212">
              <a:extLst>
                <a:ext uri="{FF2B5EF4-FFF2-40B4-BE49-F238E27FC236}">
                  <a16:creationId xmlns="" xmlns:a16="http://schemas.microsoft.com/office/drawing/2014/main" id="{01DBBC63-EA62-4BFC-8BE6-B6F60F19A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529138"/>
              <a:ext cx="146050" cy="190500"/>
            </a:xfrm>
            <a:custGeom>
              <a:avLst/>
              <a:gdLst>
                <a:gd name="T0" fmla="*/ 51 w 52"/>
                <a:gd name="T1" fmla="*/ 29 h 68"/>
                <a:gd name="T2" fmla="*/ 0 w 52"/>
                <a:gd name="T3" fmla="*/ 0 h 68"/>
                <a:gd name="T4" fmla="*/ 0 w 52"/>
                <a:gd name="T5" fmla="*/ 38 h 68"/>
                <a:gd name="T6" fmla="*/ 52 w 52"/>
                <a:gd name="T7" fmla="*/ 68 h 68"/>
                <a:gd name="T8" fmla="*/ 51 w 52"/>
                <a:gd name="T9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1" y="29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9"/>
                    <a:pt x="0" y="29"/>
                    <a:pt x="0" y="38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1" y="58"/>
                    <a:pt x="51" y="39"/>
                    <a:pt x="51" y="2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2" name="Freeform 214">
              <a:extLst>
                <a:ext uri="{FF2B5EF4-FFF2-40B4-BE49-F238E27FC236}">
                  <a16:creationId xmlns="" xmlns:a16="http://schemas.microsoft.com/office/drawing/2014/main" id="{21B228C0-4A18-4CF7-AAC9-DA854F20A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4532313"/>
              <a:ext cx="142875" cy="182563"/>
            </a:xfrm>
            <a:custGeom>
              <a:avLst/>
              <a:gdLst>
                <a:gd name="T0" fmla="*/ 0 w 51"/>
                <a:gd name="T1" fmla="*/ 0 h 65"/>
                <a:gd name="T2" fmla="*/ 0 w 51"/>
                <a:gd name="T3" fmla="*/ 36 h 65"/>
                <a:gd name="T4" fmla="*/ 51 w 51"/>
                <a:gd name="T5" fmla="*/ 65 h 65"/>
                <a:gd name="T6" fmla="*/ 50 w 51"/>
                <a:gd name="T7" fmla="*/ 28 h 65"/>
                <a:gd name="T8" fmla="*/ 0 w 5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0" y="0"/>
                  </a:moveTo>
                  <a:cubicBezTo>
                    <a:pt x="0" y="9"/>
                    <a:pt x="0" y="27"/>
                    <a:pt x="0" y="36"/>
                  </a:cubicBezTo>
                  <a:cubicBezTo>
                    <a:pt x="4" y="38"/>
                    <a:pt x="47" y="63"/>
                    <a:pt x="51" y="65"/>
                  </a:cubicBezTo>
                  <a:cubicBezTo>
                    <a:pt x="50" y="56"/>
                    <a:pt x="50" y="38"/>
                    <a:pt x="50" y="28"/>
                  </a:cubicBezTo>
                  <a:cubicBezTo>
                    <a:pt x="47" y="26"/>
                    <a:pt x="4" y="1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3" name="Freeform 215">
              <a:extLst>
                <a:ext uri="{FF2B5EF4-FFF2-40B4-BE49-F238E27FC236}">
                  <a16:creationId xmlns="" xmlns:a16="http://schemas.microsoft.com/office/drawing/2014/main" id="{8F5B1ECF-70B5-472A-822F-7479A1A0D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4576763"/>
              <a:ext cx="58738" cy="93663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4" name="Freeform 217">
              <a:extLst>
                <a:ext uri="{FF2B5EF4-FFF2-40B4-BE49-F238E27FC236}">
                  <a16:creationId xmlns="" xmlns:a16="http://schemas.microsoft.com/office/drawing/2014/main" id="{24D6E178-3854-46E3-A30A-BC4C91B4C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26" y="458311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0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3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0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5" name="Freeform 218">
              <a:extLst>
                <a:ext uri="{FF2B5EF4-FFF2-40B4-BE49-F238E27FC236}">
                  <a16:creationId xmlns="" xmlns:a16="http://schemas.microsoft.com/office/drawing/2014/main" id="{ACADF957-CCC1-426D-95F2-82DB4EA73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52913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6" name="Freeform 220">
              <a:extLst>
                <a:ext uri="{FF2B5EF4-FFF2-40B4-BE49-F238E27FC236}">
                  <a16:creationId xmlns="" xmlns:a16="http://schemas.microsoft.com/office/drawing/2014/main" id="{C66AF2DB-3513-43C7-B1AD-4233FBCCE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532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7" name="Freeform 221">
              <a:extLst>
                <a:ext uri="{FF2B5EF4-FFF2-40B4-BE49-F238E27FC236}">
                  <a16:creationId xmlns="" xmlns:a16="http://schemas.microsoft.com/office/drawing/2014/main" id="{33DAD78E-BC4D-47E6-A00A-41A542204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622800"/>
              <a:ext cx="146050" cy="188913"/>
            </a:xfrm>
            <a:custGeom>
              <a:avLst/>
              <a:gdLst>
                <a:gd name="T0" fmla="*/ 52 w 52"/>
                <a:gd name="T1" fmla="*/ 30 h 68"/>
                <a:gd name="T2" fmla="*/ 0 w 52"/>
                <a:gd name="T3" fmla="*/ 0 h 68"/>
                <a:gd name="T4" fmla="*/ 0 w 52"/>
                <a:gd name="T5" fmla="*/ 39 h 68"/>
                <a:gd name="T6" fmla="*/ 52 w 52"/>
                <a:gd name="T7" fmla="*/ 68 h 68"/>
                <a:gd name="T8" fmla="*/ 52 w 52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8" name="Freeform 223">
              <a:extLst>
                <a:ext uri="{FF2B5EF4-FFF2-40B4-BE49-F238E27FC236}">
                  <a16:creationId xmlns="" xmlns:a16="http://schemas.microsoft.com/office/drawing/2014/main" id="{A529A0E1-A000-4623-8F23-6169B041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624388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7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49" name="Freeform 224">
              <a:extLst>
                <a:ext uri="{FF2B5EF4-FFF2-40B4-BE49-F238E27FC236}">
                  <a16:creationId xmlns="" xmlns:a16="http://schemas.microsoft.com/office/drawing/2014/main" id="{2CDBD055-9CD8-4EED-A795-19B68876E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4765675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0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0" name="Freeform 226">
              <a:extLst>
                <a:ext uri="{FF2B5EF4-FFF2-40B4-BE49-F238E27FC236}">
                  <a16:creationId xmlns="" xmlns:a16="http://schemas.microsoft.com/office/drawing/2014/main" id="{40D49BBB-F755-4A94-9E60-BCD1E044C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4767263"/>
              <a:ext cx="55563" cy="80963"/>
            </a:xfrm>
            <a:custGeom>
              <a:avLst/>
              <a:gdLst>
                <a:gd name="T0" fmla="*/ 0 w 20"/>
                <a:gd name="T1" fmla="*/ 0 h 29"/>
                <a:gd name="T2" fmla="*/ 0 w 20"/>
                <a:gd name="T3" fmla="*/ 18 h 29"/>
                <a:gd name="T4" fmla="*/ 20 w 20"/>
                <a:gd name="T5" fmla="*/ 29 h 29"/>
                <a:gd name="T6" fmla="*/ 19 w 20"/>
                <a:gd name="T7" fmla="*/ 11 h 29"/>
                <a:gd name="T8" fmla="*/ 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6" y="27"/>
                    <a:pt x="20" y="29"/>
                  </a:cubicBezTo>
                  <a:cubicBezTo>
                    <a:pt x="20" y="18"/>
                    <a:pt x="19" y="22"/>
                    <a:pt x="19" y="11"/>
                  </a:cubicBezTo>
                  <a:cubicBezTo>
                    <a:pt x="16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1" name="Freeform 227">
              <a:extLst>
                <a:ext uri="{FF2B5EF4-FFF2-40B4-BE49-F238E27FC236}">
                  <a16:creationId xmlns="" xmlns:a16="http://schemas.microsoft.com/office/drawing/2014/main" id="{46E20246-8286-4CCD-B40A-5919B40E3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714875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2" name="Freeform 229">
              <a:extLst>
                <a:ext uri="{FF2B5EF4-FFF2-40B4-BE49-F238E27FC236}">
                  <a16:creationId xmlns="" xmlns:a16="http://schemas.microsoft.com/office/drawing/2014/main" id="{4FE39E72-90D1-492B-BFDC-960C5E6A0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718050"/>
              <a:ext cx="53975" cy="82550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3" name="Freeform 230">
              <a:extLst>
                <a:ext uri="{FF2B5EF4-FFF2-40B4-BE49-F238E27FC236}">
                  <a16:creationId xmlns="" xmlns:a16="http://schemas.microsoft.com/office/drawing/2014/main" id="{410FE552-8565-4145-908A-669E3FD12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806950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4" name="Freeform 235">
              <a:extLst>
                <a:ext uri="{FF2B5EF4-FFF2-40B4-BE49-F238E27FC236}">
                  <a16:creationId xmlns="" xmlns:a16="http://schemas.microsoft.com/office/drawing/2014/main" id="{FBDC85C0-7EAC-4CE1-8AFE-2F300E5E3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810125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5" name="Freeform 239">
              <a:extLst>
                <a:ext uri="{FF2B5EF4-FFF2-40B4-BE49-F238E27FC236}">
                  <a16:creationId xmlns="" xmlns:a16="http://schemas.microsoft.com/office/drawing/2014/main" id="{30097E2C-E110-4140-8B55-B00A2D1E4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767263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6" name="Freeform 242">
              <a:extLst>
                <a:ext uri="{FF2B5EF4-FFF2-40B4-BE49-F238E27FC236}">
                  <a16:creationId xmlns="" xmlns:a16="http://schemas.microsoft.com/office/drawing/2014/main" id="{A6FE48CA-0E97-4E44-9069-CC486EEED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4719638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0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0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0" y="18"/>
                    <a:pt x="1" y="21"/>
                    <a:pt x="1" y="10"/>
                  </a:cubicBezTo>
                  <a:cubicBezTo>
                    <a:pt x="5" y="8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7" name="Freeform 245">
              <a:extLst>
                <a:ext uri="{FF2B5EF4-FFF2-40B4-BE49-F238E27FC236}">
                  <a16:creationId xmlns="" xmlns:a16="http://schemas.microsoft.com/office/drawing/2014/main" id="{633BB378-DAF1-426F-850D-0727BDA04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038" y="467042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8" name="Freeform 248">
              <a:extLst>
                <a:ext uri="{FF2B5EF4-FFF2-40B4-BE49-F238E27FC236}">
                  <a16:creationId xmlns="" xmlns:a16="http://schemas.microsoft.com/office/drawing/2014/main" id="{6F5E3732-EC30-48F1-A76B-347FAD4AC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6" y="4619625"/>
              <a:ext cx="53975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6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9" name="Freeform 251">
              <a:extLst>
                <a:ext uri="{FF2B5EF4-FFF2-40B4-BE49-F238E27FC236}">
                  <a16:creationId xmlns="" xmlns:a16="http://schemas.microsoft.com/office/drawing/2014/main" id="{BFB4357C-60E2-42EF-BE41-82454B250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572000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1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1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1" y="18"/>
                    <a:pt x="1" y="22"/>
                    <a:pt x="1" y="11"/>
                  </a:cubicBezTo>
                  <a:cubicBezTo>
                    <a:pt x="5" y="9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0" name="Freeform 254">
              <a:extLst>
                <a:ext uri="{FF2B5EF4-FFF2-40B4-BE49-F238E27FC236}">
                  <a16:creationId xmlns="" xmlns:a16="http://schemas.microsoft.com/office/drawing/2014/main" id="{87C75BD1-DFB9-45E9-AF3D-70556B87B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626" y="4521200"/>
              <a:ext cx="52388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1" name="Freeform 257">
              <a:extLst>
                <a:ext uri="{FF2B5EF4-FFF2-40B4-BE49-F238E27FC236}">
                  <a16:creationId xmlns="" xmlns:a16="http://schemas.microsoft.com/office/drawing/2014/main" id="{4CFB1428-A8D0-4A35-9586-C2D5C088E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810125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0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3" y="64"/>
                    <a:pt x="0" y="66"/>
                  </a:cubicBezTo>
                  <a:cubicBezTo>
                    <a:pt x="0" y="57"/>
                    <a:pt x="0" y="38"/>
                    <a:pt x="0" y="29"/>
                  </a:cubicBezTo>
                  <a:cubicBezTo>
                    <a:pt x="3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2" name="Freeform 260">
              <a:extLst>
                <a:ext uri="{FF2B5EF4-FFF2-40B4-BE49-F238E27FC236}">
                  <a16:creationId xmlns="" xmlns:a16="http://schemas.microsoft.com/office/drawing/2014/main" id="{64F782F8-C83E-4DF9-AFBB-DAF6E7C8E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1" y="4711700"/>
              <a:ext cx="141288" cy="184150"/>
            </a:xfrm>
            <a:custGeom>
              <a:avLst/>
              <a:gdLst>
                <a:gd name="T0" fmla="*/ 51 w 51"/>
                <a:gd name="T1" fmla="*/ 0 h 66"/>
                <a:gd name="T2" fmla="*/ 51 w 51"/>
                <a:gd name="T3" fmla="*/ 37 h 66"/>
                <a:gd name="T4" fmla="*/ 0 w 51"/>
                <a:gd name="T5" fmla="*/ 66 h 66"/>
                <a:gd name="T6" fmla="*/ 1 w 51"/>
                <a:gd name="T7" fmla="*/ 29 h 66"/>
                <a:gd name="T8" fmla="*/ 51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51" y="0"/>
                  </a:moveTo>
                  <a:cubicBezTo>
                    <a:pt x="51" y="9"/>
                    <a:pt x="51" y="28"/>
                    <a:pt x="51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1" y="57"/>
                    <a:pt x="1" y="38"/>
                    <a:pt x="1" y="29"/>
                  </a:cubicBezTo>
                  <a:cubicBezTo>
                    <a:pt x="4" y="27"/>
                    <a:pt x="47" y="2"/>
                    <a:pt x="51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3" name="Freeform 263">
              <a:extLst>
                <a:ext uri="{FF2B5EF4-FFF2-40B4-BE49-F238E27FC236}">
                  <a16:creationId xmlns="" xmlns:a16="http://schemas.microsoft.com/office/drawing/2014/main" id="{33C6548F-AF46-4A6B-9551-4F12EA435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613275"/>
              <a:ext cx="139700" cy="185738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7"/>
                    <a:pt x="0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4" name="Freeform 268">
              <a:extLst>
                <a:ext uri="{FF2B5EF4-FFF2-40B4-BE49-F238E27FC236}">
                  <a16:creationId xmlns="" xmlns:a16="http://schemas.microsoft.com/office/drawing/2014/main" id="{4FF87973-FF07-4636-87D0-EC9ED5E24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3" y="467201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5" name="Freeform 270">
              <a:extLst>
                <a:ext uri="{FF2B5EF4-FFF2-40B4-BE49-F238E27FC236}">
                  <a16:creationId xmlns="" xmlns:a16="http://schemas.microsoft.com/office/drawing/2014/main" id="{82BB593E-98F1-4598-997F-848DC8C22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463" y="46751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6" name="Freeform 271">
              <a:extLst>
                <a:ext uri="{FF2B5EF4-FFF2-40B4-BE49-F238E27FC236}">
                  <a16:creationId xmlns="" xmlns:a16="http://schemas.microsoft.com/office/drawing/2014/main" id="{1FB77852-DA80-41EC-B342-0CC58A0FA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62280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7" name="Freeform 273">
              <a:extLst>
                <a:ext uri="{FF2B5EF4-FFF2-40B4-BE49-F238E27FC236}">
                  <a16:creationId xmlns="" xmlns:a16="http://schemas.microsoft.com/office/drawing/2014/main" id="{F5011BA3-F994-4D06-9BCB-C899D64C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26" y="46243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8" name="Freeform 274">
              <a:extLst>
                <a:ext uri="{FF2B5EF4-FFF2-40B4-BE49-F238E27FC236}">
                  <a16:creationId xmlns="" xmlns:a16="http://schemas.microsoft.com/office/drawing/2014/main" id="{95D8D69E-62C6-43EE-9D18-08421AF00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714875"/>
              <a:ext cx="142875" cy="192088"/>
            </a:xfrm>
            <a:custGeom>
              <a:avLst/>
              <a:gdLst>
                <a:gd name="T0" fmla="*/ 51 w 51"/>
                <a:gd name="T1" fmla="*/ 30 h 69"/>
                <a:gd name="T2" fmla="*/ 0 w 51"/>
                <a:gd name="T3" fmla="*/ 0 h 69"/>
                <a:gd name="T4" fmla="*/ 0 w 51"/>
                <a:gd name="T5" fmla="*/ 39 h 69"/>
                <a:gd name="T6" fmla="*/ 51 w 51"/>
                <a:gd name="T7" fmla="*/ 69 h 69"/>
                <a:gd name="T8" fmla="*/ 51 w 51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51" y="30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1" y="69"/>
                  </a:cubicBezTo>
                  <a:cubicBezTo>
                    <a:pt x="51" y="59"/>
                    <a:pt x="51" y="40"/>
                    <a:pt x="51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9" name="Freeform 276">
              <a:extLst>
                <a:ext uri="{FF2B5EF4-FFF2-40B4-BE49-F238E27FC236}">
                  <a16:creationId xmlns="" xmlns:a16="http://schemas.microsoft.com/office/drawing/2014/main" id="{749BBD58-1239-4406-BFAF-DE7FC292F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1" y="471805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4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0" name="Freeform 283">
              <a:extLst>
                <a:ext uri="{FF2B5EF4-FFF2-40B4-BE49-F238E27FC236}">
                  <a16:creationId xmlns="" xmlns:a16="http://schemas.microsoft.com/office/drawing/2014/main" id="{58D58E04-D55D-44A7-A29D-63ED01765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1" y="4222750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1" name="Freeform 285">
              <a:extLst>
                <a:ext uri="{FF2B5EF4-FFF2-40B4-BE49-F238E27FC236}">
                  <a16:creationId xmlns="" xmlns:a16="http://schemas.microsoft.com/office/drawing/2014/main" id="{F0B20111-9212-40A3-82A2-CFCCEF83C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1" y="42243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2" name="Freeform 286">
              <a:extLst>
                <a:ext uri="{FF2B5EF4-FFF2-40B4-BE49-F238E27FC236}">
                  <a16:creationId xmlns="" xmlns:a16="http://schemas.microsoft.com/office/drawing/2014/main" id="{0F558D82-F4AE-4CAF-A5C4-F18388FDC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17195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3" name="Freeform 288">
              <a:extLst>
                <a:ext uri="{FF2B5EF4-FFF2-40B4-BE49-F238E27FC236}">
                  <a16:creationId xmlns="" xmlns:a16="http://schemas.microsoft.com/office/drawing/2014/main" id="{55A4A799-2692-4E2B-A9C3-DA9EAC8DB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175125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6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4" name="Freeform 289">
              <a:extLst>
                <a:ext uri="{FF2B5EF4-FFF2-40B4-BE49-F238E27FC236}">
                  <a16:creationId xmlns="" xmlns:a16="http://schemas.microsoft.com/office/drawing/2014/main" id="{C8E2BB97-A603-4AAD-A36C-A32D205EB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264025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5" name="Freeform 291">
              <a:extLst>
                <a:ext uri="{FF2B5EF4-FFF2-40B4-BE49-F238E27FC236}">
                  <a16:creationId xmlns="" xmlns:a16="http://schemas.microsoft.com/office/drawing/2014/main" id="{540AF8E5-E561-4FD8-8E2B-4AC5FE20E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26720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6" name="Freeform 295">
              <a:extLst>
                <a:ext uri="{FF2B5EF4-FFF2-40B4-BE49-F238E27FC236}">
                  <a16:creationId xmlns="" xmlns:a16="http://schemas.microsoft.com/office/drawing/2014/main" id="{9704D67A-84F9-4A16-A335-AEBFCA8DD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988" y="4325938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4" y="23"/>
                    <a:pt x="16" y="29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7" name="Freeform 297">
              <a:extLst>
                <a:ext uri="{FF2B5EF4-FFF2-40B4-BE49-F238E27FC236}">
                  <a16:creationId xmlns="" xmlns:a16="http://schemas.microsoft.com/office/drawing/2014/main" id="{593588B6-BCAC-4191-AF93-3BF7FB605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38" y="43291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8" name="Freeform 298">
              <a:extLst>
                <a:ext uri="{FF2B5EF4-FFF2-40B4-BE49-F238E27FC236}">
                  <a16:creationId xmlns="" xmlns:a16="http://schemas.microsoft.com/office/drawing/2014/main" id="{24DF276B-FB0C-4D20-B3F1-F28BFF708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27513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9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9" name="Freeform 300">
              <a:extLst>
                <a:ext uri="{FF2B5EF4-FFF2-40B4-BE49-F238E27FC236}">
                  <a16:creationId xmlns="" xmlns:a16="http://schemas.microsoft.com/office/drawing/2014/main" id="{A3814D39-1189-4ADB-AB9F-3E8323FA6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278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0" name="Freeform 301">
              <a:extLst>
                <a:ext uri="{FF2B5EF4-FFF2-40B4-BE49-F238E27FC236}">
                  <a16:creationId xmlns="" xmlns:a16="http://schemas.microsoft.com/office/drawing/2014/main" id="{3F7BD8D4-EC7F-4AA5-B2DE-D2A0D60E6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367213"/>
              <a:ext cx="146050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1" name="Freeform 303">
              <a:extLst>
                <a:ext uri="{FF2B5EF4-FFF2-40B4-BE49-F238E27FC236}">
                  <a16:creationId xmlns="" xmlns:a16="http://schemas.microsoft.com/office/drawing/2014/main" id="{33576302-0E97-4988-AA8C-00E10A497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370388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2" name="Freeform 315">
              <a:extLst>
                <a:ext uri="{FF2B5EF4-FFF2-40B4-BE49-F238E27FC236}">
                  <a16:creationId xmlns="" xmlns:a16="http://schemas.microsoft.com/office/drawing/2014/main" id="{DD951EA7-9227-4E05-9343-C27A41CC2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1213" y="1890713"/>
              <a:ext cx="109538" cy="61913"/>
            </a:xfrm>
            <a:custGeom>
              <a:avLst/>
              <a:gdLst>
                <a:gd name="T0" fmla="*/ 69 w 69"/>
                <a:gd name="T1" fmla="*/ 16 h 39"/>
                <a:gd name="T2" fmla="*/ 27 w 69"/>
                <a:gd name="T3" fmla="*/ 39 h 39"/>
                <a:gd name="T4" fmla="*/ 0 w 69"/>
                <a:gd name="T5" fmla="*/ 23 h 39"/>
                <a:gd name="T6" fmla="*/ 43 w 69"/>
                <a:gd name="T7" fmla="*/ 0 h 39"/>
                <a:gd name="T8" fmla="*/ 69 w 69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9" y="16"/>
                  </a:moveTo>
                  <a:lnTo>
                    <a:pt x="27" y="39"/>
                  </a:lnTo>
                  <a:lnTo>
                    <a:pt x="0" y="23"/>
                  </a:lnTo>
                  <a:lnTo>
                    <a:pt x="43" y="0"/>
                  </a:lnTo>
                  <a:lnTo>
                    <a:pt x="6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3" name="Freeform 316">
              <a:extLst>
                <a:ext uri="{FF2B5EF4-FFF2-40B4-BE49-F238E27FC236}">
                  <a16:creationId xmlns="" xmlns:a16="http://schemas.microsoft.com/office/drawing/2014/main" id="{8CD875E7-1B96-4777-AB28-1B72D9D52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2625"/>
              <a:ext cx="201613" cy="92075"/>
            </a:xfrm>
            <a:custGeom>
              <a:avLst/>
              <a:gdLst>
                <a:gd name="T0" fmla="*/ 33 w 72"/>
                <a:gd name="T1" fmla="*/ 29 h 33"/>
                <a:gd name="T2" fmla="*/ 27 w 72"/>
                <a:gd name="T3" fmla="*/ 33 h 33"/>
                <a:gd name="T4" fmla="*/ 15 w 72"/>
                <a:gd name="T5" fmla="*/ 33 h 33"/>
                <a:gd name="T6" fmla="*/ 0 w 72"/>
                <a:gd name="T7" fmla="*/ 24 h 33"/>
                <a:gd name="T8" fmla="*/ 12 w 72"/>
                <a:gd name="T9" fmla="*/ 17 h 33"/>
                <a:gd name="T10" fmla="*/ 6 w 72"/>
                <a:gd name="T11" fmla="*/ 14 h 33"/>
                <a:gd name="T12" fmla="*/ 30 w 72"/>
                <a:gd name="T13" fmla="*/ 0 h 33"/>
                <a:gd name="T14" fmla="*/ 46 w 72"/>
                <a:gd name="T15" fmla="*/ 0 h 33"/>
                <a:gd name="T16" fmla="*/ 55 w 72"/>
                <a:gd name="T17" fmla="*/ 6 h 33"/>
                <a:gd name="T18" fmla="*/ 58 w 72"/>
                <a:gd name="T19" fmla="*/ 6 h 33"/>
                <a:gd name="T20" fmla="*/ 72 w 72"/>
                <a:gd name="T21" fmla="*/ 14 h 33"/>
                <a:gd name="T22" fmla="*/ 43 w 72"/>
                <a:gd name="T23" fmla="*/ 31 h 33"/>
                <a:gd name="T24" fmla="*/ 36 w 72"/>
                <a:gd name="T25" fmla="*/ 31 h 33"/>
                <a:gd name="T26" fmla="*/ 33 w 72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3">
                  <a:moveTo>
                    <a:pt x="33" y="29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3" y="20"/>
                    <a:pt x="53" y="25"/>
                    <a:pt x="43" y="31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3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4" name="Freeform 319">
              <a:extLst>
                <a:ext uri="{FF2B5EF4-FFF2-40B4-BE49-F238E27FC236}">
                  <a16:creationId xmlns="" xmlns:a16="http://schemas.microsoft.com/office/drawing/2014/main" id="{06048431-3B48-431A-9DF0-4C24D458D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076" y="1944688"/>
              <a:ext cx="125413" cy="73025"/>
            </a:xfrm>
            <a:custGeom>
              <a:avLst/>
              <a:gdLst>
                <a:gd name="T0" fmla="*/ 79 w 79"/>
                <a:gd name="T1" fmla="*/ 16 h 46"/>
                <a:gd name="T2" fmla="*/ 26 w 79"/>
                <a:gd name="T3" fmla="*/ 46 h 46"/>
                <a:gd name="T4" fmla="*/ 0 w 79"/>
                <a:gd name="T5" fmla="*/ 30 h 46"/>
                <a:gd name="T6" fmla="*/ 53 w 79"/>
                <a:gd name="T7" fmla="*/ 0 h 46"/>
                <a:gd name="T8" fmla="*/ 79 w 79"/>
                <a:gd name="T9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6">
                  <a:moveTo>
                    <a:pt x="79" y="16"/>
                  </a:moveTo>
                  <a:lnTo>
                    <a:pt x="26" y="46"/>
                  </a:lnTo>
                  <a:lnTo>
                    <a:pt x="0" y="30"/>
                  </a:lnTo>
                  <a:lnTo>
                    <a:pt x="53" y="0"/>
                  </a:lnTo>
                  <a:lnTo>
                    <a:pt x="7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5" name="Freeform 324">
              <a:extLst>
                <a:ext uri="{FF2B5EF4-FFF2-40B4-BE49-F238E27FC236}">
                  <a16:creationId xmlns="" xmlns:a16="http://schemas.microsoft.com/office/drawing/2014/main" id="{93E3D20A-D1E1-4D8F-BAA8-C2B34CCE2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5800"/>
              <a:ext cx="74613" cy="44450"/>
            </a:xfrm>
            <a:custGeom>
              <a:avLst/>
              <a:gdLst>
                <a:gd name="T0" fmla="*/ 47 w 47"/>
                <a:gd name="T1" fmla="*/ 16 h 28"/>
                <a:gd name="T2" fmla="*/ 26 w 47"/>
                <a:gd name="T3" fmla="*/ 28 h 28"/>
                <a:gd name="T4" fmla="*/ 0 w 47"/>
                <a:gd name="T5" fmla="*/ 12 h 28"/>
                <a:gd name="T6" fmla="*/ 21 w 47"/>
                <a:gd name="T7" fmla="*/ 0 h 28"/>
                <a:gd name="T8" fmla="*/ 47 w 47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47" y="16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1" y="0"/>
                  </a:lnTo>
                  <a:lnTo>
                    <a:pt x="4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6" name="Freeform 327">
              <a:extLst>
                <a:ext uri="{FF2B5EF4-FFF2-40B4-BE49-F238E27FC236}">
                  <a16:creationId xmlns="" xmlns:a16="http://schemas.microsoft.com/office/drawing/2014/main" id="{7173EC48-0281-4B75-87D8-10FAB4A85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025650"/>
              <a:ext cx="106363" cy="61913"/>
            </a:xfrm>
            <a:custGeom>
              <a:avLst/>
              <a:gdLst>
                <a:gd name="T0" fmla="*/ 67 w 67"/>
                <a:gd name="T1" fmla="*/ 16 h 39"/>
                <a:gd name="T2" fmla="*/ 26 w 67"/>
                <a:gd name="T3" fmla="*/ 39 h 39"/>
                <a:gd name="T4" fmla="*/ 0 w 67"/>
                <a:gd name="T5" fmla="*/ 25 h 39"/>
                <a:gd name="T6" fmla="*/ 40 w 67"/>
                <a:gd name="T7" fmla="*/ 0 h 39"/>
                <a:gd name="T8" fmla="*/ 67 w 67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67" y="16"/>
                  </a:moveTo>
                  <a:lnTo>
                    <a:pt x="26" y="39"/>
                  </a:lnTo>
                  <a:lnTo>
                    <a:pt x="0" y="25"/>
                  </a:lnTo>
                  <a:lnTo>
                    <a:pt x="40" y="0"/>
                  </a:lnTo>
                  <a:lnTo>
                    <a:pt x="6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7" name="Freeform 328">
              <a:extLst>
                <a:ext uri="{FF2B5EF4-FFF2-40B4-BE49-F238E27FC236}">
                  <a16:creationId xmlns="" xmlns:a16="http://schemas.microsoft.com/office/drawing/2014/main" id="{0825B38B-70E7-46C5-A711-8A4DBB49F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203200" cy="88900"/>
            </a:xfrm>
            <a:custGeom>
              <a:avLst/>
              <a:gdLst>
                <a:gd name="T0" fmla="*/ 34 w 73"/>
                <a:gd name="T1" fmla="*/ 29 h 32"/>
                <a:gd name="T2" fmla="*/ 27 w 73"/>
                <a:gd name="T3" fmla="*/ 32 h 32"/>
                <a:gd name="T4" fmla="*/ 15 w 73"/>
                <a:gd name="T5" fmla="*/ 32 h 32"/>
                <a:gd name="T6" fmla="*/ 0 w 73"/>
                <a:gd name="T7" fmla="*/ 24 h 32"/>
                <a:gd name="T8" fmla="*/ 13 w 73"/>
                <a:gd name="T9" fmla="*/ 16 h 32"/>
                <a:gd name="T10" fmla="*/ 7 w 73"/>
                <a:gd name="T11" fmla="*/ 13 h 32"/>
                <a:gd name="T12" fmla="*/ 30 w 73"/>
                <a:gd name="T13" fmla="*/ 0 h 32"/>
                <a:gd name="T14" fmla="*/ 46 w 73"/>
                <a:gd name="T15" fmla="*/ 0 h 32"/>
                <a:gd name="T16" fmla="*/ 55 w 73"/>
                <a:gd name="T17" fmla="*/ 5 h 32"/>
                <a:gd name="T18" fmla="*/ 58 w 73"/>
                <a:gd name="T19" fmla="*/ 5 h 32"/>
                <a:gd name="T20" fmla="*/ 73 w 73"/>
                <a:gd name="T21" fmla="*/ 13 h 32"/>
                <a:gd name="T22" fmla="*/ 44 w 73"/>
                <a:gd name="T23" fmla="*/ 30 h 32"/>
                <a:gd name="T24" fmla="*/ 37 w 73"/>
                <a:gd name="T25" fmla="*/ 30 h 32"/>
                <a:gd name="T26" fmla="*/ 34 w 7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32">
                  <a:moveTo>
                    <a:pt x="34" y="2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63" y="19"/>
                    <a:pt x="54" y="25"/>
                    <a:pt x="44" y="30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34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8" name="Freeform 331">
              <a:extLst>
                <a:ext uri="{FF2B5EF4-FFF2-40B4-BE49-F238E27FC236}">
                  <a16:creationId xmlns="" xmlns:a16="http://schemas.microsoft.com/office/drawing/2014/main" id="{F53D2CBE-58CE-4B9B-B633-1F0CF9BFC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788" y="2081213"/>
              <a:ext cx="123825" cy="69850"/>
            </a:xfrm>
            <a:custGeom>
              <a:avLst/>
              <a:gdLst>
                <a:gd name="T0" fmla="*/ 78 w 78"/>
                <a:gd name="T1" fmla="*/ 14 h 44"/>
                <a:gd name="T2" fmla="*/ 27 w 78"/>
                <a:gd name="T3" fmla="*/ 44 h 44"/>
                <a:gd name="T4" fmla="*/ 0 w 78"/>
                <a:gd name="T5" fmla="*/ 30 h 44"/>
                <a:gd name="T6" fmla="*/ 51 w 78"/>
                <a:gd name="T7" fmla="*/ 0 h 44"/>
                <a:gd name="T8" fmla="*/ 78 w 7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4">
                  <a:moveTo>
                    <a:pt x="78" y="14"/>
                  </a:moveTo>
                  <a:lnTo>
                    <a:pt x="27" y="44"/>
                  </a:lnTo>
                  <a:lnTo>
                    <a:pt x="0" y="30"/>
                  </a:lnTo>
                  <a:lnTo>
                    <a:pt x="51" y="0"/>
                  </a:lnTo>
                  <a:lnTo>
                    <a:pt x="78" y="1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9" name="Freeform 336">
              <a:extLst>
                <a:ext uri="{FF2B5EF4-FFF2-40B4-BE49-F238E27FC236}">
                  <a16:creationId xmlns="" xmlns:a16="http://schemas.microsoft.com/office/drawing/2014/main" id="{FCC1D0CC-CA02-4A77-AB61-315CEEFC6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77788" cy="44450"/>
            </a:xfrm>
            <a:custGeom>
              <a:avLst/>
              <a:gdLst>
                <a:gd name="T0" fmla="*/ 49 w 49"/>
                <a:gd name="T1" fmla="*/ 15 h 28"/>
                <a:gd name="T2" fmla="*/ 26 w 49"/>
                <a:gd name="T3" fmla="*/ 28 h 28"/>
                <a:gd name="T4" fmla="*/ 0 w 49"/>
                <a:gd name="T5" fmla="*/ 12 h 28"/>
                <a:gd name="T6" fmla="*/ 22 w 49"/>
                <a:gd name="T7" fmla="*/ 0 h 28"/>
                <a:gd name="T8" fmla="*/ 49 w 49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5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2" y="0"/>
                  </a:lnTo>
                  <a:lnTo>
                    <a:pt x="49" y="1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B2EE5C1-200E-4303-AF1F-C8018D33B503}"/>
              </a:ext>
            </a:extLst>
          </p:cNvPr>
          <p:cNvGrpSpPr/>
          <p:nvPr/>
        </p:nvGrpSpPr>
        <p:grpSpPr>
          <a:xfrm>
            <a:off x="4838505" y="4189066"/>
            <a:ext cx="468004" cy="736902"/>
            <a:chOff x="5084763" y="1835150"/>
            <a:chExt cx="2022476" cy="3184526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40" name="Freeform 81">
              <a:extLst>
                <a:ext uri="{FF2B5EF4-FFF2-40B4-BE49-F238E27FC236}">
                  <a16:creationId xmlns="" xmlns:a16="http://schemas.microsoft.com/office/drawing/2014/main" id="{132AC7FD-265B-4D22-9050-BA3CF6F21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1843088"/>
              <a:ext cx="1665288" cy="711200"/>
            </a:xfrm>
            <a:custGeom>
              <a:avLst/>
              <a:gdLst>
                <a:gd name="T0" fmla="*/ 220 w 1049"/>
                <a:gd name="T1" fmla="*/ 297 h 448"/>
                <a:gd name="T2" fmla="*/ 0 w 1049"/>
                <a:gd name="T3" fmla="*/ 170 h 448"/>
                <a:gd name="T4" fmla="*/ 292 w 1049"/>
                <a:gd name="T5" fmla="*/ 0 h 448"/>
                <a:gd name="T6" fmla="*/ 600 w 1049"/>
                <a:gd name="T7" fmla="*/ 0 h 448"/>
                <a:gd name="T8" fmla="*/ 1049 w 1049"/>
                <a:gd name="T9" fmla="*/ 260 h 448"/>
                <a:gd name="T10" fmla="*/ 725 w 1049"/>
                <a:gd name="T11" fmla="*/ 448 h 448"/>
                <a:gd name="T12" fmla="*/ 341 w 1049"/>
                <a:gd name="T13" fmla="*/ 226 h 448"/>
                <a:gd name="T14" fmla="*/ 220 w 1049"/>
                <a:gd name="T15" fmla="*/ 29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448">
                  <a:moveTo>
                    <a:pt x="220" y="297"/>
                  </a:moveTo>
                  <a:lnTo>
                    <a:pt x="0" y="170"/>
                  </a:lnTo>
                  <a:lnTo>
                    <a:pt x="292" y="0"/>
                  </a:lnTo>
                  <a:lnTo>
                    <a:pt x="600" y="0"/>
                  </a:lnTo>
                  <a:lnTo>
                    <a:pt x="1049" y="260"/>
                  </a:lnTo>
                  <a:lnTo>
                    <a:pt x="725" y="448"/>
                  </a:lnTo>
                  <a:lnTo>
                    <a:pt x="341" y="226"/>
                  </a:lnTo>
                  <a:lnTo>
                    <a:pt x="220" y="29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1" name="Freeform 91">
              <a:extLst>
                <a:ext uri="{FF2B5EF4-FFF2-40B4-BE49-F238E27FC236}">
                  <a16:creationId xmlns="" xmlns:a16="http://schemas.microsoft.com/office/drawing/2014/main" id="{C3B66900-82B8-41B9-B849-B8C02DCCD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40200"/>
              <a:ext cx="349250" cy="431800"/>
            </a:xfrm>
            <a:custGeom>
              <a:avLst/>
              <a:gdLst>
                <a:gd name="T0" fmla="*/ 220 w 220"/>
                <a:gd name="T1" fmla="*/ 127 h 272"/>
                <a:gd name="T2" fmla="*/ 0 w 220"/>
                <a:gd name="T3" fmla="*/ 0 h 272"/>
                <a:gd name="T4" fmla="*/ 0 w 220"/>
                <a:gd name="T5" fmla="*/ 145 h 272"/>
                <a:gd name="T6" fmla="*/ 220 w 220"/>
                <a:gd name="T7" fmla="*/ 272 h 272"/>
                <a:gd name="T8" fmla="*/ 220 w 220"/>
                <a:gd name="T9" fmla="*/ 12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220" y="127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220" y="272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2" name="Freeform 93">
              <a:extLst>
                <a:ext uri="{FF2B5EF4-FFF2-40B4-BE49-F238E27FC236}">
                  <a16:creationId xmlns="" xmlns:a16="http://schemas.microsoft.com/office/drawing/2014/main" id="{1B110141-B555-43C0-BE70-23FAB6021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112963"/>
              <a:ext cx="349250" cy="290513"/>
            </a:xfrm>
            <a:custGeom>
              <a:avLst/>
              <a:gdLst>
                <a:gd name="T0" fmla="*/ 220 w 220"/>
                <a:gd name="T1" fmla="*/ 127 h 183"/>
                <a:gd name="T2" fmla="*/ 0 w 220"/>
                <a:gd name="T3" fmla="*/ 0 h 183"/>
                <a:gd name="T4" fmla="*/ 0 w 220"/>
                <a:gd name="T5" fmla="*/ 56 h 183"/>
                <a:gd name="T6" fmla="*/ 0 w 220"/>
                <a:gd name="T7" fmla="*/ 56 h 183"/>
                <a:gd name="T8" fmla="*/ 220 w 220"/>
                <a:gd name="T9" fmla="*/ 183 h 183"/>
                <a:gd name="T10" fmla="*/ 220 w 220"/>
                <a:gd name="T11" fmla="*/ 1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83">
                  <a:moveTo>
                    <a:pt x="220" y="127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20" y="183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3" name="Freeform 94">
              <a:extLst>
                <a:ext uri="{FF2B5EF4-FFF2-40B4-BE49-F238E27FC236}">
                  <a16:creationId xmlns="" xmlns:a16="http://schemas.microsoft.com/office/drawing/2014/main" id="{59148B97-5215-4FCE-99F1-864A6D228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201863"/>
              <a:ext cx="609600" cy="442913"/>
            </a:xfrm>
            <a:custGeom>
              <a:avLst/>
              <a:gdLst>
                <a:gd name="T0" fmla="*/ 384 w 384"/>
                <a:gd name="T1" fmla="*/ 222 h 279"/>
                <a:gd name="T2" fmla="*/ 0 w 384"/>
                <a:gd name="T3" fmla="*/ 0 h 279"/>
                <a:gd name="T4" fmla="*/ 0 w 384"/>
                <a:gd name="T5" fmla="*/ 55 h 279"/>
                <a:gd name="T6" fmla="*/ 0 w 384"/>
                <a:gd name="T7" fmla="*/ 56 h 279"/>
                <a:gd name="T8" fmla="*/ 0 w 384"/>
                <a:gd name="T9" fmla="*/ 56 h 279"/>
                <a:gd name="T10" fmla="*/ 384 w 384"/>
                <a:gd name="T11" fmla="*/ 279 h 279"/>
                <a:gd name="T12" fmla="*/ 384 w 384"/>
                <a:gd name="T1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79">
                  <a:moveTo>
                    <a:pt x="384" y="222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84" y="279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4" name="Freeform 95">
              <a:extLst>
                <a:ext uri="{FF2B5EF4-FFF2-40B4-BE49-F238E27FC236}">
                  <a16:creationId xmlns="" xmlns:a16="http://schemas.microsoft.com/office/drawing/2014/main" id="{F16C252C-A991-47EC-8BB6-9941CEFFC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701" y="2208213"/>
              <a:ext cx="165100" cy="2033588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3 w 59"/>
                <a:gd name="T5" fmla="*/ 700 h 727"/>
                <a:gd name="T6" fmla="*/ 13 w 59"/>
                <a:gd name="T7" fmla="*/ 7 h 727"/>
                <a:gd name="T8" fmla="*/ 11 w 59"/>
                <a:gd name="T9" fmla="*/ 6 h 727"/>
                <a:gd name="T10" fmla="*/ 11 w 59"/>
                <a:gd name="T11" fmla="*/ 699 h 727"/>
                <a:gd name="T12" fmla="*/ 13 w 59"/>
                <a:gd name="T13" fmla="*/ 700 h 727"/>
                <a:gd name="T14" fmla="*/ 14 w 59"/>
                <a:gd name="T15" fmla="*/ 701 h 727"/>
                <a:gd name="T16" fmla="*/ 26 w 59"/>
                <a:gd name="T17" fmla="*/ 707 h 727"/>
                <a:gd name="T18" fmla="*/ 26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5 h 727"/>
                <a:gd name="T28" fmla="*/ 24 w 59"/>
                <a:gd name="T29" fmla="*/ 706 h 727"/>
                <a:gd name="T30" fmla="*/ 26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19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8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8 w 59"/>
                <a:gd name="T71" fmla="*/ 33 h 727"/>
                <a:gd name="T72" fmla="*/ 56 w 59"/>
                <a:gd name="T73" fmla="*/ 32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2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0"/>
                    <a:pt x="13" y="700"/>
                    <a:pt x="13" y="700"/>
                  </a:cubicBezTo>
                  <a:cubicBezTo>
                    <a:pt x="13" y="469"/>
                    <a:pt x="13" y="238"/>
                    <a:pt x="13" y="7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3" y="700"/>
                  </a:cubicBezTo>
                  <a:cubicBezTo>
                    <a:pt x="13" y="700"/>
                    <a:pt x="14" y="700"/>
                    <a:pt x="14" y="701"/>
                  </a:cubicBezTo>
                  <a:close/>
                  <a:moveTo>
                    <a:pt x="26" y="707"/>
                  </a:moveTo>
                  <a:cubicBezTo>
                    <a:pt x="26" y="707"/>
                    <a:pt x="26" y="707"/>
                    <a:pt x="26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5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5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6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3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5" y="20"/>
                    <a:pt x="34" y="20"/>
                    <a:pt x="34" y="19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3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8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8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5" name="Freeform 96">
              <a:extLst>
                <a:ext uri="{FF2B5EF4-FFF2-40B4-BE49-F238E27FC236}">
                  <a16:creationId xmlns="" xmlns:a16="http://schemas.microsoft.com/office/drawing/2014/main" id="{2DA4FFA1-B25A-4C43-BF19-EA10057074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2563" y="2305050"/>
              <a:ext cx="165100" cy="2035175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2 w 59"/>
                <a:gd name="T5" fmla="*/ 700 h 727"/>
                <a:gd name="T6" fmla="*/ 12 w 59"/>
                <a:gd name="T7" fmla="*/ 7 h 727"/>
                <a:gd name="T8" fmla="*/ 11 w 59"/>
                <a:gd name="T9" fmla="*/ 7 h 727"/>
                <a:gd name="T10" fmla="*/ 11 w 59"/>
                <a:gd name="T11" fmla="*/ 699 h 727"/>
                <a:gd name="T12" fmla="*/ 12 w 59"/>
                <a:gd name="T13" fmla="*/ 700 h 727"/>
                <a:gd name="T14" fmla="*/ 14 w 59"/>
                <a:gd name="T15" fmla="*/ 701 h 727"/>
                <a:gd name="T16" fmla="*/ 25 w 59"/>
                <a:gd name="T17" fmla="*/ 707 h 727"/>
                <a:gd name="T18" fmla="*/ 25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6 h 727"/>
                <a:gd name="T28" fmla="*/ 24 w 59"/>
                <a:gd name="T29" fmla="*/ 706 h 727"/>
                <a:gd name="T30" fmla="*/ 25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20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9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7 w 59"/>
                <a:gd name="T71" fmla="*/ 33 h 727"/>
                <a:gd name="T72" fmla="*/ 56 w 59"/>
                <a:gd name="T73" fmla="*/ 33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3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1"/>
                    <a:pt x="13" y="700"/>
                    <a:pt x="12" y="700"/>
                  </a:cubicBezTo>
                  <a:cubicBezTo>
                    <a:pt x="12" y="469"/>
                    <a:pt x="12" y="238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2" y="700"/>
                  </a:cubicBezTo>
                  <a:cubicBezTo>
                    <a:pt x="13" y="700"/>
                    <a:pt x="14" y="701"/>
                    <a:pt x="14" y="701"/>
                  </a:cubicBezTo>
                  <a:close/>
                  <a:moveTo>
                    <a:pt x="25" y="707"/>
                  </a:moveTo>
                  <a:cubicBezTo>
                    <a:pt x="25" y="707"/>
                    <a:pt x="25" y="707"/>
                    <a:pt x="25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6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6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5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4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4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9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9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6" name="Freeform 97">
              <a:extLst>
                <a:ext uri="{FF2B5EF4-FFF2-40B4-BE49-F238E27FC236}">
                  <a16:creationId xmlns="" xmlns:a16="http://schemas.microsoft.com/office/drawing/2014/main" id="{7CA4E315-A556-4521-8AA8-7141DBF55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7188" y="2297113"/>
              <a:ext cx="180975" cy="2043113"/>
            </a:xfrm>
            <a:custGeom>
              <a:avLst/>
              <a:gdLst>
                <a:gd name="T0" fmla="*/ 12 w 65"/>
                <a:gd name="T1" fmla="*/ 723 h 730"/>
                <a:gd name="T2" fmla="*/ 12 w 65"/>
                <a:gd name="T3" fmla="*/ 723 h 730"/>
                <a:gd name="T4" fmla="*/ 14 w 65"/>
                <a:gd name="T5" fmla="*/ 722 h 730"/>
                <a:gd name="T6" fmla="*/ 14 w 65"/>
                <a:gd name="T7" fmla="*/ 29 h 730"/>
                <a:gd name="T8" fmla="*/ 16 w 65"/>
                <a:gd name="T9" fmla="*/ 29 h 730"/>
                <a:gd name="T10" fmla="*/ 15 w 65"/>
                <a:gd name="T11" fmla="*/ 721 h 730"/>
                <a:gd name="T12" fmla="*/ 14 w 65"/>
                <a:gd name="T13" fmla="*/ 722 h 730"/>
                <a:gd name="T14" fmla="*/ 12 w 65"/>
                <a:gd name="T15" fmla="*/ 723 h 730"/>
                <a:gd name="T16" fmla="*/ 25 w 65"/>
                <a:gd name="T17" fmla="*/ 716 h 730"/>
                <a:gd name="T18" fmla="*/ 25 w 65"/>
                <a:gd name="T19" fmla="*/ 716 h 730"/>
                <a:gd name="T20" fmla="*/ 26 w 65"/>
                <a:gd name="T21" fmla="*/ 715 h 730"/>
                <a:gd name="T22" fmla="*/ 26 w 65"/>
                <a:gd name="T23" fmla="*/ 22 h 730"/>
                <a:gd name="T24" fmla="*/ 28 w 65"/>
                <a:gd name="T25" fmla="*/ 21 h 730"/>
                <a:gd name="T26" fmla="*/ 28 w 65"/>
                <a:gd name="T27" fmla="*/ 714 h 730"/>
                <a:gd name="T28" fmla="*/ 26 w 65"/>
                <a:gd name="T29" fmla="*/ 715 h 730"/>
                <a:gd name="T30" fmla="*/ 25 w 65"/>
                <a:gd name="T31" fmla="*/ 716 h 730"/>
                <a:gd name="T32" fmla="*/ 37 w 65"/>
                <a:gd name="T33" fmla="*/ 709 h 730"/>
                <a:gd name="T34" fmla="*/ 37 w 65"/>
                <a:gd name="T35" fmla="*/ 709 h 730"/>
                <a:gd name="T36" fmla="*/ 39 w 65"/>
                <a:gd name="T37" fmla="*/ 708 h 730"/>
                <a:gd name="T38" fmla="*/ 39 w 65"/>
                <a:gd name="T39" fmla="*/ 15 h 730"/>
                <a:gd name="T40" fmla="*/ 40 w 65"/>
                <a:gd name="T41" fmla="*/ 14 h 730"/>
                <a:gd name="T42" fmla="*/ 40 w 65"/>
                <a:gd name="T43" fmla="*/ 707 h 730"/>
                <a:gd name="T44" fmla="*/ 39 w 65"/>
                <a:gd name="T45" fmla="*/ 708 h 730"/>
                <a:gd name="T46" fmla="*/ 37 w 65"/>
                <a:gd name="T47" fmla="*/ 709 h 730"/>
                <a:gd name="T48" fmla="*/ 49 w 65"/>
                <a:gd name="T49" fmla="*/ 702 h 730"/>
                <a:gd name="T50" fmla="*/ 49 w 65"/>
                <a:gd name="T51" fmla="*/ 702 h 730"/>
                <a:gd name="T52" fmla="*/ 51 w 65"/>
                <a:gd name="T53" fmla="*/ 701 h 730"/>
                <a:gd name="T54" fmla="*/ 51 w 65"/>
                <a:gd name="T55" fmla="*/ 8 h 730"/>
                <a:gd name="T56" fmla="*/ 52 w 65"/>
                <a:gd name="T57" fmla="*/ 7 h 730"/>
                <a:gd name="T58" fmla="*/ 52 w 65"/>
                <a:gd name="T59" fmla="*/ 700 h 730"/>
                <a:gd name="T60" fmla="*/ 51 w 65"/>
                <a:gd name="T61" fmla="*/ 701 h 730"/>
                <a:gd name="T62" fmla="*/ 49 w 65"/>
                <a:gd name="T63" fmla="*/ 702 h 730"/>
                <a:gd name="T64" fmla="*/ 61 w 65"/>
                <a:gd name="T65" fmla="*/ 694 h 730"/>
                <a:gd name="T66" fmla="*/ 61 w 65"/>
                <a:gd name="T67" fmla="*/ 694 h 730"/>
                <a:gd name="T68" fmla="*/ 63 w 65"/>
                <a:gd name="T69" fmla="*/ 694 h 730"/>
                <a:gd name="T70" fmla="*/ 63 w 65"/>
                <a:gd name="T71" fmla="*/ 1 h 730"/>
                <a:gd name="T72" fmla="*/ 65 w 65"/>
                <a:gd name="T73" fmla="*/ 0 h 730"/>
                <a:gd name="T74" fmla="*/ 65 w 65"/>
                <a:gd name="T75" fmla="*/ 693 h 730"/>
                <a:gd name="T76" fmla="*/ 63 w 65"/>
                <a:gd name="T77" fmla="*/ 694 h 730"/>
                <a:gd name="T78" fmla="*/ 61 w 65"/>
                <a:gd name="T79" fmla="*/ 694 h 730"/>
                <a:gd name="T80" fmla="*/ 0 w 65"/>
                <a:gd name="T81" fmla="*/ 730 h 730"/>
                <a:gd name="T82" fmla="*/ 0 w 65"/>
                <a:gd name="T83" fmla="*/ 730 h 730"/>
                <a:gd name="T84" fmla="*/ 2 w 65"/>
                <a:gd name="T85" fmla="*/ 729 h 730"/>
                <a:gd name="T86" fmla="*/ 2 w 65"/>
                <a:gd name="T87" fmla="*/ 36 h 730"/>
                <a:gd name="T88" fmla="*/ 3 w 65"/>
                <a:gd name="T89" fmla="*/ 36 h 730"/>
                <a:gd name="T90" fmla="*/ 3 w 65"/>
                <a:gd name="T91" fmla="*/ 728 h 730"/>
                <a:gd name="T92" fmla="*/ 2 w 65"/>
                <a:gd name="T93" fmla="*/ 729 h 730"/>
                <a:gd name="T94" fmla="*/ 0 w 65"/>
                <a:gd name="T95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" h="730">
                  <a:moveTo>
                    <a:pt x="12" y="723"/>
                  </a:moveTo>
                  <a:cubicBezTo>
                    <a:pt x="12" y="723"/>
                    <a:pt x="12" y="723"/>
                    <a:pt x="12" y="723"/>
                  </a:cubicBezTo>
                  <a:cubicBezTo>
                    <a:pt x="13" y="723"/>
                    <a:pt x="13" y="722"/>
                    <a:pt x="14" y="722"/>
                  </a:cubicBezTo>
                  <a:cubicBezTo>
                    <a:pt x="14" y="491"/>
                    <a:pt x="14" y="260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5" y="259"/>
                    <a:pt x="15" y="490"/>
                    <a:pt x="15" y="721"/>
                  </a:cubicBezTo>
                  <a:cubicBezTo>
                    <a:pt x="15" y="721"/>
                    <a:pt x="15" y="722"/>
                    <a:pt x="14" y="722"/>
                  </a:cubicBezTo>
                  <a:cubicBezTo>
                    <a:pt x="13" y="722"/>
                    <a:pt x="13" y="723"/>
                    <a:pt x="12" y="723"/>
                  </a:cubicBezTo>
                  <a:close/>
                  <a:moveTo>
                    <a:pt x="25" y="716"/>
                  </a:moveTo>
                  <a:cubicBezTo>
                    <a:pt x="25" y="716"/>
                    <a:pt x="25" y="716"/>
                    <a:pt x="25" y="716"/>
                  </a:cubicBezTo>
                  <a:cubicBezTo>
                    <a:pt x="25" y="715"/>
                    <a:pt x="26" y="715"/>
                    <a:pt x="26" y="715"/>
                  </a:cubicBezTo>
                  <a:cubicBezTo>
                    <a:pt x="26" y="484"/>
                    <a:pt x="26" y="253"/>
                    <a:pt x="26" y="22"/>
                  </a:cubicBezTo>
                  <a:cubicBezTo>
                    <a:pt x="27" y="22"/>
                    <a:pt x="27" y="22"/>
                    <a:pt x="28" y="21"/>
                  </a:cubicBezTo>
                  <a:cubicBezTo>
                    <a:pt x="28" y="252"/>
                    <a:pt x="28" y="483"/>
                    <a:pt x="28" y="714"/>
                  </a:cubicBezTo>
                  <a:cubicBezTo>
                    <a:pt x="27" y="714"/>
                    <a:pt x="27" y="715"/>
                    <a:pt x="26" y="715"/>
                  </a:cubicBezTo>
                  <a:cubicBezTo>
                    <a:pt x="26" y="715"/>
                    <a:pt x="25" y="715"/>
                    <a:pt x="25" y="716"/>
                  </a:cubicBezTo>
                  <a:close/>
                  <a:moveTo>
                    <a:pt x="37" y="709"/>
                  </a:moveTo>
                  <a:cubicBezTo>
                    <a:pt x="37" y="709"/>
                    <a:pt x="37" y="709"/>
                    <a:pt x="37" y="709"/>
                  </a:cubicBezTo>
                  <a:cubicBezTo>
                    <a:pt x="37" y="708"/>
                    <a:pt x="38" y="708"/>
                    <a:pt x="39" y="708"/>
                  </a:cubicBezTo>
                  <a:cubicBezTo>
                    <a:pt x="39" y="477"/>
                    <a:pt x="39" y="246"/>
                    <a:pt x="39" y="15"/>
                  </a:cubicBezTo>
                  <a:cubicBezTo>
                    <a:pt x="39" y="15"/>
                    <a:pt x="40" y="15"/>
                    <a:pt x="40" y="14"/>
                  </a:cubicBezTo>
                  <a:cubicBezTo>
                    <a:pt x="40" y="245"/>
                    <a:pt x="40" y="476"/>
                    <a:pt x="40" y="707"/>
                  </a:cubicBezTo>
                  <a:cubicBezTo>
                    <a:pt x="40" y="707"/>
                    <a:pt x="39" y="707"/>
                    <a:pt x="39" y="708"/>
                  </a:cubicBezTo>
                  <a:cubicBezTo>
                    <a:pt x="38" y="708"/>
                    <a:pt x="37" y="708"/>
                    <a:pt x="37" y="709"/>
                  </a:cubicBezTo>
                  <a:close/>
                  <a:moveTo>
                    <a:pt x="49" y="702"/>
                  </a:moveTo>
                  <a:cubicBezTo>
                    <a:pt x="49" y="702"/>
                    <a:pt x="49" y="702"/>
                    <a:pt x="49" y="702"/>
                  </a:cubicBezTo>
                  <a:cubicBezTo>
                    <a:pt x="50" y="701"/>
                    <a:pt x="50" y="701"/>
                    <a:pt x="51" y="701"/>
                  </a:cubicBezTo>
                  <a:cubicBezTo>
                    <a:pt x="51" y="470"/>
                    <a:pt x="51" y="239"/>
                    <a:pt x="51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2" y="238"/>
                    <a:pt x="52" y="469"/>
                    <a:pt x="52" y="700"/>
                  </a:cubicBezTo>
                  <a:cubicBezTo>
                    <a:pt x="52" y="700"/>
                    <a:pt x="51" y="700"/>
                    <a:pt x="51" y="701"/>
                  </a:cubicBezTo>
                  <a:cubicBezTo>
                    <a:pt x="50" y="701"/>
                    <a:pt x="50" y="701"/>
                    <a:pt x="49" y="702"/>
                  </a:cubicBezTo>
                  <a:close/>
                  <a:moveTo>
                    <a:pt x="61" y="694"/>
                  </a:moveTo>
                  <a:cubicBezTo>
                    <a:pt x="61" y="694"/>
                    <a:pt x="61" y="694"/>
                    <a:pt x="61" y="694"/>
                  </a:cubicBezTo>
                  <a:cubicBezTo>
                    <a:pt x="62" y="694"/>
                    <a:pt x="63" y="694"/>
                    <a:pt x="63" y="694"/>
                  </a:cubicBezTo>
                  <a:cubicBezTo>
                    <a:pt x="63" y="463"/>
                    <a:pt x="63" y="232"/>
                    <a:pt x="63" y="1"/>
                  </a:cubicBezTo>
                  <a:cubicBezTo>
                    <a:pt x="64" y="1"/>
                    <a:pt x="64" y="0"/>
                    <a:pt x="65" y="0"/>
                  </a:cubicBezTo>
                  <a:cubicBezTo>
                    <a:pt x="65" y="231"/>
                    <a:pt x="65" y="462"/>
                    <a:pt x="65" y="693"/>
                  </a:cubicBezTo>
                  <a:cubicBezTo>
                    <a:pt x="64" y="693"/>
                    <a:pt x="64" y="693"/>
                    <a:pt x="63" y="694"/>
                  </a:cubicBezTo>
                  <a:cubicBezTo>
                    <a:pt x="63" y="694"/>
                    <a:pt x="62" y="694"/>
                    <a:pt x="61" y="694"/>
                  </a:cubicBezTo>
                  <a:close/>
                  <a:moveTo>
                    <a:pt x="0" y="730"/>
                  </a:moveTo>
                  <a:cubicBezTo>
                    <a:pt x="0" y="730"/>
                    <a:pt x="0" y="730"/>
                    <a:pt x="0" y="730"/>
                  </a:cubicBezTo>
                  <a:cubicBezTo>
                    <a:pt x="1" y="730"/>
                    <a:pt x="1" y="729"/>
                    <a:pt x="2" y="729"/>
                  </a:cubicBezTo>
                  <a:cubicBezTo>
                    <a:pt x="2" y="498"/>
                    <a:pt x="2" y="267"/>
                    <a:pt x="2" y="36"/>
                  </a:cubicBezTo>
                  <a:cubicBezTo>
                    <a:pt x="2" y="36"/>
                    <a:pt x="3" y="36"/>
                    <a:pt x="3" y="36"/>
                  </a:cubicBezTo>
                  <a:cubicBezTo>
                    <a:pt x="3" y="266"/>
                    <a:pt x="3" y="497"/>
                    <a:pt x="3" y="728"/>
                  </a:cubicBezTo>
                  <a:cubicBezTo>
                    <a:pt x="3" y="728"/>
                    <a:pt x="2" y="729"/>
                    <a:pt x="2" y="729"/>
                  </a:cubicBezTo>
                  <a:cubicBezTo>
                    <a:pt x="1" y="729"/>
                    <a:pt x="1" y="730"/>
                    <a:pt x="0" y="7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7" name="Freeform 99">
              <a:extLst>
                <a:ext uri="{FF2B5EF4-FFF2-40B4-BE49-F238E27FC236}">
                  <a16:creationId xmlns="" xmlns:a16="http://schemas.microsoft.com/office/drawing/2014/main" id="{8E5944D0-1295-42B8-87A7-96E245CD6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278063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5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8" name="Freeform 100">
              <a:extLst>
                <a:ext uri="{FF2B5EF4-FFF2-40B4-BE49-F238E27FC236}">
                  <a16:creationId xmlns="" xmlns:a16="http://schemas.microsoft.com/office/drawing/2014/main" id="{D48BE94E-DC2D-4DF2-8D05-FDE9B640C8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5626" y="2297113"/>
              <a:ext cx="946150" cy="2487613"/>
            </a:xfrm>
            <a:custGeom>
              <a:avLst/>
              <a:gdLst>
                <a:gd name="T0" fmla="*/ 15 w 339"/>
                <a:gd name="T1" fmla="*/ 9 h 889"/>
                <a:gd name="T2" fmla="*/ 16 w 339"/>
                <a:gd name="T3" fmla="*/ 702 h 889"/>
                <a:gd name="T4" fmla="*/ 28 w 339"/>
                <a:gd name="T5" fmla="*/ 16 h 889"/>
                <a:gd name="T6" fmla="*/ 30 w 339"/>
                <a:gd name="T7" fmla="*/ 710 h 889"/>
                <a:gd name="T8" fmla="*/ 42 w 339"/>
                <a:gd name="T9" fmla="*/ 24 h 889"/>
                <a:gd name="T10" fmla="*/ 43 w 339"/>
                <a:gd name="T11" fmla="*/ 718 h 889"/>
                <a:gd name="T12" fmla="*/ 55 w 339"/>
                <a:gd name="T13" fmla="*/ 32 h 889"/>
                <a:gd name="T14" fmla="*/ 57 w 339"/>
                <a:gd name="T15" fmla="*/ 725 h 889"/>
                <a:gd name="T16" fmla="*/ 1 w 339"/>
                <a:gd name="T17" fmla="*/ 1 h 889"/>
                <a:gd name="T18" fmla="*/ 3 w 339"/>
                <a:gd name="T19" fmla="*/ 694 h 889"/>
                <a:gd name="T20" fmla="*/ 68 w 339"/>
                <a:gd name="T21" fmla="*/ 40 h 889"/>
                <a:gd name="T22" fmla="*/ 70 w 339"/>
                <a:gd name="T23" fmla="*/ 733 h 889"/>
                <a:gd name="T24" fmla="*/ 86 w 339"/>
                <a:gd name="T25" fmla="*/ 50 h 889"/>
                <a:gd name="T26" fmla="*/ 88 w 339"/>
                <a:gd name="T27" fmla="*/ 744 h 889"/>
                <a:gd name="T28" fmla="*/ 100 w 339"/>
                <a:gd name="T29" fmla="*/ 58 h 889"/>
                <a:gd name="T30" fmla="*/ 101 w 339"/>
                <a:gd name="T31" fmla="*/ 751 h 889"/>
                <a:gd name="T32" fmla="*/ 113 w 339"/>
                <a:gd name="T33" fmla="*/ 66 h 889"/>
                <a:gd name="T34" fmla="*/ 115 w 339"/>
                <a:gd name="T35" fmla="*/ 759 h 889"/>
                <a:gd name="T36" fmla="*/ 127 w 339"/>
                <a:gd name="T37" fmla="*/ 73 h 889"/>
                <a:gd name="T38" fmla="*/ 128 w 339"/>
                <a:gd name="T39" fmla="*/ 767 h 889"/>
                <a:gd name="T40" fmla="*/ 73 w 339"/>
                <a:gd name="T41" fmla="*/ 42 h 889"/>
                <a:gd name="T42" fmla="*/ 75 w 339"/>
                <a:gd name="T43" fmla="*/ 736 h 889"/>
                <a:gd name="T44" fmla="*/ 140 w 339"/>
                <a:gd name="T45" fmla="*/ 81 h 889"/>
                <a:gd name="T46" fmla="*/ 142 w 339"/>
                <a:gd name="T47" fmla="*/ 774 h 889"/>
                <a:gd name="T48" fmla="*/ 158 w 339"/>
                <a:gd name="T49" fmla="*/ 91 h 889"/>
                <a:gd name="T50" fmla="*/ 160 w 339"/>
                <a:gd name="T51" fmla="*/ 785 h 889"/>
                <a:gd name="T52" fmla="*/ 171 w 339"/>
                <a:gd name="T53" fmla="*/ 99 h 889"/>
                <a:gd name="T54" fmla="*/ 173 w 339"/>
                <a:gd name="T55" fmla="*/ 793 h 889"/>
                <a:gd name="T56" fmla="*/ 185 w 339"/>
                <a:gd name="T57" fmla="*/ 107 h 889"/>
                <a:gd name="T58" fmla="*/ 186 w 339"/>
                <a:gd name="T59" fmla="*/ 800 h 889"/>
                <a:gd name="T60" fmla="*/ 198 w 339"/>
                <a:gd name="T61" fmla="*/ 115 h 889"/>
                <a:gd name="T62" fmla="*/ 200 w 339"/>
                <a:gd name="T63" fmla="*/ 808 h 889"/>
                <a:gd name="T64" fmla="*/ 145 w 339"/>
                <a:gd name="T65" fmla="*/ 84 h 889"/>
                <a:gd name="T66" fmla="*/ 146 w 339"/>
                <a:gd name="T67" fmla="*/ 777 h 889"/>
                <a:gd name="T68" fmla="*/ 212 w 339"/>
                <a:gd name="T69" fmla="*/ 122 h 889"/>
                <a:gd name="T70" fmla="*/ 213 w 339"/>
                <a:gd name="T71" fmla="*/ 816 h 889"/>
                <a:gd name="T72" fmla="*/ 227 w 339"/>
                <a:gd name="T73" fmla="*/ 824 h 889"/>
                <a:gd name="T74" fmla="*/ 238 w 339"/>
                <a:gd name="T75" fmla="*/ 264 h 889"/>
                <a:gd name="T76" fmla="*/ 252 w 339"/>
                <a:gd name="T77" fmla="*/ 271 h 889"/>
                <a:gd name="T78" fmla="*/ 263 w 339"/>
                <a:gd name="T79" fmla="*/ 845 h 889"/>
                <a:gd name="T80" fmla="*/ 263 w 339"/>
                <a:gd name="T81" fmla="*/ 845 h 889"/>
                <a:gd name="T82" fmla="*/ 274 w 339"/>
                <a:gd name="T83" fmla="*/ 851 h 889"/>
                <a:gd name="T84" fmla="*/ 215 w 339"/>
                <a:gd name="T85" fmla="*/ 250 h 889"/>
                <a:gd name="T86" fmla="*/ 292 w 339"/>
                <a:gd name="T87" fmla="*/ 421 h 889"/>
                <a:gd name="T88" fmla="*/ 304 w 339"/>
                <a:gd name="T89" fmla="*/ 868 h 889"/>
                <a:gd name="T90" fmla="*/ 304 w 339"/>
                <a:gd name="T91" fmla="*/ 868 h 889"/>
                <a:gd name="T92" fmla="*/ 314 w 339"/>
                <a:gd name="T93" fmla="*/ 874 h 889"/>
                <a:gd name="T94" fmla="*/ 326 w 339"/>
                <a:gd name="T95" fmla="*/ 441 h 889"/>
                <a:gd name="T96" fmla="*/ 339 w 339"/>
                <a:gd name="T97" fmla="*/ 449 h 889"/>
                <a:gd name="T98" fmla="*/ 280 w 339"/>
                <a:gd name="T99" fmla="*/ 854 h 889"/>
                <a:gd name="T100" fmla="*/ 280 w 339"/>
                <a:gd name="T101" fmla="*/ 85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9" h="889">
                  <a:moveTo>
                    <a:pt x="16" y="702"/>
                  </a:moveTo>
                  <a:cubicBezTo>
                    <a:pt x="16" y="702"/>
                    <a:pt x="16" y="702"/>
                    <a:pt x="16" y="702"/>
                  </a:cubicBezTo>
                  <a:cubicBezTo>
                    <a:pt x="16" y="702"/>
                    <a:pt x="15" y="702"/>
                    <a:pt x="15" y="701"/>
                  </a:cubicBezTo>
                  <a:cubicBezTo>
                    <a:pt x="15" y="470"/>
                    <a:pt x="15" y="240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239"/>
                    <a:pt x="13" y="470"/>
                    <a:pt x="13" y="700"/>
                  </a:cubicBezTo>
                  <a:cubicBezTo>
                    <a:pt x="14" y="701"/>
                    <a:pt x="14" y="701"/>
                    <a:pt x="15" y="701"/>
                  </a:cubicBezTo>
                  <a:cubicBezTo>
                    <a:pt x="15" y="702"/>
                    <a:pt x="16" y="702"/>
                    <a:pt x="16" y="702"/>
                  </a:cubicBezTo>
                  <a:close/>
                  <a:moveTo>
                    <a:pt x="30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9" y="710"/>
                    <a:pt x="29" y="709"/>
                    <a:pt x="28" y="709"/>
                  </a:cubicBezTo>
                  <a:cubicBezTo>
                    <a:pt x="28" y="478"/>
                    <a:pt x="28" y="247"/>
                    <a:pt x="28" y="16"/>
                  </a:cubicBezTo>
                  <a:cubicBezTo>
                    <a:pt x="28" y="16"/>
                    <a:pt x="27" y="16"/>
                    <a:pt x="27" y="16"/>
                  </a:cubicBezTo>
                  <a:cubicBezTo>
                    <a:pt x="27" y="246"/>
                    <a:pt x="27" y="477"/>
                    <a:pt x="27" y="708"/>
                  </a:cubicBezTo>
                  <a:cubicBezTo>
                    <a:pt x="27" y="708"/>
                    <a:pt x="28" y="709"/>
                    <a:pt x="28" y="709"/>
                  </a:cubicBezTo>
                  <a:cubicBezTo>
                    <a:pt x="29" y="709"/>
                    <a:pt x="29" y="710"/>
                    <a:pt x="30" y="710"/>
                  </a:cubicBezTo>
                  <a:close/>
                  <a:moveTo>
                    <a:pt x="43" y="718"/>
                  </a:moveTo>
                  <a:cubicBezTo>
                    <a:pt x="43" y="718"/>
                    <a:pt x="43" y="718"/>
                    <a:pt x="43" y="718"/>
                  </a:cubicBezTo>
                  <a:cubicBezTo>
                    <a:pt x="43" y="717"/>
                    <a:pt x="42" y="717"/>
                    <a:pt x="42" y="717"/>
                  </a:cubicBezTo>
                  <a:cubicBezTo>
                    <a:pt x="42" y="486"/>
                    <a:pt x="42" y="255"/>
                    <a:pt x="42" y="24"/>
                  </a:cubicBezTo>
                  <a:cubicBezTo>
                    <a:pt x="41" y="24"/>
                    <a:pt x="41" y="24"/>
                    <a:pt x="40" y="23"/>
                  </a:cubicBezTo>
                  <a:cubicBezTo>
                    <a:pt x="40" y="254"/>
                    <a:pt x="40" y="485"/>
                    <a:pt x="40" y="716"/>
                  </a:cubicBezTo>
                  <a:cubicBezTo>
                    <a:pt x="41" y="716"/>
                    <a:pt x="41" y="716"/>
                    <a:pt x="42" y="717"/>
                  </a:cubicBezTo>
                  <a:cubicBezTo>
                    <a:pt x="42" y="717"/>
                    <a:pt x="43" y="717"/>
                    <a:pt x="43" y="718"/>
                  </a:cubicBezTo>
                  <a:close/>
                  <a:moveTo>
                    <a:pt x="57" y="725"/>
                  </a:moveTo>
                  <a:cubicBezTo>
                    <a:pt x="57" y="725"/>
                    <a:pt x="57" y="725"/>
                    <a:pt x="57" y="725"/>
                  </a:cubicBezTo>
                  <a:cubicBezTo>
                    <a:pt x="56" y="725"/>
                    <a:pt x="56" y="725"/>
                    <a:pt x="55" y="724"/>
                  </a:cubicBezTo>
                  <a:cubicBezTo>
                    <a:pt x="55" y="494"/>
                    <a:pt x="55" y="263"/>
                    <a:pt x="55" y="32"/>
                  </a:cubicBezTo>
                  <a:cubicBezTo>
                    <a:pt x="54" y="32"/>
                    <a:pt x="54" y="31"/>
                    <a:pt x="53" y="31"/>
                  </a:cubicBezTo>
                  <a:cubicBezTo>
                    <a:pt x="53" y="262"/>
                    <a:pt x="54" y="493"/>
                    <a:pt x="54" y="724"/>
                  </a:cubicBezTo>
                  <a:cubicBezTo>
                    <a:pt x="54" y="724"/>
                    <a:pt x="54" y="724"/>
                    <a:pt x="55" y="724"/>
                  </a:cubicBezTo>
                  <a:cubicBezTo>
                    <a:pt x="56" y="725"/>
                    <a:pt x="56" y="725"/>
                    <a:pt x="57" y="725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3" y="694"/>
                    <a:pt x="3" y="694"/>
                    <a:pt x="3" y="694"/>
                  </a:cubicBezTo>
                  <a:close/>
                  <a:moveTo>
                    <a:pt x="70" y="733"/>
                  </a:moveTo>
                  <a:cubicBezTo>
                    <a:pt x="70" y="733"/>
                    <a:pt x="70" y="733"/>
                    <a:pt x="70" y="733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731"/>
                    <a:pt x="67" y="731"/>
                    <a:pt x="67" y="731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70" y="733"/>
                    <a:pt x="70" y="733"/>
                    <a:pt x="70" y="733"/>
                  </a:cubicBezTo>
                  <a:close/>
                  <a:moveTo>
                    <a:pt x="88" y="744"/>
                  </a:moveTo>
                  <a:cubicBezTo>
                    <a:pt x="88" y="744"/>
                    <a:pt x="88" y="744"/>
                    <a:pt x="88" y="744"/>
                  </a:cubicBezTo>
                  <a:cubicBezTo>
                    <a:pt x="87" y="743"/>
                    <a:pt x="87" y="743"/>
                    <a:pt x="86" y="743"/>
                  </a:cubicBezTo>
                  <a:cubicBezTo>
                    <a:pt x="86" y="512"/>
                    <a:pt x="86" y="281"/>
                    <a:pt x="86" y="50"/>
                  </a:cubicBezTo>
                  <a:cubicBezTo>
                    <a:pt x="86" y="50"/>
                    <a:pt x="85" y="49"/>
                    <a:pt x="85" y="49"/>
                  </a:cubicBezTo>
                  <a:cubicBezTo>
                    <a:pt x="85" y="280"/>
                    <a:pt x="85" y="511"/>
                    <a:pt x="85" y="742"/>
                  </a:cubicBezTo>
                  <a:cubicBezTo>
                    <a:pt x="85" y="742"/>
                    <a:pt x="86" y="742"/>
                    <a:pt x="86" y="743"/>
                  </a:cubicBezTo>
                  <a:cubicBezTo>
                    <a:pt x="87" y="743"/>
                    <a:pt x="87" y="743"/>
                    <a:pt x="88" y="744"/>
                  </a:cubicBezTo>
                  <a:close/>
                  <a:moveTo>
                    <a:pt x="101" y="751"/>
                  </a:moveTo>
                  <a:cubicBezTo>
                    <a:pt x="101" y="751"/>
                    <a:pt x="101" y="751"/>
                    <a:pt x="101" y="751"/>
                  </a:cubicBezTo>
                  <a:cubicBezTo>
                    <a:pt x="101" y="751"/>
                    <a:pt x="100" y="751"/>
                    <a:pt x="100" y="750"/>
                  </a:cubicBezTo>
                  <a:cubicBezTo>
                    <a:pt x="100" y="519"/>
                    <a:pt x="100" y="289"/>
                    <a:pt x="100" y="58"/>
                  </a:cubicBezTo>
                  <a:cubicBezTo>
                    <a:pt x="99" y="57"/>
                    <a:pt x="99" y="57"/>
                    <a:pt x="98" y="57"/>
                  </a:cubicBezTo>
                  <a:cubicBezTo>
                    <a:pt x="98" y="288"/>
                    <a:pt x="98" y="519"/>
                    <a:pt x="98" y="749"/>
                  </a:cubicBezTo>
                  <a:cubicBezTo>
                    <a:pt x="99" y="750"/>
                    <a:pt x="99" y="750"/>
                    <a:pt x="100" y="750"/>
                  </a:cubicBezTo>
                  <a:cubicBezTo>
                    <a:pt x="100" y="751"/>
                    <a:pt x="101" y="751"/>
                    <a:pt x="101" y="751"/>
                  </a:cubicBezTo>
                  <a:close/>
                  <a:moveTo>
                    <a:pt x="115" y="759"/>
                  </a:moveTo>
                  <a:cubicBezTo>
                    <a:pt x="115" y="759"/>
                    <a:pt x="115" y="759"/>
                    <a:pt x="115" y="759"/>
                  </a:cubicBezTo>
                  <a:cubicBezTo>
                    <a:pt x="114" y="759"/>
                    <a:pt x="114" y="758"/>
                    <a:pt x="113" y="758"/>
                  </a:cubicBezTo>
                  <a:cubicBezTo>
                    <a:pt x="113" y="527"/>
                    <a:pt x="113" y="296"/>
                    <a:pt x="113" y="66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296"/>
                    <a:pt x="112" y="526"/>
                    <a:pt x="112" y="757"/>
                  </a:cubicBezTo>
                  <a:cubicBezTo>
                    <a:pt x="112" y="757"/>
                    <a:pt x="113" y="758"/>
                    <a:pt x="113" y="758"/>
                  </a:cubicBezTo>
                  <a:cubicBezTo>
                    <a:pt x="114" y="758"/>
                    <a:pt x="114" y="759"/>
                    <a:pt x="115" y="759"/>
                  </a:cubicBezTo>
                  <a:close/>
                  <a:moveTo>
                    <a:pt x="128" y="767"/>
                  </a:moveTo>
                  <a:cubicBezTo>
                    <a:pt x="128" y="767"/>
                    <a:pt x="128" y="767"/>
                    <a:pt x="128" y="767"/>
                  </a:cubicBezTo>
                  <a:cubicBezTo>
                    <a:pt x="128" y="766"/>
                    <a:pt x="127" y="766"/>
                    <a:pt x="127" y="766"/>
                  </a:cubicBezTo>
                  <a:cubicBezTo>
                    <a:pt x="127" y="535"/>
                    <a:pt x="127" y="304"/>
                    <a:pt x="127" y="73"/>
                  </a:cubicBezTo>
                  <a:cubicBezTo>
                    <a:pt x="126" y="73"/>
                    <a:pt x="126" y="73"/>
                    <a:pt x="125" y="72"/>
                  </a:cubicBezTo>
                  <a:cubicBezTo>
                    <a:pt x="125" y="303"/>
                    <a:pt x="125" y="534"/>
                    <a:pt x="125" y="765"/>
                  </a:cubicBezTo>
                  <a:cubicBezTo>
                    <a:pt x="126" y="765"/>
                    <a:pt x="126" y="766"/>
                    <a:pt x="127" y="766"/>
                  </a:cubicBezTo>
                  <a:cubicBezTo>
                    <a:pt x="127" y="766"/>
                    <a:pt x="128" y="766"/>
                    <a:pt x="128" y="767"/>
                  </a:cubicBezTo>
                  <a:close/>
                  <a:moveTo>
                    <a:pt x="75" y="736"/>
                  </a:moveTo>
                  <a:cubicBezTo>
                    <a:pt x="75" y="736"/>
                    <a:pt x="75" y="736"/>
                    <a:pt x="75" y="736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734"/>
                    <a:pt x="71" y="734"/>
                    <a:pt x="71" y="734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5" y="736"/>
                    <a:pt x="75" y="736"/>
                    <a:pt x="75" y="736"/>
                  </a:cubicBezTo>
                  <a:close/>
                  <a:moveTo>
                    <a:pt x="142" y="774"/>
                  </a:moveTo>
                  <a:cubicBezTo>
                    <a:pt x="142" y="774"/>
                    <a:pt x="142" y="774"/>
                    <a:pt x="142" y="774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39" y="773"/>
                    <a:pt x="139" y="773"/>
                    <a:pt x="139" y="773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2" y="774"/>
                    <a:pt x="142" y="774"/>
                    <a:pt x="142" y="774"/>
                  </a:cubicBezTo>
                  <a:close/>
                  <a:moveTo>
                    <a:pt x="160" y="785"/>
                  </a:moveTo>
                  <a:cubicBezTo>
                    <a:pt x="160" y="785"/>
                    <a:pt x="160" y="785"/>
                    <a:pt x="160" y="785"/>
                  </a:cubicBezTo>
                  <a:cubicBezTo>
                    <a:pt x="159" y="785"/>
                    <a:pt x="159" y="784"/>
                    <a:pt x="158" y="784"/>
                  </a:cubicBezTo>
                  <a:cubicBezTo>
                    <a:pt x="158" y="553"/>
                    <a:pt x="158" y="322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321"/>
                    <a:pt x="157" y="552"/>
                    <a:pt x="157" y="783"/>
                  </a:cubicBezTo>
                  <a:cubicBezTo>
                    <a:pt x="157" y="783"/>
                    <a:pt x="157" y="784"/>
                    <a:pt x="158" y="784"/>
                  </a:cubicBezTo>
                  <a:cubicBezTo>
                    <a:pt x="159" y="784"/>
                    <a:pt x="159" y="785"/>
                    <a:pt x="160" y="785"/>
                  </a:cubicBezTo>
                  <a:close/>
                  <a:moveTo>
                    <a:pt x="173" y="793"/>
                  </a:moveTo>
                  <a:cubicBezTo>
                    <a:pt x="173" y="793"/>
                    <a:pt x="173" y="793"/>
                    <a:pt x="173" y="793"/>
                  </a:cubicBezTo>
                  <a:cubicBezTo>
                    <a:pt x="172" y="792"/>
                    <a:pt x="172" y="792"/>
                    <a:pt x="171" y="792"/>
                  </a:cubicBezTo>
                  <a:cubicBezTo>
                    <a:pt x="171" y="561"/>
                    <a:pt x="171" y="330"/>
                    <a:pt x="171" y="99"/>
                  </a:cubicBezTo>
                  <a:cubicBezTo>
                    <a:pt x="171" y="99"/>
                    <a:pt x="170" y="99"/>
                    <a:pt x="170" y="98"/>
                  </a:cubicBezTo>
                  <a:cubicBezTo>
                    <a:pt x="170" y="329"/>
                    <a:pt x="170" y="560"/>
                    <a:pt x="170" y="791"/>
                  </a:cubicBezTo>
                  <a:cubicBezTo>
                    <a:pt x="170" y="791"/>
                    <a:pt x="171" y="791"/>
                    <a:pt x="171" y="792"/>
                  </a:cubicBezTo>
                  <a:cubicBezTo>
                    <a:pt x="172" y="792"/>
                    <a:pt x="172" y="792"/>
                    <a:pt x="173" y="793"/>
                  </a:cubicBezTo>
                  <a:close/>
                  <a:moveTo>
                    <a:pt x="186" y="800"/>
                  </a:moveTo>
                  <a:cubicBezTo>
                    <a:pt x="186" y="800"/>
                    <a:pt x="186" y="800"/>
                    <a:pt x="186" y="800"/>
                  </a:cubicBezTo>
                  <a:cubicBezTo>
                    <a:pt x="186" y="800"/>
                    <a:pt x="185" y="800"/>
                    <a:pt x="185" y="799"/>
                  </a:cubicBezTo>
                  <a:cubicBezTo>
                    <a:pt x="185" y="569"/>
                    <a:pt x="185" y="338"/>
                    <a:pt x="185" y="107"/>
                  </a:cubicBezTo>
                  <a:cubicBezTo>
                    <a:pt x="184" y="107"/>
                    <a:pt x="184" y="106"/>
                    <a:pt x="183" y="106"/>
                  </a:cubicBezTo>
                  <a:cubicBezTo>
                    <a:pt x="183" y="337"/>
                    <a:pt x="183" y="568"/>
                    <a:pt x="183" y="799"/>
                  </a:cubicBezTo>
                  <a:cubicBezTo>
                    <a:pt x="184" y="799"/>
                    <a:pt x="184" y="799"/>
                    <a:pt x="185" y="799"/>
                  </a:cubicBezTo>
                  <a:cubicBezTo>
                    <a:pt x="185" y="800"/>
                    <a:pt x="186" y="800"/>
                    <a:pt x="186" y="800"/>
                  </a:cubicBezTo>
                  <a:close/>
                  <a:moveTo>
                    <a:pt x="200" y="808"/>
                  </a:moveTo>
                  <a:cubicBezTo>
                    <a:pt x="200" y="808"/>
                    <a:pt x="200" y="808"/>
                    <a:pt x="200" y="808"/>
                  </a:cubicBezTo>
                  <a:cubicBezTo>
                    <a:pt x="199" y="808"/>
                    <a:pt x="199" y="807"/>
                    <a:pt x="198" y="807"/>
                  </a:cubicBezTo>
                  <a:cubicBezTo>
                    <a:pt x="198" y="576"/>
                    <a:pt x="198" y="345"/>
                    <a:pt x="198" y="115"/>
                  </a:cubicBezTo>
                  <a:cubicBezTo>
                    <a:pt x="198" y="114"/>
                    <a:pt x="197" y="114"/>
                    <a:pt x="197" y="114"/>
                  </a:cubicBezTo>
                  <a:cubicBezTo>
                    <a:pt x="197" y="345"/>
                    <a:pt x="197" y="575"/>
                    <a:pt x="197" y="806"/>
                  </a:cubicBezTo>
                  <a:cubicBezTo>
                    <a:pt x="197" y="807"/>
                    <a:pt x="198" y="807"/>
                    <a:pt x="198" y="807"/>
                  </a:cubicBezTo>
                  <a:cubicBezTo>
                    <a:pt x="199" y="807"/>
                    <a:pt x="199" y="808"/>
                    <a:pt x="200" y="808"/>
                  </a:cubicBezTo>
                  <a:close/>
                  <a:moveTo>
                    <a:pt x="146" y="777"/>
                  </a:moveTo>
                  <a:cubicBezTo>
                    <a:pt x="146" y="777"/>
                    <a:pt x="146" y="777"/>
                    <a:pt x="146" y="777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775"/>
                    <a:pt x="143" y="775"/>
                    <a:pt x="143" y="775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6" y="777"/>
                    <a:pt x="146" y="777"/>
                    <a:pt x="146" y="777"/>
                  </a:cubicBezTo>
                  <a:close/>
                  <a:moveTo>
                    <a:pt x="213" y="816"/>
                  </a:moveTo>
                  <a:cubicBezTo>
                    <a:pt x="213" y="816"/>
                    <a:pt x="213" y="816"/>
                    <a:pt x="213" y="816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0" y="814"/>
                    <a:pt x="210" y="814"/>
                    <a:pt x="210" y="814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3" y="816"/>
                    <a:pt x="213" y="816"/>
                    <a:pt x="213" y="816"/>
                  </a:cubicBezTo>
                  <a:close/>
                  <a:moveTo>
                    <a:pt x="228" y="824"/>
                  </a:moveTo>
                  <a:cubicBezTo>
                    <a:pt x="228" y="258"/>
                    <a:pt x="228" y="258"/>
                    <a:pt x="228" y="258"/>
                  </a:cubicBezTo>
                  <a:cubicBezTo>
                    <a:pt x="228" y="258"/>
                    <a:pt x="227" y="257"/>
                    <a:pt x="227" y="257"/>
                  </a:cubicBezTo>
                  <a:cubicBezTo>
                    <a:pt x="227" y="824"/>
                    <a:pt x="227" y="824"/>
                    <a:pt x="227" y="824"/>
                  </a:cubicBezTo>
                  <a:cubicBezTo>
                    <a:pt x="228" y="824"/>
                    <a:pt x="228" y="824"/>
                    <a:pt x="228" y="824"/>
                  </a:cubicBezTo>
                  <a:close/>
                  <a:moveTo>
                    <a:pt x="240" y="831"/>
                  </a:moveTo>
                  <a:cubicBezTo>
                    <a:pt x="240" y="265"/>
                    <a:pt x="240" y="265"/>
                    <a:pt x="240" y="265"/>
                  </a:cubicBezTo>
                  <a:cubicBezTo>
                    <a:pt x="239" y="264"/>
                    <a:pt x="239" y="264"/>
                    <a:pt x="238" y="264"/>
                  </a:cubicBezTo>
                  <a:cubicBezTo>
                    <a:pt x="238" y="830"/>
                    <a:pt x="238" y="830"/>
                    <a:pt x="238" y="830"/>
                  </a:cubicBezTo>
                  <a:cubicBezTo>
                    <a:pt x="240" y="831"/>
                    <a:pt x="240" y="831"/>
                    <a:pt x="240" y="831"/>
                  </a:cubicBezTo>
                  <a:close/>
                  <a:moveTo>
                    <a:pt x="252" y="838"/>
                  </a:moveTo>
                  <a:cubicBezTo>
                    <a:pt x="252" y="271"/>
                    <a:pt x="252" y="271"/>
                    <a:pt x="252" y="271"/>
                  </a:cubicBezTo>
                  <a:cubicBezTo>
                    <a:pt x="251" y="271"/>
                    <a:pt x="251" y="271"/>
                    <a:pt x="250" y="271"/>
                  </a:cubicBezTo>
                  <a:cubicBezTo>
                    <a:pt x="250" y="837"/>
                    <a:pt x="250" y="837"/>
                    <a:pt x="250" y="837"/>
                  </a:cubicBezTo>
                  <a:cubicBezTo>
                    <a:pt x="252" y="838"/>
                    <a:pt x="252" y="838"/>
                    <a:pt x="252" y="838"/>
                  </a:cubicBezTo>
                  <a:close/>
                  <a:moveTo>
                    <a:pt x="263" y="845"/>
                  </a:moveTo>
                  <a:cubicBezTo>
                    <a:pt x="263" y="278"/>
                    <a:pt x="263" y="278"/>
                    <a:pt x="263" y="278"/>
                  </a:cubicBezTo>
                  <a:cubicBezTo>
                    <a:pt x="263" y="278"/>
                    <a:pt x="263" y="278"/>
                    <a:pt x="262" y="277"/>
                  </a:cubicBezTo>
                  <a:cubicBezTo>
                    <a:pt x="262" y="844"/>
                    <a:pt x="262" y="844"/>
                    <a:pt x="262" y="844"/>
                  </a:cubicBezTo>
                  <a:cubicBezTo>
                    <a:pt x="263" y="845"/>
                    <a:pt x="263" y="845"/>
                    <a:pt x="263" y="845"/>
                  </a:cubicBezTo>
                  <a:close/>
                  <a:moveTo>
                    <a:pt x="275" y="852"/>
                  </a:moveTo>
                  <a:cubicBezTo>
                    <a:pt x="275" y="285"/>
                    <a:pt x="275" y="285"/>
                    <a:pt x="275" y="285"/>
                  </a:cubicBezTo>
                  <a:cubicBezTo>
                    <a:pt x="274" y="284"/>
                    <a:pt x="274" y="284"/>
                    <a:pt x="274" y="284"/>
                  </a:cubicBezTo>
                  <a:cubicBezTo>
                    <a:pt x="274" y="851"/>
                    <a:pt x="274" y="851"/>
                    <a:pt x="274" y="851"/>
                  </a:cubicBezTo>
                  <a:cubicBezTo>
                    <a:pt x="275" y="852"/>
                    <a:pt x="275" y="852"/>
                    <a:pt x="275" y="852"/>
                  </a:cubicBezTo>
                  <a:close/>
                  <a:moveTo>
                    <a:pt x="216" y="818"/>
                  </a:moveTo>
                  <a:cubicBezTo>
                    <a:pt x="216" y="251"/>
                    <a:pt x="216" y="251"/>
                    <a:pt x="216" y="251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5" y="817"/>
                    <a:pt x="215" y="817"/>
                    <a:pt x="215" y="817"/>
                  </a:cubicBezTo>
                  <a:cubicBezTo>
                    <a:pt x="216" y="818"/>
                    <a:pt x="216" y="818"/>
                    <a:pt x="216" y="818"/>
                  </a:cubicBezTo>
                  <a:close/>
                  <a:moveTo>
                    <a:pt x="292" y="861"/>
                  </a:moveTo>
                  <a:cubicBezTo>
                    <a:pt x="292" y="421"/>
                    <a:pt x="292" y="421"/>
                    <a:pt x="292" y="421"/>
                  </a:cubicBezTo>
                  <a:cubicBezTo>
                    <a:pt x="291" y="421"/>
                    <a:pt x="291" y="421"/>
                    <a:pt x="290" y="421"/>
                  </a:cubicBezTo>
                  <a:cubicBezTo>
                    <a:pt x="290" y="860"/>
                    <a:pt x="290" y="860"/>
                    <a:pt x="290" y="860"/>
                  </a:cubicBezTo>
                  <a:cubicBezTo>
                    <a:pt x="292" y="861"/>
                    <a:pt x="292" y="861"/>
                    <a:pt x="292" y="861"/>
                  </a:cubicBezTo>
                  <a:close/>
                  <a:moveTo>
                    <a:pt x="304" y="868"/>
                  </a:moveTo>
                  <a:cubicBezTo>
                    <a:pt x="304" y="428"/>
                    <a:pt x="304" y="428"/>
                    <a:pt x="304" y="428"/>
                  </a:cubicBezTo>
                  <a:cubicBezTo>
                    <a:pt x="303" y="428"/>
                    <a:pt x="303" y="428"/>
                    <a:pt x="302" y="427"/>
                  </a:cubicBezTo>
                  <a:cubicBezTo>
                    <a:pt x="302" y="867"/>
                    <a:pt x="302" y="867"/>
                    <a:pt x="302" y="867"/>
                  </a:cubicBezTo>
                  <a:cubicBezTo>
                    <a:pt x="304" y="868"/>
                    <a:pt x="304" y="868"/>
                    <a:pt x="304" y="868"/>
                  </a:cubicBezTo>
                  <a:close/>
                  <a:moveTo>
                    <a:pt x="315" y="875"/>
                  </a:moveTo>
                  <a:cubicBezTo>
                    <a:pt x="315" y="435"/>
                    <a:pt x="315" y="435"/>
                    <a:pt x="315" y="435"/>
                  </a:cubicBezTo>
                  <a:cubicBezTo>
                    <a:pt x="315" y="435"/>
                    <a:pt x="314" y="434"/>
                    <a:pt x="314" y="434"/>
                  </a:cubicBezTo>
                  <a:cubicBezTo>
                    <a:pt x="314" y="874"/>
                    <a:pt x="314" y="874"/>
                    <a:pt x="314" y="874"/>
                  </a:cubicBezTo>
                  <a:cubicBezTo>
                    <a:pt x="315" y="875"/>
                    <a:pt x="315" y="875"/>
                    <a:pt x="315" y="875"/>
                  </a:cubicBezTo>
                  <a:close/>
                  <a:moveTo>
                    <a:pt x="327" y="882"/>
                  </a:moveTo>
                  <a:cubicBezTo>
                    <a:pt x="327" y="442"/>
                    <a:pt x="327" y="442"/>
                    <a:pt x="327" y="442"/>
                  </a:cubicBezTo>
                  <a:cubicBezTo>
                    <a:pt x="327" y="442"/>
                    <a:pt x="326" y="441"/>
                    <a:pt x="326" y="441"/>
                  </a:cubicBezTo>
                  <a:cubicBezTo>
                    <a:pt x="326" y="881"/>
                    <a:pt x="326" y="881"/>
                    <a:pt x="326" y="881"/>
                  </a:cubicBezTo>
                  <a:cubicBezTo>
                    <a:pt x="327" y="882"/>
                    <a:pt x="327" y="882"/>
                    <a:pt x="327" y="882"/>
                  </a:cubicBezTo>
                  <a:close/>
                  <a:moveTo>
                    <a:pt x="339" y="889"/>
                  </a:moveTo>
                  <a:cubicBezTo>
                    <a:pt x="339" y="449"/>
                    <a:pt x="339" y="449"/>
                    <a:pt x="339" y="449"/>
                  </a:cubicBezTo>
                  <a:cubicBezTo>
                    <a:pt x="338" y="448"/>
                    <a:pt x="338" y="448"/>
                    <a:pt x="338" y="448"/>
                  </a:cubicBezTo>
                  <a:cubicBezTo>
                    <a:pt x="338" y="888"/>
                    <a:pt x="338" y="888"/>
                    <a:pt x="338" y="888"/>
                  </a:cubicBezTo>
                  <a:cubicBezTo>
                    <a:pt x="339" y="889"/>
                    <a:pt x="339" y="889"/>
                    <a:pt x="339" y="889"/>
                  </a:cubicBezTo>
                  <a:close/>
                  <a:moveTo>
                    <a:pt x="280" y="854"/>
                  </a:moveTo>
                  <a:cubicBezTo>
                    <a:pt x="280" y="415"/>
                    <a:pt x="280" y="415"/>
                    <a:pt x="280" y="415"/>
                  </a:cubicBezTo>
                  <a:cubicBezTo>
                    <a:pt x="278" y="414"/>
                    <a:pt x="278" y="414"/>
                    <a:pt x="278" y="414"/>
                  </a:cubicBezTo>
                  <a:cubicBezTo>
                    <a:pt x="278" y="854"/>
                    <a:pt x="278" y="854"/>
                    <a:pt x="278" y="854"/>
                  </a:cubicBezTo>
                  <a:lnTo>
                    <a:pt x="280" y="8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49" name="Freeform 101">
              <a:extLst>
                <a:ext uri="{FF2B5EF4-FFF2-40B4-BE49-F238E27FC236}">
                  <a16:creationId xmlns="" xmlns:a16="http://schemas.microsoft.com/office/drawing/2014/main" id="{B315CA11-4980-4F56-B012-99CA924D0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370138"/>
              <a:ext cx="161925" cy="103188"/>
            </a:xfrm>
            <a:custGeom>
              <a:avLst/>
              <a:gdLst>
                <a:gd name="T0" fmla="*/ 95 w 102"/>
                <a:gd name="T1" fmla="*/ 56 h 65"/>
                <a:gd name="T2" fmla="*/ 0 w 102"/>
                <a:gd name="T3" fmla="*/ 0 h 65"/>
                <a:gd name="T4" fmla="*/ 0 w 102"/>
                <a:gd name="T5" fmla="*/ 7 h 65"/>
                <a:gd name="T6" fmla="*/ 102 w 102"/>
                <a:gd name="T7" fmla="*/ 65 h 65"/>
                <a:gd name="T8" fmla="*/ 95 w 102"/>
                <a:gd name="T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5">
                  <a:moveTo>
                    <a:pt x="95" y="56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02" y="65"/>
                  </a:lnTo>
                  <a:lnTo>
                    <a:pt x="95" y="5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0" name="Freeform 102">
              <a:extLst>
                <a:ext uri="{FF2B5EF4-FFF2-40B4-BE49-F238E27FC236}">
                  <a16:creationId xmlns="" xmlns:a16="http://schemas.microsoft.com/office/drawing/2014/main" id="{A6134794-4052-457D-9F5D-E4E3B8D32F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3637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1" name="Freeform 103">
              <a:extLst>
                <a:ext uri="{FF2B5EF4-FFF2-40B4-BE49-F238E27FC236}">
                  <a16:creationId xmlns="" xmlns:a16="http://schemas.microsoft.com/office/drawing/2014/main" id="{EAEB55CA-D830-43AE-89F5-FFE76A0D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4542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2" name="Freeform 104">
              <a:extLst>
                <a:ext uri="{FF2B5EF4-FFF2-40B4-BE49-F238E27FC236}">
                  <a16:creationId xmlns="" xmlns:a16="http://schemas.microsoft.com/office/drawing/2014/main" id="{B819D2A8-37D0-4D40-BF0B-E9FF70FF4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540000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3" name="Freeform 105">
              <a:extLst>
                <a:ext uri="{FF2B5EF4-FFF2-40B4-BE49-F238E27FC236}">
                  <a16:creationId xmlns="" xmlns:a16="http://schemas.microsoft.com/office/drawing/2014/main" id="{64C467D1-0035-40FC-84FE-9FE0208FE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6304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4" name="Freeform 106">
              <a:extLst>
                <a:ext uri="{FF2B5EF4-FFF2-40B4-BE49-F238E27FC236}">
                  <a16:creationId xmlns="" xmlns:a16="http://schemas.microsoft.com/office/drawing/2014/main" id="{89FCFD1C-06F7-4582-B1D1-48407F67F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719388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5" name="Freeform 107">
              <a:extLst>
                <a:ext uri="{FF2B5EF4-FFF2-40B4-BE49-F238E27FC236}">
                  <a16:creationId xmlns="" xmlns:a16="http://schemas.microsoft.com/office/drawing/2014/main" id="{9BEA008C-B830-4CA3-8C5F-1C992BB11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0670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6" name="Freeform 108">
              <a:extLst>
                <a:ext uri="{FF2B5EF4-FFF2-40B4-BE49-F238E27FC236}">
                  <a16:creationId xmlns="" xmlns:a16="http://schemas.microsoft.com/office/drawing/2014/main" id="{6F6055A6-23FF-4A71-BDDA-53FC35E9E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95600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7" name="Freeform 109">
              <a:extLst>
                <a:ext uri="{FF2B5EF4-FFF2-40B4-BE49-F238E27FC236}">
                  <a16:creationId xmlns="" xmlns:a16="http://schemas.microsoft.com/office/drawing/2014/main" id="{41E3B390-A590-4EE3-8282-3DB1FD382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98291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8" name="Freeform 110">
              <a:extLst>
                <a:ext uri="{FF2B5EF4-FFF2-40B4-BE49-F238E27FC236}">
                  <a16:creationId xmlns="" xmlns:a16="http://schemas.microsoft.com/office/drawing/2014/main" id="{0A30FF4F-050D-4D42-A44C-A51403139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07181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9" name="Freeform 111">
              <a:extLst>
                <a:ext uri="{FF2B5EF4-FFF2-40B4-BE49-F238E27FC236}">
                  <a16:creationId xmlns="" xmlns:a16="http://schemas.microsoft.com/office/drawing/2014/main" id="{07CFC0DC-8C68-4E48-B3E4-DCBF97DE8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15912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0" name="Freeform 112">
              <a:extLst>
                <a:ext uri="{FF2B5EF4-FFF2-40B4-BE49-F238E27FC236}">
                  <a16:creationId xmlns="" xmlns:a16="http://schemas.microsoft.com/office/drawing/2014/main" id="{ABECAED3-EC65-4D32-B452-B84B3211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248025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1" name="Freeform 114">
              <a:extLst>
                <a:ext uri="{FF2B5EF4-FFF2-40B4-BE49-F238E27FC236}">
                  <a16:creationId xmlns="" xmlns:a16="http://schemas.microsoft.com/office/drawing/2014/main" id="{FBB561C2-8702-4B45-869F-FEED050DF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3353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2" name="Freeform 115">
              <a:extLst>
                <a:ext uri="{FF2B5EF4-FFF2-40B4-BE49-F238E27FC236}">
                  <a16:creationId xmlns="" xmlns:a16="http://schemas.microsoft.com/office/drawing/2014/main" id="{7E2A8C73-D3D5-45AF-A529-80F389B96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4242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3" name="Freeform 116">
              <a:extLst>
                <a:ext uri="{FF2B5EF4-FFF2-40B4-BE49-F238E27FC236}">
                  <a16:creationId xmlns="" xmlns:a16="http://schemas.microsoft.com/office/drawing/2014/main" id="{F34AF63E-E12A-4915-A209-43A38675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5115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4" name="Freeform 117">
              <a:extLst>
                <a:ext uri="{FF2B5EF4-FFF2-40B4-BE49-F238E27FC236}">
                  <a16:creationId xmlns="" xmlns:a16="http://schemas.microsoft.com/office/drawing/2014/main" id="{C731B16F-D0C0-46FE-9E73-2CD843425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004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5" name="Freeform 118">
              <a:extLst>
                <a:ext uri="{FF2B5EF4-FFF2-40B4-BE49-F238E27FC236}">
                  <a16:creationId xmlns="" xmlns:a16="http://schemas.microsoft.com/office/drawing/2014/main" id="{E9643903-96D5-4B29-AE9F-D309EA8C4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87763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6" name="Freeform 119">
              <a:extLst>
                <a:ext uri="{FF2B5EF4-FFF2-40B4-BE49-F238E27FC236}">
                  <a16:creationId xmlns="" xmlns:a16="http://schemas.microsoft.com/office/drawing/2014/main" id="{75FF0E2C-96AD-4D55-85FE-0240F3EC6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77666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7" name="Freeform 120">
              <a:extLst>
                <a:ext uri="{FF2B5EF4-FFF2-40B4-BE49-F238E27FC236}">
                  <a16:creationId xmlns="" xmlns:a16="http://schemas.microsoft.com/office/drawing/2014/main" id="{4F5FD0F5-7B24-4F46-AC04-71E8A6228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863975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8" name="Freeform 121">
              <a:extLst>
                <a:ext uri="{FF2B5EF4-FFF2-40B4-BE49-F238E27FC236}">
                  <a16:creationId xmlns="" xmlns:a16="http://schemas.microsoft.com/office/drawing/2014/main" id="{46BEE570-46E1-462C-97B7-36A5A4DF2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9528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9" name="Freeform 122">
              <a:extLst>
                <a:ext uri="{FF2B5EF4-FFF2-40B4-BE49-F238E27FC236}">
                  <a16:creationId xmlns="" xmlns:a16="http://schemas.microsoft.com/office/drawing/2014/main" id="{E523967F-CA7F-483C-AD52-D3B24414B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04336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0" name="Freeform 123">
              <a:extLst>
                <a:ext uri="{FF2B5EF4-FFF2-40B4-BE49-F238E27FC236}">
                  <a16:creationId xmlns="" xmlns:a16="http://schemas.microsoft.com/office/drawing/2014/main" id="{CDA8B529-B090-41BC-9753-80CBD862A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29088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7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1" name="Freeform 124">
              <a:extLst>
                <a:ext uri="{FF2B5EF4-FFF2-40B4-BE49-F238E27FC236}">
                  <a16:creationId xmlns="" xmlns:a16="http://schemas.microsoft.com/office/drawing/2014/main" id="{19554B1C-C3BD-45BD-B59F-9E32566814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2201863"/>
              <a:ext cx="349250" cy="2139950"/>
            </a:xfrm>
            <a:custGeom>
              <a:avLst/>
              <a:gdLst>
                <a:gd name="T0" fmla="*/ 64 w 125"/>
                <a:gd name="T1" fmla="*/ 37 h 765"/>
                <a:gd name="T2" fmla="*/ 64 w 125"/>
                <a:gd name="T3" fmla="*/ 730 h 765"/>
                <a:gd name="T4" fmla="*/ 61 w 125"/>
                <a:gd name="T5" fmla="*/ 728 h 765"/>
                <a:gd name="T6" fmla="*/ 61 w 125"/>
                <a:gd name="T7" fmla="*/ 35 h 765"/>
                <a:gd name="T8" fmla="*/ 64 w 125"/>
                <a:gd name="T9" fmla="*/ 37 h 765"/>
                <a:gd name="T10" fmla="*/ 125 w 125"/>
                <a:gd name="T11" fmla="*/ 72 h 765"/>
                <a:gd name="T12" fmla="*/ 125 w 125"/>
                <a:gd name="T13" fmla="*/ 765 h 765"/>
                <a:gd name="T14" fmla="*/ 122 w 125"/>
                <a:gd name="T15" fmla="*/ 763 h 765"/>
                <a:gd name="T16" fmla="*/ 121 w 125"/>
                <a:gd name="T17" fmla="*/ 70 h 765"/>
                <a:gd name="T18" fmla="*/ 125 w 125"/>
                <a:gd name="T19" fmla="*/ 72 h 765"/>
                <a:gd name="T20" fmla="*/ 3 w 125"/>
                <a:gd name="T21" fmla="*/ 2 h 765"/>
                <a:gd name="T22" fmla="*/ 3 w 125"/>
                <a:gd name="T23" fmla="*/ 694 h 765"/>
                <a:gd name="T24" fmla="*/ 0 w 125"/>
                <a:gd name="T25" fmla="*/ 693 h 765"/>
                <a:gd name="T26" fmla="*/ 0 w 125"/>
                <a:gd name="T27" fmla="*/ 0 h 765"/>
                <a:gd name="T28" fmla="*/ 3 w 125"/>
                <a:gd name="T29" fmla="*/ 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765">
                  <a:moveTo>
                    <a:pt x="64" y="37"/>
                  </a:moveTo>
                  <a:cubicBezTo>
                    <a:pt x="64" y="267"/>
                    <a:pt x="64" y="500"/>
                    <a:pt x="64" y="730"/>
                  </a:cubicBezTo>
                  <a:cubicBezTo>
                    <a:pt x="63" y="729"/>
                    <a:pt x="62" y="728"/>
                    <a:pt x="61" y="728"/>
                  </a:cubicBezTo>
                  <a:cubicBezTo>
                    <a:pt x="61" y="498"/>
                    <a:pt x="61" y="265"/>
                    <a:pt x="61" y="35"/>
                  </a:cubicBezTo>
                  <a:cubicBezTo>
                    <a:pt x="62" y="36"/>
                    <a:pt x="63" y="36"/>
                    <a:pt x="64" y="37"/>
                  </a:cubicBezTo>
                  <a:close/>
                  <a:moveTo>
                    <a:pt x="125" y="72"/>
                  </a:moveTo>
                  <a:cubicBezTo>
                    <a:pt x="125" y="765"/>
                    <a:pt x="125" y="765"/>
                    <a:pt x="125" y="765"/>
                  </a:cubicBezTo>
                  <a:cubicBezTo>
                    <a:pt x="122" y="763"/>
                    <a:pt x="122" y="763"/>
                    <a:pt x="122" y="763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5" y="72"/>
                    <a:pt x="125" y="72"/>
                    <a:pt x="125" y="72"/>
                  </a:cubicBezTo>
                  <a:close/>
                  <a:moveTo>
                    <a:pt x="3" y="2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2" name="Freeform 126">
              <a:extLst>
                <a:ext uri="{FF2B5EF4-FFF2-40B4-BE49-F238E27FC236}">
                  <a16:creationId xmlns="" xmlns:a16="http://schemas.microsoft.com/office/drawing/2014/main" id="{A3D0E979-8A95-4907-B456-5247534CA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38388"/>
              <a:ext cx="193675" cy="1987550"/>
            </a:xfrm>
            <a:custGeom>
              <a:avLst/>
              <a:gdLst>
                <a:gd name="T0" fmla="*/ 122 w 122"/>
                <a:gd name="T1" fmla="*/ 363 h 1252"/>
                <a:gd name="T2" fmla="*/ 0 w 122"/>
                <a:gd name="T3" fmla="*/ 286 h 1252"/>
                <a:gd name="T4" fmla="*/ 0 w 122"/>
                <a:gd name="T5" fmla="*/ 277 h 1252"/>
                <a:gd name="T6" fmla="*/ 122 w 122"/>
                <a:gd name="T7" fmla="*/ 305 h 1252"/>
                <a:gd name="T8" fmla="*/ 122 w 122"/>
                <a:gd name="T9" fmla="*/ 302 h 1252"/>
                <a:gd name="T10" fmla="*/ 122 w 122"/>
                <a:gd name="T11" fmla="*/ 295 h 1252"/>
                <a:gd name="T12" fmla="*/ 122 w 122"/>
                <a:gd name="T13" fmla="*/ 245 h 1252"/>
                <a:gd name="T14" fmla="*/ 122 w 122"/>
                <a:gd name="T15" fmla="*/ 237 h 1252"/>
                <a:gd name="T16" fmla="*/ 0 w 122"/>
                <a:gd name="T17" fmla="*/ 124 h 1252"/>
                <a:gd name="T18" fmla="*/ 122 w 122"/>
                <a:gd name="T19" fmla="*/ 187 h 1252"/>
                <a:gd name="T20" fmla="*/ 122 w 122"/>
                <a:gd name="T21" fmla="*/ 184 h 1252"/>
                <a:gd name="T22" fmla="*/ 122 w 122"/>
                <a:gd name="T23" fmla="*/ 141 h 1252"/>
                <a:gd name="T24" fmla="*/ 122 w 122"/>
                <a:gd name="T25" fmla="*/ 129 h 1252"/>
                <a:gd name="T26" fmla="*/ 0 w 122"/>
                <a:gd name="T27" fmla="*/ 9 h 1252"/>
                <a:gd name="T28" fmla="*/ 0 w 122"/>
                <a:gd name="T29" fmla="*/ 0 h 1252"/>
                <a:gd name="T30" fmla="*/ 0 w 122"/>
                <a:gd name="T31" fmla="*/ 337 h 1252"/>
                <a:gd name="T32" fmla="*/ 0 w 122"/>
                <a:gd name="T33" fmla="*/ 339 h 1252"/>
                <a:gd name="T34" fmla="*/ 0 w 122"/>
                <a:gd name="T35" fmla="*/ 346 h 1252"/>
                <a:gd name="T36" fmla="*/ 0 w 122"/>
                <a:gd name="T37" fmla="*/ 395 h 1252"/>
                <a:gd name="T38" fmla="*/ 0 w 122"/>
                <a:gd name="T39" fmla="*/ 404 h 1252"/>
                <a:gd name="T40" fmla="*/ 122 w 122"/>
                <a:gd name="T41" fmla="*/ 519 h 1252"/>
                <a:gd name="T42" fmla="*/ 0 w 122"/>
                <a:gd name="T43" fmla="*/ 453 h 1252"/>
                <a:gd name="T44" fmla="*/ 0 w 122"/>
                <a:gd name="T45" fmla="*/ 457 h 1252"/>
                <a:gd name="T46" fmla="*/ 0 w 122"/>
                <a:gd name="T47" fmla="*/ 501 h 1252"/>
                <a:gd name="T48" fmla="*/ 0 w 122"/>
                <a:gd name="T49" fmla="*/ 513 h 1252"/>
                <a:gd name="T50" fmla="*/ 122 w 122"/>
                <a:gd name="T51" fmla="*/ 626 h 1252"/>
                <a:gd name="T52" fmla="*/ 122 w 122"/>
                <a:gd name="T53" fmla="*/ 635 h 1252"/>
                <a:gd name="T54" fmla="*/ 0 w 122"/>
                <a:gd name="T55" fmla="*/ 571 h 1252"/>
                <a:gd name="T56" fmla="*/ 0 w 122"/>
                <a:gd name="T57" fmla="*/ 612 h 1252"/>
                <a:gd name="T58" fmla="*/ 0 w 122"/>
                <a:gd name="T59" fmla="*/ 617 h 1252"/>
                <a:gd name="T60" fmla="*/ 0 w 122"/>
                <a:gd name="T61" fmla="*/ 667 h 1252"/>
                <a:gd name="T62" fmla="*/ 122 w 122"/>
                <a:gd name="T63" fmla="*/ 744 h 1252"/>
                <a:gd name="T64" fmla="*/ 122 w 122"/>
                <a:gd name="T65" fmla="*/ 753 h 1252"/>
                <a:gd name="T66" fmla="*/ 122 w 122"/>
                <a:gd name="T67" fmla="*/ 794 h 1252"/>
                <a:gd name="T68" fmla="*/ 0 w 122"/>
                <a:gd name="T69" fmla="*/ 728 h 1252"/>
                <a:gd name="T70" fmla="*/ 0 w 122"/>
                <a:gd name="T71" fmla="*/ 735 h 1252"/>
                <a:gd name="T72" fmla="*/ 0 w 122"/>
                <a:gd name="T73" fmla="*/ 785 h 1252"/>
                <a:gd name="T74" fmla="*/ 122 w 122"/>
                <a:gd name="T75" fmla="*/ 861 h 1252"/>
                <a:gd name="T76" fmla="*/ 122 w 122"/>
                <a:gd name="T77" fmla="*/ 906 h 1252"/>
                <a:gd name="T78" fmla="*/ 122 w 122"/>
                <a:gd name="T79" fmla="*/ 910 h 1252"/>
                <a:gd name="T80" fmla="*/ 0 w 122"/>
                <a:gd name="T81" fmla="*/ 846 h 1252"/>
                <a:gd name="T82" fmla="*/ 0 w 122"/>
                <a:gd name="T83" fmla="*/ 889 h 1252"/>
                <a:gd name="T84" fmla="*/ 0 w 122"/>
                <a:gd name="T85" fmla="*/ 901 h 1252"/>
                <a:gd name="T86" fmla="*/ 0 w 122"/>
                <a:gd name="T87" fmla="*/ 947 h 1252"/>
                <a:gd name="T88" fmla="*/ 122 w 122"/>
                <a:gd name="T89" fmla="*/ 1024 h 1252"/>
                <a:gd name="T90" fmla="*/ 122 w 122"/>
                <a:gd name="T91" fmla="*/ 1028 h 1252"/>
                <a:gd name="T92" fmla="*/ 0 w 122"/>
                <a:gd name="T93" fmla="*/ 1000 h 1252"/>
                <a:gd name="T94" fmla="*/ 0 w 122"/>
                <a:gd name="T95" fmla="*/ 1007 h 1252"/>
                <a:gd name="T96" fmla="*/ 0 w 122"/>
                <a:gd name="T97" fmla="*/ 1056 h 1252"/>
                <a:gd name="T98" fmla="*/ 0 w 122"/>
                <a:gd name="T99" fmla="*/ 1065 h 1252"/>
                <a:gd name="T100" fmla="*/ 122 w 122"/>
                <a:gd name="T101" fmla="*/ 1141 h 1252"/>
                <a:gd name="T102" fmla="*/ 0 w 122"/>
                <a:gd name="T103" fmla="*/ 1114 h 1252"/>
                <a:gd name="T104" fmla="*/ 0 w 122"/>
                <a:gd name="T105" fmla="*/ 1118 h 1252"/>
                <a:gd name="T106" fmla="*/ 0 w 122"/>
                <a:gd name="T107" fmla="*/ 1123 h 1252"/>
                <a:gd name="T108" fmla="*/ 0 w 122"/>
                <a:gd name="T109" fmla="*/ 1172 h 1252"/>
                <a:gd name="T110" fmla="*/ 0 w 122"/>
                <a:gd name="T111" fmla="*/ 1181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" h="1252">
                  <a:moveTo>
                    <a:pt x="88" y="64"/>
                  </a:moveTo>
                  <a:lnTo>
                    <a:pt x="0" y="13"/>
                  </a:lnTo>
                  <a:lnTo>
                    <a:pt x="0" y="15"/>
                  </a:lnTo>
                  <a:lnTo>
                    <a:pt x="92" y="67"/>
                  </a:lnTo>
                  <a:lnTo>
                    <a:pt x="88" y="64"/>
                  </a:lnTo>
                  <a:lnTo>
                    <a:pt x="88" y="64"/>
                  </a:lnTo>
                  <a:close/>
                  <a:moveTo>
                    <a:pt x="122" y="363"/>
                  </a:moveTo>
                  <a:lnTo>
                    <a:pt x="122" y="360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122" y="363"/>
                  </a:lnTo>
                  <a:lnTo>
                    <a:pt x="122" y="363"/>
                  </a:lnTo>
                  <a:close/>
                  <a:moveTo>
                    <a:pt x="122" y="356"/>
                  </a:moveTo>
                  <a:lnTo>
                    <a:pt x="0" y="286"/>
                  </a:lnTo>
                  <a:lnTo>
                    <a:pt x="0" y="284"/>
                  </a:lnTo>
                  <a:lnTo>
                    <a:pt x="122" y="355"/>
                  </a:lnTo>
                  <a:lnTo>
                    <a:pt x="122" y="356"/>
                  </a:lnTo>
                  <a:lnTo>
                    <a:pt x="122" y="356"/>
                  </a:lnTo>
                  <a:close/>
                  <a:moveTo>
                    <a:pt x="122" y="351"/>
                  </a:moveTo>
                  <a:lnTo>
                    <a:pt x="0" y="281"/>
                  </a:lnTo>
                  <a:lnTo>
                    <a:pt x="0" y="277"/>
                  </a:lnTo>
                  <a:lnTo>
                    <a:pt x="122" y="348"/>
                  </a:lnTo>
                  <a:lnTo>
                    <a:pt x="122" y="351"/>
                  </a:lnTo>
                  <a:lnTo>
                    <a:pt x="122" y="351"/>
                  </a:lnTo>
                  <a:close/>
                  <a:moveTo>
                    <a:pt x="122" y="307"/>
                  </a:moveTo>
                  <a:lnTo>
                    <a:pt x="0" y="237"/>
                  </a:lnTo>
                  <a:lnTo>
                    <a:pt x="0" y="235"/>
                  </a:lnTo>
                  <a:lnTo>
                    <a:pt x="122" y="305"/>
                  </a:lnTo>
                  <a:lnTo>
                    <a:pt x="122" y="307"/>
                  </a:lnTo>
                  <a:lnTo>
                    <a:pt x="122" y="307"/>
                  </a:lnTo>
                  <a:close/>
                  <a:moveTo>
                    <a:pt x="122" y="302"/>
                  </a:moveTo>
                  <a:lnTo>
                    <a:pt x="0" y="231"/>
                  </a:lnTo>
                  <a:lnTo>
                    <a:pt x="0" y="228"/>
                  </a:lnTo>
                  <a:lnTo>
                    <a:pt x="122" y="298"/>
                  </a:lnTo>
                  <a:lnTo>
                    <a:pt x="122" y="302"/>
                  </a:lnTo>
                  <a:lnTo>
                    <a:pt x="122" y="302"/>
                  </a:lnTo>
                  <a:close/>
                  <a:moveTo>
                    <a:pt x="122" y="295"/>
                  </a:moveTo>
                  <a:lnTo>
                    <a:pt x="0" y="224"/>
                  </a:lnTo>
                  <a:lnTo>
                    <a:pt x="0" y="222"/>
                  </a:lnTo>
                  <a:lnTo>
                    <a:pt x="122" y="293"/>
                  </a:lnTo>
                  <a:lnTo>
                    <a:pt x="122" y="295"/>
                  </a:lnTo>
                  <a:lnTo>
                    <a:pt x="122" y="295"/>
                  </a:lnTo>
                  <a:close/>
                  <a:moveTo>
                    <a:pt x="122" y="252"/>
                  </a:moveTo>
                  <a:lnTo>
                    <a:pt x="122" y="249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122" y="252"/>
                  </a:lnTo>
                  <a:lnTo>
                    <a:pt x="122" y="252"/>
                  </a:lnTo>
                  <a:close/>
                  <a:moveTo>
                    <a:pt x="122" y="245"/>
                  </a:moveTo>
                  <a:lnTo>
                    <a:pt x="122" y="244"/>
                  </a:lnTo>
                  <a:lnTo>
                    <a:pt x="0" y="173"/>
                  </a:lnTo>
                  <a:lnTo>
                    <a:pt x="0" y="175"/>
                  </a:lnTo>
                  <a:lnTo>
                    <a:pt x="122" y="245"/>
                  </a:lnTo>
                  <a:lnTo>
                    <a:pt x="122" y="245"/>
                  </a:lnTo>
                  <a:close/>
                  <a:moveTo>
                    <a:pt x="122" y="240"/>
                  </a:moveTo>
                  <a:lnTo>
                    <a:pt x="122" y="237"/>
                  </a:lnTo>
                  <a:lnTo>
                    <a:pt x="0" y="166"/>
                  </a:lnTo>
                  <a:lnTo>
                    <a:pt x="0" y="170"/>
                  </a:lnTo>
                  <a:lnTo>
                    <a:pt x="122" y="240"/>
                  </a:lnTo>
                  <a:lnTo>
                    <a:pt x="122" y="240"/>
                  </a:lnTo>
                  <a:close/>
                  <a:moveTo>
                    <a:pt x="122" y="196"/>
                  </a:moveTo>
                  <a:lnTo>
                    <a:pt x="0" y="126"/>
                  </a:lnTo>
                  <a:lnTo>
                    <a:pt x="0" y="124"/>
                  </a:lnTo>
                  <a:lnTo>
                    <a:pt x="122" y="194"/>
                  </a:lnTo>
                  <a:lnTo>
                    <a:pt x="122" y="196"/>
                  </a:lnTo>
                  <a:lnTo>
                    <a:pt x="122" y="196"/>
                  </a:lnTo>
                  <a:close/>
                  <a:moveTo>
                    <a:pt x="122" y="191"/>
                  </a:moveTo>
                  <a:lnTo>
                    <a:pt x="0" y="120"/>
                  </a:lnTo>
                  <a:lnTo>
                    <a:pt x="0" y="117"/>
                  </a:lnTo>
                  <a:lnTo>
                    <a:pt x="122" y="187"/>
                  </a:lnTo>
                  <a:lnTo>
                    <a:pt x="122" y="191"/>
                  </a:lnTo>
                  <a:lnTo>
                    <a:pt x="122" y="191"/>
                  </a:lnTo>
                  <a:close/>
                  <a:moveTo>
                    <a:pt x="122" y="184"/>
                  </a:moveTo>
                  <a:lnTo>
                    <a:pt x="0" y="113"/>
                  </a:lnTo>
                  <a:lnTo>
                    <a:pt x="0" y="111"/>
                  </a:lnTo>
                  <a:lnTo>
                    <a:pt x="122" y="182"/>
                  </a:lnTo>
                  <a:lnTo>
                    <a:pt x="122" y="184"/>
                  </a:lnTo>
                  <a:lnTo>
                    <a:pt x="122" y="184"/>
                  </a:lnTo>
                  <a:close/>
                  <a:moveTo>
                    <a:pt x="122" y="141"/>
                  </a:moveTo>
                  <a:lnTo>
                    <a:pt x="0" y="71"/>
                  </a:lnTo>
                  <a:lnTo>
                    <a:pt x="0" y="67"/>
                  </a:lnTo>
                  <a:lnTo>
                    <a:pt x="122" y="138"/>
                  </a:lnTo>
                  <a:lnTo>
                    <a:pt x="122" y="141"/>
                  </a:lnTo>
                  <a:lnTo>
                    <a:pt x="122" y="141"/>
                  </a:lnTo>
                  <a:close/>
                  <a:moveTo>
                    <a:pt x="122" y="134"/>
                  </a:moveTo>
                  <a:lnTo>
                    <a:pt x="0" y="64"/>
                  </a:lnTo>
                  <a:lnTo>
                    <a:pt x="0" y="62"/>
                  </a:lnTo>
                  <a:lnTo>
                    <a:pt x="122" y="133"/>
                  </a:lnTo>
                  <a:lnTo>
                    <a:pt x="122" y="134"/>
                  </a:lnTo>
                  <a:lnTo>
                    <a:pt x="122" y="134"/>
                  </a:lnTo>
                  <a:close/>
                  <a:moveTo>
                    <a:pt x="122" y="129"/>
                  </a:moveTo>
                  <a:lnTo>
                    <a:pt x="0" y="59"/>
                  </a:lnTo>
                  <a:lnTo>
                    <a:pt x="0" y="55"/>
                  </a:lnTo>
                  <a:lnTo>
                    <a:pt x="122" y="126"/>
                  </a:lnTo>
                  <a:lnTo>
                    <a:pt x="122" y="129"/>
                  </a:lnTo>
                  <a:lnTo>
                    <a:pt x="122" y="129"/>
                  </a:lnTo>
                  <a:close/>
                  <a:moveTo>
                    <a:pt x="87" y="59"/>
                  </a:moveTo>
                  <a:lnTo>
                    <a:pt x="0" y="9"/>
                  </a:lnTo>
                  <a:lnTo>
                    <a:pt x="0" y="6"/>
                  </a:lnTo>
                  <a:lnTo>
                    <a:pt x="83" y="55"/>
                  </a:lnTo>
                  <a:lnTo>
                    <a:pt x="87" y="59"/>
                  </a:lnTo>
                  <a:lnTo>
                    <a:pt x="87" y="59"/>
                  </a:lnTo>
                  <a:close/>
                  <a:moveTo>
                    <a:pt x="79" y="5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78" y="44"/>
                  </a:lnTo>
                  <a:lnTo>
                    <a:pt x="79" y="50"/>
                  </a:lnTo>
                  <a:lnTo>
                    <a:pt x="79" y="50"/>
                  </a:lnTo>
                  <a:close/>
                  <a:moveTo>
                    <a:pt x="0" y="334"/>
                  </a:moveTo>
                  <a:lnTo>
                    <a:pt x="122" y="404"/>
                  </a:lnTo>
                  <a:lnTo>
                    <a:pt x="122" y="40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0" y="334"/>
                  </a:lnTo>
                  <a:close/>
                  <a:moveTo>
                    <a:pt x="0" y="339"/>
                  </a:moveTo>
                  <a:lnTo>
                    <a:pt x="122" y="409"/>
                  </a:lnTo>
                  <a:lnTo>
                    <a:pt x="122" y="413"/>
                  </a:lnTo>
                  <a:lnTo>
                    <a:pt x="0" y="342"/>
                  </a:lnTo>
                  <a:lnTo>
                    <a:pt x="0" y="339"/>
                  </a:lnTo>
                  <a:lnTo>
                    <a:pt x="0" y="339"/>
                  </a:lnTo>
                  <a:close/>
                  <a:moveTo>
                    <a:pt x="0" y="346"/>
                  </a:moveTo>
                  <a:lnTo>
                    <a:pt x="122" y="416"/>
                  </a:lnTo>
                  <a:lnTo>
                    <a:pt x="122" y="418"/>
                  </a:lnTo>
                  <a:lnTo>
                    <a:pt x="0" y="348"/>
                  </a:lnTo>
                  <a:lnTo>
                    <a:pt x="0" y="346"/>
                  </a:lnTo>
                  <a:lnTo>
                    <a:pt x="0" y="346"/>
                  </a:lnTo>
                  <a:close/>
                  <a:moveTo>
                    <a:pt x="0" y="390"/>
                  </a:moveTo>
                  <a:lnTo>
                    <a:pt x="0" y="392"/>
                  </a:lnTo>
                  <a:lnTo>
                    <a:pt x="122" y="462"/>
                  </a:lnTo>
                  <a:lnTo>
                    <a:pt x="122" y="460"/>
                  </a:lnTo>
                  <a:lnTo>
                    <a:pt x="0" y="390"/>
                  </a:lnTo>
                  <a:lnTo>
                    <a:pt x="0" y="390"/>
                  </a:lnTo>
                  <a:close/>
                  <a:moveTo>
                    <a:pt x="0" y="395"/>
                  </a:moveTo>
                  <a:lnTo>
                    <a:pt x="0" y="399"/>
                  </a:lnTo>
                  <a:lnTo>
                    <a:pt x="122" y="469"/>
                  </a:lnTo>
                  <a:lnTo>
                    <a:pt x="122" y="466"/>
                  </a:lnTo>
                  <a:lnTo>
                    <a:pt x="0" y="395"/>
                  </a:lnTo>
                  <a:lnTo>
                    <a:pt x="0" y="395"/>
                  </a:lnTo>
                  <a:close/>
                  <a:moveTo>
                    <a:pt x="0" y="401"/>
                  </a:moveTo>
                  <a:lnTo>
                    <a:pt x="0" y="404"/>
                  </a:lnTo>
                  <a:lnTo>
                    <a:pt x="122" y="475"/>
                  </a:lnTo>
                  <a:lnTo>
                    <a:pt x="122" y="471"/>
                  </a:lnTo>
                  <a:lnTo>
                    <a:pt x="0" y="401"/>
                  </a:lnTo>
                  <a:lnTo>
                    <a:pt x="0" y="401"/>
                  </a:lnTo>
                  <a:close/>
                  <a:moveTo>
                    <a:pt x="0" y="445"/>
                  </a:moveTo>
                  <a:lnTo>
                    <a:pt x="122" y="515"/>
                  </a:lnTo>
                  <a:lnTo>
                    <a:pt x="122" y="519"/>
                  </a:lnTo>
                  <a:lnTo>
                    <a:pt x="0" y="448"/>
                  </a:lnTo>
                  <a:lnTo>
                    <a:pt x="0" y="445"/>
                  </a:lnTo>
                  <a:lnTo>
                    <a:pt x="0" y="445"/>
                  </a:lnTo>
                  <a:close/>
                  <a:moveTo>
                    <a:pt x="0" y="452"/>
                  </a:moveTo>
                  <a:lnTo>
                    <a:pt x="122" y="522"/>
                  </a:lnTo>
                  <a:lnTo>
                    <a:pt x="122" y="524"/>
                  </a:lnTo>
                  <a:lnTo>
                    <a:pt x="0" y="453"/>
                  </a:lnTo>
                  <a:lnTo>
                    <a:pt x="0" y="452"/>
                  </a:lnTo>
                  <a:lnTo>
                    <a:pt x="0" y="452"/>
                  </a:lnTo>
                  <a:close/>
                  <a:moveTo>
                    <a:pt x="0" y="457"/>
                  </a:moveTo>
                  <a:lnTo>
                    <a:pt x="122" y="527"/>
                  </a:lnTo>
                  <a:lnTo>
                    <a:pt x="122" y="531"/>
                  </a:lnTo>
                  <a:lnTo>
                    <a:pt x="0" y="460"/>
                  </a:lnTo>
                  <a:lnTo>
                    <a:pt x="0" y="457"/>
                  </a:lnTo>
                  <a:lnTo>
                    <a:pt x="0" y="457"/>
                  </a:lnTo>
                  <a:close/>
                  <a:moveTo>
                    <a:pt x="0" y="501"/>
                  </a:moveTo>
                  <a:lnTo>
                    <a:pt x="0" y="503"/>
                  </a:lnTo>
                  <a:lnTo>
                    <a:pt x="122" y="573"/>
                  </a:lnTo>
                  <a:lnTo>
                    <a:pt x="122" y="571"/>
                  </a:lnTo>
                  <a:lnTo>
                    <a:pt x="0" y="501"/>
                  </a:lnTo>
                  <a:lnTo>
                    <a:pt x="0" y="501"/>
                  </a:lnTo>
                  <a:close/>
                  <a:moveTo>
                    <a:pt x="0" y="506"/>
                  </a:moveTo>
                  <a:lnTo>
                    <a:pt x="0" y="510"/>
                  </a:lnTo>
                  <a:lnTo>
                    <a:pt x="122" y="580"/>
                  </a:lnTo>
                  <a:lnTo>
                    <a:pt x="122" y="577"/>
                  </a:lnTo>
                  <a:lnTo>
                    <a:pt x="0" y="506"/>
                  </a:lnTo>
                  <a:lnTo>
                    <a:pt x="0" y="506"/>
                  </a:lnTo>
                  <a:close/>
                  <a:moveTo>
                    <a:pt x="0" y="513"/>
                  </a:moveTo>
                  <a:lnTo>
                    <a:pt x="0" y="515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0" y="513"/>
                  </a:lnTo>
                  <a:lnTo>
                    <a:pt x="0" y="513"/>
                  </a:lnTo>
                  <a:close/>
                  <a:moveTo>
                    <a:pt x="0" y="556"/>
                  </a:moveTo>
                  <a:lnTo>
                    <a:pt x="122" y="626"/>
                  </a:lnTo>
                  <a:lnTo>
                    <a:pt x="122" y="630"/>
                  </a:lnTo>
                  <a:lnTo>
                    <a:pt x="0" y="559"/>
                  </a:lnTo>
                  <a:lnTo>
                    <a:pt x="0" y="556"/>
                  </a:lnTo>
                  <a:lnTo>
                    <a:pt x="0" y="556"/>
                  </a:lnTo>
                  <a:close/>
                  <a:moveTo>
                    <a:pt x="0" y="563"/>
                  </a:moveTo>
                  <a:lnTo>
                    <a:pt x="122" y="633"/>
                  </a:lnTo>
                  <a:lnTo>
                    <a:pt x="122" y="635"/>
                  </a:lnTo>
                  <a:lnTo>
                    <a:pt x="0" y="564"/>
                  </a:lnTo>
                  <a:lnTo>
                    <a:pt x="0" y="563"/>
                  </a:lnTo>
                  <a:lnTo>
                    <a:pt x="0" y="563"/>
                  </a:lnTo>
                  <a:close/>
                  <a:moveTo>
                    <a:pt x="0" y="568"/>
                  </a:moveTo>
                  <a:lnTo>
                    <a:pt x="122" y="638"/>
                  </a:lnTo>
                  <a:lnTo>
                    <a:pt x="122" y="642"/>
                  </a:lnTo>
                  <a:lnTo>
                    <a:pt x="0" y="571"/>
                  </a:lnTo>
                  <a:lnTo>
                    <a:pt x="0" y="568"/>
                  </a:lnTo>
                  <a:lnTo>
                    <a:pt x="0" y="568"/>
                  </a:lnTo>
                  <a:close/>
                  <a:moveTo>
                    <a:pt x="0" y="612"/>
                  </a:moveTo>
                  <a:lnTo>
                    <a:pt x="0" y="614"/>
                  </a:lnTo>
                  <a:lnTo>
                    <a:pt x="122" y="684"/>
                  </a:lnTo>
                  <a:lnTo>
                    <a:pt x="122" y="683"/>
                  </a:lnTo>
                  <a:lnTo>
                    <a:pt x="0" y="612"/>
                  </a:lnTo>
                  <a:lnTo>
                    <a:pt x="0" y="612"/>
                  </a:lnTo>
                  <a:close/>
                  <a:moveTo>
                    <a:pt x="0" y="617"/>
                  </a:moveTo>
                  <a:lnTo>
                    <a:pt x="0" y="621"/>
                  </a:lnTo>
                  <a:lnTo>
                    <a:pt x="122" y="691"/>
                  </a:lnTo>
                  <a:lnTo>
                    <a:pt x="122" y="688"/>
                  </a:lnTo>
                  <a:lnTo>
                    <a:pt x="0" y="617"/>
                  </a:lnTo>
                  <a:lnTo>
                    <a:pt x="0" y="617"/>
                  </a:lnTo>
                  <a:close/>
                  <a:moveTo>
                    <a:pt x="0" y="624"/>
                  </a:moveTo>
                  <a:lnTo>
                    <a:pt x="0" y="626"/>
                  </a:lnTo>
                  <a:lnTo>
                    <a:pt x="122" y="697"/>
                  </a:lnTo>
                  <a:lnTo>
                    <a:pt x="122" y="695"/>
                  </a:lnTo>
                  <a:lnTo>
                    <a:pt x="0" y="624"/>
                  </a:lnTo>
                  <a:lnTo>
                    <a:pt x="0" y="624"/>
                  </a:lnTo>
                  <a:close/>
                  <a:moveTo>
                    <a:pt x="0" y="667"/>
                  </a:moveTo>
                  <a:lnTo>
                    <a:pt x="122" y="737"/>
                  </a:lnTo>
                  <a:lnTo>
                    <a:pt x="122" y="741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close/>
                  <a:moveTo>
                    <a:pt x="0" y="674"/>
                  </a:moveTo>
                  <a:lnTo>
                    <a:pt x="122" y="744"/>
                  </a:lnTo>
                  <a:lnTo>
                    <a:pt x="122" y="746"/>
                  </a:lnTo>
                  <a:lnTo>
                    <a:pt x="0" y="675"/>
                  </a:lnTo>
                  <a:lnTo>
                    <a:pt x="0" y="674"/>
                  </a:lnTo>
                  <a:lnTo>
                    <a:pt x="0" y="674"/>
                  </a:lnTo>
                  <a:close/>
                  <a:moveTo>
                    <a:pt x="0" y="679"/>
                  </a:moveTo>
                  <a:lnTo>
                    <a:pt x="122" y="749"/>
                  </a:lnTo>
                  <a:lnTo>
                    <a:pt x="122" y="753"/>
                  </a:lnTo>
                  <a:lnTo>
                    <a:pt x="0" y="683"/>
                  </a:lnTo>
                  <a:lnTo>
                    <a:pt x="0" y="679"/>
                  </a:lnTo>
                  <a:lnTo>
                    <a:pt x="0" y="679"/>
                  </a:lnTo>
                  <a:close/>
                  <a:moveTo>
                    <a:pt x="0" y="723"/>
                  </a:moveTo>
                  <a:lnTo>
                    <a:pt x="0" y="725"/>
                  </a:lnTo>
                  <a:lnTo>
                    <a:pt x="122" y="795"/>
                  </a:lnTo>
                  <a:lnTo>
                    <a:pt x="122" y="794"/>
                  </a:lnTo>
                  <a:lnTo>
                    <a:pt x="0" y="723"/>
                  </a:lnTo>
                  <a:lnTo>
                    <a:pt x="0" y="723"/>
                  </a:lnTo>
                  <a:close/>
                  <a:moveTo>
                    <a:pt x="0" y="728"/>
                  </a:moveTo>
                  <a:lnTo>
                    <a:pt x="0" y="732"/>
                  </a:lnTo>
                  <a:lnTo>
                    <a:pt x="122" y="802"/>
                  </a:lnTo>
                  <a:lnTo>
                    <a:pt x="122" y="799"/>
                  </a:lnTo>
                  <a:lnTo>
                    <a:pt x="0" y="728"/>
                  </a:lnTo>
                  <a:lnTo>
                    <a:pt x="0" y="728"/>
                  </a:lnTo>
                  <a:close/>
                  <a:moveTo>
                    <a:pt x="0" y="735"/>
                  </a:moveTo>
                  <a:lnTo>
                    <a:pt x="0" y="737"/>
                  </a:lnTo>
                  <a:lnTo>
                    <a:pt x="122" y="808"/>
                  </a:lnTo>
                  <a:lnTo>
                    <a:pt x="122" y="806"/>
                  </a:lnTo>
                  <a:lnTo>
                    <a:pt x="0" y="735"/>
                  </a:lnTo>
                  <a:lnTo>
                    <a:pt x="0" y="735"/>
                  </a:lnTo>
                  <a:close/>
                  <a:moveTo>
                    <a:pt x="0" y="778"/>
                  </a:moveTo>
                  <a:lnTo>
                    <a:pt x="122" y="848"/>
                  </a:lnTo>
                  <a:lnTo>
                    <a:pt x="122" y="852"/>
                  </a:lnTo>
                  <a:lnTo>
                    <a:pt x="0" y="781"/>
                  </a:lnTo>
                  <a:lnTo>
                    <a:pt x="0" y="778"/>
                  </a:lnTo>
                  <a:lnTo>
                    <a:pt x="0" y="778"/>
                  </a:lnTo>
                  <a:close/>
                  <a:moveTo>
                    <a:pt x="0" y="785"/>
                  </a:moveTo>
                  <a:lnTo>
                    <a:pt x="122" y="855"/>
                  </a:lnTo>
                  <a:lnTo>
                    <a:pt x="122" y="857"/>
                  </a:lnTo>
                  <a:lnTo>
                    <a:pt x="0" y="786"/>
                  </a:lnTo>
                  <a:lnTo>
                    <a:pt x="0" y="785"/>
                  </a:lnTo>
                  <a:lnTo>
                    <a:pt x="0" y="785"/>
                  </a:lnTo>
                  <a:close/>
                  <a:moveTo>
                    <a:pt x="0" y="790"/>
                  </a:moveTo>
                  <a:lnTo>
                    <a:pt x="122" y="861"/>
                  </a:lnTo>
                  <a:lnTo>
                    <a:pt x="122" y="864"/>
                  </a:lnTo>
                  <a:lnTo>
                    <a:pt x="0" y="794"/>
                  </a:lnTo>
                  <a:lnTo>
                    <a:pt x="0" y="790"/>
                  </a:lnTo>
                  <a:lnTo>
                    <a:pt x="0" y="790"/>
                  </a:lnTo>
                  <a:close/>
                  <a:moveTo>
                    <a:pt x="0" y="834"/>
                  </a:moveTo>
                  <a:lnTo>
                    <a:pt x="0" y="836"/>
                  </a:lnTo>
                  <a:lnTo>
                    <a:pt x="122" y="906"/>
                  </a:lnTo>
                  <a:lnTo>
                    <a:pt x="122" y="905"/>
                  </a:lnTo>
                  <a:lnTo>
                    <a:pt x="0" y="834"/>
                  </a:lnTo>
                  <a:lnTo>
                    <a:pt x="0" y="834"/>
                  </a:lnTo>
                  <a:close/>
                  <a:moveTo>
                    <a:pt x="0" y="839"/>
                  </a:moveTo>
                  <a:lnTo>
                    <a:pt x="0" y="843"/>
                  </a:lnTo>
                  <a:lnTo>
                    <a:pt x="122" y="913"/>
                  </a:lnTo>
                  <a:lnTo>
                    <a:pt x="122" y="910"/>
                  </a:lnTo>
                  <a:lnTo>
                    <a:pt x="0" y="839"/>
                  </a:lnTo>
                  <a:lnTo>
                    <a:pt x="0" y="839"/>
                  </a:lnTo>
                  <a:close/>
                  <a:moveTo>
                    <a:pt x="0" y="846"/>
                  </a:moveTo>
                  <a:lnTo>
                    <a:pt x="0" y="848"/>
                  </a:lnTo>
                  <a:lnTo>
                    <a:pt x="122" y="919"/>
                  </a:lnTo>
                  <a:lnTo>
                    <a:pt x="122" y="917"/>
                  </a:lnTo>
                  <a:lnTo>
                    <a:pt x="0" y="846"/>
                  </a:lnTo>
                  <a:lnTo>
                    <a:pt x="0" y="846"/>
                  </a:lnTo>
                  <a:close/>
                  <a:moveTo>
                    <a:pt x="0" y="889"/>
                  </a:moveTo>
                  <a:lnTo>
                    <a:pt x="122" y="959"/>
                  </a:lnTo>
                  <a:lnTo>
                    <a:pt x="122" y="963"/>
                  </a:lnTo>
                  <a:lnTo>
                    <a:pt x="0" y="892"/>
                  </a:lnTo>
                  <a:lnTo>
                    <a:pt x="0" y="889"/>
                  </a:lnTo>
                  <a:lnTo>
                    <a:pt x="0" y="889"/>
                  </a:lnTo>
                  <a:close/>
                  <a:moveTo>
                    <a:pt x="0" y="896"/>
                  </a:moveTo>
                  <a:lnTo>
                    <a:pt x="122" y="966"/>
                  </a:lnTo>
                  <a:lnTo>
                    <a:pt x="122" y="968"/>
                  </a:lnTo>
                  <a:lnTo>
                    <a:pt x="0" y="898"/>
                  </a:lnTo>
                  <a:lnTo>
                    <a:pt x="0" y="896"/>
                  </a:lnTo>
                  <a:lnTo>
                    <a:pt x="0" y="896"/>
                  </a:lnTo>
                  <a:close/>
                  <a:moveTo>
                    <a:pt x="0" y="901"/>
                  </a:moveTo>
                  <a:lnTo>
                    <a:pt x="122" y="972"/>
                  </a:lnTo>
                  <a:lnTo>
                    <a:pt x="122" y="975"/>
                  </a:lnTo>
                  <a:lnTo>
                    <a:pt x="0" y="905"/>
                  </a:lnTo>
                  <a:lnTo>
                    <a:pt x="0" y="901"/>
                  </a:lnTo>
                  <a:lnTo>
                    <a:pt x="0" y="901"/>
                  </a:lnTo>
                  <a:close/>
                  <a:moveTo>
                    <a:pt x="0" y="945"/>
                  </a:moveTo>
                  <a:lnTo>
                    <a:pt x="0" y="947"/>
                  </a:lnTo>
                  <a:lnTo>
                    <a:pt x="122" y="1017"/>
                  </a:lnTo>
                  <a:lnTo>
                    <a:pt x="122" y="1016"/>
                  </a:lnTo>
                  <a:lnTo>
                    <a:pt x="0" y="945"/>
                  </a:lnTo>
                  <a:lnTo>
                    <a:pt x="0" y="945"/>
                  </a:lnTo>
                  <a:close/>
                  <a:moveTo>
                    <a:pt x="0" y="950"/>
                  </a:moveTo>
                  <a:lnTo>
                    <a:pt x="0" y="954"/>
                  </a:lnTo>
                  <a:lnTo>
                    <a:pt x="122" y="1024"/>
                  </a:lnTo>
                  <a:lnTo>
                    <a:pt x="122" y="1021"/>
                  </a:lnTo>
                  <a:lnTo>
                    <a:pt x="0" y="950"/>
                  </a:lnTo>
                  <a:lnTo>
                    <a:pt x="0" y="950"/>
                  </a:lnTo>
                  <a:close/>
                  <a:moveTo>
                    <a:pt x="0" y="957"/>
                  </a:moveTo>
                  <a:lnTo>
                    <a:pt x="0" y="959"/>
                  </a:lnTo>
                  <a:lnTo>
                    <a:pt x="122" y="1030"/>
                  </a:lnTo>
                  <a:lnTo>
                    <a:pt x="122" y="1028"/>
                  </a:lnTo>
                  <a:lnTo>
                    <a:pt x="0" y="957"/>
                  </a:lnTo>
                  <a:lnTo>
                    <a:pt x="0" y="957"/>
                  </a:lnTo>
                  <a:close/>
                  <a:moveTo>
                    <a:pt x="0" y="1000"/>
                  </a:moveTo>
                  <a:lnTo>
                    <a:pt x="122" y="1070"/>
                  </a:lnTo>
                  <a:lnTo>
                    <a:pt x="122" y="1074"/>
                  </a:lnTo>
                  <a:lnTo>
                    <a:pt x="0" y="1003"/>
                  </a:lnTo>
                  <a:lnTo>
                    <a:pt x="0" y="1000"/>
                  </a:lnTo>
                  <a:lnTo>
                    <a:pt x="0" y="1000"/>
                  </a:lnTo>
                  <a:close/>
                  <a:moveTo>
                    <a:pt x="0" y="1007"/>
                  </a:moveTo>
                  <a:lnTo>
                    <a:pt x="122" y="1077"/>
                  </a:lnTo>
                  <a:lnTo>
                    <a:pt x="122" y="1079"/>
                  </a:lnTo>
                  <a:lnTo>
                    <a:pt x="0" y="1009"/>
                  </a:lnTo>
                  <a:lnTo>
                    <a:pt x="0" y="1007"/>
                  </a:lnTo>
                  <a:lnTo>
                    <a:pt x="0" y="1007"/>
                  </a:lnTo>
                  <a:close/>
                  <a:moveTo>
                    <a:pt x="0" y="1012"/>
                  </a:moveTo>
                  <a:lnTo>
                    <a:pt x="122" y="1083"/>
                  </a:lnTo>
                  <a:lnTo>
                    <a:pt x="122" y="1086"/>
                  </a:lnTo>
                  <a:lnTo>
                    <a:pt x="0" y="1016"/>
                  </a:lnTo>
                  <a:lnTo>
                    <a:pt x="0" y="1012"/>
                  </a:lnTo>
                  <a:lnTo>
                    <a:pt x="0" y="1012"/>
                  </a:lnTo>
                  <a:close/>
                  <a:moveTo>
                    <a:pt x="0" y="1056"/>
                  </a:moveTo>
                  <a:lnTo>
                    <a:pt x="0" y="1058"/>
                  </a:lnTo>
                  <a:lnTo>
                    <a:pt x="122" y="1128"/>
                  </a:lnTo>
                  <a:lnTo>
                    <a:pt x="122" y="1127"/>
                  </a:lnTo>
                  <a:lnTo>
                    <a:pt x="0" y="1056"/>
                  </a:lnTo>
                  <a:lnTo>
                    <a:pt x="0" y="1056"/>
                  </a:lnTo>
                  <a:close/>
                  <a:moveTo>
                    <a:pt x="0" y="1061"/>
                  </a:moveTo>
                  <a:lnTo>
                    <a:pt x="0" y="1065"/>
                  </a:lnTo>
                  <a:lnTo>
                    <a:pt x="122" y="1135"/>
                  </a:lnTo>
                  <a:lnTo>
                    <a:pt x="122" y="1132"/>
                  </a:lnTo>
                  <a:lnTo>
                    <a:pt x="0" y="1061"/>
                  </a:lnTo>
                  <a:lnTo>
                    <a:pt x="0" y="1061"/>
                  </a:lnTo>
                  <a:close/>
                  <a:moveTo>
                    <a:pt x="0" y="1068"/>
                  </a:moveTo>
                  <a:lnTo>
                    <a:pt x="0" y="1070"/>
                  </a:lnTo>
                  <a:lnTo>
                    <a:pt x="122" y="1141"/>
                  </a:lnTo>
                  <a:lnTo>
                    <a:pt x="122" y="1139"/>
                  </a:lnTo>
                  <a:lnTo>
                    <a:pt x="0" y="1068"/>
                  </a:lnTo>
                  <a:lnTo>
                    <a:pt x="0" y="1068"/>
                  </a:lnTo>
                  <a:close/>
                  <a:moveTo>
                    <a:pt x="0" y="1111"/>
                  </a:moveTo>
                  <a:lnTo>
                    <a:pt x="122" y="1181"/>
                  </a:lnTo>
                  <a:lnTo>
                    <a:pt x="122" y="1185"/>
                  </a:lnTo>
                  <a:lnTo>
                    <a:pt x="0" y="1114"/>
                  </a:lnTo>
                  <a:lnTo>
                    <a:pt x="0" y="1111"/>
                  </a:lnTo>
                  <a:lnTo>
                    <a:pt x="0" y="1111"/>
                  </a:lnTo>
                  <a:close/>
                  <a:moveTo>
                    <a:pt x="0" y="1118"/>
                  </a:moveTo>
                  <a:lnTo>
                    <a:pt x="122" y="1188"/>
                  </a:lnTo>
                  <a:lnTo>
                    <a:pt x="122" y="1190"/>
                  </a:lnTo>
                  <a:lnTo>
                    <a:pt x="0" y="1120"/>
                  </a:lnTo>
                  <a:lnTo>
                    <a:pt x="0" y="1118"/>
                  </a:lnTo>
                  <a:lnTo>
                    <a:pt x="0" y="1118"/>
                  </a:lnTo>
                  <a:close/>
                  <a:moveTo>
                    <a:pt x="0" y="1123"/>
                  </a:moveTo>
                  <a:lnTo>
                    <a:pt x="122" y="1194"/>
                  </a:lnTo>
                  <a:lnTo>
                    <a:pt x="122" y="1197"/>
                  </a:lnTo>
                  <a:lnTo>
                    <a:pt x="0" y="1127"/>
                  </a:lnTo>
                  <a:lnTo>
                    <a:pt x="0" y="1123"/>
                  </a:lnTo>
                  <a:lnTo>
                    <a:pt x="0" y="1123"/>
                  </a:lnTo>
                  <a:close/>
                  <a:moveTo>
                    <a:pt x="0" y="1167"/>
                  </a:moveTo>
                  <a:lnTo>
                    <a:pt x="0" y="1171"/>
                  </a:lnTo>
                  <a:lnTo>
                    <a:pt x="122" y="1241"/>
                  </a:lnTo>
                  <a:lnTo>
                    <a:pt x="122" y="1238"/>
                  </a:lnTo>
                  <a:lnTo>
                    <a:pt x="0" y="1167"/>
                  </a:lnTo>
                  <a:lnTo>
                    <a:pt x="0" y="1167"/>
                  </a:lnTo>
                  <a:close/>
                  <a:moveTo>
                    <a:pt x="0" y="1172"/>
                  </a:moveTo>
                  <a:lnTo>
                    <a:pt x="0" y="1176"/>
                  </a:lnTo>
                  <a:lnTo>
                    <a:pt x="122" y="1247"/>
                  </a:lnTo>
                  <a:lnTo>
                    <a:pt x="122" y="1243"/>
                  </a:lnTo>
                  <a:lnTo>
                    <a:pt x="0" y="1172"/>
                  </a:lnTo>
                  <a:lnTo>
                    <a:pt x="0" y="1172"/>
                  </a:lnTo>
                  <a:close/>
                  <a:moveTo>
                    <a:pt x="0" y="1180"/>
                  </a:moveTo>
                  <a:lnTo>
                    <a:pt x="0" y="1181"/>
                  </a:lnTo>
                  <a:lnTo>
                    <a:pt x="122" y="1252"/>
                  </a:lnTo>
                  <a:lnTo>
                    <a:pt x="122" y="1250"/>
                  </a:lnTo>
                  <a:lnTo>
                    <a:pt x="0" y="118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3" name="Freeform 127">
              <a:extLst>
                <a:ext uri="{FF2B5EF4-FFF2-40B4-BE49-F238E27FC236}">
                  <a16:creationId xmlns="" xmlns:a16="http://schemas.microsoft.com/office/drawing/2014/main" id="{4D268BCC-7770-4C19-8AE0-A85EF2D50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538" y="2408238"/>
              <a:ext cx="9525" cy="1944688"/>
            </a:xfrm>
            <a:custGeom>
              <a:avLst/>
              <a:gdLst>
                <a:gd name="T0" fmla="*/ 3 w 3"/>
                <a:gd name="T1" fmla="*/ 1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1"/>
                  </a:moveTo>
                  <a:cubicBezTo>
                    <a:pt x="3" y="231"/>
                    <a:pt x="3" y="465"/>
                    <a:pt x="3" y="695"/>
                  </a:cubicBezTo>
                  <a:cubicBezTo>
                    <a:pt x="2" y="694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4" name="Freeform 128">
              <a:extLst>
                <a:ext uri="{FF2B5EF4-FFF2-40B4-BE49-F238E27FC236}">
                  <a16:creationId xmlns="" xmlns:a16="http://schemas.microsoft.com/office/drawing/2014/main" id="{C91A65E8-462D-49E9-8616-7E8D19F35D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2349500"/>
              <a:ext cx="498475" cy="542925"/>
            </a:xfrm>
            <a:custGeom>
              <a:avLst/>
              <a:gdLst>
                <a:gd name="T0" fmla="*/ 25 w 314"/>
                <a:gd name="T1" fmla="*/ 168 h 342"/>
                <a:gd name="T2" fmla="*/ 28 w 314"/>
                <a:gd name="T3" fmla="*/ 327 h 342"/>
                <a:gd name="T4" fmla="*/ 25 w 314"/>
                <a:gd name="T5" fmla="*/ 328 h 342"/>
                <a:gd name="T6" fmla="*/ 51 w 314"/>
                <a:gd name="T7" fmla="*/ 314 h 342"/>
                <a:gd name="T8" fmla="*/ 53 w 314"/>
                <a:gd name="T9" fmla="*/ 152 h 342"/>
                <a:gd name="T10" fmla="*/ 51 w 314"/>
                <a:gd name="T11" fmla="*/ 314 h 342"/>
                <a:gd name="T12" fmla="*/ 51 w 314"/>
                <a:gd name="T13" fmla="*/ 314 h 342"/>
                <a:gd name="T14" fmla="*/ 76 w 314"/>
                <a:gd name="T15" fmla="*/ 138 h 342"/>
                <a:gd name="T16" fmla="*/ 78 w 314"/>
                <a:gd name="T17" fmla="*/ 298 h 342"/>
                <a:gd name="T18" fmla="*/ 76 w 314"/>
                <a:gd name="T19" fmla="*/ 298 h 342"/>
                <a:gd name="T20" fmla="*/ 101 w 314"/>
                <a:gd name="T21" fmla="*/ 284 h 342"/>
                <a:gd name="T22" fmla="*/ 104 w 314"/>
                <a:gd name="T23" fmla="*/ 122 h 342"/>
                <a:gd name="T24" fmla="*/ 101 w 314"/>
                <a:gd name="T25" fmla="*/ 284 h 342"/>
                <a:gd name="T26" fmla="*/ 101 w 314"/>
                <a:gd name="T27" fmla="*/ 284 h 342"/>
                <a:gd name="T28" fmla="*/ 127 w 314"/>
                <a:gd name="T29" fmla="*/ 110 h 342"/>
                <a:gd name="T30" fmla="*/ 129 w 314"/>
                <a:gd name="T31" fmla="*/ 268 h 342"/>
                <a:gd name="T32" fmla="*/ 127 w 314"/>
                <a:gd name="T33" fmla="*/ 270 h 342"/>
                <a:gd name="T34" fmla="*/ 152 w 314"/>
                <a:gd name="T35" fmla="*/ 256 h 342"/>
                <a:gd name="T36" fmla="*/ 153 w 314"/>
                <a:gd name="T37" fmla="*/ 94 h 342"/>
                <a:gd name="T38" fmla="*/ 152 w 314"/>
                <a:gd name="T39" fmla="*/ 256 h 342"/>
                <a:gd name="T40" fmla="*/ 152 w 314"/>
                <a:gd name="T41" fmla="*/ 256 h 342"/>
                <a:gd name="T42" fmla="*/ 0 w 314"/>
                <a:gd name="T43" fmla="*/ 182 h 342"/>
                <a:gd name="T44" fmla="*/ 2 w 314"/>
                <a:gd name="T45" fmla="*/ 341 h 342"/>
                <a:gd name="T46" fmla="*/ 0 w 314"/>
                <a:gd name="T47" fmla="*/ 342 h 342"/>
                <a:gd name="T48" fmla="*/ 185 w 314"/>
                <a:gd name="T49" fmla="*/ 237 h 342"/>
                <a:gd name="T50" fmla="*/ 187 w 314"/>
                <a:gd name="T51" fmla="*/ 74 h 342"/>
                <a:gd name="T52" fmla="*/ 185 w 314"/>
                <a:gd name="T53" fmla="*/ 237 h 342"/>
                <a:gd name="T54" fmla="*/ 185 w 314"/>
                <a:gd name="T55" fmla="*/ 237 h 342"/>
                <a:gd name="T56" fmla="*/ 210 w 314"/>
                <a:gd name="T57" fmla="*/ 60 h 342"/>
                <a:gd name="T58" fmla="*/ 213 w 314"/>
                <a:gd name="T59" fmla="*/ 219 h 342"/>
                <a:gd name="T60" fmla="*/ 210 w 314"/>
                <a:gd name="T61" fmla="*/ 221 h 342"/>
                <a:gd name="T62" fmla="*/ 236 w 314"/>
                <a:gd name="T63" fmla="*/ 207 h 342"/>
                <a:gd name="T64" fmla="*/ 238 w 314"/>
                <a:gd name="T65" fmla="*/ 45 h 342"/>
                <a:gd name="T66" fmla="*/ 236 w 314"/>
                <a:gd name="T67" fmla="*/ 207 h 342"/>
                <a:gd name="T68" fmla="*/ 236 w 314"/>
                <a:gd name="T69" fmla="*/ 207 h 342"/>
                <a:gd name="T70" fmla="*/ 261 w 314"/>
                <a:gd name="T71" fmla="*/ 32 h 342"/>
                <a:gd name="T72" fmla="*/ 263 w 314"/>
                <a:gd name="T73" fmla="*/ 191 h 342"/>
                <a:gd name="T74" fmla="*/ 261 w 314"/>
                <a:gd name="T75" fmla="*/ 193 h 342"/>
                <a:gd name="T76" fmla="*/ 285 w 314"/>
                <a:gd name="T77" fmla="*/ 177 h 342"/>
                <a:gd name="T78" fmla="*/ 289 w 314"/>
                <a:gd name="T79" fmla="*/ 16 h 342"/>
                <a:gd name="T80" fmla="*/ 285 w 314"/>
                <a:gd name="T81" fmla="*/ 177 h 342"/>
                <a:gd name="T82" fmla="*/ 285 w 314"/>
                <a:gd name="T83" fmla="*/ 177 h 342"/>
                <a:gd name="T84" fmla="*/ 312 w 314"/>
                <a:gd name="T85" fmla="*/ 2 h 342"/>
                <a:gd name="T86" fmla="*/ 314 w 314"/>
                <a:gd name="T87" fmla="*/ 161 h 342"/>
                <a:gd name="T88" fmla="*/ 312 w 314"/>
                <a:gd name="T89" fmla="*/ 163 h 342"/>
                <a:gd name="T90" fmla="*/ 160 w 314"/>
                <a:gd name="T91" fmla="*/ 251 h 342"/>
                <a:gd name="T92" fmla="*/ 162 w 314"/>
                <a:gd name="T93" fmla="*/ 89 h 342"/>
                <a:gd name="T94" fmla="*/ 160 w 314"/>
                <a:gd name="T95" fmla="*/ 25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4" h="342">
                  <a:moveTo>
                    <a:pt x="25" y="328"/>
                  </a:moveTo>
                  <a:lnTo>
                    <a:pt x="25" y="168"/>
                  </a:lnTo>
                  <a:lnTo>
                    <a:pt x="28" y="166"/>
                  </a:lnTo>
                  <a:lnTo>
                    <a:pt x="28" y="327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51" y="314"/>
                  </a:moveTo>
                  <a:lnTo>
                    <a:pt x="51" y="154"/>
                  </a:lnTo>
                  <a:lnTo>
                    <a:pt x="53" y="152"/>
                  </a:lnTo>
                  <a:lnTo>
                    <a:pt x="53" y="312"/>
                  </a:lnTo>
                  <a:lnTo>
                    <a:pt x="51" y="314"/>
                  </a:lnTo>
                  <a:lnTo>
                    <a:pt x="51" y="314"/>
                  </a:lnTo>
                  <a:lnTo>
                    <a:pt x="51" y="314"/>
                  </a:lnTo>
                  <a:close/>
                  <a:moveTo>
                    <a:pt x="76" y="298"/>
                  </a:moveTo>
                  <a:lnTo>
                    <a:pt x="76" y="138"/>
                  </a:lnTo>
                  <a:lnTo>
                    <a:pt x="78" y="138"/>
                  </a:lnTo>
                  <a:lnTo>
                    <a:pt x="78" y="298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1" y="284"/>
                  </a:moveTo>
                  <a:lnTo>
                    <a:pt x="101" y="124"/>
                  </a:lnTo>
                  <a:lnTo>
                    <a:pt x="104" y="122"/>
                  </a:lnTo>
                  <a:lnTo>
                    <a:pt x="104" y="282"/>
                  </a:lnTo>
                  <a:lnTo>
                    <a:pt x="101" y="284"/>
                  </a:lnTo>
                  <a:lnTo>
                    <a:pt x="101" y="284"/>
                  </a:lnTo>
                  <a:lnTo>
                    <a:pt x="101" y="284"/>
                  </a:lnTo>
                  <a:close/>
                  <a:moveTo>
                    <a:pt x="127" y="270"/>
                  </a:moveTo>
                  <a:lnTo>
                    <a:pt x="127" y="110"/>
                  </a:lnTo>
                  <a:lnTo>
                    <a:pt x="129" y="108"/>
                  </a:lnTo>
                  <a:lnTo>
                    <a:pt x="129" y="268"/>
                  </a:lnTo>
                  <a:lnTo>
                    <a:pt x="127" y="270"/>
                  </a:lnTo>
                  <a:lnTo>
                    <a:pt x="127" y="270"/>
                  </a:lnTo>
                  <a:lnTo>
                    <a:pt x="127" y="270"/>
                  </a:lnTo>
                  <a:close/>
                  <a:moveTo>
                    <a:pt x="152" y="256"/>
                  </a:moveTo>
                  <a:lnTo>
                    <a:pt x="152" y="96"/>
                  </a:lnTo>
                  <a:lnTo>
                    <a:pt x="153" y="94"/>
                  </a:lnTo>
                  <a:lnTo>
                    <a:pt x="153" y="254"/>
                  </a:lnTo>
                  <a:lnTo>
                    <a:pt x="152" y="256"/>
                  </a:lnTo>
                  <a:lnTo>
                    <a:pt x="152" y="256"/>
                  </a:lnTo>
                  <a:lnTo>
                    <a:pt x="152" y="256"/>
                  </a:lnTo>
                  <a:close/>
                  <a:moveTo>
                    <a:pt x="0" y="342"/>
                  </a:moveTo>
                  <a:lnTo>
                    <a:pt x="0" y="182"/>
                  </a:lnTo>
                  <a:lnTo>
                    <a:pt x="2" y="180"/>
                  </a:lnTo>
                  <a:lnTo>
                    <a:pt x="2" y="341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7"/>
                  </a:moveTo>
                  <a:lnTo>
                    <a:pt x="185" y="76"/>
                  </a:lnTo>
                  <a:lnTo>
                    <a:pt x="187" y="74"/>
                  </a:lnTo>
                  <a:lnTo>
                    <a:pt x="187" y="235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7"/>
                  </a:lnTo>
                  <a:close/>
                  <a:moveTo>
                    <a:pt x="210" y="221"/>
                  </a:moveTo>
                  <a:lnTo>
                    <a:pt x="210" y="60"/>
                  </a:lnTo>
                  <a:lnTo>
                    <a:pt x="213" y="59"/>
                  </a:lnTo>
                  <a:lnTo>
                    <a:pt x="213" y="219"/>
                  </a:lnTo>
                  <a:lnTo>
                    <a:pt x="210" y="221"/>
                  </a:lnTo>
                  <a:lnTo>
                    <a:pt x="210" y="221"/>
                  </a:lnTo>
                  <a:lnTo>
                    <a:pt x="210" y="221"/>
                  </a:lnTo>
                  <a:close/>
                  <a:moveTo>
                    <a:pt x="236" y="207"/>
                  </a:moveTo>
                  <a:lnTo>
                    <a:pt x="236" y="46"/>
                  </a:lnTo>
                  <a:lnTo>
                    <a:pt x="238" y="45"/>
                  </a:lnTo>
                  <a:lnTo>
                    <a:pt x="238" y="205"/>
                  </a:lnTo>
                  <a:lnTo>
                    <a:pt x="236" y="207"/>
                  </a:lnTo>
                  <a:lnTo>
                    <a:pt x="236" y="207"/>
                  </a:lnTo>
                  <a:lnTo>
                    <a:pt x="236" y="207"/>
                  </a:lnTo>
                  <a:close/>
                  <a:moveTo>
                    <a:pt x="261" y="193"/>
                  </a:moveTo>
                  <a:lnTo>
                    <a:pt x="261" y="32"/>
                  </a:lnTo>
                  <a:lnTo>
                    <a:pt x="264" y="30"/>
                  </a:lnTo>
                  <a:lnTo>
                    <a:pt x="263" y="191"/>
                  </a:lnTo>
                  <a:lnTo>
                    <a:pt x="261" y="193"/>
                  </a:lnTo>
                  <a:lnTo>
                    <a:pt x="261" y="193"/>
                  </a:lnTo>
                  <a:lnTo>
                    <a:pt x="261" y="193"/>
                  </a:lnTo>
                  <a:close/>
                  <a:moveTo>
                    <a:pt x="285" y="177"/>
                  </a:moveTo>
                  <a:lnTo>
                    <a:pt x="285" y="16"/>
                  </a:lnTo>
                  <a:lnTo>
                    <a:pt x="289" y="16"/>
                  </a:lnTo>
                  <a:lnTo>
                    <a:pt x="289" y="177"/>
                  </a:lnTo>
                  <a:lnTo>
                    <a:pt x="285" y="177"/>
                  </a:lnTo>
                  <a:lnTo>
                    <a:pt x="285" y="177"/>
                  </a:lnTo>
                  <a:lnTo>
                    <a:pt x="285" y="177"/>
                  </a:lnTo>
                  <a:close/>
                  <a:moveTo>
                    <a:pt x="312" y="163"/>
                  </a:moveTo>
                  <a:lnTo>
                    <a:pt x="312" y="2"/>
                  </a:lnTo>
                  <a:lnTo>
                    <a:pt x="314" y="0"/>
                  </a:lnTo>
                  <a:lnTo>
                    <a:pt x="314" y="161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63"/>
                  </a:lnTo>
                  <a:close/>
                  <a:moveTo>
                    <a:pt x="160" y="251"/>
                  </a:moveTo>
                  <a:lnTo>
                    <a:pt x="160" y="90"/>
                  </a:lnTo>
                  <a:lnTo>
                    <a:pt x="162" y="89"/>
                  </a:lnTo>
                  <a:lnTo>
                    <a:pt x="162" y="249"/>
                  </a:lnTo>
                  <a:lnTo>
                    <a:pt x="160" y="251"/>
                  </a:lnTo>
                  <a:lnTo>
                    <a:pt x="160" y="2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5" name="Freeform 129">
              <a:extLst>
                <a:ext uri="{FF2B5EF4-FFF2-40B4-BE49-F238E27FC236}">
                  <a16:creationId xmlns="" xmlns:a16="http://schemas.microsoft.com/office/drawing/2014/main" id="{79A696B8-459D-45CC-9250-40395F963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3094038"/>
              <a:ext cx="7938" cy="1592263"/>
            </a:xfrm>
            <a:custGeom>
              <a:avLst/>
              <a:gdLst>
                <a:gd name="T0" fmla="*/ 3 w 3"/>
                <a:gd name="T1" fmla="*/ 569 h 569"/>
                <a:gd name="T2" fmla="*/ 0 w 3"/>
                <a:gd name="T3" fmla="*/ 567 h 569"/>
                <a:gd name="T4" fmla="*/ 0 w 3"/>
                <a:gd name="T5" fmla="*/ 0 h 569"/>
                <a:gd name="T6" fmla="*/ 3 w 3"/>
                <a:gd name="T7" fmla="*/ 2 h 569"/>
                <a:gd name="T8" fmla="*/ 3 w 3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69">
                  <a:moveTo>
                    <a:pt x="3" y="569"/>
                  </a:moveTo>
                  <a:cubicBezTo>
                    <a:pt x="0" y="567"/>
                    <a:pt x="0" y="567"/>
                    <a:pt x="0" y="5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91"/>
                    <a:pt x="3" y="380"/>
                    <a:pt x="3" y="56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6" name="Freeform 130">
              <a:extLst>
                <a:ext uri="{FF2B5EF4-FFF2-40B4-BE49-F238E27FC236}">
                  <a16:creationId xmlns="" xmlns:a16="http://schemas.microsoft.com/office/drawing/2014/main" id="{09E817E2-50CC-4B90-82E5-3588EDD8F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3530600"/>
              <a:ext cx="9525" cy="1257300"/>
            </a:xfrm>
            <a:custGeom>
              <a:avLst/>
              <a:gdLst>
                <a:gd name="T0" fmla="*/ 3 w 3"/>
                <a:gd name="T1" fmla="*/ 449 h 449"/>
                <a:gd name="T2" fmla="*/ 0 w 3"/>
                <a:gd name="T3" fmla="*/ 448 h 449"/>
                <a:gd name="T4" fmla="*/ 0 w 3"/>
                <a:gd name="T5" fmla="*/ 0 h 449"/>
                <a:gd name="T6" fmla="*/ 3 w 3"/>
                <a:gd name="T7" fmla="*/ 2 h 449"/>
                <a:gd name="T8" fmla="*/ 3 w 3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49">
                  <a:moveTo>
                    <a:pt x="3" y="449"/>
                  </a:moveTo>
                  <a:cubicBezTo>
                    <a:pt x="0" y="448"/>
                    <a:pt x="0" y="448"/>
                    <a:pt x="0" y="4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60"/>
                    <a:pt x="3" y="292"/>
                    <a:pt x="3" y="44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7" name="Freeform 131">
              <a:extLst>
                <a:ext uri="{FF2B5EF4-FFF2-40B4-BE49-F238E27FC236}">
                  <a16:creationId xmlns="" xmlns:a16="http://schemas.microsoft.com/office/drawing/2014/main" id="{C45E117E-BD00-4808-A871-DBF7352A1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6063" y="3265488"/>
              <a:ext cx="503238" cy="1512888"/>
            </a:xfrm>
            <a:custGeom>
              <a:avLst/>
              <a:gdLst>
                <a:gd name="T0" fmla="*/ 14 w 180"/>
                <a:gd name="T1" fmla="*/ 533 h 541"/>
                <a:gd name="T2" fmla="*/ 16 w 180"/>
                <a:gd name="T3" fmla="*/ 94 h 541"/>
                <a:gd name="T4" fmla="*/ 17 w 180"/>
                <a:gd name="T5" fmla="*/ 531 h 541"/>
                <a:gd name="T6" fmla="*/ 14 w 180"/>
                <a:gd name="T7" fmla="*/ 533 h 541"/>
                <a:gd name="T8" fmla="*/ 28 w 180"/>
                <a:gd name="T9" fmla="*/ 524 h 541"/>
                <a:gd name="T10" fmla="*/ 30 w 180"/>
                <a:gd name="T11" fmla="*/ 86 h 541"/>
                <a:gd name="T12" fmla="*/ 31 w 180"/>
                <a:gd name="T13" fmla="*/ 522 h 541"/>
                <a:gd name="T14" fmla="*/ 28 w 180"/>
                <a:gd name="T15" fmla="*/ 524 h 541"/>
                <a:gd name="T16" fmla="*/ 43 w 180"/>
                <a:gd name="T17" fmla="*/ 516 h 541"/>
                <a:gd name="T18" fmla="*/ 44 w 180"/>
                <a:gd name="T19" fmla="*/ 78 h 541"/>
                <a:gd name="T20" fmla="*/ 46 w 180"/>
                <a:gd name="T21" fmla="*/ 514 h 541"/>
                <a:gd name="T22" fmla="*/ 43 w 180"/>
                <a:gd name="T23" fmla="*/ 516 h 541"/>
                <a:gd name="T24" fmla="*/ 57 w 180"/>
                <a:gd name="T25" fmla="*/ 508 h 541"/>
                <a:gd name="T26" fmla="*/ 59 w 180"/>
                <a:gd name="T27" fmla="*/ 70 h 541"/>
                <a:gd name="T28" fmla="*/ 60 w 180"/>
                <a:gd name="T29" fmla="*/ 506 h 541"/>
                <a:gd name="T30" fmla="*/ 57 w 180"/>
                <a:gd name="T31" fmla="*/ 508 h 541"/>
                <a:gd name="T32" fmla="*/ 71 w 180"/>
                <a:gd name="T33" fmla="*/ 499 h 541"/>
                <a:gd name="T34" fmla="*/ 73 w 180"/>
                <a:gd name="T35" fmla="*/ 61 h 541"/>
                <a:gd name="T36" fmla="*/ 75 w 180"/>
                <a:gd name="T37" fmla="*/ 498 h 541"/>
                <a:gd name="T38" fmla="*/ 71 w 180"/>
                <a:gd name="T39" fmla="*/ 499 h 541"/>
                <a:gd name="T40" fmla="*/ 86 w 180"/>
                <a:gd name="T41" fmla="*/ 491 h 541"/>
                <a:gd name="T42" fmla="*/ 87 w 180"/>
                <a:gd name="T43" fmla="*/ 53 h 541"/>
                <a:gd name="T44" fmla="*/ 89 w 180"/>
                <a:gd name="T45" fmla="*/ 489 h 541"/>
                <a:gd name="T46" fmla="*/ 86 w 180"/>
                <a:gd name="T47" fmla="*/ 491 h 541"/>
                <a:gd name="T48" fmla="*/ 0 w 180"/>
                <a:gd name="T49" fmla="*/ 541 h 541"/>
                <a:gd name="T50" fmla="*/ 1 w 180"/>
                <a:gd name="T51" fmla="*/ 103 h 541"/>
                <a:gd name="T52" fmla="*/ 3 w 180"/>
                <a:gd name="T53" fmla="*/ 539 h 541"/>
                <a:gd name="T54" fmla="*/ 0 w 180"/>
                <a:gd name="T55" fmla="*/ 541 h 541"/>
                <a:gd name="T56" fmla="*/ 105 w 180"/>
                <a:gd name="T57" fmla="*/ 480 h 541"/>
                <a:gd name="T58" fmla="*/ 106 w 180"/>
                <a:gd name="T59" fmla="*/ 42 h 541"/>
                <a:gd name="T60" fmla="*/ 108 w 180"/>
                <a:gd name="T61" fmla="*/ 478 h 541"/>
                <a:gd name="T62" fmla="*/ 105 w 180"/>
                <a:gd name="T63" fmla="*/ 480 h 541"/>
                <a:gd name="T64" fmla="*/ 119 w 180"/>
                <a:gd name="T65" fmla="*/ 472 h 541"/>
                <a:gd name="T66" fmla="*/ 121 w 180"/>
                <a:gd name="T67" fmla="*/ 34 h 541"/>
                <a:gd name="T68" fmla="*/ 122 w 180"/>
                <a:gd name="T69" fmla="*/ 470 h 541"/>
                <a:gd name="T70" fmla="*/ 119 w 180"/>
                <a:gd name="T71" fmla="*/ 472 h 541"/>
                <a:gd name="T72" fmla="*/ 133 w 180"/>
                <a:gd name="T73" fmla="*/ 464 h 541"/>
                <a:gd name="T74" fmla="*/ 135 w 180"/>
                <a:gd name="T75" fmla="*/ 25 h 541"/>
                <a:gd name="T76" fmla="*/ 137 w 180"/>
                <a:gd name="T77" fmla="*/ 462 h 541"/>
                <a:gd name="T78" fmla="*/ 133 w 180"/>
                <a:gd name="T79" fmla="*/ 464 h 541"/>
                <a:gd name="T80" fmla="*/ 148 w 180"/>
                <a:gd name="T81" fmla="*/ 455 h 541"/>
                <a:gd name="T82" fmla="*/ 149 w 180"/>
                <a:gd name="T83" fmla="*/ 17 h 541"/>
                <a:gd name="T84" fmla="*/ 151 w 180"/>
                <a:gd name="T85" fmla="*/ 453 h 541"/>
                <a:gd name="T86" fmla="*/ 148 w 180"/>
                <a:gd name="T87" fmla="*/ 455 h 541"/>
                <a:gd name="T88" fmla="*/ 162 w 180"/>
                <a:gd name="T89" fmla="*/ 447 h 541"/>
                <a:gd name="T90" fmla="*/ 164 w 180"/>
                <a:gd name="T91" fmla="*/ 9 h 541"/>
                <a:gd name="T92" fmla="*/ 165 w 180"/>
                <a:gd name="T93" fmla="*/ 445 h 541"/>
                <a:gd name="T94" fmla="*/ 162 w 180"/>
                <a:gd name="T95" fmla="*/ 447 h 541"/>
                <a:gd name="T96" fmla="*/ 177 w 180"/>
                <a:gd name="T97" fmla="*/ 439 h 541"/>
                <a:gd name="T98" fmla="*/ 178 w 180"/>
                <a:gd name="T99" fmla="*/ 1 h 541"/>
                <a:gd name="T100" fmla="*/ 180 w 180"/>
                <a:gd name="T101" fmla="*/ 437 h 541"/>
                <a:gd name="T102" fmla="*/ 177 w 180"/>
                <a:gd name="T103" fmla="*/ 439 h 541"/>
                <a:gd name="T104" fmla="*/ 90 w 180"/>
                <a:gd name="T105" fmla="*/ 488 h 541"/>
                <a:gd name="T106" fmla="*/ 92 w 180"/>
                <a:gd name="T107" fmla="*/ 50 h 541"/>
                <a:gd name="T108" fmla="*/ 94 w 180"/>
                <a:gd name="T109" fmla="*/ 487 h 541"/>
                <a:gd name="T110" fmla="*/ 90 w 180"/>
                <a:gd name="T111" fmla="*/ 48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541">
                  <a:moveTo>
                    <a:pt x="14" y="533"/>
                  </a:moveTo>
                  <a:cubicBezTo>
                    <a:pt x="14" y="533"/>
                    <a:pt x="14" y="533"/>
                    <a:pt x="14" y="533"/>
                  </a:cubicBezTo>
                  <a:cubicBezTo>
                    <a:pt x="15" y="532"/>
                    <a:pt x="15" y="532"/>
                    <a:pt x="16" y="532"/>
                  </a:cubicBezTo>
                  <a:cubicBezTo>
                    <a:pt x="16" y="301"/>
                    <a:pt x="16" y="325"/>
                    <a:pt x="16" y="94"/>
                  </a:cubicBezTo>
                  <a:cubicBezTo>
                    <a:pt x="16" y="94"/>
                    <a:pt x="17" y="94"/>
                    <a:pt x="17" y="94"/>
                  </a:cubicBezTo>
                  <a:cubicBezTo>
                    <a:pt x="17" y="324"/>
                    <a:pt x="17" y="300"/>
                    <a:pt x="17" y="531"/>
                  </a:cubicBezTo>
                  <a:cubicBezTo>
                    <a:pt x="17" y="531"/>
                    <a:pt x="16" y="531"/>
                    <a:pt x="16" y="532"/>
                  </a:cubicBezTo>
                  <a:cubicBezTo>
                    <a:pt x="15" y="532"/>
                    <a:pt x="15" y="532"/>
                    <a:pt x="14" y="533"/>
                  </a:cubicBezTo>
                  <a:close/>
                  <a:moveTo>
                    <a:pt x="28" y="524"/>
                  </a:moveTo>
                  <a:cubicBezTo>
                    <a:pt x="28" y="524"/>
                    <a:pt x="28" y="524"/>
                    <a:pt x="28" y="524"/>
                  </a:cubicBezTo>
                  <a:cubicBezTo>
                    <a:pt x="29" y="524"/>
                    <a:pt x="29" y="524"/>
                    <a:pt x="30" y="523"/>
                  </a:cubicBezTo>
                  <a:cubicBezTo>
                    <a:pt x="30" y="292"/>
                    <a:pt x="30" y="317"/>
                    <a:pt x="30" y="86"/>
                  </a:cubicBezTo>
                  <a:cubicBezTo>
                    <a:pt x="31" y="86"/>
                    <a:pt x="31" y="86"/>
                    <a:pt x="32" y="85"/>
                  </a:cubicBezTo>
                  <a:cubicBezTo>
                    <a:pt x="31" y="316"/>
                    <a:pt x="31" y="292"/>
                    <a:pt x="31" y="522"/>
                  </a:cubicBezTo>
                  <a:cubicBezTo>
                    <a:pt x="31" y="523"/>
                    <a:pt x="31" y="523"/>
                    <a:pt x="30" y="523"/>
                  </a:cubicBezTo>
                  <a:cubicBezTo>
                    <a:pt x="29" y="524"/>
                    <a:pt x="29" y="524"/>
                    <a:pt x="28" y="524"/>
                  </a:cubicBezTo>
                  <a:close/>
                  <a:moveTo>
                    <a:pt x="43" y="516"/>
                  </a:moveTo>
                  <a:cubicBezTo>
                    <a:pt x="43" y="516"/>
                    <a:pt x="43" y="516"/>
                    <a:pt x="43" y="516"/>
                  </a:cubicBezTo>
                  <a:cubicBezTo>
                    <a:pt x="43" y="516"/>
                    <a:pt x="44" y="515"/>
                    <a:pt x="44" y="515"/>
                  </a:cubicBezTo>
                  <a:cubicBezTo>
                    <a:pt x="44" y="284"/>
                    <a:pt x="44" y="309"/>
                    <a:pt x="44" y="78"/>
                  </a:cubicBezTo>
                  <a:cubicBezTo>
                    <a:pt x="45" y="78"/>
                    <a:pt x="45" y="77"/>
                    <a:pt x="46" y="77"/>
                  </a:cubicBezTo>
                  <a:cubicBezTo>
                    <a:pt x="46" y="308"/>
                    <a:pt x="46" y="283"/>
                    <a:pt x="46" y="514"/>
                  </a:cubicBezTo>
                  <a:cubicBezTo>
                    <a:pt x="45" y="514"/>
                    <a:pt x="45" y="515"/>
                    <a:pt x="44" y="515"/>
                  </a:cubicBezTo>
                  <a:cubicBezTo>
                    <a:pt x="44" y="515"/>
                    <a:pt x="43" y="516"/>
                    <a:pt x="43" y="516"/>
                  </a:cubicBezTo>
                  <a:close/>
                  <a:moveTo>
                    <a:pt x="57" y="508"/>
                  </a:moveTo>
                  <a:cubicBezTo>
                    <a:pt x="57" y="508"/>
                    <a:pt x="57" y="508"/>
                    <a:pt x="57" y="508"/>
                  </a:cubicBezTo>
                  <a:cubicBezTo>
                    <a:pt x="58" y="507"/>
                    <a:pt x="58" y="507"/>
                    <a:pt x="59" y="507"/>
                  </a:cubicBezTo>
                  <a:cubicBezTo>
                    <a:pt x="59" y="276"/>
                    <a:pt x="59" y="300"/>
                    <a:pt x="59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300"/>
                    <a:pt x="60" y="275"/>
                    <a:pt x="60" y="506"/>
                  </a:cubicBezTo>
                  <a:cubicBezTo>
                    <a:pt x="60" y="506"/>
                    <a:pt x="59" y="506"/>
                    <a:pt x="59" y="507"/>
                  </a:cubicBezTo>
                  <a:cubicBezTo>
                    <a:pt x="58" y="507"/>
                    <a:pt x="58" y="507"/>
                    <a:pt x="57" y="508"/>
                  </a:cubicBezTo>
                  <a:close/>
                  <a:moveTo>
                    <a:pt x="71" y="499"/>
                  </a:moveTo>
                  <a:cubicBezTo>
                    <a:pt x="71" y="499"/>
                    <a:pt x="71" y="499"/>
                    <a:pt x="71" y="499"/>
                  </a:cubicBezTo>
                  <a:cubicBezTo>
                    <a:pt x="72" y="499"/>
                    <a:pt x="73" y="499"/>
                    <a:pt x="73" y="498"/>
                  </a:cubicBezTo>
                  <a:cubicBezTo>
                    <a:pt x="73" y="268"/>
                    <a:pt x="73" y="292"/>
                    <a:pt x="73" y="61"/>
                  </a:cubicBezTo>
                  <a:cubicBezTo>
                    <a:pt x="74" y="61"/>
                    <a:pt x="74" y="61"/>
                    <a:pt x="75" y="60"/>
                  </a:cubicBezTo>
                  <a:cubicBezTo>
                    <a:pt x="75" y="291"/>
                    <a:pt x="75" y="267"/>
                    <a:pt x="75" y="498"/>
                  </a:cubicBezTo>
                  <a:cubicBezTo>
                    <a:pt x="74" y="498"/>
                    <a:pt x="74" y="498"/>
                    <a:pt x="73" y="498"/>
                  </a:cubicBezTo>
                  <a:cubicBezTo>
                    <a:pt x="73" y="499"/>
                    <a:pt x="72" y="499"/>
                    <a:pt x="71" y="499"/>
                  </a:cubicBezTo>
                  <a:close/>
                  <a:moveTo>
                    <a:pt x="86" y="491"/>
                  </a:moveTo>
                  <a:cubicBezTo>
                    <a:pt x="86" y="491"/>
                    <a:pt x="86" y="491"/>
                    <a:pt x="86" y="491"/>
                  </a:cubicBezTo>
                  <a:cubicBezTo>
                    <a:pt x="86" y="491"/>
                    <a:pt x="87" y="490"/>
                    <a:pt x="87" y="490"/>
                  </a:cubicBezTo>
                  <a:cubicBezTo>
                    <a:pt x="87" y="259"/>
                    <a:pt x="87" y="284"/>
                    <a:pt x="87" y="53"/>
                  </a:cubicBezTo>
                  <a:cubicBezTo>
                    <a:pt x="88" y="53"/>
                    <a:pt x="88" y="52"/>
                    <a:pt x="89" y="52"/>
                  </a:cubicBezTo>
                  <a:cubicBezTo>
                    <a:pt x="89" y="283"/>
                    <a:pt x="89" y="258"/>
                    <a:pt x="89" y="489"/>
                  </a:cubicBezTo>
                  <a:cubicBezTo>
                    <a:pt x="88" y="490"/>
                    <a:pt x="88" y="490"/>
                    <a:pt x="87" y="490"/>
                  </a:cubicBezTo>
                  <a:cubicBezTo>
                    <a:pt x="87" y="490"/>
                    <a:pt x="86" y="491"/>
                    <a:pt x="86" y="491"/>
                  </a:cubicBezTo>
                  <a:close/>
                  <a:moveTo>
                    <a:pt x="0" y="541"/>
                  </a:moveTo>
                  <a:cubicBezTo>
                    <a:pt x="0" y="541"/>
                    <a:pt x="0" y="541"/>
                    <a:pt x="0" y="541"/>
                  </a:cubicBezTo>
                  <a:cubicBezTo>
                    <a:pt x="0" y="540"/>
                    <a:pt x="1" y="540"/>
                    <a:pt x="1" y="540"/>
                  </a:cubicBezTo>
                  <a:cubicBezTo>
                    <a:pt x="1" y="309"/>
                    <a:pt x="1" y="334"/>
                    <a:pt x="1" y="103"/>
                  </a:cubicBezTo>
                  <a:cubicBezTo>
                    <a:pt x="2" y="102"/>
                    <a:pt x="2" y="102"/>
                    <a:pt x="3" y="102"/>
                  </a:cubicBezTo>
                  <a:cubicBezTo>
                    <a:pt x="3" y="333"/>
                    <a:pt x="3" y="308"/>
                    <a:pt x="3" y="539"/>
                  </a:cubicBezTo>
                  <a:cubicBezTo>
                    <a:pt x="2" y="539"/>
                    <a:pt x="2" y="540"/>
                    <a:pt x="1" y="540"/>
                  </a:cubicBezTo>
                  <a:cubicBezTo>
                    <a:pt x="1" y="540"/>
                    <a:pt x="0" y="540"/>
                    <a:pt x="0" y="541"/>
                  </a:cubicBezTo>
                  <a:close/>
                  <a:moveTo>
                    <a:pt x="105" y="480"/>
                  </a:moveTo>
                  <a:cubicBezTo>
                    <a:pt x="105" y="480"/>
                    <a:pt x="105" y="480"/>
                    <a:pt x="105" y="480"/>
                  </a:cubicBezTo>
                  <a:cubicBezTo>
                    <a:pt x="105" y="480"/>
                    <a:pt x="106" y="479"/>
                    <a:pt x="106" y="479"/>
                  </a:cubicBezTo>
                  <a:cubicBezTo>
                    <a:pt x="106" y="248"/>
                    <a:pt x="106" y="273"/>
                    <a:pt x="106" y="42"/>
                  </a:cubicBezTo>
                  <a:cubicBezTo>
                    <a:pt x="107" y="42"/>
                    <a:pt x="107" y="41"/>
                    <a:pt x="108" y="41"/>
                  </a:cubicBezTo>
                  <a:cubicBezTo>
                    <a:pt x="108" y="272"/>
                    <a:pt x="108" y="247"/>
                    <a:pt x="108" y="478"/>
                  </a:cubicBezTo>
                  <a:cubicBezTo>
                    <a:pt x="107" y="479"/>
                    <a:pt x="107" y="479"/>
                    <a:pt x="106" y="479"/>
                  </a:cubicBezTo>
                  <a:cubicBezTo>
                    <a:pt x="106" y="479"/>
                    <a:pt x="105" y="480"/>
                    <a:pt x="105" y="480"/>
                  </a:cubicBezTo>
                  <a:close/>
                  <a:moveTo>
                    <a:pt x="119" y="472"/>
                  </a:moveTo>
                  <a:cubicBezTo>
                    <a:pt x="119" y="472"/>
                    <a:pt x="119" y="472"/>
                    <a:pt x="119" y="472"/>
                  </a:cubicBezTo>
                  <a:cubicBezTo>
                    <a:pt x="120" y="472"/>
                    <a:pt x="120" y="471"/>
                    <a:pt x="121" y="471"/>
                  </a:cubicBezTo>
                  <a:cubicBezTo>
                    <a:pt x="121" y="240"/>
                    <a:pt x="121" y="265"/>
                    <a:pt x="121" y="34"/>
                  </a:cubicBezTo>
                  <a:cubicBezTo>
                    <a:pt x="121" y="33"/>
                    <a:pt x="122" y="33"/>
                    <a:pt x="122" y="33"/>
                  </a:cubicBezTo>
                  <a:cubicBezTo>
                    <a:pt x="122" y="264"/>
                    <a:pt x="122" y="239"/>
                    <a:pt x="122" y="470"/>
                  </a:cubicBezTo>
                  <a:cubicBezTo>
                    <a:pt x="122" y="470"/>
                    <a:pt x="121" y="471"/>
                    <a:pt x="121" y="471"/>
                  </a:cubicBezTo>
                  <a:cubicBezTo>
                    <a:pt x="120" y="471"/>
                    <a:pt x="120" y="472"/>
                    <a:pt x="119" y="472"/>
                  </a:cubicBezTo>
                  <a:close/>
                  <a:moveTo>
                    <a:pt x="133" y="464"/>
                  </a:moveTo>
                  <a:cubicBezTo>
                    <a:pt x="133" y="464"/>
                    <a:pt x="133" y="464"/>
                    <a:pt x="133" y="464"/>
                  </a:cubicBezTo>
                  <a:cubicBezTo>
                    <a:pt x="134" y="463"/>
                    <a:pt x="135" y="463"/>
                    <a:pt x="135" y="463"/>
                  </a:cubicBezTo>
                  <a:cubicBezTo>
                    <a:pt x="135" y="232"/>
                    <a:pt x="135" y="256"/>
                    <a:pt x="135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5"/>
                    <a:pt x="137" y="231"/>
                    <a:pt x="137" y="462"/>
                  </a:cubicBezTo>
                  <a:cubicBezTo>
                    <a:pt x="136" y="462"/>
                    <a:pt x="136" y="462"/>
                    <a:pt x="135" y="463"/>
                  </a:cubicBezTo>
                  <a:cubicBezTo>
                    <a:pt x="135" y="463"/>
                    <a:pt x="134" y="463"/>
                    <a:pt x="133" y="464"/>
                  </a:cubicBezTo>
                  <a:close/>
                  <a:moveTo>
                    <a:pt x="148" y="455"/>
                  </a:moveTo>
                  <a:cubicBezTo>
                    <a:pt x="148" y="455"/>
                    <a:pt x="148" y="455"/>
                    <a:pt x="148" y="455"/>
                  </a:cubicBezTo>
                  <a:cubicBezTo>
                    <a:pt x="148" y="455"/>
                    <a:pt x="149" y="455"/>
                    <a:pt x="149" y="454"/>
                  </a:cubicBezTo>
                  <a:cubicBezTo>
                    <a:pt x="149" y="223"/>
                    <a:pt x="149" y="248"/>
                    <a:pt x="149" y="17"/>
                  </a:cubicBezTo>
                  <a:cubicBezTo>
                    <a:pt x="150" y="17"/>
                    <a:pt x="150" y="17"/>
                    <a:pt x="151" y="16"/>
                  </a:cubicBezTo>
                  <a:cubicBezTo>
                    <a:pt x="151" y="247"/>
                    <a:pt x="151" y="223"/>
                    <a:pt x="151" y="453"/>
                  </a:cubicBezTo>
                  <a:cubicBezTo>
                    <a:pt x="150" y="454"/>
                    <a:pt x="150" y="454"/>
                    <a:pt x="149" y="454"/>
                  </a:cubicBezTo>
                  <a:cubicBezTo>
                    <a:pt x="149" y="455"/>
                    <a:pt x="148" y="455"/>
                    <a:pt x="148" y="455"/>
                  </a:cubicBezTo>
                  <a:close/>
                  <a:moveTo>
                    <a:pt x="162" y="447"/>
                  </a:moveTo>
                  <a:cubicBezTo>
                    <a:pt x="162" y="447"/>
                    <a:pt x="162" y="447"/>
                    <a:pt x="162" y="447"/>
                  </a:cubicBezTo>
                  <a:cubicBezTo>
                    <a:pt x="163" y="447"/>
                    <a:pt x="163" y="446"/>
                    <a:pt x="164" y="446"/>
                  </a:cubicBezTo>
                  <a:cubicBezTo>
                    <a:pt x="164" y="215"/>
                    <a:pt x="164" y="240"/>
                    <a:pt x="164" y="9"/>
                  </a:cubicBezTo>
                  <a:cubicBezTo>
                    <a:pt x="164" y="9"/>
                    <a:pt x="165" y="8"/>
                    <a:pt x="165" y="8"/>
                  </a:cubicBezTo>
                  <a:cubicBezTo>
                    <a:pt x="165" y="239"/>
                    <a:pt x="165" y="214"/>
                    <a:pt x="165" y="445"/>
                  </a:cubicBezTo>
                  <a:cubicBezTo>
                    <a:pt x="165" y="445"/>
                    <a:pt x="164" y="446"/>
                    <a:pt x="164" y="446"/>
                  </a:cubicBezTo>
                  <a:cubicBezTo>
                    <a:pt x="163" y="446"/>
                    <a:pt x="163" y="447"/>
                    <a:pt x="162" y="447"/>
                  </a:cubicBezTo>
                  <a:close/>
                  <a:moveTo>
                    <a:pt x="177" y="439"/>
                  </a:moveTo>
                  <a:cubicBezTo>
                    <a:pt x="177" y="439"/>
                    <a:pt x="177" y="439"/>
                    <a:pt x="177" y="439"/>
                  </a:cubicBezTo>
                  <a:cubicBezTo>
                    <a:pt x="177" y="438"/>
                    <a:pt x="178" y="438"/>
                    <a:pt x="178" y="438"/>
                  </a:cubicBezTo>
                  <a:cubicBezTo>
                    <a:pt x="178" y="207"/>
                    <a:pt x="178" y="231"/>
                    <a:pt x="178" y="1"/>
                  </a:cubicBezTo>
                  <a:cubicBezTo>
                    <a:pt x="179" y="0"/>
                    <a:pt x="179" y="0"/>
                    <a:pt x="180" y="0"/>
                  </a:cubicBezTo>
                  <a:cubicBezTo>
                    <a:pt x="180" y="231"/>
                    <a:pt x="180" y="206"/>
                    <a:pt x="180" y="437"/>
                  </a:cubicBezTo>
                  <a:cubicBezTo>
                    <a:pt x="179" y="437"/>
                    <a:pt x="179" y="437"/>
                    <a:pt x="178" y="438"/>
                  </a:cubicBezTo>
                  <a:cubicBezTo>
                    <a:pt x="178" y="438"/>
                    <a:pt x="177" y="438"/>
                    <a:pt x="177" y="439"/>
                  </a:cubicBezTo>
                  <a:close/>
                  <a:moveTo>
                    <a:pt x="90" y="488"/>
                  </a:moveTo>
                  <a:cubicBezTo>
                    <a:pt x="90" y="488"/>
                    <a:pt x="90" y="488"/>
                    <a:pt x="90" y="488"/>
                  </a:cubicBezTo>
                  <a:cubicBezTo>
                    <a:pt x="91" y="488"/>
                    <a:pt x="91" y="488"/>
                    <a:pt x="92" y="487"/>
                  </a:cubicBezTo>
                  <a:cubicBezTo>
                    <a:pt x="92" y="257"/>
                    <a:pt x="92" y="281"/>
                    <a:pt x="92" y="50"/>
                  </a:cubicBezTo>
                  <a:cubicBezTo>
                    <a:pt x="93" y="50"/>
                    <a:pt x="93" y="50"/>
                    <a:pt x="94" y="49"/>
                  </a:cubicBezTo>
                  <a:cubicBezTo>
                    <a:pt x="94" y="280"/>
                    <a:pt x="94" y="256"/>
                    <a:pt x="94" y="487"/>
                  </a:cubicBezTo>
                  <a:cubicBezTo>
                    <a:pt x="93" y="487"/>
                    <a:pt x="93" y="487"/>
                    <a:pt x="92" y="487"/>
                  </a:cubicBezTo>
                  <a:cubicBezTo>
                    <a:pt x="91" y="488"/>
                    <a:pt x="91" y="488"/>
                    <a:pt x="90" y="488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8" name="Freeform 132">
              <a:extLst>
                <a:ext uri="{FF2B5EF4-FFF2-40B4-BE49-F238E27FC236}">
                  <a16:creationId xmlns="" xmlns:a16="http://schemas.microsoft.com/office/drawing/2014/main" id="{4405CECB-A1D7-40A6-AF39-B6D98017A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2338388"/>
              <a:ext cx="192088" cy="1987550"/>
            </a:xfrm>
            <a:custGeom>
              <a:avLst/>
              <a:gdLst>
                <a:gd name="T0" fmla="*/ 0 w 69"/>
                <a:gd name="T1" fmla="*/ 78 h 710"/>
                <a:gd name="T2" fmla="*/ 69 w 69"/>
                <a:gd name="T3" fmla="*/ 70 h 710"/>
                <a:gd name="T4" fmla="*/ 69 w 69"/>
                <a:gd name="T5" fmla="*/ 103 h 710"/>
                <a:gd name="T6" fmla="*/ 0 w 69"/>
                <a:gd name="T7" fmla="*/ 174 h 710"/>
                <a:gd name="T8" fmla="*/ 0 w 69"/>
                <a:gd name="T9" fmla="*/ 204 h 710"/>
                <a:gd name="T10" fmla="*/ 0 w 69"/>
                <a:gd name="T11" fmla="*/ 267 h 710"/>
                <a:gd name="T12" fmla="*/ 69 w 69"/>
                <a:gd name="T13" fmla="*/ 259 h 710"/>
                <a:gd name="T14" fmla="*/ 69 w 69"/>
                <a:gd name="T15" fmla="*/ 292 h 710"/>
                <a:gd name="T16" fmla="*/ 0 w 69"/>
                <a:gd name="T17" fmla="*/ 363 h 710"/>
                <a:gd name="T18" fmla="*/ 0 w 69"/>
                <a:gd name="T19" fmla="*/ 394 h 710"/>
                <a:gd name="T20" fmla="*/ 0 w 69"/>
                <a:gd name="T21" fmla="*/ 457 h 710"/>
                <a:gd name="T22" fmla="*/ 69 w 69"/>
                <a:gd name="T23" fmla="*/ 448 h 710"/>
                <a:gd name="T24" fmla="*/ 69 w 69"/>
                <a:gd name="T25" fmla="*/ 481 h 710"/>
                <a:gd name="T26" fmla="*/ 0 w 69"/>
                <a:gd name="T27" fmla="*/ 553 h 710"/>
                <a:gd name="T28" fmla="*/ 0 w 69"/>
                <a:gd name="T29" fmla="*/ 583 h 710"/>
                <a:gd name="T30" fmla="*/ 0 w 69"/>
                <a:gd name="T31" fmla="*/ 646 h 710"/>
                <a:gd name="T32" fmla="*/ 69 w 69"/>
                <a:gd name="T33" fmla="*/ 637 h 710"/>
                <a:gd name="T34" fmla="*/ 69 w 69"/>
                <a:gd name="T35" fmla="*/ 670 h 710"/>
                <a:gd name="T36" fmla="*/ 69 w 69"/>
                <a:gd name="T37" fmla="*/ 3 h 710"/>
                <a:gd name="T38" fmla="*/ 0 w 69"/>
                <a:gd name="T39" fmla="*/ 75 h 710"/>
                <a:gd name="T40" fmla="*/ 0 w 69"/>
                <a:gd name="T41" fmla="*/ 138 h 710"/>
                <a:gd name="T42" fmla="*/ 69 w 69"/>
                <a:gd name="T43" fmla="*/ 129 h 710"/>
                <a:gd name="T44" fmla="*/ 69 w 69"/>
                <a:gd name="T45" fmla="*/ 162 h 710"/>
                <a:gd name="T46" fmla="*/ 0 w 69"/>
                <a:gd name="T47" fmla="*/ 234 h 710"/>
                <a:gd name="T48" fmla="*/ 0 w 69"/>
                <a:gd name="T49" fmla="*/ 264 h 710"/>
                <a:gd name="T50" fmla="*/ 0 w 69"/>
                <a:gd name="T51" fmla="*/ 327 h 710"/>
                <a:gd name="T52" fmla="*/ 69 w 69"/>
                <a:gd name="T53" fmla="*/ 319 h 710"/>
                <a:gd name="T54" fmla="*/ 69 w 69"/>
                <a:gd name="T55" fmla="*/ 352 h 710"/>
                <a:gd name="T56" fmla="*/ 0 w 69"/>
                <a:gd name="T57" fmla="*/ 423 h 710"/>
                <a:gd name="T58" fmla="*/ 0 w 69"/>
                <a:gd name="T59" fmla="*/ 453 h 710"/>
                <a:gd name="T60" fmla="*/ 0 w 69"/>
                <a:gd name="T61" fmla="*/ 516 h 710"/>
                <a:gd name="T62" fmla="*/ 69 w 69"/>
                <a:gd name="T63" fmla="*/ 508 h 710"/>
                <a:gd name="T64" fmla="*/ 69 w 69"/>
                <a:gd name="T65" fmla="*/ 541 h 710"/>
                <a:gd name="T66" fmla="*/ 0 w 69"/>
                <a:gd name="T67" fmla="*/ 612 h 710"/>
                <a:gd name="T68" fmla="*/ 0 w 69"/>
                <a:gd name="T69" fmla="*/ 642 h 710"/>
                <a:gd name="T70" fmla="*/ 0 w 69"/>
                <a:gd name="T71" fmla="*/ 705 h 710"/>
                <a:gd name="T72" fmla="*/ 0 w 69"/>
                <a:gd name="T73" fmla="*/ 41 h 710"/>
                <a:gd name="T74" fmla="*/ 69 w 69"/>
                <a:gd name="T75" fmla="*/ 33 h 710"/>
                <a:gd name="T76" fmla="*/ 0 w 69"/>
                <a:gd name="T77" fmla="*/ 104 h 710"/>
                <a:gd name="T78" fmla="*/ 0 w 69"/>
                <a:gd name="T79" fmla="*/ 134 h 710"/>
                <a:gd name="T80" fmla="*/ 0 w 69"/>
                <a:gd name="T81" fmla="*/ 197 h 710"/>
                <a:gd name="T82" fmla="*/ 69 w 69"/>
                <a:gd name="T83" fmla="*/ 189 h 710"/>
                <a:gd name="T84" fmla="*/ 69 w 69"/>
                <a:gd name="T85" fmla="*/ 222 h 710"/>
                <a:gd name="T86" fmla="*/ 0 w 69"/>
                <a:gd name="T87" fmla="*/ 293 h 710"/>
                <a:gd name="T88" fmla="*/ 0 w 69"/>
                <a:gd name="T89" fmla="*/ 324 h 710"/>
                <a:gd name="T90" fmla="*/ 0 w 69"/>
                <a:gd name="T91" fmla="*/ 387 h 710"/>
                <a:gd name="T92" fmla="*/ 69 w 69"/>
                <a:gd name="T93" fmla="*/ 378 h 710"/>
                <a:gd name="T94" fmla="*/ 69 w 69"/>
                <a:gd name="T95" fmla="*/ 411 h 710"/>
                <a:gd name="T96" fmla="*/ 0 w 69"/>
                <a:gd name="T97" fmla="*/ 483 h 710"/>
                <a:gd name="T98" fmla="*/ 0 w 69"/>
                <a:gd name="T99" fmla="*/ 513 h 710"/>
                <a:gd name="T100" fmla="*/ 0 w 69"/>
                <a:gd name="T101" fmla="*/ 576 h 710"/>
                <a:gd name="T102" fmla="*/ 69 w 69"/>
                <a:gd name="T103" fmla="*/ 567 h 710"/>
                <a:gd name="T104" fmla="*/ 69 w 69"/>
                <a:gd name="T105" fmla="*/ 600 h 710"/>
                <a:gd name="T106" fmla="*/ 0 w 69"/>
                <a:gd name="T107" fmla="*/ 672 h 710"/>
                <a:gd name="T108" fmla="*/ 0 w 69"/>
                <a:gd name="T109" fmla="*/ 70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710">
                  <a:moveTo>
                    <a:pt x="0" y="47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0" y="78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23" y="66"/>
                    <a:pt x="46" y="53"/>
                    <a:pt x="69" y="4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46" y="52"/>
                    <a:pt x="23" y="65"/>
                    <a:pt x="0" y="78"/>
                  </a:cubicBezTo>
                  <a:close/>
                  <a:moveTo>
                    <a:pt x="0" y="110"/>
                  </a:moveTo>
                  <a:cubicBezTo>
                    <a:pt x="23" y="96"/>
                    <a:pt x="46" y="83"/>
                    <a:pt x="69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46" y="85"/>
                    <a:pt x="23" y="98"/>
                    <a:pt x="0" y="111"/>
                  </a:cubicBezTo>
                  <a:cubicBezTo>
                    <a:pt x="0" y="110"/>
                    <a:pt x="0" y="110"/>
                    <a:pt x="0" y="110"/>
                  </a:cubicBezTo>
                  <a:close/>
                  <a:moveTo>
                    <a:pt x="0" y="141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23" y="129"/>
                    <a:pt x="46" y="116"/>
                    <a:pt x="69" y="103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6" y="115"/>
                    <a:pt x="23" y="128"/>
                    <a:pt x="0" y="141"/>
                  </a:cubicBezTo>
                  <a:close/>
                  <a:moveTo>
                    <a:pt x="0" y="173"/>
                  </a:moveTo>
                  <a:cubicBezTo>
                    <a:pt x="23" y="159"/>
                    <a:pt x="46" y="146"/>
                    <a:pt x="69" y="133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46" y="148"/>
                    <a:pt x="23" y="161"/>
                    <a:pt x="0" y="174"/>
                  </a:cubicBezTo>
                  <a:cubicBezTo>
                    <a:pt x="0" y="173"/>
                    <a:pt x="0" y="173"/>
                    <a:pt x="0" y="173"/>
                  </a:cubicBezTo>
                  <a:close/>
                  <a:moveTo>
                    <a:pt x="0" y="204"/>
                  </a:moveTo>
                  <a:cubicBezTo>
                    <a:pt x="0" y="206"/>
                    <a:pt x="0" y="206"/>
                    <a:pt x="0" y="206"/>
                  </a:cubicBezTo>
                  <a:cubicBezTo>
                    <a:pt x="23" y="193"/>
                    <a:pt x="46" y="179"/>
                    <a:pt x="69" y="166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46" y="178"/>
                    <a:pt x="23" y="191"/>
                    <a:pt x="0" y="204"/>
                  </a:cubicBezTo>
                  <a:close/>
                  <a:moveTo>
                    <a:pt x="0" y="236"/>
                  </a:moveTo>
                  <a:cubicBezTo>
                    <a:pt x="23" y="223"/>
                    <a:pt x="46" y="209"/>
                    <a:pt x="69" y="196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46" y="211"/>
                    <a:pt x="23" y="224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lose/>
                  <a:moveTo>
                    <a:pt x="0" y="267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23" y="256"/>
                    <a:pt x="46" y="242"/>
                    <a:pt x="69" y="229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46" y="241"/>
                    <a:pt x="23" y="254"/>
                    <a:pt x="0" y="267"/>
                  </a:cubicBezTo>
                  <a:close/>
                  <a:moveTo>
                    <a:pt x="0" y="299"/>
                  </a:moveTo>
                  <a:cubicBezTo>
                    <a:pt x="23" y="286"/>
                    <a:pt x="46" y="272"/>
                    <a:pt x="69" y="259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46" y="274"/>
                    <a:pt x="23" y="287"/>
                    <a:pt x="0" y="300"/>
                  </a:cubicBezTo>
                  <a:cubicBezTo>
                    <a:pt x="0" y="299"/>
                    <a:pt x="0" y="299"/>
                    <a:pt x="0" y="299"/>
                  </a:cubicBezTo>
                  <a:close/>
                  <a:moveTo>
                    <a:pt x="0" y="330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23" y="319"/>
                    <a:pt x="46" y="305"/>
                    <a:pt x="69" y="292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46" y="304"/>
                    <a:pt x="23" y="317"/>
                    <a:pt x="0" y="330"/>
                  </a:cubicBezTo>
                  <a:close/>
                  <a:moveTo>
                    <a:pt x="0" y="362"/>
                  </a:moveTo>
                  <a:cubicBezTo>
                    <a:pt x="23" y="349"/>
                    <a:pt x="46" y="335"/>
                    <a:pt x="69" y="322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46" y="337"/>
                    <a:pt x="23" y="350"/>
                    <a:pt x="0" y="363"/>
                  </a:cubicBezTo>
                  <a:cubicBezTo>
                    <a:pt x="0" y="362"/>
                    <a:pt x="0" y="362"/>
                    <a:pt x="0" y="362"/>
                  </a:cubicBezTo>
                  <a:close/>
                  <a:moveTo>
                    <a:pt x="0" y="394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23" y="382"/>
                    <a:pt x="46" y="368"/>
                    <a:pt x="69" y="355"/>
                  </a:cubicBezTo>
                  <a:cubicBezTo>
                    <a:pt x="69" y="354"/>
                    <a:pt x="69" y="354"/>
                    <a:pt x="69" y="354"/>
                  </a:cubicBezTo>
                  <a:cubicBezTo>
                    <a:pt x="46" y="367"/>
                    <a:pt x="23" y="380"/>
                    <a:pt x="0" y="394"/>
                  </a:cubicBezTo>
                  <a:close/>
                  <a:moveTo>
                    <a:pt x="0" y="425"/>
                  </a:moveTo>
                  <a:cubicBezTo>
                    <a:pt x="23" y="412"/>
                    <a:pt x="46" y="398"/>
                    <a:pt x="69" y="385"/>
                  </a:cubicBezTo>
                  <a:cubicBezTo>
                    <a:pt x="69" y="387"/>
                    <a:pt x="69" y="387"/>
                    <a:pt x="69" y="387"/>
                  </a:cubicBezTo>
                  <a:cubicBezTo>
                    <a:pt x="46" y="400"/>
                    <a:pt x="23" y="413"/>
                    <a:pt x="0" y="427"/>
                  </a:cubicBezTo>
                  <a:cubicBezTo>
                    <a:pt x="0" y="425"/>
                    <a:pt x="0" y="425"/>
                    <a:pt x="0" y="425"/>
                  </a:cubicBezTo>
                  <a:close/>
                  <a:moveTo>
                    <a:pt x="0" y="457"/>
                  </a:moveTo>
                  <a:cubicBezTo>
                    <a:pt x="0" y="458"/>
                    <a:pt x="0" y="458"/>
                    <a:pt x="0" y="458"/>
                  </a:cubicBezTo>
                  <a:cubicBezTo>
                    <a:pt x="23" y="445"/>
                    <a:pt x="46" y="431"/>
                    <a:pt x="69" y="418"/>
                  </a:cubicBezTo>
                  <a:cubicBezTo>
                    <a:pt x="69" y="417"/>
                    <a:pt x="69" y="417"/>
                    <a:pt x="69" y="417"/>
                  </a:cubicBezTo>
                  <a:cubicBezTo>
                    <a:pt x="46" y="430"/>
                    <a:pt x="23" y="443"/>
                    <a:pt x="0" y="457"/>
                  </a:cubicBezTo>
                  <a:close/>
                  <a:moveTo>
                    <a:pt x="0" y="488"/>
                  </a:moveTo>
                  <a:cubicBezTo>
                    <a:pt x="23" y="475"/>
                    <a:pt x="46" y="461"/>
                    <a:pt x="69" y="448"/>
                  </a:cubicBezTo>
                  <a:cubicBezTo>
                    <a:pt x="69" y="450"/>
                    <a:pt x="69" y="450"/>
                    <a:pt x="69" y="450"/>
                  </a:cubicBezTo>
                  <a:cubicBezTo>
                    <a:pt x="46" y="463"/>
                    <a:pt x="23" y="476"/>
                    <a:pt x="0" y="490"/>
                  </a:cubicBezTo>
                  <a:cubicBezTo>
                    <a:pt x="0" y="488"/>
                    <a:pt x="0" y="488"/>
                    <a:pt x="0" y="488"/>
                  </a:cubicBezTo>
                  <a:close/>
                  <a:moveTo>
                    <a:pt x="0" y="520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23" y="508"/>
                    <a:pt x="46" y="495"/>
                    <a:pt x="69" y="481"/>
                  </a:cubicBezTo>
                  <a:cubicBezTo>
                    <a:pt x="69" y="480"/>
                    <a:pt x="69" y="480"/>
                    <a:pt x="69" y="480"/>
                  </a:cubicBezTo>
                  <a:cubicBezTo>
                    <a:pt x="46" y="493"/>
                    <a:pt x="23" y="506"/>
                    <a:pt x="0" y="520"/>
                  </a:cubicBezTo>
                  <a:close/>
                  <a:moveTo>
                    <a:pt x="0" y="551"/>
                  </a:moveTo>
                  <a:cubicBezTo>
                    <a:pt x="23" y="538"/>
                    <a:pt x="46" y="525"/>
                    <a:pt x="69" y="511"/>
                  </a:cubicBezTo>
                  <a:cubicBezTo>
                    <a:pt x="69" y="513"/>
                    <a:pt x="69" y="513"/>
                    <a:pt x="69" y="513"/>
                  </a:cubicBezTo>
                  <a:cubicBezTo>
                    <a:pt x="46" y="526"/>
                    <a:pt x="23" y="539"/>
                    <a:pt x="0" y="553"/>
                  </a:cubicBezTo>
                  <a:cubicBezTo>
                    <a:pt x="0" y="551"/>
                    <a:pt x="0" y="551"/>
                    <a:pt x="0" y="551"/>
                  </a:cubicBezTo>
                  <a:close/>
                  <a:moveTo>
                    <a:pt x="0" y="583"/>
                  </a:moveTo>
                  <a:cubicBezTo>
                    <a:pt x="0" y="584"/>
                    <a:pt x="0" y="584"/>
                    <a:pt x="0" y="584"/>
                  </a:cubicBezTo>
                  <a:cubicBezTo>
                    <a:pt x="23" y="571"/>
                    <a:pt x="46" y="558"/>
                    <a:pt x="69" y="544"/>
                  </a:cubicBezTo>
                  <a:cubicBezTo>
                    <a:pt x="69" y="543"/>
                    <a:pt x="69" y="543"/>
                    <a:pt x="69" y="543"/>
                  </a:cubicBezTo>
                  <a:cubicBezTo>
                    <a:pt x="46" y="556"/>
                    <a:pt x="23" y="569"/>
                    <a:pt x="0" y="583"/>
                  </a:cubicBezTo>
                  <a:close/>
                  <a:moveTo>
                    <a:pt x="0" y="614"/>
                  </a:moveTo>
                  <a:cubicBezTo>
                    <a:pt x="23" y="601"/>
                    <a:pt x="46" y="588"/>
                    <a:pt x="69" y="574"/>
                  </a:cubicBezTo>
                  <a:cubicBezTo>
                    <a:pt x="69" y="576"/>
                    <a:pt x="69" y="576"/>
                    <a:pt x="69" y="576"/>
                  </a:cubicBezTo>
                  <a:cubicBezTo>
                    <a:pt x="46" y="589"/>
                    <a:pt x="23" y="602"/>
                    <a:pt x="0" y="616"/>
                  </a:cubicBezTo>
                  <a:cubicBezTo>
                    <a:pt x="0" y="614"/>
                    <a:pt x="0" y="614"/>
                    <a:pt x="0" y="614"/>
                  </a:cubicBezTo>
                  <a:close/>
                  <a:moveTo>
                    <a:pt x="0" y="646"/>
                  </a:moveTo>
                  <a:cubicBezTo>
                    <a:pt x="0" y="647"/>
                    <a:pt x="0" y="647"/>
                    <a:pt x="0" y="647"/>
                  </a:cubicBezTo>
                  <a:cubicBezTo>
                    <a:pt x="23" y="634"/>
                    <a:pt x="46" y="621"/>
                    <a:pt x="69" y="607"/>
                  </a:cubicBezTo>
                  <a:cubicBezTo>
                    <a:pt x="69" y="606"/>
                    <a:pt x="69" y="606"/>
                    <a:pt x="69" y="606"/>
                  </a:cubicBezTo>
                  <a:cubicBezTo>
                    <a:pt x="46" y="619"/>
                    <a:pt x="23" y="632"/>
                    <a:pt x="0" y="646"/>
                  </a:cubicBezTo>
                  <a:close/>
                  <a:moveTo>
                    <a:pt x="0" y="677"/>
                  </a:moveTo>
                  <a:cubicBezTo>
                    <a:pt x="23" y="664"/>
                    <a:pt x="46" y="651"/>
                    <a:pt x="69" y="637"/>
                  </a:cubicBezTo>
                  <a:cubicBezTo>
                    <a:pt x="69" y="639"/>
                    <a:pt x="69" y="639"/>
                    <a:pt x="69" y="639"/>
                  </a:cubicBezTo>
                  <a:cubicBezTo>
                    <a:pt x="46" y="652"/>
                    <a:pt x="23" y="666"/>
                    <a:pt x="0" y="679"/>
                  </a:cubicBezTo>
                  <a:cubicBezTo>
                    <a:pt x="0" y="677"/>
                    <a:pt x="0" y="677"/>
                    <a:pt x="0" y="677"/>
                  </a:cubicBezTo>
                  <a:close/>
                  <a:moveTo>
                    <a:pt x="0" y="709"/>
                  </a:moveTo>
                  <a:cubicBezTo>
                    <a:pt x="0" y="710"/>
                    <a:pt x="0" y="710"/>
                    <a:pt x="0" y="710"/>
                  </a:cubicBezTo>
                  <a:cubicBezTo>
                    <a:pt x="69" y="670"/>
                    <a:pt x="69" y="670"/>
                    <a:pt x="69" y="670"/>
                  </a:cubicBezTo>
                  <a:cubicBezTo>
                    <a:pt x="69" y="669"/>
                    <a:pt x="69" y="669"/>
                    <a:pt x="69" y="669"/>
                  </a:cubicBezTo>
                  <a:cubicBezTo>
                    <a:pt x="0" y="709"/>
                    <a:pt x="0" y="709"/>
                    <a:pt x="0" y="709"/>
                  </a:cubicBezTo>
                  <a:close/>
                  <a:moveTo>
                    <a:pt x="0" y="4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3" y="63"/>
                    <a:pt x="46" y="50"/>
                    <a:pt x="69" y="3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46" y="48"/>
                    <a:pt x="23" y="61"/>
                    <a:pt x="0" y="75"/>
                  </a:cubicBezTo>
                  <a:close/>
                  <a:moveTo>
                    <a:pt x="0" y="106"/>
                  </a:moveTo>
                  <a:cubicBezTo>
                    <a:pt x="23" y="93"/>
                    <a:pt x="46" y="80"/>
                    <a:pt x="69" y="66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46" y="81"/>
                    <a:pt x="23" y="94"/>
                    <a:pt x="0" y="108"/>
                  </a:cubicBezTo>
                  <a:cubicBezTo>
                    <a:pt x="0" y="106"/>
                    <a:pt x="0" y="106"/>
                    <a:pt x="0" y="106"/>
                  </a:cubicBezTo>
                  <a:close/>
                  <a:moveTo>
                    <a:pt x="0" y="138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3" y="126"/>
                    <a:pt x="46" y="113"/>
                    <a:pt x="69" y="99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46" y="111"/>
                    <a:pt x="23" y="124"/>
                    <a:pt x="0" y="138"/>
                  </a:cubicBezTo>
                  <a:close/>
                  <a:moveTo>
                    <a:pt x="0" y="169"/>
                  </a:moveTo>
                  <a:cubicBezTo>
                    <a:pt x="23" y="156"/>
                    <a:pt x="46" y="143"/>
                    <a:pt x="69" y="12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46" y="144"/>
                    <a:pt x="23" y="158"/>
                    <a:pt x="0" y="171"/>
                  </a:cubicBezTo>
                  <a:cubicBezTo>
                    <a:pt x="0" y="169"/>
                    <a:pt x="0" y="169"/>
                    <a:pt x="0" y="169"/>
                  </a:cubicBezTo>
                  <a:close/>
                  <a:moveTo>
                    <a:pt x="0" y="201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23" y="189"/>
                    <a:pt x="46" y="176"/>
                    <a:pt x="69" y="162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46" y="174"/>
                    <a:pt x="23" y="188"/>
                    <a:pt x="0" y="201"/>
                  </a:cubicBezTo>
                  <a:close/>
                  <a:moveTo>
                    <a:pt x="0" y="232"/>
                  </a:moveTo>
                  <a:cubicBezTo>
                    <a:pt x="23" y="219"/>
                    <a:pt x="46" y="206"/>
                    <a:pt x="69" y="192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46" y="207"/>
                    <a:pt x="23" y="221"/>
                    <a:pt x="0" y="234"/>
                  </a:cubicBezTo>
                  <a:cubicBezTo>
                    <a:pt x="0" y="232"/>
                    <a:pt x="0" y="232"/>
                    <a:pt x="0" y="232"/>
                  </a:cubicBezTo>
                  <a:close/>
                  <a:moveTo>
                    <a:pt x="0" y="264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3" y="252"/>
                    <a:pt x="46" y="239"/>
                    <a:pt x="69" y="225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46" y="237"/>
                    <a:pt x="23" y="251"/>
                    <a:pt x="0" y="264"/>
                  </a:cubicBezTo>
                  <a:close/>
                  <a:moveTo>
                    <a:pt x="0" y="295"/>
                  </a:moveTo>
                  <a:cubicBezTo>
                    <a:pt x="23" y="282"/>
                    <a:pt x="46" y="269"/>
                    <a:pt x="69" y="256"/>
                  </a:cubicBezTo>
                  <a:cubicBezTo>
                    <a:pt x="69" y="257"/>
                    <a:pt x="69" y="257"/>
                    <a:pt x="69" y="257"/>
                  </a:cubicBezTo>
                  <a:cubicBezTo>
                    <a:pt x="46" y="270"/>
                    <a:pt x="23" y="284"/>
                    <a:pt x="0" y="297"/>
                  </a:cubicBezTo>
                  <a:cubicBezTo>
                    <a:pt x="0" y="295"/>
                    <a:pt x="0" y="295"/>
                    <a:pt x="0" y="295"/>
                  </a:cubicBezTo>
                  <a:close/>
                  <a:moveTo>
                    <a:pt x="0" y="327"/>
                  </a:moveTo>
                  <a:cubicBezTo>
                    <a:pt x="0" y="328"/>
                    <a:pt x="0" y="328"/>
                    <a:pt x="0" y="328"/>
                  </a:cubicBezTo>
                  <a:cubicBezTo>
                    <a:pt x="23" y="315"/>
                    <a:pt x="46" y="302"/>
                    <a:pt x="69" y="289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46" y="300"/>
                    <a:pt x="23" y="314"/>
                    <a:pt x="0" y="327"/>
                  </a:cubicBezTo>
                  <a:close/>
                  <a:moveTo>
                    <a:pt x="0" y="359"/>
                  </a:moveTo>
                  <a:cubicBezTo>
                    <a:pt x="23" y="345"/>
                    <a:pt x="46" y="332"/>
                    <a:pt x="69" y="319"/>
                  </a:cubicBezTo>
                  <a:cubicBezTo>
                    <a:pt x="69" y="320"/>
                    <a:pt x="69" y="320"/>
                    <a:pt x="69" y="320"/>
                  </a:cubicBezTo>
                  <a:cubicBezTo>
                    <a:pt x="46" y="333"/>
                    <a:pt x="23" y="347"/>
                    <a:pt x="0" y="360"/>
                  </a:cubicBezTo>
                  <a:cubicBezTo>
                    <a:pt x="0" y="359"/>
                    <a:pt x="0" y="359"/>
                    <a:pt x="0" y="359"/>
                  </a:cubicBezTo>
                  <a:close/>
                  <a:moveTo>
                    <a:pt x="0" y="390"/>
                  </a:moveTo>
                  <a:cubicBezTo>
                    <a:pt x="0" y="392"/>
                    <a:pt x="0" y="392"/>
                    <a:pt x="0" y="392"/>
                  </a:cubicBezTo>
                  <a:cubicBezTo>
                    <a:pt x="23" y="378"/>
                    <a:pt x="46" y="365"/>
                    <a:pt x="69" y="352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46" y="363"/>
                    <a:pt x="23" y="377"/>
                    <a:pt x="0" y="390"/>
                  </a:cubicBezTo>
                  <a:close/>
                  <a:moveTo>
                    <a:pt x="0" y="422"/>
                  </a:moveTo>
                  <a:cubicBezTo>
                    <a:pt x="23" y="408"/>
                    <a:pt x="46" y="395"/>
                    <a:pt x="69" y="382"/>
                  </a:cubicBezTo>
                  <a:cubicBezTo>
                    <a:pt x="69" y="383"/>
                    <a:pt x="69" y="383"/>
                    <a:pt x="69" y="383"/>
                  </a:cubicBezTo>
                  <a:cubicBezTo>
                    <a:pt x="46" y="396"/>
                    <a:pt x="23" y="410"/>
                    <a:pt x="0" y="423"/>
                  </a:cubicBezTo>
                  <a:cubicBezTo>
                    <a:pt x="0" y="422"/>
                    <a:pt x="0" y="422"/>
                    <a:pt x="0" y="422"/>
                  </a:cubicBezTo>
                  <a:close/>
                  <a:moveTo>
                    <a:pt x="0" y="453"/>
                  </a:moveTo>
                  <a:cubicBezTo>
                    <a:pt x="0" y="455"/>
                    <a:pt x="0" y="455"/>
                    <a:pt x="0" y="455"/>
                  </a:cubicBezTo>
                  <a:cubicBezTo>
                    <a:pt x="23" y="441"/>
                    <a:pt x="46" y="428"/>
                    <a:pt x="69" y="415"/>
                  </a:cubicBezTo>
                  <a:cubicBezTo>
                    <a:pt x="69" y="413"/>
                    <a:pt x="69" y="413"/>
                    <a:pt x="69" y="413"/>
                  </a:cubicBezTo>
                  <a:cubicBezTo>
                    <a:pt x="46" y="427"/>
                    <a:pt x="23" y="440"/>
                    <a:pt x="0" y="453"/>
                  </a:cubicBezTo>
                  <a:close/>
                  <a:moveTo>
                    <a:pt x="0" y="485"/>
                  </a:moveTo>
                  <a:cubicBezTo>
                    <a:pt x="23" y="471"/>
                    <a:pt x="46" y="458"/>
                    <a:pt x="69" y="445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46" y="460"/>
                    <a:pt x="23" y="473"/>
                    <a:pt x="0" y="486"/>
                  </a:cubicBezTo>
                  <a:cubicBezTo>
                    <a:pt x="0" y="485"/>
                    <a:pt x="0" y="485"/>
                    <a:pt x="0" y="485"/>
                  </a:cubicBezTo>
                  <a:close/>
                  <a:moveTo>
                    <a:pt x="0" y="516"/>
                  </a:moveTo>
                  <a:cubicBezTo>
                    <a:pt x="0" y="518"/>
                    <a:pt x="0" y="518"/>
                    <a:pt x="0" y="518"/>
                  </a:cubicBezTo>
                  <a:cubicBezTo>
                    <a:pt x="23" y="504"/>
                    <a:pt x="46" y="491"/>
                    <a:pt x="69" y="478"/>
                  </a:cubicBezTo>
                  <a:cubicBezTo>
                    <a:pt x="69" y="476"/>
                    <a:pt x="69" y="476"/>
                    <a:pt x="69" y="476"/>
                  </a:cubicBezTo>
                  <a:cubicBezTo>
                    <a:pt x="46" y="490"/>
                    <a:pt x="23" y="503"/>
                    <a:pt x="0" y="516"/>
                  </a:cubicBezTo>
                  <a:close/>
                  <a:moveTo>
                    <a:pt x="0" y="548"/>
                  </a:moveTo>
                  <a:cubicBezTo>
                    <a:pt x="23" y="534"/>
                    <a:pt x="46" y="521"/>
                    <a:pt x="69" y="508"/>
                  </a:cubicBezTo>
                  <a:cubicBezTo>
                    <a:pt x="69" y="509"/>
                    <a:pt x="69" y="509"/>
                    <a:pt x="69" y="509"/>
                  </a:cubicBezTo>
                  <a:cubicBezTo>
                    <a:pt x="46" y="523"/>
                    <a:pt x="23" y="536"/>
                    <a:pt x="0" y="549"/>
                  </a:cubicBezTo>
                  <a:cubicBezTo>
                    <a:pt x="0" y="548"/>
                    <a:pt x="0" y="548"/>
                    <a:pt x="0" y="548"/>
                  </a:cubicBezTo>
                  <a:close/>
                  <a:moveTo>
                    <a:pt x="0" y="579"/>
                  </a:moveTo>
                  <a:cubicBezTo>
                    <a:pt x="0" y="581"/>
                    <a:pt x="0" y="581"/>
                    <a:pt x="0" y="581"/>
                  </a:cubicBezTo>
                  <a:cubicBezTo>
                    <a:pt x="23" y="567"/>
                    <a:pt x="46" y="554"/>
                    <a:pt x="69" y="541"/>
                  </a:cubicBezTo>
                  <a:cubicBezTo>
                    <a:pt x="69" y="539"/>
                    <a:pt x="69" y="539"/>
                    <a:pt x="69" y="539"/>
                  </a:cubicBezTo>
                  <a:cubicBezTo>
                    <a:pt x="46" y="553"/>
                    <a:pt x="23" y="566"/>
                    <a:pt x="0" y="579"/>
                  </a:cubicBezTo>
                  <a:close/>
                  <a:moveTo>
                    <a:pt x="0" y="611"/>
                  </a:moveTo>
                  <a:cubicBezTo>
                    <a:pt x="23" y="597"/>
                    <a:pt x="46" y="584"/>
                    <a:pt x="69" y="571"/>
                  </a:cubicBezTo>
                  <a:cubicBezTo>
                    <a:pt x="69" y="572"/>
                    <a:pt x="69" y="572"/>
                    <a:pt x="69" y="572"/>
                  </a:cubicBezTo>
                  <a:cubicBezTo>
                    <a:pt x="46" y="586"/>
                    <a:pt x="23" y="599"/>
                    <a:pt x="0" y="612"/>
                  </a:cubicBezTo>
                  <a:cubicBezTo>
                    <a:pt x="0" y="611"/>
                    <a:pt x="0" y="611"/>
                    <a:pt x="0" y="611"/>
                  </a:cubicBezTo>
                  <a:close/>
                  <a:moveTo>
                    <a:pt x="0" y="642"/>
                  </a:moveTo>
                  <a:cubicBezTo>
                    <a:pt x="0" y="644"/>
                    <a:pt x="0" y="644"/>
                    <a:pt x="0" y="644"/>
                  </a:cubicBezTo>
                  <a:cubicBezTo>
                    <a:pt x="23" y="631"/>
                    <a:pt x="46" y="617"/>
                    <a:pt x="69" y="604"/>
                  </a:cubicBezTo>
                  <a:cubicBezTo>
                    <a:pt x="69" y="602"/>
                    <a:pt x="69" y="602"/>
                    <a:pt x="69" y="602"/>
                  </a:cubicBezTo>
                  <a:cubicBezTo>
                    <a:pt x="46" y="616"/>
                    <a:pt x="23" y="629"/>
                    <a:pt x="0" y="642"/>
                  </a:cubicBezTo>
                  <a:close/>
                  <a:moveTo>
                    <a:pt x="0" y="674"/>
                  </a:moveTo>
                  <a:cubicBezTo>
                    <a:pt x="23" y="661"/>
                    <a:pt x="46" y="647"/>
                    <a:pt x="69" y="634"/>
                  </a:cubicBezTo>
                  <a:cubicBezTo>
                    <a:pt x="69" y="635"/>
                    <a:pt x="69" y="635"/>
                    <a:pt x="69" y="635"/>
                  </a:cubicBezTo>
                  <a:cubicBezTo>
                    <a:pt x="46" y="649"/>
                    <a:pt x="23" y="662"/>
                    <a:pt x="0" y="675"/>
                  </a:cubicBezTo>
                  <a:cubicBezTo>
                    <a:pt x="0" y="674"/>
                    <a:pt x="0" y="674"/>
                    <a:pt x="0" y="674"/>
                  </a:cubicBezTo>
                  <a:close/>
                  <a:moveTo>
                    <a:pt x="0" y="705"/>
                  </a:moveTo>
                  <a:cubicBezTo>
                    <a:pt x="0" y="707"/>
                    <a:pt x="0" y="707"/>
                    <a:pt x="0" y="707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69" y="665"/>
                    <a:pt x="69" y="665"/>
                    <a:pt x="69" y="665"/>
                  </a:cubicBezTo>
                  <a:cubicBezTo>
                    <a:pt x="0" y="705"/>
                    <a:pt x="0" y="705"/>
                    <a:pt x="0" y="705"/>
                  </a:cubicBezTo>
                  <a:close/>
                  <a:moveTo>
                    <a:pt x="0" y="4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0" y="7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23" y="59"/>
                    <a:pt x="46" y="46"/>
                    <a:pt x="69" y="33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46" y="45"/>
                    <a:pt x="23" y="58"/>
                    <a:pt x="0" y="71"/>
                  </a:cubicBezTo>
                  <a:close/>
                  <a:moveTo>
                    <a:pt x="0" y="103"/>
                  </a:moveTo>
                  <a:cubicBezTo>
                    <a:pt x="23" y="89"/>
                    <a:pt x="46" y="76"/>
                    <a:pt x="6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6" y="78"/>
                    <a:pt x="23" y="91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lose/>
                  <a:moveTo>
                    <a:pt x="0" y="134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23" y="123"/>
                    <a:pt x="46" y="109"/>
                    <a:pt x="69" y="9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46" y="108"/>
                    <a:pt x="23" y="121"/>
                    <a:pt x="0" y="134"/>
                  </a:cubicBezTo>
                  <a:close/>
                  <a:moveTo>
                    <a:pt x="0" y="166"/>
                  </a:moveTo>
                  <a:cubicBezTo>
                    <a:pt x="23" y="153"/>
                    <a:pt x="46" y="139"/>
                    <a:pt x="69" y="12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46" y="141"/>
                    <a:pt x="23" y="15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lose/>
                  <a:moveTo>
                    <a:pt x="0" y="197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23" y="186"/>
                    <a:pt x="46" y="172"/>
                    <a:pt x="69" y="159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46" y="171"/>
                    <a:pt x="23" y="184"/>
                    <a:pt x="0" y="197"/>
                  </a:cubicBezTo>
                  <a:close/>
                  <a:moveTo>
                    <a:pt x="0" y="229"/>
                  </a:moveTo>
                  <a:cubicBezTo>
                    <a:pt x="23" y="216"/>
                    <a:pt x="46" y="202"/>
                    <a:pt x="69" y="189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46" y="204"/>
                    <a:pt x="23" y="217"/>
                    <a:pt x="0" y="230"/>
                  </a:cubicBezTo>
                  <a:cubicBezTo>
                    <a:pt x="0" y="229"/>
                    <a:pt x="0" y="229"/>
                    <a:pt x="0" y="229"/>
                  </a:cubicBezTo>
                  <a:close/>
                  <a:moveTo>
                    <a:pt x="0" y="26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23" y="249"/>
                    <a:pt x="46" y="235"/>
                    <a:pt x="69" y="222"/>
                  </a:cubicBezTo>
                  <a:cubicBezTo>
                    <a:pt x="69" y="221"/>
                    <a:pt x="69" y="221"/>
                    <a:pt x="69" y="221"/>
                  </a:cubicBezTo>
                  <a:cubicBezTo>
                    <a:pt x="46" y="234"/>
                    <a:pt x="23" y="247"/>
                    <a:pt x="0" y="260"/>
                  </a:cubicBezTo>
                  <a:close/>
                  <a:moveTo>
                    <a:pt x="0" y="292"/>
                  </a:moveTo>
                  <a:cubicBezTo>
                    <a:pt x="23" y="279"/>
                    <a:pt x="46" y="265"/>
                    <a:pt x="69" y="252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46" y="267"/>
                    <a:pt x="23" y="280"/>
                    <a:pt x="0" y="293"/>
                  </a:cubicBezTo>
                  <a:cubicBezTo>
                    <a:pt x="0" y="292"/>
                    <a:pt x="0" y="292"/>
                    <a:pt x="0" y="292"/>
                  </a:cubicBezTo>
                  <a:close/>
                  <a:moveTo>
                    <a:pt x="0" y="324"/>
                  </a:moveTo>
                  <a:cubicBezTo>
                    <a:pt x="0" y="325"/>
                    <a:pt x="0" y="325"/>
                    <a:pt x="0" y="325"/>
                  </a:cubicBezTo>
                  <a:cubicBezTo>
                    <a:pt x="23" y="312"/>
                    <a:pt x="46" y="298"/>
                    <a:pt x="69" y="285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46" y="297"/>
                    <a:pt x="23" y="310"/>
                    <a:pt x="0" y="324"/>
                  </a:cubicBezTo>
                  <a:close/>
                  <a:moveTo>
                    <a:pt x="0" y="355"/>
                  </a:moveTo>
                  <a:cubicBezTo>
                    <a:pt x="23" y="342"/>
                    <a:pt x="46" y="328"/>
                    <a:pt x="69" y="315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46" y="330"/>
                    <a:pt x="23" y="343"/>
                    <a:pt x="0" y="357"/>
                  </a:cubicBezTo>
                  <a:cubicBezTo>
                    <a:pt x="0" y="355"/>
                    <a:pt x="0" y="355"/>
                    <a:pt x="0" y="355"/>
                  </a:cubicBezTo>
                  <a:close/>
                  <a:moveTo>
                    <a:pt x="0" y="387"/>
                  </a:moveTo>
                  <a:cubicBezTo>
                    <a:pt x="0" y="388"/>
                    <a:pt x="0" y="388"/>
                    <a:pt x="0" y="388"/>
                  </a:cubicBezTo>
                  <a:cubicBezTo>
                    <a:pt x="23" y="375"/>
                    <a:pt x="46" y="361"/>
                    <a:pt x="69" y="348"/>
                  </a:cubicBezTo>
                  <a:cubicBezTo>
                    <a:pt x="69" y="347"/>
                    <a:pt x="69" y="347"/>
                    <a:pt x="69" y="347"/>
                  </a:cubicBezTo>
                  <a:cubicBezTo>
                    <a:pt x="46" y="360"/>
                    <a:pt x="23" y="373"/>
                    <a:pt x="0" y="387"/>
                  </a:cubicBezTo>
                  <a:close/>
                  <a:moveTo>
                    <a:pt x="0" y="418"/>
                  </a:moveTo>
                  <a:cubicBezTo>
                    <a:pt x="23" y="405"/>
                    <a:pt x="46" y="391"/>
                    <a:pt x="69" y="378"/>
                  </a:cubicBezTo>
                  <a:cubicBezTo>
                    <a:pt x="69" y="380"/>
                    <a:pt x="69" y="380"/>
                    <a:pt x="69" y="380"/>
                  </a:cubicBezTo>
                  <a:cubicBezTo>
                    <a:pt x="46" y="393"/>
                    <a:pt x="23" y="406"/>
                    <a:pt x="0" y="420"/>
                  </a:cubicBezTo>
                  <a:cubicBezTo>
                    <a:pt x="0" y="418"/>
                    <a:pt x="0" y="418"/>
                    <a:pt x="0" y="418"/>
                  </a:cubicBezTo>
                  <a:close/>
                  <a:moveTo>
                    <a:pt x="0" y="450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23" y="438"/>
                    <a:pt x="46" y="425"/>
                    <a:pt x="69" y="411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46" y="423"/>
                    <a:pt x="23" y="436"/>
                    <a:pt x="0" y="450"/>
                  </a:cubicBezTo>
                  <a:close/>
                  <a:moveTo>
                    <a:pt x="0" y="481"/>
                  </a:moveTo>
                  <a:cubicBezTo>
                    <a:pt x="23" y="468"/>
                    <a:pt x="46" y="455"/>
                    <a:pt x="69" y="441"/>
                  </a:cubicBezTo>
                  <a:cubicBezTo>
                    <a:pt x="69" y="443"/>
                    <a:pt x="69" y="443"/>
                    <a:pt x="69" y="443"/>
                  </a:cubicBezTo>
                  <a:cubicBezTo>
                    <a:pt x="46" y="456"/>
                    <a:pt x="23" y="469"/>
                    <a:pt x="0" y="483"/>
                  </a:cubicBezTo>
                  <a:cubicBezTo>
                    <a:pt x="0" y="481"/>
                    <a:pt x="0" y="481"/>
                    <a:pt x="0" y="481"/>
                  </a:cubicBezTo>
                  <a:close/>
                  <a:moveTo>
                    <a:pt x="0" y="513"/>
                  </a:moveTo>
                  <a:cubicBezTo>
                    <a:pt x="0" y="514"/>
                    <a:pt x="0" y="514"/>
                    <a:pt x="0" y="514"/>
                  </a:cubicBezTo>
                  <a:cubicBezTo>
                    <a:pt x="23" y="501"/>
                    <a:pt x="46" y="488"/>
                    <a:pt x="69" y="474"/>
                  </a:cubicBezTo>
                  <a:cubicBezTo>
                    <a:pt x="69" y="473"/>
                    <a:pt x="69" y="473"/>
                    <a:pt x="69" y="473"/>
                  </a:cubicBezTo>
                  <a:cubicBezTo>
                    <a:pt x="46" y="486"/>
                    <a:pt x="23" y="499"/>
                    <a:pt x="0" y="513"/>
                  </a:cubicBezTo>
                  <a:close/>
                  <a:moveTo>
                    <a:pt x="0" y="544"/>
                  </a:moveTo>
                  <a:cubicBezTo>
                    <a:pt x="23" y="531"/>
                    <a:pt x="46" y="518"/>
                    <a:pt x="69" y="504"/>
                  </a:cubicBezTo>
                  <a:cubicBezTo>
                    <a:pt x="69" y="506"/>
                    <a:pt x="69" y="506"/>
                    <a:pt x="69" y="506"/>
                  </a:cubicBezTo>
                  <a:cubicBezTo>
                    <a:pt x="46" y="519"/>
                    <a:pt x="23" y="532"/>
                    <a:pt x="0" y="546"/>
                  </a:cubicBezTo>
                  <a:cubicBezTo>
                    <a:pt x="0" y="544"/>
                    <a:pt x="0" y="544"/>
                    <a:pt x="0" y="544"/>
                  </a:cubicBezTo>
                  <a:close/>
                  <a:moveTo>
                    <a:pt x="0" y="576"/>
                  </a:moveTo>
                  <a:cubicBezTo>
                    <a:pt x="0" y="577"/>
                    <a:pt x="0" y="577"/>
                    <a:pt x="0" y="577"/>
                  </a:cubicBezTo>
                  <a:cubicBezTo>
                    <a:pt x="23" y="564"/>
                    <a:pt x="46" y="551"/>
                    <a:pt x="69" y="537"/>
                  </a:cubicBezTo>
                  <a:cubicBezTo>
                    <a:pt x="69" y="536"/>
                    <a:pt x="69" y="536"/>
                    <a:pt x="69" y="536"/>
                  </a:cubicBezTo>
                  <a:cubicBezTo>
                    <a:pt x="46" y="549"/>
                    <a:pt x="23" y="562"/>
                    <a:pt x="0" y="576"/>
                  </a:cubicBezTo>
                  <a:close/>
                  <a:moveTo>
                    <a:pt x="0" y="607"/>
                  </a:moveTo>
                  <a:cubicBezTo>
                    <a:pt x="23" y="594"/>
                    <a:pt x="46" y="581"/>
                    <a:pt x="69" y="567"/>
                  </a:cubicBezTo>
                  <a:cubicBezTo>
                    <a:pt x="69" y="569"/>
                    <a:pt x="69" y="569"/>
                    <a:pt x="69" y="569"/>
                  </a:cubicBezTo>
                  <a:cubicBezTo>
                    <a:pt x="46" y="582"/>
                    <a:pt x="23" y="596"/>
                    <a:pt x="0" y="609"/>
                  </a:cubicBezTo>
                  <a:cubicBezTo>
                    <a:pt x="0" y="607"/>
                    <a:pt x="0" y="607"/>
                    <a:pt x="0" y="607"/>
                  </a:cubicBezTo>
                  <a:close/>
                  <a:moveTo>
                    <a:pt x="0" y="639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23" y="627"/>
                    <a:pt x="46" y="614"/>
                    <a:pt x="69" y="600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46" y="612"/>
                    <a:pt x="23" y="626"/>
                    <a:pt x="0" y="639"/>
                  </a:cubicBezTo>
                  <a:close/>
                  <a:moveTo>
                    <a:pt x="0" y="670"/>
                  </a:moveTo>
                  <a:cubicBezTo>
                    <a:pt x="23" y="657"/>
                    <a:pt x="46" y="644"/>
                    <a:pt x="69" y="630"/>
                  </a:cubicBezTo>
                  <a:cubicBezTo>
                    <a:pt x="69" y="632"/>
                    <a:pt x="69" y="632"/>
                    <a:pt x="69" y="632"/>
                  </a:cubicBezTo>
                  <a:cubicBezTo>
                    <a:pt x="46" y="645"/>
                    <a:pt x="23" y="659"/>
                    <a:pt x="0" y="672"/>
                  </a:cubicBezTo>
                  <a:cubicBezTo>
                    <a:pt x="0" y="670"/>
                    <a:pt x="0" y="670"/>
                    <a:pt x="0" y="670"/>
                  </a:cubicBezTo>
                  <a:close/>
                  <a:moveTo>
                    <a:pt x="0" y="702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69" y="664"/>
                    <a:pt x="69" y="664"/>
                    <a:pt x="69" y="664"/>
                  </a:cubicBezTo>
                  <a:cubicBezTo>
                    <a:pt x="69" y="662"/>
                    <a:pt x="69" y="662"/>
                    <a:pt x="69" y="662"/>
                  </a:cubicBezTo>
                  <a:lnTo>
                    <a:pt x="0" y="70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9" name="Freeform 134">
              <a:extLst>
                <a:ext uri="{FF2B5EF4-FFF2-40B4-BE49-F238E27FC236}">
                  <a16:creationId xmlns="" xmlns:a16="http://schemas.microsoft.com/office/drawing/2014/main" id="{A129CE83-8849-405A-9E79-8F0C751D2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1" y="2392363"/>
              <a:ext cx="514350" cy="498475"/>
            </a:xfrm>
            <a:custGeom>
              <a:avLst/>
              <a:gdLst>
                <a:gd name="T0" fmla="*/ 0 w 324"/>
                <a:gd name="T1" fmla="*/ 201 h 314"/>
                <a:gd name="T2" fmla="*/ 324 w 324"/>
                <a:gd name="T3" fmla="*/ 12 h 314"/>
                <a:gd name="T4" fmla="*/ 324 w 324"/>
                <a:gd name="T5" fmla="*/ 14 h 314"/>
                <a:gd name="T6" fmla="*/ 0 w 324"/>
                <a:gd name="T7" fmla="*/ 203 h 314"/>
                <a:gd name="T8" fmla="*/ 0 w 324"/>
                <a:gd name="T9" fmla="*/ 201 h 314"/>
                <a:gd name="T10" fmla="*/ 0 w 324"/>
                <a:gd name="T11" fmla="*/ 201 h 314"/>
                <a:gd name="T12" fmla="*/ 324 w 324"/>
                <a:gd name="T13" fmla="*/ 0 h 314"/>
                <a:gd name="T14" fmla="*/ 0 w 324"/>
                <a:gd name="T15" fmla="*/ 188 h 314"/>
                <a:gd name="T16" fmla="*/ 0 w 324"/>
                <a:gd name="T17" fmla="*/ 190 h 314"/>
                <a:gd name="T18" fmla="*/ 324 w 324"/>
                <a:gd name="T19" fmla="*/ 3 h 314"/>
                <a:gd name="T20" fmla="*/ 324 w 324"/>
                <a:gd name="T21" fmla="*/ 0 h 314"/>
                <a:gd name="T22" fmla="*/ 324 w 324"/>
                <a:gd name="T23" fmla="*/ 0 h 314"/>
                <a:gd name="T24" fmla="*/ 324 w 324"/>
                <a:gd name="T25" fmla="*/ 7 h 314"/>
                <a:gd name="T26" fmla="*/ 0 w 324"/>
                <a:gd name="T27" fmla="*/ 194 h 314"/>
                <a:gd name="T28" fmla="*/ 0 w 324"/>
                <a:gd name="T29" fmla="*/ 197 h 314"/>
                <a:gd name="T30" fmla="*/ 324 w 324"/>
                <a:gd name="T31" fmla="*/ 9 h 314"/>
                <a:gd name="T32" fmla="*/ 324 w 324"/>
                <a:gd name="T33" fmla="*/ 7 h 314"/>
                <a:gd name="T34" fmla="*/ 324 w 324"/>
                <a:gd name="T35" fmla="*/ 7 h 314"/>
                <a:gd name="T36" fmla="*/ 324 w 324"/>
                <a:gd name="T37" fmla="*/ 56 h 314"/>
                <a:gd name="T38" fmla="*/ 0 w 324"/>
                <a:gd name="T39" fmla="*/ 243 h 314"/>
                <a:gd name="T40" fmla="*/ 0 w 324"/>
                <a:gd name="T41" fmla="*/ 247 h 314"/>
                <a:gd name="T42" fmla="*/ 324 w 324"/>
                <a:gd name="T43" fmla="*/ 58 h 314"/>
                <a:gd name="T44" fmla="*/ 324 w 324"/>
                <a:gd name="T45" fmla="*/ 56 h 314"/>
                <a:gd name="T46" fmla="*/ 324 w 324"/>
                <a:gd name="T47" fmla="*/ 56 h 314"/>
                <a:gd name="T48" fmla="*/ 324 w 324"/>
                <a:gd name="T49" fmla="*/ 62 h 314"/>
                <a:gd name="T50" fmla="*/ 0 w 324"/>
                <a:gd name="T51" fmla="*/ 250 h 314"/>
                <a:gd name="T52" fmla="*/ 0 w 324"/>
                <a:gd name="T53" fmla="*/ 252 h 314"/>
                <a:gd name="T54" fmla="*/ 324 w 324"/>
                <a:gd name="T55" fmla="*/ 65 h 314"/>
                <a:gd name="T56" fmla="*/ 324 w 324"/>
                <a:gd name="T57" fmla="*/ 62 h 314"/>
                <a:gd name="T58" fmla="*/ 324 w 324"/>
                <a:gd name="T59" fmla="*/ 62 h 314"/>
                <a:gd name="T60" fmla="*/ 324 w 324"/>
                <a:gd name="T61" fmla="*/ 69 h 314"/>
                <a:gd name="T62" fmla="*/ 0 w 324"/>
                <a:gd name="T63" fmla="*/ 255 h 314"/>
                <a:gd name="T64" fmla="*/ 0 w 324"/>
                <a:gd name="T65" fmla="*/ 259 h 314"/>
                <a:gd name="T66" fmla="*/ 324 w 324"/>
                <a:gd name="T67" fmla="*/ 70 h 314"/>
                <a:gd name="T68" fmla="*/ 324 w 324"/>
                <a:gd name="T69" fmla="*/ 69 h 314"/>
                <a:gd name="T70" fmla="*/ 324 w 324"/>
                <a:gd name="T71" fmla="*/ 69 h 314"/>
                <a:gd name="T72" fmla="*/ 324 w 324"/>
                <a:gd name="T73" fmla="*/ 111 h 314"/>
                <a:gd name="T74" fmla="*/ 0 w 324"/>
                <a:gd name="T75" fmla="*/ 300 h 314"/>
                <a:gd name="T76" fmla="*/ 0 w 324"/>
                <a:gd name="T77" fmla="*/ 301 h 314"/>
                <a:gd name="T78" fmla="*/ 324 w 324"/>
                <a:gd name="T79" fmla="*/ 114 h 314"/>
                <a:gd name="T80" fmla="*/ 324 w 324"/>
                <a:gd name="T81" fmla="*/ 111 h 314"/>
                <a:gd name="T82" fmla="*/ 324 w 324"/>
                <a:gd name="T83" fmla="*/ 111 h 314"/>
                <a:gd name="T84" fmla="*/ 324 w 324"/>
                <a:gd name="T85" fmla="*/ 118 h 314"/>
                <a:gd name="T86" fmla="*/ 0 w 324"/>
                <a:gd name="T87" fmla="*/ 305 h 314"/>
                <a:gd name="T88" fmla="*/ 0 w 324"/>
                <a:gd name="T89" fmla="*/ 308 h 314"/>
                <a:gd name="T90" fmla="*/ 324 w 324"/>
                <a:gd name="T91" fmla="*/ 120 h 314"/>
                <a:gd name="T92" fmla="*/ 324 w 324"/>
                <a:gd name="T93" fmla="*/ 118 h 314"/>
                <a:gd name="T94" fmla="*/ 324 w 324"/>
                <a:gd name="T95" fmla="*/ 118 h 314"/>
                <a:gd name="T96" fmla="*/ 324 w 324"/>
                <a:gd name="T97" fmla="*/ 123 h 314"/>
                <a:gd name="T98" fmla="*/ 0 w 324"/>
                <a:gd name="T99" fmla="*/ 312 h 314"/>
                <a:gd name="T100" fmla="*/ 0 w 324"/>
                <a:gd name="T101" fmla="*/ 314 h 314"/>
                <a:gd name="T102" fmla="*/ 324 w 324"/>
                <a:gd name="T103" fmla="*/ 127 h 314"/>
                <a:gd name="T104" fmla="*/ 324 w 324"/>
                <a:gd name="T105" fmla="*/ 12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314">
                  <a:moveTo>
                    <a:pt x="0" y="201"/>
                  </a:moveTo>
                  <a:lnTo>
                    <a:pt x="324" y="12"/>
                  </a:lnTo>
                  <a:lnTo>
                    <a:pt x="324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4" y="0"/>
                  </a:moveTo>
                  <a:lnTo>
                    <a:pt x="0" y="188"/>
                  </a:lnTo>
                  <a:lnTo>
                    <a:pt x="0" y="190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324" y="0"/>
                  </a:lnTo>
                  <a:close/>
                  <a:moveTo>
                    <a:pt x="324" y="7"/>
                  </a:moveTo>
                  <a:lnTo>
                    <a:pt x="0" y="194"/>
                  </a:lnTo>
                  <a:lnTo>
                    <a:pt x="0" y="197"/>
                  </a:lnTo>
                  <a:lnTo>
                    <a:pt x="324" y="9"/>
                  </a:lnTo>
                  <a:lnTo>
                    <a:pt x="324" y="7"/>
                  </a:lnTo>
                  <a:lnTo>
                    <a:pt x="324" y="7"/>
                  </a:lnTo>
                  <a:close/>
                  <a:moveTo>
                    <a:pt x="324" y="56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4" y="58"/>
                  </a:lnTo>
                  <a:lnTo>
                    <a:pt x="324" y="56"/>
                  </a:lnTo>
                  <a:lnTo>
                    <a:pt x="324" y="56"/>
                  </a:lnTo>
                  <a:close/>
                  <a:moveTo>
                    <a:pt x="324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62"/>
                  </a:lnTo>
                  <a:close/>
                  <a:moveTo>
                    <a:pt x="324" y="69"/>
                  </a:moveTo>
                  <a:lnTo>
                    <a:pt x="0" y="255"/>
                  </a:lnTo>
                  <a:lnTo>
                    <a:pt x="0" y="259"/>
                  </a:lnTo>
                  <a:lnTo>
                    <a:pt x="324" y="70"/>
                  </a:lnTo>
                  <a:lnTo>
                    <a:pt x="324" y="69"/>
                  </a:lnTo>
                  <a:lnTo>
                    <a:pt x="324" y="69"/>
                  </a:lnTo>
                  <a:close/>
                  <a:moveTo>
                    <a:pt x="324" y="111"/>
                  </a:moveTo>
                  <a:lnTo>
                    <a:pt x="0" y="300"/>
                  </a:lnTo>
                  <a:lnTo>
                    <a:pt x="0" y="301"/>
                  </a:lnTo>
                  <a:lnTo>
                    <a:pt x="324" y="114"/>
                  </a:lnTo>
                  <a:lnTo>
                    <a:pt x="324" y="111"/>
                  </a:lnTo>
                  <a:lnTo>
                    <a:pt x="324" y="111"/>
                  </a:lnTo>
                  <a:close/>
                  <a:moveTo>
                    <a:pt x="324" y="118"/>
                  </a:moveTo>
                  <a:lnTo>
                    <a:pt x="0" y="305"/>
                  </a:lnTo>
                  <a:lnTo>
                    <a:pt x="0" y="308"/>
                  </a:lnTo>
                  <a:lnTo>
                    <a:pt x="324" y="120"/>
                  </a:lnTo>
                  <a:lnTo>
                    <a:pt x="324" y="118"/>
                  </a:lnTo>
                  <a:lnTo>
                    <a:pt x="324" y="118"/>
                  </a:lnTo>
                  <a:close/>
                  <a:moveTo>
                    <a:pt x="324" y="123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4" y="127"/>
                  </a:lnTo>
                  <a:lnTo>
                    <a:pt x="324" y="123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0" name="Freeform 135">
              <a:extLst>
                <a:ext uri="{FF2B5EF4-FFF2-40B4-BE49-F238E27FC236}">
                  <a16:creationId xmlns="" xmlns:a16="http://schemas.microsoft.com/office/drawing/2014/main" id="{10808814-DEBE-42FD-A023-0DC66B3E8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313" y="2451100"/>
              <a:ext cx="179388" cy="193675"/>
            </a:xfrm>
            <a:custGeom>
              <a:avLst/>
              <a:gdLst>
                <a:gd name="T0" fmla="*/ 113 w 113"/>
                <a:gd name="T1" fmla="*/ 65 h 122"/>
                <a:gd name="T2" fmla="*/ 0 w 113"/>
                <a:gd name="T3" fmla="*/ 0 h 122"/>
                <a:gd name="T4" fmla="*/ 0 w 113"/>
                <a:gd name="T5" fmla="*/ 56 h 122"/>
                <a:gd name="T6" fmla="*/ 113 w 113"/>
                <a:gd name="T7" fmla="*/ 122 h 122"/>
                <a:gd name="T8" fmla="*/ 113 w 113"/>
                <a:gd name="T9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2">
                  <a:moveTo>
                    <a:pt x="113" y="65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13" y="122"/>
                  </a:lnTo>
                  <a:lnTo>
                    <a:pt x="113" y="6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1" name="Freeform 136">
              <a:extLst>
                <a:ext uri="{FF2B5EF4-FFF2-40B4-BE49-F238E27FC236}">
                  <a16:creationId xmlns="" xmlns:a16="http://schemas.microsoft.com/office/drawing/2014/main" id="{2B288AAB-CB6F-4A21-8D43-3BE35CE52C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1" y="3217863"/>
              <a:ext cx="515938" cy="1555750"/>
            </a:xfrm>
            <a:custGeom>
              <a:avLst/>
              <a:gdLst>
                <a:gd name="T0" fmla="*/ 0 w 325"/>
                <a:gd name="T1" fmla="*/ 188 h 980"/>
                <a:gd name="T2" fmla="*/ 0 w 325"/>
                <a:gd name="T3" fmla="*/ 192 h 980"/>
                <a:gd name="T4" fmla="*/ 325 w 325"/>
                <a:gd name="T5" fmla="*/ 10 h 980"/>
                <a:gd name="T6" fmla="*/ 325 w 325"/>
                <a:gd name="T7" fmla="*/ 10 h 980"/>
                <a:gd name="T8" fmla="*/ 325 w 325"/>
                <a:gd name="T9" fmla="*/ 54 h 980"/>
                <a:gd name="T10" fmla="*/ 325 w 325"/>
                <a:gd name="T11" fmla="*/ 63 h 980"/>
                <a:gd name="T12" fmla="*/ 0 w 325"/>
                <a:gd name="T13" fmla="*/ 257 h 980"/>
                <a:gd name="T14" fmla="*/ 0 w 325"/>
                <a:gd name="T15" fmla="*/ 298 h 980"/>
                <a:gd name="T16" fmla="*/ 325 w 325"/>
                <a:gd name="T17" fmla="*/ 116 h 980"/>
                <a:gd name="T18" fmla="*/ 325 w 325"/>
                <a:gd name="T19" fmla="*/ 116 h 980"/>
                <a:gd name="T20" fmla="*/ 325 w 325"/>
                <a:gd name="T21" fmla="*/ 121 h 980"/>
                <a:gd name="T22" fmla="*/ 325 w 325"/>
                <a:gd name="T23" fmla="*/ 169 h 980"/>
                <a:gd name="T24" fmla="*/ 0 w 325"/>
                <a:gd name="T25" fmla="*/ 363 h 980"/>
                <a:gd name="T26" fmla="*/ 0 w 325"/>
                <a:gd name="T27" fmla="*/ 366 h 980"/>
                <a:gd name="T28" fmla="*/ 325 w 325"/>
                <a:gd name="T29" fmla="*/ 222 h 980"/>
                <a:gd name="T30" fmla="*/ 325 w 325"/>
                <a:gd name="T31" fmla="*/ 222 h 980"/>
                <a:gd name="T32" fmla="*/ 325 w 325"/>
                <a:gd name="T33" fmla="*/ 227 h 980"/>
                <a:gd name="T34" fmla="*/ 0 w 325"/>
                <a:gd name="T35" fmla="*/ 421 h 980"/>
                <a:gd name="T36" fmla="*/ 0 w 325"/>
                <a:gd name="T37" fmla="*/ 467 h 980"/>
                <a:gd name="T38" fmla="*/ 325 w 325"/>
                <a:gd name="T39" fmla="*/ 285 h 980"/>
                <a:gd name="T40" fmla="*/ 325 w 325"/>
                <a:gd name="T41" fmla="*/ 289 h 980"/>
                <a:gd name="T42" fmla="*/ 325 w 325"/>
                <a:gd name="T43" fmla="*/ 289 h 980"/>
                <a:gd name="T44" fmla="*/ 325 w 325"/>
                <a:gd name="T45" fmla="*/ 333 h 980"/>
                <a:gd name="T46" fmla="*/ 0 w 325"/>
                <a:gd name="T47" fmla="*/ 527 h 980"/>
                <a:gd name="T48" fmla="*/ 0 w 325"/>
                <a:gd name="T49" fmla="*/ 536 h 980"/>
                <a:gd name="T50" fmla="*/ 0 w 325"/>
                <a:gd name="T51" fmla="*/ 576 h 980"/>
                <a:gd name="T52" fmla="*/ 325 w 325"/>
                <a:gd name="T53" fmla="*/ 395 h 980"/>
                <a:gd name="T54" fmla="*/ 325 w 325"/>
                <a:gd name="T55" fmla="*/ 395 h 980"/>
                <a:gd name="T56" fmla="*/ 325 w 325"/>
                <a:gd name="T57" fmla="*/ 400 h 980"/>
                <a:gd name="T58" fmla="*/ 325 w 325"/>
                <a:gd name="T59" fmla="*/ 446 h 980"/>
                <a:gd name="T60" fmla="*/ 0 w 325"/>
                <a:gd name="T61" fmla="*/ 640 h 980"/>
                <a:gd name="T62" fmla="*/ 0 w 325"/>
                <a:gd name="T63" fmla="*/ 643 h 980"/>
                <a:gd name="T64" fmla="*/ 325 w 325"/>
                <a:gd name="T65" fmla="*/ 499 h 980"/>
                <a:gd name="T66" fmla="*/ 325 w 325"/>
                <a:gd name="T67" fmla="*/ 499 h 980"/>
                <a:gd name="T68" fmla="*/ 325 w 325"/>
                <a:gd name="T69" fmla="*/ 506 h 980"/>
                <a:gd name="T70" fmla="*/ 325 w 325"/>
                <a:gd name="T71" fmla="*/ 514 h 980"/>
                <a:gd name="T72" fmla="*/ 0 w 325"/>
                <a:gd name="T73" fmla="*/ 745 h 980"/>
                <a:gd name="T74" fmla="*/ 325 w 325"/>
                <a:gd name="T75" fmla="*/ 564 h 980"/>
                <a:gd name="T76" fmla="*/ 325 w 325"/>
                <a:gd name="T77" fmla="*/ 567 h 980"/>
                <a:gd name="T78" fmla="*/ 325 w 325"/>
                <a:gd name="T79" fmla="*/ 567 h 980"/>
                <a:gd name="T80" fmla="*/ 325 w 325"/>
                <a:gd name="T81" fmla="*/ 610 h 980"/>
                <a:gd name="T82" fmla="*/ 0 w 325"/>
                <a:gd name="T83" fmla="*/ 804 h 980"/>
                <a:gd name="T84" fmla="*/ 0 w 325"/>
                <a:gd name="T85" fmla="*/ 812 h 980"/>
                <a:gd name="T86" fmla="*/ 325 w 325"/>
                <a:gd name="T87" fmla="*/ 668 h 980"/>
                <a:gd name="T88" fmla="*/ 325 w 325"/>
                <a:gd name="T89" fmla="*/ 671 h 980"/>
                <a:gd name="T90" fmla="*/ 325 w 325"/>
                <a:gd name="T91" fmla="*/ 671 h 980"/>
                <a:gd name="T92" fmla="*/ 325 w 325"/>
                <a:gd name="T93" fmla="*/ 678 h 980"/>
                <a:gd name="T94" fmla="*/ 325 w 325"/>
                <a:gd name="T95" fmla="*/ 724 h 980"/>
                <a:gd name="T96" fmla="*/ 0 w 325"/>
                <a:gd name="T97" fmla="*/ 918 h 980"/>
                <a:gd name="T98" fmla="*/ 0 w 325"/>
                <a:gd name="T99" fmla="*/ 922 h 980"/>
                <a:gd name="T100" fmla="*/ 325 w 325"/>
                <a:gd name="T101" fmla="*/ 777 h 980"/>
                <a:gd name="T102" fmla="*/ 325 w 325"/>
                <a:gd name="T103" fmla="*/ 777 h 980"/>
                <a:gd name="T104" fmla="*/ 325 w 325"/>
                <a:gd name="T105" fmla="*/ 782 h 980"/>
                <a:gd name="T106" fmla="*/ 325 w 325"/>
                <a:gd name="T107" fmla="*/ 791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" h="980">
                  <a:moveTo>
                    <a:pt x="42" y="164"/>
                  </a:moveTo>
                  <a:lnTo>
                    <a:pt x="325" y="0"/>
                  </a:lnTo>
                  <a:lnTo>
                    <a:pt x="325" y="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2" y="164"/>
                  </a:lnTo>
                  <a:close/>
                  <a:moveTo>
                    <a:pt x="325" y="5"/>
                  </a:moveTo>
                  <a:lnTo>
                    <a:pt x="0" y="192"/>
                  </a:lnTo>
                  <a:lnTo>
                    <a:pt x="0" y="195"/>
                  </a:lnTo>
                  <a:lnTo>
                    <a:pt x="325" y="7"/>
                  </a:lnTo>
                  <a:lnTo>
                    <a:pt x="325" y="5"/>
                  </a:lnTo>
                  <a:lnTo>
                    <a:pt x="325" y="5"/>
                  </a:lnTo>
                  <a:close/>
                  <a:moveTo>
                    <a:pt x="325" y="10"/>
                  </a:moveTo>
                  <a:lnTo>
                    <a:pt x="0" y="199"/>
                  </a:lnTo>
                  <a:lnTo>
                    <a:pt x="0" y="201"/>
                  </a:lnTo>
                  <a:lnTo>
                    <a:pt x="325" y="14"/>
                  </a:lnTo>
                  <a:lnTo>
                    <a:pt x="325" y="10"/>
                  </a:lnTo>
                  <a:lnTo>
                    <a:pt x="325" y="10"/>
                  </a:lnTo>
                  <a:close/>
                  <a:moveTo>
                    <a:pt x="325" y="54"/>
                  </a:moveTo>
                  <a:lnTo>
                    <a:pt x="0" y="243"/>
                  </a:lnTo>
                  <a:lnTo>
                    <a:pt x="0" y="245"/>
                  </a:lnTo>
                  <a:lnTo>
                    <a:pt x="325" y="56"/>
                  </a:lnTo>
                  <a:lnTo>
                    <a:pt x="325" y="54"/>
                  </a:lnTo>
                  <a:lnTo>
                    <a:pt x="325" y="54"/>
                  </a:lnTo>
                  <a:close/>
                  <a:moveTo>
                    <a:pt x="325" y="60"/>
                  </a:moveTo>
                  <a:lnTo>
                    <a:pt x="0" y="248"/>
                  </a:lnTo>
                  <a:lnTo>
                    <a:pt x="0" y="252"/>
                  </a:lnTo>
                  <a:lnTo>
                    <a:pt x="325" y="63"/>
                  </a:lnTo>
                  <a:lnTo>
                    <a:pt x="325" y="60"/>
                  </a:lnTo>
                  <a:lnTo>
                    <a:pt x="325" y="60"/>
                  </a:lnTo>
                  <a:close/>
                  <a:moveTo>
                    <a:pt x="325" y="67"/>
                  </a:moveTo>
                  <a:lnTo>
                    <a:pt x="0" y="254"/>
                  </a:lnTo>
                  <a:lnTo>
                    <a:pt x="0" y="257"/>
                  </a:lnTo>
                  <a:lnTo>
                    <a:pt x="325" y="69"/>
                  </a:lnTo>
                  <a:lnTo>
                    <a:pt x="325" y="67"/>
                  </a:lnTo>
                  <a:lnTo>
                    <a:pt x="325" y="67"/>
                  </a:lnTo>
                  <a:close/>
                  <a:moveTo>
                    <a:pt x="325" y="109"/>
                  </a:moveTo>
                  <a:lnTo>
                    <a:pt x="0" y="298"/>
                  </a:lnTo>
                  <a:lnTo>
                    <a:pt x="0" y="301"/>
                  </a:lnTo>
                  <a:lnTo>
                    <a:pt x="325" y="113"/>
                  </a:lnTo>
                  <a:lnTo>
                    <a:pt x="325" y="109"/>
                  </a:lnTo>
                  <a:lnTo>
                    <a:pt x="325" y="109"/>
                  </a:lnTo>
                  <a:close/>
                  <a:moveTo>
                    <a:pt x="325" y="116"/>
                  </a:moveTo>
                  <a:lnTo>
                    <a:pt x="0" y="305"/>
                  </a:lnTo>
                  <a:lnTo>
                    <a:pt x="0" y="307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5" y="116"/>
                  </a:lnTo>
                  <a:close/>
                  <a:moveTo>
                    <a:pt x="325" y="121"/>
                  </a:moveTo>
                  <a:lnTo>
                    <a:pt x="0" y="310"/>
                  </a:lnTo>
                  <a:lnTo>
                    <a:pt x="0" y="314"/>
                  </a:lnTo>
                  <a:lnTo>
                    <a:pt x="325" y="125"/>
                  </a:lnTo>
                  <a:lnTo>
                    <a:pt x="325" y="121"/>
                  </a:lnTo>
                  <a:lnTo>
                    <a:pt x="325" y="121"/>
                  </a:lnTo>
                  <a:close/>
                  <a:moveTo>
                    <a:pt x="325" y="166"/>
                  </a:moveTo>
                  <a:lnTo>
                    <a:pt x="0" y="354"/>
                  </a:lnTo>
                  <a:lnTo>
                    <a:pt x="0" y="356"/>
                  </a:lnTo>
                  <a:lnTo>
                    <a:pt x="325" y="169"/>
                  </a:lnTo>
                  <a:lnTo>
                    <a:pt x="325" y="166"/>
                  </a:lnTo>
                  <a:lnTo>
                    <a:pt x="325" y="166"/>
                  </a:lnTo>
                  <a:close/>
                  <a:moveTo>
                    <a:pt x="325" y="171"/>
                  </a:moveTo>
                  <a:lnTo>
                    <a:pt x="0" y="359"/>
                  </a:lnTo>
                  <a:lnTo>
                    <a:pt x="0" y="363"/>
                  </a:lnTo>
                  <a:lnTo>
                    <a:pt x="325" y="174"/>
                  </a:lnTo>
                  <a:lnTo>
                    <a:pt x="325" y="171"/>
                  </a:lnTo>
                  <a:lnTo>
                    <a:pt x="325" y="171"/>
                  </a:lnTo>
                  <a:close/>
                  <a:moveTo>
                    <a:pt x="325" y="178"/>
                  </a:moveTo>
                  <a:lnTo>
                    <a:pt x="0" y="366"/>
                  </a:lnTo>
                  <a:lnTo>
                    <a:pt x="0" y="368"/>
                  </a:lnTo>
                  <a:lnTo>
                    <a:pt x="325" y="180"/>
                  </a:lnTo>
                  <a:lnTo>
                    <a:pt x="325" y="178"/>
                  </a:lnTo>
                  <a:lnTo>
                    <a:pt x="325" y="178"/>
                  </a:lnTo>
                  <a:close/>
                  <a:moveTo>
                    <a:pt x="325" y="222"/>
                  </a:moveTo>
                  <a:lnTo>
                    <a:pt x="325" y="224"/>
                  </a:lnTo>
                  <a:lnTo>
                    <a:pt x="0" y="412"/>
                  </a:lnTo>
                  <a:lnTo>
                    <a:pt x="0" y="409"/>
                  </a:lnTo>
                  <a:lnTo>
                    <a:pt x="325" y="222"/>
                  </a:lnTo>
                  <a:lnTo>
                    <a:pt x="325" y="222"/>
                  </a:lnTo>
                  <a:close/>
                  <a:moveTo>
                    <a:pt x="325" y="227"/>
                  </a:moveTo>
                  <a:lnTo>
                    <a:pt x="325" y="231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325" y="227"/>
                  </a:lnTo>
                  <a:lnTo>
                    <a:pt x="325" y="227"/>
                  </a:lnTo>
                  <a:close/>
                  <a:moveTo>
                    <a:pt x="325" y="232"/>
                  </a:moveTo>
                  <a:lnTo>
                    <a:pt x="325" y="236"/>
                  </a:lnTo>
                  <a:lnTo>
                    <a:pt x="0" y="425"/>
                  </a:lnTo>
                  <a:lnTo>
                    <a:pt x="0" y="421"/>
                  </a:lnTo>
                  <a:lnTo>
                    <a:pt x="325" y="232"/>
                  </a:lnTo>
                  <a:lnTo>
                    <a:pt x="325" y="232"/>
                  </a:lnTo>
                  <a:close/>
                  <a:moveTo>
                    <a:pt x="325" y="277"/>
                  </a:moveTo>
                  <a:lnTo>
                    <a:pt x="325" y="280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325" y="277"/>
                  </a:lnTo>
                  <a:lnTo>
                    <a:pt x="325" y="277"/>
                  </a:lnTo>
                  <a:close/>
                  <a:moveTo>
                    <a:pt x="325" y="284"/>
                  </a:moveTo>
                  <a:lnTo>
                    <a:pt x="325" y="285"/>
                  </a:lnTo>
                  <a:lnTo>
                    <a:pt x="0" y="474"/>
                  </a:lnTo>
                  <a:lnTo>
                    <a:pt x="0" y="470"/>
                  </a:lnTo>
                  <a:lnTo>
                    <a:pt x="325" y="284"/>
                  </a:lnTo>
                  <a:lnTo>
                    <a:pt x="325" y="284"/>
                  </a:lnTo>
                  <a:close/>
                  <a:moveTo>
                    <a:pt x="325" y="289"/>
                  </a:moveTo>
                  <a:lnTo>
                    <a:pt x="325" y="292"/>
                  </a:lnTo>
                  <a:lnTo>
                    <a:pt x="0" y="479"/>
                  </a:lnTo>
                  <a:lnTo>
                    <a:pt x="0" y="477"/>
                  </a:lnTo>
                  <a:lnTo>
                    <a:pt x="325" y="289"/>
                  </a:lnTo>
                  <a:lnTo>
                    <a:pt x="325" y="289"/>
                  </a:lnTo>
                  <a:close/>
                  <a:moveTo>
                    <a:pt x="325" y="333"/>
                  </a:moveTo>
                  <a:lnTo>
                    <a:pt x="325" y="335"/>
                  </a:lnTo>
                  <a:lnTo>
                    <a:pt x="0" y="523"/>
                  </a:lnTo>
                  <a:lnTo>
                    <a:pt x="0" y="520"/>
                  </a:lnTo>
                  <a:lnTo>
                    <a:pt x="325" y="333"/>
                  </a:lnTo>
                  <a:lnTo>
                    <a:pt x="325" y="333"/>
                  </a:lnTo>
                  <a:close/>
                  <a:moveTo>
                    <a:pt x="325" y="338"/>
                  </a:moveTo>
                  <a:lnTo>
                    <a:pt x="325" y="342"/>
                  </a:lnTo>
                  <a:lnTo>
                    <a:pt x="0" y="529"/>
                  </a:lnTo>
                  <a:lnTo>
                    <a:pt x="0" y="527"/>
                  </a:lnTo>
                  <a:lnTo>
                    <a:pt x="325" y="338"/>
                  </a:lnTo>
                  <a:lnTo>
                    <a:pt x="325" y="338"/>
                  </a:lnTo>
                  <a:close/>
                  <a:moveTo>
                    <a:pt x="325" y="345"/>
                  </a:moveTo>
                  <a:lnTo>
                    <a:pt x="325" y="347"/>
                  </a:lnTo>
                  <a:lnTo>
                    <a:pt x="0" y="536"/>
                  </a:lnTo>
                  <a:lnTo>
                    <a:pt x="0" y="532"/>
                  </a:lnTo>
                  <a:lnTo>
                    <a:pt x="325" y="345"/>
                  </a:lnTo>
                  <a:lnTo>
                    <a:pt x="325" y="345"/>
                  </a:lnTo>
                  <a:close/>
                  <a:moveTo>
                    <a:pt x="325" y="388"/>
                  </a:moveTo>
                  <a:lnTo>
                    <a:pt x="0" y="576"/>
                  </a:lnTo>
                  <a:lnTo>
                    <a:pt x="0" y="578"/>
                  </a:lnTo>
                  <a:lnTo>
                    <a:pt x="325" y="391"/>
                  </a:lnTo>
                  <a:lnTo>
                    <a:pt x="325" y="388"/>
                  </a:lnTo>
                  <a:lnTo>
                    <a:pt x="325" y="388"/>
                  </a:lnTo>
                  <a:close/>
                  <a:moveTo>
                    <a:pt x="325" y="395"/>
                  </a:moveTo>
                  <a:lnTo>
                    <a:pt x="0" y="581"/>
                  </a:lnTo>
                  <a:lnTo>
                    <a:pt x="0" y="585"/>
                  </a:lnTo>
                  <a:lnTo>
                    <a:pt x="325" y="396"/>
                  </a:lnTo>
                  <a:lnTo>
                    <a:pt x="325" y="395"/>
                  </a:lnTo>
                  <a:lnTo>
                    <a:pt x="325" y="395"/>
                  </a:lnTo>
                  <a:close/>
                  <a:moveTo>
                    <a:pt x="325" y="400"/>
                  </a:moveTo>
                  <a:lnTo>
                    <a:pt x="0" y="589"/>
                  </a:lnTo>
                  <a:lnTo>
                    <a:pt x="0" y="590"/>
                  </a:lnTo>
                  <a:lnTo>
                    <a:pt x="325" y="403"/>
                  </a:lnTo>
                  <a:lnTo>
                    <a:pt x="325" y="400"/>
                  </a:lnTo>
                  <a:lnTo>
                    <a:pt x="325" y="400"/>
                  </a:lnTo>
                  <a:close/>
                  <a:moveTo>
                    <a:pt x="325" y="444"/>
                  </a:moveTo>
                  <a:lnTo>
                    <a:pt x="0" y="631"/>
                  </a:lnTo>
                  <a:lnTo>
                    <a:pt x="0" y="634"/>
                  </a:lnTo>
                  <a:lnTo>
                    <a:pt x="325" y="446"/>
                  </a:lnTo>
                  <a:lnTo>
                    <a:pt x="325" y="444"/>
                  </a:lnTo>
                  <a:lnTo>
                    <a:pt x="325" y="444"/>
                  </a:lnTo>
                  <a:close/>
                  <a:moveTo>
                    <a:pt x="325" y="449"/>
                  </a:moveTo>
                  <a:lnTo>
                    <a:pt x="0" y="638"/>
                  </a:lnTo>
                  <a:lnTo>
                    <a:pt x="0" y="640"/>
                  </a:lnTo>
                  <a:lnTo>
                    <a:pt x="325" y="453"/>
                  </a:lnTo>
                  <a:lnTo>
                    <a:pt x="325" y="449"/>
                  </a:lnTo>
                  <a:lnTo>
                    <a:pt x="325" y="449"/>
                  </a:lnTo>
                  <a:close/>
                  <a:moveTo>
                    <a:pt x="325" y="456"/>
                  </a:moveTo>
                  <a:lnTo>
                    <a:pt x="0" y="643"/>
                  </a:lnTo>
                  <a:lnTo>
                    <a:pt x="0" y="647"/>
                  </a:lnTo>
                  <a:lnTo>
                    <a:pt x="325" y="458"/>
                  </a:lnTo>
                  <a:lnTo>
                    <a:pt x="325" y="456"/>
                  </a:lnTo>
                  <a:lnTo>
                    <a:pt x="325" y="456"/>
                  </a:lnTo>
                  <a:close/>
                  <a:moveTo>
                    <a:pt x="325" y="499"/>
                  </a:moveTo>
                  <a:lnTo>
                    <a:pt x="0" y="687"/>
                  </a:lnTo>
                  <a:lnTo>
                    <a:pt x="0" y="689"/>
                  </a:lnTo>
                  <a:lnTo>
                    <a:pt x="325" y="502"/>
                  </a:lnTo>
                  <a:lnTo>
                    <a:pt x="325" y="499"/>
                  </a:lnTo>
                  <a:lnTo>
                    <a:pt x="325" y="499"/>
                  </a:lnTo>
                  <a:close/>
                  <a:moveTo>
                    <a:pt x="325" y="506"/>
                  </a:moveTo>
                  <a:lnTo>
                    <a:pt x="0" y="693"/>
                  </a:lnTo>
                  <a:lnTo>
                    <a:pt x="0" y="696"/>
                  </a:lnTo>
                  <a:lnTo>
                    <a:pt x="325" y="507"/>
                  </a:lnTo>
                  <a:lnTo>
                    <a:pt x="325" y="506"/>
                  </a:lnTo>
                  <a:lnTo>
                    <a:pt x="325" y="506"/>
                  </a:lnTo>
                  <a:close/>
                  <a:moveTo>
                    <a:pt x="325" y="511"/>
                  </a:moveTo>
                  <a:lnTo>
                    <a:pt x="0" y="700"/>
                  </a:lnTo>
                  <a:lnTo>
                    <a:pt x="0" y="701"/>
                  </a:lnTo>
                  <a:lnTo>
                    <a:pt x="325" y="514"/>
                  </a:lnTo>
                  <a:lnTo>
                    <a:pt x="325" y="511"/>
                  </a:lnTo>
                  <a:lnTo>
                    <a:pt x="325" y="511"/>
                  </a:lnTo>
                  <a:close/>
                  <a:moveTo>
                    <a:pt x="325" y="555"/>
                  </a:moveTo>
                  <a:lnTo>
                    <a:pt x="325" y="557"/>
                  </a:lnTo>
                  <a:lnTo>
                    <a:pt x="0" y="745"/>
                  </a:lnTo>
                  <a:lnTo>
                    <a:pt x="0" y="742"/>
                  </a:lnTo>
                  <a:lnTo>
                    <a:pt x="325" y="555"/>
                  </a:lnTo>
                  <a:lnTo>
                    <a:pt x="325" y="555"/>
                  </a:lnTo>
                  <a:close/>
                  <a:moveTo>
                    <a:pt x="325" y="560"/>
                  </a:moveTo>
                  <a:lnTo>
                    <a:pt x="325" y="564"/>
                  </a:lnTo>
                  <a:lnTo>
                    <a:pt x="0" y="751"/>
                  </a:lnTo>
                  <a:lnTo>
                    <a:pt x="0" y="749"/>
                  </a:lnTo>
                  <a:lnTo>
                    <a:pt x="325" y="560"/>
                  </a:lnTo>
                  <a:lnTo>
                    <a:pt x="325" y="560"/>
                  </a:lnTo>
                  <a:close/>
                  <a:moveTo>
                    <a:pt x="325" y="567"/>
                  </a:moveTo>
                  <a:lnTo>
                    <a:pt x="325" y="569"/>
                  </a:lnTo>
                  <a:lnTo>
                    <a:pt x="0" y="758"/>
                  </a:lnTo>
                  <a:lnTo>
                    <a:pt x="0" y="754"/>
                  </a:lnTo>
                  <a:lnTo>
                    <a:pt x="325" y="567"/>
                  </a:lnTo>
                  <a:lnTo>
                    <a:pt x="325" y="567"/>
                  </a:lnTo>
                  <a:close/>
                  <a:moveTo>
                    <a:pt x="325" y="610"/>
                  </a:moveTo>
                  <a:lnTo>
                    <a:pt x="325" y="613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325" y="610"/>
                  </a:lnTo>
                  <a:lnTo>
                    <a:pt x="325" y="610"/>
                  </a:lnTo>
                  <a:close/>
                  <a:moveTo>
                    <a:pt x="325" y="617"/>
                  </a:moveTo>
                  <a:lnTo>
                    <a:pt x="325" y="618"/>
                  </a:lnTo>
                  <a:lnTo>
                    <a:pt x="0" y="807"/>
                  </a:lnTo>
                  <a:lnTo>
                    <a:pt x="0" y="804"/>
                  </a:lnTo>
                  <a:lnTo>
                    <a:pt x="325" y="617"/>
                  </a:lnTo>
                  <a:lnTo>
                    <a:pt x="325" y="617"/>
                  </a:lnTo>
                  <a:close/>
                  <a:moveTo>
                    <a:pt x="325" y="622"/>
                  </a:moveTo>
                  <a:lnTo>
                    <a:pt x="325" y="626"/>
                  </a:lnTo>
                  <a:lnTo>
                    <a:pt x="0" y="812"/>
                  </a:lnTo>
                  <a:lnTo>
                    <a:pt x="0" y="811"/>
                  </a:lnTo>
                  <a:lnTo>
                    <a:pt x="325" y="622"/>
                  </a:lnTo>
                  <a:lnTo>
                    <a:pt x="325" y="622"/>
                  </a:lnTo>
                  <a:close/>
                  <a:moveTo>
                    <a:pt x="325" y="666"/>
                  </a:moveTo>
                  <a:lnTo>
                    <a:pt x="325" y="668"/>
                  </a:lnTo>
                  <a:lnTo>
                    <a:pt x="0" y="856"/>
                  </a:lnTo>
                  <a:lnTo>
                    <a:pt x="0" y="853"/>
                  </a:lnTo>
                  <a:lnTo>
                    <a:pt x="325" y="666"/>
                  </a:lnTo>
                  <a:lnTo>
                    <a:pt x="325" y="666"/>
                  </a:lnTo>
                  <a:close/>
                  <a:moveTo>
                    <a:pt x="325" y="671"/>
                  </a:moveTo>
                  <a:lnTo>
                    <a:pt x="325" y="67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325" y="671"/>
                  </a:lnTo>
                  <a:lnTo>
                    <a:pt x="325" y="671"/>
                  </a:lnTo>
                  <a:close/>
                  <a:moveTo>
                    <a:pt x="325" y="678"/>
                  </a:moveTo>
                  <a:lnTo>
                    <a:pt x="325" y="680"/>
                  </a:lnTo>
                  <a:lnTo>
                    <a:pt x="0" y="869"/>
                  </a:lnTo>
                  <a:lnTo>
                    <a:pt x="0" y="865"/>
                  </a:lnTo>
                  <a:lnTo>
                    <a:pt x="325" y="678"/>
                  </a:lnTo>
                  <a:lnTo>
                    <a:pt x="325" y="678"/>
                  </a:lnTo>
                  <a:close/>
                  <a:moveTo>
                    <a:pt x="325" y="721"/>
                  </a:moveTo>
                  <a:lnTo>
                    <a:pt x="0" y="909"/>
                  </a:lnTo>
                  <a:lnTo>
                    <a:pt x="0" y="911"/>
                  </a:lnTo>
                  <a:lnTo>
                    <a:pt x="325" y="724"/>
                  </a:lnTo>
                  <a:lnTo>
                    <a:pt x="325" y="721"/>
                  </a:lnTo>
                  <a:lnTo>
                    <a:pt x="325" y="721"/>
                  </a:lnTo>
                  <a:close/>
                  <a:moveTo>
                    <a:pt x="325" y="728"/>
                  </a:moveTo>
                  <a:lnTo>
                    <a:pt x="0" y="915"/>
                  </a:lnTo>
                  <a:lnTo>
                    <a:pt x="0" y="918"/>
                  </a:lnTo>
                  <a:lnTo>
                    <a:pt x="325" y="730"/>
                  </a:lnTo>
                  <a:lnTo>
                    <a:pt x="325" y="728"/>
                  </a:lnTo>
                  <a:lnTo>
                    <a:pt x="325" y="728"/>
                  </a:lnTo>
                  <a:close/>
                  <a:moveTo>
                    <a:pt x="325" y="733"/>
                  </a:moveTo>
                  <a:lnTo>
                    <a:pt x="0" y="922"/>
                  </a:lnTo>
                  <a:lnTo>
                    <a:pt x="0" y="923"/>
                  </a:lnTo>
                  <a:lnTo>
                    <a:pt x="325" y="737"/>
                  </a:lnTo>
                  <a:lnTo>
                    <a:pt x="325" y="733"/>
                  </a:lnTo>
                  <a:lnTo>
                    <a:pt x="325" y="733"/>
                  </a:lnTo>
                  <a:close/>
                  <a:moveTo>
                    <a:pt x="325" y="777"/>
                  </a:moveTo>
                  <a:lnTo>
                    <a:pt x="0" y="964"/>
                  </a:lnTo>
                  <a:lnTo>
                    <a:pt x="0" y="967"/>
                  </a:lnTo>
                  <a:lnTo>
                    <a:pt x="325" y="779"/>
                  </a:lnTo>
                  <a:lnTo>
                    <a:pt x="325" y="777"/>
                  </a:lnTo>
                  <a:lnTo>
                    <a:pt x="325" y="777"/>
                  </a:lnTo>
                  <a:close/>
                  <a:moveTo>
                    <a:pt x="325" y="782"/>
                  </a:moveTo>
                  <a:lnTo>
                    <a:pt x="0" y="971"/>
                  </a:lnTo>
                  <a:lnTo>
                    <a:pt x="0" y="973"/>
                  </a:lnTo>
                  <a:lnTo>
                    <a:pt x="325" y="786"/>
                  </a:lnTo>
                  <a:lnTo>
                    <a:pt x="325" y="782"/>
                  </a:lnTo>
                  <a:lnTo>
                    <a:pt x="325" y="782"/>
                  </a:lnTo>
                  <a:close/>
                  <a:moveTo>
                    <a:pt x="325" y="789"/>
                  </a:moveTo>
                  <a:lnTo>
                    <a:pt x="0" y="976"/>
                  </a:lnTo>
                  <a:lnTo>
                    <a:pt x="0" y="980"/>
                  </a:lnTo>
                  <a:lnTo>
                    <a:pt x="325" y="791"/>
                  </a:lnTo>
                  <a:lnTo>
                    <a:pt x="325" y="78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2" name="Freeform 139">
              <a:extLst>
                <a:ext uri="{FF2B5EF4-FFF2-40B4-BE49-F238E27FC236}">
                  <a16:creationId xmlns="" xmlns:a16="http://schemas.microsoft.com/office/drawing/2014/main" id="{577A90F7-143F-462A-80BB-07C971501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3026" y="2806700"/>
              <a:ext cx="496888" cy="542925"/>
            </a:xfrm>
            <a:custGeom>
              <a:avLst/>
              <a:gdLst>
                <a:gd name="T0" fmla="*/ 25 w 313"/>
                <a:gd name="T1" fmla="*/ 167 h 342"/>
                <a:gd name="T2" fmla="*/ 26 w 313"/>
                <a:gd name="T3" fmla="*/ 326 h 342"/>
                <a:gd name="T4" fmla="*/ 25 w 313"/>
                <a:gd name="T5" fmla="*/ 328 h 342"/>
                <a:gd name="T6" fmla="*/ 49 w 313"/>
                <a:gd name="T7" fmla="*/ 312 h 342"/>
                <a:gd name="T8" fmla="*/ 53 w 313"/>
                <a:gd name="T9" fmla="*/ 151 h 342"/>
                <a:gd name="T10" fmla="*/ 49 w 313"/>
                <a:gd name="T11" fmla="*/ 312 h 342"/>
                <a:gd name="T12" fmla="*/ 49 w 313"/>
                <a:gd name="T13" fmla="*/ 312 h 342"/>
                <a:gd name="T14" fmla="*/ 76 w 313"/>
                <a:gd name="T15" fmla="*/ 137 h 342"/>
                <a:gd name="T16" fmla="*/ 77 w 313"/>
                <a:gd name="T17" fmla="*/ 296 h 342"/>
                <a:gd name="T18" fmla="*/ 76 w 313"/>
                <a:gd name="T19" fmla="*/ 298 h 342"/>
                <a:gd name="T20" fmla="*/ 100 w 313"/>
                <a:gd name="T21" fmla="*/ 284 h 342"/>
                <a:gd name="T22" fmla="*/ 104 w 313"/>
                <a:gd name="T23" fmla="*/ 121 h 342"/>
                <a:gd name="T24" fmla="*/ 100 w 313"/>
                <a:gd name="T25" fmla="*/ 284 h 342"/>
                <a:gd name="T26" fmla="*/ 100 w 313"/>
                <a:gd name="T27" fmla="*/ 284 h 342"/>
                <a:gd name="T28" fmla="*/ 125 w 313"/>
                <a:gd name="T29" fmla="*/ 109 h 342"/>
                <a:gd name="T30" fmla="*/ 128 w 313"/>
                <a:gd name="T31" fmla="*/ 268 h 342"/>
                <a:gd name="T32" fmla="*/ 125 w 313"/>
                <a:gd name="T33" fmla="*/ 269 h 342"/>
                <a:gd name="T34" fmla="*/ 151 w 313"/>
                <a:gd name="T35" fmla="*/ 254 h 342"/>
                <a:gd name="T36" fmla="*/ 153 w 313"/>
                <a:gd name="T37" fmla="*/ 91 h 342"/>
                <a:gd name="T38" fmla="*/ 151 w 313"/>
                <a:gd name="T39" fmla="*/ 254 h 342"/>
                <a:gd name="T40" fmla="*/ 151 w 313"/>
                <a:gd name="T41" fmla="*/ 254 h 342"/>
                <a:gd name="T42" fmla="*/ 0 w 313"/>
                <a:gd name="T43" fmla="*/ 181 h 342"/>
                <a:gd name="T44" fmla="*/ 2 w 313"/>
                <a:gd name="T45" fmla="*/ 340 h 342"/>
                <a:gd name="T46" fmla="*/ 0 w 313"/>
                <a:gd name="T47" fmla="*/ 342 h 342"/>
                <a:gd name="T48" fmla="*/ 185 w 313"/>
                <a:gd name="T49" fmla="*/ 234 h 342"/>
                <a:gd name="T50" fmla="*/ 187 w 313"/>
                <a:gd name="T51" fmla="*/ 72 h 342"/>
                <a:gd name="T52" fmla="*/ 185 w 313"/>
                <a:gd name="T53" fmla="*/ 234 h 342"/>
                <a:gd name="T54" fmla="*/ 185 w 313"/>
                <a:gd name="T55" fmla="*/ 234 h 342"/>
                <a:gd name="T56" fmla="*/ 209 w 313"/>
                <a:gd name="T57" fmla="*/ 60 h 342"/>
                <a:gd name="T58" fmla="*/ 213 w 313"/>
                <a:gd name="T59" fmla="*/ 218 h 342"/>
                <a:gd name="T60" fmla="*/ 209 w 313"/>
                <a:gd name="T61" fmla="*/ 220 h 342"/>
                <a:gd name="T62" fmla="*/ 234 w 313"/>
                <a:gd name="T63" fmla="*/ 206 h 342"/>
                <a:gd name="T64" fmla="*/ 238 w 313"/>
                <a:gd name="T65" fmla="*/ 44 h 342"/>
                <a:gd name="T66" fmla="*/ 234 w 313"/>
                <a:gd name="T67" fmla="*/ 206 h 342"/>
                <a:gd name="T68" fmla="*/ 234 w 313"/>
                <a:gd name="T69" fmla="*/ 206 h 342"/>
                <a:gd name="T70" fmla="*/ 260 w 313"/>
                <a:gd name="T71" fmla="*/ 30 h 342"/>
                <a:gd name="T72" fmla="*/ 262 w 313"/>
                <a:gd name="T73" fmla="*/ 190 h 342"/>
                <a:gd name="T74" fmla="*/ 260 w 313"/>
                <a:gd name="T75" fmla="*/ 190 h 342"/>
                <a:gd name="T76" fmla="*/ 285 w 313"/>
                <a:gd name="T77" fmla="*/ 176 h 342"/>
                <a:gd name="T78" fmla="*/ 289 w 313"/>
                <a:gd name="T79" fmla="*/ 14 h 342"/>
                <a:gd name="T80" fmla="*/ 285 w 313"/>
                <a:gd name="T81" fmla="*/ 176 h 342"/>
                <a:gd name="T82" fmla="*/ 285 w 313"/>
                <a:gd name="T83" fmla="*/ 176 h 342"/>
                <a:gd name="T84" fmla="*/ 310 w 313"/>
                <a:gd name="T85" fmla="*/ 2 h 342"/>
                <a:gd name="T86" fmla="*/ 313 w 313"/>
                <a:gd name="T87" fmla="*/ 160 h 342"/>
                <a:gd name="T88" fmla="*/ 310 w 313"/>
                <a:gd name="T89" fmla="*/ 162 h 342"/>
                <a:gd name="T90" fmla="*/ 158 w 313"/>
                <a:gd name="T91" fmla="*/ 250 h 342"/>
                <a:gd name="T92" fmla="*/ 162 w 313"/>
                <a:gd name="T93" fmla="*/ 88 h 342"/>
                <a:gd name="T94" fmla="*/ 158 w 313"/>
                <a:gd name="T95" fmla="*/ 25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3" h="342">
                  <a:moveTo>
                    <a:pt x="25" y="328"/>
                  </a:moveTo>
                  <a:lnTo>
                    <a:pt x="25" y="167"/>
                  </a:lnTo>
                  <a:lnTo>
                    <a:pt x="26" y="165"/>
                  </a:lnTo>
                  <a:lnTo>
                    <a:pt x="26" y="326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49" y="312"/>
                  </a:moveTo>
                  <a:lnTo>
                    <a:pt x="49" y="151"/>
                  </a:lnTo>
                  <a:lnTo>
                    <a:pt x="53" y="151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49" y="312"/>
                  </a:lnTo>
                  <a:lnTo>
                    <a:pt x="49" y="312"/>
                  </a:lnTo>
                  <a:close/>
                  <a:moveTo>
                    <a:pt x="76" y="298"/>
                  </a:moveTo>
                  <a:lnTo>
                    <a:pt x="76" y="137"/>
                  </a:lnTo>
                  <a:lnTo>
                    <a:pt x="77" y="135"/>
                  </a:lnTo>
                  <a:lnTo>
                    <a:pt x="77" y="296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0" y="284"/>
                  </a:moveTo>
                  <a:lnTo>
                    <a:pt x="100" y="123"/>
                  </a:lnTo>
                  <a:lnTo>
                    <a:pt x="104" y="121"/>
                  </a:lnTo>
                  <a:lnTo>
                    <a:pt x="104" y="282"/>
                  </a:lnTo>
                  <a:lnTo>
                    <a:pt x="100" y="284"/>
                  </a:lnTo>
                  <a:lnTo>
                    <a:pt x="100" y="284"/>
                  </a:lnTo>
                  <a:lnTo>
                    <a:pt x="100" y="284"/>
                  </a:lnTo>
                  <a:close/>
                  <a:moveTo>
                    <a:pt x="125" y="269"/>
                  </a:moveTo>
                  <a:lnTo>
                    <a:pt x="125" y="109"/>
                  </a:lnTo>
                  <a:lnTo>
                    <a:pt x="128" y="107"/>
                  </a:lnTo>
                  <a:lnTo>
                    <a:pt x="128" y="268"/>
                  </a:lnTo>
                  <a:lnTo>
                    <a:pt x="125" y="269"/>
                  </a:lnTo>
                  <a:lnTo>
                    <a:pt x="125" y="269"/>
                  </a:lnTo>
                  <a:lnTo>
                    <a:pt x="125" y="269"/>
                  </a:lnTo>
                  <a:close/>
                  <a:moveTo>
                    <a:pt x="151" y="254"/>
                  </a:moveTo>
                  <a:lnTo>
                    <a:pt x="151" y="93"/>
                  </a:lnTo>
                  <a:lnTo>
                    <a:pt x="153" y="91"/>
                  </a:lnTo>
                  <a:lnTo>
                    <a:pt x="153" y="252"/>
                  </a:lnTo>
                  <a:lnTo>
                    <a:pt x="151" y="254"/>
                  </a:lnTo>
                  <a:lnTo>
                    <a:pt x="151" y="254"/>
                  </a:lnTo>
                  <a:lnTo>
                    <a:pt x="151" y="254"/>
                  </a:lnTo>
                  <a:close/>
                  <a:moveTo>
                    <a:pt x="0" y="342"/>
                  </a:moveTo>
                  <a:lnTo>
                    <a:pt x="0" y="181"/>
                  </a:lnTo>
                  <a:lnTo>
                    <a:pt x="2" y="180"/>
                  </a:lnTo>
                  <a:lnTo>
                    <a:pt x="2" y="340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4"/>
                  </a:moveTo>
                  <a:lnTo>
                    <a:pt x="185" y="74"/>
                  </a:lnTo>
                  <a:lnTo>
                    <a:pt x="187" y="72"/>
                  </a:lnTo>
                  <a:lnTo>
                    <a:pt x="187" y="232"/>
                  </a:lnTo>
                  <a:lnTo>
                    <a:pt x="185" y="234"/>
                  </a:lnTo>
                  <a:lnTo>
                    <a:pt x="185" y="234"/>
                  </a:lnTo>
                  <a:lnTo>
                    <a:pt x="185" y="234"/>
                  </a:lnTo>
                  <a:close/>
                  <a:moveTo>
                    <a:pt x="209" y="220"/>
                  </a:moveTo>
                  <a:lnTo>
                    <a:pt x="209" y="60"/>
                  </a:lnTo>
                  <a:lnTo>
                    <a:pt x="213" y="58"/>
                  </a:lnTo>
                  <a:lnTo>
                    <a:pt x="213" y="218"/>
                  </a:lnTo>
                  <a:lnTo>
                    <a:pt x="209" y="220"/>
                  </a:lnTo>
                  <a:lnTo>
                    <a:pt x="209" y="220"/>
                  </a:lnTo>
                  <a:lnTo>
                    <a:pt x="209" y="220"/>
                  </a:lnTo>
                  <a:close/>
                  <a:moveTo>
                    <a:pt x="234" y="206"/>
                  </a:moveTo>
                  <a:lnTo>
                    <a:pt x="234" y="46"/>
                  </a:lnTo>
                  <a:lnTo>
                    <a:pt x="238" y="44"/>
                  </a:lnTo>
                  <a:lnTo>
                    <a:pt x="238" y="204"/>
                  </a:lnTo>
                  <a:lnTo>
                    <a:pt x="234" y="206"/>
                  </a:lnTo>
                  <a:lnTo>
                    <a:pt x="234" y="206"/>
                  </a:lnTo>
                  <a:lnTo>
                    <a:pt x="234" y="206"/>
                  </a:lnTo>
                  <a:close/>
                  <a:moveTo>
                    <a:pt x="260" y="190"/>
                  </a:moveTo>
                  <a:lnTo>
                    <a:pt x="260" y="30"/>
                  </a:lnTo>
                  <a:lnTo>
                    <a:pt x="262" y="3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close/>
                  <a:moveTo>
                    <a:pt x="285" y="176"/>
                  </a:moveTo>
                  <a:lnTo>
                    <a:pt x="285" y="16"/>
                  </a:lnTo>
                  <a:lnTo>
                    <a:pt x="289" y="14"/>
                  </a:lnTo>
                  <a:lnTo>
                    <a:pt x="289" y="174"/>
                  </a:lnTo>
                  <a:lnTo>
                    <a:pt x="285" y="176"/>
                  </a:lnTo>
                  <a:lnTo>
                    <a:pt x="285" y="176"/>
                  </a:lnTo>
                  <a:lnTo>
                    <a:pt x="285" y="176"/>
                  </a:lnTo>
                  <a:close/>
                  <a:moveTo>
                    <a:pt x="310" y="162"/>
                  </a:moveTo>
                  <a:lnTo>
                    <a:pt x="310" y="2"/>
                  </a:lnTo>
                  <a:lnTo>
                    <a:pt x="313" y="0"/>
                  </a:lnTo>
                  <a:lnTo>
                    <a:pt x="313" y="160"/>
                  </a:lnTo>
                  <a:lnTo>
                    <a:pt x="310" y="162"/>
                  </a:lnTo>
                  <a:lnTo>
                    <a:pt x="310" y="162"/>
                  </a:lnTo>
                  <a:lnTo>
                    <a:pt x="310" y="162"/>
                  </a:lnTo>
                  <a:close/>
                  <a:moveTo>
                    <a:pt x="158" y="250"/>
                  </a:moveTo>
                  <a:lnTo>
                    <a:pt x="158" y="90"/>
                  </a:lnTo>
                  <a:lnTo>
                    <a:pt x="162" y="88"/>
                  </a:lnTo>
                  <a:lnTo>
                    <a:pt x="162" y="248"/>
                  </a:lnTo>
                  <a:lnTo>
                    <a:pt x="158" y="250"/>
                  </a:lnTo>
                  <a:lnTo>
                    <a:pt x="158" y="25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3" name="Freeform 140">
              <a:extLst>
                <a:ext uri="{FF2B5EF4-FFF2-40B4-BE49-F238E27FC236}">
                  <a16:creationId xmlns="" xmlns:a16="http://schemas.microsoft.com/office/drawing/2014/main" id="{C2707C50-71A6-4800-9323-E56F28D89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1913" y="2847975"/>
              <a:ext cx="517525" cy="498475"/>
            </a:xfrm>
            <a:custGeom>
              <a:avLst/>
              <a:gdLst>
                <a:gd name="T0" fmla="*/ 0 w 326"/>
                <a:gd name="T1" fmla="*/ 201 h 314"/>
                <a:gd name="T2" fmla="*/ 326 w 326"/>
                <a:gd name="T3" fmla="*/ 13 h 314"/>
                <a:gd name="T4" fmla="*/ 326 w 326"/>
                <a:gd name="T5" fmla="*/ 14 h 314"/>
                <a:gd name="T6" fmla="*/ 0 w 326"/>
                <a:gd name="T7" fmla="*/ 203 h 314"/>
                <a:gd name="T8" fmla="*/ 0 w 326"/>
                <a:gd name="T9" fmla="*/ 201 h 314"/>
                <a:gd name="T10" fmla="*/ 0 w 326"/>
                <a:gd name="T11" fmla="*/ 201 h 314"/>
                <a:gd name="T12" fmla="*/ 326 w 326"/>
                <a:gd name="T13" fmla="*/ 0 h 314"/>
                <a:gd name="T14" fmla="*/ 0 w 326"/>
                <a:gd name="T15" fmla="*/ 189 h 314"/>
                <a:gd name="T16" fmla="*/ 0 w 326"/>
                <a:gd name="T17" fmla="*/ 191 h 314"/>
                <a:gd name="T18" fmla="*/ 326 w 326"/>
                <a:gd name="T19" fmla="*/ 2 h 314"/>
                <a:gd name="T20" fmla="*/ 326 w 326"/>
                <a:gd name="T21" fmla="*/ 0 h 314"/>
                <a:gd name="T22" fmla="*/ 326 w 326"/>
                <a:gd name="T23" fmla="*/ 0 h 314"/>
                <a:gd name="T24" fmla="*/ 326 w 326"/>
                <a:gd name="T25" fmla="*/ 5 h 314"/>
                <a:gd name="T26" fmla="*/ 0 w 326"/>
                <a:gd name="T27" fmla="*/ 194 h 314"/>
                <a:gd name="T28" fmla="*/ 0 w 326"/>
                <a:gd name="T29" fmla="*/ 198 h 314"/>
                <a:gd name="T30" fmla="*/ 326 w 326"/>
                <a:gd name="T31" fmla="*/ 9 h 314"/>
                <a:gd name="T32" fmla="*/ 326 w 326"/>
                <a:gd name="T33" fmla="*/ 5 h 314"/>
                <a:gd name="T34" fmla="*/ 326 w 326"/>
                <a:gd name="T35" fmla="*/ 5 h 314"/>
                <a:gd name="T36" fmla="*/ 326 w 326"/>
                <a:gd name="T37" fmla="*/ 57 h 314"/>
                <a:gd name="T38" fmla="*/ 0 w 326"/>
                <a:gd name="T39" fmla="*/ 243 h 314"/>
                <a:gd name="T40" fmla="*/ 0 w 326"/>
                <a:gd name="T41" fmla="*/ 247 h 314"/>
                <a:gd name="T42" fmla="*/ 326 w 326"/>
                <a:gd name="T43" fmla="*/ 58 h 314"/>
                <a:gd name="T44" fmla="*/ 326 w 326"/>
                <a:gd name="T45" fmla="*/ 57 h 314"/>
                <a:gd name="T46" fmla="*/ 326 w 326"/>
                <a:gd name="T47" fmla="*/ 57 h 314"/>
                <a:gd name="T48" fmla="*/ 326 w 326"/>
                <a:gd name="T49" fmla="*/ 62 h 314"/>
                <a:gd name="T50" fmla="*/ 0 w 326"/>
                <a:gd name="T51" fmla="*/ 250 h 314"/>
                <a:gd name="T52" fmla="*/ 0 w 326"/>
                <a:gd name="T53" fmla="*/ 252 h 314"/>
                <a:gd name="T54" fmla="*/ 326 w 326"/>
                <a:gd name="T55" fmla="*/ 64 h 314"/>
                <a:gd name="T56" fmla="*/ 326 w 326"/>
                <a:gd name="T57" fmla="*/ 62 h 314"/>
                <a:gd name="T58" fmla="*/ 326 w 326"/>
                <a:gd name="T59" fmla="*/ 62 h 314"/>
                <a:gd name="T60" fmla="*/ 326 w 326"/>
                <a:gd name="T61" fmla="*/ 67 h 314"/>
                <a:gd name="T62" fmla="*/ 0 w 326"/>
                <a:gd name="T63" fmla="*/ 256 h 314"/>
                <a:gd name="T64" fmla="*/ 0 w 326"/>
                <a:gd name="T65" fmla="*/ 259 h 314"/>
                <a:gd name="T66" fmla="*/ 326 w 326"/>
                <a:gd name="T67" fmla="*/ 71 h 314"/>
                <a:gd name="T68" fmla="*/ 326 w 326"/>
                <a:gd name="T69" fmla="*/ 67 h 314"/>
                <a:gd name="T70" fmla="*/ 326 w 326"/>
                <a:gd name="T71" fmla="*/ 67 h 314"/>
                <a:gd name="T72" fmla="*/ 326 w 326"/>
                <a:gd name="T73" fmla="*/ 111 h 314"/>
                <a:gd name="T74" fmla="*/ 0 w 326"/>
                <a:gd name="T75" fmla="*/ 300 h 314"/>
                <a:gd name="T76" fmla="*/ 0 w 326"/>
                <a:gd name="T77" fmla="*/ 302 h 314"/>
                <a:gd name="T78" fmla="*/ 326 w 326"/>
                <a:gd name="T79" fmla="*/ 115 h 314"/>
                <a:gd name="T80" fmla="*/ 326 w 326"/>
                <a:gd name="T81" fmla="*/ 111 h 314"/>
                <a:gd name="T82" fmla="*/ 326 w 326"/>
                <a:gd name="T83" fmla="*/ 111 h 314"/>
                <a:gd name="T84" fmla="*/ 326 w 326"/>
                <a:gd name="T85" fmla="*/ 118 h 314"/>
                <a:gd name="T86" fmla="*/ 0 w 326"/>
                <a:gd name="T87" fmla="*/ 305 h 314"/>
                <a:gd name="T88" fmla="*/ 0 w 326"/>
                <a:gd name="T89" fmla="*/ 309 h 314"/>
                <a:gd name="T90" fmla="*/ 326 w 326"/>
                <a:gd name="T91" fmla="*/ 120 h 314"/>
                <a:gd name="T92" fmla="*/ 326 w 326"/>
                <a:gd name="T93" fmla="*/ 118 h 314"/>
                <a:gd name="T94" fmla="*/ 326 w 326"/>
                <a:gd name="T95" fmla="*/ 118 h 314"/>
                <a:gd name="T96" fmla="*/ 326 w 326"/>
                <a:gd name="T97" fmla="*/ 124 h 314"/>
                <a:gd name="T98" fmla="*/ 0 w 326"/>
                <a:gd name="T99" fmla="*/ 312 h 314"/>
                <a:gd name="T100" fmla="*/ 0 w 326"/>
                <a:gd name="T101" fmla="*/ 314 h 314"/>
                <a:gd name="T102" fmla="*/ 326 w 326"/>
                <a:gd name="T103" fmla="*/ 125 h 314"/>
                <a:gd name="T104" fmla="*/ 326 w 326"/>
                <a:gd name="T105" fmla="*/ 12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" h="314">
                  <a:moveTo>
                    <a:pt x="0" y="201"/>
                  </a:moveTo>
                  <a:lnTo>
                    <a:pt x="326" y="13"/>
                  </a:lnTo>
                  <a:lnTo>
                    <a:pt x="326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6" y="0"/>
                  </a:moveTo>
                  <a:lnTo>
                    <a:pt x="0" y="189"/>
                  </a:lnTo>
                  <a:lnTo>
                    <a:pt x="0" y="191"/>
                  </a:lnTo>
                  <a:lnTo>
                    <a:pt x="326" y="2"/>
                  </a:lnTo>
                  <a:lnTo>
                    <a:pt x="326" y="0"/>
                  </a:lnTo>
                  <a:lnTo>
                    <a:pt x="326" y="0"/>
                  </a:lnTo>
                  <a:close/>
                  <a:moveTo>
                    <a:pt x="326" y="5"/>
                  </a:moveTo>
                  <a:lnTo>
                    <a:pt x="0" y="194"/>
                  </a:lnTo>
                  <a:lnTo>
                    <a:pt x="0" y="198"/>
                  </a:lnTo>
                  <a:lnTo>
                    <a:pt x="326" y="9"/>
                  </a:lnTo>
                  <a:lnTo>
                    <a:pt x="326" y="5"/>
                  </a:lnTo>
                  <a:lnTo>
                    <a:pt x="326" y="5"/>
                  </a:lnTo>
                  <a:close/>
                  <a:moveTo>
                    <a:pt x="326" y="57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6" y="58"/>
                  </a:lnTo>
                  <a:lnTo>
                    <a:pt x="326" y="57"/>
                  </a:lnTo>
                  <a:lnTo>
                    <a:pt x="326" y="57"/>
                  </a:lnTo>
                  <a:close/>
                  <a:moveTo>
                    <a:pt x="326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6" y="64"/>
                  </a:lnTo>
                  <a:lnTo>
                    <a:pt x="326" y="62"/>
                  </a:lnTo>
                  <a:lnTo>
                    <a:pt x="326" y="62"/>
                  </a:lnTo>
                  <a:close/>
                  <a:moveTo>
                    <a:pt x="326" y="67"/>
                  </a:moveTo>
                  <a:lnTo>
                    <a:pt x="0" y="256"/>
                  </a:lnTo>
                  <a:lnTo>
                    <a:pt x="0" y="259"/>
                  </a:lnTo>
                  <a:lnTo>
                    <a:pt x="326" y="71"/>
                  </a:lnTo>
                  <a:lnTo>
                    <a:pt x="326" y="67"/>
                  </a:lnTo>
                  <a:lnTo>
                    <a:pt x="326" y="67"/>
                  </a:lnTo>
                  <a:close/>
                  <a:moveTo>
                    <a:pt x="326" y="111"/>
                  </a:moveTo>
                  <a:lnTo>
                    <a:pt x="0" y="300"/>
                  </a:lnTo>
                  <a:lnTo>
                    <a:pt x="0" y="302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6" y="111"/>
                  </a:lnTo>
                  <a:close/>
                  <a:moveTo>
                    <a:pt x="326" y="118"/>
                  </a:moveTo>
                  <a:lnTo>
                    <a:pt x="0" y="305"/>
                  </a:lnTo>
                  <a:lnTo>
                    <a:pt x="0" y="309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6" y="118"/>
                  </a:lnTo>
                  <a:close/>
                  <a:moveTo>
                    <a:pt x="326" y="124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6" y="125"/>
                  </a:lnTo>
                  <a:lnTo>
                    <a:pt x="326" y="12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4" name="Freeform 142">
              <a:extLst>
                <a:ext uri="{FF2B5EF4-FFF2-40B4-BE49-F238E27FC236}">
                  <a16:creationId xmlns="" xmlns:a16="http://schemas.microsoft.com/office/drawing/2014/main" id="{01C7CA63-058A-4552-A8AA-3EDF7FEF9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906713"/>
              <a:ext cx="176213" cy="193675"/>
            </a:xfrm>
            <a:custGeom>
              <a:avLst/>
              <a:gdLst>
                <a:gd name="T0" fmla="*/ 111 w 111"/>
                <a:gd name="T1" fmla="*/ 64 h 122"/>
                <a:gd name="T2" fmla="*/ 0 w 111"/>
                <a:gd name="T3" fmla="*/ 0 h 122"/>
                <a:gd name="T4" fmla="*/ 0 w 111"/>
                <a:gd name="T5" fmla="*/ 57 h 122"/>
                <a:gd name="T6" fmla="*/ 111 w 111"/>
                <a:gd name="T7" fmla="*/ 122 h 122"/>
                <a:gd name="T8" fmla="*/ 111 w 111"/>
                <a:gd name="T9" fmla="*/ 6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22">
                  <a:moveTo>
                    <a:pt x="111" y="64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11" y="122"/>
                  </a:lnTo>
                  <a:lnTo>
                    <a:pt x="111" y="6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5" name="Freeform 143">
              <a:extLst>
                <a:ext uri="{FF2B5EF4-FFF2-40B4-BE49-F238E27FC236}">
                  <a16:creationId xmlns="" xmlns:a16="http://schemas.microsoft.com/office/drawing/2014/main" id="{21C2990E-C716-4436-984D-740AF3C71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608263"/>
              <a:ext cx="693738" cy="400050"/>
            </a:xfrm>
            <a:custGeom>
              <a:avLst/>
              <a:gdLst>
                <a:gd name="T0" fmla="*/ 324 w 437"/>
                <a:gd name="T1" fmla="*/ 0 h 252"/>
                <a:gd name="T2" fmla="*/ 380 w 437"/>
                <a:gd name="T3" fmla="*/ 31 h 252"/>
                <a:gd name="T4" fmla="*/ 437 w 437"/>
                <a:gd name="T5" fmla="*/ 65 h 252"/>
                <a:gd name="T6" fmla="*/ 275 w 437"/>
                <a:gd name="T7" fmla="*/ 158 h 252"/>
                <a:gd name="T8" fmla="*/ 111 w 437"/>
                <a:gd name="T9" fmla="*/ 252 h 252"/>
                <a:gd name="T10" fmla="*/ 0 w 437"/>
                <a:gd name="T11" fmla="*/ 188 h 252"/>
                <a:gd name="T12" fmla="*/ 324 w 437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252">
                  <a:moveTo>
                    <a:pt x="324" y="0"/>
                  </a:moveTo>
                  <a:lnTo>
                    <a:pt x="380" y="31"/>
                  </a:lnTo>
                  <a:lnTo>
                    <a:pt x="437" y="65"/>
                  </a:lnTo>
                  <a:lnTo>
                    <a:pt x="275" y="158"/>
                  </a:lnTo>
                  <a:lnTo>
                    <a:pt x="111" y="252"/>
                  </a:lnTo>
                  <a:lnTo>
                    <a:pt x="0" y="188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6" name="Freeform 144">
              <a:extLst>
                <a:ext uri="{FF2B5EF4-FFF2-40B4-BE49-F238E27FC236}">
                  <a16:creationId xmlns="" xmlns:a16="http://schemas.microsoft.com/office/drawing/2014/main" id="{6AD59FCB-347F-42C1-9B1E-5F2F80997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362325"/>
              <a:ext cx="179388" cy="196850"/>
            </a:xfrm>
            <a:custGeom>
              <a:avLst/>
              <a:gdLst>
                <a:gd name="T0" fmla="*/ 113 w 113"/>
                <a:gd name="T1" fmla="*/ 66 h 124"/>
                <a:gd name="T2" fmla="*/ 0 w 113"/>
                <a:gd name="T3" fmla="*/ 0 h 124"/>
                <a:gd name="T4" fmla="*/ 0 w 113"/>
                <a:gd name="T5" fmla="*/ 59 h 124"/>
                <a:gd name="T6" fmla="*/ 113 w 113"/>
                <a:gd name="T7" fmla="*/ 124 h 124"/>
                <a:gd name="T8" fmla="*/ 113 w 113"/>
                <a:gd name="T9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4">
                  <a:moveTo>
                    <a:pt x="113" y="66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13" y="124"/>
                  </a:lnTo>
                  <a:lnTo>
                    <a:pt x="113" y="6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7" name="Freeform 145">
              <a:extLst>
                <a:ext uri="{FF2B5EF4-FFF2-40B4-BE49-F238E27FC236}">
                  <a16:creationId xmlns="" xmlns:a16="http://schemas.microsoft.com/office/drawing/2014/main" id="{FB3AA375-D7A9-46CE-83F1-BCD97CA03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067050"/>
              <a:ext cx="695325" cy="400050"/>
            </a:xfrm>
            <a:custGeom>
              <a:avLst/>
              <a:gdLst>
                <a:gd name="T0" fmla="*/ 326 w 438"/>
                <a:gd name="T1" fmla="*/ 0 h 252"/>
                <a:gd name="T2" fmla="*/ 382 w 438"/>
                <a:gd name="T3" fmla="*/ 31 h 252"/>
                <a:gd name="T4" fmla="*/ 438 w 438"/>
                <a:gd name="T5" fmla="*/ 65 h 252"/>
                <a:gd name="T6" fmla="*/ 274 w 438"/>
                <a:gd name="T7" fmla="*/ 158 h 252"/>
                <a:gd name="T8" fmla="*/ 113 w 438"/>
                <a:gd name="T9" fmla="*/ 252 h 252"/>
                <a:gd name="T10" fmla="*/ 0 w 438"/>
                <a:gd name="T11" fmla="*/ 186 h 252"/>
                <a:gd name="T12" fmla="*/ 326 w 438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252">
                  <a:moveTo>
                    <a:pt x="326" y="0"/>
                  </a:moveTo>
                  <a:lnTo>
                    <a:pt x="382" y="31"/>
                  </a:lnTo>
                  <a:lnTo>
                    <a:pt x="438" y="65"/>
                  </a:lnTo>
                  <a:lnTo>
                    <a:pt x="274" y="158"/>
                  </a:lnTo>
                  <a:lnTo>
                    <a:pt x="113" y="252"/>
                  </a:lnTo>
                  <a:lnTo>
                    <a:pt x="0" y="186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8" name="Freeform 149">
              <a:extLst>
                <a:ext uri="{FF2B5EF4-FFF2-40B4-BE49-F238E27FC236}">
                  <a16:creationId xmlns="" xmlns:a16="http://schemas.microsoft.com/office/drawing/2014/main" id="{022AD3C6-D2D3-4FA4-8BD8-D054A2E6B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70138"/>
              <a:ext cx="965200" cy="2419350"/>
            </a:xfrm>
            <a:custGeom>
              <a:avLst/>
              <a:gdLst>
                <a:gd name="T0" fmla="*/ 0 w 345"/>
                <a:gd name="T1" fmla="*/ 3 h 865"/>
                <a:gd name="T2" fmla="*/ 218 w 345"/>
                <a:gd name="T3" fmla="*/ 126 h 865"/>
                <a:gd name="T4" fmla="*/ 0 w 345"/>
                <a:gd name="T5" fmla="*/ 98 h 865"/>
                <a:gd name="T6" fmla="*/ 218 w 345"/>
                <a:gd name="T7" fmla="*/ 221 h 865"/>
                <a:gd name="T8" fmla="*/ 0 w 345"/>
                <a:gd name="T9" fmla="*/ 35 h 865"/>
                <a:gd name="T10" fmla="*/ 218 w 345"/>
                <a:gd name="T11" fmla="*/ 157 h 865"/>
                <a:gd name="T12" fmla="*/ 0 w 345"/>
                <a:gd name="T13" fmla="*/ 130 h 865"/>
                <a:gd name="T14" fmla="*/ 279 w 345"/>
                <a:gd name="T15" fmla="*/ 288 h 865"/>
                <a:gd name="T16" fmla="*/ 0 w 345"/>
                <a:gd name="T17" fmla="*/ 160 h 865"/>
                <a:gd name="T18" fmla="*/ 279 w 345"/>
                <a:gd name="T19" fmla="*/ 319 h 865"/>
                <a:gd name="T20" fmla="*/ 0 w 345"/>
                <a:gd name="T21" fmla="*/ 192 h 865"/>
                <a:gd name="T22" fmla="*/ 279 w 345"/>
                <a:gd name="T23" fmla="*/ 351 h 865"/>
                <a:gd name="T24" fmla="*/ 0 w 345"/>
                <a:gd name="T25" fmla="*/ 223 h 865"/>
                <a:gd name="T26" fmla="*/ 279 w 345"/>
                <a:gd name="T27" fmla="*/ 382 h 865"/>
                <a:gd name="T28" fmla="*/ 0 w 345"/>
                <a:gd name="T29" fmla="*/ 255 h 865"/>
                <a:gd name="T30" fmla="*/ 342 w 345"/>
                <a:gd name="T31" fmla="*/ 450 h 865"/>
                <a:gd name="T32" fmla="*/ 0 w 345"/>
                <a:gd name="T33" fmla="*/ 286 h 865"/>
                <a:gd name="T34" fmla="*/ 342 w 345"/>
                <a:gd name="T35" fmla="*/ 482 h 865"/>
                <a:gd name="T36" fmla="*/ 0 w 345"/>
                <a:gd name="T37" fmla="*/ 319 h 865"/>
                <a:gd name="T38" fmla="*/ 342 w 345"/>
                <a:gd name="T39" fmla="*/ 513 h 865"/>
                <a:gd name="T40" fmla="*/ 0 w 345"/>
                <a:gd name="T41" fmla="*/ 351 h 865"/>
                <a:gd name="T42" fmla="*/ 342 w 345"/>
                <a:gd name="T43" fmla="*/ 545 h 865"/>
                <a:gd name="T44" fmla="*/ 0 w 345"/>
                <a:gd name="T45" fmla="*/ 382 h 865"/>
                <a:gd name="T46" fmla="*/ 342 w 345"/>
                <a:gd name="T47" fmla="*/ 576 h 865"/>
                <a:gd name="T48" fmla="*/ 0 w 345"/>
                <a:gd name="T49" fmla="*/ 414 h 865"/>
                <a:gd name="T50" fmla="*/ 342 w 345"/>
                <a:gd name="T51" fmla="*/ 608 h 865"/>
                <a:gd name="T52" fmla="*/ 0 w 345"/>
                <a:gd name="T53" fmla="*/ 445 h 865"/>
                <a:gd name="T54" fmla="*/ 342 w 345"/>
                <a:gd name="T55" fmla="*/ 639 h 865"/>
                <a:gd name="T56" fmla="*/ 0 w 345"/>
                <a:gd name="T57" fmla="*/ 477 h 865"/>
                <a:gd name="T58" fmla="*/ 342 w 345"/>
                <a:gd name="T59" fmla="*/ 671 h 865"/>
                <a:gd name="T60" fmla="*/ 0 w 345"/>
                <a:gd name="T61" fmla="*/ 507 h 865"/>
                <a:gd name="T62" fmla="*/ 342 w 345"/>
                <a:gd name="T63" fmla="*/ 702 h 865"/>
                <a:gd name="T64" fmla="*/ 0 w 345"/>
                <a:gd name="T65" fmla="*/ 539 h 865"/>
                <a:gd name="T66" fmla="*/ 342 w 345"/>
                <a:gd name="T67" fmla="*/ 734 h 865"/>
                <a:gd name="T68" fmla="*/ 0 w 345"/>
                <a:gd name="T69" fmla="*/ 570 h 865"/>
                <a:gd name="T70" fmla="*/ 342 w 345"/>
                <a:gd name="T71" fmla="*/ 765 h 865"/>
                <a:gd name="T72" fmla="*/ 0 w 345"/>
                <a:gd name="T73" fmla="*/ 602 h 865"/>
                <a:gd name="T74" fmla="*/ 342 w 345"/>
                <a:gd name="T75" fmla="*/ 797 h 865"/>
                <a:gd name="T76" fmla="*/ 0 w 345"/>
                <a:gd name="T77" fmla="*/ 633 h 865"/>
                <a:gd name="T78" fmla="*/ 342 w 345"/>
                <a:gd name="T79" fmla="*/ 828 h 865"/>
                <a:gd name="T80" fmla="*/ 0 w 345"/>
                <a:gd name="T81" fmla="*/ 665 h 865"/>
                <a:gd name="T82" fmla="*/ 345 w 345"/>
                <a:gd name="T83" fmla="*/ 862 h 865"/>
                <a:gd name="T84" fmla="*/ 0 w 345"/>
                <a:gd name="T85" fmla="*/ 67 h 865"/>
                <a:gd name="T86" fmla="*/ 218 w 345"/>
                <a:gd name="T87" fmla="*/ 189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5" h="865">
                  <a:moveTo>
                    <a:pt x="218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8" y="130"/>
                    <a:pt x="218" y="130"/>
                    <a:pt x="218" y="130"/>
                  </a:cubicBezTo>
                  <a:cubicBezTo>
                    <a:pt x="218" y="126"/>
                    <a:pt x="218" y="126"/>
                    <a:pt x="218" y="126"/>
                  </a:cubicBezTo>
                  <a:close/>
                  <a:moveTo>
                    <a:pt x="218" y="221"/>
                  </a:moveTo>
                  <a:cubicBezTo>
                    <a:pt x="218" y="222"/>
                    <a:pt x="218" y="223"/>
                    <a:pt x="218" y="224"/>
                  </a:cubicBezTo>
                  <a:cubicBezTo>
                    <a:pt x="145" y="182"/>
                    <a:pt x="72" y="140"/>
                    <a:pt x="0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6"/>
                    <a:pt x="0" y="95"/>
                  </a:cubicBezTo>
                  <a:cubicBezTo>
                    <a:pt x="72" y="137"/>
                    <a:pt x="145" y="179"/>
                    <a:pt x="218" y="221"/>
                  </a:cubicBezTo>
                  <a:close/>
                  <a:moveTo>
                    <a:pt x="218" y="157"/>
                  </a:moveTo>
                  <a:cubicBezTo>
                    <a:pt x="218" y="159"/>
                    <a:pt x="218" y="160"/>
                    <a:pt x="218" y="161"/>
                  </a:cubicBezTo>
                  <a:cubicBezTo>
                    <a:pt x="145" y="119"/>
                    <a:pt x="72" y="77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72" y="74"/>
                    <a:pt x="145" y="116"/>
                    <a:pt x="218" y="157"/>
                  </a:cubicBezTo>
                  <a:close/>
                  <a:moveTo>
                    <a:pt x="279" y="288"/>
                  </a:moveTo>
                  <a:cubicBezTo>
                    <a:pt x="279" y="289"/>
                    <a:pt x="279" y="290"/>
                    <a:pt x="279" y="291"/>
                  </a:cubicBezTo>
                  <a:cubicBezTo>
                    <a:pt x="207" y="249"/>
                    <a:pt x="72" y="172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8"/>
                    <a:pt x="0" y="127"/>
                    <a:pt x="0" y="126"/>
                  </a:cubicBezTo>
                  <a:cubicBezTo>
                    <a:pt x="72" y="168"/>
                    <a:pt x="207" y="246"/>
                    <a:pt x="279" y="288"/>
                  </a:cubicBezTo>
                  <a:close/>
                  <a:moveTo>
                    <a:pt x="279" y="319"/>
                  </a:moveTo>
                  <a:cubicBezTo>
                    <a:pt x="207" y="277"/>
                    <a:pt x="72" y="200"/>
                    <a:pt x="0" y="158"/>
                  </a:cubicBezTo>
                  <a:cubicBezTo>
                    <a:pt x="0" y="159"/>
                    <a:pt x="0" y="159"/>
                    <a:pt x="0" y="16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72" y="203"/>
                    <a:pt x="207" y="281"/>
                    <a:pt x="279" y="323"/>
                  </a:cubicBezTo>
                  <a:cubicBezTo>
                    <a:pt x="279" y="322"/>
                    <a:pt x="279" y="320"/>
                    <a:pt x="279" y="319"/>
                  </a:cubicBezTo>
                  <a:close/>
                  <a:moveTo>
                    <a:pt x="279" y="351"/>
                  </a:moveTo>
                  <a:cubicBezTo>
                    <a:pt x="207" y="309"/>
                    <a:pt x="72" y="231"/>
                    <a:pt x="0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0" y="192"/>
                    <a:pt x="0" y="193"/>
                    <a:pt x="0" y="193"/>
                  </a:cubicBezTo>
                  <a:cubicBezTo>
                    <a:pt x="72" y="235"/>
                    <a:pt x="207" y="312"/>
                    <a:pt x="279" y="354"/>
                  </a:cubicBezTo>
                  <a:cubicBezTo>
                    <a:pt x="279" y="353"/>
                    <a:pt x="279" y="352"/>
                    <a:pt x="279" y="351"/>
                  </a:cubicBezTo>
                  <a:close/>
                  <a:moveTo>
                    <a:pt x="279" y="382"/>
                  </a:moveTo>
                  <a:cubicBezTo>
                    <a:pt x="207" y="340"/>
                    <a:pt x="72" y="263"/>
                    <a:pt x="0" y="221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72" y="266"/>
                    <a:pt x="207" y="344"/>
                    <a:pt x="279" y="386"/>
                  </a:cubicBezTo>
                  <a:cubicBezTo>
                    <a:pt x="279" y="385"/>
                    <a:pt x="279" y="384"/>
                    <a:pt x="279" y="382"/>
                  </a:cubicBezTo>
                  <a:close/>
                  <a:moveTo>
                    <a:pt x="342" y="450"/>
                  </a:moveTo>
                  <a:cubicBezTo>
                    <a:pt x="269" y="408"/>
                    <a:pt x="72" y="294"/>
                    <a:pt x="0" y="252"/>
                  </a:cubicBezTo>
                  <a:cubicBezTo>
                    <a:pt x="0" y="253"/>
                    <a:pt x="0" y="254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72" y="298"/>
                    <a:pt x="269" y="412"/>
                    <a:pt x="342" y="454"/>
                  </a:cubicBezTo>
                  <a:cubicBezTo>
                    <a:pt x="342" y="452"/>
                    <a:pt x="342" y="451"/>
                    <a:pt x="342" y="450"/>
                  </a:cubicBezTo>
                  <a:close/>
                  <a:moveTo>
                    <a:pt x="342" y="482"/>
                  </a:moveTo>
                  <a:cubicBezTo>
                    <a:pt x="269" y="440"/>
                    <a:pt x="72" y="326"/>
                    <a:pt x="0" y="284"/>
                  </a:cubicBezTo>
                  <a:cubicBezTo>
                    <a:pt x="0" y="285"/>
                    <a:pt x="0" y="286"/>
                    <a:pt x="0" y="286"/>
                  </a:cubicBezTo>
                  <a:cubicBezTo>
                    <a:pt x="0" y="287"/>
                    <a:pt x="0" y="287"/>
                    <a:pt x="0" y="288"/>
                  </a:cubicBezTo>
                  <a:cubicBezTo>
                    <a:pt x="72" y="329"/>
                    <a:pt x="269" y="443"/>
                    <a:pt x="342" y="485"/>
                  </a:cubicBezTo>
                  <a:cubicBezTo>
                    <a:pt x="342" y="484"/>
                    <a:pt x="342" y="483"/>
                    <a:pt x="342" y="482"/>
                  </a:cubicBezTo>
                  <a:close/>
                  <a:moveTo>
                    <a:pt x="342" y="513"/>
                  </a:moveTo>
                  <a:cubicBezTo>
                    <a:pt x="342" y="514"/>
                    <a:pt x="342" y="516"/>
                    <a:pt x="342" y="517"/>
                  </a:cubicBezTo>
                  <a:cubicBezTo>
                    <a:pt x="269" y="475"/>
                    <a:pt x="72" y="361"/>
                    <a:pt x="0" y="319"/>
                  </a:cubicBezTo>
                  <a:cubicBezTo>
                    <a:pt x="0" y="319"/>
                    <a:pt x="0" y="318"/>
                    <a:pt x="0" y="318"/>
                  </a:cubicBezTo>
                  <a:cubicBezTo>
                    <a:pt x="0" y="317"/>
                    <a:pt x="0" y="316"/>
                    <a:pt x="0" y="315"/>
                  </a:cubicBezTo>
                  <a:cubicBezTo>
                    <a:pt x="72" y="357"/>
                    <a:pt x="269" y="471"/>
                    <a:pt x="342" y="513"/>
                  </a:cubicBezTo>
                  <a:close/>
                  <a:moveTo>
                    <a:pt x="342" y="545"/>
                  </a:moveTo>
                  <a:cubicBezTo>
                    <a:pt x="342" y="546"/>
                    <a:pt x="342" y="547"/>
                    <a:pt x="342" y="548"/>
                  </a:cubicBezTo>
                  <a:cubicBezTo>
                    <a:pt x="269" y="506"/>
                    <a:pt x="72" y="393"/>
                    <a:pt x="0" y="351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349"/>
                    <a:pt x="0" y="348"/>
                    <a:pt x="0" y="347"/>
                  </a:cubicBezTo>
                  <a:cubicBezTo>
                    <a:pt x="72" y="389"/>
                    <a:pt x="269" y="503"/>
                    <a:pt x="342" y="545"/>
                  </a:cubicBezTo>
                  <a:close/>
                  <a:moveTo>
                    <a:pt x="342" y="576"/>
                  </a:moveTo>
                  <a:cubicBezTo>
                    <a:pt x="342" y="577"/>
                    <a:pt x="342" y="579"/>
                    <a:pt x="342" y="580"/>
                  </a:cubicBezTo>
                  <a:cubicBezTo>
                    <a:pt x="269" y="538"/>
                    <a:pt x="72" y="424"/>
                    <a:pt x="0" y="382"/>
                  </a:cubicBezTo>
                  <a:cubicBezTo>
                    <a:pt x="0" y="382"/>
                    <a:pt x="0" y="381"/>
                    <a:pt x="0" y="381"/>
                  </a:cubicBezTo>
                  <a:cubicBezTo>
                    <a:pt x="0" y="380"/>
                    <a:pt x="0" y="379"/>
                    <a:pt x="0" y="379"/>
                  </a:cubicBezTo>
                  <a:cubicBezTo>
                    <a:pt x="72" y="420"/>
                    <a:pt x="269" y="534"/>
                    <a:pt x="342" y="576"/>
                  </a:cubicBezTo>
                  <a:close/>
                  <a:moveTo>
                    <a:pt x="342" y="608"/>
                  </a:moveTo>
                  <a:cubicBezTo>
                    <a:pt x="342" y="609"/>
                    <a:pt x="342" y="610"/>
                    <a:pt x="342" y="611"/>
                  </a:cubicBezTo>
                  <a:cubicBezTo>
                    <a:pt x="269" y="569"/>
                    <a:pt x="72" y="456"/>
                    <a:pt x="0" y="414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12"/>
                    <a:pt x="0" y="411"/>
                    <a:pt x="0" y="410"/>
                  </a:cubicBezTo>
                  <a:cubicBezTo>
                    <a:pt x="72" y="452"/>
                    <a:pt x="269" y="566"/>
                    <a:pt x="342" y="608"/>
                  </a:cubicBezTo>
                  <a:close/>
                  <a:moveTo>
                    <a:pt x="342" y="639"/>
                  </a:moveTo>
                  <a:cubicBezTo>
                    <a:pt x="342" y="640"/>
                    <a:pt x="342" y="642"/>
                    <a:pt x="342" y="643"/>
                  </a:cubicBezTo>
                  <a:cubicBezTo>
                    <a:pt x="269" y="601"/>
                    <a:pt x="72" y="487"/>
                    <a:pt x="0" y="445"/>
                  </a:cubicBezTo>
                  <a:cubicBezTo>
                    <a:pt x="0" y="445"/>
                    <a:pt x="0" y="444"/>
                    <a:pt x="0" y="444"/>
                  </a:cubicBezTo>
                  <a:cubicBezTo>
                    <a:pt x="0" y="443"/>
                    <a:pt x="0" y="442"/>
                    <a:pt x="0" y="442"/>
                  </a:cubicBezTo>
                  <a:cubicBezTo>
                    <a:pt x="72" y="484"/>
                    <a:pt x="269" y="597"/>
                    <a:pt x="342" y="639"/>
                  </a:cubicBezTo>
                  <a:close/>
                  <a:moveTo>
                    <a:pt x="342" y="671"/>
                  </a:moveTo>
                  <a:cubicBezTo>
                    <a:pt x="342" y="672"/>
                    <a:pt x="342" y="673"/>
                    <a:pt x="342" y="674"/>
                  </a:cubicBezTo>
                  <a:cubicBezTo>
                    <a:pt x="269" y="632"/>
                    <a:pt x="72" y="519"/>
                    <a:pt x="0" y="477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75"/>
                    <a:pt x="0" y="474"/>
                    <a:pt x="0" y="473"/>
                  </a:cubicBezTo>
                  <a:cubicBezTo>
                    <a:pt x="72" y="515"/>
                    <a:pt x="269" y="629"/>
                    <a:pt x="342" y="671"/>
                  </a:cubicBezTo>
                  <a:close/>
                  <a:moveTo>
                    <a:pt x="342" y="702"/>
                  </a:moveTo>
                  <a:cubicBezTo>
                    <a:pt x="269" y="660"/>
                    <a:pt x="72" y="547"/>
                    <a:pt x="0" y="505"/>
                  </a:cubicBezTo>
                  <a:cubicBezTo>
                    <a:pt x="0" y="506"/>
                    <a:pt x="0" y="506"/>
                    <a:pt x="0" y="507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2" y="550"/>
                    <a:pt x="269" y="664"/>
                    <a:pt x="342" y="706"/>
                  </a:cubicBezTo>
                  <a:cubicBezTo>
                    <a:pt x="342" y="705"/>
                    <a:pt x="342" y="704"/>
                    <a:pt x="342" y="702"/>
                  </a:cubicBezTo>
                  <a:close/>
                  <a:moveTo>
                    <a:pt x="342" y="734"/>
                  </a:moveTo>
                  <a:cubicBezTo>
                    <a:pt x="269" y="692"/>
                    <a:pt x="72" y="578"/>
                    <a:pt x="0" y="536"/>
                  </a:cubicBezTo>
                  <a:cubicBezTo>
                    <a:pt x="0" y="537"/>
                    <a:pt x="0" y="538"/>
                    <a:pt x="0" y="539"/>
                  </a:cubicBezTo>
                  <a:cubicBezTo>
                    <a:pt x="0" y="539"/>
                    <a:pt x="0" y="539"/>
                    <a:pt x="0" y="540"/>
                  </a:cubicBezTo>
                  <a:cubicBezTo>
                    <a:pt x="72" y="582"/>
                    <a:pt x="269" y="696"/>
                    <a:pt x="342" y="737"/>
                  </a:cubicBezTo>
                  <a:cubicBezTo>
                    <a:pt x="342" y="736"/>
                    <a:pt x="342" y="735"/>
                    <a:pt x="342" y="734"/>
                  </a:cubicBezTo>
                  <a:close/>
                  <a:moveTo>
                    <a:pt x="342" y="765"/>
                  </a:moveTo>
                  <a:cubicBezTo>
                    <a:pt x="269" y="723"/>
                    <a:pt x="72" y="610"/>
                    <a:pt x="0" y="568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72" y="613"/>
                    <a:pt x="269" y="727"/>
                    <a:pt x="342" y="769"/>
                  </a:cubicBezTo>
                  <a:cubicBezTo>
                    <a:pt x="342" y="768"/>
                    <a:pt x="342" y="767"/>
                    <a:pt x="342" y="765"/>
                  </a:cubicBezTo>
                  <a:close/>
                  <a:moveTo>
                    <a:pt x="342" y="797"/>
                  </a:moveTo>
                  <a:cubicBezTo>
                    <a:pt x="269" y="755"/>
                    <a:pt x="72" y="641"/>
                    <a:pt x="0" y="599"/>
                  </a:cubicBezTo>
                  <a:cubicBezTo>
                    <a:pt x="0" y="600"/>
                    <a:pt x="0" y="601"/>
                    <a:pt x="0" y="602"/>
                  </a:cubicBezTo>
                  <a:cubicBezTo>
                    <a:pt x="0" y="602"/>
                    <a:pt x="0" y="603"/>
                    <a:pt x="0" y="603"/>
                  </a:cubicBezTo>
                  <a:cubicBezTo>
                    <a:pt x="72" y="645"/>
                    <a:pt x="269" y="759"/>
                    <a:pt x="342" y="801"/>
                  </a:cubicBezTo>
                  <a:cubicBezTo>
                    <a:pt x="342" y="799"/>
                    <a:pt x="342" y="798"/>
                    <a:pt x="342" y="797"/>
                  </a:cubicBezTo>
                  <a:close/>
                  <a:moveTo>
                    <a:pt x="342" y="828"/>
                  </a:moveTo>
                  <a:cubicBezTo>
                    <a:pt x="269" y="787"/>
                    <a:pt x="72" y="673"/>
                    <a:pt x="0" y="631"/>
                  </a:cubicBezTo>
                  <a:cubicBezTo>
                    <a:pt x="0" y="632"/>
                    <a:pt x="0" y="632"/>
                    <a:pt x="0" y="633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72" y="676"/>
                    <a:pt x="269" y="790"/>
                    <a:pt x="342" y="832"/>
                  </a:cubicBezTo>
                  <a:cubicBezTo>
                    <a:pt x="342" y="831"/>
                    <a:pt x="342" y="830"/>
                    <a:pt x="342" y="828"/>
                  </a:cubicBezTo>
                  <a:close/>
                  <a:moveTo>
                    <a:pt x="345" y="862"/>
                  </a:moveTo>
                  <a:cubicBezTo>
                    <a:pt x="0" y="662"/>
                    <a:pt x="0" y="662"/>
                    <a:pt x="0" y="662"/>
                  </a:cubicBezTo>
                  <a:cubicBezTo>
                    <a:pt x="0" y="665"/>
                    <a:pt x="0" y="665"/>
                    <a:pt x="0" y="665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345" y="865"/>
                    <a:pt x="345" y="865"/>
                    <a:pt x="345" y="865"/>
                  </a:cubicBezTo>
                  <a:cubicBezTo>
                    <a:pt x="345" y="862"/>
                    <a:pt x="345" y="862"/>
                    <a:pt x="345" y="862"/>
                  </a:cubicBezTo>
                  <a:close/>
                  <a:moveTo>
                    <a:pt x="218" y="189"/>
                  </a:moveTo>
                  <a:cubicBezTo>
                    <a:pt x="218" y="190"/>
                    <a:pt x="218" y="191"/>
                    <a:pt x="218" y="193"/>
                  </a:cubicBezTo>
                  <a:cubicBezTo>
                    <a:pt x="145" y="151"/>
                    <a:pt x="72" y="109"/>
                    <a:pt x="0" y="6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4"/>
                    <a:pt x="0" y="63"/>
                  </a:cubicBezTo>
                  <a:cubicBezTo>
                    <a:pt x="72" y="105"/>
                    <a:pt x="145" y="147"/>
                    <a:pt x="218" y="18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9" name="Freeform 150">
              <a:extLst>
                <a:ext uri="{FF2B5EF4-FFF2-40B4-BE49-F238E27FC236}">
                  <a16:creationId xmlns="" xmlns:a16="http://schemas.microsoft.com/office/drawing/2014/main" id="{7935C9C1-5122-4E6D-8188-3B55C2D6C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763" y="2638425"/>
              <a:ext cx="7938" cy="1944688"/>
            </a:xfrm>
            <a:custGeom>
              <a:avLst/>
              <a:gdLst>
                <a:gd name="T0" fmla="*/ 5 w 5"/>
                <a:gd name="T1" fmla="*/ 4 h 1225"/>
                <a:gd name="T2" fmla="*/ 5 w 5"/>
                <a:gd name="T3" fmla="*/ 1225 h 1225"/>
                <a:gd name="T4" fmla="*/ 0 w 5"/>
                <a:gd name="T5" fmla="*/ 1221 h 1225"/>
                <a:gd name="T6" fmla="*/ 0 w 5"/>
                <a:gd name="T7" fmla="*/ 0 h 1225"/>
                <a:gd name="T8" fmla="*/ 5 w 5"/>
                <a:gd name="T9" fmla="*/ 4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25">
                  <a:moveTo>
                    <a:pt x="5" y="4"/>
                  </a:moveTo>
                  <a:lnTo>
                    <a:pt x="5" y="1225"/>
                  </a:lnTo>
                  <a:lnTo>
                    <a:pt x="0" y="1221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0" name="Freeform 151">
              <a:extLst>
                <a:ext uri="{FF2B5EF4-FFF2-40B4-BE49-F238E27FC236}">
                  <a16:creationId xmlns="" xmlns:a16="http://schemas.microsoft.com/office/drawing/2014/main" id="{9CF7A998-688B-44F4-A8F3-CBC7C0F91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6151" y="2524125"/>
              <a:ext cx="7938" cy="1944688"/>
            </a:xfrm>
            <a:custGeom>
              <a:avLst/>
              <a:gdLst>
                <a:gd name="T0" fmla="*/ 3 w 3"/>
                <a:gd name="T1" fmla="*/ 2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2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2"/>
                  </a:moveTo>
                  <a:cubicBezTo>
                    <a:pt x="3" y="231"/>
                    <a:pt x="3" y="466"/>
                    <a:pt x="3" y="695"/>
                  </a:cubicBezTo>
                  <a:cubicBezTo>
                    <a:pt x="2" y="695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1" name="Freeform 154">
              <a:extLst>
                <a:ext uri="{FF2B5EF4-FFF2-40B4-BE49-F238E27FC236}">
                  <a16:creationId xmlns="" xmlns:a16="http://schemas.microsoft.com/office/drawing/2014/main" id="{2483E40C-89B2-4769-A4ED-64AF9E9C8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1835150"/>
              <a:ext cx="1539875" cy="641350"/>
            </a:xfrm>
            <a:custGeom>
              <a:avLst/>
              <a:gdLst>
                <a:gd name="T0" fmla="*/ 180 w 970"/>
                <a:gd name="T1" fmla="*/ 252 h 404"/>
                <a:gd name="T2" fmla="*/ 301 w 970"/>
                <a:gd name="T3" fmla="*/ 182 h 404"/>
                <a:gd name="T4" fmla="*/ 685 w 970"/>
                <a:gd name="T5" fmla="*/ 404 h 404"/>
                <a:gd name="T6" fmla="*/ 970 w 970"/>
                <a:gd name="T7" fmla="*/ 240 h 404"/>
                <a:gd name="T8" fmla="*/ 555 w 970"/>
                <a:gd name="T9" fmla="*/ 0 h 404"/>
                <a:gd name="T10" fmla="*/ 257 w 970"/>
                <a:gd name="T11" fmla="*/ 0 h 404"/>
                <a:gd name="T12" fmla="*/ 0 w 970"/>
                <a:gd name="T13" fmla="*/ 148 h 404"/>
                <a:gd name="T14" fmla="*/ 180 w 970"/>
                <a:gd name="T15" fmla="*/ 25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0" h="404">
                  <a:moveTo>
                    <a:pt x="180" y="252"/>
                  </a:moveTo>
                  <a:lnTo>
                    <a:pt x="301" y="182"/>
                  </a:lnTo>
                  <a:lnTo>
                    <a:pt x="685" y="404"/>
                  </a:lnTo>
                  <a:lnTo>
                    <a:pt x="970" y="240"/>
                  </a:lnTo>
                  <a:lnTo>
                    <a:pt x="555" y="0"/>
                  </a:lnTo>
                  <a:lnTo>
                    <a:pt x="257" y="0"/>
                  </a:lnTo>
                  <a:lnTo>
                    <a:pt x="0" y="148"/>
                  </a:lnTo>
                  <a:lnTo>
                    <a:pt x="180" y="25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2" name="Freeform 156">
              <a:extLst>
                <a:ext uri="{FF2B5EF4-FFF2-40B4-BE49-F238E27FC236}">
                  <a16:creationId xmlns="" xmlns:a16="http://schemas.microsoft.com/office/drawing/2014/main" id="{36C50A54-1A12-46C9-B5FB-ACC2B5B1E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1866900"/>
              <a:ext cx="604838" cy="436563"/>
            </a:xfrm>
            <a:custGeom>
              <a:avLst/>
              <a:gdLst>
                <a:gd name="T0" fmla="*/ 286 w 381"/>
                <a:gd name="T1" fmla="*/ 275 h 275"/>
                <a:gd name="T2" fmla="*/ 381 w 381"/>
                <a:gd name="T3" fmla="*/ 220 h 275"/>
                <a:gd name="T4" fmla="*/ 0 w 381"/>
                <a:gd name="T5" fmla="*/ 0 h 275"/>
                <a:gd name="T6" fmla="*/ 0 w 381"/>
                <a:gd name="T7" fmla="*/ 111 h 275"/>
                <a:gd name="T8" fmla="*/ 286 w 38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75">
                  <a:moveTo>
                    <a:pt x="286" y="275"/>
                  </a:moveTo>
                  <a:lnTo>
                    <a:pt x="381" y="220"/>
                  </a:lnTo>
                  <a:lnTo>
                    <a:pt x="0" y="0"/>
                  </a:lnTo>
                  <a:lnTo>
                    <a:pt x="0" y="111"/>
                  </a:lnTo>
                  <a:lnTo>
                    <a:pt x="286" y="27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3" name="Freeform 159">
              <a:extLst>
                <a:ext uri="{FF2B5EF4-FFF2-40B4-BE49-F238E27FC236}">
                  <a16:creationId xmlns="" xmlns:a16="http://schemas.microsoft.com/office/drawing/2014/main" id="{F3077780-4C53-43FD-95B7-1EB12F25F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2070100"/>
              <a:ext cx="285750" cy="207963"/>
            </a:xfrm>
            <a:custGeom>
              <a:avLst/>
              <a:gdLst>
                <a:gd name="T0" fmla="*/ 180 w 180"/>
                <a:gd name="T1" fmla="*/ 104 h 131"/>
                <a:gd name="T2" fmla="*/ 0 w 180"/>
                <a:gd name="T3" fmla="*/ 0 h 131"/>
                <a:gd name="T4" fmla="*/ 0 w 180"/>
                <a:gd name="T5" fmla="*/ 27 h 131"/>
                <a:gd name="T6" fmla="*/ 180 w 180"/>
                <a:gd name="T7" fmla="*/ 131 h 131"/>
                <a:gd name="T8" fmla="*/ 180 w 180"/>
                <a:gd name="T9" fmla="*/ 10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1">
                  <a:moveTo>
                    <a:pt x="180" y="104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80" y="131"/>
                  </a:lnTo>
                  <a:lnTo>
                    <a:pt x="180" y="10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4" name="Freeform 161">
              <a:extLst>
                <a:ext uri="{FF2B5EF4-FFF2-40B4-BE49-F238E27FC236}">
                  <a16:creationId xmlns="" xmlns:a16="http://schemas.microsoft.com/office/drawing/2014/main" id="{37350612-8F13-4F00-9BCC-46FF6CED8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124075"/>
              <a:ext cx="609600" cy="393700"/>
            </a:xfrm>
            <a:custGeom>
              <a:avLst/>
              <a:gdLst>
                <a:gd name="T0" fmla="*/ 384 w 384"/>
                <a:gd name="T1" fmla="*/ 222 h 248"/>
                <a:gd name="T2" fmla="*/ 0 w 384"/>
                <a:gd name="T3" fmla="*/ 0 h 248"/>
                <a:gd name="T4" fmla="*/ 0 w 384"/>
                <a:gd name="T5" fmla="*/ 26 h 248"/>
                <a:gd name="T6" fmla="*/ 384 w 384"/>
                <a:gd name="T7" fmla="*/ 248 h 248"/>
                <a:gd name="T8" fmla="*/ 384 w 384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48">
                  <a:moveTo>
                    <a:pt x="384" y="222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384" y="248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5" name="Freeform 163">
              <a:extLst>
                <a:ext uri="{FF2B5EF4-FFF2-40B4-BE49-F238E27FC236}">
                  <a16:creationId xmlns="" xmlns:a16="http://schemas.microsoft.com/office/drawing/2014/main" id="{ED4E8AE2-8B2F-4F8F-9ECE-CD2785F8F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893888"/>
              <a:ext cx="1363663" cy="546100"/>
            </a:xfrm>
            <a:custGeom>
              <a:avLst/>
              <a:gdLst>
                <a:gd name="T0" fmla="*/ 859 w 859"/>
                <a:gd name="T1" fmla="*/ 212 h 344"/>
                <a:gd name="T2" fmla="*/ 494 w 859"/>
                <a:gd name="T3" fmla="*/ 0 h 344"/>
                <a:gd name="T4" fmla="*/ 208 w 859"/>
                <a:gd name="T5" fmla="*/ 0 h 344"/>
                <a:gd name="T6" fmla="*/ 0 w 859"/>
                <a:gd name="T7" fmla="*/ 120 h 344"/>
                <a:gd name="T8" fmla="*/ 125 w 859"/>
                <a:gd name="T9" fmla="*/ 192 h 344"/>
                <a:gd name="T10" fmla="*/ 246 w 859"/>
                <a:gd name="T11" fmla="*/ 122 h 344"/>
                <a:gd name="T12" fmla="*/ 269 w 859"/>
                <a:gd name="T13" fmla="*/ 136 h 344"/>
                <a:gd name="T14" fmla="*/ 630 w 859"/>
                <a:gd name="T15" fmla="*/ 344 h 344"/>
                <a:gd name="T16" fmla="*/ 859 w 859"/>
                <a:gd name="T17" fmla="*/ 21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9" h="344">
                  <a:moveTo>
                    <a:pt x="859" y="212"/>
                  </a:moveTo>
                  <a:lnTo>
                    <a:pt x="494" y="0"/>
                  </a:lnTo>
                  <a:lnTo>
                    <a:pt x="208" y="0"/>
                  </a:lnTo>
                  <a:lnTo>
                    <a:pt x="0" y="120"/>
                  </a:lnTo>
                  <a:lnTo>
                    <a:pt x="125" y="192"/>
                  </a:lnTo>
                  <a:lnTo>
                    <a:pt x="246" y="122"/>
                  </a:lnTo>
                  <a:lnTo>
                    <a:pt x="269" y="136"/>
                  </a:lnTo>
                  <a:lnTo>
                    <a:pt x="630" y="344"/>
                  </a:lnTo>
                  <a:lnTo>
                    <a:pt x="859" y="21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6" name="Freeform 164">
              <a:extLst>
                <a:ext uri="{FF2B5EF4-FFF2-40B4-BE49-F238E27FC236}">
                  <a16:creationId xmlns="" xmlns:a16="http://schemas.microsoft.com/office/drawing/2014/main" id="{CF4CEE72-339C-4800-83FB-74F766C75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1893888"/>
              <a:ext cx="1333500" cy="546100"/>
            </a:xfrm>
            <a:custGeom>
              <a:avLst/>
              <a:gdLst>
                <a:gd name="T0" fmla="*/ 475 w 840"/>
                <a:gd name="T1" fmla="*/ 0 h 344"/>
                <a:gd name="T2" fmla="*/ 208 w 840"/>
                <a:gd name="T3" fmla="*/ 0 h 344"/>
                <a:gd name="T4" fmla="*/ 0 w 840"/>
                <a:gd name="T5" fmla="*/ 120 h 344"/>
                <a:gd name="T6" fmla="*/ 115 w 840"/>
                <a:gd name="T7" fmla="*/ 187 h 344"/>
                <a:gd name="T8" fmla="*/ 227 w 840"/>
                <a:gd name="T9" fmla="*/ 122 h 344"/>
                <a:gd name="T10" fmla="*/ 250 w 840"/>
                <a:gd name="T11" fmla="*/ 136 h 344"/>
                <a:gd name="T12" fmla="*/ 611 w 840"/>
                <a:gd name="T13" fmla="*/ 344 h 344"/>
                <a:gd name="T14" fmla="*/ 662 w 840"/>
                <a:gd name="T15" fmla="*/ 314 h 344"/>
                <a:gd name="T16" fmla="*/ 611 w 840"/>
                <a:gd name="T17" fmla="*/ 314 h 344"/>
                <a:gd name="T18" fmla="*/ 252 w 840"/>
                <a:gd name="T19" fmla="*/ 108 h 344"/>
                <a:gd name="T20" fmla="*/ 368 w 840"/>
                <a:gd name="T21" fmla="*/ 41 h 344"/>
                <a:gd name="T22" fmla="*/ 428 w 840"/>
                <a:gd name="T23" fmla="*/ 41 h 344"/>
                <a:gd name="T24" fmla="*/ 465 w 840"/>
                <a:gd name="T25" fmla="*/ 41 h 344"/>
                <a:gd name="T26" fmla="*/ 525 w 840"/>
                <a:gd name="T27" fmla="*/ 41 h 344"/>
                <a:gd name="T28" fmla="*/ 829 w 840"/>
                <a:gd name="T29" fmla="*/ 217 h 344"/>
                <a:gd name="T30" fmla="*/ 840 w 840"/>
                <a:gd name="T31" fmla="*/ 212 h 344"/>
                <a:gd name="T32" fmla="*/ 475 w 840"/>
                <a:gd name="T3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344">
                  <a:moveTo>
                    <a:pt x="475" y="0"/>
                  </a:moveTo>
                  <a:lnTo>
                    <a:pt x="208" y="0"/>
                  </a:lnTo>
                  <a:lnTo>
                    <a:pt x="0" y="120"/>
                  </a:lnTo>
                  <a:lnTo>
                    <a:pt x="115" y="187"/>
                  </a:lnTo>
                  <a:lnTo>
                    <a:pt x="227" y="122"/>
                  </a:lnTo>
                  <a:lnTo>
                    <a:pt x="250" y="136"/>
                  </a:lnTo>
                  <a:lnTo>
                    <a:pt x="611" y="344"/>
                  </a:lnTo>
                  <a:lnTo>
                    <a:pt x="662" y="314"/>
                  </a:lnTo>
                  <a:lnTo>
                    <a:pt x="611" y="314"/>
                  </a:lnTo>
                  <a:lnTo>
                    <a:pt x="252" y="108"/>
                  </a:lnTo>
                  <a:lnTo>
                    <a:pt x="368" y="41"/>
                  </a:lnTo>
                  <a:lnTo>
                    <a:pt x="428" y="41"/>
                  </a:lnTo>
                  <a:lnTo>
                    <a:pt x="465" y="41"/>
                  </a:lnTo>
                  <a:lnTo>
                    <a:pt x="525" y="41"/>
                  </a:lnTo>
                  <a:lnTo>
                    <a:pt x="829" y="217"/>
                  </a:lnTo>
                  <a:lnTo>
                    <a:pt x="840" y="212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7" name="Freeform 165">
              <a:extLst>
                <a:ext uri="{FF2B5EF4-FFF2-40B4-BE49-F238E27FC236}">
                  <a16:creationId xmlns="" xmlns:a16="http://schemas.microsoft.com/office/drawing/2014/main" id="{1127F8A3-7B11-484F-9E9A-5EB519064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88" y="1843088"/>
              <a:ext cx="830263" cy="436563"/>
            </a:xfrm>
            <a:custGeom>
              <a:avLst/>
              <a:gdLst>
                <a:gd name="T0" fmla="*/ 0 w 523"/>
                <a:gd name="T1" fmla="*/ 67 h 275"/>
                <a:gd name="T2" fmla="*/ 359 w 523"/>
                <a:gd name="T3" fmla="*/ 275 h 275"/>
                <a:gd name="T4" fmla="*/ 523 w 523"/>
                <a:gd name="T5" fmla="*/ 180 h 275"/>
                <a:gd name="T6" fmla="*/ 213 w 523"/>
                <a:gd name="T7" fmla="*/ 0 h 275"/>
                <a:gd name="T8" fmla="*/ 116 w 523"/>
                <a:gd name="T9" fmla="*/ 0 h 275"/>
                <a:gd name="T10" fmla="*/ 0 w 523"/>
                <a:gd name="T11" fmla="*/ 6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3" h="275">
                  <a:moveTo>
                    <a:pt x="0" y="67"/>
                  </a:moveTo>
                  <a:lnTo>
                    <a:pt x="359" y="275"/>
                  </a:lnTo>
                  <a:lnTo>
                    <a:pt x="523" y="180"/>
                  </a:lnTo>
                  <a:lnTo>
                    <a:pt x="213" y="0"/>
                  </a:lnTo>
                  <a:lnTo>
                    <a:pt x="116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8" name="Freeform 171">
              <a:extLst>
                <a:ext uri="{FF2B5EF4-FFF2-40B4-BE49-F238E27FC236}">
                  <a16:creationId xmlns="" xmlns:a16="http://schemas.microsoft.com/office/drawing/2014/main" id="{88FE86C9-484F-467B-A7AB-DE8D44CCF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1" y="1890713"/>
              <a:ext cx="679450" cy="352425"/>
            </a:xfrm>
            <a:custGeom>
              <a:avLst/>
              <a:gdLst>
                <a:gd name="T0" fmla="*/ 428 w 428"/>
                <a:gd name="T1" fmla="*/ 154 h 222"/>
                <a:gd name="T2" fmla="*/ 161 w 428"/>
                <a:gd name="T3" fmla="*/ 0 h 222"/>
                <a:gd name="T4" fmla="*/ 74 w 428"/>
                <a:gd name="T5" fmla="*/ 0 h 222"/>
                <a:gd name="T6" fmla="*/ 0 w 428"/>
                <a:gd name="T7" fmla="*/ 43 h 222"/>
                <a:gd name="T8" fmla="*/ 312 w 428"/>
                <a:gd name="T9" fmla="*/ 222 h 222"/>
                <a:gd name="T10" fmla="*/ 428 w 428"/>
                <a:gd name="T11" fmla="*/ 15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222">
                  <a:moveTo>
                    <a:pt x="428" y="154"/>
                  </a:moveTo>
                  <a:lnTo>
                    <a:pt x="161" y="0"/>
                  </a:lnTo>
                  <a:lnTo>
                    <a:pt x="74" y="0"/>
                  </a:lnTo>
                  <a:lnTo>
                    <a:pt x="0" y="43"/>
                  </a:lnTo>
                  <a:lnTo>
                    <a:pt x="312" y="222"/>
                  </a:lnTo>
                  <a:lnTo>
                    <a:pt x="428" y="1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9" name="Freeform 176">
              <a:extLst>
                <a:ext uri="{FF2B5EF4-FFF2-40B4-BE49-F238E27FC236}">
                  <a16:creationId xmlns="" xmlns:a16="http://schemas.microsoft.com/office/drawing/2014/main" id="{8CB6EA15-209B-4B0F-85A2-BF8047294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4319588"/>
              <a:ext cx="52388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0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1"/>
                    <a:pt x="0" y="11"/>
                  </a:cubicBezTo>
                  <a:cubicBezTo>
                    <a:pt x="4" y="8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0" name="Freeform 179">
              <a:extLst>
                <a:ext uri="{FF2B5EF4-FFF2-40B4-BE49-F238E27FC236}">
                  <a16:creationId xmlns="" xmlns:a16="http://schemas.microsoft.com/office/drawing/2014/main" id="{EA54D033-C2FC-4045-92C0-0BD9A2754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427037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8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1" name="Freeform 182">
              <a:extLst>
                <a:ext uri="{FF2B5EF4-FFF2-40B4-BE49-F238E27FC236}">
                  <a16:creationId xmlns="" xmlns:a16="http://schemas.microsoft.com/office/drawing/2014/main" id="{8A6AAE49-3ABD-45BC-B7E9-90BEAC456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4362450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6"/>
                    <a:pt x="1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2" name="Freeform 183">
              <a:extLst>
                <a:ext uri="{FF2B5EF4-FFF2-40B4-BE49-F238E27FC236}">
                  <a16:creationId xmlns="" xmlns:a16="http://schemas.microsoft.com/office/drawing/2014/main" id="{84D1182B-3CDF-4FDF-83CB-F14E15747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30688"/>
              <a:ext cx="965200" cy="788988"/>
            </a:xfrm>
            <a:custGeom>
              <a:avLst/>
              <a:gdLst>
                <a:gd name="T0" fmla="*/ 608 w 608"/>
                <a:gd name="T1" fmla="*/ 351 h 497"/>
                <a:gd name="T2" fmla="*/ 0 w 608"/>
                <a:gd name="T3" fmla="*/ 0 h 497"/>
                <a:gd name="T4" fmla="*/ 0 w 608"/>
                <a:gd name="T5" fmla="*/ 144 h 497"/>
                <a:gd name="T6" fmla="*/ 608 w 608"/>
                <a:gd name="T7" fmla="*/ 497 h 497"/>
                <a:gd name="T8" fmla="*/ 608 w 608"/>
                <a:gd name="T9" fmla="*/ 35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497">
                  <a:moveTo>
                    <a:pt x="608" y="351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608" y="497"/>
                  </a:lnTo>
                  <a:lnTo>
                    <a:pt x="608" y="3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3" name="Freeform 187">
              <a:extLst>
                <a:ext uri="{FF2B5EF4-FFF2-40B4-BE49-F238E27FC236}">
                  <a16:creationId xmlns="" xmlns:a16="http://schemas.microsoft.com/office/drawing/2014/main" id="{D0FE6668-BC1B-4F68-AAE2-F17104347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6" y="43037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4" name="Freeform 190">
              <a:extLst>
                <a:ext uri="{FF2B5EF4-FFF2-40B4-BE49-F238E27FC236}">
                  <a16:creationId xmlns="" xmlns:a16="http://schemas.microsoft.com/office/drawing/2014/main" id="{40C9A95D-8760-4F35-9BD7-111AD8095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388" y="425291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5" name="Freeform 193">
              <a:extLst>
                <a:ext uri="{FF2B5EF4-FFF2-40B4-BE49-F238E27FC236}">
                  <a16:creationId xmlns="" xmlns:a16="http://schemas.microsoft.com/office/drawing/2014/main" id="{CE6D8C9E-AEA5-494D-972E-4F3E41E5B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4344988"/>
              <a:ext cx="142875" cy="184150"/>
            </a:xfrm>
            <a:custGeom>
              <a:avLst/>
              <a:gdLst>
                <a:gd name="T0" fmla="*/ 0 w 51"/>
                <a:gd name="T1" fmla="*/ 0 h 66"/>
                <a:gd name="T2" fmla="*/ 1 w 51"/>
                <a:gd name="T3" fmla="*/ 37 h 66"/>
                <a:gd name="T4" fmla="*/ 51 w 51"/>
                <a:gd name="T5" fmla="*/ 66 h 66"/>
                <a:gd name="T6" fmla="*/ 50 w 51"/>
                <a:gd name="T7" fmla="*/ 29 h 66"/>
                <a:gd name="T8" fmla="*/ 0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0" y="0"/>
                  </a:moveTo>
                  <a:cubicBezTo>
                    <a:pt x="1" y="9"/>
                    <a:pt x="1" y="28"/>
                    <a:pt x="1" y="37"/>
                  </a:cubicBezTo>
                  <a:cubicBezTo>
                    <a:pt x="4" y="39"/>
                    <a:pt x="47" y="64"/>
                    <a:pt x="51" y="66"/>
                  </a:cubicBezTo>
                  <a:cubicBezTo>
                    <a:pt x="51" y="57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6" name="Freeform 194">
              <a:extLst>
                <a:ext uri="{FF2B5EF4-FFF2-40B4-BE49-F238E27FC236}">
                  <a16:creationId xmlns="" xmlns:a16="http://schemas.microsoft.com/office/drawing/2014/main" id="{7B997D9D-891D-442C-8326-E2D1F06E9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101" y="4392613"/>
              <a:ext cx="58738" cy="92075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7" name="Freeform 197">
              <a:extLst>
                <a:ext uri="{FF2B5EF4-FFF2-40B4-BE49-F238E27FC236}">
                  <a16:creationId xmlns="" xmlns:a16="http://schemas.microsoft.com/office/drawing/2014/main" id="{19E05A62-BD2B-4C6D-9B45-D1CD72BC3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1" y="43957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8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8" name="Freeform 198">
              <a:extLst>
                <a:ext uri="{FF2B5EF4-FFF2-40B4-BE49-F238E27FC236}">
                  <a16:creationId xmlns="" xmlns:a16="http://schemas.microsoft.com/office/drawing/2014/main" id="{A76182B6-1701-49AB-8301-4268E81E0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34498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29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9" name="Freeform 201">
              <a:extLst>
                <a:ext uri="{FF2B5EF4-FFF2-40B4-BE49-F238E27FC236}">
                  <a16:creationId xmlns="" xmlns:a16="http://schemas.microsoft.com/office/drawing/2014/main" id="{04BB2FB9-B511-48AD-B5CE-045747313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34816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6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0" name="Freeform 202">
              <a:extLst>
                <a:ext uri="{FF2B5EF4-FFF2-40B4-BE49-F238E27FC236}">
                  <a16:creationId xmlns="" xmlns:a16="http://schemas.microsoft.com/office/drawing/2014/main" id="{E7CC1238-F0FC-465A-9DA8-CA9135BAA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435475"/>
              <a:ext cx="144463" cy="192088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3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1" name="Freeform 205">
              <a:extLst>
                <a:ext uri="{FF2B5EF4-FFF2-40B4-BE49-F238E27FC236}">
                  <a16:creationId xmlns="" xmlns:a16="http://schemas.microsoft.com/office/drawing/2014/main" id="{A06154A0-9FC4-43DE-9C16-244133B30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437063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10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2" name="Freeform 206">
              <a:extLst>
                <a:ext uri="{FF2B5EF4-FFF2-40B4-BE49-F238E27FC236}">
                  <a16:creationId xmlns="" xmlns:a16="http://schemas.microsoft.com/office/drawing/2014/main" id="{3370CA62-4866-43E0-81D1-A1A39CFCD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438" y="448468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3" name="Freeform 208">
              <a:extLst>
                <a:ext uri="{FF2B5EF4-FFF2-40B4-BE49-F238E27FC236}">
                  <a16:creationId xmlns="" xmlns:a16="http://schemas.microsoft.com/office/drawing/2014/main" id="{29A522A5-C6E5-4FA6-A581-C284ECA6C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01" y="448786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4" name="Freeform 209">
              <a:extLst>
                <a:ext uri="{FF2B5EF4-FFF2-40B4-BE49-F238E27FC236}">
                  <a16:creationId xmlns="" xmlns:a16="http://schemas.microsoft.com/office/drawing/2014/main" id="{55E0575B-7191-42F8-B3AF-028B9BD19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43706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5" name="Freeform 211">
              <a:extLst>
                <a:ext uri="{FF2B5EF4-FFF2-40B4-BE49-F238E27FC236}">
                  <a16:creationId xmlns="" xmlns:a16="http://schemas.microsoft.com/office/drawing/2014/main" id="{B0A193C1-40C9-4834-B8F6-DD584B91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44402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6" name="Freeform 212">
              <a:extLst>
                <a:ext uri="{FF2B5EF4-FFF2-40B4-BE49-F238E27FC236}">
                  <a16:creationId xmlns="" xmlns:a16="http://schemas.microsoft.com/office/drawing/2014/main" id="{0340D958-B2C7-4FC8-A369-845D371B0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529138"/>
              <a:ext cx="146050" cy="190500"/>
            </a:xfrm>
            <a:custGeom>
              <a:avLst/>
              <a:gdLst>
                <a:gd name="T0" fmla="*/ 51 w 52"/>
                <a:gd name="T1" fmla="*/ 29 h 68"/>
                <a:gd name="T2" fmla="*/ 0 w 52"/>
                <a:gd name="T3" fmla="*/ 0 h 68"/>
                <a:gd name="T4" fmla="*/ 0 w 52"/>
                <a:gd name="T5" fmla="*/ 38 h 68"/>
                <a:gd name="T6" fmla="*/ 52 w 52"/>
                <a:gd name="T7" fmla="*/ 68 h 68"/>
                <a:gd name="T8" fmla="*/ 51 w 52"/>
                <a:gd name="T9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1" y="29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9"/>
                    <a:pt x="0" y="29"/>
                    <a:pt x="0" y="38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1" y="58"/>
                    <a:pt x="51" y="39"/>
                    <a:pt x="51" y="2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7" name="Freeform 214">
              <a:extLst>
                <a:ext uri="{FF2B5EF4-FFF2-40B4-BE49-F238E27FC236}">
                  <a16:creationId xmlns="" xmlns:a16="http://schemas.microsoft.com/office/drawing/2014/main" id="{39B5731A-1C64-44E3-BB72-DAF14AC10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4532313"/>
              <a:ext cx="142875" cy="182563"/>
            </a:xfrm>
            <a:custGeom>
              <a:avLst/>
              <a:gdLst>
                <a:gd name="T0" fmla="*/ 0 w 51"/>
                <a:gd name="T1" fmla="*/ 0 h 65"/>
                <a:gd name="T2" fmla="*/ 0 w 51"/>
                <a:gd name="T3" fmla="*/ 36 h 65"/>
                <a:gd name="T4" fmla="*/ 51 w 51"/>
                <a:gd name="T5" fmla="*/ 65 h 65"/>
                <a:gd name="T6" fmla="*/ 50 w 51"/>
                <a:gd name="T7" fmla="*/ 28 h 65"/>
                <a:gd name="T8" fmla="*/ 0 w 5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0" y="0"/>
                  </a:moveTo>
                  <a:cubicBezTo>
                    <a:pt x="0" y="9"/>
                    <a:pt x="0" y="27"/>
                    <a:pt x="0" y="36"/>
                  </a:cubicBezTo>
                  <a:cubicBezTo>
                    <a:pt x="4" y="38"/>
                    <a:pt x="47" y="63"/>
                    <a:pt x="51" y="65"/>
                  </a:cubicBezTo>
                  <a:cubicBezTo>
                    <a:pt x="50" y="56"/>
                    <a:pt x="50" y="38"/>
                    <a:pt x="50" y="28"/>
                  </a:cubicBezTo>
                  <a:cubicBezTo>
                    <a:pt x="47" y="26"/>
                    <a:pt x="4" y="1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8" name="Freeform 215">
              <a:extLst>
                <a:ext uri="{FF2B5EF4-FFF2-40B4-BE49-F238E27FC236}">
                  <a16:creationId xmlns="" xmlns:a16="http://schemas.microsoft.com/office/drawing/2014/main" id="{4A2131D8-E011-4578-B6C0-AAEFB0F0D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4576763"/>
              <a:ext cx="58738" cy="93663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9" name="Freeform 217">
              <a:extLst>
                <a:ext uri="{FF2B5EF4-FFF2-40B4-BE49-F238E27FC236}">
                  <a16:creationId xmlns="" xmlns:a16="http://schemas.microsoft.com/office/drawing/2014/main" id="{2E87A5DF-21DC-44C7-BE7D-EA65FFD32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26" y="458311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0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3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0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0" name="Freeform 218">
              <a:extLst>
                <a:ext uri="{FF2B5EF4-FFF2-40B4-BE49-F238E27FC236}">
                  <a16:creationId xmlns="" xmlns:a16="http://schemas.microsoft.com/office/drawing/2014/main" id="{E9FF0DDA-2675-4ED7-8F3C-5414D3C62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52913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1" name="Freeform 220">
              <a:extLst>
                <a:ext uri="{FF2B5EF4-FFF2-40B4-BE49-F238E27FC236}">
                  <a16:creationId xmlns="" xmlns:a16="http://schemas.microsoft.com/office/drawing/2014/main" id="{61DB3804-1774-404C-A9E1-7E607F3F7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532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2" name="Freeform 221">
              <a:extLst>
                <a:ext uri="{FF2B5EF4-FFF2-40B4-BE49-F238E27FC236}">
                  <a16:creationId xmlns="" xmlns:a16="http://schemas.microsoft.com/office/drawing/2014/main" id="{747397D5-33CC-4AED-B496-0197E2002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622800"/>
              <a:ext cx="146050" cy="188913"/>
            </a:xfrm>
            <a:custGeom>
              <a:avLst/>
              <a:gdLst>
                <a:gd name="T0" fmla="*/ 52 w 52"/>
                <a:gd name="T1" fmla="*/ 30 h 68"/>
                <a:gd name="T2" fmla="*/ 0 w 52"/>
                <a:gd name="T3" fmla="*/ 0 h 68"/>
                <a:gd name="T4" fmla="*/ 0 w 52"/>
                <a:gd name="T5" fmla="*/ 39 h 68"/>
                <a:gd name="T6" fmla="*/ 52 w 52"/>
                <a:gd name="T7" fmla="*/ 68 h 68"/>
                <a:gd name="T8" fmla="*/ 52 w 52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3" name="Freeform 223">
              <a:extLst>
                <a:ext uri="{FF2B5EF4-FFF2-40B4-BE49-F238E27FC236}">
                  <a16:creationId xmlns="" xmlns:a16="http://schemas.microsoft.com/office/drawing/2014/main" id="{45A48725-5B0F-488C-9237-C5F60EF2C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624388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7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4" name="Freeform 224">
              <a:extLst>
                <a:ext uri="{FF2B5EF4-FFF2-40B4-BE49-F238E27FC236}">
                  <a16:creationId xmlns="" xmlns:a16="http://schemas.microsoft.com/office/drawing/2014/main" id="{B7948BC4-4F4E-41A8-B43D-55B8060A2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4765675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0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5" name="Freeform 226">
              <a:extLst>
                <a:ext uri="{FF2B5EF4-FFF2-40B4-BE49-F238E27FC236}">
                  <a16:creationId xmlns="" xmlns:a16="http://schemas.microsoft.com/office/drawing/2014/main" id="{064931CF-0DE1-4316-B0CB-DD6CC6E42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4767263"/>
              <a:ext cx="55563" cy="80963"/>
            </a:xfrm>
            <a:custGeom>
              <a:avLst/>
              <a:gdLst>
                <a:gd name="T0" fmla="*/ 0 w 20"/>
                <a:gd name="T1" fmla="*/ 0 h 29"/>
                <a:gd name="T2" fmla="*/ 0 w 20"/>
                <a:gd name="T3" fmla="*/ 18 h 29"/>
                <a:gd name="T4" fmla="*/ 20 w 20"/>
                <a:gd name="T5" fmla="*/ 29 h 29"/>
                <a:gd name="T6" fmla="*/ 19 w 20"/>
                <a:gd name="T7" fmla="*/ 11 h 29"/>
                <a:gd name="T8" fmla="*/ 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6" y="27"/>
                    <a:pt x="20" y="29"/>
                  </a:cubicBezTo>
                  <a:cubicBezTo>
                    <a:pt x="20" y="18"/>
                    <a:pt x="19" y="22"/>
                    <a:pt x="19" y="11"/>
                  </a:cubicBezTo>
                  <a:cubicBezTo>
                    <a:pt x="16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6" name="Freeform 227">
              <a:extLst>
                <a:ext uri="{FF2B5EF4-FFF2-40B4-BE49-F238E27FC236}">
                  <a16:creationId xmlns="" xmlns:a16="http://schemas.microsoft.com/office/drawing/2014/main" id="{B41D3F68-4014-44B5-A9A1-E64C39765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714875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7" name="Freeform 229">
              <a:extLst>
                <a:ext uri="{FF2B5EF4-FFF2-40B4-BE49-F238E27FC236}">
                  <a16:creationId xmlns="" xmlns:a16="http://schemas.microsoft.com/office/drawing/2014/main" id="{ED6CD21C-2CD8-424F-B989-79985E74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718050"/>
              <a:ext cx="53975" cy="82550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8" name="Freeform 230">
              <a:extLst>
                <a:ext uri="{FF2B5EF4-FFF2-40B4-BE49-F238E27FC236}">
                  <a16:creationId xmlns="" xmlns:a16="http://schemas.microsoft.com/office/drawing/2014/main" id="{B298EF65-C52B-4325-A9FC-A52B5FF04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806950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9" name="Freeform 235">
              <a:extLst>
                <a:ext uri="{FF2B5EF4-FFF2-40B4-BE49-F238E27FC236}">
                  <a16:creationId xmlns="" xmlns:a16="http://schemas.microsoft.com/office/drawing/2014/main" id="{9156F0B0-78DC-4E04-B57E-9299E8F9F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810125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0" name="Freeform 239">
              <a:extLst>
                <a:ext uri="{FF2B5EF4-FFF2-40B4-BE49-F238E27FC236}">
                  <a16:creationId xmlns="" xmlns:a16="http://schemas.microsoft.com/office/drawing/2014/main" id="{677680E0-A77E-4845-8E80-4E7FFA12A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767263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1" name="Freeform 242">
              <a:extLst>
                <a:ext uri="{FF2B5EF4-FFF2-40B4-BE49-F238E27FC236}">
                  <a16:creationId xmlns="" xmlns:a16="http://schemas.microsoft.com/office/drawing/2014/main" id="{51DA7228-1A5E-45C8-A3E9-757D680F2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4719638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0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0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0" y="18"/>
                    <a:pt x="1" y="21"/>
                    <a:pt x="1" y="10"/>
                  </a:cubicBezTo>
                  <a:cubicBezTo>
                    <a:pt x="5" y="8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2" name="Freeform 245">
              <a:extLst>
                <a:ext uri="{FF2B5EF4-FFF2-40B4-BE49-F238E27FC236}">
                  <a16:creationId xmlns="" xmlns:a16="http://schemas.microsoft.com/office/drawing/2014/main" id="{D089E1BB-E90C-45B1-9BD0-F280E8692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038" y="467042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3" name="Freeform 248">
              <a:extLst>
                <a:ext uri="{FF2B5EF4-FFF2-40B4-BE49-F238E27FC236}">
                  <a16:creationId xmlns="" xmlns:a16="http://schemas.microsoft.com/office/drawing/2014/main" id="{F4D981F8-635B-4F27-92E3-04ECAFF4F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6" y="4619625"/>
              <a:ext cx="53975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6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4" name="Freeform 251">
              <a:extLst>
                <a:ext uri="{FF2B5EF4-FFF2-40B4-BE49-F238E27FC236}">
                  <a16:creationId xmlns="" xmlns:a16="http://schemas.microsoft.com/office/drawing/2014/main" id="{E9BBC3DB-D917-458B-8E8D-E256444CD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572000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1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1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1" y="18"/>
                    <a:pt x="1" y="22"/>
                    <a:pt x="1" y="11"/>
                  </a:cubicBezTo>
                  <a:cubicBezTo>
                    <a:pt x="5" y="9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5" name="Freeform 254">
              <a:extLst>
                <a:ext uri="{FF2B5EF4-FFF2-40B4-BE49-F238E27FC236}">
                  <a16:creationId xmlns="" xmlns:a16="http://schemas.microsoft.com/office/drawing/2014/main" id="{4766A18E-D0DD-4244-A378-5C54DFE06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626" y="4521200"/>
              <a:ext cx="52388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6" name="Freeform 257">
              <a:extLst>
                <a:ext uri="{FF2B5EF4-FFF2-40B4-BE49-F238E27FC236}">
                  <a16:creationId xmlns="" xmlns:a16="http://schemas.microsoft.com/office/drawing/2014/main" id="{5908F986-E7F2-495D-A9FD-7AF4CA745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810125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0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3" y="64"/>
                    <a:pt x="0" y="66"/>
                  </a:cubicBezTo>
                  <a:cubicBezTo>
                    <a:pt x="0" y="57"/>
                    <a:pt x="0" y="38"/>
                    <a:pt x="0" y="29"/>
                  </a:cubicBezTo>
                  <a:cubicBezTo>
                    <a:pt x="3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7" name="Freeform 260">
              <a:extLst>
                <a:ext uri="{FF2B5EF4-FFF2-40B4-BE49-F238E27FC236}">
                  <a16:creationId xmlns="" xmlns:a16="http://schemas.microsoft.com/office/drawing/2014/main" id="{4F914359-8D64-4A42-BB37-D0A320425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1" y="4711700"/>
              <a:ext cx="141288" cy="184150"/>
            </a:xfrm>
            <a:custGeom>
              <a:avLst/>
              <a:gdLst>
                <a:gd name="T0" fmla="*/ 51 w 51"/>
                <a:gd name="T1" fmla="*/ 0 h 66"/>
                <a:gd name="T2" fmla="*/ 51 w 51"/>
                <a:gd name="T3" fmla="*/ 37 h 66"/>
                <a:gd name="T4" fmla="*/ 0 w 51"/>
                <a:gd name="T5" fmla="*/ 66 h 66"/>
                <a:gd name="T6" fmla="*/ 1 w 51"/>
                <a:gd name="T7" fmla="*/ 29 h 66"/>
                <a:gd name="T8" fmla="*/ 51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51" y="0"/>
                  </a:moveTo>
                  <a:cubicBezTo>
                    <a:pt x="51" y="9"/>
                    <a:pt x="51" y="28"/>
                    <a:pt x="51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1" y="57"/>
                    <a:pt x="1" y="38"/>
                    <a:pt x="1" y="29"/>
                  </a:cubicBezTo>
                  <a:cubicBezTo>
                    <a:pt x="4" y="27"/>
                    <a:pt x="47" y="2"/>
                    <a:pt x="51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8" name="Freeform 263">
              <a:extLst>
                <a:ext uri="{FF2B5EF4-FFF2-40B4-BE49-F238E27FC236}">
                  <a16:creationId xmlns="" xmlns:a16="http://schemas.microsoft.com/office/drawing/2014/main" id="{E293330E-0D98-4D7A-A0A7-63B1BFCCD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613275"/>
              <a:ext cx="139700" cy="185738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7"/>
                    <a:pt x="0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9" name="Freeform 268">
              <a:extLst>
                <a:ext uri="{FF2B5EF4-FFF2-40B4-BE49-F238E27FC236}">
                  <a16:creationId xmlns="" xmlns:a16="http://schemas.microsoft.com/office/drawing/2014/main" id="{75AC4C49-56AD-46C6-B67F-DBBF3853D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3" y="467201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0" name="Freeform 270">
              <a:extLst>
                <a:ext uri="{FF2B5EF4-FFF2-40B4-BE49-F238E27FC236}">
                  <a16:creationId xmlns="" xmlns:a16="http://schemas.microsoft.com/office/drawing/2014/main" id="{9160A2D9-F0E2-49F9-8D3E-1CBFBC948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463" y="46751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1" name="Freeform 271">
              <a:extLst>
                <a:ext uri="{FF2B5EF4-FFF2-40B4-BE49-F238E27FC236}">
                  <a16:creationId xmlns="" xmlns:a16="http://schemas.microsoft.com/office/drawing/2014/main" id="{AB245943-20EA-4656-B54D-8A6174539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62280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2" name="Freeform 273">
              <a:extLst>
                <a:ext uri="{FF2B5EF4-FFF2-40B4-BE49-F238E27FC236}">
                  <a16:creationId xmlns="" xmlns:a16="http://schemas.microsoft.com/office/drawing/2014/main" id="{EA18A475-3F25-4F24-B1E9-7CFF5461F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26" y="46243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3" name="Freeform 274">
              <a:extLst>
                <a:ext uri="{FF2B5EF4-FFF2-40B4-BE49-F238E27FC236}">
                  <a16:creationId xmlns="" xmlns:a16="http://schemas.microsoft.com/office/drawing/2014/main" id="{0338FA90-4D6F-4ED2-9D18-97A67C001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714875"/>
              <a:ext cx="142875" cy="192088"/>
            </a:xfrm>
            <a:custGeom>
              <a:avLst/>
              <a:gdLst>
                <a:gd name="T0" fmla="*/ 51 w 51"/>
                <a:gd name="T1" fmla="*/ 30 h 69"/>
                <a:gd name="T2" fmla="*/ 0 w 51"/>
                <a:gd name="T3" fmla="*/ 0 h 69"/>
                <a:gd name="T4" fmla="*/ 0 w 51"/>
                <a:gd name="T5" fmla="*/ 39 h 69"/>
                <a:gd name="T6" fmla="*/ 51 w 51"/>
                <a:gd name="T7" fmla="*/ 69 h 69"/>
                <a:gd name="T8" fmla="*/ 51 w 51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51" y="30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1" y="69"/>
                  </a:cubicBezTo>
                  <a:cubicBezTo>
                    <a:pt x="51" y="59"/>
                    <a:pt x="51" y="40"/>
                    <a:pt x="51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4" name="Freeform 276">
              <a:extLst>
                <a:ext uri="{FF2B5EF4-FFF2-40B4-BE49-F238E27FC236}">
                  <a16:creationId xmlns="" xmlns:a16="http://schemas.microsoft.com/office/drawing/2014/main" id="{A00E396A-577C-4A6C-976F-929194771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1" y="471805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4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5" name="Freeform 283">
              <a:extLst>
                <a:ext uri="{FF2B5EF4-FFF2-40B4-BE49-F238E27FC236}">
                  <a16:creationId xmlns="" xmlns:a16="http://schemas.microsoft.com/office/drawing/2014/main" id="{7854E455-1204-45EF-B795-0030A9F1F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1" y="4222750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6" name="Freeform 285">
              <a:extLst>
                <a:ext uri="{FF2B5EF4-FFF2-40B4-BE49-F238E27FC236}">
                  <a16:creationId xmlns="" xmlns:a16="http://schemas.microsoft.com/office/drawing/2014/main" id="{3A68E416-A3C9-49C5-9BF5-7E2E4C94A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1" y="42243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7" name="Freeform 286">
              <a:extLst>
                <a:ext uri="{FF2B5EF4-FFF2-40B4-BE49-F238E27FC236}">
                  <a16:creationId xmlns="" xmlns:a16="http://schemas.microsoft.com/office/drawing/2014/main" id="{C6BEDC7B-C7E3-44AE-B7DD-51CA88316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17195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8" name="Freeform 288">
              <a:extLst>
                <a:ext uri="{FF2B5EF4-FFF2-40B4-BE49-F238E27FC236}">
                  <a16:creationId xmlns="" xmlns:a16="http://schemas.microsoft.com/office/drawing/2014/main" id="{07B1317A-6757-4CA1-95D9-D43F9FBE0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175125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6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9" name="Freeform 289">
              <a:extLst>
                <a:ext uri="{FF2B5EF4-FFF2-40B4-BE49-F238E27FC236}">
                  <a16:creationId xmlns="" xmlns:a16="http://schemas.microsoft.com/office/drawing/2014/main" id="{CABD2689-26DE-4F45-A9A0-5B256695C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264025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0" name="Freeform 291">
              <a:extLst>
                <a:ext uri="{FF2B5EF4-FFF2-40B4-BE49-F238E27FC236}">
                  <a16:creationId xmlns="" xmlns:a16="http://schemas.microsoft.com/office/drawing/2014/main" id="{07125F24-BEA5-4455-892E-836E5F9CE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26720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1" name="Freeform 295">
              <a:extLst>
                <a:ext uri="{FF2B5EF4-FFF2-40B4-BE49-F238E27FC236}">
                  <a16:creationId xmlns="" xmlns:a16="http://schemas.microsoft.com/office/drawing/2014/main" id="{00FFB925-9573-4F44-AD19-C944925B4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988" y="4325938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4" y="23"/>
                    <a:pt x="16" y="29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2" name="Freeform 297">
              <a:extLst>
                <a:ext uri="{FF2B5EF4-FFF2-40B4-BE49-F238E27FC236}">
                  <a16:creationId xmlns="" xmlns:a16="http://schemas.microsoft.com/office/drawing/2014/main" id="{5A6A7DC8-4910-46BA-9B4B-F19E685CF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38" y="43291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3" name="Freeform 298">
              <a:extLst>
                <a:ext uri="{FF2B5EF4-FFF2-40B4-BE49-F238E27FC236}">
                  <a16:creationId xmlns="" xmlns:a16="http://schemas.microsoft.com/office/drawing/2014/main" id="{26C661A7-185C-4A4B-A4D4-E54CAEF06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27513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9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4" name="Freeform 300">
              <a:extLst>
                <a:ext uri="{FF2B5EF4-FFF2-40B4-BE49-F238E27FC236}">
                  <a16:creationId xmlns="" xmlns:a16="http://schemas.microsoft.com/office/drawing/2014/main" id="{7D05B72E-F543-4ED9-8ABC-0CB8FD460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278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5" name="Freeform 301">
              <a:extLst>
                <a:ext uri="{FF2B5EF4-FFF2-40B4-BE49-F238E27FC236}">
                  <a16:creationId xmlns="" xmlns:a16="http://schemas.microsoft.com/office/drawing/2014/main" id="{45B21CDD-E4AD-4F4C-B42B-F86D08B1B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367213"/>
              <a:ext cx="146050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6" name="Freeform 303">
              <a:extLst>
                <a:ext uri="{FF2B5EF4-FFF2-40B4-BE49-F238E27FC236}">
                  <a16:creationId xmlns="" xmlns:a16="http://schemas.microsoft.com/office/drawing/2014/main" id="{A2430471-1735-4862-9882-876CED7E9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370388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7" name="Freeform 315">
              <a:extLst>
                <a:ext uri="{FF2B5EF4-FFF2-40B4-BE49-F238E27FC236}">
                  <a16:creationId xmlns="" xmlns:a16="http://schemas.microsoft.com/office/drawing/2014/main" id="{93B1EDEC-25DC-48C3-AD42-7A1EF1F87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1213" y="1890713"/>
              <a:ext cx="109538" cy="61913"/>
            </a:xfrm>
            <a:custGeom>
              <a:avLst/>
              <a:gdLst>
                <a:gd name="T0" fmla="*/ 69 w 69"/>
                <a:gd name="T1" fmla="*/ 16 h 39"/>
                <a:gd name="T2" fmla="*/ 27 w 69"/>
                <a:gd name="T3" fmla="*/ 39 h 39"/>
                <a:gd name="T4" fmla="*/ 0 w 69"/>
                <a:gd name="T5" fmla="*/ 23 h 39"/>
                <a:gd name="T6" fmla="*/ 43 w 69"/>
                <a:gd name="T7" fmla="*/ 0 h 39"/>
                <a:gd name="T8" fmla="*/ 69 w 69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9" y="16"/>
                  </a:moveTo>
                  <a:lnTo>
                    <a:pt x="27" y="39"/>
                  </a:lnTo>
                  <a:lnTo>
                    <a:pt x="0" y="23"/>
                  </a:lnTo>
                  <a:lnTo>
                    <a:pt x="43" y="0"/>
                  </a:lnTo>
                  <a:lnTo>
                    <a:pt x="6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8" name="Freeform 316">
              <a:extLst>
                <a:ext uri="{FF2B5EF4-FFF2-40B4-BE49-F238E27FC236}">
                  <a16:creationId xmlns="" xmlns:a16="http://schemas.microsoft.com/office/drawing/2014/main" id="{6682FBE0-69A5-4622-B613-7128D03DA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2625"/>
              <a:ext cx="201613" cy="92075"/>
            </a:xfrm>
            <a:custGeom>
              <a:avLst/>
              <a:gdLst>
                <a:gd name="T0" fmla="*/ 33 w 72"/>
                <a:gd name="T1" fmla="*/ 29 h 33"/>
                <a:gd name="T2" fmla="*/ 27 w 72"/>
                <a:gd name="T3" fmla="*/ 33 h 33"/>
                <a:gd name="T4" fmla="*/ 15 w 72"/>
                <a:gd name="T5" fmla="*/ 33 h 33"/>
                <a:gd name="T6" fmla="*/ 0 w 72"/>
                <a:gd name="T7" fmla="*/ 24 h 33"/>
                <a:gd name="T8" fmla="*/ 12 w 72"/>
                <a:gd name="T9" fmla="*/ 17 h 33"/>
                <a:gd name="T10" fmla="*/ 6 w 72"/>
                <a:gd name="T11" fmla="*/ 14 h 33"/>
                <a:gd name="T12" fmla="*/ 30 w 72"/>
                <a:gd name="T13" fmla="*/ 0 h 33"/>
                <a:gd name="T14" fmla="*/ 46 w 72"/>
                <a:gd name="T15" fmla="*/ 0 h 33"/>
                <a:gd name="T16" fmla="*/ 55 w 72"/>
                <a:gd name="T17" fmla="*/ 6 h 33"/>
                <a:gd name="T18" fmla="*/ 58 w 72"/>
                <a:gd name="T19" fmla="*/ 6 h 33"/>
                <a:gd name="T20" fmla="*/ 72 w 72"/>
                <a:gd name="T21" fmla="*/ 14 h 33"/>
                <a:gd name="T22" fmla="*/ 43 w 72"/>
                <a:gd name="T23" fmla="*/ 31 h 33"/>
                <a:gd name="T24" fmla="*/ 36 w 72"/>
                <a:gd name="T25" fmla="*/ 31 h 33"/>
                <a:gd name="T26" fmla="*/ 33 w 72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3">
                  <a:moveTo>
                    <a:pt x="33" y="29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3" y="20"/>
                    <a:pt x="53" y="25"/>
                    <a:pt x="43" y="31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3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9" name="Freeform 319">
              <a:extLst>
                <a:ext uri="{FF2B5EF4-FFF2-40B4-BE49-F238E27FC236}">
                  <a16:creationId xmlns="" xmlns:a16="http://schemas.microsoft.com/office/drawing/2014/main" id="{6D5D8A67-35C5-4120-A652-0B468DE59C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076" y="1944688"/>
              <a:ext cx="125413" cy="73025"/>
            </a:xfrm>
            <a:custGeom>
              <a:avLst/>
              <a:gdLst>
                <a:gd name="T0" fmla="*/ 79 w 79"/>
                <a:gd name="T1" fmla="*/ 16 h 46"/>
                <a:gd name="T2" fmla="*/ 26 w 79"/>
                <a:gd name="T3" fmla="*/ 46 h 46"/>
                <a:gd name="T4" fmla="*/ 0 w 79"/>
                <a:gd name="T5" fmla="*/ 30 h 46"/>
                <a:gd name="T6" fmla="*/ 53 w 79"/>
                <a:gd name="T7" fmla="*/ 0 h 46"/>
                <a:gd name="T8" fmla="*/ 79 w 79"/>
                <a:gd name="T9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6">
                  <a:moveTo>
                    <a:pt x="79" y="16"/>
                  </a:moveTo>
                  <a:lnTo>
                    <a:pt x="26" y="46"/>
                  </a:lnTo>
                  <a:lnTo>
                    <a:pt x="0" y="30"/>
                  </a:lnTo>
                  <a:lnTo>
                    <a:pt x="53" y="0"/>
                  </a:lnTo>
                  <a:lnTo>
                    <a:pt x="7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0" name="Freeform 324">
              <a:extLst>
                <a:ext uri="{FF2B5EF4-FFF2-40B4-BE49-F238E27FC236}">
                  <a16:creationId xmlns="" xmlns:a16="http://schemas.microsoft.com/office/drawing/2014/main" id="{1FA5F922-CC9B-4DF1-A57A-C50E17D5A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5800"/>
              <a:ext cx="74613" cy="44450"/>
            </a:xfrm>
            <a:custGeom>
              <a:avLst/>
              <a:gdLst>
                <a:gd name="T0" fmla="*/ 47 w 47"/>
                <a:gd name="T1" fmla="*/ 16 h 28"/>
                <a:gd name="T2" fmla="*/ 26 w 47"/>
                <a:gd name="T3" fmla="*/ 28 h 28"/>
                <a:gd name="T4" fmla="*/ 0 w 47"/>
                <a:gd name="T5" fmla="*/ 12 h 28"/>
                <a:gd name="T6" fmla="*/ 21 w 47"/>
                <a:gd name="T7" fmla="*/ 0 h 28"/>
                <a:gd name="T8" fmla="*/ 47 w 47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47" y="16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1" y="0"/>
                  </a:lnTo>
                  <a:lnTo>
                    <a:pt x="4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1" name="Freeform 327">
              <a:extLst>
                <a:ext uri="{FF2B5EF4-FFF2-40B4-BE49-F238E27FC236}">
                  <a16:creationId xmlns="" xmlns:a16="http://schemas.microsoft.com/office/drawing/2014/main" id="{9A5B7E7D-8978-484B-AAE7-4D37AB5B5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025650"/>
              <a:ext cx="106363" cy="61913"/>
            </a:xfrm>
            <a:custGeom>
              <a:avLst/>
              <a:gdLst>
                <a:gd name="T0" fmla="*/ 67 w 67"/>
                <a:gd name="T1" fmla="*/ 16 h 39"/>
                <a:gd name="T2" fmla="*/ 26 w 67"/>
                <a:gd name="T3" fmla="*/ 39 h 39"/>
                <a:gd name="T4" fmla="*/ 0 w 67"/>
                <a:gd name="T5" fmla="*/ 25 h 39"/>
                <a:gd name="T6" fmla="*/ 40 w 67"/>
                <a:gd name="T7" fmla="*/ 0 h 39"/>
                <a:gd name="T8" fmla="*/ 67 w 67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67" y="16"/>
                  </a:moveTo>
                  <a:lnTo>
                    <a:pt x="26" y="39"/>
                  </a:lnTo>
                  <a:lnTo>
                    <a:pt x="0" y="25"/>
                  </a:lnTo>
                  <a:lnTo>
                    <a:pt x="40" y="0"/>
                  </a:lnTo>
                  <a:lnTo>
                    <a:pt x="6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2" name="Freeform 328">
              <a:extLst>
                <a:ext uri="{FF2B5EF4-FFF2-40B4-BE49-F238E27FC236}">
                  <a16:creationId xmlns="" xmlns:a16="http://schemas.microsoft.com/office/drawing/2014/main" id="{13DBE768-DDE0-4A5C-90C1-2BDD6A208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203200" cy="88900"/>
            </a:xfrm>
            <a:custGeom>
              <a:avLst/>
              <a:gdLst>
                <a:gd name="T0" fmla="*/ 34 w 73"/>
                <a:gd name="T1" fmla="*/ 29 h 32"/>
                <a:gd name="T2" fmla="*/ 27 w 73"/>
                <a:gd name="T3" fmla="*/ 32 h 32"/>
                <a:gd name="T4" fmla="*/ 15 w 73"/>
                <a:gd name="T5" fmla="*/ 32 h 32"/>
                <a:gd name="T6" fmla="*/ 0 w 73"/>
                <a:gd name="T7" fmla="*/ 24 h 32"/>
                <a:gd name="T8" fmla="*/ 13 w 73"/>
                <a:gd name="T9" fmla="*/ 16 h 32"/>
                <a:gd name="T10" fmla="*/ 7 w 73"/>
                <a:gd name="T11" fmla="*/ 13 h 32"/>
                <a:gd name="T12" fmla="*/ 30 w 73"/>
                <a:gd name="T13" fmla="*/ 0 h 32"/>
                <a:gd name="T14" fmla="*/ 46 w 73"/>
                <a:gd name="T15" fmla="*/ 0 h 32"/>
                <a:gd name="T16" fmla="*/ 55 w 73"/>
                <a:gd name="T17" fmla="*/ 5 h 32"/>
                <a:gd name="T18" fmla="*/ 58 w 73"/>
                <a:gd name="T19" fmla="*/ 5 h 32"/>
                <a:gd name="T20" fmla="*/ 73 w 73"/>
                <a:gd name="T21" fmla="*/ 13 h 32"/>
                <a:gd name="T22" fmla="*/ 44 w 73"/>
                <a:gd name="T23" fmla="*/ 30 h 32"/>
                <a:gd name="T24" fmla="*/ 37 w 73"/>
                <a:gd name="T25" fmla="*/ 30 h 32"/>
                <a:gd name="T26" fmla="*/ 34 w 7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32">
                  <a:moveTo>
                    <a:pt x="34" y="2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63" y="19"/>
                    <a:pt x="54" y="25"/>
                    <a:pt x="44" y="30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34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3" name="Freeform 331">
              <a:extLst>
                <a:ext uri="{FF2B5EF4-FFF2-40B4-BE49-F238E27FC236}">
                  <a16:creationId xmlns="" xmlns:a16="http://schemas.microsoft.com/office/drawing/2014/main" id="{539CAA9A-849E-4AA8-96CA-1BEE7B55B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788" y="2081213"/>
              <a:ext cx="123825" cy="69850"/>
            </a:xfrm>
            <a:custGeom>
              <a:avLst/>
              <a:gdLst>
                <a:gd name="T0" fmla="*/ 78 w 78"/>
                <a:gd name="T1" fmla="*/ 14 h 44"/>
                <a:gd name="T2" fmla="*/ 27 w 78"/>
                <a:gd name="T3" fmla="*/ 44 h 44"/>
                <a:gd name="T4" fmla="*/ 0 w 78"/>
                <a:gd name="T5" fmla="*/ 30 h 44"/>
                <a:gd name="T6" fmla="*/ 51 w 78"/>
                <a:gd name="T7" fmla="*/ 0 h 44"/>
                <a:gd name="T8" fmla="*/ 78 w 7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4">
                  <a:moveTo>
                    <a:pt x="78" y="14"/>
                  </a:moveTo>
                  <a:lnTo>
                    <a:pt x="27" y="44"/>
                  </a:lnTo>
                  <a:lnTo>
                    <a:pt x="0" y="30"/>
                  </a:lnTo>
                  <a:lnTo>
                    <a:pt x="51" y="0"/>
                  </a:lnTo>
                  <a:lnTo>
                    <a:pt x="78" y="1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4" name="Freeform 336">
              <a:extLst>
                <a:ext uri="{FF2B5EF4-FFF2-40B4-BE49-F238E27FC236}">
                  <a16:creationId xmlns="" xmlns:a16="http://schemas.microsoft.com/office/drawing/2014/main" id="{D90EAB9F-E597-498D-B19F-D8009FBC8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77788" cy="44450"/>
            </a:xfrm>
            <a:custGeom>
              <a:avLst/>
              <a:gdLst>
                <a:gd name="T0" fmla="*/ 49 w 49"/>
                <a:gd name="T1" fmla="*/ 15 h 28"/>
                <a:gd name="T2" fmla="*/ 26 w 49"/>
                <a:gd name="T3" fmla="*/ 28 h 28"/>
                <a:gd name="T4" fmla="*/ 0 w 49"/>
                <a:gd name="T5" fmla="*/ 12 h 28"/>
                <a:gd name="T6" fmla="*/ 22 w 49"/>
                <a:gd name="T7" fmla="*/ 0 h 28"/>
                <a:gd name="T8" fmla="*/ 49 w 49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5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2" y="0"/>
                  </a:lnTo>
                  <a:lnTo>
                    <a:pt x="49" y="1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9D95703-5A66-4010-9960-0B6D64B88627}"/>
              </a:ext>
            </a:extLst>
          </p:cNvPr>
          <p:cNvGrpSpPr/>
          <p:nvPr/>
        </p:nvGrpSpPr>
        <p:grpSpPr>
          <a:xfrm>
            <a:off x="5313320" y="3025150"/>
            <a:ext cx="1543648" cy="2430574"/>
            <a:chOff x="5084763" y="1835150"/>
            <a:chExt cx="2022476" cy="3184526"/>
          </a:xfrm>
          <a:solidFill>
            <a:schemeClr val="bg1">
              <a:lumMod val="95000"/>
            </a:schemeClr>
          </a:solidFill>
          <a:effectLst/>
        </p:grpSpPr>
        <p:sp>
          <p:nvSpPr>
            <p:cNvPr id="14" name="Freeform 81">
              <a:extLst>
                <a:ext uri="{FF2B5EF4-FFF2-40B4-BE49-F238E27FC236}">
                  <a16:creationId xmlns="" xmlns:a16="http://schemas.microsoft.com/office/drawing/2014/main" id="{891A1453-60BB-42D4-B39E-D9E786E06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1843088"/>
              <a:ext cx="1665288" cy="711200"/>
            </a:xfrm>
            <a:custGeom>
              <a:avLst/>
              <a:gdLst>
                <a:gd name="T0" fmla="*/ 220 w 1049"/>
                <a:gd name="T1" fmla="*/ 297 h 448"/>
                <a:gd name="T2" fmla="*/ 0 w 1049"/>
                <a:gd name="T3" fmla="*/ 170 h 448"/>
                <a:gd name="T4" fmla="*/ 292 w 1049"/>
                <a:gd name="T5" fmla="*/ 0 h 448"/>
                <a:gd name="T6" fmla="*/ 600 w 1049"/>
                <a:gd name="T7" fmla="*/ 0 h 448"/>
                <a:gd name="T8" fmla="*/ 1049 w 1049"/>
                <a:gd name="T9" fmla="*/ 260 h 448"/>
                <a:gd name="T10" fmla="*/ 725 w 1049"/>
                <a:gd name="T11" fmla="*/ 448 h 448"/>
                <a:gd name="T12" fmla="*/ 341 w 1049"/>
                <a:gd name="T13" fmla="*/ 226 h 448"/>
                <a:gd name="T14" fmla="*/ 220 w 1049"/>
                <a:gd name="T15" fmla="*/ 29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448">
                  <a:moveTo>
                    <a:pt x="220" y="297"/>
                  </a:moveTo>
                  <a:lnTo>
                    <a:pt x="0" y="170"/>
                  </a:lnTo>
                  <a:lnTo>
                    <a:pt x="292" y="0"/>
                  </a:lnTo>
                  <a:lnTo>
                    <a:pt x="600" y="0"/>
                  </a:lnTo>
                  <a:lnTo>
                    <a:pt x="1049" y="260"/>
                  </a:lnTo>
                  <a:lnTo>
                    <a:pt x="725" y="448"/>
                  </a:lnTo>
                  <a:lnTo>
                    <a:pt x="341" y="226"/>
                  </a:lnTo>
                  <a:lnTo>
                    <a:pt x="220" y="29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5" name="Freeform 91">
              <a:extLst>
                <a:ext uri="{FF2B5EF4-FFF2-40B4-BE49-F238E27FC236}">
                  <a16:creationId xmlns="" xmlns:a16="http://schemas.microsoft.com/office/drawing/2014/main" id="{DF5745DA-83A8-4E47-9850-583329A6D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40200"/>
              <a:ext cx="349250" cy="431800"/>
            </a:xfrm>
            <a:custGeom>
              <a:avLst/>
              <a:gdLst>
                <a:gd name="T0" fmla="*/ 220 w 220"/>
                <a:gd name="T1" fmla="*/ 127 h 272"/>
                <a:gd name="T2" fmla="*/ 0 w 220"/>
                <a:gd name="T3" fmla="*/ 0 h 272"/>
                <a:gd name="T4" fmla="*/ 0 w 220"/>
                <a:gd name="T5" fmla="*/ 145 h 272"/>
                <a:gd name="T6" fmla="*/ 220 w 220"/>
                <a:gd name="T7" fmla="*/ 272 h 272"/>
                <a:gd name="T8" fmla="*/ 220 w 220"/>
                <a:gd name="T9" fmla="*/ 12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272">
                  <a:moveTo>
                    <a:pt x="220" y="127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220" y="272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6" name="Freeform 93">
              <a:extLst>
                <a:ext uri="{FF2B5EF4-FFF2-40B4-BE49-F238E27FC236}">
                  <a16:creationId xmlns="" xmlns:a16="http://schemas.microsoft.com/office/drawing/2014/main" id="{49C56EEE-FADE-4B8C-9A9E-645CD9838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112963"/>
              <a:ext cx="349250" cy="290513"/>
            </a:xfrm>
            <a:custGeom>
              <a:avLst/>
              <a:gdLst>
                <a:gd name="T0" fmla="*/ 220 w 220"/>
                <a:gd name="T1" fmla="*/ 127 h 183"/>
                <a:gd name="T2" fmla="*/ 0 w 220"/>
                <a:gd name="T3" fmla="*/ 0 h 183"/>
                <a:gd name="T4" fmla="*/ 0 w 220"/>
                <a:gd name="T5" fmla="*/ 56 h 183"/>
                <a:gd name="T6" fmla="*/ 0 w 220"/>
                <a:gd name="T7" fmla="*/ 56 h 183"/>
                <a:gd name="T8" fmla="*/ 220 w 220"/>
                <a:gd name="T9" fmla="*/ 183 h 183"/>
                <a:gd name="T10" fmla="*/ 220 w 220"/>
                <a:gd name="T11" fmla="*/ 1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83">
                  <a:moveTo>
                    <a:pt x="220" y="127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20" y="183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7" name="Freeform 94">
              <a:extLst>
                <a:ext uri="{FF2B5EF4-FFF2-40B4-BE49-F238E27FC236}">
                  <a16:creationId xmlns="" xmlns:a16="http://schemas.microsoft.com/office/drawing/2014/main" id="{B11390BE-9B98-4ABA-9C7B-E9E23412A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201863"/>
              <a:ext cx="609600" cy="442913"/>
            </a:xfrm>
            <a:custGeom>
              <a:avLst/>
              <a:gdLst>
                <a:gd name="T0" fmla="*/ 384 w 384"/>
                <a:gd name="T1" fmla="*/ 222 h 279"/>
                <a:gd name="T2" fmla="*/ 0 w 384"/>
                <a:gd name="T3" fmla="*/ 0 h 279"/>
                <a:gd name="T4" fmla="*/ 0 w 384"/>
                <a:gd name="T5" fmla="*/ 55 h 279"/>
                <a:gd name="T6" fmla="*/ 0 w 384"/>
                <a:gd name="T7" fmla="*/ 56 h 279"/>
                <a:gd name="T8" fmla="*/ 0 w 384"/>
                <a:gd name="T9" fmla="*/ 56 h 279"/>
                <a:gd name="T10" fmla="*/ 384 w 384"/>
                <a:gd name="T11" fmla="*/ 279 h 279"/>
                <a:gd name="T12" fmla="*/ 384 w 384"/>
                <a:gd name="T13" fmla="*/ 22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279">
                  <a:moveTo>
                    <a:pt x="384" y="222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84" y="279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8" name="Freeform 95">
              <a:extLst>
                <a:ext uri="{FF2B5EF4-FFF2-40B4-BE49-F238E27FC236}">
                  <a16:creationId xmlns="" xmlns:a16="http://schemas.microsoft.com/office/drawing/2014/main" id="{821E6BBB-4554-4656-BEAE-6094C10695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701" y="2208213"/>
              <a:ext cx="165100" cy="2033588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3 w 59"/>
                <a:gd name="T5" fmla="*/ 700 h 727"/>
                <a:gd name="T6" fmla="*/ 13 w 59"/>
                <a:gd name="T7" fmla="*/ 7 h 727"/>
                <a:gd name="T8" fmla="*/ 11 w 59"/>
                <a:gd name="T9" fmla="*/ 6 h 727"/>
                <a:gd name="T10" fmla="*/ 11 w 59"/>
                <a:gd name="T11" fmla="*/ 699 h 727"/>
                <a:gd name="T12" fmla="*/ 13 w 59"/>
                <a:gd name="T13" fmla="*/ 700 h 727"/>
                <a:gd name="T14" fmla="*/ 14 w 59"/>
                <a:gd name="T15" fmla="*/ 701 h 727"/>
                <a:gd name="T16" fmla="*/ 26 w 59"/>
                <a:gd name="T17" fmla="*/ 707 h 727"/>
                <a:gd name="T18" fmla="*/ 26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5 h 727"/>
                <a:gd name="T28" fmla="*/ 24 w 59"/>
                <a:gd name="T29" fmla="*/ 706 h 727"/>
                <a:gd name="T30" fmla="*/ 26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19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8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8 w 59"/>
                <a:gd name="T71" fmla="*/ 33 h 727"/>
                <a:gd name="T72" fmla="*/ 56 w 59"/>
                <a:gd name="T73" fmla="*/ 32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2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0"/>
                    <a:pt x="13" y="700"/>
                    <a:pt x="13" y="700"/>
                  </a:cubicBezTo>
                  <a:cubicBezTo>
                    <a:pt x="13" y="469"/>
                    <a:pt x="13" y="238"/>
                    <a:pt x="13" y="7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3" y="700"/>
                  </a:cubicBezTo>
                  <a:cubicBezTo>
                    <a:pt x="13" y="700"/>
                    <a:pt x="14" y="700"/>
                    <a:pt x="14" y="701"/>
                  </a:cubicBezTo>
                  <a:close/>
                  <a:moveTo>
                    <a:pt x="26" y="707"/>
                  </a:moveTo>
                  <a:cubicBezTo>
                    <a:pt x="26" y="707"/>
                    <a:pt x="26" y="707"/>
                    <a:pt x="26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5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5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6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3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5" y="20"/>
                    <a:pt x="34" y="20"/>
                    <a:pt x="34" y="19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3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8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8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2"/>
                    <a:pt x="0" y="692"/>
                    <a:pt x="0" y="692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9" name="Freeform 96">
              <a:extLst>
                <a:ext uri="{FF2B5EF4-FFF2-40B4-BE49-F238E27FC236}">
                  <a16:creationId xmlns="" xmlns:a16="http://schemas.microsoft.com/office/drawing/2014/main" id="{3D6330AA-BF70-4192-9BB2-5570EB821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2563" y="2305050"/>
              <a:ext cx="165100" cy="2035175"/>
            </a:xfrm>
            <a:custGeom>
              <a:avLst/>
              <a:gdLst>
                <a:gd name="T0" fmla="*/ 14 w 59"/>
                <a:gd name="T1" fmla="*/ 701 h 727"/>
                <a:gd name="T2" fmla="*/ 14 w 59"/>
                <a:gd name="T3" fmla="*/ 701 h 727"/>
                <a:gd name="T4" fmla="*/ 12 w 59"/>
                <a:gd name="T5" fmla="*/ 700 h 727"/>
                <a:gd name="T6" fmla="*/ 12 w 59"/>
                <a:gd name="T7" fmla="*/ 7 h 727"/>
                <a:gd name="T8" fmla="*/ 11 w 59"/>
                <a:gd name="T9" fmla="*/ 7 h 727"/>
                <a:gd name="T10" fmla="*/ 11 w 59"/>
                <a:gd name="T11" fmla="*/ 699 h 727"/>
                <a:gd name="T12" fmla="*/ 12 w 59"/>
                <a:gd name="T13" fmla="*/ 700 h 727"/>
                <a:gd name="T14" fmla="*/ 14 w 59"/>
                <a:gd name="T15" fmla="*/ 701 h 727"/>
                <a:gd name="T16" fmla="*/ 25 w 59"/>
                <a:gd name="T17" fmla="*/ 707 h 727"/>
                <a:gd name="T18" fmla="*/ 25 w 59"/>
                <a:gd name="T19" fmla="*/ 707 h 727"/>
                <a:gd name="T20" fmla="*/ 24 w 59"/>
                <a:gd name="T21" fmla="*/ 706 h 727"/>
                <a:gd name="T22" fmla="*/ 24 w 59"/>
                <a:gd name="T23" fmla="*/ 14 h 727"/>
                <a:gd name="T24" fmla="*/ 22 w 59"/>
                <a:gd name="T25" fmla="*/ 13 h 727"/>
                <a:gd name="T26" fmla="*/ 22 w 59"/>
                <a:gd name="T27" fmla="*/ 706 h 727"/>
                <a:gd name="T28" fmla="*/ 24 w 59"/>
                <a:gd name="T29" fmla="*/ 706 h 727"/>
                <a:gd name="T30" fmla="*/ 25 w 59"/>
                <a:gd name="T31" fmla="*/ 707 h 727"/>
                <a:gd name="T32" fmla="*/ 37 w 59"/>
                <a:gd name="T33" fmla="*/ 714 h 727"/>
                <a:gd name="T34" fmla="*/ 37 w 59"/>
                <a:gd name="T35" fmla="*/ 714 h 727"/>
                <a:gd name="T36" fmla="*/ 35 w 59"/>
                <a:gd name="T37" fmla="*/ 713 h 727"/>
                <a:gd name="T38" fmla="*/ 35 w 59"/>
                <a:gd name="T39" fmla="*/ 20 h 727"/>
                <a:gd name="T40" fmla="*/ 34 w 59"/>
                <a:gd name="T41" fmla="*/ 20 h 727"/>
                <a:gd name="T42" fmla="*/ 34 w 59"/>
                <a:gd name="T43" fmla="*/ 712 h 727"/>
                <a:gd name="T44" fmla="*/ 35 w 59"/>
                <a:gd name="T45" fmla="*/ 713 h 727"/>
                <a:gd name="T46" fmla="*/ 37 w 59"/>
                <a:gd name="T47" fmla="*/ 714 h 727"/>
                <a:gd name="T48" fmla="*/ 48 w 59"/>
                <a:gd name="T49" fmla="*/ 720 h 727"/>
                <a:gd name="T50" fmla="*/ 48 w 59"/>
                <a:gd name="T51" fmla="*/ 720 h 727"/>
                <a:gd name="T52" fmla="*/ 46 w 59"/>
                <a:gd name="T53" fmla="*/ 719 h 727"/>
                <a:gd name="T54" fmla="*/ 46 w 59"/>
                <a:gd name="T55" fmla="*/ 27 h 727"/>
                <a:gd name="T56" fmla="*/ 45 w 59"/>
                <a:gd name="T57" fmla="*/ 26 h 727"/>
                <a:gd name="T58" fmla="*/ 45 w 59"/>
                <a:gd name="T59" fmla="*/ 719 h 727"/>
                <a:gd name="T60" fmla="*/ 46 w 59"/>
                <a:gd name="T61" fmla="*/ 719 h 727"/>
                <a:gd name="T62" fmla="*/ 48 w 59"/>
                <a:gd name="T63" fmla="*/ 720 h 727"/>
                <a:gd name="T64" fmla="*/ 59 w 59"/>
                <a:gd name="T65" fmla="*/ 727 h 727"/>
                <a:gd name="T66" fmla="*/ 59 w 59"/>
                <a:gd name="T67" fmla="*/ 727 h 727"/>
                <a:gd name="T68" fmla="*/ 58 w 59"/>
                <a:gd name="T69" fmla="*/ 726 h 727"/>
                <a:gd name="T70" fmla="*/ 57 w 59"/>
                <a:gd name="T71" fmla="*/ 33 h 727"/>
                <a:gd name="T72" fmla="*/ 56 w 59"/>
                <a:gd name="T73" fmla="*/ 33 h 727"/>
                <a:gd name="T74" fmla="*/ 56 w 59"/>
                <a:gd name="T75" fmla="*/ 725 h 727"/>
                <a:gd name="T76" fmla="*/ 58 w 59"/>
                <a:gd name="T77" fmla="*/ 726 h 727"/>
                <a:gd name="T78" fmla="*/ 59 w 59"/>
                <a:gd name="T79" fmla="*/ 727 h 727"/>
                <a:gd name="T80" fmla="*/ 3 w 59"/>
                <a:gd name="T81" fmla="*/ 694 h 727"/>
                <a:gd name="T82" fmla="*/ 3 w 59"/>
                <a:gd name="T83" fmla="*/ 694 h 727"/>
                <a:gd name="T84" fmla="*/ 1 w 59"/>
                <a:gd name="T85" fmla="*/ 693 h 727"/>
                <a:gd name="T86" fmla="*/ 1 w 59"/>
                <a:gd name="T87" fmla="*/ 1 h 727"/>
                <a:gd name="T88" fmla="*/ 0 w 59"/>
                <a:gd name="T89" fmla="*/ 0 h 727"/>
                <a:gd name="T90" fmla="*/ 0 w 59"/>
                <a:gd name="T91" fmla="*/ 693 h 727"/>
                <a:gd name="T92" fmla="*/ 1 w 59"/>
                <a:gd name="T93" fmla="*/ 693 h 727"/>
                <a:gd name="T94" fmla="*/ 3 w 59"/>
                <a:gd name="T95" fmla="*/ 694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727">
                  <a:moveTo>
                    <a:pt x="14" y="701"/>
                  </a:moveTo>
                  <a:cubicBezTo>
                    <a:pt x="14" y="701"/>
                    <a:pt x="14" y="701"/>
                    <a:pt x="14" y="701"/>
                  </a:cubicBezTo>
                  <a:cubicBezTo>
                    <a:pt x="14" y="701"/>
                    <a:pt x="13" y="700"/>
                    <a:pt x="12" y="700"/>
                  </a:cubicBezTo>
                  <a:cubicBezTo>
                    <a:pt x="12" y="469"/>
                    <a:pt x="12" y="238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11" y="237"/>
                    <a:pt x="11" y="468"/>
                    <a:pt x="11" y="699"/>
                  </a:cubicBezTo>
                  <a:cubicBezTo>
                    <a:pt x="12" y="699"/>
                    <a:pt x="12" y="700"/>
                    <a:pt x="12" y="700"/>
                  </a:cubicBezTo>
                  <a:cubicBezTo>
                    <a:pt x="13" y="700"/>
                    <a:pt x="14" y="701"/>
                    <a:pt x="14" y="701"/>
                  </a:cubicBezTo>
                  <a:close/>
                  <a:moveTo>
                    <a:pt x="25" y="707"/>
                  </a:moveTo>
                  <a:cubicBezTo>
                    <a:pt x="25" y="707"/>
                    <a:pt x="25" y="707"/>
                    <a:pt x="25" y="707"/>
                  </a:cubicBezTo>
                  <a:cubicBezTo>
                    <a:pt x="25" y="707"/>
                    <a:pt x="24" y="707"/>
                    <a:pt x="24" y="706"/>
                  </a:cubicBezTo>
                  <a:cubicBezTo>
                    <a:pt x="24" y="476"/>
                    <a:pt x="24" y="245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244"/>
                    <a:pt x="22" y="475"/>
                    <a:pt x="22" y="706"/>
                  </a:cubicBezTo>
                  <a:cubicBezTo>
                    <a:pt x="23" y="706"/>
                    <a:pt x="23" y="706"/>
                    <a:pt x="24" y="706"/>
                  </a:cubicBezTo>
                  <a:cubicBezTo>
                    <a:pt x="24" y="707"/>
                    <a:pt x="25" y="707"/>
                    <a:pt x="25" y="707"/>
                  </a:cubicBezTo>
                  <a:close/>
                  <a:moveTo>
                    <a:pt x="37" y="714"/>
                  </a:moveTo>
                  <a:cubicBezTo>
                    <a:pt x="37" y="714"/>
                    <a:pt x="37" y="714"/>
                    <a:pt x="37" y="714"/>
                  </a:cubicBezTo>
                  <a:cubicBezTo>
                    <a:pt x="36" y="714"/>
                    <a:pt x="36" y="713"/>
                    <a:pt x="35" y="713"/>
                  </a:cubicBezTo>
                  <a:cubicBezTo>
                    <a:pt x="35" y="482"/>
                    <a:pt x="35" y="251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50"/>
                    <a:pt x="34" y="481"/>
                    <a:pt x="34" y="712"/>
                  </a:cubicBezTo>
                  <a:cubicBezTo>
                    <a:pt x="34" y="712"/>
                    <a:pt x="35" y="713"/>
                    <a:pt x="35" y="713"/>
                  </a:cubicBezTo>
                  <a:cubicBezTo>
                    <a:pt x="36" y="713"/>
                    <a:pt x="36" y="714"/>
                    <a:pt x="37" y="714"/>
                  </a:cubicBezTo>
                  <a:close/>
                  <a:moveTo>
                    <a:pt x="48" y="720"/>
                  </a:moveTo>
                  <a:cubicBezTo>
                    <a:pt x="48" y="720"/>
                    <a:pt x="48" y="720"/>
                    <a:pt x="48" y="720"/>
                  </a:cubicBezTo>
                  <a:cubicBezTo>
                    <a:pt x="47" y="720"/>
                    <a:pt x="47" y="720"/>
                    <a:pt x="46" y="719"/>
                  </a:cubicBezTo>
                  <a:cubicBezTo>
                    <a:pt x="46" y="489"/>
                    <a:pt x="46" y="258"/>
                    <a:pt x="46" y="27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5" y="257"/>
                    <a:pt x="45" y="488"/>
                    <a:pt x="45" y="719"/>
                  </a:cubicBezTo>
                  <a:cubicBezTo>
                    <a:pt x="45" y="719"/>
                    <a:pt x="46" y="719"/>
                    <a:pt x="46" y="719"/>
                  </a:cubicBezTo>
                  <a:cubicBezTo>
                    <a:pt x="47" y="720"/>
                    <a:pt x="47" y="720"/>
                    <a:pt x="48" y="720"/>
                  </a:cubicBezTo>
                  <a:close/>
                  <a:moveTo>
                    <a:pt x="59" y="727"/>
                  </a:moveTo>
                  <a:cubicBezTo>
                    <a:pt x="59" y="727"/>
                    <a:pt x="59" y="727"/>
                    <a:pt x="59" y="727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725"/>
                    <a:pt x="56" y="725"/>
                    <a:pt x="56" y="725"/>
                  </a:cubicBezTo>
                  <a:cubicBezTo>
                    <a:pt x="58" y="726"/>
                    <a:pt x="58" y="726"/>
                    <a:pt x="58" y="726"/>
                  </a:cubicBezTo>
                  <a:cubicBezTo>
                    <a:pt x="59" y="727"/>
                    <a:pt x="59" y="727"/>
                    <a:pt x="59" y="727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3"/>
                    <a:pt x="1" y="693"/>
                    <a:pt x="1" y="69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3"/>
                    <a:pt x="1" y="693"/>
                    <a:pt x="1" y="693"/>
                  </a:cubicBezTo>
                  <a:lnTo>
                    <a:pt x="3" y="69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0" name="Freeform 97">
              <a:extLst>
                <a:ext uri="{FF2B5EF4-FFF2-40B4-BE49-F238E27FC236}">
                  <a16:creationId xmlns="" xmlns:a16="http://schemas.microsoft.com/office/drawing/2014/main" id="{76DD909C-5A0D-4935-B699-3BBC69318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7188" y="2297113"/>
              <a:ext cx="180975" cy="2043113"/>
            </a:xfrm>
            <a:custGeom>
              <a:avLst/>
              <a:gdLst>
                <a:gd name="T0" fmla="*/ 12 w 65"/>
                <a:gd name="T1" fmla="*/ 723 h 730"/>
                <a:gd name="T2" fmla="*/ 12 w 65"/>
                <a:gd name="T3" fmla="*/ 723 h 730"/>
                <a:gd name="T4" fmla="*/ 14 w 65"/>
                <a:gd name="T5" fmla="*/ 722 h 730"/>
                <a:gd name="T6" fmla="*/ 14 w 65"/>
                <a:gd name="T7" fmla="*/ 29 h 730"/>
                <a:gd name="T8" fmla="*/ 16 w 65"/>
                <a:gd name="T9" fmla="*/ 29 h 730"/>
                <a:gd name="T10" fmla="*/ 15 w 65"/>
                <a:gd name="T11" fmla="*/ 721 h 730"/>
                <a:gd name="T12" fmla="*/ 14 w 65"/>
                <a:gd name="T13" fmla="*/ 722 h 730"/>
                <a:gd name="T14" fmla="*/ 12 w 65"/>
                <a:gd name="T15" fmla="*/ 723 h 730"/>
                <a:gd name="T16" fmla="*/ 25 w 65"/>
                <a:gd name="T17" fmla="*/ 716 h 730"/>
                <a:gd name="T18" fmla="*/ 25 w 65"/>
                <a:gd name="T19" fmla="*/ 716 h 730"/>
                <a:gd name="T20" fmla="*/ 26 w 65"/>
                <a:gd name="T21" fmla="*/ 715 h 730"/>
                <a:gd name="T22" fmla="*/ 26 w 65"/>
                <a:gd name="T23" fmla="*/ 22 h 730"/>
                <a:gd name="T24" fmla="*/ 28 w 65"/>
                <a:gd name="T25" fmla="*/ 21 h 730"/>
                <a:gd name="T26" fmla="*/ 28 w 65"/>
                <a:gd name="T27" fmla="*/ 714 h 730"/>
                <a:gd name="T28" fmla="*/ 26 w 65"/>
                <a:gd name="T29" fmla="*/ 715 h 730"/>
                <a:gd name="T30" fmla="*/ 25 w 65"/>
                <a:gd name="T31" fmla="*/ 716 h 730"/>
                <a:gd name="T32" fmla="*/ 37 w 65"/>
                <a:gd name="T33" fmla="*/ 709 h 730"/>
                <a:gd name="T34" fmla="*/ 37 w 65"/>
                <a:gd name="T35" fmla="*/ 709 h 730"/>
                <a:gd name="T36" fmla="*/ 39 w 65"/>
                <a:gd name="T37" fmla="*/ 708 h 730"/>
                <a:gd name="T38" fmla="*/ 39 w 65"/>
                <a:gd name="T39" fmla="*/ 15 h 730"/>
                <a:gd name="T40" fmla="*/ 40 w 65"/>
                <a:gd name="T41" fmla="*/ 14 h 730"/>
                <a:gd name="T42" fmla="*/ 40 w 65"/>
                <a:gd name="T43" fmla="*/ 707 h 730"/>
                <a:gd name="T44" fmla="*/ 39 w 65"/>
                <a:gd name="T45" fmla="*/ 708 h 730"/>
                <a:gd name="T46" fmla="*/ 37 w 65"/>
                <a:gd name="T47" fmla="*/ 709 h 730"/>
                <a:gd name="T48" fmla="*/ 49 w 65"/>
                <a:gd name="T49" fmla="*/ 702 h 730"/>
                <a:gd name="T50" fmla="*/ 49 w 65"/>
                <a:gd name="T51" fmla="*/ 702 h 730"/>
                <a:gd name="T52" fmla="*/ 51 w 65"/>
                <a:gd name="T53" fmla="*/ 701 h 730"/>
                <a:gd name="T54" fmla="*/ 51 w 65"/>
                <a:gd name="T55" fmla="*/ 8 h 730"/>
                <a:gd name="T56" fmla="*/ 52 w 65"/>
                <a:gd name="T57" fmla="*/ 7 h 730"/>
                <a:gd name="T58" fmla="*/ 52 w 65"/>
                <a:gd name="T59" fmla="*/ 700 h 730"/>
                <a:gd name="T60" fmla="*/ 51 w 65"/>
                <a:gd name="T61" fmla="*/ 701 h 730"/>
                <a:gd name="T62" fmla="*/ 49 w 65"/>
                <a:gd name="T63" fmla="*/ 702 h 730"/>
                <a:gd name="T64" fmla="*/ 61 w 65"/>
                <a:gd name="T65" fmla="*/ 694 h 730"/>
                <a:gd name="T66" fmla="*/ 61 w 65"/>
                <a:gd name="T67" fmla="*/ 694 h 730"/>
                <a:gd name="T68" fmla="*/ 63 w 65"/>
                <a:gd name="T69" fmla="*/ 694 h 730"/>
                <a:gd name="T70" fmla="*/ 63 w 65"/>
                <a:gd name="T71" fmla="*/ 1 h 730"/>
                <a:gd name="T72" fmla="*/ 65 w 65"/>
                <a:gd name="T73" fmla="*/ 0 h 730"/>
                <a:gd name="T74" fmla="*/ 65 w 65"/>
                <a:gd name="T75" fmla="*/ 693 h 730"/>
                <a:gd name="T76" fmla="*/ 63 w 65"/>
                <a:gd name="T77" fmla="*/ 694 h 730"/>
                <a:gd name="T78" fmla="*/ 61 w 65"/>
                <a:gd name="T79" fmla="*/ 694 h 730"/>
                <a:gd name="T80" fmla="*/ 0 w 65"/>
                <a:gd name="T81" fmla="*/ 730 h 730"/>
                <a:gd name="T82" fmla="*/ 0 w 65"/>
                <a:gd name="T83" fmla="*/ 730 h 730"/>
                <a:gd name="T84" fmla="*/ 2 w 65"/>
                <a:gd name="T85" fmla="*/ 729 h 730"/>
                <a:gd name="T86" fmla="*/ 2 w 65"/>
                <a:gd name="T87" fmla="*/ 36 h 730"/>
                <a:gd name="T88" fmla="*/ 3 w 65"/>
                <a:gd name="T89" fmla="*/ 36 h 730"/>
                <a:gd name="T90" fmla="*/ 3 w 65"/>
                <a:gd name="T91" fmla="*/ 728 h 730"/>
                <a:gd name="T92" fmla="*/ 2 w 65"/>
                <a:gd name="T93" fmla="*/ 729 h 730"/>
                <a:gd name="T94" fmla="*/ 0 w 65"/>
                <a:gd name="T95" fmla="*/ 73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" h="730">
                  <a:moveTo>
                    <a:pt x="12" y="723"/>
                  </a:moveTo>
                  <a:cubicBezTo>
                    <a:pt x="12" y="723"/>
                    <a:pt x="12" y="723"/>
                    <a:pt x="12" y="723"/>
                  </a:cubicBezTo>
                  <a:cubicBezTo>
                    <a:pt x="13" y="723"/>
                    <a:pt x="13" y="722"/>
                    <a:pt x="14" y="722"/>
                  </a:cubicBezTo>
                  <a:cubicBezTo>
                    <a:pt x="14" y="491"/>
                    <a:pt x="14" y="260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5" y="259"/>
                    <a:pt x="15" y="490"/>
                    <a:pt x="15" y="721"/>
                  </a:cubicBezTo>
                  <a:cubicBezTo>
                    <a:pt x="15" y="721"/>
                    <a:pt x="15" y="722"/>
                    <a:pt x="14" y="722"/>
                  </a:cubicBezTo>
                  <a:cubicBezTo>
                    <a:pt x="13" y="722"/>
                    <a:pt x="13" y="723"/>
                    <a:pt x="12" y="723"/>
                  </a:cubicBezTo>
                  <a:close/>
                  <a:moveTo>
                    <a:pt x="25" y="716"/>
                  </a:moveTo>
                  <a:cubicBezTo>
                    <a:pt x="25" y="716"/>
                    <a:pt x="25" y="716"/>
                    <a:pt x="25" y="716"/>
                  </a:cubicBezTo>
                  <a:cubicBezTo>
                    <a:pt x="25" y="715"/>
                    <a:pt x="26" y="715"/>
                    <a:pt x="26" y="715"/>
                  </a:cubicBezTo>
                  <a:cubicBezTo>
                    <a:pt x="26" y="484"/>
                    <a:pt x="26" y="253"/>
                    <a:pt x="26" y="22"/>
                  </a:cubicBezTo>
                  <a:cubicBezTo>
                    <a:pt x="27" y="22"/>
                    <a:pt x="27" y="22"/>
                    <a:pt x="28" y="21"/>
                  </a:cubicBezTo>
                  <a:cubicBezTo>
                    <a:pt x="28" y="252"/>
                    <a:pt x="28" y="483"/>
                    <a:pt x="28" y="714"/>
                  </a:cubicBezTo>
                  <a:cubicBezTo>
                    <a:pt x="27" y="714"/>
                    <a:pt x="27" y="715"/>
                    <a:pt x="26" y="715"/>
                  </a:cubicBezTo>
                  <a:cubicBezTo>
                    <a:pt x="26" y="715"/>
                    <a:pt x="25" y="715"/>
                    <a:pt x="25" y="716"/>
                  </a:cubicBezTo>
                  <a:close/>
                  <a:moveTo>
                    <a:pt x="37" y="709"/>
                  </a:moveTo>
                  <a:cubicBezTo>
                    <a:pt x="37" y="709"/>
                    <a:pt x="37" y="709"/>
                    <a:pt x="37" y="709"/>
                  </a:cubicBezTo>
                  <a:cubicBezTo>
                    <a:pt x="37" y="708"/>
                    <a:pt x="38" y="708"/>
                    <a:pt x="39" y="708"/>
                  </a:cubicBezTo>
                  <a:cubicBezTo>
                    <a:pt x="39" y="477"/>
                    <a:pt x="39" y="246"/>
                    <a:pt x="39" y="15"/>
                  </a:cubicBezTo>
                  <a:cubicBezTo>
                    <a:pt x="39" y="15"/>
                    <a:pt x="40" y="15"/>
                    <a:pt x="40" y="14"/>
                  </a:cubicBezTo>
                  <a:cubicBezTo>
                    <a:pt x="40" y="245"/>
                    <a:pt x="40" y="476"/>
                    <a:pt x="40" y="707"/>
                  </a:cubicBezTo>
                  <a:cubicBezTo>
                    <a:pt x="40" y="707"/>
                    <a:pt x="39" y="707"/>
                    <a:pt x="39" y="708"/>
                  </a:cubicBezTo>
                  <a:cubicBezTo>
                    <a:pt x="38" y="708"/>
                    <a:pt x="37" y="708"/>
                    <a:pt x="37" y="709"/>
                  </a:cubicBezTo>
                  <a:close/>
                  <a:moveTo>
                    <a:pt x="49" y="702"/>
                  </a:moveTo>
                  <a:cubicBezTo>
                    <a:pt x="49" y="702"/>
                    <a:pt x="49" y="702"/>
                    <a:pt x="49" y="702"/>
                  </a:cubicBezTo>
                  <a:cubicBezTo>
                    <a:pt x="50" y="701"/>
                    <a:pt x="50" y="701"/>
                    <a:pt x="51" y="701"/>
                  </a:cubicBezTo>
                  <a:cubicBezTo>
                    <a:pt x="51" y="470"/>
                    <a:pt x="51" y="239"/>
                    <a:pt x="51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2" y="238"/>
                    <a:pt x="52" y="469"/>
                    <a:pt x="52" y="700"/>
                  </a:cubicBezTo>
                  <a:cubicBezTo>
                    <a:pt x="52" y="700"/>
                    <a:pt x="51" y="700"/>
                    <a:pt x="51" y="701"/>
                  </a:cubicBezTo>
                  <a:cubicBezTo>
                    <a:pt x="50" y="701"/>
                    <a:pt x="50" y="701"/>
                    <a:pt x="49" y="702"/>
                  </a:cubicBezTo>
                  <a:close/>
                  <a:moveTo>
                    <a:pt x="61" y="694"/>
                  </a:moveTo>
                  <a:cubicBezTo>
                    <a:pt x="61" y="694"/>
                    <a:pt x="61" y="694"/>
                    <a:pt x="61" y="694"/>
                  </a:cubicBezTo>
                  <a:cubicBezTo>
                    <a:pt x="62" y="694"/>
                    <a:pt x="63" y="694"/>
                    <a:pt x="63" y="694"/>
                  </a:cubicBezTo>
                  <a:cubicBezTo>
                    <a:pt x="63" y="463"/>
                    <a:pt x="63" y="232"/>
                    <a:pt x="63" y="1"/>
                  </a:cubicBezTo>
                  <a:cubicBezTo>
                    <a:pt x="64" y="1"/>
                    <a:pt x="64" y="0"/>
                    <a:pt x="65" y="0"/>
                  </a:cubicBezTo>
                  <a:cubicBezTo>
                    <a:pt x="65" y="231"/>
                    <a:pt x="65" y="462"/>
                    <a:pt x="65" y="693"/>
                  </a:cubicBezTo>
                  <a:cubicBezTo>
                    <a:pt x="64" y="693"/>
                    <a:pt x="64" y="693"/>
                    <a:pt x="63" y="694"/>
                  </a:cubicBezTo>
                  <a:cubicBezTo>
                    <a:pt x="63" y="694"/>
                    <a:pt x="62" y="694"/>
                    <a:pt x="61" y="694"/>
                  </a:cubicBezTo>
                  <a:close/>
                  <a:moveTo>
                    <a:pt x="0" y="730"/>
                  </a:moveTo>
                  <a:cubicBezTo>
                    <a:pt x="0" y="730"/>
                    <a:pt x="0" y="730"/>
                    <a:pt x="0" y="730"/>
                  </a:cubicBezTo>
                  <a:cubicBezTo>
                    <a:pt x="1" y="730"/>
                    <a:pt x="1" y="729"/>
                    <a:pt x="2" y="729"/>
                  </a:cubicBezTo>
                  <a:cubicBezTo>
                    <a:pt x="2" y="498"/>
                    <a:pt x="2" y="267"/>
                    <a:pt x="2" y="36"/>
                  </a:cubicBezTo>
                  <a:cubicBezTo>
                    <a:pt x="2" y="36"/>
                    <a:pt x="3" y="36"/>
                    <a:pt x="3" y="36"/>
                  </a:cubicBezTo>
                  <a:cubicBezTo>
                    <a:pt x="3" y="266"/>
                    <a:pt x="3" y="497"/>
                    <a:pt x="3" y="728"/>
                  </a:cubicBezTo>
                  <a:cubicBezTo>
                    <a:pt x="3" y="728"/>
                    <a:pt x="2" y="729"/>
                    <a:pt x="2" y="729"/>
                  </a:cubicBezTo>
                  <a:cubicBezTo>
                    <a:pt x="1" y="729"/>
                    <a:pt x="1" y="730"/>
                    <a:pt x="0" y="7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1" name="Freeform 99">
              <a:extLst>
                <a:ext uri="{FF2B5EF4-FFF2-40B4-BE49-F238E27FC236}">
                  <a16:creationId xmlns="" xmlns:a16="http://schemas.microsoft.com/office/drawing/2014/main" id="{16DE4568-F93E-426B-8B1D-4AE87077C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278063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5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2" name="Freeform 100">
              <a:extLst>
                <a:ext uri="{FF2B5EF4-FFF2-40B4-BE49-F238E27FC236}">
                  <a16:creationId xmlns="" xmlns:a16="http://schemas.microsoft.com/office/drawing/2014/main" id="{FFDAEAC6-05A8-498A-BECE-0D67D2705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5626" y="2297113"/>
              <a:ext cx="946150" cy="2487613"/>
            </a:xfrm>
            <a:custGeom>
              <a:avLst/>
              <a:gdLst>
                <a:gd name="T0" fmla="*/ 15 w 339"/>
                <a:gd name="T1" fmla="*/ 9 h 889"/>
                <a:gd name="T2" fmla="*/ 16 w 339"/>
                <a:gd name="T3" fmla="*/ 702 h 889"/>
                <a:gd name="T4" fmla="*/ 28 w 339"/>
                <a:gd name="T5" fmla="*/ 16 h 889"/>
                <a:gd name="T6" fmla="*/ 30 w 339"/>
                <a:gd name="T7" fmla="*/ 710 h 889"/>
                <a:gd name="T8" fmla="*/ 42 w 339"/>
                <a:gd name="T9" fmla="*/ 24 h 889"/>
                <a:gd name="T10" fmla="*/ 43 w 339"/>
                <a:gd name="T11" fmla="*/ 718 h 889"/>
                <a:gd name="T12" fmla="*/ 55 w 339"/>
                <a:gd name="T13" fmla="*/ 32 h 889"/>
                <a:gd name="T14" fmla="*/ 57 w 339"/>
                <a:gd name="T15" fmla="*/ 725 h 889"/>
                <a:gd name="T16" fmla="*/ 1 w 339"/>
                <a:gd name="T17" fmla="*/ 1 h 889"/>
                <a:gd name="T18" fmla="*/ 3 w 339"/>
                <a:gd name="T19" fmla="*/ 694 h 889"/>
                <a:gd name="T20" fmla="*/ 68 w 339"/>
                <a:gd name="T21" fmla="*/ 40 h 889"/>
                <a:gd name="T22" fmla="*/ 70 w 339"/>
                <a:gd name="T23" fmla="*/ 733 h 889"/>
                <a:gd name="T24" fmla="*/ 86 w 339"/>
                <a:gd name="T25" fmla="*/ 50 h 889"/>
                <a:gd name="T26" fmla="*/ 88 w 339"/>
                <a:gd name="T27" fmla="*/ 744 h 889"/>
                <a:gd name="T28" fmla="*/ 100 w 339"/>
                <a:gd name="T29" fmla="*/ 58 h 889"/>
                <a:gd name="T30" fmla="*/ 101 w 339"/>
                <a:gd name="T31" fmla="*/ 751 h 889"/>
                <a:gd name="T32" fmla="*/ 113 w 339"/>
                <a:gd name="T33" fmla="*/ 66 h 889"/>
                <a:gd name="T34" fmla="*/ 115 w 339"/>
                <a:gd name="T35" fmla="*/ 759 h 889"/>
                <a:gd name="T36" fmla="*/ 127 w 339"/>
                <a:gd name="T37" fmla="*/ 73 h 889"/>
                <a:gd name="T38" fmla="*/ 128 w 339"/>
                <a:gd name="T39" fmla="*/ 767 h 889"/>
                <a:gd name="T40" fmla="*/ 73 w 339"/>
                <a:gd name="T41" fmla="*/ 42 h 889"/>
                <a:gd name="T42" fmla="*/ 75 w 339"/>
                <a:gd name="T43" fmla="*/ 736 h 889"/>
                <a:gd name="T44" fmla="*/ 140 w 339"/>
                <a:gd name="T45" fmla="*/ 81 h 889"/>
                <a:gd name="T46" fmla="*/ 142 w 339"/>
                <a:gd name="T47" fmla="*/ 774 h 889"/>
                <a:gd name="T48" fmla="*/ 158 w 339"/>
                <a:gd name="T49" fmla="*/ 91 h 889"/>
                <a:gd name="T50" fmla="*/ 160 w 339"/>
                <a:gd name="T51" fmla="*/ 785 h 889"/>
                <a:gd name="T52" fmla="*/ 171 w 339"/>
                <a:gd name="T53" fmla="*/ 99 h 889"/>
                <a:gd name="T54" fmla="*/ 173 w 339"/>
                <a:gd name="T55" fmla="*/ 793 h 889"/>
                <a:gd name="T56" fmla="*/ 185 w 339"/>
                <a:gd name="T57" fmla="*/ 107 h 889"/>
                <a:gd name="T58" fmla="*/ 186 w 339"/>
                <a:gd name="T59" fmla="*/ 800 h 889"/>
                <a:gd name="T60" fmla="*/ 198 w 339"/>
                <a:gd name="T61" fmla="*/ 115 h 889"/>
                <a:gd name="T62" fmla="*/ 200 w 339"/>
                <a:gd name="T63" fmla="*/ 808 h 889"/>
                <a:gd name="T64" fmla="*/ 145 w 339"/>
                <a:gd name="T65" fmla="*/ 84 h 889"/>
                <a:gd name="T66" fmla="*/ 146 w 339"/>
                <a:gd name="T67" fmla="*/ 777 h 889"/>
                <a:gd name="T68" fmla="*/ 212 w 339"/>
                <a:gd name="T69" fmla="*/ 122 h 889"/>
                <a:gd name="T70" fmla="*/ 213 w 339"/>
                <a:gd name="T71" fmla="*/ 816 h 889"/>
                <a:gd name="T72" fmla="*/ 227 w 339"/>
                <a:gd name="T73" fmla="*/ 824 h 889"/>
                <a:gd name="T74" fmla="*/ 238 w 339"/>
                <a:gd name="T75" fmla="*/ 264 h 889"/>
                <a:gd name="T76" fmla="*/ 252 w 339"/>
                <a:gd name="T77" fmla="*/ 271 h 889"/>
                <a:gd name="T78" fmla="*/ 263 w 339"/>
                <a:gd name="T79" fmla="*/ 845 h 889"/>
                <a:gd name="T80" fmla="*/ 263 w 339"/>
                <a:gd name="T81" fmla="*/ 845 h 889"/>
                <a:gd name="T82" fmla="*/ 274 w 339"/>
                <a:gd name="T83" fmla="*/ 851 h 889"/>
                <a:gd name="T84" fmla="*/ 215 w 339"/>
                <a:gd name="T85" fmla="*/ 250 h 889"/>
                <a:gd name="T86" fmla="*/ 292 w 339"/>
                <a:gd name="T87" fmla="*/ 421 h 889"/>
                <a:gd name="T88" fmla="*/ 304 w 339"/>
                <a:gd name="T89" fmla="*/ 868 h 889"/>
                <a:gd name="T90" fmla="*/ 304 w 339"/>
                <a:gd name="T91" fmla="*/ 868 h 889"/>
                <a:gd name="T92" fmla="*/ 314 w 339"/>
                <a:gd name="T93" fmla="*/ 874 h 889"/>
                <a:gd name="T94" fmla="*/ 326 w 339"/>
                <a:gd name="T95" fmla="*/ 441 h 889"/>
                <a:gd name="T96" fmla="*/ 339 w 339"/>
                <a:gd name="T97" fmla="*/ 449 h 889"/>
                <a:gd name="T98" fmla="*/ 280 w 339"/>
                <a:gd name="T99" fmla="*/ 854 h 889"/>
                <a:gd name="T100" fmla="*/ 280 w 339"/>
                <a:gd name="T101" fmla="*/ 85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9" h="889">
                  <a:moveTo>
                    <a:pt x="16" y="702"/>
                  </a:moveTo>
                  <a:cubicBezTo>
                    <a:pt x="16" y="702"/>
                    <a:pt x="16" y="702"/>
                    <a:pt x="16" y="702"/>
                  </a:cubicBezTo>
                  <a:cubicBezTo>
                    <a:pt x="16" y="702"/>
                    <a:pt x="15" y="702"/>
                    <a:pt x="15" y="701"/>
                  </a:cubicBezTo>
                  <a:cubicBezTo>
                    <a:pt x="15" y="470"/>
                    <a:pt x="15" y="240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239"/>
                    <a:pt x="13" y="470"/>
                    <a:pt x="13" y="700"/>
                  </a:cubicBezTo>
                  <a:cubicBezTo>
                    <a:pt x="14" y="701"/>
                    <a:pt x="14" y="701"/>
                    <a:pt x="15" y="701"/>
                  </a:cubicBezTo>
                  <a:cubicBezTo>
                    <a:pt x="15" y="702"/>
                    <a:pt x="16" y="702"/>
                    <a:pt x="16" y="702"/>
                  </a:cubicBezTo>
                  <a:close/>
                  <a:moveTo>
                    <a:pt x="30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9" y="710"/>
                    <a:pt x="29" y="709"/>
                    <a:pt x="28" y="709"/>
                  </a:cubicBezTo>
                  <a:cubicBezTo>
                    <a:pt x="28" y="478"/>
                    <a:pt x="28" y="247"/>
                    <a:pt x="28" y="16"/>
                  </a:cubicBezTo>
                  <a:cubicBezTo>
                    <a:pt x="28" y="16"/>
                    <a:pt x="27" y="16"/>
                    <a:pt x="27" y="16"/>
                  </a:cubicBezTo>
                  <a:cubicBezTo>
                    <a:pt x="27" y="246"/>
                    <a:pt x="27" y="477"/>
                    <a:pt x="27" y="708"/>
                  </a:cubicBezTo>
                  <a:cubicBezTo>
                    <a:pt x="27" y="708"/>
                    <a:pt x="28" y="709"/>
                    <a:pt x="28" y="709"/>
                  </a:cubicBezTo>
                  <a:cubicBezTo>
                    <a:pt x="29" y="709"/>
                    <a:pt x="29" y="710"/>
                    <a:pt x="30" y="710"/>
                  </a:cubicBezTo>
                  <a:close/>
                  <a:moveTo>
                    <a:pt x="43" y="718"/>
                  </a:moveTo>
                  <a:cubicBezTo>
                    <a:pt x="43" y="718"/>
                    <a:pt x="43" y="718"/>
                    <a:pt x="43" y="718"/>
                  </a:cubicBezTo>
                  <a:cubicBezTo>
                    <a:pt x="43" y="717"/>
                    <a:pt x="42" y="717"/>
                    <a:pt x="42" y="717"/>
                  </a:cubicBezTo>
                  <a:cubicBezTo>
                    <a:pt x="42" y="486"/>
                    <a:pt x="42" y="255"/>
                    <a:pt x="42" y="24"/>
                  </a:cubicBezTo>
                  <a:cubicBezTo>
                    <a:pt x="41" y="24"/>
                    <a:pt x="41" y="24"/>
                    <a:pt x="40" y="23"/>
                  </a:cubicBezTo>
                  <a:cubicBezTo>
                    <a:pt x="40" y="254"/>
                    <a:pt x="40" y="485"/>
                    <a:pt x="40" y="716"/>
                  </a:cubicBezTo>
                  <a:cubicBezTo>
                    <a:pt x="41" y="716"/>
                    <a:pt x="41" y="716"/>
                    <a:pt x="42" y="717"/>
                  </a:cubicBezTo>
                  <a:cubicBezTo>
                    <a:pt x="42" y="717"/>
                    <a:pt x="43" y="717"/>
                    <a:pt x="43" y="718"/>
                  </a:cubicBezTo>
                  <a:close/>
                  <a:moveTo>
                    <a:pt x="57" y="725"/>
                  </a:moveTo>
                  <a:cubicBezTo>
                    <a:pt x="57" y="725"/>
                    <a:pt x="57" y="725"/>
                    <a:pt x="57" y="725"/>
                  </a:cubicBezTo>
                  <a:cubicBezTo>
                    <a:pt x="56" y="725"/>
                    <a:pt x="56" y="725"/>
                    <a:pt x="55" y="724"/>
                  </a:cubicBezTo>
                  <a:cubicBezTo>
                    <a:pt x="55" y="494"/>
                    <a:pt x="55" y="263"/>
                    <a:pt x="55" y="32"/>
                  </a:cubicBezTo>
                  <a:cubicBezTo>
                    <a:pt x="54" y="32"/>
                    <a:pt x="54" y="31"/>
                    <a:pt x="53" y="31"/>
                  </a:cubicBezTo>
                  <a:cubicBezTo>
                    <a:pt x="53" y="262"/>
                    <a:pt x="54" y="493"/>
                    <a:pt x="54" y="724"/>
                  </a:cubicBezTo>
                  <a:cubicBezTo>
                    <a:pt x="54" y="724"/>
                    <a:pt x="54" y="724"/>
                    <a:pt x="55" y="724"/>
                  </a:cubicBezTo>
                  <a:cubicBezTo>
                    <a:pt x="56" y="725"/>
                    <a:pt x="56" y="725"/>
                    <a:pt x="57" y="725"/>
                  </a:cubicBezTo>
                  <a:close/>
                  <a:moveTo>
                    <a:pt x="3" y="694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" y="694"/>
                    <a:pt x="1" y="694"/>
                    <a:pt x="1" y="694"/>
                  </a:cubicBezTo>
                  <a:cubicBezTo>
                    <a:pt x="3" y="694"/>
                    <a:pt x="3" y="694"/>
                    <a:pt x="3" y="694"/>
                  </a:cubicBezTo>
                  <a:close/>
                  <a:moveTo>
                    <a:pt x="70" y="733"/>
                  </a:moveTo>
                  <a:cubicBezTo>
                    <a:pt x="70" y="733"/>
                    <a:pt x="70" y="733"/>
                    <a:pt x="70" y="733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731"/>
                    <a:pt x="67" y="731"/>
                    <a:pt x="67" y="731"/>
                  </a:cubicBezTo>
                  <a:cubicBezTo>
                    <a:pt x="68" y="732"/>
                    <a:pt x="68" y="732"/>
                    <a:pt x="68" y="732"/>
                  </a:cubicBezTo>
                  <a:cubicBezTo>
                    <a:pt x="70" y="733"/>
                    <a:pt x="70" y="733"/>
                    <a:pt x="70" y="733"/>
                  </a:cubicBezTo>
                  <a:close/>
                  <a:moveTo>
                    <a:pt x="88" y="744"/>
                  </a:moveTo>
                  <a:cubicBezTo>
                    <a:pt x="88" y="744"/>
                    <a:pt x="88" y="744"/>
                    <a:pt x="88" y="744"/>
                  </a:cubicBezTo>
                  <a:cubicBezTo>
                    <a:pt x="87" y="743"/>
                    <a:pt x="87" y="743"/>
                    <a:pt x="86" y="743"/>
                  </a:cubicBezTo>
                  <a:cubicBezTo>
                    <a:pt x="86" y="512"/>
                    <a:pt x="86" y="281"/>
                    <a:pt x="86" y="50"/>
                  </a:cubicBezTo>
                  <a:cubicBezTo>
                    <a:pt x="86" y="50"/>
                    <a:pt x="85" y="49"/>
                    <a:pt x="85" y="49"/>
                  </a:cubicBezTo>
                  <a:cubicBezTo>
                    <a:pt x="85" y="280"/>
                    <a:pt x="85" y="511"/>
                    <a:pt x="85" y="742"/>
                  </a:cubicBezTo>
                  <a:cubicBezTo>
                    <a:pt x="85" y="742"/>
                    <a:pt x="86" y="742"/>
                    <a:pt x="86" y="743"/>
                  </a:cubicBezTo>
                  <a:cubicBezTo>
                    <a:pt x="87" y="743"/>
                    <a:pt x="87" y="743"/>
                    <a:pt x="88" y="744"/>
                  </a:cubicBezTo>
                  <a:close/>
                  <a:moveTo>
                    <a:pt x="101" y="751"/>
                  </a:moveTo>
                  <a:cubicBezTo>
                    <a:pt x="101" y="751"/>
                    <a:pt x="101" y="751"/>
                    <a:pt x="101" y="751"/>
                  </a:cubicBezTo>
                  <a:cubicBezTo>
                    <a:pt x="101" y="751"/>
                    <a:pt x="100" y="751"/>
                    <a:pt x="100" y="750"/>
                  </a:cubicBezTo>
                  <a:cubicBezTo>
                    <a:pt x="100" y="519"/>
                    <a:pt x="100" y="289"/>
                    <a:pt x="100" y="58"/>
                  </a:cubicBezTo>
                  <a:cubicBezTo>
                    <a:pt x="99" y="57"/>
                    <a:pt x="99" y="57"/>
                    <a:pt x="98" y="57"/>
                  </a:cubicBezTo>
                  <a:cubicBezTo>
                    <a:pt x="98" y="288"/>
                    <a:pt x="98" y="519"/>
                    <a:pt x="98" y="749"/>
                  </a:cubicBezTo>
                  <a:cubicBezTo>
                    <a:pt x="99" y="750"/>
                    <a:pt x="99" y="750"/>
                    <a:pt x="100" y="750"/>
                  </a:cubicBezTo>
                  <a:cubicBezTo>
                    <a:pt x="100" y="751"/>
                    <a:pt x="101" y="751"/>
                    <a:pt x="101" y="751"/>
                  </a:cubicBezTo>
                  <a:close/>
                  <a:moveTo>
                    <a:pt x="115" y="759"/>
                  </a:moveTo>
                  <a:cubicBezTo>
                    <a:pt x="115" y="759"/>
                    <a:pt x="115" y="759"/>
                    <a:pt x="115" y="759"/>
                  </a:cubicBezTo>
                  <a:cubicBezTo>
                    <a:pt x="114" y="759"/>
                    <a:pt x="114" y="758"/>
                    <a:pt x="113" y="758"/>
                  </a:cubicBezTo>
                  <a:cubicBezTo>
                    <a:pt x="113" y="527"/>
                    <a:pt x="113" y="296"/>
                    <a:pt x="113" y="66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296"/>
                    <a:pt x="112" y="526"/>
                    <a:pt x="112" y="757"/>
                  </a:cubicBezTo>
                  <a:cubicBezTo>
                    <a:pt x="112" y="757"/>
                    <a:pt x="113" y="758"/>
                    <a:pt x="113" y="758"/>
                  </a:cubicBezTo>
                  <a:cubicBezTo>
                    <a:pt x="114" y="758"/>
                    <a:pt x="114" y="759"/>
                    <a:pt x="115" y="759"/>
                  </a:cubicBezTo>
                  <a:close/>
                  <a:moveTo>
                    <a:pt x="128" y="767"/>
                  </a:moveTo>
                  <a:cubicBezTo>
                    <a:pt x="128" y="767"/>
                    <a:pt x="128" y="767"/>
                    <a:pt x="128" y="767"/>
                  </a:cubicBezTo>
                  <a:cubicBezTo>
                    <a:pt x="128" y="766"/>
                    <a:pt x="127" y="766"/>
                    <a:pt x="127" y="766"/>
                  </a:cubicBezTo>
                  <a:cubicBezTo>
                    <a:pt x="127" y="535"/>
                    <a:pt x="127" y="304"/>
                    <a:pt x="127" y="73"/>
                  </a:cubicBezTo>
                  <a:cubicBezTo>
                    <a:pt x="126" y="73"/>
                    <a:pt x="126" y="73"/>
                    <a:pt x="125" y="72"/>
                  </a:cubicBezTo>
                  <a:cubicBezTo>
                    <a:pt x="125" y="303"/>
                    <a:pt x="125" y="534"/>
                    <a:pt x="125" y="765"/>
                  </a:cubicBezTo>
                  <a:cubicBezTo>
                    <a:pt x="126" y="765"/>
                    <a:pt x="126" y="766"/>
                    <a:pt x="127" y="766"/>
                  </a:cubicBezTo>
                  <a:cubicBezTo>
                    <a:pt x="127" y="766"/>
                    <a:pt x="128" y="766"/>
                    <a:pt x="128" y="767"/>
                  </a:cubicBezTo>
                  <a:close/>
                  <a:moveTo>
                    <a:pt x="75" y="736"/>
                  </a:moveTo>
                  <a:cubicBezTo>
                    <a:pt x="75" y="736"/>
                    <a:pt x="75" y="736"/>
                    <a:pt x="75" y="736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734"/>
                    <a:pt x="71" y="734"/>
                    <a:pt x="71" y="734"/>
                  </a:cubicBezTo>
                  <a:cubicBezTo>
                    <a:pt x="73" y="735"/>
                    <a:pt x="73" y="735"/>
                    <a:pt x="73" y="735"/>
                  </a:cubicBezTo>
                  <a:cubicBezTo>
                    <a:pt x="75" y="736"/>
                    <a:pt x="75" y="736"/>
                    <a:pt x="75" y="736"/>
                  </a:cubicBezTo>
                  <a:close/>
                  <a:moveTo>
                    <a:pt x="142" y="774"/>
                  </a:moveTo>
                  <a:cubicBezTo>
                    <a:pt x="142" y="774"/>
                    <a:pt x="142" y="774"/>
                    <a:pt x="142" y="774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39" y="773"/>
                    <a:pt x="139" y="773"/>
                    <a:pt x="139" y="773"/>
                  </a:cubicBezTo>
                  <a:cubicBezTo>
                    <a:pt x="140" y="774"/>
                    <a:pt x="140" y="774"/>
                    <a:pt x="140" y="774"/>
                  </a:cubicBezTo>
                  <a:cubicBezTo>
                    <a:pt x="142" y="774"/>
                    <a:pt x="142" y="774"/>
                    <a:pt x="142" y="774"/>
                  </a:cubicBezTo>
                  <a:close/>
                  <a:moveTo>
                    <a:pt x="160" y="785"/>
                  </a:moveTo>
                  <a:cubicBezTo>
                    <a:pt x="160" y="785"/>
                    <a:pt x="160" y="785"/>
                    <a:pt x="160" y="785"/>
                  </a:cubicBezTo>
                  <a:cubicBezTo>
                    <a:pt x="159" y="785"/>
                    <a:pt x="159" y="784"/>
                    <a:pt x="158" y="784"/>
                  </a:cubicBezTo>
                  <a:cubicBezTo>
                    <a:pt x="158" y="553"/>
                    <a:pt x="158" y="322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321"/>
                    <a:pt x="157" y="552"/>
                    <a:pt x="157" y="783"/>
                  </a:cubicBezTo>
                  <a:cubicBezTo>
                    <a:pt x="157" y="783"/>
                    <a:pt x="157" y="784"/>
                    <a:pt x="158" y="784"/>
                  </a:cubicBezTo>
                  <a:cubicBezTo>
                    <a:pt x="159" y="784"/>
                    <a:pt x="159" y="785"/>
                    <a:pt x="160" y="785"/>
                  </a:cubicBezTo>
                  <a:close/>
                  <a:moveTo>
                    <a:pt x="173" y="793"/>
                  </a:moveTo>
                  <a:cubicBezTo>
                    <a:pt x="173" y="793"/>
                    <a:pt x="173" y="793"/>
                    <a:pt x="173" y="793"/>
                  </a:cubicBezTo>
                  <a:cubicBezTo>
                    <a:pt x="172" y="792"/>
                    <a:pt x="172" y="792"/>
                    <a:pt x="171" y="792"/>
                  </a:cubicBezTo>
                  <a:cubicBezTo>
                    <a:pt x="171" y="561"/>
                    <a:pt x="171" y="330"/>
                    <a:pt x="171" y="99"/>
                  </a:cubicBezTo>
                  <a:cubicBezTo>
                    <a:pt x="171" y="99"/>
                    <a:pt x="170" y="99"/>
                    <a:pt x="170" y="98"/>
                  </a:cubicBezTo>
                  <a:cubicBezTo>
                    <a:pt x="170" y="329"/>
                    <a:pt x="170" y="560"/>
                    <a:pt x="170" y="791"/>
                  </a:cubicBezTo>
                  <a:cubicBezTo>
                    <a:pt x="170" y="791"/>
                    <a:pt x="171" y="791"/>
                    <a:pt x="171" y="792"/>
                  </a:cubicBezTo>
                  <a:cubicBezTo>
                    <a:pt x="172" y="792"/>
                    <a:pt x="172" y="792"/>
                    <a:pt x="173" y="793"/>
                  </a:cubicBezTo>
                  <a:close/>
                  <a:moveTo>
                    <a:pt x="186" y="800"/>
                  </a:moveTo>
                  <a:cubicBezTo>
                    <a:pt x="186" y="800"/>
                    <a:pt x="186" y="800"/>
                    <a:pt x="186" y="800"/>
                  </a:cubicBezTo>
                  <a:cubicBezTo>
                    <a:pt x="186" y="800"/>
                    <a:pt x="185" y="800"/>
                    <a:pt x="185" y="799"/>
                  </a:cubicBezTo>
                  <a:cubicBezTo>
                    <a:pt x="185" y="569"/>
                    <a:pt x="185" y="338"/>
                    <a:pt x="185" y="107"/>
                  </a:cubicBezTo>
                  <a:cubicBezTo>
                    <a:pt x="184" y="107"/>
                    <a:pt x="184" y="106"/>
                    <a:pt x="183" y="106"/>
                  </a:cubicBezTo>
                  <a:cubicBezTo>
                    <a:pt x="183" y="337"/>
                    <a:pt x="183" y="568"/>
                    <a:pt x="183" y="799"/>
                  </a:cubicBezTo>
                  <a:cubicBezTo>
                    <a:pt x="184" y="799"/>
                    <a:pt x="184" y="799"/>
                    <a:pt x="185" y="799"/>
                  </a:cubicBezTo>
                  <a:cubicBezTo>
                    <a:pt x="185" y="800"/>
                    <a:pt x="186" y="800"/>
                    <a:pt x="186" y="800"/>
                  </a:cubicBezTo>
                  <a:close/>
                  <a:moveTo>
                    <a:pt x="200" y="808"/>
                  </a:moveTo>
                  <a:cubicBezTo>
                    <a:pt x="200" y="808"/>
                    <a:pt x="200" y="808"/>
                    <a:pt x="200" y="808"/>
                  </a:cubicBezTo>
                  <a:cubicBezTo>
                    <a:pt x="199" y="808"/>
                    <a:pt x="199" y="807"/>
                    <a:pt x="198" y="807"/>
                  </a:cubicBezTo>
                  <a:cubicBezTo>
                    <a:pt x="198" y="576"/>
                    <a:pt x="198" y="345"/>
                    <a:pt x="198" y="115"/>
                  </a:cubicBezTo>
                  <a:cubicBezTo>
                    <a:pt x="198" y="114"/>
                    <a:pt x="197" y="114"/>
                    <a:pt x="197" y="114"/>
                  </a:cubicBezTo>
                  <a:cubicBezTo>
                    <a:pt x="197" y="345"/>
                    <a:pt x="197" y="575"/>
                    <a:pt x="197" y="806"/>
                  </a:cubicBezTo>
                  <a:cubicBezTo>
                    <a:pt x="197" y="807"/>
                    <a:pt x="198" y="807"/>
                    <a:pt x="198" y="807"/>
                  </a:cubicBezTo>
                  <a:cubicBezTo>
                    <a:pt x="199" y="807"/>
                    <a:pt x="199" y="808"/>
                    <a:pt x="200" y="808"/>
                  </a:cubicBezTo>
                  <a:close/>
                  <a:moveTo>
                    <a:pt x="146" y="777"/>
                  </a:moveTo>
                  <a:cubicBezTo>
                    <a:pt x="146" y="777"/>
                    <a:pt x="146" y="777"/>
                    <a:pt x="146" y="777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775"/>
                    <a:pt x="143" y="775"/>
                    <a:pt x="143" y="775"/>
                  </a:cubicBezTo>
                  <a:cubicBezTo>
                    <a:pt x="145" y="776"/>
                    <a:pt x="145" y="776"/>
                    <a:pt x="145" y="776"/>
                  </a:cubicBezTo>
                  <a:cubicBezTo>
                    <a:pt x="146" y="777"/>
                    <a:pt x="146" y="777"/>
                    <a:pt x="146" y="777"/>
                  </a:cubicBezTo>
                  <a:close/>
                  <a:moveTo>
                    <a:pt x="213" y="816"/>
                  </a:moveTo>
                  <a:cubicBezTo>
                    <a:pt x="213" y="816"/>
                    <a:pt x="213" y="816"/>
                    <a:pt x="213" y="816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0" y="814"/>
                    <a:pt x="210" y="814"/>
                    <a:pt x="210" y="814"/>
                  </a:cubicBezTo>
                  <a:cubicBezTo>
                    <a:pt x="212" y="815"/>
                    <a:pt x="212" y="815"/>
                    <a:pt x="212" y="815"/>
                  </a:cubicBezTo>
                  <a:cubicBezTo>
                    <a:pt x="213" y="816"/>
                    <a:pt x="213" y="816"/>
                    <a:pt x="213" y="816"/>
                  </a:cubicBezTo>
                  <a:close/>
                  <a:moveTo>
                    <a:pt x="228" y="824"/>
                  </a:moveTo>
                  <a:cubicBezTo>
                    <a:pt x="228" y="258"/>
                    <a:pt x="228" y="258"/>
                    <a:pt x="228" y="258"/>
                  </a:cubicBezTo>
                  <a:cubicBezTo>
                    <a:pt x="228" y="258"/>
                    <a:pt x="227" y="257"/>
                    <a:pt x="227" y="257"/>
                  </a:cubicBezTo>
                  <a:cubicBezTo>
                    <a:pt x="227" y="824"/>
                    <a:pt x="227" y="824"/>
                    <a:pt x="227" y="824"/>
                  </a:cubicBezTo>
                  <a:cubicBezTo>
                    <a:pt x="228" y="824"/>
                    <a:pt x="228" y="824"/>
                    <a:pt x="228" y="824"/>
                  </a:cubicBezTo>
                  <a:close/>
                  <a:moveTo>
                    <a:pt x="240" y="831"/>
                  </a:moveTo>
                  <a:cubicBezTo>
                    <a:pt x="240" y="265"/>
                    <a:pt x="240" y="265"/>
                    <a:pt x="240" y="265"/>
                  </a:cubicBezTo>
                  <a:cubicBezTo>
                    <a:pt x="239" y="264"/>
                    <a:pt x="239" y="264"/>
                    <a:pt x="238" y="264"/>
                  </a:cubicBezTo>
                  <a:cubicBezTo>
                    <a:pt x="238" y="830"/>
                    <a:pt x="238" y="830"/>
                    <a:pt x="238" y="830"/>
                  </a:cubicBezTo>
                  <a:cubicBezTo>
                    <a:pt x="240" y="831"/>
                    <a:pt x="240" y="831"/>
                    <a:pt x="240" y="831"/>
                  </a:cubicBezTo>
                  <a:close/>
                  <a:moveTo>
                    <a:pt x="252" y="838"/>
                  </a:moveTo>
                  <a:cubicBezTo>
                    <a:pt x="252" y="271"/>
                    <a:pt x="252" y="271"/>
                    <a:pt x="252" y="271"/>
                  </a:cubicBezTo>
                  <a:cubicBezTo>
                    <a:pt x="251" y="271"/>
                    <a:pt x="251" y="271"/>
                    <a:pt x="250" y="271"/>
                  </a:cubicBezTo>
                  <a:cubicBezTo>
                    <a:pt x="250" y="837"/>
                    <a:pt x="250" y="837"/>
                    <a:pt x="250" y="837"/>
                  </a:cubicBezTo>
                  <a:cubicBezTo>
                    <a:pt x="252" y="838"/>
                    <a:pt x="252" y="838"/>
                    <a:pt x="252" y="838"/>
                  </a:cubicBezTo>
                  <a:close/>
                  <a:moveTo>
                    <a:pt x="263" y="845"/>
                  </a:moveTo>
                  <a:cubicBezTo>
                    <a:pt x="263" y="278"/>
                    <a:pt x="263" y="278"/>
                    <a:pt x="263" y="278"/>
                  </a:cubicBezTo>
                  <a:cubicBezTo>
                    <a:pt x="263" y="278"/>
                    <a:pt x="263" y="278"/>
                    <a:pt x="262" y="277"/>
                  </a:cubicBezTo>
                  <a:cubicBezTo>
                    <a:pt x="262" y="844"/>
                    <a:pt x="262" y="844"/>
                    <a:pt x="262" y="844"/>
                  </a:cubicBezTo>
                  <a:cubicBezTo>
                    <a:pt x="263" y="845"/>
                    <a:pt x="263" y="845"/>
                    <a:pt x="263" y="845"/>
                  </a:cubicBezTo>
                  <a:close/>
                  <a:moveTo>
                    <a:pt x="275" y="852"/>
                  </a:moveTo>
                  <a:cubicBezTo>
                    <a:pt x="275" y="285"/>
                    <a:pt x="275" y="285"/>
                    <a:pt x="275" y="285"/>
                  </a:cubicBezTo>
                  <a:cubicBezTo>
                    <a:pt x="274" y="284"/>
                    <a:pt x="274" y="284"/>
                    <a:pt x="274" y="284"/>
                  </a:cubicBezTo>
                  <a:cubicBezTo>
                    <a:pt x="274" y="851"/>
                    <a:pt x="274" y="851"/>
                    <a:pt x="274" y="851"/>
                  </a:cubicBezTo>
                  <a:cubicBezTo>
                    <a:pt x="275" y="852"/>
                    <a:pt x="275" y="852"/>
                    <a:pt x="275" y="852"/>
                  </a:cubicBezTo>
                  <a:close/>
                  <a:moveTo>
                    <a:pt x="216" y="818"/>
                  </a:moveTo>
                  <a:cubicBezTo>
                    <a:pt x="216" y="251"/>
                    <a:pt x="216" y="251"/>
                    <a:pt x="216" y="251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5" y="817"/>
                    <a:pt x="215" y="817"/>
                    <a:pt x="215" y="817"/>
                  </a:cubicBezTo>
                  <a:cubicBezTo>
                    <a:pt x="216" y="818"/>
                    <a:pt x="216" y="818"/>
                    <a:pt x="216" y="818"/>
                  </a:cubicBezTo>
                  <a:close/>
                  <a:moveTo>
                    <a:pt x="292" y="861"/>
                  </a:moveTo>
                  <a:cubicBezTo>
                    <a:pt x="292" y="421"/>
                    <a:pt x="292" y="421"/>
                    <a:pt x="292" y="421"/>
                  </a:cubicBezTo>
                  <a:cubicBezTo>
                    <a:pt x="291" y="421"/>
                    <a:pt x="291" y="421"/>
                    <a:pt x="290" y="421"/>
                  </a:cubicBezTo>
                  <a:cubicBezTo>
                    <a:pt x="290" y="860"/>
                    <a:pt x="290" y="860"/>
                    <a:pt x="290" y="860"/>
                  </a:cubicBezTo>
                  <a:cubicBezTo>
                    <a:pt x="292" y="861"/>
                    <a:pt x="292" y="861"/>
                    <a:pt x="292" y="861"/>
                  </a:cubicBezTo>
                  <a:close/>
                  <a:moveTo>
                    <a:pt x="304" y="868"/>
                  </a:moveTo>
                  <a:cubicBezTo>
                    <a:pt x="304" y="428"/>
                    <a:pt x="304" y="428"/>
                    <a:pt x="304" y="428"/>
                  </a:cubicBezTo>
                  <a:cubicBezTo>
                    <a:pt x="303" y="428"/>
                    <a:pt x="303" y="428"/>
                    <a:pt x="302" y="427"/>
                  </a:cubicBezTo>
                  <a:cubicBezTo>
                    <a:pt x="302" y="867"/>
                    <a:pt x="302" y="867"/>
                    <a:pt x="302" y="867"/>
                  </a:cubicBezTo>
                  <a:cubicBezTo>
                    <a:pt x="304" y="868"/>
                    <a:pt x="304" y="868"/>
                    <a:pt x="304" y="868"/>
                  </a:cubicBezTo>
                  <a:close/>
                  <a:moveTo>
                    <a:pt x="315" y="875"/>
                  </a:moveTo>
                  <a:cubicBezTo>
                    <a:pt x="315" y="435"/>
                    <a:pt x="315" y="435"/>
                    <a:pt x="315" y="435"/>
                  </a:cubicBezTo>
                  <a:cubicBezTo>
                    <a:pt x="315" y="435"/>
                    <a:pt x="314" y="434"/>
                    <a:pt x="314" y="434"/>
                  </a:cubicBezTo>
                  <a:cubicBezTo>
                    <a:pt x="314" y="874"/>
                    <a:pt x="314" y="874"/>
                    <a:pt x="314" y="874"/>
                  </a:cubicBezTo>
                  <a:cubicBezTo>
                    <a:pt x="315" y="875"/>
                    <a:pt x="315" y="875"/>
                    <a:pt x="315" y="875"/>
                  </a:cubicBezTo>
                  <a:close/>
                  <a:moveTo>
                    <a:pt x="327" y="882"/>
                  </a:moveTo>
                  <a:cubicBezTo>
                    <a:pt x="327" y="442"/>
                    <a:pt x="327" y="442"/>
                    <a:pt x="327" y="442"/>
                  </a:cubicBezTo>
                  <a:cubicBezTo>
                    <a:pt x="327" y="442"/>
                    <a:pt x="326" y="441"/>
                    <a:pt x="326" y="441"/>
                  </a:cubicBezTo>
                  <a:cubicBezTo>
                    <a:pt x="326" y="881"/>
                    <a:pt x="326" y="881"/>
                    <a:pt x="326" y="881"/>
                  </a:cubicBezTo>
                  <a:cubicBezTo>
                    <a:pt x="327" y="882"/>
                    <a:pt x="327" y="882"/>
                    <a:pt x="327" y="882"/>
                  </a:cubicBezTo>
                  <a:close/>
                  <a:moveTo>
                    <a:pt x="339" y="889"/>
                  </a:moveTo>
                  <a:cubicBezTo>
                    <a:pt x="339" y="449"/>
                    <a:pt x="339" y="449"/>
                    <a:pt x="339" y="449"/>
                  </a:cubicBezTo>
                  <a:cubicBezTo>
                    <a:pt x="338" y="448"/>
                    <a:pt x="338" y="448"/>
                    <a:pt x="338" y="448"/>
                  </a:cubicBezTo>
                  <a:cubicBezTo>
                    <a:pt x="338" y="888"/>
                    <a:pt x="338" y="888"/>
                    <a:pt x="338" y="888"/>
                  </a:cubicBezTo>
                  <a:cubicBezTo>
                    <a:pt x="339" y="889"/>
                    <a:pt x="339" y="889"/>
                    <a:pt x="339" y="889"/>
                  </a:cubicBezTo>
                  <a:close/>
                  <a:moveTo>
                    <a:pt x="280" y="854"/>
                  </a:moveTo>
                  <a:cubicBezTo>
                    <a:pt x="280" y="415"/>
                    <a:pt x="280" y="415"/>
                    <a:pt x="280" y="415"/>
                  </a:cubicBezTo>
                  <a:cubicBezTo>
                    <a:pt x="278" y="414"/>
                    <a:pt x="278" y="414"/>
                    <a:pt x="278" y="414"/>
                  </a:cubicBezTo>
                  <a:cubicBezTo>
                    <a:pt x="278" y="854"/>
                    <a:pt x="278" y="854"/>
                    <a:pt x="278" y="854"/>
                  </a:cubicBezTo>
                  <a:lnTo>
                    <a:pt x="280" y="8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3" name="Freeform 101">
              <a:extLst>
                <a:ext uri="{FF2B5EF4-FFF2-40B4-BE49-F238E27FC236}">
                  <a16:creationId xmlns="" xmlns:a16="http://schemas.microsoft.com/office/drawing/2014/main" id="{D7450444-88DA-4AFB-8640-C27F28F56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370138"/>
              <a:ext cx="161925" cy="103188"/>
            </a:xfrm>
            <a:custGeom>
              <a:avLst/>
              <a:gdLst>
                <a:gd name="T0" fmla="*/ 95 w 102"/>
                <a:gd name="T1" fmla="*/ 56 h 65"/>
                <a:gd name="T2" fmla="*/ 0 w 102"/>
                <a:gd name="T3" fmla="*/ 0 h 65"/>
                <a:gd name="T4" fmla="*/ 0 w 102"/>
                <a:gd name="T5" fmla="*/ 7 h 65"/>
                <a:gd name="T6" fmla="*/ 102 w 102"/>
                <a:gd name="T7" fmla="*/ 65 h 65"/>
                <a:gd name="T8" fmla="*/ 95 w 102"/>
                <a:gd name="T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5">
                  <a:moveTo>
                    <a:pt x="95" y="56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102" y="65"/>
                  </a:lnTo>
                  <a:lnTo>
                    <a:pt x="95" y="5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4" name="Freeform 102">
              <a:extLst>
                <a:ext uri="{FF2B5EF4-FFF2-40B4-BE49-F238E27FC236}">
                  <a16:creationId xmlns="" xmlns:a16="http://schemas.microsoft.com/office/drawing/2014/main" id="{87FD42C8-6E74-48A6-BC7F-5E0F2C80F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3637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5" name="Freeform 103">
              <a:extLst>
                <a:ext uri="{FF2B5EF4-FFF2-40B4-BE49-F238E27FC236}">
                  <a16:creationId xmlns="" xmlns:a16="http://schemas.microsoft.com/office/drawing/2014/main" id="{12FB91F0-F1CC-444B-A5D7-9F6F69752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4542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6" name="Freeform 104">
              <a:extLst>
                <a:ext uri="{FF2B5EF4-FFF2-40B4-BE49-F238E27FC236}">
                  <a16:creationId xmlns="" xmlns:a16="http://schemas.microsoft.com/office/drawing/2014/main" id="{7AFBEDA3-801D-4FCB-8066-A6362CD07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540000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7" name="Freeform 105">
              <a:extLst>
                <a:ext uri="{FF2B5EF4-FFF2-40B4-BE49-F238E27FC236}">
                  <a16:creationId xmlns="" xmlns:a16="http://schemas.microsoft.com/office/drawing/2014/main" id="{3C265434-BC71-4AB0-A400-CBE11F458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63048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8" name="Freeform 106">
              <a:extLst>
                <a:ext uri="{FF2B5EF4-FFF2-40B4-BE49-F238E27FC236}">
                  <a16:creationId xmlns="" xmlns:a16="http://schemas.microsoft.com/office/drawing/2014/main" id="{04D4A004-10E8-4355-9662-37C27D9FB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719388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29" name="Freeform 107">
              <a:extLst>
                <a:ext uri="{FF2B5EF4-FFF2-40B4-BE49-F238E27FC236}">
                  <a16:creationId xmlns="" xmlns:a16="http://schemas.microsoft.com/office/drawing/2014/main" id="{769A26AC-A035-4DEE-8E64-AFAA2DBAA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0670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0" name="Freeform 108">
              <a:extLst>
                <a:ext uri="{FF2B5EF4-FFF2-40B4-BE49-F238E27FC236}">
                  <a16:creationId xmlns="" xmlns:a16="http://schemas.microsoft.com/office/drawing/2014/main" id="{5D611663-FE1D-4461-A08F-4B7862D95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895600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1" name="Freeform 109">
              <a:extLst>
                <a:ext uri="{FF2B5EF4-FFF2-40B4-BE49-F238E27FC236}">
                  <a16:creationId xmlns="" xmlns:a16="http://schemas.microsoft.com/office/drawing/2014/main" id="{3264DF9D-CF44-4C4C-AE9C-3B379C9DB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298291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2" name="Freeform 110">
              <a:extLst>
                <a:ext uri="{FF2B5EF4-FFF2-40B4-BE49-F238E27FC236}">
                  <a16:creationId xmlns="" xmlns:a16="http://schemas.microsoft.com/office/drawing/2014/main" id="{94B4DFB9-AABF-44DD-BA93-E057EE2E6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07181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3" name="Freeform 111">
              <a:extLst>
                <a:ext uri="{FF2B5EF4-FFF2-40B4-BE49-F238E27FC236}">
                  <a16:creationId xmlns="" xmlns:a16="http://schemas.microsoft.com/office/drawing/2014/main" id="{034AB980-4DCD-4946-9662-77BA5F280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15912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5" name="Freeform 112">
              <a:extLst>
                <a:ext uri="{FF2B5EF4-FFF2-40B4-BE49-F238E27FC236}">
                  <a16:creationId xmlns="" xmlns:a16="http://schemas.microsoft.com/office/drawing/2014/main" id="{0FF897DF-772D-4B3D-B93F-8B93E6090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248025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6" name="Freeform 114">
              <a:extLst>
                <a:ext uri="{FF2B5EF4-FFF2-40B4-BE49-F238E27FC236}">
                  <a16:creationId xmlns="" xmlns:a16="http://schemas.microsoft.com/office/drawing/2014/main" id="{3349468F-DF27-4F48-B1D0-07B36441B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3353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7" name="Freeform 115">
              <a:extLst>
                <a:ext uri="{FF2B5EF4-FFF2-40B4-BE49-F238E27FC236}">
                  <a16:creationId xmlns="" xmlns:a16="http://schemas.microsoft.com/office/drawing/2014/main" id="{B865E711-58ED-435A-8E2C-558CC9D76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424238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8" name="Freeform 116">
              <a:extLst>
                <a:ext uri="{FF2B5EF4-FFF2-40B4-BE49-F238E27FC236}">
                  <a16:creationId xmlns="" xmlns:a16="http://schemas.microsoft.com/office/drawing/2014/main" id="{E2B7DF50-1E9D-4606-BAB3-4372489E4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5115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39" name="Freeform 117">
              <a:extLst>
                <a:ext uri="{FF2B5EF4-FFF2-40B4-BE49-F238E27FC236}">
                  <a16:creationId xmlns="" xmlns:a16="http://schemas.microsoft.com/office/drawing/2014/main" id="{BE5F64EE-5C4E-4AEE-8E9C-DE6ECF939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00450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3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0" name="Freeform 118">
              <a:extLst>
                <a:ext uri="{FF2B5EF4-FFF2-40B4-BE49-F238E27FC236}">
                  <a16:creationId xmlns="" xmlns:a16="http://schemas.microsoft.com/office/drawing/2014/main" id="{B58E7240-B254-43E2-9074-EAD458BED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687763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1" name="Freeform 119">
              <a:extLst>
                <a:ext uri="{FF2B5EF4-FFF2-40B4-BE49-F238E27FC236}">
                  <a16:creationId xmlns="" xmlns:a16="http://schemas.microsoft.com/office/drawing/2014/main" id="{28FFBBFE-3AA2-4FF4-8389-F1CA9359B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776663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2" name="Freeform 120">
              <a:extLst>
                <a:ext uri="{FF2B5EF4-FFF2-40B4-BE49-F238E27FC236}">
                  <a16:creationId xmlns="" xmlns:a16="http://schemas.microsoft.com/office/drawing/2014/main" id="{A2163118-5B35-4E9B-BB03-2A59A2D1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863975"/>
              <a:ext cx="349250" cy="212725"/>
            </a:xfrm>
            <a:custGeom>
              <a:avLst/>
              <a:gdLst>
                <a:gd name="T0" fmla="*/ 125 w 125"/>
                <a:gd name="T1" fmla="*/ 73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3"/>
                  </a:moveTo>
                  <a:cubicBezTo>
                    <a:pt x="83" y="49"/>
                    <a:pt x="41" y="24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4"/>
                    <a:pt x="125" y="73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3" name="Freeform 121">
              <a:extLst>
                <a:ext uri="{FF2B5EF4-FFF2-40B4-BE49-F238E27FC236}">
                  <a16:creationId xmlns="" xmlns:a16="http://schemas.microsoft.com/office/drawing/2014/main" id="{D150F1B0-38E2-46FE-8E7E-DEE7083A9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952875"/>
              <a:ext cx="349250" cy="212725"/>
            </a:xfrm>
            <a:custGeom>
              <a:avLst/>
              <a:gdLst>
                <a:gd name="T0" fmla="*/ 125 w 125"/>
                <a:gd name="T1" fmla="*/ 72 h 76"/>
                <a:gd name="T2" fmla="*/ 0 w 125"/>
                <a:gd name="T3" fmla="*/ 0 h 76"/>
                <a:gd name="T4" fmla="*/ 0 w 125"/>
                <a:gd name="T5" fmla="*/ 4 h 76"/>
                <a:gd name="T6" fmla="*/ 125 w 125"/>
                <a:gd name="T7" fmla="*/ 76 h 76"/>
                <a:gd name="T8" fmla="*/ 125 w 125"/>
                <a:gd name="T9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6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41" y="28"/>
                    <a:pt x="83" y="52"/>
                    <a:pt x="125" y="76"/>
                  </a:cubicBezTo>
                  <a:cubicBezTo>
                    <a:pt x="125" y="75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4" name="Freeform 122">
              <a:extLst>
                <a:ext uri="{FF2B5EF4-FFF2-40B4-BE49-F238E27FC236}">
                  <a16:creationId xmlns="" xmlns:a16="http://schemas.microsoft.com/office/drawing/2014/main" id="{99BA7EBF-FFAD-47B1-ADE6-C88FC5AA0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043363"/>
              <a:ext cx="349250" cy="209550"/>
            </a:xfrm>
            <a:custGeom>
              <a:avLst/>
              <a:gdLst>
                <a:gd name="T0" fmla="*/ 125 w 125"/>
                <a:gd name="T1" fmla="*/ 72 h 75"/>
                <a:gd name="T2" fmla="*/ 0 w 125"/>
                <a:gd name="T3" fmla="*/ 0 h 75"/>
                <a:gd name="T4" fmla="*/ 0 w 125"/>
                <a:gd name="T5" fmla="*/ 3 h 75"/>
                <a:gd name="T6" fmla="*/ 125 w 125"/>
                <a:gd name="T7" fmla="*/ 75 h 75"/>
                <a:gd name="T8" fmla="*/ 125 w 125"/>
                <a:gd name="T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5">
                  <a:moveTo>
                    <a:pt x="125" y="72"/>
                  </a:moveTo>
                  <a:cubicBezTo>
                    <a:pt x="83" y="48"/>
                    <a:pt x="41" y="24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41" y="27"/>
                    <a:pt x="83" y="51"/>
                    <a:pt x="125" y="75"/>
                  </a:cubicBezTo>
                  <a:cubicBezTo>
                    <a:pt x="125" y="74"/>
                    <a:pt x="125" y="73"/>
                    <a:pt x="125" y="7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5" name="Freeform 123">
              <a:extLst>
                <a:ext uri="{FF2B5EF4-FFF2-40B4-BE49-F238E27FC236}">
                  <a16:creationId xmlns="" xmlns:a16="http://schemas.microsoft.com/office/drawing/2014/main" id="{8FF32114-202C-42F2-B78A-89B0FC5CB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4129088"/>
              <a:ext cx="349250" cy="212725"/>
            </a:xfrm>
            <a:custGeom>
              <a:avLst/>
              <a:gdLst>
                <a:gd name="T0" fmla="*/ 220 w 220"/>
                <a:gd name="T1" fmla="*/ 127 h 134"/>
                <a:gd name="T2" fmla="*/ 0 w 220"/>
                <a:gd name="T3" fmla="*/ 0 h 134"/>
                <a:gd name="T4" fmla="*/ 0 w 220"/>
                <a:gd name="T5" fmla="*/ 7 h 134"/>
                <a:gd name="T6" fmla="*/ 220 w 220"/>
                <a:gd name="T7" fmla="*/ 134 h 134"/>
                <a:gd name="T8" fmla="*/ 220 w 220"/>
                <a:gd name="T9" fmla="*/ 12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34">
                  <a:moveTo>
                    <a:pt x="220" y="12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20" y="134"/>
                  </a:lnTo>
                  <a:lnTo>
                    <a:pt x="220" y="12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6" name="Freeform 124">
              <a:extLst>
                <a:ext uri="{FF2B5EF4-FFF2-40B4-BE49-F238E27FC236}">
                  <a16:creationId xmlns="" xmlns:a16="http://schemas.microsoft.com/office/drawing/2014/main" id="{190A34B5-98BC-401C-AE34-313B0FE52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2201863"/>
              <a:ext cx="349250" cy="2139950"/>
            </a:xfrm>
            <a:custGeom>
              <a:avLst/>
              <a:gdLst>
                <a:gd name="T0" fmla="*/ 64 w 125"/>
                <a:gd name="T1" fmla="*/ 37 h 765"/>
                <a:gd name="T2" fmla="*/ 64 w 125"/>
                <a:gd name="T3" fmla="*/ 730 h 765"/>
                <a:gd name="T4" fmla="*/ 61 w 125"/>
                <a:gd name="T5" fmla="*/ 728 h 765"/>
                <a:gd name="T6" fmla="*/ 61 w 125"/>
                <a:gd name="T7" fmla="*/ 35 h 765"/>
                <a:gd name="T8" fmla="*/ 64 w 125"/>
                <a:gd name="T9" fmla="*/ 37 h 765"/>
                <a:gd name="T10" fmla="*/ 125 w 125"/>
                <a:gd name="T11" fmla="*/ 72 h 765"/>
                <a:gd name="T12" fmla="*/ 125 w 125"/>
                <a:gd name="T13" fmla="*/ 765 h 765"/>
                <a:gd name="T14" fmla="*/ 122 w 125"/>
                <a:gd name="T15" fmla="*/ 763 h 765"/>
                <a:gd name="T16" fmla="*/ 121 w 125"/>
                <a:gd name="T17" fmla="*/ 70 h 765"/>
                <a:gd name="T18" fmla="*/ 125 w 125"/>
                <a:gd name="T19" fmla="*/ 72 h 765"/>
                <a:gd name="T20" fmla="*/ 3 w 125"/>
                <a:gd name="T21" fmla="*/ 2 h 765"/>
                <a:gd name="T22" fmla="*/ 3 w 125"/>
                <a:gd name="T23" fmla="*/ 694 h 765"/>
                <a:gd name="T24" fmla="*/ 0 w 125"/>
                <a:gd name="T25" fmla="*/ 693 h 765"/>
                <a:gd name="T26" fmla="*/ 0 w 125"/>
                <a:gd name="T27" fmla="*/ 0 h 765"/>
                <a:gd name="T28" fmla="*/ 3 w 125"/>
                <a:gd name="T29" fmla="*/ 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765">
                  <a:moveTo>
                    <a:pt x="64" y="37"/>
                  </a:moveTo>
                  <a:cubicBezTo>
                    <a:pt x="64" y="267"/>
                    <a:pt x="64" y="500"/>
                    <a:pt x="64" y="730"/>
                  </a:cubicBezTo>
                  <a:cubicBezTo>
                    <a:pt x="63" y="729"/>
                    <a:pt x="62" y="728"/>
                    <a:pt x="61" y="728"/>
                  </a:cubicBezTo>
                  <a:cubicBezTo>
                    <a:pt x="61" y="498"/>
                    <a:pt x="61" y="265"/>
                    <a:pt x="61" y="35"/>
                  </a:cubicBezTo>
                  <a:cubicBezTo>
                    <a:pt x="62" y="36"/>
                    <a:pt x="63" y="36"/>
                    <a:pt x="64" y="37"/>
                  </a:cubicBezTo>
                  <a:close/>
                  <a:moveTo>
                    <a:pt x="125" y="72"/>
                  </a:moveTo>
                  <a:cubicBezTo>
                    <a:pt x="125" y="765"/>
                    <a:pt x="125" y="765"/>
                    <a:pt x="125" y="765"/>
                  </a:cubicBezTo>
                  <a:cubicBezTo>
                    <a:pt x="122" y="763"/>
                    <a:pt x="122" y="763"/>
                    <a:pt x="122" y="763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5" y="72"/>
                    <a:pt x="125" y="72"/>
                    <a:pt x="125" y="72"/>
                  </a:cubicBezTo>
                  <a:close/>
                  <a:moveTo>
                    <a:pt x="3" y="2"/>
                  </a:moveTo>
                  <a:cubicBezTo>
                    <a:pt x="3" y="694"/>
                    <a:pt x="3" y="694"/>
                    <a:pt x="3" y="694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7" name="Freeform 126">
              <a:extLst>
                <a:ext uri="{FF2B5EF4-FFF2-40B4-BE49-F238E27FC236}">
                  <a16:creationId xmlns="" xmlns:a16="http://schemas.microsoft.com/office/drawing/2014/main" id="{A9BDCD3E-EF1E-4973-9F8F-971FA8275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38388"/>
              <a:ext cx="193675" cy="1987550"/>
            </a:xfrm>
            <a:custGeom>
              <a:avLst/>
              <a:gdLst>
                <a:gd name="T0" fmla="*/ 122 w 122"/>
                <a:gd name="T1" fmla="*/ 363 h 1252"/>
                <a:gd name="T2" fmla="*/ 0 w 122"/>
                <a:gd name="T3" fmla="*/ 286 h 1252"/>
                <a:gd name="T4" fmla="*/ 0 w 122"/>
                <a:gd name="T5" fmla="*/ 277 h 1252"/>
                <a:gd name="T6" fmla="*/ 122 w 122"/>
                <a:gd name="T7" fmla="*/ 305 h 1252"/>
                <a:gd name="T8" fmla="*/ 122 w 122"/>
                <a:gd name="T9" fmla="*/ 302 h 1252"/>
                <a:gd name="T10" fmla="*/ 122 w 122"/>
                <a:gd name="T11" fmla="*/ 295 h 1252"/>
                <a:gd name="T12" fmla="*/ 122 w 122"/>
                <a:gd name="T13" fmla="*/ 245 h 1252"/>
                <a:gd name="T14" fmla="*/ 122 w 122"/>
                <a:gd name="T15" fmla="*/ 237 h 1252"/>
                <a:gd name="T16" fmla="*/ 0 w 122"/>
                <a:gd name="T17" fmla="*/ 124 h 1252"/>
                <a:gd name="T18" fmla="*/ 122 w 122"/>
                <a:gd name="T19" fmla="*/ 187 h 1252"/>
                <a:gd name="T20" fmla="*/ 122 w 122"/>
                <a:gd name="T21" fmla="*/ 184 h 1252"/>
                <a:gd name="T22" fmla="*/ 122 w 122"/>
                <a:gd name="T23" fmla="*/ 141 h 1252"/>
                <a:gd name="T24" fmla="*/ 122 w 122"/>
                <a:gd name="T25" fmla="*/ 129 h 1252"/>
                <a:gd name="T26" fmla="*/ 0 w 122"/>
                <a:gd name="T27" fmla="*/ 9 h 1252"/>
                <a:gd name="T28" fmla="*/ 0 w 122"/>
                <a:gd name="T29" fmla="*/ 0 h 1252"/>
                <a:gd name="T30" fmla="*/ 0 w 122"/>
                <a:gd name="T31" fmla="*/ 337 h 1252"/>
                <a:gd name="T32" fmla="*/ 0 w 122"/>
                <a:gd name="T33" fmla="*/ 339 h 1252"/>
                <a:gd name="T34" fmla="*/ 0 w 122"/>
                <a:gd name="T35" fmla="*/ 346 h 1252"/>
                <a:gd name="T36" fmla="*/ 0 w 122"/>
                <a:gd name="T37" fmla="*/ 395 h 1252"/>
                <a:gd name="T38" fmla="*/ 0 w 122"/>
                <a:gd name="T39" fmla="*/ 404 h 1252"/>
                <a:gd name="T40" fmla="*/ 122 w 122"/>
                <a:gd name="T41" fmla="*/ 519 h 1252"/>
                <a:gd name="T42" fmla="*/ 0 w 122"/>
                <a:gd name="T43" fmla="*/ 453 h 1252"/>
                <a:gd name="T44" fmla="*/ 0 w 122"/>
                <a:gd name="T45" fmla="*/ 457 h 1252"/>
                <a:gd name="T46" fmla="*/ 0 w 122"/>
                <a:gd name="T47" fmla="*/ 501 h 1252"/>
                <a:gd name="T48" fmla="*/ 0 w 122"/>
                <a:gd name="T49" fmla="*/ 513 h 1252"/>
                <a:gd name="T50" fmla="*/ 122 w 122"/>
                <a:gd name="T51" fmla="*/ 626 h 1252"/>
                <a:gd name="T52" fmla="*/ 122 w 122"/>
                <a:gd name="T53" fmla="*/ 635 h 1252"/>
                <a:gd name="T54" fmla="*/ 0 w 122"/>
                <a:gd name="T55" fmla="*/ 571 h 1252"/>
                <a:gd name="T56" fmla="*/ 0 w 122"/>
                <a:gd name="T57" fmla="*/ 612 h 1252"/>
                <a:gd name="T58" fmla="*/ 0 w 122"/>
                <a:gd name="T59" fmla="*/ 617 h 1252"/>
                <a:gd name="T60" fmla="*/ 0 w 122"/>
                <a:gd name="T61" fmla="*/ 667 h 1252"/>
                <a:gd name="T62" fmla="*/ 122 w 122"/>
                <a:gd name="T63" fmla="*/ 744 h 1252"/>
                <a:gd name="T64" fmla="*/ 122 w 122"/>
                <a:gd name="T65" fmla="*/ 753 h 1252"/>
                <a:gd name="T66" fmla="*/ 122 w 122"/>
                <a:gd name="T67" fmla="*/ 794 h 1252"/>
                <a:gd name="T68" fmla="*/ 0 w 122"/>
                <a:gd name="T69" fmla="*/ 728 h 1252"/>
                <a:gd name="T70" fmla="*/ 0 w 122"/>
                <a:gd name="T71" fmla="*/ 735 h 1252"/>
                <a:gd name="T72" fmla="*/ 0 w 122"/>
                <a:gd name="T73" fmla="*/ 785 h 1252"/>
                <a:gd name="T74" fmla="*/ 122 w 122"/>
                <a:gd name="T75" fmla="*/ 861 h 1252"/>
                <a:gd name="T76" fmla="*/ 122 w 122"/>
                <a:gd name="T77" fmla="*/ 906 h 1252"/>
                <a:gd name="T78" fmla="*/ 122 w 122"/>
                <a:gd name="T79" fmla="*/ 910 h 1252"/>
                <a:gd name="T80" fmla="*/ 0 w 122"/>
                <a:gd name="T81" fmla="*/ 846 h 1252"/>
                <a:gd name="T82" fmla="*/ 0 w 122"/>
                <a:gd name="T83" fmla="*/ 889 h 1252"/>
                <a:gd name="T84" fmla="*/ 0 w 122"/>
                <a:gd name="T85" fmla="*/ 901 h 1252"/>
                <a:gd name="T86" fmla="*/ 0 w 122"/>
                <a:gd name="T87" fmla="*/ 947 h 1252"/>
                <a:gd name="T88" fmla="*/ 122 w 122"/>
                <a:gd name="T89" fmla="*/ 1024 h 1252"/>
                <a:gd name="T90" fmla="*/ 122 w 122"/>
                <a:gd name="T91" fmla="*/ 1028 h 1252"/>
                <a:gd name="T92" fmla="*/ 0 w 122"/>
                <a:gd name="T93" fmla="*/ 1000 h 1252"/>
                <a:gd name="T94" fmla="*/ 0 w 122"/>
                <a:gd name="T95" fmla="*/ 1007 h 1252"/>
                <a:gd name="T96" fmla="*/ 0 w 122"/>
                <a:gd name="T97" fmla="*/ 1056 h 1252"/>
                <a:gd name="T98" fmla="*/ 0 w 122"/>
                <a:gd name="T99" fmla="*/ 1065 h 1252"/>
                <a:gd name="T100" fmla="*/ 122 w 122"/>
                <a:gd name="T101" fmla="*/ 1141 h 1252"/>
                <a:gd name="T102" fmla="*/ 0 w 122"/>
                <a:gd name="T103" fmla="*/ 1114 h 1252"/>
                <a:gd name="T104" fmla="*/ 0 w 122"/>
                <a:gd name="T105" fmla="*/ 1118 h 1252"/>
                <a:gd name="T106" fmla="*/ 0 w 122"/>
                <a:gd name="T107" fmla="*/ 1123 h 1252"/>
                <a:gd name="T108" fmla="*/ 0 w 122"/>
                <a:gd name="T109" fmla="*/ 1172 h 1252"/>
                <a:gd name="T110" fmla="*/ 0 w 122"/>
                <a:gd name="T111" fmla="*/ 1181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2" h="1252">
                  <a:moveTo>
                    <a:pt x="88" y="64"/>
                  </a:moveTo>
                  <a:lnTo>
                    <a:pt x="0" y="13"/>
                  </a:lnTo>
                  <a:lnTo>
                    <a:pt x="0" y="15"/>
                  </a:lnTo>
                  <a:lnTo>
                    <a:pt x="92" y="67"/>
                  </a:lnTo>
                  <a:lnTo>
                    <a:pt x="88" y="64"/>
                  </a:lnTo>
                  <a:lnTo>
                    <a:pt x="88" y="64"/>
                  </a:lnTo>
                  <a:close/>
                  <a:moveTo>
                    <a:pt x="122" y="363"/>
                  </a:moveTo>
                  <a:lnTo>
                    <a:pt x="122" y="360"/>
                  </a:lnTo>
                  <a:lnTo>
                    <a:pt x="0" y="289"/>
                  </a:lnTo>
                  <a:lnTo>
                    <a:pt x="0" y="293"/>
                  </a:lnTo>
                  <a:lnTo>
                    <a:pt x="122" y="363"/>
                  </a:lnTo>
                  <a:lnTo>
                    <a:pt x="122" y="363"/>
                  </a:lnTo>
                  <a:close/>
                  <a:moveTo>
                    <a:pt x="122" y="356"/>
                  </a:moveTo>
                  <a:lnTo>
                    <a:pt x="0" y="286"/>
                  </a:lnTo>
                  <a:lnTo>
                    <a:pt x="0" y="284"/>
                  </a:lnTo>
                  <a:lnTo>
                    <a:pt x="122" y="355"/>
                  </a:lnTo>
                  <a:lnTo>
                    <a:pt x="122" y="356"/>
                  </a:lnTo>
                  <a:lnTo>
                    <a:pt x="122" y="356"/>
                  </a:lnTo>
                  <a:close/>
                  <a:moveTo>
                    <a:pt x="122" y="351"/>
                  </a:moveTo>
                  <a:lnTo>
                    <a:pt x="0" y="281"/>
                  </a:lnTo>
                  <a:lnTo>
                    <a:pt x="0" y="277"/>
                  </a:lnTo>
                  <a:lnTo>
                    <a:pt x="122" y="348"/>
                  </a:lnTo>
                  <a:lnTo>
                    <a:pt x="122" y="351"/>
                  </a:lnTo>
                  <a:lnTo>
                    <a:pt x="122" y="351"/>
                  </a:lnTo>
                  <a:close/>
                  <a:moveTo>
                    <a:pt x="122" y="307"/>
                  </a:moveTo>
                  <a:lnTo>
                    <a:pt x="0" y="237"/>
                  </a:lnTo>
                  <a:lnTo>
                    <a:pt x="0" y="235"/>
                  </a:lnTo>
                  <a:lnTo>
                    <a:pt x="122" y="305"/>
                  </a:lnTo>
                  <a:lnTo>
                    <a:pt x="122" y="307"/>
                  </a:lnTo>
                  <a:lnTo>
                    <a:pt x="122" y="307"/>
                  </a:lnTo>
                  <a:close/>
                  <a:moveTo>
                    <a:pt x="122" y="302"/>
                  </a:moveTo>
                  <a:lnTo>
                    <a:pt x="0" y="231"/>
                  </a:lnTo>
                  <a:lnTo>
                    <a:pt x="0" y="228"/>
                  </a:lnTo>
                  <a:lnTo>
                    <a:pt x="122" y="298"/>
                  </a:lnTo>
                  <a:lnTo>
                    <a:pt x="122" y="302"/>
                  </a:lnTo>
                  <a:lnTo>
                    <a:pt x="122" y="302"/>
                  </a:lnTo>
                  <a:close/>
                  <a:moveTo>
                    <a:pt x="122" y="295"/>
                  </a:moveTo>
                  <a:lnTo>
                    <a:pt x="0" y="224"/>
                  </a:lnTo>
                  <a:lnTo>
                    <a:pt x="0" y="222"/>
                  </a:lnTo>
                  <a:lnTo>
                    <a:pt x="122" y="293"/>
                  </a:lnTo>
                  <a:lnTo>
                    <a:pt x="122" y="295"/>
                  </a:lnTo>
                  <a:lnTo>
                    <a:pt x="122" y="295"/>
                  </a:lnTo>
                  <a:close/>
                  <a:moveTo>
                    <a:pt x="122" y="252"/>
                  </a:moveTo>
                  <a:lnTo>
                    <a:pt x="122" y="249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122" y="252"/>
                  </a:lnTo>
                  <a:lnTo>
                    <a:pt x="122" y="252"/>
                  </a:lnTo>
                  <a:close/>
                  <a:moveTo>
                    <a:pt x="122" y="245"/>
                  </a:moveTo>
                  <a:lnTo>
                    <a:pt x="122" y="244"/>
                  </a:lnTo>
                  <a:lnTo>
                    <a:pt x="0" y="173"/>
                  </a:lnTo>
                  <a:lnTo>
                    <a:pt x="0" y="175"/>
                  </a:lnTo>
                  <a:lnTo>
                    <a:pt x="122" y="245"/>
                  </a:lnTo>
                  <a:lnTo>
                    <a:pt x="122" y="245"/>
                  </a:lnTo>
                  <a:close/>
                  <a:moveTo>
                    <a:pt x="122" y="240"/>
                  </a:moveTo>
                  <a:lnTo>
                    <a:pt x="122" y="237"/>
                  </a:lnTo>
                  <a:lnTo>
                    <a:pt x="0" y="166"/>
                  </a:lnTo>
                  <a:lnTo>
                    <a:pt x="0" y="170"/>
                  </a:lnTo>
                  <a:lnTo>
                    <a:pt x="122" y="240"/>
                  </a:lnTo>
                  <a:lnTo>
                    <a:pt x="122" y="240"/>
                  </a:lnTo>
                  <a:close/>
                  <a:moveTo>
                    <a:pt x="122" y="196"/>
                  </a:moveTo>
                  <a:lnTo>
                    <a:pt x="0" y="126"/>
                  </a:lnTo>
                  <a:lnTo>
                    <a:pt x="0" y="124"/>
                  </a:lnTo>
                  <a:lnTo>
                    <a:pt x="122" y="194"/>
                  </a:lnTo>
                  <a:lnTo>
                    <a:pt x="122" y="196"/>
                  </a:lnTo>
                  <a:lnTo>
                    <a:pt x="122" y="196"/>
                  </a:lnTo>
                  <a:close/>
                  <a:moveTo>
                    <a:pt x="122" y="191"/>
                  </a:moveTo>
                  <a:lnTo>
                    <a:pt x="0" y="120"/>
                  </a:lnTo>
                  <a:lnTo>
                    <a:pt x="0" y="117"/>
                  </a:lnTo>
                  <a:lnTo>
                    <a:pt x="122" y="187"/>
                  </a:lnTo>
                  <a:lnTo>
                    <a:pt x="122" y="191"/>
                  </a:lnTo>
                  <a:lnTo>
                    <a:pt x="122" y="191"/>
                  </a:lnTo>
                  <a:close/>
                  <a:moveTo>
                    <a:pt x="122" y="184"/>
                  </a:moveTo>
                  <a:lnTo>
                    <a:pt x="0" y="113"/>
                  </a:lnTo>
                  <a:lnTo>
                    <a:pt x="0" y="111"/>
                  </a:lnTo>
                  <a:lnTo>
                    <a:pt x="122" y="182"/>
                  </a:lnTo>
                  <a:lnTo>
                    <a:pt x="122" y="184"/>
                  </a:lnTo>
                  <a:lnTo>
                    <a:pt x="122" y="184"/>
                  </a:lnTo>
                  <a:close/>
                  <a:moveTo>
                    <a:pt x="122" y="141"/>
                  </a:moveTo>
                  <a:lnTo>
                    <a:pt x="0" y="71"/>
                  </a:lnTo>
                  <a:lnTo>
                    <a:pt x="0" y="67"/>
                  </a:lnTo>
                  <a:lnTo>
                    <a:pt x="122" y="138"/>
                  </a:lnTo>
                  <a:lnTo>
                    <a:pt x="122" y="141"/>
                  </a:lnTo>
                  <a:lnTo>
                    <a:pt x="122" y="141"/>
                  </a:lnTo>
                  <a:close/>
                  <a:moveTo>
                    <a:pt x="122" y="134"/>
                  </a:moveTo>
                  <a:lnTo>
                    <a:pt x="0" y="64"/>
                  </a:lnTo>
                  <a:lnTo>
                    <a:pt x="0" y="62"/>
                  </a:lnTo>
                  <a:lnTo>
                    <a:pt x="122" y="133"/>
                  </a:lnTo>
                  <a:lnTo>
                    <a:pt x="122" y="134"/>
                  </a:lnTo>
                  <a:lnTo>
                    <a:pt x="122" y="134"/>
                  </a:lnTo>
                  <a:close/>
                  <a:moveTo>
                    <a:pt x="122" y="129"/>
                  </a:moveTo>
                  <a:lnTo>
                    <a:pt x="0" y="59"/>
                  </a:lnTo>
                  <a:lnTo>
                    <a:pt x="0" y="55"/>
                  </a:lnTo>
                  <a:lnTo>
                    <a:pt x="122" y="126"/>
                  </a:lnTo>
                  <a:lnTo>
                    <a:pt x="122" y="129"/>
                  </a:lnTo>
                  <a:lnTo>
                    <a:pt x="122" y="129"/>
                  </a:lnTo>
                  <a:close/>
                  <a:moveTo>
                    <a:pt x="87" y="59"/>
                  </a:moveTo>
                  <a:lnTo>
                    <a:pt x="0" y="9"/>
                  </a:lnTo>
                  <a:lnTo>
                    <a:pt x="0" y="6"/>
                  </a:lnTo>
                  <a:lnTo>
                    <a:pt x="83" y="55"/>
                  </a:lnTo>
                  <a:lnTo>
                    <a:pt x="87" y="59"/>
                  </a:lnTo>
                  <a:lnTo>
                    <a:pt x="87" y="59"/>
                  </a:lnTo>
                  <a:close/>
                  <a:moveTo>
                    <a:pt x="79" y="5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78" y="44"/>
                  </a:lnTo>
                  <a:lnTo>
                    <a:pt x="79" y="50"/>
                  </a:lnTo>
                  <a:lnTo>
                    <a:pt x="79" y="50"/>
                  </a:lnTo>
                  <a:close/>
                  <a:moveTo>
                    <a:pt x="0" y="334"/>
                  </a:moveTo>
                  <a:lnTo>
                    <a:pt x="122" y="404"/>
                  </a:lnTo>
                  <a:lnTo>
                    <a:pt x="122" y="40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0" y="334"/>
                  </a:lnTo>
                  <a:close/>
                  <a:moveTo>
                    <a:pt x="0" y="339"/>
                  </a:moveTo>
                  <a:lnTo>
                    <a:pt x="122" y="409"/>
                  </a:lnTo>
                  <a:lnTo>
                    <a:pt x="122" y="413"/>
                  </a:lnTo>
                  <a:lnTo>
                    <a:pt x="0" y="342"/>
                  </a:lnTo>
                  <a:lnTo>
                    <a:pt x="0" y="339"/>
                  </a:lnTo>
                  <a:lnTo>
                    <a:pt x="0" y="339"/>
                  </a:lnTo>
                  <a:close/>
                  <a:moveTo>
                    <a:pt x="0" y="346"/>
                  </a:moveTo>
                  <a:lnTo>
                    <a:pt x="122" y="416"/>
                  </a:lnTo>
                  <a:lnTo>
                    <a:pt x="122" y="418"/>
                  </a:lnTo>
                  <a:lnTo>
                    <a:pt x="0" y="348"/>
                  </a:lnTo>
                  <a:lnTo>
                    <a:pt x="0" y="346"/>
                  </a:lnTo>
                  <a:lnTo>
                    <a:pt x="0" y="346"/>
                  </a:lnTo>
                  <a:close/>
                  <a:moveTo>
                    <a:pt x="0" y="390"/>
                  </a:moveTo>
                  <a:lnTo>
                    <a:pt x="0" y="392"/>
                  </a:lnTo>
                  <a:lnTo>
                    <a:pt x="122" y="462"/>
                  </a:lnTo>
                  <a:lnTo>
                    <a:pt x="122" y="460"/>
                  </a:lnTo>
                  <a:lnTo>
                    <a:pt x="0" y="390"/>
                  </a:lnTo>
                  <a:lnTo>
                    <a:pt x="0" y="390"/>
                  </a:lnTo>
                  <a:close/>
                  <a:moveTo>
                    <a:pt x="0" y="395"/>
                  </a:moveTo>
                  <a:lnTo>
                    <a:pt x="0" y="399"/>
                  </a:lnTo>
                  <a:lnTo>
                    <a:pt x="122" y="469"/>
                  </a:lnTo>
                  <a:lnTo>
                    <a:pt x="122" y="466"/>
                  </a:lnTo>
                  <a:lnTo>
                    <a:pt x="0" y="395"/>
                  </a:lnTo>
                  <a:lnTo>
                    <a:pt x="0" y="395"/>
                  </a:lnTo>
                  <a:close/>
                  <a:moveTo>
                    <a:pt x="0" y="401"/>
                  </a:moveTo>
                  <a:lnTo>
                    <a:pt x="0" y="404"/>
                  </a:lnTo>
                  <a:lnTo>
                    <a:pt x="122" y="475"/>
                  </a:lnTo>
                  <a:lnTo>
                    <a:pt x="122" y="471"/>
                  </a:lnTo>
                  <a:lnTo>
                    <a:pt x="0" y="401"/>
                  </a:lnTo>
                  <a:lnTo>
                    <a:pt x="0" y="401"/>
                  </a:lnTo>
                  <a:close/>
                  <a:moveTo>
                    <a:pt x="0" y="445"/>
                  </a:moveTo>
                  <a:lnTo>
                    <a:pt x="122" y="515"/>
                  </a:lnTo>
                  <a:lnTo>
                    <a:pt x="122" y="519"/>
                  </a:lnTo>
                  <a:lnTo>
                    <a:pt x="0" y="448"/>
                  </a:lnTo>
                  <a:lnTo>
                    <a:pt x="0" y="445"/>
                  </a:lnTo>
                  <a:lnTo>
                    <a:pt x="0" y="445"/>
                  </a:lnTo>
                  <a:close/>
                  <a:moveTo>
                    <a:pt x="0" y="452"/>
                  </a:moveTo>
                  <a:lnTo>
                    <a:pt x="122" y="522"/>
                  </a:lnTo>
                  <a:lnTo>
                    <a:pt x="122" y="524"/>
                  </a:lnTo>
                  <a:lnTo>
                    <a:pt x="0" y="453"/>
                  </a:lnTo>
                  <a:lnTo>
                    <a:pt x="0" y="452"/>
                  </a:lnTo>
                  <a:lnTo>
                    <a:pt x="0" y="452"/>
                  </a:lnTo>
                  <a:close/>
                  <a:moveTo>
                    <a:pt x="0" y="457"/>
                  </a:moveTo>
                  <a:lnTo>
                    <a:pt x="122" y="527"/>
                  </a:lnTo>
                  <a:lnTo>
                    <a:pt x="122" y="531"/>
                  </a:lnTo>
                  <a:lnTo>
                    <a:pt x="0" y="460"/>
                  </a:lnTo>
                  <a:lnTo>
                    <a:pt x="0" y="457"/>
                  </a:lnTo>
                  <a:lnTo>
                    <a:pt x="0" y="457"/>
                  </a:lnTo>
                  <a:close/>
                  <a:moveTo>
                    <a:pt x="0" y="501"/>
                  </a:moveTo>
                  <a:lnTo>
                    <a:pt x="0" y="503"/>
                  </a:lnTo>
                  <a:lnTo>
                    <a:pt x="122" y="573"/>
                  </a:lnTo>
                  <a:lnTo>
                    <a:pt x="122" y="571"/>
                  </a:lnTo>
                  <a:lnTo>
                    <a:pt x="0" y="501"/>
                  </a:lnTo>
                  <a:lnTo>
                    <a:pt x="0" y="501"/>
                  </a:lnTo>
                  <a:close/>
                  <a:moveTo>
                    <a:pt x="0" y="506"/>
                  </a:moveTo>
                  <a:lnTo>
                    <a:pt x="0" y="510"/>
                  </a:lnTo>
                  <a:lnTo>
                    <a:pt x="122" y="580"/>
                  </a:lnTo>
                  <a:lnTo>
                    <a:pt x="122" y="577"/>
                  </a:lnTo>
                  <a:lnTo>
                    <a:pt x="0" y="506"/>
                  </a:lnTo>
                  <a:lnTo>
                    <a:pt x="0" y="506"/>
                  </a:lnTo>
                  <a:close/>
                  <a:moveTo>
                    <a:pt x="0" y="513"/>
                  </a:moveTo>
                  <a:lnTo>
                    <a:pt x="0" y="515"/>
                  </a:lnTo>
                  <a:lnTo>
                    <a:pt x="122" y="586"/>
                  </a:lnTo>
                  <a:lnTo>
                    <a:pt x="122" y="584"/>
                  </a:lnTo>
                  <a:lnTo>
                    <a:pt x="0" y="513"/>
                  </a:lnTo>
                  <a:lnTo>
                    <a:pt x="0" y="513"/>
                  </a:lnTo>
                  <a:close/>
                  <a:moveTo>
                    <a:pt x="0" y="556"/>
                  </a:moveTo>
                  <a:lnTo>
                    <a:pt x="122" y="626"/>
                  </a:lnTo>
                  <a:lnTo>
                    <a:pt x="122" y="630"/>
                  </a:lnTo>
                  <a:lnTo>
                    <a:pt x="0" y="559"/>
                  </a:lnTo>
                  <a:lnTo>
                    <a:pt x="0" y="556"/>
                  </a:lnTo>
                  <a:lnTo>
                    <a:pt x="0" y="556"/>
                  </a:lnTo>
                  <a:close/>
                  <a:moveTo>
                    <a:pt x="0" y="563"/>
                  </a:moveTo>
                  <a:lnTo>
                    <a:pt x="122" y="633"/>
                  </a:lnTo>
                  <a:lnTo>
                    <a:pt x="122" y="635"/>
                  </a:lnTo>
                  <a:lnTo>
                    <a:pt x="0" y="564"/>
                  </a:lnTo>
                  <a:lnTo>
                    <a:pt x="0" y="563"/>
                  </a:lnTo>
                  <a:lnTo>
                    <a:pt x="0" y="563"/>
                  </a:lnTo>
                  <a:close/>
                  <a:moveTo>
                    <a:pt x="0" y="568"/>
                  </a:moveTo>
                  <a:lnTo>
                    <a:pt x="122" y="638"/>
                  </a:lnTo>
                  <a:lnTo>
                    <a:pt x="122" y="642"/>
                  </a:lnTo>
                  <a:lnTo>
                    <a:pt x="0" y="571"/>
                  </a:lnTo>
                  <a:lnTo>
                    <a:pt x="0" y="568"/>
                  </a:lnTo>
                  <a:lnTo>
                    <a:pt x="0" y="568"/>
                  </a:lnTo>
                  <a:close/>
                  <a:moveTo>
                    <a:pt x="0" y="612"/>
                  </a:moveTo>
                  <a:lnTo>
                    <a:pt x="0" y="614"/>
                  </a:lnTo>
                  <a:lnTo>
                    <a:pt x="122" y="684"/>
                  </a:lnTo>
                  <a:lnTo>
                    <a:pt x="122" y="683"/>
                  </a:lnTo>
                  <a:lnTo>
                    <a:pt x="0" y="612"/>
                  </a:lnTo>
                  <a:lnTo>
                    <a:pt x="0" y="612"/>
                  </a:lnTo>
                  <a:close/>
                  <a:moveTo>
                    <a:pt x="0" y="617"/>
                  </a:moveTo>
                  <a:lnTo>
                    <a:pt x="0" y="621"/>
                  </a:lnTo>
                  <a:lnTo>
                    <a:pt x="122" y="691"/>
                  </a:lnTo>
                  <a:lnTo>
                    <a:pt x="122" y="688"/>
                  </a:lnTo>
                  <a:lnTo>
                    <a:pt x="0" y="617"/>
                  </a:lnTo>
                  <a:lnTo>
                    <a:pt x="0" y="617"/>
                  </a:lnTo>
                  <a:close/>
                  <a:moveTo>
                    <a:pt x="0" y="624"/>
                  </a:moveTo>
                  <a:lnTo>
                    <a:pt x="0" y="626"/>
                  </a:lnTo>
                  <a:lnTo>
                    <a:pt x="122" y="697"/>
                  </a:lnTo>
                  <a:lnTo>
                    <a:pt x="122" y="695"/>
                  </a:lnTo>
                  <a:lnTo>
                    <a:pt x="0" y="624"/>
                  </a:lnTo>
                  <a:lnTo>
                    <a:pt x="0" y="624"/>
                  </a:lnTo>
                  <a:close/>
                  <a:moveTo>
                    <a:pt x="0" y="667"/>
                  </a:moveTo>
                  <a:lnTo>
                    <a:pt x="122" y="737"/>
                  </a:lnTo>
                  <a:lnTo>
                    <a:pt x="122" y="741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7"/>
                  </a:lnTo>
                  <a:close/>
                  <a:moveTo>
                    <a:pt x="0" y="674"/>
                  </a:moveTo>
                  <a:lnTo>
                    <a:pt x="122" y="744"/>
                  </a:lnTo>
                  <a:lnTo>
                    <a:pt x="122" y="746"/>
                  </a:lnTo>
                  <a:lnTo>
                    <a:pt x="0" y="675"/>
                  </a:lnTo>
                  <a:lnTo>
                    <a:pt x="0" y="674"/>
                  </a:lnTo>
                  <a:lnTo>
                    <a:pt x="0" y="674"/>
                  </a:lnTo>
                  <a:close/>
                  <a:moveTo>
                    <a:pt x="0" y="679"/>
                  </a:moveTo>
                  <a:lnTo>
                    <a:pt x="122" y="749"/>
                  </a:lnTo>
                  <a:lnTo>
                    <a:pt x="122" y="753"/>
                  </a:lnTo>
                  <a:lnTo>
                    <a:pt x="0" y="683"/>
                  </a:lnTo>
                  <a:lnTo>
                    <a:pt x="0" y="679"/>
                  </a:lnTo>
                  <a:lnTo>
                    <a:pt x="0" y="679"/>
                  </a:lnTo>
                  <a:close/>
                  <a:moveTo>
                    <a:pt x="0" y="723"/>
                  </a:moveTo>
                  <a:lnTo>
                    <a:pt x="0" y="725"/>
                  </a:lnTo>
                  <a:lnTo>
                    <a:pt x="122" y="795"/>
                  </a:lnTo>
                  <a:lnTo>
                    <a:pt x="122" y="794"/>
                  </a:lnTo>
                  <a:lnTo>
                    <a:pt x="0" y="723"/>
                  </a:lnTo>
                  <a:lnTo>
                    <a:pt x="0" y="723"/>
                  </a:lnTo>
                  <a:close/>
                  <a:moveTo>
                    <a:pt x="0" y="728"/>
                  </a:moveTo>
                  <a:lnTo>
                    <a:pt x="0" y="732"/>
                  </a:lnTo>
                  <a:lnTo>
                    <a:pt x="122" y="802"/>
                  </a:lnTo>
                  <a:lnTo>
                    <a:pt x="122" y="799"/>
                  </a:lnTo>
                  <a:lnTo>
                    <a:pt x="0" y="728"/>
                  </a:lnTo>
                  <a:lnTo>
                    <a:pt x="0" y="728"/>
                  </a:lnTo>
                  <a:close/>
                  <a:moveTo>
                    <a:pt x="0" y="735"/>
                  </a:moveTo>
                  <a:lnTo>
                    <a:pt x="0" y="737"/>
                  </a:lnTo>
                  <a:lnTo>
                    <a:pt x="122" y="808"/>
                  </a:lnTo>
                  <a:lnTo>
                    <a:pt x="122" y="806"/>
                  </a:lnTo>
                  <a:lnTo>
                    <a:pt x="0" y="735"/>
                  </a:lnTo>
                  <a:lnTo>
                    <a:pt x="0" y="735"/>
                  </a:lnTo>
                  <a:close/>
                  <a:moveTo>
                    <a:pt x="0" y="778"/>
                  </a:moveTo>
                  <a:lnTo>
                    <a:pt x="122" y="848"/>
                  </a:lnTo>
                  <a:lnTo>
                    <a:pt x="122" y="852"/>
                  </a:lnTo>
                  <a:lnTo>
                    <a:pt x="0" y="781"/>
                  </a:lnTo>
                  <a:lnTo>
                    <a:pt x="0" y="778"/>
                  </a:lnTo>
                  <a:lnTo>
                    <a:pt x="0" y="778"/>
                  </a:lnTo>
                  <a:close/>
                  <a:moveTo>
                    <a:pt x="0" y="785"/>
                  </a:moveTo>
                  <a:lnTo>
                    <a:pt x="122" y="855"/>
                  </a:lnTo>
                  <a:lnTo>
                    <a:pt x="122" y="857"/>
                  </a:lnTo>
                  <a:lnTo>
                    <a:pt x="0" y="786"/>
                  </a:lnTo>
                  <a:lnTo>
                    <a:pt x="0" y="785"/>
                  </a:lnTo>
                  <a:lnTo>
                    <a:pt x="0" y="785"/>
                  </a:lnTo>
                  <a:close/>
                  <a:moveTo>
                    <a:pt x="0" y="790"/>
                  </a:moveTo>
                  <a:lnTo>
                    <a:pt x="122" y="861"/>
                  </a:lnTo>
                  <a:lnTo>
                    <a:pt x="122" y="864"/>
                  </a:lnTo>
                  <a:lnTo>
                    <a:pt x="0" y="794"/>
                  </a:lnTo>
                  <a:lnTo>
                    <a:pt x="0" y="790"/>
                  </a:lnTo>
                  <a:lnTo>
                    <a:pt x="0" y="790"/>
                  </a:lnTo>
                  <a:close/>
                  <a:moveTo>
                    <a:pt x="0" y="834"/>
                  </a:moveTo>
                  <a:lnTo>
                    <a:pt x="0" y="836"/>
                  </a:lnTo>
                  <a:lnTo>
                    <a:pt x="122" y="906"/>
                  </a:lnTo>
                  <a:lnTo>
                    <a:pt x="122" y="905"/>
                  </a:lnTo>
                  <a:lnTo>
                    <a:pt x="0" y="834"/>
                  </a:lnTo>
                  <a:lnTo>
                    <a:pt x="0" y="834"/>
                  </a:lnTo>
                  <a:close/>
                  <a:moveTo>
                    <a:pt x="0" y="839"/>
                  </a:moveTo>
                  <a:lnTo>
                    <a:pt x="0" y="843"/>
                  </a:lnTo>
                  <a:lnTo>
                    <a:pt x="122" y="913"/>
                  </a:lnTo>
                  <a:lnTo>
                    <a:pt x="122" y="910"/>
                  </a:lnTo>
                  <a:lnTo>
                    <a:pt x="0" y="839"/>
                  </a:lnTo>
                  <a:lnTo>
                    <a:pt x="0" y="839"/>
                  </a:lnTo>
                  <a:close/>
                  <a:moveTo>
                    <a:pt x="0" y="846"/>
                  </a:moveTo>
                  <a:lnTo>
                    <a:pt x="0" y="848"/>
                  </a:lnTo>
                  <a:lnTo>
                    <a:pt x="122" y="919"/>
                  </a:lnTo>
                  <a:lnTo>
                    <a:pt x="122" y="917"/>
                  </a:lnTo>
                  <a:lnTo>
                    <a:pt x="0" y="846"/>
                  </a:lnTo>
                  <a:lnTo>
                    <a:pt x="0" y="846"/>
                  </a:lnTo>
                  <a:close/>
                  <a:moveTo>
                    <a:pt x="0" y="889"/>
                  </a:moveTo>
                  <a:lnTo>
                    <a:pt x="122" y="959"/>
                  </a:lnTo>
                  <a:lnTo>
                    <a:pt x="122" y="963"/>
                  </a:lnTo>
                  <a:lnTo>
                    <a:pt x="0" y="892"/>
                  </a:lnTo>
                  <a:lnTo>
                    <a:pt x="0" y="889"/>
                  </a:lnTo>
                  <a:lnTo>
                    <a:pt x="0" y="889"/>
                  </a:lnTo>
                  <a:close/>
                  <a:moveTo>
                    <a:pt x="0" y="896"/>
                  </a:moveTo>
                  <a:lnTo>
                    <a:pt x="122" y="966"/>
                  </a:lnTo>
                  <a:lnTo>
                    <a:pt x="122" y="968"/>
                  </a:lnTo>
                  <a:lnTo>
                    <a:pt x="0" y="898"/>
                  </a:lnTo>
                  <a:lnTo>
                    <a:pt x="0" y="896"/>
                  </a:lnTo>
                  <a:lnTo>
                    <a:pt x="0" y="896"/>
                  </a:lnTo>
                  <a:close/>
                  <a:moveTo>
                    <a:pt x="0" y="901"/>
                  </a:moveTo>
                  <a:lnTo>
                    <a:pt x="122" y="972"/>
                  </a:lnTo>
                  <a:lnTo>
                    <a:pt x="122" y="975"/>
                  </a:lnTo>
                  <a:lnTo>
                    <a:pt x="0" y="905"/>
                  </a:lnTo>
                  <a:lnTo>
                    <a:pt x="0" y="901"/>
                  </a:lnTo>
                  <a:lnTo>
                    <a:pt x="0" y="901"/>
                  </a:lnTo>
                  <a:close/>
                  <a:moveTo>
                    <a:pt x="0" y="945"/>
                  </a:moveTo>
                  <a:lnTo>
                    <a:pt x="0" y="947"/>
                  </a:lnTo>
                  <a:lnTo>
                    <a:pt x="122" y="1017"/>
                  </a:lnTo>
                  <a:lnTo>
                    <a:pt x="122" y="1016"/>
                  </a:lnTo>
                  <a:lnTo>
                    <a:pt x="0" y="945"/>
                  </a:lnTo>
                  <a:lnTo>
                    <a:pt x="0" y="945"/>
                  </a:lnTo>
                  <a:close/>
                  <a:moveTo>
                    <a:pt x="0" y="950"/>
                  </a:moveTo>
                  <a:lnTo>
                    <a:pt x="0" y="954"/>
                  </a:lnTo>
                  <a:lnTo>
                    <a:pt x="122" y="1024"/>
                  </a:lnTo>
                  <a:lnTo>
                    <a:pt x="122" y="1021"/>
                  </a:lnTo>
                  <a:lnTo>
                    <a:pt x="0" y="950"/>
                  </a:lnTo>
                  <a:lnTo>
                    <a:pt x="0" y="950"/>
                  </a:lnTo>
                  <a:close/>
                  <a:moveTo>
                    <a:pt x="0" y="957"/>
                  </a:moveTo>
                  <a:lnTo>
                    <a:pt x="0" y="959"/>
                  </a:lnTo>
                  <a:lnTo>
                    <a:pt x="122" y="1030"/>
                  </a:lnTo>
                  <a:lnTo>
                    <a:pt x="122" y="1028"/>
                  </a:lnTo>
                  <a:lnTo>
                    <a:pt x="0" y="957"/>
                  </a:lnTo>
                  <a:lnTo>
                    <a:pt x="0" y="957"/>
                  </a:lnTo>
                  <a:close/>
                  <a:moveTo>
                    <a:pt x="0" y="1000"/>
                  </a:moveTo>
                  <a:lnTo>
                    <a:pt x="122" y="1070"/>
                  </a:lnTo>
                  <a:lnTo>
                    <a:pt x="122" y="1074"/>
                  </a:lnTo>
                  <a:lnTo>
                    <a:pt x="0" y="1003"/>
                  </a:lnTo>
                  <a:lnTo>
                    <a:pt x="0" y="1000"/>
                  </a:lnTo>
                  <a:lnTo>
                    <a:pt x="0" y="1000"/>
                  </a:lnTo>
                  <a:close/>
                  <a:moveTo>
                    <a:pt x="0" y="1007"/>
                  </a:moveTo>
                  <a:lnTo>
                    <a:pt x="122" y="1077"/>
                  </a:lnTo>
                  <a:lnTo>
                    <a:pt x="122" y="1079"/>
                  </a:lnTo>
                  <a:lnTo>
                    <a:pt x="0" y="1009"/>
                  </a:lnTo>
                  <a:lnTo>
                    <a:pt x="0" y="1007"/>
                  </a:lnTo>
                  <a:lnTo>
                    <a:pt x="0" y="1007"/>
                  </a:lnTo>
                  <a:close/>
                  <a:moveTo>
                    <a:pt x="0" y="1012"/>
                  </a:moveTo>
                  <a:lnTo>
                    <a:pt x="122" y="1083"/>
                  </a:lnTo>
                  <a:lnTo>
                    <a:pt x="122" y="1086"/>
                  </a:lnTo>
                  <a:lnTo>
                    <a:pt x="0" y="1016"/>
                  </a:lnTo>
                  <a:lnTo>
                    <a:pt x="0" y="1012"/>
                  </a:lnTo>
                  <a:lnTo>
                    <a:pt x="0" y="1012"/>
                  </a:lnTo>
                  <a:close/>
                  <a:moveTo>
                    <a:pt x="0" y="1056"/>
                  </a:moveTo>
                  <a:lnTo>
                    <a:pt x="0" y="1058"/>
                  </a:lnTo>
                  <a:lnTo>
                    <a:pt x="122" y="1128"/>
                  </a:lnTo>
                  <a:lnTo>
                    <a:pt x="122" y="1127"/>
                  </a:lnTo>
                  <a:lnTo>
                    <a:pt x="0" y="1056"/>
                  </a:lnTo>
                  <a:lnTo>
                    <a:pt x="0" y="1056"/>
                  </a:lnTo>
                  <a:close/>
                  <a:moveTo>
                    <a:pt x="0" y="1061"/>
                  </a:moveTo>
                  <a:lnTo>
                    <a:pt x="0" y="1065"/>
                  </a:lnTo>
                  <a:lnTo>
                    <a:pt x="122" y="1135"/>
                  </a:lnTo>
                  <a:lnTo>
                    <a:pt x="122" y="1132"/>
                  </a:lnTo>
                  <a:lnTo>
                    <a:pt x="0" y="1061"/>
                  </a:lnTo>
                  <a:lnTo>
                    <a:pt x="0" y="1061"/>
                  </a:lnTo>
                  <a:close/>
                  <a:moveTo>
                    <a:pt x="0" y="1068"/>
                  </a:moveTo>
                  <a:lnTo>
                    <a:pt x="0" y="1070"/>
                  </a:lnTo>
                  <a:lnTo>
                    <a:pt x="122" y="1141"/>
                  </a:lnTo>
                  <a:lnTo>
                    <a:pt x="122" y="1139"/>
                  </a:lnTo>
                  <a:lnTo>
                    <a:pt x="0" y="1068"/>
                  </a:lnTo>
                  <a:lnTo>
                    <a:pt x="0" y="1068"/>
                  </a:lnTo>
                  <a:close/>
                  <a:moveTo>
                    <a:pt x="0" y="1111"/>
                  </a:moveTo>
                  <a:lnTo>
                    <a:pt x="122" y="1181"/>
                  </a:lnTo>
                  <a:lnTo>
                    <a:pt x="122" y="1185"/>
                  </a:lnTo>
                  <a:lnTo>
                    <a:pt x="0" y="1114"/>
                  </a:lnTo>
                  <a:lnTo>
                    <a:pt x="0" y="1111"/>
                  </a:lnTo>
                  <a:lnTo>
                    <a:pt x="0" y="1111"/>
                  </a:lnTo>
                  <a:close/>
                  <a:moveTo>
                    <a:pt x="0" y="1118"/>
                  </a:moveTo>
                  <a:lnTo>
                    <a:pt x="122" y="1188"/>
                  </a:lnTo>
                  <a:lnTo>
                    <a:pt x="122" y="1190"/>
                  </a:lnTo>
                  <a:lnTo>
                    <a:pt x="0" y="1120"/>
                  </a:lnTo>
                  <a:lnTo>
                    <a:pt x="0" y="1118"/>
                  </a:lnTo>
                  <a:lnTo>
                    <a:pt x="0" y="1118"/>
                  </a:lnTo>
                  <a:close/>
                  <a:moveTo>
                    <a:pt x="0" y="1123"/>
                  </a:moveTo>
                  <a:lnTo>
                    <a:pt x="122" y="1194"/>
                  </a:lnTo>
                  <a:lnTo>
                    <a:pt x="122" y="1197"/>
                  </a:lnTo>
                  <a:lnTo>
                    <a:pt x="0" y="1127"/>
                  </a:lnTo>
                  <a:lnTo>
                    <a:pt x="0" y="1123"/>
                  </a:lnTo>
                  <a:lnTo>
                    <a:pt x="0" y="1123"/>
                  </a:lnTo>
                  <a:close/>
                  <a:moveTo>
                    <a:pt x="0" y="1167"/>
                  </a:moveTo>
                  <a:lnTo>
                    <a:pt x="0" y="1171"/>
                  </a:lnTo>
                  <a:lnTo>
                    <a:pt x="122" y="1241"/>
                  </a:lnTo>
                  <a:lnTo>
                    <a:pt x="122" y="1238"/>
                  </a:lnTo>
                  <a:lnTo>
                    <a:pt x="0" y="1167"/>
                  </a:lnTo>
                  <a:lnTo>
                    <a:pt x="0" y="1167"/>
                  </a:lnTo>
                  <a:close/>
                  <a:moveTo>
                    <a:pt x="0" y="1172"/>
                  </a:moveTo>
                  <a:lnTo>
                    <a:pt x="0" y="1176"/>
                  </a:lnTo>
                  <a:lnTo>
                    <a:pt x="122" y="1247"/>
                  </a:lnTo>
                  <a:lnTo>
                    <a:pt x="122" y="1243"/>
                  </a:lnTo>
                  <a:lnTo>
                    <a:pt x="0" y="1172"/>
                  </a:lnTo>
                  <a:lnTo>
                    <a:pt x="0" y="1172"/>
                  </a:lnTo>
                  <a:close/>
                  <a:moveTo>
                    <a:pt x="0" y="1180"/>
                  </a:moveTo>
                  <a:lnTo>
                    <a:pt x="0" y="1181"/>
                  </a:lnTo>
                  <a:lnTo>
                    <a:pt x="122" y="1252"/>
                  </a:lnTo>
                  <a:lnTo>
                    <a:pt x="122" y="1250"/>
                  </a:lnTo>
                  <a:lnTo>
                    <a:pt x="0" y="118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8" name="Freeform 127">
              <a:extLst>
                <a:ext uri="{FF2B5EF4-FFF2-40B4-BE49-F238E27FC236}">
                  <a16:creationId xmlns="" xmlns:a16="http://schemas.microsoft.com/office/drawing/2014/main" id="{5E2AC868-A359-4FC2-B859-B3CB00D7A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538" y="2408238"/>
              <a:ext cx="9525" cy="1944688"/>
            </a:xfrm>
            <a:custGeom>
              <a:avLst/>
              <a:gdLst>
                <a:gd name="T0" fmla="*/ 3 w 3"/>
                <a:gd name="T1" fmla="*/ 1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1"/>
                  </a:moveTo>
                  <a:cubicBezTo>
                    <a:pt x="3" y="231"/>
                    <a:pt x="3" y="465"/>
                    <a:pt x="3" y="695"/>
                  </a:cubicBezTo>
                  <a:cubicBezTo>
                    <a:pt x="2" y="694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49" name="Freeform 128">
              <a:extLst>
                <a:ext uri="{FF2B5EF4-FFF2-40B4-BE49-F238E27FC236}">
                  <a16:creationId xmlns="" xmlns:a16="http://schemas.microsoft.com/office/drawing/2014/main" id="{EFAE4374-2B39-493D-AC5C-0FED84A75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2349500"/>
              <a:ext cx="498475" cy="542925"/>
            </a:xfrm>
            <a:custGeom>
              <a:avLst/>
              <a:gdLst>
                <a:gd name="T0" fmla="*/ 25 w 314"/>
                <a:gd name="T1" fmla="*/ 168 h 342"/>
                <a:gd name="T2" fmla="*/ 28 w 314"/>
                <a:gd name="T3" fmla="*/ 327 h 342"/>
                <a:gd name="T4" fmla="*/ 25 w 314"/>
                <a:gd name="T5" fmla="*/ 328 h 342"/>
                <a:gd name="T6" fmla="*/ 51 w 314"/>
                <a:gd name="T7" fmla="*/ 314 h 342"/>
                <a:gd name="T8" fmla="*/ 53 w 314"/>
                <a:gd name="T9" fmla="*/ 152 h 342"/>
                <a:gd name="T10" fmla="*/ 51 w 314"/>
                <a:gd name="T11" fmla="*/ 314 h 342"/>
                <a:gd name="T12" fmla="*/ 51 w 314"/>
                <a:gd name="T13" fmla="*/ 314 h 342"/>
                <a:gd name="T14" fmla="*/ 76 w 314"/>
                <a:gd name="T15" fmla="*/ 138 h 342"/>
                <a:gd name="T16" fmla="*/ 78 w 314"/>
                <a:gd name="T17" fmla="*/ 298 h 342"/>
                <a:gd name="T18" fmla="*/ 76 w 314"/>
                <a:gd name="T19" fmla="*/ 298 h 342"/>
                <a:gd name="T20" fmla="*/ 101 w 314"/>
                <a:gd name="T21" fmla="*/ 284 h 342"/>
                <a:gd name="T22" fmla="*/ 104 w 314"/>
                <a:gd name="T23" fmla="*/ 122 h 342"/>
                <a:gd name="T24" fmla="*/ 101 w 314"/>
                <a:gd name="T25" fmla="*/ 284 h 342"/>
                <a:gd name="T26" fmla="*/ 101 w 314"/>
                <a:gd name="T27" fmla="*/ 284 h 342"/>
                <a:gd name="T28" fmla="*/ 127 w 314"/>
                <a:gd name="T29" fmla="*/ 110 h 342"/>
                <a:gd name="T30" fmla="*/ 129 w 314"/>
                <a:gd name="T31" fmla="*/ 268 h 342"/>
                <a:gd name="T32" fmla="*/ 127 w 314"/>
                <a:gd name="T33" fmla="*/ 270 h 342"/>
                <a:gd name="T34" fmla="*/ 152 w 314"/>
                <a:gd name="T35" fmla="*/ 256 h 342"/>
                <a:gd name="T36" fmla="*/ 153 w 314"/>
                <a:gd name="T37" fmla="*/ 94 h 342"/>
                <a:gd name="T38" fmla="*/ 152 w 314"/>
                <a:gd name="T39" fmla="*/ 256 h 342"/>
                <a:gd name="T40" fmla="*/ 152 w 314"/>
                <a:gd name="T41" fmla="*/ 256 h 342"/>
                <a:gd name="T42" fmla="*/ 0 w 314"/>
                <a:gd name="T43" fmla="*/ 182 h 342"/>
                <a:gd name="T44" fmla="*/ 2 w 314"/>
                <a:gd name="T45" fmla="*/ 341 h 342"/>
                <a:gd name="T46" fmla="*/ 0 w 314"/>
                <a:gd name="T47" fmla="*/ 342 h 342"/>
                <a:gd name="T48" fmla="*/ 185 w 314"/>
                <a:gd name="T49" fmla="*/ 237 h 342"/>
                <a:gd name="T50" fmla="*/ 187 w 314"/>
                <a:gd name="T51" fmla="*/ 74 h 342"/>
                <a:gd name="T52" fmla="*/ 185 w 314"/>
                <a:gd name="T53" fmla="*/ 237 h 342"/>
                <a:gd name="T54" fmla="*/ 185 w 314"/>
                <a:gd name="T55" fmla="*/ 237 h 342"/>
                <a:gd name="T56" fmla="*/ 210 w 314"/>
                <a:gd name="T57" fmla="*/ 60 h 342"/>
                <a:gd name="T58" fmla="*/ 213 w 314"/>
                <a:gd name="T59" fmla="*/ 219 h 342"/>
                <a:gd name="T60" fmla="*/ 210 w 314"/>
                <a:gd name="T61" fmla="*/ 221 h 342"/>
                <a:gd name="T62" fmla="*/ 236 w 314"/>
                <a:gd name="T63" fmla="*/ 207 h 342"/>
                <a:gd name="T64" fmla="*/ 238 w 314"/>
                <a:gd name="T65" fmla="*/ 45 h 342"/>
                <a:gd name="T66" fmla="*/ 236 w 314"/>
                <a:gd name="T67" fmla="*/ 207 h 342"/>
                <a:gd name="T68" fmla="*/ 236 w 314"/>
                <a:gd name="T69" fmla="*/ 207 h 342"/>
                <a:gd name="T70" fmla="*/ 261 w 314"/>
                <a:gd name="T71" fmla="*/ 32 h 342"/>
                <a:gd name="T72" fmla="*/ 263 w 314"/>
                <a:gd name="T73" fmla="*/ 191 h 342"/>
                <a:gd name="T74" fmla="*/ 261 w 314"/>
                <a:gd name="T75" fmla="*/ 193 h 342"/>
                <a:gd name="T76" fmla="*/ 285 w 314"/>
                <a:gd name="T77" fmla="*/ 177 h 342"/>
                <a:gd name="T78" fmla="*/ 289 w 314"/>
                <a:gd name="T79" fmla="*/ 16 h 342"/>
                <a:gd name="T80" fmla="*/ 285 w 314"/>
                <a:gd name="T81" fmla="*/ 177 h 342"/>
                <a:gd name="T82" fmla="*/ 285 w 314"/>
                <a:gd name="T83" fmla="*/ 177 h 342"/>
                <a:gd name="T84" fmla="*/ 312 w 314"/>
                <a:gd name="T85" fmla="*/ 2 h 342"/>
                <a:gd name="T86" fmla="*/ 314 w 314"/>
                <a:gd name="T87" fmla="*/ 161 h 342"/>
                <a:gd name="T88" fmla="*/ 312 w 314"/>
                <a:gd name="T89" fmla="*/ 163 h 342"/>
                <a:gd name="T90" fmla="*/ 160 w 314"/>
                <a:gd name="T91" fmla="*/ 251 h 342"/>
                <a:gd name="T92" fmla="*/ 162 w 314"/>
                <a:gd name="T93" fmla="*/ 89 h 342"/>
                <a:gd name="T94" fmla="*/ 160 w 314"/>
                <a:gd name="T95" fmla="*/ 25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4" h="342">
                  <a:moveTo>
                    <a:pt x="25" y="328"/>
                  </a:moveTo>
                  <a:lnTo>
                    <a:pt x="25" y="168"/>
                  </a:lnTo>
                  <a:lnTo>
                    <a:pt x="28" y="166"/>
                  </a:lnTo>
                  <a:lnTo>
                    <a:pt x="28" y="327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51" y="314"/>
                  </a:moveTo>
                  <a:lnTo>
                    <a:pt x="51" y="154"/>
                  </a:lnTo>
                  <a:lnTo>
                    <a:pt x="53" y="152"/>
                  </a:lnTo>
                  <a:lnTo>
                    <a:pt x="53" y="312"/>
                  </a:lnTo>
                  <a:lnTo>
                    <a:pt x="51" y="314"/>
                  </a:lnTo>
                  <a:lnTo>
                    <a:pt x="51" y="314"/>
                  </a:lnTo>
                  <a:lnTo>
                    <a:pt x="51" y="314"/>
                  </a:lnTo>
                  <a:close/>
                  <a:moveTo>
                    <a:pt x="76" y="298"/>
                  </a:moveTo>
                  <a:lnTo>
                    <a:pt x="76" y="138"/>
                  </a:lnTo>
                  <a:lnTo>
                    <a:pt x="78" y="138"/>
                  </a:lnTo>
                  <a:lnTo>
                    <a:pt x="78" y="298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1" y="284"/>
                  </a:moveTo>
                  <a:lnTo>
                    <a:pt x="101" y="124"/>
                  </a:lnTo>
                  <a:lnTo>
                    <a:pt x="104" y="122"/>
                  </a:lnTo>
                  <a:lnTo>
                    <a:pt x="104" y="282"/>
                  </a:lnTo>
                  <a:lnTo>
                    <a:pt x="101" y="284"/>
                  </a:lnTo>
                  <a:lnTo>
                    <a:pt x="101" y="284"/>
                  </a:lnTo>
                  <a:lnTo>
                    <a:pt x="101" y="284"/>
                  </a:lnTo>
                  <a:close/>
                  <a:moveTo>
                    <a:pt x="127" y="270"/>
                  </a:moveTo>
                  <a:lnTo>
                    <a:pt x="127" y="110"/>
                  </a:lnTo>
                  <a:lnTo>
                    <a:pt x="129" y="108"/>
                  </a:lnTo>
                  <a:lnTo>
                    <a:pt x="129" y="268"/>
                  </a:lnTo>
                  <a:lnTo>
                    <a:pt x="127" y="270"/>
                  </a:lnTo>
                  <a:lnTo>
                    <a:pt x="127" y="270"/>
                  </a:lnTo>
                  <a:lnTo>
                    <a:pt x="127" y="270"/>
                  </a:lnTo>
                  <a:close/>
                  <a:moveTo>
                    <a:pt x="152" y="256"/>
                  </a:moveTo>
                  <a:lnTo>
                    <a:pt x="152" y="96"/>
                  </a:lnTo>
                  <a:lnTo>
                    <a:pt x="153" y="94"/>
                  </a:lnTo>
                  <a:lnTo>
                    <a:pt x="153" y="254"/>
                  </a:lnTo>
                  <a:lnTo>
                    <a:pt x="152" y="256"/>
                  </a:lnTo>
                  <a:lnTo>
                    <a:pt x="152" y="256"/>
                  </a:lnTo>
                  <a:lnTo>
                    <a:pt x="152" y="256"/>
                  </a:lnTo>
                  <a:close/>
                  <a:moveTo>
                    <a:pt x="0" y="342"/>
                  </a:moveTo>
                  <a:lnTo>
                    <a:pt x="0" y="182"/>
                  </a:lnTo>
                  <a:lnTo>
                    <a:pt x="2" y="180"/>
                  </a:lnTo>
                  <a:lnTo>
                    <a:pt x="2" y="341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7"/>
                  </a:moveTo>
                  <a:lnTo>
                    <a:pt x="185" y="76"/>
                  </a:lnTo>
                  <a:lnTo>
                    <a:pt x="187" y="74"/>
                  </a:lnTo>
                  <a:lnTo>
                    <a:pt x="187" y="235"/>
                  </a:lnTo>
                  <a:lnTo>
                    <a:pt x="185" y="237"/>
                  </a:lnTo>
                  <a:lnTo>
                    <a:pt x="185" y="237"/>
                  </a:lnTo>
                  <a:lnTo>
                    <a:pt x="185" y="237"/>
                  </a:lnTo>
                  <a:close/>
                  <a:moveTo>
                    <a:pt x="210" y="221"/>
                  </a:moveTo>
                  <a:lnTo>
                    <a:pt x="210" y="60"/>
                  </a:lnTo>
                  <a:lnTo>
                    <a:pt x="213" y="59"/>
                  </a:lnTo>
                  <a:lnTo>
                    <a:pt x="213" y="219"/>
                  </a:lnTo>
                  <a:lnTo>
                    <a:pt x="210" y="221"/>
                  </a:lnTo>
                  <a:lnTo>
                    <a:pt x="210" y="221"/>
                  </a:lnTo>
                  <a:lnTo>
                    <a:pt x="210" y="221"/>
                  </a:lnTo>
                  <a:close/>
                  <a:moveTo>
                    <a:pt x="236" y="207"/>
                  </a:moveTo>
                  <a:lnTo>
                    <a:pt x="236" y="46"/>
                  </a:lnTo>
                  <a:lnTo>
                    <a:pt x="238" y="45"/>
                  </a:lnTo>
                  <a:lnTo>
                    <a:pt x="238" y="205"/>
                  </a:lnTo>
                  <a:lnTo>
                    <a:pt x="236" y="207"/>
                  </a:lnTo>
                  <a:lnTo>
                    <a:pt x="236" y="207"/>
                  </a:lnTo>
                  <a:lnTo>
                    <a:pt x="236" y="207"/>
                  </a:lnTo>
                  <a:close/>
                  <a:moveTo>
                    <a:pt x="261" y="193"/>
                  </a:moveTo>
                  <a:lnTo>
                    <a:pt x="261" y="32"/>
                  </a:lnTo>
                  <a:lnTo>
                    <a:pt x="264" y="30"/>
                  </a:lnTo>
                  <a:lnTo>
                    <a:pt x="263" y="191"/>
                  </a:lnTo>
                  <a:lnTo>
                    <a:pt x="261" y="193"/>
                  </a:lnTo>
                  <a:lnTo>
                    <a:pt x="261" y="193"/>
                  </a:lnTo>
                  <a:lnTo>
                    <a:pt x="261" y="193"/>
                  </a:lnTo>
                  <a:close/>
                  <a:moveTo>
                    <a:pt x="285" y="177"/>
                  </a:moveTo>
                  <a:lnTo>
                    <a:pt x="285" y="16"/>
                  </a:lnTo>
                  <a:lnTo>
                    <a:pt x="289" y="16"/>
                  </a:lnTo>
                  <a:lnTo>
                    <a:pt x="289" y="177"/>
                  </a:lnTo>
                  <a:lnTo>
                    <a:pt x="285" y="177"/>
                  </a:lnTo>
                  <a:lnTo>
                    <a:pt x="285" y="177"/>
                  </a:lnTo>
                  <a:lnTo>
                    <a:pt x="285" y="177"/>
                  </a:lnTo>
                  <a:close/>
                  <a:moveTo>
                    <a:pt x="312" y="163"/>
                  </a:moveTo>
                  <a:lnTo>
                    <a:pt x="312" y="2"/>
                  </a:lnTo>
                  <a:lnTo>
                    <a:pt x="314" y="0"/>
                  </a:lnTo>
                  <a:lnTo>
                    <a:pt x="314" y="161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63"/>
                  </a:lnTo>
                  <a:close/>
                  <a:moveTo>
                    <a:pt x="160" y="251"/>
                  </a:moveTo>
                  <a:lnTo>
                    <a:pt x="160" y="90"/>
                  </a:lnTo>
                  <a:lnTo>
                    <a:pt x="162" y="89"/>
                  </a:lnTo>
                  <a:lnTo>
                    <a:pt x="162" y="249"/>
                  </a:lnTo>
                  <a:lnTo>
                    <a:pt x="160" y="251"/>
                  </a:lnTo>
                  <a:lnTo>
                    <a:pt x="160" y="2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0" name="Freeform 129">
              <a:extLst>
                <a:ext uri="{FF2B5EF4-FFF2-40B4-BE49-F238E27FC236}">
                  <a16:creationId xmlns="" xmlns:a16="http://schemas.microsoft.com/office/drawing/2014/main" id="{30F3CFDE-373F-4F02-BF6A-2FC983E45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976" y="3094038"/>
              <a:ext cx="7938" cy="1592263"/>
            </a:xfrm>
            <a:custGeom>
              <a:avLst/>
              <a:gdLst>
                <a:gd name="T0" fmla="*/ 3 w 3"/>
                <a:gd name="T1" fmla="*/ 569 h 569"/>
                <a:gd name="T2" fmla="*/ 0 w 3"/>
                <a:gd name="T3" fmla="*/ 567 h 569"/>
                <a:gd name="T4" fmla="*/ 0 w 3"/>
                <a:gd name="T5" fmla="*/ 0 h 569"/>
                <a:gd name="T6" fmla="*/ 3 w 3"/>
                <a:gd name="T7" fmla="*/ 2 h 569"/>
                <a:gd name="T8" fmla="*/ 3 w 3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69">
                  <a:moveTo>
                    <a:pt x="3" y="569"/>
                  </a:moveTo>
                  <a:cubicBezTo>
                    <a:pt x="0" y="567"/>
                    <a:pt x="0" y="567"/>
                    <a:pt x="0" y="5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91"/>
                    <a:pt x="3" y="380"/>
                    <a:pt x="3" y="56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1" name="Freeform 130">
              <a:extLst>
                <a:ext uri="{FF2B5EF4-FFF2-40B4-BE49-F238E27FC236}">
                  <a16:creationId xmlns="" xmlns:a16="http://schemas.microsoft.com/office/drawing/2014/main" id="{D628BFF5-E2E1-4063-B2B3-FE8CDB175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776" y="3530600"/>
              <a:ext cx="9525" cy="1257300"/>
            </a:xfrm>
            <a:custGeom>
              <a:avLst/>
              <a:gdLst>
                <a:gd name="T0" fmla="*/ 3 w 3"/>
                <a:gd name="T1" fmla="*/ 449 h 449"/>
                <a:gd name="T2" fmla="*/ 0 w 3"/>
                <a:gd name="T3" fmla="*/ 448 h 449"/>
                <a:gd name="T4" fmla="*/ 0 w 3"/>
                <a:gd name="T5" fmla="*/ 0 h 449"/>
                <a:gd name="T6" fmla="*/ 3 w 3"/>
                <a:gd name="T7" fmla="*/ 2 h 449"/>
                <a:gd name="T8" fmla="*/ 3 w 3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49">
                  <a:moveTo>
                    <a:pt x="3" y="449"/>
                  </a:moveTo>
                  <a:cubicBezTo>
                    <a:pt x="0" y="448"/>
                    <a:pt x="0" y="448"/>
                    <a:pt x="0" y="4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60"/>
                    <a:pt x="3" y="292"/>
                    <a:pt x="3" y="44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2" name="Freeform 131">
              <a:extLst>
                <a:ext uri="{FF2B5EF4-FFF2-40B4-BE49-F238E27FC236}">
                  <a16:creationId xmlns="" xmlns:a16="http://schemas.microsoft.com/office/drawing/2014/main" id="{540355AC-67B1-44FF-8C2B-05B3290593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6063" y="3265488"/>
              <a:ext cx="503238" cy="1512888"/>
            </a:xfrm>
            <a:custGeom>
              <a:avLst/>
              <a:gdLst>
                <a:gd name="T0" fmla="*/ 14 w 180"/>
                <a:gd name="T1" fmla="*/ 533 h 541"/>
                <a:gd name="T2" fmla="*/ 16 w 180"/>
                <a:gd name="T3" fmla="*/ 94 h 541"/>
                <a:gd name="T4" fmla="*/ 17 w 180"/>
                <a:gd name="T5" fmla="*/ 531 h 541"/>
                <a:gd name="T6" fmla="*/ 14 w 180"/>
                <a:gd name="T7" fmla="*/ 533 h 541"/>
                <a:gd name="T8" fmla="*/ 28 w 180"/>
                <a:gd name="T9" fmla="*/ 524 h 541"/>
                <a:gd name="T10" fmla="*/ 30 w 180"/>
                <a:gd name="T11" fmla="*/ 86 h 541"/>
                <a:gd name="T12" fmla="*/ 31 w 180"/>
                <a:gd name="T13" fmla="*/ 522 h 541"/>
                <a:gd name="T14" fmla="*/ 28 w 180"/>
                <a:gd name="T15" fmla="*/ 524 h 541"/>
                <a:gd name="T16" fmla="*/ 43 w 180"/>
                <a:gd name="T17" fmla="*/ 516 h 541"/>
                <a:gd name="T18" fmla="*/ 44 w 180"/>
                <a:gd name="T19" fmla="*/ 78 h 541"/>
                <a:gd name="T20" fmla="*/ 46 w 180"/>
                <a:gd name="T21" fmla="*/ 514 h 541"/>
                <a:gd name="T22" fmla="*/ 43 w 180"/>
                <a:gd name="T23" fmla="*/ 516 h 541"/>
                <a:gd name="T24" fmla="*/ 57 w 180"/>
                <a:gd name="T25" fmla="*/ 508 h 541"/>
                <a:gd name="T26" fmla="*/ 59 w 180"/>
                <a:gd name="T27" fmla="*/ 70 h 541"/>
                <a:gd name="T28" fmla="*/ 60 w 180"/>
                <a:gd name="T29" fmla="*/ 506 h 541"/>
                <a:gd name="T30" fmla="*/ 57 w 180"/>
                <a:gd name="T31" fmla="*/ 508 h 541"/>
                <a:gd name="T32" fmla="*/ 71 w 180"/>
                <a:gd name="T33" fmla="*/ 499 h 541"/>
                <a:gd name="T34" fmla="*/ 73 w 180"/>
                <a:gd name="T35" fmla="*/ 61 h 541"/>
                <a:gd name="T36" fmla="*/ 75 w 180"/>
                <a:gd name="T37" fmla="*/ 498 h 541"/>
                <a:gd name="T38" fmla="*/ 71 w 180"/>
                <a:gd name="T39" fmla="*/ 499 h 541"/>
                <a:gd name="T40" fmla="*/ 86 w 180"/>
                <a:gd name="T41" fmla="*/ 491 h 541"/>
                <a:gd name="T42" fmla="*/ 87 w 180"/>
                <a:gd name="T43" fmla="*/ 53 h 541"/>
                <a:gd name="T44" fmla="*/ 89 w 180"/>
                <a:gd name="T45" fmla="*/ 489 h 541"/>
                <a:gd name="T46" fmla="*/ 86 w 180"/>
                <a:gd name="T47" fmla="*/ 491 h 541"/>
                <a:gd name="T48" fmla="*/ 0 w 180"/>
                <a:gd name="T49" fmla="*/ 541 h 541"/>
                <a:gd name="T50" fmla="*/ 1 w 180"/>
                <a:gd name="T51" fmla="*/ 103 h 541"/>
                <a:gd name="T52" fmla="*/ 3 w 180"/>
                <a:gd name="T53" fmla="*/ 539 h 541"/>
                <a:gd name="T54" fmla="*/ 0 w 180"/>
                <a:gd name="T55" fmla="*/ 541 h 541"/>
                <a:gd name="T56" fmla="*/ 105 w 180"/>
                <a:gd name="T57" fmla="*/ 480 h 541"/>
                <a:gd name="T58" fmla="*/ 106 w 180"/>
                <a:gd name="T59" fmla="*/ 42 h 541"/>
                <a:gd name="T60" fmla="*/ 108 w 180"/>
                <a:gd name="T61" fmla="*/ 478 h 541"/>
                <a:gd name="T62" fmla="*/ 105 w 180"/>
                <a:gd name="T63" fmla="*/ 480 h 541"/>
                <a:gd name="T64" fmla="*/ 119 w 180"/>
                <a:gd name="T65" fmla="*/ 472 h 541"/>
                <a:gd name="T66" fmla="*/ 121 w 180"/>
                <a:gd name="T67" fmla="*/ 34 h 541"/>
                <a:gd name="T68" fmla="*/ 122 w 180"/>
                <a:gd name="T69" fmla="*/ 470 h 541"/>
                <a:gd name="T70" fmla="*/ 119 w 180"/>
                <a:gd name="T71" fmla="*/ 472 h 541"/>
                <a:gd name="T72" fmla="*/ 133 w 180"/>
                <a:gd name="T73" fmla="*/ 464 h 541"/>
                <a:gd name="T74" fmla="*/ 135 w 180"/>
                <a:gd name="T75" fmla="*/ 25 h 541"/>
                <a:gd name="T76" fmla="*/ 137 w 180"/>
                <a:gd name="T77" fmla="*/ 462 h 541"/>
                <a:gd name="T78" fmla="*/ 133 w 180"/>
                <a:gd name="T79" fmla="*/ 464 h 541"/>
                <a:gd name="T80" fmla="*/ 148 w 180"/>
                <a:gd name="T81" fmla="*/ 455 h 541"/>
                <a:gd name="T82" fmla="*/ 149 w 180"/>
                <a:gd name="T83" fmla="*/ 17 h 541"/>
                <a:gd name="T84" fmla="*/ 151 w 180"/>
                <a:gd name="T85" fmla="*/ 453 h 541"/>
                <a:gd name="T86" fmla="*/ 148 w 180"/>
                <a:gd name="T87" fmla="*/ 455 h 541"/>
                <a:gd name="T88" fmla="*/ 162 w 180"/>
                <a:gd name="T89" fmla="*/ 447 h 541"/>
                <a:gd name="T90" fmla="*/ 164 w 180"/>
                <a:gd name="T91" fmla="*/ 9 h 541"/>
                <a:gd name="T92" fmla="*/ 165 w 180"/>
                <a:gd name="T93" fmla="*/ 445 h 541"/>
                <a:gd name="T94" fmla="*/ 162 w 180"/>
                <a:gd name="T95" fmla="*/ 447 h 541"/>
                <a:gd name="T96" fmla="*/ 177 w 180"/>
                <a:gd name="T97" fmla="*/ 439 h 541"/>
                <a:gd name="T98" fmla="*/ 178 w 180"/>
                <a:gd name="T99" fmla="*/ 1 h 541"/>
                <a:gd name="T100" fmla="*/ 180 w 180"/>
                <a:gd name="T101" fmla="*/ 437 h 541"/>
                <a:gd name="T102" fmla="*/ 177 w 180"/>
                <a:gd name="T103" fmla="*/ 439 h 541"/>
                <a:gd name="T104" fmla="*/ 90 w 180"/>
                <a:gd name="T105" fmla="*/ 488 h 541"/>
                <a:gd name="T106" fmla="*/ 92 w 180"/>
                <a:gd name="T107" fmla="*/ 50 h 541"/>
                <a:gd name="T108" fmla="*/ 94 w 180"/>
                <a:gd name="T109" fmla="*/ 487 h 541"/>
                <a:gd name="T110" fmla="*/ 90 w 180"/>
                <a:gd name="T111" fmla="*/ 48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541">
                  <a:moveTo>
                    <a:pt x="14" y="533"/>
                  </a:moveTo>
                  <a:cubicBezTo>
                    <a:pt x="14" y="533"/>
                    <a:pt x="14" y="533"/>
                    <a:pt x="14" y="533"/>
                  </a:cubicBezTo>
                  <a:cubicBezTo>
                    <a:pt x="15" y="532"/>
                    <a:pt x="15" y="532"/>
                    <a:pt x="16" y="532"/>
                  </a:cubicBezTo>
                  <a:cubicBezTo>
                    <a:pt x="16" y="301"/>
                    <a:pt x="16" y="325"/>
                    <a:pt x="16" y="94"/>
                  </a:cubicBezTo>
                  <a:cubicBezTo>
                    <a:pt x="16" y="94"/>
                    <a:pt x="17" y="94"/>
                    <a:pt x="17" y="94"/>
                  </a:cubicBezTo>
                  <a:cubicBezTo>
                    <a:pt x="17" y="324"/>
                    <a:pt x="17" y="300"/>
                    <a:pt x="17" y="531"/>
                  </a:cubicBezTo>
                  <a:cubicBezTo>
                    <a:pt x="17" y="531"/>
                    <a:pt x="16" y="531"/>
                    <a:pt x="16" y="532"/>
                  </a:cubicBezTo>
                  <a:cubicBezTo>
                    <a:pt x="15" y="532"/>
                    <a:pt x="15" y="532"/>
                    <a:pt x="14" y="533"/>
                  </a:cubicBezTo>
                  <a:close/>
                  <a:moveTo>
                    <a:pt x="28" y="524"/>
                  </a:moveTo>
                  <a:cubicBezTo>
                    <a:pt x="28" y="524"/>
                    <a:pt x="28" y="524"/>
                    <a:pt x="28" y="524"/>
                  </a:cubicBezTo>
                  <a:cubicBezTo>
                    <a:pt x="29" y="524"/>
                    <a:pt x="29" y="524"/>
                    <a:pt x="30" y="523"/>
                  </a:cubicBezTo>
                  <a:cubicBezTo>
                    <a:pt x="30" y="292"/>
                    <a:pt x="30" y="317"/>
                    <a:pt x="30" y="86"/>
                  </a:cubicBezTo>
                  <a:cubicBezTo>
                    <a:pt x="31" y="86"/>
                    <a:pt x="31" y="86"/>
                    <a:pt x="32" y="85"/>
                  </a:cubicBezTo>
                  <a:cubicBezTo>
                    <a:pt x="31" y="316"/>
                    <a:pt x="31" y="292"/>
                    <a:pt x="31" y="522"/>
                  </a:cubicBezTo>
                  <a:cubicBezTo>
                    <a:pt x="31" y="523"/>
                    <a:pt x="31" y="523"/>
                    <a:pt x="30" y="523"/>
                  </a:cubicBezTo>
                  <a:cubicBezTo>
                    <a:pt x="29" y="524"/>
                    <a:pt x="29" y="524"/>
                    <a:pt x="28" y="524"/>
                  </a:cubicBezTo>
                  <a:close/>
                  <a:moveTo>
                    <a:pt x="43" y="516"/>
                  </a:moveTo>
                  <a:cubicBezTo>
                    <a:pt x="43" y="516"/>
                    <a:pt x="43" y="516"/>
                    <a:pt x="43" y="516"/>
                  </a:cubicBezTo>
                  <a:cubicBezTo>
                    <a:pt x="43" y="516"/>
                    <a:pt x="44" y="515"/>
                    <a:pt x="44" y="515"/>
                  </a:cubicBezTo>
                  <a:cubicBezTo>
                    <a:pt x="44" y="284"/>
                    <a:pt x="44" y="309"/>
                    <a:pt x="44" y="78"/>
                  </a:cubicBezTo>
                  <a:cubicBezTo>
                    <a:pt x="45" y="78"/>
                    <a:pt x="45" y="77"/>
                    <a:pt x="46" y="77"/>
                  </a:cubicBezTo>
                  <a:cubicBezTo>
                    <a:pt x="46" y="308"/>
                    <a:pt x="46" y="283"/>
                    <a:pt x="46" y="514"/>
                  </a:cubicBezTo>
                  <a:cubicBezTo>
                    <a:pt x="45" y="514"/>
                    <a:pt x="45" y="515"/>
                    <a:pt x="44" y="515"/>
                  </a:cubicBezTo>
                  <a:cubicBezTo>
                    <a:pt x="44" y="515"/>
                    <a:pt x="43" y="516"/>
                    <a:pt x="43" y="516"/>
                  </a:cubicBezTo>
                  <a:close/>
                  <a:moveTo>
                    <a:pt x="57" y="508"/>
                  </a:moveTo>
                  <a:cubicBezTo>
                    <a:pt x="57" y="508"/>
                    <a:pt x="57" y="508"/>
                    <a:pt x="57" y="508"/>
                  </a:cubicBezTo>
                  <a:cubicBezTo>
                    <a:pt x="58" y="507"/>
                    <a:pt x="58" y="507"/>
                    <a:pt x="59" y="507"/>
                  </a:cubicBezTo>
                  <a:cubicBezTo>
                    <a:pt x="59" y="276"/>
                    <a:pt x="59" y="300"/>
                    <a:pt x="59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300"/>
                    <a:pt x="60" y="275"/>
                    <a:pt x="60" y="506"/>
                  </a:cubicBezTo>
                  <a:cubicBezTo>
                    <a:pt x="60" y="506"/>
                    <a:pt x="59" y="506"/>
                    <a:pt x="59" y="507"/>
                  </a:cubicBezTo>
                  <a:cubicBezTo>
                    <a:pt x="58" y="507"/>
                    <a:pt x="58" y="507"/>
                    <a:pt x="57" y="508"/>
                  </a:cubicBezTo>
                  <a:close/>
                  <a:moveTo>
                    <a:pt x="71" y="499"/>
                  </a:moveTo>
                  <a:cubicBezTo>
                    <a:pt x="71" y="499"/>
                    <a:pt x="71" y="499"/>
                    <a:pt x="71" y="499"/>
                  </a:cubicBezTo>
                  <a:cubicBezTo>
                    <a:pt x="72" y="499"/>
                    <a:pt x="73" y="499"/>
                    <a:pt x="73" y="498"/>
                  </a:cubicBezTo>
                  <a:cubicBezTo>
                    <a:pt x="73" y="268"/>
                    <a:pt x="73" y="292"/>
                    <a:pt x="73" y="61"/>
                  </a:cubicBezTo>
                  <a:cubicBezTo>
                    <a:pt x="74" y="61"/>
                    <a:pt x="74" y="61"/>
                    <a:pt x="75" y="60"/>
                  </a:cubicBezTo>
                  <a:cubicBezTo>
                    <a:pt x="75" y="291"/>
                    <a:pt x="75" y="267"/>
                    <a:pt x="75" y="498"/>
                  </a:cubicBezTo>
                  <a:cubicBezTo>
                    <a:pt x="74" y="498"/>
                    <a:pt x="74" y="498"/>
                    <a:pt x="73" y="498"/>
                  </a:cubicBezTo>
                  <a:cubicBezTo>
                    <a:pt x="73" y="499"/>
                    <a:pt x="72" y="499"/>
                    <a:pt x="71" y="499"/>
                  </a:cubicBezTo>
                  <a:close/>
                  <a:moveTo>
                    <a:pt x="86" y="491"/>
                  </a:moveTo>
                  <a:cubicBezTo>
                    <a:pt x="86" y="491"/>
                    <a:pt x="86" y="491"/>
                    <a:pt x="86" y="491"/>
                  </a:cubicBezTo>
                  <a:cubicBezTo>
                    <a:pt x="86" y="491"/>
                    <a:pt x="87" y="490"/>
                    <a:pt x="87" y="490"/>
                  </a:cubicBezTo>
                  <a:cubicBezTo>
                    <a:pt x="87" y="259"/>
                    <a:pt x="87" y="284"/>
                    <a:pt x="87" y="53"/>
                  </a:cubicBezTo>
                  <a:cubicBezTo>
                    <a:pt x="88" y="53"/>
                    <a:pt x="88" y="52"/>
                    <a:pt x="89" y="52"/>
                  </a:cubicBezTo>
                  <a:cubicBezTo>
                    <a:pt x="89" y="283"/>
                    <a:pt x="89" y="258"/>
                    <a:pt x="89" y="489"/>
                  </a:cubicBezTo>
                  <a:cubicBezTo>
                    <a:pt x="88" y="490"/>
                    <a:pt x="88" y="490"/>
                    <a:pt x="87" y="490"/>
                  </a:cubicBezTo>
                  <a:cubicBezTo>
                    <a:pt x="87" y="490"/>
                    <a:pt x="86" y="491"/>
                    <a:pt x="86" y="491"/>
                  </a:cubicBezTo>
                  <a:close/>
                  <a:moveTo>
                    <a:pt x="0" y="541"/>
                  </a:moveTo>
                  <a:cubicBezTo>
                    <a:pt x="0" y="541"/>
                    <a:pt x="0" y="541"/>
                    <a:pt x="0" y="541"/>
                  </a:cubicBezTo>
                  <a:cubicBezTo>
                    <a:pt x="0" y="540"/>
                    <a:pt x="1" y="540"/>
                    <a:pt x="1" y="540"/>
                  </a:cubicBezTo>
                  <a:cubicBezTo>
                    <a:pt x="1" y="309"/>
                    <a:pt x="1" y="334"/>
                    <a:pt x="1" y="103"/>
                  </a:cubicBezTo>
                  <a:cubicBezTo>
                    <a:pt x="2" y="102"/>
                    <a:pt x="2" y="102"/>
                    <a:pt x="3" y="102"/>
                  </a:cubicBezTo>
                  <a:cubicBezTo>
                    <a:pt x="3" y="333"/>
                    <a:pt x="3" y="308"/>
                    <a:pt x="3" y="539"/>
                  </a:cubicBezTo>
                  <a:cubicBezTo>
                    <a:pt x="2" y="539"/>
                    <a:pt x="2" y="540"/>
                    <a:pt x="1" y="540"/>
                  </a:cubicBezTo>
                  <a:cubicBezTo>
                    <a:pt x="1" y="540"/>
                    <a:pt x="0" y="540"/>
                    <a:pt x="0" y="541"/>
                  </a:cubicBezTo>
                  <a:close/>
                  <a:moveTo>
                    <a:pt x="105" y="480"/>
                  </a:moveTo>
                  <a:cubicBezTo>
                    <a:pt x="105" y="480"/>
                    <a:pt x="105" y="480"/>
                    <a:pt x="105" y="480"/>
                  </a:cubicBezTo>
                  <a:cubicBezTo>
                    <a:pt x="105" y="480"/>
                    <a:pt x="106" y="479"/>
                    <a:pt x="106" y="479"/>
                  </a:cubicBezTo>
                  <a:cubicBezTo>
                    <a:pt x="106" y="248"/>
                    <a:pt x="106" y="273"/>
                    <a:pt x="106" y="42"/>
                  </a:cubicBezTo>
                  <a:cubicBezTo>
                    <a:pt x="107" y="42"/>
                    <a:pt x="107" y="41"/>
                    <a:pt x="108" y="41"/>
                  </a:cubicBezTo>
                  <a:cubicBezTo>
                    <a:pt x="108" y="272"/>
                    <a:pt x="108" y="247"/>
                    <a:pt x="108" y="478"/>
                  </a:cubicBezTo>
                  <a:cubicBezTo>
                    <a:pt x="107" y="479"/>
                    <a:pt x="107" y="479"/>
                    <a:pt x="106" y="479"/>
                  </a:cubicBezTo>
                  <a:cubicBezTo>
                    <a:pt x="106" y="479"/>
                    <a:pt x="105" y="480"/>
                    <a:pt x="105" y="480"/>
                  </a:cubicBezTo>
                  <a:close/>
                  <a:moveTo>
                    <a:pt x="119" y="472"/>
                  </a:moveTo>
                  <a:cubicBezTo>
                    <a:pt x="119" y="472"/>
                    <a:pt x="119" y="472"/>
                    <a:pt x="119" y="472"/>
                  </a:cubicBezTo>
                  <a:cubicBezTo>
                    <a:pt x="120" y="472"/>
                    <a:pt x="120" y="471"/>
                    <a:pt x="121" y="471"/>
                  </a:cubicBezTo>
                  <a:cubicBezTo>
                    <a:pt x="121" y="240"/>
                    <a:pt x="121" y="265"/>
                    <a:pt x="121" y="34"/>
                  </a:cubicBezTo>
                  <a:cubicBezTo>
                    <a:pt x="121" y="33"/>
                    <a:pt x="122" y="33"/>
                    <a:pt x="122" y="33"/>
                  </a:cubicBezTo>
                  <a:cubicBezTo>
                    <a:pt x="122" y="264"/>
                    <a:pt x="122" y="239"/>
                    <a:pt x="122" y="470"/>
                  </a:cubicBezTo>
                  <a:cubicBezTo>
                    <a:pt x="122" y="470"/>
                    <a:pt x="121" y="471"/>
                    <a:pt x="121" y="471"/>
                  </a:cubicBezTo>
                  <a:cubicBezTo>
                    <a:pt x="120" y="471"/>
                    <a:pt x="120" y="472"/>
                    <a:pt x="119" y="472"/>
                  </a:cubicBezTo>
                  <a:close/>
                  <a:moveTo>
                    <a:pt x="133" y="464"/>
                  </a:moveTo>
                  <a:cubicBezTo>
                    <a:pt x="133" y="464"/>
                    <a:pt x="133" y="464"/>
                    <a:pt x="133" y="464"/>
                  </a:cubicBezTo>
                  <a:cubicBezTo>
                    <a:pt x="134" y="463"/>
                    <a:pt x="135" y="463"/>
                    <a:pt x="135" y="463"/>
                  </a:cubicBezTo>
                  <a:cubicBezTo>
                    <a:pt x="135" y="232"/>
                    <a:pt x="135" y="256"/>
                    <a:pt x="135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5"/>
                    <a:pt x="137" y="231"/>
                    <a:pt x="137" y="462"/>
                  </a:cubicBezTo>
                  <a:cubicBezTo>
                    <a:pt x="136" y="462"/>
                    <a:pt x="136" y="462"/>
                    <a:pt x="135" y="463"/>
                  </a:cubicBezTo>
                  <a:cubicBezTo>
                    <a:pt x="135" y="463"/>
                    <a:pt x="134" y="463"/>
                    <a:pt x="133" y="464"/>
                  </a:cubicBezTo>
                  <a:close/>
                  <a:moveTo>
                    <a:pt x="148" y="455"/>
                  </a:moveTo>
                  <a:cubicBezTo>
                    <a:pt x="148" y="455"/>
                    <a:pt x="148" y="455"/>
                    <a:pt x="148" y="455"/>
                  </a:cubicBezTo>
                  <a:cubicBezTo>
                    <a:pt x="148" y="455"/>
                    <a:pt x="149" y="455"/>
                    <a:pt x="149" y="454"/>
                  </a:cubicBezTo>
                  <a:cubicBezTo>
                    <a:pt x="149" y="223"/>
                    <a:pt x="149" y="248"/>
                    <a:pt x="149" y="17"/>
                  </a:cubicBezTo>
                  <a:cubicBezTo>
                    <a:pt x="150" y="17"/>
                    <a:pt x="150" y="17"/>
                    <a:pt x="151" y="16"/>
                  </a:cubicBezTo>
                  <a:cubicBezTo>
                    <a:pt x="151" y="247"/>
                    <a:pt x="151" y="223"/>
                    <a:pt x="151" y="453"/>
                  </a:cubicBezTo>
                  <a:cubicBezTo>
                    <a:pt x="150" y="454"/>
                    <a:pt x="150" y="454"/>
                    <a:pt x="149" y="454"/>
                  </a:cubicBezTo>
                  <a:cubicBezTo>
                    <a:pt x="149" y="455"/>
                    <a:pt x="148" y="455"/>
                    <a:pt x="148" y="455"/>
                  </a:cubicBezTo>
                  <a:close/>
                  <a:moveTo>
                    <a:pt x="162" y="447"/>
                  </a:moveTo>
                  <a:cubicBezTo>
                    <a:pt x="162" y="447"/>
                    <a:pt x="162" y="447"/>
                    <a:pt x="162" y="447"/>
                  </a:cubicBezTo>
                  <a:cubicBezTo>
                    <a:pt x="163" y="447"/>
                    <a:pt x="163" y="446"/>
                    <a:pt x="164" y="446"/>
                  </a:cubicBezTo>
                  <a:cubicBezTo>
                    <a:pt x="164" y="215"/>
                    <a:pt x="164" y="240"/>
                    <a:pt x="164" y="9"/>
                  </a:cubicBezTo>
                  <a:cubicBezTo>
                    <a:pt x="164" y="9"/>
                    <a:pt x="165" y="8"/>
                    <a:pt x="165" y="8"/>
                  </a:cubicBezTo>
                  <a:cubicBezTo>
                    <a:pt x="165" y="239"/>
                    <a:pt x="165" y="214"/>
                    <a:pt x="165" y="445"/>
                  </a:cubicBezTo>
                  <a:cubicBezTo>
                    <a:pt x="165" y="445"/>
                    <a:pt x="164" y="446"/>
                    <a:pt x="164" y="446"/>
                  </a:cubicBezTo>
                  <a:cubicBezTo>
                    <a:pt x="163" y="446"/>
                    <a:pt x="163" y="447"/>
                    <a:pt x="162" y="447"/>
                  </a:cubicBezTo>
                  <a:close/>
                  <a:moveTo>
                    <a:pt x="177" y="439"/>
                  </a:moveTo>
                  <a:cubicBezTo>
                    <a:pt x="177" y="439"/>
                    <a:pt x="177" y="439"/>
                    <a:pt x="177" y="439"/>
                  </a:cubicBezTo>
                  <a:cubicBezTo>
                    <a:pt x="177" y="438"/>
                    <a:pt x="178" y="438"/>
                    <a:pt x="178" y="438"/>
                  </a:cubicBezTo>
                  <a:cubicBezTo>
                    <a:pt x="178" y="207"/>
                    <a:pt x="178" y="231"/>
                    <a:pt x="178" y="1"/>
                  </a:cubicBezTo>
                  <a:cubicBezTo>
                    <a:pt x="179" y="0"/>
                    <a:pt x="179" y="0"/>
                    <a:pt x="180" y="0"/>
                  </a:cubicBezTo>
                  <a:cubicBezTo>
                    <a:pt x="180" y="231"/>
                    <a:pt x="180" y="206"/>
                    <a:pt x="180" y="437"/>
                  </a:cubicBezTo>
                  <a:cubicBezTo>
                    <a:pt x="179" y="437"/>
                    <a:pt x="179" y="437"/>
                    <a:pt x="178" y="438"/>
                  </a:cubicBezTo>
                  <a:cubicBezTo>
                    <a:pt x="178" y="438"/>
                    <a:pt x="177" y="438"/>
                    <a:pt x="177" y="439"/>
                  </a:cubicBezTo>
                  <a:close/>
                  <a:moveTo>
                    <a:pt x="90" y="488"/>
                  </a:moveTo>
                  <a:cubicBezTo>
                    <a:pt x="90" y="488"/>
                    <a:pt x="90" y="488"/>
                    <a:pt x="90" y="488"/>
                  </a:cubicBezTo>
                  <a:cubicBezTo>
                    <a:pt x="91" y="488"/>
                    <a:pt x="91" y="488"/>
                    <a:pt x="92" y="487"/>
                  </a:cubicBezTo>
                  <a:cubicBezTo>
                    <a:pt x="92" y="257"/>
                    <a:pt x="92" y="281"/>
                    <a:pt x="92" y="50"/>
                  </a:cubicBezTo>
                  <a:cubicBezTo>
                    <a:pt x="93" y="50"/>
                    <a:pt x="93" y="50"/>
                    <a:pt x="94" y="49"/>
                  </a:cubicBezTo>
                  <a:cubicBezTo>
                    <a:pt x="94" y="280"/>
                    <a:pt x="94" y="256"/>
                    <a:pt x="94" y="487"/>
                  </a:cubicBezTo>
                  <a:cubicBezTo>
                    <a:pt x="93" y="487"/>
                    <a:pt x="93" y="487"/>
                    <a:pt x="92" y="487"/>
                  </a:cubicBezTo>
                  <a:cubicBezTo>
                    <a:pt x="91" y="488"/>
                    <a:pt x="91" y="488"/>
                    <a:pt x="90" y="488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3" name="Freeform 132">
              <a:extLst>
                <a:ext uri="{FF2B5EF4-FFF2-40B4-BE49-F238E27FC236}">
                  <a16:creationId xmlns="" xmlns:a16="http://schemas.microsoft.com/office/drawing/2014/main" id="{59BA2FA3-4618-4FE9-A744-409B07DE2C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4013" y="2338388"/>
              <a:ext cx="192088" cy="1987550"/>
            </a:xfrm>
            <a:custGeom>
              <a:avLst/>
              <a:gdLst>
                <a:gd name="T0" fmla="*/ 0 w 69"/>
                <a:gd name="T1" fmla="*/ 78 h 710"/>
                <a:gd name="T2" fmla="*/ 69 w 69"/>
                <a:gd name="T3" fmla="*/ 70 h 710"/>
                <a:gd name="T4" fmla="*/ 69 w 69"/>
                <a:gd name="T5" fmla="*/ 103 h 710"/>
                <a:gd name="T6" fmla="*/ 0 w 69"/>
                <a:gd name="T7" fmla="*/ 174 h 710"/>
                <a:gd name="T8" fmla="*/ 0 w 69"/>
                <a:gd name="T9" fmla="*/ 204 h 710"/>
                <a:gd name="T10" fmla="*/ 0 w 69"/>
                <a:gd name="T11" fmla="*/ 267 h 710"/>
                <a:gd name="T12" fmla="*/ 69 w 69"/>
                <a:gd name="T13" fmla="*/ 259 h 710"/>
                <a:gd name="T14" fmla="*/ 69 w 69"/>
                <a:gd name="T15" fmla="*/ 292 h 710"/>
                <a:gd name="T16" fmla="*/ 0 w 69"/>
                <a:gd name="T17" fmla="*/ 363 h 710"/>
                <a:gd name="T18" fmla="*/ 0 w 69"/>
                <a:gd name="T19" fmla="*/ 394 h 710"/>
                <a:gd name="T20" fmla="*/ 0 w 69"/>
                <a:gd name="T21" fmla="*/ 457 h 710"/>
                <a:gd name="T22" fmla="*/ 69 w 69"/>
                <a:gd name="T23" fmla="*/ 448 h 710"/>
                <a:gd name="T24" fmla="*/ 69 w 69"/>
                <a:gd name="T25" fmla="*/ 481 h 710"/>
                <a:gd name="T26" fmla="*/ 0 w 69"/>
                <a:gd name="T27" fmla="*/ 553 h 710"/>
                <a:gd name="T28" fmla="*/ 0 w 69"/>
                <a:gd name="T29" fmla="*/ 583 h 710"/>
                <a:gd name="T30" fmla="*/ 0 w 69"/>
                <a:gd name="T31" fmla="*/ 646 h 710"/>
                <a:gd name="T32" fmla="*/ 69 w 69"/>
                <a:gd name="T33" fmla="*/ 637 h 710"/>
                <a:gd name="T34" fmla="*/ 69 w 69"/>
                <a:gd name="T35" fmla="*/ 670 h 710"/>
                <a:gd name="T36" fmla="*/ 69 w 69"/>
                <a:gd name="T37" fmla="*/ 3 h 710"/>
                <a:gd name="T38" fmla="*/ 0 w 69"/>
                <a:gd name="T39" fmla="*/ 75 h 710"/>
                <a:gd name="T40" fmla="*/ 0 w 69"/>
                <a:gd name="T41" fmla="*/ 138 h 710"/>
                <a:gd name="T42" fmla="*/ 69 w 69"/>
                <a:gd name="T43" fmla="*/ 129 h 710"/>
                <a:gd name="T44" fmla="*/ 69 w 69"/>
                <a:gd name="T45" fmla="*/ 162 h 710"/>
                <a:gd name="T46" fmla="*/ 0 w 69"/>
                <a:gd name="T47" fmla="*/ 234 h 710"/>
                <a:gd name="T48" fmla="*/ 0 w 69"/>
                <a:gd name="T49" fmla="*/ 264 h 710"/>
                <a:gd name="T50" fmla="*/ 0 w 69"/>
                <a:gd name="T51" fmla="*/ 327 h 710"/>
                <a:gd name="T52" fmla="*/ 69 w 69"/>
                <a:gd name="T53" fmla="*/ 319 h 710"/>
                <a:gd name="T54" fmla="*/ 69 w 69"/>
                <a:gd name="T55" fmla="*/ 352 h 710"/>
                <a:gd name="T56" fmla="*/ 0 w 69"/>
                <a:gd name="T57" fmla="*/ 423 h 710"/>
                <a:gd name="T58" fmla="*/ 0 w 69"/>
                <a:gd name="T59" fmla="*/ 453 h 710"/>
                <a:gd name="T60" fmla="*/ 0 w 69"/>
                <a:gd name="T61" fmla="*/ 516 h 710"/>
                <a:gd name="T62" fmla="*/ 69 w 69"/>
                <a:gd name="T63" fmla="*/ 508 h 710"/>
                <a:gd name="T64" fmla="*/ 69 w 69"/>
                <a:gd name="T65" fmla="*/ 541 h 710"/>
                <a:gd name="T66" fmla="*/ 0 w 69"/>
                <a:gd name="T67" fmla="*/ 612 h 710"/>
                <a:gd name="T68" fmla="*/ 0 w 69"/>
                <a:gd name="T69" fmla="*/ 642 h 710"/>
                <a:gd name="T70" fmla="*/ 0 w 69"/>
                <a:gd name="T71" fmla="*/ 705 h 710"/>
                <a:gd name="T72" fmla="*/ 0 w 69"/>
                <a:gd name="T73" fmla="*/ 41 h 710"/>
                <a:gd name="T74" fmla="*/ 69 w 69"/>
                <a:gd name="T75" fmla="*/ 33 h 710"/>
                <a:gd name="T76" fmla="*/ 0 w 69"/>
                <a:gd name="T77" fmla="*/ 104 h 710"/>
                <a:gd name="T78" fmla="*/ 0 w 69"/>
                <a:gd name="T79" fmla="*/ 134 h 710"/>
                <a:gd name="T80" fmla="*/ 0 w 69"/>
                <a:gd name="T81" fmla="*/ 197 h 710"/>
                <a:gd name="T82" fmla="*/ 69 w 69"/>
                <a:gd name="T83" fmla="*/ 189 h 710"/>
                <a:gd name="T84" fmla="*/ 69 w 69"/>
                <a:gd name="T85" fmla="*/ 222 h 710"/>
                <a:gd name="T86" fmla="*/ 0 w 69"/>
                <a:gd name="T87" fmla="*/ 293 h 710"/>
                <a:gd name="T88" fmla="*/ 0 w 69"/>
                <a:gd name="T89" fmla="*/ 324 h 710"/>
                <a:gd name="T90" fmla="*/ 0 w 69"/>
                <a:gd name="T91" fmla="*/ 387 h 710"/>
                <a:gd name="T92" fmla="*/ 69 w 69"/>
                <a:gd name="T93" fmla="*/ 378 h 710"/>
                <a:gd name="T94" fmla="*/ 69 w 69"/>
                <a:gd name="T95" fmla="*/ 411 h 710"/>
                <a:gd name="T96" fmla="*/ 0 w 69"/>
                <a:gd name="T97" fmla="*/ 483 h 710"/>
                <a:gd name="T98" fmla="*/ 0 w 69"/>
                <a:gd name="T99" fmla="*/ 513 h 710"/>
                <a:gd name="T100" fmla="*/ 0 w 69"/>
                <a:gd name="T101" fmla="*/ 576 h 710"/>
                <a:gd name="T102" fmla="*/ 69 w 69"/>
                <a:gd name="T103" fmla="*/ 567 h 710"/>
                <a:gd name="T104" fmla="*/ 69 w 69"/>
                <a:gd name="T105" fmla="*/ 600 h 710"/>
                <a:gd name="T106" fmla="*/ 0 w 69"/>
                <a:gd name="T107" fmla="*/ 672 h 710"/>
                <a:gd name="T108" fmla="*/ 0 w 69"/>
                <a:gd name="T109" fmla="*/ 70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" h="710">
                  <a:moveTo>
                    <a:pt x="0" y="47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lose/>
                  <a:moveTo>
                    <a:pt x="0" y="78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23" y="66"/>
                    <a:pt x="46" y="53"/>
                    <a:pt x="69" y="4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46" y="52"/>
                    <a:pt x="23" y="65"/>
                    <a:pt x="0" y="78"/>
                  </a:cubicBezTo>
                  <a:close/>
                  <a:moveTo>
                    <a:pt x="0" y="110"/>
                  </a:moveTo>
                  <a:cubicBezTo>
                    <a:pt x="23" y="96"/>
                    <a:pt x="46" y="83"/>
                    <a:pt x="69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46" y="85"/>
                    <a:pt x="23" y="98"/>
                    <a:pt x="0" y="111"/>
                  </a:cubicBezTo>
                  <a:cubicBezTo>
                    <a:pt x="0" y="110"/>
                    <a:pt x="0" y="110"/>
                    <a:pt x="0" y="110"/>
                  </a:cubicBezTo>
                  <a:close/>
                  <a:moveTo>
                    <a:pt x="0" y="141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23" y="129"/>
                    <a:pt x="46" y="116"/>
                    <a:pt x="69" y="103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46" y="115"/>
                    <a:pt x="23" y="128"/>
                    <a:pt x="0" y="141"/>
                  </a:cubicBezTo>
                  <a:close/>
                  <a:moveTo>
                    <a:pt x="0" y="173"/>
                  </a:moveTo>
                  <a:cubicBezTo>
                    <a:pt x="23" y="159"/>
                    <a:pt x="46" y="146"/>
                    <a:pt x="69" y="133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46" y="148"/>
                    <a:pt x="23" y="161"/>
                    <a:pt x="0" y="174"/>
                  </a:cubicBezTo>
                  <a:cubicBezTo>
                    <a:pt x="0" y="173"/>
                    <a:pt x="0" y="173"/>
                    <a:pt x="0" y="173"/>
                  </a:cubicBezTo>
                  <a:close/>
                  <a:moveTo>
                    <a:pt x="0" y="204"/>
                  </a:moveTo>
                  <a:cubicBezTo>
                    <a:pt x="0" y="206"/>
                    <a:pt x="0" y="206"/>
                    <a:pt x="0" y="206"/>
                  </a:cubicBezTo>
                  <a:cubicBezTo>
                    <a:pt x="23" y="193"/>
                    <a:pt x="46" y="179"/>
                    <a:pt x="69" y="166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46" y="178"/>
                    <a:pt x="23" y="191"/>
                    <a:pt x="0" y="204"/>
                  </a:cubicBezTo>
                  <a:close/>
                  <a:moveTo>
                    <a:pt x="0" y="236"/>
                  </a:moveTo>
                  <a:cubicBezTo>
                    <a:pt x="23" y="223"/>
                    <a:pt x="46" y="209"/>
                    <a:pt x="69" y="196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46" y="211"/>
                    <a:pt x="23" y="224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lose/>
                  <a:moveTo>
                    <a:pt x="0" y="267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23" y="256"/>
                    <a:pt x="46" y="242"/>
                    <a:pt x="69" y="229"/>
                  </a:cubicBezTo>
                  <a:cubicBezTo>
                    <a:pt x="69" y="227"/>
                    <a:pt x="69" y="227"/>
                    <a:pt x="69" y="227"/>
                  </a:cubicBezTo>
                  <a:cubicBezTo>
                    <a:pt x="46" y="241"/>
                    <a:pt x="23" y="254"/>
                    <a:pt x="0" y="267"/>
                  </a:cubicBezTo>
                  <a:close/>
                  <a:moveTo>
                    <a:pt x="0" y="299"/>
                  </a:moveTo>
                  <a:cubicBezTo>
                    <a:pt x="23" y="286"/>
                    <a:pt x="46" y="272"/>
                    <a:pt x="69" y="259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46" y="274"/>
                    <a:pt x="23" y="287"/>
                    <a:pt x="0" y="300"/>
                  </a:cubicBezTo>
                  <a:cubicBezTo>
                    <a:pt x="0" y="299"/>
                    <a:pt x="0" y="299"/>
                    <a:pt x="0" y="299"/>
                  </a:cubicBezTo>
                  <a:close/>
                  <a:moveTo>
                    <a:pt x="0" y="330"/>
                  </a:moveTo>
                  <a:cubicBezTo>
                    <a:pt x="0" y="332"/>
                    <a:pt x="0" y="332"/>
                    <a:pt x="0" y="332"/>
                  </a:cubicBezTo>
                  <a:cubicBezTo>
                    <a:pt x="23" y="319"/>
                    <a:pt x="46" y="305"/>
                    <a:pt x="69" y="292"/>
                  </a:cubicBezTo>
                  <a:cubicBezTo>
                    <a:pt x="69" y="291"/>
                    <a:pt x="69" y="291"/>
                    <a:pt x="69" y="291"/>
                  </a:cubicBezTo>
                  <a:cubicBezTo>
                    <a:pt x="46" y="304"/>
                    <a:pt x="23" y="317"/>
                    <a:pt x="0" y="330"/>
                  </a:cubicBezTo>
                  <a:close/>
                  <a:moveTo>
                    <a:pt x="0" y="362"/>
                  </a:moveTo>
                  <a:cubicBezTo>
                    <a:pt x="23" y="349"/>
                    <a:pt x="46" y="335"/>
                    <a:pt x="69" y="322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46" y="337"/>
                    <a:pt x="23" y="350"/>
                    <a:pt x="0" y="363"/>
                  </a:cubicBezTo>
                  <a:cubicBezTo>
                    <a:pt x="0" y="362"/>
                    <a:pt x="0" y="362"/>
                    <a:pt x="0" y="362"/>
                  </a:cubicBezTo>
                  <a:close/>
                  <a:moveTo>
                    <a:pt x="0" y="394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23" y="382"/>
                    <a:pt x="46" y="368"/>
                    <a:pt x="69" y="355"/>
                  </a:cubicBezTo>
                  <a:cubicBezTo>
                    <a:pt x="69" y="354"/>
                    <a:pt x="69" y="354"/>
                    <a:pt x="69" y="354"/>
                  </a:cubicBezTo>
                  <a:cubicBezTo>
                    <a:pt x="46" y="367"/>
                    <a:pt x="23" y="380"/>
                    <a:pt x="0" y="394"/>
                  </a:cubicBezTo>
                  <a:close/>
                  <a:moveTo>
                    <a:pt x="0" y="425"/>
                  </a:moveTo>
                  <a:cubicBezTo>
                    <a:pt x="23" y="412"/>
                    <a:pt x="46" y="398"/>
                    <a:pt x="69" y="385"/>
                  </a:cubicBezTo>
                  <a:cubicBezTo>
                    <a:pt x="69" y="387"/>
                    <a:pt x="69" y="387"/>
                    <a:pt x="69" y="387"/>
                  </a:cubicBezTo>
                  <a:cubicBezTo>
                    <a:pt x="46" y="400"/>
                    <a:pt x="23" y="413"/>
                    <a:pt x="0" y="427"/>
                  </a:cubicBezTo>
                  <a:cubicBezTo>
                    <a:pt x="0" y="425"/>
                    <a:pt x="0" y="425"/>
                    <a:pt x="0" y="425"/>
                  </a:cubicBezTo>
                  <a:close/>
                  <a:moveTo>
                    <a:pt x="0" y="457"/>
                  </a:moveTo>
                  <a:cubicBezTo>
                    <a:pt x="0" y="458"/>
                    <a:pt x="0" y="458"/>
                    <a:pt x="0" y="458"/>
                  </a:cubicBezTo>
                  <a:cubicBezTo>
                    <a:pt x="23" y="445"/>
                    <a:pt x="46" y="431"/>
                    <a:pt x="69" y="418"/>
                  </a:cubicBezTo>
                  <a:cubicBezTo>
                    <a:pt x="69" y="417"/>
                    <a:pt x="69" y="417"/>
                    <a:pt x="69" y="417"/>
                  </a:cubicBezTo>
                  <a:cubicBezTo>
                    <a:pt x="46" y="430"/>
                    <a:pt x="23" y="443"/>
                    <a:pt x="0" y="457"/>
                  </a:cubicBezTo>
                  <a:close/>
                  <a:moveTo>
                    <a:pt x="0" y="488"/>
                  </a:moveTo>
                  <a:cubicBezTo>
                    <a:pt x="23" y="475"/>
                    <a:pt x="46" y="461"/>
                    <a:pt x="69" y="448"/>
                  </a:cubicBezTo>
                  <a:cubicBezTo>
                    <a:pt x="69" y="450"/>
                    <a:pt x="69" y="450"/>
                    <a:pt x="69" y="450"/>
                  </a:cubicBezTo>
                  <a:cubicBezTo>
                    <a:pt x="46" y="463"/>
                    <a:pt x="23" y="476"/>
                    <a:pt x="0" y="490"/>
                  </a:cubicBezTo>
                  <a:cubicBezTo>
                    <a:pt x="0" y="488"/>
                    <a:pt x="0" y="488"/>
                    <a:pt x="0" y="488"/>
                  </a:cubicBezTo>
                  <a:close/>
                  <a:moveTo>
                    <a:pt x="0" y="520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23" y="508"/>
                    <a:pt x="46" y="495"/>
                    <a:pt x="69" y="481"/>
                  </a:cubicBezTo>
                  <a:cubicBezTo>
                    <a:pt x="69" y="480"/>
                    <a:pt x="69" y="480"/>
                    <a:pt x="69" y="480"/>
                  </a:cubicBezTo>
                  <a:cubicBezTo>
                    <a:pt x="46" y="493"/>
                    <a:pt x="23" y="506"/>
                    <a:pt x="0" y="520"/>
                  </a:cubicBezTo>
                  <a:close/>
                  <a:moveTo>
                    <a:pt x="0" y="551"/>
                  </a:moveTo>
                  <a:cubicBezTo>
                    <a:pt x="23" y="538"/>
                    <a:pt x="46" y="525"/>
                    <a:pt x="69" y="511"/>
                  </a:cubicBezTo>
                  <a:cubicBezTo>
                    <a:pt x="69" y="513"/>
                    <a:pt x="69" y="513"/>
                    <a:pt x="69" y="513"/>
                  </a:cubicBezTo>
                  <a:cubicBezTo>
                    <a:pt x="46" y="526"/>
                    <a:pt x="23" y="539"/>
                    <a:pt x="0" y="553"/>
                  </a:cubicBezTo>
                  <a:cubicBezTo>
                    <a:pt x="0" y="551"/>
                    <a:pt x="0" y="551"/>
                    <a:pt x="0" y="551"/>
                  </a:cubicBezTo>
                  <a:close/>
                  <a:moveTo>
                    <a:pt x="0" y="583"/>
                  </a:moveTo>
                  <a:cubicBezTo>
                    <a:pt x="0" y="584"/>
                    <a:pt x="0" y="584"/>
                    <a:pt x="0" y="584"/>
                  </a:cubicBezTo>
                  <a:cubicBezTo>
                    <a:pt x="23" y="571"/>
                    <a:pt x="46" y="558"/>
                    <a:pt x="69" y="544"/>
                  </a:cubicBezTo>
                  <a:cubicBezTo>
                    <a:pt x="69" y="543"/>
                    <a:pt x="69" y="543"/>
                    <a:pt x="69" y="543"/>
                  </a:cubicBezTo>
                  <a:cubicBezTo>
                    <a:pt x="46" y="556"/>
                    <a:pt x="23" y="569"/>
                    <a:pt x="0" y="583"/>
                  </a:cubicBezTo>
                  <a:close/>
                  <a:moveTo>
                    <a:pt x="0" y="614"/>
                  </a:moveTo>
                  <a:cubicBezTo>
                    <a:pt x="23" y="601"/>
                    <a:pt x="46" y="588"/>
                    <a:pt x="69" y="574"/>
                  </a:cubicBezTo>
                  <a:cubicBezTo>
                    <a:pt x="69" y="576"/>
                    <a:pt x="69" y="576"/>
                    <a:pt x="69" y="576"/>
                  </a:cubicBezTo>
                  <a:cubicBezTo>
                    <a:pt x="46" y="589"/>
                    <a:pt x="23" y="602"/>
                    <a:pt x="0" y="616"/>
                  </a:cubicBezTo>
                  <a:cubicBezTo>
                    <a:pt x="0" y="614"/>
                    <a:pt x="0" y="614"/>
                    <a:pt x="0" y="614"/>
                  </a:cubicBezTo>
                  <a:close/>
                  <a:moveTo>
                    <a:pt x="0" y="646"/>
                  </a:moveTo>
                  <a:cubicBezTo>
                    <a:pt x="0" y="647"/>
                    <a:pt x="0" y="647"/>
                    <a:pt x="0" y="647"/>
                  </a:cubicBezTo>
                  <a:cubicBezTo>
                    <a:pt x="23" y="634"/>
                    <a:pt x="46" y="621"/>
                    <a:pt x="69" y="607"/>
                  </a:cubicBezTo>
                  <a:cubicBezTo>
                    <a:pt x="69" y="606"/>
                    <a:pt x="69" y="606"/>
                    <a:pt x="69" y="606"/>
                  </a:cubicBezTo>
                  <a:cubicBezTo>
                    <a:pt x="46" y="619"/>
                    <a:pt x="23" y="632"/>
                    <a:pt x="0" y="646"/>
                  </a:cubicBezTo>
                  <a:close/>
                  <a:moveTo>
                    <a:pt x="0" y="677"/>
                  </a:moveTo>
                  <a:cubicBezTo>
                    <a:pt x="23" y="664"/>
                    <a:pt x="46" y="651"/>
                    <a:pt x="69" y="637"/>
                  </a:cubicBezTo>
                  <a:cubicBezTo>
                    <a:pt x="69" y="639"/>
                    <a:pt x="69" y="639"/>
                    <a:pt x="69" y="639"/>
                  </a:cubicBezTo>
                  <a:cubicBezTo>
                    <a:pt x="46" y="652"/>
                    <a:pt x="23" y="666"/>
                    <a:pt x="0" y="679"/>
                  </a:cubicBezTo>
                  <a:cubicBezTo>
                    <a:pt x="0" y="677"/>
                    <a:pt x="0" y="677"/>
                    <a:pt x="0" y="677"/>
                  </a:cubicBezTo>
                  <a:close/>
                  <a:moveTo>
                    <a:pt x="0" y="709"/>
                  </a:moveTo>
                  <a:cubicBezTo>
                    <a:pt x="0" y="710"/>
                    <a:pt x="0" y="710"/>
                    <a:pt x="0" y="710"/>
                  </a:cubicBezTo>
                  <a:cubicBezTo>
                    <a:pt x="69" y="670"/>
                    <a:pt x="69" y="670"/>
                    <a:pt x="69" y="670"/>
                  </a:cubicBezTo>
                  <a:cubicBezTo>
                    <a:pt x="69" y="669"/>
                    <a:pt x="69" y="669"/>
                    <a:pt x="69" y="669"/>
                  </a:cubicBezTo>
                  <a:cubicBezTo>
                    <a:pt x="0" y="709"/>
                    <a:pt x="0" y="709"/>
                    <a:pt x="0" y="709"/>
                  </a:cubicBezTo>
                  <a:close/>
                  <a:moveTo>
                    <a:pt x="0" y="43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0" y="43"/>
                    <a:pt x="0" y="43"/>
                    <a:pt x="0" y="43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3" y="63"/>
                    <a:pt x="46" y="50"/>
                    <a:pt x="69" y="3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46" y="48"/>
                    <a:pt x="23" y="61"/>
                    <a:pt x="0" y="75"/>
                  </a:cubicBezTo>
                  <a:close/>
                  <a:moveTo>
                    <a:pt x="0" y="106"/>
                  </a:moveTo>
                  <a:cubicBezTo>
                    <a:pt x="23" y="93"/>
                    <a:pt x="46" y="80"/>
                    <a:pt x="69" y="66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46" y="81"/>
                    <a:pt x="23" y="94"/>
                    <a:pt x="0" y="108"/>
                  </a:cubicBezTo>
                  <a:cubicBezTo>
                    <a:pt x="0" y="106"/>
                    <a:pt x="0" y="106"/>
                    <a:pt x="0" y="106"/>
                  </a:cubicBezTo>
                  <a:close/>
                  <a:moveTo>
                    <a:pt x="0" y="138"/>
                  </a:moveTo>
                  <a:cubicBezTo>
                    <a:pt x="0" y="139"/>
                    <a:pt x="0" y="139"/>
                    <a:pt x="0" y="139"/>
                  </a:cubicBezTo>
                  <a:cubicBezTo>
                    <a:pt x="23" y="126"/>
                    <a:pt x="46" y="113"/>
                    <a:pt x="69" y="99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46" y="111"/>
                    <a:pt x="23" y="124"/>
                    <a:pt x="0" y="138"/>
                  </a:cubicBezTo>
                  <a:close/>
                  <a:moveTo>
                    <a:pt x="0" y="169"/>
                  </a:moveTo>
                  <a:cubicBezTo>
                    <a:pt x="23" y="156"/>
                    <a:pt x="46" y="143"/>
                    <a:pt x="69" y="12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46" y="144"/>
                    <a:pt x="23" y="158"/>
                    <a:pt x="0" y="171"/>
                  </a:cubicBezTo>
                  <a:cubicBezTo>
                    <a:pt x="0" y="169"/>
                    <a:pt x="0" y="169"/>
                    <a:pt x="0" y="169"/>
                  </a:cubicBezTo>
                  <a:close/>
                  <a:moveTo>
                    <a:pt x="0" y="201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23" y="189"/>
                    <a:pt x="46" y="176"/>
                    <a:pt x="69" y="162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46" y="174"/>
                    <a:pt x="23" y="188"/>
                    <a:pt x="0" y="201"/>
                  </a:cubicBezTo>
                  <a:close/>
                  <a:moveTo>
                    <a:pt x="0" y="232"/>
                  </a:moveTo>
                  <a:cubicBezTo>
                    <a:pt x="23" y="219"/>
                    <a:pt x="46" y="206"/>
                    <a:pt x="69" y="192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46" y="207"/>
                    <a:pt x="23" y="221"/>
                    <a:pt x="0" y="234"/>
                  </a:cubicBezTo>
                  <a:cubicBezTo>
                    <a:pt x="0" y="232"/>
                    <a:pt x="0" y="232"/>
                    <a:pt x="0" y="232"/>
                  </a:cubicBezTo>
                  <a:close/>
                  <a:moveTo>
                    <a:pt x="0" y="264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3" y="252"/>
                    <a:pt x="46" y="239"/>
                    <a:pt x="69" y="225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46" y="237"/>
                    <a:pt x="23" y="251"/>
                    <a:pt x="0" y="264"/>
                  </a:cubicBezTo>
                  <a:close/>
                  <a:moveTo>
                    <a:pt x="0" y="295"/>
                  </a:moveTo>
                  <a:cubicBezTo>
                    <a:pt x="23" y="282"/>
                    <a:pt x="46" y="269"/>
                    <a:pt x="69" y="256"/>
                  </a:cubicBezTo>
                  <a:cubicBezTo>
                    <a:pt x="69" y="257"/>
                    <a:pt x="69" y="257"/>
                    <a:pt x="69" y="257"/>
                  </a:cubicBezTo>
                  <a:cubicBezTo>
                    <a:pt x="46" y="270"/>
                    <a:pt x="23" y="284"/>
                    <a:pt x="0" y="297"/>
                  </a:cubicBezTo>
                  <a:cubicBezTo>
                    <a:pt x="0" y="295"/>
                    <a:pt x="0" y="295"/>
                    <a:pt x="0" y="295"/>
                  </a:cubicBezTo>
                  <a:close/>
                  <a:moveTo>
                    <a:pt x="0" y="327"/>
                  </a:moveTo>
                  <a:cubicBezTo>
                    <a:pt x="0" y="328"/>
                    <a:pt x="0" y="328"/>
                    <a:pt x="0" y="328"/>
                  </a:cubicBezTo>
                  <a:cubicBezTo>
                    <a:pt x="23" y="315"/>
                    <a:pt x="46" y="302"/>
                    <a:pt x="69" y="289"/>
                  </a:cubicBezTo>
                  <a:cubicBezTo>
                    <a:pt x="69" y="287"/>
                    <a:pt x="69" y="287"/>
                    <a:pt x="69" y="287"/>
                  </a:cubicBezTo>
                  <a:cubicBezTo>
                    <a:pt x="46" y="300"/>
                    <a:pt x="23" y="314"/>
                    <a:pt x="0" y="327"/>
                  </a:cubicBezTo>
                  <a:close/>
                  <a:moveTo>
                    <a:pt x="0" y="359"/>
                  </a:moveTo>
                  <a:cubicBezTo>
                    <a:pt x="23" y="345"/>
                    <a:pt x="46" y="332"/>
                    <a:pt x="69" y="319"/>
                  </a:cubicBezTo>
                  <a:cubicBezTo>
                    <a:pt x="69" y="320"/>
                    <a:pt x="69" y="320"/>
                    <a:pt x="69" y="320"/>
                  </a:cubicBezTo>
                  <a:cubicBezTo>
                    <a:pt x="46" y="333"/>
                    <a:pt x="23" y="347"/>
                    <a:pt x="0" y="360"/>
                  </a:cubicBezTo>
                  <a:cubicBezTo>
                    <a:pt x="0" y="359"/>
                    <a:pt x="0" y="359"/>
                    <a:pt x="0" y="359"/>
                  </a:cubicBezTo>
                  <a:close/>
                  <a:moveTo>
                    <a:pt x="0" y="390"/>
                  </a:moveTo>
                  <a:cubicBezTo>
                    <a:pt x="0" y="392"/>
                    <a:pt x="0" y="392"/>
                    <a:pt x="0" y="392"/>
                  </a:cubicBezTo>
                  <a:cubicBezTo>
                    <a:pt x="23" y="378"/>
                    <a:pt x="46" y="365"/>
                    <a:pt x="69" y="352"/>
                  </a:cubicBezTo>
                  <a:cubicBezTo>
                    <a:pt x="69" y="350"/>
                    <a:pt x="69" y="350"/>
                    <a:pt x="69" y="350"/>
                  </a:cubicBezTo>
                  <a:cubicBezTo>
                    <a:pt x="46" y="363"/>
                    <a:pt x="23" y="377"/>
                    <a:pt x="0" y="390"/>
                  </a:cubicBezTo>
                  <a:close/>
                  <a:moveTo>
                    <a:pt x="0" y="422"/>
                  </a:moveTo>
                  <a:cubicBezTo>
                    <a:pt x="23" y="408"/>
                    <a:pt x="46" y="395"/>
                    <a:pt x="69" y="382"/>
                  </a:cubicBezTo>
                  <a:cubicBezTo>
                    <a:pt x="69" y="383"/>
                    <a:pt x="69" y="383"/>
                    <a:pt x="69" y="383"/>
                  </a:cubicBezTo>
                  <a:cubicBezTo>
                    <a:pt x="46" y="396"/>
                    <a:pt x="23" y="410"/>
                    <a:pt x="0" y="423"/>
                  </a:cubicBezTo>
                  <a:cubicBezTo>
                    <a:pt x="0" y="422"/>
                    <a:pt x="0" y="422"/>
                    <a:pt x="0" y="422"/>
                  </a:cubicBezTo>
                  <a:close/>
                  <a:moveTo>
                    <a:pt x="0" y="453"/>
                  </a:moveTo>
                  <a:cubicBezTo>
                    <a:pt x="0" y="455"/>
                    <a:pt x="0" y="455"/>
                    <a:pt x="0" y="455"/>
                  </a:cubicBezTo>
                  <a:cubicBezTo>
                    <a:pt x="23" y="441"/>
                    <a:pt x="46" y="428"/>
                    <a:pt x="69" y="415"/>
                  </a:cubicBezTo>
                  <a:cubicBezTo>
                    <a:pt x="69" y="413"/>
                    <a:pt x="69" y="413"/>
                    <a:pt x="69" y="413"/>
                  </a:cubicBezTo>
                  <a:cubicBezTo>
                    <a:pt x="46" y="427"/>
                    <a:pt x="23" y="440"/>
                    <a:pt x="0" y="453"/>
                  </a:cubicBezTo>
                  <a:close/>
                  <a:moveTo>
                    <a:pt x="0" y="485"/>
                  </a:moveTo>
                  <a:cubicBezTo>
                    <a:pt x="23" y="471"/>
                    <a:pt x="46" y="458"/>
                    <a:pt x="69" y="445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46" y="460"/>
                    <a:pt x="23" y="473"/>
                    <a:pt x="0" y="486"/>
                  </a:cubicBezTo>
                  <a:cubicBezTo>
                    <a:pt x="0" y="485"/>
                    <a:pt x="0" y="485"/>
                    <a:pt x="0" y="485"/>
                  </a:cubicBezTo>
                  <a:close/>
                  <a:moveTo>
                    <a:pt x="0" y="516"/>
                  </a:moveTo>
                  <a:cubicBezTo>
                    <a:pt x="0" y="518"/>
                    <a:pt x="0" y="518"/>
                    <a:pt x="0" y="518"/>
                  </a:cubicBezTo>
                  <a:cubicBezTo>
                    <a:pt x="23" y="504"/>
                    <a:pt x="46" y="491"/>
                    <a:pt x="69" y="478"/>
                  </a:cubicBezTo>
                  <a:cubicBezTo>
                    <a:pt x="69" y="476"/>
                    <a:pt x="69" y="476"/>
                    <a:pt x="69" y="476"/>
                  </a:cubicBezTo>
                  <a:cubicBezTo>
                    <a:pt x="46" y="490"/>
                    <a:pt x="23" y="503"/>
                    <a:pt x="0" y="516"/>
                  </a:cubicBezTo>
                  <a:close/>
                  <a:moveTo>
                    <a:pt x="0" y="548"/>
                  </a:moveTo>
                  <a:cubicBezTo>
                    <a:pt x="23" y="534"/>
                    <a:pt x="46" y="521"/>
                    <a:pt x="69" y="508"/>
                  </a:cubicBezTo>
                  <a:cubicBezTo>
                    <a:pt x="69" y="509"/>
                    <a:pt x="69" y="509"/>
                    <a:pt x="69" y="509"/>
                  </a:cubicBezTo>
                  <a:cubicBezTo>
                    <a:pt x="46" y="523"/>
                    <a:pt x="23" y="536"/>
                    <a:pt x="0" y="549"/>
                  </a:cubicBezTo>
                  <a:cubicBezTo>
                    <a:pt x="0" y="548"/>
                    <a:pt x="0" y="548"/>
                    <a:pt x="0" y="548"/>
                  </a:cubicBezTo>
                  <a:close/>
                  <a:moveTo>
                    <a:pt x="0" y="579"/>
                  </a:moveTo>
                  <a:cubicBezTo>
                    <a:pt x="0" y="581"/>
                    <a:pt x="0" y="581"/>
                    <a:pt x="0" y="581"/>
                  </a:cubicBezTo>
                  <a:cubicBezTo>
                    <a:pt x="23" y="567"/>
                    <a:pt x="46" y="554"/>
                    <a:pt x="69" y="541"/>
                  </a:cubicBezTo>
                  <a:cubicBezTo>
                    <a:pt x="69" y="539"/>
                    <a:pt x="69" y="539"/>
                    <a:pt x="69" y="539"/>
                  </a:cubicBezTo>
                  <a:cubicBezTo>
                    <a:pt x="46" y="553"/>
                    <a:pt x="23" y="566"/>
                    <a:pt x="0" y="579"/>
                  </a:cubicBezTo>
                  <a:close/>
                  <a:moveTo>
                    <a:pt x="0" y="611"/>
                  </a:moveTo>
                  <a:cubicBezTo>
                    <a:pt x="23" y="597"/>
                    <a:pt x="46" y="584"/>
                    <a:pt x="69" y="571"/>
                  </a:cubicBezTo>
                  <a:cubicBezTo>
                    <a:pt x="69" y="572"/>
                    <a:pt x="69" y="572"/>
                    <a:pt x="69" y="572"/>
                  </a:cubicBezTo>
                  <a:cubicBezTo>
                    <a:pt x="46" y="586"/>
                    <a:pt x="23" y="599"/>
                    <a:pt x="0" y="612"/>
                  </a:cubicBezTo>
                  <a:cubicBezTo>
                    <a:pt x="0" y="611"/>
                    <a:pt x="0" y="611"/>
                    <a:pt x="0" y="611"/>
                  </a:cubicBezTo>
                  <a:close/>
                  <a:moveTo>
                    <a:pt x="0" y="642"/>
                  </a:moveTo>
                  <a:cubicBezTo>
                    <a:pt x="0" y="644"/>
                    <a:pt x="0" y="644"/>
                    <a:pt x="0" y="644"/>
                  </a:cubicBezTo>
                  <a:cubicBezTo>
                    <a:pt x="23" y="631"/>
                    <a:pt x="46" y="617"/>
                    <a:pt x="69" y="604"/>
                  </a:cubicBezTo>
                  <a:cubicBezTo>
                    <a:pt x="69" y="602"/>
                    <a:pt x="69" y="602"/>
                    <a:pt x="69" y="602"/>
                  </a:cubicBezTo>
                  <a:cubicBezTo>
                    <a:pt x="46" y="616"/>
                    <a:pt x="23" y="629"/>
                    <a:pt x="0" y="642"/>
                  </a:cubicBezTo>
                  <a:close/>
                  <a:moveTo>
                    <a:pt x="0" y="674"/>
                  </a:moveTo>
                  <a:cubicBezTo>
                    <a:pt x="23" y="661"/>
                    <a:pt x="46" y="647"/>
                    <a:pt x="69" y="634"/>
                  </a:cubicBezTo>
                  <a:cubicBezTo>
                    <a:pt x="69" y="635"/>
                    <a:pt x="69" y="635"/>
                    <a:pt x="69" y="635"/>
                  </a:cubicBezTo>
                  <a:cubicBezTo>
                    <a:pt x="46" y="649"/>
                    <a:pt x="23" y="662"/>
                    <a:pt x="0" y="675"/>
                  </a:cubicBezTo>
                  <a:cubicBezTo>
                    <a:pt x="0" y="674"/>
                    <a:pt x="0" y="674"/>
                    <a:pt x="0" y="674"/>
                  </a:cubicBezTo>
                  <a:close/>
                  <a:moveTo>
                    <a:pt x="0" y="705"/>
                  </a:moveTo>
                  <a:cubicBezTo>
                    <a:pt x="0" y="707"/>
                    <a:pt x="0" y="707"/>
                    <a:pt x="0" y="707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69" y="665"/>
                    <a:pt x="69" y="665"/>
                    <a:pt x="69" y="665"/>
                  </a:cubicBezTo>
                  <a:cubicBezTo>
                    <a:pt x="0" y="705"/>
                    <a:pt x="0" y="705"/>
                    <a:pt x="0" y="705"/>
                  </a:cubicBezTo>
                  <a:close/>
                  <a:moveTo>
                    <a:pt x="0" y="4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0" y="7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23" y="59"/>
                    <a:pt x="46" y="46"/>
                    <a:pt x="69" y="33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46" y="45"/>
                    <a:pt x="23" y="58"/>
                    <a:pt x="0" y="71"/>
                  </a:cubicBezTo>
                  <a:close/>
                  <a:moveTo>
                    <a:pt x="0" y="103"/>
                  </a:moveTo>
                  <a:cubicBezTo>
                    <a:pt x="23" y="89"/>
                    <a:pt x="46" y="76"/>
                    <a:pt x="6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6" y="78"/>
                    <a:pt x="23" y="91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lose/>
                  <a:moveTo>
                    <a:pt x="0" y="134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23" y="123"/>
                    <a:pt x="46" y="109"/>
                    <a:pt x="69" y="9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46" y="108"/>
                    <a:pt x="23" y="121"/>
                    <a:pt x="0" y="134"/>
                  </a:cubicBezTo>
                  <a:close/>
                  <a:moveTo>
                    <a:pt x="0" y="166"/>
                  </a:moveTo>
                  <a:cubicBezTo>
                    <a:pt x="23" y="153"/>
                    <a:pt x="46" y="139"/>
                    <a:pt x="69" y="12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46" y="141"/>
                    <a:pt x="23" y="154"/>
                    <a:pt x="0" y="167"/>
                  </a:cubicBezTo>
                  <a:cubicBezTo>
                    <a:pt x="0" y="166"/>
                    <a:pt x="0" y="166"/>
                    <a:pt x="0" y="166"/>
                  </a:cubicBezTo>
                  <a:close/>
                  <a:moveTo>
                    <a:pt x="0" y="197"/>
                  </a:moveTo>
                  <a:cubicBezTo>
                    <a:pt x="0" y="199"/>
                    <a:pt x="0" y="199"/>
                    <a:pt x="0" y="199"/>
                  </a:cubicBezTo>
                  <a:cubicBezTo>
                    <a:pt x="23" y="186"/>
                    <a:pt x="46" y="172"/>
                    <a:pt x="69" y="159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46" y="171"/>
                    <a:pt x="23" y="184"/>
                    <a:pt x="0" y="197"/>
                  </a:cubicBezTo>
                  <a:close/>
                  <a:moveTo>
                    <a:pt x="0" y="229"/>
                  </a:moveTo>
                  <a:cubicBezTo>
                    <a:pt x="23" y="216"/>
                    <a:pt x="46" y="202"/>
                    <a:pt x="69" y="189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46" y="204"/>
                    <a:pt x="23" y="217"/>
                    <a:pt x="0" y="230"/>
                  </a:cubicBezTo>
                  <a:cubicBezTo>
                    <a:pt x="0" y="229"/>
                    <a:pt x="0" y="229"/>
                    <a:pt x="0" y="229"/>
                  </a:cubicBezTo>
                  <a:close/>
                  <a:moveTo>
                    <a:pt x="0" y="260"/>
                  </a:moveTo>
                  <a:cubicBezTo>
                    <a:pt x="0" y="262"/>
                    <a:pt x="0" y="262"/>
                    <a:pt x="0" y="262"/>
                  </a:cubicBezTo>
                  <a:cubicBezTo>
                    <a:pt x="23" y="249"/>
                    <a:pt x="46" y="235"/>
                    <a:pt x="69" y="222"/>
                  </a:cubicBezTo>
                  <a:cubicBezTo>
                    <a:pt x="69" y="221"/>
                    <a:pt x="69" y="221"/>
                    <a:pt x="69" y="221"/>
                  </a:cubicBezTo>
                  <a:cubicBezTo>
                    <a:pt x="46" y="234"/>
                    <a:pt x="23" y="247"/>
                    <a:pt x="0" y="260"/>
                  </a:cubicBezTo>
                  <a:close/>
                  <a:moveTo>
                    <a:pt x="0" y="292"/>
                  </a:moveTo>
                  <a:cubicBezTo>
                    <a:pt x="23" y="279"/>
                    <a:pt x="46" y="265"/>
                    <a:pt x="69" y="252"/>
                  </a:cubicBezTo>
                  <a:cubicBezTo>
                    <a:pt x="69" y="254"/>
                    <a:pt x="69" y="254"/>
                    <a:pt x="69" y="254"/>
                  </a:cubicBezTo>
                  <a:cubicBezTo>
                    <a:pt x="46" y="267"/>
                    <a:pt x="23" y="280"/>
                    <a:pt x="0" y="293"/>
                  </a:cubicBezTo>
                  <a:cubicBezTo>
                    <a:pt x="0" y="292"/>
                    <a:pt x="0" y="292"/>
                    <a:pt x="0" y="292"/>
                  </a:cubicBezTo>
                  <a:close/>
                  <a:moveTo>
                    <a:pt x="0" y="324"/>
                  </a:moveTo>
                  <a:cubicBezTo>
                    <a:pt x="0" y="325"/>
                    <a:pt x="0" y="325"/>
                    <a:pt x="0" y="325"/>
                  </a:cubicBezTo>
                  <a:cubicBezTo>
                    <a:pt x="23" y="312"/>
                    <a:pt x="46" y="298"/>
                    <a:pt x="69" y="285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46" y="297"/>
                    <a:pt x="23" y="310"/>
                    <a:pt x="0" y="324"/>
                  </a:cubicBezTo>
                  <a:close/>
                  <a:moveTo>
                    <a:pt x="0" y="355"/>
                  </a:moveTo>
                  <a:cubicBezTo>
                    <a:pt x="23" y="342"/>
                    <a:pt x="46" y="328"/>
                    <a:pt x="69" y="315"/>
                  </a:cubicBezTo>
                  <a:cubicBezTo>
                    <a:pt x="69" y="317"/>
                    <a:pt x="69" y="317"/>
                    <a:pt x="69" y="317"/>
                  </a:cubicBezTo>
                  <a:cubicBezTo>
                    <a:pt x="46" y="330"/>
                    <a:pt x="23" y="343"/>
                    <a:pt x="0" y="357"/>
                  </a:cubicBezTo>
                  <a:cubicBezTo>
                    <a:pt x="0" y="355"/>
                    <a:pt x="0" y="355"/>
                    <a:pt x="0" y="355"/>
                  </a:cubicBezTo>
                  <a:close/>
                  <a:moveTo>
                    <a:pt x="0" y="387"/>
                  </a:moveTo>
                  <a:cubicBezTo>
                    <a:pt x="0" y="388"/>
                    <a:pt x="0" y="388"/>
                    <a:pt x="0" y="388"/>
                  </a:cubicBezTo>
                  <a:cubicBezTo>
                    <a:pt x="23" y="375"/>
                    <a:pt x="46" y="361"/>
                    <a:pt x="69" y="348"/>
                  </a:cubicBezTo>
                  <a:cubicBezTo>
                    <a:pt x="69" y="347"/>
                    <a:pt x="69" y="347"/>
                    <a:pt x="69" y="347"/>
                  </a:cubicBezTo>
                  <a:cubicBezTo>
                    <a:pt x="46" y="360"/>
                    <a:pt x="23" y="373"/>
                    <a:pt x="0" y="387"/>
                  </a:cubicBezTo>
                  <a:close/>
                  <a:moveTo>
                    <a:pt x="0" y="418"/>
                  </a:moveTo>
                  <a:cubicBezTo>
                    <a:pt x="23" y="405"/>
                    <a:pt x="46" y="391"/>
                    <a:pt x="69" y="378"/>
                  </a:cubicBezTo>
                  <a:cubicBezTo>
                    <a:pt x="69" y="380"/>
                    <a:pt x="69" y="380"/>
                    <a:pt x="69" y="380"/>
                  </a:cubicBezTo>
                  <a:cubicBezTo>
                    <a:pt x="46" y="393"/>
                    <a:pt x="23" y="406"/>
                    <a:pt x="0" y="420"/>
                  </a:cubicBezTo>
                  <a:cubicBezTo>
                    <a:pt x="0" y="418"/>
                    <a:pt x="0" y="418"/>
                    <a:pt x="0" y="418"/>
                  </a:cubicBezTo>
                  <a:close/>
                  <a:moveTo>
                    <a:pt x="0" y="450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23" y="438"/>
                    <a:pt x="46" y="425"/>
                    <a:pt x="69" y="411"/>
                  </a:cubicBezTo>
                  <a:cubicBezTo>
                    <a:pt x="69" y="410"/>
                    <a:pt x="69" y="410"/>
                    <a:pt x="69" y="410"/>
                  </a:cubicBezTo>
                  <a:cubicBezTo>
                    <a:pt x="46" y="423"/>
                    <a:pt x="23" y="436"/>
                    <a:pt x="0" y="450"/>
                  </a:cubicBezTo>
                  <a:close/>
                  <a:moveTo>
                    <a:pt x="0" y="481"/>
                  </a:moveTo>
                  <a:cubicBezTo>
                    <a:pt x="23" y="468"/>
                    <a:pt x="46" y="455"/>
                    <a:pt x="69" y="441"/>
                  </a:cubicBezTo>
                  <a:cubicBezTo>
                    <a:pt x="69" y="443"/>
                    <a:pt x="69" y="443"/>
                    <a:pt x="69" y="443"/>
                  </a:cubicBezTo>
                  <a:cubicBezTo>
                    <a:pt x="46" y="456"/>
                    <a:pt x="23" y="469"/>
                    <a:pt x="0" y="483"/>
                  </a:cubicBezTo>
                  <a:cubicBezTo>
                    <a:pt x="0" y="481"/>
                    <a:pt x="0" y="481"/>
                    <a:pt x="0" y="481"/>
                  </a:cubicBezTo>
                  <a:close/>
                  <a:moveTo>
                    <a:pt x="0" y="513"/>
                  </a:moveTo>
                  <a:cubicBezTo>
                    <a:pt x="0" y="514"/>
                    <a:pt x="0" y="514"/>
                    <a:pt x="0" y="514"/>
                  </a:cubicBezTo>
                  <a:cubicBezTo>
                    <a:pt x="23" y="501"/>
                    <a:pt x="46" y="488"/>
                    <a:pt x="69" y="474"/>
                  </a:cubicBezTo>
                  <a:cubicBezTo>
                    <a:pt x="69" y="473"/>
                    <a:pt x="69" y="473"/>
                    <a:pt x="69" y="473"/>
                  </a:cubicBezTo>
                  <a:cubicBezTo>
                    <a:pt x="46" y="486"/>
                    <a:pt x="23" y="499"/>
                    <a:pt x="0" y="513"/>
                  </a:cubicBezTo>
                  <a:close/>
                  <a:moveTo>
                    <a:pt x="0" y="544"/>
                  </a:moveTo>
                  <a:cubicBezTo>
                    <a:pt x="23" y="531"/>
                    <a:pt x="46" y="518"/>
                    <a:pt x="69" y="504"/>
                  </a:cubicBezTo>
                  <a:cubicBezTo>
                    <a:pt x="69" y="506"/>
                    <a:pt x="69" y="506"/>
                    <a:pt x="69" y="506"/>
                  </a:cubicBezTo>
                  <a:cubicBezTo>
                    <a:pt x="46" y="519"/>
                    <a:pt x="23" y="532"/>
                    <a:pt x="0" y="546"/>
                  </a:cubicBezTo>
                  <a:cubicBezTo>
                    <a:pt x="0" y="544"/>
                    <a:pt x="0" y="544"/>
                    <a:pt x="0" y="544"/>
                  </a:cubicBezTo>
                  <a:close/>
                  <a:moveTo>
                    <a:pt x="0" y="576"/>
                  </a:moveTo>
                  <a:cubicBezTo>
                    <a:pt x="0" y="577"/>
                    <a:pt x="0" y="577"/>
                    <a:pt x="0" y="577"/>
                  </a:cubicBezTo>
                  <a:cubicBezTo>
                    <a:pt x="23" y="564"/>
                    <a:pt x="46" y="551"/>
                    <a:pt x="69" y="537"/>
                  </a:cubicBezTo>
                  <a:cubicBezTo>
                    <a:pt x="69" y="536"/>
                    <a:pt x="69" y="536"/>
                    <a:pt x="69" y="536"/>
                  </a:cubicBezTo>
                  <a:cubicBezTo>
                    <a:pt x="46" y="549"/>
                    <a:pt x="23" y="562"/>
                    <a:pt x="0" y="576"/>
                  </a:cubicBezTo>
                  <a:close/>
                  <a:moveTo>
                    <a:pt x="0" y="607"/>
                  </a:moveTo>
                  <a:cubicBezTo>
                    <a:pt x="23" y="594"/>
                    <a:pt x="46" y="581"/>
                    <a:pt x="69" y="567"/>
                  </a:cubicBezTo>
                  <a:cubicBezTo>
                    <a:pt x="69" y="569"/>
                    <a:pt x="69" y="569"/>
                    <a:pt x="69" y="569"/>
                  </a:cubicBezTo>
                  <a:cubicBezTo>
                    <a:pt x="46" y="582"/>
                    <a:pt x="23" y="596"/>
                    <a:pt x="0" y="609"/>
                  </a:cubicBezTo>
                  <a:cubicBezTo>
                    <a:pt x="0" y="607"/>
                    <a:pt x="0" y="607"/>
                    <a:pt x="0" y="607"/>
                  </a:cubicBezTo>
                  <a:close/>
                  <a:moveTo>
                    <a:pt x="0" y="639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23" y="627"/>
                    <a:pt x="46" y="614"/>
                    <a:pt x="69" y="600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46" y="612"/>
                    <a:pt x="23" y="626"/>
                    <a:pt x="0" y="639"/>
                  </a:cubicBezTo>
                  <a:close/>
                  <a:moveTo>
                    <a:pt x="0" y="670"/>
                  </a:moveTo>
                  <a:cubicBezTo>
                    <a:pt x="23" y="657"/>
                    <a:pt x="46" y="644"/>
                    <a:pt x="69" y="630"/>
                  </a:cubicBezTo>
                  <a:cubicBezTo>
                    <a:pt x="69" y="632"/>
                    <a:pt x="69" y="632"/>
                    <a:pt x="69" y="632"/>
                  </a:cubicBezTo>
                  <a:cubicBezTo>
                    <a:pt x="46" y="645"/>
                    <a:pt x="23" y="659"/>
                    <a:pt x="0" y="672"/>
                  </a:cubicBezTo>
                  <a:cubicBezTo>
                    <a:pt x="0" y="670"/>
                    <a:pt x="0" y="670"/>
                    <a:pt x="0" y="670"/>
                  </a:cubicBezTo>
                  <a:close/>
                  <a:moveTo>
                    <a:pt x="0" y="702"/>
                  </a:moveTo>
                  <a:cubicBezTo>
                    <a:pt x="0" y="703"/>
                    <a:pt x="0" y="703"/>
                    <a:pt x="0" y="703"/>
                  </a:cubicBezTo>
                  <a:cubicBezTo>
                    <a:pt x="69" y="664"/>
                    <a:pt x="69" y="664"/>
                    <a:pt x="69" y="664"/>
                  </a:cubicBezTo>
                  <a:cubicBezTo>
                    <a:pt x="69" y="662"/>
                    <a:pt x="69" y="662"/>
                    <a:pt x="69" y="662"/>
                  </a:cubicBezTo>
                  <a:lnTo>
                    <a:pt x="0" y="70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4" name="Freeform 134">
              <a:extLst>
                <a:ext uri="{FF2B5EF4-FFF2-40B4-BE49-F238E27FC236}">
                  <a16:creationId xmlns="" xmlns:a16="http://schemas.microsoft.com/office/drawing/2014/main" id="{6E172933-29A2-4FC3-82AA-C4279870B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5701" y="2392363"/>
              <a:ext cx="514350" cy="498475"/>
            </a:xfrm>
            <a:custGeom>
              <a:avLst/>
              <a:gdLst>
                <a:gd name="T0" fmla="*/ 0 w 324"/>
                <a:gd name="T1" fmla="*/ 201 h 314"/>
                <a:gd name="T2" fmla="*/ 324 w 324"/>
                <a:gd name="T3" fmla="*/ 12 h 314"/>
                <a:gd name="T4" fmla="*/ 324 w 324"/>
                <a:gd name="T5" fmla="*/ 14 h 314"/>
                <a:gd name="T6" fmla="*/ 0 w 324"/>
                <a:gd name="T7" fmla="*/ 203 h 314"/>
                <a:gd name="T8" fmla="*/ 0 w 324"/>
                <a:gd name="T9" fmla="*/ 201 h 314"/>
                <a:gd name="T10" fmla="*/ 0 w 324"/>
                <a:gd name="T11" fmla="*/ 201 h 314"/>
                <a:gd name="T12" fmla="*/ 324 w 324"/>
                <a:gd name="T13" fmla="*/ 0 h 314"/>
                <a:gd name="T14" fmla="*/ 0 w 324"/>
                <a:gd name="T15" fmla="*/ 188 h 314"/>
                <a:gd name="T16" fmla="*/ 0 w 324"/>
                <a:gd name="T17" fmla="*/ 190 h 314"/>
                <a:gd name="T18" fmla="*/ 324 w 324"/>
                <a:gd name="T19" fmla="*/ 3 h 314"/>
                <a:gd name="T20" fmla="*/ 324 w 324"/>
                <a:gd name="T21" fmla="*/ 0 h 314"/>
                <a:gd name="T22" fmla="*/ 324 w 324"/>
                <a:gd name="T23" fmla="*/ 0 h 314"/>
                <a:gd name="T24" fmla="*/ 324 w 324"/>
                <a:gd name="T25" fmla="*/ 7 h 314"/>
                <a:gd name="T26" fmla="*/ 0 w 324"/>
                <a:gd name="T27" fmla="*/ 194 h 314"/>
                <a:gd name="T28" fmla="*/ 0 w 324"/>
                <a:gd name="T29" fmla="*/ 197 h 314"/>
                <a:gd name="T30" fmla="*/ 324 w 324"/>
                <a:gd name="T31" fmla="*/ 9 h 314"/>
                <a:gd name="T32" fmla="*/ 324 w 324"/>
                <a:gd name="T33" fmla="*/ 7 h 314"/>
                <a:gd name="T34" fmla="*/ 324 w 324"/>
                <a:gd name="T35" fmla="*/ 7 h 314"/>
                <a:gd name="T36" fmla="*/ 324 w 324"/>
                <a:gd name="T37" fmla="*/ 56 h 314"/>
                <a:gd name="T38" fmla="*/ 0 w 324"/>
                <a:gd name="T39" fmla="*/ 243 h 314"/>
                <a:gd name="T40" fmla="*/ 0 w 324"/>
                <a:gd name="T41" fmla="*/ 247 h 314"/>
                <a:gd name="T42" fmla="*/ 324 w 324"/>
                <a:gd name="T43" fmla="*/ 58 h 314"/>
                <a:gd name="T44" fmla="*/ 324 w 324"/>
                <a:gd name="T45" fmla="*/ 56 h 314"/>
                <a:gd name="T46" fmla="*/ 324 w 324"/>
                <a:gd name="T47" fmla="*/ 56 h 314"/>
                <a:gd name="T48" fmla="*/ 324 w 324"/>
                <a:gd name="T49" fmla="*/ 62 h 314"/>
                <a:gd name="T50" fmla="*/ 0 w 324"/>
                <a:gd name="T51" fmla="*/ 250 h 314"/>
                <a:gd name="T52" fmla="*/ 0 w 324"/>
                <a:gd name="T53" fmla="*/ 252 h 314"/>
                <a:gd name="T54" fmla="*/ 324 w 324"/>
                <a:gd name="T55" fmla="*/ 65 h 314"/>
                <a:gd name="T56" fmla="*/ 324 w 324"/>
                <a:gd name="T57" fmla="*/ 62 h 314"/>
                <a:gd name="T58" fmla="*/ 324 w 324"/>
                <a:gd name="T59" fmla="*/ 62 h 314"/>
                <a:gd name="T60" fmla="*/ 324 w 324"/>
                <a:gd name="T61" fmla="*/ 69 h 314"/>
                <a:gd name="T62" fmla="*/ 0 w 324"/>
                <a:gd name="T63" fmla="*/ 255 h 314"/>
                <a:gd name="T64" fmla="*/ 0 w 324"/>
                <a:gd name="T65" fmla="*/ 259 h 314"/>
                <a:gd name="T66" fmla="*/ 324 w 324"/>
                <a:gd name="T67" fmla="*/ 70 h 314"/>
                <a:gd name="T68" fmla="*/ 324 w 324"/>
                <a:gd name="T69" fmla="*/ 69 h 314"/>
                <a:gd name="T70" fmla="*/ 324 w 324"/>
                <a:gd name="T71" fmla="*/ 69 h 314"/>
                <a:gd name="T72" fmla="*/ 324 w 324"/>
                <a:gd name="T73" fmla="*/ 111 h 314"/>
                <a:gd name="T74" fmla="*/ 0 w 324"/>
                <a:gd name="T75" fmla="*/ 300 h 314"/>
                <a:gd name="T76" fmla="*/ 0 w 324"/>
                <a:gd name="T77" fmla="*/ 301 h 314"/>
                <a:gd name="T78" fmla="*/ 324 w 324"/>
                <a:gd name="T79" fmla="*/ 114 h 314"/>
                <a:gd name="T80" fmla="*/ 324 w 324"/>
                <a:gd name="T81" fmla="*/ 111 h 314"/>
                <a:gd name="T82" fmla="*/ 324 w 324"/>
                <a:gd name="T83" fmla="*/ 111 h 314"/>
                <a:gd name="T84" fmla="*/ 324 w 324"/>
                <a:gd name="T85" fmla="*/ 118 h 314"/>
                <a:gd name="T86" fmla="*/ 0 w 324"/>
                <a:gd name="T87" fmla="*/ 305 h 314"/>
                <a:gd name="T88" fmla="*/ 0 w 324"/>
                <a:gd name="T89" fmla="*/ 308 h 314"/>
                <a:gd name="T90" fmla="*/ 324 w 324"/>
                <a:gd name="T91" fmla="*/ 120 h 314"/>
                <a:gd name="T92" fmla="*/ 324 w 324"/>
                <a:gd name="T93" fmla="*/ 118 h 314"/>
                <a:gd name="T94" fmla="*/ 324 w 324"/>
                <a:gd name="T95" fmla="*/ 118 h 314"/>
                <a:gd name="T96" fmla="*/ 324 w 324"/>
                <a:gd name="T97" fmla="*/ 123 h 314"/>
                <a:gd name="T98" fmla="*/ 0 w 324"/>
                <a:gd name="T99" fmla="*/ 312 h 314"/>
                <a:gd name="T100" fmla="*/ 0 w 324"/>
                <a:gd name="T101" fmla="*/ 314 h 314"/>
                <a:gd name="T102" fmla="*/ 324 w 324"/>
                <a:gd name="T103" fmla="*/ 127 h 314"/>
                <a:gd name="T104" fmla="*/ 324 w 324"/>
                <a:gd name="T105" fmla="*/ 12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4" h="314">
                  <a:moveTo>
                    <a:pt x="0" y="201"/>
                  </a:moveTo>
                  <a:lnTo>
                    <a:pt x="324" y="12"/>
                  </a:lnTo>
                  <a:lnTo>
                    <a:pt x="324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4" y="0"/>
                  </a:moveTo>
                  <a:lnTo>
                    <a:pt x="0" y="188"/>
                  </a:lnTo>
                  <a:lnTo>
                    <a:pt x="0" y="190"/>
                  </a:lnTo>
                  <a:lnTo>
                    <a:pt x="324" y="3"/>
                  </a:lnTo>
                  <a:lnTo>
                    <a:pt x="324" y="0"/>
                  </a:lnTo>
                  <a:lnTo>
                    <a:pt x="324" y="0"/>
                  </a:lnTo>
                  <a:close/>
                  <a:moveTo>
                    <a:pt x="324" y="7"/>
                  </a:moveTo>
                  <a:lnTo>
                    <a:pt x="0" y="194"/>
                  </a:lnTo>
                  <a:lnTo>
                    <a:pt x="0" y="197"/>
                  </a:lnTo>
                  <a:lnTo>
                    <a:pt x="324" y="9"/>
                  </a:lnTo>
                  <a:lnTo>
                    <a:pt x="324" y="7"/>
                  </a:lnTo>
                  <a:lnTo>
                    <a:pt x="324" y="7"/>
                  </a:lnTo>
                  <a:close/>
                  <a:moveTo>
                    <a:pt x="324" y="56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4" y="58"/>
                  </a:lnTo>
                  <a:lnTo>
                    <a:pt x="324" y="56"/>
                  </a:lnTo>
                  <a:lnTo>
                    <a:pt x="324" y="56"/>
                  </a:lnTo>
                  <a:close/>
                  <a:moveTo>
                    <a:pt x="324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62"/>
                  </a:lnTo>
                  <a:close/>
                  <a:moveTo>
                    <a:pt x="324" y="69"/>
                  </a:moveTo>
                  <a:lnTo>
                    <a:pt x="0" y="255"/>
                  </a:lnTo>
                  <a:lnTo>
                    <a:pt x="0" y="259"/>
                  </a:lnTo>
                  <a:lnTo>
                    <a:pt x="324" y="70"/>
                  </a:lnTo>
                  <a:lnTo>
                    <a:pt x="324" y="69"/>
                  </a:lnTo>
                  <a:lnTo>
                    <a:pt x="324" y="69"/>
                  </a:lnTo>
                  <a:close/>
                  <a:moveTo>
                    <a:pt x="324" y="111"/>
                  </a:moveTo>
                  <a:lnTo>
                    <a:pt x="0" y="300"/>
                  </a:lnTo>
                  <a:lnTo>
                    <a:pt x="0" y="301"/>
                  </a:lnTo>
                  <a:lnTo>
                    <a:pt x="324" y="114"/>
                  </a:lnTo>
                  <a:lnTo>
                    <a:pt x="324" y="111"/>
                  </a:lnTo>
                  <a:lnTo>
                    <a:pt x="324" y="111"/>
                  </a:lnTo>
                  <a:close/>
                  <a:moveTo>
                    <a:pt x="324" y="118"/>
                  </a:moveTo>
                  <a:lnTo>
                    <a:pt x="0" y="305"/>
                  </a:lnTo>
                  <a:lnTo>
                    <a:pt x="0" y="308"/>
                  </a:lnTo>
                  <a:lnTo>
                    <a:pt x="324" y="120"/>
                  </a:lnTo>
                  <a:lnTo>
                    <a:pt x="324" y="118"/>
                  </a:lnTo>
                  <a:lnTo>
                    <a:pt x="324" y="118"/>
                  </a:lnTo>
                  <a:close/>
                  <a:moveTo>
                    <a:pt x="324" y="123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4" y="127"/>
                  </a:lnTo>
                  <a:lnTo>
                    <a:pt x="324" y="123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5" name="Freeform 135">
              <a:extLst>
                <a:ext uri="{FF2B5EF4-FFF2-40B4-BE49-F238E27FC236}">
                  <a16:creationId xmlns="" xmlns:a16="http://schemas.microsoft.com/office/drawing/2014/main" id="{76E12312-6293-48ED-B59D-9861B4389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6313" y="2451100"/>
              <a:ext cx="179388" cy="193675"/>
            </a:xfrm>
            <a:custGeom>
              <a:avLst/>
              <a:gdLst>
                <a:gd name="T0" fmla="*/ 113 w 113"/>
                <a:gd name="T1" fmla="*/ 65 h 122"/>
                <a:gd name="T2" fmla="*/ 0 w 113"/>
                <a:gd name="T3" fmla="*/ 0 h 122"/>
                <a:gd name="T4" fmla="*/ 0 w 113"/>
                <a:gd name="T5" fmla="*/ 56 h 122"/>
                <a:gd name="T6" fmla="*/ 113 w 113"/>
                <a:gd name="T7" fmla="*/ 122 h 122"/>
                <a:gd name="T8" fmla="*/ 113 w 113"/>
                <a:gd name="T9" fmla="*/ 6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2">
                  <a:moveTo>
                    <a:pt x="113" y="65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13" y="122"/>
                  </a:lnTo>
                  <a:lnTo>
                    <a:pt x="113" y="6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6" name="Freeform 136">
              <a:extLst>
                <a:ext uri="{FF2B5EF4-FFF2-40B4-BE49-F238E27FC236}">
                  <a16:creationId xmlns="" xmlns:a16="http://schemas.microsoft.com/office/drawing/2014/main" id="{945478D4-73E9-4873-9044-E22856831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1" y="3217863"/>
              <a:ext cx="515938" cy="1555750"/>
            </a:xfrm>
            <a:custGeom>
              <a:avLst/>
              <a:gdLst>
                <a:gd name="T0" fmla="*/ 0 w 325"/>
                <a:gd name="T1" fmla="*/ 188 h 980"/>
                <a:gd name="T2" fmla="*/ 0 w 325"/>
                <a:gd name="T3" fmla="*/ 192 h 980"/>
                <a:gd name="T4" fmla="*/ 325 w 325"/>
                <a:gd name="T5" fmla="*/ 10 h 980"/>
                <a:gd name="T6" fmla="*/ 325 w 325"/>
                <a:gd name="T7" fmla="*/ 10 h 980"/>
                <a:gd name="T8" fmla="*/ 325 w 325"/>
                <a:gd name="T9" fmla="*/ 54 h 980"/>
                <a:gd name="T10" fmla="*/ 325 w 325"/>
                <a:gd name="T11" fmla="*/ 63 h 980"/>
                <a:gd name="T12" fmla="*/ 0 w 325"/>
                <a:gd name="T13" fmla="*/ 257 h 980"/>
                <a:gd name="T14" fmla="*/ 0 w 325"/>
                <a:gd name="T15" fmla="*/ 298 h 980"/>
                <a:gd name="T16" fmla="*/ 325 w 325"/>
                <a:gd name="T17" fmla="*/ 116 h 980"/>
                <a:gd name="T18" fmla="*/ 325 w 325"/>
                <a:gd name="T19" fmla="*/ 116 h 980"/>
                <a:gd name="T20" fmla="*/ 325 w 325"/>
                <a:gd name="T21" fmla="*/ 121 h 980"/>
                <a:gd name="T22" fmla="*/ 325 w 325"/>
                <a:gd name="T23" fmla="*/ 169 h 980"/>
                <a:gd name="T24" fmla="*/ 0 w 325"/>
                <a:gd name="T25" fmla="*/ 363 h 980"/>
                <a:gd name="T26" fmla="*/ 0 w 325"/>
                <a:gd name="T27" fmla="*/ 366 h 980"/>
                <a:gd name="T28" fmla="*/ 325 w 325"/>
                <a:gd name="T29" fmla="*/ 222 h 980"/>
                <a:gd name="T30" fmla="*/ 325 w 325"/>
                <a:gd name="T31" fmla="*/ 222 h 980"/>
                <a:gd name="T32" fmla="*/ 325 w 325"/>
                <a:gd name="T33" fmla="*/ 227 h 980"/>
                <a:gd name="T34" fmla="*/ 0 w 325"/>
                <a:gd name="T35" fmla="*/ 421 h 980"/>
                <a:gd name="T36" fmla="*/ 0 w 325"/>
                <a:gd name="T37" fmla="*/ 467 h 980"/>
                <a:gd name="T38" fmla="*/ 325 w 325"/>
                <a:gd name="T39" fmla="*/ 285 h 980"/>
                <a:gd name="T40" fmla="*/ 325 w 325"/>
                <a:gd name="T41" fmla="*/ 289 h 980"/>
                <a:gd name="T42" fmla="*/ 325 w 325"/>
                <a:gd name="T43" fmla="*/ 289 h 980"/>
                <a:gd name="T44" fmla="*/ 325 w 325"/>
                <a:gd name="T45" fmla="*/ 333 h 980"/>
                <a:gd name="T46" fmla="*/ 0 w 325"/>
                <a:gd name="T47" fmla="*/ 527 h 980"/>
                <a:gd name="T48" fmla="*/ 0 w 325"/>
                <a:gd name="T49" fmla="*/ 536 h 980"/>
                <a:gd name="T50" fmla="*/ 0 w 325"/>
                <a:gd name="T51" fmla="*/ 576 h 980"/>
                <a:gd name="T52" fmla="*/ 325 w 325"/>
                <a:gd name="T53" fmla="*/ 395 h 980"/>
                <a:gd name="T54" fmla="*/ 325 w 325"/>
                <a:gd name="T55" fmla="*/ 395 h 980"/>
                <a:gd name="T56" fmla="*/ 325 w 325"/>
                <a:gd name="T57" fmla="*/ 400 h 980"/>
                <a:gd name="T58" fmla="*/ 325 w 325"/>
                <a:gd name="T59" fmla="*/ 446 h 980"/>
                <a:gd name="T60" fmla="*/ 0 w 325"/>
                <a:gd name="T61" fmla="*/ 640 h 980"/>
                <a:gd name="T62" fmla="*/ 0 w 325"/>
                <a:gd name="T63" fmla="*/ 643 h 980"/>
                <a:gd name="T64" fmla="*/ 325 w 325"/>
                <a:gd name="T65" fmla="*/ 499 h 980"/>
                <a:gd name="T66" fmla="*/ 325 w 325"/>
                <a:gd name="T67" fmla="*/ 499 h 980"/>
                <a:gd name="T68" fmla="*/ 325 w 325"/>
                <a:gd name="T69" fmla="*/ 506 h 980"/>
                <a:gd name="T70" fmla="*/ 325 w 325"/>
                <a:gd name="T71" fmla="*/ 514 h 980"/>
                <a:gd name="T72" fmla="*/ 0 w 325"/>
                <a:gd name="T73" fmla="*/ 745 h 980"/>
                <a:gd name="T74" fmla="*/ 325 w 325"/>
                <a:gd name="T75" fmla="*/ 564 h 980"/>
                <a:gd name="T76" fmla="*/ 325 w 325"/>
                <a:gd name="T77" fmla="*/ 567 h 980"/>
                <a:gd name="T78" fmla="*/ 325 w 325"/>
                <a:gd name="T79" fmla="*/ 567 h 980"/>
                <a:gd name="T80" fmla="*/ 325 w 325"/>
                <a:gd name="T81" fmla="*/ 610 h 980"/>
                <a:gd name="T82" fmla="*/ 0 w 325"/>
                <a:gd name="T83" fmla="*/ 804 h 980"/>
                <a:gd name="T84" fmla="*/ 0 w 325"/>
                <a:gd name="T85" fmla="*/ 812 h 980"/>
                <a:gd name="T86" fmla="*/ 325 w 325"/>
                <a:gd name="T87" fmla="*/ 668 h 980"/>
                <a:gd name="T88" fmla="*/ 325 w 325"/>
                <a:gd name="T89" fmla="*/ 671 h 980"/>
                <a:gd name="T90" fmla="*/ 325 w 325"/>
                <a:gd name="T91" fmla="*/ 671 h 980"/>
                <a:gd name="T92" fmla="*/ 325 w 325"/>
                <a:gd name="T93" fmla="*/ 678 h 980"/>
                <a:gd name="T94" fmla="*/ 325 w 325"/>
                <a:gd name="T95" fmla="*/ 724 h 980"/>
                <a:gd name="T96" fmla="*/ 0 w 325"/>
                <a:gd name="T97" fmla="*/ 918 h 980"/>
                <a:gd name="T98" fmla="*/ 0 w 325"/>
                <a:gd name="T99" fmla="*/ 922 h 980"/>
                <a:gd name="T100" fmla="*/ 325 w 325"/>
                <a:gd name="T101" fmla="*/ 777 h 980"/>
                <a:gd name="T102" fmla="*/ 325 w 325"/>
                <a:gd name="T103" fmla="*/ 777 h 980"/>
                <a:gd name="T104" fmla="*/ 325 w 325"/>
                <a:gd name="T105" fmla="*/ 782 h 980"/>
                <a:gd name="T106" fmla="*/ 325 w 325"/>
                <a:gd name="T107" fmla="*/ 791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5" h="980">
                  <a:moveTo>
                    <a:pt x="42" y="164"/>
                  </a:moveTo>
                  <a:lnTo>
                    <a:pt x="325" y="0"/>
                  </a:lnTo>
                  <a:lnTo>
                    <a:pt x="325" y="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2" y="164"/>
                  </a:lnTo>
                  <a:close/>
                  <a:moveTo>
                    <a:pt x="325" y="5"/>
                  </a:moveTo>
                  <a:lnTo>
                    <a:pt x="0" y="192"/>
                  </a:lnTo>
                  <a:lnTo>
                    <a:pt x="0" y="195"/>
                  </a:lnTo>
                  <a:lnTo>
                    <a:pt x="325" y="7"/>
                  </a:lnTo>
                  <a:lnTo>
                    <a:pt x="325" y="5"/>
                  </a:lnTo>
                  <a:lnTo>
                    <a:pt x="325" y="5"/>
                  </a:lnTo>
                  <a:close/>
                  <a:moveTo>
                    <a:pt x="325" y="10"/>
                  </a:moveTo>
                  <a:lnTo>
                    <a:pt x="0" y="199"/>
                  </a:lnTo>
                  <a:lnTo>
                    <a:pt x="0" y="201"/>
                  </a:lnTo>
                  <a:lnTo>
                    <a:pt x="325" y="14"/>
                  </a:lnTo>
                  <a:lnTo>
                    <a:pt x="325" y="10"/>
                  </a:lnTo>
                  <a:lnTo>
                    <a:pt x="325" y="10"/>
                  </a:lnTo>
                  <a:close/>
                  <a:moveTo>
                    <a:pt x="325" y="54"/>
                  </a:moveTo>
                  <a:lnTo>
                    <a:pt x="0" y="243"/>
                  </a:lnTo>
                  <a:lnTo>
                    <a:pt x="0" y="245"/>
                  </a:lnTo>
                  <a:lnTo>
                    <a:pt x="325" y="56"/>
                  </a:lnTo>
                  <a:lnTo>
                    <a:pt x="325" y="54"/>
                  </a:lnTo>
                  <a:lnTo>
                    <a:pt x="325" y="54"/>
                  </a:lnTo>
                  <a:close/>
                  <a:moveTo>
                    <a:pt x="325" y="60"/>
                  </a:moveTo>
                  <a:lnTo>
                    <a:pt x="0" y="248"/>
                  </a:lnTo>
                  <a:lnTo>
                    <a:pt x="0" y="252"/>
                  </a:lnTo>
                  <a:lnTo>
                    <a:pt x="325" y="63"/>
                  </a:lnTo>
                  <a:lnTo>
                    <a:pt x="325" y="60"/>
                  </a:lnTo>
                  <a:lnTo>
                    <a:pt x="325" y="60"/>
                  </a:lnTo>
                  <a:close/>
                  <a:moveTo>
                    <a:pt x="325" y="67"/>
                  </a:moveTo>
                  <a:lnTo>
                    <a:pt x="0" y="254"/>
                  </a:lnTo>
                  <a:lnTo>
                    <a:pt x="0" y="257"/>
                  </a:lnTo>
                  <a:lnTo>
                    <a:pt x="325" y="69"/>
                  </a:lnTo>
                  <a:lnTo>
                    <a:pt x="325" y="67"/>
                  </a:lnTo>
                  <a:lnTo>
                    <a:pt x="325" y="67"/>
                  </a:lnTo>
                  <a:close/>
                  <a:moveTo>
                    <a:pt x="325" y="109"/>
                  </a:moveTo>
                  <a:lnTo>
                    <a:pt x="0" y="298"/>
                  </a:lnTo>
                  <a:lnTo>
                    <a:pt x="0" y="301"/>
                  </a:lnTo>
                  <a:lnTo>
                    <a:pt x="325" y="113"/>
                  </a:lnTo>
                  <a:lnTo>
                    <a:pt x="325" y="109"/>
                  </a:lnTo>
                  <a:lnTo>
                    <a:pt x="325" y="109"/>
                  </a:lnTo>
                  <a:close/>
                  <a:moveTo>
                    <a:pt x="325" y="116"/>
                  </a:moveTo>
                  <a:lnTo>
                    <a:pt x="0" y="305"/>
                  </a:lnTo>
                  <a:lnTo>
                    <a:pt x="0" y="307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5" y="116"/>
                  </a:lnTo>
                  <a:close/>
                  <a:moveTo>
                    <a:pt x="325" y="121"/>
                  </a:moveTo>
                  <a:lnTo>
                    <a:pt x="0" y="310"/>
                  </a:lnTo>
                  <a:lnTo>
                    <a:pt x="0" y="314"/>
                  </a:lnTo>
                  <a:lnTo>
                    <a:pt x="325" y="125"/>
                  </a:lnTo>
                  <a:lnTo>
                    <a:pt x="325" y="121"/>
                  </a:lnTo>
                  <a:lnTo>
                    <a:pt x="325" y="121"/>
                  </a:lnTo>
                  <a:close/>
                  <a:moveTo>
                    <a:pt x="325" y="166"/>
                  </a:moveTo>
                  <a:lnTo>
                    <a:pt x="0" y="354"/>
                  </a:lnTo>
                  <a:lnTo>
                    <a:pt x="0" y="356"/>
                  </a:lnTo>
                  <a:lnTo>
                    <a:pt x="325" y="169"/>
                  </a:lnTo>
                  <a:lnTo>
                    <a:pt x="325" y="166"/>
                  </a:lnTo>
                  <a:lnTo>
                    <a:pt x="325" y="166"/>
                  </a:lnTo>
                  <a:close/>
                  <a:moveTo>
                    <a:pt x="325" y="171"/>
                  </a:moveTo>
                  <a:lnTo>
                    <a:pt x="0" y="359"/>
                  </a:lnTo>
                  <a:lnTo>
                    <a:pt x="0" y="363"/>
                  </a:lnTo>
                  <a:lnTo>
                    <a:pt x="325" y="174"/>
                  </a:lnTo>
                  <a:lnTo>
                    <a:pt x="325" y="171"/>
                  </a:lnTo>
                  <a:lnTo>
                    <a:pt x="325" y="171"/>
                  </a:lnTo>
                  <a:close/>
                  <a:moveTo>
                    <a:pt x="325" y="178"/>
                  </a:moveTo>
                  <a:lnTo>
                    <a:pt x="0" y="366"/>
                  </a:lnTo>
                  <a:lnTo>
                    <a:pt x="0" y="368"/>
                  </a:lnTo>
                  <a:lnTo>
                    <a:pt x="325" y="180"/>
                  </a:lnTo>
                  <a:lnTo>
                    <a:pt x="325" y="178"/>
                  </a:lnTo>
                  <a:lnTo>
                    <a:pt x="325" y="178"/>
                  </a:lnTo>
                  <a:close/>
                  <a:moveTo>
                    <a:pt x="325" y="222"/>
                  </a:moveTo>
                  <a:lnTo>
                    <a:pt x="325" y="224"/>
                  </a:lnTo>
                  <a:lnTo>
                    <a:pt x="0" y="412"/>
                  </a:lnTo>
                  <a:lnTo>
                    <a:pt x="0" y="409"/>
                  </a:lnTo>
                  <a:lnTo>
                    <a:pt x="325" y="222"/>
                  </a:lnTo>
                  <a:lnTo>
                    <a:pt x="325" y="222"/>
                  </a:lnTo>
                  <a:close/>
                  <a:moveTo>
                    <a:pt x="325" y="227"/>
                  </a:moveTo>
                  <a:lnTo>
                    <a:pt x="325" y="231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325" y="227"/>
                  </a:lnTo>
                  <a:lnTo>
                    <a:pt x="325" y="227"/>
                  </a:lnTo>
                  <a:close/>
                  <a:moveTo>
                    <a:pt x="325" y="232"/>
                  </a:moveTo>
                  <a:lnTo>
                    <a:pt x="325" y="236"/>
                  </a:lnTo>
                  <a:lnTo>
                    <a:pt x="0" y="425"/>
                  </a:lnTo>
                  <a:lnTo>
                    <a:pt x="0" y="421"/>
                  </a:lnTo>
                  <a:lnTo>
                    <a:pt x="325" y="232"/>
                  </a:lnTo>
                  <a:lnTo>
                    <a:pt x="325" y="232"/>
                  </a:lnTo>
                  <a:close/>
                  <a:moveTo>
                    <a:pt x="325" y="277"/>
                  </a:moveTo>
                  <a:lnTo>
                    <a:pt x="325" y="280"/>
                  </a:lnTo>
                  <a:lnTo>
                    <a:pt x="0" y="467"/>
                  </a:lnTo>
                  <a:lnTo>
                    <a:pt x="0" y="465"/>
                  </a:lnTo>
                  <a:lnTo>
                    <a:pt x="325" y="277"/>
                  </a:lnTo>
                  <a:lnTo>
                    <a:pt x="325" y="277"/>
                  </a:lnTo>
                  <a:close/>
                  <a:moveTo>
                    <a:pt x="325" y="284"/>
                  </a:moveTo>
                  <a:lnTo>
                    <a:pt x="325" y="285"/>
                  </a:lnTo>
                  <a:lnTo>
                    <a:pt x="0" y="474"/>
                  </a:lnTo>
                  <a:lnTo>
                    <a:pt x="0" y="470"/>
                  </a:lnTo>
                  <a:lnTo>
                    <a:pt x="325" y="284"/>
                  </a:lnTo>
                  <a:lnTo>
                    <a:pt x="325" y="284"/>
                  </a:lnTo>
                  <a:close/>
                  <a:moveTo>
                    <a:pt x="325" y="289"/>
                  </a:moveTo>
                  <a:lnTo>
                    <a:pt x="325" y="292"/>
                  </a:lnTo>
                  <a:lnTo>
                    <a:pt x="0" y="479"/>
                  </a:lnTo>
                  <a:lnTo>
                    <a:pt x="0" y="477"/>
                  </a:lnTo>
                  <a:lnTo>
                    <a:pt x="325" y="289"/>
                  </a:lnTo>
                  <a:lnTo>
                    <a:pt x="325" y="289"/>
                  </a:lnTo>
                  <a:close/>
                  <a:moveTo>
                    <a:pt x="325" y="333"/>
                  </a:moveTo>
                  <a:lnTo>
                    <a:pt x="325" y="335"/>
                  </a:lnTo>
                  <a:lnTo>
                    <a:pt x="0" y="523"/>
                  </a:lnTo>
                  <a:lnTo>
                    <a:pt x="0" y="520"/>
                  </a:lnTo>
                  <a:lnTo>
                    <a:pt x="325" y="333"/>
                  </a:lnTo>
                  <a:lnTo>
                    <a:pt x="325" y="333"/>
                  </a:lnTo>
                  <a:close/>
                  <a:moveTo>
                    <a:pt x="325" y="338"/>
                  </a:moveTo>
                  <a:lnTo>
                    <a:pt x="325" y="342"/>
                  </a:lnTo>
                  <a:lnTo>
                    <a:pt x="0" y="529"/>
                  </a:lnTo>
                  <a:lnTo>
                    <a:pt x="0" y="527"/>
                  </a:lnTo>
                  <a:lnTo>
                    <a:pt x="325" y="338"/>
                  </a:lnTo>
                  <a:lnTo>
                    <a:pt x="325" y="338"/>
                  </a:lnTo>
                  <a:close/>
                  <a:moveTo>
                    <a:pt x="325" y="345"/>
                  </a:moveTo>
                  <a:lnTo>
                    <a:pt x="325" y="347"/>
                  </a:lnTo>
                  <a:lnTo>
                    <a:pt x="0" y="536"/>
                  </a:lnTo>
                  <a:lnTo>
                    <a:pt x="0" y="532"/>
                  </a:lnTo>
                  <a:lnTo>
                    <a:pt x="325" y="345"/>
                  </a:lnTo>
                  <a:lnTo>
                    <a:pt x="325" y="345"/>
                  </a:lnTo>
                  <a:close/>
                  <a:moveTo>
                    <a:pt x="325" y="388"/>
                  </a:moveTo>
                  <a:lnTo>
                    <a:pt x="0" y="576"/>
                  </a:lnTo>
                  <a:lnTo>
                    <a:pt x="0" y="578"/>
                  </a:lnTo>
                  <a:lnTo>
                    <a:pt x="325" y="391"/>
                  </a:lnTo>
                  <a:lnTo>
                    <a:pt x="325" y="388"/>
                  </a:lnTo>
                  <a:lnTo>
                    <a:pt x="325" y="388"/>
                  </a:lnTo>
                  <a:close/>
                  <a:moveTo>
                    <a:pt x="325" y="395"/>
                  </a:moveTo>
                  <a:lnTo>
                    <a:pt x="0" y="581"/>
                  </a:lnTo>
                  <a:lnTo>
                    <a:pt x="0" y="585"/>
                  </a:lnTo>
                  <a:lnTo>
                    <a:pt x="325" y="396"/>
                  </a:lnTo>
                  <a:lnTo>
                    <a:pt x="325" y="395"/>
                  </a:lnTo>
                  <a:lnTo>
                    <a:pt x="325" y="395"/>
                  </a:lnTo>
                  <a:close/>
                  <a:moveTo>
                    <a:pt x="325" y="400"/>
                  </a:moveTo>
                  <a:lnTo>
                    <a:pt x="0" y="589"/>
                  </a:lnTo>
                  <a:lnTo>
                    <a:pt x="0" y="590"/>
                  </a:lnTo>
                  <a:lnTo>
                    <a:pt x="325" y="403"/>
                  </a:lnTo>
                  <a:lnTo>
                    <a:pt x="325" y="400"/>
                  </a:lnTo>
                  <a:lnTo>
                    <a:pt x="325" y="400"/>
                  </a:lnTo>
                  <a:close/>
                  <a:moveTo>
                    <a:pt x="325" y="444"/>
                  </a:moveTo>
                  <a:lnTo>
                    <a:pt x="0" y="631"/>
                  </a:lnTo>
                  <a:lnTo>
                    <a:pt x="0" y="634"/>
                  </a:lnTo>
                  <a:lnTo>
                    <a:pt x="325" y="446"/>
                  </a:lnTo>
                  <a:lnTo>
                    <a:pt x="325" y="444"/>
                  </a:lnTo>
                  <a:lnTo>
                    <a:pt x="325" y="444"/>
                  </a:lnTo>
                  <a:close/>
                  <a:moveTo>
                    <a:pt x="325" y="449"/>
                  </a:moveTo>
                  <a:lnTo>
                    <a:pt x="0" y="638"/>
                  </a:lnTo>
                  <a:lnTo>
                    <a:pt x="0" y="640"/>
                  </a:lnTo>
                  <a:lnTo>
                    <a:pt x="325" y="453"/>
                  </a:lnTo>
                  <a:lnTo>
                    <a:pt x="325" y="449"/>
                  </a:lnTo>
                  <a:lnTo>
                    <a:pt x="325" y="449"/>
                  </a:lnTo>
                  <a:close/>
                  <a:moveTo>
                    <a:pt x="325" y="456"/>
                  </a:moveTo>
                  <a:lnTo>
                    <a:pt x="0" y="643"/>
                  </a:lnTo>
                  <a:lnTo>
                    <a:pt x="0" y="647"/>
                  </a:lnTo>
                  <a:lnTo>
                    <a:pt x="325" y="458"/>
                  </a:lnTo>
                  <a:lnTo>
                    <a:pt x="325" y="456"/>
                  </a:lnTo>
                  <a:lnTo>
                    <a:pt x="325" y="456"/>
                  </a:lnTo>
                  <a:close/>
                  <a:moveTo>
                    <a:pt x="325" y="499"/>
                  </a:moveTo>
                  <a:lnTo>
                    <a:pt x="0" y="687"/>
                  </a:lnTo>
                  <a:lnTo>
                    <a:pt x="0" y="689"/>
                  </a:lnTo>
                  <a:lnTo>
                    <a:pt x="325" y="502"/>
                  </a:lnTo>
                  <a:lnTo>
                    <a:pt x="325" y="499"/>
                  </a:lnTo>
                  <a:lnTo>
                    <a:pt x="325" y="499"/>
                  </a:lnTo>
                  <a:close/>
                  <a:moveTo>
                    <a:pt x="325" y="506"/>
                  </a:moveTo>
                  <a:lnTo>
                    <a:pt x="0" y="693"/>
                  </a:lnTo>
                  <a:lnTo>
                    <a:pt x="0" y="696"/>
                  </a:lnTo>
                  <a:lnTo>
                    <a:pt x="325" y="507"/>
                  </a:lnTo>
                  <a:lnTo>
                    <a:pt x="325" y="506"/>
                  </a:lnTo>
                  <a:lnTo>
                    <a:pt x="325" y="506"/>
                  </a:lnTo>
                  <a:close/>
                  <a:moveTo>
                    <a:pt x="325" y="511"/>
                  </a:moveTo>
                  <a:lnTo>
                    <a:pt x="0" y="700"/>
                  </a:lnTo>
                  <a:lnTo>
                    <a:pt x="0" y="701"/>
                  </a:lnTo>
                  <a:lnTo>
                    <a:pt x="325" y="514"/>
                  </a:lnTo>
                  <a:lnTo>
                    <a:pt x="325" y="511"/>
                  </a:lnTo>
                  <a:lnTo>
                    <a:pt x="325" y="511"/>
                  </a:lnTo>
                  <a:close/>
                  <a:moveTo>
                    <a:pt x="325" y="555"/>
                  </a:moveTo>
                  <a:lnTo>
                    <a:pt x="325" y="557"/>
                  </a:lnTo>
                  <a:lnTo>
                    <a:pt x="0" y="745"/>
                  </a:lnTo>
                  <a:lnTo>
                    <a:pt x="0" y="742"/>
                  </a:lnTo>
                  <a:lnTo>
                    <a:pt x="325" y="555"/>
                  </a:lnTo>
                  <a:lnTo>
                    <a:pt x="325" y="555"/>
                  </a:lnTo>
                  <a:close/>
                  <a:moveTo>
                    <a:pt x="325" y="560"/>
                  </a:moveTo>
                  <a:lnTo>
                    <a:pt x="325" y="564"/>
                  </a:lnTo>
                  <a:lnTo>
                    <a:pt x="0" y="751"/>
                  </a:lnTo>
                  <a:lnTo>
                    <a:pt x="0" y="749"/>
                  </a:lnTo>
                  <a:lnTo>
                    <a:pt x="325" y="560"/>
                  </a:lnTo>
                  <a:lnTo>
                    <a:pt x="325" y="560"/>
                  </a:lnTo>
                  <a:close/>
                  <a:moveTo>
                    <a:pt x="325" y="567"/>
                  </a:moveTo>
                  <a:lnTo>
                    <a:pt x="325" y="569"/>
                  </a:lnTo>
                  <a:lnTo>
                    <a:pt x="0" y="758"/>
                  </a:lnTo>
                  <a:lnTo>
                    <a:pt x="0" y="754"/>
                  </a:lnTo>
                  <a:lnTo>
                    <a:pt x="325" y="567"/>
                  </a:lnTo>
                  <a:lnTo>
                    <a:pt x="325" y="567"/>
                  </a:lnTo>
                  <a:close/>
                  <a:moveTo>
                    <a:pt x="325" y="610"/>
                  </a:moveTo>
                  <a:lnTo>
                    <a:pt x="325" y="613"/>
                  </a:lnTo>
                  <a:lnTo>
                    <a:pt x="0" y="800"/>
                  </a:lnTo>
                  <a:lnTo>
                    <a:pt x="0" y="798"/>
                  </a:lnTo>
                  <a:lnTo>
                    <a:pt x="325" y="610"/>
                  </a:lnTo>
                  <a:lnTo>
                    <a:pt x="325" y="610"/>
                  </a:lnTo>
                  <a:close/>
                  <a:moveTo>
                    <a:pt x="325" y="617"/>
                  </a:moveTo>
                  <a:lnTo>
                    <a:pt x="325" y="618"/>
                  </a:lnTo>
                  <a:lnTo>
                    <a:pt x="0" y="807"/>
                  </a:lnTo>
                  <a:lnTo>
                    <a:pt x="0" y="804"/>
                  </a:lnTo>
                  <a:lnTo>
                    <a:pt x="325" y="617"/>
                  </a:lnTo>
                  <a:lnTo>
                    <a:pt x="325" y="617"/>
                  </a:lnTo>
                  <a:close/>
                  <a:moveTo>
                    <a:pt x="325" y="622"/>
                  </a:moveTo>
                  <a:lnTo>
                    <a:pt x="325" y="626"/>
                  </a:lnTo>
                  <a:lnTo>
                    <a:pt x="0" y="812"/>
                  </a:lnTo>
                  <a:lnTo>
                    <a:pt x="0" y="811"/>
                  </a:lnTo>
                  <a:lnTo>
                    <a:pt x="325" y="622"/>
                  </a:lnTo>
                  <a:lnTo>
                    <a:pt x="325" y="622"/>
                  </a:lnTo>
                  <a:close/>
                  <a:moveTo>
                    <a:pt x="325" y="666"/>
                  </a:moveTo>
                  <a:lnTo>
                    <a:pt x="325" y="668"/>
                  </a:lnTo>
                  <a:lnTo>
                    <a:pt x="0" y="856"/>
                  </a:lnTo>
                  <a:lnTo>
                    <a:pt x="0" y="853"/>
                  </a:lnTo>
                  <a:lnTo>
                    <a:pt x="325" y="666"/>
                  </a:lnTo>
                  <a:lnTo>
                    <a:pt x="325" y="666"/>
                  </a:lnTo>
                  <a:close/>
                  <a:moveTo>
                    <a:pt x="325" y="671"/>
                  </a:moveTo>
                  <a:lnTo>
                    <a:pt x="325" y="67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325" y="671"/>
                  </a:lnTo>
                  <a:lnTo>
                    <a:pt x="325" y="671"/>
                  </a:lnTo>
                  <a:close/>
                  <a:moveTo>
                    <a:pt x="325" y="678"/>
                  </a:moveTo>
                  <a:lnTo>
                    <a:pt x="325" y="680"/>
                  </a:lnTo>
                  <a:lnTo>
                    <a:pt x="0" y="869"/>
                  </a:lnTo>
                  <a:lnTo>
                    <a:pt x="0" y="865"/>
                  </a:lnTo>
                  <a:lnTo>
                    <a:pt x="325" y="678"/>
                  </a:lnTo>
                  <a:lnTo>
                    <a:pt x="325" y="678"/>
                  </a:lnTo>
                  <a:close/>
                  <a:moveTo>
                    <a:pt x="325" y="721"/>
                  </a:moveTo>
                  <a:lnTo>
                    <a:pt x="0" y="909"/>
                  </a:lnTo>
                  <a:lnTo>
                    <a:pt x="0" y="911"/>
                  </a:lnTo>
                  <a:lnTo>
                    <a:pt x="325" y="724"/>
                  </a:lnTo>
                  <a:lnTo>
                    <a:pt x="325" y="721"/>
                  </a:lnTo>
                  <a:lnTo>
                    <a:pt x="325" y="721"/>
                  </a:lnTo>
                  <a:close/>
                  <a:moveTo>
                    <a:pt x="325" y="728"/>
                  </a:moveTo>
                  <a:lnTo>
                    <a:pt x="0" y="915"/>
                  </a:lnTo>
                  <a:lnTo>
                    <a:pt x="0" y="918"/>
                  </a:lnTo>
                  <a:lnTo>
                    <a:pt x="325" y="730"/>
                  </a:lnTo>
                  <a:lnTo>
                    <a:pt x="325" y="728"/>
                  </a:lnTo>
                  <a:lnTo>
                    <a:pt x="325" y="728"/>
                  </a:lnTo>
                  <a:close/>
                  <a:moveTo>
                    <a:pt x="325" y="733"/>
                  </a:moveTo>
                  <a:lnTo>
                    <a:pt x="0" y="922"/>
                  </a:lnTo>
                  <a:lnTo>
                    <a:pt x="0" y="923"/>
                  </a:lnTo>
                  <a:lnTo>
                    <a:pt x="325" y="737"/>
                  </a:lnTo>
                  <a:lnTo>
                    <a:pt x="325" y="733"/>
                  </a:lnTo>
                  <a:lnTo>
                    <a:pt x="325" y="733"/>
                  </a:lnTo>
                  <a:close/>
                  <a:moveTo>
                    <a:pt x="325" y="777"/>
                  </a:moveTo>
                  <a:lnTo>
                    <a:pt x="0" y="964"/>
                  </a:lnTo>
                  <a:lnTo>
                    <a:pt x="0" y="967"/>
                  </a:lnTo>
                  <a:lnTo>
                    <a:pt x="325" y="779"/>
                  </a:lnTo>
                  <a:lnTo>
                    <a:pt x="325" y="777"/>
                  </a:lnTo>
                  <a:lnTo>
                    <a:pt x="325" y="777"/>
                  </a:lnTo>
                  <a:close/>
                  <a:moveTo>
                    <a:pt x="325" y="782"/>
                  </a:moveTo>
                  <a:lnTo>
                    <a:pt x="0" y="971"/>
                  </a:lnTo>
                  <a:lnTo>
                    <a:pt x="0" y="973"/>
                  </a:lnTo>
                  <a:lnTo>
                    <a:pt x="325" y="786"/>
                  </a:lnTo>
                  <a:lnTo>
                    <a:pt x="325" y="782"/>
                  </a:lnTo>
                  <a:lnTo>
                    <a:pt x="325" y="782"/>
                  </a:lnTo>
                  <a:close/>
                  <a:moveTo>
                    <a:pt x="325" y="789"/>
                  </a:moveTo>
                  <a:lnTo>
                    <a:pt x="0" y="976"/>
                  </a:lnTo>
                  <a:lnTo>
                    <a:pt x="0" y="980"/>
                  </a:lnTo>
                  <a:lnTo>
                    <a:pt x="325" y="791"/>
                  </a:lnTo>
                  <a:lnTo>
                    <a:pt x="325" y="78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7" name="Freeform 139">
              <a:extLst>
                <a:ext uri="{FF2B5EF4-FFF2-40B4-BE49-F238E27FC236}">
                  <a16:creationId xmlns="" xmlns:a16="http://schemas.microsoft.com/office/drawing/2014/main" id="{0F0F08F4-52B5-4DED-BF54-542F32D0E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3026" y="2806700"/>
              <a:ext cx="496888" cy="542925"/>
            </a:xfrm>
            <a:custGeom>
              <a:avLst/>
              <a:gdLst>
                <a:gd name="T0" fmla="*/ 25 w 313"/>
                <a:gd name="T1" fmla="*/ 167 h 342"/>
                <a:gd name="T2" fmla="*/ 26 w 313"/>
                <a:gd name="T3" fmla="*/ 326 h 342"/>
                <a:gd name="T4" fmla="*/ 25 w 313"/>
                <a:gd name="T5" fmla="*/ 328 h 342"/>
                <a:gd name="T6" fmla="*/ 49 w 313"/>
                <a:gd name="T7" fmla="*/ 312 h 342"/>
                <a:gd name="T8" fmla="*/ 53 w 313"/>
                <a:gd name="T9" fmla="*/ 151 h 342"/>
                <a:gd name="T10" fmla="*/ 49 w 313"/>
                <a:gd name="T11" fmla="*/ 312 h 342"/>
                <a:gd name="T12" fmla="*/ 49 w 313"/>
                <a:gd name="T13" fmla="*/ 312 h 342"/>
                <a:gd name="T14" fmla="*/ 76 w 313"/>
                <a:gd name="T15" fmla="*/ 137 h 342"/>
                <a:gd name="T16" fmla="*/ 77 w 313"/>
                <a:gd name="T17" fmla="*/ 296 h 342"/>
                <a:gd name="T18" fmla="*/ 76 w 313"/>
                <a:gd name="T19" fmla="*/ 298 h 342"/>
                <a:gd name="T20" fmla="*/ 100 w 313"/>
                <a:gd name="T21" fmla="*/ 284 h 342"/>
                <a:gd name="T22" fmla="*/ 104 w 313"/>
                <a:gd name="T23" fmla="*/ 121 h 342"/>
                <a:gd name="T24" fmla="*/ 100 w 313"/>
                <a:gd name="T25" fmla="*/ 284 h 342"/>
                <a:gd name="T26" fmla="*/ 100 w 313"/>
                <a:gd name="T27" fmla="*/ 284 h 342"/>
                <a:gd name="T28" fmla="*/ 125 w 313"/>
                <a:gd name="T29" fmla="*/ 109 h 342"/>
                <a:gd name="T30" fmla="*/ 128 w 313"/>
                <a:gd name="T31" fmla="*/ 268 h 342"/>
                <a:gd name="T32" fmla="*/ 125 w 313"/>
                <a:gd name="T33" fmla="*/ 269 h 342"/>
                <a:gd name="T34" fmla="*/ 151 w 313"/>
                <a:gd name="T35" fmla="*/ 254 h 342"/>
                <a:gd name="T36" fmla="*/ 153 w 313"/>
                <a:gd name="T37" fmla="*/ 91 h 342"/>
                <a:gd name="T38" fmla="*/ 151 w 313"/>
                <a:gd name="T39" fmla="*/ 254 h 342"/>
                <a:gd name="T40" fmla="*/ 151 w 313"/>
                <a:gd name="T41" fmla="*/ 254 h 342"/>
                <a:gd name="T42" fmla="*/ 0 w 313"/>
                <a:gd name="T43" fmla="*/ 181 h 342"/>
                <a:gd name="T44" fmla="*/ 2 w 313"/>
                <a:gd name="T45" fmla="*/ 340 h 342"/>
                <a:gd name="T46" fmla="*/ 0 w 313"/>
                <a:gd name="T47" fmla="*/ 342 h 342"/>
                <a:gd name="T48" fmla="*/ 185 w 313"/>
                <a:gd name="T49" fmla="*/ 234 h 342"/>
                <a:gd name="T50" fmla="*/ 187 w 313"/>
                <a:gd name="T51" fmla="*/ 72 h 342"/>
                <a:gd name="T52" fmla="*/ 185 w 313"/>
                <a:gd name="T53" fmla="*/ 234 h 342"/>
                <a:gd name="T54" fmla="*/ 185 w 313"/>
                <a:gd name="T55" fmla="*/ 234 h 342"/>
                <a:gd name="T56" fmla="*/ 209 w 313"/>
                <a:gd name="T57" fmla="*/ 60 h 342"/>
                <a:gd name="T58" fmla="*/ 213 w 313"/>
                <a:gd name="T59" fmla="*/ 218 h 342"/>
                <a:gd name="T60" fmla="*/ 209 w 313"/>
                <a:gd name="T61" fmla="*/ 220 h 342"/>
                <a:gd name="T62" fmla="*/ 234 w 313"/>
                <a:gd name="T63" fmla="*/ 206 h 342"/>
                <a:gd name="T64" fmla="*/ 238 w 313"/>
                <a:gd name="T65" fmla="*/ 44 h 342"/>
                <a:gd name="T66" fmla="*/ 234 w 313"/>
                <a:gd name="T67" fmla="*/ 206 h 342"/>
                <a:gd name="T68" fmla="*/ 234 w 313"/>
                <a:gd name="T69" fmla="*/ 206 h 342"/>
                <a:gd name="T70" fmla="*/ 260 w 313"/>
                <a:gd name="T71" fmla="*/ 30 h 342"/>
                <a:gd name="T72" fmla="*/ 262 w 313"/>
                <a:gd name="T73" fmla="*/ 190 h 342"/>
                <a:gd name="T74" fmla="*/ 260 w 313"/>
                <a:gd name="T75" fmla="*/ 190 h 342"/>
                <a:gd name="T76" fmla="*/ 285 w 313"/>
                <a:gd name="T77" fmla="*/ 176 h 342"/>
                <a:gd name="T78" fmla="*/ 289 w 313"/>
                <a:gd name="T79" fmla="*/ 14 h 342"/>
                <a:gd name="T80" fmla="*/ 285 w 313"/>
                <a:gd name="T81" fmla="*/ 176 h 342"/>
                <a:gd name="T82" fmla="*/ 285 w 313"/>
                <a:gd name="T83" fmla="*/ 176 h 342"/>
                <a:gd name="T84" fmla="*/ 310 w 313"/>
                <a:gd name="T85" fmla="*/ 2 h 342"/>
                <a:gd name="T86" fmla="*/ 313 w 313"/>
                <a:gd name="T87" fmla="*/ 160 h 342"/>
                <a:gd name="T88" fmla="*/ 310 w 313"/>
                <a:gd name="T89" fmla="*/ 162 h 342"/>
                <a:gd name="T90" fmla="*/ 158 w 313"/>
                <a:gd name="T91" fmla="*/ 250 h 342"/>
                <a:gd name="T92" fmla="*/ 162 w 313"/>
                <a:gd name="T93" fmla="*/ 88 h 342"/>
                <a:gd name="T94" fmla="*/ 158 w 313"/>
                <a:gd name="T95" fmla="*/ 25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3" h="342">
                  <a:moveTo>
                    <a:pt x="25" y="328"/>
                  </a:moveTo>
                  <a:lnTo>
                    <a:pt x="25" y="167"/>
                  </a:lnTo>
                  <a:lnTo>
                    <a:pt x="26" y="165"/>
                  </a:lnTo>
                  <a:lnTo>
                    <a:pt x="26" y="326"/>
                  </a:lnTo>
                  <a:lnTo>
                    <a:pt x="25" y="328"/>
                  </a:lnTo>
                  <a:lnTo>
                    <a:pt x="25" y="328"/>
                  </a:lnTo>
                  <a:lnTo>
                    <a:pt x="25" y="328"/>
                  </a:lnTo>
                  <a:close/>
                  <a:moveTo>
                    <a:pt x="49" y="312"/>
                  </a:moveTo>
                  <a:lnTo>
                    <a:pt x="49" y="151"/>
                  </a:lnTo>
                  <a:lnTo>
                    <a:pt x="53" y="151"/>
                  </a:lnTo>
                  <a:lnTo>
                    <a:pt x="53" y="312"/>
                  </a:lnTo>
                  <a:lnTo>
                    <a:pt x="49" y="312"/>
                  </a:lnTo>
                  <a:lnTo>
                    <a:pt x="49" y="312"/>
                  </a:lnTo>
                  <a:lnTo>
                    <a:pt x="49" y="312"/>
                  </a:lnTo>
                  <a:close/>
                  <a:moveTo>
                    <a:pt x="76" y="298"/>
                  </a:moveTo>
                  <a:lnTo>
                    <a:pt x="76" y="137"/>
                  </a:lnTo>
                  <a:lnTo>
                    <a:pt x="77" y="135"/>
                  </a:lnTo>
                  <a:lnTo>
                    <a:pt x="77" y="296"/>
                  </a:lnTo>
                  <a:lnTo>
                    <a:pt x="76" y="298"/>
                  </a:lnTo>
                  <a:lnTo>
                    <a:pt x="76" y="298"/>
                  </a:lnTo>
                  <a:lnTo>
                    <a:pt x="76" y="298"/>
                  </a:lnTo>
                  <a:close/>
                  <a:moveTo>
                    <a:pt x="100" y="284"/>
                  </a:moveTo>
                  <a:lnTo>
                    <a:pt x="100" y="123"/>
                  </a:lnTo>
                  <a:lnTo>
                    <a:pt x="104" y="121"/>
                  </a:lnTo>
                  <a:lnTo>
                    <a:pt x="104" y="282"/>
                  </a:lnTo>
                  <a:lnTo>
                    <a:pt x="100" y="284"/>
                  </a:lnTo>
                  <a:lnTo>
                    <a:pt x="100" y="284"/>
                  </a:lnTo>
                  <a:lnTo>
                    <a:pt x="100" y="284"/>
                  </a:lnTo>
                  <a:close/>
                  <a:moveTo>
                    <a:pt x="125" y="269"/>
                  </a:moveTo>
                  <a:lnTo>
                    <a:pt x="125" y="109"/>
                  </a:lnTo>
                  <a:lnTo>
                    <a:pt x="128" y="107"/>
                  </a:lnTo>
                  <a:lnTo>
                    <a:pt x="128" y="268"/>
                  </a:lnTo>
                  <a:lnTo>
                    <a:pt x="125" y="269"/>
                  </a:lnTo>
                  <a:lnTo>
                    <a:pt x="125" y="269"/>
                  </a:lnTo>
                  <a:lnTo>
                    <a:pt x="125" y="269"/>
                  </a:lnTo>
                  <a:close/>
                  <a:moveTo>
                    <a:pt x="151" y="254"/>
                  </a:moveTo>
                  <a:lnTo>
                    <a:pt x="151" y="93"/>
                  </a:lnTo>
                  <a:lnTo>
                    <a:pt x="153" y="91"/>
                  </a:lnTo>
                  <a:lnTo>
                    <a:pt x="153" y="252"/>
                  </a:lnTo>
                  <a:lnTo>
                    <a:pt x="151" y="254"/>
                  </a:lnTo>
                  <a:lnTo>
                    <a:pt x="151" y="254"/>
                  </a:lnTo>
                  <a:lnTo>
                    <a:pt x="151" y="254"/>
                  </a:lnTo>
                  <a:close/>
                  <a:moveTo>
                    <a:pt x="0" y="342"/>
                  </a:moveTo>
                  <a:lnTo>
                    <a:pt x="0" y="181"/>
                  </a:lnTo>
                  <a:lnTo>
                    <a:pt x="2" y="180"/>
                  </a:lnTo>
                  <a:lnTo>
                    <a:pt x="2" y="340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42"/>
                  </a:lnTo>
                  <a:close/>
                  <a:moveTo>
                    <a:pt x="185" y="234"/>
                  </a:moveTo>
                  <a:lnTo>
                    <a:pt x="185" y="74"/>
                  </a:lnTo>
                  <a:lnTo>
                    <a:pt x="187" y="72"/>
                  </a:lnTo>
                  <a:lnTo>
                    <a:pt x="187" y="232"/>
                  </a:lnTo>
                  <a:lnTo>
                    <a:pt x="185" y="234"/>
                  </a:lnTo>
                  <a:lnTo>
                    <a:pt x="185" y="234"/>
                  </a:lnTo>
                  <a:lnTo>
                    <a:pt x="185" y="234"/>
                  </a:lnTo>
                  <a:close/>
                  <a:moveTo>
                    <a:pt x="209" y="220"/>
                  </a:moveTo>
                  <a:lnTo>
                    <a:pt x="209" y="60"/>
                  </a:lnTo>
                  <a:lnTo>
                    <a:pt x="213" y="58"/>
                  </a:lnTo>
                  <a:lnTo>
                    <a:pt x="213" y="218"/>
                  </a:lnTo>
                  <a:lnTo>
                    <a:pt x="209" y="220"/>
                  </a:lnTo>
                  <a:lnTo>
                    <a:pt x="209" y="220"/>
                  </a:lnTo>
                  <a:lnTo>
                    <a:pt x="209" y="220"/>
                  </a:lnTo>
                  <a:close/>
                  <a:moveTo>
                    <a:pt x="234" y="206"/>
                  </a:moveTo>
                  <a:lnTo>
                    <a:pt x="234" y="46"/>
                  </a:lnTo>
                  <a:lnTo>
                    <a:pt x="238" y="44"/>
                  </a:lnTo>
                  <a:lnTo>
                    <a:pt x="238" y="204"/>
                  </a:lnTo>
                  <a:lnTo>
                    <a:pt x="234" y="206"/>
                  </a:lnTo>
                  <a:lnTo>
                    <a:pt x="234" y="206"/>
                  </a:lnTo>
                  <a:lnTo>
                    <a:pt x="234" y="206"/>
                  </a:lnTo>
                  <a:close/>
                  <a:moveTo>
                    <a:pt x="260" y="190"/>
                  </a:moveTo>
                  <a:lnTo>
                    <a:pt x="260" y="30"/>
                  </a:lnTo>
                  <a:lnTo>
                    <a:pt x="262" y="3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close/>
                  <a:moveTo>
                    <a:pt x="285" y="176"/>
                  </a:moveTo>
                  <a:lnTo>
                    <a:pt x="285" y="16"/>
                  </a:lnTo>
                  <a:lnTo>
                    <a:pt x="289" y="14"/>
                  </a:lnTo>
                  <a:lnTo>
                    <a:pt x="289" y="174"/>
                  </a:lnTo>
                  <a:lnTo>
                    <a:pt x="285" y="176"/>
                  </a:lnTo>
                  <a:lnTo>
                    <a:pt x="285" y="176"/>
                  </a:lnTo>
                  <a:lnTo>
                    <a:pt x="285" y="176"/>
                  </a:lnTo>
                  <a:close/>
                  <a:moveTo>
                    <a:pt x="310" y="162"/>
                  </a:moveTo>
                  <a:lnTo>
                    <a:pt x="310" y="2"/>
                  </a:lnTo>
                  <a:lnTo>
                    <a:pt x="313" y="0"/>
                  </a:lnTo>
                  <a:lnTo>
                    <a:pt x="313" y="160"/>
                  </a:lnTo>
                  <a:lnTo>
                    <a:pt x="310" y="162"/>
                  </a:lnTo>
                  <a:lnTo>
                    <a:pt x="310" y="162"/>
                  </a:lnTo>
                  <a:lnTo>
                    <a:pt x="310" y="162"/>
                  </a:lnTo>
                  <a:close/>
                  <a:moveTo>
                    <a:pt x="158" y="250"/>
                  </a:moveTo>
                  <a:lnTo>
                    <a:pt x="158" y="90"/>
                  </a:lnTo>
                  <a:lnTo>
                    <a:pt x="162" y="88"/>
                  </a:lnTo>
                  <a:lnTo>
                    <a:pt x="162" y="248"/>
                  </a:lnTo>
                  <a:lnTo>
                    <a:pt x="158" y="250"/>
                  </a:lnTo>
                  <a:lnTo>
                    <a:pt x="158" y="25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8" name="Freeform 140">
              <a:extLst>
                <a:ext uri="{FF2B5EF4-FFF2-40B4-BE49-F238E27FC236}">
                  <a16:creationId xmlns="" xmlns:a16="http://schemas.microsoft.com/office/drawing/2014/main" id="{EDD16DB3-06C2-4E33-92A8-4EA5622EA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1913" y="2847975"/>
              <a:ext cx="517525" cy="498475"/>
            </a:xfrm>
            <a:custGeom>
              <a:avLst/>
              <a:gdLst>
                <a:gd name="T0" fmla="*/ 0 w 326"/>
                <a:gd name="T1" fmla="*/ 201 h 314"/>
                <a:gd name="T2" fmla="*/ 326 w 326"/>
                <a:gd name="T3" fmla="*/ 13 h 314"/>
                <a:gd name="T4" fmla="*/ 326 w 326"/>
                <a:gd name="T5" fmla="*/ 14 h 314"/>
                <a:gd name="T6" fmla="*/ 0 w 326"/>
                <a:gd name="T7" fmla="*/ 203 h 314"/>
                <a:gd name="T8" fmla="*/ 0 w 326"/>
                <a:gd name="T9" fmla="*/ 201 h 314"/>
                <a:gd name="T10" fmla="*/ 0 w 326"/>
                <a:gd name="T11" fmla="*/ 201 h 314"/>
                <a:gd name="T12" fmla="*/ 326 w 326"/>
                <a:gd name="T13" fmla="*/ 0 h 314"/>
                <a:gd name="T14" fmla="*/ 0 w 326"/>
                <a:gd name="T15" fmla="*/ 189 h 314"/>
                <a:gd name="T16" fmla="*/ 0 w 326"/>
                <a:gd name="T17" fmla="*/ 191 h 314"/>
                <a:gd name="T18" fmla="*/ 326 w 326"/>
                <a:gd name="T19" fmla="*/ 2 h 314"/>
                <a:gd name="T20" fmla="*/ 326 w 326"/>
                <a:gd name="T21" fmla="*/ 0 h 314"/>
                <a:gd name="T22" fmla="*/ 326 w 326"/>
                <a:gd name="T23" fmla="*/ 0 h 314"/>
                <a:gd name="T24" fmla="*/ 326 w 326"/>
                <a:gd name="T25" fmla="*/ 5 h 314"/>
                <a:gd name="T26" fmla="*/ 0 w 326"/>
                <a:gd name="T27" fmla="*/ 194 h 314"/>
                <a:gd name="T28" fmla="*/ 0 w 326"/>
                <a:gd name="T29" fmla="*/ 198 h 314"/>
                <a:gd name="T30" fmla="*/ 326 w 326"/>
                <a:gd name="T31" fmla="*/ 9 h 314"/>
                <a:gd name="T32" fmla="*/ 326 w 326"/>
                <a:gd name="T33" fmla="*/ 5 h 314"/>
                <a:gd name="T34" fmla="*/ 326 w 326"/>
                <a:gd name="T35" fmla="*/ 5 h 314"/>
                <a:gd name="T36" fmla="*/ 326 w 326"/>
                <a:gd name="T37" fmla="*/ 57 h 314"/>
                <a:gd name="T38" fmla="*/ 0 w 326"/>
                <a:gd name="T39" fmla="*/ 243 h 314"/>
                <a:gd name="T40" fmla="*/ 0 w 326"/>
                <a:gd name="T41" fmla="*/ 247 h 314"/>
                <a:gd name="T42" fmla="*/ 326 w 326"/>
                <a:gd name="T43" fmla="*/ 58 h 314"/>
                <a:gd name="T44" fmla="*/ 326 w 326"/>
                <a:gd name="T45" fmla="*/ 57 h 314"/>
                <a:gd name="T46" fmla="*/ 326 w 326"/>
                <a:gd name="T47" fmla="*/ 57 h 314"/>
                <a:gd name="T48" fmla="*/ 326 w 326"/>
                <a:gd name="T49" fmla="*/ 62 h 314"/>
                <a:gd name="T50" fmla="*/ 0 w 326"/>
                <a:gd name="T51" fmla="*/ 250 h 314"/>
                <a:gd name="T52" fmla="*/ 0 w 326"/>
                <a:gd name="T53" fmla="*/ 252 h 314"/>
                <a:gd name="T54" fmla="*/ 326 w 326"/>
                <a:gd name="T55" fmla="*/ 64 h 314"/>
                <a:gd name="T56" fmla="*/ 326 w 326"/>
                <a:gd name="T57" fmla="*/ 62 h 314"/>
                <a:gd name="T58" fmla="*/ 326 w 326"/>
                <a:gd name="T59" fmla="*/ 62 h 314"/>
                <a:gd name="T60" fmla="*/ 326 w 326"/>
                <a:gd name="T61" fmla="*/ 67 h 314"/>
                <a:gd name="T62" fmla="*/ 0 w 326"/>
                <a:gd name="T63" fmla="*/ 256 h 314"/>
                <a:gd name="T64" fmla="*/ 0 w 326"/>
                <a:gd name="T65" fmla="*/ 259 h 314"/>
                <a:gd name="T66" fmla="*/ 326 w 326"/>
                <a:gd name="T67" fmla="*/ 71 h 314"/>
                <a:gd name="T68" fmla="*/ 326 w 326"/>
                <a:gd name="T69" fmla="*/ 67 h 314"/>
                <a:gd name="T70" fmla="*/ 326 w 326"/>
                <a:gd name="T71" fmla="*/ 67 h 314"/>
                <a:gd name="T72" fmla="*/ 326 w 326"/>
                <a:gd name="T73" fmla="*/ 111 h 314"/>
                <a:gd name="T74" fmla="*/ 0 w 326"/>
                <a:gd name="T75" fmla="*/ 300 h 314"/>
                <a:gd name="T76" fmla="*/ 0 w 326"/>
                <a:gd name="T77" fmla="*/ 302 h 314"/>
                <a:gd name="T78" fmla="*/ 326 w 326"/>
                <a:gd name="T79" fmla="*/ 115 h 314"/>
                <a:gd name="T80" fmla="*/ 326 w 326"/>
                <a:gd name="T81" fmla="*/ 111 h 314"/>
                <a:gd name="T82" fmla="*/ 326 w 326"/>
                <a:gd name="T83" fmla="*/ 111 h 314"/>
                <a:gd name="T84" fmla="*/ 326 w 326"/>
                <a:gd name="T85" fmla="*/ 118 h 314"/>
                <a:gd name="T86" fmla="*/ 0 w 326"/>
                <a:gd name="T87" fmla="*/ 305 h 314"/>
                <a:gd name="T88" fmla="*/ 0 w 326"/>
                <a:gd name="T89" fmla="*/ 309 h 314"/>
                <a:gd name="T90" fmla="*/ 326 w 326"/>
                <a:gd name="T91" fmla="*/ 120 h 314"/>
                <a:gd name="T92" fmla="*/ 326 w 326"/>
                <a:gd name="T93" fmla="*/ 118 h 314"/>
                <a:gd name="T94" fmla="*/ 326 w 326"/>
                <a:gd name="T95" fmla="*/ 118 h 314"/>
                <a:gd name="T96" fmla="*/ 326 w 326"/>
                <a:gd name="T97" fmla="*/ 124 h 314"/>
                <a:gd name="T98" fmla="*/ 0 w 326"/>
                <a:gd name="T99" fmla="*/ 312 h 314"/>
                <a:gd name="T100" fmla="*/ 0 w 326"/>
                <a:gd name="T101" fmla="*/ 314 h 314"/>
                <a:gd name="T102" fmla="*/ 326 w 326"/>
                <a:gd name="T103" fmla="*/ 125 h 314"/>
                <a:gd name="T104" fmla="*/ 326 w 326"/>
                <a:gd name="T105" fmla="*/ 12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" h="314">
                  <a:moveTo>
                    <a:pt x="0" y="201"/>
                  </a:moveTo>
                  <a:lnTo>
                    <a:pt x="326" y="13"/>
                  </a:lnTo>
                  <a:lnTo>
                    <a:pt x="326" y="14"/>
                  </a:lnTo>
                  <a:lnTo>
                    <a:pt x="0" y="203"/>
                  </a:lnTo>
                  <a:lnTo>
                    <a:pt x="0" y="201"/>
                  </a:lnTo>
                  <a:lnTo>
                    <a:pt x="0" y="201"/>
                  </a:lnTo>
                  <a:close/>
                  <a:moveTo>
                    <a:pt x="326" y="0"/>
                  </a:moveTo>
                  <a:lnTo>
                    <a:pt x="0" y="189"/>
                  </a:lnTo>
                  <a:lnTo>
                    <a:pt x="0" y="191"/>
                  </a:lnTo>
                  <a:lnTo>
                    <a:pt x="326" y="2"/>
                  </a:lnTo>
                  <a:lnTo>
                    <a:pt x="326" y="0"/>
                  </a:lnTo>
                  <a:lnTo>
                    <a:pt x="326" y="0"/>
                  </a:lnTo>
                  <a:close/>
                  <a:moveTo>
                    <a:pt x="326" y="5"/>
                  </a:moveTo>
                  <a:lnTo>
                    <a:pt x="0" y="194"/>
                  </a:lnTo>
                  <a:lnTo>
                    <a:pt x="0" y="198"/>
                  </a:lnTo>
                  <a:lnTo>
                    <a:pt x="326" y="9"/>
                  </a:lnTo>
                  <a:lnTo>
                    <a:pt x="326" y="5"/>
                  </a:lnTo>
                  <a:lnTo>
                    <a:pt x="326" y="5"/>
                  </a:lnTo>
                  <a:close/>
                  <a:moveTo>
                    <a:pt x="326" y="57"/>
                  </a:moveTo>
                  <a:lnTo>
                    <a:pt x="0" y="243"/>
                  </a:lnTo>
                  <a:lnTo>
                    <a:pt x="0" y="247"/>
                  </a:lnTo>
                  <a:lnTo>
                    <a:pt x="326" y="58"/>
                  </a:lnTo>
                  <a:lnTo>
                    <a:pt x="326" y="57"/>
                  </a:lnTo>
                  <a:lnTo>
                    <a:pt x="326" y="57"/>
                  </a:lnTo>
                  <a:close/>
                  <a:moveTo>
                    <a:pt x="326" y="62"/>
                  </a:moveTo>
                  <a:lnTo>
                    <a:pt x="0" y="250"/>
                  </a:lnTo>
                  <a:lnTo>
                    <a:pt x="0" y="252"/>
                  </a:lnTo>
                  <a:lnTo>
                    <a:pt x="326" y="64"/>
                  </a:lnTo>
                  <a:lnTo>
                    <a:pt x="326" y="62"/>
                  </a:lnTo>
                  <a:lnTo>
                    <a:pt x="326" y="62"/>
                  </a:lnTo>
                  <a:close/>
                  <a:moveTo>
                    <a:pt x="326" y="67"/>
                  </a:moveTo>
                  <a:lnTo>
                    <a:pt x="0" y="256"/>
                  </a:lnTo>
                  <a:lnTo>
                    <a:pt x="0" y="259"/>
                  </a:lnTo>
                  <a:lnTo>
                    <a:pt x="326" y="71"/>
                  </a:lnTo>
                  <a:lnTo>
                    <a:pt x="326" y="67"/>
                  </a:lnTo>
                  <a:lnTo>
                    <a:pt x="326" y="67"/>
                  </a:lnTo>
                  <a:close/>
                  <a:moveTo>
                    <a:pt x="326" y="111"/>
                  </a:moveTo>
                  <a:lnTo>
                    <a:pt x="0" y="300"/>
                  </a:lnTo>
                  <a:lnTo>
                    <a:pt x="0" y="302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6" y="111"/>
                  </a:lnTo>
                  <a:close/>
                  <a:moveTo>
                    <a:pt x="326" y="118"/>
                  </a:moveTo>
                  <a:lnTo>
                    <a:pt x="0" y="305"/>
                  </a:lnTo>
                  <a:lnTo>
                    <a:pt x="0" y="309"/>
                  </a:lnTo>
                  <a:lnTo>
                    <a:pt x="326" y="120"/>
                  </a:lnTo>
                  <a:lnTo>
                    <a:pt x="326" y="118"/>
                  </a:lnTo>
                  <a:lnTo>
                    <a:pt x="326" y="118"/>
                  </a:lnTo>
                  <a:close/>
                  <a:moveTo>
                    <a:pt x="326" y="124"/>
                  </a:moveTo>
                  <a:lnTo>
                    <a:pt x="0" y="312"/>
                  </a:lnTo>
                  <a:lnTo>
                    <a:pt x="0" y="314"/>
                  </a:lnTo>
                  <a:lnTo>
                    <a:pt x="326" y="125"/>
                  </a:lnTo>
                  <a:lnTo>
                    <a:pt x="326" y="12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59" name="Freeform 142">
              <a:extLst>
                <a:ext uri="{FF2B5EF4-FFF2-40B4-BE49-F238E27FC236}">
                  <a16:creationId xmlns="" xmlns:a16="http://schemas.microsoft.com/office/drawing/2014/main" id="{62A14AFF-2E12-46FF-81F8-E379F284C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906713"/>
              <a:ext cx="176213" cy="193675"/>
            </a:xfrm>
            <a:custGeom>
              <a:avLst/>
              <a:gdLst>
                <a:gd name="T0" fmla="*/ 111 w 111"/>
                <a:gd name="T1" fmla="*/ 64 h 122"/>
                <a:gd name="T2" fmla="*/ 0 w 111"/>
                <a:gd name="T3" fmla="*/ 0 h 122"/>
                <a:gd name="T4" fmla="*/ 0 w 111"/>
                <a:gd name="T5" fmla="*/ 57 h 122"/>
                <a:gd name="T6" fmla="*/ 111 w 111"/>
                <a:gd name="T7" fmla="*/ 122 h 122"/>
                <a:gd name="T8" fmla="*/ 111 w 111"/>
                <a:gd name="T9" fmla="*/ 6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22">
                  <a:moveTo>
                    <a:pt x="111" y="64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11" y="122"/>
                  </a:lnTo>
                  <a:lnTo>
                    <a:pt x="111" y="6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0" name="Freeform 143">
              <a:extLst>
                <a:ext uri="{FF2B5EF4-FFF2-40B4-BE49-F238E27FC236}">
                  <a16:creationId xmlns="" xmlns:a16="http://schemas.microsoft.com/office/drawing/2014/main" id="{F56D62E0-8CFC-4E3C-A3CA-46687AC49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701" y="2608263"/>
              <a:ext cx="693738" cy="400050"/>
            </a:xfrm>
            <a:custGeom>
              <a:avLst/>
              <a:gdLst>
                <a:gd name="T0" fmla="*/ 324 w 437"/>
                <a:gd name="T1" fmla="*/ 0 h 252"/>
                <a:gd name="T2" fmla="*/ 380 w 437"/>
                <a:gd name="T3" fmla="*/ 31 h 252"/>
                <a:gd name="T4" fmla="*/ 437 w 437"/>
                <a:gd name="T5" fmla="*/ 65 h 252"/>
                <a:gd name="T6" fmla="*/ 275 w 437"/>
                <a:gd name="T7" fmla="*/ 158 h 252"/>
                <a:gd name="T8" fmla="*/ 111 w 437"/>
                <a:gd name="T9" fmla="*/ 252 h 252"/>
                <a:gd name="T10" fmla="*/ 0 w 437"/>
                <a:gd name="T11" fmla="*/ 188 h 252"/>
                <a:gd name="T12" fmla="*/ 324 w 437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252">
                  <a:moveTo>
                    <a:pt x="324" y="0"/>
                  </a:moveTo>
                  <a:lnTo>
                    <a:pt x="380" y="31"/>
                  </a:lnTo>
                  <a:lnTo>
                    <a:pt x="437" y="65"/>
                  </a:lnTo>
                  <a:lnTo>
                    <a:pt x="275" y="158"/>
                  </a:lnTo>
                  <a:lnTo>
                    <a:pt x="111" y="252"/>
                  </a:lnTo>
                  <a:lnTo>
                    <a:pt x="0" y="188"/>
                  </a:lnTo>
                  <a:lnTo>
                    <a:pt x="324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1" name="Freeform 144">
              <a:extLst>
                <a:ext uri="{FF2B5EF4-FFF2-40B4-BE49-F238E27FC236}">
                  <a16:creationId xmlns="" xmlns:a16="http://schemas.microsoft.com/office/drawing/2014/main" id="{1E14E6A9-7F28-4A63-A661-8FDADB671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362325"/>
              <a:ext cx="179388" cy="196850"/>
            </a:xfrm>
            <a:custGeom>
              <a:avLst/>
              <a:gdLst>
                <a:gd name="T0" fmla="*/ 113 w 113"/>
                <a:gd name="T1" fmla="*/ 66 h 124"/>
                <a:gd name="T2" fmla="*/ 0 w 113"/>
                <a:gd name="T3" fmla="*/ 0 h 124"/>
                <a:gd name="T4" fmla="*/ 0 w 113"/>
                <a:gd name="T5" fmla="*/ 59 h 124"/>
                <a:gd name="T6" fmla="*/ 113 w 113"/>
                <a:gd name="T7" fmla="*/ 124 h 124"/>
                <a:gd name="T8" fmla="*/ 113 w 113"/>
                <a:gd name="T9" fmla="*/ 6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4">
                  <a:moveTo>
                    <a:pt x="113" y="66"/>
                  </a:moveTo>
                  <a:lnTo>
                    <a:pt x="0" y="0"/>
                  </a:lnTo>
                  <a:lnTo>
                    <a:pt x="0" y="59"/>
                  </a:lnTo>
                  <a:lnTo>
                    <a:pt x="113" y="124"/>
                  </a:lnTo>
                  <a:lnTo>
                    <a:pt x="113" y="6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2" name="Freeform 145">
              <a:extLst>
                <a:ext uri="{FF2B5EF4-FFF2-40B4-BE49-F238E27FC236}">
                  <a16:creationId xmlns="" xmlns:a16="http://schemas.microsoft.com/office/drawing/2014/main" id="{72C520D8-2E22-4415-B8B4-344CA8446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913" y="3067050"/>
              <a:ext cx="695325" cy="400050"/>
            </a:xfrm>
            <a:custGeom>
              <a:avLst/>
              <a:gdLst>
                <a:gd name="T0" fmla="*/ 326 w 438"/>
                <a:gd name="T1" fmla="*/ 0 h 252"/>
                <a:gd name="T2" fmla="*/ 382 w 438"/>
                <a:gd name="T3" fmla="*/ 31 h 252"/>
                <a:gd name="T4" fmla="*/ 438 w 438"/>
                <a:gd name="T5" fmla="*/ 65 h 252"/>
                <a:gd name="T6" fmla="*/ 274 w 438"/>
                <a:gd name="T7" fmla="*/ 158 h 252"/>
                <a:gd name="T8" fmla="*/ 113 w 438"/>
                <a:gd name="T9" fmla="*/ 252 h 252"/>
                <a:gd name="T10" fmla="*/ 0 w 438"/>
                <a:gd name="T11" fmla="*/ 186 h 252"/>
                <a:gd name="T12" fmla="*/ 326 w 438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252">
                  <a:moveTo>
                    <a:pt x="326" y="0"/>
                  </a:moveTo>
                  <a:lnTo>
                    <a:pt x="382" y="31"/>
                  </a:lnTo>
                  <a:lnTo>
                    <a:pt x="438" y="65"/>
                  </a:lnTo>
                  <a:lnTo>
                    <a:pt x="274" y="158"/>
                  </a:lnTo>
                  <a:lnTo>
                    <a:pt x="113" y="252"/>
                  </a:lnTo>
                  <a:lnTo>
                    <a:pt x="0" y="186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3" name="Freeform 149">
              <a:extLst>
                <a:ext uri="{FF2B5EF4-FFF2-40B4-BE49-F238E27FC236}">
                  <a16:creationId xmlns="" xmlns:a16="http://schemas.microsoft.com/office/drawing/2014/main" id="{5F3C66B5-0899-4F37-A688-87027EF39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101" y="2370138"/>
              <a:ext cx="965200" cy="2419350"/>
            </a:xfrm>
            <a:custGeom>
              <a:avLst/>
              <a:gdLst>
                <a:gd name="T0" fmla="*/ 0 w 345"/>
                <a:gd name="T1" fmla="*/ 3 h 865"/>
                <a:gd name="T2" fmla="*/ 218 w 345"/>
                <a:gd name="T3" fmla="*/ 126 h 865"/>
                <a:gd name="T4" fmla="*/ 0 w 345"/>
                <a:gd name="T5" fmla="*/ 98 h 865"/>
                <a:gd name="T6" fmla="*/ 218 w 345"/>
                <a:gd name="T7" fmla="*/ 221 h 865"/>
                <a:gd name="T8" fmla="*/ 0 w 345"/>
                <a:gd name="T9" fmla="*/ 35 h 865"/>
                <a:gd name="T10" fmla="*/ 218 w 345"/>
                <a:gd name="T11" fmla="*/ 157 h 865"/>
                <a:gd name="T12" fmla="*/ 0 w 345"/>
                <a:gd name="T13" fmla="*/ 130 h 865"/>
                <a:gd name="T14" fmla="*/ 279 w 345"/>
                <a:gd name="T15" fmla="*/ 288 h 865"/>
                <a:gd name="T16" fmla="*/ 0 w 345"/>
                <a:gd name="T17" fmla="*/ 160 h 865"/>
                <a:gd name="T18" fmla="*/ 279 w 345"/>
                <a:gd name="T19" fmla="*/ 319 h 865"/>
                <a:gd name="T20" fmla="*/ 0 w 345"/>
                <a:gd name="T21" fmla="*/ 192 h 865"/>
                <a:gd name="T22" fmla="*/ 279 w 345"/>
                <a:gd name="T23" fmla="*/ 351 h 865"/>
                <a:gd name="T24" fmla="*/ 0 w 345"/>
                <a:gd name="T25" fmla="*/ 223 h 865"/>
                <a:gd name="T26" fmla="*/ 279 w 345"/>
                <a:gd name="T27" fmla="*/ 382 h 865"/>
                <a:gd name="T28" fmla="*/ 0 w 345"/>
                <a:gd name="T29" fmla="*/ 255 h 865"/>
                <a:gd name="T30" fmla="*/ 342 w 345"/>
                <a:gd name="T31" fmla="*/ 450 h 865"/>
                <a:gd name="T32" fmla="*/ 0 w 345"/>
                <a:gd name="T33" fmla="*/ 286 h 865"/>
                <a:gd name="T34" fmla="*/ 342 w 345"/>
                <a:gd name="T35" fmla="*/ 482 h 865"/>
                <a:gd name="T36" fmla="*/ 0 w 345"/>
                <a:gd name="T37" fmla="*/ 319 h 865"/>
                <a:gd name="T38" fmla="*/ 342 w 345"/>
                <a:gd name="T39" fmla="*/ 513 h 865"/>
                <a:gd name="T40" fmla="*/ 0 w 345"/>
                <a:gd name="T41" fmla="*/ 351 h 865"/>
                <a:gd name="T42" fmla="*/ 342 w 345"/>
                <a:gd name="T43" fmla="*/ 545 h 865"/>
                <a:gd name="T44" fmla="*/ 0 w 345"/>
                <a:gd name="T45" fmla="*/ 382 h 865"/>
                <a:gd name="T46" fmla="*/ 342 w 345"/>
                <a:gd name="T47" fmla="*/ 576 h 865"/>
                <a:gd name="T48" fmla="*/ 0 w 345"/>
                <a:gd name="T49" fmla="*/ 414 h 865"/>
                <a:gd name="T50" fmla="*/ 342 w 345"/>
                <a:gd name="T51" fmla="*/ 608 h 865"/>
                <a:gd name="T52" fmla="*/ 0 w 345"/>
                <a:gd name="T53" fmla="*/ 445 h 865"/>
                <a:gd name="T54" fmla="*/ 342 w 345"/>
                <a:gd name="T55" fmla="*/ 639 h 865"/>
                <a:gd name="T56" fmla="*/ 0 w 345"/>
                <a:gd name="T57" fmla="*/ 477 h 865"/>
                <a:gd name="T58" fmla="*/ 342 w 345"/>
                <a:gd name="T59" fmla="*/ 671 h 865"/>
                <a:gd name="T60" fmla="*/ 0 w 345"/>
                <a:gd name="T61" fmla="*/ 507 h 865"/>
                <a:gd name="T62" fmla="*/ 342 w 345"/>
                <a:gd name="T63" fmla="*/ 702 h 865"/>
                <a:gd name="T64" fmla="*/ 0 w 345"/>
                <a:gd name="T65" fmla="*/ 539 h 865"/>
                <a:gd name="T66" fmla="*/ 342 w 345"/>
                <a:gd name="T67" fmla="*/ 734 h 865"/>
                <a:gd name="T68" fmla="*/ 0 w 345"/>
                <a:gd name="T69" fmla="*/ 570 h 865"/>
                <a:gd name="T70" fmla="*/ 342 w 345"/>
                <a:gd name="T71" fmla="*/ 765 h 865"/>
                <a:gd name="T72" fmla="*/ 0 w 345"/>
                <a:gd name="T73" fmla="*/ 602 h 865"/>
                <a:gd name="T74" fmla="*/ 342 w 345"/>
                <a:gd name="T75" fmla="*/ 797 h 865"/>
                <a:gd name="T76" fmla="*/ 0 w 345"/>
                <a:gd name="T77" fmla="*/ 633 h 865"/>
                <a:gd name="T78" fmla="*/ 342 w 345"/>
                <a:gd name="T79" fmla="*/ 828 h 865"/>
                <a:gd name="T80" fmla="*/ 0 w 345"/>
                <a:gd name="T81" fmla="*/ 665 h 865"/>
                <a:gd name="T82" fmla="*/ 345 w 345"/>
                <a:gd name="T83" fmla="*/ 862 h 865"/>
                <a:gd name="T84" fmla="*/ 0 w 345"/>
                <a:gd name="T85" fmla="*/ 67 h 865"/>
                <a:gd name="T86" fmla="*/ 218 w 345"/>
                <a:gd name="T87" fmla="*/ 189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5" h="865">
                  <a:moveTo>
                    <a:pt x="218" y="1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8" y="130"/>
                    <a:pt x="218" y="130"/>
                    <a:pt x="218" y="130"/>
                  </a:cubicBezTo>
                  <a:cubicBezTo>
                    <a:pt x="218" y="126"/>
                    <a:pt x="218" y="126"/>
                    <a:pt x="218" y="126"/>
                  </a:cubicBezTo>
                  <a:close/>
                  <a:moveTo>
                    <a:pt x="218" y="221"/>
                  </a:moveTo>
                  <a:cubicBezTo>
                    <a:pt x="218" y="222"/>
                    <a:pt x="218" y="223"/>
                    <a:pt x="218" y="224"/>
                  </a:cubicBezTo>
                  <a:cubicBezTo>
                    <a:pt x="145" y="182"/>
                    <a:pt x="72" y="140"/>
                    <a:pt x="0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6"/>
                    <a:pt x="0" y="95"/>
                  </a:cubicBezTo>
                  <a:cubicBezTo>
                    <a:pt x="72" y="137"/>
                    <a:pt x="145" y="179"/>
                    <a:pt x="218" y="221"/>
                  </a:cubicBezTo>
                  <a:close/>
                  <a:moveTo>
                    <a:pt x="218" y="157"/>
                  </a:moveTo>
                  <a:cubicBezTo>
                    <a:pt x="218" y="159"/>
                    <a:pt x="218" y="160"/>
                    <a:pt x="218" y="161"/>
                  </a:cubicBezTo>
                  <a:cubicBezTo>
                    <a:pt x="145" y="119"/>
                    <a:pt x="72" y="77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3"/>
                    <a:pt x="0" y="32"/>
                    <a:pt x="0" y="32"/>
                  </a:cubicBezTo>
                  <a:cubicBezTo>
                    <a:pt x="72" y="74"/>
                    <a:pt x="145" y="116"/>
                    <a:pt x="218" y="157"/>
                  </a:cubicBezTo>
                  <a:close/>
                  <a:moveTo>
                    <a:pt x="279" y="288"/>
                  </a:moveTo>
                  <a:cubicBezTo>
                    <a:pt x="279" y="289"/>
                    <a:pt x="279" y="290"/>
                    <a:pt x="279" y="291"/>
                  </a:cubicBezTo>
                  <a:cubicBezTo>
                    <a:pt x="207" y="249"/>
                    <a:pt x="72" y="172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8"/>
                    <a:pt x="0" y="127"/>
                    <a:pt x="0" y="126"/>
                  </a:cubicBezTo>
                  <a:cubicBezTo>
                    <a:pt x="72" y="168"/>
                    <a:pt x="207" y="246"/>
                    <a:pt x="279" y="288"/>
                  </a:cubicBezTo>
                  <a:close/>
                  <a:moveTo>
                    <a:pt x="279" y="319"/>
                  </a:moveTo>
                  <a:cubicBezTo>
                    <a:pt x="207" y="277"/>
                    <a:pt x="72" y="200"/>
                    <a:pt x="0" y="158"/>
                  </a:cubicBezTo>
                  <a:cubicBezTo>
                    <a:pt x="0" y="159"/>
                    <a:pt x="0" y="159"/>
                    <a:pt x="0" y="160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72" y="203"/>
                    <a:pt x="207" y="281"/>
                    <a:pt x="279" y="323"/>
                  </a:cubicBezTo>
                  <a:cubicBezTo>
                    <a:pt x="279" y="322"/>
                    <a:pt x="279" y="320"/>
                    <a:pt x="279" y="319"/>
                  </a:cubicBezTo>
                  <a:close/>
                  <a:moveTo>
                    <a:pt x="279" y="351"/>
                  </a:moveTo>
                  <a:cubicBezTo>
                    <a:pt x="207" y="309"/>
                    <a:pt x="72" y="231"/>
                    <a:pt x="0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0" y="192"/>
                    <a:pt x="0" y="193"/>
                    <a:pt x="0" y="193"/>
                  </a:cubicBezTo>
                  <a:cubicBezTo>
                    <a:pt x="72" y="235"/>
                    <a:pt x="207" y="312"/>
                    <a:pt x="279" y="354"/>
                  </a:cubicBezTo>
                  <a:cubicBezTo>
                    <a:pt x="279" y="353"/>
                    <a:pt x="279" y="352"/>
                    <a:pt x="279" y="351"/>
                  </a:cubicBezTo>
                  <a:close/>
                  <a:moveTo>
                    <a:pt x="279" y="382"/>
                  </a:moveTo>
                  <a:cubicBezTo>
                    <a:pt x="207" y="340"/>
                    <a:pt x="72" y="263"/>
                    <a:pt x="0" y="221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72" y="266"/>
                    <a:pt x="207" y="344"/>
                    <a:pt x="279" y="386"/>
                  </a:cubicBezTo>
                  <a:cubicBezTo>
                    <a:pt x="279" y="385"/>
                    <a:pt x="279" y="384"/>
                    <a:pt x="279" y="382"/>
                  </a:cubicBezTo>
                  <a:close/>
                  <a:moveTo>
                    <a:pt x="342" y="450"/>
                  </a:moveTo>
                  <a:cubicBezTo>
                    <a:pt x="269" y="408"/>
                    <a:pt x="72" y="294"/>
                    <a:pt x="0" y="252"/>
                  </a:cubicBezTo>
                  <a:cubicBezTo>
                    <a:pt x="0" y="253"/>
                    <a:pt x="0" y="254"/>
                    <a:pt x="0" y="255"/>
                  </a:cubicBezTo>
                  <a:cubicBezTo>
                    <a:pt x="0" y="255"/>
                    <a:pt x="0" y="256"/>
                    <a:pt x="0" y="256"/>
                  </a:cubicBezTo>
                  <a:cubicBezTo>
                    <a:pt x="72" y="298"/>
                    <a:pt x="269" y="412"/>
                    <a:pt x="342" y="454"/>
                  </a:cubicBezTo>
                  <a:cubicBezTo>
                    <a:pt x="342" y="452"/>
                    <a:pt x="342" y="451"/>
                    <a:pt x="342" y="450"/>
                  </a:cubicBezTo>
                  <a:close/>
                  <a:moveTo>
                    <a:pt x="342" y="482"/>
                  </a:moveTo>
                  <a:cubicBezTo>
                    <a:pt x="269" y="440"/>
                    <a:pt x="72" y="326"/>
                    <a:pt x="0" y="284"/>
                  </a:cubicBezTo>
                  <a:cubicBezTo>
                    <a:pt x="0" y="285"/>
                    <a:pt x="0" y="286"/>
                    <a:pt x="0" y="286"/>
                  </a:cubicBezTo>
                  <a:cubicBezTo>
                    <a:pt x="0" y="287"/>
                    <a:pt x="0" y="287"/>
                    <a:pt x="0" y="288"/>
                  </a:cubicBezTo>
                  <a:cubicBezTo>
                    <a:pt x="72" y="329"/>
                    <a:pt x="269" y="443"/>
                    <a:pt x="342" y="485"/>
                  </a:cubicBezTo>
                  <a:cubicBezTo>
                    <a:pt x="342" y="484"/>
                    <a:pt x="342" y="483"/>
                    <a:pt x="342" y="482"/>
                  </a:cubicBezTo>
                  <a:close/>
                  <a:moveTo>
                    <a:pt x="342" y="513"/>
                  </a:moveTo>
                  <a:cubicBezTo>
                    <a:pt x="342" y="514"/>
                    <a:pt x="342" y="516"/>
                    <a:pt x="342" y="517"/>
                  </a:cubicBezTo>
                  <a:cubicBezTo>
                    <a:pt x="269" y="475"/>
                    <a:pt x="72" y="361"/>
                    <a:pt x="0" y="319"/>
                  </a:cubicBezTo>
                  <a:cubicBezTo>
                    <a:pt x="0" y="319"/>
                    <a:pt x="0" y="318"/>
                    <a:pt x="0" y="318"/>
                  </a:cubicBezTo>
                  <a:cubicBezTo>
                    <a:pt x="0" y="317"/>
                    <a:pt x="0" y="316"/>
                    <a:pt x="0" y="315"/>
                  </a:cubicBezTo>
                  <a:cubicBezTo>
                    <a:pt x="72" y="357"/>
                    <a:pt x="269" y="471"/>
                    <a:pt x="342" y="513"/>
                  </a:cubicBezTo>
                  <a:close/>
                  <a:moveTo>
                    <a:pt x="342" y="545"/>
                  </a:moveTo>
                  <a:cubicBezTo>
                    <a:pt x="342" y="546"/>
                    <a:pt x="342" y="547"/>
                    <a:pt x="342" y="548"/>
                  </a:cubicBezTo>
                  <a:cubicBezTo>
                    <a:pt x="269" y="506"/>
                    <a:pt x="72" y="393"/>
                    <a:pt x="0" y="351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349"/>
                    <a:pt x="0" y="348"/>
                    <a:pt x="0" y="347"/>
                  </a:cubicBezTo>
                  <a:cubicBezTo>
                    <a:pt x="72" y="389"/>
                    <a:pt x="269" y="503"/>
                    <a:pt x="342" y="545"/>
                  </a:cubicBezTo>
                  <a:close/>
                  <a:moveTo>
                    <a:pt x="342" y="576"/>
                  </a:moveTo>
                  <a:cubicBezTo>
                    <a:pt x="342" y="577"/>
                    <a:pt x="342" y="579"/>
                    <a:pt x="342" y="580"/>
                  </a:cubicBezTo>
                  <a:cubicBezTo>
                    <a:pt x="269" y="538"/>
                    <a:pt x="72" y="424"/>
                    <a:pt x="0" y="382"/>
                  </a:cubicBezTo>
                  <a:cubicBezTo>
                    <a:pt x="0" y="382"/>
                    <a:pt x="0" y="381"/>
                    <a:pt x="0" y="381"/>
                  </a:cubicBezTo>
                  <a:cubicBezTo>
                    <a:pt x="0" y="380"/>
                    <a:pt x="0" y="379"/>
                    <a:pt x="0" y="379"/>
                  </a:cubicBezTo>
                  <a:cubicBezTo>
                    <a:pt x="72" y="420"/>
                    <a:pt x="269" y="534"/>
                    <a:pt x="342" y="576"/>
                  </a:cubicBezTo>
                  <a:close/>
                  <a:moveTo>
                    <a:pt x="342" y="608"/>
                  </a:moveTo>
                  <a:cubicBezTo>
                    <a:pt x="342" y="609"/>
                    <a:pt x="342" y="610"/>
                    <a:pt x="342" y="611"/>
                  </a:cubicBezTo>
                  <a:cubicBezTo>
                    <a:pt x="269" y="569"/>
                    <a:pt x="72" y="456"/>
                    <a:pt x="0" y="414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12"/>
                    <a:pt x="0" y="411"/>
                    <a:pt x="0" y="410"/>
                  </a:cubicBezTo>
                  <a:cubicBezTo>
                    <a:pt x="72" y="452"/>
                    <a:pt x="269" y="566"/>
                    <a:pt x="342" y="608"/>
                  </a:cubicBezTo>
                  <a:close/>
                  <a:moveTo>
                    <a:pt x="342" y="639"/>
                  </a:moveTo>
                  <a:cubicBezTo>
                    <a:pt x="342" y="640"/>
                    <a:pt x="342" y="642"/>
                    <a:pt x="342" y="643"/>
                  </a:cubicBezTo>
                  <a:cubicBezTo>
                    <a:pt x="269" y="601"/>
                    <a:pt x="72" y="487"/>
                    <a:pt x="0" y="445"/>
                  </a:cubicBezTo>
                  <a:cubicBezTo>
                    <a:pt x="0" y="445"/>
                    <a:pt x="0" y="444"/>
                    <a:pt x="0" y="444"/>
                  </a:cubicBezTo>
                  <a:cubicBezTo>
                    <a:pt x="0" y="443"/>
                    <a:pt x="0" y="442"/>
                    <a:pt x="0" y="442"/>
                  </a:cubicBezTo>
                  <a:cubicBezTo>
                    <a:pt x="72" y="484"/>
                    <a:pt x="269" y="597"/>
                    <a:pt x="342" y="639"/>
                  </a:cubicBezTo>
                  <a:close/>
                  <a:moveTo>
                    <a:pt x="342" y="671"/>
                  </a:moveTo>
                  <a:cubicBezTo>
                    <a:pt x="342" y="672"/>
                    <a:pt x="342" y="673"/>
                    <a:pt x="342" y="674"/>
                  </a:cubicBezTo>
                  <a:cubicBezTo>
                    <a:pt x="269" y="632"/>
                    <a:pt x="72" y="519"/>
                    <a:pt x="0" y="477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75"/>
                    <a:pt x="0" y="474"/>
                    <a:pt x="0" y="473"/>
                  </a:cubicBezTo>
                  <a:cubicBezTo>
                    <a:pt x="72" y="515"/>
                    <a:pt x="269" y="629"/>
                    <a:pt x="342" y="671"/>
                  </a:cubicBezTo>
                  <a:close/>
                  <a:moveTo>
                    <a:pt x="342" y="702"/>
                  </a:moveTo>
                  <a:cubicBezTo>
                    <a:pt x="269" y="660"/>
                    <a:pt x="72" y="547"/>
                    <a:pt x="0" y="505"/>
                  </a:cubicBezTo>
                  <a:cubicBezTo>
                    <a:pt x="0" y="506"/>
                    <a:pt x="0" y="506"/>
                    <a:pt x="0" y="507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2" y="550"/>
                    <a:pt x="269" y="664"/>
                    <a:pt x="342" y="706"/>
                  </a:cubicBezTo>
                  <a:cubicBezTo>
                    <a:pt x="342" y="705"/>
                    <a:pt x="342" y="704"/>
                    <a:pt x="342" y="702"/>
                  </a:cubicBezTo>
                  <a:close/>
                  <a:moveTo>
                    <a:pt x="342" y="734"/>
                  </a:moveTo>
                  <a:cubicBezTo>
                    <a:pt x="269" y="692"/>
                    <a:pt x="72" y="578"/>
                    <a:pt x="0" y="536"/>
                  </a:cubicBezTo>
                  <a:cubicBezTo>
                    <a:pt x="0" y="537"/>
                    <a:pt x="0" y="538"/>
                    <a:pt x="0" y="539"/>
                  </a:cubicBezTo>
                  <a:cubicBezTo>
                    <a:pt x="0" y="539"/>
                    <a:pt x="0" y="539"/>
                    <a:pt x="0" y="540"/>
                  </a:cubicBezTo>
                  <a:cubicBezTo>
                    <a:pt x="72" y="582"/>
                    <a:pt x="269" y="696"/>
                    <a:pt x="342" y="737"/>
                  </a:cubicBezTo>
                  <a:cubicBezTo>
                    <a:pt x="342" y="736"/>
                    <a:pt x="342" y="735"/>
                    <a:pt x="342" y="734"/>
                  </a:cubicBezTo>
                  <a:close/>
                  <a:moveTo>
                    <a:pt x="342" y="765"/>
                  </a:moveTo>
                  <a:cubicBezTo>
                    <a:pt x="269" y="723"/>
                    <a:pt x="72" y="610"/>
                    <a:pt x="0" y="568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72" y="613"/>
                    <a:pt x="269" y="727"/>
                    <a:pt x="342" y="769"/>
                  </a:cubicBezTo>
                  <a:cubicBezTo>
                    <a:pt x="342" y="768"/>
                    <a:pt x="342" y="767"/>
                    <a:pt x="342" y="765"/>
                  </a:cubicBezTo>
                  <a:close/>
                  <a:moveTo>
                    <a:pt x="342" y="797"/>
                  </a:moveTo>
                  <a:cubicBezTo>
                    <a:pt x="269" y="755"/>
                    <a:pt x="72" y="641"/>
                    <a:pt x="0" y="599"/>
                  </a:cubicBezTo>
                  <a:cubicBezTo>
                    <a:pt x="0" y="600"/>
                    <a:pt x="0" y="601"/>
                    <a:pt x="0" y="602"/>
                  </a:cubicBezTo>
                  <a:cubicBezTo>
                    <a:pt x="0" y="602"/>
                    <a:pt x="0" y="603"/>
                    <a:pt x="0" y="603"/>
                  </a:cubicBezTo>
                  <a:cubicBezTo>
                    <a:pt x="72" y="645"/>
                    <a:pt x="269" y="759"/>
                    <a:pt x="342" y="801"/>
                  </a:cubicBezTo>
                  <a:cubicBezTo>
                    <a:pt x="342" y="799"/>
                    <a:pt x="342" y="798"/>
                    <a:pt x="342" y="797"/>
                  </a:cubicBezTo>
                  <a:close/>
                  <a:moveTo>
                    <a:pt x="342" y="828"/>
                  </a:moveTo>
                  <a:cubicBezTo>
                    <a:pt x="269" y="787"/>
                    <a:pt x="72" y="673"/>
                    <a:pt x="0" y="631"/>
                  </a:cubicBezTo>
                  <a:cubicBezTo>
                    <a:pt x="0" y="632"/>
                    <a:pt x="0" y="632"/>
                    <a:pt x="0" y="633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72" y="676"/>
                    <a:pt x="269" y="790"/>
                    <a:pt x="342" y="832"/>
                  </a:cubicBezTo>
                  <a:cubicBezTo>
                    <a:pt x="342" y="831"/>
                    <a:pt x="342" y="830"/>
                    <a:pt x="342" y="828"/>
                  </a:cubicBezTo>
                  <a:close/>
                  <a:moveTo>
                    <a:pt x="345" y="862"/>
                  </a:moveTo>
                  <a:cubicBezTo>
                    <a:pt x="0" y="662"/>
                    <a:pt x="0" y="662"/>
                    <a:pt x="0" y="662"/>
                  </a:cubicBezTo>
                  <a:cubicBezTo>
                    <a:pt x="0" y="665"/>
                    <a:pt x="0" y="665"/>
                    <a:pt x="0" y="665"/>
                  </a:cubicBezTo>
                  <a:cubicBezTo>
                    <a:pt x="0" y="666"/>
                    <a:pt x="0" y="666"/>
                    <a:pt x="0" y="666"/>
                  </a:cubicBezTo>
                  <a:cubicBezTo>
                    <a:pt x="345" y="865"/>
                    <a:pt x="345" y="865"/>
                    <a:pt x="345" y="865"/>
                  </a:cubicBezTo>
                  <a:cubicBezTo>
                    <a:pt x="345" y="862"/>
                    <a:pt x="345" y="862"/>
                    <a:pt x="345" y="862"/>
                  </a:cubicBezTo>
                  <a:close/>
                  <a:moveTo>
                    <a:pt x="218" y="189"/>
                  </a:moveTo>
                  <a:cubicBezTo>
                    <a:pt x="218" y="190"/>
                    <a:pt x="218" y="191"/>
                    <a:pt x="218" y="193"/>
                  </a:cubicBezTo>
                  <a:cubicBezTo>
                    <a:pt x="145" y="151"/>
                    <a:pt x="72" y="109"/>
                    <a:pt x="0" y="6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4"/>
                    <a:pt x="0" y="63"/>
                  </a:cubicBezTo>
                  <a:cubicBezTo>
                    <a:pt x="72" y="105"/>
                    <a:pt x="145" y="147"/>
                    <a:pt x="218" y="18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4" name="Freeform 150">
              <a:extLst>
                <a:ext uri="{FF2B5EF4-FFF2-40B4-BE49-F238E27FC236}">
                  <a16:creationId xmlns="" xmlns:a16="http://schemas.microsoft.com/office/drawing/2014/main" id="{B85E2576-FB79-49C4-8DF6-4FFCFF163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7763" y="2638425"/>
              <a:ext cx="7938" cy="1944688"/>
            </a:xfrm>
            <a:custGeom>
              <a:avLst/>
              <a:gdLst>
                <a:gd name="T0" fmla="*/ 5 w 5"/>
                <a:gd name="T1" fmla="*/ 4 h 1225"/>
                <a:gd name="T2" fmla="*/ 5 w 5"/>
                <a:gd name="T3" fmla="*/ 1225 h 1225"/>
                <a:gd name="T4" fmla="*/ 0 w 5"/>
                <a:gd name="T5" fmla="*/ 1221 h 1225"/>
                <a:gd name="T6" fmla="*/ 0 w 5"/>
                <a:gd name="T7" fmla="*/ 0 h 1225"/>
                <a:gd name="T8" fmla="*/ 5 w 5"/>
                <a:gd name="T9" fmla="*/ 4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25">
                  <a:moveTo>
                    <a:pt x="5" y="4"/>
                  </a:moveTo>
                  <a:lnTo>
                    <a:pt x="5" y="1225"/>
                  </a:lnTo>
                  <a:lnTo>
                    <a:pt x="0" y="1221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5" name="Freeform 151">
              <a:extLst>
                <a:ext uri="{FF2B5EF4-FFF2-40B4-BE49-F238E27FC236}">
                  <a16:creationId xmlns="" xmlns:a16="http://schemas.microsoft.com/office/drawing/2014/main" id="{427E133B-25CD-4ECD-A3AB-EF647D005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6151" y="2524125"/>
              <a:ext cx="7938" cy="1944688"/>
            </a:xfrm>
            <a:custGeom>
              <a:avLst/>
              <a:gdLst>
                <a:gd name="T0" fmla="*/ 3 w 3"/>
                <a:gd name="T1" fmla="*/ 2 h 695"/>
                <a:gd name="T2" fmla="*/ 3 w 3"/>
                <a:gd name="T3" fmla="*/ 695 h 695"/>
                <a:gd name="T4" fmla="*/ 0 w 3"/>
                <a:gd name="T5" fmla="*/ 693 h 695"/>
                <a:gd name="T6" fmla="*/ 0 w 3"/>
                <a:gd name="T7" fmla="*/ 0 h 695"/>
                <a:gd name="T8" fmla="*/ 3 w 3"/>
                <a:gd name="T9" fmla="*/ 2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95">
                  <a:moveTo>
                    <a:pt x="3" y="2"/>
                  </a:moveTo>
                  <a:cubicBezTo>
                    <a:pt x="3" y="231"/>
                    <a:pt x="3" y="466"/>
                    <a:pt x="3" y="695"/>
                  </a:cubicBezTo>
                  <a:cubicBezTo>
                    <a:pt x="2" y="695"/>
                    <a:pt x="1" y="694"/>
                    <a:pt x="0" y="693"/>
                  </a:cubicBezTo>
                  <a:cubicBezTo>
                    <a:pt x="0" y="464"/>
                    <a:pt x="0" y="229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6" name="Freeform 154">
              <a:extLst>
                <a:ext uri="{FF2B5EF4-FFF2-40B4-BE49-F238E27FC236}">
                  <a16:creationId xmlns="" xmlns:a16="http://schemas.microsoft.com/office/drawing/2014/main" id="{8D50C38A-FA1C-4C3C-ABBF-828174E2F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1835150"/>
              <a:ext cx="1539875" cy="641350"/>
            </a:xfrm>
            <a:custGeom>
              <a:avLst/>
              <a:gdLst>
                <a:gd name="T0" fmla="*/ 180 w 970"/>
                <a:gd name="T1" fmla="*/ 252 h 404"/>
                <a:gd name="T2" fmla="*/ 301 w 970"/>
                <a:gd name="T3" fmla="*/ 182 h 404"/>
                <a:gd name="T4" fmla="*/ 685 w 970"/>
                <a:gd name="T5" fmla="*/ 404 h 404"/>
                <a:gd name="T6" fmla="*/ 970 w 970"/>
                <a:gd name="T7" fmla="*/ 240 h 404"/>
                <a:gd name="T8" fmla="*/ 555 w 970"/>
                <a:gd name="T9" fmla="*/ 0 h 404"/>
                <a:gd name="T10" fmla="*/ 257 w 970"/>
                <a:gd name="T11" fmla="*/ 0 h 404"/>
                <a:gd name="T12" fmla="*/ 0 w 970"/>
                <a:gd name="T13" fmla="*/ 148 h 404"/>
                <a:gd name="T14" fmla="*/ 180 w 970"/>
                <a:gd name="T15" fmla="*/ 25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0" h="404">
                  <a:moveTo>
                    <a:pt x="180" y="252"/>
                  </a:moveTo>
                  <a:lnTo>
                    <a:pt x="301" y="182"/>
                  </a:lnTo>
                  <a:lnTo>
                    <a:pt x="685" y="404"/>
                  </a:lnTo>
                  <a:lnTo>
                    <a:pt x="970" y="240"/>
                  </a:lnTo>
                  <a:lnTo>
                    <a:pt x="555" y="0"/>
                  </a:lnTo>
                  <a:lnTo>
                    <a:pt x="257" y="0"/>
                  </a:lnTo>
                  <a:lnTo>
                    <a:pt x="0" y="148"/>
                  </a:lnTo>
                  <a:lnTo>
                    <a:pt x="180" y="25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7" name="Freeform 156">
              <a:extLst>
                <a:ext uri="{FF2B5EF4-FFF2-40B4-BE49-F238E27FC236}">
                  <a16:creationId xmlns="" xmlns:a16="http://schemas.microsoft.com/office/drawing/2014/main" id="{4AB861BA-EC80-4338-8B10-99050D30F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1866900"/>
              <a:ext cx="604838" cy="436563"/>
            </a:xfrm>
            <a:custGeom>
              <a:avLst/>
              <a:gdLst>
                <a:gd name="T0" fmla="*/ 286 w 381"/>
                <a:gd name="T1" fmla="*/ 275 h 275"/>
                <a:gd name="T2" fmla="*/ 381 w 381"/>
                <a:gd name="T3" fmla="*/ 220 h 275"/>
                <a:gd name="T4" fmla="*/ 0 w 381"/>
                <a:gd name="T5" fmla="*/ 0 h 275"/>
                <a:gd name="T6" fmla="*/ 0 w 381"/>
                <a:gd name="T7" fmla="*/ 111 h 275"/>
                <a:gd name="T8" fmla="*/ 286 w 38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75">
                  <a:moveTo>
                    <a:pt x="286" y="275"/>
                  </a:moveTo>
                  <a:lnTo>
                    <a:pt x="381" y="220"/>
                  </a:lnTo>
                  <a:lnTo>
                    <a:pt x="0" y="0"/>
                  </a:lnTo>
                  <a:lnTo>
                    <a:pt x="0" y="111"/>
                  </a:lnTo>
                  <a:lnTo>
                    <a:pt x="286" y="27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8" name="Freeform 159">
              <a:extLst>
                <a:ext uri="{FF2B5EF4-FFF2-40B4-BE49-F238E27FC236}">
                  <a16:creationId xmlns="" xmlns:a16="http://schemas.microsoft.com/office/drawing/2014/main" id="{C21A27E9-70F1-4D22-BA78-74A638D7E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263" y="2070100"/>
              <a:ext cx="285750" cy="207963"/>
            </a:xfrm>
            <a:custGeom>
              <a:avLst/>
              <a:gdLst>
                <a:gd name="T0" fmla="*/ 180 w 180"/>
                <a:gd name="T1" fmla="*/ 104 h 131"/>
                <a:gd name="T2" fmla="*/ 0 w 180"/>
                <a:gd name="T3" fmla="*/ 0 h 131"/>
                <a:gd name="T4" fmla="*/ 0 w 180"/>
                <a:gd name="T5" fmla="*/ 27 h 131"/>
                <a:gd name="T6" fmla="*/ 180 w 180"/>
                <a:gd name="T7" fmla="*/ 131 h 131"/>
                <a:gd name="T8" fmla="*/ 180 w 180"/>
                <a:gd name="T9" fmla="*/ 10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1">
                  <a:moveTo>
                    <a:pt x="180" y="104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80" y="131"/>
                  </a:lnTo>
                  <a:lnTo>
                    <a:pt x="180" y="10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69" name="Freeform 161">
              <a:extLst>
                <a:ext uri="{FF2B5EF4-FFF2-40B4-BE49-F238E27FC236}">
                  <a16:creationId xmlns="" xmlns:a16="http://schemas.microsoft.com/office/drawing/2014/main" id="{624DF2E1-E207-4B50-B246-9320AA120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2124075"/>
              <a:ext cx="609600" cy="393700"/>
            </a:xfrm>
            <a:custGeom>
              <a:avLst/>
              <a:gdLst>
                <a:gd name="T0" fmla="*/ 384 w 384"/>
                <a:gd name="T1" fmla="*/ 222 h 248"/>
                <a:gd name="T2" fmla="*/ 0 w 384"/>
                <a:gd name="T3" fmla="*/ 0 h 248"/>
                <a:gd name="T4" fmla="*/ 0 w 384"/>
                <a:gd name="T5" fmla="*/ 26 h 248"/>
                <a:gd name="T6" fmla="*/ 384 w 384"/>
                <a:gd name="T7" fmla="*/ 248 h 248"/>
                <a:gd name="T8" fmla="*/ 384 w 384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48">
                  <a:moveTo>
                    <a:pt x="384" y="222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384" y="248"/>
                  </a:lnTo>
                  <a:lnTo>
                    <a:pt x="384" y="22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0" name="Freeform 163">
              <a:extLst>
                <a:ext uri="{FF2B5EF4-FFF2-40B4-BE49-F238E27FC236}">
                  <a16:creationId xmlns="" xmlns:a16="http://schemas.microsoft.com/office/drawing/2014/main" id="{AACA3AB0-CC48-49DA-994C-9C08958DD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6" y="1893888"/>
              <a:ext cx="1363663" cy="546100"/>
            </a:xfrm>
            <a:custGeom>
              <a:avLst/>
              <a:gdLst>
                <a:gd name="T0" fmla="*/ 859 w 859"/>
                <a:gd name="T1" fmla="*/ 212 h 344"/>
                <a:gd name="T2" fmla="*/ 494 w 859"/>
                <a:gd name="T3" fmla="*/ 0 h 344"/>
                <a:gd name="T4" fmla="*/ 208 w 859"/>
                <a:gd name="T5" fmla="*/ 0 h 344"/>
                <a:gd name="T6" fmla="*/ 0 w 859"/>
                <a:gd name="T7" fmla="*/ 120 h 344"/>
                <a:gd name="T8" fmla="*/ 125 w 859"/>
                <a:gd name="T9" fmla="*/ 192 h 344"/>
                <a:gd name="T10" fmla="*/ 246 w 859"/>
                <a:gd name="T11" fmla="*/ 122 h 344"/>
                <a:gd name="T12" fmla="*/ 269 w 859"/>
                <a:gd name="T13" fmla="*/ 136 h 344"/>
                <a:gd name="T14" fmla="*/ 630 w 859"/>
                <a:gd name="T15" fmla="*/ 344 h 344"/>
                <a:gd name="T16" fmla="*/ 859 w 859"/>
                <a:gd name="T17" fmla="*/ 21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9" h="344">
                  <a:moveTo>
                    <a:pt x="859" y="212"/>
                  </a:moveTo>
                  <a:lnTo>
                    <a:pt x="494" y="0"/>
                  </a:lnTo>
                  <a:lnTo>
                    <a:pt x="208" y="0"/>
                  </a:lnTo>
                  <a:lnTo>
                    <a:pt x="0" y="120"/>
                  </a:lnTo>
                  <a:lnTo>
                    <a:pt x="125" y="192"/>
                  </a:lnTo>
                  <a:lnTo>
                    <a:pt x="246" y="122"/>
                  </a:lnTo>
                  <a:lnTo>
                    <a:pt x="269" y="136"/>
                  </a:lnTo>
                  <a:lnTo>
                    <a:pt x="630" y="344"/>
                  </a:lnTo>
                  <a:lnTo>
                    <a:pt x="859" y="212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1" name="Freeform 164">
              <a:extLst>
                <a:ext uri="{FF2B5EF4-FFF2-40B4-BE49-F238E27FC236}">
                  <a16:creationId xmlns="" xmlns:a16="http://schemas.microsoft.com/office/drawing/2014/main" id="{888529CD-D5EE-47CC-9AA1-AB55A0B23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1893888"/>
              <a:ext cx="1333500" cy="546100"/>
            </a:xfrm>
            <a:custGeom>
              <a:avLst/>
              <a:gdLst>
                <a:gd name="T0" fmla="*/ 475 w 840"/>
                <a:gd name="T1" fmla="*/ 0 h 344"/>
                <a:gd name="T2" fmla="*/ 208 w 840"/>
                <a:gd name="T3" fmla="*/ 0 h 344"/>
                <a:gd name="T4" fmla="*/ 0 w 840"/>
                <a:gd name="T5" fmla="*/ 120 h 344"/>
                <a:gd name="T6" fmla="*/ 115 w 840"/>
                <a:gd name="T7" fmla="*/ 187 h 344"/>
                <a:gd name="T8" fmla="*/ 227 w 840"/>
                <a:gd name="T9" fmla="*/ 122 h 344"/>
                <a:gd name="T10" fmla="*/ 250 w 840"/>
                <a:gd name="T11" fmla="*/ 136 h 344"/>
                <a:gd name="T12" fmla="*/ 611 w 840"/>
                <a:gd name="T13" fmla="*/ 344 h 344"/>
                <a:gd name="T14" fmla="*/ 662 w 840"/>
                <a:gd name="T15" fmla="*/ 314 h 344"/>
                <a:gd name="T16" fmla="*/ 611 w 840"/>
                <a:gd name="T17" fmla="*/ 314 h 344"/>
                <a:gd name="T18" fmla="*/ 252 w 840"/>
                <a:gd name="T19" fmla="*/ 108 h 344"/>
                <a:gd name="T20" fmla="*/ 368 w 840"/>
                <a:gd name="T21" fmla="*/ 41 h 344"/>
                <a:gd name="T22" fmla="*/ 428 w 840"/>
                <a:gd name="T23" fmla="*/ 41 h 344"/>
                <a:gd name="T24" fmla="*/ 465 w 840"/>
                <a:gd name="T25" fmla="*/ 41 h 344"/>
                <a:gd name="T26" fmla="*/ 525 w 840"/>
                <a:gd name="T27" fmla="*/ 41 h 344"/>
                <a:gd name="T28" fmla="*/ 829 w 840"/>
                <a:gd name="T29" fmla="*/ 217 h 344"/>
                <a:gd name="T30" fmla="*/ 840 w 840"/>
                <a:gd name="T31" fmla="*/ 212 h 344"/>
                <a:gd name="T32" fmla="*/ 475 w 840"/>
                <a:gd name="T3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344">
                  <a:moveTo>
                    <a:pt x="475" y="0"/>
                  </a:moveTo>
                  <a:lnTo>
                    <a:pt x="208" y="0"/>
                  </a:lnTo>
                  <a:lnTo>
                    <a:pt x="0" y="120"/>
                  </a:lnTo>
                  <a:lnTo>
                    <a:pt x="115" y="187"/>
                  </a:lnTo>
                  <a:lnTo>
                    <a:pt x="227" y="122"/>
                  </a:lnTo>
                  <a:lnTo>
                    <a:pt x="250" y="136"/>
                  </a:lnTo>
                  <a:lnTo>
                    <a:pt x="611" y="344"/>
                  </a:lnTo>
                  <a:lnTo>
                    <a:pt x="662" y="314"/>
                  </a:lnTo>
                  <a:lnTo>
                    <a:pt x="611" y="314"/>
                  </a:lnTo>
                  <a:lnTo>
                    <a:pt x="252" y="108"/>
                  </a:lnTo>
                  <a:lnTo>
                    <a:pt x="368" y="41"/>
                  </a:lnTo>
                  <a:lnTo>
                    <a:pt x="428" y="41"/>
                  </a:lnTo>
                  <a:lnTo>
                    <a:pt x="465" y="41"/>
                  </a:lnTo>
                  <a:lnTo>
                    <a:pt x="525" y="41"/>
                  </a:lnTo>
                  <a:lnTo>
                    <a:pt x="829" y="217"/>
                  </a:lnTo>
                  <a:lnTo>
                    <a:pt x="840" y="212"/>
                  </a:lnTo>
                  <a:lnTo>
                    <a:pt x="475" y="0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2" name="Freeform 165">
              <a:extLst>
                <a:ext uri="{FF2B5EF4-FFF2-40B4-BE49-F238E27FC236}">
                  <a16:creationId xmlns="" xmlns:a16="http://schemas.microsoft.com/office/drawing/2014/main" id="{C8AD2CCC-B3B5-4FEC-8FF6-B9D41CA0F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88" y="1843088"/>
              <a:ext cx="830263" cy="436563"/>
            </a:xfrm>
            <a:custGeom>
              <a:avLst/>
              <a:gdLst>
                <a:gd name="T0" fmla="*/ 0 w 523"/>
                <a:gd name="T1" fmla="*/ 67 h 275"/>
                <a:gd name="T2" fmla="*/ 359 w 523"/>
                <a:gd name="T3" fmla="*/ 275 h 275"/>
                <a:gd name="T4" fmla="*/ 523 w 523"/>
                <a:gd name="T5" fmla="*/ 180 h 275"/>
                <a:gd name="T6" fmla="*/ 213 w 523"/>
                <a:gd name="T7" fmla="*/ 0 h 275"/>
                <a:gd name="T8" fmla="*/ 116 w 523"/>
                <a:gd name="T9" fmla="*/ 0 h 275"/>
                <a:gd name="T10" fmla="*/ 0 w 523"/>
                <a:gd name="T11" fmla="*/ 6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3" h="275">
                  <a:moveTo>
                    <a:pt x="0" y="67"/>
                  </a:moveTo>
                  <a:lnTo>
                    <a:pt x="359" y="275"/>
                  </a:lnTo>
                  <a:lnTo>
                    <a:pt x="523" y="180"/>
                  </a:lnTo>
                  <a:lnTo>
                    <a:pt x="213" y="0"/>
                  </a:lnTo>
                  <a:lnTo>
                    <a:pt x="116" y="0"/>
                  </a:lnTo>
                  <a:lnTo>
                    <a:pt x="0" y="67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3" name="Freeform 171">
              <a:extLst>
                <a:ext uri="{FF2B5EF4-FFF2-40B4-BE49-F238E27FC236}">
                  <a16:creationId xmlns="" xmlns:a16="http://schemas.microsoft.com/office/drawing/2014/main" id="{F2E0230B-D4FA-4490-86C9-F975873DE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1" y="1890713"/>
              <a:ext cx="679450" cy="352425"/>
            </a:xfrm>
            <a:custGeom>
              <a:avLst/>
              <a:gdLst>
                <a:gd name="T0" fmla="*/ 428 w 428"/>
                <a:gd name="T1" fmla="*/ 154 h 222"/>
                <a:gd name="T2" fmla="*/ 161 w 428"/>
                <a:gd name="T3" fmla="*/ 0 h 222"/>
                <a:gd name="T4" fmla="*/ 74 w 428"/>
                <a:gd name="T5" fmla="*/ 0 h 222"/>
                <a:gd name="T6" fmla="*/ 0 w 428"/>
                <a:gd name="T7" fmla="*/ 43 h 222"/>
                <a:gd name="T8" fmla="*/ 312 w 428"/>
                <a:gd name="T9" fmla="*/ 222 h 222"/>
                <a:gd name="T10" fmla="*/ 428 w 428"/>
                <a:gd name="T11" fmla="*/ 15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222">
                  <a:moveTo>
                    <a:pt x="428" y="154"/>
                  </a:moveTo>
                  <a:lnTo>
                    <a:pt x="161" y="0"/>
                  </a:lnTo>
                  <a:lnTo>
                    <a:pt x="74" y="0"/>
                  </a:lnTo>
                  <a:lnTo>
                    <a:pt x="0" y="43"/>
                  </a:lnTo>
                  <a:lnTo>
                    <a:pt x="312" y="222"/>
                  </a:lnTo>
                  <a:lnTo>
                    <a:pt x="428" y="15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4" name="Freeform 176">
              <a:extLst>
                <a:ext uri="{FF2B5EF4-FFF2-40B4-BE49-F238E27FC236}">
                  <a16:creationId xmlns="" xmlns:a16="http://schemas.microsoft.com/office/drawing/2014/main" id="{6818ED18-D5DC-4FDA-A4BA-2F0DBC7C4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4319588"/>
              <a:ext cx="52388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0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1"/>
                    <a:pt x="0" y="11"/>
                  </a:cubicBezTo>
                  <a:cubicBezTo>
                    <a:pt x="4" y="8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5" name="Freeform 179">
              <a:extLst>
                <a:ext uri="{FF2B5EF4-FFF2-40B4-BE49-F238E27FC236}">
                  <a16:creationId xmlns="" xmlns:a16="http://schemas.microsoft.com/office/drawing/2014/main" id="{340240D4-047A-4E0F-9E4B-41F9B1506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963" y="427037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8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6" name="Freeform 182">
              <a:extLst>
                <a:ext uri="{FF2B5EF4-FFF2-40B4-BE49-F238E27FC236}">
                  <a16:creationId xmlns="" xmlns:a16="http://schemas.microsoft.com/office/drawing/2014/main" id="{C22F0D7B-2821-4845-89FF-DD0C72F66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4362450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6"/>
                    <a:pt x="1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7" name="Freeform 183">
              <a:extLst>
                <a:ext uri="{FF2B5EF4-FFF2-40B4-BE49-F238E27FC236}">
                  <a16:creationId xmlns="" xmlns:a16="http://schemas.microsoft.com/office/drawing/2014/main" id="{1F557938-4602-4D1A-9FB3-567E7698A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30688"/>
              <a:ext cx="965200" cy="788988"/>
            </a:xfrm>
            <a:custGeom>
              <a:avLst/>
              <a:gdLst>
                <a:gd name="T0" fmla="*/ 608 w 608"/>
                <a:gd name="T1" fmla="*/ 351 h 497"/>
                <a:gd name="T2" fmla="*/ 0 w 608"/>
                <a:gd name="T3" fmla="*/ 0 h 497"/>
                <a:gd name="T4" fmla="*/ 0 w 608"/>
                <a:gd name="T5" fmla="*/ 144 h 497"/>
                <a:gd name="T6" fmla="*/ 608 w 608"/>
                <a:gd name="T7" fmla="*/ 497 h 497"/>
                <a:gd name="T8" fmla="*/ 608 w 608"/>
                <a:gd name="T9" fmla="*/ 35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497">
                  <a:moveTo>
                    <a:pt x="608" y="351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608" y="497"/>
                  </a:lnTo>
                  <a:lnTo>
                    <a:pt x="608" y="351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8" name="Freeform 187">
              <a:extLst>
                <a:ext uri="{FF2B5EF4-FFF2-40B4-BE49-F238E27FC236}">
                  <a16:creationId xmlns="" xmlns:a16="http://schemas.microsoft.com/office/drawing/2014/main" id="{7D9D2408-6EB2-4EDF-84F8-5D877ACFF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6" y="43037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79" name="Freeform 190">
              <a:extLst>
                <a:ext uri="{FF2B5EF4-FFF2-40B4-BE49-F238E27FC236}">
                  <a16:creationId xmlns="" xmlns:a16="http://schemas.microsoft.com/office/drawing/2014/main" id="{C4C1D120-C880-49DF-A06A-4AF67FB43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388" y="425291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0" name="Freeform 193">
              <a:extLst>
                <a:ext uri="{FF2B5EF4-FFF2-40B4-BE49-F238E27FC236}">
                  <a16:creationId xmlns="" xmlns:a16="http://schemas.microsoft.com/office/drawing/2014/main" id="{931573A1-D6AB-4D2F-A195-E4777C7AC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213" y="4344988"/>
              <a:ext cx="142875" cy="184150"/>
            </a:xfrm>
            <a:custGeom>
              <a:avLst/>
              <a:gdLst>
                <a:gd name="T0" fmla="*/ 0 w 51"/>
                <a:gd name="T1" fmla="*/ 0 h 66"/>
                <a:gd name="T2" fmla="*/ 1 w 51"/>
                <a:gd name="T3" fmla="*/ 37 h 66"/>
                <a:gd name="T4" fmla="*/ 51 w 51"/>
                <a:gd name="T5" fmla="*/ 66 h 66"/>
                <a:gd name="T6" fmla="*/ 50 w 51"/>
                <a:gd name="T7" fmla="*/ 29 h 66"/>
                <a:gd name="T8" fmla="*/ 0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0" y="0"/>
                  </a:moveTo>
                  <a:cubicBezTo>
                    <a:pt x="1" y="9"/>
                    <a:pt x="1" y="28"/>
                    <a:pt x="1" y="37"/>
                  </a:cubicBezTo>
                  <a:cubicBezTo>
                    <a:pt x="4" y="39"/>
                    <a:pt x="47" y="64"/>
                    <a:pt x="51" y="66"/>
                  </a:cubicBezTo>
                  <a:cubicBezTo>
                    <a:pt x="51" y="57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1" name="Freeform 194">
              <a:extLst>
                <a:ext uri="{FF2B5EF4-FFF2-40B4-BE49-F238E27FC236}">
                  <a16:creationId xmlns="" xmlns:a16="http://schemas.microsoft.com/office/drawing/2014/main" id="{3BF79388-1A78-440C-9E33-1854A4FFB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101" y="4392613"/>
              <a:ext cx="58738" cy="92075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2" name="Freeform 197">
              <a:extLst>
                <a:ext uri="{FF2B5EF4-FFF2-40B4-BE49-F238E27FC236}">
                  <a16:creationId xmlns="" xmlns:a16="http://schemas.microsoft.com/office/drawing/2014/main" id="{10CB064C-9E54-482A-B00A-10C82B6E1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1" y="43957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8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3" name="Freeform 198">
              <a:extLst>
                <a:ext uri="{FF2B5EF4-FFF2-40B4-BE49-F238E27FC236}">
                  <a16:creationId xmlns="" xmlns:a16="http://schemas.microsoft.com/office/drawing/2014/main" id="{4E6C0676-3234-4148-8A4F-1B18EAC44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34498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29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4" name="Freeform 201">
              <a:extLst>
                <a:ext uri="{FF2B5EF4-FFF2-40B4-BE49-F238E27FC236}">
                  <a16:creationId xmlns="" xmlns:a16="http://schemas.microsoft.com/office/drawing/2014/main" id="{F653F937-4F7E-4F05-B106-65B628B6C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34816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6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5" name="Freeform 202">
              <a:extLst>
                <a:ext uri="{FF2B5EF4-FFF2-40B4-BE49-F238E27FC236}">
                  <a16:creationId xmlns="" xmlns:a16="http://schemas.microsoft.com/office/drawing/2014/main" id="{FD1350F4-7B57-4277-A865-1DCE2E90C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76" y="4435475"/>
              <a:ext cx="144463" cy="192088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3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6" name="Freeform 205">
              <a:extLst>
                <a:ext uri="{FF2B5EF4-FFF2-40B4-BE49-F238E27FC236}">
                  <a16:creationId xmlns="" xmlns:a16="http://schemas.microsoft.com/office/drawing/2014/main" id="{2A8B3D32-52E9-4D6C-BEDA-974BCA035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9138" y="4437063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10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7" name="Freeform 206">
              <a:extLst>
                <a:ext uri="{FF2B5EF4-FFF2-40B4-BE49-F238E27FC236}">
                  <a16:creationId xmlns="" xmlns:a16="http://schemas.microsoft.com/office/drawing/2014/main" id="{379F6A9C-C9C5-449D-A14C-64E1CE32A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438" y="448468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8" name="Freeform 208">
              <a:extLst>
                <a:ext uri="{FF2B5EF4-FFF2-40B4-BE49-F238E27FC236}">
                  <a16:creationId xmlns="" xmlns:a16="http://schemas.microsoft.com/office/drawing/2014/main" id="{2ACB5FE4-C5EA-400D-8B7B-FA8437368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01" y="4487863"/>
              <a:ext cx="53975" cy="84138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89" name="Freeform 209">
              <a:extLst>
                <a:ext uri="{FF2B5EF4-FFF2-40B4-BE49-F238E27FC236}">
                  <a16:creationId xmlns="" xmlns:a16="http://schemas.microsoft.com/office/drawing/2014/main" id="{43B367D4-C72F-487D-966C-8A17EEB34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43706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0" name="Freeform 211">
              <a:extLst>
                <a:ext uri="{FF2B5EF4-FFF2-40B4-BE49-F238E27FC236}">
                  <a16:creationId xmlns="" xmlns:a16="http://schemas.microsoft.com/office/drawing/2014/main" id="{45CDDFD8-0533-40AC-A953-39727546C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44402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1" name="Freeform 212">
              <a:extLst>
                <a:ext uri="{FF2B5EF4-FFF2-40B4-BE49-F238E27FC236}">
                  <a16:creationId xmlns="" xmlns:a16="http://schemas.microsoft.com/office/drawing/2014/main" id="{8074E7D2-9032-47F4-80BE-2EF2258DC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529138"/>
              <a:ext cx="146050" cy="190500"/>
            </a:xfrm>
            <a:custGeom>
              <a:avLst/>
              <a:gdLst>
                <a:gd name="T0" fmla="*/ 51 w 52"/>
                <a:gd name="T1" fmla="*/ 29 h 68"/>
                <a:gd name="T2" fmla="*/ 0 w 52"/>
                <a:gd name="T3" fmla="*/ 0 h 68"/>
                <a:gd name="T4" fmla="*/ 0 w 52"/>
                <a:gd name="T5" fmla="*/ 38 h 68"/>
                <a:gd name="T6" fmla="*/ 52 w 52"/>
                <a:gd name="T7" fmla="*/ 68 h 68"/>
                <a:gd name="T8" fmla="*/ 51 w 52"/>
                <a:gd name="T9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1" y="29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9"/>
                    <a:pt x="0" y="29"/>
                    <a:pt x="0" y="38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1" y="58"/>
                    <a:pt x="51" y="39"/>
                    <a:pt x="51" y="29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2" name="Freeform 214">
              <a:extLst>
                <a:ext uri="{FF2B5EF4-FFF2-40B4-BE49-F238E27FC236}">
                  <a16:creationId xmlns="" xmlns:a16="http://schemas.microsoft.com/office/drawing/2014/main" id="{2D2F0E14-6501-4AC5-A4CE-A72E6D735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476" y="4532313"/>
              <a:ext cx="142875" cy="182563"/>
            </a:xfrm>
            <a:custGeom>
              <a:avLst/>
              <a:gdLst>
                <a:gd name="T0" fmla="*/ 0 w 51"/>
                <a:gd name="T1" fmla="*/ 0 h 65"/>
                <a:gd name="T2" fmla="*/ 0 w 51"/>
                <a:gd name="T3" fmla="*/ 36 h 65"/>
                <a:gd name="T4" fmla="*/ 51 w 51"/>
                <a:gd name="T5" fmla="*/ 65 h 65"/>
                <a:gd name="T6" fmla="*/ 50 w 51"/>
                <a:gd name="T7" fmla="*/ 28 h 65"/>
                <a:gd name="T8" fmla="*/ 0 w 5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5">
                  <a:moveTo>
                    <a:pt x="0" y="0"/>
                  </a:moveTo>
                  <a:cubicBezTo>
                    <a:pt x="0" y="9"/>
                    <a:pt x="0" y="27"/>
                    <a:pt x="0" y="36"/>
                  </a:cubicBezTo>
                  <a:cubicBezTo>
                    <a:pt x="4" y="38"/>
                    <a:pt x="47" y="63"/>
                    <a:pt x="51" y="65"/>
                  </a:cubicBezTo>
                  <a:cubicBezTo>
                    <a:pt x="50" y="56"/>
                    <a:pt x="50" y="38"/>
                    <a:pt x="50" y="28"/>
                  </a:cubicBezTo>
                  <a:cubicBezTo>
                    <a:pt x="47" y="26"/>
                    <a:pt x="4" y="1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3" name="Freeform 215">
              <a:extLst>
                <a:ext uri="{FF2B5EF4-FFF2-40B4-BE49-F238E27FC236}">
                  <a16:creationId xmlns="" xmlns:a16="http://schemas.microsoft.com/office/drawing/2014/main" id="{1F1F625A-72DB-4546-9E66-D96CF9A3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4576763"/>
              <a:ext cx="58738" cy="93663"/>
            </a:xfrm>
            <a:custGeom>
              <a:avLst/>
              <a:gdLst>
                <a:gd name="T0" fmla="*/ 20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0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0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4" name="Freeform 217">
              <a:extLst>
                <a:ext uri="{FF2B5EF4-FFF2-40B4-BE49-F238E27FC236}">
                  <a16:creationId xmlns="" xmlns:a16="http://schemas.microsoft.com/office/drawing/2014/main" id="{072917F9-EDDF-4C42-B16C-BE279A5CD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26" y="4583113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0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3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0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5" name="Freeform 218">
              <a:extLst>
                <a:ext uri="{FF2B5EF4-FFF2-40B4-BE49-F238E27FC236}">
                  <a16:creationId xmlns="" xmlns:a16="http://schemas.microsoft.com/office/drawing/2014/main" id="{0E98E621-0B2D-48C7-B7DE-665F2BDCE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529138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7" y="9"/>
                    <a:pt x="5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6" name="Freeform 220">
              <a:extLst>
                <a:ext uri="{FF2B5EF4-FFF2-40B4-BE49-F238E27FC236}">
                  <a16:creationId xmlns="" xmlns:a16="http://schemas.microsoft.com/office/drawing/2014/main" id="{2358DB54-342C-46D3-823F-1989FBD7F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532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7" name="Freeform 221">
              <a:extLst>
                <a:ext uri="{FF2B5EF4-FFF2-40B4-BE49-F238E27FC236}">
                  <a16:creationId xmlns="" xmlns:a16="http://schemas.microsoft.com/office/drawing/2014/main" id="{03D35FE7-5F90-4E5B-A320-470A37503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4622800"/>
              <a:ext cx="146050" cy="188913"/>
            </a:xfrm>
            <a:custGeom>
              <a:avLst/>
              <a:gdLst>
                <a:gd name="T0" fmla="*/ 52 w 52"/>
                <a:gd name="T1" fmla="*/ 30 h 68"/>
                <a:gd name="T2" fmla="*/ 0 w 52"/>
                <a:gd name="T3" fmla="*/ 0 h 68"/>
                <a:gd name="T4" fmla="*/ 0 w 52"/>
                <a:gd name="T5" fmla="*/ 39 h 68"/>
                <a:gd name="T6" fmla="*/ 52 w 52"/>
                <a:gd name="T7" fmla="*/ 68 h 68"/>
                <a:gd name="T8" fmla="*/ 52 w 52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8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8" name="Freeform 223">
              <a:extLst>
                <a:ext uri="{FF2B5EF4-FFF2-40B4-BE49-F238E27FC236}">
                  <a16:creationId xmlns="" xmlns:a16="http://schemas.microsoft.com/office/drawing/2014/main" id="{850F1EA1-A653-4987-976B-F16BCABBB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1" y="4624388"/>
              <a:ext cx="139700" cy="185738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7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99" name="Freeform 224">
              <a:extLst>
                <a:ext uri="{FF2B5EF4-FFF2-40B4-BE49-F238E27FC236}">
                  <a16:creationId xmlns="" xmlns:a16="http://schemas.microsoft.com/office/drawing/2014/main" id="{54E7F7B1-42B3-4575-AFEC-12A41725A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4765675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0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0" name="Freeform 226">
              <a:extLst>
                <a:ext uri="{FF2B5EF4-FFF2-40B4-BE49-F238E27FC236}">
                  <a16:creationId xmlns="" xmlns:a16="http://schemas.microsoft.com/office/drawing/2014/main" id="{8DCA7E16-0756-410A-9B88-1895E63FB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3" y="4767263"/>
              <a:ext cx="55563" cy="80963"/>
            </a:xfrm>
            <a:custGeom>
              <a:avLst/>
              <a:gdLst>
                <a:gd name="T0" fmla="*/ 0 w 20"/>
                <a:gd name="T1" fmla="*/ 0 h 29"/>
                <a:gd name="T2" fmla="*/ 0 w 20"/>
                <a:gd name="T3" fmla="*/ 18 h 29"/>
                <a:gd name="T4" fmla="*/ 20 w 20"/>
                <a:gd name="T5" fmla="*/ 29 h 29"/>
                <a:gd name="T6" fmla="*/ 19 w 20"/>
                <a:gd name="T7" fmla="*/ 11 h 29"/>
                <a:gd name="T8" fmla="*/ 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6" y="27"/>
                    <a:pt x="20" y="29"/>
                  </a:cubicBezTo>
                  <a:cubicBezTo>
                    <a:pt x="20" y="18"/>
                    <a:pt x="19" y="22"/>
                    <a:pt x="19" y="11"/>
                  </a:cubicBezTo>
                  <a:cubicBezTo>
                    <a:pt x="16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1" name="Freeform 227">
              <a:extLst>
                <a:ext uri="{FF2B5EF4-FFF2-40B4-BE49-F238E27FC236}">
                  <a16:creationId xmlns="" xmlns:a16="http://schemas.microsoft.com/office/drawing/2014/main" id="{3A31720B-8CF1-474C-BD0A-0735FD8EA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714875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1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1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2" name="Freeform 229">
              <a:extLst>
                <a:ext uri="{FF2B5EF4-FFF2-40B4-BE49-F238E27FC236}">
                  <a16:creationId xmlns="" xmlns:a16="http://schemas.microsoft.com/office/drawing/2014/main" id="{760CC132-05FF-4F60-AF59-E0DB59823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718050"/>
              <a:ext cx="53975" cy="82550"/>
            </a:xfrm>
            <a:custGeom>
              <a:avLst/>
              <a:gdLst>
                <a:gd name="T0" fmla="*/ 0 w 19"/>
                <a:gd name="T1" fmla="*/ 0 h 30"/>
                <a:gd name="T2" fmla="*/ 0 w 19"/>
                <a:gd name="T3" fmla="*/ 19 h 30"/>
                <a:gd name="T4" fmla="*/ 19 w 19"/>
                <a:gd name="T5" fmla="*/ 30 h 30"/>
                <a:gd name="T6" fmla="*/ 19 w 19"/>
                <a:gd name="T7" fmla="*/ 11 h 30"/>
                <a:gd name="T8" fmla="*/ 0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0" y="11"/>
                    <a:pt x="0" y="8"/>
                    <a:pt x="0" y="19"/>
                  </a:cubicBezTo>
                  <a:cubicBezTo>
                    <a:pt x="4" y="21"/>
                    <a:pt x="15" y="27"/>
                    <a:pt x="19" y="30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3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3" name="Freeform 230">
              <a:extLst>
                <a:ext uri="{FF2B5EF4-FFF2-40B4-BE49-F238E27FC236}">
                  <a16:creationId xmlns="" xmlns:a16="http://schemas.microsoft.com/office/drawing/2014/main" id="{78219482-FB49-445F-BBC5-AB69290D1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4806950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7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4" name="Freeform 235">
              <a:extLst>
                <a:ext uri="{FF2B5EF4-FFF2-40B4-BE49-F238E27FC236}">
                  <a16:creationId xmlns="" xmlns:a16="http://schemas.microsoft.com/office/drawing/2014/main" id="{4C0551A9-E029-44D5-90D6-2EAAA5A8D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76" y="4810125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5" name="Freeform 239">
              <a:extLst>
                <a:ext uri="{FF2B5EF4-FFF2-40B4-BE49-F238E27FC236}">
                  <a16:creationId xmlns="" xmlns:a16="http://schemas.microsoft.com/office/drawing/2014/main" id="{DB93838A-D527-4E0C-8DB5-A9C5A3DD2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767263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1"/>
                    <a:pt x="4" y="27"/>
                    <a:pt x="0" y="29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6" name="Freeform 242">
              <a:extLst>
                <a:ext uri="{FF2B5EF4-FFF2-40B4-BE49-F238E27FC236}">
                  <a16:creationId xmlns="" xmlns:a16="http://schemas.microsoft.com/office/drawing/2014/main" id="{892443DF-59D7-4D1F-9D12-355596554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4719638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0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0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0" y="18"/>
                    <a:pt x="1" y="21"/>
                    <a:pt x="1" y="10"/>
                  </a:cubicBezTo>
                  <a:cubicBezTo>
                    <a:pt x="5" y="8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7" name="Freeform 245">
              <a:extLst>
                <a:ext uri="{FF2B5EF4-FFF2-40B4-BE49-F238E27FC236}">
                  <a16:creationId xmlns="" xmlns:a16="http://schemas.microsoft.com/office/drawing/2014/main" id="{E67CDD51-8280-4CB4-9D72-1D6FA0C9D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7038" y="4670425"/>
              <a:ext cx="53975" cy="80963"/>
            </a:xfrm>
            <a:custGeom>
              <a:avLst/>
              <a:gdLst>
                <a:gd name="T0" fmla="*/ 19 w 19"/>
                <a:gd name="T1" fmla="*/ 0 h 29"/>
                <a:gd name="T2" fmla="*/ 19 w 19"/>
                <a:gd name="T3" fmla="*/ 18 h 29"/>
                <a:gd name="T4" fmla="*/ 0 w 19"/>
                <a:gd name="T5" fmla="*/ 29 h 29"/>
                <a:gd name="T6" fmla="*/ 0 w 19"/>
                <a:gd name="T7" fmla="*/ 11 h 29"/>
                <a:gd name="T8" fmla="*/ 19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9" y="0"/>
                  </a:moveTo>
                  <a:cubicBezTo>
                    <a:pt x="19" y="11"/>
                    <a:pt x="19" y="7"/>
                    <a:pt x="19" y="18"/>
                  </a:cubicBezTo>
                  <a:cubicBezTo>
                    <a:pt x="15" y="20"/>
                    <a:pt x="4" y="27"/>
                    <a:pt x="0" y="29"/>
                  </a:cubicBezTo>
                  <a:cubicBezTo>
                    <a:pt x="0" y="18"/>
                    <a:pt x="0" y="22"/>
                    <a:pt x="0" y="11"/>
                  </a:cubicBezTo>
                  <a:cubicBezTo>
                    <a:pt x="4" y="9"/>
                    <a:pt x="15" y="2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8" name="Freeform 248">
              <a:extLst>
                <a:ext uri="{FF2B5EF4-FFF2-40B4-BE49-F238E27FC236}">
                  <a16:creationId xmlns="" xmlns:a16="http://schemas.microsoft.com/office/drawing/2014/main" id="{80410150-9BB0-4986-B6C8-4AB1D140C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6" y="4619625"/>
              <a:ext cx="53975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6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09" name="Freeform 251">
              <a:extLst>
                <a:ext uri="{FF2B5EF4-FFF2-40B4-BE49-F238E27FC236}">
                  <a16:creationId xmlns="" xmlns:a16="http://schemas.microsoft.com/office/drawing/2014/main" id="{01A7DDC3-1023-4648-AE9C-138799002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572000"/>
              <a:ext cx="55563" cy="80963"/>
            </a:xfrm>
            <a:custGeom>
              <a:avLst/>
              <a:gdLst>
                <a:gd name="T0" fmla="*/ 20 w 20"/>
                <a:gd name="T1" fmla="*/ 0 h 29"/>
                <a:gd name="T2" fmla="*/ 20 w 20"/>
                <a:gd name="T3" fmla="*/ 18 h 29"/>
                <a:gd name="T4" fmla="*/ 0 w 20"/>
                <a:gd name="T5" fmla="*/ 29 h 29"/>
                <a:gd name="T6" fmla="*/ 1 w 20"/>
                <a:gd name="T7" fmla="*/ 11 h 29"/>
                <a:gd name="T8" fmla="*/ 20 w 2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20" y="0"/>
                  </a:moveTo>
                  <a:cubicBezTo>
                    <a:pt x="20" y="11"/>
                    <a:pt x="20" y="7"/>
                    <a:pt x="20" y="18"/>
                  </a:cubicBezTo>
                  <a:cubicBezTo>
                    <a:pt x="16" y="20"/>
                    <a:pt x="4" y="27"/>
                    <a:pt x="0" y="29"/>
                  </a:cubicBezTo>
                  <a:cubicBezTo>
                    <a:pt x="1" y="18"/>
                    <a:pt x="1" y="22"/>
                    <a:pt x="1" y="11"/>
                  </a:cubicBezTo>
                  <a:cubicBezTo>
                    <a:pt x="5" y="9"/>
                    <a:pt x="16" y="2"/>
                    <a:pt x="2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0" name="Freeform 254">
              <a:extLst>
                <a:ext uri="{FF2B5EF4-FFF2-40B4-BE49-F238E27FC236}">
                  <a16:creationId xmlns="" xmlns:a16="http://schemas.microsoft.com/office/drawing/2014/main" id="{34EE1889-F130-4A4A-8773-C84C08E03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626" y="4521200"/>
              <a:ext cx="52388" cy="84138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9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cubicBezTo>
                    <a:pt x="19" y="11"/>
                    <a:pt x="19" y="8"/>
                    <a:pt x="19" y="19"/>
                  </a:cubicBezTo>
                  <a:cubicBezTo>
                    <a:pt x="15" y="21"/>
                    <a:pt x="4" y="27"/>
                    <a:pt x="0" y="30"/>
                  </a:cubicBezTo>
                  <a:cubicBezTo>
                    <a:pt x="0" y="19"/>
                    <a:pt x="0" y="22"/>
                    <a:pt x="0" y="11"/>
                  </a:cubicBezTo>
                  <a:cubicBezTo>
                    <a:pt x="4" y="9"/>
                    <a:pt x="15" y="3"/>
                    <a:pt x="19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1" name="Freeform 257">
              <a:extLst>
                <a:ext uri="{FF2B5EF4-FFF2-40B4-BE49-F238E27FC236}">
                  <a16:creationId xmlns="" xmlns:a16="http://schemas.microsoft.com/office/drawing/2014/main" id="{27B9DC68-F325-439A-9C8B-472DAC6EF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4810125"/>
              <a:ext cx="139700" cy="184150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0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3" y="64"/>
                    <a:pt x="0" y="66"/>
                  </a:cubicBezTo>
                  <a:cubicBezTo>
                    <a:pt x="0" y="57"/>
                    <a:pt x="0" y="38"/>
                    <a:pt x="0" y="29"/>
                  </a:cubicBezTo>
                  <a:cubicBezTo>
                    <a:pt x="3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2" name="Freeform 260">
              <a:extLst>
                <a:ext uri="{FF2B5EF4-FFF2-40B4-BE49-F238E27FC236}">
                  <a16:creationId xmlns="" xmlns:a16="http://schemas.microsoft.com/office/drawing/2014/main" id="{A8F612ED-6302-411E-BBEF-AEC6741CB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1" y="4711700"/>
              <a:ext cx="141288" cy="184150"/>
            </a:xfrm>
            <a:custGeom>
              <a:avLst/>
              <a:gdLst>
                <a:gd name="T0" fmla="*/ 51 w 51"/>
                <a:gd name="T1" fmla="*/ 0 h 66"/>
                <a:gd name="T2" fmla="*/ 51 w 51"/>
                <a:gd name="T3" fmla="*/ 37 h 66"/>
                <a:gd name="T4" fmla="*/ 0 w 51"/>
                <a:gd name="T5" fmla="*/ 66 h 66"/>
                <a:gd name="T6" fmla="*/ 1 w 51"/>
                <a:gd name="T7" fmla="*/ 29 h 66"/>
                <a:gd name="T8" fmla="*/ 51 w 5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">
                  <a:moveTo>
                    <a:pt x="51" y="0"/>
                  </a:moveTo>
                  <a:cubicBezTo>
                    <a:pt x="51" y="9"/>
                    <a:pt x="51" y="28"/>
                    <a:pt x="51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1" y="57"/>
                    <a:pt x="1" y="38"/>
                    <a:pt x="1" y="29"/>
                  </a:cubicBezTo>
                  <a:cubicBezTo>
                    <a:pt x="4" y="27"/>
                    <a:pt x="47" y="2"/>
                    <a:pt x="51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3" name="Freeform 263">
              <a:extLst>
                <a:ext uri="{FF2B5EF4-FFF2-40B4-BE49-F238E27FC236}">
                  <a16:creationId xmlns="" xmlns:a16="http://schemas.microsoft.com/office/drawing/2014/main" id="{0C1BC995-890B-491C-B58A-9BF947577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5313" y="4613275"/>
              <a:ext cx="139700" cy="185738"/>
            </a:xfrm>
            <a:custGeom>
              <a:avLst/>
              <a:gdLst>
                <a:gd name="T0" fmla="*/ 50 w 50"/>
                <a:gd name="T1" fmla="*/ 0 h 66"/>
                <a:gd name="T2" fmla="*/ 50 w 50"/>
                <a:gd name="T3" fmla="*/ 37 h 66"/>
                <a:gd name="T4" fmla="*/ 0 w 50"/>
                <a:gd name="T5" fmla="*/ 66 h 66"/>
                <a:gd name="T6" fmla="*/ 1 w 50"/>
                <a:gd name="T7" fmla="*/ 29 h 66"/>
                <a:gd name="T8" fmla="*/ 5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50" y="0"/>
                  </a:moveTo>
                  <a:cubicBezTo>
                    <a:pt x="50" y="9"/>
                    <a:pt x="50" y="28"/>
                    <a:pt x="50" y="37"/>
                  </a:cubicBezTo>
                  <a:cubicBezTo>
                    <a:pt x="47" y="39"/>
                    <a:pt x="4" y="64"/>
                    <a:pt x="0" y="66"/>
                  </a:cubicBezTo>
                  <a:cubicBezTo>
                    <a:pt x="0" y="57"/>
                    <a:pt x="0" y="38"/>
                    <a:pt x="1" y="29"/>
                  </a:cubicBezTo>
                  <a:cubicBezTo>
                    <a:pt x="4" y="27"/>
                    <a:pt x="47" y="2"/>
                    <a:pt x="5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4" name="Freeform 268">
              <a:extLst>
                <a:ext uri="{FF2B5EF4-FFF2-40B4-BE49-F238E27FC236}">
                  <a16:creationId xmlns="" xmlns:a16="http://schemas.microsoft.com/office/drawing/2014/main" id="{76E449D2-579B-4859-87C5-12048D898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113" y="4672013"/>
              <a:ext cx="58738" cy="90488"/>
            </a:xfrm>
            <a:custGeom>
              <a:avLst/>
              <a:gdLst>
                <a:gd name="T0" fmla="*/ 21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1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1" y="12"/>
                  </a:moveTo>
                  <a:cubicBezTo>
                    <a:pt x="16" y="9"/>
                    <a:pt x="5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5" y="23"/>
                    <a:pt x="17" y="30"/>
                    <a:pt x="21" y="32"/>
                  </a:cubicBezTo>
                  <a:cubicBezTo>
                    <a:pt x="21" y="21"/>
                    <a:pt x="21" y="23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5" name="Freeform 270">
              <a:extLst>
                <a:ext uri="{FF2B5EF4-FFF2-40B4-BE49-F238E27FC236}">
                  <a16:creationId xmlns="" xmlns:a16="http://schemas.microsoft.com/office/drawing/2014/main" id="{6D355BB9-8732-42E1-83B4-30943A17E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7463" y="46751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9" y="11"/>
                  </a:cubicBezTo>
                  <a:cubicBezTo>
                    <a:pt x="15" y="8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6" name="Freeform 271">
              <a:extLst>
                <a:ext uri="{FF2B5EF4-FFF2-40B4-BE49-F238E27FC236}">
                  <a16:creationId xmlns="" xmlns:a16="http://schemas.microsoft.com/office/drawing/2014/main" id="{9CDE69DC-48F5-423A-B6C5-4972B25E9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62280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6" y="10"/>
                    <a:pt x="4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4" y="23"/>
                    <a:pt x="16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7" name="Freeform 273">
              <a:extLst>
                <a:ext uri="{FF2B5EF4-FFF2-40B4-BE49-F238E27FC236}">
                  <a16:creationId xmlns="" xmlns:a16="http://schemas.microsoft.com/office/drawing/2014/main" id="{26B875C6-AF44-4A79-B5C3-0E3F8C6A3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326" y="462438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8" name="Freeform 274">
              <a:extLst>
                <a:ext uri="{FF2B5EF4-FFF2-40B4-BE49-F238E27FC236}">
                  <a16:creationId xmlns="" xmlns:a16="http://schemas.microsoft.com/office/drawing/2014/main" id="{C3BF4CE1-88C0-41EC-A3DE-6519A8DF8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714875"/>
              <a:ext cx="142875" cy="192088"/>
            </a:xfrm>
            <a:custGeom>
              <a:avLst/>
              <a:gdLst>
                <a:gd name="T0" fmla="*/ 51 w 51"/>
                <a:gd name="T1" fmla="*/ 30 h 69"/>
                <a:gd name="T2" fmla="*/ 0 w 51"/>
                <a:gd name="T3" fmla="*/ 0 h 69"/>
                <a:gd name="T4" fmla="*/ 0 w 51"/>
                <a:gd name="T5" fmla="*/ 39 h 69"/>
                <a:gd name="T6" fmla="*/ 51 w 51"/>
                <a:gd name="T7" fmla="*/ 69 h 69"/>
                <a:gd name="T8" fmla="*/ 51 w 51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9">
                  <a:moveTo>
                    <a:pt x="51" y="30"/>
                  </a:moveTo>
                  <a:cubicBezTo>
                    <a:pt x="47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1" y="69"/>
                  </a:cubicBezTo>
                  <a:cubicBezTo>
                    <a:pt x="51" y="59"/>
                    <a:pt x="51" y="40"/>
                    <a:pt x="51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19" name="Freeform 276">
              <a:extLst>
                <a:ext uri="{FF2B5EF4-FFF2-40B4-BE49-F238E27FC236}">
                  <a16:creationId xmlns="" xmlns:a16="http://schemas.microsoft.com/office/drawing/2014/main" id="{3E55AC20-957F-4271-97D2-D502335D1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1" y="471805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4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7" y="27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0" name="Freeform 283">
              <a:extLst>
                <a:ext uri="{FF2B5EF4-FFF2-40B4-BE49-F238E27FC236}">
                  <a16:creationId xmlns="" xmlns:a16="http://schemas.microsoft.com/office/drawing/2014/main" id="{A8FA4F95-846B-421E-96FE-B1D6E9EE3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1" y="4222750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9"/>
                    <a:pt x="0" y="20"/>
                  </a:cubicBezTo>
                  <a:cubicBezTo>
                    <a:pt x="4" y="23"/>
                    <a:pt x="16" y="30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1" name="Freeform 285">
              <a:extLst>
                <a:ext uri="{FF2B5EF4-FFF2-40B4-BE49-F238E27FC236}">
                  <a16:creationId xmlns="" xmlns:a16="http://schemas.microsoft.com/office/drawing/2014/main" id="{5617E74C-F828-40D9-B329-07201D1F9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1" y="4224338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2" name="Freeform 286">
              <a:extLst>
                <a:ext uri="{FF2B5EF4-FFF2-40B4-BE49-F238E27FC236}">
                  <a16:creationId xmlns="" xmlns:a16="http://schemas.microsoft.com/office/drawing/2014/main" id="{E6258714-3376-49C6-8E13-5FA9FFCA0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171950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10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3" name="Freeform 288">
              <a:extLst>
                <a:ext uri="{FF2B5EF4-FFF2-40B4-BE49-F238E27FC236}">
                  <a16:creationId xmlns="" xmlns:a16="http://schemas.microsoft.com/office/drawing/2014/main" id="{705C4BDE-D7C9-4A29-AF5F-D800057AF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175125"/>
              <a:ext cx="53975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8"/>
                    <a:pt x="0" y="18"/>
                  </a:cubicBezTo>
                  <a:cubicBezTo>
                    <a:pt x="4" y="21"/>
                    <a:pt x="16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4" name="Freeform 289">
              <a:extLst>
                <a:ext uri="{FF2B5EF4-FFF2-40B4-BE49-F238E27FC236}">
                  <a16:creationId xmlns="" xmlns:a16="http://schemas.microsoft.com/office/drawing/2014/main" id="{D6BFDFDC-8B49-4EEF-8AAC-725974B65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6" y="4264025"/>
              <a:ext cx="144463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8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40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5" name="Freeform 291">
              <a:extLst>
                <a:ext uri="{FF2B5EF4-FFF2-40B4-BE49-F238E27FC236}">
                  <a16:creationId xmlns="" xmlns:a16="http://schemas.microsoft.com/office/drawing/2014/main" id="{06758E42-BBBC-4CCE-9C30-F6F4DE998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638" y="4267200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7"/>
                    <a:pt x="50" y="38"/>
                    <a:pt x="50" y="29"/>
                  </a:cubicBezTo>
                  <a:cubicBezTo>
                    <a:pt x="47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6" name="Freeform 295">
              <a:extLst>
                <a:ext uri="{FF2B5EF4-FFF2-40B4-BE49-F238E27FC236}">
                  <a16:creationId xmlns="" xmlns:a16="http://schemas.microsoft.com/office/drawing/2014/main" id="{8CE4C1E7-6DC3-4701-ACE9-5932F8A6E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988" y="4325938"/>
              <a:ext cx="58738" cy="88900"/>
            </a:xfrm>
            <a:custGeom>
              <a:avLst/>
              <a:gdLst>
                <a:gd name="T0" fmla="*/ 20 w 21"/>
                <a:gd name="T1" fmla="*/ 12 h 32"/>
                <a:gd name="T2" fmla="*/ 0 w 21"/>
                <a:gd name="T3" fmla="*/ 0 h 32"/>
                <a:gd name="T4" fmla="*/ 0 w 21"/>
                <a:gd name="T5" fmla="*/ 20 h 32"/>
                <a:gd name="T6" fmla="*/ 21 w 21"/>
                <a:gd name="T7" fmla="*/ 32 h 32"/>
                <a:gd name="T8" fmla="*/ 20 w 21"/>
                <a:gd name="T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2">
                  <a:moveTo>
                    <a:pt x="20" y="12"/>
                  </a:moveTo>
                  <a:cubicBezTo>
                    <a:pt x="16" y="9"/>
                    <a:pt x="4" y="2"/>
                    <a:pt x="0" y="0"/>
                  </a:cubicBezTo>
                  <a:cubicBezTo>
                    <a:pt x="0" y="11"/>
                    <a:pt x="0" y="8"/>
                    <a:pt x="0" y="20"/>
                  </a:cubicBezTo>
                  <a:cubicBezTo>
                    <a:pt x="4" y="23"/>
                    <a:pt x="16" y="29"/>
                    <a:pt x="21" y="32"/>
                  </a:cubicBezTo>
                  <a:cubicBezTo>
                    <a:pt x="21" y="21"/>
                    <a:pt x="21" y="23"/>
                    <a:pt x="20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7" name="Freeform 297">
              <a:extLst>
                <a:ext uri="{FF2B5EF4-FFF2-40B4-BE49-F238E27FC236}">
                  <a16:creationId xmlns="" xmlns:a16="http://schemas.microsoft.com/office/drawing/2014/main" id="{7C5A018D-FBD5-4AD1-B64F-50E0E75BF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38" y="43291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8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0"/>
                    <a:pt x="0" y="7"/>
                    <a:pt x="0" y="18"/>
                  </a:cubicBezTo>
                  <a:cubicBezTo>
                    <a:pt x="4" y="20"/>
                    <a:pt x="15" y="27"/>
                    <a:pt x="19" y="29"/>
                  </a:cubicBezTo>
                  <a:cubicBezTo>
                    <a:pt x="19" y="18"/>
                    <a:pt x="19" y="21"/>
                    <a:pt x="18" y="11"/>
                  </a:cubicBezTo>
                  <a:cubicBezTo>
                    <a:pt x="15" y="8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8" name="Freeform 298">
              <a:extLst>
                <a:ext uri="{FF2B5EF4-FFF2-40B4-BE49-F238E27FC236}">
                  <a16:creationId xmlns="" xmlns:a16="http://schemas.microsoft.com/office/drawing/2014/main" id="{1150A0D8-3666-4CDA-B592-11AEDAE45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275138"/>
              <a:ext cx="58738" cy="92075"/>
            </a:xfrm>
            <a:custGeom>
              <a:avLst/>
              <a:gdLst>
                <a:gd name="T0" fmla="*/ 21 w 21"/>
                <a:gd name="T1" fmla="*/ 12 h 33"/>
                <a:gd name="T2" fmla="*/ 0 w 21"/>
                <a:gd name="T3" fmla="*/ 0 h 33"/>
                <a:gd name="T4" fmla="*/ 0 w 21"/>
                <a:gd name="T5" fmla="*/ 20 h 33"/>
                <a:gd name="T6" fmla="*/ 21 w 21"/>
                <a:gd name="T7" fmla="*/ 33 h 33"/>
                <a:gd name="T8" fmla="*/ 21 w 21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21" y="12"/>
                  </a:moveTo>
                  <a:cubicBezTo>
                    <a:pt x="17" y="9"/>
                    <a:pt x="5" y="3"/>
                    <a:pt x="0" y="0"/>
                  </a:cubicBezTo>
                  <a:cubicBezTo>
                    <a:pt x="0" y="12"/>
                    <a:pt x="0" y="9"/>
                    <a:pt x="0" y="20"/>
                  </a:cubicBezTo>
                  <a:cubicBezTo>
                    <a:pt x="5" y="23"/>
                    <a:pt x="17" y="30"/>
                    <a:pt x="21" y="33"/>
                  </a:cubicBezTo>
                  <a:cubicBezTo>
                    <a:pt x="21" y="21"/>
                    <a:pt x="21" y="24"/>
                    <a:pt x="21" y="12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29" name="Freeform 300">
              <a:extLst>
                <a:ext uri="{FF2B5EF4-FFF2-40B4-BE49-F238E27FC236}">
                  <a16:creationId xmlns="" xmlns:a16="http://schemas.microsoft.com/office/drawing/2014/main" id="{761F7DFC-FC23-4681-8DCB-FDC0D17AB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278313"/>
              <a:ext cx="52388" cy="80963"/>
            </a:xfrm>
            <a:custGeom>
              <a:avLst/>
              <a:gdLst>
                <a:gd name="T0" fmla="*/ 0 w 19"/>
                <a:gd name="T1" fmla="*/ 0 h 29"/>
                <a:gd name="T2" fmla="*/ 0 w 19"/>
                <a:gd name="T3" fmla="*/ 18 h 29"/>
                <a:gd name="T4" fmla="*/ 19 w 19"/>
                <a:gd name="T5" fmla="*/ 29 h 29"/>
                <a:gd name="T6" fmla="*/ 19 w 19"/>
                <a:gd name="T7" fmla="*/ 11 h 29"/>
                <a:gd name="T8" fmla="*/ 0 w 1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11"/>
                    <a:pt x="0" y="7"/>
                    <a:pt x="0" y="18"/>
                  </a:cubicBezTo>
                  <a:cubicBezTo>
                    <a:pt x="4" y="21"/>
                    <a:pt x="15" y="27"/>
                    <a:pt x="19" y="29"/>
                  </a:cubicBezTo>
                  <a:cubicBezTo>
                    <a:pt x="19" y="19"/>
                    <a:pt x="19" y="22"/>
                    <a:pt x="19" y="11"/>
                  </a:cubicBezTo>
                  <a:cubicBezTo>
                    <a:pt x="15" y="9"/>
                    <a:pt x="4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0" name="Freeform 301">
              <a:extLst>
                <a:ext uri="{FF2B5EF4-FFF2-40B4-BE49-F238E27FC236}">
                  <a16:creationId xmlns="" xmlns:a16="http://schemas.microsoft.com/office/drawing/2014/main" id="{3EC9507C-D2A8-485B-8C3B-3243286B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4367213"/>
              <a:ext cx="146050" cy="193675"/>
            </a:xfrm>
            <a:custGeom>
              <a:avLst/>
              <a:gdLst>
                <a:gd name="T0" fmla="*/ 52 w 52"/>
                <a:gd name="T1" fmla="*/ 30 h 69"/>
                <a:gd name="T2" fmla="*/ 0 w 52"/>
                <a:gd name="T3" fmla="*/ 0 h 69"/>
                <a:gd name="T4" fmla="*/ 0 w 52"/>
                <a:gd name="T5" fmla="*/ 39 h 69"/>
                <a:gd name="T6" fmla="*/ 52 w 52"/>
                <a:gd name="T7" fmla="*/ 69 h 69"/>
                <a:gd name="T8" fmla="*/ 52 w 52"/>
                <a:gd name="T9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9">
                  <a:moveTo>
                    <a:pt x="52" y="30"/>
                  </a:moveTo>
                  <a:cubicBezTo>
                    <a:pt x="48" y="27"/>
                    <a:pt x="4" y="2"/>
                    <a:pt x="0" y="0"/>
                  </a:cubicBezTo>
                  <a:cubicBezTo>
                    <a:pt x="0" y="10"/>
                    <a:pt x="0" y="29"/>
                    <a:pt x="0" y="39"/>
                  </a:cubicBezTo>
                  <a:cubicBezTo>
                    <a:pt x="4" y="41"/>
                    <a:pt x="48" y="66"/>
                    <a:pt x="52" y="69"/>
                  </a:cubicBezTo>
                  <a:cubicBezTo>
                    <a:pt x="52" y="59"/>
                    <a:pt x="52" y="39"/>
                    <a:pt x="52" y="3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1" name="Freeform 303">
              <a:extLst>
                <a:ext uri="{FF2B5EF4-FFF2-40B4-BE49-F238E27FC236}">
                  <a16:creationId xmlns="" xmlns:a16="http://schemas.microsoft.com/office/drawing/2014/main" id="{B84DA593-6300-415C-9581-217D29811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6" y="4370388"/>
              <a:ext cx="139700" cy="184150"/>
            </a:xfrm>
            <a:custGeom>
              <a:avLst/>
              <a:gdLst>
                <a:gd name="T0" fmla="*/ 0 w 50"/>
                <a:gd name="T1" fmla="*/ 0 h 66"/>
                <a:gd name="T2" fmla="*/ 0 w 50"/>
                <a:gd name="T3" fmla="*/ 37 h 66"/>
                <a:gd name="T4" fmla="*/ 50 w 50"/>
                <a:gd name="T5" fmla="*/ 66 h 66"/>
                <a:gd name="T6" fmla="*/ 50 w 50"/>
                <a:gd name="T7" fmla="*/ 29 h 66"/>
                <a:gd name="T8" fmla="*/ 0 w 50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6">
                  <a:moveTo>
                    <a:pt x="0" y="0"/>
                  </a:moveTo>
                  <a:cubicBezTo>
                    <a:pt x="0" y="9"/>
                    <a:pt x="0" y="28"/>
                    <a:pt x="0" y="37"/>
                  </a:cubicBezTo>
                  <a:cubicBezTo>
                    <a:pt x="3" y="39"/>
                    <a:pt x="47" y="64"/>
                    <a:pt x="50" y="66"/>
                  </a:cubicBezTo>
                  <a:cubicBezTo>
                    <a:pt x="50" y="56"/>
                    <a:pt x="50" y="38"/>
                    <a:pt x="50" y="29"/>
                  </a:cubicBezTo>
                  <a:cubicBezTo>
                    <a:pt x="46" y="27"/>
                    <a:pt x="3" y="2"/>
                    <a:pt x="0" y="0"/>
                  </a:cubicBez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2" name="Freeform 315">
              <a:extLst>
                <a:ext uri="{FF2B5EF4-FFF2-40B4-BE49-F238E27FC236}">
                  <a16:creationId xmlns="" xmlns:a16="http://schemas.microsoft.com/office/drawing/2014/main" id="{2D2FFBB7-5F33-4047-BF9B-BBE1E1600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1213" y="1890713"/>
              <a:ext cx="109538" cy="61913"/>
            </a:xfrm>
            <a:custGeom>
              <a:avLst/>
              <a:gdLst>
                <a:gd name="T0" fmla="*/ 69 w 69"/>
                <a:gd name="T1" fmla="*/ 16 h 39"/>
                <a:gd name="T2" fmla="*/ 27 w 69"/>
                <a:gd name="T3" fmla="*/ 39 h 39"/>
                <a:gd name="T4" fmla="*/ 0 w 69"/>
                <a:gd name="T5" fmla="*/ 23 h 39"/>
                <a:gd name="T6" fmla="*/ 43 w 69"/>
                <a:gd name="T7" fmla="*/ 0 h 39"/>
                <a:gd name="T8" fmla="*/ 69 w 69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">
                  <a:moveTo>
                    <a:pt x="69" y="16"/>
                  </a:moveTo>
                  <a:lnTo>
                    <a:pt x="27" y="39"/>
                  </a:lnTo>
                  <a:lnTo>
                    <a:pt x="0" y="23"/>
                  </a:lnTo>
                  <a:lnTo>
                    <a:pt x="43" y="0"/>
                  </a:lnTo>
                  <a:lnTo>
                    <a:pt x="6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3" name="Freeform 316">
              <a:extLst>
                <a:ext uri="{FF2B5EF4-FFF2-40B4-BE49-F238E27FC236}">
                  <a16:creationId xmlns="" xmlns:a16="http://schemas.microsoft.com/office/drawing/2014/main" id="{3C2E8BED-245C-487A-8A86-AC1EB2ACD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2625"/>
              <a:ext cx="201613" cy="92075"/>
            </a:xfrm>
            <a:custGeom>
              <a:avLst/>
              <a:gdLst>
                <a:gd name="T0" fmla="*/ 33 w 72"/>
                <a:gd name="T1" fmla="*/ 29 h 33"/>
                <a:gd name="T2" fmla="*/ 27 w 72"/>
                <a:gd name="T3" fmla="*/ 33 h 33"/>
                <a:gd name="T4" fmla="*/ 15 w 72"/>
                <a:gd name="T5" fmla="*/ 33 h 33"/>
                <a:gd name="T6" fmla="*/ 0 w 72"/>
                <a:gd name="T7" fmla="*/ 24 h 33"/>
                <a:gd name="T8" fmla="*/ 12 w 72"/>
                <a:gd name="T9" fmla="*/ 17 h 33"/>
                <a:gd name="T10" fmla="*/ 6 w 72"/>
                <a:gd name="T11" fmla="*/ 14 h 33"/>
                <a:gd name="T12" fmla="*/ 30 w 72"/>
                <a:gd name="T13" fmla="*/ 0 h 33"/>
                <a:gd name="T14" fmla="*/ 46 w 72"/>
                <a:gd name="T15" fmla="*/ 0 h 33"/>
                <a:gd name="T16" fmla="*/ 55 w 72"/>
                <a:gd name="T17" fmla="*/ 6 h 33"/>
                <a:gd name="T18" fmla="*/ 58 w 72"/>
                <a:gd name="T19" fmla="*/ 6 h 33"/>
                <a:gd name="T20" fmla="*/ 72 w 72"/>
                <a:gd name="T21" fmla="*/ 14 h 33"/>
                <a:gd name="T22" fmla="*/ 43 w 72"/>
                <a:gd name="T23" fmla="*/ 31 h 33"/>
                <a:gd name="T24" fmla="*/ 36 w 72"/>
                <a:gd name="T25" fmla="*/ 31 h 33"/>
                <a:gd name="T26" fmla="*/ 33 w 72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33">
                  <a:moveTo>
                    <a:pt x="33" y="29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3" y="20"/>
                    <a:pt x="53" y="25"/>
                    <a:pt x="43" y="31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3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4" name="Freeform 319">
              <a:extLst>
                <a:ext uri="{FF2B5EF4-FFF2-40B4-BE49-F238E27FC236}">
                  <a16:creationId xmlns="" xmlns:a16="http://schemas.microsoft.com/office/drawing/2014/main" id="{E56A7F1B-5DFE-497A-AF58-F22E71060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076" y="1944688"/>
              <a:ext cx="125413" cy="73025"/>
            </a:xfrm>
            <a:custGeom>
              <a:avLst/>
              <a:gdLst>
                <a:gd name="T0" fmla="*/ 79 w 79"/>
                <a:gd name="T1" fmla="*/ 16 h 46"/>
                <a:gd name="T2" fmla="*/ 26 w 79"/>
                <a:gd name="T3" fmla="*/ 46 h 46"/>
                <a:gd name="T4" fmla="*/ 0 w 79"/>
                <a:gd name="T5" fmla="*/ 30 h 46"/>
                <a:gd name="T6" fmla="*/ 53 w 79"/>
                <a:gd name="T7" fmla="*/ 0 h 46"/>
                <a:gd name="T8" fmla="*/ 79 w 79"/>
                <a:gd name="T9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6">
                  <a:moveTo>
                    <a:pt x="79" y="16"/>
                  </a:moveTo>
                  <a:lnTo>
                    <a:pt x="26" y="46"/>
                  </a:lnTo>
                  <a:lnTo>
                    <a:pt x="0" y="30"/>
                  </a:lnTo>
                  <a:lnTo>
                    <a:pt x="53" y="0"/>
                  </a:lnTo>
                  <a:lnTo>
                    <a:pt x="79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5" name="Freeform 324">
              <a:extLst>
                <a:ext uri="{FF2B5EF4-FFF2-40B4-BE49-F238E27FC236}">
                  <a16:creationId xmlns="" xmlns:a16="http://schemas.microsoft.com/office/drawing/2014/main" id="{0F627919-B9A8-487B-9EC6-67E4151D0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1955800"/>
              <a:ext cx="74613" cy="44450"/>
            </a:xfrm>
            <a:custGeom>
              <a:avLst/>
              <a:gdLst>
                <a:gd name="T0" fmla="*/ 47 w 47"/>
                <a:gd name="T1" fmla="*/ 16 h 28"/>
                <a:gd name="T2" fmla="*/ 26 w 47"/>
                <a:gd name="T3" fmla="*/ 28 h 28"/>
                <a:gd name="T4" fmla="*/ 0 w 47"/>
                <a:gd name="T5" fmla="*/ 12 h 28"/>
                <a:gd name="T6" fmla="*/ 21 w 47"/>
                <a:gd name="T7" fmla="*/ 0 h 28"/>
                <a:gd name="T8" fmla="*/ 47 w 47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47" y="16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1" y="0"/>
                  </a:lnTo>
                  <a:lnTo>
                    <a:pt x="4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6" name="Freeform 327">
              <a:extLst>
                <a:ext uri="{FF2B5EF4-FFF2-40B4-BE49-F238E27FC236}">
                  <a16:creationId xmlns="" xmlns:a16="http://schemas.microsoft.com/office/drawing/2014/main" id="{264E56FA-B6F4-4877-9F85-789A5BB7C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2513" y="2025650"/>
              <a:ext cx="106363" cy="61913"/>
            </a:xfrm>
            <a:custGeom>
              <a:avLst/>
              <a:gdLst>
                <a:gd name="T0" fmla="*/ 67 w 67"/>
                <a:gd name="T1" fmla="*/ 16 h 39"/>
                <a:gd name="T2" fmla="*/ 26 w 67"/>
                <a:gd name="T3" fmla="*/ 39 h 39"/>
                <a:gd name="T4" fmla="*/ 0 w 67"/>
                <a:gd name="T5" fmla="*/ 25 h 39"/>
                <a:gd name="T6" fmla="*/ 40 w 67"/>
                <a:gd name="T7" fmla="*/ 0 h 39"/>
                <a:gd name="T8" fmla="*/ 67 w 67"/>
                <a:gd name="T9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67" y="16"/>
                  </a:moveTo>
                  <a:lnTo>
                    <a:pt x="26" y="39"/>
                  </a:lnTo>
                  <a:lnTo>
                    <a:pt x="0" y="25"/>
                  </a:lnTo>
                  <a:lnTo>
                    <a:pt x="40" y="0"/>
                  </a:lnTo>
                  <a:lnTo>
                    <a:pt x="67" y="16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7" name="Freeform 328">
              <a:extLst>
                <a:ext uri="{FF2B5EF4-FFF2-40B4-BE49-F238E27FC236}">
                  <a16:creationId xmlns="" xmlns:a16="http://schemas.microsoft.com/office/drawing/2014/main" id="{AF344C09-14CE-483C-80AE-5F267A8CC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203200" cy="88900"/>
            </a:xfrm>
            <a:custGeom>
              <a:avLst/>
              <a:gdLst>
                <a:gd name="T0" fmla="*/ 34 w 73"/>
                <a:gd name="T1" fmla="*/ 29 h 32"/>
                <a:gd name="T2" fmla="*/ 27 w 73"/>
                <a:gd name="T3" fmla="*/ 32 h 32"/>
                <a:gd name="T4" fmla="*/ 15 w 73"/>
                <a:gd name="T5" fmla="*/ 32 h 32"/>
                <a:gd name="T6" fmla="*/ 0 w 73"/>
                <a:gd name="T7" fmla="*/ 24 h 32"/>
                <a:gd name="T8" fmla="*/ 13 w 73"/>
                <a:gd name="T9" fmla="*/ 16 h 32"/>
                <a:gd name="T10" fmla="*/ 7 w 73"/>
                <a:gd name="T11" fmla="*/ 13 h 32"/>
                <a:gd name="T12" fmla="*/ 30 w 73"/>
                <a:gd name="T13" fmla="*/ 0 h 32"/>
                <a:gd name="T14" fmla="*/ 46 w 73"/>
                <a:gd name="T15" fmla="*/ 0 h 32"/>
                <a:gd name="T16" fmla="*/ 55 w 73"/>
                <a:gd name="T17" fmla="*/ 5 h 32"/>
                <a:gd name="T18" fmla="*/ 58 w 73"/>
                <a:gd name="T19" fmla="*/ 5 h 32"/>
                <a:gd name="T20" fmla="*/ 73 w 73"/>
                <a:gd name="T21" fmla="*/ 13 h 32"/>
                <a:gd name="T22" fmla="*/ 44 w 73"/>
                <a:gd name="T23" fmla="*/ 30 h 32"/>
                <a:gd name="T24" fmla="*/ 37 w 73"/>
                <a:gd name="T25" fmla="*/ 30 h 32"/>
                <a:gd name="T26" fmla="*/ 34 w 7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32">
                  <a:moveTo>
                    <a:pt x="34" y="2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63" y="19"/>
                    <a:pt x="54" y="25"/>
                    <a:pt x="44" y="30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34" y="29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8" name="Freeform 331">
              <a:extLst>
                <a:ext uri="{FF2B5EF4-FFF2-40B4-BE49-F238E27FC236}">
                  <a16:creationId xmlns="" xmlns:a16="http://schemas.microsoft.com/office/drawing/2014/main" id="{36BD045E-D476-44B1-8236-3D3A1C64D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3788" y="2081213"/>
              <a:ext cx="123825" cy="69850"/>
            </a:xfrm>
            <a:custGeom>
              <a:avLst/>
              <a:gdLst>
                <a:gd name="T0" fmla="*/ 78 w 78"/>
                <a:gd name="T1" fmla="*/ 14 h 44"/>
                <a:gd name="T2" fmla="*/ 27 w 78"/>
                <a:gd name="T3" fmla="*/ 44 h 44"/>
                <a:gd name="T4" fmla="*/ 0 w 78"/>
                <a:gd name="T5" fmla="*/ 30 h 44"/>
                <a:gd name="T6" fmla="*/ 51 w 78"/>
                <a:gd name="T7" fmla="*/ 0 h 44"/>
                <a:gd name="T8" fmla="*/ 78 w 7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4">
                  <a:moveTo>
                    <a:pt x="78" y="14"/>
                  </a:moveTo>
                  <a:lnTo>
                    <a:pt x="27" y="44"/>
                  </a:lnTo>
                  <a:lnTo>
                    <a:pt x="0" y="30"/>
                  </a:lnTo>
                  <a:lnTo>
                    <a:pt x="51" y="0"/>
                  </a:lnTo>
                  <a:lnTo>
                    <a:pt x="78" y="14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  <p:sp>
          <p:nvSpPr>
            <p:cNvPr id="139" name="Freeform 336">
              <a:extLst>
                <a:ext uri="{FF2B5EF4-FFF2-40B4-BE49-F238E27FC236}">
                  <a16:creationId xmlns="" xmlns:a16="http://schemas.microsoft.com/office/drawing/2014/main" id="{E9FE4118-3354-463B-AA48-8EAEB6F11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463" y="2090738"/>
              <a:ext cx="77788" cy="44450"/>
            </a:xfrm>
            <a:custGeom>
              <a:avLst/>
              <a:gdLst>
                <a:gd name="T0" fmla="*/ 49 w 49"/>
                <a:gd name="T1" fmla="*/ 15 h 28"/>
                <a:gd name="T2" fmla="*/ 26 w 49"/>
                <a:gd name="T3" fmla="*/ 28 h 28"/>
                <a:gd name="T4" fmla="*/ 0 w 49"/>
                <a:gd name="T5" fmla="*/ 12 h 28"/>
                <a:gd name="T6" fmla="*/ 22 w 49"/>
                <a:gd name="T7" fmla="*/ 0 h 28"/>
                <a:gd name="T8" fmla="*/ 49 w 49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5"/>
                  </a:moveTo>
                  <a:lnTo>
                    <a:pt x="26" y="28"/>
                  </a:lnTo>
                  <a:lnTo>
                    <a:pt x="0" y="12"/>
                  </a:lnTo>
                  <a:lnTo>
                    <a:pt x="22" y="0"/>
                  </a:lnTo>
                  <a:lnTo>
                    <a:pt x="49" y="15"/>
                  </a:lnTo>
                  <a:close/>
                </a:path>
              </a:pathLst>
            </a:custGeom>
            <a:grpFill/>
            <a:ln w="1270" cap="flat">
              <a:solidFill>
                <a:schemeClr val="accent1">
                  <a:alpha val="38000"/>
                </a:schemeClr>
              </a:solidFill>
              <a:prstDash val="solid"/>
              <a:miter/>
            </a:ln>
          </p:spPr>
          <p:txBody>
            <a:bodyPr vert="horz" wrap="square" lIns="91436" tIns="45718" rIns="91436" bIns="45718" numCol="1" anchor="t" anchorCtr="0" compatLnSpc="1">
              <a:prstTxWarp prst="textNoShape">
                <a:avLst/>
              </a:prstTxWarp>
            </a:bodyPr>
            <a:lstStyle/>
            <a:p>
              <a:pPr algn="ctr" defTabSz="821488" hangingPunct="0">
                <a:defRPr/>
              </a:pPr>
              <a:endParaRPr lang="zh-CN" altLang="en-US" sz="3200" kern="0">
                <a:solidFill>
                  <a:srgbClr val="000000"/>
                </a:solidFill>
                <a:latin typeface="Lucida Grande"/>
                <a:ea typeface="等线" panose="02010600030101010101" pitchFamily="2" charset="-122"/>
                <a:cs typeface="Lucida Grande"/>
                <a:sym typeface="Lucida Grande"/>
              </a:endParaRPr>
            </a:p>
          </p:txBody>
        </p:sp>
      </p:grpSp>
      <p:cxnSp>
        <p:nvCxnSpPr>
          <p:cNvPr id="394" name="PA-直接连接符 394">
            <a:extLst>
              <a:ext uri="{FF2B5EF4-FFF2-40B4-BE49-F238E27FC236}">
                <a16:creationId xmlns="" xmlns:a16="http://schemas.microsoft.com/office/drawing/2014/main" id="{69202878-4F70-45EC-A789-AC52F673EEB9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697057" y="4883765"/>
            <a:ext cx="0" cy="829568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PA-直接连接符 399">
            <a:extLst>
              <a:ext uri="{FF2B5EF4-FFF2-40B4-BE49-F238E27FC236}">
                <a16:creationId xmlns="" xmlns:a16="http://schemas.microsoft.com/office/drawing/2014/main" id="{181C4BF7-5281-4F2C-A8F3-C193DC688EE1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3588078" y="3082425"/>
            <a:ext cx="0" cy="1294843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PA-直接连接符 403">
            <a:extLst>
              <a:ext uri="{FF2B5EF4-FFF2-40B4-BE49-F238E27FC236}">
                <a16:creationId xmlns="" xmlns:a16="http://schemas.microsoft.com/office/drawing/2014/main" id="{5E164A49-EC82-4218-8723-4C6CC0506553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8789519" y="3066674"/>
            <a:ext cx="0" cy="1419319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PA-直接连接符 407">
            <a:extLst>
              <a:ext uri="{FF2B5EF4-FFF2-40B4-BE49-F238E27FC236}">
                <a16:creationId xmlns="" xmlns:a16="http://schemas.microsoft.com/office/drawing/2014/main" id="{55DE35D7-06B2-461C-8A8F-58D166C52374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0454196" y="4789314"/>
            <a:ext cx="0" cy="1099244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CE82DD4-856D-4310-AD23-15FB3823F295}"/>
              </a:ext>
            </a:extLst>
          </p:cNvPr>
          <p:cNvGrpSpPr/>
          <p:nvPr/>
        </p:nvGrpSpPr>
        <p:grpSpPr>
          <a:xfrm>
            <a:off x="467981" y="3457270"/>
            <a:ext cx="2492990" cy="1240205"/>
            <a:chOff x="562671" y="1790068"/>
            <a:chExt cx="2492990" cy="1240205"/>
          </a:xfrm>
        </p:grpSpPr>
        <p:sp>
          <p:nvSpPr>
            <p:cNvPr id="454" name="文本框 453">
              <a:extLst>
                <a:ext uri="{FF2B5EF4-FFF2-40B4-BE49-F238E27FC236}">
                  <a16:creationId xmlns="" xmlns:a16="http://schemas.microsoft.com/office/drawing/2014/main" id="{1703668C-4A80-4170-B6C9-2DF77BC25361}"/>
                </a:ext>
              </a:extLst>
            </p:cNvPr>
            <p:cNvSpPr txBox="1"/>
            <p:nvPr/>
          </p:nvSpPr>
          <p:spPr>
            <a:xfrm>
              <a:off x="824322" y="1790068"/>
              <a:ext cx="1969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455" name="矩形 454">
              <a:extLst>
                <a:ext uri="{FF2B5EF4-FFF2-40B4-BE49-F238E27FC236}">
                  <a16:creationId xmlns="" xmlns:a16="http://schemas.microsoft.com/office/drawing/2014/main" id="{BA297D99-4CAB-49F2-91C1-BAE08B239D5A}"/>
                </a:ext>
              </a:extLst>
            </p:cNvPr>
            <p:cNvSpPr/>
            <p:nvPr/>
          </p:nvSpPr>
          <p:spPr>
            <a:xfrm>
              <a:off x="562671" y="2204341"/>
              <a:ext cx="2492990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2" name="组合 461">
            <a:extLst>
              <a:ext uri="{FF2B5EF4-FFF2-40B4-BE49-F238E27FC236}">
                <a16:creationId xmlns="" xmlns:a16="http://schemas.microsoft.com/office/drawing/2014/main" id="{A1323E08-DDA7-4359-97E4-DB82B9372753}"/>
              </a:ext>
            </a:extLst>
          </p:cNvPr>
          <p:cNvGrpSpPr/>
          <p:nvPr/>
        </p:nvGrpSpPr>
        <p:grpSpPr>
          <a:xfrm>
            <a:off x="2341583" y="1675303"/>
            <a:ext cx="2492990" cy="1240205"/>
            <a:chOff x="562671" y="1790068"/>
            <a:chExt cx="2492990" cy="1240205"/>
          </a:xfrm>
        </p:grpSpPr>
        <p:sp>
          <p:nvSpPr>
            <p:cNvPr id="463" name="文本框 462">
              <a:extLst>
                <a:ext uri="{FF2B5EF4-FFF2-40B4-BE49-F238E27FC236}">
                  <a16:creationId xmlns="" xmlns:a16="http://schemas.microsoft.com/office/drawing/2014/main" id="{7A0761AE-DAAB-48F5-84F6-BAADFCDFDFA5}"/>
                </a:ext>
              </a:extLst>
            </p:cNvPr>
            <p:cNvSpPr txBox="1"/>
            <p:nvPr/>
          </p:nvSpPr>
          <p:spPr>
            <a:xfrm>
              <a:off x="824322" y="1790068"/>
              <a:ext cx="1969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464" name="矩形 463">
              <a:extLst>
                <a:ext uri="{FF2B5EF4-FFF2-40B4-BE49-F238E27FC236}">
                  <a16:creationId xmlns="" xmlns:a16="http://schemas.microsoft.com/office/drawing/2014/main" id="{BB88EF35-6EFA-4AAE-B27E-E06A3A695B83}"/>
                </a:ext>
              </a:extLst>
            </p:cNvPr>
            <p:cNvSpPr/>
            <p:nvPr/>
          </p:nvSpPr>
          <p:spPr>
            <a:xfrm>
              <a:off x="562671" y="2204341"/>
              <a:ext cx="2492990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5" name="组合 464">
            <a:extLst>
              <a:ext uri="{FF2B5EF4-FFF2-40B4-BE49-F238E27FC236}">
                <a16:creationId xmlns="" xmlns:a16="http://schemas.microsoft.com/office/drawing/2014/main" id="{86A47F90-1C04-4FCF-8350-64F69E513DF7}"/>
              </a:ext>
            </a:extLst>
          </p:cNvPr>
          <p:cNvGrpSpPr/>
          <p:nvPr/>
        </p:nvGrpSpPr>
        <p:grpSpPr>
          <a:xfrm>
            <a:off x="7543024" y="1675303"/>
            <a:ext cx="2492990" cy="1240205"/>
            <a:chOff x="562671" y="1790068"/>
            <a:chExt cx="2492990" cy="1240205"/>
          </a:xfrm>
        </p:grpSpPr>
        <p:sp>
          <p:nvSpPr>
            <p:cNvPr id="466" name="文本框 465">
              <a:extLst>
                <a:ext uri="{FF2B5EF4-FFF2-40B4-BE49-F238E27FC236}">
                  <a16:creationId xmlns="" xmlns:a16="http://schemas.microsoft.com/office/drawing/2014/main" id="{98B3834F-E1C6-4270-9254-48EBAF4AA567}"/>
                </a:ext>
              </a:extLst>
            </p:cNvPr>
            <p:cNvSpPr txBox="1"/>
            <p:nvPr/>
          </p:nvSpPr>
          <p:spPr>
            <a:xfrm>
              <a:off x="824322" y="1790068"/>
              <a:ext cx="1969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467" name="矩形 466">
              <a:extLst>
                <a:ext uri="{FF2B5EF4-FFF2-40B4-BE49-F238E27FC236}">
                  <a16:creationId xmlns="" xmlns:a16="http://schemas.microsoft.com/office/drawing/2014/main" id="{B2D89842-1FD7-4FF8-8DAE-20AA7CFA4B44}"/>
                </a:ext>
              </a:extLst>
            </p:cNvPr>
            <p:cNvSpPr/>
            <p:nvPr/>
          </p:nvSpPr>
          <p:spPr>
            <a:xfrm>
              <a:off x="562671" y="2204341"/>
              <a:ext cx="2492990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="" xmlns:a16="http://schemas.microsoft.com/office/drawing/2014/main" id="{43D44869-7948-493C-A914-C0CDF599F07D}"/>
              </a:ext>
            </a:extLst>
          </p:cNvPr>
          <p:cNvGrpSpPr/>
          <p:nvPr/>
        </p:nvGrpSpPr>
        <p:grpSpPr>
          <a:xfrm>
            <a:off x="9192716" y="3457270"/>
            <a:ext cx="2492990" cy="1240205"/>
            <a:chOff x="562671" y="1790068"/>
            <a:chExt cx="2492990" cy="1240205"/>
          </a:xfrm>
        </p:grpSpPr>
        <p:sp>
          <p:nvSpPr>
            <p:cNvPr id="470" name="文本框 469">
              <a:extLst>
                <a:ext uri="{FF2B5EF4-FFF2-40B4-BE49-F238E27FC236}">
                  <a16:creationId xmlns="" xmlns:a16="http://schemas.microsoft.com/office/drawing/2014/main" id="{069D2CF9-B8E6-4095-9537-C4D3D7A66FE3}"/>
                </a:ext>
              </a:extLst>
            </p:cNvPr>
            <p:cNvSpPr txBox="1"/>
            <p:nvPr/>
          </p:nvSpPr>
          <p:spPr>
            <a:xfrm>
              <a:off x="824322" y="1790068"/>
              <a:ext cx="19696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471" name="矩形 470">
              <a:extLst>
                <a:ext uri="{FF2B5EF4-FFF2-40B4-BE49-F238E27FC236}">
                  <a16:creationId xmlns="" xmlns:a16="http://schemas.microsoft.com/office/drawing/2014/main" id="{6D4839E2-9022-4627-B3C8-F326C4C16784}"/>
                </a:ext>
              </a:extLst>
            </p:cNvPr>
            <p:cNvSpPr/>
            <p:nvPr/>
          </p:nvSpPr>
          <p:spPr>
            <a:xfrm>
              <a:off x="562671" y="2204341"/>
              <a:ext cx="2492990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</p:txBody>
        </p:sp>
      </p:grpSp>
      <p:sp>
        <p:nvSpPr>
          <p:cNvPr id="472" name="Freeform 21">
            <a:extLst>
              <a:ext uri="{FF2B5EF4-FFF2-40B4-BE49-F238E27FC236}">
                <a16:creationId xmlns="" xmlns:a16="http://schemas.microsoft.com/office/drawing/2014/main" id="{0376A8C9-B83C-417F-A7D0-5A5F8531D00F}"/>
              </a:ext>
            </a:extLst>
          </p:cNvPr>
          <p:cNvSpPr>
            <a:spLocks noEditPoints="1"/>
          </p:cNvSpPr>
          <p:nvPr/>
        </p:nvSpPr>
        <p:spPr bwMode="auto">
          <a:xfrm>
            <a:off x="1546544" y="3039742"/>
            <a:ext cx="335864" cy="372751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3" name="Freeform 30">
            <a:extLst>
              <a:ext uri="{FF2B5EF4-FFF2-40B4-BE49-F238E27FC236}">
                <a16:creationId xmlns="" xmlns:a16="http://schemas.microsoft.com/office/drawing/2014/main" id="{D6053D48-35EC-4244-A453-5F972CEFDC9E}"/>
              </a:ext>
            </a:extLst>
          </p:cNvPr>
          <p:cNvSpPr>
            <a:spLocks noEditPoints="1"/>
          </p:cNvSpPr>
          <p:nvPr/>
        </p:nvSpPr>
        <p:spPr bwMode="auto">
          <a:xfrm>
            <a:off x="8663024" y="1257026"/>
            <a:ext cx="252990" cy="319897"/>
          </a:xfrm>
          <a:custGeom>
            <a:avLst/>
            <a:gdLst>
              <a:gd name="T0" fmla="*/ 35 w 121"/>
              <a:gd name="T1" fmla="*/ 92 h 153"/>
              <a:gd name="T2" fmla="*/ 44 w 121"/>
              <a:gd name="T3" fmla="*/ 94 h 153"/>
              <a:gd name="T4" fmla="*/ 44 w 121"/>
              <a:gd name="T5" fmla="*/ 77 h 153"/>
              <a:gd name="T6" fmla="*/ 35 w 121"/>
              <a:gd name="T7" fmla="*/ 92 h 153"/>
              <a:gd name="T8" fmla="*/ 80 w 121"/>
              <a:gd name="T9" fmla="*/ 0 h 153"/>
              <a:gd name="T10" fmla="*/ 0 w 121"/>
              <a:gd name="T11" fmla="*/ 0 h 153"/>
              <a:gd name="T12" fmla="*/ 0 w 121"/>
              <a:gd name="T13" fmla="*/ 153 h 153"/>
              <a:gd name="T14" fmla="*/ 121 w 121"/>
              <a:gd name="T15" fmla="*/ 153 h 153"/>
              <a:gd name="T16" fmla="*/ 121 w 121"/>
              <a:gd name="T17" fmla="*/ 41 h 153"/>
              <a:gd name="T18" fmla="*/ 80 w 121"/>
              <a:gd name="T19" fmla="*/ 0 h 153"/>
              <a:gd name="T20" fmla="*/ 77 w 121"/>
              <a:gd name="T21" fmla="*/ 16 h 153"/>
              <a:gd name="T22" fmla="*/ 103 w 121"/>
              <a:gd name="T23" fmla="*/ 43 h 153"/>
              <a:gd name="T24" fmla="*/ 77 w 121"/>
              <a:gd name="T25" fmla="*/ 43 h 153"/>
              <a:gd name="T26" fmla="*/ 77 w 121"/>
              <a:gd name="T27" fmla="*/ 16 h 153"/>
              <a:gd name="T28" fmla="*/ 45 w 121"/>
              <a:gd name="T29" fmla="*/ 112 h 153"/>
              <a:gd name="T30" fmla="*/ 44 w 121"/>
              <a:gd name="T31" fmla="*/ 100 h 153"/>
              <a:gd name="T32" fmla="*/ 31 w 121"/>
              <a:gd name="T33" fmla="*/ 96 h 153"/>
              <a:gd name="T34" fmla="*/ 24 w 121"/>
              <a:gd name="T35" fmla="*/ 105 h 153"/>
              <a:gd name="T36" fmla="*/ 13 w 121"/>
              <a:gd name="T37" fmla="*/ 102 h 153"/>
              <a:gd name="T38" fmla="*/ 43 w 121"/>
              <a:gd name="T39" fmla="*/ 65 h 153"/>
              <a:gd name="T40" fmla="*/ 53 w 121"/>
              <a:gd name="T41" fmla="*/ 69 h 153"/>
              <a:gd name="T42" fmla="*/ 54 w 121"/>
              <a:gd name="T43" fmla="*/ 116 h 153"/>
              <a:gd name="T44" fmla="*/ 45 w 121"/>
              <a:gd name="T45" fmla="*/ 112 h 153"/>
              <a:gd name="T46" fmla="*/ 106 w 121"/>
              <a:gd name="T47" fmla="*/ 114 h 153"/>
              <a:gd name="T48" fmla="*/ 92 w 121"/>
              <a:gd name="T49" fmla="*/ 109 h 153"/>
              <a:gd name="T50" fmla="*/ 86 w 121"/>
              <a:gd name="T51" fmla="*/ 125 h 153"/>
              <a:gd name="T52" fmla="*/ 76 w 121"/>
              <a:gd name="T53" fmla="*/ 122 h 153"/>
              <a:gd name="T54" fmla="*/ 81 w 121"/>
              <a:gd name="T55" fmla="*/ 106 h 153"/>
              <a:gd name="T56" fmla="*/ 65 w 121"/>
              <a:gd name="T57" fmla="*/ 101 h 153"/>
              <a:gd name="T58" fmla="*/ 69 w 121"/>
              <a:gd name="T59" fmla="*/ 90 h 153"/>
              <a:gd name="T60" fmla="*/ 84 w 121"/>
              <a:gd name="T61" fmla="*/ 96 h 153"/>
              <a:gd name="T62" fmla="*/ 89 w 121"/>
              <a:gd name="T63" fmla="*/ 80 h 153"/>
              <a:gd name="T64" fmla="*/ 99 w 121"/>
              <a:gd name="T65" fmla="*/ 84 h 153"/>
              <a:gd name="T66" fmla="*/ 94 w 121"/>
              <a:gd name="T67" fmla="*/ 100 h 153"/>
              <a:gd name="T68" fmla="*/ 110 w 121"/>
              <a:gd name="T69" fmla="*/ 104 h 153"/>
              <a:gd name="T70" fmla="*/ 106 w 121"/>
              <a:gd name="T71" fmla="*/ 11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53">
                <a:moveTo>
                  <a:pt x="35" y="92"/>
                </a:moveTo>
                <a:lnTo>
                  <a:pt x="44" y="94"/>
                </a:lnTo>
                <a:lnTo>
                  <a:pt x="44" y="77"/>
                </a:lnTo>
                <a:lnTo>
                  <a:pt x="35" y="92"/>
                </a:lnTo>
                <a:close/>
                <a:moveTo>
                  <a:pt x="80" y="0"/>
                </a:moveTo>
                <a:lnTo>
                  <a:pt x="0" y="0"/>
                </a:lnTo>
                <a:lnTo>
                  <a:pt x="0" y="153"/>
                </a:lnTo>
                <a:lnTo>
                  <a:pt x="121" y="153"/>
                </a:lnTo>
                <a:lnTo>
                  <a:pt x="121" y="41"/>
                </a:lnTo>
                <a:lnTo>
                  <a:pt x="80" y="0"/>
                </a:lnTo>
                <a:close/>
                <a:moveTo>
                  <a:pt x="77" y="16"/>
                </a:moveTo>
                <a:lnTo>
                  <a:pt x="103" y="43"/>
                </a:lnTo>
                <a:lnTo>
                  <a:pt x="77" y="43"/>
                </a:lnTo>
                <a:lnTo>
                  <a:pt x="77" y="16"/>
                </a:lnTo>
                <a:close/>
                <a:moveTo>
                  <a:pt x="45" y="112"/>
                </a:moveTo>
                <a:lnTo>
                  <a:pt x="44" y="100"/>
                </a:lnTo>
                <a:lnTo>
                  <a:pt x="31" y="96"/>
                </a:lnTo>
                <a:lnTo>
                  <a:pt x="24" y="105"/>
                </a:lnTo>
                <a:lnTo>
                  <a:pt x="13" y="102"/>
                </a:lnTo>
                <a:lnTo>
                  <a:pt x="43" y="65"/>
                </a:lnTo>
                <a:lnTo>
                  <a:pt x="53" y="69"/>
                </a:lnTo>
                <a:lnTo>
                  <a:pt x="54" y="116"/>
                </a:lnTo>
                <a:lnTo>
                  <a:pt x="45" y="112"/>
                </a:lnTo>
                <a:close/>
                <a:moveTo>
                  <a:pt x="106" y="114"/>
                </a:moveTo>
                <a:lnTo>
                  <a:pt x="92" y="109"/>
                </a:lnTo>
                <a:lnTo>
                  <a:pt x="86" y="125"/>
                </a:lnTo>
                <a:lnTo>
                  <a:pt x="76" y="122"/>
                </a:lnTo>
                <a:lnTo>
                  <a:pt x="81" y="106"/>
                </a:lnTo>
                <a:lnTo>
                  <a:pt x="65" y="101"/>
                </a:lnTo>
                <a:lnTo>
                  <a:pt x="69" y="90"/>
                </a:lnTo>
                <a:lnTo>
                  <a:pt x="84" y="96"/>
                </a:lnTo>
                <a:lnTo>
                  <a:pt x="89" y="80"/>
                </a:lnTo>
                <a:lnTo>
                  <a:pt x="99" y="84"/>
                </a:lnTo>
                <a:lnTo>
                  <a:pt x="94" y="100"/>
                </a:lnTo>
                <a:lnTo>
                  <a:pt x="110" y="104"/>
                </a:lnTo>
                <a:lnTo>
                  <a:pt x="106" y="11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4" name="Freeform 34">
            <a:extLst>
              <a:ext uri="{FF2B5EF4-FFF2-40B4-BE49-F238E27FC236}">
                <a16:creationId xmlns="" xmlns:a16="http://schemas.microsoft.com/office/drawing/2014/main" id="{0762402D-E506-42D5-B257-43FE1F0A664D}"/>
              </a:ext>
            </a:extLst>
          </p:cNvPr>
          <p:cNvSpPr>
            <a:spLocks noEditPoints="1"/>
          </p:cNvSpPr>
          <p:nvPr/>
        </p:nvSpPr>
        <p:spPr bwMode="auto">
          <a:xfrm>
            <a:off x="10236983" y="3093389"/>
            <a:ext cx="366067" cy="335241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6" name="Freeform 5">
            <a:extLst>
              <a:ext uri="{FF2B5EF4-FFF2-40B4-BE49-F238E27FC236}">
                <a16:creationId xmlns="" xmlns:a16="http://schemas.microsoft.com/office/drawing/2014/main" id="{A0F94CF3-BFA7-42C0-B921-76D35910448E}"/>
              </a:ext>
            </a:extLst>
          </p:cNvPr>
          <p:cNvSpPr>
            <a:spLocks noEditPoints="1"/>
          </p:cNvSpPr>
          <p:nvPr/>
        </p:nvSpPr>
        <p:spPr bwMode="auto">
          <a:xfrm>
            <a:off x="3354591" y="1311536"/>
            <a:ext cx="466974" cy="271556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257EBEFE-35E5-45DA-838B-915B4A2183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五段内容页面</a:t>
            </a:r>
          </a:p>
        </p:txBody>
      </p:sp>
      <p:sp>
        <p:nvSpPr>
          <p:cNvPr id="532" name="椭圆 531">
            <a:extLst>
              <a:ext uri="{FF2B5EF4-FFF2-40B4-BE49-F238E27FC236}">
                <a16:creationId xmlns="" xmlns:a16="http://schemas.microsoft.com/office/drawing/2014/main" id="{FE1799A4-F645-4BA5-A570-E7A4E0325108}"/>
              </a:ext>
            </a:extLst>
          </p:cNvPr>
          <p:cNvSpPr/>
          <p:nvPr/>
        </p:nvSpPr>
        <p:spPr>
          <a:xfrm>
            <a:off x="4786640" y="1417437"/>
            <a:ext cx="2618722" cy="2618716"/>
          </a:xfrm>
          <a:prstGeom prst="ellipse">
            <a:avLst/>
          </a:prstGeom>
          <a:noFill/>
          <a:ln>
            <a:gradFill>
              <a:gsLst>
                <a:gs pos="49000">
                  <a:schemeClr val="accent1">
                    <a:alpha val="40000"/>
                  </a:schemeClr>
                </a:gs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  <a:ea typeface="方正兰亭细黑_GBK"/>
              <a:cs typeface="+mn-cs"/>
            </a:endParaRPr>
          </a:p>
        </p:txBody>
      </p:sp>
      <p:sp>
        <p:nvSpPr>
          <p:cNvPr id="533" name="椭圆 532">
            <a:extLst>
              <a:ext uri="{FF2B5EF4-FFF2-40B4-BE49-F238E27FC236}">
                <a16:creationId xmlns="" xmlns:a16="http://schemas.microsoft.com/office/drawing/2014/main" id="{76BDB8D7-C477-4463-8619-28E097CBA966}"/>
              </a:ext>
            </a:extLst>
          </p:cNvPr>
          <p:cNvSpPr/>
          <p:nvPr/>
        </p:nvSpPr>
        <p:spPr>
          <a:xfrm>
            <a:off x="4030399" y="510724"/>
            <a:ext cx="4131204" cy="4131196"/>
          </a:xfrm>
          <a:prstGeom prst="ellipse">
            <a:avLst/>
          </a:prstGeom>
          <a:noFill/>
          <a:ln w="41275">
            <a:gradFill>
              <a:gsLst>
                <a:gs pos="49000">
                  <a:schemeClr val="accent1">
                    <a:alpha val="47000"/>
                  </a:schemeClr>
                </a:gs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  <a:ea typeface="方正兰亭细黑_GBK"/>
              <a:cs typeface="+mn-cs"/>
            </a:endParaRPr>
          </a:p>
        </p:txBody>
      </p:sp>
      <p:sp>
        <p:nvSpPr>
          <p:cNvPr id="534" name="椭圆 533">
            <a:extLst>
              <a:ext uri="{FF2B5EF4-FFF2-40B4-BE49-F238E27FC236}">
                <a16:creationId xmlns="" xmlns:a16="http://schemas.microsoft.com/office/drawing/2014/main" id="{DB8871FA-0E77-43AE-B913-6E0CAAEAB6A3}"/>
              </a:ext>
            </a:extLst>
          </p:cNvPr>
          <p:cNvSpPr/>
          <p:nvPr/>
        </p:nvSpPr>
        <p:spPr>
          <a:xfrm>
            <a:off x="3894402" y="3374651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35" name="椭圆 534">
            <a:extLst>
              <a:ext uri="{FF2B5EF4-FFF2-40B4-BE49-F238E27FC236}">
                <a16:creationId xmlns="" xmlns:a16="http://schemas.microsoft.com/office/drawing/2014/main" id="{67FA08F4-CED5-40B8-926B-355023386292}"/>
              </a:ext>
            </a:extLst>
          </p:cNvPr>
          <p:cNvSpPr/>
          <p:nvPr/>
        </p:nvSpPr>
        <p:spPr>
          <a:xfrm>
            <a:off x="7608364" y="3374651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36" name="椭圆 535">
            <a:extLst>
              <a:ext uri="{FF2B5EF4-FFF2-40B4-BE49-F238E27FC236}">
                <a16:creationId xmlns="" xmlns:a16="http://schemas.microsoft.com/office/drawing/2014/main" id="{248FA7AD-4C64-46F4-8D26-1B4BDED895C5}"/>
              </a:ext>
            </a:extLst>
          </p:cNvPr>
          <p:cNvSpPr/>
          <p:nvPr/>
        </p:nvSpPr>
        <p:spPr>
          <a:xfrm>
            <a:off x="3894402" y="1493813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DIN"/>
              <a:ea typeface="方正兰亭细黑_GBK"/>
              <a:cs typeface="+mn-cs"/>
            </a:endParaRPr>
          </a:p>
        </p:txBody>
      </p:sp>
      <p:sp>
        <p:nvSpPr>
          <p:cNvPr id="537" name="椭圆 536">
            <a:extLst>
              <a:ext uri="{FF2B5EF4-FFF2-40B4-BE49-F238E27FC236}">
                <a16:creationId xmlns="" xmlns:a16="http://schemas.microsoft.com/office/drawing/2014/main" id="{846052DC-77C5-49B6-BECE-41BD55DA5172}"/>
              </a:ext>
            </a:extLst>
          </p:cNvPr>
          <p:cNvSpPr/>
          <p:nvPr/>
        </p:nvSpPr>
        <p:spPr>
          <a:xfrm>
            <a:off x="7608364" y="1493813"/>
            <a:ext cx="689234" cy="689234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38" name="椭圆 537">
            <a:extLst>
              <a:ext uri="{FF2B5EF4-FFF2-40B4-BE49-F238E27FC236}">
                <a16:creationId xmlns="" xmlns:a16="http://schemas.microsoft.com/office/drawing/2014/main" id="{2F783071-D9B2-44A1-B0BA-8C29592CF853}"/>
              </a:ext>
            </a:extLst>
          </p:cNvPr>
          <p:cNvSpPr/>
          <p:nvPr/>
        </p:nvSpPr>
        <p:spPr>
          <a:xfrm>
            <a:off x="5751383" y="4450469"/>
            <a:ext cx="580205" cy="580205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39" name="椭圆 538">
            <a:extLst>
              <a:ext uri="{FF2B5EF4-FFF2-40B4-BE49-F238E27FC236}">
                <a16:creationId xmlns="" xmlns:a16="http://schemas.microsoft.com/office/drawing/2014/main" id="{83D95301-70D0-4437-B668-2D894B2FFD6F}"/>
              </a:ext>
            </a:extLst>
          </p:cNvPr>
          <p:cNvSpPr/>
          <p:nvPr/>
        </p:nvSpPr>
        <p:spPr>
          <a:xfrm>
            <a:off x="5159037" y="1789832"/>
            <a:ext cx="1873928" cy="1873926"/>
          </a:xfrm>
          <a:prstGeom prst="ellipse">
            <a:avLst/>
          </a:prstGeom>
          <a:solidFill>
            <a:schemeClr val="accent1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DIN"/>
            </a:endParaRPr>
          </a:p>
        </p:txBody>
      </p:sp>
      <p:sp>
        <p:nvSpPr>
          <p:cNvPr id="541" name="文本框 540">
            <a:extLst>
              <a:ext uri="{FF2B5EF4-FFF2-40B4-BE49-F238E27FC236}">
                <a16:creationId xmlns="" xmlns:a16="http://schemas.microsoft.com/office/drawing/2014/main" id="{386CCB38-BE63-4C7E-AA07-E7016D817FF6}"/>
              </a:ext>
            </a:extLst>
          </p:cNvPr>
          <p:cNvSpPr txBox="1"/>
          <p:nvPr/>
        </p:nvSpPr>
        <p:spPr>
          <a:xfrm>
            <a:off x="5717955" y="7170427"/>
            <a:ext cx="170561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44" name="文本框 643">
            <a:extLst>
              <a:ext uri="{FF2B5EF4-FFF2-40B4-BE49-F238E27FC236}">
                <a16:creationId xmlns="" xmlns:a16="http://schemas.microsoft.com/office/drawing/2014/main" id="{FD58F327-A77B-43B0-9748-BAB1881D9892}"/>
              </a:ext>
            </a:extLst>
          </p:cNvPr>
          <p:cNvSpPr txBox="1"/>
          <p:nvPr/>
        </p:nvSpPr>
        <p:spPr>
          <a:xfrm>
            <a:off x="8370794" y="117637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45" name="矩形 644">
            <a:extLst>
              <a:ext uri="{FF2B5EF4-FFF2-40B4-BE49-F238E27FC236}">
                <a16:creationId xmlns="" xmlns:a16="http://schemas.microsoft.com/office/drawing/2014/main" id="{683C3283-356A-45BE-A1DF-FC0B4720A07B}"/>
              </a:ext>
            </a:extLst>
          </p:cNvPr>
          <p:cNvSpPr/>
          <p:nvPr/>
        </p:nvSpPr>
        <p:spPr>
          <a:xfrm>
            <a:off x="8370794" y="1577357"/>
            <a:ext cx="3023585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 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647" name="文本框 646">
            <a:extLst>
              <a:ext uri="{FF2B5EF4-FFF2-40B4-BE49-F238E27FC236}">
                <a16:creationId xmlns="" xmlns:a16="http://schemas.microsoft.com/office/drawing/2014/main" id="{1BFD80F4-9EBC-4E1A-AA2F-F9A587D0E1C3}"/>
              </a:ext>
            </a:extLst>
          </p:cNvPr>
          <p:cNvSpPr txBox="1"/>
          <p:nvPr/>
        </p:nvSpPr>
        <p:spPr>
          <a:xfrm>
            <a:off x="8370794" y="3249611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48" name="矩形 647">
            <a:extLst>
              <a:ext uri="{FF2B5EF4-FFF2-40B4-BE49-F238E27FC236}">
                <a16:creationId xmlns="" xmlns:a16="http://schemas.microsoft.com/office/drawing/2014/main" id="{2BE92DC6-C704-44BB-8CB8-11CD6D6ABA3C}"/>
              </a:ext>
            </a:extLst>
          </p:cNvPr>
          <p:cNvSpPr/>
          <p:nvPr/>
        </p:nvSpPr>
        <p:spPr>
          <a:xfrm>
            <a:off x="8370794" y="3650594"/>
            <a:ext cx="3023585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 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650" name="文本框 649">
            <a:extLst>
              <a:ext uri="{FF2B5EF4-FFF2-40B4-BE49-F238E27FC236}">
                <a16:creationId xmlns="" xmlns:a16="http://schemas.microsoft.com/office/drawing/2014/main" id="{37DE7426-5897-4ADF-94FE-FDE210746EC2}"/>
              </a:ext>
            </a:extLst>
          </p:cNvPr>
          <p:cNvSpPr txBox="1"/>
          <p:nvPr/>
        </p:nvSpPr>
        <p:spPr>
          <a:xfrm>
            <a:off x="1108414" y="3249611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51" name="矩形 650">
            <a:extLst>
              <a:ext uri="{FF2B5EF4-FFF2-40B4-BE49-F238E27FC236}">
                <a16:creationId xmlns="" xmlns:a16="http://schemas.microsoft.com/office/drawing/2014/main" id="{1C329294-02A6-4CCF-85A5-4BB1427BFB5D}"/>
              </a:ext>
            </a:extLst>
          </p:cNvPr>
          <p:cNvSpPr/>
          <p:nvPr/>
        </p:nvSpPr>
        <p:spPr>
          <a:xfrm>
            <a:off x="808573" y="3650594"/>
            <a:ext cx="3023584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656" name="文本框 655">
            <a:extLst>
              <a:ext uri="{FF2B5EF4-FFF2-40B4-BE49-F238E27FC236}">
                <a16:creationId xmlns="" xmlns:a16="http://schemas.microsoft.com/office/drawing/2014/main" id="{9D717B5E-CAE0-4F0C-AC9E-00C651C9C306}"/>
              </a:ext>
            </a:extLst>
          </p:cNvPr>
          <p:cNvSpPr txBox="1"/>
          <p:nvPr/>
        </p:nvSpPr>
        <p:spPr>
          <a:xfrm>
            <a:off x="1108414" y="1176374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57" name="矩形 656">
            <a:extLst>
              <a:ext uri="{FF2B5EF4-FFF2-40B4-BE49-F238E27FC236}">
                <a16:creationId xmlns="" xmlns:a16="http://schemas.microsoft.com/office/drawing/2014/main" id="{E93AD28C-C1CB-4A13-9D3B-C9BD25B2942B}"/>
              </a:ext>
            </a:extLst>
          </p:cNvPr>
          <p:cNvSpPr/>
          <p:nvPr/>
        </p:nvSpPr>
        <p:spPr>
          <a:xfrm>
            <a:off x="808573" y="1577357"/>
            <a:ext cx="3023584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</a:p>
        </p:txBody>
      </p:sp>
      <p:sp>
        <p:nvSpPr>
          <p:cNvPr id="659" name="文本框 658">
            <a:extLst>
              <a:ext uri="{FF2B5EF4-FFF2-40B4-BE49-F238E27FC236}">
                <a16:creationId xmlns="" xmlns:a16="http://schemas.microsoft.com/office/drawing/2014/main" id="{F86A3C12-C9EB-48EA-B8D2-5073DE606AD5}"/>
              </a:ext>
            </a:extLst>
          </p:cNvPr>
          <p:cNvSpPr txBox="1"/>
          <p:nvPr/>
        </p:nvSpPr>
        <p:spPr>
          <a:xfrm>
            <a:off x="4734128" y="5135852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60" name="矩形 659">
            <a:extLst>
              <a:ext uri="{FF2B5EF4-FFF2-40B4-BE49-F238E27FC236}">
                <a16:creationId xmlns="" xmlns:a16="http://schemas.microsoft.com/office/drawing/2014/main" id="{F4B1D08D-3310-4AE3-8DA6-646B91EEEB77}"/>
              </a:ext>
            </a:extLst>
          </p:cNvPr>
          <p:cNvSpPr/>
          <p:nvPr/>
        </p:nvSpPr>
        <p:spPr>
          <a:xfrm>
            <a:off x="4618672" y="5536835"/>
            <a:ext cx="2954655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661" name="组合 660">
            <a:extLst>
              <a:ext uri="{FF2B5EF4-FFF2-40B4-BE49-F238E27FC236}">
                <a16:creationId xmlns="" xmlns:a16="http://schemas.microsoft.com/office/drawing/2014/main" id="{8D28CD76-9C50-4C15-9B40-FDD78675A2E8}"/>
              </a:ext>
            </a:extLst>
          </p:cNvPr>
          <p:cNvGrpSpPr/>
          <p:nvPr/>
        </p:nvGrpSpPr>
        <p:grpSpPr>
          <a:xfrm>
            <a:off x="5860580" y="4623057"/>
            <a:ext cx="361809" cy="258115"/>
            <a:chOff x="4499162" y="4527337"/>
            <a:chExt cx="663639" cy="473442"/>
          </a:xfrm>
          <a:solidFill>
            <a:schemeClr val="bg1">
              <a:lumMod val="95000"/>
            </a:schemeClr>
          </a:solidFill>
        </p:grpSpPr>
        <p:sp>
          <p:nvSpPr>
            <p:cNvPr id="662" name="Freeform 53">
              <a:extLst>
                <a:ext uri="{FF2B5EF4-FFF2-40B4-BE49-F238E27FC236}">
                  <a16:creationId xmlns="" xmlns:a16="http://schemas.microsoft.com/office/drawing/2014/main" id="{E44B939A-675C-4681-97E8-65F311188C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8516" y="4705220"/>
              <a:ext cx="257245" cy="295559"/>
            </a:xfrm>
            <a:custGeom>
              <a:avLst/>
              <a:gdLst>
                <a:gd name="T0" fmla="*/ 34 w 68"/>
                <a:gd name="T1" fmla="*/ 0 h 78"/>
                <a:gd name="T2" fmla="*/ 0 w 68"/>
                <a:gd name="T3" fmla="*/ 15 h 78"/>
                <a:gd name="T4" fmla="*/ 5 w 68"/>
                <a:gd name="T5" fmla="*/ 53 h 78"/>
                <a:gd name="T6" fmla="*/ 34 w 68"/>
                <a:gd name="T7" fmla="*/ 78 h 78"/>
                <a:gd name="T8" fmla="*/ 63 w 68"/>
                <a:gd name="T9" fmla="*/ 53 h 78"/>
                <a:gd name="T10" fmla="*/ 68 w 68"/>
                <a:gd name="T11" fmla="*/ 15 h 78"/>
                <a:gd name="T12" fmla="*/ 34 w 68"/>
                <a:gd name="T13" fmla="*/ 0 h 78"/>
                <a:gd name="T14" fmla="*/ 61 w 68"/>
                <a:gd name="T15" fmla="*/ 20 h 78"/>
                <a:gd name="T16" fmla="*/ 56 w 68"/>
                <a:gd name="T17" fmla="*/ 50 h 78"/>
                <a:gd name="T18" fmla="*/ 34 w 68"/>
                <a:gd name="T19" fmla="*/ 71 h 78"/>
                <a:gd name="T20" fmla="*/ 12 w 68"/>
                <a:gd name="T21" fmla="*/ 50 h 78"/>
                <a:gd name="T22" fmla="*/ 7 w 68"/>
                <a:gd name="T23" fmla="*/ 20 h 78"/>
                <a:gd name="T24" fmla="*/ 34 w 68"/>
                <a:gd name="T25" fmla="*/ 8 h 78"/>
                <a:gd name="T26" fmla="*/ 61 w 68"/>
                <a:gd name="T27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78">
                  <a:moveTo>
                    <a:pt x="34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41"/>
                    <a:pt x="5" y="53"/>
                  </a:cubicBezTo>
                  <a:cubicBezTo>
                    <a:pt x="10" y="64"/>
                    <a:pt x="19" y="73"/>
                    <a:pt x="34" y="78"/>
                  </a:cubicBezTo>
                  <a:cubicBezTo>
                    <a:pt x="48" y="73"/>
                    <a:pt x="58" y="64"/>
                    <a:pt x="63" y="53"/>
                  </a:cubicBezTo>
                  <a:cubicBezTo>
                    <a:pt x="68" y="41"/>
                    <a:pt x="68" y="23"/>
                    <a:pt x="68" y="15"/>
                  </a:cubicBezTo>
                  <a:lnTo>
                    <a:pt x="34" y="0"/>
                  </a:lnTo>
                  <a:close/>
                  <a:moveTo>
                    <a:pt x="61" y="20"/>
                  </a:moveTo>
                  <a:cubicBezTo>
                    <a:pt x="60" y="30"/>
                    <a:pt x="60" y="42"/>
                    <a:pt x="56" y="50"/>
                  </a:cubicBezTo>
                  <a:cubicBezTo>
                    <a:pt x="52" y="59"/>
                    <a:pt x="44" y="66"/>
                    <a:pt x="34" y="71"/>
                  </a:cubicBezTo>
                  <a:cubicBezTo>
                    <a:pt x="23" y="66"/>
                    <a:pt x="16" y="59"/>
                    <a:pt x="12" y="50"/>
                  </a:cubicBezTo>
                  <a:cubicBezTo>
                    <a:pt x="8" y="42"/>
                    <a:pt x="8" y="30"/>
                    <a:pt x="7" y="2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61" y="20"/>
                    <a:pt x="61" y="20"/>
                    <a:pt x="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54">
              <a:extLst>
                <a:ext uri="{FF2B5EF4-FFF2-40B4-BE49-F238E27FC236}">
                  <a16:creationId xmlns="" xmlns:a16="http://schemas.microsoft.com/office/drawing/2014/main" id="{BCACFDBB-C63F-4916-900E-681D54421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669" y="4807844"/>
              <a:ext cx="140938" cy="147779"/>
            </a:xfrm>
            <a:custGeom>
              <a:avLst/>
              <a:gdLst>
                <a:gd name="T0" fmla="*/ 15 w 37"/>
                <a:gd name="T1" fmla="*/ 39 h 39"/>
                <a:gd name="T2" fmla="*/ 34 w 37"/>
                <a:gd name="T3" fmla="*/ 21 h 39"/>
                <a:gd name="T4" fmla="*/ 37 w 37"/>
                <a:gd name="T5" fmla="*/ 0 h 39"/>
                <a:gd name="T6" fmla="*/ 0 w 37"/>
                <a:gd name="T7" fmla="*/ 28 h 39"/>
                <a:gd name="T8" fmla="*/ 15 w 37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15" y="39"/>
                  </a:moveTo>
                  <a:cubicBezTo>
                    <a:pt x="24" y="35"/>
                    <a:pt x="30" y="29"/>
                    <a:pt x="34" y="21"/>
                  </a:cubicBezTo>
                  <a:cubicBezTo>
                    <a:pt x="36" y="16"/>
                    <a:pt x="37" y="7"/>
                    <a:pt x="37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34"/>
                    <a:pt x="9" y="36"/>
                    <a:pt x="1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55">
              <a:extLst>
                <a:ext uri="{FF2B5EF4-FFF2-40B4-BE49-F238E27FC236}">
                  <a16:creationId xmlns="" xmlns:a16="http://schemas.microsoft.com/office/drawing/2014/main" id="{F459315F-6F4E-40F1-B53E-442D9D831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9162" y="4527337"/>
              <a:ext cx="663639" cy="363975"/>
            </a:xfrm>
            <a:custGeom>
              <a:avLst/>
              <a:gdLst>
                <a:gd name="T0" fmla="*/ 158 w 175"/>
                <a:gd name="T1" fmla="*/ 51 h 96"/>
                <a:gd name="T2" fmla="*/ 158 w 175"/>
                <a:gd name="T3" fmla="*/ 50 h 96"/>
                <a:gd name="T4" fmla="*/ 130 w 175"/>
                <a:gd name="T5" fmla="*/ 23 h 96"/>
                <a:gd name="T6" fmla="*/ 123 w 175"/>
                <a:gd name="T7" fmla="*/ 24 h 96"/>
                <a:gd name="T8" fmla="*/ 89 w 175"/>
                <a:gd name="T9" fmla="*/ 0 h 96"/>
                <a:gd name="T10" fmla="*/ 57 w 175"/>
                <a:gd name="T11" fmla="*/ 22 h 96"/>
                <a:gd name="T12" fmla="*/ 48 w 175"/>
                <a:gd name="T13" fmla="*/ 21 h 96"/>
                <a:gd name="T14" fmla="*/ 24 w 175"/>
                <a:gd name="T15" fmla="*/ 42 h 96"/>
                <a:gd name="T16" fmla="*/ 0 w 175"/>
                <a:gd name="T17" fmla="*/ 69 h 96"/>
                <a:gd name="T18" fmla="*/ 27 w 175"/>
                <a:gd name="T19" fmla="*/ 96 h 96"/>
                <a:gd name="T20" fmla="*/ 52 w 175"/>
                <a:gd name="T21" fmla="*/ 96 h 96"/>
                <a:gd name="T22" fmla="*/ 48 w 175"/>
                <a:gd name="T23" fmla="*/ 63 h 96"/>
                <a:gd name="T24" fmla="*/ 48 w 175"/>
                <a:gd name="T25" fmla="*/ 58 h 96"/>
                <a:gd name="T26" fmla="*/ 89 w 175"/>
                <a:gd name="T27" fmla="*/ 40 h 96"/>
                <a:gd name="T28" fmla="*/ 129 w 175"/>
                <a:gd name="T29" fmla="*/ 58 h 96"/>
                <a:gd name="T30" fmla="*/ 129 w 175"/>
                <a:gd name="T31" fmla="*/ 63 h 96"/>
                <a:gd name="T32" fmla="*/ 126 w 175"/>
                <a:gd name="T33" fmla="*/ 96 h 96"/>
                <a:gd name="T34" fmla="*/ 152 w 175"/>
                <a:gd name="T35" fmla="*/ 96 h 96"/>
                <a:gd name="T36" fmla="*/ 175 w 175"/>
                <a:gd name="T37" fmla="*/ 73 h 96"/>
                <a:gd name="T38" fmla="*/ 158 w 175"/>
                <a:gd name="T39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5" h="96">
                  <a:moveTo>
                    <a:pt x="158" y="51"/>
                  </a:moveTo>
                  <a:cubicBezTo>
                    <a:pt x="158" y="51"/>
                    <a:pt x="158" y="50"/>
                    <a:pt x="158" y="50"/>
                  </a:cubicBezTo>
                  <a:cubicBezTo>
                    <a:pt x="158" y="35"/>
                    <a:pt x="146" y="23"/>
                    <a:pt x="130" y="23"/>
                  </a:cubicBezTo>
                  <a:cubicBezTo>
                    <a:pt x="128" y="23"/>
                    <a:pt x="125" y="23"/>
                    <a:pt x="123" y="24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2" y="9"/>
                    <a:pt x="57" y="22"/>
                  </a:cubicBezTo>
                  <a:cubicBezTo>
                    <a:pt x="54" y="21"/>
                    <a:pt x="51" y="21"/>
                    <a:pt x="48" y="21"/>
                  </a:cubicBezTo>
                  <a:cubicBezTo>
                    <a:pt x="36" y="21"/>
                    <a:pt x="25" y="30"/>
                    <a:pt x="24" y="42"/>
                  </a:cubicBezTo>
                  <a:cubicBezTo>
                    <a:pt x="10" y="44"/>
                    <a:pt x="0" y="55"/>
                    <a:pt x="0" y="69"/>
                  </a:cubicBezTo>
                  <a:cubicBezTo>
                    <a:pt x="0" y="84"/>
                    <a:pt x="12" y="96"/>
                    <a:pt x="27" y="96"/>
                  </a:cubicBezTo>
                  <a:cubicBezTo>
                    <a:pt x="28" y="96"/>
                    <a:pt x="38" y="96"/>
                    <a:pt x="52" y="96"/>
                  </a:cubicBezTo>
                  <a:cubicBezTo>
                    <a:pt x="48" y="85"/>
                    <a:pt x="48" y="71"/>
                    <a:pt x="48" y="63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71"/>
                    <a:pt x="129" y="85"/>
                    <a:pt x="126" y="96"/>
                  </a:cubicBezTo>
                  <a:cubicBezTo>
                    <a:pt x="141" y="96"/>
                    <a:pt x="151" y="96"/>
                    <a:pt x="152" y="96"/>
                  </a:cubicBezTo>
                  <a:cubicBezTo>
                    <a:pt x="164" y="96"/>
                    <a:pt x="175" y="85"/>
                    <a:pt x="175" y="73"/>
                  </a:cubicBezTo>
                  <a:cubicBezTo>
                    <a:pt x="175" y="62"/>
                    <a:pt x="168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56">
              <a:extLst>
                <a:ext uri="{FF2B5EF4-FFF2-40B4-BE49-F238E27FC236}">
                  <a16:creationId xmlns="" xmlns:a16="http://schemas.microsoft.com/office/drawing/2014/main" id="{8F6E9723-4965-460A-A8A8-F4D0BA9E6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566" y="4750375"/>
              <a:ext cx="158726" cy="145043"/>
            </a:xfrm>
            <a:custGeom>
              <a:avLst/>
              <a:gdLst>
                <a:gd name="T0" fmla="*/ 4 w 42"/>
                <a:gd name="T1" fmla="*/ 36 h 38"/>
                <a:gd name="T2" fmla="*/ 5 w 42"/>
                <a:gd name="T3" fmla="*/ 38 h 38"/>
                <a:gd name="T4" fmla="*/ 42 w 42"/>
                <a:gd name="T5" fmla="*/ 10 h 38"/>
                <a:gd name="T6" fmla="*/ 23 w 42"/>
                <a:gd name="T7" fmla="*/ 0 h 38"/>
                <a:gd name="T8" fmla="*/ 0 w 42"/>
                <a:gd name="T9" fmla="*/ 11 h 38"/>
                <a:gd name="T10" fmla="*/ 4 w 42"/>
                <a:gd name="T1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8">
                  <a:moveTo>
                    <a:pt x="4" y="36"/>
                  </a:moveTo>
                  <a:cubicBezTo>
                    <a:pt x="4" y="37"/>
                    <a:pt x="5" y="38"/>
                    <a:pt x="5" y="3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9"/>
                    <a:pt x="1" y="29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6" name="组合 665">
            <a:extLst>
              <a:ext uri="{FF2B5EF4-FFF2-40B4-BE49-F238E27FC236}">
                <a16:creationId xmlns="" xmlns:a16="http://schemas.microsoft.com/office/drawing/2014/main" id="{018C2FD0-2CF2-47BF-BD40-DBA7499936B5}"/>
              </a:ext>
            </a:extLst>
          </p:cNvPr>
          <p:cNvGrpSpPr/>
          <p:nvPr/>
        </p:nvGrpSpPr>
        <p:grpSpPr>
          <a:xfrm>
            <a:off x="4050938" y="3583152"/>
            <a:ext cx="383269" cy="275796"/>
            <a:chOff x="3260826" y="4527337"/>
            <a:chExt cx="663639" cy="477547"/>
          </a:xfrm>
          <a:solidFill>
            <a:schemeClr val="bg1">
              <a:lumMod val="95000"/>
            </a:schemeClr>
          </a:solidFill>
        </p:grpSpPr>
        <p:sp>
          <p:nvSpPr>
            <p:cNvPr id="667" name="Oval 57">
              <a:extLst>
                <a:ext uri="{FF2B5EF4-FFF2-40B4-BE49-F238E27FC236}">
                  <a16:creationId xmlns="" xmlns:a16="http://schemas.microsoft.com/office/drawing/2014/main" id="{8A8D5443-E1FA-46E0-97D0-43B75E170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648" y="4799634"/>
              <a:ext cx="75258" cy="766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58">
              <a:extLst>
                <a:ext uri="{FF2B5EF4-FFF2-40B4-BE49-F238E27FC236}">
                  <a16:creationId xmlns="" xmlns:a16="http://schemas.microsoft.com/office/drawing/2014/main" id="{AC6C0CF1-B09B-4AF1-B22C-DE5B73528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826" y="4527337"/>
              <a:ext cx="663639" cy="368080"/>
            </a:xfrm>
            <a:custGeom>
              <a:avLst/>
              <a:gdLst>
                <a:gd name="T0" fmla="*/ 158 w 175"/>
                <a:gd name="T1" fmla="*/ 51 h 97"/>
                <a:gd name="T2" fmla="*/ 158 w 175"/>
                <a:gd name="T3" fmla="*/ 51 h 97"/>
                <a:gd name="T4" fmla="*/ 130 w 175"/>
                <a:gd name="T5" fmla="*/ 23 h 97"/>
                <a:gd name="T6" fmla="*/ 123 w 175"/>
                <a:gd name="T7" fmla="*/ 25 h 97"/>
                <a:gd name="T8" fmla="*/ 89 w 175"/>
                <a:gd name="T9" fmla="*/ 0 h 97"/>
                <a:gd name="T10" fmla="*/ 57 w 175"/>
                <a:gd name="T11" fmla="*/ 23 h 97"/>
                <a:gd name="T12" fmla="*/ 48 w 175"/>
                <a:gd name="T13" fmla="*/ 21 h 97"/>
                <a:gd name="T14" fmla="*/ 24 w 175"/>
                <a:gd name="T15" fmla="*/ 43 h 97"/>
                <a:gd name="T16" fmla="*/ 0 w 175"/>
                <a:gd name="T17" fmla="*/ 70 h 97"/>
                <a:gd name="T18" fmla="*/ 27 w 175"/>
                <a:gd name="T19" fmla="*/ 97 h 97"/>
                <a:gd name="T20" fmla="*/ 51 w 175"/>
                <a:gd name="T21" fmla="*/ 97 h 97"/>
                <a:gd name="T22" fmla="*/ 50 w 175"/>
                <a:gd name="T23" fmla="*/ 96 h 97"/>
                <a:gd name="T24" fmla="*/ 41 w 175"/>
                <a:gd name="T25" fmla="*/ 94 h 97"/>
                <a:gd name="T26" fmla="*/ 37 w 175"/>
                <a:gd name="T27" fmla="*/ 92 h 97"/>
                <a:gd name="T28" fmla="*/ 37 w 175"/>
                <a:gd name="T29" fmla="*/ 72 h 97"/>
                <a:gd name="T30" fmla="*/ 41 w 175"/>
                <a:gd name="T31" fmla="*/ 71 h 97"/>
                <a:gd name="T32" fmla="*/ 50 w 175"/>
                <a:gd name="T33" fmla="*/ 68 h 97"/>
                <a:gd name="T34" fmla="*/ 51 w 175"/>
                <a:gd name="T35" fmla="*/ 66 h 97"/>
                <a:gd name="T36" fmla="*/ 47 w 175"/>
                <a:gd name="T37" fmla="*/ 58 h 97"/>
                <a:gd name="T38" fmla="*/ 44 w 175"/>
                <a:gd name="T39" fmla="*/ 53 h 97"/>
                <a:gd name="T40" fmla="*/ 58 w 175"/>
                <a:gd name="T41" fmla="*/ 39 h 97"/>
                <a:gd name="T42" fmla="*/ 63 w 175"/>
                <a:gd name="T43" fmla="*/ 42 h 97"/>
                <a:gd name="T44" fmla="*/ 71 w 175"/>
                <a:gd name="T45" fmla="*/ 46 h 97"/>
                <a:gd name="T46" fmla="*/ 73 w 175"/>
                <a:gd name="T47" fmla="*/ 45 h 97"/>
                <a:gd name="T48" fmla="*/ 76 w 175"/>
                <a:gd name="T49" fmla="*/ 36 h 97"/>
                <a:gd name="T50" fmla="*/ 77 w 175"/>
                <a:gd name="T51" fmla="*/ 32 h 97"/>
                <a:gd name="T52" fmla="*/ 97 w 175"/>
                <a:gd name="T53" fmla="*/ 32 h 97"/>
                <a:gd name="T54" fmla="*/ 98 w 175"/>
                <a:gd name="T55" fmla="*/ 36 h 97"/>
                <a:gd name="T56" fmla="*/ 101 w 175"/>
                <a:gd name="T57" fmla="*/ 45 h 97"/>
                <a:gd name="T58" fmla="*/ 103 w 175"/>
                <a:gd name="T59" fmla="*/ 46 h 97"/>
                <a:gd name="T60" fmla="*/ 111 w 175"/>
                <a:gd name="T61" fmla="*/ 42 h 97"/>
                <a:gd name="T62" fmla="*/ 116 w 175"/>
                <a:gd name="T63" fmla="*/ 39 h 97"/>
                <a:gd name="T64" fmla="*/ 130 w 175"/>
                <a:gd name="T65" fmla="*/ 53 h 97"/>
                <a:gd name="T66" fmla="*/ 128 w 175"/>
                <a:gd name="T67" fmla="*/ 58 h 97"/>
                <a:gd name="T68" fmla="*/ 123 w 175"/>
                <a:gd name="T69" fmla="*/ 66 h 97"/>
                <a:gd name="T70" fmla="*/ 124 w 175"/>
                <a:gd name="T71" fmla="*/ 68 h 97"/>
                <a:gd name="T72" fmla="*/ 133 w 175"/>
                <a:gd name="T73" fmla="*/ 71 h 97"/>
                <a:gd name="T74" fmla="*/ 138 w 175"/>
                <a:gd name="T75" fmla="*/ 72 h 97"/>
                <a:gd name="T76" fmla="*/ 138 w 175"/>
                <a:gd name="T77" fmla="*/ 92 h 97"/>
                <a:gd name="T78" fmla="*/ 133 w 175"/>
                <a:gd name="T79" fmla="*/ 93 h 97"/>
                <a:gd name="T80" fmla="*/ 124 w 175"/>
                <a:gd name="T81" fmla="*/ 96 h 97"/>
                <a:gd name="T82" fmla="*/ 123 w 175"/>
                <a:gd name="T83" fmla="*/ 97 h 97"/>
                <a:gd name="T84" fmla="*/ 152 w 175"/>
                <a:gd name="T85" fmla="*/ 97 h 97"/>
                <a:gd name="T86" fmla="*/ 175 w 175"/>
                <a:gd name="T87" fmla="*/ 73 h 97"/>
                <a:gd name="T88" fmla="*/ 158 w 175"/>
                <a:gd name="T89" fmla="*/ 5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97">
                  <a:moveTo>
                    <a:pt x="158" y="51"/>
                  </a:moveTo>
                  <a:cubicBezTo>
                    <a:pt x="158" y="51"/>
                    <a:pt x="158" y="51"/>
                    <a:pt x="158" y="51"/>
                  </a:cubicBezTo>
                  <a:cubicBezTo>
                    <a:pt x="158" y="36"/>
                    <a:pt x="146" y="23"/>
                    <a:pt x="130" y="23"/>
                  </a:cubicBezTo>
                  <a:cubicBezTo>
                    <a:pt x="128" y="23"/>
                    <a:pt x="125" y="24"/>
                    <a:pt x="123" y="25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1" y="10"/>
                    <a:pt x="57" y="23"/>
                  </a:cubicBezTo>
                  <a:cubicBezTo>
                    <a:pt x="54" y="22"/>
                    <a:pt x="51" y="21"/>
                    <a:pt x="48" y="21"/>
                  </a:cubicBezTo>
                  <a:cubicBezTo>
                    <a:pt x="36" y="21"/>
                    <a:pt x="25" y="31"/>
                    <a:pt x="24" y="43"/>
                  </a:cubicBezTo>
                  <a:cubicBezTo>
                    <a:pt x="10" y="44"/>
                    <a:pt x="0" y="56"/>
                    <a:pt x="0" y="70"/>
                  </a:cubicBezTo>
                  <a:cubicBezTo>
                    <a:pt x="0" y="84"/>
                    <a:pt x="12" y="97"/>
                    <a:pt x="27" y="97"/>
                  </a:cubicBezTo>
                  <a:cubicBezTo>
                    <a:pt x="28" y="97"/>
                    <a:pt x="37" y="97"/>
                    <a:pt x="51" y="97"/>
                  </a:cubicBezTo>
                  <a:cubicBezTo>
                    <a:pt x="51" y="96"/>
                    <a:pt x="50" y="96"/>
                    <a:pt x="50" y="96"/>
                  </a:cubicBezTo>
                  <a:cubicBezTo>
                    <a:pt x="48" y="95"/>
                    <a:pt x="45" y="95"/>
                    <a:pt x="41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4" y="70"/>
                    <a:pt x="48" y="69"/>
                    <a:pt x="50" y="68"/>
                  </a:cubicBezTo>
                  <a:cubicBezTo>
                    <a:pt x="51" y="67"/>
                    <a:pt x="51" y="67"/>
                    <a:pt x="51" y="66"/>
                  </a:cubicBezTo>
                  <a:cubicBezTo>
                    <a:pt x="50" y="64"/>
                    <a:pt x="48" y="61"/>
                    <a:pt x="47" y="58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6" y="43"/>
                    <a:pt x="69" y="45"/>
                    <a:pt x="71" y="46"/>
                  </a:cubicBezTo>
                  <a:cubicBezTo>
                    <a:pt x="72" y="46"/>
                    <a:pt x="72" y="46"/>
                    <a:pt x="73" y="45"/>
                  </a:cubicBezTo>
                  <a:cubicBezTo>
                    <a:pt x="74" y="43"/>
                    <a:pt x="74" y="40"/>
                    <a:pt x="76" y="36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00" y="40"/>
                    <a:pt x="100" y="43"/>
                    <a:pt x="101" y="45"/>
                  </a:cubicBezTo>
                  <a:cubicBezTo>
                    <a:pt x="102" y="46"/>
                    <a:pt x="102" y="46"/>
                    <a:pt x="103" y="46"/>
                  </a:cubicBezTo>
                  <a:cubicBezTo>
                    <a:pt x="105" y="45"/>
                    <a:pt x="108" y="43"/>
                    <a:pt x="111" y="42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6" y="60"/>
                    <a:pt x="125" y="63"/>
                    <a:pt x="123" y="66"/>
                  </a:cubicBezTo>
                  <a:cubicBezTo>
                    <a:pt x="123" y="67"/>
                    <a:pt x="123" y="67"/>
                    <a:pt x="124" y="68"/>
                  </a:cubicBezTo>
                  <a:cubicBezTo>
                    <a:pt x="126" y="69"/>
                    <a:pt x="130" y="70"/>
                    <a:pt x="133" y="71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0" y="95"/>
                    <a:pt x="126" y="95"/>
                    <a:pt x="124" y="96"/>
                  </a:cubicBezTo>
                  <a:cubicBezTo>
                    <a:pt x="124" y="96"/>
                    <a:pt x="124" y="96"/>
                    <a:pt x="123" y="97"/>
                  </a:cubicBezTo>
                  <a:cubicBezTo>
                    <a:pt x="140" y="97"/>
                    <a:pt x="151" y="97"/>
                    <a:pt x="152" y="97"/>
                  </a:cubicBezTo>
                  <a:cubicBezTo>
                    <a:pt x="164" y="97"/>
                    <a:pt x="175" y="86"/>
                    <a:pt x="175" y="73"/>
                  </a:cubicBezTo>
                  <a:cubicBezTo>
                    <a:pt x="175" y="63"/>
                    <a:pt x="167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59">
              <a:extLst>
                <a:ext uri="{FF2B5EF4-FFF2-40B4-BE49-F238E27FC236}">
                  <a16:creationId xmlns="" xmlns:a16="http://schemas.microsoft.com/office/drawing/2014/main" id="{6D24E8E6-2A53-441A-8E37-75C3841BE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3657" y="4671012"/>
              <a:ext cx="333872" cy="333872"/>
            </a:xfrm>
            <a:custGeom>
              <a:avLst/>
              <a:gdLst>
                <a:gd name="T0" fmla="*/ 76 w 88"/>
                <a:gd name="T1" fmla="*/ 52 h 88"/>
                <a:gd name="T2" fmla="*/ 88 w 88"/>
                <a:gd name="T3" fmla="*/ 49 h 88"/>
                <a:gd name="T4" fmla="*/ 88 w 88"/>
                <a:gd name="T5" fmla="*/ 39 h 88"/>
                <a:gd name="T6" fmla="*/ 75 w 88"/>
                <a:gd name="T7" fmla="*/ 36 h 88"/>
                <a:gd name="T8" fmla="*/ 72 w 88"/>
                <a:gd name="T9" fmla="*/ 27 h 88"/>
                <a:gd name="T10" fmla="*/ 79 w 88"/>
                <a:gd name="T11" fmla="*/ 17 h 88"/>
                <a:gd name="T12" fmla="*/ 71 w 88"/>
                <a:gd name="T13" fmla="*/ 10 h 88"/>
                <a:gd name="T14" fmla="*/ 61 w 88"/>
                <a:gd name="T15" fmla="*/ 16 h 88"/>
                <a:gd name="T16" fmla="*/ 52 w 88"/>
                <a:gd name="T17" fmla="*/ 13 h 88"/>
                <a:gd name="T18" fmla="*/ 49 w 88"/>
                <a:gd name="T19" fmla="*/ 0 h 88"/>
                <a:gd name="T20" fmla="*/ 39 w 88"/>
                <a:gd name="T21" fmla="*/ 0 h 88"/>
                <a:gd name="T22" fmla="*/ 36 w 88"/>
                <a:gd name="T23" fmla="*/ 13 h 88"/>
                <a:gd name="T24" fmla="*/ 27 w 88"/>
                <a:gd name="T25" fmla="*/ 16 h 88"/>
                <a:gd name="T26" fmla="*/ 17 w 88"/>
                <a:gd name="T27" fmla="*/ 10 h 88"/>
                <a:gd name="T28" fmla="*/ 10 w 88"/>
                <a:gd name="T29" fmla="*/ 17 h 88"/>
                <a:gd name="T30" fmla="*/ 16 w 88"/>
                <a:gd name="T31" fmla="*/ 28 h 88"/>
                <a:gd name="T32" fmla="*/ 13 w 88"/>
                <a:gd name="T33" fmla="*/ 36 h 88"/>
                <a:gd name="T34" fmla="*/ 0 w 88"/>
                <a:gd name="T35" fmla="*/ 39 h 88"/>
                <a:gd name="T36" fmla="*/ 0 w 88"/>
                <a:gd name="T37" fmla="*/ 49 h 88"/>
                <a:gd name="T38" fmla="*/ 13 w 88"/>
                <a:gd name="T39" fmla="*/ 52 h 88"/>
                <a:gd name="T40" fmla="*/ 16 w 88"/>
                <a:gd name="T41" fmla="*/ 61 h 88"/>
                <a:gd name="T42" fmla="*/ 10 w 88"/>
                <a:gd name="T43" fmla="*/ 72 h 88"/>
                <a:gd name="T44" fmla="*/ 17 w 88"/>
                <a:gd name="T45" fmla="*/ 79 h 88"/>
                <a:gd name="T46" fmla="*/ 28 w 88"/>
                <a:gd name="T47" fmla="*/ 72 h 88"/>
                <a:gd name="T48" fmla="*/ 36 w 88"/>
                <a:gd name="T49" fmla="*/ 76 h 88"/>
                <a:gd name="T50" fmla="*/ 39 w 88"/>
                <a:gd name="T51" fmla="*/ 88 h 88"/>
                <a:gd name="T52" fmla="*/ 49 w 88"/>
                <a:gd name="T53" fmla="*/ 88 h 88"/>
                <a:gd name="T54" fmla="*/ 52 w 88"/>
                <a:gd name="T55" fmla="*/ 76 h 88"/>
                <a:gd name="T56" fmla="*/ 61 w 88"/>
                <a:gd name="T57" fmla="*/ 72 h 88"/>
                <a:gd name="T58" fmla="*/ 71 w 88"/>
                <a:gd name="T59" fmla="*/ 79 h 88"/>
                <a:gd name="T60" fmla="*/ 79 w 88"/>
                <a:gd name="T61" fmla="*/ 71 h 88"/>
                <a:gd name="T62" fmla="*/ 72 w 88"/>
                <a:gd name="T63" fmla="*/ 61 h 88"/>
                <a:gd name="T64" fmla="*/ 76 w 88"/>
                <a:gd name="T65" fmla="*/ 52 h 88"/>
                <a:gd name="T66" fmla="*/ 44 w 88"/>
                <a:gd name="T67" fmla="*/ 62 h 88"/>
                <a:gd name="T68" fmla="*/ 26 w 88"/>
                <a:gd name="T69" fmla="*/ 44 h 88"/>
                <a:gd name="T70" fmla="*/ 44 w 88"/>
                <a:gd name="T71" fmla="*/ 26 h 88"/>
                <a:gd name="T72" fmla="*/ 62 w 88"/>
                <a:gd name="T73" fmla="*/ 44 h 88"/>
                <a:gd name="T74" fmla="*/ 44 w 88"/>
                <a:gd name="T75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76" y="52"/>
                  </a:moveTo>
                  <a:cubicBezTo>
                    <a:pt x="78" y="52"/>
                    <a:pt x="83" y="51"/>
                    <a:pt x="88" y="4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3" y="37"/>
                    <a:pt x="78" y="37"/>
                    <a:pt x="75" y="36"/>
                  </a:cubicBezTo>
                  <a:cubicBezTo>
                    <a:pt x="75" y="33"/>
                    <a:pt x="74" y="30"/>
                    <a:pt x="72" y="27"/>
                  </a:cubicBezTo>
                  <a:cubicBezTo>
                    <a:pt x="74" y="25"/>
                    <a:pt x="76" y="21"/>
                    <a:pt x="79" y="17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7" y="12"/>
                    <a:pt x="63" y="15"/>
                    <a:pt x="61" y="16"/>
                  </a:cubicBezTo>
                  <a:cubicBezTo>
                    <a:pt x="58" y="15"/>
                    <a:pt x="55" y="13"/>
                    <a:pt x="52" y="13"/>
                  </a:cubicBezTo>
                  <a:cubicBezTo>
                    <a:pt x="52" y="10"/>
                    <a:pt x="51" y="5"/>
                    <a:pt x="4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5"/>
                    <a:pt x="36" y="10"/>
                    <a:pt x="36" y="13"/>
                  </a:cubicBezTo>
                  <a:cubicBezTo>
                    <a:pt x="33" y="13"/>
                    <a:pt x="30" y="15"/>
                    <a:pt x="27" y="16"/>
                  </a:cubicBezTo>
                  <a:cubicBezTo>
                    <a:pt x="25" y="15"/>
                    <a:pt x="21" y="12"/>
                    <a:pt x="17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2" y="21"/>
                    <a:pt x="15" y="25"/>
                    <a:pt x="16" y="28"/>
                  </a:cubicBezTo>
                  <a:cubicBezTo>
                    <a:pt x="15" y="30"/>
                    <a:pt x="13" y="33"/>
                    <a:pt x="13" y="36"/>
                  </a:cubicBezTo>
                  <a:cubicBezTo>
                    <a:pt x="10" y="37"/>
                    <a:pt x="5" y="38"/>
                    <a:pt x="0" y="3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10" y="52"/>
                    <a:pt x="13" y="52"/>
                  </a:cubicBezTo>
                  <a:cubicBezTo>
                    <a:pt x="13" y="55"/>
                    <a:pt x="15" y="58"/>
                    <a:pt x="16" y="61"/>
                  </a:cubicBezTo>
                  <a:cubicBezTo>
                    <a:pt x="15" y="63"/>
                    <a:pt x="12" y="67"/>
                    <a:pt x="10" y="72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21" y="76"/>
                    <a:pt x="25" y="74"/>
                    <a:pt x="28" y="72"/>
                  </a:cubicBezTo>
                  <a:cubicBezTo>
                    <a:pt x="30" y="74"/>
                    <a:pt x="33" y="75"/>
                    <a:pt x="36" y="76"/>
                  </a:cubicBezTo>
                  <a:cubicBezTo>
                    <a:pt x="37" y="78"/>
                    <a:pt x="38" y="83"/>
                    <a:pt x="39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1" y="83"/>
                    <a:pt x="52" y="78"/>
                    <a:pt x="52" y="76"/>
                  </a:cubicBezTo>
                  <a:cubicBezTo>
                    <a:pt x="55" y="75"/>
                    <a:pt x="58" y="74"/>
                    <a:pt x="61" y="72"/>
                  </a:cubicBezTo>
                  <a:cubicBezTo>
                    <a:pt x="63" y="74"/>
                    <a:pt x="67" y="76"/>
                    <a:pt x="71" y="79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6" y="67"/>
                    <a:pt x="74" y="63"/>
                    <a:pt x="72" y="61"/>
                  </a:cubicBezTo>
                  <a:cubicBezTo>
                    <a:pt x="74" y="58"/>
                    <a:pt x="75" y="55"/>
                    <a:pt x="76" y="52"/>
                  </a:cubicBezTo>
                  <a:close/>
                  <a:moveTo>
                    <a:pt x="44" y="62"/>
                  </a:moveTo>
                  <a:cubicBezTo>
                    <a:pt x="34" y="62"/>
                    <a:pt x="26" y="54"/>
                    <a:pt x="26" y="44"/>
                  </a:cubicBezTo>
                  <a:cubicBezTo>
                    <a:pt x="26" y="34"/>
                    <a:pt x="34" y="26"/>
                    <a:pt x="44" y="26"/>
                  </a:cubicBezTo>
                  <a:cubicBezTo>
                    <a:pt x="54" y="26"/>
                    <a:pt x="62" y="34"/>
                    <a:pt x="62" y="44"/>
                  </a:cubicBezTo>
                  <a:cubicBezTo>
                    <a:pt x="62" y="54"/>
                    <a:pt x="54" y="62"/>
                    <a:pt x="4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0" name="组合 669">
            <a:extLst>
              <a:ext uri="{FF2B5EF4-FFF2-40B4-BE49-F238E27FC236}">
                <a16:creationId xmlns="" xmlns:a16="http://schemas.microsoft.com/office/drawing/2014/main" id="{C889CEC0-6F1B-427C-95CA-D0342CD7EA32}"/>
              </a:ext>
            </a:extLst>
          </p:cNvPr>
          <p:cNvGrpSpPr/>
          <p:nvPr/>
        </p:nvGrpSpPr>
        <p:grpSpPr>
          <a:xfrm>
            <a:off x="4054295" y="1705296"/>
            <a:ext cx="376554" cy="262965"/>
            <a:chOff x="1962284" y="4527337"/>
            <a:chExt cx="662270" cy="462495"/>
          </a:xfrm>
          <a:solidFill>
            <a:schemeClr val="bg1"/>
          </a:solidFill>
        </p:grpSpPr>
        <p:sp>
          <p:nvSpPr>
            <p:cNvPr id="671" name="Freeform 60">
              <a:extLst>
                <a:ext uri="{FF2B5EF4-FFF2-40B4-BE49-F238E27FC236}">
                  <a16:creationId xmlns="" xmlns:a16="http://schemas.microsoft.com/office/drawing/2014/main" id="{E5DF2378-BA7C-4089-9FB4-70A2BCCB7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284" y="4527337"/>
              <a:ext cx="662270" cy="363975"/>
            </a:xfrm>
            <a:custGeom>
              <a:avLst/>
              <a:gdLst>
                <a:gd name="T0" fmla="*/ 158 w 175"/>
                <a:gd name="T1" fmla="*/ 51 h 96"/>
                <a:gd name="T2" fmla="*/ 158 w 175"/>
                <a:gd name="T3" fmla="*/ 50 h 96"/>
                <a:gd name="T4" fmla="*/ 131 w 175"/>
                <a:gd name="T5" fmla="*/ 23 h 96"/>
                <a:gd name="T6" fmla="*/ 123 w 175"/>
                <a:gd name="T7" fmla="*/ 24 h 96"/>
                <a:gd name="T8" fmla="*/ 90 w 175"/>
                <a:gd name="T9" fmla="*/ 0 h 96"/>
                <a:gd name="T10" fmla="*/ 57 w 175"/>
                <a:gd name="T11" fmla="*/ 22 h 96"/>
                <a:gd name="T12" fmla="*/ 49 w 175"/>
                <a:gd name="T13" fmla="*/ 21 h 96"/>
                <a:gd name="T14" fmla="*/ 24 w 175"/>
                <a:gd name="T15" fmla="*/ 42 h 96"/>
                <a:gd name="T16" fmla="*/ 0 w 175"/>
                <a:gd name="T17" fmla="*/ 69 h 96"/>
                <a:gd name="T18" fmla="*/ 27 w 175"/>
                <a:gd name="T19" fmla="*/ 96 h 96"/>
                <a:gd name="T20" fmla="*/ 57 w 175"/>
                <a:gd name="T21" fmla="*/ 96 h 96"/>
                <a:gd name="T22" fmla="*/ 57 w 175"/>
                <a:gd name="T23" fmla="*/ 44 h 96"/>
                <a:gd name="T24" fmla="*/ 70 w 175"/>
                <a:gd name="T25" fmla="*/ 31 h 96"/>
                <a:gd name="T26" fmla="*/ 109 w 175"/>
                <a:gd name="T27" fmla="*/ 31 h 96"/>
                <a:gd name="T28" fmla="*/ 123 w 175"/>
                <a:gd name="T29" fmla="*/ 44 h 96"/>
                <a:gd name="T30" fmla="*/ 123 w 175"/>
                <a:gd name="T31" fmla="*/ 96 h 96"/>
                <a:gd name="T32" fmla="*/ 152 w 175"/>
                <a:gd name="T33" fmla="*/ 96 h 96"/>
                <a:gd name="T34" fmla="*/ 175 w 175"/>
                <a:gd name="T35" fmla="*/ 73 h 96"/>
                <a:gd name="T36" fmla="*/ 158 w 175"/>
                <a:gd name="T37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96">
                  <a:moveTo>
                    <a:pt x="158" y="51"/>
                  </a:moveTo>
                  <a:cubicBezTo>
                    <a:pt x="158" y="51"/>
                    <a:pt x="158" y="50"/>
                    <a:pt x="158" y="50"/>
                  </a:cubicBezTo>
                  <a:cubicBezTo>
                    <a:pt x="158" y="35"/>
                    <a:pt x="146" y="23"/>
                    <a:pt x="131" y="23"/>
                  </a:cubicBezTo>
                  <a:cubicBezTo>
                    <a:pt x="128" y="23"/>
                    <a:pt x="126" y="23"/>
                    <a:pt x="123" y="24"/>
                  </a:cubicBezTo>
                  <a:cubicBezTo>
                    <a:pt x="119" y="10"/>
                    <a:pt x="106" y="0"/>
                    <a:pt x="90" y="0"/>
                  </a:cubicBezTo>
                  <a:cubicBezTo>
                    <a:pt x="75" y="0"/>
                    <a:pt x="62" y="9"/>
                    <a:pt x="57" y="22"/>
                  </a:cubicBezTo>
                  <a:cubicBezTo>
                    <a:pt x="54" y="21"/>
                    <a:pt x="52" y="21"/>
                    <a:pt x="49" y="21"/>
                  </a:cubicBezTo>
                  <a:cubicBezTo>
                    <a:pt x="36" y="21"/>
                    <a:pt x="26" y="30"/>
                    <a:pt x="24" y="42"/>
                  </a:cubicBezTo>
                  <a:cubicBezTo>
                    <a:pt x="10" y="44"/>
                    <a:pt x="0" y="55"/>
                    <a:pt x="0" y="69"/>
                  </a:cubicBezTo>
                  <a:cubicBezTo>
                    <a:pt x="0" y="84"/>
                    <a:pt x="12" y="96"/>
                    <a:pt x="27" y="96"/>
                  </a:cubicBezTo>
                  <a:cubicBezTo>
                    <a:pt x="28" y="96"/>
                    <a:pt x="40" y="96"/>
                    <a:pt x="57" y="96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37"/>
                    <a:pt x="63" y="31"/>
                    <a:pt x="70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17" y="31"/>
                    <a:pt x="123" y="37"/>
                    <a:pt x="123" y="44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39" y="96"/>
                    <a:pt x="152" y="96"/>
                    <a:pt x="152" y="96"/>
                  </a:cubicBezTo>
                  <a:cubicBezTo>
                    <a:pt x="165" y="96"/>
                    <a:pt x="175" y="85"/>
                    <a:pt x="175" y="73"/>
                  </a:cubicBezTo>
                  <a:cubicBezTo>
                    <a:pt x="175" y="62"/>
                    <a:pt x="168" y="54"/>
                    <a:pt x="1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1">
              <a:extLst>
                <a:ext uri="{FF2B5EF4-FFF2-40B4-BE49-F238E27FC236}">
                  <a16:creationId xmlns="" xmlns:a16="http://schemas.microsoft.com/office/drawing/2014/main" id="{3894955C-3BEC-42DD-BD5F-D7E04FF7C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4478" y="4671012"/>
              <a:ext cx="197039" cy="318820"/>
            </a:xfrm>
            <a:custGeom>
              <a:avLst/>
              <a:gdLst>
                <a:gd name="T0" fmla="*/ 6 w 52"/>
                <a:gd name="T1" fmla="*/ 0 h 84"/>
                <a:gd name="T2" fmla="*/ 0 w 52"/>
                <a:gd name="T3" fmla="*/ 77 h 84"/>
                <a:gd name="T4" fmla="*/ 45 w 52"/>
                <a:gd name="T5" fmla="*/ 84 h 84"/>
                <a:gd name="T6" fmla="*/ 52 w 52"/>
                <a:gd name="T7" fmla="*/ 6 h 84"/>
                <a:gd name="T8" fmla="*/ 18 w 52"/>
                <a:gd name="T9" fmla="*/ 3 h 84"/>
                <a:gd name="T10" fmla="*/ 35 w 52"/>
                <a:gd name="T11" fmla="*/ 5 h 84"/>
                <a:gd name="T12" fmla="*/ 18 w 52"/>
                <a:gd name="T13" fmla="*/ 6 h 84"/>
                <a:gd name="T14" fmla="*/ 18 w 52"/>
                <a:gd name="T15" fmla="*/ 3 h 84"/>
                <a:gd name="T16" fmla="*/ 15 w 52"/>
                <a:gd name="T17" fmla="*/ 76 h 84"/>
                <a:gd name="T18" fmla="*/ 5 w 52"/>
                <a:gd name="T19" fmla="*/ 75 h 84"/>
                <a:gd name="T20" fmla="*/ 6 w 52"/>
                <a:gd name="T21" fmla="*/ 71 h 84"/>
                <a:gd name="T22" fmla="*/ 17 w 52"/>
                <a:gd name="T23" fmla="*/ 72 h 84"/>
                <a:gd name="T24" fmla="*/ 17 w 52"/>
                <a:gd name="T25" fmla="*/ 67 h 84"/>
                <a:gd name="T26" fmla="*/ 6 w 52"/>
                <a:gd name="T27" fmla="*/ 68 h 84"/>
                <a:gd name="T28" fmla="*/ 5 w 52"/>
                <a:gd name="T29" fmla="*/ 64 h 84"/>
                <a:gd name="T30" fmla="*/ 15 w 52"/>
                <a:gd name="T31" fmla="*/ 63 h 84"/>
                <a:gd name="T32" fmla="*/ 17 w 52"/>
                <a:gd name="T33" fmla="*/ 67 h 84"/>
                <a:gd name="T34" fmla="*/ 15 w 52"/>
                <a:gd name="T35" fmla="*/ 60 h 84"/>
                <a:gd name="T36" fmla="*/ 5 w 52"/>
                <a:gd name="T37" fmla="*/ 59 h 84"/>
                <a:gd name="T38" fmla="*/ 6 w 52"/>
                <a:gd name="T39" fmla="*/ 54 h 84"/>
                <a:gd name="T40" fmla="*/ 17 w 52"/>
                <a:gd name="T41" fmla="*/ 55 h 84"/>
                <a:gd name="T42" fmla="*/ 31 w 52"/>
                <a:gd name="T43" fmla="*/ 75 h 84"/>
                <a:gd name="T44" fmla="*/ 21 w 52"/>
                <a:gd name="T45" fmla="*/ 76 h 84"/>
                <a:gd name="T46" fmla="*/ 20 w 52"/>
                <a:gd name="T47" fmla="*/ 72 h 84"/>
                <a:gd name="T48" fmla="*/ 30 w 52"/>
                <a:gd name="T49" fmla="*/ 71 h 84"/>
                <a:gd name="T50" fmla="*/ 31 w 52"/>
                <a:gd name="T51" fmla="*/ 75 h 84"/>
                <a:gd name="T52" fmla="*/ 30 w 52"/>
                <a:gd name="T53" fmla="*/ 68 h 84"/>
                <a:gd name="T54" fmla="*/ 20 w 52"/>
                <a:gd name="T55" fmla="*/ 67 h 84"/>
                <a:gd name="T56" fmla="*/ 21 w 52"/>
                <a:gd name="T57" fmla="*/ 63 h 84"/>
                <a:gd name="T58" fmla="*/ 31 w 52"/>
                <a:gd name="T59" fmla="*/ 64 h 84"/>
                <a:gd name="T60" fmla="*/ 31 w 52"/>
                <a:gd name="T61" fmla="*/ 59 h 84"/>
                <a:gd name="T62" fmla="*/ 21 w 52"/>
                <a:gd name="T63" fmla="*/ 60 h 84"/>
                <a:gd name="T64" fmla="*/ 20 w 52"/>
                <a:gd name="T65" fmla="*/ 55 h 84"/>
                <a:gd name="T66" fmla="*/ 30 w 52"/>
                <a:gd name="T67" fmla="*/ 54 h 84"/>
                <a:gd name="T68" fmla="*/ 31 w 52"/>
                <a:gd name="T69" fmla="*/ 59 h 84"/>
                <a:gd name="T70" fmla="*/ 45 w 52"/>
                <a:gd name="T71" fmla="*/ 76 h 84"/>
                <a:gd name="T72" fmla="*/ 35 w 52"/>
                <a:gd name="T73" fmla="*/ 75 h 84"/>
                <a:gd name="T74" fmla="*/ 36 w 52"/>
                <a:gd name="T75" fmla="*/ 71 h 84"/>
                <a:gd name="T76" fmla="*/ 46 w 52"/>
                <a:gd name="T77" fmla="*/ 72 h 84"/>
                <a:gd name="T78" fmla="*/ 46 w 52"/>
                <a:gd name="T79" fmla="*/ 67 h 84"/>
                <a:gd name="T80" fmla="*/ 36 w 52"/>
                <a:gd name="T81" fmla="*/ 68 h 84"/>
                <a:gd name="T82" fmla="*/ 35 w 52"/>
                <a:gd name="T83" fmla="*/ 64 h 84"/>
                <a:gd name="T84" fmla="*/ 45 w 52"/>
                <a:gd name="T85" fmla="*/ 63 h 84"/>
                <a:gd name="T86" fmla="*/ 46 w 52"/>
                <a:gd name="T87" fmla="*/ 67 h 84"/>
                <a:gd name="T88" fmla="*/ 45 w 52"/>
                <a:gd name="T89" fmla="*/ 60 h 84"/>
                <a:gd name="T90" fmla="*/ 35 w 52"/>
                <a:gd name="T91" fmla="*/ 59 h 84"/>
                <a:gd name="T92" fmla="*/ 36 w 52"/>
                <a:gd name="T93" fmla="*/ 54 h 84"/>
                <a:gd name="T94" fmla="*/ 46 w 52"/>
                <a:gd name="T95" fmla="*/ 55 h 84"/>
                <a:gd name="T96" fmla="*/ 47 w 52"/>
                <a:gd name="T97" fmla="*/ 50 h 84"/>
                <a:gd name="T98" fmla="*/ 4 w 52"/>
                <a:gd name="T99" fmla="*/ 12 h 84"/>
                <a:gd name="T100" fmla="*/ 45 w 52"/>
                <a:gd name="T101" fmla="*/ 10 h 84"/>
                <a:gd name="T102" fmla="*/ 47 w 52"/>
                <a:gd name="T103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84">
                  <a:moveTo>
                    <a:pt x="4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1"/>
                    <a:pt x="3" y="84"/>
                    <a:pt x="6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9" y="84"/>
                    <a:pt x="52" y="81"/>
                    <a:pt x="52" y="77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3"/>
                    <a:pt x="49" y="0"/>
                    <a:pt x="45" y="0"/>
                  </a:cubicBezTo>
                  <a:close/>
                  <a:moveTo>
                    <a:pt x="18" y="3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5" y="5"/>
                    <a:pt x="35" y="6"/>
                    <a:pt x="34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4"/>
                    <a:pt x="17" y="3"/>
                    <a:pt x="18" y="3"/>
                  </a:cubicBezTo>
                  <a:close/>
                  <a:moveTo>
                    <a:pt x="17" y="75"/>
                  </a:moveTo>
                  <a:cubicBezTo>
                    <a:pt x="17" y="76"/>
                    <a:pt x="16" y="76"/>
                    <a:pt x="15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5" y="76"/>
                    <a:pt x="5" y="75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6" y="71"/>
                    <a:pt x="6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7" y="71"/>
                    <a:pt x="17" y="72"/>
                  </a:cubicBezTo>
                  <a:lnTo>
                    <a:pt x="17" y="75"/>
                  </a:lnTo>
                  <a:close/>
                  <a:moveTo>
                    <a:pt x="17" y="67"/>
                  </a:moveTo>
                  <a:cubicBezTo>
                    <a:pt x="17" y="68"/>
                    <a:pt x="16" y="68"/>
                    <a:pt x="15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5" y="68"/>
                    <a:pt x="5" y="67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6" y="63"/>
                    <a:pt x="6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7" y="63"/>
                    <a:pt x="17" y="64"/>
                  </a:cubicBezTo>
                  <a:lnTo>
                    <a:pt x="17" y="67"/>
                  </a:lnTo>
                  <a:close/>
                  <a:moveTo>
                    <a:pt x="17" y="59"/>
                  </a:moveTo>
                  <a:cubicBezTo>
                    <a:pt x="17" y="59"/>
                    <a:pt x="16" y="60"/>
                    <a:pt x="15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59"/>
                    <a:pt x="5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6" y="54"/>
                    <a:pt x="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7" y="55"/>
                    <a:pt x="17" y="55"/>
                  </a:cubicBezTo>
                  <a:lnTo>
                    <a:pt x="17" y="59"/>
                  </a:lnTo>
                  <a:close/>
                  <a:moveTo>
                    <a:pt x="31" y="75"/>
                  </a:moveTo>
                  <a:cubicBezTo>
                    <a:pt x="31" y="76"/>
                    <a:pt x="31" y="76"/>
                    <a:pt x="3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76"/>
                    <a:pt x="20" y="76"/>
                    <a:pt x="20" y="7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71"/>
                    <a:pt x="31" y="71"/>
                    <a:pt x="31" y="72"/>
                  </a:cubicBezTo>
                  <a:lnTo>
                    <a:pt x="31" y="75"/>
                  </a:lnTo>
                  <a:close/>
                  <a:moveTo>
                    <a:pt x="31" y="67"/>
                  </a:moveTo>
                  <a:cubicBezTo>
                    <a:pt x="31" y="68"/>
                    <a:pt x="31" y="68"/>
                    <a:pt x="30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8"/>
                    <a:pt x="20" y="68"/>
                    <a:pt x="20" y="67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3"/>
                    <a:pt x="20" y="63"/>
                    <a:pt x="21" y="6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1" y="63"/>
                    <a:pt x="31" y="63"/>
                    <a:pt x="31" y="64"/>
                  </a:cubicBezTo>
                  <a:lnTo>
                    <a:pt x="31" y="67"/>
                  </a:lnTo>
                  <a:close/>
                  <a:moveTo>
                    <a:pt x="31" y="59"/>
                  </a:moveTo>
                  <a:cubicBezTo>
                    <a:pt x="31" y="59"/>
                    <a:pt x="31" y="60"/>
                    <a:pt x="30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0" y="60"/>
                    <a:pt x="20" y="59"/>
                    <a:pt x="20" y="59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4"/>
                    <a:pt x="2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1" y="55"/>
                    <a:pt x="31" y="55"/>
                  </a:cubicBezTo>
                  <a:lnTo>
                    <a:pt x="31" y="59"/>
                  </a:lnTo>
                  <a:close/>
                  <a:moveTo>
                    <a:pt x="46" y="75"/>
                  </a:moveTo>
                  <a:cubicBezTo>
                    <a:pt x="46" y="76"/>
                    <a:pt x="46" y="76"/>
                    <a:pt x="45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1"/>
                    <a:pt x="35" y="71"/>
                    <a:pt x="3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6" y="71"/>
                    <a:pt x="46" y="71"/>
                    <a:pt x="46" y="72"/>
                  </a:cubicBezTo>
                  <a:lnTo>
                    <a:pt x="46" y="75"/>
                  </a:lnTo>
                  <a:close/>
                  <a:moveTo>
                    <a:pt x="46" y="67"/>
                  </a:moveTo>
                  <a:cubicBezTo>
                    <a:pt x="46" y="68"/>
                    <a:pt x="46" y="68"/>
                    <a:pt x="45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68"/>
                    <a:pt x="35" y="68"/>
                    <a:pt x="35" y="67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3"/>
                    <a:pt x="35" y="63"/>
                    <a:pt x="36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4"/>
                  </a:cubicBezTo>
                  <a:lnTo>
                    <a:pt x="46" y="67"/>
                  </a:lnTo>
                  <a:close/>
                  <a:moveTo>
                    <a:pt x="46" y="59"/>
                  </a:moveTo>
                  <a:cubicBezTo>
                    <a:pt x="46" y="59"/>
                    <a:pt x="46" y="60"/>
                    <a:pt x="45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5" y="60"/>
                    <a:pt x="35" y="59"/>
                    <a:pt x="35" y="59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4"/>
                    <a:pt x="36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5"/>
                    <a:pt x="46" y="55"/>
                  </a:cubicBezTo>
                  <a:lnTo>
                    <a:pt x="46" y="59"/>
                  </a:lnTo>
                  <a:close/>
                  <a:moveTo>
                    <a:pt x="47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7" y="11"/>
                    <a:pt x="47" y="12"/>
                  </a:cubicBezTo>
                  <a:lnTo>
                    <a:pt x="47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3" name="组合 672">
            <a:extLst>
              <a:ext uri="{FF2B5EF4-FFF2-40B4-BE49-F238E27FC236}">
                <a16:creationId xmlns="" xmlns:a16="http://schemas.microsoft.com/office/drawing/2014/main" id="{581048D8-36BC-4262-9919-0C8664309629}"/>
              </a:ext>
            </a:extLst>
          </p:cNvPr>
          <p:cNvGrpSpPr/>
          <p:nvPr/>
        </p:nvGrpSpPr>
        <p:grpSpPr>
          <a:xfrm>
            <a:off x="7781265" y="3584934"/>
            <a:ext cx="371156" cy="272232"/>
            <a:chOff x="5753918" y="4538284"/>
            <a:chExt cx="662270" cy="485756"/>
          </a:xfrm>
          <a:solidFill>
            <a:schemeClr val="bg1">
              <a:lumMod val="95000"/>
            </a:schemeClr>
          </a:solidFill>
        </p:grpSpPr>
        <p:sp>
          <p:nvSpPr>
            <p:cNvPr id="674" name="Freeform 62">
              <a:extLst>
                <a:ext uri="{FF2B5EF4-FFF2-40B4-BE49-F238E27FC236}">
                  <a16:creationId xmlns="" xmlns:a16="http://schemas.microsoft.com/office/drawing/2014/main" id="{0456BE62-FFB5-4EE3-BC52-7A2F541E7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6955" y="4705220"/>
              <a:ext cx="231247" cy="318820"/>
            </a:xfrm>
            <a:custGeom>
              <a:avLst/>
              <a:gdLst>
                <a:gd name="T0" fmla="*/ 57 w 61"/>
                <a:gd name="T1" fmla="*/ 0 h 84"/>
                <a:gd name="T2" fmla="*/ 4 w 61"/>
                <a:gd name="T3" fmla="*/ 0 h 84"/>
                <a:gd name="T4" fmla="*/ 0 w 61"/>
                <a:gd name="T5" fmla="*/ 3 h 84"/>
                <a:gd name="T6" fmla="*/ 0 w 61"/>
                <a:gd name="T7" fmla="*/ 80 h 84"/>
                <a:gd name="T8" fmla="*/ 4 w 61"/>
                <a:gd name="T9" fmla="*/ 84 h 84"/>
                <a:gd name="T10" fmla="*/ 57 w 61"/>
                <a:gd name="T11" fmla="*/ 84 h 84"/>
                <a:gd name="T12" fmla="*/ 61 w 61"/>
                <a:gd name="T13" fmla="*/ 80 h 84"/>
                <a:gd name="T14" fmla="*/ 61 w 61"/>
                <a:gd name="T15" fmla="*/ 3 h 84"/>
                <a:gd name="T16" fmla="*/ 57 w 61"/>
                <a:gd name="T17" fmla="*/ 0 h 84"/>
                <a:gd name="T18" fmla="*/ 55 w 61"/>
                <a:gd name="T19" fmla="*/ 78 h 84"/>
                <a:gd name="T20" fmla="*/ 6 w 61"/>
                <a:gd name="T21" fmla="*/ 78 h 84"/>
                <a:gd name="T22" fmla="*/ 6 w 61"/>
                <a:gd name="T23" fmla="*/ 5 h 84"/>
                <a:gd name="T24" fmla="*/ 55 w 61"/>
                <a:gd name="T25" fmla="*/ 5 h 84"/>
                <a:gd name="T26" fmla="*/ 55 w 61"/>
                <a:gd name="T27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84">
                  <a:moveTo>
                    <a:pt x="5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4"/>
                    <a:pt x="4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9" y="84"/>
                    <a:pt x="61" y="82"/>
                    <a:pt x="61" y="8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"/>
                    <a:pt x="59" y="0"/>
                    <a:pt x="57" y="0"/>
                  </a:cubicBezTo>
                  <a:close/>
                  <a:moveTo>
                    <a:pt x="55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5" y="5"/>
                    <a:pt x="55" y="5"/>
                    <a:pt x="55" y="5"/>
                  </a:cubicBezTo>
                  <a:lnTo>
                    <a:pt x="55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3">
              <a:extLst>
                <a:ext uri="{FF2B5EF4-FFF2-40B4-BE49-F238E27FC236}">
                  <a16:creationId xmlns="" xmlns:a16="http://schemas.microsoft.com/office/drawing/2014/main" id="{7C3922B1-F01C-4C16-BE32-D760CC293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918" y="4538284"/>
              <a:ext cx="662270" cy="368080"/>
            </a:xfrm>
            <a:custGeom>
              <a:avLst/>
              <a:gdLst>
                <a:gd name="T0" fmla="*/ 158 w 175"/>
                <a:gd name="T1" fmla="*/ 52 h 97"/>
                <a:gd name="T2" fmla="*/ 158 w 175"/>
                <a:gd name="T3" fmla="*/ 51 h 97"/>
                <a:gd name="T4" fmla="*/ 131 w 175"/>
                <a:gd name="T5" fmla="*/ 24 h 97"/>
                <a:gd name="T6" fmla="*/ 123 w 175"/>
                <a:gd name="T7" fmla="*/ 25 h 97"/>
                <a:gd name="T8" fmla="*/ 90 w 175"/>
                <a:gd name="T9" fmla="*/ 0 h 97"/>
                <a:gd name="T10" fmla="*/ 57 w 175"/>
                <a:gd name="T11" fmla="*/ 23 h 97"/>
                <a:gd name="T12" fmla="*/ 48 w 175"/>
                <a:gd name="T13" fmla="*/ 22 h 97"/>
                <a:gd name="T14" fmla="*/ 24 w 175"/>
                <a:gd name="T15" fmla="*/ 43 h 97"/>
                <a:gd name="T16" fmla="*/ 0 w 175"/>
                <a:gd name="T17" fmla="*/ 70 h 97"/>
                <a:gd name="T18" fmla="*/ 27 w 175"/>
                <a:gd name="T19" fmla="*/ 97 h 97"/>
                <a:gd name="T20" fmla="*/ 52 w 175"/>
                <a:gd name="T21" fmla="*/ 97 h 97"/>
                <a:gd name="T22" fmla="*/ 52 w 175"/>
                <a:gd name="T23" fmla="*/ 47 h 97"/>
                <a:gd name="T24" fmla="*/ 63 w 175"/>
                <a:gd name="T25" fmla="*/ 37 h 97"/>
                <a:gd name="T26" fmla="*/ 116 w 175"/>
                <a:gd name="T27" fmla="*/ 37 h 97"/>
                <a:gd name="T28" fmla="*/ 126 w 175"/>
                <a:gd name="T29" fmla="*/ 47 h 97"/>
                <a:gd name="T30" fmla="*/ 126 w 175"/>
                <a:gd name="T31" fmla="*/ 97 h 97"/>
                <a:gd name="T32" fmla="*/ 152 w 175"/>
                <a:gd name="T33" fmla="*/ 97 h 97"/>
                <a:gd name="T34" fmla="*/ 175 w 175"/>
                <a:gd name="T35" fmla="*/ 74 h 97"/>
                <a:gd name="T36" fmla="*/ 158 w 175"/>
                <a:gd name="T37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97">
                  <a:moveTo>
                    <a:pt x="158" y="52"/>
                  </a:moveTo>
                  <a:cubicBezTo>
                    <a:pt x="158" y="52"/>
                    <a:pt x="158" y="51"/>
                    <a:pt x="158" y="51"/>
                  </a:cubicBezTo>
                  <a:cubicBezTo>
                    <a:pt x="158" y="36"/>
                    <a:pt x="146" y="24"/>
                    <a:pt x="131" y="24"/>
                  </a:cubicBezTo>
                  <a:cubicBezTo>
                    <a:pt x="128" y="24"/>
                    <a:pt x="125" y="24"/>
                    <a:pt x="123" y="25"/>
                  </a:cubicBezTo>
                  <a:cubicBezTo>
                    <a:pt x="119" y="11"/>
                    <a:pt x="105" y="0"/>
                    <a:pt x="90" y="0"/>
                  </a:cubicBezTo>
                  <a:cubicBezTo>
                    <a:pt x="74" y="0"/>
                    <a:pt x="62" y="10"/>
                    <a:pt x="57" y="23"/>
                  </a:cubicBezTo>
                  <a:cubicBezTo>
                    <a:pt x="54" y="22"/>
                    <a:pt x="51" y="22"/>
                    <a:pt x="48" y="22"/>
                  </a:cubicBezTo>
                  <a:cubicBezTo>
                    <a:pt x="36" y="22"/>
                    <a:pt x="25" y="31"/>
                    <a:pt x="24" y="43"/>
                  </a:cubicBezTo>
                  <a:cubicBezTo>
                    <a:pt x="10" y="45"/>
                    <a:pt x="0" y="56"/>
                    <a:pt x="0" y="70"/>
                  </a:cubicBezTo>
                  <a:cubicBezTo>
                    <a:pt x="0" y="85"/>
                    <a:pt x="12" y="97"/>
                    <a:pt x="27" y="97"/>
                  </a:cubicBezTo>
                  <a:cubicBezTo>
                    <a:pt x="28" y="97"/>
                    <a:pt x="38" y="97"/>
                    <a:pt x="52" y="9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41"/>
                    <a:pt x="57" y="37"/>
                    <a:pt x="63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22" y="37"/>
                    <a:pt x="126" y="41"/>
                    <a:pt x="126" y="47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41" y="97"/>
                    <a:pt x="152" y="97"/>
                    <a:pt x="152" y="97"/>
                  </a:cubicBezTo>
                  <a:cubicBezTo>
                    <a:pt x="165" y="97"/>
                    <a:pt x="175" y="86"/>
                    <a:pt x="175" y="74"/>
                  </a:cubicBezTo>
                  <a:cubicBezTo>
                    <a:pt x="175" y="63"/>
                    <a:pt x="168" y="54"/>
                    <a:pt x="15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4">
              <a:extLst>
                <a:ext uri="{FF2B5EF4-FFF2-40B4-BE49-F238E27FC236}">
                  <a16:creationId xmlns="" xmlns:a16="http://schemas.microsoft.com/office/drawing/2014/main" id="{11124CFB-0114-47FA-BB0C-42ED6355B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163" y="4735323"/>
              <a:ext cx="162831" cy="254509"/>
            </a:xfrm>
            <a:custGeom>
              <a:avLst/>
              <a:gdLst>
                <a:gd name="T0" fmla="*/ 119 w 119"/>
                <a:gd name="T1" fmla="*/ 155 h 186"/>
                <a:gd name="T2" fmla="*/ 8 w 119"/>
                <a:gd name="T3" fmla="*/ 155 h 186"/>
                <a:gd name="T4" fmla="*/ 8 w 119"/>
                <a:gd name="T5" fmla="*/ 142 h 186"/>
                <a:gd name="T6" fmla="*/ 119 w 119"/>
                <a:gd name="T7" fmla="*/ 142 h 186"/>
                <a:gd name="T8" fmla="*/ 119 w 119"/>
                <a:gd name="T9" fmla="*/ 125 h 186"/>
                <a:gd name="T10" fmla="*/ 8 w 119"/>
                <a:gd name="T11" fmla="*/ 125 h 186"/>
                <a:gd name="T12" fmla="*/ 8 w 119"/>
                <a:gd name="T13" fmla="*/ 111 h 186"/>
                <a:gd name="T14" fmla="*/ 119 w 119"/>
                <a:gd name="T15" fmla="*/ 111 h 186"/>
                <a:gd name="T16" fmla="*/ 119 w 119"/>
                <a:gd name="T17" fmla="*/ 70 h 186"/>
                <a:gd name="T18" fmla="*/ 8 w 119"/>
                <a:gd name="T19" fmla="*/ 70 h 186"/>
                <a:gd name="T20" fmla="*/ 8 w 119"/>
                <a:gd name="T21" fmla="*/ 56 h 186"/>
                <a:gd name="T22" fmla="*/ 119 w 119"/>
                <a:gd name="T23" fmla="*/ 56 h 186"/>
                <a:gd name="T24" fmla="*/ 119 w 119"/>
                <a:gd name="T25" fmla="*/ 39 h 186"/>
                <a:gd name="T26" fmla="*/ 8 w 119"/>
                <a:gd name="T27" fmla="*/ 39 h 186"/>
                <a:gd name="T28" fmla="*/ 8 w 119"/>
                <a:gd name="T29" fmla="*/ 25 h 186"/>
                <a:gd name="T30" fmla="*/ 119 w 119"/>
                <a:gd name="T31" fmla="*/ 25 h 186"/>
                <a:gd name="T32" fmla="*/ 119 w 119"/>
                <a:gd name="T33" fmla="*/ 0 h 186"/>
                <a:gd name="T34" fmla="*/ 0 w 119"/>
                <a:gd name="T35" fmla="*/ 0 h 186"/>
                <a:gd name="T36" fmla="*/ 0 w 119"/>
                <a:gd name="T37" fmla="*/ 186 h 186"/>
                <a:gd name="T38" fmla="*/ 119 w 119"/>
                <a:gd name="T39" fmla="*/ 186 h 186"/>
                <a:gd name="T40" fmla="*/ 119 w 119"/>
                <a:gd name="T41" fmla="*/ 15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86">
                  <a:moveTo>
                    <a:pt x="119" y="155"/>
                  </a:moveTo>
                  <a:lnTo>
                    <a:pt x="8" y="155"/>
                  </a:lnTo>
                  <a:lnTo>
                    <a:pt x="8" y="142"/>
                  </a:lnTo>
                  <a:lnTo>
                    <a:pt x="119" y="142"/>
                  </a:lnTo>
                  <a:lnTo>
                    <a:pt x="119" y="125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119" y="111"/>
                  </a:lnTo>
                  <a:lnTo>
                    <a:pt x="119" y="70"/>
                  </a:lnTo>
                  <a:lnTo>
                    <a:pt x="8" y="70"/>
                  </a:lnTo>
                  <a:lnTo>
                    <a:pt x="8" y="56"/>
                  </a:lnTo>
                  <a:lnTo>
                    <a:pt x="119" y="56"/>
                  </a:lnTo>
                  <a:lnTo>
                    <a:pt x="119" y="39"/>
                  </a:lnTo>
                  <a:lnTo>
                    <a:pt x="8" y="39"/>
                  </a:lnTo>
                  <a:lnTo>
                    <a:pt x="8" y="25"/>
                  </a:lnTo>
                  <a:lnTo>
                    <a:pt x="119" y="25"/>
                  </a:lnTo>
                  <a:lnTo>
                    <a:pt x="119" y="0"/>
                  </a:lnTo>
                  <a:lnTo>
                    <a:pt x="0" y="0"/>
                  </a:lnTo>
                  <a:lnTo>
                    <a:pt x="0" y="186"/>
                  </a:lnTo>
                  <a:lnTo>
                    <a:pt x="119" y="186"/>
                  </a:lnTo>
                  <a:lnTo>
                    <a:pt x="119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7" name="组合 676">
            <a:extLst>
              <a:ext uri="{FF2B5EF4-FFF2-40B4-BE49-F238E27FC236}">
                <a16:creationId xmlns="" xmlns:a16="http://schemas.microsoft.com/office/drawing/2014/main" id="{8AEB78D9-5730-42B3-9C37-C5755DCCF8E9}"/>
              </a:ext>
            </a:extLst>
          </p:cNvPr>
          <p:cNvGrpSpPr/>
          <p:nvPr/>
        </p:nvGrpSpPr>
        <p:grpSpPr>
          <a:xfrm>
            <a:off x="7772084" y="1683233"/>
            <a:ext cx="389519" cy="307090"/>
            <a:chOff x="6999095" y="3340998"/>
            <a:chExt cx="659534" cy="519964"/>
          </a:xfrm>
          <a:solidFill>
            <a:schemeClr val="bg1"/>
          </a:solidFill>
        </p:grpSpPr>
        <p:sp>
          <p:nvSpPr>
            <p:cNvPr id="678" name="Freeform 142">
              <a:extLst>
                <a:ext uri="{FF2B5EF4-FFF2-40B4-BE49-F238E27FC236}">
                  <a16:creationId xmlns="" xmlns:a16="http://schemas.microsoft.com/office/drawing/2014/main" id="{3A8861D0-B431-44A2-A644-A1470628A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188" y="3655713"/>
              <a:ext cx="287349" cy="98520"/>
            </a:xfrm>
            <a:custGeom>
              <a:avLst/>
              <a:gdLst>
                <a:gd name="T0" fmla="*/ 38 w 76"/>
                <a:gd name="T1" fmla="*/ 0 h 26"/>
                <a:gd name="T2" fmla="*/ 17 w 76"/>
                <a:gd name="T3" fmla="*/ 4 h 26"/>
                <a:gd name="T4" fmla="*/ 0 w 76"/>
                <a:gd name="T5" fmla="*/ 15 h 26"/>
                <a:gd name="T6" fmla="*/ 10 w 76"/>
                <a:gd name="T7" fmla="*/ 25 h 26"/>
                <a:gd name="T8" fmla="*/ 22 w 76"/>
                <a:gd name="T9" fmla="*/ 17 h 26"/>
                <a:gd name="T10" fmla="*/ 38 w 76"/>
                <a:gd name="T11" fmla="*/ 14 h 26"/>
                <a:gd name="T12" fmla="*/ 54 w 76"/>
                <a:gd name="T13" fmla="*/ 17 h 26"/>
                <a:gd name="T14" fmla="*/ 66 w 76"/>
                <a:gd name="T15" fmla="*/ 26 h 26"/>
                <a:gd name="T16" fmla="*/ 76 w 76"/>
                <a:gd name="T17" fmla="*/ 15 h 26"/>
                <a:gd name="T18" fmla="*/ 59 w 76"/>
                <a:gd name="T19" fmla="*/ 4 h 26"/>
                <a:gd name="T20" fmla="*/ 38 w 76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">
                  <a:moveTo>
                    <a:pt x="38" y="0"/>
                  </a:moveTo>
                  <a:cubicBezTo>
                    <a:pt x="30" y="0"/>
                    <a:pt x="23" y="1"/>
                    <a:pt x="17" y="4"/>
                  </a:cubicBezTo>
                  <a:cubicBezTo>
                    <a:pt x="10" y="7"/>
                    <a:pt x="5" y="10"/>
                    <a:pt x="0" y="1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2"/>
                    <a:pt x="18" y="19"/>
                    <a:pt x="22" y="17"/>
                  </a:cubicBezTo>
                  <a:cubicBezTo>
                    <a:pt x="27" y="15"/>
                    <a:pt x="32" y="14"/>
                    <a:pt x="38" y="14"/>
                  </a:cubicBezTo>
                  <a:cubicBezTo>
                    <a:pt x="44" y="14"/>
                    <a:pt x="49" y="15"/>
                    <a:pt x="54" y="17"/>
                  </a:cubicBezTo>
                  <a:cubicBezTo>
                    <a:pt x="58" y="19"/>
                    <a:pt x="63" y="22"/>
                    <a:pt x="66" y="26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1" y="10"/>
                    <a:pt x="66" y="7"/>
                    <a:pt x="59" y="4"/>
                  </a:cubicBezTo>
                  <a:cubicBezTo>
                    <a:pt x="53" y="1"/>
                    <a:pt x="46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43">
              <a:extLst>
                <a:ext uri="{FF2B5EF4-FFF2-40B4-BE49-F238E27FC236}">
                  <a16:creationId xmlns="" xmlns:a16="http://schemas.microsoft.com/office/drawing/2014/main" id="{ED2EAFA7-0D6E-4B51-AC5E-651532B09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46" y="3765179"/>
              <a:ext cx="136833" cy="95783"/>
            </a:xfrm>
            <a:custGeom>
              <a:avLst/>
              <a:gdLst>
                <a:gd name="T0" fmla="*/ 18 w 36"/>
                <a:gd name="T1" fmla="*/ 0 h 25"/>
                <a:gd name="T2" fmla="*/ 8 w 36"/>
                <a:gd name="T3" fmla="*/ 2 h 25"/>
                <a:gd name="T4" fmla="*/ 0 w 36"/>
                <a:gd name="T5" fmla="*/ 7 h 25"/>
                <a:gd name="T6" fmla="*/ 18 w 36"/>
                <a:gd name="T7" fmla="*/ 25 h 25"/>
                <a:gd name="T8" fmla="*/ 36 w 36"/>
                <a:gd name="T9" fmla="*/ 7 h 25"/>
                <a:gd name="T10" fmla="*/ 28 w 36"/>
                <a:gd name="T11" fmla="*/ 2 h 25"/>
                <a:gd name="T12" fmla="*/ 18 w 3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18" y="0"/>
                  </a:moveTo>
                  <a:cubicBezTo>
                    <a:pt x="14" y="0"/>
                    <a:pt x="11" y="0"/>
                    <a:pt x="8" y="2"/>
                  </a:cubicBezTo>
                  <a:cubicBezTo>
                    <a:pt x="5" y="3"/>
                    <a:pt x="2" y="5"/>
                    <a:pt x="0" y="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5"/>
                    <a:pt x="31" y="3"/>
                    <a:pt x="28" y="2"/>
                  </a:cubicBezTo>
                  <a:cubicBezTo>
                    <a:pt x="25" y="0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44">
              <a:extLst>
                <a:ext uri="{FF2B5EF4-FFF2-40B4-BE49-F238E27FC236}">
                  <a16:creationId xmlns="" xmlns:a16="http://schemas.microsoft.com/office/drawing/2014/main" id="{8855F2FA-D800-4A59-B2D0-10221C022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095" y="3340998"/>
              <a:ext cx="659534" cy="359870"/>
            </a:xfrm>
            <a:custGeom>
              <a:avLst/>
              <a:gdLst>
                <a:gd name="T0" fmla="*/ 157 w 174"/>
                <a:gd name="T1" fmla="*/ 50 h 95"/>
                <a:gd name="T2" fmla="*/ 157 w 174"/>
                <a:gd name="T3" fmla="*/ 50 h 95"/>
                <a:gd name="T4" fmla="*/ 130 w 174"/>
                <a:gd name="T5" fmla="*/ 23 h 95"/>
                <a:gd name="T6" fmla="*/ 122 w 174"/>
                <a:gd name="T7" fmla="*/ 24 h 95"/>
                <a:gd name="T8" fmla="*/ 89 w 174"/>
                <a:gd name="T9" fmla="*/ 0 h 95"/>
                <a:gd name="T10" fmla="*/ 57 w 174"/>
                <a:gd name="T11" fmla="*/ 22 h 95"/>
                <a:gd name="T12" fmla="*/ 48 w 174"/>
                <a:gd name="T13" fmla="*/ 21 h 95"/>
                <a:gd name="T14" fmla="*/ 24 w 174"/>
                <a:gd name="T15" fmla="*/ 42 h 95"/>
                <a:gd name="T16" fmla="*/ 0 w 174"/>
                <a:gd name="T17" fmla="*/ 68 h 95"/>
                <a:gd name="T18" fmla="*/ 27 w 174"/>
                <a:gd name="T19" fmla="*/ 95 h 95"/>
                <a:gd name="T20" fmla="*/ 36 w 174"/>
                <a:gd name="T21" fmla="*/ 95 h 95"/>
                <a:gd name="T22" fmla="*/ 19 w 174"/>
                <a:gd name="T23" fmla="*/ 77 h 95"/>
                <a:gd name="T24" fmla="*/ 24 w 174"/>
                <a:gd name="T25" fmla="*/ 73 h 95"/>
                <a:gd name="T26" fmla="*/ 37 w 174"/>
                <a:gd name="T27" fmla="*/ 62 h 95"/>
                <a:gd name="T28" fmla="*/ 52 w 174"/>
                <a:gd name="T29" fmla="*/ 54 h 95"/>
                <a:gd name="T30" fmla="*/ 69 w 174"/>
                <a:gd name="T31" fmla="*/ 49 h 95"/>
                <a:gd name="T32" fmla="*/ 87 w 174"/>
                <a:gd name="T33" fmla="*/ 47 h 95"/>
                <a:gd name="T34" fmla="*/ 105 w 174"/>
                <a:gd name="T35" fmla="*/ 49 h 95"/>
                <a:gd name="T36" fmla="*/ 122 w 174"/>
                <a:gd name="T37" fmla="*/ 54 h 95"/>
                <a:gd name="T38" fmla="*/ 137 w 174"/>
                <a:gd name="T39" fmla="*/ 62 h 95"/>
                <a:gd name="T40" fmla="*/ 150 w 174"/>
                <a:gd name="T41" fmla="*/ 73 h 95"/>
                <a:gd name="T42" fmla="*/ 155 w 174"/>
                <a:gd name="T43" fmla="*/ 78 h 95"/>
                <a:gd name="T44" fmla="*/ 138 w 174"/>
                <a:gd name="T45" fmla="*/ 95 h 95"/>
                <a:gd name="T46" fmla="*/ 151 w 174"/>
                <a:gd name="T47" fmla="*/ 95 h 95"/>
                <a:gd name="T48" fmla="*/ 174 w 174"/>
                <a:gd name="T49" fmla="*/ 72 h 95"/>
                <a:gd name="T50" fmla="*/ 157 w 174"/>
                <a:gd name="T5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4" h="95">
                  <a:moveTo>
                    <a:pt x="157" y="50"/>
                  </a:moveTo>
                  <a:cubicBezTo>
                    <a:pt x="157" y="50"/>
                    <a:pt x="157" y="50"/>
                    <a:pt x="157" y="50"/>
                  </a:cubicBezTo>
                  <a:cubicBezTo>
                    <a:pt x="157" y="35"/>
                    <a:pt x="145" y="23"/>
                    <a:pt x="130" y="23"/>
                  </a:cubicBezTo>
                  <a:cubicBezTo>
                    <a:pt x="127" y="23"/>
                    <a:pt x="125" y="23"/>
                    <a:pt x="122" y="24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2" y="9"/>
                    <a:pt x="57" y="22"/>
                  </a:cubicBezTo>
                  <a:cubicBezTo>
                    <a:pt x="54" y="21"/>
                    <a:pt x="51" y="21"/>
                    <a:pt x="48" y="21"/>
                  </a:cubicBezTo>
                  <a:cubicBezTo>
                    <a:pt x="36" y="21"/>
                    <a:pt x="26" y="30"/>
                    <a:pt x="24" y="42"/>
                  </a:cubicBezTo>
                  <a:cubicBezTo>
                    <a:pt x="11" y="43"/>
                    <a:pt x="0" y="55"/>
                    <a:pt x="0" y="68"/>
                  </a:cubicBezTo>
                  <a:cubicBezTo>
                    <a:pt x="0" y="83"/>
                    <a:pt x="12" y="95"/>
                    <a:pt x="27" y="95"/>
                  </a:cubicBezTo>
                  <a:cubicBezTo>
                    <a:pt x="28" y="95"/>
                    <a:pt x="31" y="95"/>
                    <a:pt x="36" y="95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8" y="69"/>
                    <a:pt x="32" y="65"/>
                    <a:pt x="37" y="62"/>
                  </a:cubicBezTo>
                  <a:cubicBezTo>
                    <a:pt x="42" y="59"/>
                    <a:pt x="47" y="56"/>
                    <a:pt x="52" y="54"/>
                  </a:cubicBezTo>
                  <a:cubicBezTo>
                    <a:pt x="57" y="52"/>
                    <a:pt x="63" y="50"/>
                    <a:pt x="69" y="49"/>
                  </a:cubicBezTo>
                  <a:cubicBezTo>
                    <a:pt x="75" y="47"/>
                    <a:pt x="81" y="47"/>
                    <a:pt x="87" y="47"/>
                  </a:cubicBezTo>
                  <a:cubicBezTo>
                    <a:pt x="93" y="47"/>
                    <a:pt x="99" y="47"/>
                    <a:pt x="105" y="49"/>
                  </a:cubicBezTo>
                  <a:cubicBezTo>
                    <a:pt x="111" y="50"/>
                    <a:pt x="117" y="52"/>
                    <a:pt x="122" y="54"/>
                  </a:cubicBezTo>
                  <a:cubicBezTo>
                    <a:pt x="127" y="56"/>
                    <a:pt x="132" y="59"/>
                    <a:pt x="137" y="62"/>
                  </a:cubicBezTo>
                  <a:cubicBezTo>
                    <a:pt x="142" y="65"/>
                    <a:pt x="146" y="69"/>
                    <a:pt x="150" y="73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46" y="95"/>
                    <a:pt x="151" y="95"/>
                    <a:pt x="151" y="95"/>
                  </a:cubicBezTo>
                  <a:cubicBezTo>
                    <a:pt x="164" y="95"/>
                    <a:pt x="174" y="84"/>
                    <a:pt x="174" y="72"/>
                  </a:cubicBezTo>
                  <a:cubicBezTo>
                    <a:pt x="174" y="62"/>
                    <a:pt x="167" y="53"/>
                    <a:pt x="1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5">
              <a:extLst>
                <a:ext uri="{FF2B5EF4-FFF2-40B4-BE49-F238E27FC236}">
                  <a16:creationId xmlns="" xmlns:a16="http://schemas.microsoft.com/office/drawing/2014/main" id="{3CC1E792-61D7-48DC-929C-9E0115677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825" y="3542142"/>
              <a:ext cx="446075" cy="132728"/>
            </a:xfrm>
            <a:custGeom>
              <a:avLst/>
              <a:gdLst>
                <a:gd name="T0" fmla="*/ 105 w 118"/>
                <a:gd name="T1" fmla="*/ 15 h 35"/>
                <a:gd name="T2" fmla="*/ 91 w 118"/>
                <a:gd name="T3" fmla="*/ 7 h 35"/>
                <a:gd name="T4" fmla="*/ 76 w 118"/>
                <a:gd name="T5" fmla="*/ 2 h 35"/>
                <a:gd name="T6" fmla="*/ 59 w 118"/>
                <a:gd name="T7" fmla="*/ 0 h 35"/>
                <a:gd name="T8" fmla="*/ 42 w 118"/>
                <a:gd name="T9" fmla="*/ 2 h 35"/>
                <a:gd name="T10" fmla="*/ 27 w 118"/>
                <a:gd name="T11" fmla="*/ 7 h 35"/>
                <a:gd name="T12" fmla="*/ 13 w 118"/>
                <a:gd name="T13" fmla="*/ 14 h 35"/>
                <a:gd name="T14" fmla="*/ 0 w 118"/>
                <a:gd name="T15" fmla="*/ 25 h 35"/>
                <a:gd name="T16" fmla="*/ 10 w 118"/>
                <a:gd name="T17" fmla="*/ 35 h 35"/>
                <a:gd name="T18" fmla="*/ 21 w 118"/>
                <a:gd name="T19" fmla="*/ 27 h 35"/>
                <a:gd name="T20" fmla="*/ 32 w 118"/>
                <a:gd name="T21" fmla="*/ 20 h 35"/>
                <a:gd name="T22" fmla="*/ 45 w 118"/>
                <a:gd name="T23" fmla="*/ 16 h 35"/>
                <a:gd name="T24" fmla="*/ 59 w 118"/>
                <a:gd name="T25" fmla="*/ 15 h 35"/>
                <a:gd name="T26" fmla="*/ 73 w 118"/>
                <a:gd name="T27" fmla="*/ 16 h 35"/>
                <a:gd name="T28" fmla="*/ 86 w 118"/>
                <a:gd name="T29" fmla="*/ 20 h 35"/>
                <a:gd name="T30" fmla="*/ 97 w 118"/>
                <a:gd name="T31" fmla="*/ 27 h 35"/>
                <a:gd name="T32" fmla="*/ 108 w 118"/>
                <a:gd name="T33" fmla="*/ 35 h 35"/>
                <a:gd name="T34" fmla="*/ 118 w 118"/>
                <a:gd name="T35" fmla="*/ 25 h 35"/>
                <a:gd name="T36" fmla="*/ 105 w 118"/>
                <a:gd name="T3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35">
                  <a:moveTo>
                    <a:pt x="105" y="15"/>
                  </a:moveTo>
                  <a:cubicBezTo>
                    <a:pt x="101" y="12"/>
                    <a:pt x="96" y="9"/>
                    <a:pt x="91" y="7"/>
                  </a:cubicBezTo>
                  <a:cubicBezTo>
                    <a:pt x="86" y="5"/>
                    <a:pt x="81" y="3"/>
                    <a:pt x="76" y="2"/>
                  </a:cubicBezTo>
                  <a:cubicBezTo>
                    <a:pt x="70" y="1"/>
                    <a:pt x="65" y="0"/>
                    <a:pt x="59" y="0"/>
                  </a:cubicBezTo>
                  <a:cubicBezTo>
                    <a:pt x="53" y="0"/>
                    <a:pt x="48" y="1"/>
                    <a:pt x="42" y="2"/>
                  </a:cubicBezTo>
                  <a:cubicBezTo>
                    <a:pt x="37" y="3"/>
                    <a:pt x="32" y="5"/>
                    <a:pt x="27" y="7"/>
                  </a:cubicBezTo>
                  <a:cubicBezTo>
                    <a:pt x="22" y="9"/>
                    <a:pt x="17" y="11"/>
                    <a:pt x="13" y="14"/>
                  </a:cubicBezTo>
                  <a:cubicBezTo>
                    <a:pt x="8" y="17"/>
                    <a:pt x="4" y="21"/>
                    <a:pt x="0" y="2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2"/>
                    <a:pt x="17" y="29"/>
                    <a:pt x="21" y="27"/>
                  </a:cubicBezTo>
                  <a:cubicBezTo>
                    <a:pt x="24" y="24"/>
                    <a:pt x="28" y="22"/>
                    <a:pt x="32" y="20"/>
                  </a:cubicBezTo>
                  <a:cubicBezTo>
                    <a:pt x="36" y="19"/>
                    <a:pt x="41" y="17"/>
                    <a:pt x="45" y="16"/>
                  </a:cubicBezTo>
                  <a:cubicBezTo>
                    <a:pt x="50" y="15"/>
                    <a:pt x="54" y="15"/>
                    <a:pt x="59" y="15"/>
                  </a:cubicBezTo>
                  <a:cubicBezTo>
                    <a:pt x="64" y="15"/>
                    <a:pt x="68" y="15"/>
                    <a:pt x="73" y="16"/>
                  </a:cubicBezTo>
                  <a:cubicBezTo>
                    <a:pt x="77" y="17"/>
                    <a:pt x="82" y="19"/>
                    <a:pt x="86" y="20"/>
                  </a:cubicBezTo>
                  <a:cubicBezTo>
                    <a:pt x="90" y="22"/>
                    <a:pt x="94" y="24"/>
                    <a:pt x="97" y="27"/>
                  </a:cubicBezTo>
                  <a:cubicBezTo>
                    <a:pt x="101" y="29"/>
                    <a:pt x="105" y="32"/>
                    <a:pt x="108" y="3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4" y="21"/>
                    <a:pt x="110" y="18"/>
                    <a:pt x="10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2" name="组合 681">
            <a:extLst>
              <a:ext uri="{FF2B5EF4-FFF2-40B4-BE49-F238E27FC236}">
                <a16:creationId xmlns="" xmlns:a16="http://schemas.microsoft.com/office/drawing/2014/main" id="{2BBA4622-9FA3-4A19-A074-2394DD7628B8}"/>
              </a:ext>
            </a:extLst>
          </p:cNvPr>
          <p:cNvGrpSpPr/>
          <p:nvPr/>
        </p:nvGrpSpPr>
        <p:grpSpPr>
          <a:xfrm>
            <a:off x="5817744" y="2174956"/>
            <a:ext cx="556512" cy="484943"/>
            <a:chOff x="5775811" y="3315000"/>
            <a:chExt cx="617116" cy="537753"/>
          </a:xfrm>
          <a:solidFill>
            <a:schemeClr val="bg1">
              <a:lumMod val="95000"/>
            </a:schemeClr>
          </a:solidFill>
        </p:grpSpPr>
        <p:sp>
          <p:nvSpPr>
            <p:cNvPr id="683" name="Freeform 38">
              <a:extLst>
                <a:ext uri="{FF2B5EF4-FFF2-40B4-BE49-F238E27FC236}">
                  <a16:creationId xmlns="" xmlns:a16="http://schemas.microsoft.com/office/drawing/2014/main" id="{C2910782-CFD6-43B5-874B-B4D1B029D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848" y="3715920"/>
              <a:ext cx="171041" cy="136833"/>
            </a:xfrm>
            <a:custGeom>
              <a:avLst/>
              <a:gdLst>
                <a:gd name="T0" fmla="*/ 41 w 45"/>
                <a:gd name="T1" fmla="*/ 16 h 36"/>
                <a:gd name="T2" fmla="*/ 27 w 45"/>
                <a:gd name="T3" fmla="*/ 16 h 36"/>
                <a:gd name="T4" fmla="*/ 27 w 45"/>
                <a:gd name="T5" fmla="*/ 0 h 36"/>
                <a:gd name="T6" fmla="*/ 18 w 45"/>
                <a:gd name="T7" fmla="*/ 0 h 36"/>
                <a:gd name="T8" fmla="*/ 18 w 45"/>
                <a:gd name="T9" fmla="*/ 16 h 36"/>
                <a:gd name="T10" fmla="*/ 4 w 45"/>
                <a:gd name="T11" fmla="*/ 16 h 36"/>
                <a:gd name="T12" fmla="*/ 0 w 45"/>
                <a:gd name="T13" fmla="*/ 20 h 36"/>
                <a:gd name="T14" fmla="*/ 0 w 45"/>
                <a:gd name="T15" fmla="*/ 32 h 36"/>
                <a:gd name="T16" fmla="*/ 4 w 45"/>
                <a:gd name="T17" fmla="*/ 36 h 36"/>
                <a:gd name="T18" fmla="*/ 41 w 45"/>
                <a:gd name="T19" fmla="*/ 36 h 36"/>
                <a:gd name="T20" fmla="*/ 45 w 45"/>
                <a:gd name="T21" fmla="*/ 32 h 36"/>
                <a:gd name="T22" fmla="*/ 45 w 45"/>
                <a:gd name="T23" fmla="*/ 20 h 36"/>
                <a:gd name="T24" fmla="*/ 41 w 45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36">
                  <a:moveTo>
                    <a:pt x="41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6"/>
                    <a:pt x="45" y="35"/>
                    <a:pt x="45" y="3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8"/>
                    <a:pt x="43" y="16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39">
              <a:extLst>
                <a:ext uri="{FF2B5EF4-FFF2-40B4-BE49-F238E27FC236}">
                  <a16:creationId xmlns="" xmlns:a16="http://schemas.microsoft.com/office/drawing/2014/main" id="{A144F6D8-9B15-44B4-8752-3DB7B52AD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811" y="3799387"/>
              <a:ext cx="197039" cy="34208"/>
            </a:xfrm>
            <a:custGeom>
              <a:avLst/>
              <a:gdLst>
                <a:gd name="T0" fmla="*/ 0 w 52"/>
                <a:gd name="T1" fmla="*/ 4 h 9"/>
                <a:gd name="T2" fmla="*/ 4 w 52"/>
                <a:gd name="T3" fmla="*/ 9 h 9"/>
                <a:gd name="T4" fmla="*/ 52 w 52"/>
                <a:gd name="T5" fmla="*/ 9 h 9"/>
                <a:gd name="T6" fmla="*/ 52 w 52"/>
                <a:gd name="T7" fmla="*/ 0 h 9"/>
                <a:gd name="T8" fmla="*/ 4 w 52"/>
                <a:gd name="T9" fmla="*/ 0 h 9"/>
                <a:gd name="T10" fmla="*/ 0 w 52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40">
              <a:extLst>
                <a:ext uri="{FF2B5EF4-FFF2-40B4-BE49-F238E27FC236}">
                  <a16:creationId xmlns="" xmlns:a16="http://schemas.microsoft.com/office/drawing/2014/main" id="{1BBBB4B2-B97B-43D4-BFBD-9CB052C8D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3151" y="3799387"/>
              <a:ext cx="199776" cy="34208"/>
            </a:xfrm>
            <a:custGeom>
              <a:avLst/>
              <a:gdLst>
                <a:gd name="T0" fmla="*/ 48 w 53"/>
                <a:gd name="T1" fmla="*/ 0 h 9"/>
                <a:gd name="T2" fmla="*/ 0 w 53"/>
                <a:gd name="T3" fmla="*/ 0 h 9"/>
                <a:gd name="T4" fmla="*/ 0 w 53"/>
                <a:gd name="T5" fmla="*/ 9 h 9"/>
                <a:gd name="T6" fmla="*/ 48 w 53"/>
                <a:gd name="T7" fmla="*/ 9 h 9"/>
                <a:gd name="T8" fmla="*/ 53 w 53"/>
                <a:gd name="T9" fmla="*/ 4 h 9"/>
                <a:gd name="T10" fmla="*/ 48 w 5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9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51" y="9"/>
                    <a:pt x="53" y="7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41">
              <a:extLst>
                <a:ext uri="{FF2B5EF4-FFF2-40B4-BE49-F238E27FC236}">
                  <a16:creationId xmlns="" xmlns:a16="http://schemas.microsoft.com/office/drawing/2014/main" id="{29217B4E-E29A-4177-8052-F5E10C2A54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3487" y="3315000"/>
              <a:ext cx="379027" cy="381763"/>
            </a:xfrm>
            <a:custGeom>
              <a:avLst/>
              <a:gdLst>
                <a:gd name="T0" fmla="*/ 94 w 100"/>
                <a:gd name="T1" fmla="*/ 101 h 101"/>
                <a:gd name="T2" fmla="*/ 100 w 100"/>
                <a:gd name="T3" fmla="*/ 79 h 101"/>
                <a:gd name="T4" fmla="*/ 93 w 100"/>
                <a:gd name="T5" fmla="*/ 73 h 101"/>
                <a:gd name="T6" fmla="*/ 94 w 100"/>
                <a:gd name="T7" fmla="*/ 64 h 101"/>
                <a:gd name="T8" fmla="*/ 100 w 100"/>
                <a:gd name="T9" fmla="*/ 42 h 101"/>
                <a:gd name="T10" fmla="*/ 93 w 100"/>
                <a:gd name="T11" fmla="*/ 36 h 101"/>
                <a:gd name="T12" fmla="*/ 94 w 100"/>
                <a:gd name="T13" fmla="*/ 28 h 101"/>
                <a:gd name="T14" fmla="*/ 100 w 100"/>
                <a:gd name="T15" fmla="*/ 6 h 101"/>
                <a:gd name="T16" fmla="*/ 7 w 100"/>
                <a:gd name="T17" fmla="*/ 0 h 101"/>
                <a:gd name="T18" fmla="*/ 0 w 100"/>
                <a:gd name="T19" fmla="*/ 22 h 101"/>
                <a:gd name="T20" fmla="*/ 8 w 100"/>
                <a:gd name="T21" fmla="*/ 28 h 101"/>
                <a:gd name="T22" fmla="*/ 7 w 100"/>
                <a:gd name="T23" fmla="*/ 36 h 101"/>
                <a:gd name="T24" fmla="*/ 0 w 100"/>
                <a:gd name="T25" fmla="*/ 58 h 101"/>
                <a:gd name="T26" fmla="*/ 8 w 100"/>
                <a:gd name="T27" fmla="*/ 64 h 101"/>
                <a:gd name="T28" fmla="*/ 7 w 100"/>
                <a:gd name="T29" fmla="*/ 73 h 101"/>
                <a:gd name="T30" fmla="*/ 0 w 100"/>
                <a:gd name="T31" fmla="*/ 94 h 101"/>
                <a:gd name="T32" fmla="*/ 34 w 100"/>
                <a:gd name="T33" fmla="*/ 92 h 101"/>
                <a:gd name="T34" fmla="*/ 23 w 100"/>
                <a:gd name="T35" fmla="*/ 81 h 101"/>
                <a:gd name="T36" fmla="*/ 34 w 100"/>
                <a:gd name="T37" fmla="*/ 92 h 101"/>
                <a:gd name="T38" fmla="*/ 38 w 100"/>
                <a:gd name="T39" fmla="*/ 92 h 101"/>
                <a:gd name="T40" fmla="*/ 48 w 100"/>
                <a:gd name="T41" fmla="*/ 81 h 101"/>
                <a:gd name="T42" fmla="*/ 89 w 100"/>
                <a:gd name="T43" fmla="*/ 73 h 101"/>
                <a:gd name="T44" fmla="*/ 13 w 100"/>
                <a:gd name="T45" fmla="*/ 64 h 101"/>
                <a:gd name="T46" fmla="*/ 89 w 100"/>
                <a:gd name="T47" fmla="*/ 73 h 101"/>
                <a:gd name="T48" fmla="*/ 23 w 100"/>
                <a:gd name="T49" fmla="*/ 45 h 101"/>
                <a:gd name="T50" fmla="*/ 34 w 100"/>
                <a:gd name="T51" fmla="*/ 55 h 101"/>
                <a:gd name="T52" fmla="*/ 38 w 100"/>
                <a:gd name="T53" fmla="*/ 55 h 101"/>
                <a:gd name="T54" fmla="*/ 48 w 100"/>
                <a:gd name="T55" fmla="*/ 45 h 101"/>
                <a:gd name="T56" fmla="*/ 38 w 100"/>
                <a:gd name="T57" fmla="*/ 55 h 101"/>
                <a:gd name="T58" fmla="*/ 13 w 100"/>
                <a:gd name="T59" fmla="*/ 36 h 101"/>
                <a:gd name="T60" fmla="*/ 89 w 100"/>
                <a:gd name="T61" fmla="*/ 28 h 101"/>
                <a:gd name="T62" fmla="*/ 38 w 100"/>
                <a:gd name="T63" fmla="*/ 9 h 101"/>
                <a:gd name="T64" fmla="*/ 48 w 100"/>
                <a:gd name="T65" fmla="*/ 19 h 101"/>
                <a:gd name="T66" fmla="*/ 38 w 100"/>
                <a:gd name="T67" fmla="*/ 9 h 101"/>
                <a:gd name="T68" fmla="*/ 34 w 100"/>
                <a:gd name="T69" fmla="*/ 9 h 101"/>
                <a:gd name="T70" fmla="*/ 23 w 100"/>
                <a:gd name="T71" fmla="*/ 19 h 101"/>
                <a:gd name="T72" fmla="*/ 8 w 100"/>
                <a:gd name="T73" fmla="*/ 19 h 101"/>
                <a:gd name="T74" fmla="*/ 19 w 100"/>
                <a:gd name="T75" fmla="*/ 9 h 101"/>
                <a:gd name="T76" fmla="*/ 8 w 100"/>
                <a:gd name="T77" fmla="*/ 19 h 101"/>
                <a:gd name="T78" fmla="*/ 8 w 100"/>
                <a:gd name="T79" fmla="*/ 45 h 101"/>
                <a:gd name="T80" fmla="*/ 19 w 100"/>
                <a:gd name="T81" fmla="*/ 55 h 101"/>
                <a:gd name="T82" fmla="*/ 8 w 100"/>
                <a:gd name="T83" fmla="*/ 81 h 101"/>
                <a:gd name="T84" fmla="*/ 19 w 100"/>
                <a:gd name="T85" fmla="*/ 92 h 101"/>
                <a:gd name="T86" fmla="*/ 8 w 100"/>
                <a:gd name="T87" fmla="*/ 8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" h="101">
                  <a:moveTo>
                    <a:pt x="7" y="101"/>
                  </a:moveTo>
                  <a:cubicBezTo>
                    <a:pt x="94" y="101"/>
                    <a:pt x="94" y="101"/>
                    <a:pt x="94" y="101"/>
                  </a:cubicBezTo>
                  <a:cubicBezTo>
                    <a:pt x="98" y="101"/>
                    <a:pt x="100" y="98"/>
                    <a:pt x="100" y="94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75"/>
                    <a:pt x="98" y="73"/>
                    <a:pt x="94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8" y="64"/>
                    <a:pt x="100" y="61"/>
                    <a:pt x="100" y="58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39"/>
                    <a:pt x="98" y="36"/>
                    <a:pt x="94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8" y="28"/>
                    <a:pt x="100" y="25"/>
                    <a:pt x="100" y="22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8" y="0"/>
                    <a:pt x="9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3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3" y="73"/>
                    <a:pt x="0" y="75"/>
                    <a:pt x="0" y="7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lose/>
                  <a:moveTo>
                    <a:pt x="34" y="92"/>
                  </a:moveTo>
                  <a:cubicBezTo>
                    <a:pt x="23" y="92"/>
                    <a:pt x="23" y="92"/>
                    <a:pt x="23" y="92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34" y="81"/>
                    <a:pt x="34" y="81"/>
                    <a:pt x="34" y="81"/>
                  </a:cubicBezTo>
                  <a:lnTo>
                    <a:pt x="34" y="92"/>
                  </a:lnTo>
                  <a:close/>
                  <a:moveTo>
                    <a:pt x="48" y="92"/>
                  </a:moveTo>
                  <a:cubicBezTo>
                    <a:pt x="38" y="92"/>
                    <a:pt x="38" y="92"/>
                    <a:pt x="38" y="9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8" y="81"/>
                    <a:pt x="48" y="81"/>
                    <a:pt x="48" y="81"/>
                  </a:cubicBezTo>
                  <a:lnTo>
                    <a:pt x="48" y="92"/>
                  </a:lnTo>
                  <a:close/>
                  <a:moveTo>
                    <a:pt x="89" y="73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89" y="64"/>
                    <a:pt x="89" y="64"/>
                    <a:pt x="89" y="64"/>
                  </a:cubicBezTo>
                  <a:lnTo>
                    <a:pt x="89" y="73"/>
                  </a:lnTo>
                  <a:close/>
                  <a:moveTo>
                    <a:pt x="23" y="55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23" y="55"/>
                  </a:lnTo>
                  <a:close/>
                  <a:moveTo>
                    <a:pt x="38" y="55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55"/>
                    <a:pt x="48" y="55"/>
                    <a:pt x="48" y="55"/>
                  </a:cubicBezTo>
                  <a:lnTo>
                    <a:pt x="38" y="55"/>
                  </a:lnTo>
                  <a:close/>
                  <a:moveTo>
                    <a:pt x="89" y="36"/>
                  </a:moveTo>
                  <a:cubicBezTo>
                    <a:pt x="13" y="36"/>
                    <a:pt x="13" y="36"/>
                    <a:pt x="13" y="3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89" y="28"/>
                    <a:pt x="89" y="28"/>
                    <a:pt x="89" y="28"/>
                  </a:cubicBezTo>
                  <a:lnTo>
                    <a:pt x="89" y="36"/>
                  </a:lnTo>
                  <a:close/>
                  <a:moveTo>
                    <a:pt x="38" y="9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38" y="19"/>
                    <a:pt x="38" y="19"/>
                    <a:pt x="38" y="19"/>
                  </a:cubicBezTo>
                  <a:lnTo>
                    <a:pt x="38" y="9"/>
                  </a:lnTo>
                  <a:close/>
                  <a:moveTo>
                    <a:pt x="23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3" y="19"/>
                    <a:pt x="23" y="19"/>
                    <a:pt x="23" y="19"/>
                  </a:cubicBezTo>
                  <a:lnTo>
                    <a:pt x="23" y="9"/>
                  </a:lnTo>
                  <a:close/>
                  <a:moveTo>
                    <a:pt x="8" y="1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9"/>
                    <a:pt x="19" y="19"/>
                    <a:pt x="19" y="19"/>
                  </a:cubicBezTo>
                  <a:lnTo>
                    <a:pt x="8" y="19"/>
                  </a:lnTo>
                  <a:close/>
                  <a:moveTo>
                    <a:pt x="8" y="5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8" y="55"/>
                  </a:lnTo>
                  <a:close/>
                  <a:moveTo>
                    <a:pt x="8" y="81"/>
                  </a:moveTo>
                  <a:cubicBezTo>
                    <a:pt x="19" y="81"/>
                    <a:pt x="19" y="81"/>
                    <a:pt x="19" y="81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8" y="92"/>
                    <a:pt x="8" y="92"/>
                    <a:pt x="8" y="92"/>
                  </a:cubicBezTo>
                  <a:lnTo>
                    <a:pt x="8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961763-8D0F-42E3-AA26-5AB7DC049448}"/>
              </a:ext>
            </a:extLst>
          </p:cNvPr>
          <p:cNvSpPr txBox="1"/>
          <p:nvPr/>
        </p:nvSpPr>
        <p:spPr>
          <a:xfrm>
            <a:off x="5336994" y="2780168"/>
            <a:ext cx="151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E05A5646-C040-4CC0-B40B-B20777A79B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29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数据展示页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B8F7969-A37E-4872-A2C5-D66DCE493C89}"/>
              </a:ext>
            </a:extLst>
          </p:cNvPr>
          <p:cNvGrpSpPr/>
          <p:nvPr/>
        </p:nvGrpSpPr>
        <p:grpSpPr>
          <a:xfrm rot="21431792">
            <a:off x="3194590" y="1638260"/>
            <a:ext cx="403218" cy="627571"/>
            <a:chOff x="3130557" y="3135765"/>
            <a:chExt cx="219739" cy="342003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96CA4757-F7DD-473F-9645-979D6C8E4FDF}"/>
                </a:ext>
              </a:extLst>
            </p:cNvPr>
            <p:cNvSpPr/>
            <p:nvPr/>
          </p:nvSpPr>
          <p:spPr>
            <a:xfrm>
              <a:off x="3130557" y="3178683"/>
              <a:ext cx="156210" cy="299085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9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2B884C64-D659-4A92-B726-422F4CE4767B}"/>
                </a:ext>
              </a:extLst>
            </p:cNvPr>
            <p:cNvSpPr/>
            <p:nvPr/>
          </p:nvSpPr>
          <p:spPr>
            <a:xfrm>
              <a:off x="3272630" y="3135765"/>
              <a:ext cx="77666" cy="148702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AE1FA66D-68C6-4CD2-9BEA-2157DFD64DC5}"/>
              </a:ext>
            </a:extLst>
          </p:cNvPr>
          <p:cNvSpPr/>
          <p:nvPr/>
        </p:nvSpPr>
        <p:spPr>
          <a:xfrm>
            <a:off x="1370335" y="1628775"/>
            <a:ext cx="1863524" cy="18635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"/>
              <a:ea typeface="汉仪旗黑-55S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4586DD5-B267-4FDE-BD5C-179CB116E136}"/>
              </a:ext>
            </a:extLst>
          </p:cNvPr>
          <p:cNvSpPr txBox="1"/>
          <p:nvPr/>
        </p:nvSpPr>
        <p:spPr>
          <a:xfrm>
            <a:off x="1463424" y="2145038"/>
            <a:ext cx="1556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rPr>
              <a:t>6000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8AC37A9-68AD-4C38-B8B2-1914B6CE911D}"/>
              </a:ext>
            </a:extLst>
          </p:cNvPr>
          <p:cNvGrpSpPr/>
          <p:nvPr/>
        </p:nvGrpSpPr>
        <p:grpSpPr>
          <a:xfrm>
            <a:off x="2774796" y="2543719"/>
            <a:ext cx="338554" cy="276999"/>
            <a:chOff x="2780216" y="2398290"/>
            <a:chExt cx="338554" cy="276999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D233D7F7-5CC8-4942-A9E4-FB3B3B9D22A2}"/>
                </a:ext>
              </a:extLst>
            </p:cNvPr>
            <p:cNvSpPr/>
            <p:nvPr/>
          </p:nvSpPr>
          <p:spPr>
            <a:xfrm>
              <a:off x="2824401" y="2411698"/>
              <a:ext cx="250184" cy="250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DA7FF57-6DE0-41B7-883A-5127D780A1F5}"/>
                </a:ext>
              </a:extLst>
            </p:cNvPr>
            <p:cNvSpPr txBox="1"/>
            <p:nvPr/>
          </p:nvSpPr>
          <p:spPr>
            <a:xfrm>
              <a:off x="2780216" y="239829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汉仪旗黑-55S"/>
                  <a:cs typeface="+mn-cs"/>
                </a:rPr>
                <a:t>人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438FB668-D1E6-4018-B42A-DC2A86E0DA4A}"/>
              </a:ext>
            </a:extLst>
          </p:cNvPr>
          <p:cNvSpPr txBox="1"/>
          <p:nvPr/>
        </p:nvSpPr>
        <p:spPr>
          <a:xfrm>
            <a:off x="1389592" y="3601921"/>
            <a:ext cx="1863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03CFC914-31AF-4848-B625-58196FE050D6}"/>
              </a:ext>
            </a:extLst>
          </p:cNvPr>
          <p:cNvSpPr/>
          <p:nvPr/>
        </p:nvSpPr>
        <p:spPr>
          <a:xfrm>
            <a:off x="604716" y="4049404"/>
            <a:ext cx="3416321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A96A48C3-BCF8-48AB-BF6E-E78663C0177D}"/>
              </a:ext>
            </a:extLst>
          </p:cNvPr>
          <p:cNvGrpSpPr/>
          <p:nvPr/>
        </p:nvGrpSpPr>
        <p:grpSpPr>
          <a:xfrm rot="21431792">
            <a:off x="6977714" y="1638260"/>
            <a:ext cx="403218" cy="627571"/>
            <a:chOff x="3130557" y="3135765"/>
            <a:chExt cx="219739" cy="342003"/>
          </a:xfrm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DCB5C788-CAE1-4C84-8E4B-B6EA68784713}"/>
                </a:ext>
              </a:extLst>
            </p:cNvPr>
            <p:cNvSpPr/>
            <p:nvPr/>
          </p:nvSpPr>
          <p:spPr>
            <a:xfrm>
              <a:off x="3130557" y="3178683"/>
              <a:ext cx="156210" cy="299085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9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DAC64A46-66F9-4B4E-A023-72F3C1699C34}"/>
                </a:ext>
              </a:extLst>
            </p:cNvPr>
            <p:cNvSpPr/>
            <p:nvPr/>
          </p:nvSpPr>
          <p:spPr>
            <a:xfrm>
              <a:off x="3272630" y="3135765"/>
              <a:ext cx="77666" cy="148702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6F0DDA88-9C5A-4278-A3E9-FC454410B4CB}"/>
              </a:ext>
            </a:extLst>
          </p:cNvPr>
          <p:cNvSpPr/>
          <p:nvPr/>
        </p:nvSpPr>
        <p:spPr>
          <a:xfrm>
            <a:off x="5153459" y="1628775"/>
            <a:ext cx="1863524" cy="18635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"/>
              <a:ea typeface="汉仪旗黑-55S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6290F625-88E7-4774-B079-D29F796D2F49}"/>
              </a:ext>
            </a:extLst>
          </p:cNvPr>
          <p:cNvSpPr txBox="1"/>
          <p:nvPr/>
        </p:nvSpPr>
        <p:spPr>
          <a:xfrm>
            <a:off x="5392563" y="2145038"/>
            <a:ext cx="13853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rPr>
              <a:t>60.5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Arial" panose="020B0604020202020204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A7D6DC64-1B30-4221-BE84-43A6A932535B}"/>
              </a:ext>
            </a:extLst>
          </p:cNvPr>
          <p:cNvGrpSpPr/>
          <p:nvPr/>
        </p:nvGrpSpPr>
        <p:grpSpPr>
          <a:xfrm>
            <a:off x="6574530" y="2540279"/>
            <a:ext cx="292068" cy="276999"/>
            <a:chOff x="2803459" y="2398290"/>
            <a:chExt cx="292068" cy="276999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3A6C3A3C-7B84-4F1E-99FB-2D67C7C4E1D3}"/>
                </a:ext>
              </a:extLst>
            </p:cNvPr>
            <p:cNvSpPr/>
            <p:nvPr/>
          </p:nvSpPr>
          <p:spPr>
            <a:xfrm>
              <a:off x="2824401" y="2411698"/>
              <a:ext cx="250184" cy="250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111D9B59-15ED-47BF-8A32-658CD2BE9A8D}"/>
                </a:ext>
              </a:extLst>
            </p:cNvPr>
            <p:cNvSpPr txBox="1"/>
            <p:nvPr/>
          </p:nvSpPr>
          <p:spPr>
            <a:xfrm>
              <a:off x="2803459" y="2398290"/>
              <a:ext cx="2920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汉仪旗黑-55S"/>
                  <a:cs typeface="+mn-cs"/>
                </a:rPr>
                <a:t>%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汉仪旗黑-55S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73E9ADF4-8E71-45D4-AF66-3B308EFAE40B}"/>
              </a:ext>
            </a:extLst>
          </p:cNvPr>
          <p:cNvSpPr txBox="1"/>
          <p:nvPr/>
        </p:nvSpPr>
        <p:spPr>
          <a:xfrm>
            <a:off x="5172716" y="3601921"/>
            <a:ext cx="1863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44A885F0-2A77-4D39-8413-FBD6CF30CC8D}"/>
              </a:ext>
            </a:extLst>
          </p:cNvPr>
          <p:cNvSpPr/>
          <p:nvPr/>
        </p:nvSpPr>
        <p:spPr>
          <a:xfrm>
            <a:off x="4387840" y="4049404"/>
            <a:ext cx="3416321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0DAE932E-D22C-4AF0-A4CD-F9E6A9836A66}"/>
              </a:ext>
            </a:extLst>
          </p:cNvPr>
          <p:cNvGrpSpPr/>
          <p:nvPr/>
        </p:nvGrpSpPr>
        <p:grpSpPr>
          <a:xfrm rot="21431792">
            <a:off x="10760837" y="1638260"/>
            <a:ext cx="403218" cy="627571"/>
            <a:chOff x="3130557" y="3135765"/>
            <a:chExt cx="219739" cy="342003"/>
          </a:xfrm>
        </p:grpSpPr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A2F836B8-003F-4B46-9FBA-EE44D7B5B516}"/>
                </a:ext>
              </a:extLst>
            </p:cNvPr>
            <p:cNvSpPr/>
            <p:nvPr/>
          </p:nvSpPr>
          <p:spPr>
            <a:xfrm>
              <a:off x="3130557" y="3178683"/>
              <a:ext cx="156210" cy="299085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9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C31642F3-05CD-4374-87C1-BEA6DD5C6D4E}"/>
                </a:ext>
              </a:extLst>
            </p:cNvPr>
            <p:cNvSpPr/>
            <p:nvPr/>
          </p:nvSpPr>
          <p:spPr>
            <a:xfrm>
              <a:off x="3272630" y="3135765"/>
              <a:ext cx="77666" cy="148702"/>
            </a:xfrm>
            <a:custGeom>
              <a:avLst/>
              <a:gdLst>
                <a:gd name="connsiteX0" fmla="*/ 0 w 156210"/>
                <a:gd name="connsiteY0" fmla="*/ 125730 h 299085"/>
                <a:gd name="connsiteX1" fmla="*/ 47625 w 156210"/>
                <a:gd name="connsiteY1" fmla="*/ 106680 h 299085"/>
                <a:gd name="connsiteX2" fmla="*/ 72390 w 156210"/>
                <a:gd name="connsiteY2" fmla="*/ 299085 h 299085"/>
                <a:gd name="connsiteX3" fmla="*/ 108585 w 156210"/>
                <a:gd name="connsiteY3" fmla="*/ 114300 h 299085"/>
                <a:gd name="connsiteX4" fmla="*/ 156210 w 156210"/>
                <a:gd name="connsiteY4" fmla="*/ 135255 h 299085"/>
                <a:gd name="connsiteX5" fmla="*/ 81915 w 156210"/>
                <a:gd name="connsiteY5" fmla="*/ 0 h 299085"/>
                <a:gd name="connsiteX6" fmla="*/ 0 w 156210"/>
                <a:gd name="connsiteY6" fmla="*/ 125730 h 29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210" h="299085">
                  <a:moveTo>
                    <a:pt x="0" y="125730"/>
                  </a:moveTo>
                  <a:lnTo>
                    <a:pt x="47625" y="106680"/>
                  </a:lnTo>
                  <a:lnTo>
                    <a:pt x="72390" y="299085"/>
                  </a:lnTo>
                  <a:lnTo>
                    <a:pt x="108585" y="114300"/>
                  </a:lnTo>
                  <a:lnTo>
                    <a:pt x="156210" y="135255"/>
                  </a:lnTo>
                  <a:lnTo>
                    <a:pt x="81915" y="0"/>
                  </a:lnTo>
                  <a:lnTo>
                    <a:pt x="0" y="12573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CDD8A57C-3C09-494D-97E8-A35648310850}"/>
              </a:ext>
            </a:extLst>
          </p:cNvPr>
          <p:cNvSpPr/>
          <p:nvPr/>
        </p:nvSpPr>
        <p:spPr>
          <a:xfrm>
            <a:off x="8936582" y="1628775"/>
            <a:ext cx="1863524" cy="18635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"/>
              <a:ea typeface="汉仪旗黑-55S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329FB07C-A589-4160-84DA-B479DA1C21E7}"/>
              </a:ext>
            </a:extLst>
          </p:cNvPr>
          <p:cNvSpPr txBox="1"/>
          <p:nvPr/>
        </p:nvSpPr>
        <p:spPr>
          <a:xfrm>
            <a:off x="9261447" y="2145038"/>
            <a:ext cx="1213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rPr>
              <a:t>850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汉仪旗黑-55S"/>
              <a:cs typeface="Arial" panose="020B060402020202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C7301C42-F036-46DD-8960-3F2AFA263934}"/>
              </a:ext>
            </a:extLst>
          </p:cNvPr>
          <p:cNvGrpSpPr/>
          <p:nvPr/>
        </p:nvGrpSpPr>
        <p:grpSpPr>
          <a:xfrm>
            <a:off x="10239695" y="2546882"/>
            <a:ext cx="338554" cy="276999"/>
            <a:chOff x="2780216" y="2398290"/>
            <a:chExt cx="338554" cy="276999"/>
          </a:xfrm>
        </p:grpSpPr>
        <p:sp>
          <p:nvSpPr>
            <p:cNvPr id="61" name="椭圆 60">
              <a:extLst>
                <a:ext uri="{FF2B5EF4-FFF2-40B4-BE49-F238E27FC236}">
                  <a16:creationId xmlns="" xmlns:a16="http://schemas.microsoft.com/office/drawing/2014/main" id="{6DBCEC28-D53F-4E96-AE9D-6234D4804F66}"/>
                </a:ext>
              </a:extLst>
            </p:cNvPr>
            <p:cNvSpPr/>
            <p:nvPr/>
          </p:nvSpPr>
          <p:spPr>
            <a:xfrm>
              <a:off x="2824401" y="2411698"/>
              <a:ext cx="250184" cy="250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4E64730A-A516-4240-B4A7-17915A87A3D8}"/>
                </a:ext>
              </a:extLst>
            </p:cNvPr>
            <p:cNvSpPr txBox="1"/>
            <p:nvPr/>
          </p:nvSpPr>
          <p:spPr>
            <a:xfrm>
              <a:off x="2780216" y="2398290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汉仪旗黑-55S"/>
                  <a:cs typeface="+mn-cs"/>
                </a:rPr>
                <a:t>元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E4A692B4-CF26-4D41-A615-42973E70A95F}"/>
              </a:ext>
            </a:extLst>
          </p:cNvPr>
          <p:cNvSpPr txBox="1"/>
          <p:nvPr/>
        </p:nvSpPr>
        <p:spPr>
          <a:xfrm>
            <a:off x="8955839" y="3601921"/>
            <a:ext cx="1863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29600E5E-7A07-42E3-9316-275197D5D295}"/>
              </a:ext>
            </a:extLst>
          </p:cNvPr>
          <p:cNvSpPr/>
          <p:nvPr/>
        </p:nvSpPr>
        <p:spPr>
          <a:xfrm>
            <a:off x="8170963" y="4049404"/>
            <a:ext cx="3416321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请你在这里输入数据相关的内容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2416BA9B-94BC-4842-9093-A52CC7F0A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22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数据展示页</a:t>
            </a:r>
          </a:p>
        </p:txBody>
      </p:sp>
      <p:sp>
        <p:nvSpPr>
          <p:cNvPr id="2" name="梯形 1">
            <a:extLst>
              <a:ext uri="{FF2B5EF4-FFF2-40B4-BE49-F238E27FC236}">
                <a16:creationId xmlns="" xmlns:a16="http://schemas.microsoft.com/office/drawing/2014/main" id="{74FB6752-19C7-40E9-A611-DCB3A2D5FAB9}"/>
              </a:ext>
            </a:extLst>
          </p:cNvPr>
          <p:cNvSpPr/>
          <p:nvPr/>
        </p:nvSpPr>
        <p:spPr>
          <a:xfrm rot="5400000">
            <a:off x="378950" y="2456017"/>
            <a:ext cx="3779683" cy="2276168"/>
          </a:xfrm>
          <a:prstGeom prst="trapezoid">
            <a:avLst>
              <a:gd name="adj" fmla="val 19384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梯形 35">
            <a:extLst>
              <a:ext uri="{FF2B5EF4-FFF2-40B4-BE49-F238E27FC236}">
                <a16:creationId xmlns="" xmlns:a16="http://schemas.microsoft.com/office/drawing/2014/main" id="{F0E2812D-8D34-4D49-98E8-B7535988CB8D}"/>
              </a:ext>
            </a:extLst>
          </p:cNvPr>
          <p:cNvSpPr/>
          <p:nvPr/>
        </p:nvSpPr>
        <p:spPr>
          <a:xfrm rot="5400000">
            <a:off x="3698363" y="2456017"/>
            <a:ext cx="3779683" cy="2276168"/>
          </a:xfrm>
          <a:prstGeom prst="trapezoid">
            <a:avLst>
              <a:gd name="adj" fmla="val 19384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梯形 36">
            <a:extLst>
              <a:ext uri="{FF2B5EF4-FFF2-40B4-BE49-F238E27FC236}">
                <a16:creationId xmlns="" xmlns:a16="http://schemas.microsoft.com/office/drawing/2014/main" id="{0E2CA743-9925-43A6-86C4-4DA69106417E}"/>
              </a:ext>
            </a:extLst>
          </p:cNvPr>
          <p:cNvSpPr/>
          <p:nvPr/>
        </p:nvSpPr>
        <p:spPr>
          <a:xfrm rot="5400000">
            <a:off x="7017775" y="2456017"/>
            <a:ext cx="3779683" cy="2276168"/>
          </a:xfrm>
          <a:prstGeom prst="trapezoid">
            <a:avLst>
              <a:gd name="adj" fmla="val 19384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5B10EF3-1DF1-44B4-9D57-AF7B2B255FB0}"/>
              </a:ext>
            </a:extLst>
          </p:cNvPr>
          <p:cNvGrpSpPr/>
          <p:nvPr/>
        </p:nvGrpSpPr>
        <p:grpSpPr>
          <a:xfrm>
            <a:off x="1375551" y="2407503"/>
            <a:ext cx="2031325" cy="2520886"/>
            <a:chOff x="1375551" y="2407503"/>
            <a:chExt cx="2031325" cy="2520886"/>
          </a:xfrm>
        </p:grpSpPr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23FE26A-8B7D-44D4-B3E2-845513E9F2BC}"/>
                </a:ext>
              </a:extLst>
            </p:cNvPr>
            <p:cNvSpPr txBox="1"/>
            <p:nvPr/>
          </p:nvSpPr>
          <p:spPr>
            <a:xfrm>
              <a:off x="1490372" y="2407503"/>
              <a:ext cx="155683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6000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69274DF2-C5E7-4E30-99B6-25AF8566E389}"/>
                </a:ext>
              </a:extLst>
            </p:cNvPr>
            <p:cNvGrpSpPr/>
            <p:nvPr/>
          </p:nvGrpSpPr>
          <p:grpSpPr>
            <a:xfrm>
              <a:off x="2877932" y="2455128"/>
              <a:ext cx="338554" cy="276999"/>
              <a:chOff x="2780216" y="2388765"/>
              <a:chExt cx="338554" cy="276999"/>
            </a:xfrm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85DFC54C-8308-4D09-873D-CE7664B03A9F}"/>
                  </a:ext>
                </a:extLst>
              </p:cNvPr>
              <p:cNvSpPr/>
              <p:nvPr/>
            </p:nvSpPr>
            <p:spPr>
              <a:xfrm>
                <a:off x="2824401" y="2411698"/>
                <a:ext cx="250184" cy="2501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04546795-8957-4648-970D-5012E6A2775E}"/>
                  </a:ext>
                </a:extLst>
              </p:cNvPr>
              <p:cNvSpPr txBox="1"/>
              <p:nvPr/>
            </p:nvSpPr>
            <p:spPr>
              <a:xfrm>
                <a:off x="2780216" y="2388765"/>
                <a:ext cx="3385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汉仪旗黑-55S"/>
                    <a:cs typeface="+mn-cs"/>
                  </a:rPr>
                  <a:t>人</a:t>
                </a:r>
              </a:p>
            </p:txBody>
          </p:sp>
        </p:grp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5146B143-93E5-4403-9597-AF01870401D0}"/>
                </a:ext>
              </a:extLst>
            </p:cNvPr>
            <p:cNvSpPr/>
            <p:nvPr/>
          </p:nvSpPr>
          <p:spPr>
            <a:xfrm>
              <a:off x="1375551" y="3326860"/>
              <a:ext cx="2031325" cy="1601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04CB2C1-0980-45D8-BF65-2DABFF224EBD}"/>
                </a:ext>
              </a:extLst>
            </p:cNvPr>
            <p:cNvCxnSpPr/>
            <p:nvPr/>
          </p:nvCxnSpPr>
          <p:spPr>
            <a:xfrm>
              <a:off x="2168559" y="3238500"/>
              <a:ext cx="200463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F8EDD7E1-3A43-4BD1-9C3F-11C813C315BD}"/>
              </a:ext>
            </a:extLst>
          </p:cNvPr>
          <p:cNvGrpSpPr/>
          <p:nvPr/>
        </p:nvGrpSpPr>
        <p:grpSpPr>
          <a:xfrm>
            <a:off x="4694964" y="2407503"/>
            <a:ext cx="2031325" cy="2520886"/>
            <a:chOff x="1375551" y="2407503"/>
            <a:chExt cx="2031325" cy="2520886"/>
          </a:xfrm>
        </p:grpSpPr>
        <p:sp>
          <p:nvSpPr>
            <p:cNvPr id="66" name="文本框 65">
              <a:extLst>
                <a:ext uri="{FF2B5EF4-FFF2-40B4-BE49-F238E27FC236}">
                  <a16:creationId xmlns="" xmlns:a16="http://schemas.microsoft.com/office/drawing/2014/main" id="{2FA8E3FA-1B56-4D99-9848-09EDDDEA3C91}"/>
                </a:ext>
              </a:extLst>
            </p:cNvPr>
            <p:cNvSpPr txBox="1"/>
            <p:nvPr/>
          </p:nvSpPr>
          <p:spPr>
            <a:xfrm>
              <a:off x="1490372" y="2407503"/>
              <a:ext cx="155683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dirty="0">
                  <a:solidFill>
                    <a:schemeClr val="accent1"/>
                  </a:solidFill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7</a:t>
              </a: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000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1FD31868-46DB-46E6-AE5D-3987E808EEB8}"/>
                </a:ext>
              </a:extLst>
            </p:cNvPr>
            <p:cNvGrpSpPr/>
            <p:nvPr/>
          </p:nvGrpSpPr>
          <p:grpSpPr>
            <a:xfrm>
              <a:off x="2877930" y="2464653"/>
              <a:ext cx="338555" cy="276999"/>
              <a:chOff x="2780214" y="2398290"/>
              <a:chExt cx="338555" cy="276999"/>
            </a:xfrm>
          </p:grpSpPr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6C090E29-6F9D-447B-A66A-55A00C22857E}"/>
                  </a:ext>
                </a:extLst>
              </p:cNvPr>
              <p:cNvSpPr/>
              <p:nvPr/>
            </p:nvSpPr>
            <p:spPr>
              <a:xfrm>
                <a:off x="2824401" y="2411698"/>
                <a:ext cx="250184" cy="2501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="" xmlns:a16="http://schemas.microsoft.com/office/drawing/2014/main" id="{A374A6BF-A49F-49A5-AA98-688E75887ADF}"/>
                  </a:ext>
                </a:extLst>
              </p:cNvPr>
              <p:cNvSpPr txBox="1"/>
              <p:nvPr/>
            </p:nvSpPr>
            <p:spPr>
              <a:xfrm>
                <a:off x="2780214" y="2398290"/>
                <a:ext cx="33855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汉仪旗黑-55S"/>
                    <a:cs typeface="+mn-cs"/>
                  </a:rPr>
                  <a:t>元</a:t>
                </a:r>
              </a:p>
            </p:txBody>
          </p:sp>
        </p:grp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BDBC77A8-2BD5-4CC1-98C9-39147067491C}"/>
                </a:ext>
              </a:extLst>
            </p:cNvPr>
            <p:cNvSpPr/>
            <p:nvPr/>
          </p:nvSpPr>
          <p:spPr>
            <a:xfrm>
              <a:off x="1375551" y="3326860"/>
              <a:ext cx="2031325" cy="1601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2888D539-69A6-4E0D-8B3E-86FA28AABD7F}"/>
                </a:ext>
              </a:extLst>
            </p:cNvPr>
            <p:cNvCxnSpPr/>
            <p:nvPr/>
          </p:nvCxnSpPr>
          <p:spPr>
            <a:xfrm>
              <a:off x="2168559" y="3238500"/>
              <a:ext cx="200463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A2C7017E-E6CA-4DC2-95CF-06CC8A0674E6}"/>
              </a:ext>
            </a:extLst>
          </p:cNvPr>
          <p:cNvGrpSpPr/>
          <p:nvPr/>
        </p:nvGrpSpPr>
        <p:grpSpPr>
          <a:xfrm>
            <a:off x="8014376" y="2407503"/>
            <a:ext cx="2031325" cy="2520886"/>
            <a:chOff x="1375551" y="2407503"/>
            <a:chExt cx="2031325" cy="2520886"/>
          </a:xfrm>
        </p:grpSpPr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6E41AF61-299D-44C7-86D3-EAA8ADC5A89F}"/>
                </a:ext>
              </a:extLst>
            </p:cNvPr>
            <p:cNvSpPr txBox="1"/>
            <p:nvPr/>
          </p:nvSpPr>
          <p:spPr>
            <a:xfrm>
              <a:off x="1490372" y="2407503"/>
              <a:ext cx="155683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汉仪旗黑-55S"/>
                  <a:cs typeface="Arial" panose="020B0604020202020204" pitchFamily="34" charset="0"/>
                </a:rPr>
                <a:t>5000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汉仪旗黑-55S"/>
                <a:cs typeface="Arial" panose="020B0604020202020204" pitchFamily="34" charset="0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8EDCFB76-DE98-4646-B57F-C78A461A45C7}"/>
                </a:ext>
              </a:extLst>
            </p:cNvPr>
            <p:cNvGrpSpPr/>
            <p:nvPr/>
          </p:nvGrpSpPr>
          <p:grpSpPr>
            <a:xfrm>
              <a:off x="2877932" y="2474178"/>
              <a:ext cx="338554" cy="276999"/>
              <a:chOff x="2780216" y="2407815"/>
              <a:chExt cx="338554" cy="276999"/>
            </a:xfrm>
          </p:grpSpPr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B905BC81-643F-45C7-B66D-06E1A60F4A95}"/>
                  </a:ext>
                </a:extLst>
              </p:cNvPr>
              <p:cNvSpPr/>
              <p:nvPr/>
            </p:nvSpPr>
            <p:spPr>
              <a:xfrm>
                <a:off x="2824401" y="2411698"/>
                <a:ext cx="250184" cy="2501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="" xmlns:a16="http://schemas.microsoft.com/office/drawing/2014/main" id="{ACA7D856-EEB2-434E-BC45-4C348A51B104}"/>
                  </a:ext>
                </a:extLst>
              </p:cNvPr>
              <p:cNvSpPr txBox="1"/>
              <p:nvPr/>
            </p:nvSpPr>
            <p:spPr>
              <a:xfrm>
                <a:off x="2780216" y="2407815"/>
                <a:ext cx="33855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汉仪旗黑-55S"/>
                    <a:cs typeface="+mn-cs"/>
                  </a:rPr>
                  <a:t>场</a:t>
                </a:r>
              </a:p>
            </p:txBody>
          </p:sp>
        </p:grp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5F9827ED-8955-4C4A-89D4-3E04FA8874BD}"/>
                </a:ext>
              </a:extLst>
            </p:cNvPr>
            <p:cNvSpPr/>
            <p:nvPr/>
          </p:nvSpPr>
          <p:spPr>
            <a:xfrm>
              <a:off x="1375551" y="3326860"/>
              <a:ext cx="2031325" cy="1601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输入数据相关内容</a:t>
              </a: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3CC0CAC7-A15B-44E0-9710-BD5FE83BC941}"/>
                </a:ext>
              </a:extLst>
            </p:cNvPr>
            <p:cNvCxnSpPr/>
            <p:nvPr/>
          </p:nvCxnSpPr>
          <p:spPr>
            <a:xfrm>
              <a:off x="2168559" y="3238500"/>
              <a:ext cx="200463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115E2140-7B6D-4DB3-8FC0-7886B0784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58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F54E6806-DBFB-43C4-86E6-0E880E81A348}"/>
              </a:ext>
            </a:extLst>
          </p:cNvPr>
          <p:cNvSpPr/>
          <p:nvPr/>
        </p:nvSpPr>
        <p:spPr>
          <a:xfrm>
            <a:off x="585591" y="1341340"/>
            <a:ext cx="3242130" cy="1916163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9E267A08-E52E-47D3-B5FA-24DDA7493709}"/>
              </a:ext>
            </a:extLst>
          </p:cNvPr>
          <p:cNvSpPr/>
          <p:nvPr/>
        </p:nvSpPr>
        <p:spPr>
          <a:xfrm flipV="1">
            <a:off x="3228754" y="3895415"/>
            <a:ext cx="3240000" cy="19152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DB76F2CF-B743-4325-83FE-8045C2D10A97}"/>
              </a:ext>
            </a:extLst>
          </p:cNvPr>
          <p:cNvSpPr/>
          <p:nvPr/>
        </p:nvSpPr>
        <p:spPr>
          <a:xfrm flipV="1">
            <a:off x="8521609" y="3895415"/>
            <a:ext cx="3240000" cy="1915200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7DDBFE0E-F649-4A00-8CA3-759871277CF3}"/>
              </a:ext>
            </a:extLst>
          </p:cNvPr>
          <p:cNvSpPr/>
          <p:nvPr/>
        </p:nvSpPr>
        <p:spPr>
          <a:xfrm>
            <a:off x="351672" y="3512278"/>
            <a:ext cx="11844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CBDD831D-BDE2-4BF1-B675-EDF532A7C21B}"/>
              </a:ext>
            </a:extLst>
          </p:cNvPr>
          <p:cNvSpPr/>
          <p:nvPr/>
        </p:nvSpPr>
        <p:spPr>
          <a:xfrm>
            <a:off x="495591" y="3458278"/>
            <a:ext cx="180000" cy="18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90500" sx="150000" sy="150000" algn="ctr" rotWithShape="0">
              <a:schemeClr val="bg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zh-CN" altLang="en-US" sz="1100" b="1" dirty="0">
                <a:solidFill>
                  <a:schemeClr val="accent2"/>
                </a:solidFill>
              </a:rPr>
              <a:t>＞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E7BB602C-A41F-43A8-A8D0-044E535CA441}"/>
              </a:ext>
            </a:extLst>
          </p:cNvPr>
          <p:cNvSpPr/>
          <p:nvPr/>
        </p:nvSpPr>
        <p:spPr>
          <a:xfrm>
            <a:off x="3170931" y="3458278"/>
            <a:ext cx="180000" cy="18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90500" sx="150000" sy="150000" algn="ctr" rotWithShape="0">
              <a:schemeClr val="bg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zh-CN" altLang="en-US" sz="1100" b="1" dirty="0">
                <a:solidFill>
                  <a:schemeClr val="accent2"/>
                </a:solidFill>
              </a:rPr>
              <a:t>＞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507136A2-C843-4F31-881F-B4C8EE6C4913}"/>
              </a:ext>
            </a:extLst>
          </p:cNvPr>
          <p:cNvSpPr/>
          <p:nvPr/>
        </p:nvSpPr>
        <p:spPr>
          <a:xfrm>
            <a:off x="5846271" y="3458278"/>
            <a:ext cx="180000" cy="18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90500" sx="150000" sy="150000" algn="ctr" rotWithShape="0">
              <a:schemeClr val="bg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zh-CN" altLang="en-US" sz="1100" b="1" dirty="0">
                <a:solidFill>
                  <a:schemeClr val="accent2"/>
                </a:solidFill>
              </a:rPr>
              <a:t>＞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A72A1C5B-46F9-4962-B9FF-CFF2D79C2046}"/>
              </a:ext>
            </a:extLst>
          </p:cNvPr>
          <p:cNvSpPr/>
          <p:nvPr/>
        </p:nvSpPr>
        <p:spPr>
          <a:xfrm>
            <a:off x="8521610" y="3458278"/>
            <a:ext cx="180000" cy="1800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90500" sx="150000" sy="150000" algn="ctr" rotWithShape="0">
              <a:schemeClr val="bg1">
                <a:alpha val="5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zh-CN" altLang="en-US" sz="1100" b="1" dirty="0">
                <a:solidFill>
                  <a:schemeClr val="accent2"/>
                </a:solidFill>
              </a:rPr>
              <a:t>＞</a:t>
            </a:r>
          </a:p>
        </p:txBody>
      </p:sp>
      <p:sp>
        <p:nvSpPr>
          <p:cNvPr id="75" name="任意多边形: 形状 74">
            <a:extLst>
              <a:ext uri="{FF2B5EF4-FFF2-40B4-BE49-F238E27FC236}">
                <a16:creationId xmlns="" xmlns:a16="http://schemas.microsoft.com/office/drawing/2014/main" id="{D25292E0-F4B6-4E43-A4FD-695508ECA1DD}"/>
              </a:ext>
            </a:extLst>
          </p:cNvPr>
          <p:cNvSpPr/>
          <p:nvPr/>
        </p:nvSpPr>
        <p:spPr>
          <a:xfrm>
            <a:off x="5913011" y="1307805"/>
            <a:ext cx="3240000" cy="1916163"/>
          </a:xfrm>
          <a:custGeom>
            <a:avLst/>
            <a:gdLst>
              <a:gd name="connsiteX0" fmla="*/ 80049 w 2867245"/>
              <a:gd name="connsiteY0" fmla="*/ 0 h 1755860"/>
              <a:gd name="connsiteX1" fmla="*/ 2787196 w 2867245"/>
              <a:gd name="connsiteY1" fmla="*/ 0 h 1755860"/>
              <a:gd name="connsiteX2" fmla="*/ 2867245 w 2867245"/>
              <a:gd name="connsiteY2" fmla="*/ 80049 h 1755860"/>
              <a:gd name="connsiteX3" fmla="*/ 2867245 w 2867245"/>
              <a:gd name="connsiteY3" fmla="*/ 1477937 h 1755860"/>
              <a:gd name="connsiteX4" fmla="*/ 2787196 w 2867245"/>
              <a:gd name="connsiteY4" fmla="*/ 1557986 h 1755860"/>
              <a:gd name="connsiteX5" fmla="*/ 247650 w 2867245"/>
              <a:gd name="connsiteY5" fmla="*/ 1557986 h 1755860"/>
              <a:gd name="connsiteX6" fmla="*/ 0 w 2867245"/>
              <a:gd name="connsiteY6" fmla="*/ 1755860 h 1755860"/>
              <a:gd name="connsiteX7" fmla="*/ 0 w 2867245"/>
              <a:gd name="connsiteY7" fmla="*/ 1477937 h 1755860"/>
              <a:gd name="connsiteX8" fmla="*/ 0 w 2867245"/>
              <a:gd name="connsiteY8" fmla="*/ 1360112 h 1755860"/>
              <a:gd name="connsiteX9" fmla="*/ 0 w 2867245"/>
              <a:gd name="connsiteY9" fmla="*/ 80049 h 1755860"/>
              <a:gd name="connsiteX10" fmla="*/ 80049 w 2867245"/>
              <a:gd name="connsiteY10" fmla="*/ 0 h 175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7245" h="1755860">
                <a:moveTo>
                  <a:pt x="80049" y="0"/>
                </a:moveTo>
                <a:lnTo>
                  <a:pt x="2787196" y="0"/>
                </a:lnTo>
                <a:cubicBezTo>
                  <a:pt x="2831406" y="0"/>
                  <a:pt x="2867245" y="35839"/>
                  <a:pt x="2867245" y="80049"/>
                </a:cubicBezTo>
                <a:lnTo>
                  <a:pt x="2867245" y="1477937"/>
                </a:lnTo>
                <a:cubicBezTo>
                  <a:pt x="2867245" y="1522147"/>
                  <a:pt x="2831406" y="1557986"/>
                  <a:pt x="2787196" y="1557986"/>
                </a:cubicBezTo>
                <a:lnTo>
                  <a:pt x="247650" y="1557986"/>
                </a:lnTo>
                <a:lnTo>
                  <a:pt x="0" y="1755860"/>
                </a:lnTo>
                <a:lnTo>
                  <a:pt x="0" y="1477937"/>
                </a:lnTo>
                <a:lnTo>
                  <a:pt x="0" y="1360112"/>
                </a:lnTo>
                <a:lnTo>
                  <a:pt x="0" y="80049"/>
                </a:lnTo>
                <a:cubicBezTo>
                  <a:pt x="0" y="35839"/>
                  <a:pt x="35839" y="0"/>
                  <a:pt x="80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82C0750D-1C1B-44DF-8D95-0531539D8D59}"/>
              </a:ext>
            </a:extLst>
          </p:cNvPr>
          <p:cNvSpPr txBox="1"/>
          <p:nvPr/>
        </p:nvSpPr>
        <p:spPr>
          <a:xfrm>
            <a:off x="759255" y="1440819"/>
            <a:ext cx="1969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96F0AC06-25E6-470A-8AEB-FBD50617D03D}"/>
              </a:ext>
            </a:extLst>
          </p:cNvPr>
          <p:cNvSpPr/>
          <p:nvPr/>
        </p:nvSpPr>
        <p:spPr>
          <a:xfrm>
            <a:off x="741820" y="1786748"/>
            <a:ext cx="2852063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A644AFF7-DDE9-4B60-BBC7-FEC745C6A8CC}"/>
              </a:ext>
            </a:extLst>
          </p:cNvPr>
          <p:cNvSpPr txBox="1"/>
          <p:nvPr/>
        </p:nvSpPr>
        <p:spPr>
          <a:xfrm>
            <a:off x="6113435" y="1440819"/>
            <a:ext cx="1969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B4C27535-F85D-4383-82BC-FD5F00419FBA}"/>
              </a:ext>
            </a:extLst>
          </p:cNvPr>
          <p:cNvSpPr/>
          <p:nvPr/>
        </p:nvSpPr>
        <p:spPr>
          <a:xfrm>
            <a:off x="6096000" y="1786748"/>
            <a:ext cx="2852063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208A6208-F93C-46F7-8BCE-64B5F13AAC1B}"/>
              </a:ext>
            </a:extLst>
          </p:cNvPr>
          <p:cNvSpPr txBox="1"/>
          <p:nvPr/>
        </p:nvSpPr>
        <p:spPr>
          <a:xfrm>
            <a:off x="3394297" y="4272940"/>
            <a:ext cx="1969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C900AAD3-52BE-4118-BB41-67EF2CED02B9}"/>
              </a:ext>
            </a:extLst>
          </p:cNvPr>
          <p:cNvSpPr/>
          <p:nvPr/>
        </p:nvSpPr>
        <p:spPr>
          <a:xfrm>
            <a:off x="3376862" y="4618869"/>
            <a:ext cx="2852063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52B3EC3D-A9DE-4C96-B0D0-F32839CC406B}"/>
              </a:ext>
            </a:extLst>
          </p:cNvPr>
          <p:cNvSpPr txBox="1"/>
          <p:nvPr/>
        </p:nvSpPr>
        <p:spPr>
          <a:xfrm>
            <a:off x="8711852" y="4272940"/>
            <a:ext cx="1969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zh-CN" altLang="en-US" sz="2000" b="1" spc="1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0B639918-EFCB-448B-B051-9CF8CC165E80}"/>
              </a:ext>
            </a:extLst>
          </p:cNvPr>
          <p:cNvSpPr/>
          <p:nvPr/>
        </p:nvSpPr>
        <p:spPr>
          <a:xfrm>
            <a:off x="8694417" y="4618869"/>
            <a:ext cx="2852063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0B751374-B65A-414A-B382-298B3B2DD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621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D921E580-C96D-4737-8AC4-33CB92EA22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863CD53-D746-45D3-BA69-DFB859C5A5A5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7904593-B0CC-477B-9E12-C7049ACB99E9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8C7207A-7D63-4746-BCE8-C9A1C55F5C4C}"/>
              </a:ext>
            </a:extLst>
          </p:cNvPr>
          <p:cNvSpPr txBox="1"/>
          <p:nvPr/>
        </p:nvSpPr>
        <p:spPr>
          <a:xfrm>
            <a:off x="674522" y="2635663"/>
            <a:ext cx="6054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图文结合排版版式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4701348-D235-4651-B04C-F1037E5DF152}"/>
              </a:ext>
            </a:extLst>
          </p:cNvPr>
          <p:cNvSpPr txBox="1"/>
          <p:nvPr/>
        </p:nvSpPr>
        <p:spPr>
          <a:xfrm>
            <a:off x="677988" y="3466660"/>
            <a:ext cx="533222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PICTURE COMBINED WITH TYPOGRAPHY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55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555719DE-6E76-4245-BF12-720CFF1B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个人介绍排版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84FE61B-C1D2-4889-89B7-FB77561B5AF5}"/>
              </a:ext>
            </a:extLst>
          </p:cNvPr>
          <p:cNvSpPr/>
          <p:nvPr/>
        </p:nvSpPr>
        <p:spPr>
          <a:xfrm>
            <a:off x="5617599" y="1716425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D351D5A-78FA-4CFD-99A2-F8776DA7566F}"/>
              </a:ext>
            </a:extLst>
          </p:cNvPr>
          <p:cNvSpPr txBox="1"/>
          <p:nvPr/>
        </p:nvSpPr>
        <p:spPr>
          <a:xfrm>
            <a:off x="5676592" y="1797193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输入你的姓名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BB68B04F-EDE1-4702-8F2F-07A9241C6268}"/>
              </a:ext>
            </a:extLst>
          </p:cNvPr>
          <p:cNvCxnSpPr>
            <a:cxnSpLocks/>
          </p:cNvCxnSpPr>
          <p:nvPr/>
        </p:nvCxnSpPr>
        <p:spPr>
          <a:xfrm>
            <a:off x="5761705" y="2399072"/>
            <a:ext cx="44933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43665B0-AE25-4700-A3C2-7B071255A0C6}"/>
              </a:ext>
            </a:extLst>
          </p:cNvPr>
          <p:cNvSpPr txBox="1"/>
          <p:nvPr/>
        </p:nvSpPr>
        <p:spPr>
          <a:xfrm>
            <a:off x="5676592" y="2464755"/>
            <a:ext cx="4896464" cy="2854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  <a:endParaRPr lang="en-US" altLang="zh-CN" spc="5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  <a:endParaRPr lang="en-US" altLang="zh-CN" spc="5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zh-CN" altLang="en-US" spc="5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请在这里输入关于自己的相关介绍或头衔</a:t>
            </a:r>
          </a:p>
        </p:txBody>
      </p:sp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59206755-E305-4F47-8185-BE8DD8294E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灯片编号占位符 18">
            <a:extLst>
              <a:ext uri="{FF2B5EF4-FFF2-40B4-BE49-F238E27FC236}">
                <a16:creationId xmlns="" xmlns:a16="http://schemas.microsoft.com/office/drawing/2014/main" id="{BAE74518-B29C-4E16-A4D1-5237521F26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97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C1B5C9AC-4B15-4E3A-84A1-E9CFFB97F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团队介绍排版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1A45915F-0D2B-47A6-9BAA-D0235BBC23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ellipse">
            <a:avLst/>
          </a:prstGeom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C211B7BA-82AF-4459-A640-A89ED5A5C5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ellipse">
            <a:avLst/>
          </a:prstGeom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28718020-6A6E-498E-810E-2BE85CB755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ellipse">
            <a:avLst/>
          </a:prstGeom>
          <a:effectLst>
            <a:outerShdw blurRad="254000" sx="102000" sy="102000" algn="ctr" rotWithShape="0">
              <a:prstClr val="black">
                <a:alpha val="30000"/>
              </a:prstClr>
            </a:outerShdw>
          </a:effectLst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1D51266-7686-49F8-84F7-A9801CBB2CB3}"/>
              </a:ext>
            </a:extLst>
          </p:cNvPr>
          <p:cNvSpPr txBox="1"/>
          <p:nvPr/>
        </p:nvSpPr>
        <p:spPr>
          <a:xfrm>
            <a:off x="1623263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02ADAD-DD25-4C31-8678-A32C4D963ABC}"/>
              </a:ext>
            </a:extLst>
          </p:cNvPr>
          <p:cNvSpPr/>
          <p:nvPr/>
        </p:nvSpPr>
        <p:spPr>
          <a:xfrm>
            <a:off x="1240318" y="4131626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585E612-06E8-4296-BA87-213AAD64C200}"/>
              </a:ext>
            </a:extLst>
          </p:cNvPr>
          <p:cNvSpPr txBox="1"/>
          <p:nvPr/>
        </p:nvSpPr>
        <p:spPr>
          <a:xfrm>
            <a:off x="5232450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7DB47DE-09B6-42FF-B3AD-6FC936FB9698}"/>
              </a:ext>
            </a:extLst>
          </p:cNvPr>
          <p:cNvSpPr/>
          <p:nvPr/>
        </p:nvSpPr>
        <p:spPr>
          <a:xfrm>
            <a:off x="4849505" y="4131626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22EE914-1C5D-4CEC-8CEF-B81FE5E7CA5B}"/>
              </a:ext>
            </a:extLst>
          </p:cNvPr>
          <p:cNvSpPr txBox="1"/>
          <p:nvPr/>
        </p:nvSpPr>
        <p:spPr>
          <a:xfrm>
            <a:off x="8841637" y="3690291"/>
            <a:ext cx="180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输入名字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B5D4340-35CD-4FB6-91DF-99646D653C29}"/>
              </a:ext>
            </a:extLst>
          </p:cNvPr>
          <p:cNvSpPr/>
          <p:nvPr/>
        </p:nvSpPr>
        <p:spPr>
          <a:xfrm>
            <a:off x="8458692" y="4131626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6" name="灯片编号占位符 25">
            <a:extLst>
              <a:ext uri="{FF2B5EF4-FFF2-40B4-BE49-F238E27FC236}">
                <a16:creationId xmlns="" xmlns:a16="http://schemas.microsoft.com/office/drawing/2014/main" id="{B29B3028-C596-4B7A-A67D-65BBDBE60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30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团队介绍排版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F60F4A7E-F2E8-4672-A7A8-BE501DE6F238}"/>
              </a:ext>
            </a:extLst>
          </p:cNvPr>
          <p:cNvGrpSpPr/>
          <p:nvPr/>
        </p:nvGrpSpPr>
        <p:grpSpPr>
          <a:xfrm>
            <a:off x="702135" y="1343062"/>
            <a:ext cx="5049735" cy="2056439"/>
            <a:chOff x="5644147" y="1427025"/>
            <a:chExt cx="5049735" cy="2056439"/>
          </a:xfrm>
        </p:grpSpPr>
        <p:sp>
          <p:nvSpPr>
            <p:cNvPr id="108" name="矩形 107">
              <a:extLst>
                <a:ext uri="{FF2B5EF4-FFF2-40B4-BE49-F238E27FC236}">
                  <a16:creationId xmlns="" xmlns:a16="http://schemas.microsoft.com/office/drawing/2014/main" id="{8A3BA921-22E3-4032-BBA8-3DA16275FB3B}"/>
                </a:ext>
              </a:extLst>
            </p:cNvPr>
            <p:cNvSpPr/>
            <p:nvPr/>
          </p:nvSpPr>
          <p:spPr>
            <a:xfrm>
              <a:off x="5644147" y="2100307"/>
              <a:ext cx="5049735" cy="13831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矩形 108">
              <a:extLst>
                <a:ext uri="{FF2B5EF4-FFF2-40B4-BE49-F238E27FC236}">
                  <a16:creationId xmlns="" xmlns:a16="http://schemas.microsoft.com/office/drawing/2014/main" id="{3BCDE895-7059-4A3D-89AE-68475363AA68}"/>
                </a:ext>
              </a:extLst>
            </p:cNvPr>
            <p:cNvSpPr/>
            <p:nvPr/>
          </p:nvSpPr>
          <p:spPr>
            <a:xfrm>
              <a:off x="5807999" y="2935165"/>
              <a:ext cx="15787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</a:t>
              </a:r>
              <a:r>
                <a:rPr kumimoji="1" lang="zh-CN" altLang="en-US" sz="2000" b="1" spc="300" dirty="0">
                  <a:solidFill>
                    <a:schemeClr val="tx2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名字</a:t>
              </a:r>
              <a:endParaRPr kumimoji="1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="" xmlns:a16="http://schemas.microsoft.com/office/drawing/2014/main" id="{CF7386C7-08D7-48F1-BB47-A588ECAA8AD1}"/>
                </a:ext>
              </a:extLst>
            </p:cNvPr>
            <p:cNvGrpSpPr/>
            <p:nvPr/>
          </p:nvGrpSpPr>
          <p:grpSpPr>
            <a:xfrm>
              <a:off x="5817831" y="1427025"/>
              <a:ext cx="1408155" cy="1402209"/>
              <a:chOff x="847408" y="1578066"/>
              <a:chExt cx="3781424" cy="3765458"/>
            </a:xfrm>
          </p:grpSpPr>
          <p:sp>
            <p:nvSpPr>
              <p:cNvPr id="113" name="椭圆 112">
                <a:extLst>
                  <a:ext uri="{FF2B5EF4-FFF2-40B4-BE49-F238E27FC236}">
                    <a16:creationId xmlns="" xmlns:a16="http://schemas.microsoft.com/office/drawing/2014/main" id="{A8D26D47-0EAC-4CC8-8FC5-2AAAC0F78FF9}"/>
                  </a:ext>
                </a:extLst>
              </p:cNvPr>
              <p:cNvSpPr/>
              <p:nvPr/>
            </p:nvSpPr>
            <p:spPr>
              <a:xfrm>
                <a:off x="914536" y="1578066"/>
                <a:ext cx="3714296" cy="37142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="" xmlns:a16="http://schemas.microsoft.com/office/drawing/2014/main" id="{3344D1A9-AB65-4289-9A85-3892C9C56C9E}"/>
                  </a:ext>
                </a:extLst>
              </p:cNvPr>
              <p:cNvSpPr/>
              <p:nvPr/>
            </p:nvSpPr>
            <p:spPr>
              <a:xfrm>
                <a:off x="868816" y="1629228"/>
                <a:ext cx="3714296" cy="371429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5" name="图片 114">
                <a:extLst>
                  <a:ext uri="{FF2B5EF4-FFF2-40B4-BE49-F238E27FC236}">
                    <a16:creationId xmlns="" xmlns:a16="http://schemas.microsoft.com/office/drawing/2014/main" id="{204939FC-DDDE-4CB2-845D-193CC3B00C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7408" y="1585686"/>
                <a:ext cx="3686629" cy="3686627"/>
              </a:xfrm>
              <a:prstGeom prst="ellipse">
                <a:avLst/>
              </a:prstGeom>
              <a:effectLst>
                <a:outerShdw blurRad="254000" sx="102000" sy="102000" algn="ctr" rotWithShape="0">
                  <a:prstClr val="black">
                    <a:alpha val="30000"/>
                  </a:prstClr>
                </a:outerShdw>
              </a:effectLst>
            </p:spPr>
          </p:pic>
        </p:grpSp>
        <p:cxnSp>
          <p:nvCxnSpPr>
            <p:cNvPr id="111" name="直接连接符 110">
              <a:extLst>
                <a:ext uri="{FF2B5EF4-FFF2-40B4-BE49-F238E27FC236}">
                  <a16:creationId xmlns="" xmlns:a16="http://schemas.microsoft.com/office/drawing/2014/main" id="{6A267C60-9BCF-4537-85A7-63910F2FAD81}"/>
                </a:ext>
              </a:extLst>
            </p:cNvPr>
            <p:cNvCxnSpPr>
              <a:cxnSpLocks/>
            </p:cNvCxnSpPr>
            <p:nvPr/>
          </p:nvCxnSpPr>
          <p:spPr>
            <a:xfrm>
              <a:off x="5644147" y="3476967"/>
              <a:ext cx="504973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矩形 111">
              <a:extLst>
                <a:ext uri="{FF2B5EF4-FFF2-40B4-BE49-F238E27FC236}">
                  <a16:creationId xmlns="" xmlns:a16="http://schemas.microsoft.com/office/drawing/2014/main" id="{E1AC87FA-9359-4956-A58D-5E610E591BCE}"/>
                </a:ext>
              </a:extLst>
            </p:cNvPr>
            <p:cNvSpPr/>
            <p:nvPr/>
          </p:nvSpPr>
          <p:spPr>
            <a:xfrm>
              <a:off x="7624662" y="2205320"/>
              <a:ext cx="2831293" cy="113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="" xmlns:a16="http://schemas.microsoft.com/office/drawing/2014/main" id="{1A219E05-C5F8-4368-9E83-0EE14C35192F}"/>
              </a:ext>
            </a:extLst>
          </p:cNvPr>
          <p:cNvGrpSpPr/>
          <p:nvPr/>
        </p:nvGrpSpPr>
        <p:grpSpPr>
          <a:xfrm>
            <a:off x="6434349" y="1343062"/>
            <a:ext cx="5049735" cy="2056439"/>
            <a:chOff x="5644147" y="1427025"/>
            <a:chExt cx="5049735" cy="2056439"/>
          </a:xfrm>
        </p:grpSpPr>
        <p:sp>
          <p:nvSpPr>
            <p:cNvPr id="126" name="矩形 125">
              <a:extLst>
                <a:ext uri="{FF2B5EF4-FFF2-40B4-BE49-F238E27FC236}">
                  <a16:creationId xmlns="" xmlns:a16="http://schemas.microsoft.com/office/drawing/2014/main" id="{0FE6660D-0E86-424C-AC37-599F113C93A6}"/>
                </a:ext>
              </a:extLst>
            </p:cNvPr>
            <p:cNvSpPr/>
            <p:nvPr/>
          </p:nvSpPr>
          <p:spPr>
            <a:xfrm>
              <a:off x="5644147" y="2100307"/>
              <a:ext cx="5049735" cy="13831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10DA0424-64AA-4565-B37F-F082608A580C}"/>
                </a:ext>
              </a:extLst>
            </p:cNvPr>
            <p:cNvSpPr/>
            <p:nvPr/>
          </p:nvSpPr>
          <p:spPr>
            <a:xfrm>
              <a:off x="5807999" y="2935165"/>
              <a:ext cx="15787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</a:t>
              </a:r>
              <a:r>
                <a:rPr kumimoji="1" lang="zh-CN" altLang="en-US" sz="2000" b="1" spc="300" dirty="0">
                  <a:solidFill>
                    <a:schemeClr val="tx2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名字</a:t>
              </a:r>
              <a:endParaRPr kumimoji="1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="" xmlns:a16="http://schemas.microsoft.com/office/drawing/2014/main" id="{B587AB92-786B-4E27-869D-AFD57748EDA1}"/>
                </a:ext>
              </a:extLst>
            </p:cNvPr>
            <p:cNvGrpSpPr/>
            <p:nvPr/>
          </p:nvGrpSpPr>
          <p:grpSpPr>
            <a:xfrm>
              <a:off x="5817831" y="1427025"/>
              <a:ext cx="1408155" cy="1402209"/>
              <a:chOff x="847408" y="1578066"/>
              <a:chExt cx="3781424" cy="3765458"/>
            </a:xfrm>
          </p:grpSpPr>
          <p:sp>
            <p:nvSpPr>
              <p:cNvPr id="131" name="椭圆 130">
                <a:extLst>
                  <a:ext uri="{FF2B5EF4-FFF2-40B4-BE49-F238E27FC236}">
                    <a16:creationId xmlns="" xmlns:a16="http://schemas.microsoft.com/office/drawing/2014/main" id="{61BA5DF6-FED4-4749-B338-D6FD89F6C4FF}"/>
                  </a:ext>
                </a:extLst>
              </p:cNvPr>
              <p:cNvSpPr/>
              <p:nvPr/>
            </p:nvSpPr>
            <p:spPr>
              <a:xfrm>
                <a:off x="914536" y="1578066"/>
                <a:ext cx="3714296" cy="37142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="" xmlns:a16="http://schemas.microsoft.com/office/drawing/2014/main" id="{AD5E8D0A-DDB9-4994-B648-97FDC54026E2}"/>
                  </a:ext>
                </a:extLst>
              </p:cNvPr>
              <p:cNvSpPr/>
              <p:nvPr/>
            </p:nvSpPr>
            <p:spPr>
              <a:xfrm>
                <a:off x="868816" y="1629228"/>
                <a:ext cx="3714296" cy="371429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3" name="图片 132">
                <a:extLst>
                  <a:ext uri="{FF2B5EF4-FFF2-40B4-BE49-F238E27FC236}">
                    <a16:creationId xmlns="" xmlns:a16="http://schemas.microsoft.com/office/drawing/2014/main" id="{FCC80A3B-F610-4DD0-A0DC-FBAA52AD86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7408" y="1585686"/>
                <a:ext cx="3686629" cy="3686627"/>
              </a:xfrm>
              <a:prstGeom prst="ellipse">
                <a:avLst/>
              </a:prstGeom>
              <a:effectLst>
                <a:outerShdw blurRad="254000" sx="102000" sy="102000" algn="ctr" rotWithShape="0">
                  <a:prstClr val="black">
                    <a:alpha val="30000"/>
                  </a:prstClr>
                </a:outerShdw>
              </a:effectLst>
            </p:spPr>
          </p:pic>
        </p:grpSp>
        <p:cxnSp>
          <p:nvCxnSpPr>
            <p:cNvPr id="129" name="直接连接符 128">
              <a:extLst>
                <a:ext uri="{FF2B5EF4-FFF2-40B4-BE49-F238E27FC236}">
                  <a16:creationId xmlns="" xmlns:a16="http://schemas.microsoft.com/office/drawing/2014/main" id="{D157615A-D00A-4335-83DE-5BF659231401}"/>
                </a:ext>
              </a:extLst>
            </p:cNvPr>
            <p:cNvCxnSpPr>
              <a:cxnSpLocks/>
            </p:cNvCxnSpPr>
            <p:nvPr/>
          </p:nvCxnSpPr>
          <p:spPr>
            <a:xfrm>
              <a:off x="5644147" y="3476967"/>
              <a:ext cx="504973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矩形 129">
              <a:extLst>
                <a:ext uri="{FF2B5EF4-FFF2-40B4-BE49-F238E27FC236}">
                  <a16:creationId xmlns="" xmlns:a16="http://schemas.microsoft.com/office/drawing/2014/main" id="{7EFBF2A2-342D-4D7E-8707-054C5BA2D142}"/>
                </a:ext>
              </a:extLst>
            </p:cNvPr>
            <p:cNvSpPr/>
            <p:nvPr/>
          </p:nvSpPr>
          <p:spPr>
            <a:xfrm>
              <a:off x="7624662" y="2205320"/>
              <a:ext cx="2831293" cy="113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A7FDDBF0-C6F1-422E-AB2D-E8DAE0CFAC8F}"/>
              </a:ext>
            </a:extLst>
          </p:cNvPr>
          <p:cNvGrpSpPr/>
          <p:nvPr/>
        </p:nvGrpSpPr>
        <p:grpSpPr>
          <a:xfrm>
            <a:off x="702135" y="3791295"/>
            <a:ext cx="5049735" cy="2056439"/>
            <a:chOff x="5644147" y="1427025"/>
            <a:chExt cx="5049735" cy="2056439"/>
          </a:xfrm>
        </p:grpSpPr>
        <p:sp>
          <p:nvSpPr>
            <p:cNvPr id="135" name="矩形 134">
              <a:extLst>
                <a:ext uri="{FF2B5EF4-FFF2-40B4-BE49-F238E27FC236}">
                  <a16:creationId xmlns="" xmlns:a16="http://schemas.microsoft.com/office/drawing/2014/main" id="{F7F7110E-E872-46B8-BAA8-6F922F372D76}"/>
                </a:ext>
              </a:extLst>
            </p:cNvPr>
            <p:cNvSpPr/>
            <p:nvPr/>
          </p:nvSpPr>
          <p:spPr>
            <a:xfrm>
              <a:off x="5644147" y="2100307"/>
              <a:ext cx="5049735" cy="13831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矩形 135">
              <a:extLst>
                <a:ext uri="{FF2B5EF4-FFF2-40B4-BE49-F238E27FC236}">
                  <a16:creationId xmlns="" xmlns:a16="http://schemas.microsoft.com/office/drawing/2014/main" id="{755B02AA-FEC0-43A9-A2A5-E7B90D436CFE}"/>
                </a:ext>
              </a:extLst>
            </p:cNvPr>
            <p:cNvSpPr/>
            <p:nvPr/>
          </p:nvSpPr>
          <p:spPr>
            <a:xfrm>
              <a:off x="5807999" y="2935165"/>
              <a:ext cx="15787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</a:t>
              </a:r>
              <a:r>
                <a:rPr kumimoji="1" lang="zh-CN" altLang="en-US" sz="2000" b="1" spc="300" dirty="0">
                  <a:solidFill>
                    <a:schemeClr val="tx2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名字</a:t>
              </a:r>
              <a:endParaRPr kumimoji="1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="" xmlns:a16="http://schemas.microsoft.com/office/drawing/2014/main" id="{820AB457-A616-43F9-8B17-A1079DB829BA}"/>
                </a:ext>
              </a:extLst>
            </p:cNvPr>
            <p:cNvGrpSpPr/>
            <p:nvPr/>
          </p:nvGrpSpPr>
          <p:grpSpPr>
            <a:xfrm>
              <a:off x="5817831" y="1427025"/>
              <a:ext cx="1408155" cy="1402209"/>
              <a:chOff x="847408" y="1578066"/>
              <a:chExt cx="3781424" cy="3765458"/>
            </a:xfrm>
          </p:grpSpPr>
          <p:sp>
            <p:nvSpPr>
              <p:cNvPr id="140" name="椭圆 139">
                <a:extLst>
                  <a:ext uri="{FF2B5EF4-FFF2-40B4-BE49-F238E27FC236}">
                    <a16:creationId xmlns="" xmlns:a16="http://schemas.microsoft.com/office/drawing/2014/main" id="{D367530C-BA6B-4955-928E-5A3AEF76EE59}"/>
                  </a:ext>
                </a:extLst>
              </p:cNvPr>
              <p:cNvSpPr/>
              <p:nvPr/>
            </p:nvSpPr>
            <p:spPr>
              <a:xfrm>
                <a:off x="914536" y="1578066"/>
                <a:ext cx="3714296" cy="37142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="" xmlns:a16="http://schemas.microsoft.com/office/drawing/2014/main" id="{3AA92601-5C5E-459B-99BB-533ABF686B96}"/>
                  </a:ext>
                </a:extLst>
              </p:cNvPr>
              <p:cNvSpPr/>
              <p:nvPr/>
            </p:nvSpPr>
            <p:spPr>
              <a:xfrm>
                <a:off x="868816" y="1629228"/>
                <a:ext cx="3714296" cy="371429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2" name="图片 141">
                <a:extLst>
                  <a:ext uri="{FF2B5EF4-FFF2-40B4-BE49-F238E27FC236}">
                    <a16:creationId xmlns="" xmlns:a16="http://schemas.microsoft.com/office/drawing/2014/main" id="{D8E48C11-8CC9-4FAE-9571-1DAD79D171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7408" y="1585686"/>
                <a:ext cx="3686629" cy="3686627"/>
              </a:xfrm>
              <a:prstGeom prst="ellipse">
                <a:avLst/>
              </a:prstGeom>
              <a:effectLst>
                <a:outerShdw blurRad="254000" sx="102000" sy="102000" algn="ctr" rotWithShape="0">
                  <a:prstClr val="black">
                    <a:alpha val="30000"/>
                  </a:prstClr>
                </a:outerShdw>
              </a:effectLst>
            </p:spPr>
          </p:pic>
        </p:grpSp>
        <p:cxnSp>
          <p:nvCxnSpPr>
            <p:cNvPr id="138" name="直接连接符 137">
              <a:extLst>
                <a:ext uri="{FF2B5EF4-FFF2-40B4-BE49-F238E27FC236}">
                  <a16:creationId xmlns="" xmlns:a16="http://schemas.microsoft.com/office/drawing/2014/main" id="{03E61314-D4E8-4D07-AEA0-EABDE5057C65}"/>
                </a:ext>
              </a:extLst>
            </p:cNvPr>
            <p:cNvCxnSpPr>
              <a:cxnSpLocks/>
            </p:cNvCxnSpPr>
            <p:nvPr/>
          </p:nvCxnSpPr>
          <p:spPr>
            <a:xfrm>
              <a:off x="5644147" y="3476967"/>
              <a:ext cx="504973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矩形 138">
              <a:extLst>
                <a:ext uri="{FF2B5EF4-FFF2-40B4-BE49-F238E27FC236}">
                  <a16:creationId xmlns="" xmlns:a16="http://schemas.microsoft.com/office/drawing/2014/main" id="{141E6438-B674-4968-8EB9-C317CB38D56B}"/>
                </a:ext>
              </a:extLst>
            </p:cNvPr>
            <p:cNvSpPr/>
            <p:nvPr/>
          </p:nvSpPr>
          <p:spPr>
            <a:xfrm>
              <a:off x="7624662" y="2205320"/>
              <a:ext cx="2831293" cy="113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="" xmlns:a16="http://schemas.microsoft.com/office/drawing/2014/main" id="{3DFD12ED-910D-4CFA-84EF-E366B41BE380}"/>
              </a:ext>
            </a:extLst>
          </p:cNvPr>
          <p:cNvGrpSpPr/>
          <p:nvPr/>
        </p:nvGrpSpPr>
        <p:grpSpPr>
          <a:xfrm>
            <a:off x="6434349" y="3791295"/>
            <a:ext cx="5049735" cy="2056439"/>
            <a:chOff x="5644147" y="1427025"/>
            <a:chExt cx="5049735" cy="2056439"/>
          </a:xfrm>
        </p:grpSpPr>
        <p:sp>
          <p:nvSpPr>
            <p:cNvPr id="144" name="矩形 143">
              <a:extLst>
                <a:ext uri="{FF2B5EF4-FFF2-40B4-BE49-F238E27FC236}">
                  <a16:creationId xmlns="" xmlns:a16="http://schemas.microsoft.com/office/drawing/2014/main" id="{9A98DEBC-FFD6-4FF4-96A6-9E249210C3F9}"/>
                </a:ext>
              </a:extLst>
            </p:cNvPr>
            <p:cNvSpPr/>
            <p:nvPr/>
          </p:nvSpPr>
          <p:spPr>
            <a:xfrm>
              <a:off x="5644147" y="2100307"/>
              <a:ext cx="5049735" cy="13831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矩形 144">
              <a:extLst>
                <a:ext uri="{FF2B5EF4-FFF2-40B4-BE49-F238E27FC236}">
                  <a16:creationId xmlns="" xmlns:a16="http://schemas.microsoft.com/office/drawing/2014/main" id="{625563B8-F8D7-46F5-9DA0-D8076A846B4D}"/>
                </a:ext>
              </a:extLst>
            </p:cNvPr>
            <p:cNvSpPr/>
            <p:nvPr/>
          </p:nvSpPr>
          <p:spPr>
            <a:xfrm>
              <a:off x="5807999" y="2935165"/>
              <a:ext cx="15787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</a:t>
              </a:r>
              <a:r>
                <a:rPr kumimoji="1" lang="zh-CN" altLang="en-US" sz="2000" b="1" spc="300" dirty="0">
                  <a:solidFill>
                    <a:schemeClr val="tx2">
                      <a:lumMod val="50000"/>
                    </a:schemeClr>
                  </a:solidFill>
                  <a:latin typeface="+mn-ea"/>
                  <a:cs typeface="+mn-ea"/>
                  <a:sym typeface="+mn-lt"/>
                </a:rPr>
                <a:t>名字</a:t>
              </a:r>
              <a:endParaRPr kumimoji="1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="" xmlns:a16="http://schemas.microsoft.com/office/drawing/2014/main" id="{0512396E-4047-448F-AEC4-FA6C90D4A01C}"/>
                </a:ext>
              </a:extLst>
            </p:cNvPr>
            <p:cNvGrpSpPr/>
            <p:nvPr/>
          </p:nvGrpSpPr>
          <p:grpSpPr>
            <a:xfrm>
              <a:off x="5817831" y="1427025"/>
              <a:ext cx="1408155" cy="1402209"/>
              <a:chOff x="847408" y="1578066"/>
              <a:chExt cx="3781424" cy="3765458"/>
            </a:xfrm>
          </p:grpSpPr>
          <p:sp>
            <p:nvSpPr>
              <p:cNvPr id="149" name="椭圆 148">
                <a:extLst>
                  <a:ext uri="{FF2B5EF4-FFF2-40B4-BE49-F238E27FC236}">
                    <a16:creationId xmlns="" xmlns:a16="http://schemas.microsoft.com/office/drawing/2014/main" id="{95D2B032-9459-4785-8D24-1D24A0F13668}"/>
                  </a:ext>
                </a:extLst>
              </p:cNvPr>
              <p:cNvSpPr/>
              <p:nvPr/>
            </p:nvSpPr>
            <p:spPr>
              <a:xfrm>
                <a:off x="914536" y="1578066"/>
                <a:ext cx="3714296" cy="37142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="" xmlns:a16="http://schemas.microsoft.com/office/drawing/2014/main" id="{1F3B975F-C4C6-48D4-8296-C8D4432DA4F2}"/>
                  </a:ext>
                </a:extLst>
              </p:cNvPr>
              <p:cNvSpPr/>
              <p:nvPr/>
            </p:nvSpPr>
            <p:spPr>
              <a:xfrm>
                <a:off x="868816" y="1629228"/>
                <a:ext cx="3714296" cy="371429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1" name="图片 150">
                <a:extLst>
                  <a:ext uri="{FF2B5EF4-FFF2-40B4-BE49-F238E27FC236}">
                    <a16:creationId xmlns="" xmlns:a16="http://schemas.microsoft.com/office/drawing/2014/main" id="{8E854978-EF3A-4B95-9951-C9A379215B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47408" y="1585686"/>
                <a:ext cx="3686629" cy="3686627"/>
              </a:xfrm>
              <a:prstGeom prst="ellipse">
                <a:avLst/>
              </a:prstGeom>
              <a:effectLst>
                <a:outerShdw blurRad="254000" sx="102000" sy="102000" algn="ctr" rotWithShape="0">
                  <a:prstClr val="black">
                    <a:alpha val="30000"/>
                  </a:prstClr>
                </a:outerShdw>
              </a:effectLst>
            </p:spPr>
          </p:pic>
        </p:grpSp>
        <p:cxnSp>
          <p:nvCxnSpPr>
            <p:cNvPr id="147" name="直接连接符 146">
              <a:extLst>
                <a:ext uri="{FF2B5EF4-FFF2-40B4-BE49-F238E27FC236}">
                  <a16:creationId xmlns="" xmlns:a16="http://schemas.microsoft.com/office/drawing/2014/main" id="{D7F38A1D-F4BE-4B81-97DE-BB4FF4B1CB7F}"/>
                </a:ext>
              </a:extLst>
            </p:cNvPr>
            <p:cNvCxnSpPr>
              <a:cxnSpLocks/>
            </p:cNvCxnSpPr>
            <p:nvPr/>
          </p:nvCxnSpPr>
          <p:spPr>
            <a:xfrm>
              <a:off x="5644147" y="3476967"/>
              <a:ext cx="5049735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>
              <a:extLst>
                <a:ext uri="{FF2B5EF4-FFF2-40B4-BE49-F238E27FC236}">
                  <a16:creationId xmlns="" xmlns:a16="http://schemas.microsoft.com/office/drawing/2014/main" id="{F75044C5-BAE4-483F-B14D-F483E3C89D90}"/>
                </a:ext>
              </a:extLst>
            </p:cNvPr>
            <p:cNvSpPr/>
            <p:nvPr/>
          </p:nvSpPr>
          <p:spPr>
            <a:xfrm>
              <a:off x="7624662" y="2205320"/>
              <a:ext cx="2831293" cy="113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  <a:endParaRPr lang="en-US" altLang="zh-CN" spc="50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输入相关介绍或头衔</a:t>
              </a: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0A8D9E5E-CA8C-4725-BE99-D81F43460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3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38346730-49F1-4A12-BED7-2CE1B8B29E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08AB3AC-2AE3-4C32-8B94-37C714503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一张图片加两段内容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63FE5FB-7355-4645-BD12-9DF84E75ACF2}"/>
              </a:ext>
            </a:extLst>
          </p:cNvPr>
          <p:cNvSpPr/>
          <p:nvPr/>
        </p:nvSpPr>
        <p:spPr>
          <a:xfrm>
            <a:off x="849780" y="5707296"/>
            <a:ext cx="4328525" cy="450065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E98F0C7-7D77-4B22-975E-4BA073A01551}"/>
              </a:ext>
            </a:extLst>
          </p:cNvPr>
          <p:cNvSpPr txBox="1"/>
          <p:nvPr/>
        </p:nvSpPr>
        <p:spPr>
          <a:xfrm>
            <a:off x="899932" y="5747324"/>
            <a:ext cx="4228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200" dirty="0">
                <a:solidFill>
                  <a:schemeClr val="bg1"/>
                </a:solidFill>
                <a:latin typeface="+mn-ea"/>
              </a:rPr>
              <a:t>在这里可以对图片进行简单介绍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90ADF9BA-D593-46EC-8ECB-0D6CC5D24714}"/>
              </a:ext>
            </a:extLst>
          </p:cNvPr>
          <p:cNvSpPr/>
          <p:nvPr/>
        </p:nvSpPr>
        <p:spPr>
          <a:xfrm>
            <a:off x="5636341" y="3739223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64C1953D-C227-4274-9197-A775337BDC69}"/>
              </a:ext>
            </a:extLst>
          </p:cNvPr>
          <p:cNvSpPr/>
          <p:nvPr/>
        </p:nvSpPr>
        <p:spPr>
          <a:xfrm>
            <a:off x="5636341" y="1428404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B9DE4C9-F61F-41FE-A834-AF46234BC51F}"/>
              </a:ext>
            </a:extLst>
          </p:cNvPr>
          <p:cNvCxnSpPr>
            <a:cxnSpLocks/>
          </p:cNvCxnSpPr>
          <p:nvPr/>
        </p:nvCxnSpPr>
        <p:spPr>
          <a:xfrm>
            <a:off x="6099533" y="2050339"/>
            <a:ext cx="51017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9AF7850-BD73-42DE-9135-2A00B61EF861}"/>
              </a:ext>
            </a:extLst>
          </p:cNvPr>
          <p:cNvSpPr txBox="1"/>
          <p:nvPr/>
        </p:nvSpPr>
        <p:spPr>
          <a:xfrm>
            <a:off x="5680433" y="1449230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50A42F6-9C89-48E0-A058-7DAA89B54F63}"/>
              </a:ext>
            </a:extLst>
          </p:cNvPr>
          <p:cNvCxnSpPr>
            <a:cxnSpLocks/>
          </p:cNvCxnSpPr>
          <p:nvPr/>
        </p:nvCxnSpPr>
        <p:spPr>
          <a:xfrm>
            <a:off x="5791200" y="2051107"/>
            <a:ext cx="41787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58B3092-C220-4901-9379-769DBD681221}"/>
              </a:ext>
            </a:extLst>
          </p:cNvPr>
          <p:cNvSpPr/>
          <p:nvPr/>
        </p:nvSpPr>
        <p:spPr>
          <a:xfrm>
            <a:off x="5680433" y="2232685"/>
            <a:ext cx="5793574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594B729-83C0-49D6-8783-8BF76A613B99}"/>
              </a:ext>
            </a:extLst>
          </p:cNvPr>
          <p:cNvCxnSpPr>
            <a:cxnSpLocks/>
          </p:cNvCxnSpPr>
          <p:nvPr/>
        </p:nvCxnSpPr>
        <p:spPr>
          <a:xfrm>
            <a:off x="6099533" y="4356497"/>
            <a:ext cx="51017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C3D1D56-3E02-4113-AB63-85D7512E5AAF}"/>
              </a:ext>
            </a:extLst>
          </p:cNvPr>
          <p:cNvSpPr txBox="1"/>
          <p:nvPr/>
        </p:nvSpPr>
        <p:spPr>
          <a:xfrm>
            <a:off x="5680433" y="375538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EDF72110-DEB6-4108-B96A-BCF518972EB4}"/>
              </a:ext>
            </a:extLst>
          </p:cNvPr>
          <p:cNvCxnSpPr>
            <a:cxnSpLocks/>
          </p:cNvCxnSpPr>
          <p:nvPr/>
        </p:nvCxnSpPr>
        <p:spPr>
          <a:xfrm>
            <a:off x="5791200" y="4357265"/>
            <a:ext cx="41787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AB8AB9DC-2194-44C3-BA8B-B44C742A9189}"/>
              </a:ext>
            </a:extLst>
          </p:cNvPr>
          <p:cNvSpPr/>
          <p:nvPr/>
        </p:nvSpPr>
        <p:spPr>
          <a:xfrm>
            <a:off x="5680433" y="4538843"/>
            <a:ext cx="5793574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0" name="灯片编号占位符 19">
            <a:extLst>
              <a:ext uri="{FF2B5EF4-FFF2-40B4-BE49-F238E27FC236}">
                <a16:creationId xmlns="" xmlns:a16="http://schemas.microsoft.com/office/drawing/2014/main" id="{4C03F76C-A855-475F-8C41-C46B6A74B4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6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：张伟崇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：佛山科学技术学院通用模板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A8522C6D-FF5C-4354-8DB6-0EA66CB785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244" y="3353479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05930A50-B4B4-4C64-8D06-13921938A7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" r="140"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="" xmlns:a16="http://schemas.microsoft.com/office/drawing/2014/main" id="{3888F60B-D3DA-44AD-A19A-8A00D1C89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一张图片加三段内容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D596E76-6B32-4E2D-B20A-344F08569211}"/>
              </a:ext>
            </a:extLst>
          </p:cNvPr>
          <p:cNvSpPr/>
          <p:nvPr/>
        </p:nvSpPr>
        <p:spPr>
          <a:xfrm>
            <a:off x="479425" y="3771237"/>
            <a:ext cx="3492807" cy="238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11FB1E-7D67-420E-A5E6-9E6CED9C869F}"/>
              </a:ext>
            </a:extLst>
          </p:cNvPr>
          <p:cNvSpPr/>
          <p:nvPr/>
        </p:nvSpPr>
        <p:spPr>
          <a:xfrm>
            <a:off x="609310" y="4404864"/>
            <a:ext cx="3185487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3AA58CB-364D-40FF-9150-25F5D63993FB}"/>
              </a:ext>
            </a:extLst>
          </p:cNvPr>
          <p:cNvSpPr txBox="1"/>
          <p:nvPr/>
        </p:nvSpPr>
        <p:spPr>
          <a:xfrm>
            <a:off x="1209077" y="397269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5CC2A1D-8259-4154-B539-C7D3F2F177E6}"/>
              </a:ext>
            </a:extLst>
          </p:cNvPr>
          <p:cNvCxnSpPr/>
          <p:nvPr/>
        </p:nvCxnSpPr>
        <p:spPr>
          <a:xfrm>
            <a:off x="479425" y="3771237"/>
            <a:ext cx="631620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4F1AE69-D9D8-4ABC-A8CB-AA5740E0164D}"/>
              </a:ext>
            </a:extLst>
          </p:cNvPr>
          <p:cNvSpPr/>
          <p:nvPr/>
        </p:nvSpPr>
        <p:spPr>
          <a:xfrm>
            <a:off x="4349597" y="3771237"/>
            <a:ext cx="3492807" cy="238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42593A9-A4C3-42B9-923D-FE4A0C4C77B8}"/>
              </a:ext>
            </a:extLst>
          </p:cNvPr>
          <p:cNvSpPr/>
          <p:nvPr/>
        </p:nvSpPr>
        <p:spPr>
          <a:xfrm>
            <a:off x="4479482" y="4404864"/>
            <a:ext cx="3185487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3F2E6C2-AEF6-400F-AEBF-CB4DE94E8B91}"/>
              </a:ext>
            </a:extLst>
          </p:cNvPr>
          <p:cNvSpPr txBox="1"/>
          <p:nvPr/>
        </p:nvSpPr>
        <p:spPr>
          <a:xfrm>
            <a:off x="4961261" y="397269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63EF4D18-3088-4CE0-8BA1-B18C9DC42068}"/>
              </a:ext>
            </a:extLst>
          </p:cNvPr>
          <p:cNvCxnSpPr/>
          <p:nvPr/>
        </p:nvCxnSpPr>
        <p:spPr>
          <a:xfrm>
            <a:off x="4349597" y="3771237"/>
            <a:ext cx="631620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CD7240C-25EB-4071-A962-2CAE05FCF800}"/>
              </a:ext>
            </a:extLst>
          </p:cNvPr>
          <p:cNvSpPr/>
          <p:nvPr/>
        </p:nvSpPr>
        <p:spPr>
          <a:xfrm>
            <a:off x="8219768" y="3771237"/>
            <a:ext cx="3492807" cy="238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F363C5-8350-48AE-BB24-A10263A0FA15}"/>
              </a:ext>
            </a:extLst>
          </p:cNvPr>
          <p:cNvSpPr/>
          <p:nvPr/>
        </p:nvSpPr>
        <p:spPr>
          <a:xfrm>
            <a:off x="8349653" y="4404864"/>
            <a:ext cx="3185487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6655462-E041-40E9-BA08-B838CB8BDDD2}"/>
              </a:ext>
            </a:extLst>
          </p:cNvPr>
          <p:cNvSpPr txBox="1"/>
          <p:nvPr/>
        </p:nvSpPr>
        <p:spPr>
          <a:xfrm>
            <a:off x="8841264" y="397269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4704495B-1692-4246-A5E9-A1DAEE9764B2}"/>
              </a:ext>
            </a:extLst>
          </p:cNvPr>
          <p:cNvCxnSpPr/>
          <p:nvPr/>
        </p:nvCxnSpPr>
        <p:spPr>
          <a:xfrm>
            <a:off x="8219768" y="3771237"/>
            <a:ext cx="631620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34">
            <a:extLst>
              <a:ext uri="{FF2B5EF4-FFF2-40B4-BE49-F238E27FC236}">
                <a16:creationId xmlns="" xmlns:a16="http://schemas.microsoft.com/office/drawing/2014/main" id="{0B0321EC-F73D-4DEC-B3A7-8EE41108E959}"/>
              </a:ext>
            </a:extLst>
          </p:cNvPr>
          <p:cNvSpPr>
            <a:spLocks noEditPoints="1"/>
          </p:cNvSpPr>
          <p:nvPr/>
        </p:nvSpPr>
        <p:spPr bwMode="auto">
          <a:xfrm>
            <a:off x="8408936" y="4028780"/>
            <a:ext cx="383459" cy="351168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9">
            <a:extLst>
              <a:ext uri="{FF2B5EF4-FFF2-40B4-BE49-F238E27FC236}">
                <a16:creationId xmlns="" xmlns:a16="http://schemas.microsoft.com/office/drawing/2014/main" id="{F36D2FC6-97B3-4491-95E9-76A5313BC4A6}"/>
              </a:ext>
            </a:extLst>
          </p:cNvPr>
          <p:cNvSpPr>
            <a:spLocks noEditPoints="1"/>
          </p:cNvSpPr>
          <p:nvPr/>
        </p:nvSpPr>
        <p:spPr bwMode="auto">
          <a:xfrm>
            <a:off x="735145" y="4037226"/>
            <a:ext cx="388552" cy="329795"/>
          </a:xfrm>
          <a:custGeom>
            <a:avLst/>
            <a:gdLst>
              <a:gd name="T0" fmla="*/ 116 w 155"/>
              <a:gd name="T1" fmla="*/ 12 h 131"/>
              <a:gd name="T2" fmla="*/ 116 w 155"/>
              <a:gd name="T3" fmla="*/ 101 h 131"/>
              <a:gd name="T4" fmla="*/ 155 w 155"/>
              <a:gd name="T5" fmla="*/ 34 h 131"/>
              <a:gd name="T6" fmla="*/ 116 w 155"/>
              <a:gd name="T7" fmla="*/ 12 h 131"/>
              <a:gd name="T8" fmla="*/ 9 w 155"/>
              <a:gd name="T9" fmla="*/ 8 h 131"/>
              <a:gd name="T10" fmla="*/ 0 w 155"/>
              <a:gd name="T11" fmla="*/ 8 h 131"/>
              <a:gd name="T12" fmla="*/ 0 w 155"/>
              <a:gd name="T13" fmla="*/ 16 h 131"/>
              <a:gd name="T14" fmla="*/ 17 w 155"/>
              <a:gd name="T15" fmla="*/ 16 h 131"/>
              <a:gd name="T16" fmla="*/ 17 w 155"/>
              <a:gd name="T17" fmla="*/ 8 h 131"/>
              <a:gd name="T18" fmla="*/ 23 w 155"/>
              <a:gd name="T19" fmla="*/ 14 h 131"/>
              <a:gd name="T20" fmla="*/ 17 w 155"/>
              <a:gd name="T21" fmla="*/ 20 h 131"/>
              <a:gd name="T22" fmla="*/ 9 w 155"/>
              <a:gd name="T23" fmla="*/ 20 h 131"/>
              <a:gd name="T24" fmla="*/ 9 w 155"/>
              <a:gd name="T25" fmla="*/ 28 h 131"/>
              <a:gd name="T26" fmla="*/ 0 w 155"/>
              <a:gd name="T27" fmla="*/ 28 h 131"/>
              <a:gd name="T28" fmla="*/ 0 w 155"/>
              <a:gd name="T29" fmla="*/ 37 h 131"/>
              <a:gd name="T30" fmla="*/ 17 w 155"/>
              <a:gd name="T31" fmla="*/ 37 h 131"/>
              <a:gd name="T32" fmla="*/ 17 w 155"/>
              <a:gd name="T33" fmla="*/ 28 h 131"/>
              <a:gd name="T34" fmla="*/ 23 w 155"/>
              <a:gd name="T35" fmla="*/ 35 h 131"/>
              <a:gd name="T36" fmla="*/ 17 w 155"/>
              <a:gd name="T37" fmla="*/ 41 h 131"/>
              <a:gd name="T38" fmla="*/ 9 w 155"/>
              <a:gd name="T39" fmla="*/ 41 h 131"/>
              <a:gd name="T40" fmla="*/ 9 w 155"/>
              <a:gd name="T41" fmla="*/ 49 h 131"/>
              <a:gd name="T42" fmla="*/ 0 w 155"/>
              <a:gd name="T43" fmla="*/ 49 h 131"/>
              <a:gd name="T44" fmla="*/ 0 w 155"/>
              <a:gd name="T45" fmla="*/ 57 h 131"/>
              <a:gd name="T46" fmla="*/ 17 w 155"/>
              <a:gd name="T47" fmla="*/ 57 h 131"/>
              <a:gd name="T48" fmla="*/ 17 w 155"/>
              <a:gd name="T49" fmla="*/ 49 h 131"/>
              <a:gd name="T50" fmla="*/ 23 w 155"/>
              <a:gd name="T51" fmla="*/ 55 h 131"/>
              <a:gd name="T52" fmla="*/ 17 w 155"/>
              <a:gd name="T53" fmla="*/ 61 h 131"/>
              <a:gd name="T54" fmla="*/ 9 w 155"/>
              <a:gd name="T55" fmla="*/ 61 h 131"/>
              <a:gd name="T56" fmla="*/ 9 w 155"/>
              <a:gd name="T57" fmla="*/ 70 h 131"/>
              <a:gd name="T58" fmla="*/ 0 w 155"/>
              <a:gd name="T59" fmla="*/ 70 h 131"/>
              <a:gd name="T60" fmla="*/ 0 w 155"/>
              <a:gd name="T61" fmla="*/ 78 h 131"/>
              <a:gd name="T62" fmla="*/ 17 w 155"/>
              <a:gd name="T63" fmla="*/ 78 h 131"/>
              <a:gd name="T64" fmla="*/ 17 w 155"/>
              <a:gd name="T65" fmla="*/ 70 h 131"/>
              <a:gd name="T66" fmla="*/ 23 w 155"/>
              <a:gd name="T67" fmla="*/ 76 h 131"/>
              <a:gd name="T68" fmla="*/ 17 w 155"/>
              <a:gd name="T69" fmla="*/ 82 h 131"/>
              <a:gd name="T70" fmla="*/ 9 w 155"/>
              <a:gd name="T71" fmla="*/ 82 h 131"/>
              <a:gd name="T72" fmla="*/ 9 w 155"/>
              <a:gd name="T73" fmla="*/ 90 h 131"/>
              <a:gd name="T74" fmla="*/ 0 w 155"/>
              <a:gd name="T75" fmla="*/ 90 h 131"/>
              <a:gd name="T76" fmla="*/ 0 w 155"/>
              <a:gd name="T77" fmla="*/ 98 h 131"/>
              <a:gd name="T78" fmla="*/ 17 w 155"/>
              <a:gd name="T79" fmla="*/ 98 h 131"/>
              <a:gd name="T80" fmla="*/ 17 w 155"/>
              <a:gd name="T81" fmla="*/ 90 h 131"/>
              <a:gd name="T82" fmla="*/ 23 w 155"/>
              <a:gd name="T83" fmla="*/ 96 h 131"/>
              <a:gd name="T84" fmla="*/ 17 w 155"/>
              <a:gd name="T85" fmla="*/ 102 h 131"/>
              <a:gd name="T86" fmla="*/ 9 w 155"/>
              <a:gd name="T87" fmla="*/ 102 h 131"/>
              <a:gd name="T88" fmla="*/ 9 w 155"/>
              <a:gd name="T89" fmla="*/ 111 h 131"/>
              <a:gd name="T90" fmla="*/ 0 w 155"/>
              <a:gd name="T91" fmla="*/ 111 h 131"/>
              <a:gd name="T92" fmla="*/ 0 w 155"/>
              <a:gd name="T93" fmla="*/ 119 h 131"/>
              <a:gd name="T94" fmla="*/ 17 w 155"/>
              <a:gd name="T95" fmla="*/ 119 h 131"/>
              <a:gd name="T96" fmla="*/ 17 w 155"/>
              <a:gd name="T97" fmla="*/ 111 h 131"/>
              <a:gd name="T98" fmla="*/ 23 w 155"/>
              <a:gd name="T99" fmla="*/ 117 h 131"/>
              <a:gd name="T100" fmla="*/ 17 w 155"/>
              <a:gd name="T101" fmla="*/ 123 h 131"/>
              <a:gd name="T102" fmla="*/ 9 w 155"/>
              <a:gd name="T103" fmla="*/ 123 h 131"/>
              <a:gd name="T104" fmla="*/ 9 w 155"/>
              <a:gd name="T105" fmla="*/ 131 h 131"/>
              <a:gd name="T106" fmla="*/ 107 w 155"/>
              <a:gd name="T107" fmla="*/ 131 h 131"/>
              <a:gd name="T108" fmla="*/ 107 w 155"/>
              <a:gd name="T109" fmla="*/ 0 h 131"/>
              <a:gd name="T110" fmla="*/ 9 w 155"/>
              <a:gd name="T111" fmla="*/ 0 h 131"/>
              <a:gd name="T112" fmla="*/ 9 w 155"/>
              <a:gd name="T113" fmla="*/ 8 h 131"/>
              <a:gd name="T114" fmla="*/ 33 w 155"/>
              <a:gd name="T115" fmla="*/ 20 h 131"/>
              <a:gd name="T116" fmla="*/ 83 w 155"/>
              <a:gd name="T117" fmla="*/ 20 h 131"/>
              <a:gd name="T118" fmla="*/ 83 w 155"/>
              <a:gd name="T119" fmla="*/ 45 h 131"/>
              <a:gd name="T120" fmla="*/ 33 w 155"/>
              <a:gd name="T121" fmla="*/ 45 h 131"/>
              <a:gd name="T122" fmla="*/ 33 w 155"/>
              <a:gd name="T123" fmla="*/ 2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31">
                <a:moveTo>
                  <a:pt x="116" y="12"/>
                </a:moveTo>
                <a:cubicBezTo>
                  <a:pt x="116" y="101"/>
                  <a:pt x="116" y="101"/>
                  <a:pt x="116" y="101"/>
                </a:cubicBezTo>
                <a:cubicBezTo>
                  <a:pt x="155" y="34"/>
                  <a:pt x="155" y="34"/>
                  <a:pt x="155" y="34"/>
                </a:cubicBezTo>
                <a:lnTo>
                  <a:pt x="116" y="12"/>
                </a:lnTo>
                <a:close/>
                <a:moveTo>
                  <a:pt x="9" y="8"/>
                </a:moveTo>
                <a:cubicBezTo>
                  <a:pt x="0" y="8"/>
                  <a:pt x="0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8"/>
                  <a:pt x="17" y="8"/>
                  <a:pt x="17" y="8"/>
                </a:cubicBezTo>
                <a:cubicBezTo>
                  <a:pt x="20" y="8"/>
                  <a:pt x="23" y="11"/>
                  <a:pt x="23" y="14"/>
                </a:cubicBezTo>
                <a:cubicBezTo>
                  <a:pt x="23" y="17"/>
                  <a:pt x="20" y="20"/>
                  <a:pt x="17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7"/>
                  <a:pt x="0" y="37"/>
                  <a:pt x="0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28"/>
                  <a:pt x="17" y="28"/>
                  <a:pt x="17" y="28"/>
                </a:cubicBezTo>
                <a:cubicBezTo>
                  <a:pt x="20" y="28"/>
                  <a:pt x="23" y="31"/>
                  <a:pt x="23" y="35"/>
                </a:cubicBezTo>
                <a:cubicBezTo>
                  <a:pt x="23" y="38"/>
                  <a:pt x="20" y="41"/>
                  <a:pt x="1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9"/>
                  <a:pt x="9" y="49"/>
                  <a:pt x="9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7"/>
                  <a:pt x="0" y="57"/>
                  <a:pt x="0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49"/>
                  <a:pt x="17" y="49"/>
                  <a:pt x="17" y="49"/>
                </a:cubicBezTo>
                <a:cubicBezTo>
                  <a:pt x="20" y="49"/>
                  <a:pt x="23" y="52"/>
                  <a:pt x="23" y="55"/>
                </a:cubicBezTo>
                <a:cubicBezTo>
                  <a:pt x="23" y="59"/>
                  <a:pt x="20" y="61"/>
                  <a:pt x="17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70"/>
                  <a:pt x="9" y="70"/>
                  <a:pt x="9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70"/>
                  <a:pt x="17" y="70"/>
                  <a:pt x="17" y="70"/>
                </a:cubicBezTo>
                <a:cubicBezTo>
                  <a:pt x="20" y="70"/>
                  <a:pt x="23" y="72"/>
                  <a:pt x="23" y="76"/>
                </a:cubicBezTo>
                <a:cubicBezTo>
                  <a:pt x="23" y="79"/>
                  <a:pt x="20" y="82"/>
                  <a:pt x="17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90"/>
                  <a:pt x="9" y="90"/>
                  <a:pt x="9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90"/>
                  <a:pt x="17" y="90"/>
                  <a:pt x="17" y="90"/>
                </a:cubicBezTo>
                <a:cubicBezTo>
                  <a:pt x="20" y="90"/>
                  <a:pt x="23" y="93"/>
                  <a:pt x="23" y="96"/>
                </a:cubicBezTo>
                <a:cubicBezTo>
                  <a:pt x="23" y="100"/>
                  <a:pt x="20" y="102"/>
                  <a:pt x="17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11"/>
                  <a:pt x="9" y="111"/>
                  <a:pt x="9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9"/>
                  <a:pt x="0" y="119"/>
                  <a:pt x="0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20" y="111"/>
                  <a:pt x="23" y="113"/>
                  <a:pt x="23" y="117"/>
                </a:cubicBezTo>
                <a:cubicBezTo>
                  <a:pt x="23" y="120"/>
                  <a:pt x="20" y="123"/>
                  <a:pt x="17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31"/>
                  <a:pt x="9" y="131"/>
                  <a:pt x="9" y="131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07" y="0"/>
                  <a:pt x="107" y="0"/>
                  <a:pt x="107" y="0"/>
                </a:cubicBezTo>
                <a:cubicBezTo>
                  <a:pt x="9" y="0"/>
                  <a:pt x="9" y="0"/>
                  <a:pt x="9" y="0"/>
                </a:cubicBezTo>
                <a:lnTo>
                  <a:pt x="9" y="8"/>
                </a:lnTo>
                <a:close/>
                <a:moveTo>
                  <a:pt x="33" y="20"/>
                </a:moveTo>
                <a:cubicBezTo>
                  <a:pt x="83" y="20"/>
                  <a:pt x="83" y="20"/>
                  <a:pt x="83" y="20"/>
                </a:cubicBezTo>
                <a:cubicBezTo>
                  <a:pt x="83" y="45"/>
                  <a:pt x="83" y="45"/>
                  <a:pt x="83" y="45"/>
                </a:cubicBezTo>
                <a:cubicBezTo>
                  <a:pt x="33" y="45"/>
                  <a:pt x="33" y="45"/>
                  <a:pt x="33" y="45"/>
                </a:cubicBezTo>
                <a:lnTo>
                  <a:pt x="33" y="2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54">
            <a:extLst>
              <a:ext uri="{FF2B5EF4-FFF2-40B4-BE49-F238E27FC236}">
                <a16:creationId xmlns="" xmlns:a16="http://schemas.microsoft.com/office/drawing/2014/main" id="{DA253027-B159-421C-A734-E21333553FB0}"/>
              </a:ext>
            </a:extLst>
          </p:cNvPr>
          <p:cNvSpPr>
            <a:spLocks noEditPoints="1"/>
          </p:cNvSpPr>
          <p:nvPr/>
        </p:nvSpPr>
        <p:spPr bwMode="auto">
          <a:xfrm>
            <a:off x="4551028" y="4015924"/>
            <a:ext cx="412092" cy="388940"/>
          </a:xfrm>
          <a:custGeom>
            <a:avLst/>
            <a:gdLst>
              <a:gd name="T0" fmla="*/ 122 w 134"/>
              <a:gd name="T1" fmla="*/ 46 h 127"/>
              <a:gd name="T2" fmla="*/ 62 w 134"/>
              <a:gd name="T3" fmla="*/ 11 h 127"/>
              <a:gd name="T4" fmla="*/ 6 w 134"/>
              <a:gd name="T5" fmla="*/ 83 h 127"/>
              <a:gd name="T6" fmla="*/ 86 w 134"/>
              <a:gd name="T7" fmla="*/ 116 h 127"/>
              <a:gd name="T8" fmla="*/ 110 w 134"/>
              <a:gd name="T9" fmla="*/ 83 h 127"/>
              <a:gd name="T10" fmla="*/ 122 w 134"/>
              <a:gd name="T11" fmla="*/ 46 h 127"/>
              <a:gd name="T12" fmla="*/ 31 w 134"/>
              <a:gd name="T13" fmla="*/ 88 h 127"/>
              <a:gd name="T14" fmla="*/ 22 w 134"/>
              <a:gd name="T15" fmla="*/ 93 h 127"/>
              <a:gd name="T16" fmla="*/ 17 w 134"/>
              <a:gd name="T17" fmla="*/ 84 h 127"/>
              <a:gd name="T18" fmla="*/ 26 w 134"/>
              <a:gd name="T19" fmla="*/ 79 h 127"/>
              <a:gd name="T20" fmla="*/ 31 w 134"/>
              <a:gd name="T21" fmla="*/ 88 h 127"/>
              <a:gd name="T22" fmla="*/ 36 w 134"/>
              <a:gd name="T23" fmla="*/ 62 h 127"/>
              <a:gd name="T24" fmla="*/ 26 w 134"/>
              <a:gd name="T25" fmla="*/ 68 h 127"/>
              <a:gd name="T26" fmla="*/ 21 w 134"/>
              <a:gd name="T27" fmla="*/ 58 h 127"/>
              <a:gd name="T28" fmla="*/ 30 w 134"/>
              <a:gd name="T29" fmla="*/ 52 h 127"/>
              <a:gd name="T30" fmla="*/ 36 w 134"/>
              <a:gd name="T31" fmla="*/ 62 h 127"/>
              <a:gd name="T32" fmla="*/ 54 w 134"/>
              <a:gd name="T33" fmla="*/ 42 h 127"/>
              <a:gd name="T34" fmla="*/ 43 w 134"/>
              <a:gd name="T35" fmla="*/ 49 h 127"/>
              <a:gd name="T36" fmla="*/ 37 w 134"/>
              <a:gd name="T37" fmla="*/ 38 h 127"/>
              <a:gd name="T38" fmla="*/ 47 w 134"/>
              <a:gd name="T39" fmla="*/ 31 h 127"/>
              <a:gd name="T40" fmla="*/ 54 w 134"/>
              <a:gd name="T41" fmla="*/ 42 h 127"/>
              <a:gd name="T42" fmla="*/ 62 w 134"/>
              <a:gd name="T43" fmla="*/ 28 h 127"/>
              <a:gd name="T44" fmla="*/ 72 w 134"/>
              <a:gd name="T45" fmla="*/ 21 h 127"/>
              <a:gd name="T46" fmla="*/ 78 w 134"/>
              <a:gd name="T47" fmla="*/ 32 h 127"/>
              <a:gd name="T48" fmla="*/ 68 w 134"/>
              <a:gd name="T49" fmla="*/ 38 h 127"/>
              <a:gd name="T50" fmla="*/ 62 w 134"/>
              <a:gd name="T51" fmla="*/ 28 h 127"/>
              <a:gd name="T52" fmla="*/ 91 w 134"/>
              <a:gd name="T53" fmla="*/ 94 h 127"/>
              <a:gd name="T54" fmla="*/ 72 w 134"/>
              <a:gd name="T55" fmla="*/ 106 h 127"/>
              <a:gd name="T56" fmla="*/ 61 w 134"/>
              <a:gd name="T57" fmla="*/ 86 h 127"/>
              <a:gd name="T58" fmla="*/ 80 w 134"/>
              <a:gd name="T59" fmla="*/ 75 h 127"/>
              <a:gd name="T60" fmla="*/ 91 w 134"/>
              <a:gd name="T61" fmla="*/ 94 h 127"/>
              <a:gd name="T62" fmla="*/ 104 w 134"/>
              <a:gd name="T63" fmla="*/ 37 h 127"/>
              <a:gd name="T64" fmla="*/ 94 w 134"/>
              <a:gd name="T65" fmla="*/ 44 h 127"/>
              <a:gd name="T66" fmla="*/ 88 w 134"/>
              <a:gd name="T67" fmla="*/ 32 h 127"/>
              <a:gd name="T68" fmla="*/ 98 w 134"/>
              <a:gd name="T69" fmla="*/ 26 h 127"/>
              <a:gd name="T70" fmla="*/ 104 w 134"/>
              <a:gd name="T71" fmla="*/ 3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" h="127">
                <a:moveTo>
                  <a:pt x="122" y="46"/>
                </a:moveTo>
                <a:cubicBezTo>
                  <a:pt x="134" y="18"/>
                  <a:pt x="100" y="0"/>
                  <a:pt x="62" y="11"/>
                </a:cubicBezTo>
                <a:cubicBezTo>
                  <a:pt x="25" y="21"/>
                  <a:pt x="0" y="53"/>
                  <a:pt x="6" y="83"/>
                </a:cubicBezTo>
                <a:cubicBezTo>
                  <a:pt x="13" y="112"/>
                  <a:pt x="49" y="127"/>
                  <a:pt x="86" y="116"/>
                </a:cubicBezTo>
                <a:cubicBezTo>
                  <a:pt x="112" y="109"/>
                  <a:pt x="124" y="99"/>
                  <a:pt x="110" y="83"/>
                </a:cubicBezTo>
                <a:cubicBezTo>
                  <a:pt x="92" y="64"/>
                  <a:pt x="115" y="63"/>
                  <a:pt x="122" y="46"/>
                </a:cubicBezTo>
                <a:close/>
                <a:moveTo>
                  <a:pt x="31" y="88"/>
                </a:moveTo>
                <a:cubicBezTo>
                  <a:pt x="30" y="92"/>
                  <a:pt x="26" y="95"/>
                  <a:pt x="22" y="93"/>
                </a:cubicBezTo>
                <a:cubicBezTo>
                  <a:pt x="18" y="92"/>
                  <a:pt x="15" y="88"/>
                  <a:pt x="17" y="84"/>
                </a:cubicBezTo>
                <a:cubicBezTo>
                  <a:pt x="18" y="80"/>
                  <a:pt x="22" y="77"/>
                  <a:pt x="26" y="79"/>
                </a:cubicBezTo>
                <a:cubicBezTo>
                  <a:pt x="29" y="80"/>
                  <a:pt x="32" y="84"/>
                  <a:pt x="31" y="88"/>
                </a:cubicBezTo>
                <a:close/>
                <a:moveTo>
                  <a:pt x="36" y="62"/>
                </a:moveTo>
                <a:cubicBezTo>
                  <a:pt x="35" y="66"/>
                  <a:pt x="31" y="69"/>
                  <a:pt x="26" y="68"/>
                </a:cubicBezTo>
                <a:cubicBezTo>
                  <a:pt x="22" y="67"/>
                  <a:pt x="20" y="62"/>
                  <a:pt x="21" y="58"/>
                </a:cubicBezTo>
                <a:cubicBezTo>
                  <a:pt x="22" y="54"/>
                  <a:pt x="26" y="51"/>
                  <a:pt x="30" y="52"/>
                </a:cubicBezTo>
                <a:cubicBezTo>
                  <a:pt x="35" y="53"/>
                  <a:pt x="37" y="58"/>
                  <a:pt x="36" y="62"/>
                </a:cubicBezTo>
                <a:close/>
                <a:moveTo>
                  <a:pt x="54" y="42"/>
                </a:moveTo>
                <a:cubicBezTo>
                  <a:pt x="52" y="47"/>
                  <a:pt x="48" y="50"/>
                  <a:pt x="43" y="49"/>
                </a:cubicBezTo>
                <a:cubicBezTo>
                  <a:pt x="38" y="47"/>
                  <a:pt x="36" y="42"/>
                  <a:pt x="37" y="38"/>
                </a:cubicBezTo>
                <a:cubicBezTo>
                  <a:pt x="38" y="33"/>
                  <a:pt x="43" y="30"/>
                  <a:pt x="47" y="31"/>
                </a:cubicBezTo>
                <a:cubicBezTo>
                  <a:pt x="52" y="33"/>
                  <a:pt x="55" y="38"/>
                  <a:pt x="54" y="42"/>
                </a:cubicBezTo>
                <a:close/>
                <a:moveTo>
                  <a:pt x="62" y="28"/>
                </a:moveTo>
                <a:cubicBezTo>
                  <a:pt x="63" y="23"/>
                  <a:pt x="68" y="20"/>
                  <a:pt x="72" y="21"/>
                </a:cubicBezTo>
                <a:cubicBezTo>
                  <a:pt x="77" y="23"/>
                  <a:pt x="79" y="27"/>
                  <a:pt x="78" y="32"/>
                </a:cubicBezTo>
                <a:cubicBezTo>
                  <a:pt x="77" y="37"/>
                  <a:pt x="72" y="40"/>
                  <a:pt x="68" y="38"/>
                </a:cubicBezTo>
                <a:cubicBezTo>
                  <a:pt x="63" y="37"/>
                  <a:pt x="61" y="32"/>
                  <a:pt x="62" y="28"/>
                </a:cubicBezTo>
                <a:close/>
                <a:moveTo>
                  <a:pt x="91" y="94"/>
                </a:moveTo>
                <a:cubicBezTo>
                  <a:pt x="89" y="103"/>
                  <a:pt x="80" y="108"/>
                  <a:pt x="72" y="106"/>
                </a:cubicBezTo>
                <a:cubicBezTo>
                  <a:pt x="64" y="103"/>
                  <a:pt x="59" y="95"/>
                  <a:pt x="61" y="86"/>
                </a:cubicBezTo>
                <a:cubicBezTo>
                  <a:pt x="64" y="77"/>
                  <a:pt x="72" y="72"/>
                  <a:pt x="80" y="75"/>
                </a:cubicBezTo>
                <a:cubicBezTo>
                  <a:pt x="88" y="77"/>
                  <a:pt x="93" y="86"/>
                  <a:pt x="91" y="94"/>
                </a:cubicBezTo>
                <a:close/>
                <a:moveTo>
                  <a:pt x="104" y="37"/>
                </a:moveTo>
                <a:cubicBezTo>
                  <a:pt x="103" y="42"/>
                  <a:pt x="98" y="45"/>
                  <a:pt x="94" y="44"/>
                </a:cubicBezTo>
                <a:cubicBezTo>
                  <a:pt x="89" y="42"/>
                  <a:pt x="86" y="37"/>
                  <a:pt x="88" y="32"/>
                </a:cubicBezTo>
                <a:cubicBezTo>
                  <a:pt x="89" y="28"/>
                  <a:pt x="94" y="25"/>
                  <a:pt x="98" y="26"/>
                </a:cubicBezTo>
                <a:cubicBezTo>
                  <a:pt x="103" y="27"/>
                  <a:pt x="106" y="32"/>
                  <a:pt x="104" y="3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A36E7866-7D59-4FE4-B74A-206DA8FFE7B5}"/>
              </a:ext>
            </a:extLst>
          </p:cNvPr>
          <p:cNvSpPr/>
          <p:nvPr/>
        </p:nvSpPr>
        <p:spPr>
          <a:xfrm>
            <a:off x="479425" y="1173163"/>
            <a:ext cx="3749675" cy="2230437"/>
          </a:xfrm>
          <a:custGeom>
            <a:avLst/>
            <a:gdLst>
              <a:gd name="connsiteX0" fmla="*/ 0 w 3876675"/>
              <a:gd name="connsiteY0" fmla="*/ 0 h 2230437"/>
              <a:gd name="connsiteX1" fmla="*/ 3591628 w 3876675"/>
              <a:gd name="connsiteY1" fmla="*/ 0 h 2230437"/>
              <a:gd name="connsiteX2" fmla="*/ 3591628 w 3876675"/>
              <a:gd name="connsiteY2" fmla="*/ 900499 h 2230437"/>
              <a:gd name="connsiteX3" fmla="*/ 3876675 w 3876675"/>
              <a:gd name="connsiteY3" fmla="*/ 1086459 h 2230437"/>
              <a:gd name="connsiteX4" fmla="*/ 3591628 w 3876675"/>
              <a:gd name="connsiteY4" fmla="*/ 1272418 h 2230437"/>
              <a:gd name="connsiteX5" fmla="*/ 3591628 w 3876675"/>
              <a:gd name="connsiteY5" fmla="*/ 2230437 h 2230437"/>
              <a:gd name="connsiteX6" fmla="*/ 0 w 3876675"/>
              <a:gd name="connsiteY6" fmla="*/ 2230437 h 223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76675" h="2230437">
                <a:moveTo>
                  <a:pt x="0" y="0"/>
                </a:moveTo>
                <a:lnTo>
                  <a:pt x="3591628" y="0"/>
                </a:lnTo>
                <a:lnTo>
                  <a:pt x="3591628" y="900499"/>
                </a:lnTo>
                <a:lnTo>
                  <a:pt x="3876675" y="1086459"/>
                </a:lnTo>
                <a:lnTo>
                  <a:pt x="3591628" y="1272418"/>
                </a:lnTo>
                <a:lnTo>
                  <a:pt x="3591628" y="2230437"/>
                </a:lnTo>
                <a:lnTo>
                  <a:pt x="0" y="2230437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Medium" panose="020B0600000000000000" pitchFamily="34" charset="-122"/>
              <a:ea typeface="Source Han Sans Medium" panose="020B06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0B9CA9F-1628-497F-8683-E47F7E21E6C3}"/>
              </a:ext>
            </a:extLst>
          </p:cNvPr>
          <p:cNvSpPr txBox="1"/>
          <p:nvPr/>
        </p:nvSpPr>
        <p:spPr>
          <a:xfrm>
            <a:off x="741820" y="1785487"/>
            <a:ext cx="4228218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在这里可以对</a:t>
            </a:r>
            <a:endParaRPr lang="en-US" altLang="zh-CN" sz="2400" b="1" spc="2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图片进行简单介绍</a:t>
            </a:r>
          </a:p>
        </p:txBody>
      </p:sp>
      <p:sp>
        <p:nvSpPr>
          <p:cNvPr id="27" name="灯片编号占位符 26">
            <a:extLst>
              <a:ext uri="{FF2B5EF4-FFF2-40B4-BE49-F238E27FC236}">
                <a16:creationId xmlns="" xmlns:a16="http://schemas.microsoft.com/office/drawing/2014/main" id="{23D18655-8560-4AD9-8075-B28758806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009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F7C40E8A-3107-481B-AF26-05E175D20575}"/>
              </a:ext>
            </a:extLst>
          </p:cNvPr>
          <p:cNvGrpSpPr/>
          <p:nvPr/>
        </p:nvGrpSpPr>
        <p:grpSpPr>
          <a:xfrm>
            <a:off x="-717550" y="1824773"/>
            <a:ext cx="13627100" cy="1198651"/>
            <a:chOff x="-25400" y="1824773"/>
            <a:chExt cx="13627100" cy="1198651"/>
          </a:xfrm>
        </p:grpSpPr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B9185F38-26E7-45B1-9A84-76896AA6FA61}"/>
                </a:ext>
              </a:extLst>
            </p:cNvPr>
            <p:cNvSpPr/>
            <p:nvPr/>
          </p:nvSpPr>
          <p:spPr>
            <a:xfrm>
              <a:off x="-25400" y="1968379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966E9461-668D-42C4-84CA-3C033F5AC25F}"/>
                </a:ext>
              </a:extLst>
            </p:cNvPr>
            <p:cNvSpPr/>
            <p:nvPr/>
          </p:nvSpPr>
          <p:spPr>
            <a:xfrm flipH="1">
              <a:off x="-25400" y="1824773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85F0B9C-231A-432B-B5A3-BE94BEE06BD0}"/>
              </a:ext>
            </a:extLst>
          </p:cNvPr>
          <p:cNvSpPr/>
          <p:nvPr/>
        </p:nvSpPr>
        <p:spPr>
          <a:xfrm>
            <a:off x="6576664" y="3306100"/>
            <a:ext cx="4320966" cy="24311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A41CA99-11A0-4A14-AB1A-E4F81516AA6C}"/>
              </a:ext>
            </a:extLst>
          </p:cNvPr>
          <p:cNvSpPr/>
          <p:nvPr/>
        </p:nvSpPr>
        <p:spPr>
          <a:xfrm>
            <a:off x="1067934" y="3306100"/>
            <a:ext cx="4320966" cy="24311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占位符 5">
            <a:extLst>
              <a:ext uri="{FF2B5EF4-FFF2-40B4-BE49-F238E27FC236}">
                <a16:creationId xmlns="" xmlns:a16="http://schemas.microsoft.com/office/drawing/2014/main" id="{178D459E-8500-411F-B83C-C31553527F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="" xmlns:a16="http://schemas.microsoft.com/office/drawing/2014/main" id="{6A8CAD98-B187-4D88-875C-D3EB5A35E99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标题 3">
            <a:extLst>
              <a:ext uri="{FF2B5EF4-FFF2-40B4-BE49-F238E27FC236}">
                <a16:creationId xmlns="" xmlns:a16="http://schemas.microsoft.com/office/drawing/2014/main" id="{1BB3F4B6-92B4-483A-934C-78E68FE8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两张图片加两段内容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E7831B5-52B1-4800-9F3B-AC4F41141B06}"/>
              </a:ext>
            </a:extLst>
          </p:cNvPr>
          <p:cNvSpPr/>
          <p:nvPr/>
        </p:nvSpPr>
        <p:spPr>
          <a:xfrm>
            <a:off x="998486" y="3381858"/>
            <a:ext cx="4320966" cy="25517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02EDC6D-5304-479D-8E68-D5CD9FA15F63}"/>
              </a:ext>
            </a:extLst>
          </p:cNvPr>
          <p:cNvSpPr/>
          <p:nvPr/>
        </p:nvSpPr>
        <p:spPr>
          <a:xfrm>
            <a:off x="6507216" y="3381858"/>
            <a:ext cx="4320966" cy="25517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3250EFC-A07C-4757-AAFD-44FD86373FBC}"/>
              </a:ext>
            </a:extLst>
          </p:cNvPr>
          <p:cNvSpPr/>
          <p:nvPr/>
        </p:nvSpPr>
        <p:spPr>
          <a:xfrm>
            <a:off x="1294370" y="4135708"/>
            <a:ext cx="341632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1DB83E1-C4AB-4101-955F-72D4BB661C1A}"/>
              </a:ext>
            </a:extLst>
          </p:cNvPr>
          <p:cNvSpPr txBox="1"/>
          <p:nvPr/>
        </p:nvSpPr>
        <p:spPr>
          <a:xfrm>
            <a:off x="1294370" y="37035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B8E12DC-B392-4936-9D17-A8730AAE43E8}"/>
              </a:ext>
            </a:extLst>
          </p:cNvPr>
          <p:cNvSpPr/>
          <p:nvPr/>
        </p:nvSpPr>
        <p:spPr>
          <a:xfrm>
            <a:off x="6838643" y="4135708"/>
            <a:ext cx="341632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请你在这里输入与图片相关内容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25C76C0-B3D4-43B4-AD82-B254867328F2}"/>
              </a:ext>
            </a:extLst>
          </p:cNvPr>
          <p:cNvSpPr txBox="1"/>
          <p:nvPr/>
        </p:nvSpPr>
        <p:spPr>
          <a:xfrm>
            <a:off x="6838643" y="37035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7" name="直角三角形 16">
            <a:extLst>
              <a:ext uri="{FF2B5EF4-FFF2-40B4-BE49-F238E27FC236}">
                <a16:creationId xmlns="" xmlns:a16="http://schemas.microsoft.com/office/drawing/2014/main" id="{B9359666-3E65-48B7-A0C7-C1CC7BCABD97}"/>
              </a:ext>
            </a:extLst>
          </p:cNvPr>
          <p:cNvSpPr/>
          <p:nvPr/>
        </p:nvSpPr>
        <p:spPr>
          <a:xfrm rot="5400000">
            <a:off x="998486" y="3381858"/>
            <a:ext cx="175615" cy="175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="" xmlns:a16="http://schemas.microsoft.com/office/drawing/2014/main" id="{50BCCC78-F979-433C-B5E0-6821D964C28D}"/>
              </a:ext>
            </a:extLst>
          </p:cNvPr>
          <p:cNvSpPr/>
          <p:nvPr/>
        </p:nvSpPr>
        <p:spPr>
          <a:xfrm rot="5400000">
            <a:off x="6507216" y="3381858"/>
            <a:ext cx="175615" cy="175615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灯片编号占位符 21">
            <a:extLst>
              <a:ext uri="{FF2B5EF4-FFF2-40B4-BE49-F238E27FC236}">
                <a16:creationId xmlns="" xmlns:a16="http://schemas.microsoft.com/office/drawing/2014/main" id="{74E7FCE9-A38F-427D-88B1-618CEEBB07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539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="" xmlns:a16="http://schemas.microsoft.com/office/drawing/2014/main" id="{2D04269D-74B3-4236-808C-AC1F668C24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FB4EACFC-7931-4523-83EA-A1239AE620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76F96371-4BC3-4EFA-9F86-7F92CF9CB7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5" name="标题 4">
            <a:extLst>
              <a:ext uri="{FF2B5EF4-FFF2-40B4-BE49-F238E27FC236}">
                <a16:creationId xmlns="" xmlns:a16="http://schemas.microsoft.com/office/drawing/2014/main" id="{A6EC9ADA-B4E0-4D67-B6EE-B4A48E725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三张图片加三段内容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7D1B3AC2-9289-4362-A42D-E75A856EAD6B}"/>
              </a:ext>
            </a:extLst>
          </p:cNvPr>
          <p:cNvCxnSpPr>
            <a:cxnSpLocks/>
          </p:cNvCxnSpPr>
          <p:nvPr/>
        </p:nvCxnSpPr>
        <p:spPr>
          <a:xfrm>
            <a:off x="861237" y="3524696"/>
            <a:ext cx="0" cy="245047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F251D9B-4F4F-4347-AEC1-5ABE51BD6AEE}"/>
              </a:ext>
            </a:extLst>
          </p:cNvPr>
          <p:cNvSpPr txBox="1"/>
          <p:nvPr/>
        </p:nvSpPr>
        <p:spPr>
          <a:xfrm>
            <a:off x="963750" y="401737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2A4B2A7-D151-420C-B649-98C880A15EC1}"/>
              </a:ext>
            </a:extLst>
          </p:cNvPr>
          <p:cNvSpPr/>
          <p:nvPr/>
        </p:nvSpPr>
        <p:spPr>
          <a:xfrm>
            <a:off x="999060" y="4468409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CC53794-8A33-43F1-8B7A-6AC10B3ADA86}"/>
              </a:ext>
            </a:extLst>
          </p:cNvPr>
          <p:cNvCxnSpPr>
            <a:cxnSpLocks/>
          </p:cNvCxnSpPr>
          <p:nvPr/>
        </p:nvCxnSpPr>
        <p:spPr>
          <a:xfrm>
            <a:off x="4566006" y="1256159"/>
            <a:ext cx="0" cy="245047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86E86F9-45BB-45EE-B3A8-2479219E9BA3}"/>
              </a:ext>
            </a:extLst>
          </p:cNvPr>
          <p:cNvSpPr txBox="1"/>
          <p:nvPr/>
        </p:nvSpPr>
        <p:spPr>
          <a:xfrm>
            <a:off x="4652975" y="1200114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CC7A3F5-25AC-4939-A647-7B84D72762E7}"/>
              </a:ext>
            </a:extLst>
          </p:cNvPr>
          <p:cNvSpPr/>
          <p:nvPr/>
        </p:nvSpPr>
        <p:spPr>
          <a:xfrm>
            <a:off x="4688285" y="1651146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1E0E83BF-3865-452E-8CF8-7748BF3953E2}"/>
              </a:ext>
            </a:extLst>
          </p:cNvPr>
          <p:cNvCxnSpPr>
            <a:cxnSpLocks/>
          </p:cNvCxnSpPr>
          <p:nvPr/>
        </p:nvCxnSpPr>
        <p:spPr>
          <a:xfrm>
            <a:off x="8253956" y="3524696"/>
            <a:ext cx="0" cy="245047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75876CD-23D2-490B-A2F3-6FF294FE94D3}"/>
              </a:ext>
            </a:extLst>
          </p:cNvPr>
          <p:cNvSpPr txBox="1"/>
          <p:nvPr/>
        </p:nvSpPr>
        <p:spPr>
          <a:xfrm>
            <a:off x="8356469" y="401737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7202454-A668-4E7D-9D64-FD04791C2732}"/>
              </a:ext>
            </a:extLst>
          </p:cNvPr>
          <p:cNvSpPr/>
          <p:nvPr/>
        </p:nvSpPr>
        <p:spPr>
          <a:xfrm>
            <a:off x="8391779" y="4468409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4" name="灯片编号占位符 23">
            <a:extLst>
              <a:ext uri="{FF2B5EF4-FFF2-40B4-BE49-F238E27FC236}">
                <a16:creationId xmlns="" xmlns:a16="http://schemas.microsoft.com/office/drawing/2014/main" id="{EC328FA0-F51F-492A-A204-8CAF48FD51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72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="" xmlns:a16="http://schemas.microsoft.com/office/drawing/2014/main" id="{98935A94-2AE3-493E-822B-ECADAE3C30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02C7F93F-99C9-4127-B8CE-1BFC31DE54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4" name="图片占位符 13">
            <a:extLst>
              <a:ext uri="{FF2B5EF4-FFF2-40B4-BE49-F238E27FC236}">
                <a16:creationId xmlns="" xmlns:a16="http://schemas.microsoft.com/office/drawing/2014/main" id="{8F44F4E3-1C17-44DB-9A3E-0FBC544B256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16" name="图片占位符 15">
            <a:extLst>
              <a:ext uri="{FF2B5EF4-FFF2-40B4-BE49-F238E27FC236}">
                <a16:creationId xmlns="" xmlns:a16="http://schemas.microsoft.com/office/drawing/2014/main" id="{FACC16EB-76ED-47C6-80D7-53091D36120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="" xmlns:a16="http://schemas.microsoft.com/office/drawing/2014/main" id="{BC4F6128-655D-45A4-8D46-6CC9AB93ED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>
            <a:extLst>
              <a:ext uri="{FF2B5EF4-FFF2-40B4-BE49-F238E27FC236}">
                <a16:creationId xmlns="" xmlns:a16="http://schemas.microsoft.com/office/drawing/2014/main" id="{35E0D8F5-1C56-45EB-9DAA-C942BC2EEA4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标题 7">
            <a:extLst>
              <a:ext uri="{FF2B5EF4-FFF2-40B4-BE49-F238E27FC236}">
                <a16:creationId xmlns="" xmlns:a16="http://schemas.microsoft.com/office/drawing/2014/main" id="{09E82CAE-36E0-4E4D-874D-E394B54C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多张图片排版页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B11D48A-08BF-4647-A84E-2FA26BCFDC9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78768" y="3703638"/>
            <a:ext cx="3417909" cy="1957683"/>
          </a:xfrm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8E18A98A-311A-43CF-AB68-D58623F0481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87048" y="3703639"/>
            <a:ext cx="3417909" cy="1957683"/>
          </a:xfrm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746D049D-1A2D-4515-8D1E-6C6F0C70440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328" y="3703639"/>
            <a:ext cx="3417909" cy="1957683"/>
          </a:xfrm>
          <a:custGeom>
            <a:avLst/>
            <a:gdLst>
              <a:gd name="connsiteX0" fmla="*/ 0 w 3417394"/>
              <a:gd name="connsiteY0" fmla="*/ 0 h 1957388"/>
              <a:gd name="connsiteX1" fmla="*/ 3417394 w 3417394"/>
              <a:gd name="connsiteY1" fmla="*/ 0 h 1957388"/>
              <a:gd name="connsiteX2" fmla="*/ 3417394 w 3417394"/>
              <a:gd name="connsiteY2" fmla="*/ 1957388 h 1957388"/>
              <a:gd name="connsiteX3" fmla="*/ 0 w 3417394"/>
              <a:gd name="connsiteY3" fmla="*/ 1957388 h 19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7394" h="1957388">
                <a:moveTo>
                  <a:pt x="0" y="0"/>
                </a:moveTo>
                <a:lnTo>
                  <a:pt x="3417394" y="0"/>
                </a:lnTo>
                <a:lnTo>
                  <a:pt x="3417394" y="1957388"/>
                </a:lnTo>
                <a:lnTo>
                  <a:pt x="0" y="1957388"/>
                </a:lnTo>
                <a:close/>
              </a:path>
            </a:pathLst>
          </a:custGeom>
          <a:ln w="25400" cap="sq">
            <a:solidFill>
              <a:schemeClr val="bg1"/>
            </a:solidFill>
            <a:miter lim="800000"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1C95F24-EBDD-43BE-AD6E-FBD2E87B4593}"/>
              </a:ext>
            </a:extLst>
          </p:cNvPr>
          <p:cNvGrpSpPr/>
          <p:nvPr/>
        </p:nvGrpSpPr>
        <p:grpSpPr>
          <a:xfrm>
            <a:off x="695327" y="2978935"/>
            <a:ext cx="3417910" cy="450065"/>
            <a:chOff x="849780" y="5707296"/>
            <a:chExt cx="4328525" cy="450065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F99516D1-2A1A-4EDF-BD9A-F616600A1EC8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95CDC8B-78EF-4815-A99B-98A1218AEF97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74D97DF5-D609-404B-A547-5C6DBD81D00A}"/>
              </a:ext>
            </a:extLst>
          </p:cNvPr>
          <p:cNvGrpSpPr/>
          <p:nvPr/>
        </p:nvGrpSpPr>
        <p:grpSpPr>
          <a:xfrm>
            <a:off x="4387046" y="2978935"/>
            <a:ext cx="3417910" cy="450065"/>
            <a:chOff x="849780" y="5707296"/>
            <a:chExt cx="4328525" cy="450065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ECB71B1D-5909-4D93-A124-ED93CD3D24EA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3A4C55D-80D7-4904-B7DF-1164F59D5F7D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C563C31A-C33E-4C1D-AC1B-4ABB431213A8}"/>
              </a:ext>
            </a:extLst>
          </p:cNvPr>
          <p:cNvGrpSpPr/>
          <p:nvPr/>
        </p:nvGrpSpPr>
        <p:grpSpPr>
          <a:xfrm>
            <a:off x="8078766" y="2978935"/>
            <a:ext cx="3417910" cy="450065"/>
            <a:chOff x="849780" y="5707296"/>
            <a:chExt cx="4328525" cy="450065"/>
          </a:xfrm>
        </p:grpSpPr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041D765-3D07-4430-8341-AA7C0CC12114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BC884B5-793D-4969-8D99-04AEB8D2FE57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FFC06A4-119B-45E2-A3D6-F8362286A43A}"/>
              </a:ext>
            </a:extLst>
          </p:cNvPr>
          <p:cNvGrpSpPr/>
          <p:nvPr/>
        </p:nvGrpSpPr>
        <p:grpSpPr>
          <a:xfrm>
            <a:off x="8078766" y="5211256"/>
            <a:ext cx="3417910" cy="450065"/>
            <a:chOff x="849780" y="5707296"/>
            <a:chExt cx="4328525" cy="450065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E6E4D9E5-573B-4142-99BE-4422397E81AF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479C628-046B-43EC-948D-ACCC7764F0B6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0C64436-B22C-4B3B-9BAE-316870C6448C}"/>
              </a:ext>
            </a:extLst>
          </p:cNvPr>
          <p:cNvGrpSpPr/>
          <p:nvPr/>
        </p:nvGrpSpPr>
        <p:grpSpPr>
          <a:xfrm>
            <a:off x="4383277" y="5211256"/>
            <a:ext cx="3417910" cy="450065"/>
            <a:chOff x="849780" y="5707296"/>
            <a:chExt cx="4328525" cy="450065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BAB4367B-725A-463A-9257-2C9FFA6F8081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8FE0A62-838D-4F06-90C6-450482DBDCC0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9B44EBF5-9F3B-421C-A076-D8B89A7A8465}"/>
              </a:ext>
            </a:extLst>
          </p:cNvPr>
          <p:cNvGrpSpPr/>
          <p:nvPr/>
        </p:nvGrpSpPr>
        <p:grpSpPr>
          <a:xfrm>
            <a:off x="695325" y="5211256"/>
            <a:ext cx="3417910" cy="450065"/>
            <a:chOff x="849780" y="5707296"/>
            <a:chExt cx="4328525" cy="450065"/>
          </a:xfrm>
        </p:grpSpPr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C5E5BA2D-5A68-48CA-9164-343F45645D30}"/>
                </a:ext>
              </a:extLst>
            </p:cNvPr>
            <p:cNvSpPr/>
            <p:nvPr/>
          </p:nvSpPr>
          <p:spPr>
            <a:xfrm>
              <a:off x="849780" y="5707296"/>
              <a:ext cx="4328525" cy="450065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A20D39DC-5437-408B-972B-F5AF76B40F54}"/>
                </a:ext>
              </a:extLst>
            </p:cNvPr>
            <p:cNvSpPr txBox="1"/>
            <p:nvPr/>
          </p:nvSpPr>
          <p:spPr>
            <a:xfrm>
              <a:off x="899932" y="5747324"/>
              <a:ext cx="42282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200" dirty="0">
                  <a:solidFill>
                    <a:schemeClr val="bg1"/>
                  </a:solidFill>
                  <a:latin typeface="+mn-ea"/>
                </a:rPr>
                <a:t>可以对图片进行简单介绍</a:t>
              </a:r>
            </a:p>
          </p:txBody>
        </p:sp>
      </p:grpSp>
      <p:sp>
        <p:nvSpPr>
          <p:cNvPr id="42" name="灯片编号占位符 41">
            <a:extLst>
              <a:ext uri="{FF2B5EF4-FFF2-40B4-BE49-F238E27FC236}">
                <a16:creationId xmlns="" xmlns:a16="http://schemas.microsoft.com/office/drawing/2014/main" id="{9284FBF9-39DF-41C9-A3DD-644391459B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844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CA4FF410-6974-45BE-A348-06E4E48877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24" y="678131"/>
            <a:ext cx="7524776" cy="6179870"/>
          </a:xfr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D41B54D-CA1C-42A2-AA67-A880455D377D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D38D2D40-E24D-4FBA-885A-B5BD33A63A04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17A6EC0-3E2D-4716-B2D0-787FD799C91D}"/>
              </a:ext>
            </a:extLst>
          </p:cNvPr>
          <p:cNvSpPr txBox="1"/>
          <p:nvPr/>
        </p:nvSpPr>
        <p:spPr>
          <a:xfrm>
            <a:off x="674522" y="2635663"/>
            <a:ext cx="6054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图表表格排版样式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1534BD3-F087-4816-8577-DA0A0DBFE9F8}"/>
              </a:ext>
            </a:extLst>
          </p:cNvPr>
          <p:cNvSpPr txBox="1"/>
          <p:nvPr/>
        </p:nvSpPr>
        <p:spPr>
          <a:xfrm>
            <a:off x="677988" y="3466660"/>
            <a:ext cx="533222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CHART RELATED LAYOUT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479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表格数据展示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32419662-BC47-4037-9AE1-9E840C0128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158099"/>
              </p:ext>
            </p:extLst>
          </p:nvPr>
        </p:nvGraphicFramePr>
        <p:xfrm>
          <a:off x="843662" y="1897625"/>
          <a:ext cx="10504675" cy="407636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72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726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726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7867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类别</a:t>
                      </a:r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dkUpDiag">
                      <a:fgClr>
                        <a:schemeClr val="accent1">
                          <a:lumMod val="60000"/>
                          <a:lumOff val="40000"/>
                        </a:schemeClr>
                      </a:fgClr>
                      <a:bgClr>
                        <a:schemeClr val="accent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数据对比</a:t>
                      </a: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dkUpDiag">
                      <a:fgClr>
                        <a:schemeClr val="accent1">
                          <a:lumMod val="60000"/>
                          <a:lumOff val="40000"/>
                        </a:schemeClr>
                      </a:fgClr>
                      <a:bgClr>
                        <a:schemeClr val="accent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百分比对比</a:t>
                      </a:r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dkUpDiag">
                      <a:fgClr>
                        <a:schemeClr val="accent1">
                          <a:lumMod val="60000"/>
                          <a:lumOff val="40000"/>
                        </a:schemeClr>
                      </a:fgClr>
                      <a:bgClr>
                        <a:schemeClr val="accent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其他对比</a:t>
                      </a:r>
                      <a:endParaRPr lang="en-US" altLang="zh-CN" sz="18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dkUpDiag">
                      <a:fgClr>
                        <a:schemeClr val="accent1">
                          <a:lumMod val="60000"/>
                          <a:lumOff val="40000"/>
                        </a:schemeClr>
                      </a:fgClr>
                      <a:bgClr>
                        <a:schemeClr val="accent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网购</a:t>
                      </a: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5549</a:t>
                      </a:r>
                      <a:r>
                        <a:rPr lang="zh-CN" altLang="en-US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万</a:t>
                      </a: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136.5%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13.2% 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团购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1947</a:t>
                      </a:r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万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88.8%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4.65% 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支付</a:t>
                      </a: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5531</a:t>
                      </a:r>
                      <a:r>
                        <a:rPr lang="zh-CN" altLang="en-US" sz="180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万</a:t>
                      </a: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80.9%</a:t>
                      </a:r>
                      <a:endParaRPr lang="zh-CN" altLang="en-US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13.2%</a:t>
                      </a:r>
                      <a:endParaRPr lang="zh-CN" altLang="en-US" sz="180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搜索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2.91</a:t>
                      </a:r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亿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32.0%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69.4%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微博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2.02</a:t>
                      </a:r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亿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65.6%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48.2%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视频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1.34</a:t>
                      </a:r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亿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67.8%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32.0%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49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</a:rPr>
                        <a:t>网游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1.39</a:t>
                      </a:r>
                      <a:r>
                        <a:rPr lang="zh-CN" altLang="en-US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亿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29.8%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</a:rPr>
                        <a:t>33.2%</a:t>
                      </a:r>
                      <a:endParaRPr lang="zh-CN" altLang="en-US" sz="18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</a:endParaRPr>
                    </a:p>
                  </a:txBody>
                  <a:tcPr marL="70588" marR="70588" marT="35294" marB="35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8BC74A9-2983-4E89-886C-AD7B094ADACD}"/>
              </a:ext>
            </a:extLst>
          </p:cNvPr>
          <p:cNvSpPr txBox="1"/>
          <p:nvPr/>
        </p:nvSpPr>
        <p:spPr>
          <a:xfrm>
            <a:off x="666747" y="1238917"/>
            <a:ext cx="10858505" cy="347798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1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在这里可以写上表格里面最重要的结论信息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58912DFA-1980-4AF3-A707-32EAD3665D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73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20" y="346081"/>
            <a:ext cx="7282912" cy="480131"/>
          </a:xfrm>
        </p:spPr>
        <p:txBody>
          <a:bodyPr/>
          <a:lstStyle/>
          <a:p>
            <a:r>
              <a:rPr lang="zh-CN" altLang="en-US" dirty="0"/>
              <a:t>柱状图页面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48CF8354-60B7-4E20-B17D-20F65231B8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067984"/>
              </p:ext>
            </p:extLst>
          </p:nvPr>
        </p:nvGraphicFramePr>
        <p:xfrm>
          <a:off x="751652" y="1085222"/>
          <a:ext cx="5875290" cy="5092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9BBA82F-495B-4F99-B479-7BEE1F153CB0}"/>
              </a:ext>
            </a:extLst>
          </p:cNvPr>
          <p:cNvSpPr/>
          <p:nvPr/>
        </p:nvSpPr>
        <p:spPr>
          <a:xfrm>
            <a:off x="7007492" y="4459691"/>
            <a:ext cx="363794" cy="363794"/>
          </a:xfrm>
          <a:prstGeom prst="ellipse">
            <a:avLst/>
          </a:prstGeom>
          <a:solidFill>
            <a:schemeClr val="accent3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9F0F366-D734-43F5-A08E-7016A4F6567B}"/>
              </a:ext>
            </a:extLst>
          </p:cNvPr>
          <p:cNvSpPr txBox="1"/>
          <p:nvPr/>
        </p:nvSpPr>
        <p:spPr>
          <a:xfrm>
            <a:off x="7051584" y="448051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9607C60B-7DB1-431A-BE4D-78ECC91D92FC}"/>
              </a:ext>
            </a:extLst>
          </p:cNvPr>
          <p:cNvSpPr/>
          <p:nvPr/>
        </p:nvSpPr>
        <p:spPr>
          <a:xfrm>
            <a:off x="7051584" y="4962525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68E1F62-DD10-49CE-AC07-DF3C64C28C37}"/>
              </a:ext>
            </a:extLst>
          </p:cNvPr>
          <p:cNvSpPr/>
          <p:nvPr/>
        </p:nvSpPr>
        <p:spPr>
          <a:xfrm>
            <a:off x="7007492" y="1268413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B63FE0C-8CD4-4645-937A-5B920550E277}"/>
              </a:ext>
            </a:extLst>
          </p:cNvPr>
          <p:cNvSpPr txBox="1"/>
          <p:nvPr/>
        </p:nvSpPr>
        <p:spPr>
          <a:xfrm>
            <a:off x="7051584" y="12892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7187304-99C9-4F7D-99D5-0E9A485469FF}"/>
              </a:ext>
            </a:extLst>
          </p:cNvPr>
          <p:cNvSpPr/>
          <p:nvPr/>
        </p:nvSpPr>
        <p:spPr>
          <a:xfrm>
            <a:off x="7051584" y="1771247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1AECDC8F-2827-4C57-B49B-E1A651D1FBC8}"/>
              </a:ext>
            </a:extLst>
          </p:cNvPr>
          <p:cNvSpPr/>
          <p:nvPr/>
        </p:nvSpPr>
        <p:spPr>
          <a:xfrm>
            <a:off x="7007492" y="2864052"/>
            <a:ext cx="363794" cy="363794"/>
          </a:xfrm>
          <a:prstGeom prst="ellipse">
            <a:avLst/>
          </a:prstGeom>
          <a:solidFill>
            <a:schemeClr val="accent2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97CCAA5-D237-4E1C-9E08-D3C6EC9D51C7}"/>
              </a:ext>
            </a:extLst>
          </p:cNvPr>
          <p:cNvSpPr txBox="1"/>
          <p:nvPr/>
        </p:nvSpPr>
        <p:spPr>
          <a:xfrm>
            <a:off x="7051584" y="288487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7D2C813-BD68-4697-9E50-8F7D51FE3013}"/>
              </a:ext>
            </a:extLst>
          </p:cNvPr>
          <p:cNvSpPr/>
          <p:nvPr/>
        </p:nvSpPr>
        <p:spPr>
          <a:xfrm>
            <a:off x="7051584" y="3366886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1B195FC1-71DF-4952-B8FD-65A6E1D9B626}"/>
              </a:ext>
            </a:extLst>
          </p:cNvPr>
          <p:cNvCxnSpPr>
            <a:cxnSpLocks/>
          </p:cNvCxnSpPr>
          <p:nvPr/>
        </p:nvCxnSpPr>
        <p:spPr>
          <a:xfrm>
            <a:off x="7167716" y="2684206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FB1C525A-DE9B-46E5-B169-F00D4CE218B8}"/>
              </a:ext>
            </a:extLst>
          </p:cNvPr>
          <p:cNvCxnSpPr>
            <a:cxnSpLocks/>
          </p:cNvCxnSpPr>
          <p:nvPr/>
        </p:nvCxnSpPr>
        <p:spPr>
          <a:xfrm>
            <a:off x="7167716" y="4306529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6C605FF-EBBD-4467-828E-A3955228B2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78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>
            <a:extLst>
              <a:ext uri="{FF2B5EF4-FFF2-40B4-BE49-F238E27FC236}">
                <a16:creationId xmlns="" xmlns:a16="http://schemas.microsoft.com/office/drawing/2014/main" id="{8792DD32-D117-4F8B-A629-50FAF749A5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9113201"/>
              </p:ext>
            </p:extLst>
          </p:nvPr>
        </p:nvGraphicFramePr>
        <p:xfrm>
          <a:off x="5675418" y="1060639"/>
          <a:ext cx="5912465" cy="5076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条形图页面</a:t>
            </a:r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5251EF06-8A72-4FED-B394-70CAE169CFCE}"/>
              </a:ext>
            </a:extLst>
          </p:cNvPr>
          <p:cNvSpPr/>
          <p:nvPr/>
        </p:nvSpPr>
        <p:spPr>
          <a:xfrm>
            <a:off x="839788" y="1268413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6D3E9C8-5264-496F-9D39-E36A08C5396F}"/>
              </a:ext>
            </a:extLst>
          </p:cNvPr>
          <p:cNvSpPr txBox="1"/>
          <p:nvPr/>
        </p:nvSpPr>
        <p:spPr>
          <a:xfrm>
            <a:off x="883880" y="12892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A0CC783-87FF-458C-A38D-A46D622391D3}"/>
              </a:ext>
            </a:extLst>
          </p:cNvPr>
          <p:cNvSpPr/>
          <p:nvPr/>
        </p:nvSpPr>
        <p:spPr>
          <a:xfrm>
            <a:off x="883880" y="1771247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118CC757-E823-4DF7-B6E8-6F13680DD9BA}"/>
              </a:ext>
            </a:extLst>
          </p:cNvPr>
          <p:cNvSpPr/>
          <p:nvPr/>
        </p:nvSpPr>
        <p:spPr>
          <a:xfrm>
            <a:off x="839788" y="2864052"/>
            <a:ext cx="363794" cy="363794"/>
          </a:xfrm>
          <a:prstGeom prst="ellipse">
            <a:avLst/>
          </a:prstGeom>
          <a:solidFill>
            <a:schemeClr val="accent2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ED8B1AC-FA93-4089-95A8-CF6333D9D0B9}"/>
              </a:ext>
            </a:extLst>
          </p:cNvPr>
          <p:cNvSpPr txBox="1"/>
          <p:nvPr/>
        </p:nvSpPr>
        <p:spPr>
          <a:xfrm>
            <a:off x="883880" y="288487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EAD6D6E-7D0F-43BE-95DF-017F674C04F9}"/>
              </a:ext>
            </a:extLst>
          </p:cNvPr>
          <p:cNvSpPr/>
          <p:nvPr/>
        </p:nvSpPr>
        <p:spPr>
          <a:xfrm>
            <a:off x="883880" y="3366886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1AB71E71-5BD9-402E-B79F-22F3B54C1240}"/>
              </a:ext>
            </a:extLst>
          </p:cNvPr>
          <p:cNvSpPr/>
          <p:nvPr/>
        </p:nvSpPr>
        <p:spPr>
          <a:xfrm>
            <a:off x="839788" y="4459691"/>
            <a:ext cx="363794" cy="363794"/>
          </a:xfrm>
          <a:prstGeom prst="ellipse">
            <a:avLst/>
          </a:prstGeom>
          <a:solidFill>
            <a:schemeClr val="accent3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216D0F7-9AC5-4001-8155-77E61E4566D2}"/>
              </a:ext>
            </a:extLst>
          </p:cNvPr>
          <p:cNvSpPr txBox="1"/>
          <p:nvPr/>
        </p:nvSpPr>
        <p:spPr>
          <a:xfrm>
            <a:off x="883880" y="448051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88B2E96-BA1D-4DC0-B54C-134C0FD2BF76}"/>
              </a:ext>
            </a:extLst>
          </p:cNvPr>
          <p:cNvSpPr/>
          <p:nvPr/>
        </p:nvSpPr>
        <p:spPr>
          <a:xfrm>
            <a:off x="883880" y="4962525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50463E71-800F-4EF0-A5CA-8D1E382802D5}"/>
              </a:ext>
            </a:extLst>
          </p:cNvPr>
          <p:cNvCxnSpPr>
            <a:cxnSpLocks/>
          </p:cNvCxnSpPr>
          <p:nvPr/>
        </p:nvCxnSpPr>
        <p:spPr>
          <a:xfrm>
            <a:off x="1000012" y="2684206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D54B34F-E710-4659-BC28-248870907E0B}"/>
              </a:ext>
            </a:extLst>
          </p:cNvPr>
          <p:cNvCxnSpPr>
            <a:cxnSpLocks/>
          </p:cNvCxnSpPr>
          <p:nvPr/>
        </p:nvCxnSpPr>
        <p:spPr>
          <a:xfrm>
            <a:off x="1000012" y="4306529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046EAC38-BE3F-4F0E-B31E-BB75C0F115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378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饼状图页面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68E1F62-DD10-49CE-AC07-DF3C64C28C37}"/>
              </a:ext>
            </a:extLst>
          </p:cNvPr>
          <p:cNvSpPr/>
          <p:nvPr/>
        </p:nvSpPr>
        <p:spPr>
          <a:xfrm>
            <a:off x="7007492" y="1268413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B63FE0C-8CD4-4645-937A-5B920550E277}"/>
              </a:ext>
            </a:extLst>
          </p:cNvPr>
          <p:cNvSpPr txBox="1"/>
          <p:nvPr/>
        </p:nvSpPr>
        <p:spPr>
          <a:xfrm>
            <a:off x="7051584" y="1289239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7187304-99C9-4F7D-99D5-0E9A485469FF}"/>
              </a:ext>
            </a:extLst>
          </p:cNvPr>
          <p:cNvSpPr/>
          <p:nvPr/>
        </p:nvSpPr>
        <p:spPr>
          <a:xfrm>
            <a:off x="7051584" y="1771247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1AECDC8F-2827-4C57-B49B-E1A651D1FBC8}"/>
              </a:ext>
            </a:extLst>
          </p:cNvPr>
          <p:cNvSpPr/>
          <p:nvPr/>
        </p:nvSpPr>
        <p:spPr>
          <a:xfrm>
            <a:off x="7007492" y="2864052"/>
            <a:ext cx="363794" cy="363794"/>
          </a:xfrm>
          <a:prstGeom prst="ellipse">
            <a:avLst/>
          </a:prstGeom>
          <a:solidFill>
            <a:schemeClr val="accent2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97CCAA5-D237-4E1C-9E08-D3C6EC9D51C7}"/>
              </a:ext>
            </a:extLst>
          </p:cNvPr>
          <p:cNvSpPr txBox="1"/>
          <p:nvPr/>
        </p:nvSpPr>
        <p:spPr>
          <a:xfrm>
            <a:off x="7051584" y="2884878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7D2C813-BD68-4697-9E50-8F7D51FE3013}"/>
              </a:ext>
            </a:extLst>
          </p:cNvPr>
          <p:cNvSpPr/>
          <p:nvPr/>
        </p:nvSpPr>
        <p:spPr>
          <a:xfrm>
            <a:off x="7051584" y="3366886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9BBA82F-495B-4F99-B479-7BEE1F153CB0}"/>
              </a:ext>
            </a:extLst>
          </p:cNvPr>
          <p:cNvSpPr/>
          <p:nvPr/>
        </p:nvSpPr>
        <p:spPr>
          <a:xfrm>
            <a:off x="7007492" y="4459691"/>
            <a:ext cx="363794" cy="363794"/>
          </a:xfrm>
          <a:prstGeom prst="ellipse">
            <a:avLst/>
          </a:prstGeom>
          <a:solidFill>
            <a:schemeClr val="accent3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9F0F366-D734-43F5-A08E-7016A4F6567B}"/>
              </a:ext>
            </a:extLst>
          </p:cNvPr>
          <p:cNvSpPr txBox="1"/>
          <p:nvPr/>
        </p:nvSpPr>
        <p:spPr>
          <a:xfrm>
            <a:off x="7051584" y="448051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9607C60B-7DB1-431A-BE4D-78ECC91D92FC}"/>
              </a:ext>
            </a:extLst>
          </p:cNvPr>
          <p:cNvSpPr/>
          <p:nvPr/>
        </p:nvSpPr>
        <p:spPr>
          <a:xfrm>
            <a:off x="7051584" y="4962525"/>
            <a:ext cx="4408579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在这里输入正文内容 在这里输入正文内容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1B195FC1-71DF-4952-B8FD-65A6E1D9B626}"/>
              </a:ext>
            </a:extLst>
          </p:cNvPr>
          <p:cNvCxnSpPr>
            <a:cxnSpLocks/>
          </p:cNvCxnSpPr>
          <p:nvPr/>
        </p:nvCxnSpPr>
        <p:spPr>
          <a:xfrm>
            <a:off x="7167716" y="2684206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FB1C525A-DE9B-46E5-B169-F00D4CE218B8}"/>
              </a:ext>
            </a:extLst>
          </p:cNvPr>
          <p:cNvCxnSpPr>
            <a:cxnSpLocks/>
          </p:cNvCxnSpPr>
          <p:nvPr/>
        </p:nvCxnSpPr>
        <p:spPr>
          <a:xfrm>
            <a:off x="7167716" y="4306529"/>
            <a:ext cx="41393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C25D3AB3-CBC3-4F02-8D3C-45F5E7593C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1672882"/>
              </p:ext>
            </p:extLst>
          </p:nvPr>
        </p:nvGraphicFramePr>
        <p:xfrm>
          <a:off x="-177259" y="1089207"/>
          <a:ext cx="7605627" cy="5070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20228913-C8EC-486E-85CB-5701D9A3E3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30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饼状图页面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EC6EE32-E83A-4559-8987-2C8E48125AAF}"/>
              </a:ext>
            </a:extLst>
          </p:cNvPr>
          <p:cNvGrpSpPr/>
          <p:nvPr/>
        </p:nvGrpSpPr>
        <p:grpSpPr>
          <a:xfrm>
            <a:off x="372665" y="1219890"/>
            <a:ext cx="2978466" cy="4612122"/>
            <a:chOff x="687458" y="1232694"/>
            <a:chExt cx="2978466" cy="4612122"/>
          </a:xfrm>
        </p:grpSpPr>
        <p:graphicFrame>
          <p:nvGraphicFramePr>
            <p:cNvPr id="18" name="图表 17">
              <a:extLst>
                <a:ext uri="{FF2B5EF4-FFF2-40B4-BE49-F238E27FC236}">
                  <a16:creationId xmlns="" xmlns:a16="http://schemas.microsoft.com/office/drawing/2014/main" id="{A063DDB9-62F0-4F64-BA18-34A286A6F96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32168380"/>
                </p:ext>
              </p:extLst>
            </p:nvPr>
          </p:nvGraphicFramePr>
          <p:xfrm>
            <a:off x="687458" y="1232694"/>
            <a:ext cx="2978466" cy="25635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76D7B87A-5484-4C37-AB54-81026A18FD78}"/>
                </a:ext>
              </a:extLst>
            </p:cNvPr>
            <p:cNvGrpSpPr/>
            <p:nvPr/>
          </p:nvGrpSpPr>
          <p:grpSpPr>
            <a:xfrm>
              <a:off x="930196" y="3782560"/>
              <a:ext cx="2492990" cy="2062256"/>
              <a:chOff x="866160" y="3903960"/>
              <a:chExt cx="2492990" cy="2062256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75D1068B-A6C8-4A83-917C-575EDA711A0C}"/>
                  </a:ext>
                </a:extLst>
              </p:cNvPr>
              <p:cNvSpPr txBox="1"/>
              <p:nvPr/>
            </p:nvSpPr>
            <p:spPr>
              <a:xfrm>
                <a:off x="1001545" y="3903960"/>
                <a:ext cx="22984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输入数据结论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="" xmlns:a16="http://schemas.microsoft.com/office/drawing/2014/main" id="{D5A02153-CBF6-45C1-8B6B-A914BAFCA37C}"/>
                  </a:ext>
                </a:extLst>
              </p:cNvPr>
              <p:cNvSpPr/>
              <p:nvPr/>
            </p:nvSpPr>
            <p:spPr>
              <a:xfrm>
                <a:off x="866160" y="4364687"/>
                <a:ext cx="2492990" cy="16015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36E0C0F-E073-4C2D-A87B-C0271FA1A317}"/>
              </a:ext>
            </a:extLst>
          </p:cNvPr>
          <p:cNvGrpSpPr/>
          <p:nvPr/>
        </p:nvGrpSpPr>
        <p:grpSpPr>
          <a:xfrm>
            <a:off x="3195328" y="1213030"/>
            <a:ext cx="2978466" cy="4625842"/>
            <a:chOff x="3300331" y="1232694"/>
            <a:chExt cx="2978466" cy="4625842"/>
          </a:xfrm>
        </p:grpSpPr>
        <p:graphicFrame>
          <p:nvGraphicFramePr>
            <p:cNvPr id="17" name="图表 16">
              <a:extLst>
                <a:ext uri="{FF2B5EF4-FFF2-40B4-BE49-F238E27FC236}">
                  <a16:creationId xmlns="" xmlns:a16="http://schemas.microsoft.com/office/drawing/2014/main" id="{BBB1E799-FDFE-4BC4-834D-36476113C7E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74241309"/>
                </p:ext>
              </p:extLst>
            </p:nvPr>
          </p:nvGraphicFramePr>
          <p:xfrm>
            <a:off x="3300331" y="1232694"/>
            <a:ext cx="2978466" cy="25635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2D9B7253-6CD1-4D4C-86F9-9EBD878E0D6D}"/>
                </a:ext>
              </a:extLst>
            </p:cNvPr>
            <p:cNvGrpSpPr/>
            <p:nvPr/>
          </p:nvGrpSpPr>
          <p:grpSpPr>
            <a:xfrm>
              <a:off x="3543069" y="3796280"/>
              <a:ext cx="2492990" cy="2062256"/>
              <a:chOff x="866160" y="3903960"/>
              <a:chExt cx="2492990" cy="2062256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D9DE9735-866A-4E1A-8016-8EC20B2A5AA1}"/>
                  </a:ext>
                </a:extLst>
              </p:cNvPr>
              <p:cNvSpPr txBox="1"/>
              <p:nvPr/>
            </p:nvSpPr>
            <p:spPr>
              <a:xfrm>
                <a:off x="1001545" y="3903960"/>
                <a:ext cx="22984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输入数据结论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="" xmlns:a16="http://schemas.microsoft.com/office/drawing/2014/main" id="{FA2F1CDF-572A-4C14-9A97-613627CC4224}"/>
                  </a:ext>
                </a:extLst>
              </p:cNvPr>
              <p:cNvSpPr/>
              <p:nvPr/>
            </p:nvSpPr>
            <p:spPr>
              <a:xfrm>
                <a:off x="866160" y="4364687"/>
                <a:ext cx="2492990" cy="16015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B9F6A04E-3D7F-46A3-9C17-8A7568EE6882}"/>
              </a:ext>
            </a:extLst>
          </p:cNvPr>
          <p:cNvGrpSpPr/>
          <p:nvPr/>
        </p:nvGrpSpPr>
        <p:grpSpPr>
          <a:xfrm>
            <a:off x="6017991" y="1213030"/>
            <a:ext cx="2978466" cy="4625842"/>
            <a:chOff x="5913204" y="1232694"/>
            <a:chExt cx="2978466" cy="4625842"/>
          </a:xfrm>
        </p:grpSpPr>
        <p:graphicFrame>
          <p:nvGraphicFramePr>
            <p:cNvPr id="19" name="图表 18">
              <a:extLst>
                <a:ext uri="{FF2B5EF4-FFF2-40B4-BE49-F238E27FC236}">
                  <a16:creationId xmlns="" xmlns:a16="http://schemas.microsoft.com/office/drawing/2014/main" id="{0F57EDC2-74B5-4093-92F7-4B405F6FA62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6199764"/>
                </p:ext>
              </p:extLst>
            </p:nvPr>
          </p:nvGraphicFramePr>
          <p:xfrm>
            <a:off x="5913204" y="1232694"/>
            <a:ext cx="2978466" cy="25635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13C067F4-6D75-4EEC-A227-EDCDEC86DB75}"/>
                </a:ext>
              </a:extLst>
            </p:cNvPr>
            <p:cNvGrpSpPr/>
            <p:nvPr/>
          </p:nvGrpSpPr>
          <p:grpSpPr>
            <a:xfrm>
              <a:off x="6155942" y="3796280"/>
              <a:ext cx="2492990" cy="2062256"/>
              <a:chOff x="866160" y="3903960"/>
              <a:chExt cx="2492990" cy="2062256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CBB4C504-2C08-4BD7-8A4C-ECF0A266FC99}"/>
                  </a:ext>
                </a:extLst>
              </p:cNvPr>
              <p:cNvSpPr txBox="1"/>
              <p:nvPr/>
            </p:nvSpPr>
            <p:spPr>
              <a:xfrm>
                <a:off x="1001545" y="3903960"/>
                <a:ext cx="22984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输入数据结论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="" xmlns:a16="http://schemas.microsoft.com/office/drawing/2014/main" id="{DE0AD944-2FFA-41A9-A75C-C8DB9199C24C}"/>
                  </a:ext>
                </a:extLst>
              </p:cNvPr>
              <p:cNvSpPr/>
              <p:nvPr/>
            </p:nvSpPr>
            <p:spPr>
              <a:xfrm>
                <a:off x="866160" y="4364687"/>
                <a:ext cx="2492990" cy="16015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78C6C74-3001-4C0C-9593-A5FD53B93F97}"/>
              </a:ext>
            </a:extLst>
          </p:cNvPr>
          <p:cNvGrpSpPr/>
          <p:nvPr/>
        </p:nvGrpSpPr>
        <p:grpSpPr>
          <a:xfrm>
            <a:off x="8840653" y="1213030"/>
            <a:ext cx="2978466" cy="4625842"/>
            <a:chOff x="8526076" y="1232694"/>
            <a:chExt cx="2978466" cy="462584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="" xmlns:a16="http://schemas.microsoft.com/office/drawing/2014/main" id="{5E1F3E0D-1DE9-4E7C-85E7-731D6BB5D28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441495"/>
                </p:ext>
              </p:extLst>
            </p:nvPr>
          </p:nvGraphicFramePr>
          <p:xfrm>
            <a:off x="8526076" y="1232694"/>
            <a:ext cx="2978466" cy="25635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A9BBD4DE-CCA4-4A3F-8BDD-FC75F9A55296}"/>
                </a:ext>
              </a:extLst>
            </p:cNvPr>
            <p:cNvGrpSpPr/>
            <p:nvPr/>
          </p:nvGrpSpPr>
          <p:grpSpPr>
            <a:xfrm>
              <a:off x="8768814" y="3796280"/>
              <a:ext cx="2492990" cy="2062256"/>
              <a:chOff x="866160" y="3903960"/>
              <a:chExt cx="2492990" cy="2062256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BB2732DD-0C03-42AD-B2F8-2C09689A7019}"/>
                  </a:ext>
                </a:extLst>
              </p:cNvPr>
              <p:cNvSpPr txBox="1"/>
              <p:nvPr/>
            </p:nvSpPr>
            <p:spPr>
              <a:xfrm>
                <a:off x="1001545" y="3903960"/>
                <a:ext cx="22984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200" dirty="0">
                    <a:solidFill>
                      <a:schemeClr val="tx2">
                        <a:lumMod val="50000"/>
                      </a:schemeClr>
                    </a:solidFill>
                    <a:latin typeface="+mn-ea"/>
                  </a:rPr>
                  <a:t>输入数据结论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="" xmlns:a16="http://schemas.microsoft.com/office/drawing/2014/main" id="{DC99D774-CEB4-436D-8B5C-AFC7CC04D7E9}"/>
                  </a:ext>
                </a:extLst>
              </p:cNvPr>
              <p:cNvSpPr/>
              <p:nvPr/>
            </p:nvSpPr>
            <p:spPr>
              <a:xfrm>
                <a:off x="866160" y="4364687"/>
                <a:ext cx="2492990" cy="16015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  <a:p>
                <a:pPr algn="ctr">
                  <a:lnSpc>
                    <a:spcPct val="140000"/>
                  </a:lnSpc>
                </a:pPr>
                <a:r>
                  <a:rPr lang="zh-CN" altLang="en-US" dirty="0">
                    <a:solidFill>
                      <a:schemeClr val="tx2">
                        <a:lumMod val="75000"/>
                      </a:schemeClr>
                    </a:solidFill>
                    <a:latin typeface="+mn-ea"/>
                  </a:rPr>
                  <a:t>请在这里输入正文内容</a:t>
                </a:r>
                <a:endParaRPr lang="en-US" altLang="zh-CN" dirty="0">
                  <a:solidFill>
                    <a:schemeClr val="tx2">
                      <a:lumMod val="7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344CAAF5-F1CB-4AAE-8774-FFA037398E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31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="" xmlns:a16="http://schemas.microsoft.com/office/drawing/2014/main" id="{9A9738E2-330C-42E4-A90B-564D89D7EC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16"/>
          <a:stretch/>
        </p:blipFill>
        <p:spPr>
          <a:xfrm>
            <a:off x="4667224" y="678131"/>
            <a:ext cx="7524776" cy="6179870"/>
          </a:xfr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AD6251C-D5EF-4C4F-ABED-F0A6856F833B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90AB973-289D-4071-9DD6-F25870E65E1B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6ED4505-08F4-42CA-BEA5-CEF87277AA6C}"/>
              </a:ext>
            </a:extLst>
          </p:cNvPr>
          <p:cNvSpPr txBox="1"/>
          <p:nvPr/>
        </p:nvSpPr>
        <p:spPr>
          <a:xfrm>
            <a:off x="674522" y="2635663"/>
            <a:ext cx="6054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逻辑图示排版样式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6B8C2F2-7925-4D00-8DC3-4F00F3EE2162}"/>
              </a:ext>
            </a:extLst>
          </p:cNvPr>
          <p:cNvSpPr txBox="1"/>
          <p:nvPr/>
        </p:nvSpPr>
        <p:spPr>
          <a:xfrm>
            <a:off x="677988" y="3466660"/>
            <a:ext cx="533222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LOGICAL GRAPHIC TYPESETTING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98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C1780512-A1AC-420E-8FD6-38B0B10871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2884170"/>
            <a:ext cx="6781800" cy="2743200"/>
          </a:xfrm>
          <a:custGeom>
            <a:avLst/>
            <a:gdLst>
              <a:gd name="connsiteX0" fmla="*/ 685800 w 6781800"/>
              <a:gd name="connsiteY0" fmla="*/ 0 h 2743200"/>
              <a:gd name="connsiteX1" fmla="*/ 6781800 w 6781800"/>
              <a:gd name="connsiteY1" fmla="*/ 0 h 2743200"/>
              <a:gd name="connsiteX2" fmla="*/ 6781800 w 6781800"/>
              <a:gd name="connsiteY2" fmla="*/ 2743200 h 2743200"/>
              <a:gd name="connsiteX3" fmla="*/ 0 w 67818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800" h="2743200">
                <a:moveTo>
                  <a:pt x="685800" y="0"/>
                </a:moveTo>
                <a:lnTo>
                  <a:pt x="6781800" y="0"/>
                </a:lnTo>
                <a:lnTo>
                  <a:pt x="6781800" y="2743200"/>
                </a:lnTo>
                <a:lnTo>
                  <a:pt x="0" y="2743200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083FFC05-C13B-4188-89EF-CF7F068C9D1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494" y="1626870"/>
            <a:ext cx="6100494" cy="2743200"/>
          </a:xfrm>
          <a:custGeom>
            <a:avLst/>
            <a:gdLst>
              <a:gd name="connsiteX0" fmla="*/ 0 w 6100494"/>
              <a:gd name="connsiteY0" fmla="*/ 0 h 2743200"/>
              <a:gd name="connsiteX1" fmla="*/ 6100494 w 6100494"/>
              <a:gd name="connsiteY1" fmla="*/ 0 h 2743200"/>
              <a:gd name="connsiteX2" fmla="*/ 5414694 w 6100494"/>
              <a:gd name="connsiteY2" fmla="*/ 2743200 h 2743200"/>
              <a:gd name="connsiteX3" fmla="*/ 0 w 6100494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0494" h="2743200">
                <a:moveTo>
                  <a:pt x="0" y="0"/>
                </a:moveTo>
                <a:lnTo>
                  <a:pt x="6100494" y="0"/>
                </a:lnTo>
                <a:lnTo>
                  <a:pt x="5414694" y="2743200"/>
                </a:lnTo>
                <a:lnTo>
                  <a:pt x="0" y="2743200"/>
                </a:lnTo>
                <a:close/>
              </a:path>
            </a:pathLst>
          </a:custGeom>
        </p:spPr>
      </p:pic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两项内容对比关系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E2E30B0E-6431-435A-9209-C057D4EAF212}"/>
              </a:ext>
            </a:extLst>
          </p:cNvPr>
          <p:cNvSpPr/>
          <p:nvPr/>
        </p:nvSpPr>
        <p:spPr>
          <a:xfrm>
            <a:off x="5410200" y="2884170"/>
            <a:ext cx="6781800" cy="2743200"/>
          </a:xfrm>
          <a:custGeom>
            <a:avLst/>
            <a:gdLst>
              <a:gd name="connsiteX0" fmla="*/ 685800 w 6781800"/>
              <a:gd name="connsiteY0" fmla="*/ 0 h 2743200"/>
              <a:gd name="connsiteX1" fmla="*/ 6781800 w 6781800"/>
              <a:gd name="connsiteY1" fmla="*/ 0 h 2743200"/>
              <a:gd name="connsiteX2" fmla="*/ 6781800 w 6781800"/>
              <a:gd name="connsiteY2" fmla="*/ 2743200 h 2743200"/>
              <a:gd name="connsiteX3" fmla="*/ 0 w 67818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800" h="2743200">
                <a:moveTo>
                  <a:pt x="685800" y="0"/>
                </a:moveTo>
                <a:lnTo>
                  <a:pt x="6781800" y="0"/>
                </a:lnTo>
                <a:lnTo>
                  <a:pt x="6781800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655A0E32-0EBC-48E0-962E-1AE187560615}"/>
              </a:ext>
            </a:extLst>
          </p:cNvPr>
          <p:cNvSpPr/>
          <p:nvPr/>
        </p:nvSpPr>
        <p:spPr>
          <a:xfrm>
            <a:off x="0" y="1626870"/>
            <a:ext cx="6096001" cy="2743200"/>
          </a:xfrm>
          <a:custGeom>
            <a:avLst/>
            <a:gdLst>
              <a:gd name="connsiteX0" fmla="*/ 0 w 6038353"/>
              <a:gd name="connsiteY0" fmla="*/ 0 h 2743200"/>
              <a:gd name="connsiteX1" fmla="*/ 6038353 w 6038353"/>
              <a:gd name="connsiteY1" fmla="*/ 0 h 2743200"/>
              <a:gd name="connsiteX2" fmla="*/ 5352553 w 6038353"/>
              <a:gd name="connsiteY2" fmla="*/ 2743200 h 2743200"/>
              <a:gd name="connsiteX3" fmla="*/ 0 w 6038353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353" h="2743200">
                <a:moveTo>
                  <a:pt x="0" y="0"/>
                </a:moveTo>
                <a:lnTo>
                  <a:pt x="6038353" y="0"/>
                </a:lnTo>
                <a:lnTo>
                  <a:pt x="5352553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41E53E59-2225-437A-8706-3F99260D3E3C}"/>
              </a:ext>
            </a:extLst>
          </p:cNvPr>
          <p:cNvSpPr txBox="1"/>
          <p:nvPr/>
        </p:nvSpPr>
        <p:spPr>
          <a:xfrm>
            <a:off x="710750" y="1972671"/>
            <a:ext cx="2912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请输入你的小标题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3BE71C5-1F4B-46DF-BC6A-5819C6603E24}"/>
              </a:ext>
            </a:extLst>
          </p:cNvPr>
          <p:cNvSpPr/>
          <p:nvPr/>
        </p:nvSpPr>
        <p:spPr>
          <a:xfrm>
            <a:off x="710750" y="2434336"/>
            <a:ext cx="4477508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 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 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CB8C34B9-3D22-4BF5-AF1B-4C5BDF8F51AD}"/>
              </a:ext>
            </a:extLst>
          </p:cNvPr>
          <p:cNvSpPr txBox="1"/>
          <p:nvPr/>
        </p:nvSpPr>
        <p:spPr>
          <a:xfrm>
            <a:off x="8595701" y="3293863"/>
            <a:ext cx="2912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请输入你的小标题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DEAF19B7-168D-4079-AC7A-37F24E0822DD}"/>
              </a:ext>
            </a:extLst>
          </p:cNvPr>
          <p:cNvSpPr/>
          <p:nvPr/>
        </p:nvSpPr>
        <p:spPr>
          <a:xfrm>
            <a:off x="7030319" y="3755528"/>
            <a:ext cx="4477508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</a:t>
            </a: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</a:t>
            </a: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这输入你的正文内容 这输入你的正文内容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="" xmlns:a16="http://schemas.microsoft.com/office/drawing/2014/main" id="{B9B887D8-0889-4875-BBC2-B85910865C80}"/>
              </a:ext>
            </a:extLst>
          </p:cNvPr>
          <p:cNvSpPr/>
          <p:nvPr/>
        </p:nvSpPr>
        <p:spPr>
          <a:xfrm>
            <a:off x="-2613950" y="4605133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0">
                <a:schemeClr val="accent1">
                  <a:alpha val="30000"/>
                </a:schemeClr>
              </a:gs>
              <a:gs pos="8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="" xmlns:a16="http://schemas.microsoft.com/office/drawing/2014/main" id="{F57325DC-FDB0-4635-982E-2744778B2B71}"/>
              </a:ext>
            </a:extLst>
          </p:cNvPr>
          <p:cNvSpPr/>
          <p:nvPr/>
        </p:nvSpPr>
        <p:spPr>
          <a:xfrm>
            <a:off x="-4785650" y="5006448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0">
                <a:schemeClr val="accent1">
                  <a:alpha val="10000"/>
                </a:schemeClr>
              </a:gs>
              <a:gs pos="35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3C5891D4-3343-41D0-A676-7A451C3B97D7}"/>
              </a:ext>
            </a:extLst>
          </p:cNvPr>
          <p:cNvSpPr/>
          <p:nvPr/>
        </p:nvSpPr>
        <p:spPr>
          <a:xfrm flipH="1">
            <a:off x="8549350" y="2456545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82000">
                <a:schemeClr val="accent2">
                  <a:alpha val="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183F6B7F-662C-43E5-8193-BBC64E67ED53}"/>
              </a:ext>
            </a:extLst>
          </p:cNvPr>
          <p:cNvSpPr/>
          <p:nvPr/>
        </p:nvSpPr>
        <p:spPr>
          <a:xfrm flipH="1">
            <a:off x="10619897" y="2083512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29000">
                <a:schemeClr val="accent2">
                  <a:alpha val="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D005DF00-7BB3-40F7-85D9-1A9FB6262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496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三项内容包含关系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DCF60CBF-E46F-40AC-8B9F-E5262A2AD8B4}"/>
              </a:ext>
            </a:extLst>
          </p:cNvPr>
          <p:cNvSpPr/>
          <p:nvPr/>
        </p:nvSpPr>
        <p:spPr>
          <a:xfrm>
            <a:off x="4929521" y="2531070"/>
            <a:ext cx="2383674" cy="238367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CDC1DBEE-2B33-4398-B9F0-8E8858F9D8BF}"/>
              </a:ext>
            </a:extLst>
          </p:cNvPr>
          <p:cNvSpPr/>
          <p:nvPr/>
        </p:nvSpPr>
        <p:spPr>
          <a:xfrm>
            <a:off x="5607253" y="3704970"/>
            <a:ext cx="2383674" cy="238367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994325" tIns="839893" rIns="306155" bIns="623147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003A6CA8-E67C-43D3-9F82-C73FB6173A8C}"/>
              </a:ext>
            </a:extLst>
          </p:cNvPr>
          <p:cNvSpPr/>
          <p:nvPr/>
        </p:nvSpPr>
        <p:spPr>
          <a:xfrm>
            <a:off x="4251789" y="3704970"/>
            <a:ext cx="2383674" cy="2383672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97B30EAF-AA56-4207-B2FD-F1D4B9C4A947}"/>
              </a:ext>
            </a:extLst>
          </p:cNvPr>
          <p:cNvSpPr/>
          <p:nvPr/>
        </p:nvSpPr>
        <p:spPr>
          <a:xfrm>
            <a:off x="5607253" y="3917015"/>
            <a:ext cx="1028210" cy="1959582"/>
          </a:xfrm>
          <a:custGeom>
            <a:avLst/>
            <a:gdLst>
              <a:gd name="connsiteX0" fmla="*/ 565812 w 1131624"/>
              <a:gd name="connsiteY0" fmla="*/ 0 h 2156670"/>
              <a:gd name="connsiteX1" fmla="*/ 654284 w 1131624"/>
              <a:gd name="connsiteY1" fmla="*/ 66158 h 2156670"/>
              <a:gd name="connsiteX2" fmla="*/ 1131624 w 1131624"/>
              <a:gd name="connsiteY2" fmla="*/ 1078335 h 2156670"/>
              <a:gd name="connsiteX3" fmla="*/ 654284 w 1131624"/>
              <a:gd name="connsiteY3" fmla="*/ 2090512 h 2156670"/>
              <a:gd name="connsiteX4" fmla="*/ 565812 w 1131624"/>
              <a:gd name="connsiteY4" fmla="*/ 2156670 h 2156670"/>
              <a:gd name="connsiteX5" fmla="*/ 477340 w 1131624"/>
              <a:gd name="connsiteY5" fmla="*/ 2090512 h 2156670"/>
              <a:gd name="connsiteX6" fmla="*/ 0 w 1131624"/>
              <a:gd name="connsiteY6" fmla="*/ 1078335 h 2156670"/>
              <a:gd name="connsiteX7" fmla="*/ 477340 w 1131624"/>
              <a:gd name="connsiteY7" fmla="*/ 66158 h 215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1624" h="2156670">
                <a:moveTo>
                  <a:pt x="565812" y="0"/>
                </a:moveTo>
                <a:lnTo>
                  <a:pt x="654284" y="66158"/>
                </a:lnTo>
                <a:cubicBezTo>
                  <a:pt x="945808" y="306745"/>
                  <a:pt x="1131624" y="670840"/>
                  <a:pt x="1131624" y="1078335"/>
                </a:cubicBezTo>
                <a:cubicBezTo>
                  <a:pt x="1131624" y="1485830"/>
                  <a:pt x="945808" y="1849926"/>
                  <a:pt x="654284" y="2090512"/>
                </a:cubicBezTo>
                <a:lnTo>
                  <a:pt x="565812" y="2156670"/>
                </a:lnTo>
                <a:lnTo>
                  <a:pt x="477340" y="2090512"/>
                </a:lnTo>
                <a:cubicBezTo>
                  <a:pt x="185817" y="1849926"/>
                  <a:pt x="0" y="1485830"/>
                  <a:pt x="0" y="1078335"/>
                </a:cubicBezTo>
                <a:cubicBezTo>
                  <a:pt x="0" y="670840"/>
                  <a:pt x="185817" y="306745"/>
                  <a:pt x="477340" y="6615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1000"/>
            </a:schemeClr>
          </a:solidFill>
          <a:ln w="12700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991337B9-C563-4F3F-917F-B91290BE4A88}"/>
              </a:ext>
            </a:extLst>
          </p:cNvPr>
          <p:cNvSpPr/>
          <p:nvPr/>
        </p:nvSpPr>
        <p:spPr>
          <a:xfrm>
            <a:off x="4934446" y="3704970"/>
            <a:ext cx="1696093" cy="1209773"/>
          </a:xfrm>
          <a:custGeom>
            <a:avLst/>
            <a:gdLst>
              <a:gd name="connsiteX0" fmla="*/ 560392 w 1866680"/>
              <a:gd name="connsiteY0" fmla="*/ 0 h 1331448"/>
              <a:gd name="connsiteX1" fmla="*/ 1865328 w 1866680"/>
              <a:gd name="connsiteY1" fmla="*/ 1177593 h 1331448"/>
              <a:gd name="connsiteX2" fmla="*/ 1866680 w 1866680"/>
              <a:gd name="connsiteY2" fmla="*/ 1204370 h 1331448"/>
              <a:gd name="connsiteX3" fmla="*/ 1816864 w 1866680"/>
              <a:gd name="connsiteY3" fmla="*/ 1228368 h 1331448"/>
              <a:gd name="connsiteX4" fmla="*/ 1306288 w 1866680"/>
              <a:gd name="connsiteY4" fmla="*/ 1331448 h 1331448"/>
              <a:gd name="connsiteX5" fmla="*/ 1353 w 1866680"/>
              <a:gd name="connsiteY5" fmla="*/ 153856 h 1331448"/>
              <a:gd name="connsiteX6" fmla="*/ 0 w 1866680"/>
              <a:gd name="connsiteY6" fmla="*/ 127078 h 1331448"/>
              <a:gd name="connsiteX7" fmla="*/ 49816 w 1866680"/>
              <a:gd name="connsiteY7" fmla="*/ 103081 h 1331448"/>
              <a:gd name="connsiteX8" fmla="*/ 560392 w 1866680"/>
              <a:gd name="connsiteY8" fmla="*/ 0 h 133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680" h="1331448">
                <a:moveTo>
                  <a:pt x="560392" y="0"/>
                </a:moveTo>
                <a:cubicBezTo>
                  <a:pt x="1239551" y="0"/>
                  <a:pt x="1798155" y="516157"/>
                  <a:pt x="1865328" y="1177593"/>
                </a:cubicBezTo>
                <a:lnTo>
                  <a:pt x="1866680" y="1204370"/>
                </a:lnTo>
                <a:lnTo>
                  <a:pt x="1816864" y="1228368"/>
                </a:lnTo>
                <a:cubicBezTo>
                  <a:pt x="1659933" y="1294744"/>
                  <a:pt x="1487397" y="1331448"/>
                  <a:pt x="1306288" y="1331448"/>
                </a:cubicBezTo>
                <a:cubicBezTo>
                  <a:pt x="627130" y="1331448"/>
                  <a:pt x="68525" y="815292"/>
                  <a:pt x="1353" y="153856"/>
                </a:cubicBezTo>
                <a:lnTo>
                  <a:pt x="0" y="127078"/>
                </a:lnTo>
                <a:lnTo>
                  <a:pt x="49816" y="103081"/>
                </a:lnTo>
                <a:cubicBezTo>
                  <a:pt x="206747" y="36705"/>
                  <a:pt x="379283" y="0"/>
                  <a:pt x="56039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1000"/>
            </a:schemeClr>
          </a:solidFill>
          <a:ln w="12700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944885C2-FD5B-4A31-91E8-8D30E1D13717}"/>
              </a:ext>
            </a:extLst>
          </p:cNvPr>
          <p:cNvSpPr/>
          <p:nvPr/>
        </p:nvSpPr>
        <p:spPr>
          <a:xfrm>
            <a:off x="5612178" y="3704970"/>
            <a:ext cx="1696093" cy="1209773"/>
          </a:xfrm>
          <a:custGeom>
            <a:avLst/>
            <a:gdLst>
              <a:gd name="connsiteX0" fmla="*/ 1306288 w 1866680"/>
              <a:gd name="connsiteY0" fmla="*/ 0 h 1331448"/>
              <a:gd name="connsiteX1" fmla="*/ 1816864 w 1866680"/>
              <a:gd name="connsiteY1" fmla="*/ 103081 h 1331448"/>
              <a:gd name="connsiteX2" fmla="*/ 1866680 w 1866680"/>
              <a:gd name="connsiteY2" fmla="*/ 127078 h 1331448"/>
              <a:gd name="connsiteX3" fmla="*/ 1865328 w 1866680"/>
              <a:gd name="connsiteY3" fmla="*/ 153856 h 1331448"/>
              <a:gd name="connsiteX4" fmla="*/ 560392 w 1866680"/>
              <a:gd name="connsiteY4" fmla="*/ 1331448 h 1331448"/>
              <a:gd name="connsiteX5" fmla="*/ 49816 w 1866680"/>
              <a:gd name="connsiteY5" fmla="*/ 1228368 h 1331448"/>
              <a:gd name="connsiteX6" fmla="*/ 0 w 1866680"/>
              <a:gd name="connsiteY6" fmla="*/ 1204370 h 1331448"/>
              <a:gd name="connsiteX7" fmla="*/ 1353 w 1866680"/>
              <a:gd name="connsiteY7" fmla="*/ 1177593 h 1331448"/>
              <a:gd name="connsiteX8" fmla="*/ 1306288 w 1866680"/>
              <a:gd name="connsiteY8" fmla="*/ 0 h 133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680" h="1331448">
                <a:moveTo>
                  <a:pt x="1306288" y="0"/>
                </a:moveTo>
                <a:cubicBezTo>
                  <a:pt x="1487397" y="0"/>
                  <a:pt x="1659933" y="36705"/>
                  <a:pt x="1816864" y="103081"/>
                </a:cubicBezTo>
                <a:lnTo>
                  <a:pt x="1866680" y="127078"/>
                </a:lnTo>
                <a:lnTo>
                  <a:pt x="1865328" y="153856"/>
                </a:lnTo>
                <a:cubicBezTo>
                  <a:pt x="1798155" y="815292"/>
                  <a:pt x="1239551" y="1331448"/>
                  <a:pt x="560392" y="1331448"/>
                </a:cubicBezTo>
                <a:cubicBezTo>
                  <a:pt x="379283" y="1331448"/>
                  <a:pt x="206747" y="1294744"/>
                  <a:pt x="49816" y="1228368"/>
                </a:cubicBezTo>
                <a:lnTo>
                  <a:pt x="0" y="1204370"/>
                </a:lnTo>
                <a:lnTo>
                  <a:pt x="1353" y="1177593"/>
                </a:lnTo>
                <a:cubicBezTo>
                  <a:pt x="68525" y="516157"/>
                  <a:pt x="627130" y="0"/>
                  <a:pt x="130628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1000"/>
            </a:schemeClr>
          </a:solidFill>
          <a:ln w="12700">
            <a:solidFill>
              <a:schemeClr val="accent1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marL="0" marR="0" lvl="0" indent="0" algn="ctr" defTabSz="28892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703AC81A-85AF-4E9A-BC1B-371E1ED055B3}"/>
              </a:ext>
            </a:extLst>
          </p:cNvPr>
          <p:cNvCxnSpPr/>
          <p:nvPr/>
        </p:nvCxnSpPr>
        <p:spPr>
          <a:xfrm>
            <a:off x="3882012" y="4914743"/>
            <a:ext cx="723946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07478BC-7FA2-4545-AAF9-0C03DCC9CAB9}"/>
              </a:ext>
            </a:extLst>
          </p:cNvPr>
          <p:cNvCxnSpPr>
            <a:cxnSpLocks/>
          </p:cNvCxnSpPr>
          <p:nvPr/>
        </p:nvCxnSpPr>
        <p:spPr>
          <a:xfrm flipH="1">
            <a:off x="7636757" y="4914743"/>
            <a:ext cx="723946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7138F7CF-DBD1-4EFB-AEF5-8DE92BE3EA56}"/>
              </a:ext>
            </a:extLst>
          </p:cNvPr>
          <p:cNvCxnSpPr>
            <a:cxnSpLocks/>
          </p:cNvCxnSpPr>
          <p:nvPr/>
        </p:nvCxnSpPr>
        <p:spPr>
          <a:xfrm rot="16200000" flipH="1">
            <a:off x="5759385" y="2301286"/>
            <a:ext cx="723946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DEB21BA9-BBF6-470F-B3F3-8986B0BAFFD4}"/>
              </a:ext>
            </a:extLst>
          </p:cNvPr>
          <p:cNvSpPr txBox="1"/>
          <p:nvPr/>
        </p:nvSpPr>
        <p:spPr>
          <a:xfrm>
            <a:off x="5496328" y="3211174"/>
            <a:ext cx="125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6EC0F60-4498-4D1C-9497-CF7B1958DA76}"/>
              </a:ext>
            </a:extLst>
          </p:cNvPr>
          <p:cNvSpPr txBox="1"/>
          <p:nvPr/>
        </p:nvSpPr>
        <p:spPr>
          <a:xfrm>
            <a:off x="6483630" y="5285713"/>
            <a:ext cx="125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6DC1A4A0-E1E2-42CD-BC69-3489F4BCB247}"/>
              </a:ext>
            </a:extLst>
          </p:cNvPr>
          <p:cNvSpPr txBox="1"/>
          <p:nvPr/>
        </p:nvSpPr>
        <p:spPr>
          <a:xfrm>
            <a:off x="4570859" y="5285713"/>
            <a:ext cx="1250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关键词</a:t>
            </a:r>
          </a:p>
        </p:txBody>
      </p:sp>
      <p:sp>
        <p:nvSpPr>
          <p:cNvPr id="60" name="Oval 10">
            <a:extLst>
              <a:ext uri="{FF2B5EF4-FFF2-40B4-BE49-F238E27FC236}">
                <a16:creationId xmlns="" xmlns:a16="http://schemas.microsoft.com/office/drawing/2014/main" id="{B19B507F-DAAB-4118-A31C-70C850F19282}"/>
              </a:ext>
            </a:extLst>
          </p:cNvPr>
          <p:cNvSpPr/>
          <p:nvPr/>
        </p:nvSpPr>
        <p:spPr>
          <a:xfrm>
            <a:off x="5066452" y="4954088"/>
            <a:ext cx="258873" cy="258482"/>
          </a:xfrm>
          <a:custGeom>
            <a:avLst/>
            <a:gdLst>
              <a:gd name="connsiteX0" fmla="*/ 257564 w 607639"/>
              <a:gd name="connsiteY0" fmla="*/ 92370 h 606722"/>
              <a:gd name="connsiteX1" fmla="*/ 277411 w 607639"/>
              <a:gd name="connsiteY1" fmla="*/ 112098 h 606722"/>
              <a:gd name="connsiteX2" fmla="*/ 277411 w 607639"/>
              <a:gd name="connsiteY2" fmla="*/ 329729 h 606722"/>
              <a:gd name="connsiteX3" fmla="*/ 495281 w 607639"/>
              <a:gd name="connsiteY3" fmla="*/ 329729 h 606722"/>
              <a:gd name="connsiteX4" fmla="*/ 515128 w 607639"/>
              <a:gd name="connsiteY4" fmla="*/ 349546 h 606722"/>
              <a:gd name="connsiteX5" fmla="*/ 257564 w 607639"/>
              <a:gd name="connsiteY5" fmla="*/ 606722 h 606722"/>
              <a:gd name="connsiteX6" fmla="*/ 0 w 607639"/>
              <a:gd name="connsiteY6" fmla="*/ 349546 h 606722"/>
              <a:gd name="connsiteX7" fmla="*/ 257564 w 607639"/>
              <a:gd name="connsiteY7" fmla="*/ 92370 h 606722"/>
              <a:gd name="connsiteX8" fmla="*/ 350027 w 607639"/>
              <a:gd name="connsiteY8" fmla="*/ 0 h 606722"/>
              <a:gd name="connsiteX9" fmla="*/ 607639 w 607639"/>
              <a:gd name="connsiteY9" fmla="*/ 257220 h 606722"/>
              <a:gd name="connsiteX10" fmla="*/ 587788 w 607639"/>
              <a:gd name="connsiteY10" fmla="*/ 277040 h 606722"/>
              <a:gd name="connsiteX11" fmla="*/ 350027 w 607639"/>
              <a:gd name="connsiteY11" fmla="*/ 277040 h 606722"/>
              <a:gd name="connsiteX12" fmla="*/ 330176 w 607639"/>
              <a:gd name="connsiteY12" fmla="*/ 257220 h 606722"/>
              <a:gd name="connsiteX13" fmla="*/ 330176 w 607639"/>
              <a:gd name="connsiteY13" fmla="*/ 19820 h 606722"/>
              <a:gd name="connsiteX14" fmla="*/ 350027 w 607639"/>
              <a:gd name="connsiteY1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7639" h="606722">
                <a:moveTo>
                  <a:pt x="257564" y="92370"/>
                </a:moveTo>
                <a:cubicBezTo>
                  <a:pt x="268511" y="92370"/>
                  <a:pt x="277411" y="101168"/>
                  <a:pt x="277411" y="112098"/>
                </a:cubicBezTo>
                <a:lnTo>
                  <a:pt x="277411" y="329729"/>
                </a:lnTo>
                <a:lnTo>
                  <a:pt x="495281" y="329729"/>
                </a:lnTo>
                <a:cubicBezTo>
                  <a:pt x="506228" y="329729"/>
                  <a:pt x="515128" y="338616"/>
                  <a:pt x="515128" y="349546"/>
                </a:cubicBezTo>
                <a:cubicBezTo>
                  <a:pt x="515128" y="491286"/>
                  <a:pt x="399607" y="606722"/>
                  <a:pt x="257564" y="606722"/>
                </a:cubicBezTo>
                <a:cubicBezTo>
                  <a:pt x="115521" y="606722"/>
                  <a:pt x="0" y="491286"/>
                  <a:pt x="0" y="349546"/>
                </a:cubicBezTo>
                <a:cubicBezTo>
                  <a:pt x="0" y="207717"/>
                  <a:pt x="115521" y="92370"/>
                  <a:pt x="257564" y="92370"/>
                </a:cubicBezTo>
                <a:close/>
                <a:moveTo>
                  <a:pt x="350027" y="0"/>
                </a:moveTo>
                <a:cubicBezTo>
                  <a:pt x="492007" y="0"/>
                  <a:pt x="607639" y="115367"/>
                  <a:pt x="607639" y="257220"/>
                </a:cubicBezTo>
                <a:cubicBezTo>
                  <a:pt x="607639" y="268152"/>
                  <a:pt x="598737" y="277040"/>
                  <a:pt x="587788" y="277040"/>
                </a:cubicBezTo>
                <a:lnTo>
                  <a:pt x="350027" y="277040"/>
                </a:lnTo>
                <a:cubicBezTo>
                  <a:pt x="339078" y="277040"/>
                  <a:pt x="330176" y="268152"/>
                  <a:pt x="330176" y="257220"/>
                </a:cubicBezTo>
                <a:lnTo>
                  <a:pt x="330176" y="19820"/>
                </a:lnTo>
                <a:cubicBezTo>
                  <a:pt x="330176" y="8888"/>
                  <a:pt x="339078" y="0"/>
                  <a:pt x="3500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Oval 45">
            <a:extLst>
              <a:ext uri="{FF2B5EF4-FFF2-40B4-BE49-F238E27FC236}">
                <a16:creationId xmlns="" xmlns:a16="http://schemas.microsoft.com/office/drawing/2014/main" id="{CB7DD70F-2827-4F84-A066-6EF69C128C18}"/>
              </a:ext>
            </a:extLst>
          </p:cNvPr>
          <p:cNvSpPr/>
          <p:nvPr/>
        </p:nvSpPr>
        <p:spPr>
          <a:xfrm>
            <a:off x="6976708" y="4951577"/>
            <a:ext cx="263903" cy="263505"/>
          </a:xfrm>
          <a:custGeom>
            <a:avLst/>
            <a:gdLst>
              <a:gd name="connsiteX0" fmla="*/ 303820 w 607639"/>
              <a:gd name="connsiteY0" fmla="*/ 278099 h 606722"/>
              <a:gd name="connsiteX1" fmla="*/ 329118 w 607639"/>
              <a:gd name="connsiteY1" fmla="*/ 303362 h 606722"/>
              <a:gd name="connsiteX2" fmla="*/ 303820 w 607639"/>
              <a:gd name="connsiteY2" fmla="*/ 328625 h 606722"/>
              <a:gd name="connsiteX3" fmla="*/ 278522 w 607639"/>
              <a:gd name="connsiteY3" fmla="*/ 303362 h 606722"/>
              <a:gd name="connsiteX4" fmla="*/ 303820 w 607639"/>
              <a:gd name="connsiteY4" fmla="*/ 278099 h 606722"/>
              <a:gd name="connsiteX5" fmla="*/ 303775 w 607639"/>
              <a:gd name="connsiteY5" fmla="*/ 252735 h 606722"/>
              <a:gd name="connsiteX6" fmla="*/ 253140 w 607639"/>
              <a:gd name="connsiteY6" fmla="*/ 303317 h 606722"/>
              <a:gd name="connsiteX7" fmla="*/ 303775 w 607639"/>
              <a:gd name="connsiteY7" fmla="*/ 353900 h 606722"/>
              <a:gd name="connsiteX8" fmla="*/ 354410 w 607639"/>
              <a:gd name="connsiteY8" fmla="*/ 303317 h 606722"/>
              <a:gd name="connsiteX9" fmla="*/ 303775 w 607639"/>
              <a:gd name="connsiteY9" fmla="*/ 252735 h 606722"/>
              <a:gd name="connsiteX10" fmla="*/ 303775 w 607639"/>
              <a:gd name="connsiteY10" fmla="*/ 202241 h 606722"/>
              <a:gd name="connsiteX11" fmla="*/ 405045 w 607639"/>
              <a:gd name="connsiteY11" fmla="*/ 303317 h 606722"/>
              <a:gd name="connsiteX12" fmla="*/ 303775 w 607639"/>
              <a:gd name="connsiteY12" fmla="*/ 404482 h 606722"/>
              <a:gd name="connsiteX13" fmla="*/ 202593 w 607639"/>
              <a:gd name="connsiteY13" fmla="*/ 303317 h 606722"/>
              <a:gd name="connsiteX14" fmla="*/ 303775 w 607639"/>
              <a:gd name="connsiteY14" fmla="*/ 202241 h 606722"/>
              <a:gd name="connsiteX15" fmla="*/ 303775 w 607639"/>
              <a:gd name="connsiteY15" fmla="*/ 151703 h 606722"/>
              <a:gd name="connsiteX16" fmla="*/ 151932 w 607639"/>
              <a:gd name="connsiteY16" fmla="*/ 303317 h 606722"/>
              <a:gd name="connsiteX17" fmla="*/ 303775 w 607639"/>
              <a:gd name="connsiteY17" fmla="*/ 455019 h 606722"/>
              <a:gd name="connsiteX18" fmla="*/ 455707 w 607639"/>
              <a:gd name="connsiteY18" fmla="*/ 303317 h 606722"/>
              <a:gd name="connsiteX19" fmla="*/ 303775 w 607639"/>
              <a:gd name="connsiteY19" fmla="*/ 151703 h 606722"/>
              <a:gd name="connsiteX20" fmla="*/ 253131 w 607639"/>
              <a:gd name="connsiteY20" fmla="*/ 0 h 606722"/>
              <a:gd name="connsiteX21" fmla="*/ 354419 w 607639"/>
              <a:gd name="connsiteY21" fmla="*/ 0 h 606722"/>
              <a:gd name="connsiteX22" fmla="*/ 379786 w 607639"/>
              <a:gd name="connsiteY22" fmla="*/ 25239 h 606722"/>
              <a:gd name="connsiteX23" fmla="*/ 379786 w 607639"/>
              <a:gd name="connsiteY23" fmla="*/ 62387 h 606722"/>
              <a:gd name="connsiteX24" fmla="*/ 420639 w 607639"/>
              <a:gd name="connsiteY24" fmla="*/ 79451 h 606722"/>
              <a:gd name="connsiteX25" fmla="*/ 446985 w 607639"/>
              <a:gd name="connsiteY25" fmla="*/ 53145 h 606722"/>
              <a:gd name="connsiteX26" fmla="*/ 482854 w 607639"/>
              <a:gd name="connsiteY26" fmla="*/ 53145 h 606722"/>
              <a:gd name="connsiteX27" fmla="*/ 554414 w 607639"/>
              <a:gd name="connsiteY27" fmla="*/ 124597 h 606722"/>
              <a:gd name="connsiteX28" fmla="*/ 554414 w 607639"/>
              <a:gd name="connsiteY28" fmla="*/ 160323 h 606722"/>
              <a:gd name="connsiteX29" fmla="*/ 528069 w 607639"/>
              <a:gd name="connsiteY29" fmla="*/ 186629 h 606722"/>
              <a:gd name="connsiteX30" fmla="*/ 545158 w 607639"/>
              <a:gd name="connsiteY30" fmla="*/ 227510 h 606722"/>
              <a:gd name="connsiteX31" fmla="*/ 582273 w 607639"/>
              <a:gd name="connsiteY31" fmla="*/ 227510 h 606722"/>
              <a:gd name="connsiteX32" fmla="*/ 607639 w 607639"/>
              <a:gd name="connsiteY32" fmla="*/ 252749 h 606722"/>
              <a:gd name="connsiteX33" fmla="*/ 607639 w 607639"/>
              <a:gd name="connsiteY33" fmla="*/ 353884 h 606722"/>
              <a:gd name="connsiteX34" fmla="*/ 582273 w 607639"/>
              <a:gd name="connsiteY34" fmla="*/ 379212 h 606722"/>
              <a:gd name="connsiteX35" fmla="*/ 545158 w 607639"/>
              <a:gd name="connsiteY35" fmla="*/ 379212 h 606722"/>
              <a:gd name="connsiteX36" fmla="*/ 528069 w 607639"/>
              <a:gd name="connsiteY36" fmla="*/ 420004 h 606722"/>
              <a:gd name="connsiteX37" fmla="*/ 554414 w 607639"/>
              <a:gd name="connsiteY37" fmla="*/ 446310 h 606722"/>
              <a:gd name="connsiteX38" fmla="*/ 554414 w 607639"/>
              <a:gd name="connsiteY38" fmla="*/ 482125 h 606722"/>
              <a:gd name="connsiteX39" fmla="*/ 482854 w 607639"/>
              <a:gd name="connsiteY39" fmla="*/ 553577 h 606722"/>
              <a:gd name="connsiteX40" fmla="*/ 446985 w 607639"/>
              <a:gd name="connsiteY40" fmla="*/ 553577 h 606722"/>
              <a:gd name="connsiteX41" fmla="*/ 420639 w 607639"/>
              <a:gd name="connsiteY41" fmla="*/ 527271 h 606722"/>
              <a:gd name="connsiteX42" fmla="*/ 379786 w 607639"/>
              <a:gd name="connsiteY42" fmla="*/ 544246 h 606722"/>
              <a:gd name="connsiteX43" fmla="*/ 379786 w 607639"/>
              <a:gd name="connsiteY43" fmla="*/ 581394 h 606722"/>
              <a:gd name="connsiteX44" fmla="*/ 354419 w 607639"/>
              <a:gd name="connsiteY44" fmla="*/ 606722 h 606722"/>
              <a:gd name="connsiteX45" fmla="*/ 253131 w 607639"/>
              <a:gd name="connsiteY45" fmla="*/ 606722 h 606722"/>
              <a:gd name="connsiteX46" fmla="*/ 227854 w 607639"/>
              <a:gd name="connsiteY46" fmla="*/ 581394 h 606722"/>
              <a:gd name="connsiteX47" fmla="*/ 227854 w 607639"/>
              <a:gd name="connsiteY47" fmla="*/ 544246 h 606722"/>
              <a:gd name="connsiteX48" fmla="*/ 186911 w 607639"/>
              <a:gd name="connsiteY48" fmla="*/ 527271 h 606722"/>
              <a:gd name="connsiteX49" fmla="*/ 160566 w 607639"/>
              <a:gd name="connsiteY49" fmla="*/ 553577 h 606722"/>
              <a:gd name="connsiteX50" fmla="*/ 124786 w 607639"/>
              <a:gd name="connsiteY50" fmla="*/ 553577 h 606722"/>
              <a:gd name="connsiteX51" fmla="*/ 53225 w 607639"/>
              <a:gd name="connsiteY51" fmla="*/ 482125 h 606722"/>
              <a:gd name="connsiteX52" fmla="*/ 53225 w 607639"/>
              <a:gd name="connsiteY52" fmla="*/ 446310 h 606722"/>
              <a:gd name="connsiteX53" fmla="*/ 79482 w 607639"/>
              <a:gd name="connsiteY53" fmla="*/ 420004 h 606722"/>
              <a:gd name="connsiteX54" fmla="*/ 62482 w 607639"/>
              <a:gd name="connsiteY54" fmla="*/ 379212 h 606722"/>
              <a:gd name="connsiteX55" fmla="*/ 25278 w 607639"/>
              <a:gd name="connsiteY55" fmla="*/ 379212 h 606722"/>
              <a:gd name="connsiteX56" fmla="*/ 0 w 607639"/>
              <a:gd name="connsiteY56" fmla="*/ 353884 h 606722"/>
              <a:gd name="connsiteX57" fmla="*/ 0 w 607639"/>
              <a:gd name="connsiteY57" fmla="*/ 252749 h 606722"/>
              <a:gd name="connsiteX58" fmla="*/ 25278 w 607639"/>
              <a:gd name="connsiteY58" fmla="*/ 227510 h 606722"/>
              <a:gd name="connsiteX59" fmla="*/ 62482 w 607639"/>
              <a:gd name="connsiteY59" fmla="*/ 227510 h 606722"/>
              <a:gd name="connsiteX60" fmla="*/ 79482 w 607639"/>
              <a:gd name="connsiteY60" fmla="*/ 186629 h 606722"/>
              <a:gd name="connsiteX61" fmla="*/ 53225 w 607639"/>
              <a:gd name="connsiteY61" fmla="*/ 160323 h 606722"/>
              <a:gd name="connsiteX62" fmla="*/ 53225 w 607639"/>
              <a:gd name="connsiteY62" fmla="*/ 124597 h 606722"/>
              <a:gd name="connsiteX63" fmla="*/ 124786 w 607639"/>
              <a:gd name="connsiteY63" fmla="*/ 53145 h 606722"/>
              <a:gd name="connsiteX64" fmla="*/ 160566 w 607639"/>
              <a:gd name="connsiteY64" fmla="*/ 53145 h 606722"/>
              <a:gd name="connsiteX65" fmla="*/ 186911 w 607639"/>
              <a:gd name="connsiteY65" fmla="*/ 79451 h 606722"/>
              <a:gd name="connsiteX66" fmla="*/ 227854 w 607639"/>
              <a:gd name="connsiteY66" fmla="*/ 62387 h 606722"/>
              <a:gd name="connsiteX67" fmla="*/ 227854 w 607639"/>
              <a:gd name="connsiteY67" fmla="*/ 25239 h 606722"/>
              <a:gd name="connsiteX68" fmla="*/ 253131 w 607639"/>
              <a:gd name="connsiteY6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606722">
                <a:moveTo>
                  <a:pt x="303820" y="278099"/>
                </a:moveTo>
                <a:cubicBezTo>
                  <a:pt x="317792" y="278099"/>
                  <a:pt x="329118" y="289410"/>
                  <a:pt x="329118" y="303362"/>
                </a:cubicBezTo>
                <a:cubicBezTo>
                  <a:pt x="329118" y="317314"/>
                  <a:pt x="317792" y="328625"/>
                  <a:pt x="303820" y="328625"/>
                </a:cubicBezTo>
                <a:cubicBezTo>
                  <a:pt x="289848" y="328625"/>
                  <a:pt x="278522" y="317314"/>
                  <a:pt x="278522" y="303362"/>
                </a:cubicBezTo>
                <a:cubicBezTo>
                  <a:pt x="278522" y="289410"/>
                  <a:pt x="289848" y="278099"/>
                  <a:pt x="303820" y="278099"/>
                </a:cubicBezTo>
                <a:close/>
                <a:moveTo>
                  <a:pt x="303775" y="252735"/>
                </a:moveTo>
                <a:cubicBezTo>
                  <a:pt x="275921" y="252735"/>
                  <a:pt x="253140" y="275492"/>
                  <a:pt x="253140" y="303317"/>
                </a:cubicBezTo>
                <a:cubicBezTo>
                  <a:pt x="253140" y="331231"/>
                  <a:pt x="275921" y="353900"/>
                  <a:pt x="303775" y="353900"/>
                </a:cubicBezTo>
                <a:cubicBezTo>
                  <a:pt x="331718" y="353900"/>
                  <a:pt x="354410" y="331231"/>
                  <a:pt x="354410" y="303317"/>
                </a:cubicBezTo>
                <a:cubicBezTo>
                  <a:pt x="354410" y="275492"/>
                  <a:pt x="331718" y="252735"/>
                  <a:pt x="303775" y="252735"/>
                </a:cubicBezTo>
                <a:close/>
                <a:moveTo>
                  <a:pt x="303775" y="202241"/>
                </a:moveTo>
                <a:cubicBezTo>
                  <a:pt x="359660" y="202241"/>
                  <a:pt x="405045" y="247579"/>
                  <a:pt x="405045" y="303317"/>
                </a:cubicBezTo>
                <a:cubicBezTo>
                  <a:pt x="405045" y="359144"/>
                  <a:pt x="359660" y="404482"/>
                  <a:pt x="303775" y="404482"/>
                </a:cubicBezTo>
                <a:cubicBezTo>
                  <a:pt x="247978" y="404482"/>
                  <a:pt x="202593" y="359144"/>
                  <a:pt x="202593" y="303317"/>
                </a:cubicBezTo>
                <a:cubicBezTo>
                  <a:pt x="202593" y="247579"/>
                  <a:pt x="247978" y="202241"/>
                  <a:pt x="303775" y="202241"/>
                </a:cubicBezTo>
                <a:close/>
                <a:moveTo>
                  <a:pt x="303775" y="151703"/>
                </a:moveTo>
                <a:cubicBezTo>
                  <a:pt x="220021" y="151703"/>
                  <a:pt x="151932" y="219689"/>
                  <a:pt x="151932" y="303317"/>
                </a:cubicBezTo>
                <a:cubicBezTo>
                  <a:pt x="151932" y="387033"/>
                  <a:pt x="220021" y="455019"/>
                  <a:pt x="303775" y="455019"/>
                </a:cubicBezTo>
                <a:cubicBezTo>
                  <a:pt x="387618" y="455019"/>
                  <a:pt x="455707" y="387033"/>
                  <a:pt x="455707" y="303317"/>
                </a:cubicBezTo>
                <a:cubicBezTo>
                  <a:pt x="455707" y="219689"/>
                  <a:pt x="387618" y="151703"/>
                  <a:pt x="303775" y="151703"/>
                </a:cubicBezTo>
                <a:close/>
                <a:moveTo>
                  <a:pt x="253131" y="0"/>
                </a:moveTo>
                <a:lnTo>
                  <a:pt x="354419" y="0"/>
                </a:lnTo>
                <a:cubicBezTo>
                  <a:pt x="368482" y="0"/>
                  <a:pt x="379786" y="11287"/>
                  <a:pt x="379786" y="25239"/>
                </a:cubicBezTo>
                <a:lnTo>
                  <a:pt x="379786" y="62387"/>
                </a:lnTo>
                <a:cubicBezTo>
                  <a:pt x="393849" y="66831"/>
                  <a:pt x="407555" y="72519"/>
                  <a:pt x="420639" y="79451"/>
                </a:cubicBezTo>
                <a:lnTo>
                  <a:pt x="446985" y="53145"/>
                </a:lnTo>
                <a:cubicBezTo>
                  <a:pt x="456953" y="43191"/>
                  <a:pt x="472974" y="43191"/>
                  <a:pt x="482854" y="53145"/>
                </a:cubicBezTo>
                <a:lnTo>
                  <a:pt x="554414" y="124597"/>
                </a:lnTo>
                <a:cubicBezTo>
                  <a:pt x="564294" y="134462"/>
                  <a:pt x="564294" y="150459"/>
                  <a:pt x="554414" y="160323"/>
                </a:cubicBezTo>
                <a:lnTo>
                  <a:pt x="528069" y="186629"/>
                </a:lnTo>
                <a:cubicBezTo>
                  <a:pt x="535011" y="199782"/>
                  <a:pt x="540707" y="213468"/>
                  <a:pt x="545158" y="227510"/>
                </a:cubicBezTo>
                <a:lnTo>
                  <a:pt x="582273" y="227510"/>
                </a:lnTo>
                <a:cubicBezTo>
                  <a:pt x="596336" y="227510"/>
                  <a:pt x="607639" y="238796"/>
                  <a:pt x="607639" y="252749"/>
                </a:cubicBezTo>
                <a:lnTo>
                  <a:pt x="607639" y="353884"/>
                </a:lnTo>
                <a:cubicBezTo>
                  <a:pt x="607639" y="367926"/>
                  <a:pt x="596247" y="379212"/>
                  <a:pt x="582273" y="379212"/>
                </a:cubicBezTo>
                <a:lnTo>
                  <a:pt x="545158" y="379212"/>
                </a:lnTo>
                <a:cubicBezTo>
                  <a:pt x="540707" y="393254"/>
                  <a:pt x="535011" y="406940"/>
                  <a:pt x="528069" y="420004"/>
                </a:cubicBezTo>
                <a:lnTo>
                  <a:pt x="554414" y="446310"/>
                </a:lnTo>
                <a:cubicBezTo>
                  <a:pt x="564294" y="456263"/>
                  <a:pt x="564294" y="472260"/>
                  <a:pt x="554414" y="482125"/>
                </a:cubicBezTo>
                <a:lnTo>
                  <a:pt x="482854" y="553577"/>
                </a:lnTo>
                <a:cubicBezTo>
                  <a:pt x="472974" y="563442"/>
                  <a:pt x="456953" y="563442"/>
                  <a:pt x="446985" y="553577"/>
                </a:cubicBezTo>
                <a:lnTo>
                  <a:pt x="420639" y="527271"/>
                </a:lnTo>
                <a:cubicBezTo>
                  <a:pt x="407555" y="534203"/>
                  <a:pt x="393849" y="539802"/>
                  <a:pt x="379786" y="544246"/>
                </a:cubicBezTo>
                <a:lnTo>
                  <a:pt x="379786" y="581394"/>
                </a:lnTo>
                <a:cubicBezTo>
                  <a:pt x="379786" y="595435"/>
                  <a:pt x="368393" y="606722"/>
                  <a:pt x="354419" y="606722"/>
                </a:cubicBezTo>
                <a:lnTo>
                  <a:pt x="253131" y="606722"/>
                </a:lnTo>
                <a:cubicBezTo>
                  <a:pt x="239157" y="606722"/>
                  <a:pt x="227854" y="595435"/>
                  <a:pt x="227854" y="581394"/>
                </a:cubicBezTo>
                <a:lnTo>
                  <a:pt x="227854" y="544246"/>
                </a:lnTo>
                <a:cubicBezTo>
                  <a:pt x="213791" y="539802"/>
                  <a:pt x="200084" y="534203"/>
                  <a:pt x="186911" y="527271"/>
                </a:cubicBezTo>
                <a:lnTo>
                  <a:pt x="160566" y="553577"/>
                </a:lnTo>
                <a:cubicBezTo>
                  <a:pt x="150686" y="563442"/>
                  <a:pt x="134665" y="563442"/>
                  <a:pt x="124786" y="553577"/>
                </a:cubicBezTo>
                <a:lnTo>
                  <a:pt x="53225" y="482125"/>
                </a:lnTo>
                <a:cubicBezTo>
                  <a:pt x="43257" y="472260"/>
                  <a:pt x="43257" y="456263"/>
                  <a:pt x="53225" y="446310"/>
                </a:cubicBezTo>
                <a:lnTo>
                  <a:pt x="79482" y="420004"/>
                </a:lnTo>
                <a:cubicBezTo>
                  <a:pt x="72629" y="406940"/>
                  <a:pt x="66932" y="393254"/>
                  <a:pt x="62482" y="379212"/>
                </a:cubicBezTo>
                <a:lnTo>
                  <a:pt x="25278" y="379212"/>
                </a:lnTo>
                <a:cubicBezTo>
                  <a:pt x="11304" y="379212"/>
                  <a:pt x="0" y="367926"/>
                  <a:pt x="0" y="353884"/>
                </a:cubicBezTo>
                <a:lnTo>
                  <a:pt x="0" y="252749"/>
                </a:lnTo>
                <a:cubicBezTo>
                  <a:pt x="0" y="238796"/>
                  <a:pt x="11304" y="227510"/>
                  <a:pt x="25278" y="227510"/>
                </a:cubicBezTo>
                <a:lnTo>
                  <a:pt x="62482" y="227510"/>
                </a:lnTo>
                <a:cubicBezTo>
                  <a:pt x="66932" y="213468"/>
                  <a:pt x="72629" y="199782"/>
                  <a:pt x="79482" y="186629"/>
                </a:cubicBezTo>
                <a:lnTo>
                  <a:pt x="53225" y="160323"/>
                </a:lnTo>
                <a:cubicBezTo>
                  <a:pt x="43257" y="150459"/>
                  <a:pt x="43257" y="134462"/>
                  <a:pt x="53225" y="124597"/>
                </a:cubicBezTo>
                <a:lnTo>
                  <a:pt x="124786" y="53145"/>
                </a:lnTo>
                <a:cubicBezTo>
                  <a:pt x="134665" y="43191"/>
                  <a:pt x="150686" y="43191"/>
                  <a:pt x="160566" y="53145"/>
                </a:cubicBezTo>
                <a:lnTo>
                  <a:pt x="186911" y="79451"/>
                </a:lnTo>
                <a:cubicBezTo>
                  <a:pt x="200084" y="72519"/>
                  <a:pt x="213791" y="66831"/>
                  <a:pt x="227854" y="62387"/>
                </a:cubicBezTo>
                <a:lnTo>
                  <a:pt x="227854" y="25239"/>
                </a:lnTo>
                <a:cubicBezTo>
                  <a:pt x="227854" y="11287"/>
                  <a:pt x="239157" y="0"/>
                  <a:pt x="2531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Oval 46">
            <a:extLst>
              <a:ext uri="{FF2B5EF4-FFF2-40B4-BE49-F238E27FC236}">
                <a16:creationId xmlns="" xmlns:a16="http://schemas.microsoft.com/office/drawing/2014/main" id="{0FD787E4-9CD6-44AF-8427-211C9D9B9D45}"/>
              </a:ext>
            </a:extLst>
          </p:cNvPr>
          <p:cNvSpPr/>
          <p:nvPr/>
        </p:nvSpPr>
        <p:spPr>
          <a:xfrm>
            <a:off x="5989406" y="2896613"/>
            <a:ext cx="263903" cy="247047"/>
          </a:xfrm>
          <a:custGeom>
            <a:avLst/>
            <a:gdLst>
              <a:gd name="connsiteX0" fmla="*/ 75919 w 607639"/>
              <a:gd name="connsiteY0" fmla="*/ 436100 h 568828"/>
              <a:gd name="connsiteX1" fmla="*/ 38004 w 607639"/>
              <a:gd name="connsiteY1" fmla="*/ 474045 h 568828"/>
              <a:gd name="connsiteX2" fmla="*/ 75919 w 607639"/>
              <a:gd name="connsiteY2" fmla="*/ 511901 h 568828"/>
              <a:gd name="connsiteX3" fmla="*/ 113923 w 607639"/>
              <a:gd name="connsiteY3" fmla="*/ 474045 h 568828"/>
              <a:gd name="connsiteX4" fmla="*/ 75919 w 607639"/>
              <a:gd name="connsiteY4" fmla="*/ 436100 h 568828"/>
              <a:gd name="connsiteX5" fmla="*/ 0 w 607639"/>
              <a:gd name="connsiteY5" fmla="*/ 189680 h 568828"/>
              <a:gd name="connsiteX6" fmla="*/ 113923 w 607639"/>
              <a:gd name="connsiteY6" fmla="*/ 189680 h 568828"/>
              <a:gd name="connsiteX7" fmla="*/ 151927 w 607639"/>
              <a:gd name="connsiteY7" fmla="*/ 227536 h 568828"/>
              <a:gd name="connsiteX8" fmla="*/ 151927 w 607639"/>
              <a:gd name="connsiteY8" fmla="*/ 511901 h 568828"/>
              <a:gd name="connsiteX9" fmla="*/ 113923 w 607639"/>
              <a:gd name="connsiteY9" fmla="*/ 549846 h 568828"/>
              <a:gd name="connsiteX10" fmla="*/ 0 w 607639"/>
              <a:gd name="connsiteY10" fmla="*/ 549846 h 568828"/>
              <a:gd name="connsiteX11" fmla="*/ 384577 w 607639"/>
              <a:gd name="connsiteY11" fmla="*/ 0 h 568828"/>
              <a:gd name="connsiteX12" fmla="*/ 384666 w 607639"/>
              <a:gd name="connsiteY12" fmla="*/ 0 h 568828"/>
              <a:gd name="connsiteX13" fmla="*/ 417689 w 607639"/>
              <a:gd name="connsiteY13" fmla="*/ 33063 h 568828"/>
              <a:gd name="connsiteX14" fmla="*/ 417689 w 607639"/>
              <a:gd name="connsiteY14" fmla="*/ 189669 h 568828"/>
              <a:gd name="connsiteX15" fmla="*/ 436738 w 607639"/>
              <a:gd name="connsiteY15" fmla="*/ 208600 h 568828"/>
              <a:gd name="connsiteX16" fmla="*/ 521387 w 607639"/>
              <a:gd name="connsiteY16" fmla="*/ 208600 h 568828"/>
              <a:gd name="connsiteX17" fmla="*/ 559306 w 607639"/>
              <a:gd name="connsiteY17" fmla="*/ 218732 h 568828"/>
              <a:gd name="connsiteX18" fmla="*/ 588591 w 607639"/>
              <a:gd name="connsiteY18" fmla="*/ 235619 h 568828"/>
              <a:gd name="connsiteX19" fmla="*/ 607639 w 607639"/>
              <a:gd name="connsiteY19" fmla="*/ 268416 h 568828"/>
              <a:gd name="connsiteX20" fmla="*/ 607639 w 607639"/>
              <a:gd name="connsiteY20" fmla="*/ 493014 h 568828"/>
              <a:gd name="connsiteX21" fmla="*/ 592418 w 607639"/>
              <a:gd name="connsiteY21" fmla="*/ 523322 h 568828"/>
              <a:gd name="connsiteX22" fmla="*/ 551918 w 607639"/>
              <a:gd name="connsiteY22" fmla="*/ 553719 h 568828"/>
              <a:gd name="connsiteX23" fmla="*/ 506344 w 607639"/>
              <a:gd name="connsiteY23" fmla="*/ 568828 h 568828"/>
              <a:gd name="connsiteX24" fmla="*/ 343810 w 607639"/>
              <a:gd name="connsiteY24" fmla="*/ 568828 h 568828"/>
              <a:gd name="connsiteX25" fmla="*/ 304734 w 607639"/>
              <a:gd name="connsiteY25" fmla="*/ 558074 h 568828"/>
              <a:gd name="connsiteX26" fmla="*/ 245898 w 607639"/>
              <a:gd name="connsiteY26" fmla="*/ 522788 h 568828"/>
              <a:gd name="connsiteX27" fmla="*/ 206822 w 607639"/>
              <a:gd name="connsiteY27" fmla="*/ 511945 h 568828"/>
              <a:gd name="connsiteX28" fmla="*/ 189821 w 607639"/>
              <a:gd name="connsiteY28" fmla="*/ 511945 h 568828"/>
              <a:gd name="connsiteX29" fmla="*/ 189821 w 607639"/>
              <a:gd name="connsiteY29" fmla="*/ 227531 h 568828"/>
              <a:gd name="connsiteX30" fmla="*/ 273580 w 607639"/>
              <a:gd name="connsiteY30" fmla="*/ 171893 h 568828"/>
              <a:gd name="connsiteX31" fmla="*/ 316751 w 607639"/>
              <a:gd name="connsiteY31" fmla="*/ 117854 h 568828"/>
              <a:gd name="connsiteX32" fmla="*/ 353245 w 607639"/>
              <a:gd name="connsiteY32" fmla="*/ 22575 h 568828"/>
              <a:gd name="connsiteX33" fmla="*/ 384577 w 607639"/>
              <a:gd name="connsiteY33" fmla="*/ 0 h 56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7639" h="568828">
                <a:moveTo>
                  <a:pt x="75919" y="436100"/>
                </a:moveTo>
                <a:cubicBezTo>
                  <a:pt x="55003" y="436100"/>
                  <a:pt x="38004" y="453073"/>
                  <a:pt x="38004" y="474045"/>
                </a:cubicBezTo>
                <a:cubicBezTo>
                  <a:pt x="38004" y="494928"/>
                  <a:pt x="55003" y="511901"/>
                  <a:pt x="75919" y="511901"/>
                </a:cubicBezTo>
                <a:cubicBezTo>
                  <a:pt x="96924" y="511901"/>
                  <a:pt x="113923" y="494928"/>
                  <a:pt x="113923" y="474045"/>
                </a:cubicBezTo>
                <a:cubicBezTo>
                  <a:pt x="113923" y="453073"/>
                  <a:pt x="96924" y="436100"/>
                  <a:pt x="75919" y="436100"/>
                </a:cubicBezTo>
                <a:close/>
                <a:moveTo>
                  <a:pt x="0" y="189680"/>
                </a:moveTo>
                <a:lnTo>
                  <a:pt x="113923" y="189680"/>
                </a:lnTo>
                <a:cubicBezTo>
                  <a:pt x="134928" y="189680"/>
                  <a:pt x="151927" y="206653"/>
                  <a:pt x="151927" y="227536"/>
                </a:cubicBezTo>
                <a:lnTo>
                  <a:pt x="151927" y="511901"/>
                </a:lnTo>
                <a:cubicBezTo>
                  <a:pt x="151927" y="532873"/>
                  <a:pt x="134928" y="549846"/>
                  <a:pt x="113923" y="549846"/>
                </a:cubicBezTo>
                <a:lnTo>
                  <a:pt x="0" y="549846"/>
                </a:lnTo>
                <a:close/>
                <a:moveTo>
                  <a:pt x="384577" y="0"/>
                </a:moveTo>
                <a:lnTo>
                  <a:pt x="384666" y="0"/>
                </a:lnTo>
                <a:cubicBezTo>
                  <a:pt x="402914" y="0"/>
                  <a:pt x="417689" y="14843"/>
                  <a:pt x="417689" y="33063"/>
                </a:cubicBezTo>
                <a:lnTo>
                  <a:pt x="417689" y="189669"/>
                </a:lnTo>
                <a:cubicBezTo>
                  <a:pt x="417689" y="200067"/>
                  <a:pt x="426234" y="208600"/>
                  <a:pt x="436738" y="208600"/>
                </a:cubicBezTo>
                <a:lnTo>
                  <a:pt x="521387" y="208600"/>
                </a:lnTo>
                <a:cubicBezTo>
                  <a:pt x="534650" y="208600"/>
                  <a:pt x="547735" y="212066"/>
                  <a:pt x="559306" y="218732"/>
                </a:cubicBezTo>
                <a:lnTo>
                  <a:pt x="588591" y="235619"/>
                </a:lnTo>
                <a:cubicBezTo>
                  <a:pt x="600340" y="242374"/>
                  <a:pt x="607639" y="254906"/>
                  <a:pt x="607639" y="268416"/>
                </a:cubicBezTo>
                <a:lnTo>
                  <a:pt x="607639" y="493014"/>
                </a:lnTo>
                <a:cubicBezTo>
                  <a:pt x="607639" y="504924"/>
                  <a:pt x="601942" y="516211"/>
                  <a:pt x="592418" y="523322"/>
                </a:cubicBezTo>
                <a:lnTo>
                  <a:pt x="551918" y="553719"/>
                </a:lnTo>
                <a:cubicBezTo>
                  <a:pt x="538744" y="563495"/>
                  <a:pt x="522811" y="568828"/>
                  <a:pt x="506344" y="568828"/>
                </a:cubicBezTo>
                <a:lnTo>
                  <a:pt x="343810" y="568828"/>
                </a:lnTo>
                <a:cubicBezTo>
                  <a:pt x="330013" y="568828"/>
                  <a:pt x="316573" y="565095"/>
                  <a:pt x="304734" y="558074"/>
                </a:cubicBezTo>
                <a:lnTo>
                  <a:pt x="245898" y="522788"/>
                </a:lnTo>
                <a:cubicBezTo>
                  <a:pt x="234060" y="515678"/>
                  <a:pt x="220530" y="511945"/>
                  <a:pt x="206822" y="511945"/>
                </a:cubicBezTo>
                <a:lnTo>
                  <a:pt x="189821" y="511945"/>
                </a:lnTo>
                <a:lnTo>
                  <a:pt x="189821" y="227531"/>
                </a:lnTo>
                <a:lnTo>
                  <a:pt x="273580" y="171893"/>
                </a:lnTo>
                <a:cubicBezTo>
                  <a:pt x="293252" y="158739"/>
                  <a:pt x="308295" y="139896"/>
                  <a:pt x="316751" y="117854"/>
                </a:cubicBezTo>
                <a:lnTo>
                  <a:pt x="353245" y="22575"/>
                </a:lnTo>
                <a:cubicBezTo>
                  <a:pt x="357696" y="9155"/>
                  <a:pt x="370335" y="0"/>
                  <a:pt x="3845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26F4D960-BD96-4A7E-8097-2D0F02EA4DCA}"/>
              </a:ext>
            </a:extLst>
          </p:cNvPr>
          <p:cNvSpPr/>
          <p:nvPr/>
        </p:nvSpPr>
        <p:spPr>
          <a:xfrm>
            <a:off x="640412" y="4090168"/>
            <a:ext cx="3185487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AF9F8A77-923C-44F2-A933-0F113F3AC8F2}"/>
              </a:ext>
            </a:extLst>
          </p:cNvPr>
          <p:cNvSpPr/>
          <p:nvPr/>
        </p:nvSpPr>
        <p:spPr>
          <a:xfrm>
            <a:off x="8447055" y="4090168"/>
            <a:ext cx="3185487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122E2D46-082C-4AC4-9343-89C4C473ACB7}"/>
              </a:ext>
            </a:extLst>
          </p:cNvPr>
          <p:cNvSpPr/>
          <p:nvPr/>
        </p:nvSpPr>
        <p:spPr>
          <a:xfrm>
            <a:off x="4503257" y="1038257"/>
            <a:ext cx="3185487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EF58303D-1C8D-415D-8845-0C63A71A9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58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020BC64E-6509-4BCA-B99A-7979164930E8}"/>
              </a:ext>
            </a:extLst>
          </p:cNvPr>
          <p:cNvGrpSpPr/>
          <p:nvPr/>
        </p:nvGrpSpPr>
        <p:grpSpPr>
          <a:xfrm>
            <a:off x="-717550" y="1973628"/>
            <a:ext cx="13627100" cy="1198651"/>
            <a:chOff x="-25400" y="1824773"/>
            <a:chExt cx="13627100" cy="1198651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9A92AE06-565D-4470-9158-23A56F08380D}"/>
                </a:ext>
              </a:extLst>
            </p:cNvPr>
            <p:cNvSpPr/>
            <p:nvPr/>
          </p:nvSpPr>
          <p:spPr>
            <a:xfrm>
              <a:off x="-25400" y="1968379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E88B5291-9C09-43C9-9DDA-65EF81A242B7}"/>
                </a:ext>
              </a:extLst>
            </p:cNvPr>
            <p:cNvSpPr/>
            <p:nvPr/>
          </p:nvSpPr>
          <p:spPr>
            <a:xfrm flipH="1">
              <a:off x="-25400" y="1824773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多项内容并列关系</a:t>
            </a:r>
          </a:p>
        </p:txBody>
      </p:sp>
      <p:sp>
        <p:nvSpPr>
          <p:cNvPr id="98" name="任意多边形: 形状 97">
            <a:extLst>
              <a:ext uri="{FF2B5EF4-FFF2-40B4-BE49-F238E27FC236}">
                <a16:creationId xmlns="" xmlns:a16="http://schemas.microsoft.com/office/drawing/2014/main" id="{D36ABDAC-2944-43C1-B9BB-A0F6B4158986}"/>
              </a:ext>
            </a:extLst>
          </p:cNvPr>
          <p:cNvSpPr/>
          <p:nvPr/>
        </p:nvSpPr>
        <p:spPr>
          <a:xfrm rot="5400000">
            <a:off x="1031556" y="1696213"/>
            <a:ext cx="1890012" cy="1612262"/>
          </a:xfrm>
          <a:custGeom>
            <a:avLst/>
            <a:gdLst>
              <a:gd name="connsiteX0" fmla="*/ 913750 w 3468042"/>
              <a:gd name="connsiteY0" fmla="*/ 0 h 2958389"/>
              <a:gd name="connsiteX1" fmla="*/ 2528853 w 3468042"/>
              <a:gd name="connsiteY1" fmla="*/ 0 h 2958389"/>
              <a:gd name="connsiteX2" fmla="*/ 2584347 w 3468042"/>
              <a:gd name="connsiteY2" fmla="*/ 11204 h 2958389"/>
              <a:gd name="connsiteX3" fmla="*/ 2596885 w 3468042"/>
              <a:gd name="connsiteY3" fmla="*/ 19657 h 2958389"/>
              <a:gd name="connsiteX4" fmla="*/ 2603979 w 3468042"/>
              <a:gd name="connsiteY4" fmla="*/ 20151 h 2958389"/>
              <a:gd name="connsiteX5" fmla="*/ 2690547 w 3468042"/>
              <a:gd name="connsiteY5" fmla="*/ 86577 h 2958389"/>
              <a:gd name="connsiteX6" fmla="*/ 3444250 w 3468042"/>
              <a:gd name="connsiteY6" fmla="*/ 1392031 h 2958389"/>
              <a:gd name="connsiteX7" fmla="*/ 3462294 w 3468042"/>
              <a:gd name="connsiteY7" fmla="*/ 1445692 h 2958389"/>
              <a:gd name="connsiteX8" fmla="*/ 3461574 w 3468042"/>
              <a:gd name="connsiteY8" fmla="*/ 1456025 h 2958389"/>
              <a:gd name="connsiteX9" fmla="*/ 3463160 w 3468042"/>
              <a:gd name="connsiteY9" fmla="*/ 1459276 h 2958389"/>
              <a:gd name="connsiteX10" fmla="*/ 3448918 w 3468042"/>
              <a:gd name="connsiteY10" fmla="*/ 1567459 h 2958389"/>
              <a:gd name="connsiteX11" fmla="*/ 2690546 w 3468042"/>
              <a:gd name="connsiteY11" fmla="*/ 2880998 h 2958389"/>
              <a:gd name="connsiteX12" fmla="*/ 2603977 w 3468042"/>
              <a:gd name="connsiteY12" fmla="*/ 2947424 h 2958389"/>
              <a:gd name="connsiteX13" fmla="*/ 2572183 w 3468042"/>
              <a:gd name="connsiteY13" fmla="*/ 2949641 h 2958389"/>
              <a:gd name="connsiteX14" fmla="*/ 2528852 w 3468042"/>
              <a:gd name="connsiteY14" fmla="*/ 2958389 h 2958389"/>
              <a:gd name="connsiteX15" fmla="*/ 913750 w 3468042"/>
              <a:gd name="connsiteY15" fmla="*/ 2958388 h 2958389"/>
              <a:gd name="connsiteX16" fmla="*/ 834039 w 3468042"/>
              <a:gd name="connsiteY16" fmla="*/ 2934040 h 2958389"/>
              <a:gd name="connsiteX17" fmla="*/ 829906 w 3468042"/>
              <a:gd name="connsiteY17" fmla="*/ 2930284 h 2958389"/>
              <a:gd name="connsiteX18" fmla="*/ 815913 w 3468042"/>
              <a:gd name="connsiteY18" fmla="*/ 2923456 h 2958389"/>
              <a:gd name="connsiteX19" fmla="*/ 778463 w 3468042"/>
              <a:gd name="connsiteY19" fmla="*/ 2880999 h 2958389"/>
              <a:gd name="connsiteX20" fmla="*/ 19124 w 3468042"/>
              <a:gd name="connsiteY20" fmla="*/ 1565782 h 2958389"/>
              <a:gd name="connsiteX21" fmla="*/ 4881 w 3468042"/>
              <a:gd name="connsiteY21" fmla="*/ 1457599 h 2958389"/>
              <a:gd name="connsiteX22" fmla="*/ 7594 w 3468042"/>
              <a:gd name="connsiteY22" fmla="*/ 1452041 h 2958389"/>
              <a:gd name="connsiteX23" fmla="*/ 9113 w 3468042"/>
              <a:gd name="connsiteY23" fmla="*/ 1431952 h 2958389"/>
              <a:gd name="connsiteX24" fmla="*/ 24760 w 3468042"/>
              <a:gd name="connsiteY24" fmla="*/ 1392031 h 2958389"/>
              <a:gd name="connsiteX25" fmla="*/ 778465 w 3468042"/>
              <a:gd name="connsiteY25" fmla="*/ 86577 h 2958389"/>
              <a:gd name="connsiteX26" fmla="*/ 791993 w 3468042"/>
              <a:gd name="connsiteY26" fmla="*/ 71240 h 2958389"/>
              <a:gd name="connsiteX27" fmla="*/ 803738 w 3468042"/>
              <a:gd name="connsiteY27" fmla="*/ 51882 h 2958389"/>
              <a:gd name="connsiteX28" fmla="*/ 913750 w 3468042"/>
              <a:gd name="connsiteY28" fmla="*/ 0 h 295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68042" h="2958389">
                <a:moveTo>
                  <a:pt x="913750" y="0"/>
                </a:moveTo>
                <a:lnTo>
                  <a:pt x="2528853" y="0"/>
                </a:lnTo>
                <a:cubicBezTo>
                  <a:pt x="2548538" y="0"/>
                  <a:pt x="2567291" y="3989"/>
                  <a:pt x="2584347" y="11204"/>
                </a:cubicBezTo>
                <a:lnTo>
                  <a:pt x="2596885" y="19657"/>
                </a:lnTo>
                <a:lnTo>
                  <a:pt x="2603979" y="20151"/>
                </a:lnTo>
                <a:cubicBezTo>
                  <a:pt x="2639222" y="29595"/>
                  <a:pt x="2670863" y="52483"/>
                  <a:pt x="2690547" y="86577"/>
                </a:cubicBezTo>
                <a:lnTo>
                  <a:pt x="3444250" y="1392031"/>
                </a:lnTo>
                <a:cubicBezTo>
                  <a:pt x="3454093" y="1409079"/>
                  <a:pt x="3460014" y="1427314"/>
                  <a:pt x="3462294" y="1445692"/>
                </a:cubicBezTo>
                <a:lnTo>
                  <a:pt x="3461574" y="1456025"/>
                </a:lnTo>
                <a:lnTo>
                  <a:pt x="3463160" y="1459276"/>
                </a:lnTo>
                <a:cubicBezTo>
                  <a:pt x="3472604" y="1494519"/>
                  <a:pt x="3468602" y="1533365"/>
                  <a:pt x="3448918" y="1567459"/>
                </a:cubicBezTo>
                <a:lnTo>
                  <a:pt x="2690546" y="2880998"/>
                </a:lnTo>
                <a:cubicBezTo>
                  <a:pt x="2670861" y="2915093"/>
                  <a:pt x="2639221" y="2937981"/>
                  <a:pt x="2603977" y="2947424"/>
                </a:cubicBezTo>
                <a:lnTo>
                  <a:pt x="2572183" y="2949641"/>
                </a:lnTo>
                <a:lnTo>
                  <a:pt x="2528852" y="2958389"/>
                </a:lnTo>
                <a:lnTo>
                  <a:pt x="913750" y="2958388"/>
                </a:lnTo>
                <a:cubicBezTo>
                  <a:pt x="884223" y="2958388"/>
                  <a:pt x="856793" y="2949412"/>
                  <a:pt x="834039" y="2934040"/>
                </a:cubicBezTo>
                <a:lnTo>
                  <a:pt x="829906" y="2930284"/>
                </a:lnTo>
                <a:lnTo>
                  <a:pt x="815913" y="2923456"/>
                </a:lnTo>
                <a:cubicBezTo>
                  <a:pt x="801137" y="2912292"/>
                  <a:pt x="788305" y="2898046"/>
                  <a:pt x="778463" y="2880999"/>
                </a:cubicBezTo>
                <a:lnTo>
                  <a:pt x="19124" y="1565782"/>
                </a:lnTo>
                <a:cubicBezTo>
                  <a:pt x="-561" y="1531688"/>
                  <a:pt x="-4562" y="1492842"/>
                  <a:pt x="4881" y="1457599"/>
                </a:cubicBezTo>
                <a:lnTo>
                  <a:pt x="7594" y="1452041"/>
                </a:lnTo>
                <a:lnTo>
                  <a:pt x="9113" y="1431952"/>
                </a:lnTo>
                <a:cubicBezTo>
                  <a:pt x="12202" y="1418271"/>
                  <a:pt x="17378" y="1404817"/>
                  <a:pt x="24760" y="1392031"/>
                </a:cubicBezTo>
                <a:lnTo>
                  <a:pt x="778465" y="86577"/>
                </a:lnTo>
                <a:lnTo>
                  <a:pt x="791993" y="71240"/>
                </a:lnTo>
                <a:lnTo>
                  <a:pt x="803738" y="51882"/>
                </a:lnTo>
                <a:cubicBezTo>
                  <a:pt x="829887" y="20196"/>
                  <a:pt x="869460" y="0"/>
                  <a:pt x="9137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="" xmlns:a16="http://schemas.microsoft.com/office/drawing/2014/main" id="{7667354A-1BC2-4578-8552-D52061157863}"/>
              </a:ext>
            </a:extLst>
          </p:cNvPr>
          <p:cNvSpPr/>
          <p:nvPr/>
        </p:nvSpPr>
        <p:spPr>
          <a:xfrm rot="5400000">
            <a:off x="3777848" y="1696213"/>
            <a:ext cx="1890012" cy="1612262"/>
          </a:xfrm>
          <a:custGeom>
            <a:avLst/>
            <a:gdLst>
              <a:gd name="connsiteX0" fmla="*/ 913750 w 3468042"/>
              <a:gd name="connsiteY0" fmla="*/ 0 h 2958389"/>
              <a:gd name="connsiteX1" fmla="*/ 2528853 w 3468042"/>
              <a:gd name="connsiteY1" fmla="*/ 0 h 2958389"/>
              <a:gd name="connsiteX2" fmla="*/ 2584347 w 3468042"/>
              <a:gd name="connsiteY2" fmla="*/ 11204 h 2958389"/>
              <a:gd name="connsiteX3" fmla="*/ 2596885 w 3468042"/>
              <a:gd name="connsiteY3" fmla="*/ 19657 h 2958389"/>
              <a:gd name="connsiteX4" fmla="*/ 2603979 w 3468042"/>
              <a:gd name="connsiteY4" fmla="*/ 20151 h 2958389"/>
              <a:gd name="connsiteX5" fmla="*/ 2690547 w 3468042"/>
              <a:gd name="connsiteY5" fmla="*/ 86577 h 2958389"/>
              <a:gd name="connsiteX6" fmla="*/ 3444250 w 3468042"/>
              <a:gd name="connsiteY6" fmla="*/ 1392031 h 2958389"/>
              <a:gd name="connsiteX7" fmla="*/ 3462294 w 3468042"/>
              <a:gd name="connsiteY7" fmla="*/ 1445692 h 2958389"/>
              <a:gd name="connsiteX8" fmla="*/ 3461574 w 3468042"/>
              <a:gd name="connsiteY8" fmla="*/ 1456025 h 2958389"/>
              <a:gd name="connsiteX9" fmla="*/ 3463160 w 3468042"/>
              <a:gd name="connsiteY9" fmla="*/ 1459276 h 2958389"/>
              <a:gd name="connsiteX10" fmla="*/ 3448918 w 3468042"/>
              <a:gd name="connsiteY10" fmla="*/ 1567459 h 2958389"/>
              <a:gd name="connsiteX11" fmla="*/ 2690546 w 3468042"/>
              <a:gd name="connsiteY11" fmla="*/ 2880998 h 2958389"/>
              <a:gd name="connsiteX12" fmla="*/ 2603977 w 3468042"/>
              <a:gd name="connsiteY12" fmla="*/ 2947424 h 2958389"/>
              <a:gd name="connsiteX13" fmla="*/ 2572183 w 3468042"/>
              <a:gd name="connsiteY13" fmla="*/ 2949641 h 2958389"/>
              <a:gd name="connsiteX14" fmla="*/ 2528852 w 3468042"/>
              <a:gd name="connsiteY14" fmla="*/ 2958389 h 2958389"/>
              <a:gd name="connsiteX15" fmla="*/ 913750 w 3468042"/>
              <a:gd name="connsiteY15" fmla="*/ 2958388 h 2958389"/>
              <a:gd name="connsiteX16" fmla="*/ 834039 w 3468042"/>
              <a:gd name="connsiteY16" fmla="*/ 2934040 h 2958389"/>
              <a:gd name="connsiteX17" fmla="*/ 829906 w 3468042"/>
              <a:gd name="connsiteY17" fmla="*/ 2930284 h 2958389"/>
              <a:gd name="connsiteX18" fmla="*/ 815913 w 3468042"/>
              <a:gd name="connsiteY18" fmla="*/ 2923456 h 2958389"/>
              <a:gd name="connsiteX19" fmla="*/ 778463 w 3468042"/>
              <a:gd name="connsiteY19" fmla="*/ 2880999 h 2958389"/>
              <a:gd name="connsiteX20" fmla="*/ 19124 w 3468042"/>
              <a:gd name="connsiteY20" fmla="*/ 1565782 h 2958389"/>
              <a:gd name="connsiteX21" fmla="*/ 4881 w 3468042"/>
              <a:gd name="connsiteY21" fmla="*/ 1457599 h 2958389"/>
              <a:gd name="connsiteX22" fmla="*/ 7594 w 3468042"/>
              <a:gd name="connsiteY22" fmla="*/ 1452041 h 2958389"/>
              <a:gd name="connsiteX23" fmla="*/ 9113 w 3468042"/>
              <a:gd name="connsiteY23" fmla="*/ 1431952 h 2958389"/>
              <a:gd name="connsiteX24" fmla="*/ 24760 w 3468042"/>
              <a:gd name="connsiteY24" fmla="*/ 1392031 h 2958389"/>
              <a:gd name="connsiteX25" fmla="*/ 778465 w 3468042"/>
              <a:gd name="connsiteY25" fmla="*/ 86577 h 2958389"/>
              <a:gd name="connsiteX26" fmla="*/ 791993 w 3468042"/>
              <a:gd name="connsiteY26" fmla="*/ 71240 h 2958389"/>
              <a:gd name="connsiteX27" fmla="*/ 803738 w 3468042"/>
              <a:gd name="connsiteY27" fmla="*/ 51882 h 2958389"/>
              <a:gd name="connsiteX28" fmla="*/ 913750 w 3468042"/>
              <a:gd name="connsiteY28" fmla="*/ 0 h 295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68042" h="2958389">
                <a:moveTo>
                  <a:pt x="913750" y="0"/>
                </a:moveTo>
                <a:lnTo>
                  <a:pt x="2528853" y="0"/>
                </a:lnTo>
                <a:cubicBezTo>
                  <a:pt x="2548538" y="0"/>
                  <a:pt x="2567291" y="3989"/>
                  <a:pt x="2584347" y="11204"/>
                </a:cubicBezTo>
                <a:lnTo>
                  <a:pt x="2596885" y="19657"/>
                </a:lnTo>
                <a:lnTo>
                  <a:pt x="2603979" y="20151"/>
                </a:lnTo>
                <a:cubicBezTo>
                  <a:pt x="2639222" y="29595"/>
                  <a:pt x="2670863" y="52483"/>
                  <a:pt x="2690547" y="86577"/>
                </a:cubicBezTo>
                <a:lnTo>
                  <a:pt x="3444250" y="1392031"/>
                </a:lnTo>
                <a:cubicBezTo>
                  <a:pt x="3454093" y="1409079"/>
                  <a:pt x="3460014" y="1427314"/>
                  <a:pt x="3462294" y="1445692"/>
                </a:cubicBezTo>
                <a:lnTo>
                  <a:pt x="3461574" y="1456025"/>
                </a:lnTo>
                <a:lnTo>
                  <a:pt x="3463160" y="1459276"/>
                </a:lnTo>
                <a:cubicBezTo>
                  <a:pt x="3472604" y="1494519"/>
                  <a:pt x="3468602" y="1533365"/>
                  <a:pt x="3448918" y="1567459"/>
                </a:cubicBezTo>
                <a:lnTo>
                  <a:pt x="2690546" y="2880998"/>
                </a:lnTo>
                <a:cubicBezTo>
                  <a:pt x="2670861" y="2915093"/>
                  <a:pt x="2639221" y="2937981"/>
                  <a:pt x="2603977" y="2947424"/>
                </a:cubicBezTo>
                <a:lnTo>
                  <a:pt x="2572183" y="2949641"/>
                </a:lnTo>
                <a:lnTo>
                  <a:pt x="2528852" y="2958389"/>
                </a:lnTo>
                <a:lnTo>
                  <a:pt x="913750" y="2958388"/>
                </a:lnTo>
                <a:cubicBezTo>
                  <a:pt x="884223" y="2958388"/>
                  <a:pt x="856793" y="2949412"/>
                  <a:pt x="834039" y="2934040"/>
                </a:cubicBezTo>
                <a:lnTo>
                  <a:pt x="829906" y="2930284"/>
                </a:lnTo>
                <a:lnTo>
                  <a:pt x="815913" y="2923456"/>
                </a:lnTo>
                <a:cubicBezTo>
                  <a:pt x="801137" y="2912292"/>
                  <a:pt x="788305" y="2898046"/>
                  <a:pt x="778463" y="2880999"/>
                </a:cubicBezTo>
                <a:lnTo>
                  <a:pt x="19124" y="1565782"/>
                </a:lnTo>
                <a:cubicBezTo>
                  <a:pt x="-561" y="1531688"/>
                  <a:pt x="-4562" y="1492842"/>
                  <a:pt x="4881" y="1457599"/>
                </a:cubicBezTo>
                <a:lnTo>
                  <a:pt x="7594" y="1452041"/>
                </a:lnTo>
                <a:lnTo>
                  <a:pt x="9113" y="1431952"/>
                </a:lnTo>
                <a:cubicBezTo>
                  <a:pt x="12202" y="1418271"/>
                  <a:pt x="17378" y="1404817"/>
                  <a:pt x="24760" y="1392031"/>
                </a:cubicBezTo>
                <a:lnTo>
                  <a:pt x="778465" y="86577"/>
                </a:lnTo>
                <a:lnTo>
                  <a:pt x="791993" y="71240"/>
                </a:lnTo>
                <a:lnTo>
                  <a:pt x="803738" y="51882"/>
                </a:lnTo>
                <a:cubicBezTo>
                  <a:pt x="829887" y="20196"/>
                  <a:pt x="869460" y="0"/>
                  <a:pt x="9137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="" xmlns:a16="http://schemas.microsoft.com/office/drawing/2014/main" id="{EC43742E-FB4E-43B0-A43B-86BDCDB38A74}"/>
              </a:ext>
            </a:extLst>
          </p:cNvPr>
          <p:cNvSpPr/>
          <p:nvPr/>
        </p:nvSpPr>
        <p:spPr>
          <a:xfrm rot="5400000">
            <a:off x="6524140" y="1696213"/>
            <a:ext cx="1890012" cy="1612262"/>
          </a:xfrm>
          <a:custGeom>
            <a:avLst/>
            <a:gdLst>
              <a:gd name="connsiteX0" fmla="*/ 913750 w 3468042"/>
              <a:gd name="connsiteY0" fmla="*/ 0 h 2958389"/>
              <a:gd name="connsiteX1" fmla="*/ 2528853 w 3468042"/>
              <a:gd name="connsiteY1" fmla="*/ 0 h 2958389"/>
              <a:gd name="connsiteX2" fmla="*/ 2584347 w 3468042"/>
              <a:gd name="connsiteY2" fmla="*/ 11204 h 2958389"/>
              <a:gd name="connsiteX3" fmla="*/ 2596885 w 3468042"/>
              <a:gd name="connsiteY3" fmla="*/ 19657 h 2958389"/>
              <a:gd name="connsiteX4" fmla="*/ 2603979 w 3468042"/>
              <a:gd name="connsiteY4" fmla="*/ 20151 h 2958389"/>
              <a:gd name="connsiteX5" fmla="*/ 2690547 w 3468042"/>
              <a:gd name="connsiteY5" fmla="*/ 86577 h 2958389"/>
              <a:gd name="connsiteX6" fmla="*/ 3444250 w 3468042"/>
              <a:gd name="connsiteY6" fmla="*/ 1392031 h 2958389"/>
              <a:gd name="connsiteX7" fmla="*/ 3462294 w 3468042"/>
              <a:gd name="connsiteY7" fmla="*/ 1445692 h 2958389"/>
              <a:gd name="connsiteX8" fmla="*/ 3461574 w 3468042"/>
              <a:gd name="connsiteY8" fmla="*/ 1456025 h 2958389"/>
              <a:gd name="connsiteX9" fmla="*/ 3463160 w 3468042"/>
              <a:gd name="connsiteY9" fmla="*/ 1459276 h 2958389"/>
              <a:gd name="connsiteX10" fmla="*/ 3448918 w 3468042"/>
              <a:gd name="connsiteY10" fmla="*/ 1567459 h 2958389"/>
              <a:gd name="connsiteX11" fmla="*/ 2690546 w 3468042"/>
              <a:gd name="connsiteY11" fmla="*/ 2880998 h 2958389"/>
              <a:gd name="connsiteX12" fmla="*/ 2603977 w 3468042"/>
              <a:gd name="connsiteY12" fmla="*/ 2947424 h 2958389"/>
              <a:gd name="connsiteX13" fmla="*/ 2572183 w 3468042"/>
              <a:gd name="connsiteY13" fmla="*/ 2949641 h 2958389"/>
              <a:gd name="connsiteX14" fmla="*/ 2528852 w 3468042"/>
              <a:gd name="connsiteY14" fmla="*/ 2958389 h 2958389"/>
              <a:gd name="connsiteX15" fmla="*/ 913750 w 3468042"/>
              <a:gd name="connsiteY15" fmla="*/ 2958388 h 2958389"/>
              <a:gd name="connsiteX16" fmla="*/ 834039 w 3468042"/>
              <a:gd name="connsiteY16" fmla="*/ 2934040 h 2958389"/>
              <a:gd name="connsiteX17" fmla="*/ 829906 w 3468042"/>
              <a:gd name="connsiteY17" fmla="*/ 2930284 h 2958389"/>
              <a:gd name="connsiteX18" fmla="*/ 815913 w 3468042"/>
              <a:gd name="connsiteY18" fmla="*/ 2923456 h 2958389"/>
              <a:gd name="connsiteX19" fmla="*/ 778463 w 3468042"/>
              <a:gd name="connsiteY19" fmla="*/ 2880999 h 2958389"/>
              <a:gd name="connsiteX20" fmla="*/ 19124 w 3468042"/>
              <a:gd name="connsiteY20" fmla="*/ 1565782 h 2958389"/>
              <a:gd name="connsiteX21" fmla="*/ 4881 w 3468042"/>
              <a:gd name="connsiteY21" fmla="*/ 1457599 h 2958389"/>
              <a:gd name="connsiteX22" fmla="*/ 7594 w 3468042"/>
              <a:gd name="connsiteY22" fmla="*/ 1452041 h 2958389"/>
              <a:gd name="connsiteX23" fmla="*/ 9113 w 3468042"/>
              <a:gd name="connsiteY23" fmla="*/ 1431952 h 2958389"/>
              <a:gd name="connsiteX24" fmla="*/ 24760 w 3468042"/>
              <a:gd name="connsiteY24" fmla="*/ 1392031 h 2958389"/>
              <a:gd name="connsiteX25" fmla="*/ 778465 w 3468042"/>
              <a:gd name="connsiteY25" fmla="*/ 86577 h 2958389"/>
              <a:gd name="connsiteX26" fmla="*/ 791993 w 3468042"/>
              <a:gd name="connsiteY26" fmla="*/ 71240 h 2958389"/>
              <a:gd name="connsiteX27" fmla="*/ 803738 w 3468042"/>
              <a:gd name="connsiteY27" fmla="*/ 51882 h 2958389"/>
              <a:gd name="connsiteX28" fmla="*/ 913750 w 3468042"/>
              <a:gd name="connsiteY28" fmla="*/ 0 h 295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68042" h="2958389">
                <a:moveTo>
                  <a:pt x="913750" y="0"/>
                </a:moveTo>
                <a:lnTo>
                  <a:pt x="2528853" y="0"/>
                </a:lnTo>
                <a:cubicBezTo>
                  <a:pt x="2548538" y="0"/>
                  <a:pt x="2567291" y="3989"/>
                  <a:pt x="2584347" y="11204"/>
                </a:cubicBezTo>
                <a:lnTo>
                  <a:pt x="2596885" y="19657"/>
                </a:lnTo>
                <a:lnTo>
                  <a:pt x="2603979" y="20151"/>
                </a:lnTo>
                <a:cubicBezTo>
                  <a:pt x="2639222" y="29595"/>
                  <a:pt x="2670863" y="52483"/>
                  <a:pt x="2690547" y="86577"/>
                </a:cubicBezTo>
                <a:lnTo>
                  <a:pt x="3444250" y="1392031"/>
                </a:lnTo>
                <a:cubicBezTo>
                  <a:pt x="3454093" y="1409079"/>
                  <a:pt x="3460014" y="1427314"/>
                  <a:pt x="3462294" y="1445692"/>
                </a:cubicBezTo>
                <a:lnTo>
                  <a:pt x="3461574" y="1456025"/>
                </a:lnTo>
                <a:lnTo>
                  <a:pt x="3463160" y="1459276"/>
                </a:lnTo>
                <a:cubicBezTo>
                  <a:pt x="3472604" y="1494519"/>
                  <a:pt x="3468602" y="1533365"/>
                  <a:pt x="3448918" y="1567459"/>
                </a:cubicBezTo>
                <a:lnTo>
                  <a:pt x="2690546" y="2880998"/>
                </a:lnTo>
                <a:cubicBezTo>
                  <a:pt x="2670861" y="2915093"/>
                  <a:pt x="2639221" y="2937981"/>
                  <a:pt x="2603977" y="2947424"/>
                </a:cubicBezTo>
                <a:lnTo>
                  <a:pt x="2572183" y="2949641"/>
                </a:lnTo>
                <a:lnTo>
                  <a:pt x="2528852" y="2958389"/>
                </a:lnTo>
                <a:lnTo>
                  <a:pt x="913750" y="2958388"/>
                </a:lnTo>
                <a:cubicBezTo>
                  <a:pt x="884223" y="2958388"/>
                  <a:pt x="856793" y="2949412"/>
                  <a:pt x="834039" y="2934040"/>
                </a:cubicBezTo>
                <a:lnTo>
                  <a:pt x="829906" y="2930284"/>
                </a:lnTo>
                <a:lnTo>
                  <a:pt x="815913" y="2923456"/>
                </a:lnTo>
                <a:cubicBezTo>
                  <a:pt x="801137" y="2912292"/>
                  <a:pt x="788305" y="2898046"/>
                  <a:pt x="778463" y="2880999"/>
                </a:cubicBezTo>
                <a:lnTo>
                  <a:pt x="19124" y="1565782"/>
                </a:lnTo>
                <a:cubicBezTo>
                  <a:pt x="-561" y="1531688"/>
                  <a:pt x="-4562" y="1492842"/>
                  <a:pt x="4881" y="1457599"/>
                </a:cubicBezTo>
                <a:lnTo>
                  <a:pt x="7594" y="1452041"/>
                </a:lnTo>
                <a:lnTo>
                  <a:pt x="9113" y="1431952"/>
                </a:lnTo>
                <a:cubicBezTo>
                  <a:pt x="12202" y="1418271"/>
                  <a:pt x="17378" y="1404817"/>
                  <a:pt x="24760" y="1392031"/>
                </a:cubicBezTo>
                <a:lnTo>
                  <a:pt x="778465" y="86577"/>
                </a:lnTo>
                <a:lnTo>
                  <a:pt x="791993" y="71240"/>
                </a:lnTo>
                <a:lnTo>
                  <a:pt x="803738" y="51882"/>
                </a:lnTo>
                <a:cubicBezTo>
                  <a:pt x="829887" y="20196"/>
                  <a:pt x="869460" y="0"/>
                  <a:pt x="9137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="" xmlns:a16="http://schemas.microsoft.com/office/drawing/2014/main" id="{7BD741F2-947E-4AD2-8CFD-593254394BC8}"/>
              </a:ext>
            </a:extLst>
          </p:cNvPr>
          <p:cNvSpPr/>
          <p:nvPr/>
        </p:nvSpPr>
        <p:spPr>
          <a:xfrm rot="5400000">
            <a:off x="9270432" y="1696213"/>
            <a:ext cx="1890012" cy="1612262"/>
          </a:xfrm>
          <a:custGeom>
            <a:avLst/>
            <a:gdLst>
              <a:gd name="connsiteX0" fmla="*/ 913750 w 3468042"/>
              <a:gd name="connsiteY0" fmla="*/ 0 h 2958389"/>
              <a:gd name="connsiteX1" fmla="*/ 2528853 w 3468042"/>
              <a:gd name="connsiteY1" fmla="*/ 0 h 2958389"/>
              <a:gd name="connsiteX2" fmla="*/ 2584347 w 3468042"/>
              <a:gd name="connsiteY2" fmla="*/ 11204 h 2958389"/>
              <a:gd name="connsiteX3" fmla="*/ 2596885 w 3468042"/>
              <a:gd name="connsiteY3" fmla="*/ 19657 h 2958389"/>
              <a:gd name="connsiteX4" fmla="*/ 2603979 w 3468042"/>
              <a:gd name="connsiteY4" fmla="*/ 20151 h 2958389"/>
              <a:gd name="connsiteX5" fmla="*/ 2690547 w 3468042"/>
              <a:gd name="connsiteY5" fmla="*/ 86577 h 2958389"/>
              <a:gd name="connsiteX6" fmla="*/ 3444250 w 3468042"/>
              <a:gd name="connsiteY6" fmla="*/ 1392031 h 2958389"/>
              <a:gd name="connsiteX7" fmla="*/ 3462294 w 3468042"/>
              <a:gd name="connsiteY7" fmla="*/ 1445692 h 2958389"/>
              <a:gd name="connsiteX8" fmla="*/ 3461574 w 3468042"/>
              <a:gd name="connsiteY8" fmla="*/ 1456025 h 2958389"/>
              <a:gd name="connsiteX9" fmla="*/ 3463160 w 3468042"/>
              <a:gd name="connsiteY9" fmla="*/ 1459276 h 2958389"/>
              <a:gd name="connsiteX10" fmla="*/ 3448918 w 3468042"/>
              <a:gd name="connsiteY10" fmla="*/ 1567459 h 2958389"/>
              <a:gd name="connsiteX11" fmla="*/ 2690546 w 3468042"/>
              <a:gd name="connsiteY11" fmla="*/ 2880998 h 2958389"/>
              <a:gd name="connsiteX12" fmla="*/ 2603977 w 3468042"/>
              <a:gd name="connsiteY12" fmla="*/ 2947424 h 2958389"/>
              <a:gd name="connsiteX13" fmla="*/ 2572183 w 3468042"/>
              <a:gd name="connsiteY13" fmla="*/ 2949641 h 2958389"/>
              <a:gd name="connsiteX14" fmla="*/ 2528852 w 3468042"/>
              <a:gd name="connsiteY14" fmla="*/ 2958389 h 2958389"/>
              <a:gd name="connsiteX15" fmla="*/ 913750 w 3468042"/>
              <a:gd name="connsiteY15" fmla="*/ 2958388 h 2958389"/>
              <a:gd name="connsiteX16" fmla="*/ 834039 w 3468042"/>
              <a:gd name="connsiteY16" fmla="*/ 2934040 h 2958389"/>
              <a:gd name="connsiteX17" fmla="*/ 829906 w 3468042"/>
              <a:gd name="connsiteY17" fmla="*/ 2930284 h 2958389"/>
              <a:gd name="connsiteX18" fmla="*/ 815913 w 3468042"/>
              <a:gd name="connsiteY18" fmla="*/ 2923456 h 2958389"/>
              <a:gd name="connsiteX19" fmla="*/ 778463 w 3468042"/>
              <a:gd name="connsiteY19" fmla="*/ 2880999 h 2958389"/>
              <a:gd name="connsiteX20" fmla="*/ 19124 w 3468042"/>
              <a:gd name="connsiteY20" fmla="*/ 1565782 h 2958389"/>
              <a:gd name="connsiteX21" fmla="*/ 4881 w 3468042"/>
              <a:gd name="connsiteY21" fmla="*/ 1457599 h 2958389"/>
              <a:gd name="connsiteX22" fmla="*/ 7594 w 3468042"/>
              <a:gd name="connsiteY22" fmla="*/ 1452041 h 2958389"/>
              <a:gd name="connsiteX23" fmla="*/ 9113 w 3468042"/>
              <a:gd name="connsiteY23" fmla="*/ 1431952 h 2958389"/>
              <a:gd name="connsiteX24" fmla="*/ 24760 w 3468042"/>
              <a:gd name="connsiteY24" fmla="*/ 1392031 h 2958389"/>
              <a:gd name="connsiteX25" fmla="*/ 778465 w 3468042"/>
              <a:gd name="connsiteY25" fmla="*/ 86577 h 2958389"/>
              <a:gd name="connsiteX26" fmla="*/ 791993 w 3468042"/>
              <a:gd name="connsiteY26" fmla="*/ 71240 h 2958389"/>
              <a:gd name="connsiteX27" fmla="*/ 803738 w 3468042"/>
              <a:gd name="connsiteY27" fmla="*/ 51882 h 2958389"/>
              <a:gd name="connsiteX28" fmla="*/ 913750 w 3468042"/>
              <a:gd name="connsiteY28" fmla="*/ 0 h 295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468042" h="2958389">
                <a:moveTo>
                  <a:pt x="913750" y="0"/>
                </a:moveTo>
                <a:lnTo>
                  <a:pt x="2528853" y="0"/>
                </a:lnTo>
                <a:cubicBezTo>
                  <a:pt x="2548538" y="0"/>
                  <a:pt x="2567291" y="3989"/>
                  <a:pt x="2584347" y="11204"/>
                </a:cubicBezTo>
                <a:lnTo>
                  <a:pt x="2596885" y="19657"/>
                </a:lnTo>
                <a:lnTo>
                  <a:pt x="2603979" y="20151"/>
                </a:lnTo>
                <a:cubicBezTo>
                  <a:pt x="2639222" y="29595"/>
                  <a:pt x="2670863" y="52483"/>
                  <a:pt x="2690547" y="86577"/>
                </a:cubicBezTo>
                <a:lnTo>
                  <a:pt x="3444250" y="1392031"/>
                </a:lnTo>
                <a:cubicBezTo>
                  <a:pt x="3454093" y="1409079"/>
                  <a:pt x="3460014" y="1427314"/>
                  <a:pt x="3462294" y="1445692"/>
                </a:cubicBezTo>
                <a:lnTo>
                  <a:pt x="3461574" y="1456025"/>
                </a:lnTo>
                <a:lnTo>
                  <a:pt x="3463160" y="1459276"/>
                </a:lnTo>
                <a:cubicBezTo>
                  <a:pt x="3472604" y="1494519"/>
                  <a:pt x="3468602" y="1533365"/>
                  <a:pt x="3448918" y="1567459"/>
                </a:cubicBezTo>
                <a:lnTo>
                  <a:pt x="2690546" y="2880998"/>
                </a:lnTo>
                <a:cubicBezTo>
                  <a:pt x="2670861" y="2915093"/>
                  <a:pt x="2639221" y="2937981"/>
                  <a:pt x="2603977" y="2947424"/>
                </a:cubicBezTo>
                <a:lnTo>
                  <a:pt x="2572183" y="2949641"/>
                </a:lnTo>
                <a:lnTo>
                  <a:pt x="2528852" y="2958389"/>
                </a:lnTo>
                <a:lnTo>
                  <a:pt x="913750" y="2958388"/>
                </a:lnTo>
                <a:cubicBezTo>
                  <a:pt x="884223" y="2958388"/>
                  <a:pt x="856793" y="2949412"/>
                  <a:pt x="834039" y="2934040"/>
                </a:cubicBezTo>
                <a:lnTo>
                  <a:pt x="829906" y="2930284"/>
                </a:lnTo>
                <a:lnTo>
                  <a:pt x="815913" y="2923456"/>
                </a:lnTo>
                <a:cubicBezTo>
                  <a:pt x="801137" y="2912292"/>
                  <a:pt x="788305" y="2898046"/>
                  <a:pt x="778463" y="2880999"/>
                </a:cubicBezTo>
                <a:lnTo>
                  <a:pt x="19124" y="1565782"/>
                </a:lnTo>
                <a:cubicBezTo>
                  <a:pt x="-561" y="1531688"/>
                  <a:pt x="-4562" y="1492842"/>
                  <a:pt x="4881" y="1457599"/>
                </a:cubicBezTo>
                <a:lnTo>
                  <a:pt x="7594" y="1452041"/>
                </a:lnTo>
                <a:lnTo>
                  <a:pt x="9113" y="1431952"/>
                </a:lnTo>
                <a:cubicBezTo>
                  <a:pt x="12202" y="1418271"/>
                  <a:pt x="17378" y="1404817"/>
                  <a:pt x="24760" y="1392031"/>
                </a:cubicBezTo>
                <a:lnTo>
                  <a:pt x="778465" y="86577"/>
                </a:lnTo>
                <a:lnTo>
                  <a:pt x="791993" y="71240"/>
                </a:lnTo>
                <a:lnTo>
                  <a:pt x="803738" y="51882"/>
                </a:lnTo>
                <a:cubicBezTo>
                  <a:pt x="829887" y="20196"/>
                  <a:pt x="869460" y="0"/>
                  <a:pt x="9137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1AFCDF79-5F4A-453F-8D35-F803B007F374}"/>
              </a:ext>
            </a:extLst>
          </p:cNvPr>
          <p:cNvSpPr txBox="1"/>
          <p:nvPr/>
        </p:nvSpPr>
        <p:spPr>
          <a:xfrm>
            <a:off x="991489" y="3697417"/>
            <a:ext cx="1974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="" xmlns:a16="http://schemas.microsoft.com/office/drawing/2014/main" id="{E8EC3442-90BE-476B-A1A1-D785AA981C8C}"/>
              </a:ext>
            </a:extLst>
          </p:cNvPr>
          <p:cNvSpPr/>
          <p:nvPr/>
        </p:nvSpPr>
        <p:spPr>
          <a:xfrm>
            <a:off x="732295" y="4138752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9F39680D-0564-4470-96CF-1709AB1F6D7D}"/>
              </a:ext>
            </a:extLst>
          </p:cNvPr>
          <p:cNvSpPr txBox="1"/>
          <p:nvPr/>
        </p:nvSpPr>
        <p:spPr>
          <a:xfrm>
            <a:off x="3735553" y="3697386"/>
            <a:ext cx="1974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A6FB6DC6-46DD-486A-BCC9-118DF04A7313}"/>
              </a:ext>
            </a:extLst>
          </p:cNvPr>
          <p:cNvSpPr/>
          <p:nvPr/>
        </p:nvSpPr>
        <p:spPr>
          <a:xfrm>
            <a:off x="3476359" y="4138721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25204147-0F71-485E-A56B-006C5E225A62}"/>
              </a:ext>
            </a:extLst>
          </p:cNvPr>
          <p:cNvSpPr txBox="1"/>
          <p:nvPr/>
        </p:nvSpPr>
        <p:spPr>
          <a:xfrm>
            <a:off x="6481845" y="3697386"/>
            <a:ext cx="1974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9CD4399A-F4A9-4D76-A82A-2CDE77A9381B}"/>
              </a:ext>
            </a:extLst>
          </p:cNvPr>
          <p:cNvSpPr/>
          <p:nvPr/>
        </p:nvSpPr>
        <p:spPr>
          <a:xfrm>
            <a:off x="6222651" y="4138721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9FDC69F4-F24C-4129-87A0-F7B0D750A340}"/>
              </a:ext>
            </a:extLst>
          </p:cNvPr>
          <p:cNvSpPr txBox="1"/>
          <p:nvPr/>
        </p:nvSpPr>
        <p:spPr>
          <a:xfrm>
            <a:off x="9228137" y="3697386"/>
            <a:ext cx="1974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BD5AD731-6DD0-4767-B75A-E634947A5F7B}"/>
              </a:ext>
            </a:extLst>
          </p:cNvPr>
          <p:cNvSpPr/>
          <p:nvPr/>
        </p:nvSpPr>
        <p:spPr>
          <a:xfrm>
            <a:off x="8968943" y="4138721"/>
            <a:ext cx="2492990" cy="1601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6" name="Freeform 5">
            <a:extLst>
              <a:ext uri="{FF2B5EF4-FFF2-40B4-BE49-F238E27FC236}">
                <a16:creationId xmlns="" xmlns:a16="http://schemas.microsoft.com/office/drawing/2014/main" id="{E3ABF33A-49B2-4BE8-87D4-5F6220902681}"/>
              </a:ext>
            </a:extLst>
          </p:cNvPr>
          <p:cNvSpPr>
            <a:spLocks noEditPoints="1"/>
          </p:cNvSpPr>
          <p:nvPr/>
        </p:nvSpPr>
        <p:spPr bwMode="auto">
          <a:xfrm>
            <a:off x="1529011" y="2260396"/>
            <a:ext cx="895102" cy="52052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7" name="Freeform 12">
            <a:extLst>
              <a:ext uri="{FF2B5EF4-FFF2-40B4-BE49-F238E27FC236}">
                <a16:creationId xmlns="" xmlns:a16="http://schemas.microsoft.com/office/drawing/2014/main" id="{735A1DBB-7F01-42F5-A9A9-722011AB15D3}"/>
              </a:ext>
            </a:extLst>
          </p:cNvPr>
          <p:cNvSpPr>
            <a:spLocks/>
          </p:cNvSpPr>
          <p:nvPr/>
        </p:nvSpPr>
        <p:spPr bwMode="auto">
          <a:xfrm>
            <a:off x="7132505" y="2227178"/>
            <a:ext cx="673282" cy="586960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9" name="Freeform 21">
            <a:extLst>
              <a:ext uri="{FF2B5EF4-FFF2-40B4-BE49-F238E27FC236}">
                <a16:creationId xmlns="" xmlns:a16="http://schemas.microsoft.com/office/drawing/2014/main" id="{9ED51973-CA97-4525-B906-4FBAF2C01863}"/>
              </a:ext>
            </a:extLst>
          </p:cNvPr>
          <p:cNvSpPr>
            <a:spLocks noEditPoints="1"/>
          </p:cNvSpPr>
          <p:nvPr/>
        </p:nvSpPr>
        <p:spPr bwMode="auto">
          <a:xfrm>
            <a:off x="9942180" y="2217390"/>
            <a:ext cx="546516" cy="606536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7">
            <a:extLst>
              <a:ext uri="{FF2B5EF4-FFF2-40B4-BE49-F238E27FC236}">
                <a16:creationId xmlns="" xmlns:a16="http://schemas.microsoft.com/office/drawing/2014/main" id="{8066CC5E-2ACA-43C8-8B37-D314568A6328}"/>
              </a:ext>
            </a:extLst>
          </p:cNvPr>
          <p:cNvSpPr>
            <a:spLocks noEditPoints="1"/>
          </p:cNvSpPr>
          <p:nvPr/>
        </p:nvSpPr>
        <p:spPr bwMode="auto">
          <a:xfrm>
            <a:off x="4433622" y="2210341"/>
            <a:ext cx="578464" cy="614412"/>
          </a:xfrm>
          <a:custGeom>
            <a:avLst/>
            <a:gdLst>
              <a:gd name="T0" fmla="*/ 96 w 134"/>
              <a:gd name="T1" fmla="*/ 119 h 142"/>
              <a:gd name="T2" fmla="*/ 79 w 134"/>
              <a:gd name="T3" fmla="*/ 131 h 142"/>
              <a:gd name="T4" fmla="*/ 84 w 134"/>
              <a:gd name="T5" fmla="*/ 137 h 142"/>
              <a:gd name="T6" fmla="*/ 95 w 134"/>
              <a:gd name="T7" fmla="*/ 140 h 142"/>
              <a:gd name="T8" fmla="*/ 98 w 134"/>
              <a:gd name="T9" fmla="*/ 138 h 142"/>
              <a:gd name="T10" fmla="*/ 101 w 134"/>
              <a:gd name="T11" fmla="*/ 127 h 142"/>
              <a:gd name="T12" fmla="*/ 96 w 134"/>
              <a:gd name="T13" fmla="*/ 119 h 142"/>
              <a:gd name="T14" fmla="*/ 126 w 134"/>
              <a:gd name="T15" fmla="*/ 51 h 142"/>
              <a:gd name="T16" fmla="*/ 123 w 134"/>
              <a:gd name="T17" fmla="*/ 48 h 142"/>
              <a:gd name="T18" fmla="*/ 70 w 134"/>
              <a:gd name="T19" fmla="*/ 30 h 142"/>
              <a:gd name="T20" fmla="*/ 34 w 134"/>
              <a:gd name="T21" fmla="*/ 22 h 142"/>
              <a:gd name="T22" fmla="*/ 30 w 134"/>
              <a:gd name="T23" fmla="*/ 7 h 142"/>
              <a:gd name="T24" fmla="*/ 6 w 134"/>
              <a:gd name="T25" fmla="*/ 7 h 142"/>
              <a:gd name="T26" fmla="*/ 6 w 134"/>
              <a:gd name="T27" fmla="*/ 30 h 142"/>
              <a:gd name="T28" fmla="*/ 21 w 134"/>
              <a:gd name="T29" fmla="*/ 34 h 142"/>
              <a:gd name="T30" fmla="*/ 30 w 134"/>
              <a:gd name="T31" fmla="*/ 71 h 142"/>
              <a:gd name="T32" fmla="*/ 47 w 134"/>
              <a:gd name="T33" fmla="*/ 123 h 142"/>
              <a:gd name="T34" fmla="*/ 51 w 134"/>
              <a:gd name="T35" fmla="*/ 127 h 142"/>
              <a:gd name="T36" fmla="*/ 102 w 134"/>
              <a:gd name="T37" fmla="*/ 103 h 142"/>
              <a:gd name="T38" fmla="*/ 126 w 134"/>
              <a:gd name="T39" fmla="*/ 51 h 142"/>
              <a:gd name="T40" fmla="*/ 24 w 134"/>
              <a:gd name="T41" fmla="*/ 24 h 142"/>
              <a:gd name="T42" fmla="*/ 12 w 134"/>
              <a:gd name="T43" fmla="*/ 24 h 142"/>
              <a:gd name="T44" fmla="*/ 12 w 134"/>
              <a:gd name="T45" fmla="*/ 13 h 142"/>
              <a:gd name="T46" fmla="*/ 24 w 134"/>
              <a:gd name="T47" fmla="*/ 13 h 142"/>
              <a:gd name="T48" fmla="*/ 24 w 134"/>
              <a:gd name="T49" fmla="*/ 24 h 142"/>
              <a:gd name="T50" fmla="*/ 58 w 134"/>
              <a:gd name="T51" fmla="*/ 112 h 142"/>
              <a:gd name="T52" fmla="*/ 55 w 134"/>
              <a:gd name="T53" fmla="*/ 109 h 142"/>
              <a:gd name="T54" fmla="*/ 38 w 134"/>
              <a:gd name="T55" fmla="*/ 67 h 142"/>
              <a:gd name="T56" fmla="*/ 31 w 134"/>
              <a:gd name="T57" fmla="*/ 35 h 142"/>
              <a:gd name="T58" fmla="*/ 44 w 134"/>
              <a:gd name="T59" fmla="*/ 62 h 142"/>
              <a:gd name="T60" fmla="*/ 65 w 134"/>
              <a:gd name="T61" fmla="*/ 112 h 142"/>
              <a:gd name="T62" fmla="*/ 68 w 134"/>
              <a:gd name="T63" fmla="*/ 114 h 142"/>
              <a:gd name="T64" fmla="*/ 58 w 134"/>
              <a:gd name="T65" fmla="*/ 1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4" h="142">
                <a:moveTo>
                  <a:pt x="96" y="119"/>
                </a:moveTo>
                <a:cubicBezTo>
                  <a:pt x="90" y="124"/>
                  <a:pt x="85" y="127"/>
                  <a:pt x="79" y="131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6" y="141"/>
                  <a:pt x="91" y="142"/>
                  <a:pt x="95" y="140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102" y="136"/>
                  <a:pt x="104" y="131"/>
                  <a:pt x="101" y="127"/>
                </a:cubicBezTo>
                <a:lnTo>
                  <a:pt x="96" y="119"/>
                </a:lnTo>
                <a:close/>
                <a:moveTo>
                  <a:pt x="126" y="51"/>
                </a:moveTo>
                <a:cubicBezTo>
                  <a:pt x="127" y="51"/>
                  <a:pt x="124" y="49"/>
                  <a:pt x="123" y="48"/>
                </a:cubicBezTo>
                <a:cubicBezTo>
                  <a:pt x="114" y="39"/>
                  <a:pt x="88" y="48"/>
                  <a:pt x="70" y="30"/>
                </a:cubicBezTo>
                <a:cubicBezTo>
                  <a:pt x="56" y="16"/>
                  <a:pt x="44" y="15"/>
                  <a:pt x="34" y="22"/>
                </a:cubicBezTo>
                <a:cubicBezTo>
                  <a:pt x="35" y="16"/>
                  <a:pt x="34" y="11"/>
                  <a:pt x="30" y="7"/>
                </a:cubicBezTo>
                <a:cubicBezTo>
                  <a:pt x="23" y="0"/>
                  <a:pt x="13" y="0"/>
                  <a:pt x="6" y="7"/>
                </a:cubicBezTo>
                <a:cubicBezTo>
                  <a:pt x="0" y="13"/>
                  <a:pt x="0" y="24"/>
                  <a:pt x="6" y="30"/>
                </a:cubicBezTo>
                <a:cubicBezTo>
                  <a:pt x="11" y="34"/>
                  <a:pt x="16" y="35"/>
                  <a:pt x="21" y="34"/>
                </a:cubicBezTo>
                <a:cubicBezTo>
                  <a:pt x="15" y="45"/>
                  <a:pt x="16" y="57"/>
                  <a:pt x="30" y="71"/>
                </a:cubicBezTo>
                <a:cubicBezTo>
                  <a:pt x="47" y="88"/>
                  <a:pt x="38" y="114"/>
                  <a:pt x="47" y="123"/>
                </a:cubicBezTo>
                <a:cubicBezTo>
                  <a:pt x="49" y="125"/>
                  <a:pt x="51" y="127"/>
                  <a:pt x="51" y="127"/>
                </a:cubicBezTo>
                <a:cubicBezTo>
                  <a:pt x="58" y="134"/>
                  <a:pt x="82" y="124"/>
                  <a:pt x="102" y="103"/>
                </a:cubicBezTo>
                <a:cubicBezTo>
                  <a:pt x="123" y="82"/>
                  <a:pt x="134" y="59"/>
                  <a:pt x="126" y="51"/>
                </a:cubicBezTo>
                <a:close/>
                <a:moveTo>
                  <a:pt x="24" y="24"/>
                </a:moveTo>
                <a:cubicBezTo>
                  <a:pt x="21" y="27"/>
                  <a:pt x="16" y="27"/>
                  <a:pt x="12" y="24"/>
                </a:cubicBezTo>
                <a:cubicBezTo>
                  <a:pt x="9" y="21"/>
                  <a:pt x="9" y="16"/>
                  <a:pt x="12" y="13"/>
                </a:cubicBezTo>
                <a:cubicBezTo>
                  <a:pt x="16" y="9"/>
                  <a:pt x="21" y="9"/>
                  <a:pt x="24" y="13"/>
                </a:cubicBezTo>
                <a:cubicBezTo>
                  <a:pt x="27" y="16"/>
                  <a:pt x="27" y="21"/>
                  <a:pt x="24" y="24"/>
                </a:cubicBezTo>
                <a:close/>
                <a:moveTo>
                  <a:pt x="58" y="112"/>
                </a:moveTo>
                <a:cubicBezTo>
                  <a:pt x="58" y="112"/>
                  <a:pt x="56" y="110"/>
                  <a:pt x="55" y="109"/>
                </a:cubicBezTo>
                <a:cubicBezTo>
                  <a:pt x="48" y="102"/>
                  <a:pt x="52" y="82"/>
                  <a:pt x="38" y="67"/>
                </a:cubicBezTo>
                <a:cubicBezTo>
                  <a:pt x="24" y="53"/>
                  <a:pt x="24" y="43"/>
                  <a:pt x="31" y="35"/>
                </a:cubicBezTo>
                <a:cubicBezTo>
                  <a:pt x="30" y="42"/>
                  <a:pt x="34" y="51"/>
                  <a:pt x="44" y="62"/>
                </a:cubicBezTo>
                <a:cubicBezTo>
                  <a:pt x="62" y="80"/>
                  <a:pt x="56" y="103"/>
                  <a:pt x="65" y="112"/>
                </a:cubicBezTo>
                <a:cubicBezTo>
                  <a:pt x="66" y="113"/>
                  <a:pt x="67" y="114"/>
                  <a:pt x="68" y="114"/>
                </a:cubicBezTo>
                <a:cubicBezTo>
                  <a:pt x="63" y="115"/>
                  <a:pt x="60" y="114"/>
                  <a:pt x="5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6B16B0B1-397A-4494-93C0-26ADDE2483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37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多项内容总分关系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736EBEB-D52F-497D-A7F9-7C3008C0FAEE}"/>
              </a:ext>
            </a:extLst>
          </p:cNvPr>
          <p:cNvGrpSpPr/>
          <p:nvPr/>
        </p:nvGrpSpPr>
        <p:grpSpPr>
          <a:xfrm>
            <a:off x="6328675" y="876891"/>
            <a:ext cx="2192639" cy="5276133"/>
            <a:chOff x="6047013" y="1762341"/>
            <a:chExt cx="2192639" cy="3756550"/>
          </a:xfrm>
        </p:grpSpPr>
        <p:sp>
          <p:nvSpPr>
            <p:cNvPr id="20" name="箭头: 五边形 19">
              <a:extLst>
                <a:ext uri="{FF2B5EF4-FFF2-40B4-BE49-F238E27FC236}">
                  <a16:creationId xmlns="" xmlns:a16="http://schemas.microsoft.com/office/drawing/2014/main" id="{7FB472C1-91A9-4DF7-A8AF-D603E567457A}"/>
                </a:ext>
              </a:extLst>
            </p:cNvPr>
            <p:cNvSpPr/>
            <p:nvPr/>
          </p:nvSpPr>
          <p:spPr>
            <a:xfrm>
              <a:off x="6173461" y="1762341"/>
              <a:ext cx="2066191" cy="3756550"/>
            </a:xfrm>
            <a:prstGeom prst="homePlat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箭头: 五边形 23">
              <a:extLst>
                <a:ext uri="{FF2B5EF4-FFF2-40B4-BE49-F238E27FC236}">
                  <a16:creationId xmlns="" xmlns:a16="http://schemas.microsoft.com/office/drawing/2014/main" id="{C09928DE-D11A-4E49-B23E-AA5471EF594D}"/>
                </a:ext>
              </a:extLst>
            </p:cNvPr>
            <p:cNvSpPr/>
            <p:nvPr/>
          </p:nvSpPr>
          <p:spPr>
            <a:xfrm>
              <a:off x="6047013" y="2086466"/>
              <a:ext cx="1725386" cy="3136931"/>
            </a:xfrm>
            <a:prstGeom prst="homePlat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D5082EEB-BCEB-4C9F-9190-E480C66278B2}"/>
              </a:ext>
            </a:extLst>
          </p:cNvPr>
          <p:cNvSpPr/>
          <p:nvPr/>
        </p:nvSpPr>
        <p:spPr>
          <a:xfrm>
            <a:off x="8652731" y="2926106"/>
            <a:ext cx="3079940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请在这里输入由论据推导出来的结论内容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FA611CF-B608-463C-9AFF-536BD0A48F74}"/>
              </a:ext>
            </a:extLst>
          </p:cNvPr>
          <p:cNvSpPr/>
          <p:nvPr/>
        </p:nvSpPr>
        <p:spPr>
          <a:xfrm>
            <a:off x="806200" y="1831166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B2761921-89CB-4DD6-89A0-C53987262465}"/>
              </a:ext>
            </a:extLst>
          </p:cNvPr>
          <p:cNvSpPr/>
          <p:nvPr/>
        </p:nvSpPr>
        <p:spPr>
          <a:xfrm>
            <a:off x="806200" y="3255792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BA67C6B2-1D5C-4BEA-9622-643479A6F604}"/>
              </a:ext>
            </a:extLst>
          </p:cNvPr>
          <p:cNvSpPr/>
          <p:nvPr/>
        </p:nvSpPr>
        <p:spPr>
          <a:xfrm>
            <a:off x="806200" y="4680418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EA74805-737C-4165-8905-28208B6C882E}"/>
              </a:ext>
            </a:extLst>
          </p:cNvPr>
          <p:cNvGrpSpPr/>
          <p:nvPr/>
        </p:nvGrpSpPr>
        <p:grpSpPr>
          <a:xfrm>
            <a:off x="1452011" y="1455011"/>
            <a:ext cx="4572019" cy="1171982"/>
            <a:chOff x="1482158" y="1455011"/>
            <a:chExt cx="4572019" cy="1171982"/>
          </a:xfrm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8E6C82EE-110D-473A-BE5D-2E844E882AC4}"/>
                </a:ext>
              </a:extLst>
            </p:cNvPr>
            <p:cNvSpPr/>
            <p:nvPr/>
          </p:nvSpPr>
          <p:spPr>
            <a:xfrm rot="16200000">
              <a:off x="3182177" y="-245008"/>
              <a:ext cx="1171982" cy="4572019"/>
            </a:xfrm>
            <a:custGeom>
              <a:avLst/>
              <a:gdLst>
                <a:gd name="connsiteX0" fmla="*/ 1171982 w 1171982"/>
                <a:gd name="connsiteY0" fmla="*/ 255220 h 4572019"/>
                <a:gd name="connsiteX1" fmla="*/ 1171981 w 1171982"/>
                <a:gd name="connsiteY1" fmla="*/ 4488304 h 4572019"/>
                <a:gd name="connsiteX2" fmla="*/ 1088266 w 1171982"/>
                <a:gd name="connsiteY2" fmla="*/ 4572019 h 4572019"/>
                <a:gd name="connsiteX3" fmla="*/ 83715 w 1171982"/>
                <a:gd name="connsiteY3" fmla="*/ 4572019 h 4572019"/>
                <a:gd name="connsiteX4" fmla="*/ 0 w 1171982"/>
                <a:gd name="connsiteY4" fmla="*/ 4488304 h 4572019"/>
                <a:gd name="connsiteX5" fmla="*/ 0 w 1171982"/>
                <a:gd name="connsiteY5" fmla="*/ 255220 h 4572019"/>
                <a:gd name="connsiteX6" fmla="*/ 83715 w 1171982"/>
                <a:gd name="connsiteY6" fmla="*/ 171505 h 4572019"/>
                <a:gd name="connsiteX7" fmla="*/ 486519 w 1171982"/>
                <a:gd name="connsiteY7" fmla="*/ 171505 h 4572019"/>
                <a:gd name="connsiteX8" fmla="*/ 585992 w 1171982"/>
                <a:gd name="connsiteY8" fmla="*/ 0 h 4572019"/>
                <a:gd name="connsiteX9" fmla="*/ 685464 w 1171982"/>
                <a:gd name="connsiteY9" fmla="*/ 171505 h 4572019"/>
                <a:gd name="connsiteX10" fmla="*/ 1088267 w 1171982"/>
                <a:gd name="connsiteY10" fmla="*/ 171505 h 4572019"/>
                <a:gd name="connsiteX11" fmla="*/ 1171982 w 1171982"/>
                <a:gd name="connsiteY11" fmla="*/ 255220 h 45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1982" h="4572019">
                  <a:moveTo>
                    <a:pt x="1171982" y="255220"/>
                  </a:moveTo>
                  <a:lnTo>
                    <a:pt x="1171981" y="4488304"/>
                  </a:lnTo>
                  <a:cubicBezTo>
                    <a:pt x="1171981" y="4534539"/>
                    <a:pt x="1134501" y="4572019"/>
                    <a:pt x="1088266" y="4572019"/>
                  </a:cubicBezTo>
                  <a:lnTo>
                    <a:pt x="83715" y="4572019"/>
                  </a:lnTo>
                  <a:cubicBezTo>
                    <a:pt x="37480" y="4572019"/>
                    <a:pt x="0" y="4534539"/>
                    <a:pt x="0" y="4488304"/>
                  </a:cubicBezTo>
                  <a:lnTo>
                    <a:pt x="0" y="255220"/>
                  </a:lnTo>
                  <a:cubicBezTo>
                    <a:pt x="0" y="208985"/>
                    <a:pt x="37480" y="171505"/>
                    <a:pt x="83715" y="171505"/>
                  </a:cubicBezTo>
                  <a:lnTo>
                    <a:pt x="486519" y="171505"/>
                  </a:lnTo>
                  <a:lnTo>
                    <a:pt x="585992" y="0"/>
                  </a:lnTo>
                  <a:lnTo>
                    <a:pt x="685464" y="171505"/>
                  </a:lnTo>
                  <a:lnTo>
                    <a:pt x="1088267" y="171505"/>
                  </a:lnTo>
                  <a:cubicBezTo>
                    <a:pt x="1134502" y="171505"/>
                    <a:pt x="1171982" y="208985"/>
                    <a:pt x="1171982" y="255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7143795A-6155-47CE-93FB-DD2E7218702C}"/>
                </a:ext>
              </a:extLst>
            </p:cNvPr>
            <p:cNvSpPr/>
            <p:nvPr/>
          </p:nvSpPr>
          <p:spPr>
            <a:xfrm>
              <a:off x="1928732" y="1652273"/>
              <a:ext cx="3655991" cy="777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1785556F-E414-4541-B572-0EE9B6375A98}"/>
              </a:ext>
            </a:extLst>
          </p:cNvPr>
          <p:cNvGrpSpPr/>
          <p:nvPr/>
        </p:nvGrpSpPr>
        <p:grpSpPr>
          <a:xfrm>
            <a:off x="1452011" y="2928968"/>
            <a:ext cx="4572019" cy="1171982"/>
            <a:chOff x="1482158" y="1455011"/>
            <a:chExt cx="4572019" cy="1171982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A980493B-57EE-4DE5-9690-CCB579D21B0D}"/>
                </a:ext>
              </a:extLst>
            </p:cNvPr>
            <p:cNvSpPr/>
            <p:nvPr/>
          </p:nvSpPr>
          <p:spPr>
            <a:xfrm rot="16200000">
              <a:off x="3182177" y="-245008"/>
              <a:ext cx="1171982" cy="4572019"/>
            </a:xfrm>
            <a:custGeom>
              <a:avLst/>
              <a:gdLst>
                <a:gd name="connsiteX0" fmla="*/ 1171982 w 1171982"/>
                <a:gd name="connsiteY0" fmla="*/ 255220 h 4572019"/>
                <a:gd name="connsiteX1" fmla="*/ 1171981 w 1171982"/>
                <a:gd name="connsiteY1" fmla="*/ 4488304 h 4572019"/>
                <a:gd name="connsiteX2" fmla="*/ 1088266 w 1171982"/>
                <a:gd name="connsiteY2" fmla="*/ 4572019 h 4572019"/>
                <a:gd name="connsiteX3" fmla="*/ 83715 w 1171982"/>
                <a:gd name="connsiteY3" fmla="*/ 4572019 h 4572019"/>
                <a:gd name="connsiteX4" fmla="*/ 0 w 1171982"/>
                <a:gd name="connsiteY4" fmla="*/ 4488304 h 4572019"/>
                <a:gd name="connsiteX5" fmla="*/ 0 w 1171982"/>
                <a:gd name="connsiteY5" fmla="*/ 255220 h 4572019"/>
                <a:gd name="connsiteX6" fmla="*/ 83715 w 1171982"/>
                <a:gd name="connsiteY6" fmla="*/ 171505 h 4572019"/>
                <a:gd name="connsiteX7" fmla="*/ 486519 w 1171982"/>
                <a:gd name="connsiteY7" fmla="*/ 171505 h 4572019"/>
                <a:gd name="connsiteX8" fmla="*/ 585992 w 1171982"/>
                <a:gd name="connsiteY8" fmla="*/ 0 h 4572019"/>
                <a:gd name="connsiteX9" fmla="*/ 685464 w 1171982"/>
                <a:gd name="connsiteY9" fmla="*/ 171505 h 4572019"/>
                <a:gd name="connsiteX10" fmla="*/ 1088267 w 1171982"/>
                <a:gd name="connsiteY10" fmla="*/ 171505 h 4572019"/>
                <a:gd name="connsiteX11" fmla="*/ 1171982 w 1171982"/>
                <a:gd name="connsiteY11" fmla="*/ 255220 h 45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1982" h="4572019">
                  <a:moveTo>
                    <a:pt x="1171982" y="255220"/>
                  </a:moveTo>
                  <a:lnTo>
                    <a:pt x="1171981" y="4488304"/>
                  </a:lnTo>
                  <a:cubicBezTo>
                    <a:pt x="1171981" y="4534539"/>
                    <a:pt x="1134501" y="4572019"/>
                    <a:pt x="1088266" y="4572019"/>
                  </a:cubicBezTo>
                  <a:lnTo>
                    <a:pt x="83715" y="4572019"/>
                  </a:lnTo>
                  <a:cubicBezTo>
                    <a:pt x="37480" y="4572019"/>
                    <a:pt x="0" y="4534539"/>
                    <a:pt x="0" y="4488304"/>
                  </a:cubicBezTo>
                  <a:lnTo>
                    <a:pt x="0" y="255220"/>
                  </a:lnTo>
                  <a:cubicBezTo>
                    <a:pt x="0" y="208985"/>
                    <a:pt x="37480" y="171505"/>
                    <a:pt x="83715" y="171505"/>
                  </a:cubicBezTo>
                  <a:lnTo>
                    <a:pt x="486519" y="171505"/>
                  </a:lnTo>
                  <a:lnTo>
                    <a:pt x="585992" y="0"/>
                  </a:lnTo>
                  <a:lnTo>
                    <a:pt x="685464" y="171505"/>
                  </a:lnTo>
                  <a:lnTo>
                    <a:pt x="1088267" y="171505"/>
                  </a:lnTo>
                  <a:cubicBezTo>
                    <a:pt x="1134502" y="171505"/>
                    <a:pt x="1171982" y="208985"/>
                    <a:pt x="1171982" y="255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2370F525-3978-4C8E-AF96-9AAEE0A97AED}"/>
                </a:ext>
              </a:extLst>
            </p:cNvPr>
            <p:cNvSpPr/>
            <p:nvPr/>
          </p:nvSpPr>
          <p:spPr>
            <a:xfrm>
              <a:off x="1928732" y="1652273"/>
              <a:ext cx="3655991" cy="777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E1509878-B4C3-4390-847A-0890B8C5A0A5}"/>
              </a:ext>
            </a:extLst>
          </p:cNvPr>
          <p:cNvGrpSpPr/>
          <p:nvPr/>
        </p:nvGrpSpPr>
        <p:grpSpPr>
          <a:xfrm>
            <a:off x="1452011" y="4353594"/>
            <a:ext cx="4572019" cy="1171982"/>
            <a:chOff x="1482158" y="1455011"/>
            <a:chExt cx="4572019" cy="1171982"/>
          </a:xfrm>
        </p:grpSpPr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46D59A69-5069-4C98-B29D-9208304CB1B2}"/>
                </a:ext>
              </a:extLst>
            </p:cNvPr>
            <p:cNvSpPr/>
            <p:nvPr/>
          </p:nvSpPr>
          <p:spPr>
            <a:xfrm rot="16200000">
              <a:off x="3182177" y="-245008"/>
              <a:ext cx="1171982" cy="4572019"/>
            </a:xfrm>
            <a:custGeom>
              <a:avLst/>
              <a:gdLst>
                <a:gd name="connsiteX0" fmla="*/ 1171982 w 1171982"/>
                <a:gd name="connsiteY0" fmla="*/ 255220 h 4572019"/>
                <a:gd name="connsiteX1" fmla="*/ 1171981 w 1171982"/>
                <a:gd name="connsiteY1" fmla="*/ 4488304 h 4572019"/>
                <a:gd name="connsiteX2" fmla="*/ 1088266 w 1171982"/>
                <a:gd name="connsiteY2" fmla="*/ 4572019 h 4572019"/>
                <a:gd name="connsiteX3" fmla="*/ 83715 w 1171982"/>
                <a:gd name="connsiteY3" fmla="*/ 4572019 h 4572019"/>
                <a:gd name="connsiteX4" fmla="*/ 0 w 1171982"/>
                <a:gd name="connsiteY4" fmla="*/ 4488304 h 4572019"/>
                <a:gd name="connsiteX5" fmla="*/ 0 w 1171982"/>
                <a:gd name="connsiteY5" fmla="*/ 255220 h 4572019"/>
                <a:gd name="connsiteX6" fmla="*/ 83715 w 1171982"/>
                <a:gd name="connsiteY6" fmla="*/ 171505 h 4572019"/>
                <a:gd name="connsiteX7" fmla="*/ 486519 w 1171982"/>
                <a:gd name="connsiteY7" fmla="*/ 171505 h 4572019"/>
                <a:gd name="connsiteX8" fmla="*/ 585992 w 1171982"/>
                <a:gd name="connsiteY8" fmla="*/ 0 h 4572019"/>
                <a:gd name="connsiteX9" fmla="*/ 685464 w 1171982"/>
                <a:gd name="connsiteY9" fmla="*/ 171505 h 4572019"/>
                <a:gd name="connsiteX10" fmla="*/ 1088267 w 1171982"/>
                <a:gd name="connsiteY10" fmla="*/ 171505 h 4572019"/>
                <a:gd name="connsiteX11" fmla="*/ 1171982 w 1171982"/>
                <a:gd name="connsiteY11" fmla="*/ 255220 h 45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1982" h="4572019">
                  <a:moveTo>
                    <a:pt x="1171982" y="255220"/>
                  </a:moveTo>
                  <a:lnTo>
                    <a:pt x="1171981" y="4488304"/>
                  </a:lnTo>
                  <a:cubicBezTo>
                    <a:pt x="1171981" y="4534539"/>
                    <a:pt x="1134501" y="4572019"/>
                    <a:pt x="1088266" y="4572019"/>
                  </a:cubicBezTo>
                  <a:lnTo>
                    <a:pt x="83715" y="4572019"/>
                  </a:lnTo>
                  <a:cubicBezTo>
                    <a:pt x="37480" y="4572019"/>
                    <a:pt x="0" y="4534539"/>
                    <a:pt x="0" y="4488304"/>
                  </a:cubicBezTo>
                  <a:lnTo>
                    <a:pt x="0" y="255220"/>
                  </a:lnTo>
                  <a:cubicBezTo>
                    <a:pt x="0" y="208985"/>
                    <a:pt x="37480" y="171505"/>
                    <a:pt x="83715" y="171505"/>
                  </a:cubicBezTo>
                  <a:lnTo>
                    <a:pt x="486519" y="171505"/>
                  </a:lnTo>
                  <a:lnTo>
                    <a:pt x="585992" y="0"/>
                  </a:lnTo>
                  <a:lnTo>
                    <a:pt x="685464" y="171505"/>
                  </a:lnTo>
                  <a:lnTo>
                    <a:pt x="1088267" y="171505"/>
                  </a:lnTo>
                  <a:cubicBezTo>
                    <a:pt x="1134502" y="171505"/>
                    <a:pt x="1171982" y="208985"/>
                    <a:pt x="1171982" y="255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1CA3001E-E5FA-4547-843A-B83E43F2F3A2}"/>
                </a:ext>
              </a:extLst>
            </p:cNvPr>
            <p:cNvSpPr/>
            <p:nvPr/>
          </p:nvSpPr>
          <p:spPr>
            <a:xfrm>
              <a:off x="1928732" y="1652273"/>
              <a:ext cx="3655991" cy="777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pc="50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请你在这里输入正文相关内容</a:t>
              </a:r>
            </a:p>
          </p:txBody>
        </p:sp>
      </p:grp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CDF61C7-C21B-4162-9B63-F59BFEB80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98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多项内容递进关系</a:t>
            </a:r>
          </a:p>
        </p:txBody>
      </p:sp>
      <p:sp>
        <p:nvSpPr>
          <p:cNvPr id="19" name="圆角矩形 21">
            <a:extLst>
              <a:ext uri="{FF2B5EF4-FFF2-40B4-BE49-F238E27FC236}">
                <a16:creationId xmlns="" xmlns:a16="http://schemas.microsoft.com/office/drawing/2014/main" id="{41873ED4-9046-4CC7-B37C-B9F4E7BCCB55}"/>
              </a:ext>
            </a:extLst>
          </p:cNvPr>
          <p:cNvSpPr/>
          <p:nvPr/>
        </p:nvSpPr>
        <p:spPr>
          <a:xfrm>
            <a:off x="927204" y="3107924"/>
            <a:ext cx="10345610" cy="96812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1" name="椭圆 4">
            <a:extLst>
              <a:ext uri="{FF2B5EF4-FFF2-40B4-BE49-F238E27FC236}">
                <a16:creationId xmlns="" xmlns:a16="http://schemas.microsoft.com/office/drawing/2014/main" id="{8F476D17-FBE2-424D-9EE3-D7FEDBD25782}"/>
              </a:ext>
            </a:extLst>
          </p:cNvPr>
          <p:cNvGrpSpPr/>
          <p:nvPr/>
        </p:nvGrpSpPr>
        <p:grpSpPr>
          <a:xfrm>
            <a:off x="1166138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22" name="圆形">
              <a:extLst>
                <a:ext uri="{FF2B5EF4-FFF2-40B4-BE49-F238E27FC236}">
                  <a16:creationId xmlns="" xmlns:a16="http://schemas.microsoft.com/office/drawing/2014/main" id="{7FC05FC2-0A88-4DF0-9B0A-9CFEFB1C04E0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3" name="1">
              <a:extLst>
                <a:ext uri="{FF2B5EF4-FFF2-40B4-BE49-F238E27FC236}">
                  <a16:creationId xmlns="" xmlns:a16="http://schemas.microsoft.com/office/drawing/2014/main" id="{E5439681-3137-479C-BD05-0DCEC8657F71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tx2">
                      <a:lumMod val="50000"/>
                    </a:schemeClr>
                  </a:solidFill>
                </a:rPr>
                <a:t>1</a:t>
              </a:r>
            </a:p>
          </p:txBody>
        </p:sp>
      </p:grpSp>
      <p:grpSp>
        <p:nvGrpSpPr>
          <p:cNvPr id="25" name="椭圆 35">
            <a:extLst>
              <a:ext uri="{FF2B5EF4-FFF2-40B4-BE49-F238E27FC236}">
                <a16:creationId xmlns="" xmlns:a16="http://schemas.microsoft.com/office/drawing/2014/main" id="{618CB37C-7347-43E6-8A4E-B8BD68E75BAF}"/>
              </a:ext>
            </a:extLst>
          </p:cNvPr>
          <p:cNvGrpSpPr/>
          <p:nvPr/>
        </p:nvGrpSpPr>
        <p:grpSpPr>
          <a:xfrm>
            <a:off x="10330580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26" name="圆形">
              <a:extLst>
                <a:ext uri="{FF2B5EF4-FFF2-40B4-BE49-F238E27FC236}">
                  <a16:creationId xmlns="" xmlns:a16="http://schemas.microsoft.com/office/drawing/2014/main" id="{79E8FAF7-71AE-4428-A6E4-A9914F8481AF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7" name="6">
              <a:extLst>
                <a:ext uri="{FF2B5EF4-FFF2-40B4-BE49-F238E27FC236}">
                  <a16:creationId xmlns="" xmlns:a16="http://schemas.microsoft.com/office/drawing/2014/main" id="{88A1C700-2522-4390-83FA-B4D5764D5666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tx2">
                      <a:lumMod val="50000"/>
                    </a:schemeClr>
                  </a:solidFill>
                </a:rPr>
                <a:t>6</a:t>
              </a:r>
            </a:p>
          </p:txBody>
        </p:sp>
      </p:grpSp>
      <p:grpSp>
        <p:nvGrpSpPr>
          <p:cNvPr id="29" name="椭圆 36">
            <a:extLst>
              <a:ext uri="{FF2B5EF4-FFF2-40B4-BE49-F238E27FC236}">
                <a16:creationId xmlns="" xmlns:a16="http://schemas.microsoft.com/office/drawing/2014/main" id="{3E19E9D1-44D8-4201-9ECD-1C80A421C620}"/>
              </a:ext>
            </a:extLst>
          </p:cNvPr>
          <p:cNvGrpSpPr/>
          <p:nvPr/>
        </p:nvGrpSpPr>
        <p:grpSpPr>
          <a:xfrm>
            <a:off x="8497693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33" name="圆形">
              <a:extLst>
                <a:ext uri="{FF2B5EF4-FFF2-40B4-BE49-F238E27FC236}">
                  <a16:creationId xmlns="" xmlns:a16="http://schemas.microsoft.com/office/drawing/2014/main" id="{51E8D41F-9534-4594-9532-B1DE52A278CB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35" name="5">
              <a:extLst>
                <a:ext uri="{FF2B5EF4-FFF2-40B4-BE49-F238E27FC236}">
                  <a16:creationId xmlns="" xmlns:a16="http://schemas.microsoft.com/office/drawing/2014/main" id="{825F0DB5-ED1D-4F00-9DA3-9897E942AB40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tx2">
                      <a:lumMod val="50000"/>
                    </a:schemeClr>
                  </a:solidFill>
                </a:rPr>
                <a:t>5</a:t>
              </a:r>
            </a:p>
          </p:txBody>
        </p:sp>
      </p:grpSp>
      <p:grpSp>
        <p:nvGrpSpPr>
          <p:cNvPr id="36" name="椭圆 37">
            <a:extLst>
              <a:ext uri="{FF2B5EF4-FFF2-40B4-BE49-F238E27FC236}">
                <a16:creationId xmlns="" xmlns:a16="http://schemas.microsoft.com/office/drawing/2014/main" id="{CE75AFAC-5395-45D8-9F87-E2E972524E4A}"/>
              </a:ext>
            </a:extLst>
          </p:cNvPr>
          <p:cNvGrpSpPr/>
          <p:nvPr/>
        </p:nvGrpSpPr>
        <p:grpSpPr>
          <a:xfrm>
            <a:off x="6664804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37" name="圆形">
              <a:extLst>
                <a:ext uri="{FF2B5EF4-FFF2-40B4-BE49-F238E27FC236}">
                  <a16:creationId xmlns="" xmlns:a16="http://schemas.microsoft.com/office/drawing/2014/main" id="{C7BFE962-A81D-455E-8657-95DF19EF236E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1" name="4">
              <a:extLst>
                <a:ext uri="{FF2B5EF4-FFF2-40B4-BE49-F238E27FC236}">
                  <a16:creationId xmlns="" xmlns:a16="http://schemas.microsoft.com/office/drawing/2014/main" id="{B12A3C76-814C-4A25-962D-B728B44EAD45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tx2">
                      <a:lumMod val="50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46" name="椭圆 38">
            <a:extLst>
              <a:ext uri="{FF2B5EF4-FFF2-40B4-BE49-F238E27FC236}">
                <a16:creationId xmlns="" xmlns:a16="http://schemas.microsoft.com/office/drawing/2014/main" id="{6CA1238F-76C7-49F2-97F2-0AD559B000AE}"/>
              </a:ext>
            </a:extLst>
          </p:cNvPr>
          <p:cNvGrpSpPr/>
          <p:nvPr/>
        </p:nvGrpSpPr>
        <p:grpSpPr>
          <a:xfrm>
            <a:off x="4831915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47" name="圆形">
              <a:extLst>
                <a:ext uri="{FF2B5EF4-FFF2-40B4-BE49-F238E27FC236}">
                  <a16:creationId xmlns="" xmlns:a16="http://schemas.microsoft.com/office/drawing/2014/main" id="{1F46DDAA-654F-49B8-8153-677AADB1FC49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8" name="3">
              <a:extLst>
                <a:ext uri="{FF2B5EF4-FFF2-40B4-BE49-F238E27FC236}">
                  <a16:creationId xmlns="" xmlns:a16="http://schemas.microsoft.com/office/drawing/2014/main" id="{5FC6B559-3F57-4237-8ED2-3404FE118EC1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tx2">
                      <a:lumMod val="50000"/>
                    </a:schemeClr>
                  </a:solidFill>
                </a:rPr>
                <a:t>3</a:t>
              </a:r>
            </a:p>
          </p:txBody>
        </p:sp>
      </p:grpSp>
      <p:grpSp>
        <p:nvGrpSpPr>
          <p:cNvPr id="49" name="椭圆 39">
            <a:extLst>
              <a:ext uri="{FF2B5EF4-FFF2-40B4-BE49-F238E27FC236}">
                <a16:creationId xmlns="" xmlns:a16="http://schemas.microsoft.com/office/drawing/2014/main" id="{AFA12F4D-1FB7-4BB8-8B87-AB49703BE33B}"/>
              </a:ext>
            </a:extLst>
          </p:cNvPr>
          <p:cNvGrpSpPr/>
          <p:nvPr/>
        </p:nvGrpSpPr>
        <p:grpSpPr>
          <a:xfrm>
            <a:off x="2999026" y="3238443"/>
            <a:ext cx="737353" cy="737353"/>
            <a:chOff x="0" y="0"/>
            <a:chExt cx="689674" cy="689674"/>
          </a:xfrm>
          <a:solidFill>
            <a:schemeClr val="bg1"/>
          </a:solidFill>
        </p:grpSpPr>
        <p:sp>
          <p:nvSpPr>
            <p:cNvPr id="50" name="圆形">
              <a:extLst>
                <a:ext uri="{FF2B5EF4-FFF2-40B4-BE49-F238E27FC236}">
                  <a16:creationId xmlns="" xmlns:a16="http://schemas.microsoft.com/office/drawing/2014/main" id="{CC8F64C0-83D5-4265-B472-83245972394C}"/>
                </a:ext>
              </a:extLst>
            </p:cNvPr>
            <p:cNvSpPr/>
            <p:nvPr/>
          </p:nvSpPr>
          <p:spPr>
            <a:xfrm>
              <a:off x="0" y="0"/>
              <a:ext cx="689674" cy="689674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/>
              <a:endParaRPr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1" name="2">
              <a:extLst>
                <a:ext uri="{FF2B5EF4-FFF2-40B4-BE49-F238E27FC236}">
                  <a16:creationId xmlns="" xmlns:a16="http://schemas.microsoft.com/office/drawing/2014/main" id="{3E1FC68A-22AD-437C-9823-7421A0E81275}"/>
                </a:ext>
              </a:extLst>
            </p:cNvPr>
            <p:cNvSpPr txBox="1"/>
            <p:nvPr/>
          </p:nvSpPr>
          <p:spPr>
            <a:xfrm>
              <a:off x="100999" y="160173"/>
              <a:ext cx="487676" cy="36932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tx2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52" name="直线连接符 6">
            <a:extLst>
              <a:ext uri="{FF2B5EF4-FFF2-40B4-BE49-F238E27FC236}">
                <a16:creationId xmlns="" xmlns:a16="http://schemas.microsoft.com/office/drawing/2014/main" id="{818E2D73-C854-4E42-810A-EBEB6CAE5A49}"/>
              </a:ext>
            </a:extLst>
          </p:cNvPr>
          <p:cNvSpPr/>
          <p:nvPr/>
        </p:nvSpPr>
        <p:spPr>
          <a:xfrm flipH="1" flipV="1">
            <a:off x="1534885" y="1316498"/>
            <a:ext cx="8209" cy="1800000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3" name="直线连接符 46">
            <a:extLst>
              <a:ext uri="{FF2B5EF4-FFF2-40B4-BE49-F238E27FC236}">
                <a16:creationId xmlns="" xmlns:a16="http://schemas.microsoft.com/office/drawing/2014/main" id="{FB42BD5F-8225-4EED-988A-E1FB97E97737}"/>
              </a:ext>
            </a:extLst>
          </p:cNvPr>
          <p:cNvSpPr/>
          <p:nvPr/>
        </p:nvSpPr>
        <p:spPr>
          <a:xfrm flipH="1">
            <a:off x="3353574" y="3986178"/>
            <a:ext cx="487" cy="1795314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4" name="直线连接符 52">
            <a:extLst>
              <a:ext uri="{FF2B5EF4-FFF2-40B4-BE49-F238E27FC236}">
                <a16:creationId xmlns="" xmlns:a16="http://schemas.microsoft.com/office/drawing/2014/main" id="{90FB899A-9723-4D1C-9E05-C0B95E798408}"/>
              </a:ext>
            </a:extLst>
          </p:cNvPr>
          <p:cNvSpPr/>
          <p:nvPr/>
        </p:nvSpPr>
        <p:spPr>
          <a:xfrm flipV="1">
            <a:off x="5197635" y="1316498"/>
            <a:ext cx="1" cy="1800000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5" name="直线连接符 55">
            <a:extLst>
              <a:ext uri="{FF2B5EF4-FFF2-40B4-BE49-F238E27FC236}">
                <a16:creationId xmlns="" xmlns:a16="http://schemas.microsoft.com/office/drawing/2014/main" id="{37AF885B-984C-4E62-812D-9A988491EC9F}"/>
              </a:ext>
            </a:extLst>
          </p:cNvPr>
          <p:cNvSpPr/>
          <p:nvPr/>
        </p:nvSpPr>
        <p:spPr>
          <a:xfrm flipH="1">
            <a:off x="7027381" y="3986178"/>
            <a:ext cx="1164" cy="1860312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6" name="直线连接符 62">
            <a:extLst>
              <a:ext uri="{FF2B5EF4-FFF2-40B4-BE49-F238E27FC236}">
                <a16:creationId xmlns="" xmlns:a16="http://schemas.microsoft.com/office/drawing/2014/main" id="{A9219059-D930-4392-A216-E7A9E314598F}"/>
              </a:ext>
            </a:extLst>
          </p:cNvPr>
          <p:cNvSpPr/>
          <p:nvPr/>
        </p:nvSpPr>
        <p:spPr>
          <a:xfrm flipV="1">
            <a:off x="8858051" y="1316498"/>
            <a:ext cx="1" cy="1800000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7" name="直线连接符 68">
            <a:extLst>
              <a:ext uri="{FF2B5EF4-FFF2-40B4-BE49-F238E27FC236}">
                <a16:creationId xmlns="" xmlns:a16="http://schemas.microsoft.com/office/drawing/2014/main" id="{F5FCAA2C-B2CC-47C8-9EFF-D0EF906D62C7}"/>
              </a:ext>
            </a:extLst>
          </p:cNvPr>
          <p:cNvSpPr/>
          <p:nvPr/>
        </p:nvSpPr>
        <p:spPr>
          <a:xfrm>
            <a:off x="10702352" y="3986178"/>
            <a:ext cx="1" cy="1800000"/>
          </a:xfrm>
          <a:prstGeom prst="line">
            <a:avLst/>
          </a:prstGeom>
          <a:ln w="12700">
            <a:solidFill>
              <a:schemeClr val="accent1"/>
            </a:solidFill>
            <a:miter/>
            <a:tailEnd type="oval"/>
          </a:ln>
        </p:spPr>
        <p:txBody>
          <a:bodyPr lIns="45719" rIns="45719"/>
          <a:lstStyle/>
          <a:p>
            <a:endParaRPr/>
          </a:p>
        </p:txBody>
      </p:sp>
      <p:grpSp>
        <p:nvGrpSpPr>
          <p:cNvPr id="58" name="组合 23">
            <a:extLst>
              <a:ext uri="{FF2B5EF4-FFF2-40B4-BE49-F238E27FC236}">
                <a16:creationId xmlns="" xmlns:a16="http://schemas.microsoft.com/office/drawing/2014/main" id="{3E950DD9-55C0-4731-97C2-B0F26C145195}"/>
              </a:ext>
            </a:extLst>
          </p:cNvPr>
          <p:cNvGrpSpPr/>
          <p:nvPr/>
        </p:nvGrpSpPr>
        <p:grpSpPr>
          <a:xfrm>
            <a:off x="2108475" y="3591712"/>
            <a:ext cx="644699" cy="67968"/>
            <a:chOff x="0" y="0"/>
            <a:chExt cx="603012" cy="63571"/>
          </a:xfrm>
          <a:solidFill>
            <a:schemeClr val="bg1">
              <a:alpha val="58000"/>
            </a:schemeClr>
          </a:solidFill>
        </p:grpSpPr>
        <p:sp>
          <p:nvSpPr>
            <p:cNvPr id="59" name="椭圆 22">
              <a:extLst>
                <a:ext uri="{FF2B5EF4-FFF2-40B4-BE49-F238E27FC236}">
                  <a16:creationId xmlns="" xmlns:a16="http://schemas.microsoft.com/office/drawing/2014/main" id="{81959E30-D257-4729-A9ED-A3D70647525F}"/>
                </a:ext>
              </a:extLst>
            </p:cNvPr>
            <p:cNvSpPr/>
            <p:nvPr/>
          </p:nvSpPr>
          <p:spPr>
            <a:xfrm>
              <a:off x="-1" y="51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" name="椭圆 93">
              <a:extLst>
                <a:ext uri="{FF2B5EF4-FFF2-40B4-BE49-F238E27FC236}">
                  <a16:creationId xmlns="" xmlns:a16="http://schemas.microsoft.com/office/drawing/2014/main" id="{5607B3D4-AF52-47B3-9086-30B403CADAB0}"/>
                </a:ext>
              </a:extLst>
            </p:cNvPr>
            <p:cNvSpPr/>
            <p:nvPr/>
          </p:nvSpPr>
          <p:spPr>
            <a:xfrm>
              <a:off x="269974" y="255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1" name="椭圆 94">
              <a:extLst>
                <a:ext uri="{FF2B5EF4-FFF2-40B4-BE49-F238E27FC236}">
                  <a16:creationId xmlns="" xmlns:a16="http://schemas.microsoft.com/office/drawing/2014/main" id="{3B1C1F6A-C62D-4055-AD9D-F8134B563CB2}"/>
                </a:ext>
              </a:extLst>
            </p:cNvPr>
            <p:cNvSpPr/>
            <p:nvPr/>
          </p:nvSpPr>
          <p:spPr>
            <a:xfrm>
              <a:off x="539949" y="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62" name="组合 100">
            <a:extLst>
              <a:ext uri="{FF2B5EF4-FFF2-40B4-BE49-F238E27FC236}">
                <a16:creationId xmlns="" xmlns:a16="http://schemas.microsoft.com/office/drawing/2014/main" id="{AEE60974-79C2-4E8B-A0BB-DF8FC4269B54}"/>
              </a:ext>
            </a:extLst>
          </p:cNvPr>
          <p:cNvGrpSpPr/>
          <p:nvPr/>
        </p:nvGrpSpPr>
        <p:grpSpPr>
          <a:xfrm>
            <a:off x="3943268" y="3591712"/>
            <a:ext cx="644699" cy="67968"/>
            <a:chOff x="0" y="0"/>
            <a:chExt cx="603012" cy="63571"/>
          </a:xfrm>
          <a:solidFill>
            <a:schemeClr val="bg1">
              <a:alpha val="58000"/>
            </a:schemeClr>
          </a:solidFill>
        </p:grpSpPr>
        <p:sp>
          <p:nvSpPr>
            <p:cNvPr id="63" name="椭圆 101">
              <a:extLst>
                <a:ext uri="{FF2B5EF4-FFF2-40B4-BE49-F238E27FC236}">
                  <a16:creationId xmlns="" xmlns:a16="http://schemas.microsoft.com/office/drawing/2014/main" id="{5B89830B-0308-44BD-8D1E-B4C58074636A}"/>
                </a:ext>
              </a:extLst>
            </p:cNvPr>
            <p:cNvSpPr/>
            <p:nvPr/>
          </p:nvSpPr>
          <p:spPr>
            <a:xfrm>
              <a:off x="-1" y="51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4" name="椭圆 102">
              <a:extLst>
                <a:ext uri="{FF2B5EF4-FFF2-40B4-BE49-F238E27FC236}">
                  <a16:creationId xmlns="" xmlns:a16="http://schemas.microsoft.com/office/drawing/2014/main" id="{26C19C8D-F16B-4F97-9186-7171F152E34B}"/>
                </a:ext>
              </a:extLst>
            </p:cNvPr>
            <p:cNvSpPr/>
            <p:nvPr/>
          </p:nvSpPr>
          <p:spPr>
            <a:xfrm>
              <a:off x="269974" y="255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5" name="椭圆 103">
              <a:extLst>
                <a:ext uri="{FF2B5EF4-FFF2-40B4-BE49-F238E27FC236}">
                  <a16:creationId xmlns="" xmlns:a16="http://schemas.microsoft.com/office/drawing/2014/main" id="{444FD2DE-9CE9-4B74-93C1-D3C266D86C7E}"/>
                </a:ext>
              </a:extLst>
            </p:cNvPr>
            <p:cNvSpPr/>
            <p:nvPr/>
          </p:nvSpPr>
          <p:spPr>
            <a:xfrm>
              <a:off x="539949" y="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66" name="组合 104">
            <a:extLst>
              <a:ext uri="{FF2B5EF4-FFF2-40B4-BE49-F238E27FC236}">
                <a16:creationId xmlns="" xmlns:a16="http://schemas.microsoft.com/office/drawing/2014/main" id="{D77D14B5-4983-4C68-A30B-52AC459F0C1E}"/>
              </a:ext>
            </a:extLst>
          </p:cNvPr>
          <p:cNvGrpSpPr/>
          <p:nvPr/>
        </p:nvGrpSpPr>
        <p:grpSpPr>
          <a:xfrm>
            <a:off x="5778063" y="3591712"/>
            <a:ext cx="644699" cy="67968"/>
            <a:chOff x="0" y="0"/>
            <a:chExt cx="603012" cy="63571"/>
          </a:xfrm>
          <a:solidFill>
            <a:schemeClr val="bg1">
              <a:alpha val="58000"/>
            </a:schemeClr>
          </a:solidFill>
        </p:grpSpPr>
        <p:sp>
          <p:nvSpPr>
            <p:cNvPr id="67" name="椭圆 105">
              <a:extLst>
                <a:ext uri="{FF2B5EF4-FFF2-40B4-BE49-F238E27FC236}">
                  <a16:creationId xmlns="" xmlns:a16="http://schemas.microsoft.com/office/drawing/2014/main" id="{7DCDBC8E-6A13-41C8-958B-C75D1B9214E7}"/>
                </a:ext>
              </a:extLst>
            </p:cNvPr>
            <p:cNvSpPr/>
            <p:nvPr/>
          </p:nvSpPr>
          <p:spPr>
            <a:xfrm>
              <a:off x="-1" y="51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" name="椭圆 106">
              <a:extLst>
                <a:ext uri="{FF2B5EF4-FFF2-40B4-BE49-F238E27FC236}">
                  <a16:creationId xmlns="" xmlns:a16="http://schemas.microsoft.com/office/drawing/2014/main" id="{B7746B26-3FD3-4D26-BD52-841BBBEF79A8}"/>
                </a:ext>
              </a:extLst>
            </p:cNvPr>
            <p:cNvSpPr/>
            <p:nvPr/>
          </p:nvSpPr>
          <p:spPr>
            <a:xfrm>
              <a:off x="269974" y="255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9" name="椭圆 107">
              <a:extLst>
                <a:ext uri="{FF2B5EF4-FFF2-40B4-BE49-F238E27FC236}">
                  <a16:creationId xmlns="" xmlns:a16="http://schemas.microsoft.com/office/drawing/2014/main" id="{B7524EBC-57F8-4E26-85E0-B8FB5588C1FE}"/>
                </a:ext>
              </a:extLst>
            </p:cNvPr>
            <p:cNvSpPr/>
            <p:nvPr/>
          </p:nvSpPr>
          <p:spPr>
            <a:xfrm>
              <a:off x="539949" y="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70" name="组合 108">
            <a:extLst>
              <a:ext uri="{FF2B5EF4-FFF2-40B4-BE49-F238E27FC236}">
                <a16:creationId xmlns="" xmlns:a16="http://schemas.microsoft.com/office/drawing/2014/main" id="{EF677A47-A481-4006-857E-AC53D9A15CFA}"/>
              </a:ext>
            </a:extLst>
          </p:cNvPr>
          <p:cNvGrpSpPr/>
          <p:nvPr/>
        </p:nvGrpSpPr>
        <p:grpSpPr>
          <a:xfrm>
            <a:off x="7606704" y="3591712"/>
            <a:ext cx="644699" cy="67968"/>
            <a:chOff x="0" y="0"/>
            <a:chExt cx="603012" cy="63571"/>
          </a:xfrm>
          <a:solidFill>
            <a:schemeClr val="bg1">
              <a:alpha val="58000"/>
            </a:schemeClr>
          </a:solidFill>
        </p:grpSpPr>
        <p:sp>
          <p:nvSpPr>
            <p:cNvPr id="71" name="椭圆 109">
              <a:extLst>
                <a:ext uri="{FF2B5EF4-FFF2-40B4-BE49-F238E27FC236}">
                  <a16:creationId xmlns="" xmlns:a16="http://schemas.microsoft.com/office/drawing/2014/main" id="{14C91FAE-8CC2-45F6-A845-B98AE6620DA2}"/>
                </a:ext>
              </a:extLst>
            </p:cNvPr>
            <p:cNvSpPr/>
            <p:nvPr/>
          </p:nvSpPr>
          <p:spPr>
            <a:xfrm>
              <a:off x="-1" y="51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2" name="椭圆 110">
              <a:extLst>
                <a:ext uri="{FF2B5EF4-FFF2-40B4-BE49-F238E27FC236}">
                  <a16:creationId xmlns="" xmlns:a16="http://schemas.microsoft.com/office/drawing/2014/main" id="{472A824B-D2FD-4A26-8063-A1A54D5F7E8F}"/>
                </a:ext>
              </a:extLst>
            </p:cNvPr>
            <p:cNvSpPr/>
            <p:nvPr/>
          </p:nvSpPr>
          <p:spPr>
            <a:xfrm>
              <a:off x="269974" y="255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" name="椭圆 111">
              <a:extLst>
                <a:ext uri="{FF2B5EF4-FFF2-40B4-BE49-F238E27FC236}">
                  <a16:creationId xmlns="" xmlns:a16="http://schemas.microsoft.com/office/drawing/2014/main" id="{69BD2340-2315-4AED-A56B-63996BA8F891}"/>
                </a:ext>
              </a:extLst>
            </p:cNvPr>
            <p:cNvSpPr/>
            <p:nvPr/>
          </p:nvSpPr>
          <p:spPr>
            <a:xfrm>
              <a:off x="539949" y="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74" name="组合 112">
            <a:extLst>
              <a:ext uri="{FF2B5EF4-FFF2-40B4-BE49-F238E27FC236}">
                <a16:creationId xmlns="" xmlns:a16="http://schemas.microsoft.com/office/drawing/2014/main" id="{E179E5D0-E123-44C6-AB74-AE0D6BDE4DA5}"/>
              </a:ext>
            </a:extLst>
          </p:cNvPr>
          <p:cNvGrpSpPr/>
          <p:nvPr/>
        </p:nvGrpSpPr>
        <p:grpSpPr>
          <a:xfrm>
            <a:off x="9434414" y="3591712"/>
            <a:ext cx="644699" cy="67968"/>
            <a:chOff x="0" y="0"/>
            <a:chExt cx="603012" cy="63571"/>
          </a:xfrm>
          <a:solidFill>
            <a:schemeClr val="bg1">
              <a:alpha val="58000"/>
            </a:schemeClr>
          </a:solidFill>
        </p:grpSpPr>
        <p:sp>
          <p:nvSpPr>
            <p:cNvPr id="75" name="椭圆 113">
              <a:extLst>
                <a:ext uri="{FF2B5EF4-FFF2-40B4-BE49-F238E27FC236}">
                  <a16:creationId xmlns="" xmlns:a16="http://schemas.microsoft.com/office/drawing/2014/main" id="{04628F97-ADBB-4594-AB1E-EA04F57271F5}"/>
                </a:ext>
              </a:extLst>
            </p:cNvPr>
            <p:cNvSpPr/>
            <p:nvPr/>
          </p:nvSpPr>
          <p:spPr>
            <a:xfrm>
              <a:off x="-1" y="51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6" name="椭圆 114">
              <a:extLst>
                <a:ext uri="{FF2B5EF4-FFF2-40B4-BE49-F238E27FC236}">
                  <a16:creationId xmlns="" xmlns:a16="http://schemas.microsoft.com/office/drawing/2014/main" id="{3BA92453-62FF-4196-8BA6-0CE27A5818E0}"/>
                </a:ext>
              </a:extLst>
            </p:cNvPr>
            <p:cNvSpPr/>
            <p:nvPr/>
          </p:nvSpPr>
          <p:spPr>
            <a:xfrm>
              <a:off x="269974" y="255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7" name="椭圆 115">
              <a:extLst>
                <a:ext uri="{FF2B5EF4-FFF2-40B4-BE49-F238E27FC236}">
                  <a16:creationId xmlns="" xmlns:a16="http://schemas.microsoft.com/office/drawing/2014/main" id="{17BC99F1-B7AC-4891-9E55-CD5D0F8CC011}"/>
                </a:ext>
              </a:extLst>
            </p:cNvPr>
            <p:cNvSpPr/>
            <p:nvPr/>
          </p:nvSpPr>
          <p:spPr>
            <a:xfrm>
              <a:off x="539949" y="0"/>
              <a:ext cx="63063" cy="63063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78" name="圆角矩形 116">
            <a:extLst>
              <a:ext uri="{FF2B5EF4-FFF2-40B4-BE49-F238E27FC236}">
                <a16:creationId xmlns="" xmlns:a16="http://schemas.microsoft.com/office/drawing/2014/main" id="{E6ECBB30-12EB-40F4-8D43-77EFF0107D8D}"/>
              </a:ext>
            </a:extLst>
          </p:cNvPr>
          <p:cNvSpPr/>
          <p:nvPr/>
        </p:nvSpPr>
        <p:spPr>
          <a:xfrm>
            <a:off x="852138" y="3022560"/>
            <a:ext cx="10527046" cy="1117868"/>
          </a:xfrm>
          <a:prstGeom prst="roundRect">
            <a:avLst>
              <a:gd name="adj" fmla="val 50000"/>
            </a:avLst>
          </a:prstGeom>
          <a:ln w="12700">
            <a:solidFill>
              <a:schemeClr val="accent1">
                <a:alpha val="33000"/>
              </a:schemeClr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A28B945B-1FE3-4978-88BF-61CB147E911D}"/>
              </a:ext>
            </a:extLst>
          </p:cNvPr>
          <p:cNvSpPr txBox="1"/>
          <p:nvPr/>
        </p:nvSpPr>
        <p:spPr>
          <a:xfrm>
            <a:off x="1641255" y="1378436"/>
            <a:ext cx="2105853" cy="42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10C1C718-89C9-4E3C-A839-297F3556D961}"/>
              </a:ext>
            </a:extLst>
          </p:cNvPr>
          <p:cNvSpPr/>
          <p:nvPr/>
        </p:nvSpPr>
        <p:spPr>
          <a:xfrm>
            <a:off x="1641255" y="1748279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ADE891FC-B4C3-485F-B46D-B944622269B4}"/>
              </a:ext>
            </a:extLst>
          </p:cNvPr>
          <p:cNvSpPr txBox="1"/>
          <p:nvPr/>
        </p:nvSpPr>
        <p:spPr>
          <a:xfrm>
            <a:off x="5310843" y="1378436"/>
            <a:ext cx="2105853" cy="42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59FE064C-C508-48CD-8822-AA55BCFED1B6}"/>
              </a:ext>
            </a:extLst>
          </p:cNvPr>
          <p:cNvSpPr/>
          <p:nvPr/>
        </p:nvSpPr>
        <p:spPr>
          <a:xfrm>
            <a:off x="5310843" y="1748279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B110615C-3804-4BE4-BB62-88771F57554F}"/>
              </a:ext>
            </a:extLst>
          </p:cNvPr>
          <p:cNvSpPr txBox="1"/>
          <p:nvPr/>
        </p:nvSpPr>
        <p:spPr>
          <a:xfrm>
            <a:off x="8968595" y="1378436"/>
            <a:ext cx="2105853" cy="42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2FDCCBAE-EC42-4197-AE14-79B0E658DE85}"/>
              </a:ext>
            </a:extLst>
          </p:cNvPr>
          <p:cNvSpPr/>
          <p:nvPr/>
        </p:nvSpPr>
        <p:spPr>
          <a:xfrm>
            <a:off x="8968595" y="1748279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6DF66215-E262-4540-ABEB-194292218136}"/>
              </a:ext>
            </a:extLst>
          </p:cNvPr>
          <p:cNvSpPr txBox="1"/>
          <p:nvPr/>
        </p:nvSpPr>
        <p:spPr>
          <a:xfrm>
            <a:off x="1196460" y="4322505"/>
            <a:ext cx="2105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="" xmlns:a16="http://schemas.microsoft.com/office/drawing/2014/main" id="{B00CF6FC-2532-4B84-A14A-B9AF75EA5A40}"/>
              </a:ext>
            </a:extLst>
          </p:cNvPr>
          <p:cNvSpPr/>
          <p:nvPr/>
        </p:nvSpPr>
        <p:spPr>
          <a:xfrm>
            <a:off x="655435" y="4692348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2D4EF3AE-6DE4-4DCF-8B7E-93DD20FDB631}"/>
              </a:ext>
            </a:extLst>
          </p:cNvPr>
          <p:cNvSpPr txBox="1"/>
          <p:nvPr/>
        </p:nvSpPr>
        <p:spPr>
          <a:xfrm>
            <a:off x="4852218" y="4322505"/>
            <a:ext cx="2105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61EE7DC5-365D-4A87-B675-48B0C5C7045C}"/>
              </a:ext>
            </a:extLst>
          </p:cNvPr>
          <p:cNvSpPr/>
          <p:nvPr/>
        </p:nvSpPr>
        <p:spPr>
          <a:xfrm>
            <a:off x="4311193" y="4692348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E358D178-AD76-476A-B81D-B0E05077C93C}"/>
              </a:ext>
            </a:extLst>
          </p:cNvPr>
          <p:cNvSpPr txBox="1"/>
          <p:nvPr/>
        </p:nvSpPr>
        <p:spPr>
          <a:xfrm>
            <a:off x="8527189" y="4322505"/>
            <a:ext cx="2105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2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48D95CE8-FABA-4B62-9451-2CD944A33A06}"/>
              </a:ext>
            </a:extLst>
          </p:cNvPr>
          <p:cNvSpPr/>
          <p:nvPr/>
        </p:nvSpPr>
        <p:spPr>
          <a:xfrm>
            <a:off x="7986164" y="4692348"/>
            <a:ext cx="2646878" cy="10891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请在这里输入正文相关内容</a:t>
            </a:r>
            <a:endParaRPr lang="en-US" altLang="zh-CN" sz="16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EFA36906-76B4-406B-B075-467A04E86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33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多项内容总分关系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55A75F9-0612-46CC-831A-381915553D65}"/>
              </a:ext>
            </a:extLst>
          </p:cNvPr>
          <p:cNvGrpSpPr/>
          <p:nvPr/>
        </p:nvGrpSpPr>
        <p:grpSpPr>
          <a:xfrm>
            <a:off x="3904509" y="1604256"/>
            <a:ext cx="1805247" cy="3850793"/>
            <a:chOff x="3815447" y="1690237"/>
            <a:chExt cx="1893203" cy="4038417"/>
          </a:xfrm>
        </p:grpSpPr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04A31CB-C6F5-4B28-A7A5-4064881F47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5447" y="3660359"/>
              <a:ext cx="1312178" cy="1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6B63817E-4D37-4C6E-86B6-1A3921A4EBD8}"/>
                </a:ext>
              </a:extLst>
            </p:cNvPr>
            <p:cNvCxnSpPr/>
            <p:nvPr/>
          </p:nvCxnSpPr>
          <p:spPr>
            <a:xfrm flipV="1">
              <a:off x="5130800" y="1698505"/>
              <a:ext cx="0" cy="1971795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999E92D4-2D45-47E6-9DD6-46AACEA9526C}"/>
                </a:ext>
              </a:extLst>
            </p:cNvPr>
            <p:cNvCxnSpPr>
              <a:cxnSpLocks/>
            </p:cNvCxnSpPr>
            <p:nvPr/>
          </p:nvCxnSpPr>
          <p:spPr>
            <a:xfrm>
              <a:off x="5130800" y="1690237"/>
              <a:ext cx="577850" cy="0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DFC08E24-1D2E-4002-A8CC-5324B6AFEC01}"/>
                </a:ext>
              </a:extLst>
            </p:cNvPr>
            <p:cNvCxnSpPr>
              <a:cxnSpLocks/>
            </p:cNvCxnSpPr>
            <p:nvPr/>
          </p:nvCxnSpPr>
          <p:spPr>
            <a:xfrm>
              <a:off x="5127625" y="3052271"/>
              <a:ext cx="581025" cy="0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258E8565-ACBE-4FCC-B1A3-642386B700DD}"/>
                </a:ext>
              </a:extLst>
            </p:cNvPr>
            <p:cNvCxnSpPr>
              <a:cxnSpLocks/>
            </p:cNvCxnSpPr>
            <p:nvPr/>
          </p:nvCxnSpPr>
          <p:spPr>
            <a:xfrm>
              <a:off x="5130800" y="4373437"/>
              <a:ext cx="577850" cy="0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7AABCE6E-FBAB-4181-84CA-9770784A29F3}"/>
                </a:ext>
              </a:extLst>
            </p:cNvPr>
            <p:cNvCxnSpPr>
              <a:cxnSpLocks/>
            </p:cNvCxnSpPr>
            <p:nvPr/>
          </p:nvCxnSpPr>
          <p:spPr>
            <a:xfrm>
              <a:off x="5127625" y="5728654"/>
              <a:ext cx="581025" cy="0"/>
            </a:xfrm>
            <a:prstGeom prst="line">
              <a:avLst/>
            </a:prstGeom>
            <a:ln w="12700" cap="sq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31FF030F-A411-4688-89B7-EB179FC9B134}"/>
              </a:ext>
            </a:extLst>
          </p:cNvPr>
          <p:cNvSpPr/>
          <p:nvPr/>
        </p:nvSpPr>
        <p:spPr>
          <a:xfrm>
            <a:off x="1039390" y="1954932"/>
            <a:ext cx="3078189" cy="3078189"/>
          </a:xfrm>
          <a:prstGeom prst="ellipse">
            <a:avLst/>
          </a:prstGeom>
          <a:noFill/>
          <a:ln>
            <a:solidFill>
              <a:schemeClr val="accent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CDEE6B46-522A-40C4-8F6F-B8ECAC25D675}"/>
              </a:ext>
            </a:extLst>
          </p:cNvPr>
          <p:cNvSpPr/>
          <p:nvPr/>
        </p:nvSpPr>
        <p:spPr>
          <a:xfrm>
            <a:off x="1236008" y="2151550"/>
            <a:ext cx="2684952" cy="26849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1A6DD881-BD40-4010-9123-2ACD2B206F2E}"/>
              </a:ext>
            </a:extLst>
          </p:cNvPr>
          <p:cNvSpPr/>
          <p:nvPr/>
        </p:nvSpPr>
        <p:spPr>
          <a:xfrm>
            <a:off x="791597" y="1707138"/>
            <a:ext cx="3573776" cy="3573776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286D503A-EFFB-4B2C-9091-05179C7AAF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47021" y="2899867"/>
            <a:ext cx="1262928" cy="1262928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2B47A69-67A2-46B4-B52A-30D9A8EB5CF8}"/>
              </a:ext>
            </a:extLst>
          </p:cNvPr>
          <p:cNvSpPr txBox="1"/>
          <p:nvPr/>
        </p:nvSpPr>
        <p:spPr>
          <a:xfrm>
            <a:off x="1542709" y="3232416"/>
            <a:ext cx="2071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输入小标题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2E54E6DC-BECE-411D-9C0D-5E670763ACFF}"/>
              </a:ext>
            </a:extLst>
          </p:cNvPr>
          <p:cNvSpPr/>
          <p:nvPr/>
        </p:nvSpPr>
        <p:spPr>
          <a:xfrm>
            <a:off x="5694617" y="1134995"/>
            <a:ext cx="938522" cy="93852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8911DEB-3C04-4ADA-B57C-42DFEF79C665}"/>
              </a:ext>
            </a:extLst>
          </p:cNvPr>
          <p:cNvSpPr txBox="1"/>
          <p:nvPr/>
        </p:nvSpPr>
        <p:spPr>
          <a:xfrm>
            <a:off x="6728577" y="1178235"/>
            <a:ext cx="1811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输入小标题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B14C5E8D-B1EE-46FC-895D-1F28C7B53E44}"/>
              </a:ext>
            </a:extLst>
          </p:cNvPr>
          <p:cNvSpPr/>
          <p:nvPr/>
        </p:nvSpPr>
        <p:spPr>
          <a:xfrm>
            <a:off x="5694617" y="2394842"/>
            <a:ext cx="938522" cy="93852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43" name="图形 42">
            <a:extLst>
              <a:ext uri="{FF2B5EF4-FFF2-40B4-BE49-F238E27FC236}">
                <a16:creationId xmlns="" xmlns:a16="http://schemas.microsoft.com/office/drawing/2014/main" id="{49A64BF3-BBDB-4B95-8EB4-BB7ADF9546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3936" y="2614161"/>
            <a:ext cx="499882" cy="499882"/>
          </a:xfrm>
          <a:prstGeom prst="rect">
            <a:avLst/>
          </a:prstGeom>
        </p:spPr>
      </p:pic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2C34B75B-B666-47D5-B167-650B50E74961}"/>
              </a:ext>
            </a:extLst>
          </p:cNvPr>
          <p:cNvSpPr/>
          <p:nvPr/>
        </p:nvSpPr>
        <p:spPr>
          <a:xfrm>
            <a:off x="5694617" y="3654689"/>
            <a:ext cx="938522" cy="93852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49" name="图形 48">
            <a:extLst>
              <a:ext uri="{FF2B5EF4-FFF2-40B4-BE49-F238E27FC236}">
                <a16:creationId xmlns="" xmlns:a16="http://schemas.microsoft.com/office/drawing/2014/main" id="{A0BD4801-A60C-4BBE-A60B-C04424CE3B6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15176" y="3864664"/>
            <a:ext cx="518572" cy="518572"/>
          </a:xfrm>
          <a:prstGeom prst="rect">
            <a:avLst/>
          </a:prstGeom>
        </p:spPr>
      </p:pic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5B5EA91A-1A8C-4250-99F5-E47829805519}"/>
              </a:ext>
            </a:extLst>
          </p:cNvPr>
          <p:cNvSpPr/>
          <p:nvPr/>
        </p:nvSpPr>
        <p:spPr>
          <a:xfrm>
            <a:off x="5694617" y="4914535"/>
            <a:ext cx="938522" cy="938522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6" name="图形 55">
            <a:extLst>
              <a:ext uri="{FF2B5EF4-FFF2-40B4-BE49-F238E27FC236}">
                <a16:creationId xmlns="" xmlns:a16="http://schemas.microsoft.com/office/drawing/2014/main" id="{C08AD017-95E7-45AB-9BC4-64C1D635D0A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97879" y="5117797"/>
            <a:ext cx="532000" cy="531998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="" xmlns:a16="http://schemas.microsoft.com/office/drawing/2014/main" id="{B1B112FC-FBBC-45FE-AFE5-FAB62B20B8F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47440" y="1400185"/>
            <a:ext cx="452188" cy="452186"/>
          </a:xfrm>
          <a:prstGeom prst="rect">
            <a:avLst/>
          </a:prstGeom>
        </p:spPr>
      </p:pic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41BDCC58-F0E6-43A9-AA2E-58FA0BE59A15}"/>
              </a:ext>
            </a:extLst>
          </p:cNvPr>
          <p:cNvCxnSpPr>
            <a:cxnSpLocks/>
          </p:cNvCxnSpPr>
          <p:nvPr/>
        </p:nvCxnSpPr>
        <p:spPr>
          <a:xfrm flipV="1">
            <a:off x="5158751" y="3409361"/>
            <a:ext cx="0" cy="2045688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703ECB8E-B481-41FB-83A8-F8BCF829AD86}"/>
              </a:ext>
            </a:extLst>
          </p:cNvPr>
          <p:cNvSpPr/>
          <p:nvPr/>
        </p:nvSpPr>
        <p:spPr>
          <a:xfrm>
            <a:off x="506840" y="1420681"/>
            <a:ext cx="4143289" cy="4143289"/>
          </a:xfrm>
          <a:prstGeom prst="ellipse">
            <a:avLst/>
          </a:prstGeom>
          <a:noFill/>
          <a:ln>
            <a:solidFill>
              <a:schemeClr val="accent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733D71-999B-4511-B7C2-D5E6FFC462F0}"/>
              </a:ext>
            </a:extLst>
          </p:cNvPr>
          <p:cNvSpPr/>
          <p:nvPr/>
        </p:nvSpPr>
        <p:spPr>
          <a:xfrm>
            <a:off x="6728577" y="1529283"/>
            <a:ext cx="4643974" cy="41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在这里输入的正文内容 在这里输入的正文内容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741DDEC3-6047-476A-8D5E-06D277321E42}"/>
              </a:ext>
            </a:extLst>
          </p:cNvPr>
          <p:cNvSpPr txBox="1"/>
          <p:nvPr/>
        </p:nvSpPr>
        <p:spPr>
          <a:xfrm>
            <a:off x="6728577" y="2435089"/>
            <a:ext cx="1811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输入小标题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574D1179-3CAE-41B2-A98E-38249F830D5E}"/>
              </a:ext>
            </a:extLst>
          </p:cNvPr>
          <p:cNvSpPr/>
          <p:nvPr/>
        </p:nvSpPr>
        <p:spPr>
          <a:xfrm>
            <a:off x="6728577" y="2786136"/>
            <a:ext cx="4643974" cy="41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在这里输入的正文内容 在这里输入的正文内容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DF295147-B74A-43C7-855A-D9576C225707}"/>
              </a:ext>
            </a:extLst>
          </p:cNvPr>
          <p:cNvSpPr txBox="1"/>
          <p:nvPr/>
        </p:nvSpPr>
        <p:spPr>
          <a:xfrm>
            <a:off x="6728577" y="3736116"/>
            <a:ext cx="1811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输入小标题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06140470-1CE9-433D-9521-247C3A3C6271}"/>
              </a:ext>
            </a:extLst>
          </p:cNvPr>
          <p:cNvSpPr/>
          <p:nvPr/>
        </p:nvSpPr>
        <p:spPr>
          <a:xfrm>
            <a:off x="6728577" y="4087163"/>
            <a:ext cx="4643974" cy="41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在这里输入的正文内容 在这里输入的正文内容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3E41F0D3-4689-4BEE-8712-A203AAFC2ED2}"/>
              </a:ext>
            </a:extLst>
          </p:cNvPr>
          <p:cNvSpPr txBox="1"/>
          <p:nvPr/>
        </p:nvSpPr>
        <p:spPr>
          <a:xfrm>
            <a:off x="6728577" y="4990271"/>
            <a:ext cx="1811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输入小标题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2D5C68A1-623E-435F-A773-E798368FC304}"/>
              </a:ext>
            </a:extLst>
          </p:cNvPr>
          <p:cNvSpPr/>
          <p:nvPr/>
        </p:nvSpPr>
        <p:spPr>
          <a:xfrm>
            <a:off x="6728577" y="5341318"/>
            <a:ext cx="4643974" cy="41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在这里输入的正文内容 在这里输入的正文内容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4918193E-912D-42AD-B60B-61C2931B96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04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多项内容循环关系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334C6D8-8C85-45C1-8BD5-3FEF5DB99100}"/>
              </a:ext>
            </a:extLst>
          </p:cNvPr>
          <p:cNvGrpSpPr/>
          <p:nvPr/>
        </p:nvGrpSpPr>
        <p:grpSpPr>
          <a:xfrm>
            <a:off x="4051469" y="1445341"/>
            <a:ext cx="4089061" cy="4109027"/>
            <a:chOff x="2743200" y="779462"/>
            <a:chExt cx="5397500" cy="5340350"/>
          </a:xfrm>
          <a:solidFill>
            <a:schemeClr val="accent1"/>
          </a:solidFill>
        </p:grpSpPr>
        <p:sp>
          <p:nvSpPr>
            <p:cNvPr id="17" name="Freeform 3">
              <a:extLst>
                <a:ext uri="{FF2B5EF4-FFF2-40B4-BE49-F238E27FC236}">
                  <a16:creationId xmlns="" xmlns:a16="http://schemas.microsoft.com/office/drawing/2014/main" id="{DA6D4E28-0E67-4229-B878-C759589C4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400" y="779462"/>
              <a:ext cx="3035300" cy="2649538"/>
            </a:xfrm>
            <a:custGeom>
              <a:avLst/>
              <a:gdLst>
                <a:gd name="T0" fmla="*/ 0 w 1912"/>
                <a:gd name="T1" fmla="*/ 144 h 1669"/>
                <a:gd name="T2" fmla="*/ 291 w 1912"/>
                <a:gd name="T3" fmla="*/ 464 h 1669"/>
                <a:gd name="T4" fmla="*/ 184 w 1912"/>
                <a:gd name="T5" fmla="*/ 820 h 1669"/>
                <a:gd name="T6" fmla="*/ 1070 w 1912"/>
                <a:gd name="T7" fmla="*/ 1477 h 1669"/>
                <a:gd name="T8" fmla="*/ 876 w 1912"/>
                <a:gd name="T9" fmla="*/ 1513 h 1669"/>
                <a:gd name="T10" fmla="*/ 1435 w 1912"/>
                <a:gd name="T11" fmla="*/ 1669 h 1669"/>
                <a:gd name="T12" fmla="*/ 1912 w 1912"/>
                <a:gd name="T13" fmla="*/ 1264 h 1669"/>
                <a:gd name="T14" fmla="*/ 1728 w 1912"/>
                <a:gd name="T15" fmla="*/ 1304 h 1669"/>
                <a:gd name="T16" fmla="*/ 0 w 1912"/>
                <a:gd name="T17" fmla="*/ 144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2" h="1669">
                  <a:moveTo>
                    <a:pt x="0" y="144"/>
                  </a:moveTo>
                  <a:lnTo>
                    <a:pt x="291" y="464"/>
                  </a:lnTo>
                  <a:lnTo>
                    <a:pt x="184" y="820"/>
                  </a:lnTo>
                  <a:cubicBezTo>
                    <a:pt x="616" y="811"/>
                    <a:pt x="940" y="1054"/>
                    <a:pt x="1070" y="1477"/>
                  </a:cubicBezTo>
                  <a:lnTo>
                    <a:pt x="876" y="1513"/>
                  </a:lnTo>
                  <a:lnTo>
                    <a:pt x="1435" y="1669"/>
                  </a:lnTo>
                  <a:lnTo>
                    <a:pt x="1912" y="1264"/>
                  </a:lnTo>
                  <a:lnTo>
                    <a:pt x="1728" y="1304"/>
                  </a:lnTo>
                  <a:cubicBezTo>
                    <a:pt x="1666" y="982"/>
                    <a:pt x="1173" y="0"/>
                    <a:pt x="0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4">
              <a:extLst>
                <a:ext uri="{FF2B5EF4-FFF2-40B4-BE49-F238E27FC236}">
                  <a16:creationId xmlns="" xmlns:a16="http://schemas.microsoft.com/office/drawing/2014/main" id="{9B418FD5-A124-4F4D-BEB8-8AB092E88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3160712"/>
              <a:ext cx="2547937" cy="2959100"/>
            </a:xfrm>
            <a:custGeom>
              <a:avLst/>
              <a:gdLst>
                <a:gd name="T0" fmla="*/ 1509 w 1605"/>
                <a:gd name="T1" fmla="*/ 0 h 1864"/>
                <a:gd name="T2" fmla="*/ 1161 w 1605"/>
                <a:gd name="T3" fmla="*/ 246 h 1864"/>
                <a:gd name="T4" fmla="*/ 802 w 1605"/>
                <a:gd name="T5" fmla="*/ 145 h 1864"/>
                <a:gd name="T6" fmla="*/ 176 w 1605"/>
                <a:gd name="T7" fmla="*/ 1012 h 1864"/>
                <a:gd name="T8" fmla="*/ 144 w 1605"/>
                <a:gd name="T9" fmla="*/ 836 h 1864"/>
                <a:gd name="T10" fmla="*/ 0 w 1605"/>
                <a:gd name="T11" fmla="*/ 1396 h 1864"/>
                <a:gd name="T12" fmla="*/ 388 w 1605"/>
                <a:gd name="T13" fmla="*/ 1864 h 1864"/>
                <a:gd name="T14" fmla="*/ 363 w 1605"/>
                <a:gd name="T15" fmla="*/ 1692 h 1864"/>
                <a:gd name="T16" fmla="*/ 1509 w 1605"/>
                <a:gd name="T17" fmla="*/ 0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5" h="1864">
                  <a:moveTo>
                    <a:pt x="1509" y="0"/>
                  </a:moveTo>
                  <a:cubicBezTo>
                    <a:pt x="1509" y="0"/>
                    <a:pt x="1161" y="246"/>
                    <a:pt x="1161" y="246"/>
                  </a:cubicBezTo>
                  <a:lnTo>
                    <a:pt x="802" y="145"/>
                  </a:lnTo>
                  <a:cubicBezTo>
                    <a:pt x="826" y="548"/>
                    <a:pt x="584" y="868"/>
                    <a:pt x="176" y="1012"/>
                  </a:cubicBezTo>
                  <a:lnTo>
                    <a:pt x="144" y="836"/>
                  </a:lnTo>
                  <a:lnTo>
                    <a:pt x="0" y="1396"/>
                  </a:lnTo>
                  <a:lnTo>
                    <a:pt x="388" y="1864"/>
                  </a:lnTo>
                  <a:lnTo>
                    <a:pt x="363" y="1692"/>
                  </a:lnTo>
                  <a:cubicBezTo>
                    <a:pt x="897" y="1554"/>
                    <a:pt x="1605" y="960"/>
                    <a:pt x="15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="" xmlns:a16="http://schemas.microsoft.com/office/drawing/2014/main" id="{610C0AAB-549C-4748-BEB0-E43139217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3535362"/>
              <a:ext cx="2905125" cy="2505075"/>
            </a:xfrm>
            <a:custGeom>
              <a:avLst/>
              <a:gdLst>
                <a:gd name="T0" fmla="*/ 1830 w 1830"/>
                <a:gd name="T1" fmla="*/ 1466 h 1578"/>
                <a:gd name="T2" fmla="*/ 1578 w 1830"/>
                <a:gd name="T3" fmla="*/ 1148 h 1578"/>
                <a:gd name="T4" fmla="*/ 1680 w 1830"/>
                <a:gd name="T5" fmla="*/ 800 h 1578"/>
                <a:gd name="T6" fmla="*/ 787 w 1830"/>
                <a:gd name="T7" fmla="*/ 181 h 1578"/>
                <a:gd name="T8" fmla="*/ 980 w 1830"/>
                <a:gd name="T9" fmla="*/ 148 h 1578"/>
                <a:gd name="T10" fmla="*/ 421 w 1830"/>
                <a:gd name="T11" fmla="*/ 0 h 1578"/>
                <a:gd name="T12" fmla="*/ 0 w 1830"/>
                <a:gd name="T13" fmla="*/ 392 h 1578"/>
                <a:gd name="T14" fmla="*/ 152 w 1830"/>
                <a:gd name="T15" fmla="*/ 368 h 1578"/>
                <a:gd name="T16" fmla="*/ 1830 w 1830"/>
                <a:gd name="T17" fmla="*/ 1466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0" h="1578">
                  <a:moveTo>
                    <a:pt x="1830" y="1466"/>
                  </a:moveTo>
                  <a:lnTo>
                    <a:pt x="1578" y="1148"/>
                  </a:lnTo>
                  <a:lnTo>
                    <a:pt x="1680" y="800"/>
                  </a:lnTo>
                  <a:cubicBezTo>
                    <a:pt x="1494" y="853"/>
                    <a:pt x="896" y="600"/>
                    <a:pt x="787" y="181"/>
                  </a:cubicBezTo>
                  <a:lnTo>
                    <a:pt x="980" y="148"/>
                  </a:lnTo>
                  <a:lnTo>
                    <a:pt x="421" y="0"/>
                  </a:lnTo>
                  <a:lnTo>
                    <a:pt x="0" y="392"/>
                  </a:lnTo>
                  <a:lnTo>
                    <a:pt x="152" y="368"/>
                  </a:lnTo>
                  <a:cubicBezTo>
                    <a:pt x="174" y="764"/>
                    <a:pt x="782" y="1578"/>
                    <a:pt x="1830" y="14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2">
              <a:extLst>
                <a:ext uri="{FF2B5EF4-FFF2-40B4-BE49-F238E27FC236}">
                  <a16:creationId xmlns="" xmlns:a16="http://schemas.microsoft.com/office/drawing/2014/main" id="{399F262D-8431-4540-876D-80C7F8244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3200" y="804862"/>
              <a:ext cx="2663825" cy="3009900"/>
            </a:xfrm>
            <a:custGeom>
              <a:avLst/>
              <a:gdLst>
                <a:gd name="T0" fmla="*/ 184 w 1678"/>
                <a:gd name="T1" fmla="*/ 1896 h 1896"/>
                <a:gd name="T2" fmla="*/ 490 w 1678"/>
                <a:gd name="T3" fmla="*/ 1632 h 1896"/>
                <a:gd name="T4" fmla="*/ 850 w 1678"/>
                <a:gd name="T5" fmla="*/ 1740 h 1896"/>
                <a:gd name="T6" fmla="*/ 1498 w 1678"/>
                <a:gd name="T7" fmla="*/ 828 h 1896"/>
                <a:gd name="T8" fmla="*/ 1540 w 1678"/>
                <a:gd name="T9" fmla="*/ 1020 h 1896"/>
                <a:gd name="T10" fmla="*/ 1678 w 1678"/>
                <a:gd name="T11" fmla="*/ 456 h 1896"/>
                <a:gd name="T12" fmla="*/ 1296 w 1678"/>
                <a:gd name="T13" fmla="*/ 0 h 1896"/>
                <a:gd name="T14" fmla="*/ 1336 w 1678"/>
                <a:gd name="T15" fmla="*/ 168 h 1896"/>
                <a:gd name="T16" fmla="*/ 184 w 1678"/>
                <a:gd name="T17" fmla="*/ 1896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8" h="1896">
                  <a:moveTo>
                    <a:pt x="184" y="1896"/>
                  </a:moveTo>
                  <a:lnTo>
                    <a:pt x="490" y="1632"/>
                  </a:lnTo>
                  <a:lnTo>
                    <a:pt x="850" y="1740"/>
                  </a:lnTo>
                  <a:cubicBezTo>
                    <a:pt x="826" y="1308"/>
                    <a:pt x="1044" y="922"/>
                    <a:pt x="1498" y="828"/>
                  </a:cubicBezTo>
                  <a:lnTo>
                    <a:pt x="1540" y="1020"/>
                  </a:lnTo>
                  <a:lnTo>
                    <a:pt x="1678" y="456"/>
                  </a:lnTo>
                  <a:lnTo>
                    <a:pt x="1296" y="0"/>
                  </a:lnTo>
                  <a:lnTo>
                    <a:pt x="1336" y="168"/>
                  </a:lnTo>
                  <a:cubicBezTo>
                    <a:pt x="1114" y="180"/>
                    <a:pt x="0" y="728"/>
                    <a:pt x="184" y="18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101882" tIns="50941" rIns="101882" bIns="50941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1A70B50-C843-4A0F-BA8C-9D5F6E440CEF}"/>
              </a:ext>
            </a:extLst>
          </p:cNvPr>
          <p:cNvSpPr txBox="1"/>
          <p:nvPr/>
        </p:nvSpPr>
        <p:spPr>
          <a:xfrm>
            <a:off x="1342474" y="146247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5F0A2F4-0C5E-4BD0-841A-A679C9AA68EB}"/>
              </a:ext>
            </a:extLst>
          </p:cNvPr>
          <p:cNvSpPr/>
          <p:nvPr/>
        </p:nvSpPr>
        <p:spPr>
          <a:xfrm>
            <a:off x="880730" y="2016899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390AF634-14B3-4502-9F49-DEF1B61AA8F9}"/>
              </a:ext>
            </a:extLst>
          </p:cNvPr>
          <p:cNvCxnSpPr/>
          <p:nvPr/>
        </p:nvCxnSpPr>
        <p:spPr>
          <a:xfrm>
            <a:off x="3668231" y="1977307"/>
            <a:ext cx="26581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A3DB129-08B5-4F2D-B839-013DE2A00565}"/>
              </a:ext>
            </a:extLst>
          </p:cNvPr>
          <p:cNvSpPr txBox="1"/>
          <p:nvPr/>
        </p:nvSpPr>
        <p:spPr>
          <a:xfrm>
            <a:off x="1342474" y="404177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6636E5E1-31EE-4562-887D-685E87895C8F}"/>
              </a:ext>
            </a:extLst>
          </p:cNvPr>
          <p:cNvSpPr/>
          <p:nvPr/>
        </p:nvSpPr>
        <p:spPr>
          <a:xfrm>
            <a:off x="880730" y="4596197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33FEFE3F-F7CB-4192-AF29-B9E0BC01869F}"/>
              </a:ext>
            </a:extLst>
          </p:cNvPr>
          <p:cNvCxnSpPr/>
          <p:nvPr/>
        </p:nvCxnSpPr>
        <p:spPr>
          <a:xfrm>
            <a:off x="3668231" y="4556605"/>
            <a:ext cx="26581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D84558E-FB85-42A3-896A-E1FC647485C5}"/>
              </a:ext>
            </a:extLst>
          </p:cNvPr>
          <p:cNvSpPr txBox="1"/>
          <p:nvPr/>
        </p:nvSpPr>
        <p:spPr>
          <a:xfrm>
            <a:off x="8204859" y="1462477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7E1619B0-F42D-417A-8D6A-6C0B568782AD}"/>
              </a:ext>
            </a:extLst>
          </p:cNvPr>
          <p:cNvSpPr/>
          <p:nvPr/>
        </p:nvSpPr>
        <p:spPr>
          <a:xfrm>
            <a:off x="8204859" y="2016899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27B76E40-0E8B-4555-8739-E08F1F986CD5}"/>
              </a:ext>
            </a:extLst>
          </p:cNvPr>
          <p:cNvCxnSpPr/>
          <p:nvPr/>
        </p:nvCxnSpPr>
        <p:spPr>
          <a:xfrm>
            <a:off x="8311189" y="1977307"/>
            <a:ext cx="26581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55919E66-5AB6-428B-98DA-7AE72C72D625}"/>
              </a:ext>
            </a:extLst>
          </p:cNvPr>
          <p:cNvSpPr txBox="1"/>
          <p:nvPr/>
        </p:nvSpPr>
        <p:spPr>
          <a:xfrm>
            <a:off x="8204859" y="4041775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C7AD6051-ABD0-42B8-B070-A0D0ACF93254}"/>
              </a:ext>
            </a:extLst>
          </p:cNvPr>
          <p:cNvSpPr/>
          <p:nvPr/>
        </p:nvSpPr>
        <p:spPr>
          <a:xfrm>
            <a:off x="8204859" y="4596197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B9FAA7CE-045D-48E0-B6BD-F2358A8E95F2}"/>
              </a:ext>
            </a:extLst>
          </p:cNvPr>
          <p:cNvCxnSpPr/>
          <p:nvPr/>
        </p:nvCxnSpPr>
        <p:spPr>
          <a:xfrm>
            <a:off x="8311189" y="4556605"/>
            <a:ext cx="26581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73FAB2ED-2328-4AA7-B7A2-94D9BBB4F488}"/>
              </a:ext>
            </a:extLst>
          </p:cNvPr>
          <p:cNvSpPr txBox="1"/>
          <p:nvPr/>
        </p:nvSpPr>
        <p:spPr>
          <a:xfrm>
            <a:off x="4670900" y="2349500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</a:rPr>
              <a:t>01</a:t>
            </a:r>
            <a:endParaRPr lang="zh-CN" altLang="en-US" sz="2400" b="1" spc="200" dirty="0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6105C2F-7356-4EC0-BFFB-7EA485258AF0}"/>
              </a:ext>
            </a:extLst>
          </p:cNvPr>
          <p:cNvSpPr txBox="1"/>
          <p:nvPr/>
        </p:nvSpPr>
        <p:spPr>
          <a:xfrm>
            <a:off x="6879309" y="2349500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</a:rPr>
              <a:t>02</a:t>
            </a:r>
            <a:endParaRPr lang="zh-CN" altLang="en-US" sz="2400" b="1" spc="200" dirty="0">
              <a:solidFill>
                <a:schemeClr val="bg1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D277385D-4E0A-44DA-B48B-5016B4E08BFA}"/>
              </a:ext>
            </a:extLst>
          </p:cNvPr>
          <p:cNvSpPr txBox="1"/>
          <p:nvPr/>
        </p:nvSpPr>
        <p:spPr>
          <a:xfrm>
            <a:off x="4670900" y="4223287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</a:rPr>
              <a:t>04</a:t>
            </a:r>
            <a:endParaRPr lang="zh-CN" altLang="en-US" sz="2400" b="1" spc="200" dirty="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C150C50C-7278-4857-8422-78F855E2DB94}"/>
              </a:ext>
            </a:extLst>
          </p:cNvPr>
          <p:cNvSpPr txBox="1"/>
          <p:nvPr/>
        </p:nvSpPr>
        <p:spPr>
          <a:xfrm>
            <a:off x="6879309" y="4223287"/>
            <a:ext cx="705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200" dirty="0">
                <a:solidFill>
                  <a:schemeClr val="bg1"/>
                </a:solidFill>
              </a:rPr>
              <a:t>03</a:t>
            </a:r>
            <a:endParaRPr lang="zh-CN" altLang="en-US" sz="2400" b="1" spc="200" dirty="0">
              <a:solidFill>
                <a:schemeClr val="bg1"/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D881E946-9F8A-4C9F-9D64-66A094C0F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7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多项内容包含关系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9CAEA2F7-D881-43D7-8C4A-B62068083C61}"/>
              </a:ext>
            </a:extLst>
          </p:cNvPr>
          <p:cNvSpPr/>
          <p:nvPr/>
        </p:nvSpPr>
        <p:spPr>
          <a:xfrm>
            <a:off x="3136970" y="1874139"/>
            <a:ext cx="3109723" cy="3109723"/>
          </a:xfrm>
          <a:prstGeom prst="ellipse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E443D6CD-756C-46FB-9ACD-736CBE7E51F9}"/>
              </a:ext>
            </a:extLst>
          </p:cNvPr>
          <p:cNvSpPr/>
          <p:nvPr/>
        </p:nvSpPr>
        <p:spPr>
          <a:xfrm>
            <a:off x="5789908" y="1874139"/>
            <a:ext cx="3109723" cy="3109723"/>
          </a:xfrm>
          <a:prstGeom prst="ellipse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="" xmlns:a16="http://schemas.microsoft.com/office/drawing/2014/main" id="{C43ECC6B-815D-45A4-8BA8-54611D9AA9E2}"/>
              </a:ext>
            </a:extLst>
          </p:cNvPr>
          <p:cNvSpPr/>
          <p:nvPr/>
        </p:nvSpPr>
        <p:spPr>
          <a:xfrm rot="16692897">
            <a:off x="2957363" y="1723273"/>
            <a:ext cx="3411454" cy="3411455"/>
          </a:xfrm>
          <a:prstGeom prst="arc">
            <a:avLst>
              <a:gd name="adj1" fmla="val 9798822"/>
              <a:gd name="adj2" fmla="val 0"/>
            </a:avLst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87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>
            <a:extLst>
              <a:ext uri="{FF2B5EF4-FFF2-40B4-BE49-F238E27FC236}">
                <a16:creationId xmlns="" xmlns:a16="http://schemas.microsoft.com/office/drawing/2014/main" id="{AEA5E5D8-EEDD-4558-A4D3-E5248C737388}"/>
              </a:ext>
            </a:extLst>
          </p:cNvPr>
          <p:cNvSpPr/>
          <p:nvPr/>
        </p:nvSpPr>
        <p:spPr>
          <a:xfrm rot="4907103" flipH="1">
            <a:off x="5667781" y="1723272"/>
            <a:ext cx="3411454" cy="3411455"/>
          </a:xfrm>
          <a:prstGeom prst="arc">
            <a:avLst>
              <a:gd name="adj1" fmla="val 9798822"/>
              <a:gd name="adj2" fmla="val 0"/>
            </a:avLst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487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DDA4BC4-C9C3-42BC-B05B-C9D01F8FE7E2}"/>
              </a:ext>
            </a:extLst>
          </p:cNvPr>
          <p:cNvSpPr/>
          <p:nvPr/>
        </p:nvSpPr>
        <p:spPr>
          <a:xfrm>
            <a:off x="3449619" y="2161809"/>
            <a:ext cx="71398" cy="7139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B2C388E5-87FE-4864-81DA-B9B9755E5905}"/>
              </a:ext>
            </a:extLst>
          </p:cNvPr>
          <p:cNvSpPr/>
          <p:nvPr/>
        </p:nvSpPr>
        <p:spPr>
          <a:xfrm>
            <a:off x="3449619" y="4619645"/>
            <a:ext cx="71398" cy="7139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42EA3FB-6352-4EDE-9C52-C874BE360341}"/>
              </a:ext>
            </a:extLst>
          </p:cNvPr>
          <p:cNvCxnSpPr>
            <a:endCxn id="18" idx="2"/>
          </p:cNvCxnSpPr>
          <p:nvPr/>
        </p:nvCxnSpPr>
        <p:spPr>
          <a:xfrm>
            <a:off x="3136970" y="2197508"/>
            <a:ext cx="312649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67280977-ACD4-4925-8531-9ED64C8DC08C}"/>
              </a:ext>
            </a:extLst>
          </p:cNvPr>
          <p:cNvCxnSpPr/>
          <p:nvPr/>
        </p:nvCxnSpPr>
        <p:spPr>
          <a:xfrm>
            <a:off x="3136970" y="4648950"/>
            <a:ext cx="312649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36440A25-E3B4-487C-8B80-1E5DF965F4BA}"/>
              </a:ext>
            </a:extLst>
          </p:cNvPr>
          <p:cNvSpPr/>
          <p:nvPr/>
        </p:nvSpPr>
        <p:spPr>
          <a:xfrm>
            <a:off x="2976527" y="2981419"/>
            <a:ext cx="71398" cy="7139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2FAE1843-8DD3-4DFD-A8FA-81F3E80578F6}"/>
              </a:ext>
            </a:extLst>
          </p:cNvPr>
          <p:cNvCxnSpPr/>
          <p:nvPr/>
        </p:nvCxnSpPr>
        <p:spPr>
          <a:xfrm>
            <a:off x="2679480" y="3016565"/>
            <a:ext cx="312649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9E5BB9C9-3728-46D0-BE01-77EF7172A9BC}"/>
              </a:ext>
            </a:extLst>
          </p:cNvPr>
          <p:cNvCxnSpPr/>
          <p:nvPr/>
        </p:nvCxnSpPr>
        <p:spPr>
          <a:xfrm>
            <a:off x="2679480" y="3836066"/>
            <a:ext cx="312649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4E3B466B-6AE2-46D0-A09E-C5D28505CCA0}"/>
              </a:ext>
            </a:extLst>
          </p:cNvPr>
          <p:cNvSpPr/>
          <p:nvPr/>
        </p:nvSpPr>
        <p:spPr>
          <a:xfrm>
            <a:off x="2970831" y="3800367"/>
            <a:ext cx="71398" cy="7139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B1C75CC8-0F5A-414E-AB43-B480E04132BA}"/>
              </a:ext>
            </a:extLst>
          </p:cNvPr>
          <p:cNvSpPr/>
          <p:nvPr/>
        </p:nvSpPr>
        <p:spPr>
          <a:xfrm flipH="1">
            <a:off x="8487630" y="2114226"/>
            <a:ext cx="71398" cy="7139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D75A428B-7737-4574-846C-ED7CAC4A14F2}"/>
              </a:ext>
            </a:extLst>
          </p:cNvPr>
          <p:cNvCxnSpPr>
            <a:endCxn id="28" idx="2"/>
          </p:cNvCxnSpPr>
          <p:nvPr/>
        </p:nvCxnSpPr>
        <p:spPr>
          <a:xfrm flipH="1">
            <a:off x="8559029" y="2149925"/>
            <a:ext cx="312649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786B8AC9-A419-482D-8633-05E1D245503A}"/>
              </a:ext>
            </a:extLst>
          </p:cNvPr>
          <p:cNvSpPr/>
          <p:nvPr/>
        </p:nvSpPr>
        <p:spPr>
          <a:xfrm flipH="1">
            <a:off x="8487630" y="4632651"/>
            <a:ext cx="71398" cy="7139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30827DF3-F53B-40FF-A4C4-77E00538BD81}"/>
              </a:ext>
            </a:extLst>
          </p:cNvPr>
          <p:cNvCxnSpPr>
            <a:endCxn id="30" idx="2"/>
          </p:cNvCxnSpPr>
          <p:nvPr/>
        </p:nvCxnSpPr>
        <p:spPr>
          <a:xfrm flipH="1">
            <a:off x="8559029" y="4668350"/>
            <a:ext cx="312649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E6988E61-2587-4382-BC4D-F3645A7BA132}"/>
              </a:ext>
            </a:extLst>
          </p:cNvPr>
          <p:cNvSpPr txBox="1"/>
          <p:nvPr/>
        </p:nvSpPr>
        <p:spPr>
          <a:xfrm>
            <a:off x="3700446" y="3553650"/>
            <a:ext cx="198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30D7560-653D-4467-98B8-60F530865732}"/>
              </a:ext>
            </a:extLst>
          </p:cNvPr>
          <p:cNvSpPr txBox="1"/>
          <p:nvPr/>
        </p:nvSpPr>
        <p:spPr>
          <a:xfrm>
            <a:off x="6353385" y="3553650"/>
            <a:ext cx="1982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53" name="Freeform 21">
            <a:extLst>
              <a:ext uri="{FF2B5EF4-FFF2-40B4-BE49-F238E27FC236}">
                <a16:creationId xmlns="" xmlns:a16="http://schemas.microsoft.com/office/drawing/2014/main" id="{0D0E7A92-2EBB-4A7C-9080-976D45667AF4}"/>
              </a:ext>
            </a:extLst>
          </p:cNvPr>
          <p:cNvSpPr>
            <a:spLocks noEditPoints="1"/>
          </p:cNvSpPr>
          <p:nvPr/>
        </p:nvSpPr>
        <p:spPr bwMode="auto">
          <a:xfrm>
            <a:off x="4385222" y="2679727"/>
            <a:ext cx="613218" cy="680564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22">
            <a:extLst>
              <a:ext uri="{FF2B5EF4-FFF2-40B4-BE49-F238E27FC236}">
                <a16:creationId xmlns="" xmlns:a16="http://schemas.microsoft.com/office/drawing/2014/main" id="{23DE0B08-5285-4EB3-8116-55203CDCE965}"/>
              </a:ext>
            </a:extLst>
          </p:cNvPr>
          <p:cNvSpPr>
            <a:spLocks noEditPoints="1"/>
          </p:cNvSpPr>
          <p:nvPr/>
        </p:nvSpPr>
        <p:spPr bwMode="auto">
          <a:xfrm>
            <a:off x="6943394" y="2744788"/>
            <a:ext cx="798270" cy="598704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AE800CE-9981-43BD-B77E-57B243092B49}"/>
              </a:ext>
            </a:extLst>
          </p:cNvPr>
          <p:cNvSpPr/>
          <p:nvPr/>
        </p:nvSpPr>
        <p:spPr>
          <a:xfrm>
            <a:off x="874809" y="1903444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1D4DE116-DA7A-47B0-A121-FAAB10995C4A}"/>
              </a:ext>
            </a:extLst>
          </p:cNvPr>
          <p:cNvSpPr/>
          <p:nvPr/>
        </p:nvSpPr>
        <p:spPr>
          <a:xfrm>
            <a:off x="474203" y="2765605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5462FCFD-AB13-411B-AA30-62F7CA85C8C4}"/>
              </a:ext>
            </a:extLst>
          </p:cNvPr>
          <p:cNvSpPr/>
          <p:nvPr/>
        </p:nvSpPr>
        <p:spPr>
          <a:xfrm>
            <a:off x="484104" y="3584478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36AAF544-D943-45CE-BD40-C1F58D189E85}"/>
              </a:ext>
            </a:extLst>
          </p:cNvPr>
          <p:cNvSpPr/>
          <p:nvPr/>
        </p:nvSpPr>
        <p:spPr>
          <a:xfrm>
            <a:off x="874809" y="4402452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5F0708AC-A89C-4BD3-A6DC-0A7BC165BBFB}"/>
              </a:ext>
            </a:extLst>
          </p:cNvPr>
          <p:cNvSpPr/>
          <p:nvPr/>
        </p:nvSpPr>
        <p:spPr>
          <a:xfrm>
            <a:off x="8899628" y="1903444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D3143CE6-8DAD-4609-834F-3EC3FC30AF63}"/>
              </a:ext>
            </a:extLst>
          </p:cNvPr>
          <p:cNvSpPr/>
          <p:nvPr/>
        </p:nvSpPr>
        <p:spPr>
          <a:xfrm>
            <a:off x="9367552" y="2765605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732979C2-12D8-4C81-966F-276E0551AE02}"/>
              </a:ext>
            </a:extLst>
          </p:cNvPr>
          <p:cNvSpPr/>
          <p:nvPr/>
        </p:nvSpPr>
        <p:spPr>
          <a:xfrm>
            <a:off x="8899278" y="4402452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7D664C7B-4C00-434A-93DE-53E071494169}"/>
              </a:ext>
            </a:extLst>
          </p:cNvPr>
          <p:cNvSpPr/>
          <p:nvPr/>
        </p:nvSpPr>
        <p:spPr>
          <a:xfrm>
            <a:off x="9367552" y="3584478"/>
            <a:ext cx="2262158" cy="4381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在这里输入关键要点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B07F4910-063A-4D46-9E89-CB19065029A4}"/>
              </a:ext>
            </a:extLst>
          </p:cNvPr>
          <p:cNvSpPr/>
          <p:nvPr/>
        </p:nvSpPr>
        <p:spPr>
          <a:xfrm>
            <a:off x="8988242" y="2953701"/>
            <a:ext cx="71398" cy="7139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ABEDB882-99A9-4CC1-844E-81B659567494}"/>
              </a:ext>
            </a:extLst>
          </p:cNvPr>
          <p:cNvCxnSpPr/>
          <p:nvPr/>
        </p:nvCxnSpPr>
        <p:spPr>
          <a:xfrm>
            <a:off x="9035238" y="2984637"/>
            <a:ext cx="312649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ABA3AE71-C2F6-4DA9-98FA-AC09AE658EB9}"/>
              </a:ext>
            </a:extLst>
          </p:cNvPr>
          <p:cNvCxnSpPr/>
          <p:nvPr/>
        </p:nvCxnSpPr>
        <p:spPr>
          <a:xfrm>
            <a:off x="9035239" y="3826540"/>
            <a:ext cx="312649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7B82550B-A275-4E8F-8DE4-724B83CC8690}"/>
              </a:ext>
            </a:extLst>
          </p:cNvPr>
          <p:cNvSpPr/>
          <p:nvPr/>
        </p:nvSpPr>
        <p:spPr>
          <a:xfrm>
            <a:off x="8986053" y="3793176"/>
            <a:ext cx="71398" cy="71398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ea typeface="苹方 常规" pitchFamily="34" charset="-122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815C674C-A653-44FB-8C49-4F197BD0E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2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公式数据页面</a:t>
            </a: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5714FC12-B956-4DC4-8B34-78304D1B3D48}"/>
              </a:ext>
            </a:extLst>
          </p:cNvPr>
          <p:cNvSpPr/>
          <p:nvPr/>
        </p:nvSpPr>
        <p:spPr>
          <a:xfrm>
            <a:off x="1162172" y="1620521"/>
            <a:ext cx="2488487" cy="24884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177236AF-C1D6-41FD-B870-8169FE38E16B}"/>
              </a:ext>
            </a:extLst>
          </p:cNvPr>
          <p:cNvSpPr/>
          <p:nvPr/>
        </p:nvSpPr>
        <p:spPr>
          <a:xfrm>
            <a:off x="4851757" y="1620521"/>
            <a:ext cx="2488487" cy="24884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E22774A-113B-4CC4-9B3E-FA56A1D86393}"/>
              </a:ext>
            </a:extLst>
          </p:cNvPr>
          <p:cNvSpPr/>
          <p:nvPr/>
        </p:nvSpPr>
        <p:spPr>
          <a:xfrm>
            <a:off x="8541342" y="1620521"/>
            <a:ext cx="2488487" cy="2488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DE95290-445D-4639-BFAC-69C9828D472B}"/>
              </a:ext>
            </a:extLst>
          </p:cNvPr>
          <p:cNvSpPr txBox="1"/>
          <p:nvPr/>
        </p:nvSpPr>
        <p:spPr>
          <a:xfrm>
            <a:off x="3950176" y="2510821"/>
            <a:ext cx="602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</a:rPr>
              <a:t>+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A71F679-E86B-429B-9199-E053D1799603}"/>
              </a:ext>
            </a:extLst>
          </p:cNvPr>
          <p:cNvSpPr txBox="1"/>
          <p:nvPr/>
        </p:nvSpPr>
        <p:spPr>
          <a:xfrm>
            <a:off x="7639761" y="2510821"/>
            <a:ext cx="602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1"/>
                </a:solidFill>
              </a:rPr>
              <a:t>=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3A1F174-AE3B-4FC1-8934-EBD4E28C5C6A}"/>
              </a:ext>
            </a:extLst>
          </p:cNvPr>
          <p:cNvSpPr txBox="1"/>
          <p:nvPr/>
        </p:nvSpPr>
        <p:spPr>
          <a:xfrm>
            <a:off x="1070858" y="2975875"/>
            <a:ext cx="2717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1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18439524-D6D0-458D-9062-4C203938C358}"/>
              </a:ext>
            </a:extLst>
          </p:cNvPr>
          <p:cNvSpPr txBox="1"/>
          <p:nvPr/>
        </p:nvSpPr>
        <p:spPr>
          <a:xfrm>
            <a:off x="4737039" y="2975875"/>
            <a:ext cx="2717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1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B83BABF4-A80E-4CB6-A6B5-751F134FEFDE}"/>
              </a:ext>
            </a:extLst>
          </p:cNvPr>
          <p:cNvSpPr txBox="1"/>
          <p:nvPr/>
        </p:nvSpPr>
        <p:spPr>
          <a:xfrm>
            <a:off x="8426624" y="2975874"/>
            <a:ext cx="2717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100" dirty="0">
                <a:solidFill>
                  <a:schemeClr val="bg1"/>
                </a:solidFill>
              </a:rPr>
              <a:t>输入关键词</a:t>
            </a:r>
          </a:p>
        </p:txBody>
      </p:sp>
      <p:sp>
        <p:nvSpPr>
          <p:cNvPr id="44" name="Freeform 16">
            <a:extLst>
              <a:ext uri="{FF2B5EF4-FFF2-40B4-BE49-F238E27FC236}">
                <a16:creationId xmlns="" xmlns:a16="http://schemas.microsoft.com/office/drawing/2014/main" id="{224CD517-D3C4-4A01-BD62-E686D50A4A56}"/>
              </a:ext>
            </a:extLst>
          </p:cNvPr>
          <p:cNvSpPr>
            <a:spLocks noEditPoints="1"/>
          </p:cNvSpPr>
          <p:nvPr/>
        </p:nvSpPr>
        <p:spPr bwMode="auto">
          <a:xfrm>
            <a:off x="2026394" y="2384297"/>
            <a:ext cx="795437" cy="438975"/>
          </a:xfrm>
          <a:custGeom>
            <a:avLst/>
            <a:gdLst>
              <a:gd name="T0" fmla="*/ 157 w 174"/>
              <a:gd name="T1" fmla="*/ 51 h 96"/>
              <a:gd name="T2" fmla="*/ 157 w 174"/>
              <a:gd name="T3" fmla="*/ 51 h 96"/>
              <a:gd name="T4" fmla="*/ 130 w 174"/>
              <a:gd name="T5" fmla="*/ 24 h 96"/>
              <a:gd name="T6" fmla="*/ 122 w 174"/>
              <a:gd name="T7" fmla="*/ 25 h 96"/>
              <a:gd name="T8" fmla="*/ 89 w 174"/>
              <a:gd name="T9" fmla="*/ 0 h 96"/>
              <a:gd name="T10" fmla="*/ 57 w 174"/>
              <a:gd name="T11" fmla="*/ 23 h 96"/>
              <a:gd name="T12" fmla="*/ 49 w 174"/>
              <a:gd name="T13" fmla="*/ 21 h 96"/>
              <a:gd name="T14" fmla="*/ 24 w 174"/>
              <a:gd name="T15" fmla="*/ 43 h 96"/>
              <a:gd name="T16" fmla="*/ 0 w 174"/>
              <a:gd name="T17" fmla="*/ 69 h 96"/>
              <a:gd name="T18" fmla="*/ 27 w 174"/>
              <a:gd name="T19" fmla="*/ 96 h 96"/>
              <a:gd name="T20" fmla="*/ 151 w 174"/>
              <a:gd name="T21" fmla="*/ 96 h 96"/>
              <a:gd name="T22" fmla="*/ 174 w 174"/>
              <a:gd name="T23" fmla="*/ 73 h 96"/>
              <a:gd name="T24" fmla="*/ 157 w 174"/>
              <a:gd name="T25" fmla="*/ 51 h 96"/>
              <a:gd name="T26" fmla="*/ 104 w 174"/>
              <a:gd name="T27" fmla="*/ 56 h 96"/>
              <a:gd name="T28" fmla="*/ 104 w 174"/>
              <a:gd name="T29" fmla="*/ 87 h 96"/>
              <a:gd name="T30" fmla="*/ 76 w 174"/>
              <a:gd name="T31" fmla="*/ 87 h 96"/>
              <a:gd name="T32" fmla="*/ 76 w 174"/>
              <a:gd name="T33" fmla="*/ 56 h 96"/>
              <a:gd name="T34" fmla="*/ 63 w 174"/>
              <a:gd name="T35" fmla="*/ 56 h 96"/>
              <a:gd name="T36" fmla="*/ 90 w 174"/>
              <a:gd name="T37" fmla="*/ 18 h 96"/>
              <a:gd name="T38" fmla="*/ 118 w 174"/>
              <a:gd name="T39" fmla="*/ 56 h 96"/>
              <a:gd name="T40" fmla="*/ 104 w 174"/>
              <a:gd name="T41" fmla="*/ 5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" h="96">
                <a:moveTo>
                  <a:pt x="157" y="51"/>
                </a:moveTo>
                <a:cubicBezTo>
                  <a:pt x="157" y="51"/>
                  <a:pt x="157" y="51"/>
                  <a:pt x="157" y="51"/>
                </a:cubicBezTo>
                <a:cubicBezTo>
                  <a:pt x="157" y="36"/>
                  <a:pt x="145" y="24"/>
                  <a:pt x="130" y="24"/>
                </a:cubicBezTo>
                <a:cubicBezTo>
                  <a:pt x="127" y="24"/>
                  <a:pt x="125" y="24"/>
                  <a:pt x="122" y="25"/>
                </a:cubicBezTo>
                <a:cubicBezTo>
                  <a:pt x="118" y="11"/>
                  <a:pt x="105" y="0"/>
                  <a:pt x="89" y="0"/>
                </a:cubicBezTo>
                <a:cubicBezTo>
                  <a:pt x="74" y="0"/>
                  <a:pt x="62" y="10"/>
                  <a:pt x="57" y="23"/>
                </a:cubicBezTo>
                <a:cubicBezTo>
                  <a:pt x="54" y="22"/>
                  <a:pt x="52" y="21"/>
                  <a:pt x="49" y="21"/>
                </a:cubicBezTo>
                <a:cubicBezTo>
                  <a:pt x="36" y="21"/>
                  <a:pt x="26" y="31"/>
                  <a:pt x="24" y="43"/>
                </a:cubicBezTo>
                <a:cubicBezTo>
                  <a:pt x="11" y="44"/>
                  <a:pt x="0" y="56"/>
                  <a:pt x="0" y="69"/>
                </a:cubicBezTo>
                <a:cubicBezTo>
                  <a:pt x="0" y="84"/>
                  <a:pt x="13" y="96"/>
                  <a:pt x="27" y="96"/>
                </a:cubicBezTo>
                <a:cubicBezTo>
                  <a:pt x="30" y="96"/>
                  <a:pt x="150" y="96"/>
                  <a:pt x="151" y="96"/>
                </a:cubicBezTo>
                <a:cubicBezTo>
                  <a:pt x="164" y="96"/>
                  <a:pt x="174" y="85"/>
                  <a:pt x="174" y="73"/>
                </a:cubicBezTo>
                <a:cubicBezTo>
                  <a:pt x="174" y="63"/>
                  <a:pt x="167" y="54"/>
                  <a:pt x="157" y="51"/>
                </a:cubicBezTo>
                <a:close/>
                <a:moveTo>
                  <a:pt x="104" y="56"/>
                </a:moveTo>
                <a:cubicBezTo>
                  <a:pt x="104" y="87"/>
                  <a:pt x="104" y="87"/>
                  <a:pt x="104" y="87"/>
                </a:cubicBezTo>
                <a:cubicBezTo>
                  <a:pt x="76" y="87"/>
                  <a:pt x="76" y="87"/>
                  <a:pt x="76" y="87"/>
                </a:cubicBezTo>
                <a:cubicBezTo>
                  <a:pt x="76" y="56"/>
                  <a:pt x="76" y="56"/>
                  <a:pt x="76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90" y="18"/>
                  <a:pt x="90" y="18"/>
                  <a:pt x="90" y="18"/>
                </a:cubicBezTo>
                <a:cubicBezTo>
                  <a:pt x="118" y="56"/>
                  <a:pt x="118" y="56"/>
                  <a:pt x="118" y="56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99588B79-29E9-42E8-8495-5B70F29DD5BB}"/>
              </a:ext>
            </a:extLst>
          </p:cNvPr>
          <p:cNvGrpSpPr/>
          <p:nvPr/>
        </p:nvGrpSpPr>
        <p:grpSpPr>
          <a:xfrm>
            <a:off x="9455818" y="2355377"/>
            <a:ext cx="659534" cy="519964"/>
            <a:chOff x="6999095" y="3340998"/>
            <a:chExt cx="659534" cy="519964"/>
          </a:xfrm>
          <a:solidFill>
            <a:schemeClr val="bg1"/>
          </a:solidFill>
        </p:grpSpPr>
        <p:sp>
          <p:nvSpPr>
            <p:cNvPr id="46" name="Freeform 142">
              <a:extLst>
                <a:ext uri="{FF2B5EF4-FFF2-40B4-BE49-F238E27FC236}">
                  <a16:creationId xmlns="" xmlns:a16="http://schemas.microsoft.com/office/drawing/2014/main" id="{05922EEA-6C96-4046-B145-60F326B15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188" y="3655713"/>
              <a:ext cx="287349" cy="98520"/>
            </a:xfrm>
            <a:custGeom>
              <a:avLst/>
              <a:gdLst>
                <a:gd name="T0" fmla="*/ 38 w 76"/>
                <a:gd name="T1" fmla="*/ 0 h 26"/>
                <a:gd name="T2" fmla="*/ 17 w 76"/>
                <a:gd name="T3" fmla="*/ 4 h 26"/>
                <a:gd name="T4" fmla="*/ 0 w 76"/>
                <a:gd name="T5" fmla="*/ 15 h 26"/>
                <a:gd name="T6" fmla="*/ 10 w 76"/>
                <a:gd name="T7" fmla="*/ 25 h 26"/>
                <a:gd name="T8" fmla="*/ 22 w 76"/>
                <a:gd name="T9" fmla="*/ 17 h 26"/>
                <a:gd name="T10" fmla="*/ 38 w 76"/>
                <a:gd name="T11" fmla="*/ 14 h 26"/>
                <a:gd name="T12" fmla="*/ 54 w 76"/>
                <a:gd name="T13" fmla="*/ 17 h 26"/>
                <a:gd name="T14" fmla="*/ 66 w 76"/>
                <a:gd name="T15" fmla="*/ 26 h 26"/>
                <a:gd name="T16" fmla="*/ 76 w 76"/>
                <a:gd name="T17" fmla="*/ 15 h 26"/>
                <a:gd name="T18" fmla="*/ 59 w 76"/>
                <a:gd name="T19" fmla="*/ 4 h 26"/>
                <a:gd name="T20" fmla="*/ 38 w 76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">
                  <a:moveTo>
                    <a:pt x="38" y="0"/>
                  </a:moveTo>
                  <a:cubicBezTo>
                    <a:pt x="30" y="0"/>
                    <a:pt x="23" y="1"/>
                    <a:pt x="17" y="4"/>
                  </a:cubicBezTo>
                  <a:cubicBezTo>
                    <a:pt x="10" y="7"/>
                    <a:pt x="5" y="10"/>
                    <a:pt x="0" y="1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2"/>
                    <a:pt x="18" y="19"/>
                    <a:pt x="22" y="17"/>
                  </a:cubicBezTo>
                  <a:cubicBezTo>
                    <a:pt x="27" y="15"/>
                    <a:pt x="32" y="14"/>
                    <a:pt x="38" y="14"/>
                  </a:cubicBezTo>
                  <a:cubicBezTo>
                    <a:pt x="44" y="14"/>
                    <a:pt x="49" y="15"/>
                    <a:pt x="54" y="17"/>
                  </a:cubicBezTo>
                  <a:cubicBezTo>
                    <a:pt x="58" y="19"/>
                    <a:pt x="63" y="22"/>
                    <a:pt x="66" y="26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1" y="10"/>
                    <a:pt x="66" y="7"/>
                    <a:pt x="59" y="4"/>
                  </a:cubicBezTo>
                  <a:cubicBezTo>
                    <a:pt x="53" y="1"/>
                    <a:pt x="46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3">
              <a:extLst>
                <a:ext uri="{FF2B5EF4-FFF2-40B4-BE49-F238E27FC236}">
                  <a16:creationId xmlns="" xmlns:a16="http://schemas.microsoft.com/office/drawing/2014/main" id="{CAB84BE5-2899-4281-A98E-15269029A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446" y="3765179"/>
              <a:ext cx="136833" cy="95783"/>
            </a:xfrm>
            <a:custGeom>
              <a:avLst/>
              <a:gdLst>
                <a:gd name="T0" fmla="*/ 18 w 36"/>
                <a:gd name="T1" fmla="*/ 0 h 25"/>
                <a:gd name="T2" fmla="*/ 8 w 36"/>
                <a:gd name="T3" fmla="*/ 2 h 25"/>
                <a:gd name="T4" fmla="*/ 0 w 36"/>
                <a:gd name="T5" fmla="*/ 7 h 25"/>
                <a:gd name="T6" fmla="*/ 18 w 36"/>
                <a:gd name="T7" fmla="*/ 25 h 25"/>
                <a:gd name="T8" fmla="*/ 36 w 36"/>
                <a:gd name="T9" fmla="*/ 7 h 25"/>
                <a:gd name="T10" fmla="*/ 28 w 36"/>
                <a:gd name="T11" fmla="*/ 2 h 25"/>
                <a:gd name="T12" fmla="*/ 18 w 3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18" y="0"/>
                  </a:moveTo>
                  <a:cubicBezTo>
                    <a:pt x="14" y="0"/>
                    <a:pt x="11" y="0"/>
                    <a:pt x="8" y="2"/>
                  </a:cubicBezTo>
                  <a:cubicBezTo>
                    <a:pt x="5" y="3"/>
                    <a:pt x="2" y="5"/>
                    <a:pt x="0" y="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4" y="5"/>
                    <a:pt x="31" y="3"/>
                    <a:pt x="28" y="2"/>
                  </a:cubicBezTo>
                  <a:cubicBezTo>
                    <a:pt x="25" y="0"/>
                    <a:pt x="2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4">
              <a:extLst>
                <a:ext uri="{FF2B5EF4-FFF2-40B4-BE49-F238E27FC236}">
                  <a16:creationId xmlns="" xmlns:a16="http://schemas.microsoft.com/office/drawing/2014/main" id="{A54B8282-A436-4B70-8D9E-8FD9CE248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095" y="3340998"/>
              <a:ext cx="659534" cy="359870"/>
            </a:xfrm>
            <a:custGeom>
              <a:avLst/>
              <a:gdLst>
                <a:gd name="T0" fmla="*/ 157 w 174"/>
                <a:gd name="T1" fmla="*/ 50 h 95"/>
                <a:gd name="T2" fmla="*/ 157 w 174"/>
                <a:gd name="T3" fmla="*/ 50 h 95"/>
                <a:gd name="T4" fmla="*/ 130 w 174"/>
                <a:gd name="T5" fmla="*/ 23 h 95"/>
                <a:gd name="T6" fmla="*/ 122 w 174"/>
                <a:gd name="T7" fmla="*/ 24 h 95"/>
                <a:gd name="T8" fmla="*/ 89 w 174"/>
                <a:gd name="T9" fmla="*/ 0 h 95"/>
                <a:gd name="T10" fmla="*/ 57 w 174"/>
                <a:gd name="T11" fmla="*/ 22 h 95"/>
                <a:gd name="T12" fmla="*/ 48 w 174"/>
                <a:gd name="T13" fmla="*/ 21 h 95"/>
                <a:gd name="T14" fmla="*/ 24 w 174"/>
                <a:gd name="T15" fmla="*/ 42 h 95"/>
                <a:gd name="T16" fmla="*/ 0 w 174"/>
                <a:gd name="T17" fmla="*/ 68 h 95"/>
                <a:gd name="T18" fmla="*/ 27 w 174"/>
                <a:gd name="T19" fmla="*/ 95 h 95"/>
                <a:gd name="T20" fmla="*/ 36 w 174"/>
                <a:gd name="T21" fmla="*/ 95 h 95"/>
                <a:gd name="T22" fmla="*/ 19 w 174"/>
                <a:gd name="T23" fmla="*/ 77 h 95"/>
                <a:gd name="T24" fmla="*/ 24 w 174"/>
                <a:gd name="T25" fmla="*/ 73 h 95"/>
                <a:gd name="T26" fmla="*/ 37 w 174"/>
                <a:gd name="T27" fmla="*/ 62 h 95"/>
                <a:gd name="T28" fmla="*/ 52 w 174"/>
                <a:gd name="T29" fmla="*/ 54 h 95"/>
                <a:gd name="T30" fmla="*/ 69 w 174"/>
                <a:gd name="T31" fmla="*/ 49 h 95"/>
                <a:gd name="T32" fmla="*/ 87 w 174"/>
                <a:gd name="T33" fmla="*/ 47 h 95"/>
                <a:gd name="T34" fmla="*/ 105 w 174"/>
                <a:gd name="T35" fmla="*/ 49 h 95"/>
                <a:gd name="T36" fmla="*/ 122 w 174"/>
                <a:gd name="T37" fmla="*/ 54 h 95"/>
                <a:gd name="T38" fmla="*/ 137 w 174"/>
                <a:gd name="T39" fmla="*/ 62 h 95"/>
                <a:gd name="T40" fmla="*/ 150 w 174"/>
                <a:gd name="T41" fmla="*/ 73 h 95"/>
                <a:gd name="T42" fmla="*/ 155 w 174"/>
                <a:gd name="T43" fmla="*/ 78 h 95"/>
                <a:gd name="T44" fmla="*/ 138 w 174"/>
                <a:gd name="T45" fmla="*/ 95 h 95"/>
                <a:gd name="T46" fmla="*/ 151 w 174"/>
                <a:gd name="T47" fmla="*/ 95 h 95"/>
                <a:gd name="T48" fmla="*/ 174 w 174"/>
                <a:gd name="T49" fmla="*/ 72 h 95"/>
                <a:gd name="T50" fmla="*/ 157 w 174"/>
                <a:gd name="T5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4" h="95">
                  <a:moveTo>
                    <a:pt x="157" y="50"/>
                  </a:moveTo>
                  <a:cubicBezTo>
                    <a:pt x="157" y="50"/>
                    <a:pt x="157" y="50"/>
                    <a:pt x="157" y="50"/>
                  </a:cubicBezTo>
                  <a:cubicBezTo>
                    <a:pt x="157" y="35"/>
                    <a:pt x="145" y="23"/>
                    <a:pt x="130" y="23"/>
                  </a:cubicBezTo>
                  <a:cubicBezTo>
                    <a:pt x="127" y="23"/>
                    <a:pt x="125" y="23"/>
                    <a:pt x="122" y="24"/>
                  </a:cubicBezTo>
                  <a:cubicBezTo>
                    <a:pt x="118" y="10"/>
                    <a:pt x="105" y="0"/>
                    <a:pt x="89" y="0"/>
                  </a:cubicBezTo>
                  <a:cubicBezTo>
                    <a:pt x="74" y="0"/>
                    <a:pt x="62" y="9"/>
                    <a:pt x="57" y="22"/>
                  </a:cubicBezTo>
                  <a:cubicBezTo>
                    <a:pt x="54" y="21"/>
                    <a:pt x="51" y="21"/>
                    <a:pt x="48" y="21"/>
                  </a:cubicBezTo>
                  <a:cubicBezTo>
                    <a:pt x="36" y="21"/>
                    <a:pt x="26" y="30"/>
                    <a:pt x="24" y="42"/>
                  </a:cubicBezTo>
                  <a:cubicBezTo>
                    <a:pt x="11" y="43"/>
                    <a:pt x="0" y="55"/>
                    <a:pt x="0" y="68"/>
                  </a:cubicBezTo>
                  <a:cubicBezTo>
                    <a:pt x="0" y="83"/>
                    <a:pt x="12" y="95"/>
                    <a:pt x="27" y="95"/>
                  </a:cubicBezTo>
                  <a:cubicBezTo>
                    <a:pt x="28" y="95"/>
                    <a:pt x="31" y="95"/>
                    <a:pt x="36" y="95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8" y="69"/>
                    <a:pt x="32" y="65"/>
                    <a:pt x="37" y="62"/>
                  </a:cubicBezTo>
                  <a:cubicBezTo>
                    <a:pt x="42" y="59"/>
                    <a:pt x="47" y="56"/>
                    <a:pt x="52" y="54"/>
                  </a:cubicBezTo>
                  <a:cubicBezTo>
                    <a:pt x="57" y="52"/>
                    <a:pt x="63" y="50"/>
                    <a:pt x="69" y="49"/>
                  </a:cubicBezTo>
                  <a:cubicBezTo>
                    <a:pt x="75" y="47"/>
                    <a:pt x="81" y="47"/>
                    <a:pt x="87" y="47"/>
                  </a:cubicBezTo>
                  <a:cubicBezTo>
                    <a:pt x="93" y="47"/>
                    <a:pt x="99" y="47"/>
                    <a:pt x="105" y="49"/>
                  </a:cubicBezTo>
                  <a:cubicBezTo>
                    <a:pt x="111" y="50"/>
                    <a:pt x="117" y="52"/>
                    <a:pt x="122" y="54"/>
                  </a:cubicBezTo>
                  <a:cubicBezTo>
                    <a:pt x="127" y="56"/>
                    <a:pt x="132" y="59"/>
                    <a:pt x="137" y="62"/>
                  </a:cubicBezTo>
                  <a:cubicBezTo>
                    <a:pt x="142" y="65"/>
                    <a:pt x="146" y="69"/>
                    <a:pt x="150" y="73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46" y="95"/>
                    <a:pt x="151" y="95"/>
                    <a:pt x="151" y="95"/>
                  </a:cubicBezTo>
                  <a:cubicBezTo>
                    <a:pt x="164" y="95"/>
                    <a:pt x="174" y="84"/>
                    <a:pt x="174" y="72"/>
                  </a:cubicBezTo>
                  <a:cubicBezTo>
                    <a:pt x="174" y="62"/>
                    <a:pt x="167" y="53"/>
                    <a:pt x="15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45">
              <a:extLst>
                <a:ext uri="{FF2B5EF4-FFF2-40B4-BE49-F238E27FC236}">
                  <a16:creationId xmlns="" xmlns:a16="http://schemas.microsoft.com/office/drawing/2014/main" id="{79E3EDA2-B420-437D-8ACB-288EAA243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5825" y="3542142"/>
              <a:ext cx="446075" cy="132728"/>
            </a:xfrm>
            <a:custGeom>
              <a:avLst/>
              <a:gdLst>
                <a:gd name="T0" fmla="*/ 105 w 118"/>
                <a:gd name="T1" fmla="*/ 15 h 35"/>
                <a:gd name="T2" fmla="*/ 91 w 118"/>
                <a:gd name="T3" fmla="*/ 7 h 35"/>
                <a:gd name="T4" fmla="*/ 76 w 118"/>
                <a:gd name="T5" fmla="*/ 2 h 35"/>
                <a:gd name="T6" fmla="*/ 59 w 118"/>
                <a:gd name="T7" fmla="*/ 0 h 35"/>
                <a:gd name="T8" fmla="*/ 42 w 118"/>
                <a:gd name="T9" fmla="*/ 2 h 35"/>
                <a:gd name="T10" fmla="*/ 27 w 118"/>
                <a:gd name="T11" fmla="*/ 7 h 35"/>
                <a:gd name="T12" fmla="*/ 13 w 118"/>
                <a:gd name="T13" fmla="*/ 14 h 35"/>
                <a:gd name="T14" fmla="*/ 0 w 118"/>
                <a:gd name="T15" fmla="*/ 25 h 35"/>
                <a:gd name="T16" fmla="*/ 10 w 118"/>
                <a:gd name="T17" fmla="*/ 35 h 35"/>
                <a:gd name="T18" fmla="*/ 21 w 118"/>
                <a:gd name="T19" fmla="*/ 27 h 35"/>
                <a:gd name="T20" fmla="*/ 32 w 118"/>
                <a:gd name="T21" fmla="*/ 20 h 35"/>
                <a:gd name="T22" fmla="*/ 45 w 118"/>
                <a:gd name="T23" fmla="*/ 16 h 35"/>
                <a:gd name="T24" fmla="*/ 59 w 118"/>
                <a:gd name="T25" fmla="*/ 15 h 35"/>
                <a:gd name="T26" fmla="*/ 73 w 118"/>
                <a:gd name="T27" fmla="*/ 16 h 35"/>
                <a:gd name="T28" fmla="*/ 86 w 118"/>
                <a:gd name="T29" fmla="*/ 20 h 35"/>
                <a:gd name="T30" fmla="*/ 97 w 118"/>
                <a:gd name="T31" fmla="*/ 27 h 35"/>
                <a:gd name="T32" fmla="*/ 108 w 118"/>
                <a:gd name="T33" fmla="*/ 35 h 35"/>
                <a:gd name="T34" fmla="*/ 118 w 118"/>
                <a:gd name="T35" fmla="*/ 25 h 35"/>
                <a:gd name="T36" fmla="*/ 105 w 118"/>
                <a:gd name="T3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35">
                  <a:moveTo>
                    <a:pt x="105" y="15"/>
                  </a:moveTo>
                  <a:cubicBezTo>
                    <a:pt x="101" y="12"/>
                    <a:pt x="96" y="9"/>
                    <a:pt x="91" y="7"/>
                  </a:cubicBezTo>
                  <a:cubicBezTo>
                    <a:pt x="86" y="5"/>
                    <a:pt x="81" y="3"/>
                    <a:pt x="76" y="2"/>
                  </a:cubicBezTo>
                  <a:cubicBezTo>
                    <a:pt x="70" y="1"/>
                    <a:pt x="65" y="0"/>
                    <a:pt x="59" y="0"/>
                  </a:cubicBezTo>
                  <a:cubicBezTo>
                    <a:pt x="53" y="0"/>
                    <a:pt x="48" y="1"/>
                    <a:pt x="42" y="2"/>
                  </a:cubicBezTo>
                  <a:cubicBezTo>
                    <a:pt x="37" y="3"/>
                    <a:pt x="32" y="5"/>
                    <a:pt x="27" y="7"/>
                  </a:cubicBezTo>
                  <a:cubicBezTo>
                    <a:pt x="22" y="9"/>
                    <a:pt x="17" y="11"/>
                    <a:pt x="13" y="14"/>
                  </a:cubicBezTo>
                  <a:cubicBezTo>
                    <a:pt x="8" y="17"/>
                    <a:pt x="4" y="21"/>
                    <a:pt x="0" y="2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2"/>
                    <a:pt x="17" y="29"/>
                    <a:pt x="21" y="27"/>
                  </a:cubicBezTo>
                  <a:cubicBezTo>
                    <a:pt x="24" y="24"/>
                    <a:pt x="28" y="22"/>
                    <a:pt x="32" y="20"/>
                  </a:cubicBezTo>
                  <a:cubicBezTo>
                    <a:pt x="36" y="19"/>
                    <a:pt x="41" y="17"/>
                    <a:pt x="45" y="16"/>
                  </a:cubicBezTo>
                  <a:cubicBezTo>
                    <a:pt x="50" y="15"/>
                    <a:pt x="54" y="15"/>
                    <a:pt x="59" y="15"/>
                  </a:cubicBezTo>
                  <a:cubicBezTo>
                    <a:pt x="64" y="15"/>
                    <a:pt x="68" y="15"/>
                    <a:pt x="73" y="16"/>
                  </a:cubicBezTo>
                  <a:cubicBezTo>
                    <a:pt x="77" y="17"/>
                    <a:pt x="82" y="19"/>
                    <a:pt x="86" y="20"/>
                  </a:cubicBezTo>
                  <a:cubicBezTo>
                    <a:pt x="90" y="22"/>
                    <a:pt x="94" y="24"/>
                    <a:pt x="97" y="27"/>
                  </a:cubicBezTo>
                  <a:cubicBezTo>
                    <a:pt x="101" y="29"/>
                    <a:pt x="105" y="32"/>
                    <a:pt x="108" y="3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4" y="21"/>
                    <a:pt x="110" y="18"/>
                    <a:pt x="10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CB03F426-9E82-407D-9FD8-8C39AECA6974}"/>
              </a:ext>
            </a:extLst>
          </p:cNvPr>
          <p:cNvGrpSpPr/>
          <p:nvPr/>
        </p:nvGrpSpPr>
        <p:grpSpPr>
          <a:xfrm>
            <a:off x="5781969" y="2380063"/>
            <a:ext cx="628062" cy="447443"/>
            <a:chOff x="8305847" y="998423"/>
            <a:chExt cx="628062" cy="447443"/>
          </a:xfrm>
          <a:solidFill>
            <a:schemeClr val="bg1"/>
          </a:solidFill>
        </p:grpSpPr>
        <p:sp>
          <p:nvSpPr>
            <p:cNvPr id="53" name="Freeform 194">
              <a:extLst>
                <a:ext uri="{FF2B5EF4-FFF2-40B4-BE49-F238E27FC236}">
                  <a16:creationId xmlns="" xmlns:a16="http://schemas.microsoft.com/office/drawing/2014/main" id="{543E69AE-3BEA-442B-9983-E9C315326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5313" y="1154412"/>
              <a:ext cx="409130" cy="139569"/>
            </a:xfrm>
            <a:custGeom>
              <a:avLst/>
              <a:gdLst>
                <a:gd name="T0" fmla="*/ 54 w 108"/>
                <a:gd name="T1" fmla="*/ 0 h 37"/>
                <a:gd name="T2" fmla="*/ 24 w 108"/>
                <a:gd name="T3" fmla="*/ 6 h 37"/>
                <a:gd name="T4" fmla="*/ 0 w 108"/>
                <a:gd name="T5" fmla="*/ 22 h 37"/>
                <a:gd name="T6" fmla="*/ 14 w 108"/>
                <a:gd name="T7" fmla="*/ 37 h 37"/>
                <a:gd name="T8" fmla="*/ 32 w 108"/>
                <a:gd name="T9" fmla="*/ 25 h 37"/>
                <a:gd name="T10" fmla="*/ 54 w 108"/>
                <a:gd name="T11" fmla="*/ 20 h 37"/>
                <a:gd name="T12" fmla="*/ 76 w 108"/>
                <a:gd name="T13" fmla="*/ 25 h 37"/>
                <a:gd name="T14" fmla="*/ 94 w 108"/>
                <a:gd name="T15" fmla="*/ 37 h 37"/>
                <a:gd name="T16" fmla="*/ 108 w 108"/>
                <a:gd name="T17" fmla="*/ 22 h 37"/>
                <a:gd name="T18" fmla="*/ 84 w 108"/>
                <a:gd name="T19" fmla="*/ 6 h 37"/>
                <a:gd name="T20" fmla="*/ 54 w 108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37">
                  <a:moveTo>
                    <a:pt x="54" y="0"/>
                  </a:moveTo>
                  <a:cubicBezTo>
                    <a:pt x="43" y="0"/>
                    <a:pt x="33" y="2"/>
                    <a:pt x="24" y="6"/>
                  </a:cubicBezTo>
                  <a:cubicBezTo>
                    <a:pt x="15" y="10"/>
                    <a:pt x="7" y="15"/>
                    <a:pt x="0" y="22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9" y="32"/>
                    <a:pt x="25" y="28"/>
                    <a:pt x="32" y="25"/>
                  </a:cubicBezTo>
                  <a:cubicBezTo>
                    <a:pt x="39" y="22"/>
                    <a:pt x="46" y="20"/>
                    <a:pt x="54" y="20"/>
                  </a:cubicBezTo>
                  <a:cubicBezTo>
                    <a:pt x="62" y="20"/>
                    <a:pt x="69" y="22"/>
                    <a:pt x="76" y="25"/>
                  </a:cubicBezTo>
                  <a:cubicBezTo>
                    <a:pt x="83" y="28"/>
                    <a:pt x="89" y="32"/>
                    <a:pt x="94" y="37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1" y="15"/>
                    <a:pt x="93" y="10"/>
                    <a:pt x="84" y="6"/>
                  </a:cubicBezTo>
                  <a:cubicBezTo>
                    <a:pt x="75" y="2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5">
              <a:extLst>
                <a:ext uri="{FF2B5EF4-FFF2-40B4-BE49-F238E27FC236}">
                  <a16:creationId xmlns="" xmlns:a16="http://schemas.microsoft.com/office/drawing/2014/main" id="{99604159-5268-498C-9DBF-7C3C9DE00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2043" y="1309033"/>
              <a:ext cx="192934" cy="136833"/>
            </a:xfrm>
            <a:custGeom>
              <a:avLst/>
              <a:gdLst>
                <a:gd name="T0" fmla="*/ 26 w 51"/>
                <a:gd name="T1" fmla="*/ 0 h 36"/>
                <a:gd name="T2" fmla="*/ 12 w 51"/>
                <a:gd name="T3" fmla="*/ 3 h 36"/>
                <a:gd name="T4" fmla="*/ 0 w 51"/>
                <a:gd name="T5" fmla="*/ 10 h 36"/>
                <a:gd name="T6" fmla="*/ 26 w 51"/>
                <a:gd name="T7" fmla="*/ 36 h 36"/>
                <a:gd name="T8" fmla="*/ 51 w 51"/>
                <a:gd name="T9" fmla="*/ 10 h 36"/>
                <a:gd name="T10" fmla="*/ 40 w 51"/>
                <a:gd name="T11" fmla="*/ 3 h 36"/>
                <a:gd name="T12" fmla="*/ 26 w 5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36">
                  <a:moveTo>
                    <a:pt x="26" y="0"/>
                  </a:moveTo>
                  <a:cubicBezTo>
                    <a:pt x="21" y="0"/>
                    <a:pt x="16" y="1"/>
                    <a:pt x="12" y="3"/>
                  </a:cubicBezTo>
                  <a:cubicBezTo>
                    <a:pt x="8" y="5"/>
                    <a:pt x="4" y="7"/>
                    <a:pt x="0" y="1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8" y="7"/>
                    <a:pt x="44" y="5"/>
                    <a:pt x="40" y="3"/>
                  </a:cubicBezTo>
                  <a:cubicBezTo>
                    <a:pt x="36" y="1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96">
              <a:extLst>
                <a:ext uri="{FF2B5EF4-FFF2-40B4-BE49-F238E27FC236}">
                  <a16:creationId xmlns="" xmlns:a16="http://schemas.microsoft.com/office/drawing/2014/main" id="{C6591B81-A110-4D4A-8C6D-8A8CD026B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47" y="998423"/>
              <a:ext cx="628062" cy="186092"/>
            </a:xfrm>
            <a:custGeom>
              <a:avLst/>
              <a:gdLst>
                <a:gd name="T0" fmla="*/ 149 w 166"/>
                <a:gd name="T1" fmla="*/ 20 h 49"/>
                <a:gd name="T2" fmla="*/ 129 w 166"/>
                <a:gd name="T3" fmla="*/ 9 h 49"/>
                <a:gd name="T4" fmla="*/ 107 w 166"/>
                <a:gd name="T5" fmla="*/ 2 h 49"/>
                <a:gd name="T6" fmla="*/ 83 w 166"/>
                <a:gd name="T7" fmla="*/ 0 h 49"/>
                <a:gd name="T8" fmla="*/ 59 w 166"/>
                <a:gd name="T9" fmla="*/ 2 h 49"/>
                <a:gd name="T10" fmla="*/ 37 w 166"/>
                <a:gd name="T11" fmla="*/ 9 h 49"/>
                <a:gd name="T12" fmla="*/ 17 w 166"/>
                <a:gd name="T13" fmla="*/ 20 h 49"/>
                <a:gd name="T14" fmla="*/ 0 w 166"/>
                <a:gd name="T15" fmla="*/ 34 h 49"/>
                <a:gd name="T16" fmla="*/ 14 w 166"/>
                <a:gd name="T17" fmla="*/ 48 h 49"/>
                <a:gd name="T18" fmla="*/ 28 w 166"/>
                <a:gd name="T19" fmla="*/ 37 h 49"/>
                <a:gd name="T20" fmla="*/ 45 w 166"/>
                <a:gd name="T21" fmla="*/ 28 h 49"/>
                <a:gd name="T22" fmla="*/ 63 w 166"/>
                <a:gd name="T23" fmla="*/ 22 h 49"/>
                <a:gd name="T24" fmla="*/ 83 w 166"/>
                <a:gd name="T25" fmla="*/ 20 h 49"/>
                <a:gd name="T26" fmla="*/ 102 w 166"/>
                <a:gd name="T27" fmla="*/ 22 h 49"/>
                <a:gd name="T28" fmla="*/ 121 w 166"/>
                <a:gd name="T29" fmla="*/ 28 h 49"/>
                <a:gd name="T30" fmla="*/ 137 w 166"/>
                <a:gd name="T31" fmla="*/ 37 h 49"/>
                <a:gd name="T32" fmla="*/ 152 w 166"/>
                <a:gd name="T33" fmla="*/ 49 h 49"/>
                <a:gd name="T34" fmla="*/ 166 w 166"/>
                <a:gd name="T35" fmla="*/ 34 h 49"/>
                <a:gd name="T36" fmla="*/ 149 w 166"/>
                <a:gd name="T37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49">
                  <a:moveTo>
                    <a:pt x="149" y="20"/>
                  </a:moveTo>
                  <a:cubicBezTo>
                    <a:pt x="142" y="15"/>
                    <a:pt x="136" y="12"/>
                    <a:pt x="129" y="9"/>
                  </a:cubicBezTo>
                  <a:cubicBezTo>
                    <a:pt x="122" y="6"/>
                    <a:pt x="114" y="4"/>
                    <a:pt x="107" y="2"/>
                  </a:cubicBezTo>
                  <a:cubicBezTo>
                    <a:pt x="99" y="0"/>
                    <a:pt x="91" y="0"/>
                    <a:pt x="83" y="0"/>
                  </a:cubicBezTo>
                  <a:cubicBezTo>
                    <a:pt x="75" y="0"/>
                    <a:pt x="67" y="0"/>
                    <a:pt x="59" y="2"/>
                  </a:cubicBezTo>
                  <a:cubicBezTo>
                    <a:pt x="52" y="4"/>
                    <a:pt x="44" y="6"/>
                    <a:pt x="37" y="9"/>
                  </a:cubicBezTo>
                  <a:cubicBezTo>
                    <a:pt x="30" y="12"/>
                    <a:pt x="24" y="15"/>
                    <a:pt x="17" y="20"/>
                  </a:cubicBezTo>
                  <a:cubicBezTo>
                    <a:pt x="11" y="24"/>
                    <a:pt x="5" y="28"/>
                    <a:pt x="0" y="3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4"/>
                    <a:pt x="23" y="40"/>
                    <a:pt x="28" y="37"/>
                  </a:cubicBezTo>
                  <a:cubicBezTo>
                    <a:pt x="34" y="33"/>
                    <a:pt x="39" y="30"/>
                    <a:pt x="45" y="28"/>
                  </a:cubicBezTo>
                  <a:cubicBezTo>
                    <a:pt x="51" y="25"/>
                    <a:pt x="57" y="23"/>
                    <a:pt x="63" y="22"/>
                  </a:cubicBezTo>
                  <a:cubicBezTo>
                    <a:pt x="70" y="21"/>
                    <a:pt x="76" y="20"/>
                    <a:pt x="83" y="20"/>
                  </a:cubicBezTo>
                  <a:cubicBezTo>
                    <a:pt x="90" y="20"/>
                    <a:pt x="96" y="21"/>
                    <a:pt x="102" y="22"/>
                  </a:cubicBezTo>
                  <a:cubicBezTo>
                    <a:pt x="109" y="23"/>
                    <a:pt x="115" y="25"/>
                    <a:pt x="121" y="28"/>
                  </a:cubicBezTo>
                  <a:cubicBezTo>
                    <a:pt x="127" y="30"/>
                    <a:pt x="132" y="33"/>
                    <a:pt x="137" y="37"/>
                  </a:cubicBezTo>
                  <a:cubicBezTo>
                    <a:pt x="143" y="40"/>
                    <a:pt x="147" y="44"/>
                    <a:pt x="152" y="49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1" y="29"/>
                    <a:pt x="155" y="24"/>
                    <a:pt x="1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CBA59F3F-E633-4C68-88CA-1AF528FA9ACA}"/>
              </a:ext>
            </a:extLst>
          </p:cNvPr>
          <p:cNvSpPr/>
          <p:nvPr/>
        </p:nvSpPr>
        <p:spPr>
          <a:xfrm>
            <a:off x="831369" y="4275915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9A8B9D2E-C297-459B-B17B-D2724B7C3B89}"/>
              </a:ext>
            </a:extLst>
          </p:cNvPr>
          <p:cNvSpPr/>
          <p:nvPr/>
        </p:nvSpPr>
        <p:spPr>
          <a:xfrm>
            <a:off x="4501888" y="4275915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39B691D2-7D35-4A18-B155-04FEE2B21842}"/>
              </a:ext>
            </a:extLst>
          </p:cNvPr>
          <p:cNvSpPr/>
          <p:nvPr/>
        </p:nvSpPr>
        <p:spPr>
          <a:xfrm>
            <a:off x="8192841" y="4250631"/>
            <a:ext cx="3185487" cy="1213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请你在这里输入正文相关内容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69E910EB-A2D6-4112-8083-5A39E50F9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52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3EAFBAF5-3DFE-4DA0-9FD2-BBEE2266BD54}"/>
              </a:ext>
            </a:extLst>
          </p:cNvPr>
          <p:cNvSpPr/>
          <p:nvPr/>
        </p:nvSpPr>
        <p:spPr>
          <a:xfrm>
            <a:off x="7220482" y="906554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F76F9FA-800D-4318-8DD5-5DDC97961AC7}"/>
              </a:ext>
            </a:extLst>
          </p:cNvPr>
          <p:cNvSpPr txBox="1"/>
          <p:nvPr/>
        </p:nvSpPr>
        <p:spPr>
          <a:xfrm>
            <a:off x="7861735" y="867266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EACFFA73-ED12-4F64-9A99-26C50E156EEB}"/>
              </a:ext>
            </a:extLst>
          </p:cNvPr>
          <p:cNvSpPr/>
          <p:nvPr/>
        </p:nvSpPr>
        <p:spPr>
          <a:xfrm>
            <a:off x="7220482" y="1811865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B8FF5ED2-9BC3-40DD-9A8C-2CF12586D784}"/>
              </a:ext>
            </a:extLst>
          </p:cNvPr>
          <p:cNvSpPr txBox="1"/>
          <p:nvPr/>
        </p:nvSpPr>
        <p:spPr>
          <a:xfrm>
            <a:off x="7861735" y="1772533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2B0D0F86-9E40-4D38-85C1-8BEF762FB16A}"/>
              </a:ext>
            </a:extLst>
          </p:cNvPr>
          <p:cNvSpPr/>
          <p:nvPr/>
        </p:nvSpPr>
        <p:spPr>
          <a:xfrm>
            <a:off x="7220482" y="2717176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33FBB2A-BEBE-47D8-B8BA-16EABABAF519}"/>
              </a:ext>
            </a:extLst>
          </p:cNvPr>
          <p:cNvSpPr txBox="1"/>
          <p:nvPr/>
        </p:nvSpPr>
        <p:spPr>
          <a:xfrm>
            <a:off x="7861735" y="2693969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D3F2E105-FB80-437D-B087-DD62FABB981F}"/>
              </a:ext>
            </a:extLst>
          </p:cNvPr>
          <p:cNvSpPr/>
          <p:nvPr/>
        </p:nvSpPr>
        <p:spPr>
          <a:xfrm>
            <a:off x="7220482" y="3622487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F44C7C5-DDBD-402F-8BD9-E5BE3E5B7055}"/>
              </a:ext>
            </a:extLst>
          </p:cNvPr>
          <p:cNvSpPr txBox="1"/>
          <p:nvPr/>
        </p:nvSpPr>
        <p:spPr>
          <a:xfrm>
            <a:off x="7861734" y="3592317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CE453500-0ED3-4B77-9506-75CF1F19FC09}"/>
              </a:ext>
            </a:extLst>
          </p:cNvPr>
          <p:cNvSpPr/>
          <p:nvPr/>
        </p:nvSpPr>
        <p:spPr>
          <a:xfrm>
            <a:off x="7220482" y="4527798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AF1717D8-81DC-43ED-9F04-E6AA3A730111}"/>
              </a:ext>
            </a:extLst>
          </p:cNvPr>
          <p:cNvSpPr txBox="1"/>
          <p:nvPr/>
        </p:nvSpPr>
        <p:spPr>
          <a:xfrm>
            <a:off x="7861734" y="4497584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55EFFFA4-41B4-4BF6-9010-95CCEBDD0240}"/>
              </a:ext>
            </a:extLst>
          </p:cNvPr>
          <p:cNvSpPr/>
          <p:nvPr/>
        </p:nvSpPr>
        <p:spPr>
          <a:xfrm>
            <a:off x="7220482" y="5433109"/>
            <a:ext cx="518334" cy="51833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0" bIns="72000"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70A8A420-A02A-46C0-A2CB-4D0DC1EB6C19}"/>
              </a:ext>
            </a:extLst>
          </p:cNvPr>
          <p:cNvSpPr txBox="1"/>
          <p:nvPr/>
        </p:nvSpPr>
        <p:spPr>
          <a:xfrm>
            <a:off x="7861735" y="5409902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C04FD4EE-E57B-4566-8AAC-F2C17FCFEB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" y="0"/>
            <a:ext cx="5032668" cy="6858000"/>
          </a:xfrm>
        </p:spPr>
      </p:pic>
    </p:spTree>
    <p:extLst>
      <p:ext uri="{BB962C8B-B14F-4D97-AF65-F5344CB8AC3E}">
        <p14:creationId xmlns:p14="http://schemas.microsoft.com/office/powerpoint/2010/main" val="201600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漏斗式结构</a:t>
            </a:r>
          </a:p>
        </p:txBody>
      </p:sp>
      <p:graphicFrame>
        <p:nvGraphicFramePr>
          <p:cNvPr id="87" name="图示 86">
            <a:extLst>
              <a:ext uri="{FF2B5EF4-FFF2-40B4-BE49-F238E27FC236}">
                <a16:creationId xmlns="" xmlns:a16="http://schemas.microsoft.com/office/drawing/2014/main" id="{F38C84C3-9AC1-45F0-9598-4120EB87E2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8548658"/>
              </p:ext>
            </p:extLst>
          </p:nvPr>
        </p:nvGraphicFramePr>
        <p:xfrm>
          <a:off x="479425" y="1122886"/>
          <a:ext cx="5194300" cy="5389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6" name="弧形 95">
            <a:extLst>
              <a:ext uri="{FF2B5EF4-FFF2-40B4-BE49-F238E27FC236}">
                <a16:creationId xmlns="" xmlns:a16="http://schemas.microsoft.com/office/drawing/2014/main" id="{70494EBE-2845-413E-8CA2-B38E3D887FB0}"/>
              </a:ext>
            </a:extLst>
          </p:cNvPr>
          <p:cNvSpPr/>
          <p:nvPr/>
        </p:nvSpPr>
        <p:spPr>
          <a:xfrm>
            <a:off x="896163" y="1566135"/>
            <a:ext cx="4360823" cy="1703684"/>
          </a:xfrm>
          <a:prstGeom prst="arc">
            <a:avLst>
              <a:gd name="adj1" fmla="val 16200000"/>
              <a:gd name="adj2" fmla="val 21217169"/>
            </a:avLst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8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弧形 96">
            <a:extLst>
              <a:ext uri="{FF2B5EF4-FFF2-40B4-BE49-F238E27FC236}">
                <a16:creationId xmlns="" xmlns:a16="http://schemas.microsoft.com/office/drawing/2014/main" id="{A4860213-B23B-4B64-89BF-8482897C991D}"/>
              </a:ext>
            </a:extLst>
          </p:cNvPr>
          <p:cNvSpPr/>
          <p:nvPr/>
        </p:nvSpPr>
        <p:spPr>
          <a:xfrm flipH="1" flipV="1">
            <a:off x="896160" y="1242670"/>
            <a:ext cx="4360823" cy="2095500"/>
          </a:xfrm>
          <a:prstGeom prst="arc">
            <a:avLst>
              <a:gd name="adj1" fmla="val 14918010"/>
              <a:gd name="adj2" fmla="val 21268445"/>
            </a:avLst>
          </a:prstGeom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8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A1EB3E17-EC81-4CD6-8202-7DE178DBB0A9}"/>
              </a:ext>
            </a:extLst>
          </p:cNvPr>
          <p:cNvSpPr/>
          <p:nvPr/>
        </p:nvSpPr>
        <p:spPr>
          <a:xfrm>
            <a:off x="5673718" y="1985774"/>
            <a:ext cx="363794" cy="363794"/>
          </a:xfrm>
          <a:prstGeom prst="ellipse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>
            <a:extLst>
              <a:ext uri="{FF2B5EF4-FFF2-40B4-BE49-F238E27FC236}">
                <a16:creationId xmlns="" xmlns:a16="http://schemas.microsoft.com/office/drawing/2014/main" id="{03320A67-8AEE-4556-B1BF-2819C51F276C}"/>
              </a:ext>
            </a:extLst>
          </p:cNvPr>
          <p:cNvCxnSpPr>
            <a:cxnSpLocks/>
          </p:cNvCxnSpPr>
          <p:nvPr/>
        </p:nvCxnSpPr>
        <p:spPr>
          <a:xfrm>
            <a:off x="6136910" y="2607709"/>
            <a:ext cx="510176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87A609AB-4857-44AA-BDCE-1B51084CC412}"/>
              </a:ext>
            </a:extLst>
          </p:cNvPr>
          <p:cNvSpPr txBox="1"/>
          <p:nvPr/>
        </p:nvSpPr>
        <p:spPr>
          <a:xfrm>
            <a:off x="5717810" y="2006600"/>
            <a:ext cx="272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="" xmlns:a16="http://schemas.microsoft.com/office/drawing/2014/main" id="{4CD2CBC3-DE50-47DF-98CF-C39E7E57A5BA}"/>
              </a:ext>
            </a:extLst>
          </p:cNvPr>
          <p:cNvCxnSpPr>
            <a:cxnSpLocks/>
          </p:cNvCxnSpPr>
          <p:nvPr/>
        </p:nvCxnSpPr>
        <p:spPr>
          <a:xfrm>
            <a:off x="5828577" y="2608477"/>
            <a:ext cx="417870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>
            <a:extLst>
              <a:ext uri="{FF2B5EF4-FFF2-40B4-BE49-F238E27FC236}">
                <a16:creationId xmlns="" xmlns:a16="http://schemas.microsoft.com/office/drawing/2014/main" id="{2CED4A94-A27E-4BED-BA50-8F6081710AE2}"/>
              </a:ext>
            </a:extLst>
          </p:cNvPr>
          <p:cNvSpPr/>
          <p:nvPr/>
        </p:nvSpPr>
        <p:spPr>
          <a:xfrm>
            <a:off x="5717810" y="2790055"/>
            <a:ext cx="5793574" cy="2377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请在这里输入你的正文内容 请在这里输入你的正文内容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E143F909-CD2B-4D61-BC95-35ED3BB21120}"/>
              </a:ext>
            </a:extLst>
          </p:cNvPr>
          <p:cNvCxnSpPr>
            <a:cxnSpLocks/>
          </p:cNvCxnSpPr>
          <p:nvPr/>
        </p:nvCxnSpPr>
        <p:spPr>
          <a:xfrm>
            <a:off x="1612900" y="3409078"/>
            <a:ext cx="838200" cy="1187450"/>
          </a:xfrm>
          <a:prstGeom prst="straightConnector1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箭头连接符 102">
            <a:extLst>
              <a:ext uri="{FF2B5EF4-FFF2-40B4-BE49-F238E27FC236}">
                <a16:creationId xmlns="" xmlns:a16="http://schemas.microsoft.com/office/drawing/2014/main" id="{919C8BB9-0246-427F-9B29-9AE902938174}"/>
              </a:ext>
            </a:extLst>
          </p:cNvPr>
          <p:cNvCxnSpPr>
            <a:cxnSpLocks/>
          </p:cNvCxnSpPr>
          <p:nvPr/>
        </p:nvCxnSpPr>
        <p:spPr>
          <a:xfrm flipH="1">
            <a:off x="3773676" y="3409078"/>
            <a:ext cx="838200" cy="1187450"/>
          </a:xfrm>
          <a:prstGeom prst="straightConnector1">
            <a:avLst/>
          </a:prstGeom>
          <a:ln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FC0EFED2-3338-4E1B-8493-EE6BA64F4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金字塔结构</a:t>
            </a:r>
          </a:p>
        </p:txBody>
      </p:sp>
      <p:sp>
        <p:nvSpPr>
          <p:cNvPr id="36" name="梯形 35">
            <a:extLst>
              <a:ext uri="{FF2B5EF4-FFF2-40B4-BE49-F238E27FC236}">
                <a16:creationId xmlns="" xmlns:a16="http://schemas.microsoft.com/office/drawing/2014/main" id="{72FCEE7A-8B01-4416-A0C8-0304D4C11B79}"/>
              </a:ext>
            </a:extLst>
          </p:cNvPr>
          <p:cNvSpPr/>
          <p:nvPr/>
        </p:nvSpPr>
        <p:spPr>
          <a:xfrm>
            <a:off x="1364033" y="2913277"/>
            <a:ext cx="4061304" cy="1617942"/>
          </a:xfrm>
          <a:prstGeom prst="trapezoid">
            <a:avLst>
              <a:gd name="adj" fmla="val 63577"/>
            </a:avLst>
          </a:prstGeom>
          <a:gradFill>
            <a:gsLst>
              <a:gs pos="56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83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等腰三角形 39">
            <a:extLst>
              <a:ext uri="{FF2B5EF4-FFF2-40B4-BE49-F238E27FC236}">
                <a16:creationId xmlns="" xmlns:a16="http://schemas.microsoft.com/office/drawing/2014/main" id="{CC0D1997-9E01-4EEF-A490-9805DEB2EEBE}"/>
              </a:ext>
            </a:extLst>
          </p:cNvPr>
          <p:cNvSpPr/>
          <p:nvPr/>
        </p:nvSpPr>
        <p:spPr>
          <a:xfrm>
            <a:off x="2380636" y="1210957"/>
            <a:ext cx="2028098" cy="1615376"/>
          </a:xfrm>
          <a:prstGeom prst="triangle">
            <a:avLst/>
          </a:prstGeom>
          <a:gradFill>
            <a:gsLst>
              <a:gs pos="65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83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梯形 44">
            <a:extLst>
              <a:ext uri="{FF2B5EF4-FFF2-40B4-BE49-F238E27FC236}">
                <a16:creationId xmlns="" xmlns:a16="http://schemas.microsoft.com/office/drawing/2014/main" id="{BEA06FBA-DB85-4265-88F5-231DE77C0916}"/>
              </a:ext>
            </a:extLst>
          </p:cNvPr>
          <p:cNvSpPr/>
          <p:nvPr/>
        </p:nvSpPr>
        <p:spPr>
          <a:xfrm>
            <a:off x="444700" y="4427110"/>
            <a:ext cx="5899970" cy="1469848"/>
          </a:xfrm>
          <a:prstGeom prst="trapezoid">
            <a:avLst>
              <a:gd name="adj" fmla="val 63577"/>
            </a:avLst>
          </a:prstGeom>
          <a:gradFill>
            <a:gsLst>
              <a:gs pos="56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alpha val="8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/>
                </a:gs>
                <a:gs pos="83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B58F58D-1E02-4ACF-9E44-33FB42435E6F}"/>
              </a:ext>
            </a:extLst>
          </p:cNvPr>
          <p:cNvSpPr txBox="1"/>
          <p:nvPr/>
        </p:nvSpPr>
        <p:spPr>
          <a:xfrm>
            <a:off x="2712156" y="1995384"/>
            <a:ext cx="1451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" dirty="0">
                <a:solidFill>
                  <a:schemeClr val="bg1"/>
                </a:solidFill>
              </a:rPr>
              <a:t>国家级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520E29C8-E0B6-4F29-9FEF-4C4C2879A36A}"/>
              </a:ext>
            </a:extLst>
          </p:cNvPr>
          <p:cNvSpPr txBox="1"/>
          <p:nvPr/>
        </p:nvSpPr>
        <p:spPr>
          <a:xfrm>
            <a:off x="2712156" y="3429000"/>
            <a:ext cx="1451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" dirty="0">
                <a:solidFill>
                  <a:schemeClr val="bg1"/>
                </a:solidFill>
              </a:rPr>
              <a:t>省级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8070A628-9F06-44E8-8D67-E6E4B46FE032}"/>
              </a:ext>
            </a:extLst>
          </p:cNvPr>
          <p:cNvSpPr txBox="1"/>
          <p:nvPr/>
        </p:nvSpPr>
        <p:spPr>
          <a:xfrm>
            <a:off x="2712156" y="4836831"/>
            <a:ext cx="1451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" dirty="0">
                <a:solidFill>
                  <a:schemeClr val="bg1"/>
                </a:solidFill>
              </a:rPr>
              <a:t>市级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FBCC7A20-A0A9-476D-879A-CF2EBEDDA5DA}"/>
              </a:ext>
            </a:extLst>
          </p:cNvPr>
          <p:cNvCxnSpPr>
            <a:stCxn id="3" idx="3"/>
          </p:cNvCxnSpPr>
          <p:nvPr/>
        </p:nvCxnSpPr>
        <p:spPr>
          <a:xfrm flipV="1">
            <a:off x="4164055" y="2226216"/>
            <a:ext cx="3475235" cy="1"/>
          </a:xfrm>
          <a:prstGeom prst="line">
            <a:avLst/>
          </a:prstGeom>
          <a:ln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1E82745C-45C7-43B1-9F70-759E4E2E1737}"/>
              </a:ext>
            </a:extLst>
          </p:cNvPr>
          <p:cNvCxnSpPr>
            <a:cxnSpLocks/>
          </p:cNvCxnSpPr>
          <p:nvPr/>
        </p:nvCxnSpPr>
        <p:spPr>
          <a:xfrm>
            <a:off x="5023412" y="3641672"/>
            <a:ext cx="2615878" cy="0"/>
          </a:xfrm>
          <a:prstGeom prst="line">
            <a:avLst/>
          </a:prstGeom>
          <a:ln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7E109DF2-E578-4A47-A821-2D869608FE79}"/>
              </a:ext>
            </a:extLst>
          </p:cNvPr>
          <p:cNvCxnSpPr>
            <a:cxnSpLocks/>
          </p:cNvCxnSpPr>
          <p:nvPr/>
        </p:nvCxnSpPr>
        <p:spPr>
          <a:xfrm>
            <a:off x="5901672" y="5043202"/>
            <a:ext cx="1737618" cy="0"/>
          </a:xfrm>
          <a:prstGeom prst="line">
            <a:avLst/>
          </a:prstGeom>
          <a:ln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AF0F54E7-4724-4E8E-9A82-2A21A738FB4E}"/>
              </a:ext>
            </a:extLst>
          </p:cNvPr>
          <p:cNvSpPr/>
          <p:nvPr/>
        </p:nvSpPr>
        <p:spPr>
          <a:xfrm>
            <a:off x="7894770" y="1567770"/>
            <a:ext cx="3493955" cy="121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8C66B65-1B0B-4231-9451-EE6CEC5FEED7}"/>
              </a:ext>
            </a:extLst>
          </p:cNvPr>
          <p:cNvSpPr/>
          <p:nvPr/>
        </p:nvSpPr>
        <p:spPr>
          <a:xfrm>
            <a:off x="7894770" y="2997440"/>
            <a:ext cx="3493955" cy="121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4D39B432-1DAD-4313-9D2B-D09FE690D35B}"/>
              </a:ext>
            </a:extLst>
          </p:cNvPr>
          <p:cNvSpPr/>
          <p:nvPr/>
        </p:nvSpPr>
        <p:spPr>
          <a:xfrm>
            <a:off x="7894770" y="4427110"/>
            <a:ext cx="3493955" cy="1213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可以在这里输入相关的奖项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C82A6AED-ED72-45DC-AD9E-594D4BD8A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48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四象限结构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815AACFA-C829-48B2-8E3E-609C885C9E65}"/>
              </a:ext>
            </a:extLst>
          </p:cNvPr>
          <p:cNvCxnSpPr>
            <a:cxnSpLocks/>
          </p:cNvCxnSpPr>
          <p:nvPr/>
        </p:nvCxnSpPr>
        <p:spPr>
          <a:xfrm>
            <a:off x="1129219" y="1337187"/>
            <a:ext cx="0" cy="4269352"/>
          </a:xfrm>
          <a:prstGeom prst="line">
            <a:avLst/>
          </a:prstGeom>
          <a:ln w="12700" cap="sq">
            <a:miter lim="800000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15E2C83B-9EFE-4C6C-BC98-57746877437F}"/>
              </a:ext>
            </a:extLst>
          </p:cNvPr>
          <p:cNvCxnSpPr>
            <a:cxnSpLocks/>
          </p:cNvCxnSpPr>
          <p:nvPr/>
        </p:nvCxnSpPr>
        <p:spPr>
          <a:xfrm>
            <a:off x="1129219" y="5606539"/>
            <a:ext cx="6249481" cy="0"/>
          </a:xfrm>
          <a:prstGeom prst="line">
            <a:avLst/>
          </a:prstGeom>
          <a:ln w="12700" cap="sq"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980E838-5525-45BC-8A15-C64DEDE79FEC}"/>
              </a:ext>
            </a:extLst>
          </p:cNvPr>
          <p:cNvSpPr/>
          <p:nvPr/>
        </p:nvSpPr>
        <p:spPr>
          <a:xfrm>
            <a:off x="1129219" y="3576435"/>
            <a:ext cx="3033868" cy="201069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2B7DE2E7-5FA0-409F-B9BB-80DD03DCE263}"/>
              </a:ext>
            </a:extLst>
          </p:cNvPr>
          <p:cNvSpPr/>
          <p:nvPr/>
        </p:nvSpPr>
        <p:spPr>
          <a:xfrm>
            <a:off x="4167025" y="3576435"/>
            <a:ext cx="3033868" cy="2010696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D659EAC3-69D6-4A18-8508-ECA5BCA9EC17}"/>
              </a:ext>
            </a:extLst>
          </p:cNvPr>
          <p:cNvSpPr/>
          <p:nvPr/>
        </p:nvSpPr>
        <p:spPr>
          <a:xfrm>
            <a:off x="1129219" y="1565738"/>
            <a:ext cx="3033868" cy="2010696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11D5A32-AB6D-4CBD-BD2C-58899D7D5700}"/>
              </a:ext>
            </a:extLst>
          </p:cNvPr>
          <p:cNvSpPr/>
          <p:nvPr/>
        </p:nvSpPr>
        <p:spPr>
          <a:xfrm>
            <a:off x="4167025" y="1565738"/>
            <a:ext cx="3033868" cy="2010696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B4879CB-4D0D-4013-95C5-5E07134037F5}"/>
              </a:ext>
            </a:extLst>
          </p:cNvPr>
          <p:cNvSpPr txBox="1"/>
          <p:nvPr/>
        </p:nvSpPr>
        <p:spPr>
          <a:xfrm>
            <a:off x="2139918" y="2372747"/>
            <a:ext cx="1130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22A36913-74A1-4051-88C7-118995EBB0F2}"/>
              </a:ext>
            </a:extLst>
          </p:cNvPr>
          <p:cNvSpPr txBox="1"/>
          <p:nvPr/>
        </p:nvSpPr>
        <p:spPr>
          <a:xfrm>
            <a:off x="5292023" y="2372747"/>
            <a:ext cx="1130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1793808-E79A-4CAA-8AD1-EA89ADDFAD89}"/>
              </a:ext>
            </a:extLst>
          </p:cNvPr>
          <p:cNvSpPr txBox="1"/>
          <p:nvPr/>
        </p:nvSpPr>
        <p:spPr>
          <a:xfrm>
            <a:off x="2139918" y="4404439"/>
            <a:ext cx="1130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9F88612-3D41-4C91-AAD2-7897F695640C}"/>
              </a:ext>
            </a:extLst>
          </p:cNvPr>
          <p:cNvSpPr txBox="1"/>
          <p:nvPr/>
        </p:nvSpPr>
        <p:spPr>
          <a:xfrm>
            <a:off x="5292023" y="4404439"/>
            <a:ext cx="1130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A548EF6-A5A1-442C-9B3D-5AE2AF73B3F6}"/>
              </a:ext>
            </a:extLst>
          </p:cNvPr>
          <p:cNvSpPr txBox="1"/>
          <p:nvPr/>
        </p:nvSpPr>
        <p:spPr>
          <a:xfrm>
            <a:off x="6701418" y="5668451"/>
            <a:ext cx="857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D2DF0BE2-E3AE-4E7C-BD7B-290D757AE921}"/>
              </a:ext>
            </a:extLst>
          </p:cNvPr>
          <p:cNvSpPr txBox="1"/>
          <p:nvPr/>
        </p:nvSpPr>
        <p:spPr>
          <a:xfrm>
            <a:off x="741820" y="1289945"/>
            <a:ext cx="400110" cy="7891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75000"/>
                  </a:schemeClr>
                </a:solidFill>
              </a:rPr>
              <a:t>关键词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B3E48C44-35CE-4002-84D8-2402FAFC20F3}"/>
              </a:ext>
            </a:extLst>
          </p:cNvPr>
          <p:cNvGrpSpPr/>
          <p:nvPr/>
        </p:nvGrpSpPr>
        <p:grpSpPr>
          <a:xfrm>
            <a:off x="7751763" y="2245747"/>
            <a:ext cx="3991006" cy="2492161"/>
            <a:chOff x="7844770" y="2273300"/>
            <a:chExt cx="3991006" cy="2492161"/>
          </a:xfrm>
        </p:grpSpPr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98CB3F5F-F21D-4D6F-8315-8A6397ECC6D8}"/>
                </a:ext>
              </a:extLst>
            </p:cNvPr>
            <p:cNvSpPr/>
            <p:nvPr/>
          </p:nvSpPr>
          <p:spPr>
            <a:xfrm>
              <a:off x="7844770" y="2273300"/>
              <a:ext cx="363794" cy="363794"/>
            </a:xfrm>
            <a:prstGeom prst="ellipse">
              <a:avLst/>
            </a:prstGeom>
            <a:solidFill>
              <a:schemeClr val="accent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6253DD99-5DAA-4D51-91AF-87E257B50976}"/>
                </a:ext>
              </a:extLst>
            </p:cNvPr>
            <p:cNvSpPr txBox="1"/>
            <p:nvPr/>
          </p:nvSpPr>
          <p:spPr>
            <a:xfrm>
              <a:off x="7888862" y="2294126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3AE3C550-0B89-4650-8460-B9BB1F46B093}"/>
                </a:ext>
              </a:extLst>
            </p:cNvPr>
            <p:cNvSpPr/>
            <p:nvPr/>
          </p:nvSpPr>
          <p:spPr>
            <a:xfrm>
              <a:off x="7888862" y="2776134"/>
              <a:ext cx="3946914" cy="19893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这里输入正文内容 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这里输入正文内容 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这里输入正文内容 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这里输入正文内容 这里输入正文内容</a:t>
              </a: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这里输入正文内容 这里输入正文内容</a:t>
              </a: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C3D57FEE-8D7A-43CA-AA48-96755061719B}"/>
              </a:ext>
            </a:extLst>
          </p:cNvPr>
          <p:cNvCxnSpPr/>
          <p:nvPr/>
        </p:nvCxnSpPr>
        <p:spPr>
          <a:xfrm>
            <a:off x="7751763" y="1854200"/>
            <a:ext cx="3960812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D3A23531-FF73-416E-A1A0-FFABABEAD92E}"/>
              </a:ext>
            </a:extLst>
          </p:cNvPr>
          <p:cNvCxnSpPr/>
          <p:nvPr/>
        </p:nvCxnSpPr>
        <p:spPr>
          <a:xfrm>
            <a:off x="7751763" y="5016500"/>
            <a:ext cx="396081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B26769A4-B7D0-492E-9975-EC6EBE1A53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78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>
            <a:extLst>
              <a:ext uri="{FF2B5EF4-FFF2-40B4-BE49-F238E27FC236}">
                <a16:creationId xmlns="" xmlns:a16="http://schemas.microsoft.com/office/drawing/2014/main" id="{001D7C48-7F2E-4322-974A-921FA7B724C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24" y="678131"/>
            <a:ext cx="7524776" cy="6179870"/>
          </a:xfr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50DBA77-A328-4505-A611-49E13A811F49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9B929DF-4542-4273-9ECC-E31357A01541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F39937E-A903-4625-9FAD-FAB5A016510A}"/>
              </a:ext>
            </a:extLst>
          </p:cNvPr>
          <p:cNvSpPr txBox="1"/>
          <p:nvPr/>
        </p:nvSpPr>
        <p:spPr>
          <a:xfrm>
            <a:off x="674522" y="2635663"/>
            <a:ext cx="6054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特殊功能页面样式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3490D9E-65D1-4871-B78D-53C7A18DAD5B}"/>
              </a:ext>
            </a:extLst>
          </p:cNvPr>
          <p:cNvSpPr txBox="1"/>
          <p:nvPr/>
        </p:nvSpPr>
        <p:spPr>
          <a:xfrm>
            <a:off x="677988" y="3466660"/>
            <a:ext cx="5332222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SPECIAL FUNCTION PAGE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28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奖项荣誉页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5DC7089-A298-483F-AE07-DF7C7F8B5480}"/>
              </a:ext>
            </a:extLst>
          </p:cNvPr>
          <p:cNvGrpSpPr/>
          <p:nvPr/>
        </p:nvGrpSpPr>
        <p:grpSpPr>
          <a:xfrm>
            <a:off x="993319" y="4465109"/>
            <a:ext cx="2916443" cy="799706"/>
            <a:chOff x="982663" y="4337291"/>
            <a:chExt cx="2916443" cy="799706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6F1EE4F9-EDAE-4863-AF33-EF46D632F9DD}"/>
                </a:ext>
              </a:extLst>
            </p:cNvPr>
            <p:cNvGrpSpPr/>
            <p:nvPr/>
          </p:nvGrpSpPr>
          <p:grpSpPr>
            <a:xfrm>
              <a:off x="982663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33B606B5-ED7D-4C2D-877E-199294D9FF20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25" name="Freeform 87">
                  <a:extLst>
                    <a:ext uri="{FF2B5EF4-FFF2-40B4-BE49-F238E27FC236}">
                      <a16:creationId xmlns="" xmlns:a16="http://schemas.microsoft.com/office/drawing/2014/main" id="{00E5F532-E8B5-4ACB-879C-53D1BE4474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6" name="Freeform 88">
                  <a:extLst>
                    <a:ext uri="{FF2B5EF4-FFF2-40B4-BE49-F238E27FC236}">
                      <a16:creationId xmlns="" xmlns:a16="http://schemas.microsoft.com/office/drawing/2014/main" id="{225ABA4B-B512-4105-A55F-BFA8A9A02D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20271B7-3A7B-4A90-94BE-7FC4443680EA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23" name="Freeform 89">
                  <a:extLst>
                    <a:ext uri="{FF2B5EF4-FFF2-40B4-BE49-F238E27FC236}">
                      <a16:creationId xmlns="" xmlns:a16="http://schemas.microsoft.com/office/drawing/2014/main" id="{552A43B0-0469-4E91-95C5-A72CFC3CEC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4" name="Freeform 90">
                  <a:extLst>
                    <a:ext uri="{FF2B5EF4-FFF2-40B4-BE49-F238E27FC236}">
                      <a16:creationId xmlns="" xmlns:a16="http://schemas.microsoft.com/office/drawing/2014/main" id="{DAA6583D-080A-4190-AB31-A5A2DA86FC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70B6B40E-91E0-437B-8242-1BA46AB60257}"/>
                </a:ext>
              </a:extLst>
            </p:cNvPr>
            <p:cNvSpPr txBox="1"/>
            <p:nvPr/>
          </p:nvSpPr>
          <p:spPr>
            <a:xfrm>
              <a:off x="1073292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2FEE8CC-AEE8-47A5-B6EC-6291DAE47C67}"/>
              </a:ext>
            </a:extLst>
          </p:cNvPr>
          <p:cNvGrpSpPr/>
          <p:nvPr/>
        </p:nvGrpSpPr>
        <p:grpSpPr>
          <a:xfrm>
            <a:off x="1194704" y="1699996"/>
            <a:ext cx="2488100" cy="2561285"/>
            <a:chOff x="1194704" y="1699996"/>
            <a:chExt cx="2488100" cy="2561285"/>
          </a:xfrm>
        </p:grpSpPr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5F8E830-11DD-48E1-B049-41F2D6386DD9}"/>
                </a:ext>
              </a:extLst>
            </p:cNvPr>
            <p:cNvSpPr/>
            <p:nvPr/>
          </p:nvSpPr>
          <p:spPr>
            <a:xfrm>
              <a:off x="1194704" y="1773181"/>
              <a:ext cx="2488100" cy="2488100"/>
            </a:xfrm>
            <a:prstGeom prst="ellips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D424C28-D3CE-4037-8C16-3B95764BF682}"/>
                </a:ext>
              </a:extLst>
            </p:cNvPr>
            <p:cNvSpPr/>
            <p:nvPr/>
          </p:nvSpPr>
          <p:spPr>
            <a:xfrm>
              <a:off x="1302918" y="1879264"/>
              <a:ext cx="2275934" cy="2275934"/>
            </a:xfrm>
            <a:prstGeom prst="ellips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EF1EC7F7-79ED-4926-857E-D47690DAD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32986" y="1699996"/>
              <a:ext cx="1811535" cy="253615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71AD81B-A43E-4F7D-993C-D09618BE435D}"/>
              </a:ext>
            </a:extLst>
          </p:cNvPr>
          <p:cNvGrpSpPr/>
          <p:nvPr/>
        </p:nvGrpSpPr>
        <p:grpSpPr>
          <a:xfrm>
            <a:off x="4844792" y="1699996"/>
            <a:ext cx="2488100" cy="2561285"/>
            <a:chOff x="4780882" y="1699996"/>
            <a:chExt cx="2488100" cy="2561285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E62610F6-B2EB-4EE4-97E5-5801DFE515E5}"/>
                </a:ext>
              </a:extLst>
            </p:cNvPr>
            <p:cNvSpPr/>
            <p:nvPr/>
          </p:nvSpPr>
          <p:spPr>
            <a:xfrm>
              <a:off x="4780882" y="1773181"/>
              <a:ext cx="2488100" cy="2488100"/>
            </a:xfrm>
            <a:prstGeom prst="ellips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D8CCFD0-A5F8-46BF-A25E-414B3145C467}"/>
                </a:ext>
              </a:extLst>
            </p:cNvPr>
            <p:cNvSpPr/>
            <p:nvPr/>
          </p:nvSpPr>
          <p:spPr>
            <a:xfrm>
              <a:off x="4889096" y="1879264"/>
              <a:ext cx="2275934" cy="2275934"/>
            </a:xfrm>
            <a:prstGeom prst="ellipse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96762B9F-410A-467C-9C7D-B923DAA91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19164" y="1699996"/>
              <a:ext cx="1811535" cy="253615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6DE1DF8-B52E-46F3-8B99-3ECDFE039DCD}"/>
              </a:ext>
            </a:extLst>
          </p:cNvPr>
          <p:cNvGrpSpPr/>
          <p:nvPr/>
        </p:nvGrpSpPr>
        <p:grpSpPr>
          <a:xfrm>
            <a:off x="8494880" y="1699996"/>
            <a:ext cx="2488100" cy="2561285"/>
            <a:chOff x="8367060" y="1699996"/>
            <a:chExt cx="2488100" cy="2561285"/>
          </a:xfrm>
        </p:grpSpPr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6BC49E93-D20B-4B77-BD87-D02FC43EEE4F}"/>
                </a:ext>
              </a:extLst>
            </p:cNvPr>
            <p:cNvSpPr/>
            <p:nvPr/>
          </p:nvSpPr>
          <p:spPr>
            <a:xfrm>
              <a:off x="8367060" y="1773181"/>
              <a:ext cx="2488100" cy="2488100"/>
            </a:xfrm>
            <a:prstGeom prst="ellips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  <a:effectLst>
              <a:outerShdw blurRad="317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FBFC640-2AB2-413F-B9CF-3792BE177E8C}"/>
                </a:ext>
              </a:extLst>
            </p:cNvPr>
            <p:cNvGrpSpPr/>
            <p:nvPr/>
          </p:nvGrpSpPr>
          <p:grpSpPr>
            <a:xfrm>
              <a:off x="8475274" y="1699996"/>
              <a:ext cx="2275934" cy="2536150"/>
              <a:chOff x="8475274" y="1699996"/>
              <a:chExt cx="2275934" cy="2536150"/>
            </a:xfrm>
          </p:grpSpPr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55C73867-4586-4E3B-8E4F-271A42DDF9E6}"/>
                  </a:ext>
                </a:extLst>
              </p:cNvPr>
              <p:cNvSpPr/>
              <p:nvPr/>
            </p:nvSpPr>
            <p:spPr>
              <a:xfrm>
                <a:off x="8475274" y="1879264"/>
                <a:ext cx="2275934" cy="2275934"/>
              </a:xfrm>
              <a:prstGeom prst="ellipse">
                <a:avLst/>
              </a:prstGeom>
              <a:solidFill>
                <a:schemeClr val="bg1">
                  <a:alpha val="66000"/>
                </a:schemeClr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6" name="图片 55">
                <a:extLst>
                  <a:ext uri="{FF2B5EF4-FFF2-40B4-BE49-F238E27FC236}">
                    <a16:creationId xmlns="" xmlns:a16="http://schemas.microsoft.com/office/drawing/2014/main" id="{822550A5-ABD8-47AA-86B4-6B8B9BC76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5342" y="1699996"/>
                <a:ext cx="1811535" cy="2536150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F086EC6-66EF-45C0-B1FB-435E8CE44A23}"/>
              </a:ext>
            </a:extLst>
          </p:cNvPr>
          <p:cNvGrpSpPr/>
          <p:nvPr/>
        </p:nvGrpSpPr>
        <p:grpSpPr>
          <a:xfrm>
            <a:off x="4637779" y="4465109"/>
            <a:ext cx="2916443" cy="799706"/>
            <a:chOff x="4568841" y="4337291"/>
            <a:chExt cx="2916443" cy="799706"/>
          </a:xfrm>
        </p:grpSpPr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A0D1AE6F-EF0F-4B72-85BF-99E5BBB592AD}"/>
                </a:ext>
              </a:extLst>
            </p:cNvPr>
            <p:cNvGrpSpPr/>
            <p:nvPr/>
          </p:nvGrpSpPr>
          <p:grpSpPr>
            <a:xfrm>
              <a:off x="4568841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38" name="组合 37">
                <a:extLst>
                  <a:ext uri="{FF2B5EF4-FFF2-40B4-BE49-F238E27FC236}">
                    <a16:creationId xmlns="" xmlns:a16="http://schemas.microsoft.com/office/drawing/2014/main" id="{2215369B-5EFB-4F90-816D-6B07C5111D8A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43" name="Freeform 87">
                  <a:extLst>
                    <a:ext uri="{FF2B5EF4-FFF2-40B4-BE49-F238E27FC236}">
                      <a16:creationId xmlns="" xmlns:a16="http://schemas.microsoft.com/office/drawing/2014/main" id="{CDC67C61-361E-4881-914D-C5420ABA22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8" name="Freeform 88">
                  <a:extLst>
                    <a:ext uri="{FF2B5EF4-FFF2-40B4-BE49-F238E27FC236}">
                      <a16:creationId xmlns="" xmlns:a16="http://schemas.microsoft.com/office/drawing/2014/main" id="{0CB8CDA7-B9DC-4CB3-BE85-F0DAA487D5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="" xmlns:a16="http://schemas.microsoft.com/office/drawing/2014/main" id="{28E6D569-2C17-4712-803E-5DA38862065E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40" name="Freeform 89">
                  <a:extLst>
                    <a:ext uri="{FF2B5EF4-FFF2-40B4-BE49-F238E27FC236}">
                      <a16:creationId xmlns="" xmlns:a16="http://schemas.microsoft.com/office/drawing/2014/main" id="{3AF91628-1E90-4D2B-B5B6-76453F60FD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2" name="Freeform 90">
                  <a:extLst>
                    <a:ext uri="{FF2B5EF4-FFF2-40B4-BE49-F238E27FC236}">
                      <a16:creationId xmlns="" xmlns:a16="http://schemas.microsoft.com/office/drawing/2014/main" id="{F4B606FA-DC34-41A3-B852-8B48B69E6A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5BB3813A-1E1A-44E0-A944-DB7FDA5FB5EC}"/>
                </a:ext>
              </a:extLst>
            </p:cNvPr>
            <p:cNvSpPr txBox="1"/>
            <p:nvPr/>
          </p:nvSpPr>
          <p:spPr>
            <a:xfrm>
              <a:off x="4734129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1E9E6BF-F7FC-4DD6-A1B4-A757E9DA8683}"/>
              </a:ext>
            </a:extLst>
          </p:cNvPr>
          <p:cNvGrpSpPr/>
          <p:nvPr/>
        </p:nvGrpSpPr>
        <p:grpSpPr>
          <a:xfrm>
            <a:off x="8280707" y="4465109"/>
            <a:ext cx="2916443" cy="799706"/>
            <a:chOff x="8155019" y="4337291"/>
            <a:chExt cx="2916443" cy="799706"/>
          </a:xfrm>
        </p:grpSpPr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C3DFE252-F72E-4D11-BB31-F7EEBF337342}"/>
                </a:ext>
              </a:extLst>
            </p:cNvPr>
            <p:cNvGrpSpPr/>
            <p:nvPr/>
          </p:nvGrpSpPr>
          <p:grpSpPr>
            <a:xfrm>
              <a:off x="8155019" y="4382484"/>
              <a:ext cx="2916443" cy="726359"/>
              <a:chOff x="860169" y="5707864"/>
              <a:chExt cx="1235776" cy="307778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30000"/>
                  </a:schemeClr>
                </a:gs>
              </a:gsLst>
              <a:lin ang="5400000" scaled="0"/>
            </a:gradFill>
          </p:grpSpPr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81332414-6B9A-4C69-9CCA-4E2D9B8D9273}"/>
                  </a:ext>
                </a:extLst>
              </p:cNvPr>
              <p:cNvGrpSpPr/>
              <p:nvPr/>
            </p:nvGrpSpPr>
            <p:grpSpPr>
              <a:xfrm>
                <a:off x="860169" y="5707865"/>
                <a:ext cx="148022" cy="307777"/>
                <a:chOff x="-1268247" y="1846749"/>
                <a:chExt cx="355046" cy="738233"/>
              </a:xfrm>
              <a:grpFill/>
            </p:grpSpPr>
            <p:sp>
              <p:nvSpPr>
                <p:cNvPr id="61" name="Freeform 87">
                  <a:extLst>
                    <a:ext uri="{FF2B5EF4-FFF2-40B4-BE49-F238E27FC236}">
                      <a16:creationId xmlns="" xmlns:a16="http://schemas.microsoft.com/office/drawing/2014/main" id="{DDDF4FC3-E4AF-445A-AF4F-11ABAED183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05464" y="1879221"/>
                  <a:ext cx="292263" cy="705761"/>
                </a:xfrm>
                <a:custGeom>
                  <a:avLst/>
                  <a:gdLst>
                    <a:gd name="T0" fmla="*/ 36 w 65"/>
                    <a:gd name="T1" fmla="*/ 1 h 157"/>
                    <a:gd name="T2" fmla="*/ 24 w 65"/>
                    <a:gd name="T3" fmla="*/ 12 h 157"/>
                    <a:gd name="T4" fmla="*/ 7 w 65"/>
                    <a:gd name="T5" fmla="*/ 41 h 157"/>
                    <a:gd name="T6" fmla="*/ 12 w 65"/>
                    <a:gd name="T7" fmla="*/ 101 h 157"/>
                    <a:gd name="T8" fmla="*/ 48 w 65"/>
                    <a:gd name="T9" fmla="*/ 144 h 157"/>
                    <a:gd name="T10" fmla="*/ 65 w 65"/>
                    <a:gd name="T11" fmla="*/ 154 h 157"/>
                    <a:gd name="T12" fmla="*/ 64 w 65"/>
                    <a:gd name="T13" fmla="*/ 157 h 157"/>
                    <a:gd name="T14" fmla="*/ 46 w 65"/>
                    <a:gd name="T15" fmla="*/ 146 h 157"/>
                    <a:gd name="T16" fmla="*/ 10 w 65"/>
                    <a:gd name="T17" fmla="*/ 102 h 157"/>
                    <a:gd name="T18" fmla="*/ 5 w 65"/>
                    <a:gd name="T19" fmla="*/ 41 h 157"/>
                    <a:gd name="T20" fmla="*/ 22 w 65"/>
                    <a:gd name="T21" fmla="*/ 11 h 157"/>
                    <a:gd name="T22" fmla="*/ 36 w 65"/>
                    <a:gd name="T23" fmla="*/ 0 h 157"/>
                    <a:gd name="T24" fmla="*/ 36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36" y="1"/>
                      </a:moveTo>
                      <a:cubicBezTo>
                        <a:pt x="31" y="5"/>
                        <a:pt x="28" y="8"/>
                        <a:pt x="24" y="12"/>
                      </a:cubicBezTo>
                      <a:cubicBezTo>
                        <a:pt x="15" y="22"/>
                        <a:pt x="11" y="30"/>
                        <a:pt x="7" y="41"/>
                      </a:cubicBezTo>
                      <a:cubicBezTo>
                        <a:pt x="2" y="63"/>
                        <a:pt x="4" y="80"/>
                        <a:pt x="12" y="101"/>
                      </a:cubicBezTo>
                      <a:cubicBezTo>
                        <a:pt x="21" y="119"/>
                        <a:pt x="31" y="133"/>
                        <a:pt x="48" y="144"/>
                      </a:cubicBezTo>
                      <a:cubicBezTo>
                        <a:pt x="54" y="147"/>
                        <a:pt x="59" y="151"/>
                        <a:pt x="65" y="154"/>
                      </a:cubicBezTo>
                      <a:cubicBezTo>
                        <a:pt x="65" y="155"/>
                        <a:pt x="64" y="156"/>
                        <a:pt x="64" y="157"/>
                      </a:cubicBezTo>
                      <a:cubicBezTo>
                        <a:pt x="58" y="153"/>
                        <a:pt x="52" y="149"/>
                        <a:pt x="46" y="146"/>
                      </a:cubicBezTo>
                      <a:cubicBezTo>
                        <a:pt x="29" y="134"/>
                        <a:pt x="19" y="121"/>
                        <a:pt x="10" y="102"/>
                      </a:cubicBezTo>
                      <a:cubicBezTo>
                        <a:pt x="2" y="81"/>
                        <a:pt x="0" y="63"/>
                        <a:pt x="5" y="41"/>
                      </a:cubicBezTo>
                      <a:cubicBezTo>
                        <a:pt x="9" y="29"/>
                        <a:pt x="14" y="21"/>
                        <a:pt x="22" y="11"/>
                      </a:cubicBezTo>
                      <a:cubicBezTo>
                        <a:pt x="27" y="7"/>
                        <a:pt x="31" y="4"/>
                        <a:pt x="36" y="0"/>
                      </a:cubicBezTo>
                      <a:cubicBezTo>
                        <a:pt x="36" y="1"/>
                        <a:pt x="36" y="1"/>
                        <a:pt x="3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2" name="Freeform 88">
                  <a:extLst>
                    <a:ext uri="{FF2B5EF4-FFF2-40B4-BE49-F238E27FC236}">
                      <a16:creationId xmlns="" xmlns:a16="http://schemas.microsoft.com/office/drawing/2014/main" id="{6BEC4751-2448-4BE1-B7D8-8B3EE5B06A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68247" y="1846749"/>
                  <a:ext cx="309583" cy="720915"/>
                </a:xfrm>
                <a:custGeom>
                  <a:avLst/>
                  <a:gdLst>
                    <a:gd name="T0" fmla="*/ 22 w 69"/>
                    <a:gd name="T1" fmla="*/ 41 h 160"/>
                    <a:gd name="T2" fmla="*/ 24 w 69"/>
                    <a:gd name="T3" fmla="*/ 34 h 160"/>
                    <a:gd name="T4" fmla="*/ 30 w 69"/>
                    <a:gd name="T5" fmla="*/ 4 h 160"/>
                    <a:gd name="T6" fmla="*/ 21 w 69"/>
                    <a:gd name="T7" fmla="*/ 14 h 160"/>
                    <a:gd name="T8" fmla="*/ 13 w 69"/>
                    <a:gd name="T9" fmla="*/ 35 h 160"/>
                    <a:gd name="T10" fmla="*/ 20 w 69"/>
                    <a:gd name="T11" fmla="*/ 50 h 160"/>
                    <a:gd name="T12" fmla="*/ 34 w 69"/>
                    <a:gd name="T13" fmla="*/ 44 h 160"/>
                    <a:gd name="T14" fmla="*/ 51 w 69"/>
                    <a:gd name="T15" fmla="*/ 27 h 160"/>
                    <a:gd name="T16" fmla="*/ 27 w 69"/>
                    <a:gd name="T17" fmla="*/ 36 h 160"/>
                    <a:gd name="T18" fmla="*/ 23 w 69"/>
                    <a:gd name="T19" fmla="*/ 41 h 160"/>
                    <a:gd name="T20" fmla="*/ 22 w 69"/>
                    <a:gd name="T21" fmla="*/ 41 h 160"/>
                    <a:gd name="T22" fmla="*/ 59 w 69"/>
                    <a:gd name="T23" fmla="*/ 151 h 160"/>
                    <a:gd name="T24" fmla="*/ 52 w 69"/>
                    <a:gd name="T25" fmla="*/ 147 h 160"/>
                    <a:gd name="T26" fmla="*/ 22 w 69"/>
                    <a:gd name="T27" fmla="*/ 136 h 160"/>
                    <a:gd name="T28" fmla="*/ 50 w 69"/>
                    <a:gd name="T29" fmla="*/ 158 h 160"/>
                    <a:gd name="T30" fmla="*/ 67 w 69"/>
                    <a:gd name="T31" fmla="*/ 155 h 160"/>
                    <a:gd name="T32" fmla="*/ 49 w 69"/>
                    <a:gd name="T33" fmla="*/ 117 h 160"/>
                    <a:gd name="T34" fmla="*/ 54 w 69"/>
                    <a:gd name="T35" fmla="*/ 145 h 160"/>
                    <a:gd name="T36" fmla="*/ 59 w 69"/>
                    <a:gd name="T37" fmla="*/ 150 h 160"/>
                    <a:gd name="T38" fmla="*/ 59 w 69"/>
                    <a:gd name="T39" fmla="*/ 151 h 160"/>
                    <a:gd name="T40" fmla="*/ 36 w 69"/>
                    <a:gd name="T41" fmla="*/ 129 h 160"/>
                    <a:gd name="T42" fmla="*/ 32 w 69"/>
                    <a:gd name="T43" fmla="*/ 124 h 160"/>
                    <a:gd name="T44" fmla="*/ 6 w 69"/>
                    <a:gd name="T45" fmla="*/ 104 h 160"/>
                    <a:gd name="T46" fmla="*/ 26 w 69"/>
                    <a:gd name="T47" fmla="*/ 134 h 160"/>
                    <a:gd name="T48" fmla="*/ 43 w 69"/>
                    <a:gd name="T49" fmla="*/ 136 h 160"/>
                    <a:gd name="T50" fmla="*/ 41 w 69"/>
                    <a:gd name="T51" fmla="*/ 104 h 160"/>
                    <a:gd name="T52" fmla="*/ 37 w 69"/>
                    <a:gd name="T53" fmla="*/ 94 h 160"/>
                    <a:gd name="T54" fmla="*/ 34 w 69"/>
                    <a:gd name="T55" fmla="*/ 122 h 160"/>
                    <a:gd name="T56" fmla="*/ 37 w 69"/>
                    <a:gd name="T57" fmla="*/ 129 h 160"/>
                    <a:gd name="T58" fmla="*/ 36 w 69"/>
                    <a:gd name="T59" fmla="*/ 129 h 160"/>
                    <a:gd name="T60" fmla="*/ 22 w 69"/>
                    <a:gd name="T61" fmla="*/ 102 h 160"/>
                    <a:gd name="T62" fmla="*/ 19 w 69"/>
                    <a:gd name="T63" fmla="*/ 95 h 160"/>
                    <a:gd name="T64" fmla="*/ 1 w 69"/>
                    <a:gd name="T65" fmla="*/ 69 h 160"/>
                    <a:gd name="T66" fmla="*/ 11 w 69"/>
                    <a:gd name="T67" fmla="*/ 103 h 160"/>
                    <a:gd name="T68" fmla="*/ 26 w 69"/>
                    <a:gd name="T69" fmla="*/ 111 h 160"/>
                    <a:gd name="T70" fmla="*/ 34 w 69"/>
                    <a:gd name="T71" fmla="*/ 79 h 160"/>
                    <a:gd name="T72" fmla="*/ 33 w 69"/>
                    <a:gd name="T73" fmla="*/ 70 h 160"/>
                    <a:gd name="T74" fmla="*/ 22 w 69"/>
                    <a:gd name="T75" fmla="*/ 95 h 160"/>
                    <a:gd name="T76" fmla="*/ 23 w 69"/>
                    <a:gd name="T77" fmla="*/ 101 h 160"/>
                    <a:gd name="T78" fmla="*/ 22 w 69"/>
                    <a:gd name="T79" fmla="*/ 102 h 160"/>
                    <a:gd name="T80" fmla="*/ 17 w 69"/>
                    <a:gd name="T81" fmla="*/ 71 h 160"/>
                    <a:gd name="T82" fmla="*/ 16 w 69"/>
                    <a:gd name="T83" fmla="*/ 64 h 160"/>
                    <a:gd name="T84" fmla="*/ 12 w 69"/>
                    <a:gd name="T85" fmla="*/ 46 h 160"/>
                    <a:gd name="T86" fmla="*/ 9 w 69"/>
                    <a:gd name="T87" fmla="*/ 34 h 160"/>
                    <a:gd name="T88" fmla="*/ 4 w 69"/>
                    <a:gd name="T89" fmla="*/ 47 h 160"/>
                    <a:gd name="T90" fmla="*/ 18 w 69"/>
                    <a:gd name="T91" fmla="*/ 81 h 160"/>
                    <a:gd name="T92" fmla="*/ 38 w 69"/>
                    <a:gd name="T93" fmla="*/ 46 h 160"/>
                    <a:gd name="T94" fmla="*/ 29 w 69"/>
                    <a:gd name="T95" fmla="*/ 51 h 160"/>
                    <a:gd name="T96" fmla="*/ 19 w 69"/>
                    <a:gd name="T97" fmla="*/ 65 h 160"/>
                    <a:gd name="T98" fmla="*/ 18 w 69"/>
                    <a:gd name="T99" fmla="*/ 71 h 160"/>
                    <a:gd name="T100" fmla="*/ 17 w 69"/>
                    <a:gd name="T101" fmla="*/ 71 h 160"/>
                    <a:gd name="T102" fmla="*/ 64 w 69"/>
                    <a:gd name="T103" fmla="*/ 1 h 160"/>
                    <a:gd name="T104" fmla="*/ 34 w 69"/>
                    <a:gd name="T105" fmla="*/ 16 h 160"/>
                    <a:gd name="T106" fmla="*/ 31 w 69"/>
                    <a:gd name="T107" fmla="*/ 26 h 160"/>
                    <a:gd name="T108" fmla="*/ 56 w 69"/>
                    <a:gd name="T109" fmla="*/ 8 h 160"/>
                    <a:gd name="T110" fmla="*/ 64 w 69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9" h="160">
                      <a:moveTo>
                        <a:pt x="22" y="41"/>
                      </a:moveTo>
                      <a:cubicBezTo>
                        <a:pt x="23" y="39"/>
                        <a:pt x="24" y="37"/>
                        <a:pt x="24" y="34"/>
                      </a:cubicBezTo>
                      <a:cubicBezTo>
                        <a:pt x="27" y="26"/>
                        <a:pt x="29" y="13"/>
                        <a:pt x="30" y="4"/>
                      </a:cubicBezTo>
                      <a:cubicBezTo>
                        <a:pt x="26" y="7"/>
                        <a:pt x="23" y="10"/>
                        <a:pt x="21" y="14"/>
                      </a:cubicBezTo>
                      <a:cubicBezTo>
                        <a:pt x="16" y="20"/>
                        <a:pt x="14" y="27"/>
                        <a:pt x="13" y="35"/>
                      </a:cubicBezTo>
                      <a:cubicBezTo>
                        <a:pt x="13" y="41"/>
                        <a:pt x="15" y="46"/>
                        <a:pt x="20" y="50"/>
                      </a:cubicBezTo>
                      <a:cubicBezTo>
                        <a:pt x="25" y="49"/>
                        <a:pt x="30" y="47"/>
                        <a:pt x="34" y="44"/>
                      </a:cubicBezTo>
                      <a:cubicBezTo>
                        <a:pt x="40" y="39"/>
                        <a:pt x="46" y="33"/>
                        <a:pt x="51" y="27"/>
                      </a:cubicBezTo>
                      <a:cubicBezTo>
                        <a:pt x="42" y="25"/>
                        <a:pt x="33" y="28"/>
                        <a:pt x="27" y="36"/>
                      </a:cubicBezTo>
                      <a:cubicBezTo>
                        <a:pt x="25" y="37"/>
                        <a:pt x="24" y="39"/>
                        <a:pt x="23" y="41"/>
                      </a:cubicBezTo>
                      <a:cubicBezTo>
                        <a:pt x="23" y="42"/>
                        <a:pt x="22" y="41"/>
                        <a:pt x="22" y="41"/>
                      </a:cubicBezTo>
                      <a:close/>
                      <a:moveTo>
                        <a:pt x="59" y="151"/>
                      </a:moveTo>
                      <a:cubicBezTo>
                        <a:pt x="57" y="149"/>
                        <a:pt x="54" y="148"/>
                        <a:pt x="52" y="147"/>
                      </a:cubicBezTo>
                      <a:cubicBezTo>
                        <a:pt x="43" y="142"/>
                        <a:pt x="32" y="138"/>
                        <a:pt x="22" y="136"/>
                      </a:cubicBezTo>
                      <a:cubicBezTo>
                        <a:pt x="28" y="146"/>
                        <a:pt x="38" y="156"/>
                        <a:pt x="50" y="158"/>
                      </a:cubicBezTo>
                      <a:cubicBezTo>
                        <a:pt x="57" y="160"/>
                        <a:pt x="62" y="159"/>
                        <a:pt x="67" y="155"/>
                      </a:cubicBezTo>
                      <a:cubicBezTo>
                        <a:pt x="69" y="143"/>
                        <a:pt x="57" y="126"/>
                        <a:pt x="49" y="117"/>
                      </a:cubicBezTo>
                      <a:cubicBezTo>
                        <a:pt x="46" y="127"/>
                        <a:pt x="48" y="137"/>
                        <a:pt x="54" y="145"/>
                      </a:cubicBezTo>
                      <a:cubicBezTo>
                        <a:pt x="56" y="147"/>
                        <a:pt x="57" y="148"/>
                        <a:pt x="59" y="150"/>
                      </a:cubicBezTo>
                      <a:cubicBezTo>
                        <a:pt x="60" y="150"/>
                        <a:pt x="59" y="151"/>
                        <a:pt x="59" y="151"/>
                      </a:cubicBezTo>
                      <a:close/>
                      <a:moveTo>
                        <a:pt x="36" y="129"/>
                      </a:moveTo>
                      <a:cubicBezTo>
                        <a:pt x="35" y="127"/>
                        <a:pt x="33" y="126"/>
                        <a:pt x="32" y="124"/>
                      </a:cubicBezTo>
                      <a:cubicBezTo>
                        <a:pt x="25" y="117"/>
                        <a:pt x="15" y="109"/>
                        <a:pt x="6" y="104"/>
                      </a:cubicBezTo>
                      <a:cubicBezTo>
                        <a:pt x="9" y="116"/>
                        <a:pt x="16" y="127"/>
                        <a:pt x="26" y="134"/>
                      </a:cubicBezTo>
                      <a:cubicBezTo>
                        <a:pt x="31" y="137"/>
                        <a:pt x="37" y="138"/>
                        <a:pt x="43" y="136"/>
                      </a:cubicBezTo>
                      <a:cubicBezTo>
                        <a:pt x="48" y="126"/>
                        <a:pt x="44" y="114"/>
                        <a:pt x="41" y="104"/>
                      </a:cubicBezTo>
                      <a:cubicBezTo>
                        <a:pt x="37" y="94"/>
                        <a:pt x="37" y="94"/>
                        <a:pt x="37" y="94"/>
                      </a:cubicBezTo>
                      <a:cubicBezTo>
                        <a:pt x="32" y="103"/>
                        <a:pt x="31" y="113"/>
                        <a:pt x="34" y="122"/>
                      </a:cubicBezTo>
                      <a:cubicBezTo>
                        <a:pt x="35" y="125"/>
                        <a:pt x="36" y="127"/>
                        <a:pt x="37" y="129"/>
                      </a:cubicBezTo>
                      <a:cubicBezTo>
                        <a:pt x="38" y="129"/>
                        <a:pt x="37" y="130"/>
                        <a:pt x="36" y="129"/>
                      </a:cubicBezTo>
                      <a:close/>
                      <a:moveTo>
                        <a:pt x="22" y="102"/>
                      </a:moveTo>
                      <a:cubicBezTo>
                        <a:pt x="21" y="100"/>
                        <a:pt x="20" y="97"/>
                        <a:pt x="19" y="95"/>
                      </a:cubicBezTo>
                      <a:cubicBezTo>
                        <a:pt x="15" y="86"/>
                        <a:pt x="8" y="77"/>
                        <a:pt x="1" y="69"/>
                      </a:cubicBezTo>
                      <a:cubicBezTo>
                        <a:pt x="0" y="81"/>
                        <a:pt x="3" y="94"/>
                        <a:pt x="11" y="103"/>
                      </a:cubicBezTo>
                      <a:cubicBezTo>
                        <a:pt x="15" y="107"/>
                        <a:pt x="20" y="111"/>
                        <a:pt x="26" y="111"/>
                      </a:cubicBezTo>
                      <a:cubicBezTo>
                        <a:pt x="33" y="103"/>
                        <a:pt x="34" y="89"/>
                        <a:pt x="34" y="79"/>
                      </a:cubicBezTo>
                      <a:cubicBezTo>
                        <a:pt x="34" y="76"/>
                        <a:pt x="34" y="73"/>
                        <a:pt x="33" y="70"/>
                      </a:cubicBezTo>
                      <a:cubicBezTo>
                        <a:pt x="25" y="75"/>
                        <a:pt x="21" y="85"/>
                        <a:pt x="22" y="95"/>
                      </a:cubicBezTo>
                      <a:cubicBezTo>
                        <a:pt x="22" y="97"/>
                        <a:pt x="22" y="99"/>
                        <a:pt x="23" y="101"/>
                      </a:cubicBezTo>
                      <a:cubicBezTo>
                        <a:pt x="23" y="102"/>
                        <a:pt x="22" y="102"/>
                        <a:pt x="22" y="102"/>
                      </a:cubicBezTo>
                      <a:close/>
                      <a:moveTo>
                        <a:pt x="17" y="71"/>
                      </a:moveTo>
                      <a:cubicBezTo>
                        <a:pt x="17" y="69"/>
                        <a:pt x="16" y="67"/>
                        <a:pt x="16" y="64"/>
                      </a:cubicBezTo>
                      <a:cubicBezTo>
                        <a:pt x="15" y="58"/>
                        <a:pt x="14" y="52"/>
                        <a:pt x="12" y="46"/>
                      </a:cubicBezTo>
                      <a:cubicBezTo>
                        <a:pt x="11" y="42"/>
                        <a:pt x="10" y="38"/>
                        <a:pt x="9" y="34"/>
                      </a:cubicBezTo>
                      <a:cubicBezTo>
                        <a:pt x="7" y="38"/>
                        <a:pt x="5" y="42"/>
                        <a:pt x="4" y="47"/>
                      </a:cubicBezTo>
                      <a:cubicBezTo>
                        <a:pt x="2" y="59"/>
                        <a:pt x="4" y="76"/>
                        <a:pt x="18" y="81"/>
                      </a:cubicBezTo>
                      <a:cubicBezTo>
                        <a:pt x="29" y="74"/>
                        <a:pt x="34" y="58"/>
                        <a:pt x="38" y="46"/>
                      </a:cubicBezTo>
                      <a:cubicBezTo>
                        <a:pt x="34" y="47"/>
                        <a:pt x="32" y="48"/>
                        <a:pt x="29" y="51"/>
                      </a:cubicBezTo>
                      <a:cubicBezTo>
                        <a:pt x="24" y="54"/>
                        <a:pt x="21" y="59"/>
                        <a:pt x="19" y="65"/>
                      </a:cubicBezTo>
                      <a:cubicBezTo>
                        <a:pt x="18" y="67"/>
                        <a:pt x="18" y="69"/>
                        <a:pt x="18" y="71"/>
                      </a:cubicBezTo>
                      <a:cubicBezTo>
                        <a:pt x="18" y="72"/>
                        <a:pt x="17" y="72"/>
                        <a:pt x="17" y="71"/>
                      </a:cubicBezTo>
                      <a:close/>
                      <a:moveTo>
                        <a:pt x="64" y="1"/>
                      </a:moveTo>
                      <a:cubicBezTo>
                        <a:pt x="52" y="0"/>
                        <a:pt x="40" y="6"/>
                        <a:pt x="34" y="16"/>
                      </a:cubicBezTo>
                      <a:cubicBezTo>
                        <a:pt x="32" y="19"/>
                        <a:pt x="31" y="22"/>
                        <a:pt x="31" y="26"/>
                      </a:cubicBezTo>
                      <a:cubicBezTo>
                        <a:pt x="41" y="23"/>
                        <a:pt x="50" y="15"/>
                        <a:pt x="56" y="8"/>
                      </a:cubicBezTo>
                      <a:cubicBezTo>
                        <a:pt x="59" y="6"/>
                        <a:pt x="61" y="3"/>
                        <a:pt x="6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7776DD7C-8177-49C0-B028-CCA501596AD1}"/>
                  </a:ext>
                </a:extLst>
              </p:cNvPr>
              <p:cNvGrpSpPr/>
              <p:nvPr/>
            </p:nvGrpSpPr>
            <p:grpSpPr>
              <a:xfrm>
                <a:off x="1947923" y="5707864"/>
                <a:ext cx="148022" cy="307778"/>
                <a:chOff x="-733515" y="1846749"/>
                <a:chExt cx="355044" cy="738233"/>
              </a:xfrm>
              <a:grpFill/>
            </p:grpSpPr>
            <p:sp>
              <p:nvSpPr>
                <p:cNvPr id="59" name="Freeform 89">
                  <a:extLst>
                    <a:ext uri="{FF2B5EF4-FFF2-40B4-BE49-F238E27FC236}">
                      <a16:creationId xmlns="" xmlns:a16="http://schemas.microsoft.com/office/drawing/2014/main" id="{5DF58990-564C-42C4-92A2-229B69047C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33515" y="1879222"/>
                  <a:ext cx="292263" cy="705760"/>
                </a:xfrm>
                <a:custGeom>
                  <a:avLst/>
                  <a:gdLst>
                    <a:gd name="T0" fmla="*/ 28 w 65"/>
                    <a:gd name="T1" fmla="*/ 1 h 157"/>
                    <a:gd name="T2" fmla="*/ 41 w 65"/>
                    <a:gd name="T3" fmla="*/ 12 h 157"/>
                    <a:gd name="T4" fmla="*/ 57 w 65"/>
                    <a:gd name="T5" fmla="*/ 41 h 157"/>
                    <a:gd name="T6" fmla="*/ 52 w 65"/>
                    <a:gd name="T7" fmla="*/ 101 h 157"/>
                    <a:gd name="T8" fmla="*/ 17 w 65"/>
                    <a:gd name="T9" fmla="*/ 144 h 157"/>
                    <a:gd name="T10" fmla="*/ 0 w 65"/>
                    <a:gd name="T11" fmla="*/ 154 h 157"/>
                    <a:gd name="T12" fmla="*/ 1 w 65"/>
                    <a:gd name="T13" fmla="*/ 157 h 157"/>
                    <a:gd name="T14" fmla="*/ 18 w 65"/>
                    <a:gd name="T15" fmla="*/ 146 h 157"/>
                    <a:gd name="T16" fmla="*/ 55 w 65"/>
                    <a:gd name="T17" fmla="*/ 102 h 157"/>
                    <a:gd name="T18" fmla="*/ 59 w 65"/>
                    <a:gd name="T19" fmla="*/ 41 h 157"/>
                    <a:gd name="T20" fmla="*/ 42 w 65"/>
                    <a:gd name="T21" fmla="*/ 11 h 157"/>
                    <a:gd name="T22" fmla="*/ 29 w 65"/>
                    <a:gd name="T23" fmla="*/ 0 h 157"/>
                    <a:gd name="T24" fmla="*/ 28 w 65"/>
                    <a:gd name="T25" fmla="*/ 1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5" h="157">
                      <a:moveTo>
                        <a:pt x="28" y="1"/>
                      </a:moveTo>
                      <a:cubicBezTo>
                        <a:pt x="33" y="5"/>
                        <a:pt x="37" y="8"/>
                        <a:pt x="41" y="12"/>
                      </a:cubicBezTo>
                      <a:cubicBezTo>
                        <a:pt x="49" y="22"/>
                        <a:pt x="54" y="30"/>
                        <a:pt x="57" y="41"/>
                      </a:cubicBezTo>
                      <a:cubicBezTo>
                        <a:pt x="63" y="63"/>
                        <a:pt x="61" y="80"/>
                        <a:pt x="52" y="101"/>
                      </a:cubicBezTo>
                      <a:cubicBezTo>
                        <a:pt x="44" y="119"/>
                        <a:pt x="34" y="133"/>
                        <a:pt x="17" y="144"/>
                      </a:cubicBezTo>
                      <a:cubicBezTo>
                        <a:pt x="11" y="147"/>
                        <a:pt x="5" y="151"/>
                        <a:pt x="0" y="154"/>
                      </a:cubicBezTo>
                      <a:cubicBezTo>
                        <a:pt x="0" y="155"/>
                        <a:pt x="0" y="156"/>
                        <a:pt x="1" y="157"/>
                      </a:cubicBezTo>
                      <a:cubicBezTo>
                        <a:pt x="7" y="153"/>
                        <a:pt x="12" y="149"/>
                        <a:pt x="18" y="146"/>
                      </a:cubicBezTo>
                      <a:cubicBezTo>
                        <a:pt x="35" y="134"/>
                        <a:pt x="46" y="121"/>
                        <a:pt x="55" y="102"/>
                      </a:cubicBezTo>
                      <a:cubicBezTo>
                        <a:pt x="63" y="81"/>
                        <a:pt x="65" y="63"/>
                        <a:pt x="59" y="41"/>
                      </a:cubicBezTo>
                      <a:cubicBezTo>
                        <a:pt x="55" y="29"/>
                        <a:pt x="51" y="21"/>
                        <a:pt x="42" y="11"/>
                      </a:cubicBezTo>
                      <a:cubicBezTo>
                        <a:pt x="38" y="7"/>
                        <a:pt x="34" y="4"/>
                        <a:pt x="29" y="0"/>
                      </a:cubicBezTo>
                      <a:cubicBezTo>
                        <a:pt x="29" y="1"/>
                        <a:pt x="28" y="1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60" name="Freeform 90">
                  <a:extLst>
                    <a:ext uri="{FF2B5EF4-FFF2-40B4-BE49-F238E27FC236}">
                      <a16:creationId xmlns="" xmlns:a16="http://schemas.microsoft.com/office/drawing/2014/main" id="{B0010213-3D4F-448A-A8F2-AD026A0515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692383" y="1846749"/>
                  <a:ext cx="313912" cy="720915"/>
                </a:xfrm>
                <a:custGeom>
                  <a:avLst/>
                  <a:gdLst>
                    <a:gd name="T0" fmla="*/ 47 w 70"/>
                    <a:gd name="T1" fmla="*/ 41 h 160"/>
                    <a:gd name="T2" fmla="*/ 45 w 70"/>
                    <a:gd name="T3" fmla="*/ 34 h 160"/>
                    <a:gd name="T4" fmla="*/ 40 w 70"/>
                    <a:gd name="T5" fmla="*/ 4 h 160"/>
                    <a:gd name="T6" fmla="*/ 49 w 70"/>
                    <a:gd name="T7" fmla="*/ 14 h 160"/>
                    <a:gd name="T8" fmla="*/ 56 w 70"/>
                    <a:gd name="T9" fmla="*/ 35 h 160"/>
                    <a:gd name="T10" fmla="*/ 50 w 70"/>
                    <a:gd name="T11" fmla="*/ 50 h 160"/>
                    <a:gd name="T12" fmla="*/ 36 w 70"/>
                    <a:gd name="T13" fmla="*/ 44 h 160"/>
                    <a:gd name="T14" fmla="*/ 18 w 70"/>
                    <a:gd name="T15" fmla="*/ 27 h 160"/>
                    <a:gd name="T16" fmla="*/ 43 w 70"/>
                    <a:gd name="T17" fmla="*/ 36 h 160"/>
                    <a:gd name="T18" fmla="*/ 46 w 70"/>
                    <a:gd name="T19" fmla="*/ 41 h 160"/>
                    <a:gd name="T20" fmla="*/ 47 w 70"/>
                    <a:gd name="T21" fmla="*/ 41 h 160"/>
                    <a:gd name="T22" fmla="*/ 11 w 70"/>
                    <a:gd name="T23" fmla="*/ 151 h 160"/>
                    <a:gd name="T24" fmla="*/ 17 w 70"/>
                    <a:gd name="T25" fmla="*/ 147 h 160"/>
                    <a:gd name="T26" fmla="*/ 48 w 70"/>
                    <a:gd name="T27" fmla="*/ 136 h 160"/>
                    <a:gd name="T28" fmla="*/ 19 w 70"/>
                    <a:gd name="T29" fmla="*/ 158 h 160"/>
                    <a:gd name="T30" fmla="*/ 2 w 70"/>
                    <a:gd name="T31" fmla="*/ 155 h 160"/>
                    <a:gd name="T32" fmla="*/ 21 w 70"/>
                    <a:gd name="T33" fmla="*/ 117 h 160"/>
                    <a:gd name="T34" fmla="*/ 15 w 70"/>
                    <a:gd name="T35" fmla="*/ 145 h 160"/>
                    <a:gd name="T36" fmla="*/ 10 w 70"/>
                    <a:gd name="T37" fmla="*/ 150 h 160"/>
                    <a:gd name="T38" fmla="*/ 11 w 70"/>
                    <a:gd name="T39" fmla="*/ 151 h 160"/>
                    <a:gd name="T40" fmla="*/ 33 w 70"/>
                    <a:gd name="T41" fmla="*/ 129 h 160"/>
                    <a:gd name="T42" fmla="*/ 38 w 70"/>
                    <a:gd name="T43" fmla="*/ 124 h 160"/>
                    <a:gd name="T44" fmla="*/ 63 w 70"/>
                    <a:gd name="T45" fmla="*/ 104 h 160"/>
                    <a:gd name="T46" fmla="*/ 44 w 70"/>
                    <a:gd name="T47" fmla="*/ 134 h 160"/>
                    <a:gd name="T48" fmla="*/ 27 w 70"/>
                    <a:gd name="T49" fmla="*/ 136 h 160"/>
                    <a:gd name="T50" fmla="*/ 29 w 70"/>
                    <a:gd name="T51" fmla="*/ 104 h 160"/>
                    <a:gd name="T52" fmla="*/ 32 w 70"/>
                    <a:gd name="T53" fmla="*/ 94 h 160"/>
                    <a:gd name="T54" fmla="*/ 36 w 70"/>
                    <a:gd name="T55" fmla="*/ 122 h 160"/>
                    <a:gd name="T56" fmla="*/ 32 w 70"/>
                    <a:gd name="T57" fmla="*/ 129 h 160"/>
                    <a:gd name="T58" fmla="*/ 33 w 70"/>
                    <a:gd name="T59" fmla="*/ 129 h 160"/>
                    <a:gd name="T60" fmla="*/ 48 w 70"/>
                    <a:gd name="T61" fmla="*/ 102 h 160"/>
                    <a:gd name="T62" fmla="*/ 50 w 70"/>
                    <a:gd name="T63" fmla="*/ 95 h 160"/>
                    <a:gd name="T64" fmla="*/ 68 w 70"/>
                    <a:gd name="T65" fmla="*/ 69 h 160"/>
                    <a:gd name="T66" fmla="*/ 59 w 70"/>
                    <a:gd name="T67" fmla="*/ 103 h 160"/>
                    <a:gd name="T68" fmla="*/ 44 w 70"/>
                    <a:gd name="T69" fmla="*/ 111 h 160"/>
                    <a:gd name="T70" fmla="*/ 36 w 70"/>
                    <a:gd name="T71" fmla="*/ 79 h 160"/>
                    <a:gd name="T72" fmla="*/ 36 w 70"/>
                    <a:gd name="T73" fmla="*/ 70 h 160"/>
                    <a:gd name="T74" fmla="*/ 48 w 70"/>
                    <a:gd name="T75" fmla="*/ 95 h 160"/>
                    <a:gd name="T76" fmla="*/ 47 w 70"/>
                    <a:gd name="T77" fmla="*/ 101 h 160"/>
                    <a:gd name="T78" fmla="*/ 48 w 70"/>
                    <a:gd name="T79" fmla="*/ 102 h 160"/>
                    <a:gd name="T80" fmla="*/ 53 w 70"/>
                    <a:gd name="T81" fmla="*/ 71 h 160"/>
                    <a:gd name="T82" fmla="*/ 53 w 70"/>
                    <a:gd name="T83" fmla="*/ 64 h 160"/>
                    <a:gd name="T84" fmla="*/ 57 w 70"/>
                    <a:gd name="T85" fmla="*/ 46 h 160"/>
                    <a:gd name="T86" fmla="*/ 61 w 70"/>
                    <a:gd name="T87" fmla="*/ 34 h 160"/>
                    <a:gd name="T88" fmla="*/ 65 w 70"/>
                    <a:gd name="T89" fmla="*/ 47 h 160"/>
                    <a:gd name="T90" fmla="*/ 52 w 70"/>
                    <a:gd name="T91" fmla="*/ 81 h 160"/>
                    <a:gd name="T92" fmla="*/ 32 w 70"/>
                    <a:gd name="T93" fmla="*/ 46 h 160"/>
                    <a:gd name="T94" fmla="*/ 41 w 70"/>
                    <a:gd name="T95" fmla="*/ 51 h 160"/>
                    <a:gd name="T96" fmla="*/ 51 w 70"/>
                    <a:gd name="T97" fmla="*/ 65 h 160"/>
                    <a:gd name="T98" fmla="*/ 52 w 70"/>
                    <a:gd name="T99" fmla="*/ 71 h 160"/>
                    <a:gd name="T100" fmla="*/ 53 w 70"/>
                    <a:gd name="T101" fmla="*/ 71 h 160"/>
                    <a:gd name="T102" fmla="*/ 6 w 70"/>
                    <a:gd name="T103" fmla="*/ 1 h 160"/>
                    <a:gd name="T104" fmla="*/ 36 w 70"/>
                    <a:gd name="T105" fmla="*/ 16 h 160"/>
                    <a:gd name="T106" fmla="*/ 38 w 70"/>
                    <a:gd name="T107" fmla="*/ 26 h 160"/>
                    <a:gd name="T108" fmla="*/ 13 w 70"/>
                    <a:gd name="T109" fmla="*/ 8 h 160"/>
                    <a:gd name="T110" fmla="*/ 6 w 70"/>
                    <a:gd name="T111" fmla="*/ 1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60">
                      <a:moveTo>
                        <a:pt x="47" y="41"/>
                      </a:moveTo>
                      <a:cubicBezTo>
                        <a:pt x="47" y="39"/>
                        <a:pt x="46" y="37"/>
                        <a:pt x="45" y="34"/>
                      </a:cubicBezTo>
                      <a:cubicBezTo>
                        <a:pt x="43" y="26"/>
                        <a:pt x="41" y="13"/>
                        <a:pt x="40" y="4"/>
                      </a:cubicBezTo>
                      <a:cubicBezTo>
                        <a:pt x="43" y="7"/>
                        <a:pt x="46" y="10"/>
                        <a:pt x="49" y="14"/>
                      </a:cubicBezTo>
                      <a:cubicBezTo>
                        <a:pt x="53" y="20"/>
                        <a:pt x="56" y="27"/>
                        <a:pt x="56" y="35"/>
                      </a:cubicBezTo>
                      <a:cubicBezTo>
                        <a:pt x="56" y="41"/>
                        <a:pt x="55" y="46"/>
                        <a:pt x="50" y="50"/>
                      </a:cubicBezTo>
                      <a:cubicBezTo>
                        <a:pt x="44" y="49"/>
                        <a:pt x="40" y="47"/>
                        <a:pt x="36" y="44"/>
                      </a:cubicBezTo>
                      <a:cubicBezTo>
                        <a:pt x="29" y="39"/>
                        <a:pt x="23" y="33"/>
                        <a:pt x="18" y="27"/>
                      </a:cubicBezTo>
                      <a:cubicBezTo>
                        <a:pt x="28" y="25"/>
                        <a:pt x="37" y="28"/>
                        <a:pt x="43" y="36"/>
                      </a:cubicBezTo>
                      <a:cubicBezTo>
                        <a:pt x="44" y="37"/>
                        <a:pt x="45" y="39"/>
                        <a:pt x="46" y="41"/>
                      </a:cubicBezTo>
                      <a:cubicBezTo>
                        <a:pt x="47" y="42"/>
                        <a:pt x="47" y="41"/>
                        <a:pt x="47" y="41"/>
                      </a:cubicBezTo>
                      <a:close/>
                      <a:moveTo>
                        <a:pt x="11" y="151"/>
                      </a:moveTo>
                      <a:cubicBezTo>
                        <a:pt x="13" y="149"/>
                        <a:pt x="15" y="148"/>
                        <a:pt x="17" y="147"/>
                      </a:cubicBezTo>
                      <a:cubicBezTo>
                        <a:pt x="26" y="142"/>
                        <a:pt x="38" y="138"/>
                        <a:pt x="48" y="136"/>
                      </a:cubicBezTo>
                      <a:cubicBezTo>
                        <a:pt x="42" y="146"/>
                        <a:pt x="31" y="156"/>
                        <a:pt x="19" y="158"/>
                      </a:cubicBezTo>
                      <a:cubicBezTo>
                        <a:pt x="13" y="160"/>
                        <a:pt x="8" y="159"/>
                        <a:pt x="2" y="155"/>
                      </a:cubicBezTo>
                      <a:cubicBezTo>
                        <a:pt x="0" y="143"/>
                        <a:pt x="13" y="126"/>
                        <a:pt x="21" y="117"/>
                      </a:cubicBezTo>
                      <a:cubicBezTo>
                        <a:pt x="24" y="127"/>
                        <a:pt x="22" y="137"/>
                        <a:pt x="15" y="145"/>
                      </a:cubicBezTo>
                      <a:cubicBezTo>
                        <a:pt x="14" y="147"/>
                        <a:pt x="12" y="148"/>
                        <a:pt x="10" y="150"/>
                      </a:cubicBezTo>
                      <a:cubicBezTo>
                        <a:pt x="10" y="150"/>
                        <a:pt x="11" y="151"/>
                        <a:pt x="11" y="151"/>
                      </a:cubicBezTo>
                      <a:close/>
                      <a:moveTo>
                        <a:pt x="33" y="129"/>
                      </a:moveTo>
                      <a:cubicBezTo>
                        <a:pt x="35" y="127"/>
                        <a:pt x="36" y="126"/>
                        <a:pt x="38" y="124"/>
                      </a:cubicBezTo>
                      <a:cubicBezTo>
                        <a:pt x="45" y="117"/>
                        <a:pt x="55" y="109"/>
                        <a:pt x="63" y="104"/>
                      </a:cubicBezTo>
                      <a:cubicBezTo>
                        <a:pt x="61" y="116"/>
                        <a:pt x="54" y="127"/>
                        <a:pt x="44" y="134"/>
                      </a:cubicBezTo>
                      <a:cubicBezTo>
                        <a:pt x="38" y="137"/>
                        <a:pt x="32" y="138"/>
                        <a:pt x="27" y="136"/>
                      </a:cubicBezTo>
                      <a:cubicBezTo>
                        <a:pt x="22" y="126"/>
                        <a:pt x="25" y="114"/>
                        <a:pt x="29" y="104"/>
                      </a:cubicBezTo>
                      <a:cubicBezTo>
                        <a:pt x="32" y="94"/>
                        <a:pt x="32" y="94"/>
                        <a:pt x="32" y="94"/>
                      </a:cubicBezTo>
                      <a:cubicBezTo>
                        <a:pt x="38" y="103"/>
                        <a:pt x="39" y="113"/>
                        <a:pt x="36" y="122"/>
                      </a:cubicBezTo>
                      <a:cubicBezTo>
                        <a:pt x="35" y="125"/>
                        <a:pt x="34" y="127"/>
                        <a:pt x="32" y="129"/>
                      </a:cubicBezTo>
                      <a:cubicBezTo>
                        <a:pt x="32" y="129"/>
                        <a:pt x="33" y="130"/>
                        <a:pt x="33" y="129"/>
                      </a:cubicBezTo>
                      <a:close/>
                      <a:moveTo>
                        <a:pt x="48" y="102"/>
                      </a:moveTo>
                      <a:cubicBezTo>
                        <a:pt x="48" y="100"/>
                        <a:pt x="49" y="97"/>
                        <a:pt x="50" y="95"/>
                      </a:cubicBezTo>
                      <a:cubicBezTo>
                        <a:pt x="55" y="86"/>
                        <a:pt x="62" y="77"/>
                        <a:pt x="68" y="69"/>
                      </a:cubicBezTo>
                      <a:cubicBezTo>
                        <a:pt x="70" y="81"/>
                        <a:pt x="66" y="94"/>
                        <a:pt x="59" y="103"/>
                      </a:cubicBezTo>
                      <a:cubicBezTo>
                        <a:pt x="55" y="107"/>
                        <a:pt x="50" y="111"/>
                        <a:pt x="44" y="111"/>
                      </a:cubicBezTo>
                      <a:cubicBezTo>
                        <a:pt x="36" y="103"/>
                        <a:pt x="35" y="89"/>
                        <a:pt x="36" y="79"/>
                      </a:cubicBezTo>
                      <a:cubicBezTo>
                        <a:pt x="36" y="76"/>
                        <a:pt x="36" y="73"/>
                        <a:pt x="36" y="70"/>
                      </a:cubicBezTo>
                      <a:cubicBezTo>
                        <a:pt x="44" y="75"/>
                        <a:pt x="48" y="85"/>
                        <a:pt x="48" y="95"/>
                      </a:cubicBezTo>
                      <a:cubicBezTo>
                        <a:pt x="48" y="97"/>
                        <a:pt x="47" y="99"/>
                        <a:pt x="47" y="101"/>
                      </a:cubicBezTo>
                      <a:cubicBezTo>
                        <a:pt x="46" y="102"/>
                        <a:pt x="47" y="102"/>
                        <a:pt x="48" y="102"/>
                      </a:cubicBezTo>
                      <a:close/>
                      <a:moveTo>
                        <a:pt x="53" y="71"/>
                      </a:moveTo>
                      <a:cubicBezTo>
                        <a:pt x="53" y="69"/>
                        <a:pt x="53" y="67"/>
                        <a:pt x="53" y="64"/>
                      </a:cubicBezTo>
                      <a:cubicBezTo>
                        <a:pt x="54" y="58"/>
                        <a:pt x="56" y="52"/>
                        <a:pt x="57" y="46"/>
                      </a:cubicBezTo>
                      <a:cubicBezTo>
                        <a:pt x="58" y="42"/>
                        <a:pt x="59" y="38"/>
                        <a:pt x="61" y="34"/>
                      </a:cubicBezTo>
                      <a:cubicBezTo>
                        <a:pt x="63" y="38"/>
                        <a:pt x="64" y="42"/>
                        <a:pt x="65" y="47"/>
                      </a:cubicBezTo>
                      <a:cubicBezTo>
                        <a:pt x="68" y="59"/>
                        <a:pt x="65" y="76"/>
                        <a:pt x="52" y="81"/>
                      </a:cubicBezTo>
                      <a:cubicBezTo>
                        <a:pt x="41" y="74"/>
                        <a:pt x="35" y="58"/>
                        <a:pt x="32" y="46"/>
                      </a:cubicBezTo>
                      <a:cubicBezTo>
                        <a:pt x="35" y="47"/>
                        <a:pt x="38" y="48"/>
                        <a:pt x="41" y="51"/>
                      </a:cubicBezTo>
                      <a:cubicBezTo>
                        <a:pt x="46" y="54"/>
                        <a:pt x="49" y="59"/>
                        <a:pt x="51" y="65"/>
                      </a:cubicBezTo>
                      <a:cubicBezTo>
                        <a:pt x="51" y="67"/>
                        <a:pt x="52" y="69"/>
                        <a:pt x="52" y="71"/>
                      </a:cubicBezTo>
                      <a:cubicBezTo>
                        <a:pt x="52" y="72"/>
                        <a:pt x="53" y="72"/>
                        <a:pt x="53" y="71"/>
                      </a:cubicBezTo>
                      <a:close/>
                      <a:moveTo>
                        <a:pt x="6" y="1"/>
                      </a:moveTo>
                      <a:cubicBezTo>
                        <a:pt x="17" y="0"/>
                        <a:pt x="30" y="6"/>
                        <a:pt x="36" y="16"/>
                      </a:cubicBezTo>
                      <a:cubicBezTo>
                        <a:pt x="38" y="19"/>
                        <a:pt x="39" y="22"/>
                        <a:pt x="38" y="26"/>
                      </a:cubicBezTo>
                      <a:cubicBezTo>
                        <a:pt x="29" y="23"/>
                        <a:pt x="20" y="15"/>
                        <a:pt x="13" y="8"/>
                      </a:cubicBezTo>
                      <a:cubicBezTo>
                        <a:pt x="11" y="6"/>
                        <a:pt x="8" y="3"/>
                        <a:pt x="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3C75A1E-1E00-4D2A-9495-E8FE7E446662}"/>
                </a:ext>
              </a:extLst>
            </p:cNvPr>
            <p:cNvSpPr txBox="1"/>
            <p:nvPr/>
          </p:nvSpPr>
          <p:spPr>
            <a:xfrm>
              <a:off x="8251886" y="4337291"/>
              <a:ext cx="2723743" cy="799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请在这里输入</a:t>
              </a:r>
              <a:endParaRPr lang="en-US" altLang="zh-CN" sz="2000" b="1" spc="200" dirty="0">
                <a:solidFill>
                  <a:schemeClr val="tx2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你的奖项名称</a:t>
              </a: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91429466-9AEF-4983-BD58-9CC4733CAA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1B2AEDAC-E202-4C0E-8B7D-8F7DB35D25EF}"/>
              </a:ext>
            </a:extLst>
          </p:cNvPr>
          <p:cNvGrpSpPr/>
          <p:nvPr/>
        </p:nvGrpSpPr>
        <p:grpSpPr>
          <a:xfrm>
            <a:off x="-256613" y="5194894"/>
            <a:ext cx="13627100" cy="675859"/>
            <a:chOff x="-25400" y="1749823"/>
            <a:chExt cx="13627100" cy="1273601"/>
          </a:xfrm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86614C21-5E7E-495D-9C88-C1AD5F6DB6FB}"/>
                </a:ext>
              </a:extLst>
            </p:cNvPr>
            <p:cNvSpPr/>
            <p:nvPr/>
          </p:nvSpPr>
          <p:spPr>
            <a:xfrm>
              <a:off x="-25400" y="1968379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F4EBC343-D1E3-496D-8BAC-617B4968CA79}"/>
                </a:ext>
              </a:extLst>
            </p:cNvPr>
            <p:cNvSpPr/>
            <p:nvPr/>
          </p:nvSpPr>
          <p:spPr>
            <a:xfrm flipH="1">
              <a:off x="-25400" y="1824773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B6B75E3A-8062-43F2-B82B-76E98CFE86DC}"/>
                </a:ext>
              </a:extLst>
            </p:cNvPr>
            <p:cNvSpPr/>
            <p:nvPr/>
          </p:nvSpPr>
          <p:spPr>
            <a:xfrm>
              <a:off x="-25400" y="1749823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E2285E38-7F32-4203-A9EF-D7D448F2636A}"/>
                </a:ext>
              </a:extLst>
            </p:cNvPr>
            <p:cNvSpPr/>
            <p:nvPr/>
          </p:nvSpPr>
          <p:spPr>
            <a:xfrm flipH="1">
              <a:off x="-25400" y="1968378"/>
              <a:ext cx="13627100" cy="1055045"/>
            </a:xfrm>
            <a:custGeom>
              <a:avLst/>
              <a:gdLst>
                <a:gd name="connsiteX0" fmla="*/ 0 w 13627100"/>
                <a:gd name="connsiteY0" fmla="*/ 508121 h 1055045"/>
                <a:gd name="connsiteX1" fmla="*/ 1752600 w 13627100"/>
                <a:gd name="connsiteY1" fmla="*/ 38221 h 1055045"/>
                <a:gd name="connsiteX2" fmla="*/ 4800600 w 13627100"/>
                <a:gd name="connsiteY2" fmla="*/ 978021 h 1055045"/>
                <a:gd name="connsiteX3" fmla="*/ 8343900 w 13627100"/>
                <a:gd name="connsiteY3" fmla="*/ 121 h 1055045"/>
                <a:gd name="connsiteX4" fmla="*/ 11417300 w 13627100"/>
                <a:gd name="connsiteY4" fmla="*/ 1054221 h 1055045"/>
                <a:gd name="connsiteX5" fmla="*/ 13627100 w 13627100"/>
                <a:gd name="connsiteY5" fmla="*/ 190621 h 1055045"/>
                <a:gd name="connsiteX6" fmla="*/ 13627100 w 13627100"/>
                <a:gd name="connsiteY6" fmla="*/ 190621 h 1055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7100" h="1055045">
                  <a:moveTo>
                    <a:pt x="0" y="508121"/>
                  </a:moveTo>
                  <a:cubicBezTo>
                    <a:pt x="476250" y="234012"/>
                    <a:pt x="952500" y="-40096"/>
                    <a:pt x="1752600" y="38221"/>
                  </a:cubicBezTo>
                  <a:cubicBezTo>
                    <a:pt x="2552700" y="116538"/>
                    <a:pt x="3702050" y="984371"/>
                    <a:pt x="4800600" y="978021"/>
                  </a:cubicBezTo>
                  <a:cubicBezTo>
                    <a:pt x="5899150" y="971671"/>
                    <a:pt x="7241117" y="-12579"/>
                    <a:pt x="8343900" y="121"/>
                  </a:cubicBezTo>
                  <a:cubicBezTo>
                    <a:pt x="9446683" y="12821"/>
                    <a:pt x="10536767" y="1022471"/>
                    <a:pt x="11417300" y="1054221"/>
                  </a:cubicBezTo>
                  <a:cubicBezTo>
                    <a:pt x="12297833" y="1085971"/>
                    <a:pt x="13627100" y="190621"/>
                    <a:pt x="13627100" y="190621"/>
                  </a:cubicBezTo>
                  <a:lnTo>
                    <a:pt x="13627100" y="190621"/>
                  </a:lnTo>
                </a:path>
              </a:pathLst>
            </a:custGeom>
            <a:noFill/>
            <a:ln>
              <a:solidFill>
                <a:schemeClr val="accent1">
                  <a:lumMod val="20000"/>
                  <a:lumOff val="8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奖项荣誉页</a:t>
            </a:r>
          </a:p>
        </p:txBody>
      </p:sp>
      <p:sp>
        <p:nvSpPr>
          <p:cNvPr id="49" name="文本框 48" descr="e7d195523061f1c0eeea6093757869ed96c70d3a55043898177DBE978DF1F0B74FC812571F00AB6B97C820D3D6FF58C53BC7C157C3599131EAF3BCC75AA2AE0656FF004AE0DAAA90A2C06EBF5062302BCA8BF707A9561947B25B25C3C0B815CE5C660C0FA915AAF67F1A5C4B65AA1C9CBC2CA435DD964224D2DADAAB43CB7BFE6E965ED1DDECBE53C43FC06B1F768489">
            <a:extLst>
              <a:ext uri="{FF2B5EF4-FFF2-40B4-BE49-F238E27FC236}">
                <a16:creationId xmlns="" xmlns:a16="http://schemas.microsoft.com/office/drawing/2014/main" id="{B4748DAF-7C90-40F8-B79D-CB64B1039599}"/>
              </a:ext>
            </a:extLst>
          </p:cNvPr>
          <p:cNvSpPr txBox="1"/>
          <p:nvPr/>
        </p:nvSpPr>
        <p:spPr>
          <a:xfrm>
            <a:off x="741820" y="1819906"/>
            <a:ext cx="6493041" cy="171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chemeClr val="tx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实验设计方案</a:t>
            </a:r>
            <a:endParaRPr lang="en-US" altLang="zh-CN" sz="4400" dirty="0">
              <a:solidFill>
                <a:schemeClr val="tx2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荣获广东省第一创意奖</a:t>
            </a:r>
            <a:endParaRPr lang="en-US" altLang="zh-CN" sz="4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27FFBAF2-5F9F-4E53-A07E-FB85E962C2B9}"/>
              </a:ext>
            </a:extLst>
          </p:cNvPr>
          <p:cNvSpPr/>
          <p:nvPr/>
        </p:nvSpPr>
        <p:spPr>
          <a:xfrm>
            <a:off x="839788" y="3999990"/>
            <a:ext cx="1731152" cy="43395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2018</a:t>
            </a:r>
            <a:r>
              <a:rPr lang="zh-CN" altLang="en-US" sz="2400" b="1" dirty="0">
                <a:latin typeface="Arial" panose="020B0604020202020204" pitchFamily="34" charset="0"/>
                <a:ea typeface="思源黑体 CN Bold" panose="020B0800000000000000" pitchFamily="34" charset="-122"/>
                <a:cs typeface="Arial" panose="020B0604020202020204" pitchFamily="34" charset="0"/>
              </a:rPr>
              <a:t>年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F5DAA55-99CD-4028-B480-719E37144B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8594" y="1353018"/>
            <a:ext cx="3278030" cy="4521421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20000"/>
              </a:prstClr>
            </a:outerShdw>
            <a:reflection blurRad="6350" stA="22000" endPos="19000" dir="5400000" sy="-100000" algn="bl" rotWithShape="0"/>
          </a:effectLst>
        </p:spPr>
      </p:pic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83B7F3C4-184F-43F4-B483-ACF3CFA76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352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8D7FCF98-8027-4ABB-9298-975F95D6A4F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="" xmlns:a16="http://schemas.microsoft.com/office/drawing/2014/main" id="{07BEFFA9-175A-47CB-893A-A41200DE5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网页样机展示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50DA19C0-0FEF-463F-8AFB-AB807AF74FB3}"/>
              </a:ext>
            </a:extLst>
          </p:cNvPr>
          <p:cNvSpPr/>
          <p:nvPr/>
        </p:nvSpPr>
        <p:spPr>
          <a:xfrm>
            <a:off x="6407119" y="1279939"/>
            <a:ext cx="785365" cy="785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Freeform 5">
            <a:extLst>
              <a:ext uri="{FF2B5EF4-FFF2-40B4-BE49-F238E27FC236}">
                <a16:creationId xmlns="" xmlns:a16="http://schemas.microsoft.com/office/drawing/2014/main" id="{BE0598FA-8E85-4564-8822-323130DBEE14}"/>
              </a:ext>
            </a:extLst>
          </p:cNvPr>
          <p:cNvSpPr>
            <a:spLocks noEditPoints="1"/>
          </p:cNvSpPr>
          <p:nvPr/>
        </p:nvSpPr>
        <p:spPr bwMode="auto">
          <a:xfrm>
            <a:off x="6546622" y="1525391"/>
            <a:ext cx="506358" cy="294460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71DBDC1-E326-4F3A-BC10-9AFE990AECB4}"/>
              </a:ext>
            </a:extLst>
          </p:cNvPr>
          <p:cNvGrpSpPr/>
          <p:nvPr/>
        </p:nvGrpSpPr>
        <p:grpSpPr>
          <a:xfrm>
            <a:off x="7303996" y="1215905"/>
            <a:ext cx="4408579" cy="1207522"/>
            <a:chOff x="7303996" y="1397329"/>
            <a:chExt cx="4408579" cy="1207522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621345FC-88FC-45FF-AC19-B071A651656D}"/>
                </a:ext>
              </a:extLst>
            </p:cNvPr>
            <p:cNvSpPr txBox="1"/>
            <p:nvPr/>
          </p:nvSpPr>
          <p:spPr>
            <a:xfrm>
              <a:off x="7303996" y="1397329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2B428C15-F02A-40F5-8EDE-351D23747870}"/>
                </a:ext>
              </a:extLst>
            </p:cNvPr>
            <p:cNvSpPr/>
            <p:nvPr/>
          </p:nvSpPr>
          <p:spPr>
            <a:xfrm>
              <a:off x="7303996" y="1778919"/>
              <a:ext cx="4408579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1BD7BF9F-0243-42BA-8253-9AEAE5B336C9}"/>
              </a:ext>
            </a:extLst>
          </p:cNvPr>
          <p:cNvSpPr/>
          <p:nvPr/>
        </p:nvSpPr>
        <p:spPr>
          <a:xfrm>
            <a:off x="6409506" y="2855478"/>
            <a:ext cx="785365" cy="785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Freeform 21">
            <a:extLst>
              <a:ext uri="{FF2B5EF4-FFF2-40B4-BE49-F238E27FC236}">
                <a16:creationId xmlns="" xmlns:a16="http://schemas.microsoft.com/office/drawing/2014/main" id="{B6B27895-A98D-4370-86AB-44570FCF57AF}"/>
              </a:ext>
            </a:extLst>
          </p:cNvPr>
          <p:cNvSpPr>
            <a:spLocks noEditPoints="1"/>
          </p:cNvSpPr>
          <p:nvPr/>
        </p:nvSpPr>
        <p:spPr bwMode="auto">
          <a:xfrm>
            <a:off x="6600061" y="3010393"/>
            <a:ext cx="399480" cy="443352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5ACDE281-A183-452D-AA7A-B8BF8D094420}"/>
              </a:ext>
            </a:extLst>
          </p:cNvPr>
          <p:cNvGrpSpPr/>
          <p:nvPr/>
        </p:nvGrpSpPr>
        <p:grpSpPr>
          <a:xfrm>
            <a:off x="7303996" y="2786704"/>
            <a:ext cx="4408579" cy="1207522"/>
            <a:chOff x="7303996" y="1397329"/>
            <a:chExt cx="4408579" cy="1207522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F25450F3-421A-4FE3-8A16-EB7CB6122A6A}"/>
                </a:ext>
              </a:extLst>
            </p:cNvPr>
            <p:cNvSpPr txBox="1"/>
            <p:nvPr/>
          </p:nvSpPr>
          <p:spPr>
            <a:xfrm>
              <a:off x="7303996" y="1397329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482183CA-04B0-469C-847D-74A572EBFE57}"/>
                </a:ext>
              </a:extLst>
            </p:cNvPr>
            <p:cNvSpPr/>
            <p:nvPr/>
          </p:nvSpPr>
          <p:spPr>
            <a:xfrm>
              <a:off x="7303996" y="1778919"/>
              <a:ext cx="4408579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CC2124DF-6A5D-4A0A-B147-D11C728F8178}"/>
              </a:ext>
            </a:extLst>
          </p:cNvPr>
          <p:cNvSpPr/>
          <p:nvPr/>
        </p:nvSpPr>
        <p:spPr>
          <a:xfrm>
            <a:off x="6409506" y="4380575"/>
            <a:ext cx="785365" cy="785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12">
            <a:extLst>
              <a:ext uri="{FF2B5EF4-FFF2-40B4-BE49-F238E27FC236}">
                <a16:creationId xmlns="" xmlns:a16="http://schemas.microsoft.com/office/drawing/2014/main" id="{24CF6240-D161-4899-A023-3B2ED36FABA1}"/>
              </a:ext>
            </a:extLst>
          </p:cNvPr>
          <p:cNvSpPr>
            <a:spLocks/>
          </p:cNvSpPr>
          <p:nvPr/>
        </p:nvSpPr>
        <p:spPr bwMode="auto">
          <a:xfrm>
            <a:off x="6586531" y="4585248"/>
            <a:ext cx="431314" cy="376017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FFA89C8-82CF-4A3C-B3E2-C28B43694D7D}"/>
              </a:ext>
            </a:extLst>
          </p:cNvPr>
          <p:cNvGrpSpPr/>
          <p:nvPr/>
        </p:nvGrpSpPr>
        <p:grpSpPr>
          <a:xfrm>
            <a:off x="7303996" y="4357504"/>
            <a:ext cx="4408579" cy="1207522"/>
            <a:chOff x="7303996" y="1397329"/>
            <a:chExt cx="4408579" cy="1207522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E65B8E-17F1-462E-A302-82AD006DE0CA}"/>
                </a:ext>
              </a:extLst>
            </p:cNvPr>
            <p:cNvSpPr txBox="1"/>
            <p:nvPr/>
          </p:nvSpPr>
          <p:spPr>
            <a:xfrm>
              <a:off x="7303996" y="1397329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073FD6C2-051F-4629-A426-EBDD965C05A4}"/>
                </a:ext>
              </a:extLst>
            </p:cNvPr>
            <p:cNvSpPr/>
            <p:nvPr/>
          </p:nvSpPr>
          <p:spPr>
            <a:xfrm>
              <a:off x="7303996" y="1778919"/>
              <a:ext cx="4408579" cy="825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 在这里输入正文内容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275D80D4-80AD-46CE-BA18-78CF386F0575}"/>
              </a:ext>
            </a:extLst>
          </p:cNvPr>
          <p:cNvCxnSpPr/>
          <p:nvPr/>
        </p:nvCxnSpPr>
        <p:spPr>
          <a:xfrm>
            <a:off x="6407119" y="2635045"/>
            <a:ext cx="51457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774B9BE6-4961-48C3-B908-3D8CFEDAE8EC}"/>
              </a:ext>
            </a:extLst>
          </p:cNvPr>
          <p:cNvCxnSpPr/>
          <p:nvPr/>
        </p:nvCxnSpPr>
        <p:spPr>
          <a:xfrm>
            <a:off x="6407119" y="4139381"/>
            <a:ext cx="51457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灯片编号占位符 22">
            <a:extLst>
              <a:ext uri="{FF2B5EF4-FFF2-40B4-BE49-F238E27FC236}">
                <a16:creationId xmlns="" xmlns:a16="http://schemas.microsoft.com/office/drawing/2014/main" id="{70DFE1E7-6B37-443F-B0DA-A1B2C40D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0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="" xmlns:a16="http://schemas.microsoft.com/office/drawing/2014/main" id="{F000D6D7-FEF4-4ABF-8BC8-0F14377DEC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="" xmlns:a16="http://schemas.microsoft.com/office/drawing/2014/main" id="{7790AE8A-1650-4E75-84B0-84F8A267C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手机样机展示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F450C0B8-23AF-412F-AA2A-AE3FD77DBDCA}"/>
              </a:ext>
            </a:extLst>
          </p:cNvPr>
          <p:cNvSpPr/>
          <p:nvPr/>
        </p:nvSpPr>
        <p:spPr>
          <a:xfrm>
            <a:off x="3133162" y="1838740"/>
            <a:ext cx="626898" cy="62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C9A2C59C-40B0-48B0-9FED-66B9C65D07FE}"/>
              </a:ext>
            </a:extLst>
          </p:cNvPr>
          <p:cNvSpPr/>
          <p:nvPr/>
        </p:nvSpPr>
        <p:spPr>
          <a:xfrm>
            <a:off x="3133162" y="4310270"/>
            <a:ext cx="626898" cy="62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991F4AC-1C74-45DB-80D3-848EB975B391}"/>
              </a:ext>
            </a:extLst>
          </p:cNvPr>
          <p:cNvGrpSpPr/>
          <p:nvPr/>
        </p:nvGrpSpPr>
        <p:grpSpPr>
          <a:xfrm>
            <a:off x="328231" y="1489758"/>
            <a:ext cx="2723743" cy="1590457"/>
            <a:chOff x="99896" y="1446001"/>
            <a:chExt cx="2723743" cy="1590457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36311A7-0D55-4AAA-9C69-E03FC733E6AF}"/>
                </a:ext>
              </a:extLst>
            </p:cNvPr>
            <p:cNvSpPr txBox="1"/>
            <p:nvPr/>
          </p:nvSpPr>
          <p:spPr>
            <a:xfrm>
              <a:off x="99896" y="1446001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EF8D44F-CC94-4469-96F0-F0298684274B}"/>
                </a:ext>
              </a:extLst>
            </p:cNvPr>
            <p:cNvSpPr/>
            <p:nvPr/>
          </p:nvSpPr>
          <p:spPr>
            <a:xfrm>
              <a:off x="518394" y="1822728"/>
              <a:ext cx="2262158" cy="121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C3C4414-C67E-4714-AF87-E78214EB4269}"/>
              </a:ext>
            </a:extLst>
          </p:cNvPr>
          <p:cNvGrpSpPr/>
          <p:nvPr/>
        </p:nvGrpSpPr>
        <p:grpSpPr>
          <a:xfrm>
            <a:off x="328231" y="3949187"/>
            <a:ext cx="2723743" cy="1590457"/>
            <a:chOff x="99896" y="1446001"/>
            <a:chExt cx="2723743" cy="1590457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64392BA-9009-4AB4-AC86-27C26AC51789}"/>
                </a:ext>
              </a:extLst>
            </p:cNvPr>
            <p:cNvSpPr txBox="1"/>
            <p:nvPr/>
          </p:nvSpPr>
          <p:spPr>
            <a:xfrm>
              <a:off x="99896" y="1446001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7AA8DD9-865B-4D77-B2F0-1CA76488BEA1}"/>
                </a:ext>
              </a:extLst>
            </p:cNvPr>
            <p:cNvSpPr/>
            <p:nvPr/>
          </p:nvSpPr>
          <p:spPr>
            <a:xfrm>
              <a:off x="518394" y="1822728"/>
              <a:ext cx="2262158" cy="121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 algn="r"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</a:p>
          </p:txBody>
        </p:sp>
      </p:grpSp>
      <p:sp>
        <p:nvSpPr>
          <p:cNvPr id="14" name="Freeform 12">
            <a:extLst>
              <a:ext uri="{FF2B5EF4-FFF2-40B4-BE49-F238E27FC236}">
                <a16:creationId xmlns="" xmlns:a16="http://schemas.microsoft.com/office/drawing/2014/main" id="{226FB8C4-C3D9-4A0D-835F-A136BDCFB6F0}"/>
              </a:ext>
            </a:extLst>
          </p:cNvPr>
          <p:cNvSpPr>
            <a:spLocks/>
          </p:cNvSpPr>
          <p:nvPr/>
        </p:nvSpPr>
        <p:spPr bwMode="auto">
          <a:xfrm>
            <a:off x="3284706" y="4474186"/>
            <a:ext cx="323809" cy="282295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28">
            <a:extLst>
              <a:ext uri="{FF2B5EF4-FFF2-40B4-BE49-F238E27FC236}">
                <a16:creationId xmlns="" xmlns:a16="http://schemas.microsoft.com/office/drawing/2014/main" id="{4F190545-00AB-4E01-ACDA-A341B04B7913}"/>
              </a:ext>
            </a:extLst>
          </p:cNvPr>
          <p:cNvSpPr>
            <a:spLocks/>
          </p:cNvSpPr>
          <p:nvPr/>
        </p:nvSpPr>
        <p:spPr bwMode="auto">
          <a:xfrm>
            <a:off x="3275014" y="1995488"/>
            <a:ext cx="343192" cy="337472"/>
          </a:xfrm>
          <a:custGeom>
            <a:avLst/>
            <a:gdLst>
              <a:gd name="T0" fmla="*/ 16 w 136"/>
              <a:gd name="T1" fmla="*/ 57 h 134"/>
              <a:gd name="T2" fmla="*/ 0 w 136"/>
              <a:gd name="T3" fmla="*/ 72 h 134"/>
              <a:gd name="T4" fmla="*/ 25 w 136"/>
              <a:gd name="T5" fmla="*/ 92 h 134"/>
              <a:gd name="T6" fmla="*/ 37 w 136"/>
              <a:gd name="T7" fmla="*/ 78 h 134"/>
              <a:gd name="T8" fmla="*/ 55 w 136"/>
              <a:gd name="T9" fmla="*/ 80 h 134"/>
              <a:gd name="T10" fmla="*/ 42 w 136"/>
              <a:gd name="T11" fmla="*/ 95 h 134"/>
              <a:gd name="T12" fmla="*/ 44 w 136"/>
              <a:gd name="T13" fmla="*/ 115 h 134"/>
              <a:gd name="T14" fmla="*/ 65 w 136"/>
              <a:gd name="T15" fmla="*/ 134 h 134"/>
              <a:gd name="T16" fmla="*/ 92 w 136"/>
              <a:gd name="T17" fmla="*/ 98 h 134"/>
              <a:gd name="T18" fmla="*/ 79 w 136"/>
              <a:gd name="T19" fmla="*/ 92 h 134"/>
              <a:gd name="T20" fmla="*/ 80 w 136"/>
              <a:gd name="T21" fmla="*/ 78 h 134"/>
              <a:gd name="T22" fmla="*/ 96 w 136"/>
              <a:gd name="T23" fmla="*/ 76 h 134"/>
              <a:gd name="T24" fmla="*/ 107 w 136"/>
              <a:gd name="T25" fmla="*/ 90 h 134"/>
              <a:gd name="T26" fmla="*/ 136 w 136"/>
              <a:gd name="T27" fmla="*/ 62 h 134"/>
              <a:gd name="T28" fmla="*/ 103 w 136"/>
              <a:gd name="T29" fmla="*/ 40 h 134"/>
              <a:gd name="T30" fmla="*/ 90 w 136"/>
              <a:gd name="T31" fmla="*/ 54 h 134"/>
              <a:gd name="T32" fmla="*/ 75 w 136"/>
              <a:gd name="T33" fmla="*/ 40 h 134"/>
              <a:gd name="T34" fmla="*/ 93 w 136"/>
              <a:gd name="T35" fmla="*/ 27 h 134"/>
              <a:gd name="T36" fmla="*/ 71 w 136"/>
              <a:gd name="T37" fmla="*/ 0 h 134"/>
              <a:gd name="T38" fmla="*/ 37 w 136"/>
              <a:gd name="T39" fmla="*/ 28 h 134"/>
              <a:gd name="T40" fmla="*/ 30 w 136"/>
              <a:gd name="T41" fmla="*/ 16 h 134"/>
              <a:gd name="T42" fmla="*/ 12 w 136"/>
              <a:gd name="T43" fmla="*/ 15 h 134"/>
              <a:gd name="T44" fmla="*/ 19 w 136"/>
              <a:gd name="T45" fmla="*/ 32 h 134"/>
              <a:gd name="T46" fmla="*/ 16 w 136"/>
              <a:gd name="T47" fmla="*/ 5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134">
                <a:moveTo>
                  <a:pt x="16" y="57"/>
                </a:moveTo>
                <a:cubicBezTo>
                  <a:pt x="6" y="64"/>
                  <a:pt x="0" y="72"/>
                  <a:pt x="0" y="72"/>
                </a:cubicBezTo>
                <a:cubicBezTo>
                  <a:pt x="0" y="72"/>
                  <a:pt x="16" y="94"/>
                  <a:pt x="25" y="92"/>
                </a:cubicBezTo>
                <a:cubicBezTo>
                  <a:pt x="33" y="90"/>
                  <a:pt x="33" y="85"/>
                  <a:pt x="37" y="78"/>
                </a:cubicBezTo>
                <a:cubicBezTo>
                  <a:pt x="40" y="70"/>
                  <a:pt x="54" y="72"/>
                  <a:pt x="55" y="80"/>
                </a:cubicBezTo>
                <a:cubicBezTo>
                  <a:pt x="55" y="87"/>
                  <a:pt x="53" y="94"/>
                  <a:pt x="42" y="95"/>
                </a:cubicBezTo>
                <a:cubicBezTo>
                  <a:pt x="32" y="96"/>
                  <a:pt x="31" y="108"/>
                  <a:pt x="44" y="115"/>
                </a:cubicBezTo>
                <a:cubicBezTo>
                  <a:pt x="56" y="122"/>
                  <a:pt x="56" y="127"/>
                  <a:pt x="65" y="134"/>
                </a:cubicBezTo>
                <a:cubicBezTo>
                  <a:pt x="74" y="124"/>
                  <a:pt x="98" y="105"/>
                  <a:pt x="92" y="98"/>
                </a:cubicBezTo>
                <a:cubicBezTo>
                  <a:pt x="86" y="95"/>
                  <a:pt x="85" y="99"/>
                  <a:pt x="79" y="92"/>
                </a:cubicBezTo>
                <a:cubicBezTo>
                  <a:pt x="73" y="86"/>
                  <a:pt x="78" y="80"/>
                  <a:pt x="80" y="78"/>
                </a:cubicBezTo>
                <a:cubicBezTo>
                  <a:pt x="82" y="75"/>
                  <a:pt x="90" y="70"/>
                  <a:pt x="96" y="76"/>
                </a:cubicBezTo>
                <a:cubicBezTo>
                  <a:pt x="102" y="82"/>
                  <a:pt x="96" y="89"/>
                  <a:pt x="107" y="90"/>
                </a:cubicBezTo>
                <a:cubicBezTo>
                  <a:pt x="118" y="91"/>
                  <a:pt x="127" y="71"/>
                  <a:pt x="136" y="62"/>
                </a:cubicBezTo>
                <a:cubicBezTo>
                  <a:pt x="123" y="49"/>
                  <a:pt x="114" y="34"/>
                  <a:pt x="103" y="40"/>
                </a:cubicBezTo>
                <a:cubicBezTo>
                  <a:pt x="91" y="46"/>
                  <a:pt x="98" y="45"/>
                  <a:pt x="90" y="54"/>
                </a:cubicBezTo>
                <a:cubicBezTo>
                  <a:pt x="81" y="62"/>
                  <a:pt x="67" y="48"/>
                  <a:pt x="75" y="40"/>
                </a:cubicBezTo>
                <a:cubicBezTo>
                  <a:pt x="83" y="32"/>
                  <a:pt x="85" y="36"/>
                  <a:pt x="93" y="27"/>
                </a:cubicBezTo>
                <a:cubicBezTo>
                  <a:pt x="101" y="18"/>
                  <a:pt x="83" y="12"/>
                  <a:pt x="71" y="0"/>
                </a:cubicBezTo>
                <a:cubicBezTo>
                  <a:pt x="60" y="15"/>
                  <a:pt x="45" y="29"/>
                  <a:pt x="37" y="28"/>
                </a:cubicBezTo>
                <a:cubicBezTo>
                  <a:pt x="30" y="26"/>
                  <a:pt x="30" y="22"/>
                  <a:pt x="30" y="16"/>
                </a:cubicBezTo>
                <a:cubicBezTo>
                  <a:pt x="30" y="11"/>
                  <a:pt x="18" y="8"/>
                  <a:pt x="12" y="15"/>
                </a:cubicBezTo>
                <a:cubicBezTo>
                  <a:pt x="6" y="23"/>
                  <a:pt x="11" y="30"/>
                  <a:pt x="19" y="32"/>
                </a:cubicBezTo>
                <a:cubicBezTo>
                  <a:pt x="27" y="33"/>
                  <a:pt x="26" y="50"/>
                  <a:pt x="16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0878D5E1-A762-46A3-8D02-11720612DFBC}"/>
              </a:ext>
            </a:extLst>
          </p:cNvPr>
          <p:cNvSpPr/>
          <p:nvPr/>
        </p:nvSpPr>
        <p:spPr>
          <a:xfrm>
            <a:off x="8444294" y="1838740"/>
            <a:ext cx="626898" cy="62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72F05AD2-B228-476B-B52B-87E8986C90DE}"/>
              </a:ext>
            </a:extLst>
          </p:cNvPr>
          <p:cNvSpPr>
            <a:spLocks noEditPoints="1"/>
          </p:cNvSpPr>
          <p:nvPr/>
        </p:nvSpPr>
        <p:spPr bwMode="auto">
          <a:xfrm>
            <a:off x="8555649" y="2034666"/>
            <a:ext cx="404188" cy="235045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AD20EE0A-9649-43F7-A8AA-69D1315D8851}"/>
              </a:ext>
            </a:extLst>
          </p:cNvPr>
          <p:cNvSpPr/>
          <p:nvPr/>
        </p:nvSpPr>
        <p:spPr>
          <a:xfrm>
            <a:off x="8444294" y="4310270"/>
            <a:ext cx="626898" cy="626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265B419-F846-4BAB-800E-BDC759FD6BF0}"/>
              </a:ext>
            </a:extLst>
          </p:cNvPr>
          <p:cNvGrpSpPr/>
          <p:nvPr/>
        </p:nvGrpSpPr>
        <p:grpSpPr>
          <a:xfrm>
            <a:off x="9170398" y="1489758"/>
            <a:ext cx="2723743" cy="1590457"/>
            <a:chOff x="99896" y="1446001"/>
            <a:chExt cx="2723743" cy="1590457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3DF2CC70-DB71-46C8-BE33-E8B3369B84AE}"/>
                </a:ext>
              </a:extLst>
            </p:cNvPr>
            <p:cNvSpPr txBox="1"/>
            <p:nvPr/>
          </p:nvSpPr>
          <p:spPr>
            <a:xfrm>
              <a:off x="99896" y="1446001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223C4A07-A3CE-45CE-8AE0-FBD6FD6A5962}"/>
                </a:ext>
              </a:extLst>
            </p:cNvPr>
            <p:cNvSpPr/>
            <p:nvPr/>
          </p:nvSpPr>
          <p:spPr>
            <a:xfrm>
              <a:off x="99896" y="1822728"/>
              <a:ext cx="2262158" cy="121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D84E59B6-E644-4688-88AA-27E071BD0ADF}"/>
              </a:ext>
            </a:extLst>
          </p:cNvPr>
          <p:cNvGrpSpPr/>
          <p:nvPr/>
        </p:nvGrpSpPr>
        <p:grpSpPr>
          <a:xfrm>
            <a:off x="9170398" y="3949187"/>
            <a:ext cx="2723743" cy="1590457"/>
            <a:chOff x="99896" y="1446001"/>
            <a:chExt cx="2723743" cy="1590457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85F54561-A3AE-4AA4-B3C0-D29E940BEB5D}"/>
                </a:ext>
              </a:extLst>
            </p:cNvPr>
            <p:cNvSpPr txBox="1"/>
            <p:nvPr/>
          </p:nvSpPr>
          <p:spPr>
            <a:xfrm>
              <a:off x="99896" y="1446001"/>
              <a:ext cx="27237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" dirty="0">
                  <a:solidFill>
                    <a:schemeClr val="tx2">
                      <a:lumMod val="50000"/>
                    </a:schemeClr>
                  </a:solidFill>
                  <a:latin typeface="+mn-ea"/>
                </a:rPr>
                <a:t>输入小标题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CEE1FED5-3E5A-4F9D-84EB-7F6B25FF2A6A}"/>
                </a:ext>
              </a:extLst>
            </p:cNvPr>
            <p:cNvSpPr/>
            <p:nvPr/>
          </p:nvSpPr>
          <p:spPr>
            <a:xfrm>
              <a:off x="99896" y="1822728"/>
              <a:ext cx="2262158" cy="121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  <a:endParaRPr lang="en-US" altLang="zh-CN" dirty="0">
                <a:solidFill>
                  <a:schemeClr val="tx2">
                    <a:lumMod val="75000"/>
                  </a:schemeClr>
                </a:solidFill>
                <a:latin typeface="+mn-ea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  <a:latin typeface="+mn-ea"/>
                </a:rPr>
                <a:t>在这里输入正文内容</a:t>
              </a:r>
            </a:p>
          </p:txBody>
        </p:sp>
      </p:grpSp>
      <p:sp>
        <p:nvSpPr>
          <p:cNvPr id="25" name="Freeform 21">
            <a:extLst>
              <a:ext uri="{FF2B5EF4-FFF2-40B4-BE49-F238E27FC236}">
                <a16:creationId xmlns="" xmlns:a16="http://schemas.microsoft.com/office/drawing/2014/main" id="{F1F61A7F-31D9-42C3-88B9-CE157A6AA6D6}"/>
              </a:ext>
            </a:extLst>
          </p:cNvPr>
          <p:cNvSpPr>
            <a:spLocks noEditPoints="1"/>
          </p:cNvSpPr>
          <p:nvPr/>
        </p:nvSpPr>
        <p:spPr bwMode="auto">
          <a:xfrm>
            <a:off x="8615605" y="4440985"/>
            <a:ext cx="284276" cy="315496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灯片编号占位符 25">
            <a:extLst>
              <a:ext uri="{FF2B5EF4-FFF2-40B4-BE49-F238E27FC236}">
                <a16:creationId xmlns="" xmlns:a16="http://schemas.microsoft.com/office/drawing/2014/main" id="{AACDACEE-D68A-4F07-AD06-1FBA23BEB5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195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20" y="346081"/>
            <a:ext cx="7282912" cy="480131"/>
          </a:xfrm>
        </p:spPr>
        <p:txBody>
          <a:bodyPr/>
          <a:lstStyle/>
          <a:p>
            <a:r>
              <a:rPr lang="zh-CN" altLang="en-US" dirty="0"/>
              <a:t>合作伙伴页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C3999C9C-4663-4FD0-B972-B09D6067979E}"/>
              </a:ext>
            </a:extLst>
          </p:cNvPr>
          <p:cNvSpPr/>
          <p:nvPr/>
        </p:nvSpPr>
        <p:spPr>
          <a:xfrm>
            <a:off x="682380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F9C0DF87-5070-45EE-9A1C-606C6BB7C29D}"/>
              </a:ext>
            </a:extLst>
          </p:cNvPr>
          <p:cNvCxnSpPr>
            <a:cxnSpLocks/>
          </p:cNvCxnSpPr>
          <p:nvPr/>
        </p:nvCxnSpPr>
        <p:spPr>
          <a:xfrm>
            <a:off x="682380" y="1551195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7" name="矩形 566">
            <a:extLst>
              <a:ext uri="{FF2B5EF4-FFF2-40B4-BE49-F238E27FC236}">
                <a16:creationId xmlns="" xmlns:a16="http://schemas.microsoft.com/office/drawing/2014/main" id="{84A06BD2-CC90-4E75-AA1B-14E5804F512A}"/>
              </a:ext>
            </a:extLst>
          </p:cNvPr>
          <p:cNvSpPr/>
          <p:nvPr/>
        </p:nvSpPr>
        <p:spPr>
          <a:xfrm>
            <a:off x="682380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69" name="直接连接符 568">
            <a:extLst>
              <a:ext uri="{FF2B5EF4-FFF2-40B4-BE49-F238E27FC236}">
                <a16:creationId xmlns="" xmlns:a16="http://schemas.microsoft.com/office/drawing/2014/main" id="{7A7FB7F3-5585-4C07-A80E-6E328B489A86}"/>
              </a:ext>
            </a:extLst>
          </p:cNvPr>
          <p:cNvCxnSpPr>
            <a:cxnSpLocks/>
          </p:cNvCxnSpPr>
          <p:nvPr/>
        </p:nvCxnSpPr>
        <p:spPr>
          <a:xfrm>
            <a:off x="682380" y="3028251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5" name="矩形 594">
            <a:extLst>
              <a:ext uri="{FF2B5EF4-FFF2-40B4-BE49-F238E27FC236}">
                <a16:creationId xmlns="" xmlns:a16="http://schemas.microsoft.com/office/drawing/2014/main" id="{579E5CF0-883C-422E-AAD4-B8A0C38CC899}"/>
              </a:ext>
            </a:extLst>
          </p:cNvPr>
          <p:cNvSpPr/>
          <p:nvPr/>
        </p:nvSpPr>
        <p:spPr>
          <a:xfrm>
            <a:off x="682380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97" name="直接连接符 596">
            <a:extLst>
              <a:ext uri="{FF2B5EF4-FFF2-40B4-BE49-F238E27FC236}">
                <a16:creationId xmlns="" xmlns:a16="http://schemas.microsoft.com/office/drawing/2014/main" id="{747C0E2B-4E04-41AC-8C70-9E709F67A42E}"/>
              </a:ext>
            </a:extLst>
          </p:cNvPr>
          <p:cNvCxnSpPr>
            <a:cxnSpLocks/>
          </p:cNvCxnSpPr>
          <p:nvPr/>
        </p:nvCxnSpPr>
        <p:spPr>
          <a:xfrm>
            <a:off x="682380" y="4505308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矩形 545">
            <a:extLst>
              <a:ext uri="{FF2B5EF4-FFF2-40B4-BE49-F238E27FC236}">
                <a16:creationId xmlns="" xmlns:a16="http://schemas.microsoft.com/office/drawing/2014/main" id="{707EA528-839D-461F-BB19-D9A7AC051D94}"/>
              </a:ext>
            </a:extLst>
          </p:cNvPr>
          <p:cNvSpPr/>
          <p:nvPr/>
        </p:nvSpPr>
        <p:spPr>
          <a:xfrm>
            <a:off x="3536937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48" name="直接连接符 547">
            <a:extLst>
              <a:ext uri="{FF2B5EF4-FFF2-40B4-BE49-F238E27FC236}">
                <a16:creationId xmlns="" xmlns:a16="http://schemas.microsoft.com/office/drawing/2014/main" id="{839672F8-3858-42D3-BEAF-205CD3DEB071}"/>
              </a:ext>
            </a:extLst>
          </p:cNvPr>
          <p:cNvCxnSpPr>
            <a:cxnSpLocks/>
          </p:cNvCxnSpPr>
          <p:nvPr/>
        </p:nvCxnSpPr>
        <p:spPr>
          <a:xfrm>
            <a:off x="3536937" y="1551195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" name="矩形 573">
            <a:extLst>
              <a:ext uri="{FF2B5EF4-FFF2-40B4-BE49-F238E27FC236}">
                <a16:creationId xmlns="" xmlns:a16="http://schemas.microsoft.com/office/drawing/2014/main" id="{2C2A8FCD-C8BC-414F-BB9C-C1187B9E0341}"/>
              </a:ext>
            </a:extLst>
          </p:cNvPr>
          <p:cNvSpPr/>
          <p:nvPr/>
        </p:nvSpPr>
        <p:spPr>
          <a:xfrm>
            <a:off x="3536937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76" name="直接连接符 575">
            <a:extLst>
              <a:ext uri="{FF2B5EF4-FFF2-40B4-BE49-F238E27FC236}">
                <a16:creationId xmlns="" xmlns:a16="http://schemas.microsoft.com/office/drawing/2014/main" id="{8511E281-0C61-47C9-B36F-8480027F482D}"/>
              </a:ext>
            </a:extLst>
          </p:cNvPr>
          <p:cNvCxnSpPr>
            <a:cxnSpLocks/>
          </p:cNvCxnSpPr>
          <p:nvPr/>
        </p:nvCxnSpPr>
        <p:spPr>
          <a:xfrm>
            <a:off x="3536937" y="3028251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2" name="矩形 601">
            <a:extLst>
              <a:ext uri="{FF2B5EF4-FFF2-40B4-BE49-F238E27FC236}">
                <a16:creationId xmlns="" xmlns:a16="http://schemas.microsoft.com/office/drawing/2014/main" id="{9889CCB6-7CF8-4A5C-B4BB-66287323816E}"/>
              </a:ext>
            </a:extLst>
          </p:cNvPr>
          <p:cNvSpPr/>
          <p:nvPr/>
        </p:nvSpPr>
        <p:spPr>
          <a:xfrm>
            <a:off x="3536937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604" name="直接连接符 603">
            <a:extLst>
              <a:ext uri="{FF2B5EF4-FFF2-40B4-BE49-F238E27FC236}">
                <a16:creationId xmlns="" xmlns:a16="http://schemas.microsoft.com/office/drawing/2014/main" id="{F7F71123-082D-4F8F-9620-47FBCA7AFA0B}"/>
              </a:ext>
            </a:extLst>
          </p:cNvPr>
          <p:cNvCxnSpPr>
            <a:cxnSpLocks/>
          </p:cNvCxnSpPr>
          <p:nvPr/>
        </p:nvCxnSpPr>
        <p:spPr>
          <a:xfrm>
            <a:off x="3536937" y="4505308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3" name="矩形 552">
            <a:extLst>
              <a:ext uri="{FF2B5EF4-FFF2-40B4-BE49-F238E27FC236}">
                <a16:creationId xmlns="" xmlns:a16="http://schemas.microsoft.com/office/drawing/2014/main" id="{5FA541A3-9DD1-4557-9885-64E97ECDF3DB}"/>
              </a:ext>
            </a:extLst>
          </p:cNvPr>
          <p:cNvSpPr/>
          <p:nvPr/>
        </p:nvSpPr>
        <p:spPr>
          <a:xfrm>
            <a:off x="6391494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55" name="直接连接符 554">
            <a:extLst>
              <a:ext uri="{FF2B5EF4-FFF2-40B4-BE49-F238E27FC236}">
                <a16:creationId xmlns="" xmlns:a16="http://schemas.microsoft.com/office/drawing/2014/main" id="{5A3D0281-5A85-4565-B3AD-6908F434DFB9}"/>
              </a:ext>
            </a:extLst>
          </p:cNvPr>
          <p:cNvCxnSpPr>
            <a:cxnSpLocks/>
          </p:cNvCxnSpPr>
          <p:nvPr/>
        </p:nvCxnSpPr>
        <p:spPr>
          <a:xfrm>
            <a:off x="6391494" y="1551195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1" name="矩形 580">
            <a:extLst>
              <a:ext uri="{FF2B5EF4-FFF2-40B4-BE49-F238E27FC236}">
                <a16:creationId xmlns="" xmlns:a16="http://schemas.microsoft.com/office/drawing/2014/main" id="{075FD77A-2CD1-40A6-B37C-624DB8806700}"/>
              </a:ext>
            </a:extLst>
          </p:cNvPr>
          <p:cNvSpPr/>
          <p:nvPr/>
        </p:nvSpPr>
        <p:spPr>
          <a:xfrm>
            <a:off x="6391494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83" name="直接连接符 582">
            <a:extLst>
              <a:ext uri="{FF2B5EF4-FFF2-40B4-BE49-F238E27FC236}">
                <a16:creationId xmlns="" xmlns:a16="http://schemas.microsoft.com/office/drawing/2014/main" id="{1F637426-F6A8-4A59-B9EE-3012BC7995C3}"/>
              </a:ext>
            </a:extLst>
          </p:cNvPr>
          <p:cNvCxnSpPr>
            <a:cxnSpLocks/>
          </p:cNvCxnSpPr>
          <p:nvPr/>
        </p:nvCxnSpPr>
        <p:spPr>
          <a:xfrm>
            <a:off x="6391494" y="3028251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9" name="矩形 608">
            <a:extLst>
              <a:ext uri="{FF2B5EF4-FFF2-40B4-BE49-F238E27FC236}">
                <a16:creationId xmlns="" xmlns:a16="http://schemas.microsoft.com/office/drawing/2014/main" id="{6C39C9DB-748F-4519-A492-E7400D0C5A73}"/>
              </a:ext>
            </a:extLst>
          </p:cNvPr>
          <p:cNvSpPr/>
          <p:nvPr/>
        </p:nvSpPr>
        <p:spPr>
          <a:xfrm>
            <a:off x="6391494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611" name="直接连接符 610">
            <a:extLst>
              <a:ext uri="{FF2B5EF4-FFF2-40B4-BE49-F238E27FC236}">
                <a16:creationId xmlns="" xmlns:a16="http://schemas.microsoft.com/office/drawing/2014/main" id="{54241FEA-CD69-4D1A-BB52-85F5F239FFF7}"/>
              </a:ext>
            </a:extLst>
          </p:cNvPr>
          <p:cNvCxnSpPr>
            <a:cxnSpLocks/>
          </p:cNvCxnSpPr>
          <p:nvPr/>
        </p:nvCxnSpPr>
        <p:spPr>
          <a:xfrm>
            <a:off x="6391494" y="4505308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0" name="矩形 559">
            <a:extLst>
              <a:ext uri="{FF2B5EF4-FFF2-40B4-BE49-F238E27FC236}">
                <a16:creationId xmlns="" xmlns:a16="http://schemas.microsoft.com/office/drawing/2014/main" id="{A25DCD35-3A12-4DB5-835F-4AE4A646F2E0}"/>
              </a:ext>
            </a:extLst>
          </p:cNvPr>
          <p:cNvSpPr/>
          <p:nvPr/>
        </p:nvSpPr>
        <p:spPr>
          <a:xfrm>
            <a:off x="9246050" y="1551195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62" name="直接连接符 561">
            <a:extLst>
              <a:ext uri="{FF2B5EF4-FFF2-40B4-BE49-F238E27FC236}">
                <a16:creationId xmlns="" xmlns:a16="http://schemas.microsoft.com/office/drawing/2014/main" id="{EE165885-E528-4171-86B9-DE4FD3800468}"/>
              </a:ext>
            </a:extLst>
          </p:cNvPr>
          <p:cNvCxnSpPr>
            <a:cxnSpLocks/>
          </p:cNvCxnSpPr>
          <p:nvPr/>
        </p:nvCxnSpPr>
        <p:spPr>
          <a:xfrm>
            <a:off x="9246050" y="1551195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8" name="矩形 587">
            <a:extLst>
              <a:ext uri="{FF2B5EF4-FFF2-40B4-BE49-F238E27FC236}">
                <a16:creationId xmlns="" xmlns:a16="http://schemas.microsoft.com/office/drawing/2014/main" id="{C445C763-FFDB-47A4-BB74-394C25A0AF0D}"/>
              </a:ext>
            </a:extLst>
          </p:cNvPr>
          <p:cNvSpPr/>
          <p:nvPr/>
        </p:nvSpPr>
        <p:spPr>
          <a:xfrm>
            <a:off x="9246050" y="3028251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590" name="直接连接符 589">
            <a:extLst>
              <a:ext uri="{FF2B5EF4-FFF2-40B4-BE49-F238E27FC236}">
                <a16:creationId xmlns="" xmlns:a16="http://schemas.microsoft.com/office/drawing/2014/main" id="{3A6424B2-25DF-4102-A30F-2B2482BC1E3F}"/>
              </a:ext>
            </a:extLst>
          </p:cNvPr>
          <p:cNvCxnSpPr>
            <a:cxnSpLocks/>
          </p:cNvCxnSpPr>
          <p:nvPr/>
        </p:nvCxnSpPr>
        <p:spPr>
          <a:xfrm>
            <a:off x="9246050" y="3028251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" name="矩形 615">
            <a:extLst>
              <a:ext uri="{FF2B5EF4-FFF2-40B4-BE49-F238E27FC236}">
                <a16:creationId xmlns="" xmlns:a16="http://schemas.microsoft.com/office/drawing/2014/main" id="{D81AC29A-66A0-4BD8-B304-1D5270B30CC5}"/>
              </a:ext>
            </a:extLst>
          </p:cNvPr>
          <p:cNvSpPr/>
          <p:nvPr/>
        </p:nvSpPr>
        <p:spPr>
          <a:xfrm>
            <a:off x="9246050" y="4505308"/>
            <a:ext cx="2466525" cy="107398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618" name="直接连接符 617">
            <a:extLst>
              <a:ext uri="{FF2B5EF4-FFF2-40B4-BE49-F238E27FC236}">
                <a16:creationId xmlns="" xmlns:a16="http://schemas.microsoft.com/office/drawing/2014/main" id="{8A16768A-12D9-4959-B20A-4490846FB3A5}"/>
              </a:ext>
            </a:extLst>
          </p:cNvPr>
          <p:cNvCxnSpPr>
            <a:cxnSpLocks/>
          </p:cNvCxnSpPr>
          <p:nvPr/>
        </p:nvCxnSpPr>
        <p:spPr>
          <a:xfrm>
            <a:off x="9246050" y="4505308"/>
            <a:ext cx="2466525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2" name="f4be4315-7ff1-4548-9a0b-a9d47bede5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B05B208-2113-42E0-83EE-73542CD6A1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27716" y="1872189"/>
            <a:ext cx="1375852" cy="432000"/>
            <a:chOff x="3117381" y="2492324"/>
            <a:chExt cx="5954015" cy="1869485"/>
          </a:xfrm>
        </p:grpSpPr>
        <p:sp>
          <p:nvSpPr>
            <p:cNvPr id="623" name="ïṡľíďe">
              <a:extLst>
                <a:ext uri="{FF2B5EF4-FFF2-40B4-BE49-F238E27FC236}">
                  <a16:creationId xmlns="" xmlns:a16="http://schemas.microsoft.com/office/drawing/2014/main" id="{97D768D6-DBC0-4660-9918-2816FF917C40}"/>
                </a:ext>
              </a:extLst>
            </p:cNvPr>
            <p:cNvSpPr/>
            <p:nvPr/>
          </p:nvSpPr>
          <p:spPr>
            <a:xfrm>
              <a:off x="3117381" y="2493737"/>
              <a:ext cx="1842380" cy="1847705"/>
            </a:xfrm>
            <a:custGeom>
              <a:avLst/>
              <a:gdLst>
                <a:gd name="connsiteX0" fmla="*/ 1765631 w 1842380"/>
                <a:gd name="connsiteY0" fmla="*/ 1294694 h 1847704"/>
                <a:gd name="connsiteX1" fmla="*/ 1765631 w 1842380"/>
                <a:gd name="connsiteY1" fmla="*/ 1252096 h 1847704"/>
                <a:gd name="connsiteX2" fmla="*/ 1780008 w 1842380"/>
                <a:gd name="connsiteY2" fmla="*/ 1211627 h 1847704"/>
                <a:gd name="connsiteX3" fmla="*/ 1780008 w 1842380"/>
                <a:gd name="connsiteY3" fmla="*/ 1212692 h 1847704"/>
                <a:gd name="connsiteX4" fmla="*/ 1780008 w 1842380"/>
                <a:gd name="connsiteY4" fmla="*/ 1210562 h 1847704"/>
                <a:gd name="connsiteX5" fmla="*/ 1765631 w 1842380"/>
                <a:gd name="connsiteY5" fmla="*/ 1214822 h 1847704"/>
                <a:gd name="connsiteX6" fmla="*/ 1765631 w 1842380"/>
                <a:gd name="connsiteY6" fmla="*/ 1196718 h 1847704"/>
                <a:gd name="connsiteX7" fmla="*/ 1802905 w 1842380"/>
                <a:gd name="connsiteY7" fmla="*/ 1136015 h 1847704"/>
                <a:gd name="connsiteX8" fmla="*/ 1801840 w 1842380"/>
                <a:gd name="connsiteY8" fmla="*/ 1136015 h 1847704"/>
                <a:gd name="connsiteX9" fmla="*/ 1801840 w 1842380"/>
                <a:gd name="connsiteY9" fmla="*/ 1133885 h 1847704"/>
                <a:gd name="connsiteX10" fmla="*/ 1765631 w 1842380"/>
                <a:gd name="connsiteY10" fmla="*/ 1146132 h 1847704"/>
                <a:gd name="connsiteX11" fmla="*/ 1765631 w 1842380"/>
                <a:gd name="connsiteY11" fmla="*/ 1128028 h 1847704"/>
                <a:gd name="connsiteX12" fmla="*/ 1817281 w 1842380"/>
                <a:gd name="connsiteY12" fmla="*/ 1058273 h 1847704"/>
                <a:gd name="connsiteX13" fmla="*/ 1817281 w 1842380"/>
                <a:gd name="connsiteY13" fmla="*/ 1059338 h 1847704"/>
                <a:gd name="connsiteX14" fmla="*/ 1816217 w 1842380"/>
                <a:gd name="connsiteY14" fmla="*/ 1057208 h 1847704"/>
                <a:gd name="connsiteX15" fmla="*/ 1765631 w 1842380"/>
                <a:gd name="connsiteY15" fmla="*/ 1078507 h 1847704"/>
                <a:gd name="connsiteX16" fmla="*/ 1765631 w 1842380"/>
                <a:gd name="connsiteY16" fmla="*/ 1058273 h 1847704"/>
                <a:gd name="connsiteX17" fmla="*/ 1825269 w 1842380"/>
                <a:gd name="connsiteY17" fmla="*/ 980531 h 1847704"/>
                <a:gd name="connsiteX18" fmla="*/ 1825269 w 1842380"/>
                <a:gd name="connsiteY18" fmla="*/ 980531 h 1847704"/>
                <a:gd name="connsiteX19" fmla="*/ 1825269 w 1842380"/>
                <a:gd name="connsiteY19" fmla="*/ 978401 h 1847704"/>
                <a:gd name="connsiteX20" fmla="*/ 1765631 w 1842380"/>
                <a:gd name="connsiteY20" fmla="*/ 1009817 h 1847704"/>
                <a:gd name="connsiteX21" fmla="*/ 1765631 w 1842380"/>
                <a:gd name="connsiteY21" fmla="*/ 988518 h 1847704"/>
                <a:gd name="connsiteX22" fmla="*/ 1827398 w 1842380"/>
                <a:gd name="connsiteY22" fmla="*/ 901724 h 1847704"/>
                <a:gd name="connsiteX23" fmla="*/ 1826334 w 1842380"/>
                <a:gd name="connsiteY23" fmla="*/ 901724 h 1847704"/>
                <a:gd name="connsiteX24" fmla="*/ 1826334 w 1842380"/>
                <a:gd name="connsiteY24" fmla="*/ 899594 h 1847704"/>
                <a:gd name="connsiteX25" fmla="*/ 1765631 w 1842380"/>
                <a:gd name="connsiteY25" fmla="*/ 940063 h 1847704"/>
                <a:gd name="connsiteX26" fmla="*/ 1765631 w 1842380"/>
                <a:gd name="connsiteY26" fmla="*/ 916633 h 1847704"/>
                <a:gd name="connsiteX27" fmla="*/ 1822074 w 1842380"/>
                <a:gd name="connsiteY27" fmla="*/ 822917 h 1847704"/>
                <a:gd name="connsiteX28" fmla="*/ 1821009 w 1842380"/>
                <a:gd name="connsiteY28" fmla="*/ 822917 h 1847704"/>
                <a:gd name="connsiteX29" fmla="*/ 1821009 w 1842380"/>
                <a:gd name="connsiteY29" fmla="*/ 820787 h 1847704"/>
                <a:gd name="connsiteX30" fmla="*/ 1765631 w 1842380"/>
                <a:gd name="connsiteY30" fmla="*/ 864450 h 1847704"/>
                <a:gd name="connsiteX31" fmla="*/ 1765631 w 1842380"/>
                <a:gd name="connsiteY31" fmla="*/ 839424 h 1847704"/>
                <a:gd name="connsiteX32" fmla="*/ 1809294 w 1842380"/>
                <a:gd name="connsiteY32" fmla="*/ 744643 h 1847704"/>
                <a:gd name="connsiteX33" fmla="*/ 1809294 w 1842380"/>
                <a:gd name="connsiteY33" fmla="*/ 744643 h 1847704"/>
                <a:gd name="connsiteX34" fmla="*/ 1808229 w 1842380"/>
                <a:gd name="connsiteY34" fmla="*/ 742513 h 1847704"/>
                <a:gd name="connsiteX35" fmla="*/ 1765631 w 1842380"/>
                <a:gd name="connsiteY35" fmla="*/ 781916 h 1847704"/>
                <a:gd name="connsiteX36" fmla="*/ 1765631 w 1842380"/>
                <a:gd name="connsiteY36" fmla="*/ 756890 h 1847704"/>
                <a:gd name="connsiteX37" fmla="*/ 1790657 w 1842380"/>
                <a:gd name="connsiteY37" fmla="*/ 667965 h 1847704"/>
                <a:gd name="connsiteX38" fmla="*/ 1790657 w 1842380"/>
                <a:gd name="connsiteY38" fmla="*/ 667965 h 1847704"/>
                <a:gd name="connsiteX39" fmla="*/ 1789593 w 1842380"/>
                <a:gd name="connsiteY39" fmla="*/ 665836 h 1847704"/>
                <a:gd name="connsiteX40" fmla="*/ 1766163 w 1842380"/>
                <a:gd name="connsiteY40" fmla="*/ 694057 h 1847704"/>
                <a:gd name="connsiteX41" fmla="*/ 1766163 w 1842380"/>
                <a:gd name="connsiteY41" fmla="*/ 667965 h 1847704"/>
                <a:gd name="connsiteX42" fmla="*/ 1766163 w 1842380"/>
                <a:gd name="connsiteY42" fmla="*/ 595016 h 1847704"/>
                <a:gd name="connsiteX43" fmla="*/ 1766163 w 1842380"/>
                <a:gd name="connsiteY43" fmla="*/ 552417 h 1847704"/>
                <a:gd name="connsiteX44" fmla="*/ 1768293 w 1842380"/>
                <a:gd name="connsiteY44" fmla="*/ 570522 h 1847704"/>
                <a:gd name="connsiteX45" fmla="*/ 1774150 w 1842380"/>
                <a:gd name="connsiteY45" fmla="*/ 578509 h 1847704"/>
                <a:gd name="connsiteX46" fmla="*/ 1796515 w 1842380"/>
                <a:gd name="connsiteY46" fmla="*/ 646134 h 1847704"/>
                <a:gd name="connsiteX47" fmla="*/ 1800774 w 1842380"/>
                <a:gd name="connsiteY47" fmla="*/ 654121 h 1847704"/>
                <a:gd name="connsiteX48" fmla="*/ 1817814 w 1842380"/>
                <a:gd name="connsiteY48" fmla="*/ 722811 h 1847704"/>
                <a:gd name="connsiteX49" fmla="*/ 1821009 w 1842380"/>
                <a:gd name="connsiteY49" fmla="*/ 731863 h 1847704"/>
                <a:gd name="connsiteX50" fmla="*/ 1831126 w 1842380"/>
                <a:gd name="connsiteY50" fmla="*/ 801618 h 1847704"/>
                <a:gd name="connsiteX51" fmla="*/ 1834321 w 1842380"/>
                <a:gd name="connsiteY51" fmla="*/ 810670 h 1847704"/>
                <a:gd name="connsiteX52" fmla="*/ 1838581 w 1842380"/>
                <a:gd name="connsiteY52" fmla="*/ 881490 h 1847704"/>
                <a:gd name="connsiteX53" fmla="*/ 1840710 w 1842380"/>
                <a:gd name="connsiteY53" fmla="*/ 890542 h 1847704"/>
                <a:gd name="connsiteX54" fmla="*/ 1838581 w 1842380"/>
                <a:gd name="connsiteY54" fmla="*/ 960297 h 1847704"/>
                <a:gd name="connsiteX55" fmla="*/ 1839646 w 1842380"/>
                <a:gd name="connsiteY55" fmla="*/ 970414 h 1847704"/>
                <a:gd name="connsiteX56" fmla="*/ 1831658 w 1842380"/>
                <a:gd name="connsiteY56" fmla="*/ 1040169 h 1847704"/>
                <a:gd name="connsiteX57" fmla="*/ 1832723 w 1842380"/>
                <a:gd name="connsiteY57" fmla="*/ 1050286 h 1847704"/>
                <a:gd name="connsiteX58" fmla="*/ 1818346 w 1842380"/>
                <a:gd name="connsiteY58" fmla="*/ 1118976 h 1847704"/>
                <a:gd name="connsiteX59" fmla="*/ 1818346 w 1842380"/>
                <a:gd name="connsiteY59" fmla="*/ 1129093 h 1847704"/>
                <a:gd name="connsiteX60" fmla="*/ 1798112 w 1842380"/>
                <a:gd name="connsiteY60" fmla="*/ 1196718 h 1847704"/>
                <a:gd name="connsiteX61" fmla="*/ 1797047 w 1842380"/>
                <a:gd name="connsiteY61" fmla="*/ 1206835 h 1847704"/>
                <a:gd name="connsiteX62" fmla="*/ 1770956 w 1842380"/>
                <a:gd name="connsiteY62" fmla="*/ 1272330 h 1847704"/>
                <a:gd name="connsiteX63" fmla="*/ 1768826 w 1842380"/>
                <a:gd name="connsiteY63" fmla="*/ 1281382 h 1847704"/>
                <a:gd name="connsiteX64" fmla="*/ 1765631 w 1842380"/>
                <a:gd name="connsiteY64" fmla="*/ 1294694 h 1847704"/>
                <a:gd name="connsiteX65" fmla="*/ 1765631 w 1842380"/>
                <a:gd name="connsiteY65" fmla="*/ 552417 h 1847704"/>
                <a:gd name="connsiteX66" fmla="*/ 1765631 w 1842380"/>
                <a:gd name="connsiteY66" fmla="*/ 595016 h 1847704"/>
                <a:gd name="connsiteX67" fmla="*/ 1764566 w 1842380"/>
                <a:gd name="connsiteY67" fmla="*/ 593951 h 1847704"/>
                <a:gd name="connsiteX68" fmla="*/ 1764566 w 1842380"/>
                <a:gd name="connsiteY68" fmla="*/ 593951 h 1847704"/>
                <a:gd name="connsiteX69" fmla="*/ 1763501 w 1842380"/>
                <a:gd name="connsiteY69" fmla="*/ 591821 h 1847704"/>
                <a:gd name="connsiteX70" fmla="*/ 1745397 w 1842380"/>
                <a:gd name="connsiteY70" fmla="*/ 617912 h 1847704"/>
                <a:gd name="connsiteX71" fmla="*/ 1745397 w 1842380"/>
                <a:gd name="connsiteY71" fmla="*/ 588626 h 1847704"/>
                <a:gd name="connsiteX72" fmla="*/ 1745397 w 1842380"/>
                <a:gd name="connsiteY72" fmla="*/ 542300 h 1847704"/>
                <a:gd name="connsiteX73" fmla="*/ 1745397 w 1842380"/>
                <a:gd name="connsiteY73" fmla="*/ 511949 h 1847704"/>
                <a:gd name="connsiteX74" fmla="*/ 1765631 w 1842380"/>
                <a:gd name="connsiteY74" fmla="*/ 552417 h 1847704"/>
                <a:gd name="connsiteX75" fmla="*/ 1765631 w 1842380"/>
                <a:gd name="connsiteY75" fmla="*/ 552417 h 1847704"/>
                <a:gd name="connsiteX76" fmla="*/ 1765631 w 1842380"/>
                <a:gd name="connsiteY76" fmla="*/ 668498 h 1847704"/>
                <a:gd name="connsiteX77" fmla="*/ 1765631 w 1842380"/>
                <a:gd name="connsiteY77" fmla="*/ 694589 h 1847704"/>
                <a:gd name="connsiteX78" fmla="*/ 1745397 w 1842380"/>
                <a:gd name="connsiteY78" fmla="*/ 715889 h 1847704"/>
                <a:gd name="connsiteX79" fmla="*/ 1745397 w 1842380"/>
                <a:gd name="connsiteY79" fmla="*/ 687667 h 1847704"/>
                <a:gd name="connsiteX80" fmla="*/ 1765631 w 1842380"/>
                <a:gd name="connsiteY80" fmla="*/ 668498 h 1847704"/>
                <a:gd name="connsiteX81" fmla="*/ 1765631 w 1842380"/>
                <a:gd name="connsiteY81" fmla="*/ 668498 h 1847704"/>
                <a:gd name="connsiteX82" fmla="*/ 1765631 w 1842380"/>
                <a:gd name="connsiteY82" fmla="*/ 757422 h 1847704"/>
                <a:gd name="connsiteX83" fmla="*/ 1765631 w 1842380"/>
                <a:gd name="connsiteY83" fmla="*/ 782449 h 1847704"/>
                <a:gd name="connsiteX84" fmla="*/ 1751254 w 1842380"/>
                <a:gd name="connsiteY84" fmla="*/ 799488 h 1847704"/>
                <a:gd name="connsiteX85" fmla="*/ 1754449 w 1842380"/>
                <a:gd name="connsiteY85" fmla="*/ 850073 h 1847704"/>
                <a:gd name="connsiteX86" fmla="*/ 1765631 w 1842380"/>
                <a:gd name="connsiteY86" fmla="*/ 839956 h 1847704"/>
                <a:gd name="connsiteX87" fmla="*/ 1765631 w 1842380"/>
                <a:gd name="connsiteY87" fmla="*/ 864983 h 1847704"/>
                <a:gd name="connsiteX88" fmla="*/ 1758709 w 1842380"/>
                <a:gd name="connsiteY88" fmla="*/ 872970 h 1847704"/>
                <a:gd name="connsiteX89" fmla="*/ 1757644 w 1842380"/>
                <a:gd name="connsiteY89" fmla="*/ 923556 h 1847704"/>
                <a:gd name="connsiteX90" fmla="*/ 1765631 w 1842380"/>
                <a:gd name="connsiteY90" fmla="*/ 916633 h 1847704"/>
                <a:gd name="connsiteX91" fmla="*/ 1765631 w 1842380"/>
                <a:gd name="connsiteY91" fmla="*/ 940063 h 1847704"/>
                <a:gd name="connsiteX92" fmla="*/ 1759774 w 1842380"/>
                <a:gd name="connsiteY92" fmla="*/ 945920 h 1847704"/>
                <a:gd name="connsiteX93" fmla="*/ 1753916 w 1842380"/>
                <a:gd name="connsiteY93" fmla="*/ 995440 h 1847704"/>
                <a:gd name="connsiteX94" fmla="*/ 1765098 w 1842380"/>
                <a:gd name="connsiteY94" fmla="*/ 988518 h 1847704"/>
                <a:gd name="connsiteX95" fmla="*/ 1765098 w 1842380"/>
                <a:gd name="connsiteY95" fmla="*/ 1009817 h 1847704"/>
                <a:gd name="connsiteX96" fmla="*/ 1754981 w 1842380"/>
                <a:gd name="connsiteY96" fmla="*/ 1017805 h 1847704"/>
                <a:gd name="connsiteX97" fmla="*/ 1744864 w 1842380"/>
                <a:gd name="connsiteY97" fmla="*/ 1048156 h 1847704"/>
                <a:gd name="connsiteX98" fmla="*/ 1744864 w 1842380"/>
                <a:gd name="connsiteY98" fmla="*/ 937933 h 1847704"/>
                <a:gd name="connsiteX99" fmla="*/ 1744864 w 1842380"/>
                <a:gd name="connsiteY99" fmla="*/ 936868 h 1847704"/>
                <a:gd name="connsiteX100" fmla="*/ 1744864 w 1842380"/>
                <a:gd name="connsiteY100" fmla="*/ 935803 h 1847704"/>
                <a:gd name="connsiteX101" fmla="*/ 1744864 w 1842380"/>
                <a:gd name="connsiteY101" fmla="*/ 777124 h 1847704"/>
                <a:gd name="connsiteX102" fmla="*/ 1765631 w 1842380"/>
                <a:gd name="connsiteY102" fmla="*/ 757422 h 1847704"/>
                <a:gd name="connsiteX103" fmla="*/ 1765631 w 1842380"/>
                <a:gd name="connsiteY103" fmla="*/ 757422 h 1847704"/>
                <a:gd name="connsiteX104" fmla="*/ 1765631 w 1842380"/>
                <a:gd name="connsiteY104" fmla="*/ 1058273 h 1847704"/>
                <a:gd name="connsiteX105" fmla="*/ 1765631 w 1842380"/>
                <a:gd name="connsiteY105" fmla="*/ 1078507 h 1847704"/>
                <a:gd name="connsiteX106" fmla="*/ 1745397 w 1842380"/>
                <a:gd name="connsiteY106" fmla="*/ 1089689 h 1847704"/>
                <a:gd name="connsiteX107" fmla="*/ 1745397 w 1842380"/>
                <a:gd name="connsiteY107" fmla="*/ 1067325 h 1847704"/>
                <a:gd name="connsiteX108" fmla="*/ 1765631 w 1842380"/>
                <a:gd name="connsiteY108" fmla="*/ 1058273 h 1847704"/>
                <a:gd name="connsiteX109" fmla="*/ 1765631 w 1842380"/>
                <a:gd name="connsiteY109" fmla="*/ 1058273 h 1847704"/>
                <a:gd name="connsiteX110" fmla="*/ 1765631 w 1842380"/>
                <a:gd name="connsiteY110" fmla="*/ 1128028 h 1847704"/>
                <a:gd name="connsiteX111" fmla="*/ 1765631 w 1842380"/>
                <a:gd name="connsiteY111" fmla="*/ 1146132 h 1847704"/>
                <a:gd name="connsiteX112" fmla="*/ 1745397 w 1842380"/>
                <a:gd name="connsiteY112" fmla="*/ 1153055 h 1847704"/>
                <a:gd name="connsiteX113" fmla="*/ 1745397 w 1842380"/>
                <a:gd name="connsiteY113" fmla="*/ 1132820 h 1847704"/>
                <a:gd name="connsiteX114" fmla="*/ 1765631 w 1842380"/>
                <a:gd name="connsiteY114" fmla="*/ 1128028 h 1847704"/>
                <a:gd name="connsiteX115" fmla="*/ 1765631 w 1842380"/>
                <a:gd name="connsiteY115" fmla="*/ 1128028 h 1847704"/>
                <a:gd name="connsiteX116" fmla="*/ 1765631 w 1842380"/>
                <a:gd name="connsiteY116" fmla="*/ 1196718 h 1847704"/>
                <a:gd name="connsiteX117" fmla="*/ 1765631 w 1842380"/>
                <a:gd name="connsiteY117" fmla="*/ 1214822 h 1847704"/>
                <a:gd name="connsiteX118" fmla="*/ 1745397 w 1842380"/>
                <a:gd name="connsiteY118" fmla="*/ 1219082 h 1847704"/>
                <a:gd name="connsiteX119" fmla="*/ 1745397 w 1842380"/>
                <a:gd name="connsiteY119" fmla="*/ 1199913 h 1847704"/>
                <a:gd name="connsiteX120" fmla="*/ 1765631 w 1842380"/>
                <a:gd name="connsiteY120" fmla="*/ 1196718 h 1847704"/>
                <a:gd name="connsiteX121" fmla="*/ 1765631 w 1842380"/>
                <a:gd name="connsiteY121" fmla="*/ 1196718 h 1847704"/>
                <a:gd name="connsiteX122" fmla="*/ 1765631 w 1842380"/>
                <a:gd name="connsiteY122" fmla="*/ 1251563 h 1847704"/>
                <a:gd name="connsiteX123" fmla="*/ 1765631 w 1842380"/>
                <a:gd name="connsiteY123" fmla="*/ 1294162 h 1847704"/>
                <a:gd name="connsiteX124" fmla="*/ 1745397 w 1842380"/>
                <a:gd name="connsiteY124" fmla="*/ 1335695 h 1847704"/>
                <a:gd name="connsiteX125" fmla="*/ 1745397 w 1842380"/>
                <a:gd name="connsiteY125" fmla="*/ 1305344 h 1847704"/>
                <a:gd name="connsiteX126" fmla="*/ 1752319 w 1842380"/>
                <a:gd name="connsiteY126" fmla="*/ 1285110 h 1847704"/>
                <a:gd name="connsiteX127" fmla="*/ 1752319 w 1842380"/>
                <a:gd name="connsiteY127" fmla="*/ 1285110 h 1847704"/>
                <a:gd name="connsiteX128" fmla="*/ 1752319 w 1842380"/>
                <a:gd name="connsiteY128" fmla="*/ 1282980 h 1847704"/>
                <a:gd name="connsiteX129" fmla="*/ 1745397 w 1842380"/>
                <a:gd name="connsiteY129" fmla="*/ 1285110 h 1847704"/>
                <a:gd name="connsiteX130" fmla="*/ 1745397 w 1842380"/>
                <a:gd name="connsiteY130" fmla="*/ 1265940 h 1847704"/>
                <a:gd name="connsiteX131" fmla="*/ 1765631 w 1842380"/>
                <a:gd name="connsiteY131" fmla="*/ 1251563 h 1847704"/>
                <a:gd name="connsiteX132" fmla="*/ 1745397 w 1842380"/>
                <a:gd name="connsiteY132" fmla="*/ 511949 h 1847704"/>
                <a:gd name="connsiteX133" fmla="*/ 1745397 w 1842380"/>
                <a:gd name="connsiteY133" fmla="*/ 542300 h 1847704"/>
                <a:gd name="connsiteX134" fmla="*/ 1733150 w 1842380"/>
                <a:gd name="connsiteY134" fmla="*/ 522066 h 1847704"/>
                <a:gd name="connsiteX135" fmla="*/ 1733150 w 1842380"/>
                <a:gd name="connsiteY135" fmla="*/ 490650 h 1847704"/>
                <a:gd name="connsiteX136" fmla="*/ 1734214 w 1842380"/>
                <a:gd name="connsiteY136" fmla="*/ 498637 h 1847704"/>
                <a:gd name="connsiteX137" fmla="*/ 1741137 w 1842380"/>
                <a:gd name="connsiteY137" fmla="*/ 506624 h 1847704"/>
                <a:gd name="connsiteX138" fmla="*/ 1745397 w 1842380"/>
                <a:gd name="connsiteY138" fmla="*/ 511949 h 1847704"/>
                <a:gd name="connsiteX139" fmla="*/ 1745397 w 1842380"/>
                <a:gd name="connsiteY139" fmla="*/ 511949 h 1847704"/>
                <a:gd name="connsiteX140" fmla="*/ 1745397 w 1842380"/>
                <a:gd name="connsiteY140" fmla="*/ 588626 h 1847704"/>
                <a:gd name="connsiteX141" fmla="*/ 1745397 w 1842380"/>
                <a:gd name="connsiteY141" fmla="*/ 617912 h 1847704"/>
                <a:gd name="connsiteX142" fmla="*/ 1733150 w 1842380"/>
                <a:gd name="connsiteY142" fmla="*/ 632289 h 1847704"/>
                <a:gd name="connsiteX143" fmla="*/ 1733150 w 1842380"/>
                <a:gd name="connsiteY143" fmla="*/ 604068 h 1847704"/>
                <a:gd name="connsiteX144" fmla="*/ 1745397 w 1842380"/>
                <a:gd name="connsiteY144" fmla="*/ 588626 h 1847704"/>
                <a:gd name="connsiteX145" fmla="*/ 1745397 w 1842380"/>
                <a:gd name="connsiteY145" fmla="*/ 588626 h 1847704"/>
                <a:gd name="connsiteX146" fmla="*/ 1745397 w 1842380"/>
                <a:gd name="connsiteY146" fmla="*/ 687667 h 1847704"/>
                <a:gd name="connsiteX147" fmla="*/ 1745397 w 1842380"/>
                <a:gd name="connsiteY147" fmla="*/ 715889 h 1847704"/>
                <a:gd name="connsiteX148" fmla="*/ 1737409 w 1842380"/>
                <a:gd name="connsiteY148" fmla="*/ 728136 h 1847704"/>
                <a:gd name="connsiteX149" fmla="*/ 1744332 w 1842380"/>
                <a:gd name="connsiteY149" fmla="*/ 777656 h 1847704"/>
                <a:gd name="connsiteX150" fmla="*/ 1745397 w 1842380"/>
                <a:gd name="connsiteY150" fmla="*/ 776591 h 1847704"/>
                <a:gd name="connsiteX151" fmla="*/ 1745397 w 1842380"/>
                <a:gd name="connsiteY151" fmla="*/ 935270 h 1847704"/>
                <a:gd name="connsiteX152" fmla="*/ 1744332 w 1842380"/>
                <a:gd name="connsiteY152" fmla="*/ 865515 h 1847704"/>
                <a:gd name="connsiteX153" fmla="*/ 1733150 w 1842380"/>
                <a:gd name="connsiteY153" fmla="*/ 831969 h 1847704"/>
                <a:gd name="connsiteX154" fmla="*/ 1733150 w 1842380"/>
                <a:gd name="connsiteY154" fmla="*/ 801618 h 1847704"/>
                <a:gd name="connsiteX155" fmla="*/ 1735280 w 1842380"/>
                <a:gd name="connsiteY155" fmla="*/ 793631 h 1847704"/>
                <a:gd name="connsiteX156" fmla="*/ 1733150 w 1842380"/>
                <a:gd name="connsiteY156" fmla="*/ 790436 h 1847704"/>
                <a:gd name="connsiteX157" fmla="*/ 1733150 w 1842380"/>
                <a:gd name="connsiteY157" fmla="*/ 700447 h 1847704"/>
                <a:gd name="connsiteX158" fmla="*/ 1745397 w 1842380"/>
                <a:gd name="connsiteY158" fmla="*/ 687667 h 1847704"/>
                <a:gd name="connsiteX159" fmla="*/ 1745397 w 1842380"/>
                <a:gd name="connsiteY159" fmla="*/ 687667 h 1847704"/>
                <a:gd name="connsiteX160" fmla="*/ 1745397 w 1842380"/>
                <a:gd name="connsiteY160" fmla="*/ 937400 h 1847704"/>
                <a:gd name="connsiteX161" fmla="*/ 1745397 w 1842380"/>
                <a:gd name="connsiteY161" fmla="*/ 1047624 h 1847704"/>
                <a:gd name="connsiteX162" fmla="*/ 1745397 w 1842380"/>
                <a:gd name="connsiteY162" fmla="*/ 1066793 h 1847704"/>
                <a:gd name="connsiteX163" fmla="*/ 1745397 w 1842380"/>
                <a:gd name="connsiteY163" fmla="*/ 1066793 h 1847704"/>
                <a:gd name="connsiteX164" fmla="*/ 1745397 w 1842380"/>
                <a:gd name="connsiteY164" fmla="*/ 1089157 h 1847704"/>
                <a:gd name="connsiteX165" fmla="*/ 1744332 w 1842380"/>
                <a:gd name="connsiteY165" fmla="*/ 1090222 h 1847704"/>
                <a:gd name="connsiteX166" fmla="*/ 1733150 w 1842380"/>
                <a:gd name="connsiteY166" fmla="*/ 1109391 h 1847704"/>
                <a:gd name="connsiteX167" fmla="*/ 1733150 w 1842380"/>
                <a:gd name="connsiteY167" fmla="*/ 1024727 h 1847704"/>
                <a:gd name="connsiteX168" fmla="*/ 1742202 w 1842380"/>
                <a:gd name="connsiteY168" fmla="*/ 1007688 h 1847704"/>
                <a:gd name="connsiteX169" fmla="*/ 1745397 w 1842380"/>
                <a:gd name="connsiteY169" fmla="*/ 937400 h 1847704"/>
                <a:gd name="connsiteX170" fmla="*/ 1745397 w 1842380"/>
                <a:gd name="connsiteY170" fmla="*/ 937400 h 1847704"/>
                <a:gd name="connsiteX171" fmla="*/ 1745397 w 1842380"/>
                <a:gd name="connsiteY171" fmla="*/ 1132288 h 1847704"/>
                <a:gd name="connsiteX172" fmla="*/ 1745397 w 1842380"/>
                <a:gd name="connsiteY172" fmla="*/ 1152522 h 1847704"/>
                <a:gd name="connsiteX173" fmla="*/ 1733150 w 1842380"/>
                <a:gd name="connsiteY173" fmla="*/ 1156782 h 1847704"/>
                <a:gd name="connsiteX174" fmla="*/ 1733150 w 1842380"/>
                <a:gd name="connsiteY174" fmla="*/ 1136548 h 1847704"/>
                <a:gd name="connsiteX175" fmla="*/ 1745397 w 1842380"/>
                <a:gd name="connsiteY175" fmla="*/ 1132288 h 1847704"/>
                <a:gd name="connsiteX176" fmla="*/ 1745397 w 1842380"/>
                <a:gd name="connsiteY176" fmla="*/ 1132288 h 1847704"/>
                <a:gd name="connsiteX177" fmla="*/ 1745397 w 1842380"/>
                <a:gd name="connsiteY177" fmla="*/ 1199913 h 1847704"/>
                <a:gd name="connsiteX178" fmla="*/ 1745397 w 1842380"/>
                <a:gd name="connsiteY178" fmla="*/ 1219082 h 1847704"/>
                <a:gd name="connsiteX179" fmla="*/ 1733150 w 1842380"/>
                <a:gd name="connsiteY179" fmla="*/ 1220147 h 1847704"/>
                <a:gd name="connsiteX180" fmla="*/ 1733150 w 1842380"/>
                <a:gd name="connsiteY180" fmla="*/ 1202043 h 1847704"/>
                <a:gd name="connsiteX181" fmla="*/ 1745397 w 1842380"/>
                <a:gd name="connsiteY181" fmla="*/ 1199913 h 1847704"/>
                <a:gd name="connsiteX182" fmla="*/ 1745397 w 1842380"/>
                <a:gd name="connsiteY182" fmla="*/ 1199913 h 1847704"/>
                <a:gd name="connsiteX183" fmla="*/ 1745397 w 1842380"/>
                <a:gd name="connsiteY183" fmla="*/ 1266473 h 1847704"/>
                <a:gd name="connsiteX184" fmla="*/ 1745397 w 1842380"/>
                <a:gd name="connsiteY184" fmla="*/ 1285642 h 1847704"/>
                <a:gd name="connsiteX185" fmla="*/ 1733150 w 1842380"/>
                <a:gd name="connsiteY185" fmla="*/ 1287772 h 1847704"/>
                <a:gd name="connsiteX186" fmla="*/ 1733150 w 1842380"/>
                <a:gd name="connsiteY186" fmla="*/ 1269668 h 1847704"/>
                <a:gd name="connsiteX187" fmla="*/ 1745397 w 1842380"/>
                <a:gd name="connsiteY187" fmla="*/ 1266473 h 1847704"/>
                <a:gd name="connsiteX188" fmla="*/ 1745397 w 1842380"/>
                <a:gd name="connsiteY188" fmla="*/ 1266473 h 1847704"/>
                <a:gd name="connsiteX189" fmla="*/ 1745397 w 1842380"/>
                <a:gd name="connsiteY189" fmla="*/ 1305876 h 1847704"/>
                <a:gd name="connsiteX190" fmla="*/ 1745397 w 1842380"/>
                <a:gd name="connsiteY190" fmla="*/ 1336228 h 1847704"/>
                <a:gd name="connsiteX191" fmla="*/ 1737409 w 1842380"/>
                <a:gd name="connsiteY191" fmla="*/ 1344215 h 1847704"/>
                <a:gd name="connsiteX192" fmla="*/ 1735280 w 1842380"/>
                <a:gd name="connsiteY192" fmla="*/ 1354332 h 1847704"/>
                <a:gd name="connsiteX193" fmla="*/ 1733150 w 1842380"/>
                <a:gd name="connsiteY193" fmla="*/ 1357527 h 1847704"/>
                <a:gd name="connsiteX194" fmla="*/ 1733150 w 1842380"/>
                <a:gd name="connsiteY194" fmla="*/ 1323981 h 1847704"/>
                <a:gd name="connsiteX195" fmla="*/ 1745397 w 1842380"/>
                <a:gd name="connsiteY195" fmla="*/ 1305876 h 1847704"/>
                <a:gd name="connsiteX196" fmla="*/ 1733150 w 1842380"/>
                <a:gd name="connsiteY196" fmla="*/ 490650 h 1847704"/>
                <a:gd name="connsiteX197" fmla="*/ 1733150 w 1842380"/>
                <a:gd name="connsiteY197" fmla="*/ 522066 h 1847704"/>
                <a:gd name="connsiteX198" fmla="*/ 1733150 w 1842380"/>
                <a:gd name="connsiteY198" fmla="*/ 522066 h 1847704"/>
                <a:gd name="connsiteX199" fmla="*/ 1733150 w 1842380"/>
                <a:gd name="connsiteY199" fmla="*/ 522066 h 1847704"/>
                <a:gd name="connsiteX200" fmla="*/ 1731020 w 1842380"/>
                <a:gd name="connsiteY200" fmla="*/ 519936 h 1847704"/>
                <a:gd name="connsiteX201" fmla="*/ 1703863 w 1842380"/>
                <a:gd name="connsiteY201" fmla="*/ 565197 h 1847704"/>
                <a:gd name="connsiteX202" fmla="*/ 1703863 w 1842380"/>
                <a:gd name="connsiteY202" fmla="*/ 533781 h 1847704"/>
                <a:gd name="connsiteX203" fmla="*/ 1703863 w 1842380"/>
                <a:gd name="connsiteY203" fmla="*/ 464026 h 1847704"/>
                <a:gd name="connsiteX204" fmla="*/ 1703863 w 1842380"/>
                <a:gd name="connsiteY204" fmla="*/ 438999 h 1847704"/>
                <a:gd name="connsiteX205" fmla="*/ 1733150 w 1842380"/>
                <a:gd name="connsiteY205" fmla="*/ 490650 h 1847704"/>
                <a:gd name="connsiteX206" fmla="*/ 1733150 w 1842380"/>
                <a:gd name="connsiteY206" fmla="*/ 490650 h 1847704"/>
                <a:gd name="connsiteX207" fmla="*/ 1733150 w 1842380"/>
                <a:gd name="connsiteY207" fmla="*/ 604600 h 1847704"/>
                <a:gd name="connsiteX208" fmla="*/ 1733150 w 1842380"/>
                <a:gd name="connsiteY208" fmla="*/ 632822 h 1847704"/>
                <a:gd name="connsiteX209" fmla="*/ 1717175 w 1842380"/>
                <a:gd name="connsiteY209" fmla="*/ 657848 h 1847704"/>
                <a:gd name="connsiteX210" fmla="*/ 1728357 w 1842380"/>
                <a:gd name="connsiteY210" fmla="*/ 707369 h 1847704"/>
                <a:gd name="connsiteX211" fmla="*/ 1732617 w 1842380"/>
                <a:gd name="connsiteY211" fmla="*/ 700447 h 1847704"/>
                <a:gd name="connsiteX212" fmla="*/ 1732617 w 1842380"/>
                <a:gd name="connsiteY212" fmla="*/ 790436 h 1847704"/>
                <a:gd name="connsiteX213" fmla="*/ 1720370 w 1842380"/>
                <a:gd name="connsiteY213" fmla="*/ 723876 h 1847704"/>
                <a:gd name="connsiteX214" fmla="*/ 1703331 w 1842380"/>
                <a:gd name="connsiteY214" fmla="*/ 687667 h 1847704"/>
                <a:gd name="connsiteX215" fmla="*/ 1703331 w 1842380"/>
                <a:gd name="connsiteY215" fmla="*/ 632289 h 1847704"/>
                <a:gd name="connsiteX216" fmla="*/ 1705461 w 1842380"/>
                <a:gd name="connsiteY216" fmla="*/ 638147 h 1847704"/>
                <a:gd name="connsiteX217" fmla="*/ 1733150 w 1842380"/>
                <a:gd name="connsiteY217" fmla="*/ 604600 h 1847704"/>
                <a:gd name="connsiteX218" fmla="*/ 1733150 w 1842380"/>
                <a:gd name="connsiteY218" fmla="*/ 604600 h 1847704"/>
                <a:gd name="connsiteX219" fmla="*/ 1733150 w 1842380"/>
                <a:gd name="connsiteY219" fmla="*/ 801618 h 1847704"/>
                <a:gd name="connsiteX220" fmla="*/ 1733150 w 1842380"/>
                <a:gd name="connsiteY220" fmla="*/ 831969 h 1847704"/>
                <a:gd name="connsiteX221" fmla="*/ 1733150 w 1842380"/>
                <a:gd name="connsiteY221" fmla="*/ 801618 h 1847704"/>
                <a:gd name="connsiteX222" fmla="*/ 1733150 w 1842380"/>
                <a:gd name="connsiteY222" fmla="*/ 801618 h 1847704"/>
                <a:gd name="connsiteX223" fmla="*/ 1733150 w 1842380"/>
                <a:gd name="connsiteY223" fmla="*/ 1025259 h 1847704"/>
                <a:gd name="connsiteX224" fmla="*/ 1733150 w 1842380"/>
                <a:gd name="connsiteY224" fmla="*/ 1109924 h 1847704"/>
                <a:gd name="connsiteX225" fmla="*/ 1729955 w 1842380"/>
                <a:gd name="connsiteY225" fmla="*/ 1138145 h 1847704"/>
                <a:gd name="connsiteX226" fmla="*/ 1733150 w 1842380"/>
                <a:gd name="connsiteY226" fmla="*/ 1137080 h 1847704"/>
                <a:gd name="connsiteX227" fmla="*/ 1733150 w 1842380"/>
                <a:gd name="connsiteY227" fmla="*/ 1157314 h 1847704"/>
                <a:gd name="connsiteX228" fmla="*/ 1726227 w 1842380"/>
                <a:gd name="connsiteY228" fmla="*/ 1161574 h 1847704"/>
                <a:gd name="connsiteX229" fmla="*/ 1707058 w 1842380"/>
                <a:gd name="connsiteY229" fmla="*/ 1207900 h 1847704"/>
                <a:gd name="connsiteX230" fmla="*/ 1733150 w 1842380"/>
                <a:gd name="connsiteY230" fmla="*/ 1202043 h 1847704"/>
                <a:gd name="connsiteX231" fmla="*/ 1733150 w 1842380"/>
                <a:gd name="connsiteY231" fmla="*/ 1220147 h 1847704"/>
                <a:gd name="connsiteX232" fmla="*/ 1703863 w 1842380"/>
                <a:gd name="connsiteY232" fmla="*/ 1230264 h 1847704"/>
                <a:gd name="connsiteX233" fmla="*/ 1703863 w 1842380"/>
                <a:gd name="connsiteY233" fmla="*/ 1164769 h 1847704"/>
                <a:gd name="connsiteX234" fmla="*/ 1715045 w 1842380"/>
                <a:gd name="connsiteY234" fmla="*/ 1148795 h 1847704"/>
                <a:gd name="connsiteX235" fmla="*/ 1731020 w 1842380"/>
                <a:gd name="connsiteY235" fmla="*/ 1079040 h 1847704"/>
                <a:gd name="connsiteX236" fmla="*/ 1733150 w 1842380"/>
                <a:gd name="connsiteY236" fmla="*/ 1025259 h 1847704"/>
                <a:gd name="connsiteX237" fmla="*/ 1733150 w 1842380"/>
                <a:gd name="connsiteY237" fmla="*/ 1025259 h 1847704"/>
                <a:gd name="connsiteX238" fmla="*/ 1733150 w 1842380"/>
                <a:gd name="connsiteY238" fmla="*/ 1269668 h 1847704"/>
                <a:gd name="connsiteX239" fmla="*/ 1733150 w 1842380"/>
                <a:gd name="connsiteY239" fmla="*/ 1287772 h 1847704"/>
                <a:gd name="connsiteX240" fmla="*/ 1703863 w 1842380"/>
                <a:gd name="connsiteY240" fmla="*/ 1289902 h 1847704"/>
                <a:gd name="connsiteX241" fmla="*/ 1703863 w 1842380"/>
                <a:gd name="connsiteY241" fmla="*/ 1270733 h 1847704"/>
                <a:gd name="connsiteX242" fmla="*/ 1733150 w 1842380"/>
                <a:gd name="connsiteY242" fmla="*/ 1269668 h 1847704"/>
                <a:gd name="connsiteX243" fmla="*/ 1733150 w 1842380"/>
                <a:gd name="connsiteY243" fmla="*/ 1269668 h 1847704"/>
                <a:gd name="connsiteX244" fmla="*/ 1733150 w 1842380"/>
                <a:gd name="connsiteY244" fmla="*/ 1323981 h 1847704"/>
                <a:gd name="connsiteX245" fmla="*/ 1733150 w 1842380"/>
                <a:gd name="connsiteY245" fmla="*/ 1357527 h 1847704"/>
                <a:gd name="connsiteX246" fmla="*/ 1703863 w 1842380"/>
                <a:gd name="connsiteY246" fmla="*/ 1409177 h 1847704"/>
                <a:gd name="connsiteX247" fmla="*/ 1703863 w 1842380"/>
                <a:gd name="connsiteY247" fmla="*/ 1384151 h 1847704"/>
                <a:gd name="connsiteX248" fmla="*/ 1717175 w 1842380"/>
                <a:gd name="connsiteY248" fmla="*/ 1355929 h 1847704"/>
                <a:gd name="connsiteX249" fmla="*/ 1717175 w 1842380"/>
                <a:gd name="connsiteY249" fmla="*/ 1355929 h 1847704"/>
                <a:gd name="connsiteX250" fmla="*/ 1717175 w 1842380"/>
                <a:gd name="connsiteY250" fmla="*/ 1353799 h 1847704"/>
                <a:gd name="connsiteX251" fmla="*/ 1703863 w 1842380"/>
                <a:gd name="connsiteY251" fmla="*/ 1355929 h 1847704"/>
                <a:gd name="connsiteX252" fmla="*/ 1703863 w 1842380"/>
                <a:gd name="connsiteY252" fmla="*/ 1337825 h 1847704"/>
                <a:gd name="connsiteX253" fmla="*/ 1733150 w 1842380"/>
                <a:gd name="connsiteY253" fmla="*/ 1323981 h 1847704"/>
                <a:gd name="connsiteX254" fmla="*/ 1703863 w 1842380"/>
                <a:gd name="connsiteY254" fmla="*/ 438999 h 1847704"/>
                <a:gd name="connsiteX255" fmla="*/ 1703863 w 1842380"/>
                <a:gd name="connsiteY255" fmla="*/ 464026 h 1847704"/>
                <a:gd name="connsiteX256" fmla="*/ 1694811 w 1842380"/>
                <a:gd name="connsiteY256" fmla="*/ 452844 h 1847704"/>
                <a:gd name="connsiteX257" fmla="*/ 1694811 w 1842380"/>
                <a:gd name="connsiteY257" fmla="*/ 453909 h 1847704"/>
                <a:gd name="connsiteX258" fmla="*/ 1692681 w 1842380"/>
                <a:gd name="connsiteY258" fmla="*/ 451779 h 1847704"/>
                <a:gd name="connsiteX259" fmla="*/ 1667655 w 1842380"/>
                <a:gd name="connsiteY259" fmla="*/ 501299 h 1847704"/>
                <a:gd name="connsiteX260" fmla="*/ 1667655 w 1842380"/>
                <a:gd name="connsiteY260" fmla="*/ 465091 h 1847704"/>
                <a:gd name="connsiteX261" fmla="*/ 1667655 w 1842380"/>
                <a:gd name="connsiteY261" fmla="*/ 407583 h 1847704"/>
                <a:gd name="connsiteX262" fmla="*/ 1667655 w 1842380"/>
                <a:gd name="connsiteY262" fmla="*/ 382556 h 1847704"/>
                <a:gd name="connsiteX263" fmla="*/ 1693746 w 1842380"/>
                <a:gd name="connsiteY263" fmla="*/ 428882 h 1847704"/>
                <a:gd name="connsiteX264" fmla="*/ 1701733 w 1842380"/>
                <a:gd name="connsiteY264" fmla="*/ 436869 h 1847704"/>
                <a:gd name="connsiteX265" fmla="*/ 1703863 w 1842380"/>
                <a:gd name="connsiteY265" fmla="*/ 438999 h 1847704"/>
                <a:gd name="connsiteX266" fmla="*/ 1703863 w 1842380"/>
                <a:gd name="connsiteY266" fmla="*/ 438999 h 1847704"/>
                <a:gd name="connsiteX267" fmla="*/ 1703863 w 1842380"/>
                <a:gd name="connsiteY267" fmla="*/ 533248 h 1847704"/>
                <a:gd name="connsiteX268" fmla="*/ 1703863 w 1842380"/>
                <a:gd name="connsiteY268" fmla="*/ 564664 h 1847704"/>
                <a:gd name="connsiteX269" fmla="*/ 1691616 w 1842380"/>
                <a:gd name="connsiteY269" fmla="*/ 589691 h 1847704"/>
                <a:gd name="connsiteX270" fmla="*/ 1703863 w 1842380"/>
                <a:gd name="connsiteY270" fmla="*/ 632289 h 1847704"/>
                <a:gd name="connsiteX271" fmla="*/ 1703863 w 1842380"/>
                <a:gd name="connsiteY271" fmla="*/ 687667 h 1847704"/>
                <a:gd name="connsiteX272" fmla="*/ 1700668 w 1842380"/>
                <a:gd name="connsiteY272" fmla="*/ 655186 h 1847704"/>
                <a:gd name="connsiteX273" fmla="*/ 1674577 w 1842380"/>
                <a:gd name="connsiteY273" fmla="*/ 588626 h 1847704"/>
                <a:gd name="connsiteX274" fmla="*/ 1667655 w 1842380"/>
                <a:gd name="connsiteY274" fmla="*/ 580639 h 1847704"/>
                <a:gd name="connsiteX275" fmla="*/ 1667655 w 1842380"/>
                <a:gd name="connsiteY275" fmla="*/ 554547 h 1847704"/>
                <a:gd name="connsiteX276" fmla="*/ 1678837 w 1842380"/>
                <a:gd name="connsiteY276" fmla="*/ 570522 h 1847704"/>
                <a:gd name="connsiteX277" fmla="*/ 1703863 w 1842380"/>
                <a:gd name="connsiteY277" fmla="*/ 533248 h 1847704"/>
                <a:gd name="connsiteX278" fmla="*/ 1703863 w 1842380"/>
                <a:gd name="connsiteY278" fmla="*/ 533248 h 1847704"/>
                <a:gd name="connsiteX279" fmla="*/ 1703863 w 1842380"/>
                <a:gd name="connsiteY279" fmla="*/ 1164769 h 1847704"/>
                <a:gd name="connsiteX280" fmla="*/ 1703863 w 1842380"/>
                <a:gd name="connsiteY280" fmla="*/ 1230264 h 1847704"/>
                <a:gd name="connsiteX281" fmla="*/ 1702798 w 1842380"/>
                <a:gd name="connsiteY281" fmla="*/ 1230264 h 1847704"/>
                <a:gd name="connsiteX282" fmla="*/ 1680434 w 1842380"/>
                <a:gd name="connsiteY282" fmla="*/ 1275525 h 1847704"/>
                <a:gd name="connsiteX283" fmla="*/ 1703863 w 1842380"/>
                <a:gd name="connsiteY283" fmla="*/ 1271265 h 1847704"/>
                <a:gd name="connsiteX284" fmla="*/ 1703863 w 1842380"/>
                <a:gd name="connsiteY284" fmla="*/ 1290434 h 1847704"/>
                <a:gd name="connsiteX285" fmla="*/ 1673512 w 1842380"/>
                <a:gd name="connsiteY285" fmla="*/ 1297357 h 1847704"/>
                <a:gd name="connsiteX286" fmla="*/ 1667655 w 1842380"/>
                <a:gd name="connsiteY286" fmla="*/ 1301616 h 1847704"/>
                <a:gd name="connsiteX287" fmla="*/ 1667655 w 1842380"/>
                <a:gd name="connsiteY287" fmla="*/ 1260615 h 1847704"/>
                <a:gd name="connsiteX288" fmla="*/ 1691084 w 1842380"/>
                <a:gd name="connsiteY288" fmla="*/ 1216952 h 1847704"/>
                <a:gd name="connsiteX289" fmla="*/ 1703863 w 1842380"/>
                <a:gd name="connsiteY289" fmla="*/ 1164769 h 1847704"/>
                <a:gd name="connsiteX290" fmla="*/ 1703863 w 1842380"/>
                <a:gd name="connsiteY290" fmla="*/ 1164769 h 1847704"/>
                <a:gd name="connsiteX291" fmla="*/ 1703863 w 1842380"/>
                <a:gd name="connsiteY291" fmla="*/ 1338358 h 1847704"/>
                <a:gd name="connsiteX292" fmla="*/ 1703863 w 1842380"/>
                <a:gd name="connsiteY292" fmla="*/ 1356462 h 1847704"/>
                <a:gd name="connsiteX293" fmla="*/ 1667655 w 1842380"/>
                <a:gd name="connsiteY293" fmla="*/ 1356462 h 1847704"/>
                <a:gd name="connsiteX294" fmla="*/ 1667655 w 1842380"/>
                <a:gd name="connsiteY294" fmla="*/ 1338358 h 1847704"/>
                <a:gd name="connsiteX295" fmla="*/ 1703863 w 1842380"/>
                <a:gd name="connsiteY295" fmla="*/ 1338358 h 1847704"/>
                <a:gd name="connsiteX296" fmla="*/ 1703863 w 1842380"/>
                <a:gd name="connsiteY296" fmla="*/ 1338358 h 1847704"/>
                <a:gd name="connsiteX297" fmla="*/ 1703863 w 1842380"/>
                <a:gd name="connsiteY297" fmla="*/ 1384683 h 1847704"/>
                <a:gd name="connsiteX298" fmla="*/ 1703863 w 1842380"/>
                <a:gd name="connsiteY298" fmla="*/ 1409710 h 1847704"/>
                <a:gd name="connsiteX299" fmla="*/ 1698006 w 1842380"/>
                <a:gd name="connsiteY299" fmla="*/ 1413970 h 1847704"/>
                <a:gd name="connsiteX300" fmla="*/ 1694811 w 1842380"/>
                <a:gd name="connsiteY300" fmla="*/ 1423022 h 1847704"/>
                <a:gd name="connsiteX301" fmla="*/ 1667655 w 1842380"/>
                <a:gd name="connsiteY301" fmla="*/ 1466685 h 1847704"/>
                <a:gd name="connsiteX302" fmla="*/ 1667655 w 1842380"/>
                <a:gd name="connsiteY302" fmla="*/ 1440594 h 1847704"/>
                <a:gd name="connsiteX303" fmla="*/ 1676707 w 1842380"/>
                <a:gd name="connsiteY303" fmla="*/ 1423554 h 1847704"/>
                <a:gd name="connsiteX304" fmla="*/ 1676707 w 1842380"/>
                <a:gd name="connsiteY304" fmla="*/ 1423554 h 1847704"/>
                <a:gd name="connsiteX305" fmla="*/ 1676707 w 1842380"/>
                <a:gd name="connsiteY305" fmla="*/ 1421424 h 1847704"/>
                <a:gd name="connsiteX306" fmla="*/ 1667655 w 1842380"/>
                <a:gd name="connsiteY306" fmla="*/ 1422489 h 1847704"/>
                <a:gd name="connsiteX307" fmla="*/ 1667655 w 1842380"/>
                <a:gd name="connsiteY307" fmla="*/ 1404385 h 1847704"/>
                <a:gd name="connsiteX308" fmla="*/ 1703863 w 1842380"/>
                <a:gd name="connsiteY308" fmla="*/ 1384683 h 1847704"/>
                <a:gd name="connsiteX309" fmla="*/ 1667655 w 1842380"/>
                <a:gd name="connsiteY309" fmla="*/ 382556 h 1847704"/>
                <a:gd name="connsiteX310" fmla="*/ 1667655 w 1842380"/>
                <a:gd name="connsiteY310" fmla="*/ 407583 h 1847704"/>
                <a:gd name="connsiteX311" fmla="*/ 1650615 w 1842380"/>
                <a:gd name="connsiteY311" fmla="*/ 387349 h 1847704"/>
                <a:gd name="connsiteX312" fmla="*/ 1650615 w 1842380"/>
                <a:gd name="connsiteY312" fmla="*/ 388414 h 1847704"/>
                <a:gd name="connsiteX313" fmla="*/ 1648485 w 1842380"/>
                <a:gd name="connsiteY313" fmla="*/ 386284 h 1847704"/>
                <a:gd name="connsiteX314" fmla="*/ 1626121 w 1842380"/>
                <a:gd name="connsiteY314" fmla="*/ 442726 h 1847704"/>
                <a:gd name="connsiteX315" fmla="*/ 1626121 w 1842380"/>
                <a:gd name="connsiteY315" fmla="*/ 399063 h 1847704"/>
                <a:gd name="connsiteX316" fmla="*/ 1626121 w 1842380"/>
                <a:gd name="connsiteY316" fmla="*/ 355400 h 1847704"/>
                <a:gd name="connsiteX317" fmla="*/ 1626121 w 1842380"/>
                <a:gd name="connsiteY317" fmla="*/ 328776 h 1847704"/>
                <a:gd name="connsiteX318" fmla="*/ 1648485 w 1842380"/>
                <a:gd name="connsiteY318" fmla="*/ 363919 h 1847704"/>
                <a:gd name="connsiteX319" fmla="*/ 1655408 w 1842380"/>
                <a:gd name="connsiteY319" fmla="*/ 370842 h 1847704"/>
                <a:gd name="connsiteX320" fmla="*/ 1667655 w 1842380"/>
                <a:gd name="connsiteY320" fmla="*/ 382556 h 1847704"/>
                <a:gd name="connsiteX321" fmla="*/ 1667655 w 1842380"/>
                <a:gd name="connsiteY321" fmla="*/ 382556 h 1847704"/>
                <a:gd name="connsiteX322" fmla="*/ 1667655 w 1842380"/>
                <a:gd name="connsiteY322" fmla="*/ 464558 h 1847704"/>
                <a:gd name="connsiteX323" fmla="*/ 1667655 w 1842380"/>
                <a:gd name="connsiteY323" fmla="*/ 500767 h 1847704"/>
                <a:gd name="connsiteX324" fmla="*/ 1658602 w 1842380"/>
                <a:gd name="connsiteY324" fmla="*/ 524196 h 1847704"/>
                <a:gd name="connsiteX325" fmla="*/ 1667655 w 1842380"/>
                <a:gd name="connsiteY325" fmla="*/ 554547 h 1847704"/>
                <a:gd name="connsiteX326" fmla="*/ 1667655 w 1842380"/>
                <a:gd name="connsiteY326" fmla="*/ 580639 h 1847704"/>
                <a:gd name="connsiteX327" fmla="*/ 1641563 w 1842380"/>
                <a:gd name="connsiteY327" fmla="*/ 524196 h 1847704"/>
                <a:gd name="connsiteX328" fmla="*/ 1625589 w 1842380"/>
                <a:gd name="connsiteY328" fmla="*/ 508221 h 1847704"/>
                <a:gd name="connsiteX329" fmla="*/ 1625589 w 1842380"/>
                <a:gd name="connsiteY329" fmla="*/ 480000 h 1847704"/>
                <a:gd name="connsiteX330" fmla="*/ 1644758 w 1842380"/>
                <a:gd name="connsiteY330" fmla="*/ 506092 h 1847704"/>
                <a:gd name="connsiteX331" fmla="*/ 1667655 w 1842380"/>
                <a:gd name="connsiteY331" fmla="*/ 464558 h 1847704"/>
                <a:gd name="connsiteX332" fmla="*/ 1667655 w 1842380"/>
                <a:gd name="connsiteY332" fmla="*/ 464558 h 1847704"/>
                <a:gd name="connsiteX333" fmla="*/ 1667655 w 1842380"/>
                <a:gd name="connsiteY333" fmla="*/ 1260615 h 1847704"/>
                <a:gd name="connsiteX334" fmla="*/ 1667655 w 1842380"/>
                <a:gd name="connsiteY334" fmla="*/ 1301084 h 1847704"/>
                <a:gd name="connsiteX335" fmla="*/ 1646355 w 1842380"/>
                <a:gd name="connsiteY335" fmla="*/ 1339422 h 1847704"/>
                <a:gd name="connsiteX336" fmla="*/ 1667655 w 1842380"/>
                <a:gd name="connsiteY336" fmla="*/ 1338358 h 1847704"/>
                <a:gd name="connsiteX337" fmla="*/ 1667655 w 1842380"/>
                <a:gd name="connsiteY337" fmla="*/ 1356462 h 1847704"/>
                <a:gd name="connsiteX338" fmla="*/ 1637303 w 1842380"/>
                <a:gd name="connsiteY338" fmla="*/ 1360722 h 1847704"/>
                <a:gd name="connsiteX339" fmla="*/ 1626121 w 1842380"/>
                <a:gd name="connsiteY339" fmla="*/ 1368709 h 1847704"/>
                <a:gd name="connsiteX340" fmla="*/ 1626121 w 1842380"/>
                <a:gd name="connsiteY340" fmla="*/ 1348475 h 1847704"/>
                <a:gd name="connsiteX341" fmla="*/ 1629316 w 1842380"/>
                <a:gd name="connsiteY341" fmla="*/ 1346345 h 1847704"/>
                <a:gd name="connsiteX342" fmla="*/ 1662862 w 1842380"/>
                <a:gd name="connsiteY342" fmla="*/ 1283512 h 1847704"/>
                <a:gd name="connsiteX343" fmla="*/ 1667655 w 1842380"/>
                <a:gd name="connsiteY343" fmla="*/ 1260615 h 1847704"/>
                <a:gd name="connsiteX344" fmla="*/ 1667655 w 1842380"/>
                <a:gd name="connsiteY344" fmla="*/ 1260615 h 1847704"/>
                <a:gd name="connsiteX345" fmla="*/ 1667655 w 1842380"/>
                <a:gd name="connsiteY345" fmla="*/ 1404917 h 1847704"/>
                <a:gd name="connsiteX346" fmla="*/ 1667655 w 1842380"/>
                <a:gd name="connsiteY346" fmla="*/ 1423022 h 1847704"/>
                <a:gd name="connsiteX347" fmla="*/ 1626121 w 1842380"/>
                <a:gd name="connsiteY347" fmla="*/ 1420892 h 1847704"/>
                <a:gd name="connsiteX348" fmla="*/ 1626121 w 1842380"/>
                <a:gd name="connsiteY348" fmla="*/ 1401723 h 1847704"/>
                <a:gd name="connsiteX349" fmla="*/ 1667655 w 1842380"/>
                <a:gd name="connsiteY349" fmla="*/ 1404917 h 1847704"/>
                <a:gd name="connsiteX350" fmla="*/ 1667655 w 1842380"/>
                <a:gd name="connsiteY350" fmla="*/ 1404917 h 1847704"/>
                <a:gd name="connsiteX351" fmla="*/ 1667655 w 1842380"/>
                <a:gd name="connsiteY351" fmla="*/ 1440594 h 1847704"/>
                <a:gd name="connsiteX352" fmla="*/ 1667655 w 1842380"/>
                <a:gd name="connsiteY352" fmla="*/ 1466685 h 1847704"/>
                <a:gd name="connsiteX353" fmla="*/ 1651680 w 1842380"/>
                <a:gd name="connsiteY353" fmla="*/ 1478932 h 1847704"/>
                <a:gd name="connsiteX354" fmla="*/ 1647420 w 1842380"/>
                <a:gd name="connsiteY354" fmla="*/ 1487984 h 1847704"/>
                <a:gd name="connsiteX355" fmla="*/ 1626121 w 1842380"/>
                <a:gd name="connsiteY355" fmla="*/ 1520466 h 1847704"/>
                <a:gd name="connsiteX356" fmla="*/ 1626121 w 1842380"/>
                <a:gd name="connsiteY356" fmla="*/ 1494907 h 1847704"/>
                <a:gd name="connsiteX357" fmla="*/ 1630381 w 1842380"/>
                <a:gd name="connsiteY357" fmla="*/ 1486919 h 1847704"/>
                <a:gd name="connsiteX358" fmla="*/ 1629316 w 1842380"/>
                <a:gd name="connsiteY358" fmla="*/ 1486919 h 1847704"/>
                <a:gd name="connsiteX359" fmla="*/ 1630381 w 1842380"/>
                <a:gd name="connsiteY359" fmla="*/ 1485854 h 1847704"/>
                <a:gd name="connsiteX360" fmla="*/ 1626121 w 1842380"/>
                <a:gd name="connsiteY360" fmla="*/ 1485854 h 1847704"/>
                <a:gd name="connsiteX361" fmla="*/ 1626121 w 1842380"/>
                <a:gd name="connsiteY361" fmla="*/ 1467750 h 1847704"/>
                <a:gd name="connsiteX362" fmla="*/ 1667655 w 1842380"/>
                <a:gd name="connsiteY362" fmla="*/ 1440594 h 1847704"/>
                <a:gd name="connsiteX363" fmla="*/ 1667655 w 1842380"/>
                <a:gd name="connsiteY363" fmla="*/ 1440594 h 1847704"/>
                <a:gd name="connsiteX364" fmla="*/ 1626121 w 1842380"/>
                <a:gd name="connsiteY364" fmla="*/ 1116846 h 1847704"/>
                <a:gd name="connsiteX365" fmla="*/ 1626121 w 1842380"/>
                <a:gd name="connsiteY365" fmla="*/ 1091819 h 1847704"/>
                <a:gd name="connsiteX366" fmla="*/ 1636238 w 1842380"/>
                <a:gd name="connsiteY366" fmla="*/ 1093949 h 1847704"/>
                <a:gd name="connsiteX367" fmla="*/ 1630381 w 1842380"/>
                <a:gd name="connsiteY367" fmla="*/ 1117378 h 1847704"/>
                <a:gd name="connsiteX368" fmla="*/ 1626121 w 1842380"/>
                <a:gd name="connsiteY368" fmla="*/ 1116846 h 1847704"/>
                <a:gd name="connsiteX369" fmla="*/ 1626121 w 1842380"/>
                <a:gd name="connsiteY369" fmla="*/ 1116846 h 1847704"/>
                <a:gd name="connsiteX370" fmla="*/ 1626121 w 1842380"/>
                <a:gd name="connsiteY370" fmla="*/ 1068390 h 1847704"/>
                <a:gd name="connsiteX371" fmla="*/ 1626121 w 1842380"/>
                <a:gd name="connsiteY371" fmla="*/ 1043364 h 1847704"/>
                <a:gd name="connsiteX372" fmla="*/ 1648485 w 1842380"/>
                <a:gd name="connsiteY372" fmla="*/ 1041234 h 1847704"/>
                <a:gd name="connsiteX373" fmla="*/ 1642628 w 1842380"/>
                <a:gd name="connsiteY373" fmla="*/ 1066260 h 1847704"/>
                <a:gd name="connsiteX374" fmla="*/ 1626121 w 1842380"/>
                <a:gd name="connsiteY374" fmla="*/ 1068390 h 1847704"/>
                <a:gd name="connsiteX375" fmla="*/ 1626121 w 1842380"/>
                <a:gd name="connsiteY375" fmla="*/ 1068390 h 1847704"/>
                <a:gd name="connsiteX376" fmla="*/ 1626121 w 1842380"/>
                <a:gd name="connsiteY376" fmla="*/ 971479 h 1847704"/>
                <a:gd name="connsiteX377" fmla="*/ 1626121 w 1842380"/>
                <a:gd name="connsiteY377" fmla="*/ 944322 h 1847704"/>
                <a:gd name="connsiteX378" fmla="*/ 1648485 w 1842380"/>
                <a:gd name="connsiteY378" fmla="*/ 954440 h 1847704"/>
                <a:gd name="connsiteX379" fmla="*/ 1657537 w 1842380"/>
                <a:gd name="connsiteY379" fmla="*/ 984791 h 1847704"/>
                <a:gd name="connsiteX380" fmla="*/ 1657537 w 1842380"/>
                <a:gd name="connsiteY380" fmla="*/ 998103 h 1847704"/>
                <a:gd name="connsiteX381" fmla="*/ 1654343 w 1842380"/>
                <a:gd name="connsiteY381" fmla="*/ 1012480 h 1847704"/>
                <a:gd name="connsiteX382" fmla="*/ 1634108 w 1842380"/>
                <a:gd name="connsiteY382" fmla="*/ 1011415 h 1847704"/>
                <a:gd name="connsiteX383" fmla="*/ 1637303 w 1842380"/>
                <a:gd name="connsiteY383" fmla="*/ 998103 h 1847704"/>
                <a:gd name="connsiteX384" fmla="*/ 1638368 w 1842380"/>
                <a:gd name="connsiteY384" fmla="*/ 985856 h 1847704"/>
                <a:gd name="connsiteX385" fmla="*/ 1636238 w 1842380"/>
                <a:gd name="connsiteY385" fmla="*/ 974674 h 1847704"/>
                <a:gd name="connsiteX386" fmla="*/ 1628251 w 1842380"/>
                <a:gd name="connsiteY386" fmla="*/ 970414 h 1847704"/>
                <a:gd name="connsiteX387" fmla="*/ 1626121 w 1842380"/>
                <a:gd name="connsiteY387" fmla="*/ 971479 h 1847704"/>
                <a:gd name="connsiteX388" fmla="*/ 1626121 w 1842380"/>
                <a:gd name="connsiteY388" fmla="*/ 971479 h 1847704"/>
                <a:gd name="connsiteX389" fmla="*/ 1626121 w 1842380"/>
                <a:gd name="connsiteY389" fmla="*/ 929945 h 1847704"/>
                <a:gd name="connsiteX390" fmla="*/ 1626121 w 1842380"/>
                <a:gd name="connsiteY390" fmla="*/ 903854 h 1847704"/>
                <a:gd name="connsiteX391" fmla="*/ 1655408 w 1842380"/>
                <a:gd name="connsiteY391" fmla="*/ 903854 h 1847704"/>
                <a:gd name="connsiteX392" fmla="*/ 1655408 w 1842380"/>
                <a:gd name="connsiteY392" fmla="*/ 929945 h 1847704"/>
                <a:gd name="connsiteX393" fmla="*/ 1626121 w 1842380"/>
                <a:gd name="connsiteY393" fmla="*/ 929945 h 1847704"/>
                <a:gd name="connsiteX394" fmla="*/ 1626121 w 1842380"/>
                <a:gd name="connsiteY394" fmla="*/ 929945 h 1847704"/>
                <a:gd name="connsiteX395" fmla="*/ 1626121 w 1842380"/>
                <a:gd name="connsiteY395" fmla="*/ 858593 h 1847704"/>
                <a:gd name="connsiteX396" fmla="*/ 1626121 w 1842380"/>
                <a:gd name="connsiteY396" fmla="*/ 832502 h 1847704"/>
                <a:gd name="connsiteX397" fmla="*/ 1651148 w 1842380"/>
                <a:gd name="connsiteY397" fmla="*/ 830372 h 1847704"/>
                <a:gd name="connsiteX398" fmla="*/ 1653278 w 1842380"/>
                <a:gd name="connsiteY398" fmla="*/ 855398 h 1847704"/>
                <a:gd name="connsiteX399" fmla="*/ 1626121 w 1842380"/>
                <a:gd name="connsiteY399" fmla="*/ 858593 h 1847704"/>
                <a:gd name="connsiteX400" fmla="*/ 1626121 w 1842380"/>
                <a:gd name="connsiteY400" fmla="*/ 858593 h 1847704"/>
                <a:gd name="connsiteX401" fmla="*/ 1626121 w 1842380"/>
                <a:gd name="connsiteY401" fmla="*/ 755292 h 1847704"/>
                <a:gd name="connsiteX402" fmla="*/ 1626121 w 1842380"/>
                <a:gd name="connsiteY402" fmla="*/ 729201 h 1847704"/>
                <a:gd name="connsiteX403" fmla="*/ 1629316 w 1842380"/>
                <a:gd name="connsiteY403" fmla="*/ 728136 h 1847704"/>
                <a:gd name="connsiteX404" fmla="*/ 1636238 w 1842380"/>
                <a:gd name="connsiteY404" fmla="*/ 753162 h 1847704"/>
                <a:gd name="connsiteX405" fmla="*/ 1626121 w 1842380"/>
                <a:gd name="connsiteY405" fmla="*/ 755292 h 1847704"/>
                <a:gd name="connsiteX406" fmla="*/ 1626121 w 1842380"/>
                <a:gd name="connsiteY406" fmla="*/ 328776 h 1847704"/>
                <a:gd name="connsiteX407" fmla="*/ 1626121 w 1842380"/>
                <a:gd name="connsiteY407" fmla="*/ 354867 h 1847704"/>
                <a:gd name="connsiteX408" fmla="*/ 1601095 w 1842380"/>
                <a:gd name="connsiteY408" fmla="*/ 326646 h 1847704"/>
                <a:gd name="connsiteX409" fmla="*/ 1601095 w 1842380"/>
                <a:gd name="connsiteY409" fmla="*/ 326646 h 1847704"/>
                <a:gd name="connsiteX410" fmla="*/ 1598965 w 1842380"/>
                <a:gd name="connsiteY410" fmla="*/ 325581 h 1847704"/>
                <a:gd name="connsiteX411" fmla="*/ 1579795 w 1842380"/>
                <a:gd name="connsiteY411" fmla="*/ 391076 h 1847704"/>
                <a:gd name="connsiteX412" fmla="*/ 1579795 w 1842380"/>
                <a:gd name="connsiteY412" fmla="*/ 333036 h 1847704"/>
                <a:gd name="connsiteX413" fmla="*/ 1579795 w 1842380"/>
                <a:gd name="connsiteY413" fmla="*/ 308009 h 1847704"/>
                <a:gd name="connsiteX414" fmla="*/ 1579795 w 1842380"/>
                <a:gd name="connsiteY414" fmla="*/ 276593 h 1847704"/>
                <a:gd name="connsiteX415" fmla="*/ 1596835 w 1842380"/>
                <a:gd name="connsiteY415" fmla="*/ 302684 h 1847704"/>
                <a:gd name="connsiteX416" fmla="*/ 1604822 w 1842380"/>
                <a:gd name="connsiteY416" fmla="*/ 308542 h 1847704"/>
                <a:gd name="connsiteX417" fmla="*/ 1626121 w 1842380"/>
                <a:gd name="connsiteY417" fmla="*/ 328776 h 1847704"/>
                <a:gd name="connsiteX418" fmla="*/ 1626121 w 1842380"/>
                <a:gd name="connsiteY418" fmla="*/ 328776 h 1847704"/>
                <a:gd name="connsiteX419" fmla="*/ 1626121 w 1842380"/>
                <a:gd name="connsiteY419" fmla="*/ 398531 h 1847704"/>
                <a:gd name="connsiteX420" fmla="*/ 1626121 w 1842380"/>
                <a:gd name="connsiteY420" fmla="*/ 442194 h 1847704"/>
                <a:gd name="connsiteX421" fmla="*/ 1621861 w 1842380"/>
                <a:gd name="connsiteY421" fmla="*/ 461363 h 1847704"/>
                <a:gd name="connsiteX422" fmla="*/ 1626121 w 1842380"/>
                <a:gd name="connsiteY422" fmla="*/ 480533 h 1847704"/>
                <a:gd name="connsiteX423" fmla="*/ 1626121 w 1842380"/>
                <a:gd name="connsiteY423" fmla="*/ 508754 h 1847704"/>
                <a:gd name="connsiteX424" fmla="*/ 1604822 w 1842380"/>
                <a:gd name="connsiteY424" fmla="*/ 462428 h 1847704"/>
                <a:gd name="connsiteX425" fmla="*/ 1579795 w 1842380"/>
                <a:gd name="connsiteY425" fmla="*/ 440064 h 1847704"/>
                <a:gd name="connsiteX426" fmla="*/ 1579795 w 1842380"/>
                <a:gd name="connsiteY426" fmla="*/ 409713 h 1847704"/>
                <a:gd name="connsiteX427" fmla="*/ 1605887 w 1842380"/>
                <a:gd name="connsiteY427" fmla="*/ 444856 h 1847704"/>
                <a:gd name="connsiteX428" fmla="*/ 1626121 w 1842380"/>
                <a:gd name="connsiteY428" fmla="*/ 398531 h 1847704"/>
                <a:gd name="connsiteX429" fmla="*/ 1626121 w 1842380"/>
                <a:gd name="connsiteY429" fmla="*/ 398531 h 1847704"/>
                <a:gd name="connsiteX430" fmla="*/ 1626121 w 1842380"/>
                <a:gd name="connsiteY430" fmla="*/ 729201 h 1847704"/>
                <a:gd name="connsiteX431" fmla="*/ 1626121 w 1842380"/>
                <a:gd name="connsiteY431" fmla="*/ 755292 h 1847704"/>
                <a:gd name="connsiteX432" fmla="*/ 1601095 w 1842380"/>
                <a:gd name="connsiteY432" fmla="*/ 762214 h 1847704"/>
                <a:gd name="connsiteX433" fmla="*/ 1579795 w 1842380"/>
                <a:gd name="connsiteY433" fmla="*/ 783514 h 1847704"/>
                <a:gd name="connsiteX434" fmla="*/ 1579795 w 1842380"/>
                <a:gd name="connsiteY434" fmla="*/ 732928 h 1847704"/>
                <a:gd name="connsiteX435" fmla="*/ 1594172 w 1842380"/>
                <a:gd name="connsiteY435" fmla="*/ 737188 h 1847704"/>
                <a:gd name="connsiteX436" fmla="*/ 1626121 w 1842380"/>
                <a:gd name="connsiteY436" fmla="*/ 729201 h 1847704"/>
                <a:gd name="connsiteX437" fmla="*/ 1626121 w 1842380"/>
                <a:gd name="connsiteY437" fmla="*/ 729201 h 1847704"/>
                <a:gd name="connsiteX438" fmla="*/ 1626121 w 1842380"/>
                <a:gd name="connsiteY438" fmla="*/ 833034 h 1847704"/>
                <a:gd name="connsiteX439" fmla="*/ 1626121 w 1842380"/>
                <a:gd name="connsiteY439" fmla="*/ 859126 h 1847704"/>
                <a:gd name="connsiteX440" fmla="*/ 1579795 w 1842380"/>
                <a:gd name="connsiteY440" fmla="*/ 863385 h 1847704"/>
                <a:gd name="connsiteX441" fmla="*/ 1579795 w 1842380"/>
                <a:gd name="connsiteY441" fmla="*/ 838359 h 1847704"/>
                <a:gd name="connsiteX442" fmla="*/ 1626121 w 1842380"/>
                <a:gd name="connsiteY442" fmla="*/ 833034 h 1847704"/>
                <a:gd name="connsiteX443" fmla="*/ 1626121 w 1842380"/>
                <a:gd name="connsiteY443" fmla="*/ 833034 h 1847704"/>
                <a:gd name="connsiteX444" fmla="*/ 1626121 w 1842380"/>
                <a:gd name="connsiteY444" fmla="*/ 903854 h 1847704"/>
                <a:gd name="connsiteX445" fmla="*/ 1626121 w 1842380"/>
                <a:gd name="connsiteY445" fmla="*/ 929945 h 1847704"/>
                <a:gd name="connsiteX446" fmla="*/ 1579795 w 1842380"/>
                <a:gd name="connsiteY446" fmla="*/ 929945 h 1847704"/>
                <a:gd name="connsiteX447" fmla="*/ 1579795 w 1842380"/>
                <a:gd name="connsiteY447" fmla="*/ 903854 h 1847704"/>
                <a:gd name="connsiteX448" fmla="*/ 1626121 w 1842380"/>
                <a:gd name="connsiteY448" fmla="*/ 903854 h 1847704"/>
                <a:gd name="connsiteX449" fmla="*/ 1626121 w 1842380"/>
                <a:gd name="connsiteY449" fmla="*/ 903854 h 1847704"/>
                <a:gd name="connsiteX450" fmla="*/ 1626121 w 1842380"/>
                <a:gd name="connsiteY450" fmla="*/ 944322 h 1847704"/>
                <a:gd name="connsiteX451" fmla="*/ 1626121 w 1842380"/>
                <a:gd name="connsiteY451" fmla="*/ 971479 h 1847704"/>
                <a:gd name="connsiteX452" fmla="*/ 1618134 w 1842380"/>
                <a:gd name="connsiteY452" fmla="*/ 984791 h 1847704"/>
                <a:gd name="connsiteX453" fmla="*/ 1616004 w 1842380"/>
                <a:gd name="connsiteY453" fmla="*/ 989051 h 1847704"/>
                <a:gd name="connsiteX454" fmla="*/ 1605887 w 1842380"/>
                <a:gd name="connsiteY454" fmla="*/ 1009285 h 1847704"/>
                <a:gd name="connsiteX455" fmla="*/ 1588848 w 1842380"/>
                <a:gd name="connsiteY455" fmla="*/ 1016207 h 1847704"/>
                <a:gd name="connsiteX456" fmla="*/ 1579795 w 1842380"/>
                <a:gd name="connsiteY456" fmla="*/ 1015142 h 1847704"/>
                <a:gd name="connsiteX457" fmla="*/ 1579795 w 1842380"/>
                <a:gd name="connsiteY457" fmla="*/ 986921 h 1847704"/>
                <a:gd name="connsiteX458" fmla="*/ 1585653 w 1842380"/>
                <a:gd name="connsiteY458" fmla="*/ 990116 h 1847704"/>
                <a:gd name="connsiteX459" fmla="*/ 1591510 w 1842380"/>
                <a:gd name="connsiteY459" fmla="*/ 987986 h 1847704"/>
                <a:gd name="connsiteX460" fmla="*/ 1594705 w 1842380"/>
                <a:gd name="connsiteY460" fmla="*/ 981064 h 1847704"/>
                <a:gd name="connsiteX461" fmla="*/ 1595770 w 1842380"/>
                <a:gd name="connsiteY461" fmla="*/ 976804 h 1847704"/>
                <a:gd name="connsiteX462" fmla="*/ 1604822 w 1842380"/>
                <a:gd name="connsiteY462" fmla="*/ 954440 h 1847704"/>
                <a:gd name="connsiteX463" fmla="*/ 1612809 w 1842380"/>
                <a:gd name="connsiteY463" fmla="*/ 947517 h 1847704"/>
                <a:gd name="connsiteX464" fmla="*/ 1625056 w 1842380"/>
                <a:gd name="connsiteY464" fmla="*/ 944322 h 1847704"/>
                <a:gd name="connsiteX465" fmla="*/ 1626121 w 1842380"/>
                <a:gd name="connsiteY465" fmla="*/ 944322 h 1847704"/>
                <a:gd name="connsiteX466" fmla="*/ 1626121 w 1842380"/>
                <a:gd name="connsiteY466" fmla="*/ 944322 h 1847704"/>
                <a:gd name="connsiteX467" fmla="*/ 1626121 w 1842380"/>
                <a:gd name="connsiteY467" fmla="*/ 1043364 h 1847704"/>
                <a:gd name="connsiteX468" fmla="*/ 1626121 w 1842380"/>
                <a:gd name="connsiteY468" fmla="*/ 1068390 h 1847704"/>
                <a:gd name="connsiteX469" fmla="*/ 1616004 w 1842380"/>
                <a:gd name="connsiteY469" fmla="*/ 1068390 h 1847704"/>
                <a:gd name="connsiteX470" fmla="*/ 1605887 w 1842380"/>
                <a:gd name="connsiteY470" fmla="*/ 1071585 h 1847704"/>
                <a:gd name="connsiteX471" fmla="*/ 1601627 w 1842380"/>
                <a:gd name="connsiteY471" fmla="*/ 1081702 h 1847704"/>
                <a:gd name="connsiteX472" fmla="*/ 1600562 w 1842380"/>
                <a:gd name="connsiteY472" fmla="*/ 1084897 h 1847704"/>
                <a:gd name="connsiteX473" fmla="*/ 1626654 w 1842380"/>
                <a:gd name="connsiteY473" fmla="*/ 1091819 h 1847704"/>
                <a:gd name="connsiteX474" fmla="*/ 1626654 w 1842380"/>
                <a:gd name="connsiteY474" fmla="*/ 1116846 h 1847704"/>
                <a:gd name="connsiteX475" fmla="*/ 1580328 w 1842380"/>
                <a:gd name="connsiteY475" fmla="*/ 1106729 h 1847704"/>
                <a:gd name="connsiteX476" fmla="*/ 1580328 w 1842380"/>
                <a:gd name="connsiteY476" fmla="*/ 1079572 h 1847704"/>
                <a:gd name="connsiteX477" fmla="*/ 1584588 w 1842380"/>
                <a:gd name="connsiteY477" fmla="*/ 1080637 h 1847704"/>
                <a:gd name="connsiteX478" fmla="*/ 1586718 w 1842380"/>
                <a:gd name="connsiteY478" fmla="*/ 1072650 h 1847704"/>
                <a:gd name="connsiteX479" fmla="*/ 1586718 w 1842380"/>
                <a:gd name="connsiteY479" fmla="*/ 1059338 h 1847704"/>
                <a:gd name="connsiteX480" fmla="*/ 1579795 w 1842380"/>
                <a:gd name="connsiteY480" fmla="*/ 1053481 h 1847704"/>
                <a:gd name="connsiteX481" fmla="*/ 1579795 w 1842380"/>
                <a:gd name="connsiteY481" fmla="*/ 1028454 h 1847704"/>
                <a:gd name="connsiteX482" fmla="*/ 1579795 w 1842380"/>
                <a:gd name="connsiteY482" fmla="*/ 1028454 h 1847704"/>
                <a:gd name="connsiteX483" fmla="*/ 1593107 w 1842380"/>
                <a:gd name="connsiteY483" fmla="*/ 1037506 h 1847704"/>
                <a:gd name="connsiteX484" fmla="*/ 1597367 w 1842380"/>
                <a:gd name="connsiteY484" fmla="*/ 1051883 h 1847704"/>
                <a:gd name="connsiteX485" fmla="*/ 1615472 w 1842380"/>
                <a:gd name="connsiteY485" fmla="*/ 1043896 h 1847704"/>
                <a:gd name="connsiteX486" fmla="*/ 1615472 w 1842380"/>
                <a:gd name="connsiteY486" fmla="*/ 1043896 h 1847704"/>
                <a:gd name="connsiteX487" fmla="*/ 1626121 w 1842380"/>
                <a:gd name="connsiteY487" fmla="*/ 1043364 h 1847704"/>
                <a:gd name="connsiteX488" fmla="*/ 1626121 w 1842380"/>
                <a:gd name="connsiteY488" fmla="*/ 1043364 h 1847704"/>
                <a:gd name="connsiteX489" fmla="*/ 1626121 w 1842380"/>
                <a:gd name="connsiteY489" fmla="*/ 1348475 h 1847704"/>
                <a:gd name="connsiteX490" fmla="*/ 1626121 w 1842380"/>
                <a:gd name="connsiteY490" fmla="*/ 1368709 h 1847704"/>
                <a:gd name="connsiteX491" fmla="*/ 1606952 w 1842380"/>
                <a:gd name="connsiteY491" fmla="*/ 1401190 h 1847704"/>
                <a:gd name="connsiteX492" fmla="*/ 1626121 w 1842380"/>
                <a:gd name="connsiteY492" fmla="*/ 1401190 h 1847704"/>
                <a:gd name="connsiteX493" fmla="*/ 1626121 w 1842380"/>
                <a:gd name="connsiteY493" fmla="*/ 1420359 h 1847704"/>
                <a:gd name="connsiteX494" fmla="*/ 1596835 w 1842380"/>
                <a:gd name="connsiteY494" fmla="*/ 1421424 h 1847704"/>
                <a:gd name="connsiteX495" fmla="*/ 1579795 w 1842380"/>
                <a:gd name="connsiteY495" fmla="*/ 1433671 h 1847704"/>
                <a:gd name="connsiteX496" fmla="*/ 1579795 w 1842380"/>
                <a:gd name="connsiteY496" fmla="*/ 1412372 h 1847704"/>
                <a:gd name="connsiteX497" fmla="*/ 1589913 w 1842380"/>
                <a:gd name="connsiteY497" fmla="*/ 1405450 h 1847704"/>
                <a:gd name="connsiteX498" fmla="*/ 1626121 w 1842380"/>
                <a:gd name="connsiteY498" fmla="*/ 1348475 h 1847704"/>
                <a:gd name="connsiteX499" fmla="*/ 1626121 w 1842380"/>
                <a:gd name="connsiteY499" fmla="*/ 1348475 h 1847704"/>
                <a:gd name="connsiteX500" fmla="*/ 1626121 w 1842380"/>
                <a:gd name="connsiteY500" fmla="*/ 1467750 h 1847704"/>
                <a:gd name="connsiteX501" fmla="*/ 1626121 w 1842380"/>
                <a:gd name="connsiteY501" fmla="*/ 1485854 h 1847704"/>
                <a:gd name="connsiteX502" fmla="*/ 1579795 w 1842380"/>
                <a:gd name="connsiteY502" fmla="*/ 1478932 h 1847704"/>
                <a:gd name="connsiteX503" fmla="*/ 1579795 w 1842380"/>
                <a:gd name="connsiteY503" fmla="*/ 1459763 h 1847704"/>
                <a:gd name="connsiteX504" fmla="*/ 1626121 w 1842380"/>
                <a:gd name="connsiteY504" fmla="*/ 1467750 h 1847704"/>
                <a:gd name="connsiteX505" fmla="*/ 1626121 w 1842380"/>
                <a:gd name="connsiteY505" fmla="*/ 1467750 h 1847704"/>
                <a:gd name="connsiteX506" fmla="*/ 1626121 w 1842380"/>
                <a:gd name="connsiteY506" fmla="*/ 1494907 h 1847704"/>
                <a:gd name="connsiteX507" fmla="*/ 1626121 w 1842380"/>
                <a:gd name="connsiteY507" fmla="*/ 1520998 h 1847704"/>
                <a:gd name="connsiteX508" fmla="*/ 1601095 w 1842380"/>
                <a:gd name="connsiteY508" fmla="*/ 1540167 h 1847704"/>
                <a:gd name="connsiteX509" fmla="*/ 1595237 w 1842380"/>
                <a:gd name="connsiteY509" fmla="*/ 1549220 h 1847704"/>
                <a:gd name="connsiteX510" fmla="*/ 1579263 w 1842380"/>
                <a:gd name="connsiteY510" fmla="*/ 1571584 h 1847704"/>
                <a:gd name="connsiteX511" fmla="*/ 1579263 w 1842380"/>
                <a:gd name="connsiteY511" fmla="*/ 1527920 h 1847704"/>
                <a:gd name="connsiteX512" fmla="*/ 1626121 w 1842380"/>
                <a:gd name="connsiteY512" fmla="*/ 1494907 h 1847704"/>
                <a:gd name="connsiteX513" fmla="*/ 1626121 w 1842380"/>
                <a:gd name="connsiteY513" fmla="*/ 1494907 h 1847704"/>
                <a:gd name="connsiteX514" fmla="*/ 1579795 w 1842380"/>
                <a:gd name="connsiteY514" fmla="*/ 1200978 h 1847704"/>
                <a:gd name="connsiteX515" fmla="*/ 1579795 w 1842380"/>
                <a:gd name="connsiteY515" fmla="*/ 1173821 h 1847704"/>
                <a:gd name="connsiteX516" fmla="*/ 1590977 w 1842380"/>
                <a:gd name="connsiteY516" fmla="*/ 1178081 h 1847704"/>
                <a:gd name="connsiteX517" fmla="*/ 1606952 w 1842380"/>
                <a:gd name="connsiteY517" fmla="*/ 1138678 h 1847704"/>
                <a:gd name="connsiteX518" fmla="*/ 1623991 w 1842380"/>
                <a:gd name="connsiteY518" fmla="*/ 1145600 h 1847704"/>
                <a:gd name="connsiteX519" fmla="*/ 1598965 w 1842380"/>
                <a:gd name="connsiteY519" fmla="*/ 1208432 h 1847704"/>
                <a:gd name="connsiteX520" fmla="*/ 1579795 w 1842380"/>
                <a:gd name="connsiteY520" fmla="*/ 1200978 h 1847704"/>
                <a:gd name="connsiteX521" fmla="*/ 1579795 w 1842380"/>
                <a:gd name="connsiteY521" fmla="*/ 1200978 h 1847704"/>
                <a:gd name="connsiteX522" fmla="*/ 1579795 w 1842380"/>
                <a:gd name="connsiteY522" fmla="*/ 1149327 h 1847704"/>
                <a:gd name="connsiteX523" fmla="*/ 1584055 w 1842380"/>
                <a:gd name="connsiteY523" fmla="*/ 1134418 h 1847704"/>
                <a:gd name="connsiteX524" fmla="*/ 1579795 w 1842380"/>
                <a:gd name="connsiteY524" fmla="*/ 1133353 h 1847704"/>
                <a:gd name="connsiteX525" fmla="*/ 1579795 w 1842380"/>
                <a:gd name="connsiteY525" fmla="*/ 1149327 h 1847704"/>
                <a:gd name="connsiteX526" fmla="*/ 1579795 w 1842380"/>
                <a:gd name="connsiteY526" fmla="*/ 1149327 h 1847704"/>
                <a:gd name="connsiteX527" fmla="*/ 1579795 w 1842380"/>
                <a:gd name="connsiteY527" fmla="*/ 954440 h 1847704"/>
                <a:gd name="connsiteX528" fmla="*/ 1580860 w 1842380"/>
                <a:gd name="connsiteY528" fmla="*/ 952310 h 1847704"/>
                <a:gd name="connsiteX529" fmla="*/ 1579795 w 1842380"/>
                <a:gd name="connsiteY529" fmla="*/ 952310 h 1847704"/>
                <a:gd name="connsiteX530" fmla="*/ 1579795 w 1842380"/>
                <a:gd name="connsiteY530" fmla="*/ 954440 h 1847704"/>
                <a:gd name="connsiteX531" fmla="*/ 1579795 w 1842380"/>
                <a:gd name="connsiteY531" fmla="*/ 954440 h 1847704"/>
                <a:gd name="connsiteX532" fmla="*/ 1579795 w 1842380"/>
                <a:gd name="connsiteY532" fmla="*/ 886815 h 1847704"/>
                <a:gd name="connsiteX533" fmla="*/ 1579795 w 1842380"/>
                <a:gd name="connsiteY533" fmla="*/ 879892 h 1847704"/>
                <a:gd name="connsiteX534" fmla="*/ 1579795 w 1842380"/>
                <a:gd name="connsiteY534" fmla="*/ 886815 h 1847704"/>
                <a:gd name="connsiteX535" fmla="*/ 1579795 w 1842380"/>
                <a:gd name="connsiteY535" fmla="*/ 886815 h 1847704"/>
                <a:gd name="connsiteX536" fmla="*/ 1579795 w 1842380"/>
                <a:gd name="connsiteY536" fmla="*/ 276593 h 1847704"/>
                <a:gd name="connsiteX537" fmla="*/ 1579795 w 1842380"/>
                <a:gd name="connsiteY537" fmla="*/ 308009 h 1847704"/>
                <a:gd name="connsiteX538" fmla="*/ 1546249 w 1842380"/>
                <a:gd name="connsiteY538" fmla="*/ 268606 h 1847704"/>
                <a:gd name="connsiteX539" fmla="*/ 1546249 w 1842380"/>
                <a:gd name="connsiteY539" fmla="*/ 269671 h 1847704"/>
                <a:gd name="connsiteX540" fmla="*/ 1544119 w 1842380"/>
                <a:gd name="connsiteY540" fmla="*/ 268606 h 1847704"/>
                <a:gd name="connsiteX541" fmla="*/ 1537197 w 1842380"/>
                <a:gd name="connsiteY541" fmla="*/ 305879 h 1847704"/>
                <a:gd name="connsiteX542" fmla="*/ 1537197 w 1842380"/>
                <a:gd name="connsiteY542" fmla="*/ 240917 h 1847704"/>
                <a:gd name="connsiteX543" fmla="*/ 1539327 w 1842380"/>
                <a:gd name="connsiteY543" fmla="*/ 246774 h 1847704"/>
                <a:gd name="connsiteX544" fmla="*/ 1548379 w 1842380"/>
                <a:gd name="connsiteY544" fmla="*/ 252631 h 1847704"/>
                <a:gd name="connsiteX545" fmla="*/ 1579795 w 1842380"/>
                <a:gd name="connsiteY545" fmla="*/ 276593 h 1847704"/>
                <a:gd name="connsiteX546" fmla="*/ 1579795 w 1842380"/>
                <a:gd name="connsiteY546" fmla="*/ 276593 h 1847704"/>
                <a:gd name="connsiteX547" fmla="*/ 1579795 w 1842380"/>
                <a:gd name="connsiteY547" fmla="*/ 333036 h 1847704"/>
                <a:gd name="connsiteX548" fmla="*/ 1579795 w 1842380"/>
                <a:gd name="connsiteY548" fmla="*/ 390543 h 1847704"/>
                <a:gd name="connsiteX549" fmla="*/ 1577665 w 1842380"/>
                <a:gd name="connsiteY549" fmla="*/ 402790 h 1847704"/>
                <a:gd name="connsiteX550" fmla="*/ 1579795 w 1842380"/>
                <a:gd name="connsiteY550" fmla="*/ 409713 h 1847704"/>
                <a:gd name="connsiteX551" fmla="*/ 1579795 w 1842380"/>
                <a:gd name="connsiteY551" fmla="*/ 440064 h 1847704"/>
                <a:gd name="connsiteX552" fmla="*/ 1561691 w 1842380"/>
                <a:gd name="connsiteY552" fmla="*/ 404920 h 1847704"/>
                <a:gd name="connsiteX553" fmla="*/ 1536665 w 1842380"/>
                <a:gd name="connsiteY553" fmla="*/ 386816 h 1847704"/>
                <a:gd name="connsiteX554" fmla="*/ 1536665 w 1842380"/>
                <a:gd name="connsiteY554" fmla="*/ 363387 h 1847704"/>
                <a:gd name="connsiteX555" fmla="*/ 1560094 w 1842380"/>
                <a:gd name="connsiteY555" fmla="*/ 386816 h 1847704"/>
                <a:gd name="connsiteX556" fmla="*/ 1579795 w 1842380"/>
                <a:gd name="connsiteY556" fmla="*/ 333036 h 1847704"/>
                <a:gd name="connsiteX557" fmla="*/ 1579795 w 1842380"/>
                <a:gd name="connsiteY557" fmla="*/ 333036 h 1847704"/>
                <a:gd name="connsiteX558" fmla="*/ 1579795 w 1842380"/>
                <a:gd name="connsiteY558" fmla="*/ 732928 h 1847704"/>
                <a:gd name="connsiteX559" fmla="*/ 1579795 w 1842380"/>
                <a:gd name="connsiteY559" fmla="*/ 783514 h 1847704"/>
                <a:gd name="connsiteX560" fmla="*/ 1552639 w 1842380"/>
                <a:gd name="connsiteY560" fmla="*/ 809605 h 1847704"/>
                <a:gd name="connsiteX561" fmla="*/ 1544652 w 1842380"/>
                <a:gd name="connsiteY561" fmla="*/ 781384 h 1847704"/>
                <a:gd name="connsiteX562" fmla="*/ 1579795 w 1842380"/>
                <a:gd name="connsiteY562" fmla="*/ 753162 h 1847704"/>
                <a:gd name="connsiteX563" fmla="*/ 1537197 w 1842380"/>
                <a:gd name="connsiteY563" fmla="*/ 745175 h 1847704"/>
                <a:gd name="connsiteX564" fmla="*/ 1537197 w 1842380"/>
                <a:gd name="connsiteY564" fmla="*/ 720148 h 1847704"/>
                <a:gd name="connsiteX565" fmla="*/ 1579795 w 1842380"/>
                <a:gd name="connsiteY565" fmla="*/ 732928 h 1847704"/>
                <a:gd name="connsiteX566" fmla="*/ 1579795 w 1842380"/>
                <a:gd name="connsiteY566" fmla="*/ 732928 h 1847704"/>
                <a:gd name="connsiteX567" fmla="*/ 1579795 w 1842380"/>
                <a:gd name="connsiteY567" fmla="*/ 838359 h 1847704"/>
                <a:gd name="connsiteX568" fmla="*/ 1579795 w 1842380"/>
                <a:gd name="connsiteY568" fmla="*/ 863385 h 1847704"/>
                <a:gd name="connsiteX569" fmla="*/ 1577665 w 1842380"/>
                <a:gd name="connsiteY569" fmla="*/ 864450 h 1847704"/>
                <a:gd name="connsiteX570" fmla="*/ 1579795 w 1842380"/>
                <a:gd name="connsiteY570" fmla="*/ 880425 h 1847704"/>
                <a:gd name="connsiteX571" fmla="*/ 1579795 w 1842380"/>
                <a:gd name="connsiteY571" fmla="*/ 887347 h 1847704"/>
                <a:gd name="connsiteX572" fmla="*/ 1561691 w 1842380"/>
                <a:gd name="connsiteY572" fmla="*/ 889477 h 1847704"/>
                <a:gd name="connsiteX573" fmla="*/ 1553704 w 1842380"/>
                <a:gd name="connsiteY573" fmla="*/ 817592 h 1847704"/>
                <a:gd name="connsiteX574" fmla="*/ 1572873 w 1842380"/>
                <a:gd name="connsiteY574" fmla="*/ 816527 h 1847704"/>
                <a:gd name="connsiteX575" fmla="*/ 1575003 w 1842380"/>
                <a:gd name="connsiteY575" fmla="*/ 838891 h 1847704"/>
                <a:gd name="connsiteX576" fmla="*/ 1579795 w 1842380"/>
                <a:gd name="connsiteY576" fmla="*/ 838891 h 1847704"/>
                <a:gd name="connsiteX577" fmla="*/ 1579795 w 1842380"/>
                <a:gd name="connsiteY577" fmla="*/ 838359 h 1847704"/>
                <a:gd name="connsiteX578" fmla="*/ 1579795 w 1842380"/>
                <a:gd name="connsiteY578" fmla="*/ 903854 h 1847704"/>
                <a:gd name="connsiteX579" fmla="*/ 1579795 w 1842380"/>
                <a:gd name="connsiteY579" fmla="*/ 929945 h 1847704"/>
                <a:gd name="connsiteX580" fmla="*/ 1560626 w 1842380"/>
                <a:gd name="connsiteY580" fmla="*/ 929945 h 1847704"/>
                <a:gd name="connsiteX581" fmla="*/ 1560626 w 1842380"/>
                <a:gd name="connsiteY581" fmla="*/ 903854 h 1847704"/>
                <a:gd name="connsiteX582" fmla="*/ 1579795 w 1842380"/>
                <a:gd name="connsiteY582" fmla="*/ 903854 h 1847704"/>
                <a:gd name="connsiteX583" fmla="*/ 1579795 w 1842380"/>
                <a:gd name="connsiteY583" fmla="*/ 903854 h 1847704"/>
                <a:gd name="connsiteX584" fmla="*/ 1579795 w 1842380"/>
                <a:gd name="connsiteY584" fmla="*/ 952310 h 1847704"/>
                <a:gd name="connsiteX585" fmla="*/ 1579795 w 1842380"/>
                <a:gd name="connsiteY585" fmla="*/ 954440 h 1847704"/>
                <a:gd name="connsiteX586" fmla="*/ 1577665 w 1842380"/>
                <a:gd name="connsiteY586" fmla="*/ 963492 h 1847704"/>
                <a:gd name="connsiteX587" fmla="*/ 1576601 w 1842380"/>
                <a:gd name="connsiteY587" fmla="*/ 973609 h 1847704"/>
                <a:gd name="connsiteX588" fmla="*/ 1578730 w 1842380"/>
                <a:gd name="connsiteY588" fmla="*/ 985856 h 1847704"/>
                <a:gd name="connsiteX589" fmla="*/ 1579795 w 1842380"/>
                <a:gd name="connsiteY589" fmla="*/ 986921 h 1847704"/>
                <a:gd name="connsiteX590" fmla="*/ 1579795 w 1842380"/>
                <a:gd name="connsiteY590" fmla="*/ 1015142 h 1847704"/>
                <a:gd name="connsiteX591" fmla="*/ 1566483 w 1842380"/>
                <a:gd name="connsiteY591" fmla="*/ 1006090 h 1847704"/>
                <a:gd name="connsiteX592" fmla="*/ 1558496 w 1842380"/>
                <a:gd name="connsiteY592" fmla="*/ 976804 h 1847704"/>
                <a:gd name="connsiteX593" fmla="*/ 1558496 w 1842380"/>
                <a:gd name="connsiteY593" fmla="*/ 963492 h 1847704"/>
                <a:gd name="connsiteX594" fmla="*/ 1560626 w 1842380"/>
                <a:gd name="connsiteY594" fmla="*/ 951245 h 1847704"/>
                <a:gd name="connsiteX595" fmla="*/ 1579795 w 1842380"/>
                <a:gd name="connsiteY595" fmla="*/ 952310 h 1847704"/>
                <a:gd name="connsiteX596" fmla="*/ 1579795 w 1842380"/>
                <a:gd name="connsiteY596" fmla="*/ 952310 h 1847704"/>
                <a:gd name="connsiteX597" fmla="*/ 1579795 w 1842380"/>
                <a:gd name="connsiteY597" fmla="*/ 1028987 h 1847704"/>
                <a:gd name="connsiteX598" fmla="*/ 1579795 w 1842380"/>
                <a:gd name="connsiteY598" fmla="*/ 1054013 h 1847704"/>
                <a:gd name="connsiteX599" fmla="*/ 1578730 w 1842380"/>
                <a:gd name="connsiteY599" fmla="*/ 1054013 h 1847704"/>
                <a:gd name="connsiteX600" fmla="*/ 1568613 w 1842380"/>
                <a:gd name="connsiteY600" fmla="*/ 1056143 h 1847704"/>
                <a:gd name="connsiteX601" fmla="*/ 1562756 w 1842380"/>
                <a:gd name="connsiteY601" fmla="*/ 1069455 h 1847704"/>
                <a:gd name="connsiteX602" fmla="*/ 1560626 w 1842380"/>
                <a:gd name="connsiteY602" fmla="*/ 1075312 h 1847704"/>
                <a:gd name="connsiteX603" fmla="*/ 1579795 w 1842380"/>
                <a:gd name="connsiteY603" fmla="*/ 1079572 h 1847704"/>
                <a:gd name="connsiteX604" fmla="*/ 1579795 w 1842380"/>
                <a:gd name="connsiteY604" fmla="*/ 1106729 h 1847704"/>
                <a:gd name="connsiteX605" fmla="*/ 1538262 w 1842380"/>
                <a:gd name="connsiteY605" fmla="*/ 1096612 h 1847704"/>
                <a:gd name="connsiteX606" fmla="*/ 1547314 w 1842380"/>
                <a:gd name="connsiteY606" fmla="*/ 1059338 h 1847704"/>
                <a:gd name="connsiteX607" fmla="*/ 1559561 w 1842380"/>
                <a:gd name="connsiteY607" fmla="*/ 1034312 h 1847704"/>
                <a:gd name="connsiteX608" fmla="*/ 1579795 w 1842380"/>
                <a:gd name="connsiteY608" fmla="*/ 1028987 h 1847704"/>
                <a:gd name="connsiteX609" fmla="*/ 1579795 w 1842380"/>
                <a:gd name="connsiteY609" fmla="*/ 1028987 h 1847704"/>
                <a:gd name="connsiteX610" fmla="*/ 1579795 w 1842380"/>
                <a:gd name="connsiteY610" fmla="*/ 1133353 h 1847704"/>
                <a:gd name="connsiteX611" fmla="*/ 1579795 w 1842380"/>
                <a:gd name="connsiteY611" fmla="*/ 1149327 h 1847704"/>
                <a:gd name="connsiteX612" fmla="*/ 1570743 w 1842380"/>
                <a:gd name="connsiteY612" fmla="*/ 1170626 h 1847704"/>
                <a:gd name="connsiteX613" fmla="*/ 1579795 w 1842380"/>
                <a:gd name="connsiteY613" fmla="*/ 1173821 h 1847704"/>
                <a:gd name="connsiteX614" fmla="*/ 1579795 w 1842380"/>
                <a:gd name="connsiteY614" fmla="*/ 1200978 h 1847704"/>
                <a:gd name="connsiteX615" fmla="*/ 1537197 w 1842380"/>
                <a:gd name="connsiteY615" fmla="*/ 1185003 h 1847704"/>
                <a:gd name="connsiteX616" fmla="*/ 1537197 w 1842380"/>
                <a:gd name="connsiteY616" fmla="*/ 1157847 h 1847704"/>
                <a:gd name="connsiteX617" fmla="*/ 1554236 w 1842380"/>
                <a:gd name="connsiteY617" fmla="*/ 1164769 h 1847704"/>
                <a:gd name="connsiteX618" fmla="*/ 1567548 w 1842380"/>
                <a:gd name="connsiteY618" fmla="*/ 1128560 h 1847704"/>
                <a:gd name="connsiteX619" fmla="*/ 1579795 w 1842380"/>
                <a:gd name="connsiteY619" fmla="*/ 1133353 h 1847704"/>
                <a:gd name="connsiteX620" fmla="*/ 1579795 w 1842380"/>
                <a:gd name="connsiteY620" fmla="*/ 1133353 h 1847704"/>
                <a:gd name="connsiteX621" fmla="*/ 1579795 w 1842380"/>
                <a:gd name="connsiteY621" fmla="*/ 1412905 h 1847704"/>
                <a:gd name="connsiteX622" fmla="*/ 1579795 w 1842380"/>
                <a:gd name="connsiteY622" fmla="*/ 1434204 h 1847704"/>
                <a:gd name="connsiteX623" fmla="*/ 1562756 w 1842380"/>
                <a:gd name="connsiteY623" fmla="*/ 1459230 h 1847704"/>
                <a:gd name="connsiteX624" fmla="*/ 1579795 w 1842380"/>
                <a:gd name="connsiteY624" fmla="*/ 1460295 h 1847704"/>
                <a:gd name="connsiteX625" fmla="*/ 1579795 w 1842380"/>
                <a:gd name="connsiteY625" fmla="*/ 1479465 h 1847704"/>
                <a:gd name="connsiteX626" fmla="*/ 1550509 w 1842380"/>
                <a:gd name="connsiteY626" fmla="*/ 1478400 h 1847704"/>
                <a:gd name="connsiteX627" fmla="*/ 1537197 w 1842380"/>
                <a:gd name="connsiteY627" fmla="*/ 1486387 h 1847704"/>
                <a:gd name="connsiteX628" fmla="*/ 1537197 w 1842380"/>
                <a:gd name="connsiteY628" fmla="*/ 1467218 h 1847704"/>
                <a:gd name="connsiteX629" fmla="*/ 1545184 w 1842380"/>
                <a:gd name="connsiteY629" fmla="*/ 1462958 h 1847704"/>
                <a:gd name="connsiteX630" fmla="*/ 1579795 w 1842380"/>
                <a:gd name="connsiteY630" fmla="*/ 1412905 h 1847704"/>
                <a:gd name="connsiteX631" fmla="*/ 1579795 w 1842380"/>
                <a:gd name="connsiteY631" fmla="*/ 1412905 h 1847704"/>
                <a:gd name="connsiteX632" fmla="*/ 1579795 w 1842380"/>
                <a:gd name="connsiteY632" fmla="*/ 1527388 h 1847704"/>
                <a:gd name="connsiteX633" fmla="*/ 1579795 w 1842380"/>
                <a:gd name="connsiteY633" fmla="*/ 1571051 h 1847704"/>
                <a:gd name="connsiteX634" fmla="*/ 1544652 w 1842380"/>
                <a:gd name="connsiteY634" fmla="*/ 1597143 h 1847704"/>
                <a:gd name="connsiteX635" fmla="*/ 1538794 w 1842380"/>
                <a:gd name="connsiteY635" fmla="*/ 1605130 h 1847704"/>
                <a:gd name="connsiteX636" fmla="*/ 1536665 w 1842380"/>
                <a:gd name="connsiteY636" fmla="*/ 1607260 h 1847704"/>
                <a:gd name="connsiteX637" fmla="*/ 1536665 w 1842380"/>
                <a:gd name="connsiteY637" fmla="*/ 1581168 h 1847704"/>
                <a:gd name="connsiteX638" fmla="*/ 1578198 w 1842380"/>
                <a:gd name="connsiteY638" fmla="*/ 1546025 h 1847704"/>
                <a:gd name="connsiteX639" fmla="*/ 1577133 w 1842380"/>
                <a:gd name="connsiteY639" fmla="*/ 1546025 h 1847704"/>
                <a:gd name="connsiteX640" fmla="*/ 1579263 w 1842380"/>
                <a:gd name="connsiteY640" fmla="*/ 1544960 h 1847704"/>
                <a:gd name="connsiteX641" fmla="*/ 1536665 w 1842380"/>
                <a:gd name="connsiteY641" fmla="*/ 1535908 h 1847704"/>
                <a:gd name="connsiteX642" fmla="*/ 1536665 w 1842380"/>
                <a:gd name="connsiteY642" fmla="*/ 1516738 h 1847704"/>
                <a:gd name="connsiteX643" fmla="*/ 1579795 w 1842380"/>
                <a:gd name="connsiteY643" fmla="*/ 1527388 h 1847704"/>
                <a:gd name="connsiteX644" fmla="*/ 1579795 w 1842380"/>
                <a:gd name="connsiteY644" fmla="*/ 1527388 h 1847704"/>
                <a:gd name="connsiteX645" fmla="*/ 1537197 w 1842380"/>
                <a:gd name="connsiteY645" fmla="*/ 1281915 h 1847704"/>
                <a:gd name="connsiteX646" fmla="*/ 1537197 w 1842380"/>
                <a:gd name="connsiteY646" fmla="*/ 1258486 h 1847704"/>
                <a:gd name="connsiteX647" fmla="*/ 1549444 w 1842380"/>
                <a:gd name="connsiteY647" fmla="*/ 1260615 h 1847704"/>
                <a:gd name="connsiteX648" fmla="*/ 1537197 w 1842380"/>
                <a:gd name="connsiteY648" fmla="*/ 1248368 h 1847704"/>
                <a:gd name="connsiteX649" fmla="*/ 1537197 w 1842380"/>
                <a:gd name="connsiteY649" fmla="*/ 1216952 h 1847704"/>
                <a:gd name="connsiteX650" fmla="*/ 1575536 w 1842380"/>
                <a:gd name="connsiteY650" fmla="*/ 1257421 h 1847704"/>
                <a:gd name="connsiteX651" fmla="*/ 1561159 w 1842380"/>
                <a:gd name="connsiteY651" fmla="*/ 1285642 h 1847704"/>
                <a:gd name="connsiteX652" fmla="*/ 1537197 w 1842380"/>
                <a:gd name="connsiteY652" fmla="*/ 1281915 h 1847704"/>
                <a:gd name="connsiteX653" fmla="*/ 1537197 w 1842380"/>
                <a:gd name="connsiteY653" fmla="*/ 1281915 h 1847704"/>
                <a:gd name="connsiteX654" fmla="*/ 1537197 w 1842380"/>
                <a:gd name="connsiteY654" fmla="*/ 1156249 h 1847704"/>
                <a:gd name="connsiteX655" fmla="*/ 1550509 w 1842380"/>
                <a:gd name="connsiteY655" fmla="*/ 1120041 h 1847704"/>
                <a:gd name="connsiteX656" fmla="*/ 1537197 w 1842380"/>
                <a:gd name="connsiteY656" fmla="*/ 1114184 h 1847704"/>
                <a:gd name="connsiteX657" fmla="*/ 1537197 w 1842380"/>
                <a:gd name="connsiteY657" fmla="*/ 1156249 h 1847704"/>
                <a:gd name="connsiteX658" fmla="*/ 1537197 w 1842380"/>
                <a:gd name="connsiteY658" fmla="*/ 1156249 h 1847704"/>
                <a:gd name="connsiteX659" fmla="*/ 1537197 w 1842380"/>
                <a:gd name="connsiteY659" fmla="*/ 636017 h 1847704"/>
                <a:gd name="connsiteX660" fmla="*/ 1537197 w 1842380"/>
                <a:gd name="connsiteY660" fmla="*/ 599808 h 1847704"/>
                <a:gd name="connsiteX661" fmla="*/ 1555301 w 1842380"/>
                <a:gd name="connsiteY661" fmla="*/ 617912 h 1847704"/>
                <a:gd name="connsiteX662" fmla="*/ 1537197 w 1842380"/>
                <a:gd name="connsiteY662" fmla="*/ 636017 h 1847704"/>
                <a:gd name="connsiteX663" fmla="*/ 1537197 w 1842380"/>
                <a:gd name="connsiteY663" fmla="*/ 240917 h 1847704"/>
                <a:gd name="connsiteX664" fmla="*/ 1537197 w 1842380"/>
                <a:gd name="connsiteY664" fmla="*/ 306412 h 1847704"/>
                <a:gd name="connsiteX665" fmla="*/ 1530275 w 1842380"/>
                <a:gd name="connsiteY665" fmla="*/ 347945 h 1847704"/>
                <a:gd name="connsiteX666" fmla="*/ 1537197 w 1842380"/>
                <a:gd name="connsiteY666" fmla="*/ 363919 h 1847704"/>
                <a:gd name="connsiteX667" fmla="*/ 1537197 w 1842380"/>
                <a:gd name="connsiteY667" fmla="*/ 387349 h 1847704"/>
                <a:gd name="connsiteX668" fmla="*/ 1513768 w 1842380"/>
                <a:gd name="connsiteY668" fmla="*/ 352205 h 1847704"/>
                <a:gd name="connsiteX669" fmla="*/ 1492469 w 1842380"/>
                <a:gd name="connsiteY669" fmla="*/ 338893 h 1847704"/>
                <a:gd name="connsiteX670" fmla="*/ 1492469 w 1842380"/>
                <a:gd name="connsiteY670" fmla="*/ 318659 h 1847704"/>
                <a:gd name="connsiteX671" fmla="*/ 1512703 w 1842380"/>
                <a:gd name="connsiteY671" fmla="*/ 333568 h 1847704"/>
                <a:gd name="connsiteX672" fmla="*/ 1492469 w 1842380"/>
                <a:gd name="connsiteY672" fmla="*/ 221215 h 1847704"/>
                <a:gd name="connsiteX673" fmla="*/ 1492469 w 1842380"/>
                <a:gd name="connsiteY673" fmla="*/ 203111 h 1847704"/>
                <a:gd name="connsiteX674" fmla="*/ 1537197 w 1842380"/>
                <a:gd name="connsiteY674" fmla="*/ 240917 h 1847704"/>
                <a:gd name="connsiteX675" fmla="*/ 1537197 w 1842380"/>
                <a:gd name="connsiteY675" fmla="*/ 240917 h 1847704"/>
                <a:gd name="connsiteX676" fmla="*/ 1537197 w 1842380"/>
                <a:gd name="connsiteY676" fmla="*/ 599808 h 1847704"/>
                <a:gd name="connsiteX677" fmla="*/ 1537197 w 1842380"/>
                <a:gd name="connsiteY677" fmla="*/ 636017 h 1847704"/>
                <a:gd name="connsiteX678" fmla="*/ 1537197 w 1842380"/>
                <a:gd name="connsiteY678" fmla="*/ 636017 h 1847704"/>
                <a:gd name="connsiteX679" fmla="*/ 1519093 w 1842380"/>
                <a:gd name="connsiteY679" fmla="*/ 617912 h 1847704"/>
                <a:gd name="connsiteX680" fmla="*/ 1537197 w 1842380"/>
                <a:gd name="connsiteY680" fmla="*/ 599808 h 1847704"/>
                <a:gd name="connsiteX681" fmla="*/ 1537197 w 1842380"/>
                <a:gd name="connsiteY681" fmla="*/ 599808 h 1847704"/>
                <a:gd name="connsiteX682" fmla="*/ 1537197 w 1842380"/>
                <a:gd name="connsiteY682" fmla="*/ 599808 h 1847704"/>
                <a:gd name="connsiteX683" fmla="*/ 1537197 w 1842380"/>
                <a:gd name="connsiteY683" fmla="*/ 720148 h 1847704"/>
                <a:gd name="connsiteX684" fmla="*/ 1537197 w 1842380"/>
                <a:gd name="connsiteY684" fmla="*/ 745175 h 1847704"/>
                <a:gd name="connsiteX685" fmla="*/ 1536132 w 1842380"/>
                <a:gd name="connsiteY685" fmla="*/ 745175 h 1847704"/>
                <a:gd name="connsiteX686" fmla="*/ 1529210 w 1842380"/>
                <a:gd name="connsiteY686" fmla="*/ 718019 h 1847704"/>
                <a:gd name="connsiteX687" fmla="*/ 1537197 w 1842380"/>
                <a:gd name="connsiteY687" fmla="*/ 720148 h 1847704"/>
                <a:gd name="connsiteX688" fmla="*/ 1537197 w 1842380"/>
                <a:gd name="connsiteY688" fmla="*/ 720148 h 1847704"/>
                <a:gd name="connsiteX689" fmla="*/ 1537197 w 1842380"/>
                <a:gd name="connsiteY689" fmla="*/ 1114184 h 1847704"/>
                <a:gd name="connsiteX690" fmla="*/ 1537197 w 1842380"/>
                <a:gd name="connsiteY690" fmla="*/ 1155717 h 1847704"/>
                <a:gd name="connsiteX691" fmla="*/ 1536132 w 1842380"/>
                <a:gd name="connsiteY691" fmla="*/ 1157847 h 1847704"/>
                <a:gd name="connsiteX692" fmla="*/ 1537197 w 1842380"/>
                <a:gd name="connsiteY692" fmla="*/ 1157847 h 1847704"/>
                <a:gd name="connsiteX693" fmla="*/ 1537197 w 1842380"/>
                <a:gd name="connsiteY693" fmla="*/ 1185003 h 1847704"/>
                <a:gd name="connsiteX694" fmla="*/ 1511105 w 1842380"/>
                <a:gd name="connsiteY694" fmla="*/ 1174886 h 1847704"/>
                <a:gd name="connsiteX695" fmla="*/ 1533470 w 1842380"/>
                <a:gd name="connsiteY695" fmla="*/ 1113119 h 1847704"/>
                <a:gd name="connsiteX696" fmla="*/ 1537197 w 1842380"/>
                <a:gd name="connsiteY696" fmla="*/ 1114184 h 1847704"/>
                <a:gd name="connsiteX697" fmla="*/ 1537197 w 1842380"/>
                <a:gd name="connsiteY697" fmla="*/ 1114184 h 1847704"/>
                <a:gd name="connsiteX698" fmla="*/ 1537197 w 1842380"/>
                <a:gd name="connsiteY698" fmla="*/ 1216952 h 1847704"/>
                <a:gd name="connsiteX699" fmla="*/ 1506846 w 1842380"/>
                <a:gd name="connsiteY699" fmla="*/ 1185536 h 1847704"/>
                <a:gd name="connsiteX700" fmla="*/ 1494599 w 1842380"/>
                <a:gd name="connsiteY700" fmla="*/ 1207900 h 1847704"/>
                <a:gd name="connsiteX701" fmla="*/ 1537197 w 1842380"/>
                <a:gd name="connsiteY701" fmla="*/ 1248368 h 1847704"/>
                <a:gd name="connsiteX702" fmla="*/ 1537197 w 1842380"/>
                <a:gd name="connsiteY702" fmla="*/ 1216952 h 1847704"/>
                <a:gd name="connsiteX703" fmla="*/ 1537197 w 1842380"/>
                <a:gd name="connsiteY703" fmla="*/ 1216952 h 1847704"/>
                <a:gd name="connsiteX704" fmla="*/ 1537197 w 1842380"/>
                <a:gd name="connsiteY704" fmla="*/ 1258486 h 1847704"/>
                <a:gd name="connsiteX705" fmla="*/ 1537197 w 1842380"/>
                <a:gd name="connsiteY705" fmla="*/ 1281915 h 1847704"/>
                <a:gd name="connsiteX706" fmla="*/ 1491936 w 1842380"/>
                <a:gd name="connsiteY706" fmla="*/ 1272862 h 1847704"/>
                <a:gd name="connsiteX707" fmla="*/ 1491936 w 1842380"/>
                <a:gd name="connsiteY707" fmla="*/ 1247836 h 1847704"/>
                <a:gd name="connsiteX708" fmla="*/ 1537197 w 1842380"/>
                <a:gd name="connsiteY708" fmla="*/ 1258486 h 1847704"/>
                <a:gd name="connsiteX709" fmla="*/ 1537197 w 1842380"/>
                <a:gd name="connsiteY709" fmla="*/ 1258486 h 1847704"/>
                <a:gd name="connsiteX710" fmla="*/ 1537197 w 1842380"/>
                <a:gd name="connsiteY710" fmla="*/ 1466685 h 1847704"/>
                <a:gd name="connsiteX711" fmla="*/ 1537197 w 1842380"/>
                <a:gd name="connsiteY711" fmla="*/ 1485854 h 1847704"/>
                <a:gd name="connsiteX712" fmla="*/ 1514833 w 1842380"/>
                <a:gd name="connsiteY712" fmla="*/ 1513011 h 1847704"/>
                <a:gd name="connsiteX713" fmla="*/ 1537197 w 1842380"/>
                <a:gd name="connsiteY713" fmla="*/ 1517271 h 1847704"/>
                <a:gd name="connsiteX714" fmla="*/ 1537197 w 1842380"/>
                <a:gd name="connsiteY714" fmla="*/ 1536440 h 1847704"/>
                <a:gd name="connsiteX715" fmla="*/ 1499923 w 1842380"/>
                <a:gd name="connsiteY715" fmla="*/ 1530583 h 1847704"/>
                <a:gd name="connsiteX716" fmla="*/ 1491936 w 1842380"/>
                <a:gd name="connsiteY716" fmla="*/ 1532713 h 1847704"/>
                <a:gd name="connsiteX717" fmla="*/ 1491936 w 1842380"/>
                <a:gd name="connsiteY717" fmla="*/ 1516206 h 1847704"/>
                <a:gd name="connsiteX718" fmla="*/ 1495131 w 1842380"/>
                <a:gd name="connsiteY718" fmla="*/ 1515141 h 1847704"/>
                <a:gd name="connsiteX719" fmla="*/ 1537197 w 1842380"/>
                <a:gd name="connsiteY719" fmla="*/ 1466685 h 1847704"/>
                <a:gd name="connsiteX720" fmla="*/ 1537197 w 1842380"/>
                <a:gd name="connsiteY720" fmla="*/ 1466685 h 1847704"/>
                <a:gd name="connsiteX721" fmla="*/ 1537197 w 1842380"/>
                <a:gd name="connsiteY721" fmla="*/ 1581701 h 1847704"/>
                <a:gd name="connsiteX722" fmla="*/ 1537197 w 1842380"/>
                <a:gd name="connsiteY722" fmla="*/ 1607792 h 1847704"/>
                <a:gd name="connsiteX723" fmla="*/ 1491936 w 1842380"/>
                <a:gd name="connsiteY723" fmla="*/ 1646131 h 1847704"/>
                <a:gd name="connsiteX724" fmla="*/ 1491936 w 1842380"/>
                <a:gd name="connsiteY724" fmla="*/ 1628026 h 1847704"/>
                <a:gd name="connsiteX725" fmla="*/ 1521223 w 1842380"/>
                <a:gd name="connsiteY725" fmla="*/ 1601935 h 1847704"/>
                <a:gd name="connsiteX726" fmla="*/ 1521223 w 1842380"/>
                <a:gd name="connsiteY726" fmla="*/ 1601935 h 1847704"/>
                <a:gd name="connsiteX727" fmla="*/ 1522288 w 1842380"/>
                <a:gd name="connsiteY727" fmla="*/ 1599805 h 1847704"/>
                <a:gd name="connsiteX728" fmla="*/ 1491936 w 1842380"/>
                <a:gd name="connsiteY728" fmla="*/ 1591818 h 1847704"/>
                <a:gd name="connsiteX729" fmla="*/ 1491936 w 1842380"/>
                <a:gd name="connsiteY729" fmla="*/ 1571584 h 1847704"/>
                <a:gd name="connsiteX730" fmla="*/ 1537197 w 1842380"/>
                <a:gd name="connsiteY730" fmla="*/ 1581701 h 1847704"/>
                <a:gd name="connsiteX731" fmla="*/ 1537197 w 1842380"/>
                <a:gd name="connsiteY731" fmla="*/ 1581701 h 1847704"/>
                <a:gd name="connsiteX732" fmla="*/ 1492469 w 1842380"/>
                <a:gd name="connsiteY732" fmla="*/ 1386813 h 1847704"/>
                <a:gd name="connsiteX733" fmla="*/ 1492469 w 1842380"/>
                <a:gd name="connsiteY733" fmla="*/ 1364449 h 1847704"/>
                <a:gd name="connsiteX734" fmla="*/ 1503651 w 1842380"/>
                <a:gd name="connsiteY734" fmla="*/ 1374566 h 1847704"/>
                <a:gd name="connsiteX735" fmla="*/ 1492469 w 1842380"/>
                <a:gd name="connsiteY735" fmla="*/ 1386813 h 1847704"/>
                <a:gd name="connsiteX736" fmla="*/ 1492469 w 1842380"/>
                <a:gd name="connsiteY736" fmla="*/ 1386813 h 1847704"/>
                <a:gd name="connsiteX737" fmla="*/ 1492469 w 1842380"/>
                <a:gd name="connsiteY737" fmla="*/ 1331435 h 1847704"/>
                <a:gd name="connsiteX738" fmla="*/ 1492469 w 1842380"/>
                <a:gd name="connsiteY738" fmla="*/ 1301084 h 1847704"/>
                <a:gd name="connsiteX739" fmla="*/ 1534002 w 1842380"/>
                <a:gd name="connsiteY739" fmla="*/ 1330370 h 1847704"/>
                <a:gd name="connsiteX740" fmla="*/ 1519625 w 1842380"/>
                <a:gd name="connsiteY740" fmla="*/ 1350604 h 1847704"/>
                <a:gd name="connsiteX741" fmla="*/ 1492469 w 1842380"/>
                <a:gd name="connsiteY741" fmla="*/ 1331435 h 1847704"/>
                <a:gd name="connsiteX742" fmla="*/ 1492469 w 1842380"/>
                <a:gd name="connsiteY742" fmla="*/ 1331435 h 1847704"/>
                <a:gd name="connsiteX743" fmla="*/ 1492469 w 1842380"/>
                <a:gd name="connsiteY743" fmla="*/ 521001 h 1847704"/>
                <a:gd name="connsiteX744" fmla="*/ 1492469 w 1842380"/>
                <a:gd name="connsiteY744" fmla="*/ 489585 h 1847704"/>
                <a:gd name="connsiteX745" fmla="*/ 1496729 w 1842380"/>
                <a:gd name="connsiteY745" fmla="*/ 493845 h 1847704"/>
                <a:gd name="connsiteX746" fmla="*/ 1506846 w 1842380"/>
                <a:gd name="connsiteY746" fmla="*/ 500767 h 1847704"/>
                <a:gd name="connsiteX747" fmla="*/ 1499923 w 1842380"/>
                <a:gd name="connsiteY747" fmla="*/ 523131 h 1847704"/>
                <a:gd name="connsiteX748" fmla="*/ 1492469 w 1842380"/>
                <a:gd name="connsiteY748" fmla="*/ 521001 h 1847704"/>
                <a:gd name="connsiteX749" fmla="*/ 1492469 w 1842380"/>
                <a:gd name="connsiteY749" fmla="*/ 521001 h 1847704"/>
                <a:gd name="connsiteX750" fmla="*/ 1492469 w 1842380"/>
                <a:gd name="connsiteY750" fmla="*/ 444324 h 1847704"/>
                <a:gd name="connsiteX751" fmla="*/ 1492469 w 1842380"/>
                <a:gd name="connsiteY751" fmla="*/ 412908 h 1847704"/>
                <a:gd name="connsiteX752" fmla="*/ 1503651 w 1842380"/>
                <a:gd name="connsiteY752" fmla="*/ 425155 h 1847704"/>
                <a:gd name="connsiteX753" fmla="*/ 1513768 w 1842380"/>
                <a:gd name="connsiteY753" fmla="*/ 432077 h 1847704"/>
                <a:gd name="connsiteX754" fmla="*/ 1495664 w 1842380"/>
                <a:gd name="connsiteY754" fmla="*/ 446454 h 1847704"/>
                <a:gd name="connsiteX755" fmla="*/ 1492469 w 1842380"/>
                <a:gd name="connsiteY755" fmla="*/ 444324 h 1847704"/>
                <a:gd name="connsiteX756" fmla="*/ 1492469 w 1842380"/>
                <a:gd name="connsiteY756" fmla="*/ 202578 h 1847704"/>
                <a:gd name="connsiteX757" fmla="*/ 1492469 w 1842380"/>
                <a:gd name="connsiteY757" fmla="*/ 220682 h 1847704"/>
                <a:gd name="connsiteX758" fmla="*/ 1486611 w 1842380"/>
                <a:gd name="connsiteY758" fmla="*/ 217488 h 1847704"/>
                <a:gd name="connsiteX759" fmla="*/ 1486611 w 1842380"/>
                <a:gd name="connsiteY759" fmla="*/ 218552 h 1847704"/>
                <a:gd name="connsiteX760" fmla="*/ 1484481 w 1842380"/>
                <a:gd name="connsiteY760" fmla="*/ 217488 h 1847704"/>
                <a:gd name="connsiteX761" fmla="*/ 1477559 w 1842380"/>
                <a:gd name="connsiteY761" fmla="*/ 297359 h 1847704"/>
                <a:gd name="connsiteX762" fmla="*/ 1491936 w 1842380"/>
                <a:gd name="connsiteY762" fmla="*/ 318659 h 1847704"/>
                <a:gd name="connsiteX763" fmla="*/ 1491936 w 1842380"/>
                <a:gd name="connsiteY763" fmla="*/ 338893 h 1847704"/>
                <a:gd name="connsiteX764" fmla="*/ 1468507 w 1842380"/>
                <a:gd name="connsiteY764" fmla="*/ 315464 h 1847704"/>
                <a:gd name="connsiteX765" fmla="*/ 1468507 w 1842380"/>
                <a:gd name="connsiteY765" fmla="*/ 182344 h 1847704"/>
                <a:gd name="connsiteX766" fmla="*/ 1478624 w 1842380"/>
                <a:gd name="connsiteY766" fmla="*/ 195656 h 1847704"/>
                <a:gd name="connsiteX767" fmla="*/ 1487676 w 1842380"/>
                <a:gd name="connsiteY767" fmla="*/ 199916 h 1847704"/>
                <a:gd name="connsiteX768" fmla="*/ 1492469 w 1842380"/>
                <a:gd name="connsiteY768" fmla="*/ 202578 h 1847704"/>
                <a:gd name="connsiteX769" fmla="*/ 1492469 w 1842380"/>
                <a:gd name="connsiteY769" fmla="*/ 202578 h 1847704"/>
                <a:gd name="connsiteX770" fmla="*/ 1492469 w 1842380"/>
                <a:gd name="connsiteY770" fmla="*/ 412908 h 1847704"/>
                <a:gd name="connsiteX771" fmla="*/ 1492469 w 1842380"/>
                <a:gd name="connsiteY771" fmla="*/ 444324 h 1847704"/>
                <a:gd name="connsiteX772" fmla="*/ 1485546 w 1842380"/>
                <a:gd name="connsiteY772" fmla="*/ 440064 h 1847704"/>
                <a:gd name="connsiteX773" fmla="*/ 1468507 w 1842380"/>
                <a:gd name="connsiteY773" fmla="*/ 417700 h 1847704"/>
                <a:gd name="connsiteX774" fmla="*/ 1468507 w 1842380"/>
                <a:gd name="connsiteY774" fmla="*/ 378296 h 1847704"/>
                <a:gd name="connsiteX775" fmla="*/ 1472767 w 1842380"/>
                <a:gd name="connsiteY775" fmla="*/ 378296 h 1847704"/>
                <a:gd name="connsiteX776" fmla="*/ 1480754 w 1842380"/>
                <a:gd name="connsiteY776" fmla="*/ 384154 h 1847704"/>
                <a:gd name="connsiteX777" fmla="*/ 1479689 w 1842380"/>
                <a:gd name="connsiteY777" fmla="*/ 395336 h 1847704"/>
                <a:gd name="connsiteX778" fmla="*/ 1492469 w 1842380"/>
                <a:gd name="connsiteY778" fmla="*/ 412908 h 1847704"/>
                <a:gd name="connsiteX779" fmla="*/ 1492469 w 1842380"/>
                <a:gd name="connsiteY779" fmla="*/ 412908 h 1847704"/>
                <a:gd name="connsiteX780" fmla="*/ 1492469 w 1842380"/>
                <a:gd name="connsiteY780" fmla="*/ 489585 h 1847704"/>
                <a:gd name="connsiteX781" fmla="*/ 1492469 w 1842380"/>
                <a:gd name="connsiteY781" fmla="*/ 521001 h 1847704"/>
                <a:gd name="connsiteX782" fmla="*/ 1478092 w 1842380"/>
                <a:gd name="connsiteY782" fmla="*/ 516741 h 1847704"/>
                <a:gd name="connsiteX783" fmla="*/ 1469040 w 1842380"/>
                <a:gd name="connsiteY783" fmla="*/ 503429 h 1847704"/>
                <a:gd name="connsiteX784" fmla="*/ 1469040 w 1842380"/>
                <a:gd name="connsiteY784" fmla="*/ 466156 h 1847704"/>
                <a:gd name="connsiteX785" fmla="*/ 1492469 w 1842380"/>
                <a:gd name="connsiteY785" fmla="*/ 489585 h 1847704"/>
                <a:gd name="connsiteX786" fmla="*/ 1492469 w 1842380"/>
                <a:gd name="connsiteY786" fmla="*/ 489585 h 1847704"/>
                <a:gd name="connsiteX787" fmla="*/ 1492469 w 1842380"/>
                <a:gd name="connsiteY787" fmla="*/ 1248368 h 1847704"/>
                <a:gd name="connsiteX788" fmla="*/ 1492469 w 1842380"/>
                <a:gd name="connsiteY788" fmla="*/ 1273395 h 1847704"/>
                <a:gd name="connsiteX789" fmla="*/ 1469040 w 1842380"/>
                <a:gd name="connsiteY789" fmla="*/ 1270200 h 1847704"/>
                <a:gd name="connsiteX790" fmla="*/ 1469040 w 1842380"/>
                <a:gd name="connsiteY790" fmla="*/ 1256888 h 1847704"/>
                <a:gd name="connsiteX791" fmla="*/ 1474897 w 1842380"/>
                <a:gd name="connsiteY791" fmla="*/ 1245706 h 1847704"/>
                <a:gd name="connsiteX792" fmla="*/ 1492469 w 1842380"/>
                <a:gd name="connsiteY792" fmla="*/ 1248368 h 1847704"/>
                <a:gd name="connsiteX793" fmla="*/ 1492469 w 1842380"/>
                <a:gd name="connsiteY793" fmla="*/ 1248368 h 1847704"/>
                <a:gd name="connsiteX794" fmla="*/ 1492469 w 1842380"/>
                <a:gd name="connsiteY794" fmla="*/ 1301084 h 1847704"/>
                <a:gd name="connsiteX795" fmla="*/ 1492469 w 1842380"/>
                <a:gd name="connsiteY795" fmla="*/ 1331435 h 1847704"/>
                <a:gd name="connsiteX796" fmla="*/ 1469040 w 1842380"/>
                <a:gd name="connsiteY796" fmla="*/ 1315461 h 1847704"/>
                <a:gd name="connsiteX797" fmla="*/ 1469040 w 1842380"/>
                <a:gd name="connsiteY797" fmla="*/ 1284045 h 1847704"/>
                <a:gd name="connsiteX798" fmla="*/ 1492469 w 1842380"/>
                <a:gd name="connsiteY798" fmla="*/ 1301084 h 1847704"/>
                <a:gd name="connsiteX799" fmla="*/ 1492469 w 1842380"/>
                <a:gd name="connsiteY799" fmla="*/ 1301084 h 1847704"/>
                <a:gd name="connsiteX800" fmla="*/ 1492469 w 1842380"/>
                <a:gd name="connsiteY800" fmla="*/ 1364449 h 1847704"/>
                <a:gd name="connsiteX801" fmla="*/ 1492469 w 1842380"/>
                <a:gd name="connsiteY801" fmla="*/ 1386813 h 1847704"/>
                <a:gd name="connsiteX802" fmla="*/ 1482352 w 1842380"/>
                <a:gd name="connsiteY802" fmla="*/ 1397995 h 1847704"/>
                <a:gd name="connsiteX803" fmla="*/ 1469040 w 1842380"/>
                <a:gd name="connsiteY803" fmla="*/ 1394800 h 1847704"/>
                <a:gd name="connsiteX804" fmla="*/ 1469040 w 1842380"/>
                <a:gd name="connsiteY804" fmla="*/ 1374566 h 1847704"/>
                <a:gd name="connsiteX805" fmla="*/ 1478092 w 1842380"/>
                <a:gd name="connsiteY805" fmla="*/ 1378826 h 1847704"/>
                <a:gd name="connsiteX806" fmla="*/ 1469040 w 1842380"/>
                <a:gd name="connsiteY806" fmla="*/ 1372969 h 1847704"/>
                <a:gd name="connsiteX807" fmla="*/ 1469040 w 1842380"/>
                <a:gd name="connsiteY807" fmla="*/ 1343682 h 1847704"/>
                <a:gd name="connsiteX808" fmla="*/ 1492469 w 1842380"/>
                <a:gd name="connsiteY808" fmla="*/ 1364449 h 1847704"/>
                <a:gd name="connsiteX809" fmla="*/ 1492469 w 1842380"/>
                <a:gd name="connsiteY809" fmla="*/ 1364449 h 1847704"/>
                <a:gd name="connsiteX810" fmla="*/ 1492469 w 1842380"/>
                <a:gd name="connsiteY810" fmla="*/ 1516206 h 1847704"/>
                <a:gd name="connsiteX811" fmla="*/ 1492469 w 1842380"/>
                <a:gd name="connsiteY811" fmla="*/ 1533245 h 1847704"/>
                <a:gd name="connsiteX812" fmla="*/ 1469040 w 1842380"/>
                <a:gd name="connsiteY812" fmla="*/ 1552414 h 1847704"/>
                <a:gd name="connsiteX813" fmla="*/ 1469040 w 1842380"/>
                <a:gd name="connsiteY813" fmla="*/ 1530050 h 1847704"/>
                <a:gd name="connsiteX814" fmla="*/ 1492469 w 1842380"/>
                <a:gd name="connsiteY814" fmla="*/ 1516206 h 1847704"/>
                <a:gd name="connsiteX815" fmla="*/ 1492469 w 1842380"/>
                <a:gd name="connsiteY815" fmla="*/ 1516206 h 1847704"/>
                <a:gd name="connsiteX816" fmla="*/ 1492469 w 1842380"/>
                <a:gd name="connsiteY816" fmla="*/ 1571584 h 1847704"/>
                <a:gd name="connsiteX817" fmla="*/ 1492469 w 1842380"/>
                <a:gd name="connsiteY817" fmla="*/ 1591818 h 1847704"/>
                <a:gd name="connsiteX818" fmla="*/ 1469040 w 1842380"/>
                <a:gd name="connsiteY818" fmla="*/ 1582766 h 1847704"/>
                <a:gd name="connsiteX819" fmla="*/ 1469040 w 1842380"/>
                <a:gd name="connsiteY819" fmla="*/ 1563596 h 1847704"/>
                <a:gd name="connsiteX820" fmla="*/ 1492469 w 1842380"/>
                <a:gd name="connsiteY820" fmla="*/ 1571584 h 1847704"/>
                <a:gd name="connsiteX821" fmla="*/ 1492469 w 1842380"/>
                <a:gd name="connsiteY821" fmla="*/ 1571584 h 1847704"/>
                <a:gd name="connsiteX822" fmla="*/ 1492469 w 1842380"/>
                <a:gd name="connsiteY822" fmla="*/ 1627494 h 1847704"/>
                <a:gd name="connsiteX823" fmla="*/ 1492469 w 1842380"/>
                <a:gd name="connsiteY823" fmla="*/ 1645598 h 1847704"/>
                <a:gd name="connsiteX824" fmla="*/ 1484481 w 1842380"/>
                <a:gd name="connsiteY824" fmla="*/ 1648793 h 1847704"/>
                <a:gd name="connsiteX825" fmla="*/ 1477559 w 1842380"/>
                <a:gd name="connsiteY825" fmla="*/ 1655715 h 1847704"/>
                <a:gd name="connsiteX826" fmla="*/ 1468507 w 1842380"/>
                <a:gd name="connsiteY826" fmla="*/ 1665833 h 1847704"/>
                <a:gd name="connsiteX827" fmla="*/ 1468507 w 1842380"/>
                <a:gd name="connsiteY827" fmla="*/ 1632286 h 1847704"/>
                <a:gd name="connsiteX828" fmla="*/ 1492469 w 1842380"/>
                <a:gd name="connsiteY828" fmla="*/ 1627494 h 1847704"/>
                <a:gd name="connsiteX829" fmla="*/ 1492469 w 1842380"/>
                <a:gd name="connsiteY829" fmla="*/ 1627494 h 1847704"/>
                <a:gd name="connsiteX830" fmla="*/ 1468507 w 1842380"/>
                <a:gd name="connsiteY830" fmla="*/ 1000765 h 1847704"/>
                <a:gd name="connsiteX831" fmla="*/ 1468507 w 1842380"/>
                <a:gd name="connsiteY831" fmla="*/ 868178 h 1847704"/>
                <a:gd name="connsiteX832" fmla="*/ 1470637 w 1842380"/>
                <a:gd name="connsiteY832" fmla="*/ 908646 h 1847704"/>
                <a:gd name="connsiteX833" fmla="*/ 1471702 w 1842380"/>
                <a:gd name="connsiteY833" fmla="*/ 914504 h 1847704"/>
                <a:gd name="connsiteX834" fmla="*/ 1470637 w 1842380"/>
                <a:gd name="connsiteY834" fmla="*/ 956037 h 1847704"/>
                <a:gd name="connsiteX835" fmla="*/ 1471702 w 1842380"/>
                <a:gd name="connsiteY835" fmla="*/ 962959 h 1847704"/>
                <a:gd name="connsiteX836" fmla="*/ 1468507 w 1842380"/>
                <a:gd name="connsiteY836" fmla="*/ 1000765 h 1847704"/>
                <a:gd name="connsiteX837" fmla="*/ 1468507 w 1842380"/>
                <a:gd name="connsiteY837" fmla="*/ 1000765 h 1847704"/>
                <a:gd name="connsiteX838" fmla="*/ 1468507 w 1842380"/>
                <a:gd name="connsiteY838" fmla="*/ 459233 h 1847704"/>
                <a:gd name="connsiteX839" fmla="*/ 1468507 w 1842380"/>
                <a:gd name="connsiteY839" fmla="*/ 460298 h 1847704"/>
                <a:gd name="connsiteX840" fmla="*/ 1482884 w 1842380"/>
                <a:gd name="connsiteY840" fmla="*/ 460298 h 1847704"/>
                <a:gd name="connsiteX841" fmla="*/ 1478624 w 1842380"/>
                <a:gd name="connsiteY841" fmla="*/ 436869 h 1847704"/>
                <a:gd name="connsiteX842" fmla="*/ 1468507 w 1842380"/>
                <a:gd name="connsiteY842" fmla="*/ 429947 h 1847704"/>
                <a:gd name="connsiteX843" fmla="*/ 1468507 w 1842380"/>
                <a:gd name="connsiteY843" fmla="*/ 459233 h 1847704"/>
                <a:gd name="connsiteX844" fmla="*/ 1468507 w 1842380"/>
                <a:gd name="connsiteY844" fmla="*/ 182344 h 1847704"/>
                <a:gd name="connsiteX845" fmla="*/ 1468507 w 1842380"/>
                <a:gd name="connsiteY845" fmla="*/ 314931 h 1847704"/>
                <a:gd name="connsiteX846" fmla="*/ 1461585 w 1842380"/>
                <a:gd name="connsiteY846" fmla="*/ 302684 h 1847704"/>
                <a:gd name="connsiteX847" fmla="*/ 1458390 w 1842380"/>
                <a:gd name="connsiteY847" fmla="*/ 300554 h 1847704"/>
                <a:gd name="connsiteX848" fmla="*/ 1458390 w 1842380"/>
                <a:gd name="connsiteY848" fmla="*/ 284580 h 1847704"/>
                <a:gd name="connsiteX849" fmla="*/ 1458390 w 1842380"/>
                <a:gd name="connsiteY849" fmla="*/ 284580 h 1847704"/>
                <a:gd name="connsiteX850" fmla="*/ 1458390 w 1842380"/>
                <a:gd name="connsiteY850" fmla="*/ 195656 h 1847704"/>
                <a:gd name="connsiteX851" fmla="*/ 1458390 w 1842380"/>
                <a:gd name="connsiteY851" fmla="*/ 173292 h 1847704"/>
                <a:gd name="connsiteX852" fmla="*/ 1468507 w 1842380"/>
                <a:gd name="connsiteY852" fmla="*/ 182344 h 1847704"/>
                <a:gd name="connsiteX853" fmla="*/ 1468507 w 1842380"/>
                <a:gd name="connsiteY853" fmla="*/ 182344 h 1847704"/>
                <a:gd name="connsiteX854" fmla="*/ 1468507 w 1842380"/>
                <a:gd name="connsiteY854" fmla="*/ 378296 h 1847704"/>
                <a:gd name="connsiteX855" fmla="*/ 1468507 w 1842380"/>
                <a:gd name="connsiteY855" fmla="*/ 417700 h 1847704"/>
                <a:gd name="connsiteX856" fmla="*/ 1466377 w 1842380"/>
                <a:gd name="connsiteY856" fmla="*/ 415570 h 1847704"/>
                <a:gd name="connsiteX857" fmla="*/ 1458390 w 1842380"/>
                <a:gd name="connsiteY857" fmla="*/ 418765 h 1847704"/>
                <a:gd name="connsiteX858" fmla="*/ 1468507 w 1842380"/>
                <a:gd name="connsiteY858" fmla="*/ 429947 h 1847704"/>
                <a:gd name="connsiteX859" fmla="*/ 1468507 w 1842380"/>
                <a:gd name="connsiteY859" fmla="*/ 459233 h 1847704"/>
                <a:gd name="connsiteX860" fmla="*/ 1460520 w 1842380"/>
                <a:gd name="connsiteY860" fmla="*/ 448051 h 1847704"/>
                <a:gd name="connsiteX861" fmla="*/ 1458390 w 1842380"/>
                <a:gd name="connsiteY861" fmla="*/ 445921 h 1847704"/>
                <a:gd name="connsiteX862" fmla="*/ 1458390 w 1842380"/>
                <a:gd name="connsiteY862" fmla="*/ 379361 h 1847704"/>
                <a:gd name="connsiteX863" fmla="*/ 1459455 w 1842380"/>
                <a:gd name="connsiteY863" fmla="*/ 381491 h 1847704"/>
                <a:gd name="connsiteX864" fmla="*/ 1468507 w 1842380"/>
                <a:gd name="connsiteY864" fmla="*/ 378296 h 1847704"/>
                <a:gd name="connsiteX865" fmla="*/ 1468507 w 1842380"/>
                <a:gd name="connsiteY865" fmla="*/ 378296 h 1847704"/>
                <a:gd name="connsiteX866" fmla="*/ 1468507 w 1842380"/>
                <a:gd name="connsiteY866" fmla="*/ 466156 h 1847704"/>
                <a:gd name="connsiteX867" fmla="*/ 1458390 w 1842380"/>
                <a:gd name="connsiteY867" fmla="*/ 454973 h 1847704"/>
                <a:gd name="connsiteX868" fmla="*/ 1458390 w 1842380"/>
                <a:gd name="connsiteY868" fmla="*/ 491182 h 1847704"/>
                <a:gd name="connsiteX869" fmla="*/ 1468507 w 1842380"/>
                <a:gd name="connsiteY869" fmla="*/ 503429 h 1847704"/>
                <a:gd name="connsiteX870" fmla="*/ 1468507 w 1842380"/>
                <a:gd name="connsiteY870" fmla="*/ 466156 h 1847704"/>
                <a:gd name="connsiteX871" fmla="*/ 1468507 w 1842380"/>
                <a:gd name="connsiteY871" fmla="*/ 466156 h 1847704"/>
                <a:gd name="connsiteX872" fmla="*/ 1468507 w 1842380"/>
                <a:gd name="connsiteY872" fmla="*/ 867645 h 1847704"/>
                <a:gd name="connsiteX873" fmla="*/ 1468507 w 1842380"/>
                <a:gd name="connsiteY873" fmla="*/ 1000233 h 1847704"/>
                <a:gd name="connsiteX874" fmla="*/ 1466377 w 1842380"/>
                <a:gd name="connsiteY874" fmla="*/ 1003428 h 1847704"/>
                <a:gd name="connsiteX875" fmla="*/ 1467442 w 1842380"/>
                <a:gd name="connsiteY875" fmla="*/ 1009285 h 1847704"/>
                <a:gd name="connsiteX876" fmla="*/ 1458390 w 1842380"/>
                <a:gd name="connsiteY876" fmla="*/ 1049753 h 1847704"/>
                <a:gd name="connsiteX877" fmla="*/ 1458390 w 1842380"/>
                <a:gd name="connsiteY877" fmla="*/ 1056676 h 1847704"/>
                <a:gd name="connsiteX878" fmla="*/ 1458390 w 1842380"/>
                <a:gd name="connsiteY878" fmla="*/ 1063598 h 1847704"/>
                <a:gd name="connsiteX879" fmla="*/ 1458390 w 1842380"/>
                <a:gd name="connsiteY879" fmla="*/ 997038 h 1847704"/>
                <a:gd name="connsiteX880" fmla="*/ 1462650 w 1842380"/>
                <a:gd name="connsiteY880" fmla="*/ 967752 h 1847704"/>
                <a:gd name="connsiteX881" fmla="*/ 1462650 w 1842380"/>
                <a:gd name="connsiteY881" fmla="*/ 967752 h 1847704"/>
                <a:gd name="connsiteX882" fmla="*/ 1462650 w 1842380"/>
                <a:gd name="connsiteY882" fmla="*/ 966687 h 1847704"/>
                <a:gd name="connsiteX883" fmla="*/ 1458390 w 1842380"/>
                <a:gd name="connsiteY883" fmla="*/ 969881 h 1847704"/>
                <a:gd name="connsiteX884" fmla="*/ 1458390 w 1842380"/>
                <a:gd name="connsiteY884" fmla="*/ 954972 h 1847704"/>
                <a:gd name="connsiteX885" fmla="*/ 1464247 w 1842380"/>
                <a:gd name="connsiteY885" fmla="*/ 919828 h 1847704"/>
                <a:gd name="connsiteX886" fmla="*/ 1464247 w 1842380"/>
                <a:gd name="connsiteY886" fmla="*/ 919828 h 1847704"/>
                <a:gd name="connsiteX887" fmla="*/ 1463182 w 1842380"/>
                <a:gd name="connsiteY887" fmla="*/ 918763 h 1847704"/>
                <a:gd name="connsiteX888" fmla="*/ 1458922 w 1842380"/>
                <a:gd name="connsiteY888" fmla="*/ 923023 h 1847704"/>
                <a:gd name="connsiteX889" fmla="*/ 1458922 w 1842380"/>
                <a:gd name="connsiteY889" fmla="*/ 908646 h 1847704"/>
                <a:gd name="connsiteX890" fmla="*/ 1461052 w 1842380"/>
                <a:gd name="connsiteY890" fmla="*/ 872438 h 1847704"/>
                <a:gd name="connsiteX891" fmla="*/ 1461052 w 1842380"/>
                <a:gd name="connsiteY891" fmla="*/ 872438 h 1847704"/>
                <a:gd name="connsiteX892" fmla="*/ 1459987 w 1842380"/>
                <a:gd name="connsiteY892" fmla="*/ 871373 h 1847704"/>
                <a:gd name="connsiteX893" fmla="*/ 1458922 w 1842380"/>
                <a:gd name="connsiteY893" fmla="*/ 873503 h 1847704"/>
                <a:gd name="connsiteX894" fmla="*/ 1458922 w 1842380"/>
                <a:gd name="connsiteY894" fmla="*/ 813865 h 1847704"/>
                <a:gd name="connsiteX895" fmla="*/ 1459987 w 1842380"/>
                <a:gd name="connsiteY895" fmla="*/ 818125 h 1847704"/>
                <a:gd name="connsiteX896" fmla="*/ 1466910 w 1842380"/>
                <a:gd name="connsiteY896" fmla="*/ 859658 h 1847704"/>
                <a:gd name="connsiteX897" fmla="*/ 1469040 w 1842380"/>
                <a:gd name="connsiteY897" fmla="*/ 865515 h 1847704"/>
                <a:gd name="connsiteX898" fmla="*/ 1468507 w 1842380"/>
                <a:gd name="connsiteY898" fmla="*/ 867645 h 1847704"/>
                <a:gd name="connsiteX899" fmla="*/ 1468507 w 1842380"/>
                <a:gd name="connsiteY899" fmla="*/ 867645 h 1847704"/>
                <a:gd name="connsiteX900" fmla="*/ 1468507 w 1842380"/>
                <a:gd name="connsiteY900" fmla="*/ 1256356 h 1847704"/>
                <a:gd name="connsiteX901" fmla="*/ 1468507 w 1842380"/>
                <a:gd name="connsiteY901" fmla="*/ 1269668 h 1847704"/>
                <a:gd name="connsiteX902" fmla="*/ 1461585 w 1842380"/>
                <a:gd name="connsiteY902" fmla="*/ 1268603 h 1847704"/>
                <a:gd name="connsiteX903" fmla="*/ 1468507 w 1842380"/>
                <a:gd name="connsiteY903" fmla="*/ 1256356 h 1847704"/>
                <a:gd name="connsiteX904" fmla="*/ 1468507 w 1842380"/>
                <a:gd name="connsiteY904" fmla="*/ 1256356 h 1847704"/>
                <a:gd name="connsiteX905" fmla="*/ 1468507 w 1842380"/>
                <a:gd name="connsiteY905" fmla="*/ 1284577 h 1847704"/>
                <a:gd name="connsiteX906" fmla="*/ 1468507 w 1842380"/>
                <a:gd name="connsiteY906" fmla="*/ 1315993 h 1847704"/>
                <a:gd name="connsiteX907" fmla="*/ 1458390 w 1842380"/>
                <a:gd name="connsiteY907" fmla="*/ 1308006 h 1847704"/>
                <a:gd name="connsiteX908" fmla="*/ 1458390 w 1842380"/>
                <a:gd name="connsiteY908" fmla="*/ 1277655 h 1847704"/>
                <a:gd name="connsiteX909" fmla="*/ 1468507 w 1842380"/>
                <a:gd name="connsiteY909" fmla="*/ 1284577 h 1847704"/>
                <a:gd name="connsiteX910" fmla="*/ 1468507 w 1842380"/>
                <a:gd name="connsiteY910" fmla="*/ 1284577 h 1847704"/>
                <a:gd name="connsiteX911" fmla="*/ 1468507 w 1842380"/>
                <a:gd name="connsiteY911" fmla="*/ 1344215 h 1847704"/>
                <a:gd name="connsiteX912" fmla="*/ 1468507 w 1842380"/>
                <a:gd name="connsiteY912" fmla="*/ 1373501 h 1847704"/>
                <a:gd name="connsiteX913" fmla="*/ 1464247 w 1842380"/>
                <a:gd name="connsiteY913" fmla="*/ 1370306 h 1847704"/>
                <a:gd name="connsiteX914" fmla="*/ 1458390 w 1842380"/>
                <a:gd name="connsiteY914" fmla="*/ 1366046 h 1847704"/>
                <a:gd name="connsiteX915" fmla="*/ 1458390 w 1842380"/>
                <a:gd name="connsiteY915" fmla="*/ 1335163 h 1847704"/>
                <a:gd name="connsiteX916" fmla="*/ 1468507 w 1842380"/>
                <a:gd name="connsiteY916" fmla="*/ 1344215 h 1847704"/>
                <a:gd name="connsiteX917" fmla="*/ 1468507 w 1842380"/>
                <a:gd name="connsiteY917" fmla="*/ 1344215 h 1847704"/>
                <a:gd name="connsiteX918" fmla="*/ 1468507 w 1842380"/>
                <a:gd name="connsiteY918" fmla="*/ 1374566 h 1847704"/>
                <a:gd name="connsiteX919" fmla="*/ 1467442 w 1842380"/>
                <a:gd name="connsiteY919" fmla="*/ 1374566 h 1847704"/>
                <a:gd name="connsiteX920" fmla="*/ 1458390 w 1842380"/>
                <a:gd name="connsiteY920" fmla="*/ 1371371 h 1847704"/>
                <a:gd name="connsiteX921" fmla="*/ 1458390 w 1842380"/>
                <a:gd name="connsiteY921" fmla="*/ 1371371 h 1847704"/>
                <a:gd name="connsiteX922" fmla="*/ 1458390 w 1842380"/>
                <a:gd name="connsiteY922" fmla="*/ 1391605 h 1847704"/>
                <a:gd name="connsiteX923" fmla="*/ 1468507 w 1842380"/>
                <a:gd name="connsiteY923" fmla="*/ 1394800 h 1847704"/>
                <a:gd name="connsiteX924" fmla="*/ 1468507 w 1842380"/>
                <a:gd name="connsiteY924" fmla="*/ 1374566 h 1847704"/>
                <a:gd name="connsiteX925" fmla="*/ 1468507 w 1842380"/>
                <a:gd name="connsiteY925" fmla="*/ 1374566 h 1847704"/>
                <a:gd name="connsiteX926" fmla="*/ 1468507 w 1842380"/>
                <a:gd name="connsiteY926" fmla="*/ 1530050 h 1847704"/>
                <a:gd name="connsiteX927" fmla="*/ 1468507 w 1842380"/>
                <a:gd name="connsiteY927" fmla="*/ 1552414 h 1847704"/>
                <a:gd name="connsiteX928" fmla="*/ 1460520 w 1842380"/>
                <a:gd name="connsiteY928" fmla="*/ 1562532 h 1847704"/>
                <a:gd name="connsiteX929" fmla="*/ 1468507 w 1842380"/>
                <a:gd name="connsiteY929" fmla="*/ 1563596 h 1847704"/>
                <a:gd name="connsiteX930" fmla="*/ 1468507 w 1842380"/>
                <a:gd name="connsiteY930" fmla="*/ 1582766 h 1847704"/>
                <a:gd name="connsiteX931" fmla="*/ 1458390 w 1842380"/>
                <a:gd name="connsiteY931" fmla="*/ 1580636 h 1847704"/>
                <a:gd name="connsiteX932" fmla="*/ 1458390 w 1842380"/>
                <a:gd name="connsiteY932" fmla="*/ 1541232 h 1847704"/>
                <a:gd name="connsiteX933" fmla="*/ 1468507 w 1842380"/>
                <a:gd name="connsiteY933" fmla="*/ 1530050 h 1847704"/>
                <a:gd name="connsiteX934" fmla="*/ 1468507 w 1842380"/>
                <a:gd name="connsiteY934" fmla="*/ 1530050 h 1847704"/>
                <a:gd name="connsiteX935" fmla="*/ 1468507 w 1842380"/>
                <a:gd name="connsiteY935" fmla="*/ 1632286 h 1847704"/>
                <a:gd name="connsiteX936" fmla="*/ 1468507 w 1842380"/>
                <a:gd name="connsiteY936" fmla="*/ 1665833 h 1847704"/>
                <a:gd name="connsiteX937" fmla="*/ 1458390 w 1842380"/>
                <a:gd name="connsiteY937" fmla="*/ 1674885 h 1847704"/>
                <a:gd name="connsiteX938" fmla="*/ 1458390 w 1842380"/>
                <a:gd name="connsiteY938" fmla="*/ 1653585 h 1847704"/>
                <a:gd name="connsiteX939" fmla="*/ 1460520 w 1842380"/>
                <a:gd name="connsiteY939" fmla="*/ 1651456 h 1847704"/>
                <a:gd name="connsiteX940" fmla="*/ 1460520 w 1842380"/>
                <a:gd name="connsiteY940" fmla="*/ 1651456 h 1847704"/>
                <a:gd name="connsiteX941" fmla="*/ 1461585 w 1842380"/>
                <a:gd name="connsiteY941" fmla="*/ 1649326 h 1847704"/>
                <a:gd name="connsiteX942" fmla="*/ 1458390 w 1842380"/>
                <a:gd name="connsiteY942" fmla="*/ 1649326 h 1847704"/>
                <a:gd name="connsiteX943" fmla="*/ 1458390 w 1842380"/>
                <a:gd name="connsiteY943" fmla="*/ 1630156 h 1847704"/>
                <a:gd name="connsiteX944" fmla="*/ 1468507 w 1842380"/>
                <a:gd name="connsiteY944" fmla="*/ 1632286 h 1847704"/>
                <a:gd name="connsiteX945" fmla="*/ 1468507 w 1842380"/>
                <a:gd name="connsiteY945" fmla="*/ 1632286 h 1847704"/>
                <a:gd name="connsiteX946" fmla="*/ 1458390 w 1842380"/>
                <a:gd name="connsiteY946" fmla="*/ 1425152 h 1847704"/>
                <a:gd name="connsiteX947" fmla="*/ 1458390 w 1842380"/>
                <a:gd name="connsiteY947" fmla="*/ 1420359 h 1847704"/>
                <a:gd name="connsiteX948" fmla="*/ 1460520 w 1842380"/>
                <a:gd name="connsiteY948" fmla="*/ 1422489 h 1847704"/>
                <a:gd name="connsiteX949" fmla="*/ 1458390 w 1842380"/>
                <a:gd name="connsiteY949" fmla="*/ 1425152 h 1847704"/>
                <a:gd name="connsiteX950" fmla="*/ 1458390 w 1842380"/>
                <a:gd name="connsiteY950" fmla="*/ 1425152 h 1847704"/>
                <a:gd name="connsiteX951" fmla="*/ 1458390 w 1842380"/>
                <a:gd name="connsiteY951" fmla="*/ 812800 h 1847704"/>
                <a:gd name="connsiteX952" fmla="*/ 1458390 w 1842380"/>
                <a:gd name="connsiteY952" fmla="*/ 802683 h 1847704"/>
                <a:gd name="connsiteX953" fmla="*/ 1458390 w 1842380"/>
                <a:gd name="connsiteY953" fmla="*/ 812800 h 1847704"/>
                <a:gd name="connsiteX954" fmla="*/ 1458390 w 1842380"/>
                <a:gd name="connsiteY954" fmla="*/ 173292 h 1847704"/>
                <a:gd name="connsiteX955" fmla="*/ 1458390 w 1842380"/>
                <a:gd name="connsiteY955" fmla="*/ 195656 h 1847704"/>
                <a:gd name="connsiteX956" fmla="*/ 1432299 w 1842380"/>
                <a:gd name="connsiteY956" fmla="*/ 175422 h 1847704"/>
                <a:gd name="connsiteX957" fmla="*/ 1432299 w 1842380"/>
                <a:gd name="connsiteY957" fmla="*/ 158382 h 1847704"/>
                <a:gd name="connsiteX958" fmla="*/ 1458390 w 1842380"/>
                <a:gd name="connsiteY958" fmla="*/ 173292 h 1847704"/>
                <a:gd name="connsiteX959" fmla="*/ 1458390 w 1842380"/>
                <a:gd name="connsiteY959" fmla="*/ 173292 h 1847704"/>
                <a:gd name="connsiteX960" fmla="*/ 1458390 w 1842380"/>
                <a:gd name="connsiteY960" fmla="*/ 284580 h 1847704"/>
                <a:gd name="connsiteX961" fmla="*/ 1458390 w 1842380"/>
                <a:gd name="connsiteY961" fmla="*/ 300554 h 1847704"/>
                <a:gd name="connsiteX962" fmla="*/ 1432299 w 1842380"/>
                <a:gd name="connsiteY962" fmla="*/ 287242 h 1847704"/>
                <a:gd name="connsiteX963" fmla="*/ 1432299 w 1842380"/>
                <a:gd name="connsiteY963" fmla="*/ 267008 h 1847704"/>
                <a:gd name="connsiteX964" fmla="*/ 1458390 w 1842380"/>
                <a:gd name="connsiteY964" fmla="*/ 284580 h 1847704"/>
                <a:gd name="connsiteX965" fmla="*/ 1458390 w 1842380"/>
                <a:gd name="connsiteY965" fmla="*/ 284580 h 1847704"/>
                <a:gd name="connsiteX966" fmla="*/ 1458390 w 1842380"/>
                <a:gd name="connsiteY966" fmla="*/ 379361 h 1847704"/>
                <a:gd name="connsiteX967" fmla="*/ 1458390 w 1842380"/>
                <a:gd name="connsiteY967" fmla="*/ 445921 h 1847704"/>
                <a:gd name="connsiteX968" fmla="*/ 1449338 w 1842380"/>
                <a:gd name="connsiteY968" fmla="*/ 438999 h 1847704"/>
                <a:gd name="connsiteX969" fmla="*/ 1445078 w 1842380"/>
                <a:gd name="connsiteY969" fmla="*/ 440064 h 1847704"/>
                <a:gd name="connsiteX970" fmla="*/ 1458390 w 1842380"/>
                <a:gd name="connsiteY970" fmla="*/ 454441 h 1847704"/>
                <a:gd name="connsiteX971" fmla="*/ 1458390 w 1842380"/>
                <a:gd name="connsiteY971" fmla="*/ 490650 h 1847704"/>
                <a:gd name="connsiteX972" fmla="*/ 1451468 w 1842380"/>
                <a:gd name="connsiteY972" fmla="*/ 484792 h 1847704"/>
                <a:gd name="connsiteX973" fmla="*/ 1437091 w 1842380"/>
                <a:gd name="connsiteY973" fmla="*/ 493845 h 1847704"/>
                <a:gd name="connsiteX974" fmla="*/ 1432831 w 1842380"/>
                <a:gd name="connsiteY974" fmla="*/ 498104 h 1847704"/>
                <a:gd name="connsiteX975" fmla="*/ 1432831 w 1842380"/>
                <a:gd name="connsiteY975" fmla="*/ 464558 h 1847704"/>
                <a:gd name="connsiteX976" fmla="*/ 1436026 w 1842380"/>
                <a:gd name="connsiteY976" fmla="*/ 457636 h 1847704"/>
                <a:gd name="connsiteX977" fmla="*/ 1432831 w 1842380"/>
                <a:gd name="connsiteY977" fmla="*/ 453376 h 1847704"/>
                <a:gd name="connsiteX978" fmla="*/ 1432831 w 1842380"/>
                <a:gd name="connsiteY978" fmla="*/ 401726 h 1847704"/>
                <a:gd name="connsiteX979" fmla="*/ 1447208 w 1842380"/>
                <a:gd name="connsiteY979" fmla="*/ 400661 h 1847704"/>
                <a:gd name="connsiteX980" fmla="*/ 1432831 w 1842380"/>
                <a:gd name="connsiteY980" fmla="*/ 388414 h 1847704"/>
                <a:gd name="connsiteX981" fmla="*/ 1432831 w 1842380"/>
                <a:gd name="connsiteY981" fmla="*/ 358062 h 1847704"/>
                <a:gd name="connsiteX982" fmla="*/ 1442948 w 1842380"/>
                <a:gd name="connsiteY982" fmla="*/ 362322 h 1847704"/>
                <a:gd name="connsiteX983" fmla="*/ 1448805 w 1842380"/>
                <a:gd name="connsiteY983" fmla="*/ 373504 h 1847704"/>
                <a:gd name="connsiteX984" fmla="*/ 1458390 w 1842380"/>
                <a:gd name="connsiteY984" fmla="*/ 379361 h 1847704"/>
                <a:gd name="connsiteX985" fmla="*/ 1458390 w 1842380"/>
                <a:gd name="connsiteY985" fmla="*/ 379361 h 1847704"/>
                <a:gd name="connsiteX986" fmla="*/ 1458390 w 1842380"/>
                <a:gd name="connsiteY986" fmla="*/ 802683 h 1847704"/>
                <a:gd name="connsiteX987" fmla="*/ 1458390 w 1842380"/>
                <a:gd name="connsiteY987" fmla="*/ 812800 h 1847704"/>
                <a:gd name="connsiteX988" fmla="*/ 1457325 w 1842380"/>
                <a:gd name="connsiteY988" fmla="*/ 813865 h 1847704"/>
                <a:gd name="connsiteX989" fmla="*/ 1458390 w 1842380"/>
                <a:gd name="connsiteY989" fmla="*/ 814930 h 1847704"/>
                <a:gd name="connsiteX990" fmla="*/ 1458390 w 1842380"/>
                <a:gd name="connsiteY990" fmla="*/ 874568 h 1847704"/>
                <a:gd name="connsiteX991" fmla="*/ 1432299 w 1842380"/>
                <a:gd name="connsiteY991" fmla="*/ 893737 h 1847704"/>
                <a:gd name="connsiteX992" fmla="*/ 1432299 w 1842380"/>
                <a:gd name="connsiteY992" fmla="*/ 880425 h 1847704"/>
                <a:gd name="connsiteX993" fmla="*/ 1452533 w 1842380"/>
                <a:gd name="connsiteY993" fmla="*/ 827709 h 1847704"/>
                <a:gd name="connsiteX994" fmla="*/ 1452533 w 1842380"/>
                <a:gd name="connsiteY994" fmla="*/ 827709 h 1847704"/>
                <a:gd name="connsiteX995" fmla="*/ 1452533 w 1842380"/>
                <a:gd name="connsiteY995" fmla="*/ 826644 h 1847704"/>
                <a:gd name="connsiteX996" fmla="*/ 1432299 w 1842380"/>
                <a:gd name="connsiteY996" fmla="*/ 845814 h 1847704"/>
                <a:gd name="connsiteX997" fmla="*/ 1432299 w 1842380"/>
                <a:gd name="connsiteY997" fmla="*/ 831437 h 1847704"/>
                <a:gd name="connsiteX998" fmla="*/ 1441351 w 1842380"/>
                <a:gd name="connsiteY998" fmla="*/ 781916 h 1847704"/>
                <a:gd name="connsiteX999" fmla="*/ 1441351 w 1842380"/>
                <a:gd name="connsiteY999" fmla="*/ 781916 h 1847704"/>
                <a:gd name="connsiteX1000" fmla="*/ 1440286 w 1842380"/>
                <a:gd name="connsiteY1000" fmla="*/ 780851 h 1847704"/>
                <a:gd name="connsiteX1001" fmla="*/ 1432299 w 1842380"/>
                <a:gd name="connsiteY1001" fmla="*/ 792033 h 1847704"/>
                <a:gd name="connsiteX1002" fmla="*/ 1432299 w 1842380"/>
                <a:gd name="connsiteY1002" fmla="*/ 773929 h 1847704"/>
                <a:gd name="connsiteX1003" fmla="*/ 1432299 w 1842380"/>
                <a:gd name="connsiteY1003" fmla="*/ 748902 h 1847704"/>
                <a:gd name="connsiteX1004" fmla="*/ 1432299 w 1842380"/>
                <a:gd name="connsiteY1004" fmla="*/ 728136 h 1847704"/>
                <a:gd name="connsiteX1005" fmla="*/ 1444545 w 1842380"/>
                <a:gd name="connsiteY1005" fmla="*/ 767539 h 1847704"/>
                <a:gd name="connsiteX1006" fmla="*/ 1447740 w 1842380"/>
                <a:gd name="connsiteY1006" fmla="*/ 773396 h 1847704"/>
                <a:gd name="connsiteX1007" fmla="*/ 1458390 w 1842380"/>
                <a:gd name="connsiteY1007" fmla="*/ 802683 h 1847704"/>
                <a:gd name="connsiteX1008" fmla="*/ 1458390 w 1842380"/>
                <a:gd name="connsiteY1008" fmla="*/ 802683 h 1847704"/>
                <a:gd name="connsiteX1009" fmla="*/ 1458390 w 1842380"/>
                <a:gd name="connsiteY1009" fmla="*/ 909711 h 1847704"/>
                <a:gd name="connsiteX1010" fmla="*/ 1458390 w 1842380"/>
                <a:gd name="connsiteY1010" fmla="*/ 924088 h 1847704"/>
                <a:gd name="connsiteX1011" fmla="*/ 1432299 w 1842380"/>
                <a:gd name="connsiteY1011" fmla="*/ 940063 h 1847704"/>
                <a:gd name="connsiteX1012" fmla="*/ 1432299 w 1842380"/>
                <a:gd name="connsiteY1012" fmla="*/ 926751 h 1847704"/>
                <a:gd name="connsiteX1013" fmla="*/ 1458390 w 1842380"/>
                <a:gd name="connsiteY1013" fmla="*/ 909711 h 1847704"/>
                <a:gd name="connsiteX1014" fmla="*/ 1458390 w 1842380"/>
                <a:gd name="connsiteY1014" fmla="*/ 909711 h 1847704"/>
                <a:gd name="connsiteX1015" fmla="*/ 1458390 w 1842380"/>
                <a:gd name="connsiteY1015" fmla="*/ 955504 h 1847704"/>
                <a:gd name="connsiteX1016" fmla="*/ 1458390 w 1842380"/>
                <a:gd name="connsiteY1016" fmla="*/ 970414 h 1847704"/>
                <a:gd name="connsiteX1017" fmla="*/ 1432299 w 1842380"/>
                <a:gd name="connsiteY1017" fmla="*/ 982661 h 1847704"/>
                <a:gd name="connsiteX1018" fmla="*/ 1432299 w 1842380"/>
                <a:gd name="connsiteY1018" fmla="*/ 970414 h 1847704"/>
                <a:gd name="connsiteX1019" fmla="*/ 1458390 w 1842380"/>
                <a:gd name="connsiteY1019" fmla="*/ 955504 h 1847704"/>
                <a:gd name="connsiteX1020" fmla="*/ 1458390 w 1842380"/>
                <a:gd name="connsiteY1020" fmla="*/ 955504 h 1847704"/>
                <a:gd name="connsiteX1021" fmla="*/ 1458390 w 1842380"/>
                <a:gd name="connsiteY1021" fmla="*/ 997038 h 1847704"/>
                <a:gd name="connsiteX1022" fmla="*/ 1458390 w 1842380"/>
                <a:gd name="connsiteY1022" fmla="*/ 1063598 h 1847704"/>
                <a:gd name="connsiteX1023" fmla="*/ 1446143 w 1842380"/>
                <a:gd name="connsiteY1023" fmla="*/ 1097144 h 1847704"/>
                <a:gd name="connsiteX1024" fmla="*/ 1446143 w 1842380"/>
                <a:gd name="connsiteY1024" fmla="*/ 1103001 h 1847704"/>
                <a:gd name="connsiteX1025" fmla="*/ 1432831 w 1842380"/>
                <a:gd name="connsiteY1025" fmla="*/ 1139210 h 1847704"/>
                <a:gd name="connsiteX1026" fmla="*/ 1432831 w 1842380"/>
                <a:gd name="connsiteY1026" fmla="*/ 1120041 h 1847704"/>
                <a:gd name="connsiteX1027" fmla="*/ 1436026 w 1842380"/>
                <a:gd name="connsiteY1027" fmla="*/ 1106729 h 1847704"/>
                <a:gd name="connsiteX1028" fmla="*/ 1436026 w 1842380"/>
                <a:gd name="connsiteY1028" fmla="*/ 1106729 h 1847704"/>
                <a:gd name="connsiteX1029" fmla="*/ 1436026 w 1842380"/>
                <a:gd name="connsiteY1029" fmla="*/ 1105664 h 1847704"/>
                <a:gd name="connsiteX1030" fmla="*/ 1432831 w 1842380"/>
                <a:gd name="connsiteY1030" fmla="*/ 1106729 h 1847704"/>
                <a:gd name="connsiteX1031" fmla="*/ 1432831 w 1842380"/>
                <a:gd name="connsiteY1031" fmla="*/ 1094482 h 1847704"/>
                <a:gd name="connsiteX1032" fmla="*/ 1448805 w 1842380"/>
                <a:gd name="connsiteY1032" fmla="*/ 1060936 h 1847704"/>
                <a:gd name="connsiteX1033" fmla="*/ 1448805 w 1842380"/>
                <a:gd name="connsiteY1033" fmla="*/ 1062000 h 1847704"/>
                <a:gd name="connsiteX1034" fmla="*/ 1448805 w 1842380"/>
                <a:gd name="connsiteY1034" fmla="*/ 1059871 h 1847704"/>
                <a:gd name="connsiteX1035" fmla="*/ 1432831 w 1842380"/>
                <a:gd name="connsiteY1035" fmla="*/ 1066793 h 1847704"/>
                <a:gd name="connsiteX1036" fmla="*/ 1432831 w 1842380"/>
                <a:gd name="connsiteY1036" fmla="*/ 1055611 h 1847704"/>
                <a:gd name="connsiteX1037" fmla="*/ 1458922 w 1842380"/>
                <a:gd name="connsiteY1037" fmla="*/ 1015142 h 1847704"/>
                <a:gd name="connsiteX1038" fmla="*/ 1457857 w 1842380"/>
                <a:gd name="connsiteY1038" fmla="*/ 1016207 h 1847704"/>
                <a:gd name="connsiteX1039" fmla="*/ 1457857 w 1842380"/>
                <a:gd name="connsiteY1039" fmla="*/ 1014077 h 1847704"/>
                <a:gd name="connsiteX1040" fmla="*/ 1432831 w 1842380"/>
                <a:gd name="connsiteY1040" fmla="*/ 1025259 h 1847704"/>
                <a:gd name="connsiteX1041" fmla="*/ 1432831 w 1842380"/>
                <a:gd name="connsiteY1041" fmla="*/ 1014077 h 1847704"/>
                <a:gd name="connsiteX1042" fmla="*/ 1458390 w 1842380"/>
                <a:gd name="connsiteY1042" fmla="*/ 997038 h 1847704"/>
                <a:gd name="connsiteX1043" fmla="*/ 1458390 w 1842380"/>
                <a:gd name="connsiteY1043" fmla="*/ 997038 h 1847704"/>
                <a:gd name="connsiteX1044" fmla="*/ 1458390 w 1842380"/>
                <a:gd name="connsiteY1044" fmla="*/ 1277655 h 1847704"/>
                <a:gd name="connsiteX1045" fmla="*/ 1458390 w 1842380"/>
                <a:gd name="connsiteY1045" fmla="*/ 1308006 h 1847704"/>
                <a:gd name="connsiteX1046" fmla="*/ 1441351 w 1842380"/>
                <a:gd name="connsiteY1046" fmla="*/ 1296824 h 1847704"/>
                <a:gd name="connsiteX1047" fmla="*/ 1455728 w 1842380"/>
                <a:gd name="connsiteY1047" fmla="*/ 1275525 h 1847704"/>
                <a:gd name="connsiteX1048" fmla="*/ 1458390 w 1842380"/>
                <a:gd name="connsiteY1048" fmla="*/ 1277655 h 1847704"/>
                <a:gd name="connsiteX1049" fmla="*/ 1458390 w 1842380"/>
                <a:gd name="connsiteY1049" fmla="*/ 1277655 h 1847704"/>
                <a:gd name="connsiteX1050" fmla="*/ 1458390 w 1842380"/>
                <a:gd name="connsiteY1050" fmla="*/ 1335163 h 1847704"/>
                <a:gd name="connsiteX1051" fmla="*/ 1458390 w 1842380"/>
                <a:gd name="connsiteY1051" fmla="*/ 1365514 h 1847704"/>
                <a:gd name="connsiteX1052" fmla="*/ 1454130 w 1842380"/>
                <a:gd name="connsiteY1052" fmla="*/ 1362319 h 1847704"/>
                <a:gd name="connsiteX1053" fmla="*/ 1432831 w 1842380"/>
                <a:gd name="connsiteY1053" fmla="*/ 1343150 h 1847704"/>
                <a:gd name="connsiteX1054" fmla="*/ 1432831 w 1842380"/>
                <a:gd name="connsiteY1054" fmla="*/ 1312798 h 1847704"/>
                <a:gd name="connsiteX1055" fmla="*/ 1458390 w 1842380"/>
                <a:gd name="connsiteY1055" fmla="*/ 1335163 h 1847704"/>
                <a:gd name="connsiteX1056" fmla="*/ 1458390 w 1842380"/>
                <a:gd name="connsiteY1056" fmla="*/ 1335163 h 1847704"/>
                <a:gd name="connsiteX1057" fmla="*/ 1458390 w 1842380"/>
                <a:gd name="connsiteY1057" fmla="*/ 1370839 h 1847704"/>
                <a:gd name="connsiteX1058" fmla="*/ 1432299 w 1842380"/>
                <a:gd name="connsiteY1058" fmla="*/ 1363916 h 1847704"/>
                <a:gd name="connsiteX1059" fmla="*/ 1432299 w 1842380"/>
                <a:gd name="connsiteY1059" fmla="*/ 1384151 h 1847704"/>
                <a:gd name="connsiteX1060" fmla="*/ 1458390 w 1842380"/>
                <a:gd name="connsiteY1060" fmla="*/ 1391073 h 1847704"/>
                <a:gd name="connsiteX1061" fmla="*/ 1458390 w 1842380"/>
                <a:gd name="connsiteY1061" fmla="*/ 1370839 h 1847704"/>
                <a:gd name="connsiteX1062" fmla="*/ 1458390 w 1842380"/>
                <a:gd name="connsiteY1062" fmla="*/ 1370839 h 1847704"/>
                <a:gd name="connsiteX1063" fmla="*/ 1458390 w 1842380"/>
                <a:gd name="connsiteY1063" fmla="*/ 1420359 h 1847704"/>
                <a:gd name="connsiteX1064" fmla="*/ 1458390 w 1842380"/>
                <a:gd name="connsiteY1064" fmla="*/ 1424619 h 1847704"/>
                <a:gd name="connsiteX1065" fmla="*/ 1445078 w 1842380"/>
                <a:gd name="connsiteY1065" fmla="*/ 1438996 h 1847704"/>
                <a:gd name="connsiteX1066" fmla="*/ 1432831 w 1842380"/>
                <a:gd name="connsiteY1066" fmla="*/ 1427814 h 1847704"/>
                <a:gd name="connsiteX1067" fmla="*/ 1432831 w 1842380"/>
                <a:gd name="connsiteY1067" fmla="*/ 1397463 h 1847704"/>
                <a:gd name="connsiteX1068" fmla="*/ 1458390 w 1842380"/>
                <a:gd name="connsiteY1068" fmla="*/ 1420359 h 1847704"/>
                <a:gd name="connsiteX1069" fmla="*/ 1458390 w 1842380"/>
                <a:gd name="connsiteY1069" fmla="*/ 1420359 h 1847704"/>
                <a:gd name="connsiteX1070" fmla="*/ 1458390 w 1842380"/>
                <a:gd name="connsiteY1070" fmla="*/ 1541232 h 1847704"/>
                <a:gd name="connsiteX1071" fmla="*/ 1458390 w 1842380"/>
                <a:gd name="connsiteY1071" fmla="*/ 1580636 h 1847704"/>
                <a:gd name="connsiteX1072" fmla="*/ 1445078 w 1842380"/>
                <a:gd name="connsiteY1072" fmla="*/ 1579571 h 1847704"/>
                <a:gd name="connsiteX1073" fmla="*/ 1432831 w 1842380"/>
                <a:gd name="connsiteY1073" fmla="*/ 1582766 h 1847704"/>
                <a:gd name="connsiteX1074" fmla="*/ 1432831 w 1842380"/>
                <a:gd name="connsiteY1074" fmla="*/ 1564661 h 1847704"/>
                <a:gd name="connsiteX1075" fmla="*/ 1442948 w 1842380"/>
                <a:gd name="connsiteY1075" fmla="*/ 1562532 h 1847704"/>
                <a:gd name="connsiteX1076" fmla="*/ 1458390 w 1842380"/>
                <a:gd name="connsiteY1076" fmla="*/ 1541232 h 1847704"/>
                <a:gd name="connsiteX1077" fmla="*/ 1458390 w 1842380"/>
                <a:gd name="connsiteY1077" fmla="*/ 1541232 h 1847704"/>
                <a:gd name="connsiteX1078" fmla="*/ 1458390 w 1842380"/>
                <a:gd name="connsiteY1078" fmla="*/ 1630156 h 1847704"/>
                <a:gd name="connsiteX1079" fmla="*/ 1458390 w 1842380"/>
                <a:gd name="connsiteY1079" fmla="*/ 1649326 h 1847704"/>
                <a:gd name="connsiteX1080" fmla="*/ 1432299 w 1842380"/>
                <a:gd name="connsiteY1080" fmla="*/ 1639209 h 1847704"/>
                <a:gd name="connsiteX1081" fmla="*/ 1432299 w 1842380"/>
                <a:gd name="connsiteY1081" fmla="*/ 1618974 h 1847704"/>
                <a:gd name="connsiteX1082" fmla="*/ 1458390 w 1842380"/>
                <a:gd name="connsiteY1082" fmla="*/ 1630156 h 1847704"/>
                <a:gd name="connsiteX1083" fmla="*/ 1458390 w 1842380"/>
                <a:gd name="connsiteY1083" fmla="*/ 1630156 h 1847704"/>
                <a:gd name="connsiteX1084" fmla="*/ 1458390 w 1842380"/>
                <a:gd name="connsiteY1084" fmla="*/ 1653585 h 1847704"/>
                <a:gd name="connsiteX1085" fmla="*/ 1458390 w 1842380"/>
                <a:gd name="connsiteY1085" fmla="*/ 1674885 h 1847704"/>
                <a:gd name="connsiteX1086" fmla="*/ 1432299 w 1842380"/>
                <a:gd name="connsiteY1086" fmla="*/ 1690859 h 1847704"/>
                <a:gd name="connsiteX1087" fmla="*/ 1432299 w 1842380"/>
                <a:gd name="connsiteY1087" fmla="*/ 1672755 h 1847704"/>
                <a:gd name="connsiteX1088" fmla="*/ 1458390 w 1842380"/>
                <a:gd name="connsiteY1088" fmla="*/ 1653585 h 1847704"/>
                <a:gd name="connsiteX1089" fmla="*/ 1432299 w 1842380"/>
                <a:gd name="connsiteY1089" fmla="*/ 158382 h 1847704"/>
                <a:gd name="connsiteX1090" fmla="*/ 1432299 w 1842380"/>
                <a:gd name="connsiteY1090" fmla="*/ 175422 h 1847704"/>
                <a:gd name="connsiteX1091" fmla="*/ 1423246 w 1842380"/>
                <a:gd name="connsiteY1091" fmla="*/ 171162 h 1847704"/>
                <a:gd name="connsiteX1092" fmla="*/ 1423246 w 1842380"/>
                <a:gd name="connsiteY1092" fmla="*/ 171162 h 1847704"/>
                <a:gd name="connsiteX1093" fmla="*/ 1421116 w 1842380"/>
                <a:gd name="connsiteY1093" fmla="*/ 171162 h 1847704"/>
                <a:gd name="connsiteX1094" fmla="*/ 1421116 w 1842380"/>
                <a:gd name="connsiteY1094" fmla="*/ 251034 h 1847704"/>
                <a:gd name="connsiteX1095" fmla="*/ 1432299 w 1842380"/>
                <a:gd name="connsiteY1095" fmla="*/ 267008 h 1847704"/>
                <a:gd name="connsiteX1096" fmla="*/ 1432299 w 1842380"/>
                <a:gd name="connsiteY1096" fmla="*/ 287242 h 1847704"/>
                <a:gd name="connsiteX1097" fmla="*/ 1410999 w 1842380"/>
                <a:gd name="connsiteY1097" fmla="*/ 268073 h 1847704"/>
                <a:gd name="connsiteX1098" fmla="*/ 1410999 w 1842380"/>
                <a:gd name="connsiteY1098" fmla="*/ 147200 h 1847704"/>
                <a:gd name="connsiteX1099" fmla="*/ 1412064 w 1842380"/>
                <a:gd name="connsiteY1099" fmla="*/ 149330 h 1847704"/>
                <a:gd name="connsiteX1100" fmla="*/ 1422181 w 1842380"/>
                <a:gd name="connsiteY1100" fmla="*/ 152525 h 1847704"/>
                <a:gd name="connsiteX1101" fmla="*/ 1432299 w 1842380"/>
                <a:gd name="connsiteY1101" fmla="*/ 158382 h 1847704"/>
                <a:gd name="connsiteX1102" fmla="*/ 1432299 w 1842380"/>
                <a:gd name="connsiteY1102" fmla="*/ 158382 h 1847704"/>
                <a:gd name="connsiteX1103" fmla="*/ 1432299 w 1842380"/>
                <a:gd name="connsiteY1103" fmla="*/ 358062 h 1847704"/>
                <a:gd name="connsiteX1104" fmla="*/ 1432299 w 1842380"/>
                <a:gd name="connsiteY1104" fmla="*/ 388414 h 1847704"/>
                <a:gd name="connsiteX1105" fmla="*/ 1425376 w 1842380"/>
                <a:gd name="connsiteY1105" fmla="*/ 387349 h 1847704"/>
                <a:gd name="connsiteX1106" fmla="*/ 1421116 w 1842380"/>
                <a:gd name="connsiteY1106" fmla="*/ 359127 h 1847704"/>
                <a:gd name="connsiteX1107" fmla="*/ 1432299 w 1842380"/>
                <a:gd name="connsiteY1107" fmla="*/ 358062 h 1847704"/>
                <a:gd name="connsiteX1108" fmla="*/ 1432299 w 1842380"/>
                <a:gd name="connsiteY1108" fmla="*/ 358062 h 1847704"/>
                <a:gd name="connsiteX1109" fmla="*/ 1432299 w 1842380"/>
                <a:gd name="connsiteY1109" fmla="*/ 401726 h 1847704"/>
                <a:gd name="connsiteX1110" fmla="*/ 1432299 w 1842380"/>
                <a:gd name="connsiteY1110" fmla="*/ 401726 h 1847704"/>
                <a:gd name="connsiteX1111" fmla="*/ 1418987 w 1842380"/>
                <a:gd name="connsiteY1111" fmla="*/ 382556 h 1847704"/>
                <a:gd name="connsiteX1112" fmla="*/ 1410999 w 1842380"/>
                <a:gd name="connsiteY1112" fmla="*/ 381491 h 1847704"/>
                <a:gd name="connsiteX1113" fmla="*/ 1410999 w 1842380"/>
                <a:gd name="connsiteY1113" fmla="*/ 403855 h 1847704"/>
                <a:gd name="connsiteX1114" fmla="*/ 1430169 w 1842380"/>
                <a:gd name="connsiteY1114" fmla="*/ 420895 h 1847704"/>
                <a:gd name="connsiteX1115" fmla="*/ 1418987 w 1842380"/>
                <a:gd name="connsiteY1115" fmla="*/ 418765 h 1847704"/>
                <a:gd name="connsiteX1116" fmla="*/ 1410999 w 1842380"/>
                <a:gd name="connsiteY1116" fmla="*/ 411843 h 1847704"/>
                <a:gd name="connsiteX1117" fmla="*/ 1410999 w 1842380"/>
                <a:gd name="connsiteY1117" fmla="*/ 432077 h 1847704"/>
                <a:gd name="connsiteX1118" fmla="*/ 1432299 w 1842380"/>
                <a:gd name="connsiteY1118" fmla="*/ 453376 h 1847704"/>
                <a:gd name="connsiteX1119" fmla="*/ 1432299 w 1842380"/>
                <a:gd name="connsiteY1119" fmla="*/ 401726 h 1847704"/>
                <a:gd name="connsiteX1120" fmla="*/ 1432299 w 1842380"/>
                <a:gd name="connsiteY1120" fmla="*/ 401726 h 1847704"/>
                <a:gd name="connsiteX1121" fmla="*/ 1432299 w 1842380"/>
                <a:gd name="connsiteY1121" fmla="*/ 464558 h 1847704"/>
                <a:gd name="connsiteX1122" fmla="*/ 1432299 w 1842380"/>
                <a:gd name="connsiteY1122" fmla="*/ 498104 h 1847704"/>
                <a:gd name="connsiteX1123" fmla="*/ 1410999 w 1842380"/>
                <a:gd name="connsiteY1123" fmla="*/ 525261 h 1847704"/>
                <a:gd name="connsiteX1124" fmla="*/ 1410999 w 1842380"/>
                <a:gd name="connsiteY1124" fmla="*/ 495974 h 1847704"/>
                <a:gd name="connsiteX1125" fmla="*/ 1417921 w 1842380"/>
                <a:gd name="connsiteY1125" fmla="*/ 489052 h 1847704"/>
                <a:gd name="connsiteX1126" fmla="*/ 1410999 w 1842380"/>
                <a:gd name="connsiteY1126" fmla="*/ 474675 h 1847704"/>
                <a:gd name="connsiteX1127" fmla="*/ 1410999 w 1842380"/>
                <a:gd name="connsiteY1127" fmla="*/ 448584 h 1847704"/>
                <a:gd name="connsiteX1128" fmla="*/ 1418987 w 1842380"/>
                <a:gd name="connsiteY1128" fmla="*/ 452844 h 1847704"/>
                <a:gd name="connsiteX1129" fmla="*/ 1425909 w 1842380"/>
                <a:gd name="connsiteY1129" fmla="*/ 462961 h 1847704"/>
                <a:gd name="connsiteX1130" fmla="*/ 1432299 w 1842380"/>
                <a:gd name="connsiteY1130" fmla="*/ 464558 h 1847704"/>
                <a:gd name="connsiteX1131" fmla="*/ 1432299 w 1842380"/>
                <a:gd name="connsiteY1131" fmla="*/ 464558 h 1847704"/>
                <a:gd name="connsiteX1132" fmla="*/ 1432299 w 1842380"/>
                <a:gd name="connsiteY1132" fmla="*/ 728136 h 1847704"/>
                <a:gd name="connsiteX1133" fmla="*/ 1432299 w 1842380"/>
                <a:gd name="connsiteY1133" fmla="*/ 748370 h 1847704"/>
                <a:gd name="connsiteX1134" fmla="*/ 1426441 w 1842380"/>
                <a:gd name="connsiteY1134" fmla="*/ 737188 h 1847704"/>
                <a:gd name="connsiteX1135" fmla="*/ 1425376 w 1842380"/>
                <a:gd name="connsiteY1135" fmla="*/ 737188 h 1847704"/>
                <a:gd name="connsiteX1136" fmla="*/ 1425376 w 1842380"/>
                <a:gd name="connsiteY1136" fmla="*/ 736123 h 1847704"/>
                <a:gd name="connsiteX1137" fmla="*/ 1410999 w 1842380"/>
                <a:gd name="connsiteY1137" fmla="*/ 755292 h 1847704"/>
                <a:gd name="connsiteX1138" fmla="*/ 1410999 w 1842380"/>
                <a:gd name="connsiteY1138" fmla="*/ 738253 h 1847704"/>
                <a:gd name="connsiteX1139" fmla="*/ 1410999 w 1842380"/>
                <a:gd name="connsiteY1139" fmla="*/ 699914 h 1847704"/>
                <a:gd name="connsiteX1140" fmla="*/ 1410999 w 1842380"/>
                <a:gd name="connsiteY1140" fmla="*/ 682875 h 1847704"/>
                <a:gd name="connsiteX1141" fmla="*/ 1412064 w 1842380"/>
                <a:gd name="connsiteY1141" fmla="*/ 683940 h 1847704"/>
                <a:gd name="connsiteX1142" fmla="*/ 1429104 w 1842380"/>
                <a:gd name="connsiteY1142" fmla="*/ 722278 h 1847704"/>
                <a:gd name="connsiteX1143" fmla="*/ 1432299 w 1842380"/>
                <a:gd name="connsiteY1143" fmla="*/ 728136 h 1847704"/>
                <a:gd name="connsiteX1144" fmla="*/ 1432299 w 1842380"/>
                <a:gd name="connsiteY1144" fmla="*/ 728136 h 1847704"/>
                <a:gd name="connsiteX1145" fmla="*/ 1432299 w 1842380"/>
                <a:gd name="connsiteY1145" fmla="*/ 728136 h 1847704"/>
                <a:gd name="connsiteX1146" fmla="*/ 1432299 w 1842380"/>
                <a:gd name="connsiteY1146" fmla="*/ 773396 h 1847704"/>
                <a:gd name="connsiteX1147" fmla="*/ 1432299 w 1842380"/>
                <a:gd name="connsiteY1147" fmla="*/ 791501 h 1847704"/>
                <a:gd name="connsiteX1148" fmla="*/ 1410999 w 1842380"/>
                <a:gd name="connsiteY1148" fmla="*/ 814930 h 1847704"/>
                <a:gd name="connsiteX1149" fmla="*/ 1410999 w 1842380"/>
                <a:gd name="connsiteY1149" fmla="*/ 795761 h 1847704"/>
                <a:gd name="connsiteX1150" fmla="*/ 1432299 w 1842380"/>
                <a:gd name="connsiteY1150" fmla="*/ 773396 h 1847704"/>
                <a:gd name="connsiteX1151" fmla="*/ 1432299 w 1842380"/>
                <a:gd name="connsiteY1151" fmla="*/ 773396 h 1847704"/>
                <a:gd name="connsiteX1152" fmla="*/ 1432299 w 1842380"/>
                <a:gd name="connsiteY1152" fmla="*/ 830904 h 1847704"/>
                <a:gd name="connsiteX1153" fmla="*/ 1432299 w 1842380"/>
                <a:gd name="connsiteY1153" fmla="*/ 845281 h 1847704"/>
                <a:gd name="connsiteX1154" fmla="*/ 1417921 w 1842380"/>
                <a:gd name="connsiteY1154" fmla="*/ 860191 h 1847704"/>
                <a:gd name="connsiteX1155" fmla="*/ 1420051 w 1842380"/>
                <a:gd name="connsiteY1155" fmla="*/ 890542 h 1847704"/>
                <a:gd name="connsiteX1156" fmla="*/ 1432299 w 1842380"/>
                <a:gd name="connsiteY1156" fmla="*/ 880425 h 1847704"/>
                <a:gd name="connsiteX1157" fmla="*/ 1432299 w 1842380"/>
                <a:gd name="connsiteY1157" fmla="*/ 893737 h 1847704"/>
                <a:gd name="connsiteX1158" fmla="*/ 1423246 w 1842380"/>
                <a:gd name="connsiteY1158" fmla="*/ 903854 h 1847704"/>
                <a:gd name="connsiteX1159" fmla="*/ 1422181 w 1842380"/>
                <a:gd name="connsiteY1159" fmla="*/ 933140 h 1847704"/>
                <a:gd name="connsiteX1160" fmla="*/ 1432299 w 1842380"/>
                <a:gd name="connsiteY1160" fmla="*/ 926218 h 1847704"/>
                <a:gd name="connsiteX1161" fmla="*/ 1432299 w 1842380"/>
                <a:gd name="connsiteY1161" fmla="*/ 939530 h 1847704"/>
                <a:gd name="connsiteX1162" fmla="*/ 1423246 w 1842380"/>
                <a:gd name="connsiteY1162" fmla="*/ 947517 h 1847704"/>
                <a:gd name="connsiteX1163" fmla="*/ 1420051 w 1842380"/>
                <a:gd name="connsiteY1163" fmla="*/ 976804 h 1847704"/>
                <a:gd name="connsiteX1164" fmla="*/ 1432299 w 1842380"/>
                <a:gd name="connsiteY1164" fmla="*/ 969881 h 1847704"/>
                <a:gd name="connsiteX1165" fmla="*/ 1432299 w 1842380"/>
                <a:gd name="connsiteY1165" fmla="*/ 982128 h 1847704"/>
                <a:gd name="connsiteX1166" fmla="*/ 1421116 w 1842380"/>
                <a:gd name="connsiteY1166" fmla="*/ 990116 h 1847704"/>
                <a:gd name="connsiteX1167" fmla="*/ 1414194 w 1842380"/>
                <a:gd name="connsiteY1167" fmla="*/ 1019402 h 1847704"/>
                <a:gd name="connsiteX1168" fmla="*/ 1432299 w 1842380"/>
                <a:gd name="connsiteY1168" fmla="*/ 1012480 h 1847704"/>
                <a:gd name="connsiteX1169" fmla="*/ 1432299 w 1842380"/>
                <a:gd name="connsiteY1169" fmla="*/ 1023662 h 1847704"/>
                <a:gd name="connsiteX1170" fmla="*/ 1414194 w 1842380"/>
                <a:gd name="connsiteY1170" fmla="*/ 1032714 h 1847704"/>
                <a:gd name="connsiteX1171" fmla="*/ 1410999 w 1842380"/>
                <a:gd name="connsiteY1171" fmla="*/ 1035909 h 1847704"/>
                <a:gd name="connsiteX1172" fmla="*/ 1410999 w 1842380"/>
                <a:gd name="connsiteY1172" fmla="*/ 985323 h 1847704"/>
                <a:gd name="connsiteX1173" fmla="*/ 1412064 w 1842380"/>
                <a:gd name="connsiteY1173" fmla="*/ 984258 h 1847704"/>
                <a:gd name="connsiteX1174" fmla="*/ 1410999 w 1842380"/>
                <a:gd name="connsiteY1174" fmla="*/ 977336 h 1847704"/>
                <a:gd name="connsiteX1175" fmla="*/ 1410999 w 1842380"/>
                <a:gd name="connsiteY1175" fmla="*/ 950180 h 1847704"/>
                <a:gd name="connsiteX1176" fmla="*/ 1414194 w 1842380"/>
                <a:gd name="connsiteY1176" fmla="*/ 941128 h 1847704"/>
                <a:gd name="connsiteX1177" fmla="*/ 1410999 w 1842380"/>
                <a:gd name="connsiteY1177" fmla="*/ 925153 h 1847704"/>
                <a:gd name="connsiteX1178" fmla="*/ 1410999 w 1842380"/>
                <a:gd name="connsiteY1178" fmla="*/ 905984 h 1847704"/>
                <a:gd name="connsiteX1179" fmla="*/ 1413129 w 1842380"/>
                <a:gd name="connsiteY1179" fmla="*/ 897997 h 1847704"/>
                <a:gd name="connsiteX1180" fmla="*/ 1410999 w 1842380"/>
                <a:gd name="connsiteY1180" fmla="*/ 891074 h 1847704"/>
                <a:gd name="connsiteX1181" fmla="*/ 1410999 w 1842380"/>
                <a:gd name="connsiteY1181" fmla="*/ 837294 h 1847704"/>
                <a:gd name="connsiteX1182" fmla="*/ 1414194 w 1842380"/>
                <a:gd name="connsiteY1182" fmla="*/ 845281 h 1847704"/>
                <a:gd name="connsiteX1183" fmla="*/ 1432299 w 1842380"/>
                <a:gd name="connsiteY1183" fmla="*/ 830904 h 1847704"/>
                <a:gd name="connsiteX1184" fmla="*/ 1432299 w 1842380"/>
                <a:gd name="connsiteY1184" fmla="*/ 830904 h 1847704"/>
                <a:gd name="connsiteX1185" fmla="*/ 1432299 w 1842380"/>
                <a:gd name="connsiteY1185" fmla="*/ 1054546 h 1847704"/>
                <a:gd name="connsiteX1186" fmla="*/ 1432299 w 1842380"/>
                <a:gd name="connsiteY1186" fmla="*/ 1065728 h 1847704"/>
                <a:gd name="connsiteX1187" fmla="*/ 1410999 w 1842380"/>
                <a:gd name="connsiteY1187" fmla="*/ 1071585 h 1847704"/>
                <a:gd name="connsiteX1188" fmla="*/ 1410999 w 1842380"/>
                <a:gd name="connsiteY1188" fmla="*/ 1059338 h 1847704"/>
                <a:gd name="connsiteX1189" fmla="*/ 1432299 w 1842380"/>
                <a:gd name="connsiteY1189" fmla="*/ 1054546 h 1847704"/>
                <a:gd name="connsiteX1190" fmla="*/ 1432299 w 1842380"/>
                <a:gd name="connsiteY1190" fmla="*/ 1054546 h 1847704"/>
                <a:gd name="connsiteX1191" fmla="*/ 1432299 w 1842380"/>
                <a:gd name="connsiteY1191" fmla="*/ 1093949 h 1847704"/>
                <a:gd name="connsiteX1192" fmla="*/ 1432299 w 1842380"/>
                <a:gd name="connsiteY1192" fmla="*/ 1106196 h 1847704"/>
                <a:gd name="connsiteX1193" fmla="*/ 1410999 w 1842380"/>
                <a:gd name="connsiteY1193" fmla="*/ 1110456 h 1847704"/>
                <a:gd name="connsiteX1194" fmla="*/ 1410999 w 1842380"/>
                <a:gd name="connsiteY1194" fmla="*/ 1099274 h 1847704"/>
                <a:gd name="connsiteX1195" fmla="*/ 1432299 w 1842380"/>
                <a:gd name="connsiteY1195" fmla="*/ 1093949 h 1847704"/>
                <a:gd name="connsiteX1196" fmla="*/ 1432299 w 1842380"/>
                <a:gd name="connsiteY1196" fmla="*/ 1093949 h 1847704"/>
                <a:gd name="connsiteX1197" fmla="*/ 1432299 w 1842380"/>
                <a:gd name="connsiteY1197" fmla="*/ 1120041 h 1847704"/>
                <a:gd name="connsiteX1198" fmla="*/ 1432299 w 1842380"/>
                <a:gd name="connsiteY1198" fmla="*/ 1139210 h 1847704"/>
                <a:gd name="connsiteX1199" fmla="*/ 1430169 w 1842380"/>
                <a:gd name="connsiteY1199" fmla="*/ 1141340 h 1847704"/>
                <a:gd name="connsiteX1200" fmla="*/ 1429104 w 1842380"/>
                <a:gd name="connsiteY1200" fmla="*/ 1148262 h 1847704"/>
                <a:gd name="connsiteX1201" fmla="*/ 1410999 w 1842380"/>
                <a:gd name="connsiteY1201" fmla="*/ 1184471 h 1847704"/>
                <a:gd name="connsiteX1202" fmla="*/ 1410999 w 1842380"/>
                <a:gd name="connsiteY1202" fmla="*/ 1168496 h 1847704"/>
                <a:gd name="connsiteX1203" fmla="*/ 1418987 w 1842380"/>
                <a:gd name="connsiteY1203" fmla="*/ 1150392 h 1847704"/>
                <a:gd name="connsiteX1204" fmla="*/ 1418987 w 1842380"/>
                <a:gd name="connsiteY1204" fmla="*/ 1150392 h 1847704"/>
                <a:gd name="connsiteX1205" fmla="*/ 1418987 w 1842380"/>
                <a:gd name="connsiteY1205" fmla="*/ 1149327 h 1847704"/>
                <a:gd name="connsiteX1206" fmla="*/ 1410999 w 1842380"/>
                <a:gd name="connsiteY1206" fmla="*/ 1150392 h 1847704"/>
                <a:gd name="connsiteX1207" fmla="*/ 1410999 w 1842380"/>
                <a:gd name="connsiteY1207" fmla="*/ 1140275 h 1847704"/>
                <a:gd name="connsiteX1208" fmla="*/ 1432299 w 1842380"/>
                <a:gd name="connsiteY1208" fmla="*/ 1120041 h 1847704"/>
                <a:gd name="connsiteX1209" fmla="*/ 1432299 w 1842380"/>
                <a:gd name="connsiteY1209" fmla="*/ 1120041 h 1847704"/>
                <a:gd name="connsiteX1210" fmla="*/ 1432299 w 1842380"/>
                <a:gd name="connsiteY1210" fmla="*/ 1312266 h 1847704"/>
                <a:gd name="connsiteX1211" fmla="*/ 1432299 w 1842380"/>
                <a:gd name="connsiteY1211" fmla="*/ 1342617 h 1847704"/>
                <a:gd name="connsiteX1212" fmla="*/ 1416324 w 1842380"/>
                <a:gd name="connsiteY1212" fmla="*/ 1329305 h 1847704"/>
                <a:gd name="connsiteX1213" fmla="*/ 1430701 w 1842380"/>
                <a:gd name="connsiteY1213" fmla="*/ 1311201 h 1847704"/>
                <a:gd name="connsiteX1214" fmla="*/ 1432299 w 1842380"/>
                <a:gd name="connsiteY1214" fmla="*/ 1312266 h 1847704"/>
                <a:gd name="connsiteX1215" fmla="*/ 1432299 w 1842380"/>
                <a:gd name="connsiteY1215" fmla="*/ 1312266 h 1847704"/>
                <a:gd name="connsiteX1216" fmla="*/ 1432299 w 1842380"/>
                <a:gd name="connsiteY1216" fmla="*/ 1364449 h 1847704"/>
                <a:gd name="connsiteX1217" fmla="*/ 1432299 w 1842380"/>
                <a:gd name="connsiteY1217" fmla="*/ 1384683 h 1847704"/>
                <a:gd name="connsiteX1218" fmla="*/ 1421116 w 1842380"/>
                <a:gd name="connsiteY1218" fmla="*/ 1381488 h 1847704"/>
                <a:gd name="connsiteX1219" fmla="*/ 1413129 w 1842380"/>
                <a:gd name="connsiteY1219" fmla="*/ 1378294 h 1847704"/>
                <a:gd name="connsiteX1220" fmla="*/ 1410999 w 1842380"/>
                <a:gd name="connsiteY1220" fmla="*/ 1378294 h 1847704"/>
                <a:gd name="connsiteX1221" fmla="*/ 1410999 w 1842380"/>
                <a:gd name="connsiteY1221" fmla="*/ 1358059 h 1847704"/>
                <a:gd name="connsiteX1222" fmla="*/ 1432299 w 1842380"/>
                <a:gd name="connsiteY1222" fmla="*/ 1364449 h 1847704"/>
                <a:gd name="connsiteX1223" fmla="*/ 1432299 w 1842380"/>
                <a:gd name="connsiteY1223" fmla="*/ 1364449 h 1847704"/>
                <a:gd name="connsiteX1224" fmla="*/ 1432299 w 1842380"/>
                <a:gd name="connsiteY1224" fmla="*/ 1397995 h 1847704"/>
                <a:gd name="connsiteX1225" fmla="*/ 1420051 w 1842380"/>
                <a:gd name="connsiteY1225" fmla="*/ 1386813 h 1847704"/>
                <a:gd name="connsiteX1226" fmla="*/ 1412064 w 1842380"/>
                <a:gd name="connsiteY1226" fmla="*/ 1379891 h 1847704"/>
                <a:gd name="connsiteX1227" fmla="*/ 1410999 w 1842380"/>
                <a:gd name="connsiteY1227" fmla="*/ 1379891 h 1847704"/>
                <a:gd name="connsiteX1228" fmla="*/ 1410999 w 1842380"/>
                <a:gd name="connsiteY1228" fmla="*/ 1409177 h 1847704"/>
                <a:gd name="connsiteX1229" fmla="*/ 1432299 w 1842380"/>
                <a:gd name="connsiteY1229" fmla="*/ 1428347 h 1847704"/>
                <a:gd name="connsiteX1230" fmla="*/ 1432299 w 1842380"/>
                <a:gd name="connsiteY1230" fmla="*/ 1397995 h 1847704"/>
                <a:gd name="connsiteX1231" fmla="*/ 1432299 w 1842380"/>
                <a:gd name="connsiteY1231" fmla="*/ 1397995 h 1847704"/>
                <a:gd name="connsiteX1232" fmla="*/ 1432299 w 1842380"/>
                <a:gd name="connsiteY1232" fmla="*/ 1564661 h 1847704"/>
                <a:gd name="connsiteX1233" fmla="*/ 1432299 w 1842380"/>
                <a:gd name="connsiteY1233" fmla="*/ 1582766 h 1847704"/>
                <a:gd name="connsiteX1234" fmla="*/ 1410999 w 1842380"/>
                <a:gd name="connsiteY1234" fmla="*/ 1598740 h 1847704"/>
                <a:gd name="connsiteX1235" fmla="*/ 1410999 w 1842380"/>
                <a:gd name="connsiteY1235" fmla="*/ 1577441 h 1847704"/>
                <a:gd name="connsiteX1236" fmla="*/ 1432299 w 1842380"/>
                <a:gd name="connsiteY1236" fmla="*/ 1564661 h 1847704"/>
                <a:gd name="connsiteX1237" fmla="*/ 1432299 w 1842380"/>
                <a:gd name="connsiteY1237" fmla="*/ 1564661 h 1847704"/>
                <a:gd name="connsiteX1238" fmla="*/ 1432299 w 1842380"/>
                <a:gd name="connsiteY1238" fmla="*/ 1618974 h 1847704"/>
                <a:gd name="connsiteX1239" fmla="*/ 1432299 w 1842380"/>
                <a:gd name="connsiteY1239" fmla="*/ 1639209 h 1847704"/>
                <a:gd name="connsiteX1240" fmla="*/ 1410999 w 1842380"/>
                <a:gd name="connsiteY1240" fmla="*/ 1629092 h 1847704"/>
                <a:gd name="connsiteX1241" fmla="*/ 1410999 w 1842380"/>
                <a:gd name="connsiteY1241" fmla="*/ 1608857 h 1847704"/>
                <a:gd name="connsiteX1242" fmla="*/ 1432299 w 1842380"/>
                <a:gd name="connsiteY1242" fmla="*/ 1618974 h 1847704"/>
                <a:gd name="connsiteX1243" fmla="*/ 1432299 w 1842380"/>
                <a:gd name="connsiteY1243" fmla="*/ 1618974 h 1847704"/>
                <a:gd name="connsiteX1244" fmla="*/ 1432299 w 1842380"/>
                <a:gd name="connsiteY1244" fmla="*/ 1672755 h 1847704"/>
                <a:gd name="connsiteX1245" fmla="*/ 1432299 w 1842380"/>
                <a:gd name="connsiteY1245" fmla="*/ 1690859 h 1847704"/>
                <a:gd name="connsiteX1246" fmla="*/ 1418987 w 1842380"/>
                <a:gd name="connsiteY1246" fmla="*/ 1695119 h 1847704"/>
                <a:gd name="connsiteX1247" fmla="*/ 1410999 w 1842380"/>
                <a:gd name="connsiteY1247" fmla="*/ 1702041 h 1847704"/>
                <a:gd name="connsiteX1248" fmla="*/ 1410999 w 1842380"/>
                <a:gd name="connsiteY1248" fmla="*/ 1702041 h 1847704"/>
                <a:gd name="connsiteX1249" fmla="*/ 1410999 w 1842380"/>
                <a:gd name="connsiteY1249" fmla="*/ 1677015 h 1847704"/>
                <a:gd name="connsiteX1250" fmla="*/ 1432299 w 1842380"/>
                <a:gd name="connsiteY1250" fmla="*/ 1672755 h 1847704"/>
                <a:gd name="connsiteX1251" fmla="*/ 1410999 w 1842380"/>
                <a:gd name="connsiteY1251" fmla="*/ 147200 h 1847704"/>
                <a:gd name="connsiteX1252" fmla="*/ 1410999 w 1842380"/>
                <a:gd name="connsiteY1252" fmla="*/ 267541 h 1847704"/>
                <a:gd name="connsiteX1253" fmla="*/ 1405142 w 1842380"/>
                <a:gd name="connsiteY1253" fmla="*/ 257423 h 1847704"/>
                <a:gd name="connsiteX1254" fmla="*/ 1399285 w 1842380"/>
                <a:gd name="connsiteY1254" fmla="*/ 256359 h 1847704"/>
                <a:gd name="connsiteX1255" fmla="*/ 1399285 w 1842380"/>
                <a:gd name="connsiteY1255" fmla="*/ 239319 h 1847704"/>
                <a:gd name="connsiteX1256" fmla="*/ 1400350 w 1842380"/>
                <a:gd name="connsiteY1256" fmla="*/ 240384 h 1847704"/>
                <a:gd name="connsiteX1257" fmla="*/ 1399285 w 1842380"/>
                <a:gd name="connsiteY1257" fmla="*/ 236124 h 1847704"/>
                <a:gd name="connsiteX1258" fmla="*/ 1399285 w 1842380"/>
                <a:gd name="connsiteY1258" fmla="*/ 223877 h 1847704"/>
                <a:gd name="connsiteX1259" fmla="*/ 1399285 w 1842380"/>
                <a:gd name="connsiteY1259" fmla="*/ 163175 h 1847704"/>
                <a:gd name="connsiteX1260" fmla="*/ 1399285 w 1842380"/>
                <a:gd name="connsiteY1260" fmla="*/ 136018 h 1847704"/>
                <a:gd name="connsiteX1261" fmla="*/ 1410999 w 1842380"/>
                <a:gd name="connsiteY1261" fmla="*/ 147200 h 1847704"/>
                <a:gd name="connsiteX1262" fmla="*/ 1410999 w 1842380"/>
                <a:gd name="connsiteY1262" fmla="*/ 147200 h 1847704"/>
                <a:gd name="connsiteX1263" fmla="*/ 1410999 w 1842380"/>
                <a:gd name="connsiteY1263" fmla="*/ 381491 h 1847704"/>
                <a:gd name="connsiteX1264" fmla="*/ 1410999 w 1842380"/>
                <a:gd name="connsiteY1264" fmla="*/ 403855 h 1847704"/>
                <a:gd name="connsiteX1265" fmla="*/ 1407804 w 1842380"/>
                <a:gd name="connsiteY1265" fmla="*/ 403855 h 1847704"/>
                <a:gd name="connsiteX1266" fmla="*/ 1400882 w 1842380"/>
                <a:gd name="connsiteY1266" fmla="*/ 391608 h 1847704"/>
                <a:gd name="connsiteX1267" fmla="*/ 1406739 w 1842380"/>
                <a:gd name="connsiteY1267" fmla="*/ 382556 h 1847704"/>
                <a:gd name="connsiteX1268" fmla="*/ 1410999 w 1842380"/>
                <a:gd name="connsiteY1268" fmla="*/ 381491 h 1847704"/>
                <a:gd name="connsiteX1269" fmla="*/ 1410999 w 1842380"/>
                <a:gd name="connsiteY1269" fmla="*/ 381491 h 1847704"/>
                <a:gd name="connsiteX1270" fmla="*/ 1410999 w 1842380"/>
                <a:gd name="connsiteY1270" fmla="*/ 411843 h 1847704"/>
                <a:gd name="connsiteX1271" fmla="*/ 1410999 w 1842380"/>
                <a:gd name="connsiteY1271" fmla="*/ 432077 h 1847704"/>
                <a:gd name="connsiteX1272" fmla="*/ 1408869 w 1842380"/>
                <a:gd name="connsiteY1272" fmla="*/ 429947 h 1847704"/>
                <a:gd name="connsiteX1273" fmla="*/ 1399817 w 1842380"/>
                <a:gd name="connsiteY1273" fmla="*/ 429947 h 1847704"/>
                <a:gd name="connsiteX1274" fmla="*/ 1399817 w 1842380"/>
                <a:gd name="connsiteY1274" fmla="*/ 404920 h 1847704"/>
                <a:gd name="connsiteX1275" fmla="*/ 1410999 w 1842380"/>
                <a:gd name="connsiteY1275" fmla="*/ 411843 h 1847704"/>
                <a:gd name="connsiteX1276" fmla="*/ 1410999 w 1842380"/>
                <a:gd name="connsiteY1276" fmla="*/ 411843 h 1847704"/>
                <a:gd name="connsiteX1277" fmla="*/ 1410999 w 1842380"/>
                <a:gd name="connsiteY1277" fmla="*/ 449116 h 1847704"/>
                <a:gd name="connsiteX1278" fmla="*/ 1410999 w 1842380"/>
                <a:gd name="connsiteY1278" fmla="*/ 475208 h 1847704"/>
                <a:gd name="connsiteX1279" fmla="*/ 1404077 w 1842380"/>
                <a:gd name="connsiteY1279" fmla="*/ 473078 h 1847704"/>
                <a:gd name="connsiteX1280" fmla="*/ 1399817 w 1842380"/>
                <a:gd name="connsiteY1280" fmla="*/ 475208 h 1847704"/>
                <a:gd name="connsiteX1281" fmla="*/ 1399817 w 1842380"/>
                <a:gd name="connsiteY1281" fmla="*/ 442726 h 1847704"/>
                <a:gd name="connsiteX1282" fmla="*/ 1404077 w 1842380"/>
                <a:gd name="connsiteY1282" fmla="*/ 446986 h 1847704"/>
                <a:gd name="connsiteX1283" fmla="*/ 1410999 w 1842380"/>
                <a:gd name="connsiteY1283" fmla="*/ 449116 h 1847704"/>
                <a:gd name="connsiteX1284" fmla="*/ 1410999 w 1842380"/>
                <a:gd name="connsiteY1284" fmla="*/ 449116 h 1847704"/>
                <a:gd name="connsiteX1285" fmla="*/ 1410999 w 1842380"/>
                <a:gd name="connsiteY1285" fmla="*/ 496507 h 1847704"/>
                <a:gd name="connsiteX1286" fmla="*/ 1410999 w 1842380"/>
                <a:gd name="connsiteY1286" fmla="*/ 525793 h 1847704"/>
                <a:gd name="connsiteX1287" fmla="*/ 1399817 w 1842380"/>
                <a:gd name="connsiteY1287" fmla="*/ 544963 h 1847704"/>
                <a:gd name="connsiteX1288" fmla="*/ 1399817 w 1842380"/>
                <a:gd name="connsiteY1288" fmla="*/ 546028 h 1847704"/>
                <a:gd name="connsiteX1289" fmla="*/ 1399817 w 1842380"/>
                <a:gd name="connsiteY1289" fmla="*/ 490650 h 1847704"/>
                <a:gd name="connsiteX1290" fmla="*/ 1406739 w 1842380"/>
                <a:gd name="connsiteY1290" fmla="*/ 498637 h 1847704"/>
                <a:gd name="connsiteX1291" fmla="*/ 1410999 w 1842380"/>
                <a:gd name="connsiteY1291" fmla="*/ 496507 h 1847704"/>
                <a:gd name="connsiteX1292" fmla="*/ 1410999 w 1842380"/>
                <a:gd name="connsiteY1292" fmla="*/ 496507 h 1847704"/>
                <a:gd name="connsiteX1293" fmla="*/ 1410999 w 1842380"/>
                <a:gd name="connsiteY1293" fmla="*/ 683407 h 1847704"/>
                <a:gd name="connsiteX1294" fmla="*/ 1410999 w 1842380"/>
                <a:gd name="connsiteY1294" fmla="*/ 700447 h 1847704"/>
                <a:gd name="connsiteX1295" fmla="*/ 1407804 w 1842380"/>
                <a:gd name="connsiteY1295" fmla="*/ 693524 h 1847704"/>
                <a:gd name="connsiteX1296" fmla="*/ 1407804 w 1842380"/>
                <a:gd name="connsiteY1296" fmla="*/ 694589 h 1847704"/>
                <a:gd name="connsiteX1297" fmla="*/ 1406739 w 1842380"/>
                <a:gd name="connsiteY1297" fmla="*/ 693524 h 1847704"/>
                <a:gd name="connsiteX1298" fmla="*/ 1399817 w 1842380"/>
                <a:gd name="connsiteY1298" fmla="*/ 704707 h 1847704"/>
                <a:gd name="connsiteX1299" fmla="*/ 1399817 w 1842380"/>
                <a:gd name="connsiteY1299" fmla="*/ 657316 h 1847704"/>
                <a:gd name="connsiteX1300" fmla="*/ 1407804 w 1842380"/>
                <a:gd name="connsiteY1300" fmla="*/ 679680 h 1847704"/>
                <a:gd name="connsiteX1301" fmla="*/ 1410999 w 1842380"/>
                <a:gd name="connsiteY1301" fmla="*/ 683407 h 1847704"/>
                <a:gd name="connsiteX1302" fmla="*/ 1410999 w 1842380"/>
                <a:gd name="connsiteY1302" fmla="*/ 683407 h 1847704"/>
                <a:gd name="connsiteX1303" fmla="*/ 1410999 w 1842380"/>
                <a:gd name="connsiteY1303" fmla="*/ 738253 h 1847704"/>
                <a:gd name="connsiteX1304" fmla="*/ 1410999 w 1842380"/>
                <a:gd name="connsiteY1304" fmla="*/ 755292 h 1847704"/>
                <a:gd name="connsiteX1305" fmla="*/ 1399817 w 1842380"/>
                <a:gd name="connsiteY1305" fmla="*/ 771267 h 1847704"/>
                <a:gd name="connsiteX1306" fmla="*/ 1399817 w 1842380"/>
                <a:gd name="connsiteY1306" fmla="*/ 752097 h 1847704"/>
                <a:gd name="connsiteX1307" fmla="*/ 1410999 w 1842380"/>
                <a:gd name="connsiteY1307" fmla="*/ 738253 h 1847704"/>
                <a:gd name="connsiteX1308" fmla="*/ 1410999 w 1842380"/>
                <a:gd name="connsiteY1308" fmla="*/ 738253 h 1847704"/>
                <a:gd name="connsiteX1309" fmla="*/ 1410999 w 1842380"/>
                <a:gd name="connsiteY1309" fmla="*/ 795761 h 1847704"/>
                <a:gd name="connsiteX1310" fmla="*/ 1410999 w 1842380"/>
                <a:gd name="connsiteY1310" fmla="*/ 814930 h 1847704"/>
                <a:gd name="connsiteX1311" fmla="*/ 1409934 w 1842380"/>
                <a:gd name="connsiteY1311" fmla="*/ 817060 h 1847704"/>
                <a:gd name="connsiteX1312" fmla="*/ 1410999 w 1842380"/>
                <a:gd name="connsiteY1312" fmla="*/ 838359 h 1847704"/>
                <a:gd name="connsiteX1313" fmla="*/ 1410999 w 1842380"/>
                <a:gd name="connsiteY1313" fmla="*/ 892139 h 1847704"/>
                <a:gd name="connsiteX1314" fmla="*/ 1408869 w 1842380"/>
                <a:gd name="connsiteY1314" fmla="*/ 855931 h 1847704"/>
                <a:gd name="connsiteX1315" fmla="*/ 1399817 w 1842380"/>
                <a:gd name="connsiteY1315" fmla="*/ 832502 h 1847704"/>
                <a:gd name="connsiteX1316" fmla="*/ 1399817 w 1842380"/>
                <a:gd name="connsiteY1316" fmla="*/ 815462 h 1847704"/>
                <a:gd name="connsiteX1317" fmla="*/ 1399817 w 1842380"/>
                <a:gd name="connsiteY1317" fmla="*/ 814397 h 1847704"/>
                <a:gd name="connsiteX1318" fmla="*/ 1399817 w 1842380"/>
                <a:gd name="connsiteY1318" fmla="*/ 813332 h 1847704"/>
                <a:gd name="connsiteX1319" fmla="*/ 1399817 w 1842380"/>
                <a:gd name="connsiteY1319" fmla="*/ 793098 h 1847704"/>
                <a:gd name="connsiteX1320" fmla="*/ 1404077 w 1842380"/>
                <a:gd name="connsiteY1320" fmla="*/ 804280 h 1847704"/>
                <a:gd name="connsiteX1321" fmla="*/ 1410999 w 1842380"/>
                <a:gd name="connsiteY1321" fmla="*/ 795761 h 1847704"/>
                <a:gd name="connsiteX1322" fmla="*/ 1410999 w 1842380"/>
                <a:gd name="connsiteY1322" fmla="*/ 795761 h 1847704"/>
                <a:gd name="connsiteX1323" fmla="*/ 1410999 w 1842380"/>
                <a:gd name="connsiteY1323" fmla="*/ 907049 h 1847704"/>
                <a:gd name="connsiteX1324" fmla="*/ 1410999 w 1842380"/>
                <a:gd name="connsiteY1324" fmla="*/ 926218 h 1847704"/>
                <a:gd name="connsiteX1325" fmla="*/ 1409934 w 1842380"/>
                <a:gd name="connsiteY1325" fmla="*/ 913971 h 1847704"/>
                <a:gd name="connsiteX1326" fmla="*/ 1399817 w 1842380"/>
                <a:gd name="connsiteY1326" fmla="*/ 911841 h 1847704"/>
                <a:gd name="connsiteX1327" fmla="*/ 1399817 w 1842380"/>
                <a:gd name="connsiteY1327" fmla="*/ 905984 h 1847704"/>
                <a:gd name="connsiteX1328" fmla="*/ 1410999 w 1842380"/>
                <a:gd name="connsiteY1328" fmla="*/ 907049 h 1847704"/>
                <a:gd name="connsiteX1329" fmla="*/ 1410999 w 1842380"/>
                <a:gd name="connsiteY1329" fmla="*/ 907049 h 1847704"/>
                <a:gd name="connsiteX1330" fmla="*/ 1410999 w 1842380"/>
                <a:gd name="connsiteY1330" fmla="*/ 907049 h 1847704"/>
                <a:gd name="connsiteX1331" fmla="*/ 1410999 w 1842380"/>
                <a:gd name="connsiteY1331" fmla="*/ 951245 h 1847704"/>
                <a:gd name="connsiteX1332" fmla="*/ 1410999 w 1842380"/>
                <a:gd name="connsiteY1332" fmla="*/ 978401 h 1847704"/>
                <a:gd name="connsiteX1333" fmla="*/ 1409934 w 1842380"/>
                <a:gd name="connsiteY1333" fmla="*/ 962427 h 1847704"/>
                <a:gd name="connsiteX1334" fmla="*/ 1403012 w 1842380"/>
                <a:gd name="connsiteY1334" fmla="*/ 961362 h 1847704"/>
                <a:gd name="connsiteX1335" fmla="*/ 1399817 w 1842380"/>
                <a:gd name="connsiteY1335" fmla="*/ 961362 h 1847704"/>
                <a:gd name="connsiteX1336" fmla="*/ 1399817 w 1842380"/>
                <a:gd name="connsiteY1336" fmla="*/ 948050 h 1847704"/>
                <a:gd name="connsiteX1337" fmla="*/ 1400882 w 1842380"/>
                <a:gd name="connsiteY1337" fmla="*/ 951245 h 1847704"/>
                <a:gd name="connsiteX1338" fmla="*/ 1409934 w 1842380"/>
                <a:gd name="connsiteY1338" fmla="*/ 955504 h 1847704"/>
                <a:gd name="connsiteX1339" fmla="*/ 1410999 w 1842380"/>
                <a:gd name="connsiteY1339" fmla="*/ 951245 h 1847704"/>
                <a:gd name="connsiteX1340" fmla="*/ 1410999 w 1842380"/>
                <a:gd name="connsiteY1340" fmla="*/ 951245 h 1847704"/>
                <a:gd name="connsiteX1341" fmla="*/ 1410999 w 1842380"/>
                <a:gd name="connsiteY1341" fmla="*/ 985856 h 1847704"/>
                <a:gd name="connsiteX1342" fmla="*/ 1410999 w 1842380"/>
                <a:gd name="connsiteY1342" fmla="*/ 1036441 h 1847704"/>
                <a:gd name="connsiteX1343" fmla="*/ 1405142 w 1842380"/>
                <a:gd name="connsiteY1343" fmla="*/ 1062533 h 1847704"/>
                <a:gd name="connsiteX1344" fmla="*/ 1410999 w 1842380"/>
                <a:gd name="connsiteY1344" fmla="*/ 1059338 h 1847704"/>
                <a:gd name="connsiteX1345" fmla="*/ 1410999 w 1842380"/>
                <a:gd name="connsiteY1345" fmla="*/ 1071585 h 1847704"/>
                <a:gd name="connsiteX1346" fmla="*/ 1403012 w 1842380"/>
                <a:gd name="connsiteY1346" fmla="*/ 1075845 h 1847704"/>
                <a:gd name="connsiteX1347" fmla="*/ 1399817 w 1842380"/>
                <a:gd name="connsiteY1347" fmla="*/ 1079040 h 1847704"/>
                <a:gd name="connsiteX1348" fmla="*/ 1399817 w 1842380"/>
                <a:gd name="connsiteY1348" fmla="*/ 1037506 h 1847704"/>
                <a:gd name="connsiteX1349" fmla="*/ 1406739 w 1842380"/>
                <a:gd name="connsiteY1349" fmla="*/ 1027389 h 1847704"/>
                <a:gd name="connsiteX1350" fmla="*/ 1410999 w 1842380"/>
                <a:gd name="connsiteY1350" fmla="*/ 985856 h 1847704"/>
                <a:gd name="connsiteX1351" fmla="*/ 1410999 w 1842380"/>
                <a:gd name="connsiteY1351" fmla="*/ 985856 h 1847704"/>
                <a:gd name="connsiteX1352" fmla="*/ 1410999 w 1842380"/>
                <a:gd name="connsiteY1352" fmla="*/ 1099807 h 1847704"/>
                <a:gd name="connsiteX1353" fmla="*/ 1410999 w 1842380"/>
                <a:gd name="connsiteY1353" fmla="*/ 1110989 h 1847704"/>
                <a:gd name="connsiteX1354" fmla="*/ 1399817 w 1842380"/>
                <a:gd name="connsiteY1354" fmla="*/ 1113119 h 1847704"/>
                <a:gd name="connsiteX1355" fmla="*/ 1399817 w 1842380"/>
                <a:gd name="connsiteY1355" fmla="*/ 1100872 h 1847704"/>
                <a:gd name="connsiteX1356" fmla="*/ 1410999 w 1842380"/>
                <a:gd name="connsiteY1356" fmla="*/ 1099807 h 1847704"/>
                <a:gd name="connsiteX1357" fmla="*/ 1410999 w 1842380"/>
                <a:gd name="connsiteY1357" fmla="*/ 1099807 h 1847704"/>
                <a:gd name="connsiteX1358" fmla="*/ 1410999 w 1842380"/>
                <a:gd name="connsiteY1358" fmla="*/ 1140275 h 1847704"/>
                <a:gd name="connsiteX1359" fmla="*/ 1410999 w 1842380"/>
                <a:gd name="connsiteY1359" fmla="*/ 1150392 h 1847704"/>
                <a:gd name="connsiteX1360" fmla="*/ 1399817 w 1842380"/>
                <a:gd name="connsiteY1360" fmla="*/ 1152522 h 1847704"/>
                <a:gd name="connsiteX1361" fmla="*/ 1399817 w 1842380"/>
                <a:gd name="connsiteY1361" fmla="*/ 1141340 h 1847704"/>
                <a:gd name="connsiteX1362" fmla="*/ 1410999 w 1842380"/>
                <a:gd name="connsiteY1362" fmla="*/ 1140275 h 1847704"/>
                <a:gd name="connsiteX1363" fmla="*/ 1410999 w 1842380"/>
                <a:gd name="connsiteY1363" fmla="*/ 1140275 h 1847704"/>
                <a:gd name="connsiteX1364" fmla="*/ 1410999 w 1842380"/>
                <a:gd name="connsiteY1364" fmla="*/ 1168496 h 1847704"/>
                <a:gd name="connsiteX1365" fmla="*/ 1410999 w 1842380"/>
                <a:gd name="connsiteY1365" fmla="*/ 1184471 h 1847704"/>
                <a:gd name="connsiteX1366" fmla="*/ 1409934 w 1842380"/>
                <a:gd name="connsiteY1366" fmla="*/ 1185536 h 1847704"/>
                <a:gd name="connsiteX1367" fmla="*/ 1408869 w 1842380"/>
                <a:gd name="connsiteY1367" fmla="*/ 1191393 h 1847704"/>
                <a:gd name="connsiteX1368" fmla="*/ 1399817 w 1842380"/>
                <a:gd name="connsiteY1368" fmla="*/ 1211627 h 1847704"/>
                <a:gd name="connsiteX1369" fmla="*/ 1399817 w 1842380"/>
                <a:gd name="connsiteY1369" fmla="*/ 1180211 h 1847704"/>
                <a:gd name="connsiteX1370" fmla="*/ 1410999 w 1842380"/>
                <a:gd name="connsiteY1370" fmla="*/ 1168496 h 1847704"/>
                <a:gd name="connsiteX1371" fmla="*/ 1410999 w 1842380"/>
                <a:gd name="connsiteY1371" fmla="*/ 1168496 h 1847704"/>
                <a:gd name="connsiteX1372" fmla="*/ 1410999 w 1842380"/>
                <a:gd name="connsiteY1372" fmla="*/ 1357527 h 1847704"/>
                <a:gd name="connsiteX1373" fmla="*/ 1410999 w 1842380"/>
                <a:gd name="connsiteY1373" fmla="*/ 1377761 h 1847704"/>
                <a:gd name="connsiteX1374" fmla="*/ 1400882 w 1842380"/>
                <a:gd name="connsiteY1374" fmla="*/ 1373501 h 1847704"/>
                <a:gd name="connsiteX1375" fmla="*/ 1410999 w 1842380"/>
                <a:gd name="connsiteY1375" fmla="*/ 1380423 h 1847704"/>
                <a:gd name="connsiteX1376" fmla="*/ 1410999 w 1842380"/>
                <a:gd name="connsiteY1376" fmla="*/ 1409710 h 1847704"/>
                <a:gd name="connsiteX1377" fmla="*/ 1399817 w 1842380"/>
                <a:gd name="connsiteY1377" fmla="*/ 1400658 h 1847704"/>
                <a:gd name="connsiteX1378" fmla="*/ 1399817 w 1842380"/>
                <a:gd name="connsiteY1378" fmla="*/ 1355397 h 1847704"/>
                <a:gd name="connsiteX1379" fmla="*/ 1410999 w 1842380"/>
                <a:gd name="connsiteY1379" fmla="*/ 1357527 h 1847704"/>
                <a:gd name="connsiteX1380" fmla="*/ 1410999 w 1842380"/>
                <a:gd name="connsiteY1380" fmla="*/ 1357527 h 1847704"/>
                <a:gd name="connsiteX1381" fmla="*/ 1410999 w 1842380"/>
                <a:gd name="connsiteY1381" fmla="*/ 1576908 h 1847704"/>
                <a:gd name="connsiteX1382" fmla="*/ 1410999 w 1842380"/>
                <a:gd name="connsiteY1382" fmla="*/ 1598208 h 1847704"/>
                <a:gd name="connsiteX1383" fmla="*/ 1403012 w 1842380"/>
                <a:gd name="connsiteY1383" fmla="*/ 1606195 h 1847704"/>
                <a:gd name="connsiteX1384" fmla="*/ 1410999 w 1842380"/>
                <a:gd name="connsiteY1384" fmla="*/ 1608325 h 1847704"/>
                <a:gd name="connsiteX1385" fmla="*/ 1410999 w 1842380"/>
                <a:gd name="connsiteY1385" fmla="*/ 1628559 h 1847704"/>
                <a:gd name="connsiteX1386" fmla="*/ 1399817 w 1842380"/>
                <a:gd name="connsiteY1386" fmla="*/ 1625364 h 1847704"/>
                <a:gd name="connsiteX1387" fmla="*/ 1399817 w 1842380"/>
                <a:gd name="connsiteY1387" fmla="*/ 1587025 h 1847704"/>
                <a:gd name="connsiteX1388" fmla="*/ 1410999 w 1842380"/>
                <a:gd name="connsiteY1388" fmla="*/ 1576908 h 1847704"/>
                <a:gd name="connsiteX1389" fmla="*/ 1410999 w 1842380"/>
                <a:gd name="connsiteY1389" fmla="*/ 1576908 h 1847704"/>
                <a:gd name="connsiteX1390" fmla="*/ 1410999 w 1842380"/>
                <a:gd name="connsiteY1390" fmla="*/ 1677015 h 1847704"/>
                <a:gd name="connsiteX1391" fmla="*/ 1410999 w 1842380"/>
                <a:gd name="connsiteY1391" fmla="*/ 1702041 h 1847704"/>
                <a:gd name="connsiteX1392" fmla="*/ 1399817 w 1842380"/>
                <a:gd name="connsiteY1392" fmla="*/ 1711093 h 1847704"/>
                <a:gd name="connsiteX1393" fmla="*/ 1399817 w 1842380"/>
                <a:gd name="connsiteY1393" fmla="*/ 1675950 h 1847704"/>
                <a:gd name="connsiteX1394" fmla="*/ 1410999 w 1842380"/>
                <a:gd name="connsiteY1394" fmla="*/ 1677015 h 1847704"/>
                <a:gd name="connsiteX1395" fmla="*/ 1410999 w 1842380"/>
                <a:gd name="connsiteY1395" fmla="*/ 1677015 h 1847704"/>
                <a:gd name="connsiteX1396" fmla="*/ 1399817 w 1842380"/>
                <a:gd name="connsiteY1396" fmla="*/ 1482660 h 1847704"/>
                <a:gd name="connsiteX1397" fmla="*/ 1399817 w 1842380"/>
                <a:gd name="connsiteY1397" fmla="*/ 1433139 h 1847704"/>
                <a:gd name="connsiteX1398" fmla="*/ 1409934 w 1842380"/>
                <a:gd name="connsiteY1398" fmla="*/ 1461360 h 1847704"/>
                <a:gd name="connsiteX1399" fmla="*/ 1399817 w 1842380"/>
                <a:gd name="connsiteY1399" fmla="*/ 1482660 h 1847704"/>
                <a:gd name="connsiteX1400" fmla="*/ 1399817 w 1842380"/>
                <a:gd name="connsiteY1400" fmla="*/ 136018 h 1847704"/>
                <a:gd name="connsiteX1401" fmla="*/ 1399817 w 1842380"/>
                <a:gd name="connsiteY1401" fmla="*/ 163175 h 1847704"/>
                <a:gd name="connsiteX1402" fmla="*/ 1393960 w 1842380"/>
                <a:gd name="connsiteY1402" fmla="*/ 153057 h 1847704"/>
                <a:gd name="connsiteX1403" fmla="*/ 1393960 w 1842380"/>
                <a:gd name="connsiteY1403" fmla="*/ 131758 h 1847704"/>
                <a:gd name="connsiteX1404" fmla="*/ 1399817 w 1842380"/>
                <a:gd name="connsiteY1404" fmla="*/ 136018 h 1847704"/>
                <a:gd name="connsiteX1405" fmla="*/ 1399817 w 1842380"/>
                <a:gd name="connsiteY1405" fmla="*/ 136018 h 1847704"/>
                <a:gd name="connsiteX1406" fmla="*/ 1399817 w 1842380"/>
                <a:gd name="connsiteY1406" fmla="*/ 223877 h 1847704"/>
                <a:gd name="connsiteX1407" fmla="*/ 1399817 w 1842380"/>
                <a:gd name="connsiteY1407" fmla="*/ 236124 h 1847704"/>
                <a:gd name="connsiteX1408" fmla="*/ 1399817 w 1842380"/>
                <a:gd name="connsiteY1408" fmla="*/ 223877 h 1847704"/>
                <a:gd name="connsiteX1409" fmla="*/ 1399817 w 1842380"/>
                <a:gd name="connsiteY1409" fmla="*/ 223877 h 1847704"/>
                <a:gd name="connsiteX1410" fmla="*/ 1399817 w 1842380"/>
                <a:gd name="connsiteY1410" fmla="*/ 239852 h 1847704"/>
                <a:gd name="connsiteX1411" fmla="*/ 1399817 w 1842380"/>
                <a:gd name="connsiteY1411" fmla="*/ 256891 h 1847704"/>
                <a:gd name="connsiteX1412" fmla="*/ 1393960 w 1842380"/>
                <a:gd name="connsiteY1412" fmla="*/ 254761 h 1847704"/>
                <a:gd name="connsiteX1413" fmla="*/ 1393960 w 1842380"/>
                <a:gd name="connsiteY1413" fmla="*/ 237722 h 1847704"/>
                <a:gd name="connsiteX1414" fmla="*/ 1399817 w 1842380"/>
                <a:gd name="connsiteY1414" fmla="*/ 239852 h 1847704"/>
                <a:gd name="connsiteX1415" fmla="*/ 1399817 w 1842380"/>
                <a:gd name="connsiteY1415" fmla="*/ 239852 h 1847704"/>
                <a:gd name="connsiteX1416" fmla="*/ 1399817 w 1842380"/>
                <a:gd name="connsiteY1416" fmla="*/ 404920 h 1847704"/>
                <a:gd name="connsiteX1417" fmla="*/ 1399817 w 1842380"/>
                <a:gd name="connsiteY1417" fmla="*/ 429947 h 1847704"/>
                <a:gd name="connsiteX1418" fmla="*/ 1397687 w 1842380"/>
                <a:gd name="connsiteY1418" fmla="*/ 434207 h 1847704"/>
                <a:gd name="connsiteX1419" fmla="*/ 1399817 w 1842380"/>
                <a:gd name="connsiteY1419" fmla="*/ 442194 h 1847704"/>
                <a:gd name="connsiteX1420" fmla="*/ 1399817 w 1842380"/>
                <a:gd name="connsiteY1420" fmla="*/ 474675 h 1847704"/>
                <a:gd name="connsiteX1421" fmla="*/ 1395557 w 1842380"/>
                <a:gd name="connsiteY1421" fmla="*/ 486922 h 1847704"/>
                <a:gd name="connsiteX1422" fmla="*/ 1399817 w 1842380"/>
                <a:gd name="connsiteY1422" fmla="*/ 490117 h 1847704"/>
                <a:gd name="connsiteX1423" fmla="*/ 1399817 w 1842380"/>
                <a:gd name="connsiteY1423" fmla="*/ 545495 h 1847704"/>
                <a:gd name="connsiteX1424" fmla="*/ 1393960 w 1842380"/>
                <a:gd name="connsiteY1424" fmla="*/ 548690 h 1847704"/>
                <a:gd name="connsiteX1425" fmla="*/ 1393960 w 1842380"/>
                <a:gd name="connsiteY1425" fmla="*/ 400661 h 1847704"/>
                <a:gd name="connsiteX1426" fmla="*/ 1399817 w 1842380"/>
                <a:gd name="connsiteY1426" fmla="*/ 404920 h 1847704"/>
                <a:gd name="connsiteX1427" fmla="*/ 1399817 w 1842380"/>
                <a:gd name="connsiteY1427" fmla="*/ 404920 h 1847704"/>
                <a:gd name="connsiteX1428" fmla="*/ 1399817 w 1842380"/>
                <a:gd name="connsiteY1428" fmla="*/ 657316 h 1847704"/>
                <a:gd name="connsiteX1429" fmla="*/ 1399817 w 1842380"/>
                <a:gd name="connsiteY1429" fmla="*/ 704707 h 1847704"/>
                <a:gd name="connsiteX1430" fmla="*/ 1393960 w 1842380"/>
                <a:gd name="connsiteY1430" fmla="*/ 713759 h 1847704"/>
                <a:gd name="connsiteX1431" fmla="*/ 1393960 w 1842380"/>
                <a:gd name="connsiteY1431" fmla="*/ 694589 h 1847704"/>
                <a:gd name="connsiteX1432" fmla="*/ 1393960 w 1842380"/>
                <a:gd name="connsiteY1432" fmla="*/ 665303 h 1847704"/>
                <a:gd name="connsiteX1433" fmla="*/ 1393960 w 1842380"/>
                <a:gd name="connsiteY1433" fmla="*/ 649329 h 1847704"/>
                <a:gd name="connsiteX1434" fmla="*/ 1399817 w 1842380"/>
                <a:gd name="connsiteY1434" fmla="*/ 657316 h 1847704"/>
                <a:gd name="connsiteX1435" fmla="*/ 1399817 w 1842380"/>
                <a:gd name="connsiteY1435" fmla="*/ 657316 h 1847704"/>
                <a:gd name="connsiteX1436" fmla="*/ 1399817 w 1842380"/>
                <a:gd name="connsiteY1436" fmla="*/ 752097 h 1847704"/>
                <a:gd name="connsiteX1437" fmla="*/ 1399817 w 1842380"/>
                <a:gd name="connsiteY1437" fmla="*/ 771267 h 1847704"/>
                <a:gd name="connsiteX1438" fmla="*/ 1397687 w 1842380"/>
                <a:gd name="connsiteY1438" fmla="*/ 775526 h 1847704"/>
                <a:gd name="connsiteX1439" fmla="*/ 1399817 w 1842380"/>
                <a:gd name="connsiteY1439" fmla="*/ 793631 h 1847704"/>
                <a:gd name="connsiteX1440" fmla="*/ 1399817 w 1842380"/>
                <a:gd name="connsiteY1440" fmla="*/ 813865 h 1847704"/>
                <a:gd name="connsiteX1441" fmla="*/ 1393960 w 1842380"/>
                <a:gd name="connsiteY1441" fmla="*/ 802683 h 1847704"/>
                <a:gd name="connsiteX1442" fmla="*/ 1393960 w 1842380"/>
                <a:gd name="connsiteY1442" fmla="*/ 760084 h 1847704"/>
                <a:gd name="connsiteX1443" fmla="*/ 1399817 w 1842380"/>
                <a:gd name="connsiteY1443" fmla="*/ 752097 h 1847704"/>
                <a:gd name="connsiteX1444" fmla="*/ 1399817 w 1842380"/>
                <a:gd name="connsiteY1444" fmla="*/ 752097 h 1847704"/>
                <a:gd name="connsiteX1445" fmla="*/ 1399817 w 1842380"/>
                <a:gd name="connsiteY1445" fmla="*/ 815995 h 1847704"/>
                <a:gd name="connsiteX1446" fmla="*/ 1399817 w 1842380"/>
                <a:gd name="connsiteY1446" fmla="*/ 833034 h 1847704"/>
                <a:gd name="connsiteX1447" fmla="*/ 1399817 w 1842380"/>
                <a:gd name="connsiteY1447" fmla="*/ 815995 h 1847704"/>
                <a:gd name="connsiteX1448" fmla="*/ 1399817 w 1842380"/>
                <a:gd name="connsiteY1448" fmla="*/ 815995 h 1847704"/>
                <a:gd name="connsiteX1449" fmla="*/ 1399817 w 1842380"/>
                <a:gd name="connsiteY1449" fmla="*/ 905984 h 1847704"/>
                <a:gd name="connsiteX1450" fmla="*/ 1399817 w 1842380"/>
                <a:gd name="connsiteY1450" fmla="*/ 911841 h 1847704"/>
                <a:gd name="connsiteX1451" fmla="*/ 1393960 w 1842380"/>
                <a:gd name="connsiteY1451" fmla="*/ 912906 h 1847704"/>
                <a:gd name="connsiteX1452" fmla="*/ 1393960 w 1842380"/>
                <a:gd name="connsiteY1452" fmla="*/ 905984 h 1847704"/>
                <a:gd name="connsiteX1453" fmla="*/ 1399817 w 1842380"/>
                <a:gd name="connsiteY1453" fmla="*/ 905984 h 1847704"/>
                <a:gd name="connsiteX1454" fmla="*/ 1399817 w 1842380"/>
                <a:gd name="connsiteY1454" fmla="*/ 905984 h 1847704"/>
                <a:gd name="connsiteX1455" fmla="*/ 1399817 w 1842380"/>
                <a:gd name="connsiteY1455" fmla="*/ 947517 h 1847704"/>
                <a:gd name="connsiteX1456" fmla="*/ 1399817 w 1842380"/>
                <a:gd name="connsiteY1456" fmla="*/ 960829 h 1847704"/>
                <a:gd name="connsiteX1457" fmla="*/ 1393960 w 1842380"/>
                <a:gd name="connsiteY1457" fmla="*/ 961894 h 1847704"/>
                <a:gd name="connsiteX1458" fmla="*/ 1393960 w 1842380"/>
                <a:gd name="connsiteY1458" fmla="*/ 954972 h 1847704"/>
                <a:gd name="connsiteX1459" fmla="*/ 1396090 w 1842380"/>
                <a:gd name="connsiteY1459" fmla="*/ 954972 h 1847704"/>
                <a:gd name="connsiteX1460" fmla="*/ 1393960 w 1842380"/>
                <a:gd name="connsiteY1460" fmla="*/ 949115 h 1847704"/>
                <a:gd name="connsiteX1461" fmla="*/ 1393960 w 1842380"/>
                <a:gd name="connsiteY1461" fmla="*/ 916633 h 1847704"/>
                <a:gd name="connsiteX1462" fmla="*/ 1397155 w 1842380"/>
                <a:gd name="connsiteY1462" fmla="*/ 933673 h 1847704"/>
                <a:gd name="connsiteX1463" fmla="*/ 1397155 w 1842380"/>
                <a:gd name="connsiteY1463" fmla="*/ 933673 h 1847704"/>
                <a:gd name="connsiteX1464" fmla="*/ 1399817 w 1842380"/>
                <a:gd name="connsiteY1464" fmla="*/ 947517 h 1847704"/>
                <a:gd name="connsiteX1465" fmla="*/ 1399817 w 1842380"/>
                <a:gd name="connsiteY1465" fmla="*/ 947517 h 1847704"/>
                <a:gd name="connsiteX1466" fmla="*/ 1399817 w 1842380"/>
                <a:gd name="connsiteY1466" fmla="*/ 947517 h 1847704"/>
                <a:gd name="connsiteX1467" fmla="*/ 1399817 w 1842380"/>
                <a:gd name="connsiteY1467" fmla="*/ 1038039 h 1847704"/>
                <a:gd name="connsiteX1468" fmla="*/ 1399817 w 1842380"/>
                <a:gd name="connsiteY1468" fmla="*/ 1079572 h 1847704"/>
                <a:gd name="connsiteX1469" fmla="*/ 1393960 w 1842380"/>
                <a:gd name="connsiteY1469" fmla="*/ 1095547 h 1847704"/>
                <a:gd name="connsiteX1470" fmla="*/ 1393960 w 1842380"/>
                <a:gd name="connsiteY1470" fmla="*/ 1072118 h 1847704"/>
                <a:gd name="connsiteX1471" fmla="*/ 1396090 w 1842380"/>
                <a:gd name="connsiteY1471" fmla="*/ 1069988 h 1847704"/>
                <a:gd name="connsiteX1472" fmla="*/ 1399817 w 1842380"/>
                <a:gd name="connsiteY1472" fmla="*/ 1038039 h 1847704"/>
                <a:gd name="connsiteX1473" fmla="*/ 1399817 w 1842380"/>
                <a:gd name="connsiteY1473" fmla="*/ 1038039 h 1847704"/>
                <a:gd name="connsiteX1474" fmla="*/ 1399817 w 1842380"/>
                <a:gd name="connsiteY1474" fmla="*/ 1100872 h 1847704"/>
                <a:gd name="connsiteX1475" fmla="*/ 1399817 w 1842380"/>
                <a:gd name="connsiteY1475" fmla="*/ 1113119 h 1847704"/>
                <a:gd name="connsiteX1476" fmla="*/ 1393960 w 1842380"/>
                <a:gd name="connsiteY1476" fmla="*/ 1115248 h 1847704"/>
                <a:gd name="connsiteX1477" fmla="*/ 1393960 w 1842380"/>
                <a:gd name="connsiteY1477" fmla="*/ 1103001 h 1847704"/>
                <a:gd name="connsiteX1478" fmla="*/ 1399817 w 1842380"/>
                <a:gd name="connsiteY1478" fmla="*/ 1100872 h 1847704"/>
                <a:gd name="connsiteX1479" fmla="*/ 1399817 w 1842380"/>
                <a:gd name="connsiteY1479" fmla="*/ 1100872 h 1847704"/>
                <a:gd name="connsiteX1480" fmla="*/ 1399817 w 1842380"/>
                <a:gd name="connsiteY1480" fmla="*/ 1141340 h 1847704"/>
                <a:gd name="connsiteX1481" fmla="*/ 1399817 w 1842380"/>
                <a:gd name="connsiteY1481" fmla="*/ 1152522 h 1847704"/>
                <a:gd name="connsiteX1482" fmla="*/ 1393960 w 1842380"/>
                <a:gd name="connsiteY1482" fmla="*/ 1152522 h 1847704"/>
                <a:gd name="connsiteX1483" fmla="*/ 1393960 w 1842380"/>
                <a:gd name="connsiteY1483" fmla="*/ 1141340 h 1847704"/>
                <a:gd name="connsiteX1484" fmla="*/ 1399817 w 1842380"/>
                <a:gd name="connsiteY1484" fmla="*/ 1141340 h 1847704"/>
                <a:gd name="connsiteX1485" fmla="*/ 1399817 w 1842380"/>
                <a:gd name="connsiteY1485" fmla="*/ 1141340 h 1847704"/>
                <a:gd name="connsiteX1486" fmla="*/ 1399817 w 1842380"/>
                <a:gd name="connsiteY1486" fmla="*/ 1179679 h 1847704"/>
                <a:gd name="connsiteX1487" fmla="*/ 1399817 w 1842380"/>
                <a:gd name="connsiteY1487" fmla="*/ 1211095 h 1847704"/>
                <a:gd name="connsiteX1488" fmla="*/ 1393960 w 1842380"/>
                <a:gd name="connsiteY1488" fmla="*/ 1220147 h 1847704"/>
                <a:gd name="connsiteX1489" fmla="*/ 1393960 w 1842380"/>
                <a:gd name="connsiteY1489" fmla="*/ 1203108 h 1847704"/>
                <a:gd name="connsiteX1490" fmla="*/ 1397155 w 1842380"/>
                <a:gd name="connsiteY1490" fmla="*/ 1191926 h 1847704"/>
                <a:gd name="connsiteX1491" fmla="*/ 1397155 w 1842380"/>
                <a:gd name="connsiteY1491" fmla="*/ 1191926 h 1847704"/>
                <a:gd name="connsiteX1492" fmla="*/ 1398220 w 1842380"/>
                <a:gd name="connsiteY1492" fmla="*/ 1190861 h 1847704"/>
                <a:gd name="connsiteX1493" fmla="*/ 1393960 w 1842380"/>
                <a:gd name="connsiteY1493" fmla="*/ 1191926 h 1847704"/>
                <a:gd name="connsiteX1494" fmla="*/ 1393960 w 1842380"/>
                <a:gd name="connsiteY1494" fmla="*/ 1180743 h 1847704"/>
                <a:gd name="connsiteX1495" fmla="*/ 1399817 w 1842380"/>
                <a:gd name="connsiteY1495" fmla="*/ 1179679 h 1847704"/>
                <a:gd name="connsiteX1496" fmla="*/ 1399817 w 1842380"/>
                <a:gd name="connsiteY1496" fmla="*/ 1179679 h 1847704"/>
                <a:gd name="connsiteX1497" fmla="*/ 1399817 w 1842380"/>
                <a:gd name="connsiteY1497" fmla="*/ 1355397 h 1847704"/>
                <a:gd name="connsiteX1498" fmla="*/ 1399817 w 1842380"/>
                <a:gd name="connsiteY1498" fmla="*/ 1400658 h 1847704"/>
                <a:gd name="connsiteX1499" fmla="*/ 1393960 w 1842380"/>
                <a:gd name="connsiteY1499" fmla="*/ 1394800 h 1847704"/>
                <a:gd name="connsiteX1500" fmla="*/ 1393960 w 1842380"/>
                <a:gd name="connsiteY1500" fmla="*/ 1355397 h 1847704"/>
                <a:gd name="connsiteX1501" fmla="*/ 1395025 w 1842380"/>
                <a:gd name="connsiteY1501" fmla="*/ 1353267 h 1847704"/>
                <a:gd name="connsiteX1502" fmla="*/ 1399817 w 1842380"/>
                <a:gd name="connsiteY1502" fmla="*/ 1355397 h 1847704"/>
                <a:gd name="connsiteX1503" fmla="*/ 1399817 w 1842380"/>
                <a:gd name="connsiteY1503" fmla="*/ 1355397 h 1847704"/>
                <a:gd name="connsiteX1504" fmla="*/ 1399817 w 1842380"/>
                <a:gd name="connsiteY1504" fmla="*/ 1433139 h 1847704"/>
                <a:gd name="connsiteX1505" fmla="*/ 1399817 w 1842380"/>
                <a:gd name="connsiteY1505" fmla="*/ 1482660 h 1847704"/>
                <a:gd name="connsiteX1506" fmla="*/ 1393960 w 1842380"/>
                <a:gd name="connsiteY1506" fmla="*/ 1488517 h 1847704"/>
                <a:gd name="connsiteX1507" fmla="*/ 1393960 w 1842380"/>
                <a:gd name="connsiteY1507" fmla="*/ 1425684 h 1847704"/>
                <a:gd name="connsiteX1508" fmla="*/ 1397155 w 1842380"/>
                <a:gd name="connsiteY1508" fmla="*/ 1429944 h 1847704"/>
                <a:gd name="connsiteX1509" fmla="*/ 1399817 w 1842380"/>
                <a:gd name="connsiteY1509" fmla="*/ 1433139 h 1847704"/>
                <a:gd name="connsiteX1510" fmla="*/ 1399817 w 1842380"/>
                <a:gd name="connsiteY1510" fmla="*/ 1433139 h 1847704"/>
                <a:gd name="connsiteX1511" fmla="*/ 1399817 w 1842380"/>
                <a:gd name="connsiteY1511" fmla="*/ 1587025 h 1847704"/>
                <a:gd name="connsiteX1512" fmla="*/ 1399817 w 1842380"/>
                <a:gd name="connsiteY1512" fmla="*/ 1625364 h 1847704"/>
                <a:gd name="connsiteX1513" fmla="*/ 1393960 w 1842380"/>
                <a:gd name="connsiteY1513" fmla="*/ 1623234 h 1847704"/>
                <a:gd name="connsiteX1514" fmla="*/ 1393960 w 1842380"/>
                <a:gd name="connsiteY1514" fmla="*/ 1593948 h 1847704"/>
                <a:gd name="connsiteX1515" fmla="*/ 1399817 w 1842380"/>
                <a:gd name="connsiteY1515" fmla="*/ 1587025 h 1847704"/>
                <a:gd name="connsiteX1516" fmla="*/ 1399817 w 1842380"/>
                <a:gd name="connsiteY1516" fmla="*/ 1587025 h 1847704"/>
                <a:gd name="connsiteX1517" fmla="*/ 1399817 w 1842380"/>
                <a:gd name="connsiteY1517" fmla="*/ 1675950 h 1847704"/>
                <a:gd name="connsiteX1518" fmla="*/ 1399817 w 1842380"/>
                <a:gd name="connsiteY1518" fmla="*/ 1711093 h 1847704"/>
                <a:gd name="connsiteX1519" fmla="*/ 1393960 w 1842380"/>
                <a:gd name="connsiteY1519" fmla="*/ 1716951 h 1847704"/>
                <a:gd name="connsiteX1520" fmla="*/ 1393960 w 1842380"/>
                <a:gd name="connsiteY1520" fmla="*/ 1696716 h 1847704"/>
                <a:gd name="connsiteX1521" fmla="*/ 1395025 w 1842380"/>
                <a:gd name="connsiteY1521" fmla="*/ 1695651 h 1847704"/>
                <a:gd name="connsiteX1522" fmla="*/ 1393960 w 1842380"/>
                <a:gd name="connsiteY1522" fmla="*/ 1695651 h 1847704"/>
                <a:gd name="connsiteX1523" fmla="*/ 1396090 w 1842380"/>
                <a:gd name="connsiteY1523" fmla="*/ 1694586 h 1847704"/>
                <a:gd name="connsiteX1524" fmla="*/ 1393960 w 1842380"/>
                <a:gd name="connsiteY1524" fmla="*/ 1693521 h 1847704"/>
                <a:gd name="connsiteX1525" fmla="*/ 1393960 w 1842380"/>
                <a:gd name="connsiteY1525" fmla="*/ 1674352 h 1847704"/>
                <a:gd name="connsiteX1526" fmla="*/ 1399817 w 1842380"/>
                <a:gd name="connsiteY1526" fmla="*/ 1675950 h 1847704"/>
                <a:gd name="connsiteX1527" fmla="*/ 1394492 w 1842380"/>
                <a:gd name="connsiteY1527" fmla="*/ 131758 h 1847704"/>
                <a:gd name="connsiteX1528" fmla="*/ 1394492 w 1842380"/>
                <a:gd name="connsiteY1528" fmla="*/ 153057 h 1847704"/>
                <a:gd name="connsiteX1529" fmla="*/ 1390233 w 1842380"/>
                <a:gd name="connsiteY1529" fmla="*/ 149863 h 1847704"/>
                <a:gd name="connsiteX1530" fmla="*/ 1390233 w 1842380"/>
                <a:gd name="connsiteY1530" fmla="*/ 129628 h 1847704"/>
                <a:gd name="connsiteX1531" fmla="*/ 1394492 w 1842380"/>
                <a:gd name="connsiteY1531" fmla="*/ 131758 h 1847704"/>
                <a:gd name="connsiteX1532" fmla="*/ 1394492 w 1842380"/>
                <a:gd name="connsiteY1532" fmla="*/ 131758 h 1847704"/>
                <a:gd name="connsiteX1533" fmla="*/ 1394492 w 1842380"/>
                <a:gd name="connsiteY1533" fmla="*/ 237189 h 1847704"/>
                <a:gd name="connsiteX1534" fmla="*/ 1394492 w 1842380"/>
                <a:gd name="connsiteY1534" fmla="*/ 254229 h 1847704"/>
                <a:gd name="connsiteX1535" fmla="*/ 1390233 w 1842380"/>
                <a:gd name="connsiteY1535" fmla="*/ 252099 h 1847704"/>
                <a:gd name="connsiteX1536" fmla="*/ 1390233 w 1842380"/>
                <a:gd name="connsiteY1536" fmla="*/ 235059 h 1847704"/>
                <a:gd name="connsiteX1537" fmla="*/ 1394492 w 1842380"/>
                <a:gd name="connsiteY1537" fmla="*/ 237189 h 1847704"/>
                <a:gd name="connsiteX1538" fmla="*/ 1394492 w 1842380"/>
                <a:gd name="connsiteY1538" fmla="*/ 237189 h 1847704"/>
                <a:gd name="connsiteX1539" fmla="*/ 1394492 w 1842380"/>
                <a:gd name="connsiteY1539" fmla="*/ 400661 h 1847704"/>
                <a:gd name="connsiteX1540" fmla="*/ 1394492 w 1842380"/>
                <a:gd name="connsiteY1540" fmla="*/ 549222 h 1847704"/>
                <a:gd name="connsiteX1541" fmla="*/ 1390233 w 1842380"/>
                <a:gd name="connsiteY1541" fmla="*/ 549222 h 1847704"/>
                <a:gd name="connsiteX1542" fmla="*/ 1390233 w 1842380"/>
                <a:gd name="connsiteY1542" fmla="*/ 398531 h 1847704"/>
                <a:gd name="connsiteX1543" fmla="*/ 1394492 w 1842380"/>
                <a:gd name="connsiteY1543" fmla="*/ 400661 h 1847704"/>
                <a:gd name="connsiteX1544" fmla="*/ 1394492 w 1842380"/>
                <a:gd name="connsiteY1544" fmla="*/ 400661 h 1847704"/>
                <a:gd name="connsiteX1545" fmla="*/ 1394492 w 1842380"/>
                <a:gd name="connsiteY1545" fmla="*/ 649329 h 1847704"/>
                <a:gd name="connsiteX1546" fmla="*/ 1394492 w 1842380"/>
                <a:gd name="connsiteY1546" fmla="*/ 665303 h 1847704"/>
                <a:gd name="connsiteX1547" fmla="*/ 1390233 w 1842380"/>
                <a:gd name="connsiteY1547" fmla="*/ 659446 h 1847704"/>
                <a:gd name="connsiteX1548" fmla="*/ 1390233 w 1842380"/>
                <a:gd name="connsiteY1548" fmla="*/ 643471 h 1847704"/>
                <a:gd name="connsiteX1549" fmla="*/ 1394492 w 1842380"/>
                <a:gd name="connsiteY1549" fmla="*/ 649329 h 1847704"/>
                <a:gd name="connsiteX1550" fmla="*/ 1394492 w 1842380"/>
                <a:gd name="connsiteY1550" fmla="*/ 649329 h 1847704"/>
                <a:gd name="connsiteX1551" fmla="*/ 1394492 w 1842380"/>
                <a:gd name="connsiteY1551" fmla="*/ 694589 h 1847704"/>
                <a:gd name="connsiteX1552" fmla="*/ 1394492 w 1842380"/>
                <a:gd name="connsiteY1552" fmla="*/ 713759 h 1847704"/>
                <a:gd name="connsiteX1553" fmla="*/ 1390233 w 1842380"/>
                <a:gd name="connsiteY1553" fmla="*/ 719616 h 1847704"/>
                <a:gd name="connsiteX1554" fmla="*/ 1390233 w 1842380"/>
                <a:gd name="connsiteY1554" fmla="*/ 701512 h 1847704"/>
                <a:gd name="connsiteX1555" fmla="*/ 1394492 w 1842380"/>
                <a:gd name="connsiteY1555" fmla="*/ 694589 h 1847704"/>
                <a:gd name="connsiteX1556" fmla="*/ 1394492 w 1842380"/>
                <a:gd name="connsiteY1556" fmla="*/ 694589 h 1847704"/>
                <a:gd name="connsiteX1557" fmla="*/ 1394492 w 1842380"/>
                <a:gd name="connsiteY1557" fmla="*/ 759552 h 1847704"/>
                <a:gd name="connsiteX1558" fmla="*/ 1394492 w 1842380"/>
                <a:gd name="connsiteY1558" fmla="*/ 802150 h 1847704"/>
                <a:gd name="connsiteX1559" fmla="*/ 1390233 w 1842380"/>
                <a:gd name="connsiteY1559" fmla="*/ 792033 h 1847704"/>
                <a:gd name="connsiteX1560" fmla="*/ 1390233 w 1842380"/>
                <a:gd name="connsiteY1560" fmla="*/ 759552 h 1847704"/>
                <a:gd name="connsiteX1561" fmla="*/ 1392363 w 1842380"/>
                <a:gd name="connsiteY1561" fmla="*/ 762747 h 1847704"/>
                <a:gd name="connsiteX1562" fmla="*/ 1394492 w 1842380"/>
                <a:gd name="connsiteY1562" fmla="*/ 759552 h 1847704"/>
                <a:gd name="connsiteX1563" fmla="*/ 1394492 w 1842380"/>
                <a:gd name="connsiteY1563" fmla="*/ 759552 h 1847704"/>
                <a:gd name="connsiteX1564" fmla="*/ 1394492 w 1842380"/>
                <a:gd name="connsiteY1564" fmla="*/ 905984 h 1847704"/>
                <a:gd name="connsiteX1565" fmla="*/ 1394492 w 1842380"/>
                <a:gd name="connsiteY1565" fmla="*/ 912906 h 1847704"/>
                <a:gd name="connsiteX1566" fmla="*/ 1391297 w 1842380"/>
                <a:gd name="connsiteY1566" fmla="*/ 912906 h 1847704"/>
                <a:gd name="connsiteX1567" fmla="*/ 1394492 w 1842380"/>
                <a:gd name="connsiteY1567" fmla="*/ 917166 h 1847704"/>
                <a:gd name="connsiteX1568" fmla="*/ 1394492 w 1842380"/>
                <a:gd name="connsiteY1568" fmla="*/ 949647 h 1847704"/>
                <a:gd name="connsiteX1569" fmla="*/ 1393427 w 1842380"/>
                <a:gd name="connsiteY1569" fmla="*/ 949647 h 1847704"/>
                <a:gd name="connsiteX1570" fmla="*/ 1390233 w 1842380"/>
                <a:gd name="connsiteY1570" fmla="*/ 927283 h 1847704"/>
                <a:gd name="connsiteX1571" fmla="*/ 1390233 w 1842380"/>
                <a:gd name="connsiteY1571" fmla="*/ 905984 h 1847704"/>
                <a:gd name="connsiteX1572" fmla="*/ 1394492 w 1842380"/>
                <a:gd name="connsiteY1572" fmla="*/ 905984 h 1847704"/>
                <a:gd name="connsiteX1573" fmla="*/ 1394492 w 1842380"/>
                <a:gd name="connsiteY1573" fmla="*/ 905984 h 1847704"/>
                <a:gd name="connsiteX1574" fmla="*/ 1394492 w 1842380"/>
                <a:gd name="connsiteY1574" fmla="*/ 955504 h 1847704"/>
                <a:gd name="connsiteX1575" fmla="*/ 1394492 w 1842380"/>
                <a:gd name="connsiteY1575" fmla="*/ 962427 h 1847704"/>
                <a:gd name="connsiteX1576" fmla="*/ 1390233 w 1842380"/>
                <a:gd name="connsiteY1576" fmla="*/ 962427 h 1847704"/>
                <a:gd name="connsiteX1577" fmla="*/ 1390233 w 1842380"/>
                <a:gd name="connsiteY1577" fmla="*/ 955504 h 1847704"/>
                <a:gd name="connsiteX1578" fmla="*/ 1394492 w 1842380"/>
                <a:gd name="connsiteY1578" fmla="*/ 955504 h 1847704"/>
                <a:gd name="connsiteX1579" fmla="*/ 1394492 w 1842380"/>
                <a:gd name="connsiteY1579" fmla="*/ 955504 h 1847704"/>
                <a:gd name="connsiteX1580" fmla="*/ 1394492 w 1842380"/>
                <a:gd name="connsiteY1580" fmla="*/ 1071585 h 1847704"/>
                <a:gd name="connsiteX1581" fmla="*/ 1394492 w 1842380"/>
                <a:gd name="connsiteY1581" fmla="*/ 1095014 h 1847704"/>
                <a:gd name="connsiteX1582" fmla="*/ 1392363 w 1842380"/>
                <a:gd name="connsiteY1582" fmla="*/ 1104066 h 1847704"/>
                <a:gd name="connsiteX1583" fmla="*/ 1394492 w 1842380"/>
                <a:gd name="connsiteY1583" fmla="*/ 1103001 h 1847704"/>
                <a:gd name="connsiteX1584" fmla="*/ 1394492 w 1842380"/>
                <a:gd name="connsiteY1584" fmla="*/ 1115248 h 1847704"/>
                <a:gd name="connsiteX1585" fmla="*/ 1390233 w 1842380"/>
                <a:gd name="connsiteY1585" fmla="*/ 1116313 h 1847704"/>
                <a:gd name="connsiteX1586" fmla="*/ 1390233 w 1842380"/>
                <a:gd name="connsiteY1586" fmla="*/ 1077975 h 1847704"/>
                <a:gd name="connsiteX1587" fmla="*/ 1394492 w 1842380"/>
                <a:gd name="connsiteY1587" fmla="*/ 1071585 h 1847704"/>
                <a:gd name="connsiteX1588" fmla="*/ 1394492 w 1842380"/>
                <a:gd name="connsiteY1588" fmla="*/ 1071585 h 1847704"/>
                <a:gd name="connsiteX1589" fmla="*/ 1394492 w 1842380"/>
                <a:gd name="connsiteY1589" fmla="*/ 1141340 h 1847704"/>
                <a:gd name="connsiteX1590" fmla="*/ 1394492 w 1842380"/>
                <a:gd name="connsiteY1590" fmla="*/ 1152522 h 1847704"/>
                <a:gd name="connsiteX1591" fmla="*/ 1390233 w 1842380"/>
                <a:gd name="connsiteY1591" fmla="*/ 1152522 h 1847704"/>
                <a:gd name="connsiteX1592" fmla="*/ 1390233 w 1842380"/>
                <a:gd name="connsiteY1592" fmla="*/ 1141340 h 1847704"/>
                <a:gd name="connsiteX1593" fmla="*/ 1394492 w 1842380"/>
                <a:gd name="connsiteY1593" fmla="*/ 1141340 h 1847704"/>
                <a:gd name="connsiteX1594" fmla="*/ 1394492 w 1842380"/>
                <a:gd name="connsiteY1594" fmla="*/ 1141340 h 1847704"/>
                <a:gd name="connsiteX1595" fmla="*/ 1394492 w 1842380"/>
                <a:gd name="connsiteY1595" fmla="*/ 1180743 h 1847704"/>
                <a:gd name="connsiteX1596" fmla="*/ 1394492 w 1842380"/>
                <a:gd name="connsiteY1596" fmla="*/ 1191926 h 1847704"/>
                <a:gd name="connsiteX1597" fmla="*/ 1390233 w 1842380"/>
                <a:gd name="connsiteY1597" fmla="*/ 1192991 h 1847704"/>
                <a:gd name="connsiteX1598" fmla="*/ 1390233 w 1842380"/>
                <a:gd name="connsiteY1598" fmla="*/ 1181808 h 1847704"/>
                <a:gd name="connsiteX1599" fmla="*/ 1394492 w 1842380"/>
                <a:gd name="connsiteY1599" fmla="*/ 1180743 h 1847704"/>
                <a:gd name="connsiteX1600" fmla="*/ 1394492 w 1842380"/>
                <a:gd name="connsiteY1600" fmla="*/ 1180743 h 1847704"/>
                <a:gd name="connsiteX1601" fmla="*/ 1394492 w 1842380"/>
                <a:gd name="connsiteY1601" fmla="*/ 1203108 h 1847704"/>
                <a:gd name="connsiteX1602" fmla="*/ 1394492 w 1842380"/>
                <a:gd name="connsiteY1602" fmla="*/ 1220147 h 1847704"/>
                <a:gd name="connsiteX1603" fmla="*/ 1390233 w 1842380"/>
                <a:gd name="connsiteY1603" fmla="*/ 1224407 h 1847704"/>
                <a:gd name="connsiteX1604" fmla="*/ 1390233 w 1842380"/>
                <a:gd name="connsiteY1604" fmla="*/ 1210030 h 1847704"/>
                <a:gd name="connsiteX1605" fmla="*/ 1394492 w 1842380"/>
                <a:gd name="connsiteY1605" fmla="*/ 1203108 h 1847704"/>
                <a:gd name="connsiteX1606" fmla="*/ 1394492 w 1842380"/>
                <a:gd name="connsiteY1606" fmla="*/ 1203108 h 1847704"/>
                <a:gd name="connsiteX1607" fmla="*/ 1394492 w 1842380"/>
                <a:gd name="connsiteY1607" fmla="*/ 1355397 h 1847704"/>
                <a:gd name="connsiteX1608" fmla="*/ 1394492 w 1842380"/>
                <a:gd name="connsiteY1608" fmla="*/ 1394800 h 1847704"/>
                <a:gd name="connsiteX1609" fmla="*/ 1390233 w 1842380"/>
                <a:gd name="connsiteY1609" fmla="*/ 1390540 h 1847704"/>
                <a:gd name="connsiteX1610" fmla="*/ 1390233 w 1842380"/>
                <a:gd name="connsiteY1610" fmla="*/ 1360189 h 1847704"/>
                <a:gd name="connsiteX1611" fmla="*/ 1394492 w 1842380"/>
                <a:gd name="connsiteY1611" fmla="*/ 1355397 h 1847704"/>
                <a:gd name="connsiteX1612" fmla="*/ 1394492 w 1842380"/>
                <a:gd name="connsiteY1612" fmla="*/ 1355397 h 1847704"/>
                <a:gd name="connsiteX1613" fmla="*/ 1394492 w 1842380"/>
                <a:gd name="connsiteY1613" fmla="*/ 1425152 h 1847704"/>
                <a:gd name="connsiteX1614" fmla="*/ 1394492 w 1842380"/>
                <a:gd name="connsiteY1614" fmla="*/ 1487984 h 1847704"/>
                <a:gd name="connsiteX1615" fmla="*/ 1393427 w 1842380"/>
                <a:gd name="connsiteY1615" fmla="*/ 1487984 h 1847704"/>
                <a:gd name="connsiteX1616" fmla="*/ 1390233 w 1842380"/>
                <a:gd name="connsiteY1616" fmla="*/ 1491179 h 1847704"/>
                <a:gd name="connsiteX1617" fmla="*/ 1390233 w 1842380"/>
                <a:gd name="connsiteY1617" fmla="*/ 1420359 h 1847704"/>
                <a:gd name="connsiteX1618" fmla="*/ 1394492 w 1842380"/>
                <a:gd name="connsiteY1618" fmla="*/ 1425152 h 1847704"/>
                <a:gd name="connsiteX1619" fmla="*/ 1394492 w 1842380"/>
                <a:gd name="connsiteY1619" fmla="*/ 1425152 h 1847704"/>
                <a:gd name="connsiteX1620" fmla="*/ 1394492 w 1842380"/>
                <a:gd name="connsiteY1620" fmla="*/ 1593948 h 1847704"/>
                <a:gd name="connsiteX1621" fmla="*/ 1394492 w 1842380"/>
                <a:gd name="connsiteY1621" fmla="*/ 1623234 h 1847704"/>
                <a:gd name="connsiteX1622" fmla="*/ 1390233 w 1842380"/>
                <a:gd name="connsiteY1622" fmla="*/ 1622169 h 1847704"/>
                <a:gd name="connsiteX1623" fmla="*/ 1390233 w 1842380"/>
                <a:gd name="connsiteY1623" fmla="*/ 1598740 h 1847704"/>
                <a:gd name="connsiteX1624" fmla="*/ 1394492 w 1842380"/>
                <a:gd name="connsiteY1624" fmla="*/ 1593948 h 1847704"/>
                <a:gd name="connsiteX1625" fmla="*/ 1394492 w 1842380"/>
                <a:gd name="connsiteY1625" fmla="*/ 1593948 h 1847704"/>
                <a:gd name="connsiteX1626" fmla="*/ 1394492 w 1842380"/>
                <a:gd name="connsiteY1626" fmla="*/ 1673820 h 1847704"/>
                <a:gd name="connsiteX1627" fmla="*/ 1394492 w 1842380"/>
                <a:gd name="connsiteY1627" fmla="*/ 1692989 h 1847704"/>
                <a:gd name="connsiteX1628" fmla="*/ 1390233 w 1842380"/>
                <a:gd name="connsiteY1628" fmla="*/ 1691924 h 1847704"/>
                <a:gd name="connsiteX1629" fmla="*/ 1390233 w 1842380"/>
                <a:gd name="connsiteY1629" fmla="*/ 1671690 h 1847704"/>
                <a:gd name="connsiteX1630" fmla="*/ 1394492 w 1842380"/>
                <a:gd name="connsiteY1630" fmla="*/ 1673820 h 1847704"/>
                <a:gd name="connsiteX1631" fmla="*/ 1394492 w 1842380"/>
                <a:gd name="connsiteY1631" fmla="*/ 1673820 h 1847704"/>
                <a:gd name="connsiteX1632" fmla="*/ 1394492 w 1842380"/>
                <a:gd name="connsiteY1632" fmla="*/ 1696184 h 1847704"/>
                <a:gd name="connsiteX1633" fmla="*/ 1394492 w 1842380"/>
                <a:gd name="connsiteY1633" fmla="*/ 1716418 h 1847704"/>
                <a:gd name="connsiteX1634" fmla="*/ 1390233 w 1842380"/>
                <a:gd name="connsiteY1634" fmla="*/ 1718548 h 1847704"/>
                <a:gd name="connsiteX1635" fmla="*/ 1390233 w 1842380"/>
                <a:gd name="connsiteY1635" fmla="*/ 1699379 h 1847704"/>
                <a:gd name="connsiteX1636" fmla="*/ 1394492 w 1842380"/>
                <a:gd name="connsiteY1636" fmla="*/ 1696184 h 1847704"/>
                <a:gd name="connsiteX1637" fmla="*/ 1389700 w 1842380"/>
                <a:gd name="connsiteY1637" fmla="*/ 129096 h 1847704"/>
                <a:gd name="connsiteX1638" fmla="*/ 1389700 w 1842380"/>
                <a:gd name="connsiteY1638" fmla="*/ 149330 h 1847704"/>
                <a:gd name="connsiteX1639" fmla="*/ 1369466 w 1842380"/>
                <a:gd name="connsiteY1639" fmla="*/ 136018 h 1847704"/>
                <a:gd name="connsiteX1640" fmla="*/ 1369466 w 1842380"/>
                <a:gd name="connsiteY1640" fmla="*/ 118979 h 1847704"/>
                <a:gd name="connsiteX1641" fmla="*/ 1389700 w 1842380"/>
                <a:gd name="connsiteY1641" fmla="*/ 129096 h 1847704"/>
                <a:gd name="connsiteX1642" fmla="*/ 1389700 w 1842380"/>
                <a:gd name="connsiteY1642" fmla="*/ 129096 h 1847704"/>
                <a:gd name="connsiteX1643" fmla="*/ 1389700 w 1842380"/>
                <a:gd name="connsiteY1643" fmla="*/ 235059 h 1847704"/>
                <a:gd name="connsiteX1644" fmla="*/ 1389700 w 1842380"/>
                <a:gd name="connsiteY1644" fmla="*/ 252099 h 1847704"/>
                <a:gd name="connsiteX1645" fmla="*/ 1369466 w 1842380"/>
                <a:gd name="connsiteY1645" fmla="*/ 241982 h 1847704"/>
                <a:gd name="connsiteX1646" fmla="*/ 1369466 w 1842380"/>
                <a:gd name="connsiteY1646" fmla="*/ 221747 h 1847704"/>
                <a:gd name="connsiteX1647" fmla="*/ 1389700 w 1842380"/>
                <a:gd name="connsiteY1647" fmla="*/ 235059 h 1847704"/>
                <a:gd name="connsiteX1648" fmla="*/ 1389700 w 1842380"/>
                <a:gd name="connsiteY1648" fmla="*/ 235059 h 1847704"/>
                <a:gd name="connsiteX1649" fmla="*/ 1389700 w 1842380"/>
                <a:gd name="connsiteY1649" fmla="*/ 398531 h 1847704"/>
                <a:gd name="connsiteX1650" fmla="*/ 1389700 w 1842380"/>
                <a:gd name="connsiteY1650" fmla="*/ 549222 h 1847704"/>
                <a:gd name="connsiteX1651" fmla="*/ 1386505 w 1842380"/>
                <a:gd name="connsiteY1651" fmla="*/ 549222 h 1847704"/>
                <a:gd name="connsiteX1652" fmla="*/ 1389700 w 1842380"/>
                <a:gd name="connsiteY1652" fmla="*/ 516741 h 1847704"/>
                <a:gd name="connsiteX1653" fmla="*/ 1369466 w 1842380"/>
                <a:gd name="connsiteY1653" fmla="*/ 488520 h 1847704"/>
                <a:gd name="connsiteX1654" fmla="*/ 1369466 w 1842380"/>
                <a:gd name="connsiteY1654" fmla="*/ 467221 h 1847704"/>
                <a:gd name="connsiteX1655" fmla="*/ 1377453 w 1842380"/>
                <a:gd name="connsiteY1655" fmla="*/ 467221 h 1847704"/>
                <a:gd name="connsiteX1656" fmla="*/ 1387570 w 1842380"/>
                <a:gd name="connsiteY1656" fmla="*/ 457103 h 1847704"/>
                <a:gd name="connsiteX1657" fmla="*/ 1369466 w 1842380"/>
                <a:gd name="connsiteY1657" fmla="*/ 457103 h 1847704"/>
                <a:gd name="connsiteX1658" fmla="*/ 1369466 w 1842380"/>
                <a:gd name="connsiteY1658" fmla="*/ 433674 h 1847704"/>
                <a:gd name="connsiteX1659" fmla="*/ 1380648 w 1842380"/>
                <a:gd name="connsiteY1659" fmla="*/ 425687 h 1847704"/>
                <a:gd name="connsiteX1660" fmla="*/ 1369466 w 1842380"/>
                <a:gd name="connsiteY1660" fmla="*/ 414505 h 1847704"/>
                <a:gd name="connsiteX1661" fmla="*/ 1369466 w 1842380"/>
                <a:gd name="connsiteY1661" fmla="*/ 386284 h 1847704"/>
                <a:gd name="connsiteX1662" fmla="*/ 1386505 w 1842380"/>
                <a:gd name="connsiteY1662" fmla="*/ 396401 h 1847704"/>
                <a:gd name="connsiteX1663" fmla="*/ 1389700 w 1842380"/>
                <a:gd name="connsiteY1663" fmla="*/ 398531 h 1847704"/>
                <a:gd name="connsiteX1664" fmla="*/ 1389700 w 1842380"/>
                <a:gd name="connsiteY1664" fmla="*/ 398531 h 1847704"/>
                <a:gd name="connsiteX1665" fmla="*/ 1389700 w 1842380"/>
                <a:gd name="connsiteY1665" fmla="*/ 644004 h 1847704"/>
                <a:gd name="connsiteX1666" fmla="*/ 1389700 w 1842380"/>
                <a:gd name="connsiteY1666" fmla="*/ 659978 h 1847704"/>
                <a:gd name="connsiteX1667" fmla="*/ 1383843 w 1842380"/>
                <a:gd name="connsiteY1667" fmla="*/ 653056 h 1847704"/>
                <a:gd name="connsiteX1668" fmla="*/ 1383843 w 1842380"/>
                <a:gd name="connsiteY1668" fmla="*/ 653056 h 1847704"/>
                <a:gd name="connsiteX1669" fmla="*/ 1382778 w 1842380"/>
                <a:gd name="connsiteY1669" fmla="*/ 651991 h 1847704"/>
                <a:gd name="connsiteX1670" fmla="*/ 1369466 w 1842380"/>
                <a:gd name="connsiteY1670" fmla="*/ 680212 h 1847704"/>
                <a:gd name="connsiteX1671" fmla="*/ 1369466 w 1842380"/>
                <a:gd name="connsiteY1671" fmla="*/ 658913 h 1847704"/>
                <a:gd name="connsiteX1672" fmla="*/ 1369466 w 1842380"/>
                <a:gd name="connsiteY1672" fmla="*/ 627497 h 1847704"/>
                <a:gd name="connsiteX1673" fmla="*/ 1369466 w 1842380"/>
                <a:gd name="connsiteY1673" fmla="*/ 611523 h 1847704"/>
                <a:gd name="connsiteX1674" fmla="*/ 1383843 w 1842380"/>
                <a:gd name="connsiteY1674" fmla="*/ 638679 h 1847704"/>
                <a:gd name="connsiteX1675" fmla="*/ 1388103 w 1842380"/>
                <a:gd name="connsiteY1675" fmla="*/ 642939 h 1847704"/>
                <a:gd name="connsiteX1676" fmla="*/ 1389700 w 1842380"/>
                <a:gd name="connsiteY1676" fmla="*/ 644004 h 1847704"/>
                <a:gd name="connsiteX1677" fmla="*/ 1389700 w 1842380"/>
                <a:gd name="connsiteY1677" fmla="*/ 644004 h 1847704"/>
                <a:gd name="connsiteX1678" fmla="*/ 1389700 w 1842380"/>
                <a:gd name="connsiteY1678" fmla="*/ 700979 h 1847704"/>
                <a:gd name="connsiteX1679" fmla="*/ 1389700 w 1842380"/>
                <a:gd name="connsiteY1679" fmla="*/ 719083 h 1847704"/>
                <a:gd name="connsiteX1680" fmla="*/ 1381713 w 1842380"/>
                <a:gd name="connsiteY1680" fmla="*/ 733460 h 1847704"/>
                <a:gd name="connsiteX1681" fmla="*/ 1389700 w 1842380"/>
                <a:gd name="connsiteY1681" fmla="*/ 759552 h 1847704"/>
                <a:gd name="connsiteX1682" fmla="*/ 1389700 w 1842380"/>
                <a:gd name="connsiteY1682" fmla="*/ 792033 h 1847704"/>
                <a:gd name="connsiteX1683" fmla="*/ 1387570 w 1842380"/>
                <a:gd name="connsiteY1683" fmla="*/ 772864 h 1847704"/>
                <a:gd name="connsiteX1684" fmla="*/ 1371596 w 1842380"/>
                <a:gd name="connsiteY1684" fmla="*/ 733460 h 1847704"/>
                <a:gd name="connsiteX1685" fmla="*/ 1369466 w 1842380"/>
                <a:gd name="connsiteY1685" fmla="*/ 730266 h 1847704"/>
                <a:gd name="connsiteX1686" fmla="*/ 1369466 w 1842380"/>
                <a:gd name="connsiteY1686" fmla="*/ 714291 h 1847704"/>
                <a:gd name="connsiteX1687" fmla="*/ 1375323 w 1842380"/>
                <a:gd name="connsiteY1687" fmla="*/ 722278 h 1847704"/>
                <a:gd name="connsiteX1688" fmla="*/ 1389700 w 1842380"/>
                <a:gd name="connsiteY1688" fmla="*/ 700979 h 1847704"/>
                <a:gd name="connsiteX1689" fmla="*/ 1389700 w 1842380"/>
                <a:gd name="connsiteY1689" fmla="*/ 700979 h 1847704"/>
                <a:gd name="connsiteX1690" fmla="*/ 1389700 w 1842380"/>
                <a:gd name="connsiteY1690" fmla="*/ 905984 h 1847704"/>
                <a:gd name="connsiteX1691" fmla="*/ 1389700 w 1842380"/>
                <a:gd name="connsiteY1691" fmla="*/ 927283 h 1847704"/>
                <a:gd name="connsiteX1692" fmla="*/ 1369466 w 1842380"/>
                <a:gd name="connsiteY1692" fmla="*/ 911309 h 1847704"/>
                <a:gd name="connsiteX1693" fmla="*/ 1369466 w 1842380"/>
                <a:gd name="connsiteY1693" fmla="*/ 905451 h 1847704"/>
                <a:gd name="connsiteX1694" fmla="*/ 1382778 w 1842380"/>
                <a:gd name="connsiteY1694" fmla="*/ 906516 h 1847704"/>
                <a:gd name="connsiteX1695" fmla="*/ 1389700 w 1842380"/>
                <a:gd name="connsiteY1695" fmla="*/ 905984 h 1847704"/>
                <a:gd name="connsiteX1696" fmla="*/ 1389700 w 1842380"/>
                <a:gd name="connsiteY1696" fmla="*/ 905984 h 1847704"/>
                <a:gd name="connsiteX1697" fmla="*/ 1389700 w 1842380"/>
                <a:gd name="connsiteY1697" fmla="*/ 955504 h 1847704"/>
                <a:gd name="connsiteX1698" fmla="*/ 1389700 w 1842380"/>
                <a:gd name="connsiteY1698" fmla="*/ 962427 h 1847704"/>
                <a:gd name="connsiteX1699" fmla="*/ 1373726 w 1842380"/>
                <a:gd name="connsiteY1699" fmla="*/ 961362 h 1847704"/>
                <a:gd name="connsiteX1700" fmla="*/ 1369466 w 1842380"/>
                <a:gd name="connsiteY1700" fmla="*/ 962427 h 1847704"/>
                <a:gd name="connsiteX1701" fmla="*/ 1369466 w 1842380"/>
                <a:gd name="connsiteY1701" fmla="*/ 937400 h 1847704"/>
                <a:gd name="connsiteX1702" fmla="*/ 1370531 w 1842380"/>
                <a:gd name="connsiteY1702" fmla="*/ 947517 h 1847704"/>
                <a:gd name="connsiteX1703" fmla="*/ 1372661 w 1842380"/>
                <a:gd name="connsiteY1703" fmla="*/ 950712 h 1847704"/>
                <a:gd name="connsiteX1704" fmla="*/ 1389700 w 1842380"/>
                <a:gd name="connsiteY1704" fmla="*/ 955504 h 1847704"/>
                <a:gd name="connsiteX1705" fmla="*/ 1389700 w 1842380"/>
                <a:gd name="connsiteY1705" fmla="*/ 955504 h 1847704"/>
                <a:gd name="connsiteX1706" fmla="*/ 1389700 w 1842380"/>
                <a:gd name="connsiteY1706" fmla="*/ 1078507 h 1847704"/>
                <a:gd name="connsiteX1707" fmla="*/ 1389700 w 1842380"/>
                <a:gd name="connsiteY1707" fmla="*/ 1116846 h 1847704"/>
                <a:gd name="connsiteX1708" fmla="*/ 1389700 w 1842380"/>
                <a:gd name="connsiteY1708" fmla="*/ 1117911 h 1847704"/>
                <a:gd name="connsiteX1709" fmla="*/ 1376388 w 1842380"/>
                <a:gd name="connsiteY1709" fmla="*/ 1144002 h 1847704"/>
                <a:gd name="connsiteX1710" fmla="*/ 1389700 w 1842380"/>
                <a:gd name="connsiteY1710" fmla="*/ 1141872 h 1847704"/>
                <a:gd name="connsiteX1711" fmla="*/ 1389700 w 1842380"/>
                <a:gd name="connsiteY1711" fmla="*/ 1153055 h 1847704"/>
                <a:gd name="connsiteX1712" fmla="*/ 1371596 w 1842380"/>
                <a:gd name="connsiteY1712" fmla="*/ 1157314 h 1847704"/>
                <a:gd name="connsiteX1713" fmla="*/ 1369466 w 1842380"/>
                <a:gd name="connsiteY1713" fmla="*/ 1159444 h 1847704"/>
                <a:gd name="connsiteX1714" fmla="*/ 1369466 w 1842380"/>
                <a:gd name="connsiteY1714" fmla="*/ 1132288 h 1847704"/>
                <a:gd name="connsiteX1715" fmla="*/ 1382778 w 1842380"/>
                <a:gd name="connsiteY1715" fmla="*/ 1109924 h 1847704"/>
                <a:gd name="connsiteX1716" fmla="*/ 1389700 w 1842380"/>
                <a:gd name="connsiteY1716" fmla="*/ 1078507 h 1847704"/>
                <a:gd name="connsiteX1717" fmla="*/ 1389700 w 1842380"/>
                <a:gd name="connsiteY1717" fmla="*/ 1078507 h 1847704"/>
                <a:gd name="connsiteX1718" fmla="*/ 1389700 w 1842380"/>
                <a:gd name="connsiteY1718" fmla="*/ 1181808 h 1847704"/>
                <a:gd name="connsiteX1719" fmla="*/ 1389700 w 1842380"/>
                <a:gd name="connsiteY1719" fmla="*/ 1192991 h 1847704"/>
                <a:gd name="connsiteX1720" fmla="*/ 1369466 w 1842380"/>
                <a:gd name="connsiteY1720" fmla="*/ 1192991 h 1847704"/>
                <a:gd name="connsiteX1721" fmla="*/ 1369466 w 1842380"/>
                <a:gd name="connsiteY1721" fmla="*/ 1181808 h 1847704"/>
                <a:gd name="connsiteX1722" fmla="*/ 1389700 w 1842380"/>
                <a:gd name="connsiteY1722" fmla="*/ 1181808 h 1847704"/>
                <a:gd name="connsiteX1723" fmla="*/ 1389700 w 1842380"/>
                <a:gd name="connsiteY1723" fmla="*/ 1181808 h 1847704"/>
                <a:gd name="connsiteX1724" fmla="*/ 1389700 w 1842380"/>
                <a:gd name="connsiteY1724" fmla="*/ 1210030 h 1847704"/>
                <a:gd name="connsiteX1725" fmla="*/ 1389700 w 1842380"/>
                <a:gd name="connsiteY1725" fmla="*/ 1224407 h 1847704"/>
                <a:gd name="connsiteX1726" fmla="*/ 1386505 w 1842380"/>
                <a:gd name="connsiteY1726" fmla="*/ 1226537 h 1847704"/>
                <a:gd name="connsiteX1727" fmla="*/ 1384375 w 1842380"/>
                <a:gd name="connsiteY1727" fmla="*/ 1232394 h 1847704"/>
                <a:gd name="connsiteX1728" fmla="*/ 1369998 w 1842380"/>
                <a:gd name="connsiteY1728" fmla="*/ 1257421 h 1847704"/>
                <a:gd name="connsiteX1729" fmla="*/ 1369998 w 1842380"/>
                <a:gd name="connsiteY1729" fmla="*/ 1241446 h 1847704"/>
                <a:gd name="connsiteX1730" fmla="*/ 1374258 w 1842380"/>
                <a:gd name="connsiteY1730" fmla="*/ 1232394 h 1847704"/>
                <a:gd name="connsiteX1731" fmla="*/ 1374258 w 1842380"/>
                <a:gd name="connsiteY1731" fmla="*/ 1232394 h 1847704"/>
                <a:gd name="connsiteX1732" fmla="*/ 1374258 w 1842380"/>
                <a:gd name="connsiteY1732" fmla="*/ 1231329 h 1847704"/>
                <a:gd name="connsiteX1733" fmla="*/ 1369998 w 1842380"/>
                <a:gd name="connsiteY1733" fmla="*/ 1232394 h 1847704"/>
                <a:gd name="connsiteX1734" fmla="*/ 1369998 w 1842380"/>
                <a:gd name="connsiteY1734" fmla="*/ 1221212 h 1847704"/>
                <a:gd name="connsiteX1735" fmla="*/ 1389700 w 1842380"/>
                <a:gd name="connsiteY1735" fmla="*/ 1210030 h 1847704"/>
                <a:gd name="connsiteX1736" fmla="*/ 1389700 w 1842380"/>
                <a:gd name="connsiteY1736" fmla="*/ 1210030 h 1847704"/>
                <a:gd name="connsiteX1737" fmla="*/ 1389700 w 1842380"/>
                <a:gd name="connsiteY1737" fmla="*/ 1359657 h 1847704"/>
                <a:gd name="connsiteX1738" fmla="*/ 1389700 w 1842380"/>
                <a:gd name="connsiteY1738" fmla="*/ 1390008 h 1847704"/>
                <a:gd name="connsiteX1739" fmla="*/ 1373726 w 1842380"/>
                <a:gd name="connsiteY1739" fmla="*/ 1376696 h 1847704"/>
                <a:gd name="connsiteX1740" fmla="*/ 1389700 w 1842380"/>
                <a:gd name="connsiteY1740" fmla="*/ 1359657 h 1847704"/>
                <a:gd name="connsiteX1741" fmla="*/ 1389700 w 1842380"/>
                <a:gd name="connsiteY1741" fmla="*/ 1359657 h 1847704"/>
                <a:gd name="connsiteX1742" fmla="*/ 1389700 w 1842380"/>
                <a:gd name="connsiteY1742" fmla="*/ 1420359 h 1847704"/>
                <a:gd name="connsiteX1743" fmla="*/ 1389700 w 1842380"/>
                <a:gd name="connsiteY1743" fmla="*/ 1491179 h 1847704"/>
                <a:gd name="connsiteX1744" fmla="*/ 1369466 w 1842380"/>
                <a:gd name="connsiteY1744" fmla="*/ 1499166 h 1847704"/>
                <a:gd name="connsiteX1745" fmla="*/ 1369466 w 1842380"/>
                <a:gd name="connsiteY1745" fmla="*/ 1476802 h 1847704"/>
                <a:gd name="connsiteX1746" fmla="*/ 1369466 w 1842380"/>
                <a:gd name="connsiteY1746" fmla="*/ 1476802 h 1847704"/>
                <a:gd name="connsiteX1747" fmla="*/ 1381713 w 1842380"/>
                <a:gd name="connsiteY1747" fmla="*/ 1473607 h 1847704"/>
                <a:gd name="connsiteX1748" fmla="*/ 1387570 w 1842380"/>
                <a:gd name="connsiteY1748" fmla="*/ 1461360 h 1847704"/>
                <a:gd name="connsiteX1749" fmla="*/ 1379583 w 1842380"/>
                <a:gd name="connsiteY1749" fmla="*/ 1445386 h 1847704"/>
                <a:gd name="connsiteX1750" fmla="*/ 1369466 w 1842380"/>
                <a:gd name="connsiteY1750" fmla="*/ 1433139 h 1847704"/>
                <a:gd name="connsiteX1751" fmla="*/ 1369466 w 1842380"/>
                <a:gd name="connsiteY1751" fmla="*/ 1395865 h 1847704"/>
                <a:gd name="connsiteX1752" fmla="*/ 1389700 w 1842380"/>
                <a:gd name="connsiteY1752" fmla="*/ 1420359 h 1847704"/>
                <a:gd name="connsiteX1753" fmla="*/ 1389700 w 1842380"/>
                <a:gd name="connsiteY1753" fmla="*/ 1420359 h 1847704"/>
                <a:gd name="connsiteX1754" fmla="*/ 1389700 w 1842380"/>
                <a:gd name="connsiteY1754" fmla="*/ 1598208 h 1847704"/>
                <a:gd name="connsiteX1755" fmla="*/ 1389700 w 1842380"/>
                <a:gd name="connsiteY1755" fmla="*/ 1621637 h 1847704"/>
                <a:gd name="connsiteX1756" fmla="*/ 1386505 w 1842380"/>
                <a:gd name="connsiteY1756" fmla="*/ 1621637 h 1847704"/>
                <a:gd name="connsiteX1757" fmla="*/ 1369466 w 1842380"/>
                <a:gd name="connsiteY1757" fmla="*/ 1625897 h 1847704"/>
                <a:gd name="connsiteX1758" fmla="*/ 1369466 w 1842380"/>
                <a:gd name="connsiteY1758" fmla="*/ 1607792 h 1847704"/>
                <a:gd name="connsiteX1759" fmla="*/ 1385440 w 1842380"/>
                <a:gd name="connsiteY1759" fmla="*/ 1604597 h 1847704"/>
                <a:gd name="connsiteX1760" fmla="*/ 1389700 w 1842380"/>
                <a:gd name="connsiteY1760" fmla="*/ 1598208 h 1847704"/>
                <a:gd name="connsiteX1761" fmla="*/ 1389700 w 1842380"/>
                <a:gd name="connsiteY1761" fmla="*/ 1598208 h 1847704"/>
                <a:gd name="connsiteX1762" fmla="*/ 1389700 w 1842380"/>
                <a:gd name="connsiteY1762" fmla="*/ 1671690 h 1847704"/>
                <a:gd name="connsiteX1763" fmla="*/ 1389700 w 1842380"/>
                <a:gd name="connsiteY1763" fmla="*/ 1691924 h 1847704"/>
                <a:gd name="connsiteX1764" fmla="*/ 1369466 w 1842380"/>
                <a:gd name="connsiteY1764" fmla="*/ 1680742 h 1847704"/>
                <a:gd name="connsiteX1765" fmla="*/ 1369466 w 1842380"/>
                <a:gd name="connsiteY1765" fmla="*/ 1659443 h 1847704"/>
                <a:gd name="connsiteX1766" fmla="*/ 1389700 w 1842380"/>
                <a:gd name="connsiteY1766" fmla="*/ 1671690 h 1847704"/>
                <a:gd name="connsiteX1767" fmla="*/ 1389700 w 1842380"/>
                <a:gd name="connsiteY1767" fmla="*/ 1671690 h 1847704"/>
                <a:gd name="connsiteX1768" fmla="*/ 1389700 w 1842380"/>
                <a:gd name="connsiteY1768" fmla="*/ 1699911 h 1847704"/>
                <a:gd name="connsiteX1769" fmla="*/ 1389700 w 1842380"/>
                <a:gd name="connsiteY1769" fmla="*/ 1719081 h 1847704"/>
                <a:gd name="connsiteX1770" fmla="*/ 1369466 w 1842380"/>
                <a:gd name="connsiteY1770" fmla="*/ 1730263 h 1847704"/>
                <a:gd name="connsiteX1771" fmla="*/ 1369466 w 1842380"/>
                <a:gd name="connsiteY1771" fmla="*/ 1712158 h 1847704"/>
                <a:gd name="connsiteX1772" fmla="*/ 1389700 w 1842380"/>
                <a:gd name="connsiteY1772" fmla="*/ 1699911 h 1847704"/>
                <a:gd name="connsiteX1773" fmla="*/ 1389700 w 1842380"/>
                <a:gd name="connsiteY1773" fmla="*/ 1699911 h 1847704"/>
                <a:gd name="connsiteX1774" fmla="*/ 1369466 w 1842380"/>
                <a:gd name="connsiteY1774" fmla="*/ 342088 h 1847704"/>
                <a:gd name="connsiteX1775" fmla="*/ 1369466 w 1842380"/>
                <a:gd name="connsiteY1775" fmla="*/ 311736 h 1847704"/>
                <a:gd name="connsiteX1776" fmla="*/ 1380648 w 1842380"/>
                <a:gd name="connsiteY1776" fmla="*/ 317594 h 1847704"/>
                <a:gd name="connsiteX1777" fmla="*/ 1387570 w 1842380"/>
                <a:gd name="connsiteY1777" fmla="*/ 333568 h 1847704"/>
                <a:gd name="connsiteX1778" fmla="*/ 1377453 w 1842380"/>
                <a:gd name="connsiteY1778" fmla="*/ 343685 h 1847704"/>
                <a:gd name="connsiteX1779" fmla="*/ 1369466 w 1842380"/>
                <a:gd name="connsiteY1779" fmla="*/ 342088 h 1847704"/>
                <a:gd name="connsiteX1780" fmla="*/ 1369466 w 1842380"/>
                <a:gd name="connsiteY1780" fmla="*/ 118979 h 1847704"/>
                <a:gd name="connsiteX1781" fmla="*/ 1369466 w 1842380"/>
                <a:gd name="connsiteY1781" fmla="*/ 136018 h 1847704"/>
                <a:gd name="connsiteX1782" fmla="*/ 1365206 w 1842380"/>
                <a:gd name="connsiteY1782" fmla="*/ 133888 h 1847704"/>
                <a:gd name="connsiteX1783" fmla="*/ 1365206 w 1842380"/>
                <a:gd name="connsiteY1783" fmla="*/ 116849 h 1847704"/>
                <a:gd name="connsiteX1784" fmla="*/ 1369466 w 1842380"/>
                <a:gd name="connsiteY1784" fmla="*/ 118979 h 1847704"/>
                <a:gd name="connsiteX1785" fmla="*/ 1369466 w 1842380"/>
                <a:gd name="connsiteY1785" fmla="*/ 118979 h 1847704"/>
                <a:gd name="connsiteX1786" fmla="*/ 1369466 w 1842380"/>
                <a:gd name="connsiteY1786" fmla="*/ 221747 h 1847704"/>
                <a:gd name="connsiteX1787" fmla="*/ 1369466 w 1842380"/>
                <a:gd name="connsiteY1787" fmla="*/ 241982 h 1847704"/>
                <a:gd name="connsiteX1788" fmla="*/ 1365206 w 1842380"/>
                <a:gd name="connsiteY1788" fmla="*/ 238787 h 1847704"/>
                <a:gd name="connsiteX1789" fmla="*/ 1365206 w 1842380"/>
                <a:gd name="connsiteY1789" fmla="*/ 217488 h 1847704"/>
                <a:gd name="connsiteX1790" fmla="*/ 1369466 w 1842380"/>
                <a:gd name="connsiteY1790" fmla="*/ 221747 h 1847704"/>
                <a:gd name="connsiteX1791" fmla="*/ 1369466 w 1842380"/>
                <a:gd name="connsiteY1791" fmla="*/ 221747 h 1847704"/>
                <a:gd name="connsiteX1792" fmla="*/ 1369466 w 1842380"/>
                <a:gd name="connsiteY1792" fmla="*/ 311736 h 1847704"/>
                <a:gd name="connsiteX1793" fmla="*/ 1369466 w 1842380"/>
                <a:gd name="connsiteY1793" fmla="*/ 342088 h 1847704"/>
                <a:gd name="connsiteX1794" fmla="*/ 1365206 w 1842380"/>
                <a:gd name="connsiteY1794" fmla="*/ 342088 h 1847704"/>
                <a:gd name="connsiteX1795" fmla="*/ 1365206 w 1842380"/>
                <a:gd name="connsiteY1795" fmla="*/ 341023 h 1847704"/>
                <a:gd name="connsiteX1796" fmla="*/ 1365206 w 1842380"/>
                <a:gd name="connsiteY1796" fmla="*/ 309607 h 1847704"/>
                <a:gd name="connsiteX1797" fmla="*/ 1369466 w 1842380"/>
                <a:gd name="connsiteY1797" fmla="*/ 311736 h 1847704"/>
                <a:gd name="connsiteX1798" fmla="*/ 1369466 w 1842380"/>
                <a:gd name="connsiteY1798" fmla="*/ 311736 h 1847704"/>
                <a:gd name="connsiteX1799" fmla="*/ 1369466 w 1842380"/>
                <a:gd name="connsiteY1799" fmla="*/ 385751 h 1847704"/>
                <a:gd name="connsiteX1800" fmla="*/ 1369466 w 1842380"/>
                <a:gd name="connsiteY1800" fmla="*/ 413973 h 1847704"/>
                <a:gd name="connsiteX1801" fmla="*/ 1365206 w 1842380"/>
                <a:gd name="connsiteY1801" fmla="*/ 411843 h 1847704"/>
                <a:gd name="connsiteX1802" fmla="*/ 1365206 w 1842380"/>
                <a:gd name="connsiteY1802" fmla="*/ 387349 h 1847704"/>
                <a:gd name="connsiteX1803" fmla="*/ 1366271 w 1842380"/>
                <a:gd name="connsiteY1803" fmla="*/ 386284 h 1847704"/>
                <a:gd name="connsiteX1804" fmla="*/ 1369466 w 1842380"/>
                <a:gd name="connsiteY1804" fmla="*/ 385751 h 1847704"/>
                <a:gd name="connsiteX1805" fmla="*/ 1369466 w 1842380"/>
                <a:gd name="connsiteY1805" fmla="*/ 385751 h 1847704"/>
                <a:gd name="connsiteX1806" fmla="*/ 1369466 w 1842380"/>
                <a:gd name="connsiteY1806" fmla="*/ 433142 h 1847704"/>
                <a:gd name="connsiteX1807" fmla="*/ 1369466 w 1842380"/>
                <a:gd name="connsiteY1807" fmla="*/ 456571 h 1847704"/>
                <a:gd name="connsiteX1808" fmla="*/ 1367336 w 1842380"/>
                <a:gd name="connsiteY1808" fmla="*/ 457636 h 1847704"/>
                <a:gd name="connsiteX1809" fmla="*/ 1369466 w 1842380"/>
                <a:gd name="connsiteY1809" fmla="*/ 466688 h 1847704"/>
                <a:gd name="connsiteX1810" fmla="*/ 1369466 w 1842380"/>
                <a:gd name="connsiteY1810" fmla="*/ 487987 h 1847704"/>
                <a:gd name="connsiteX1811" fmla="*/ 1365206 w 1842380"/>
                <a:gd name="connsiteY1811" fmla="*/ 484792 h 1847704"/>
                <a:gd name="connsiteX1812" fmla="*/ 1365206 w 1842380"/>
                <a:gd name="connsiteY1812" fmla="*/ 435272 h 1847704"/>
                <a:gd name="connsiteX1813" fmla="*/ 1367336 w 1842380"/>
                <a:gd name="connsiteY1813" fmla="*/ 434207 h 1847704"/>
                <a:gd name="connsiteX1814" fmla="*/ 1369466 w 1842380"/>
                <a:gd name="connsiteY1814" fmla="*/ 433142 h 1847704"/>
                <a:gd name="connsiteX1815" fmla="*/ 1369466 w 1842380"/>
                <a:gd name="connsiteY1815" fmla="*/ 433142 h 1847704"/>
                <a:gd name="connsiteX1816" fmla="*/ 1369466 w 1842380"/>
                <a:gd name="connsiteY1816" fmla="*/ 610990 h 1847704"/>
                <a:gd name="connsiteX1817" fmla="*/ 1369466 w 1842380"/>
                <a:gd name="connsiteY1817" fmla="*/ 626964 h 1847704"/>
                <a:gd name="connsiteX1818" fmla="*/ 1365206 w 1842380"/>
                <a:gd name="connsiteY1818" fmla="*/ 620042 h 1847704"/>
                <a:gd name="connsiteX1819" fmla="*/ 1365206 w 1842380"/>
                <a:gd name="connsiteY1819" fmla="*/ 606730 h 1847704"/>
                <a:gd name="connsiteX1820" fmla="*/ 1369466 w 1842380"/>
                <a:gd name="connsiteY1820" fmla="*/ 610990 h 1847704"/>
                <a:gd name="connsiteX1821" fmla="*/ 1369466 w 1842380"/>
                <a:gd name="connsiteY1821" fmla="*/ 610990 h 1847704"/>
                <a:gd name="connsiteX1822" fmla="*/ 1369466 w 1842380"/>
                <a:gd name="connsiteY1822" fmla="*/ 658381 h 1847704"/>
                <a:gd name="connsiteX1823" fmla="*/ 1369466 w 1842380"/>
                <a:gd name="connsiteY1823" fmla="*/ 679680 h 1847704"/>
                <a:gd name="connsiteX1824" fmla="*/ 1365206 w 1842380"/>
                <a:gd name="connsiteY1824" fmla="*/ 689797 h 1847704"/>
                <a:gd name="connsiteX1825" fmla="*/ 1365206 w 1842380"/>
                <a:gd name="connsiteY1825" fmla="*/ 664771 h 1847704"/>
                <a:gd name="connsiteX1826" fmla="*/ 1369466 w 1842380"/>
                <a:gd name="connsiteY1826" fmla="*/ 658381 h 1847704"/>
                <a:gd name="connsiteX1827" fmla="*/ 1369466 w 1842380"/>
                <a:gd name="connsiteY1827" fmla="*/ 658381 h 1847704"/>
                <a:gd name="connsiteX1828" fmla="*/ 1369466 w 1842380"/>
                <a:gd name="connsiteY1828" fmla="*/ 714824 h 1847704"/>
                <a:gd name="connsiteX1829" fmla="*/ 1369466 w 1842380"/>
                <a:gd name="connsiteY1829" fmla="*/ 730798 h 1847704"/>
                <a:gd name="connsiteX1830" fmla="*/ 1365206 w 1842380"/>
                <a:gd name="connsiteY1830" fmla="*/ 724941 h 1847704"/>
                <a:gd name="connsiteX1831" fmla="*/ 1365206 w 1842380"/>
                <a:gd name="connsiteY1831" fmla="*/ 705772 h 1847704"/>
                <a:gd name="connsiteX1832" fmla="*/ 1369466 w 1842380"/>
                <a:gd name="connsiteY1832" fmla="*/ 714824 h 1847704"/>
                <a:gd name="connsiteX1833" fmla="*/ 1369466 w 1842380"/>
                <a:gd name="connsiteY1833" fmla="*/ 714824 h 1847704"/>
                <a:gd name="connsiteX1834" fmla="*/ 1369466 w 1842380"/>
                <a:gd name="connsiteY1834" fmla="*/ 905984 h 1847704"/>
                <a:gd name="connsiteX1835" fmla="*/ 1369466 w 1842380"/>
                <a:gd name="connsiteY1835" fmla="*/ 911841 h 1847704"/>
                <a:gd name="connsiteX1836" fmla="*/ 1365206 w 1842380"/>
                <a:gd name="connsiteY1836" fmla="*/ 912906 h 1847704"/>
                <a:gd name="connsiteX1837" fmla="*/ 1365206 w 1842380"/>
                <a:gd name="connsiteY1837" fmla="*/ 905984 h 1847704"/>
                <a:gd name="connsiteX1838" fmla="*/ 1369466 w 1842380"/>
                <a:gd name="connsiteY1838" fmla="*/ 905984 h 1847704"/>
                <a:gd name="connsiteX1839" fmla="*/ 1369466 w 1842380"/>
                <a:gd name="connsiteY1839" fmla="*/ 905984 h 1847704"/>
                <a:gd name="connsiteX1840" fmla="*/ 1369466 w 1842380"/>
                <a:gd name="connsiteY1840" fmla="*/ 937400 h 1847704"/>
                <a:gd name="connsiteX1841" fmla="*/ 1369466 w 1842380"/>
                <a:gd name="connsiteY1841" fmla="*/ 962427 h 1847704"/>
                <a:gd name="connsiteX1842" fmla="*/ 1365206 w 1842380"/>
                <a:gd name="connsiteY1842" fmla="*/ 962427 h 1847704"/>
                <a:gd name="connsiteX1843" fmla="*/ 1365206 w 1842380"/>
                <a:gd name="connsiteY1843" fmla="*/ 955504 h 1847704"/>
                <a:gd name="connsiteX1844" fmla="*/ 1367336 w 1842380"/>
                <a:gd name="connsiteY1844" fmla="*/ 955504 h 1847704"/>
                <a:gd name="connsiteX1845" fmla="*/ 1365206 w 1842380"/>
                <a:gd name="connsiteY1845" fmla="*/ 949647 h 1847704"/>
                <a:gd name="connsiteX1846" fmla="*/ 1365206 w 1842380"/>
                <a:gd name="connsiteY1846" fmla="*/ 917166 h 1847704"/>
                <a:gd name="connsiteX1847" fmla="*/ 1368401 w 1842380"/>
                <a:gd name="connsiteY1847" fmla="*/ 934205 h 1847704"/>
                <a:gd name="connsiteX1848" fmla="*/ 1368401 w 1842380"/>
                <a:gd name="connsiteY1848" fmla="*/ 934205 h 1847704"/>
                <a:gd name="connsiteX1849" fmla="*/ 1369466 w 1842380"/>
                <a:gd name="connsiteY1849" fmla="*/ 937400 h 1847704"/>
                <a:gd name="connsiteX1850" fmla="*/ 1369466 w 1842380"/>
                <a:gd name="connsiteY1850" fmla="*/ 937400 h 1847704"/>
                <a:gd name="connsiteX1851" fmla="*/ 1369466 w 1842380"/>
                <a:gd name="connsiteY1851" fmla="*/ 1132288 h 1847704"/>
                <a:gd name="connsiteX1852" fmla="*/ 1369466 w 1842380"/>
                <a:gd name="connsiteY1852" fmla="*/ 1159444 h 1847704"/>
                <a:gd name="connsiteX1853" fmla="*/ 1365206 w 1842380"/>
                <a:gd name="connsiteY1853" fmla="*/ 1162639 h 1847704"/>
                <a:gd name="connsiteX1854" fmla="*/ 1365206 w 1842380"/>
                <a:gd name="connsiteY1854" fmla="*/ 1149327 h 1847704"/>
                <a:gd name="connsiteX1855" fmla="*/ 1366271 w 1842380"/>
                <a:gd name="connsiteY1855" fmla="*/ 1149327 h 1847704"/>
                <a:gd name="connsiteX1856" fmla="*/ 1369466 w 1842380"/>
                <a:gd name="connsiteY1856" fmla="*/ 1132288 h 1847704"/>
                <a:gd name="connsiteX1857" fmla="*/ 1369466 w 1842380"/>
                <a:gd name="connsiteY1857" fmla="*/ 1132288 h 1847704"/>
                <a:gd name="connsiteX1858" fmla="*/ 1369466 w 1842380"/>
                <a:gd name="connsiteY1858" fmla="*/ 1181808 h 1847704"/>
                <a:gd name="connsiteX1859" fmla="*/ 1369466 w 1842380"/>
                <a:gd name="connsiteY1859" fmla="*/ 1192991 h 1847704"/>
                <a:gd name="connsiteX1860" fmla="*/ 1365206 w 1842380"/>
                <a:gd name="connsiteY1860" fmla="*/ 1192991 h 1847704"/>
                <a:gd name="connsiteX1861" fmla="*/ 1365206 w 1842380"/>
                <a:gd name="connsiteY1861" fmla="*/ 1181808 h 1847704"/>
                <a:gd name="connsiteX1862" fmla="*/ 1369466 w 1842380"/>
                <a:gd name="connsiteY1862" fmla="*/ 1181808 h 1847704"/>
                <a:gd name="connsiteX1863" fmla="*/ 1369466 w 1842380"/>
                <a:gd name="connsiteY1863" fmla="*/ 1181808 h 1847704"/>
                <a:gd name="connsiteX1864" fmla="*/ 1369466 w 1842380"/>
                <a:gd name="connsiteY1864" fmla="*/ 1221212 h 1847704"/>
                <a:gd name="connsiteX1865" fmla="*/ 1369466 w 1842380"/>
                <a:gd name="connsiteY1865" fmla="*/ 1232394 h 1847704"/>
                <a:gd name="connsiteX1866" fmla="*/ 1365206 w 1842380"/>
                <a:gd name="connsiteY1866" fmla="*/ 1232394 h 1847704"/>
                <a:gd name="connsiteX1867" fmla="*/ 1365206 w 1842380"/>
                <a:gd name="connsiteY1867" fmla="*/ 1221212 h 1847704"/>
                <a:gd name="connsiteX1868" fmla="*/ 1369466 w 1842380"/>
                <a:gd name="connsiteY1868" fmla="*/ 1221212 h 1847704"/>
                <a:gd name="connsiteX1869" fmla="*/ 1369466 w 1842380"/>
                <a:gd name="connsiteY1869" fmla="*/ 1221212 h 1847704"/>
                <a:gd name="connsiteX1870" fmla="*/ 1369466 w 1842380"/>
                <a:gd name="connsiteY1870" fmla="*/ 1241446 h 1847704"/>
                <a:gd name="connsiteX1871" fmla="*/ 1369466 w 1842380"/>
                <a:gd name="connsiteY1871" fmla="*/ 1257421 h 1847704"/>
                <a:gd name="connsiteX1872" fmla="*/ 1365206 w 1842380"/>
                <a:gd name="connsiteY1872" fmla="*/ 1261680 h 1847704"/>
                <a:gd name="connsiteX1873" fmla="*/ 1365206 w 1842380"/>
                <a:gd name="connsiteY1873" fmla="*/ 1248368 h 1847704"/>
                <a:gd name="connsiteX1874" fmla="*/ 1369466 w 1842380"/>
                <a:gd name="connsiteY1874" fmla="*/ 1241446 h 1847704"/>
                <a:gd name="connsiteX1875" fmla="*/ 1369466 w 1842380"/>
                <a:gd name="connsiteY1875" fmla="*/ 1241446 h 1847704"/>
                <a:gd name="connsiteX1876" fmla="*/ 1369466 w 1842380"/>
                <a:gd name="connsiteY1876" fmla="*/ 1395865 h 1847704"/>
                <a:gd name="connsiteX1877" fmla="*/ 1369466 w 1842380"/>
                <a:gd name="connsiteY1877" fmla="*/ 1433139 h 1847704"/>
                <a:gd name="connsiteX1878" fmla="*/ 1365206 w 1842380"/>
                <a:gd name="connsiteY1878" fmla="*/ 1428879 h 1847704"/>
                <a:gd name="connsiteX1879" fmla="*/ 1365206 w 1842380"/>
                <a:gd name="connsiteY1879" fmla="*/ 1390540 h 1847704"/>
                <a:gd name="connsiteX1880" fmla="*/ 1369466 w 1842380"/>
                <a:gd name="connsiteY1880" fmla="*/ 1395865 h 1847704"/>
                <a:gd name="connsiteX1881" fmla="*/ 1369466 w 1842380"/>
                <a:gd name="connsiteY1881" fmla="*/ 1395865 h 1847704"/>
                <a:gd name="connsiteX1882" fmla="*/ 1369466 w 1842380"/>
                <a:gd name="connsiteY1882" fmla="*/ 1476802 h 1847704"/>
                <a:gd name="connsiteX1883" fmla="*/ 1369466 w 1842380"/>
                <a:gd name="connsiteY1883" fmla="*/ 1499166 h 1847704"/>
                <a:gd name="connsiteX1884" fmla="*/ 1365206 w 1842380"/>
                <a:gd name="connsiteY1884" fmla="*/ 1499166 h 1847704"/>
                <a:gd name="connsiteX1885" fmla="*/ 1365206 w 1842380"/>
                <a:gd name="connsiteY1885" fmla="*/ 1474140 h 1847704"/>
                <a:gd name="connsiteX1886" fmla="*/ 1369466 w 1842380"/>
                <a:gd name="connsiteY1886" fmla="*/ 1476802 h 1847704"/>
                <a:gd name="connsiteX1887" fmla="*/ 1369466 w 1842380"/>
                <a:gd name="connsiteY1887" fmla="*/ 1476802 h 1847704"/>
                <a:gd name="connsiteX1888" fmla="*/ 1369466 w 1842380"/>
                <a:gd name="connsiteY1888" fmla="*/ 1608857 h 1847704"/>
                <a:gd name="connsiteX1889" fmla="*/ 1369466 w 1842380"/>
                <a:gd name="connsiteY1889" fmla="*/ 1626961 h 1847704"/>
                <a:gd name="connsiteX1890" fmla="*/ 1365206 w 1842380"/>
                <a:gd name="connsiteY1890" fmla="*/ 1628026 h 1847704"/>
                <a:gd name="connsiteX1891" fmla="*/ 1365206 w 1842380"/>
                <a:gd name="connsiteY1891" fmla="*/ 1610987 h 1847704"/>
                <a:gd name="connsiteX1892" fmla="*/ 1369466 w 1842380"/>
                <a:gd name="connsiteY1892" fmla="*/ 1608857 h 1847704"/>
                <a:gd name="connsiteX1893" fmla="*/ 1369466 w 1842380"/>
                <a:gd name="connsiteY1893" fmla="*/ 1608857 h 1847704"/>
                <a:gd name="connsiteX1894" fmla="*/ 1369466 w 1842380"/>
                <a:gd name="connsiteY1894" fmla="*/ 1659443 h 1847704"/>
                <a:gd name="connsiteX1895" fmla="*/ 1369466 w 1842380"/>
                <a:gd name="connsiteY1895" fmla="*/ 1680742 h 1847704"/>
                <a:gd name="connsiteX1896" fmla="*/ 1365206 w 1842380"/>
                <a:gd name="connsiteY1896" fmla="*/ 1678612 h 1847704"/>
                <a:gd name="connsiteX1897" fmla="*/ 1365206 w 1842380"/>
                <a:gd name="connsiteY1897" fmla="*/ 1657313 h 1847704"/>
                <a:gd name="connsiteX1898" fmla="*/ 1369466 w 1842380"/>
                <a:gd name="connsiteY1898" fmla="*/ 1659443 h 1847704"/>
                <a:gd name="connsiteX1899" fmla="*/ 1369466 w 1842380"/>
                <a:gd name="connsiteY1899" fmla="*/ 1659443 h 1847704"/>
                <a:gd name="connsiteX1900" fmla="*/ 1369466 w 1842380"/>
                <a:gd name="connsiteY1900" fmla="*/ 1712158 h 1847704"/>
                <a:gd name="connsiteX1901" fmla="*/ 1369466 w 1842380"/>
                <a:gd name="connsiteY1901" fmla="*/ 1730263 h 1847704"/>
                <a:gd name="connsiteX1902" fmla="*/ 1365206 w 1842380"/>
                <a:gd name="connsiteY1902" fmla="*/ 1732393 h 1847704"/>
                <a:gd name="connsiteX1903" fmla="*/ 1365206 w 1842380"/>
                <a:gd name="connsiteY1903" fmla="*/ 1714288 h 1847704"/>
                <a:gd name="connsiteX1904" fmla="*/ 1369466 w 1842380"/>
                <a:gd name="connsiteY1904" fmla="*/ 1712158 h 1847704"/>
                <a:gd name="connsiteX1905" fmla="*/ 1369466 w 1842380"/>
                <a:gd name="connsiteY1905" fmla="*/ 1712158 h 1847704"/>
                <a:gd name="connsiteX1906" fmla="*/ 1365206 w 1842380"/>
                <a:gd name="connsiteY1906" fmla="*/ 827177 h 1847704"/>
                <a:gd name="connsiteX1907" fmla="*/ 1365206 w 1842380"/>
                <a:gd name="connsiteY1907" fmla="*/ 811203 h 1847704"/>
                <a:gd name="connsiteX1908" fmla="*/ 1365206 w 1842380"/>
                <a:gd name="connsiteY1908" fmla="*/ 811203 h 1847704"/>
                <a:gd name="connsiteX1909" fmla="*/ 1365206 w 1842380"/>
                <a:gd name="connsiteY1909" fmla="*/ 813332 h 1847704"/>
                <a:gd name="connsiteX1910" fmla="*/ 1366271 w 1842380"/>
                <a:gd name="connsiteY1910" fmla="*/ 816527 h 1847704"/>
                <a:gd name="connsiteX1911" fmla="*/ 1368401 w 1842380"/>
                <a:gd name="connsiteY1911" fmla="*/ 818657 h 1847704"/>
                <a:gd name="connsiteX1912" fmla="*/ 1369466 w 1842380"/>
                <a:gd name="connsiteY1912" fmla="*/ 820787 h 1847704"/>
                <a:gd name="connsiteX1913" fmla="*/ 1369466 w 1842380"/>
                <a:gd name="connsiteY1913" fmla="*/ 822917 h 1847704"/>
                <a:gd name="connsiteX1914" fmla="*/ 1367336 w 1842380"/>
                <a:gd name="connsiteY1914" fmla="*/ 825047 h 1847704"/>
                <a:gd name="connsiteX1915" fmla="*/ 1366271 w 1842380"/>
                <a:gd name="connsiteY1915" fmla="*/ 826112 h 1847704"/>
                <a:gd name="connsiteX1916" fmla="*/ 1365206 w 1842380"/>
                <a:gd name="connsiteY1916" fmla="*/ 826112 h 1847704"/>
                <a:gd name="connsiteX1917" fmla="*/ 1365206 w 1842380"/>
                <a:gd name="connsiteY1917" fmla="*/ 116849 h 1847704"/>
                <a:gd name="connsiteX1918" fmla="*/ 1365206 w 1842380"/>
                <a:gd name="connsiteY1918" fmla="*/ 133888 h 1847704"/>
                <a:gd name="connsiteX1919" fmla="*/ 1358284 w 1842380"/>
                <a:gd name="connsiteY1919" fmla="*/ 131758 h 1847704"/>
                <a:gd name="connsiteX1920" fmla="*/ 1358284 w 1842380"/>
                <a:gd name="connsiteY1920" fmla="*/ 114719 h 1847704"/>
                <a:gd name="connsiteX1921" fmla="*/ 1365206 w 1842380"/>
                <a:gd name="connsiteY1921" fmla="*/ 116849 h 1847704"/>
                <a:gd name="connsiteX1922" fmla="*/ 1365206 w 1842380"/>
                <a:gd name="connsiteY1922" fmla="*/ 116849 h 1847704"/>
                <a:gd name="connsiteX1923" fmla="*/ 1365206 w 1842380"/>
                <a:gd name="connsiteY1923" fmla="*/ 216955 h 1847704"/>
                <a:gd name="connsiteX1924" fmla="*/ 1365206 w 1842380"/>
                <a:gd name="connsiteY1924" fmla="*/ 238254 h 1847704"/>
                <a:gd name="connsiteX1925" fmla="*/ 1358284 w 1842380"/>
                <a:gd name="connsiteY1925" fmla="*/ 232397 h 1847704"/>
                <a:gd name="connsiteX1926" fmla="*/ 1358284 w 1842380"/>
                <a:gd name="connsiteY1926" fmla="*/ 198851 h 1847704"/>
                <a:gd name="connsiteX1927" fmla="*/ 1360414 w 1842380"/>
                <a:gd name="connsiteY1927" fmla="*/ 210033 h 1847704"/>
                <a:gd name="connsiteX1928" fmla="*/ 1365206 w 1842380"/>
                <a:gd name="connsiteY1928" fmla="*/ 216955 h 1847704"/>
                <a:gd name="connsiteX1929" fmla="*/ 1365206 w 1842380"/>
                <a:gd name="connsiteY1929" fmla="*/ 216955 h 1847704"/>
                <a:gd name="connsiteX1930" fmla="*/ 1365206 w 1842380"/>
                <a:gd name="connsiteY1930" fmla="*/ 309607 h 1847704"/>
                <a:gd name="connsiteX1931" fmla="*/ 1365206 w 1842380"/>
                <a:gd name="connsiteY1931" fmla="*/ 341023 h 1847704"/>
                <a:gd name="connsiteX1932" fmla="*/ 1358284 w 1842380"/>
                <a:gd name="connsiteY1932" fmla="*/ 336763 h 1847704"/>
                <a:gd name="connsiteX1933" fmla="*/ 1358284 w 1842380"/>
                <a:gd name="connsiteY1933" fmla="*/ 306412 h 1847704"/>
                <a:gd name="connsiteX1934" fmla="*/ 1365206 w 1842380"/>
                <a:gd name="connsiteY1934" fmla="*/ 309607 h 1847704"/>
                <a:gd name="connsiteX1935" fmla="*/ 1365206 w 1842380"/>
                <a:gd name="connsiteY1935" fmla="*/ 309607 h 1847704"/>
                <a:gd name="connsiteX1936" fmla="*/ 1365206 w 1842380"/>
                <a:gd name="connsiteY1936" fmla="*/ 387349 h 1847704"/>
                <a:gd name="connsiteX1937" fmla="*/ 1365206 w 1842380"/>
                <a:gd name="connsiteY1937" fmla="*/ 412375 h 1847704"/>
                <a:gd name="connsiteX1938" fmla="*/ 1365206 w 1842380"/>
                <a:gd name="connsiteY1938" fmla="*/ 412375 h 1847704"/>
                <a:gd name="connsiteX1939" fmla="*/ 1360946 w 1842380"/>
                <a:gd name="connsiteY1939" fmla="*/ 400128 h 1847704"/>
                <a:gd name="connsiteX1940" fmla="*/ 1365206 w 1842380"/>
                <a:gd name="connsiteY1940" fmla="*/ 387349 h 1847704"/>
                <a:gd name="connsiteX1941" fmla="*/ 1365206 w 1842380"/>
                <a:gd name="connsiteY1941" fmla="*/ 387349 h 1847704"/>
                <a:gd name="connsiteX1942" fmla="*/ 1365206 w 1842380"/>
                <a:gd name="connsiteY1942" fmla="*/ 435272 h 1847704"/>
                <a:gd name="connsiteX1943" fmla="*/ 1365206 w 1842380"/>
                <a:gd name="connsiteY1943" fmla="*/ 484792 h 1847704"/>
                <a:gd name="connsiteX1944" fmla="*/ 1358284 w 1842380"/>
                <a:gd name="connsiteY1944" fmla="*/ 477870 h 1847704"/>
                <a:gd name="connsiteX1945" fmla="*/ 1358284 w 1842380"/>
                <a:gd name="connsiteY1945" fmla="*/ 436337 h 1847704"/>
                <a:gd name="connsiteX1946" fmla="*/ 1365206 w 1842380"/>
                <a:gd name="connsiteY1946" fmla="*/ 435272 h 1847704"/>
                <a:gd name="connsiteX1947" fmla="*/ 1365206 w 1842380"/>
                <a:gd name="connsiteY1947" fmla="*/ 435272 h 1847704"/>
                <a:gd name="connsiteX1948" fmla="*/ 1365206 w 1842380"/>
                <a:gd name="connsiteY1948" fmla="*/ 606730 h 1847704"/>
                <a:gd name="connsiteX1949" fmla="*/ 1365206 w 1842380"/>
                <a:gd name="connsiteY1949" fmla="*/ 620042 h 1847704"/>
                <a:gd name="connsiteX1950" fmla="*/ 1358284 w 1842380"/>
                <a:gd name="connsiteY1950" fmla="*/ 613120 h 1847704"/>
                <a:gd name="connsiteX1951" fmla="*/ 1358284 w 1842380"/>
                <a:gd name="connsiteY1951" fmla="*/ 613120 h 1847704"/>
                <a:gd name="connsiteX1952" fmla="*/ 1358284 w 1842380"/>
                <a:gd name="connsiteY1952" fmla="*/ 613120 h 1847704"/>
                <a:gd name="connsiteX1953" fmla="*/ 1358284 w 1842380"/>
                <a:gd name="connsiteY1953" fmla="*/ 599808 h 1847704"/>
                <a:gd name="connsiteX1954" fmla="*/ 1361479 w 1842380"/>
                <a:gd name="connsiteY1954" fmla="*/ 603003 h 1847704"/>
                <a:gd name="connsiteX1955" fmla="*/ 1365206 w 1842380"/>
                <a:gd name="connsiteY1955" fmla="*/ 606730 h 1847704"/>
                <a:gd name="connsiteX1956" fmla="*/ 1365206 w 1842380"/>
                <a:gd name="connsiteY1956" fmla="*/ 606730 h 1847704"/>
                <a:gd name="connsiteX1957" fmla="*/ 1365206 w 1842380"/>
                <a:gd name="connsiteY1957" fmla="*/ 665303 h 1847704"/>
                <a:gd name="connsiteX1958" fmla="*/ 1365206 w 1842380"/>
                <a:gd name="connsiteY1958" fmla="*/ 690330 h 1847704"/>
                <a:gd name="connsiteX1959" fmla="*/ 1363076 w 1842380"/>
                <a:gd name="connsiteY1959" fmla="*/ 696187 h 1847704"/>
                <a:gd name="connsiteX1960" fmla="*/ 1365206 w 1842380"/>
                <a:gd name="connsiteY1960" fmla="*/ 706304 h 1847704"/>
                <a:gd name="connsiteX1961" fmla="*/ 1365206 w 1842380"/>
                <a:gd name="connsiteY1961" fmla="*/ 725473 h 1847704"/>
                <a:gd name="connsiteX1962" fmla="*/ 1358284 w 1842380"/>
                <a:gd name="connsiteY1962" fmla="*/ 714291 h 1847704"/>
                <a:gd name="connsiteX1963" fmla="*/ 1358284 w 1842380"/>
                <a:gd name="connsiteY1963" fmla="*/ 677018 h 1847704"/>
                <a:gd name="connsiteX1964" fmla="*/ 1365206 w 1842380"/>
                <a:gd name="connsiteY1964" fmla="*/ 665303 h 1847704"/>
                <a:gd name="connsiteX1965" fmla="*/ 1365206 w 1842380"/>
                <a:gd name="connsiteY1965" fmla="*/ 665303 h 1847704"/>
                <a:gd name="connsiteX1966" fmla="*/ 1365206 w 1842380"/>
                <a:gd name="connsiteY1966" fmla="*/ 811735 h 1847704"/>
                <a:gd name="connsiteX1967" fmla="*/ 1365206 w 1842380"/>
                <a:gd name="connsiteY1967" fmla="*/ 827709 h 1847704"/>
                <a:gd name="connsiteX1968" fmla="*/ 1364141 w 1842380"/>
                <a:gd name="connsiteY1968" fmla="*/ 828774 h 1847704"/>
                <a:gd name="connsiteX1969" fmla="*/ 1362011 w 1842380"/>
                <a:gd name="connsiteY1969" fmla="*/ 830904 h 1847704"/>
                <a:gd name="connsiteX1970" fmla="*/ 1358816 w 1842380"/>
                <a:gd name="connsiteY1970" fmla="*/ 831969 h 1847704"/>
                <a:gd name="connsiteX1971" fmla="*/ 1358816 w 1842380"/>
                <a:gd name="connsiteY1971" fmla="*/ 790436 h 1847704"/>
                <a:gd name="connsiteX1972" fmla="*/ 1358816 w 1842380"/>
                <a:gd name="connsiteY1972" fmla="*/ 791501 h 1847704"/>
                <a:gd name="connsiteX1973" fmla="*/ 1359881 w 1842380"/>
                <a:gd name="connsiteY1973" fmla="*/ 794696 h 1847704"/>
                <a:gd name="connsiteX1974" fmla="*/ 1359881 w 1842380"/>
                <a:gd name="connsiteY1974" fmla="*/ 800553 h 1847704"/>
                <a:gd name="connsiteX1975" fmla="*/ 1359881 w 1842380"/>
                <a:gd name="connsiteY1975" fmla="*/ 803748 h 1847704"/>
                <a:gd name="connsiteX1976" fmla="*/ 1362011 w 1842380"/>
                <a:gd name="connsiteY1976" fmla="*/ 804813 h 1847704"/>
                <a:gd name="connsiteX1977" fmla="*/ 1363076 w 1842380"/>
                <a:gd name="connsiteY1977" fmla="*/ 809073 h 1847704"/>
                <a:gd name="connsiteX1978" fmla="*/ 1365206 w 1842380"/>
                <a:gd name="connsiteY1978" fmla="*/ 811735 h 1847704"/>
                <a:gd name="connsiteX1979" fmla="*/ 1365206 w 1842380"/>
                <a:gd name="connsiteY1979" fmla="*/ 811735 h 1847704"/>
                <a:gd name="connsiteX1980" fmla="*/ 1365206 w 1842380"/>
                <a:gd name="connsiteY1980" fmla="*/ 905984 h 1847704"/>
                <a:gd name="connsiteX1981" fmla="*/ 1365206 w 1842380"/>
                <a:gd name="connsiteY1981" fmla="*/ 912906 h 1847704"/>
                <a:gd name="connsiteX1982" fmla="*/ 1363076 w 1842380"/>
                <a:gd name="connsiteY1982" fmla="*/ 912906 h 1847704"/>
                <a:gd name="connsiteX1983" fmla="*/ 1365206 w 1842380"/>
                <a:gd name="connsiteY1983" fmla="*/ 917166 h 1847704"/>
                <a:gd name="connsiteX1984" fmla="*/ 1365206 w 1842380"/>
                <a:gd name="connsiteY1984" fmla="*/ 949647 h 1847704"/>
                <a:gd name="connsiteX1985" fmla="*/ 1365206 w 1842380"/>
                <a:gd name="connsiteY1985" fmla="*/ 949647 h 1847704"/>
                <a:gd name="connsiteX1986" fmla="*/ 1358284 w 1842380"/>
                <a:gd name="connsiteY1986" fmla="*/ 919296 h 1847704"/>
                <a:gd name="connsiteX1987" fmla="*/ 1358284 w 1842380"/>
                <a:gd name="connsiteY1987" fmla="*/ 907049 h 1847704"/>
                <a:gd name="connsiteX1988" fmla="*/ 1365206 w 1842380"/>
                <a:gd name="connsiteY1988" fmla="*/ 905984 h 1847704"/>
                <a:gd name="connsiteX1989" fmla="*/ 1365206 w 1842380"/>
                <a:gd name="connsiteY1989" fmla="*/ 905984 h 1847704"/>
                <a:gd name="connsiteX1990" fmla="*/ 1365206 w 1842380"/>
                <a:gd name="connsiteY1990" fmla="*/ 955504 h 1847704"/>
                <a:gd name="connsiteX1991" fmla="*/ 1365206 w 1842380"/>
                <a:gd name="connsiteY1991" fmla="*/ 962427 h 1847704"/>
                <a:gd name="connsiteX1992" fmla="*/ 1358284 w 1842380"/>
                <a:gd name="connsiteY1992" fmla="*/ 963492 h 1847704"/>
                <a:gd name="connsiteX1993" fmla="*/ 1358284 w 1842380"/>
                <a:gd name="connsiteY1993" fmla="*/ 956569 h 1847704"/>
                <a:gd name="connsiteX1994" fmla="*/ 1365206 w 1842380"/>
                <a:gd name="connsiteY1994" fmla="*/ 955504 h 1847704"/>
                <a:gd name="connsiteX1995" fmla="*/ 1365206 w 1842380"/>
                <a:gd name="connsiteY1995" fmla="*/ 955504 h 1847704"/>
                <a:gd name="connsiteX1996" fmla="*/ 1365206 w 1842380"/>
                <a:gd name="connsiteY1996" fmla="*/ 1149327 h 1847704"/>
                <a:gd name="connsiteX1997" fmla="*/ 1365206 w 1842380"/>
                <a:gd name="connsiteY1997" fmla="*/ 1162639 h 1847704"/>
                <a:gd name="connsiteX1998" fmla="*/ 1358284 w 1842380"/>
                <a:gd name="connsiteY1998" fmla="*/ 1175951 h 1847704"/>
                <a:gd name="connsiteX1999" fmla="*/ 1358284 w 1842380"/>
                <a:gd name="connsiteY1999" fmla="*/ 1156782 h 1847704"/>
                <a:gd name="connsiteX2000" fmla="*/ 1365206 w 1842380"/>
                <a:gd name="connsiteY2000" fmla="*/ 1149327 h 1847704"/>
                <a:gd name="connsiteX2001" fmla="*/ 1365206 w 1842380"/>
                <a:gd name="connsiteY2001" fmla="*/ 1149327 h 1847704"/>
                <a:gd name="connsiteX2002" fmla="*/ 1365206 w 1842380"/>
                <a:gd name="connsiteY2002" fmla="*/ 1181808 h 1847704"/>
                <a:gd name="connsiteX2003" fmla="*/ 1365206 w 1842380"/>
                <a:gd name="connsiteY2003" fmla="*/ 1192991 h 1847704"/>
                <a:gd name="connsiteX2004" fmla="*/ 1358284 w 1842380"/>
                <a:gd name="connsiteY2004" fmla="*/ 1192991 h 1847704"/>
                <a:gd name="connsiteX2005" fmla="*/ 1358284 w 1842380"/>
                <a:gd name="connsiteY2005" fmla="*/ 1181808 h 1847704"/>
                <a:gd name="connsiteX2006" fmla="*/ 1365206 w 1842380"/>
                <a:gd name="connsiteY2006" fmla="*/ 1181808 h 1847704"/>
                <a:gd name="connsiteX2007" fmla="*/ 1365206 w 1842380"/>
                <a:gd name="connsiteY2007" fmla="*/ 1181808 h 1847704"/>
                <a:gd name="connsiteX2008" fmla="*/ 1365206 w 1842380"/>
                <a:gd name="connsiteY2008" fmla="*/ 1221212 h 1847704"/>
                <a:gd name="connsiteX2009" fmla="*/ 1365206 w 1842380"/>
                <a:gd name="connsiteY2009" fmla="*/ 1232394 h 1847704"/>
                <a:gd name="connsiteX2010" fmla="*/ 1358284 w 1842380"/>
                <a:gd name="connsiteY2010" fmla="*/ 1231329 h 1847704"/>
                <a:gd name="connsiteX2011" fmla="*/ 1358284 w 1842380"/>
                <a:gd name="connsiteY2011" fmla="*/ 1221212 h 1847704"/>
                <a:gd name="connsiteX2012" fmla="*/ 1365206 w 1842380"/>
                <a:gd name="connsiteY2012" fmla="*/ 1221212 h 1847704"/>
                <a:gd name="connsiteX2013" fmla="*/ 1365206 w 1842380"/>
                <a:gd name="connsiteY2013" fmla="*/ 1221212 h 1847704"/>
                <a:gd name="connsiteX2014" fmla="*/ 1365206 w 1842380"/>
                <a:gd name="connsiteY2014" fmla="*/ 1248368 h 1847704"/>
                <a:gd name="connsiteX2015" fmla="*/ 1365206 w 1842380"/>
                <a:gd name="connsiteY2015" fmla="*/ 1261680 h 1847704"/>
                <a:gd name="connsiteX2016" fmla="*/ 1359349 w 1842380"/>
                <a:gd name="connsiteY2016" fmla="*/ 1265940 h 1847704"/>
                <a:gd name="connsiteX2017" fmla="*/ 1358284 w 1842380"/>
                <a:gd name="connsiteY2017" fmla="*/ 1268070 h 1847704"/>
                <a:gd name="connsiteX2018" fmla="*/ 1358284 w 1842380"/>
                <a:gd name="connsiteY2018" fmla="*/ 1255291 h 1847704"/>
                <a:gd name="connsiteX2019" fmla="*/ 1365206 w 1842380"/>
                <a:gd name="connsiteY2019" fmla="*/ 1248368 h 1847704"/>
                <a:gd name="connsiteX2020" fmla="*/ 1365206 w 1842380"/>
                <a:gd name="connsiteY2020" fmla="*/ 1248368 h 1847704"/>
                <a:gd name="connsiteX2021" fmla="*/ 1365206 w 1842380"/>
                <a:gd name="connsiteY2021" fmla="*/ 1390008 h 1847704"/>
                <a:gd name="connsiteX2022" fmla="*/ 1365206 w 1842380"/>
                <a:gd name="connsiteY2022" fmla="*/ 1428347 h 1847704"/>
                <a:gd name="connsiteX2023" fmla="*/ 1358284 w 1842380"/>
                <a:gd name="connsiteY2023" fmla="*/ 1419294 h 1847704"/>
                <a:gd name="connsiteX2024" fmla="*/ 1358284 w 1842380"/>
                <a:gd name="connsiteY2024" fmla="*/ 1391073 h 1847704"/>
                <a:gd name="connsiteX2025" fmla="*/ 1362544 w 1842380"/>
                <a:gd name="connsiteY2025" fmla="*/ 1387878 h 1847704"/>
                <a:gd name="connsiteX2026" fmla="*/ 1365206 w 1842380"/>
                <a:gd name="connsiteY2026" fmla="*/ 1390008 h 1847704"/>
                <a:gd name="connsiteX2027" fmla="*/ 1365206 w 1842380"/>
                <a:gd name="connsiteY2027" fmla="*/ 1390008 h 1847704"/>
                <a:gd name="connsiteX2028" fmla="*/ 1365206 w 1842380"/>
                <a:gd name="connsiteY2028" fmla="*/ 1474672 h 1847704"/>
                <a:gd name="connsiteX2029" fmla="*/ 1365206 w 1842380"/>
                <a:gd name="connsiteY2029" fmla="*/ 1499699 h 1847704"/>
                <a:gd name="connsiteX2030" fmla="*/ 1364141 w 1842380"/>
                <a:gd name="connsiteY2030" fmla="*/ 1499699 h 1847704"/>
                <a:gd name="connsiteX2031" fmla="*/ 1358284 w 1842380"/>
                <a:gd name="connsiteY2031" fmla="*/ 1498634 h 1847704"/>
                <a:gd name="connsiteX2032" fmla="*/ 1358284 w 1842380"/>
                <a:gd name="connsiteY2032" fmla="*/ 1469348 h 1847704"/>
                <a:gd name="connsiteX2033" fmla="*/ 1365206 w 1842380"/>
                <a:gd name="connsiteY2033" fmla="*/ 1474672 h 1847704"/>
                <a:gd name="connsiteX2034" fmla="*/ 1365206 w 1842380"/>
                <a:gd name="connsiteY2034" fmla="*/ 1474672 h 1847704"/>
                <a:gd name="connsiteX2035" fmla="*/ 1365206 w 1842380"/>
                <a:gd name="connsiteY2035" fmla="*/ 1610987 h 1847704"/>
                <a:gd name="connsiteX2036" fmla="*/ 1365206 w 1842380"/>
                <a:gd name="connsiteY2036" fmla="*/ 1628026 h 1847704"/>
                <a:gd name="connsiteX2037" fmla="*/ 1358284 w 1842380"/>
                <a:gd name="connsiteY2037" fmla="*/ 1632286 h 1847704"/>
                <a:gd name="connsiteX2038" fmla="*/ 1358284 w 1842380"/>
                <a:gd name="connsiteY2038" fmla="*/ 1614182 h 1847704"/>
                <a:gd name="connsiteX2039" fmla="*/ 1365206 w 1842380"/>
                <a:gd name="connsiteY2039" fmla="*/ 1610987 h 1847704"/>
                <a:gd name="connsiteX2040" fmla="*/ 1365206 w 1842380"/>
                <a:gd name="connsiteY2040" fmla="*/ 1610987 h 1847704"/>
                <a:gd name="connsiteX2041" fmla="*/ 1365206 w 1842380"/>
                <a:gd name="connsiteY2041" fmla="*/ 1656780 h 1847704"/>
                <a:gd name="connsiteX2042" fmla="*/ 1365206 w 1842380"/>
                <a:gd name="connsiteY2042" fmla="*/ 1678080 h 1847704"/>
                <a:gd name="connsiteX2043" fmla="*/ 1358284 w 1842380"/>
                <a:gd name="connsiteY2043" fmla="*/ 1674885 h 1847704"/>
                <a:gd name="connsiteX2044" fmla="*/ 1358284 w 1842380"/>
                <a:gd name="connsiteY2044" fmla="*/ 1652521 h 1847704"/>
                <a:gd name="connsiteX2045" fmla="*/ 1365206 w 1842380"/>
                <a:gd name="connsiteY2045" fmla="*/ 1656780 h 1847704"/>
                <a:gd name="connsiteX2046" fmla="*/ 1365206 w 1842380"/>
                <a:gd name="connsiteY2046" fmla="*/ 1656780 h 1847704"/>
                <a:gd name="connsiteX2047" fmla="*/ 1365206 w 1842380"/>
                <a:gd name="connsiteY2047" fmla="*/ 1714288 h 1847704"/>
                <a:gd name="connsiteX2048" fmla="*/ 1365206 w 1842380"/>
                <a:gd name="connsiteY2048" fmla="*/ 1732393 h 1847704"/>
                <a:gd name="connsiteX2049" fmla="*/ 1358284 w 1842380"/>
                <a:gd name="connsiteY2049" fmla="*/ 1733457 h 1847704"/>
                <a:gd name="connsiteX2050" fmla="*/ 1358284 w 1842380"/>
                <a:gd name="connsiteY2050" fmla="*/ 1716418 h 1847704"/>
                <a:gd name="connsiteX2051" fmla="*/ 1365206 w 1842380"/>
                <a:gd name="connsiteY2051" fmla="*/ 1714288 h 1847704"/>
                <a:gd name="connsiteX2052" fmla="*/ 1365206 w 1842380"/>
                <a:gd name="connsiteY2052" fmla="*/ 1714288 h 1847704"/>
                <a:gd name="connsiteX2053" fmla="*/ 1358284 w 1842380"/>
                <a:gd name="connsiteY2053" fmla="*/ 1048156 h 1847704"/>
                <a:gd name="connsiteX2054" fmla="*/ 1358284 w 1842380"/>
                <a:gd name="connsiteY2054" fmla="*/ 1026857 h 1847704"/>
                <a:gd name="connsiteX2055" fmla="*/ 1359349 w 1842380"/>
                <a:gd name="connsiteY2055" fmla="*/ 1032714 h 1847704"/>
                <a:gd name="connsiteX2056" fmla="*/ 1360414 w 1842380"/>
                <a:gd name="connsiteY2056" fmla="*/ 1038571 h 1847704"/>
                <a:gd name="connsiteX2057" fmla="*/ 1359349 w 1842380"/>
                <a:gd name="connsiteY2057" fmla="*/ 1044429 h 1847704"/>
                <a:gd name="connsiteX2058" fmla="*/ 1358284 w 1842380"/>
                <a:gd name="connsiteY2058" fmla="*/ 1048156 h 1847704"/>
                <a:gd name="connsiteX2059" fmla="*/ 1358284 w 1842380"/>
                <a:gd name="connsiteY2059" fmla="*/ 1048156 h 1847704"/>
                <a:gd name="connsiteX2060" fmla="*/ 1358284 w 1842380"/>
                <a:gd name="connsiteY2060" fmla="*/ 362322 h 1847704"/>
                <a:gd name="connsiteX2061" fmla="*/ 1358284 w 1842380"/>
                <a:gd name="connsiteY2061" fmla="*/ 352205 h 1847704"/>
                <a:gd name="connsiteX2062" fmla="*/ 1358284 w 1842380"/>
                <a:gd name="connsiteY2062" fmla="*/ 362322 h 1847704"/>
                <a:gd name="connsiteX2063" fmla="*/ 1358284 w 1842380"/>
                <a:gd name="connsiteY2063" fmla="*/ 114719 h 1847704"/>
                <a:gd name="connsiteX2064" fmla="*/ 1358284 w 1842380"/>
                <a:gd name="connsiteY2064" fmla="*/ 131758 h 1847704"/>
                <a:gd name="connsiteX2065" fmla="*/ 1356154 w 1842380"/>
                <a:gd name="connsiteY2065" fmla="*/ 130693 h 1847704"/>
                <a:gd name="connsiteX2066" fmla="*/ 1356154 w 1842380"/>
                <a:gd name="connsiteY2066" fmla="*/ 130693 h 1847704"/>
                <a:gd name="connsiteX2067" fmla="*/ 1354024 w 1842380"/>
                <a:gd name="connsiteY2067" fmla="*/ 130693 h 1847704"/>
                <a:gd name="connsiteX2068" fmla="*/ 1358284 w 1842380"/>
                <a:gd name="connsiteY2068" fmla="*/ 199383 h 1847704"/>
                <a:gd name="connsiteX2069" fmla="*/ 1358284 w 1842380"/>
                <a:gd name="connsiteY2069" fmla="*/ 232929 h 1847704"/>
                <a:gd name="connsiteX2070" fmla="*/ 1346037 w 1842380"/>
                <a:gd name="connsiteY2070" fmla="*/ 218552 h 1847704"/>
                <a:gd name="connsiteX2071" fmla="*/ 1343907 w 1842380"/>
                <a:gd name="connsiteY2071" fmla="*/ 218552 h 1847704"/>
                <a:gd name="connsiteX2072" fmla="*/ 1343907 w 1842380"/>
                <a:gd name="connsiteY2072" fmla="*/ 109927 h 1847704"/>
                <a:gd name="connsiteX2073" fmla="*/ 1352959 w 1842380"/>
                <a:gd name="connsiteY2073" fmla="*/ 112057 h 1847704"/>
                <a:gd name="connsiteX2074" fmla="*/ 1358284 w 1842380"/>
                <a:gd name="connsiteY2074" fmla="*/ 114719 h 1847704"/>
                <a:gd name="connsiteX2075" fmla="*/ 1358284 w 1842380"/>
                <a:gd name="connsiteY2075" fmla="*/ 114719 h 1847704"/>
                <a:gd name="connsiteX2076" fmla="*/ 1358284 w 1842380"/>
                <a:gd name="connsiteY2076" fmla="*/ 305879 h 1847704"/>
                <a:gd name="connsiteX2077" fmla="*/ 1358284 w 1842380"/>
                <a:gd name="connsiteY2077" fmla="*/ 336231 h 1847704"/>
                <a:gd name="connsiteX2078" fmla="*/ 1344972 w 1842380"/>
                <a:gd name="connsiteY2078" fmla="*/ 333036 h 1847704"/>
                <a:gd name="connsiteX2079" fmla="*/ 1343907 w 1842380"/>
                <a:gd name="connsiteY2079" fmla="*/ 333036 h 1847704"/>
                <a:gd name="connsiteX2080" fmla="*/ 1343907 w 1842380"/>
                <a:gd name="connsiteY2080" fmla="*/ 304814 h 1847704"/>
                <a:gd name="connsiteX2081" fmla="*/ 1354024 w 1842380"/>
                <a:gd name="connsiteY2081" fmla="*/ 302684 h 1847704"/>
                <a:gd name="connsiteX2082" fmla="*/ 1358284 w 1842380"/>
                <a:gd name="connsiteY2082" fmla="*/ 305879 h 1847704"/>
                <a:gd name="connsiteX2083" fmla="*/ 1358284 w 1842380"/>
                <a:gd name="connsiteY2083" fmla="*/ 305879 h 1847704"/>
                <a:gd name="connsiteX2084" fmla="*/ 1358284 w 1842380"/>
                <a:gd name="connsiteY2084" fmla="*/ 352205 h 1847704"/>
                <a:gd name="connsiteX2085" fmla="*/ 1358284 w 1842380"/>
                <a:gd name="connsiteY2085" fmla="*/ 362322 h 1847704"/>
                <a:gd name="connsiteX2086" fmla="*/ 1354024 w 1842380"/>
                <a:gd name="connsiteY2086" fmla="*/ 365517 h 1847704"/>
                <a:gd name="connsiteX2087" fmla="*/ 1343907 w 1842380"/>
                <a:gd name="connsiteY2087" fmla="*/ 371374 h 1847704"/>
                <a:gd name="connsiteX2088" fmla="*/ 1343907 w 1842380"/>
                <a:gd name="connsiteY2088" fmla="*/ 347945 h 1847704"/>
                <a:gd name="connsiteX2089" fmla="*/ 1356154 w 1842380"/>
                <a:gd name="connsiteY2089" fmla="*/ 350075 h 1847704"/>
                <a:gd name="connsiteX2090" fmla="*/ 1358284 w 1842380"/>
                <a:gd name="connsiteY2090" fmla="*/ 352205 h 1847704"/>
                <a:gd name="connsiteX2091" fmla="*/ 1358284 w 1842380"/>
                <a:gd name="connsiteY2091" fmla="*/ 352205 h 1847704"/>
                <a:gd name="connsiteX2092" fmla="*/ 1358284 w 1842380"/>
                <a:gd name="connsiteY2092" fmla="*/ 436869 h 1847704"/>
                <a:gd name="connsiteX2093" fmla="*/ 1358284 w 1842380"/>
                <a:gd name="connsiteY2093" fmla="*/ 478403 h 1847704"/>
                <a:gd name="connsiteX2094" fmla="*/ 1355089 w 1842380"/>
                <a:gd name="connsiteY2094" fmla="*/ 475208 h 1847704"/>
                <a:gd name="connsiteX2095" fmla="*/ 1343907 w 1842380"/>
                <a:gd name="connsiteY2095" fmla="*/ 470948 h 1847704"/>
                <a:gd name="connsiteX2096" fmla="*/ 1343907 w 1842380"/>
                <a:gd name="connsiteY2096" fmla="*/ 440597 h 1847704"/>
                <a:gd name="connsiteX2097" fmla="*/ 1358284 w 1842380"/>
                <a:gd name="connsiteY2097" fmla="*/ 436869 h 1847704"/>
                <a:gd name="connsiteX2098" fmla="*/ 1358284 w 1842380"/>
                <a:gd name="connsiteY2098" fmla="*/ 436869 h 1847704"/>
                <a:gd name="connsiteX2099" fmla="*/ 1358284 w 1842380"/>
                <a:gd name="connsiteY2099" fmla="*/ 599808 h 1847704"/>
                <a:gd name="connsiteX2100" fmla="*/ 1358284 w 1842380"/>
                <a:gd name="connsiteY2100" fmla="*/ 613120 h 1847704"/>
                <a:gd name="connsiteX2101" fmla="*/ 1357219 w 1842380"/>
                <a:gd name="connsiteY2101" fmla="*/ 612055 h 1847704"/>
                <a:gd name="connsiteX2102" fmla="*/ 1343907 w 1842380"/>
                <a:gd name="connsiteY2102" fmla="*/ 645601 h 1847704"/>
                <a:gd name="connsiteX2103" fmla="*/ 1343907 w 1842380"/>
                <a:gd name="connsiteY2103" fmla="*/ 619510 h 1847704"/>
                <a:gd name="connsiteX2104" fmla="*/ 1343907 w 1842380"/>
                <a:gd name="connsiteY2104" fmla="*/ 593418 h 1847704"/>
                <a:gd name="connsiteX2105" fmla="*/ 1343907 w 1842380"/>
                <a:gd name="connsiteY2105" fmla="*/ 577444 h 1847704"/>
                <a:gd name="connsiteX2106" fmla="*/ 1357219 w 1842380"/>
                <a:gd name="connsiteY2106" fmla="*/ 598743 h 1847704"/>
                <a:gd name="connsiteX2107" fmla="*/ 1358284 w 1842380"/>
                <a:gd name="connsiteY2107" fmla="*/ 599808 h 1847704"/>
                <a:gd name="connsiteX2108" fmla="*/ 1358284 w 1842380"/>
                <a:gd name="connsiteY2108" fmla="*/ 599808 h 1847704"/>
                <a:gd name="connsiteX2109" fmla="*/ 1358284 w 1842380"/>
                <a:gd name="connsiteY2109" fmla="*/ 676485 h 1847704"/>
                <a:gd name="connsiteX2110" fmla="*/ 1358284 w 1842380"/>
                <a:gd name="connsiteY2110" fmla="*/ 713759 h 1847704"/>
                <a:gd name="connsiteX2111" fmla="*/ 1352427 w 1842380"/>
                <a:gd name="connsiteY2111" fmla="*/ 695654 h 1847704"/>
                <a:gd name="connsiteX2112" fmla="*/ 1343374 w 1842380"/>
                <a:gd name="connsiteY2112" fmla="*/ 685537 h 1847704"/>
                <a:gd name="connsiteX2113" fmla="*/ 1343374 w 1842380"/>
                <a:gd name="connsiteY2113" fmla="*/ 669563 h 1847704"/>
                <a:gd name="connsiteX2114" fmla="*/ 1354556 w 1842380"/>
                <a:gd name="connsiteY2114" fmla="*/ 684472 h 1847704"/>
                <a:gd name="connsiteX2115" fmla="*/ 1358284 w 1842380"/>
                <a:gd name="connsiteY2115" fmla="*/ 676485 h 1847704"/>
                <a:gd name="connsiteX2116" fmla="*/ 1358284 w 1842380"/>
                <a:gd name="connsiteY2116" fmla="*/ 676485 h 1847704"/>
                <a:gd name="connsiteX2117" fmla="*/ 1358284 w 1842380"/>
                <a:gd name="connsiteY2117" fmla="*/ 789903 h 1847704"/>
                <a:gd name="connsiteX2118" fmla="*/ 1358284 w 1842380"/>
                <a:gd name="connsiteY2118" fmla="*/ 831437 h 1847704"/>
                <a:gd name="connsiteX2119" fmla="*/ 1357219 w 1842380"/>
                <a:gd name="connsiteY2119" fmla="*/ 831437 h 1847704"/>
                <a:gd name="connsiteX2120" fmla="*/ 1352959 w 1842380"/>
                <a:gd name="connsiteY2120" fmla="*/ 833567 h 1847704"/>
                <a:gd name="connsiteX2121" fmla="*/ 1348699 w 1842380"/>
                <a:gd name="connsiteY2121" fmla="*/ 834632 h 1847704"/>
                <a:gd name="connsiteX2122" fmla="*/ 1344439 w 1842380"/>
                <a:gd name="connsiteY2122" fmla="*/ 834632 h 1847704"/>
                <a:gd name="connsiteX2123" fmla="*/ 1344439 w 1842380"/>
                <a:gd name="connsiteY2123" fmla="*/ 813332 h 1847704"/>
                <a:gd name="connsiteX2124" fmla="*/ 1346569 w 1842380"/>
                <a:gd name="connsiteY2124" fmla="*/ 813332 h 1847704"/>
                <a:gd name="connsiteX2125" fmla="*/ 1347634 w 1842380"/>
                <a:gd name="connsiteY2125" fmla="*/ 811203 h 1847704"/>
                <a:gd name="connsiteX2126" fmla="*/ 1349764 w 1842380"/>
                <a:gd name="connsiteY2126" fmla="*/ 809073 h 1847704"/>
                <a:gd name="connsiteX2127" fmla="*/ 1348699 w 1842380"/>
                <a:gd name="connsiteY2127" fmla="*/ 802150 h 1847704"/>
                <a:gd name="connsiteX2128" fmla="*/ 1348699 w 1842380"/>
                <a:gd name="connsiteY2128" fmla="*/ 800020 h 1847704"/>
                <a:gd name="connsiteX2129" fmla="*/ 1347634 w 1842380"/>
                <a:gd name="connsiteY2129" fmla="*/ 796825 h 1847704"/>
                <a:gd name="connsiteX2130" fmla="*/ 1347634 w 1842380"/>
                <a:gd name="connsiteY2130" fmla="*/ 786708 h 1847704"/>
                <a:gd name="connsiteX2131" fmla="*/ 1345504 w 1842380"/>
                <a:gd name="connsiteY2131" fmla="*/ 784579 h 1847704"/>
                <a:gd name="connsiteX2132" fmla="*/ 1344439 w 1842380"/>
                <a:gd name="connsiteY2132" fmla="*/ 781384 h 1847704"/>
                <a:gd name="connsiteX2133" fmla="*/ 1344439 w 1842380"/>
                <a:gd name="connsiteY2133" fmla="*/ 781384 h 1847704"/>
                <a:gd name="connsiteX2134" fmla="*/ 1344439 w 1842380"/>
                <a:gd name="connsiteY2134" fmla="*/ 760084 h 1847704"/>
                <a:gd name="connsiteX2135" fmla="*/ 1346569 w 1842380"/>
                <a:gd name="connsiteY2135" fmla="*/ 761149 h 1847704"/>
                <a:gd name="connsiteX2136" fmla="*/ 1347634 w 1842380"/>
                <a:gd name="connsiteY2136" fmla="*/ 767007 h 1847704"/>
                <a:gd name="connsiteX2137" fmla="*/ 1349764 w 1842380"/>
                <a:gd name="connsiteY2137" fmla="*/ 770202 h 1847704"/>
                <a:gd name="connsiteX2138" fmla="*/ 1350829 w 1842380"/>
                <a:gd name="connsiteY2138" fmla="*/ 774461 h 1847704"/>
                <a:gd name="connsiteX2139" fmla="*/ 1352959 w 1842380"/>
                <a:gd name="connsiteY2139" fmla="*/ 778721 h 1847704"/>
                <a:gd name="connsiteX2140" fmla="*/ 1354024 w 1842380"/>
                <a:gd name="connsiteY2140" fmla="*/ 781916 h 1847704"/>
                <a:gd name="connsiteX2141" fmla="*/ 1356154 w 1842380"/>
                <a:gd name="connsiteY2141" fmla="*/ 785111 h 1847704"/>
                <a:gd name="connsiteX2142" fmla="*/ 1358284 w 1842380"/>
                <a:gd name="connsiteY2142" fmla="*/ 789903 h 1847704"/>
                <a:gd name="connsiteX2143" fmla="*/ 1358284 w 1842380"/>
                <a:gd name="connsiteY2143" fmla="*/ 789903 h 1847704"/>
                <a:gd name="connsiteX2144" fmla="*/ 1358284 w 1842380"/>
                <a:gd name="connsiteY2144" fmla="*/ 907049 h 1847704"/>
                <a:gd name="connsiteX2145" fmla="*/ 1358284 w 1842380"/>
                <a:gd name="connsiteY2145" fmla="*/ 919296 h 1847704"/>
                <a:gd name="connsiteX2146" fmla="*/ 1343907 w 1842380"/>
                <a:gd name="connsiteY2146" fmla="*/ 911309 h 1847704"/>
                <a:gd name="connsiteX2147" fmla="*/ 1343907 w 1842380"/>
                <a:gd name="connsiteY2147" fmla="*/ 905451 h 1847704"/>
                <a:gd name="connsiteX2148" fmla="*/ 1354024 w 1842380"/>
                <a:gd name="connsiteY2148" fmla="*/ 906516 h 1847704"/>
                <a:gd name="connsiteX2149" fmla="*/ 1358284 w 1842380"/>
                <a:gd name="connsiteY2149" fmla="*/ 907049 h 1847704"/>
                <a:gd name="connsiteX2150" fmla="*/ 1358284 w 1842380"/>
                <a:gd name="connsiteY2150" fmla="*/ 907049 h 1847704"/>
                <a:gd name="connsiteX2151" fmla="*/ 1358284 w 1842380"/>
                <a:gd name="connsiteY2151" fmla="*/ 956569 h 1847704"/>
                <a:gd name="connsiteX2152" fmla="*/ 1358284 w 1842380"/>
                <a:gd name="connsiteY2152" fmla="*/ 963492 h 1847704"/>
                <a:gd name="connsiteX2153" fmla="*/ 1344972 w 1842380"/>
                <a:gd name="connsiteY2153" fmla="*/ 961362 h 1847704"/>
                <a:gd name="connsiteX2154" fmla="*/ 1343907 w 1842380"/>
                <a:gd name="connsiteY2154" fmla="*/ 961362 h 1847704"/>
                <a:gd name="connsiteX2155" fmla="*/ 1343907 w 1842380"/>
                <a:gd name="connsiteY2155" fmla="*/ 951245 h 1847704"/>
                <a:gd name="connsiteX2156" fmla="*/ 1358284 w 1842380"/>
                <a:gd name="connsiteY2156" fmla="*/ 956569 h 1847704"/>
                <a:gd name="connsiteX2157" fmla="*/ 1358284 w 1842380"/>
                <a:gd name="connsiteY2157" fmla="*/ 956569 h 1847704"/>
                <a:gd name="connsiteX2158" fmla="*/ 1358284 w 1842380"/>
                <a:gd name="connsiteY2158" fmla="*/ 1026324 h 1847704"/>
                <a:gd name="connsiteX2159" fmla="*/ 1358284 w 1842380"/>
                <a:gd name="connsiteY2159" fmla="*/ 1047624 h 1847704"/>
                <a:gd name="connsiteX2160" fmla="*/ 1358284 w 1842380"/>
                <a:gd name="connsiteY2160" fmla="*/ 1047624 h 1847704"/>
                <a:gd name="connsiteX2161" fmla="*/ 1356154 w 1842380"/>
                <a:gd name="connsiteY2161" fmla="*/ 1051883 h 1847704"/>
                <a:gd name="connsiteX2162" fmla="*/ 1355089 w 1842380"/>
                <a:gd name="connsiteY2162" fmla="*/ 1058806 h 1847704"/>
                <a:gd name="connsiteX2163" fmla="*/ 1354024 w 1842380"/>
                <a:gd name="connsiteY2163" fmla="*/ 1065728 h 1847704"/>
                <a:gd name="connsiteX2164" fmla="*/ 1351894 w 1842380"/>
                <a:gd name="connsiteY2164" fmla="*/ 1075845 h 1847704"/>
                <a:gd name="connsiteX2165" fmla="*/ 1349232 w 1842380"/>
                <a:gd name="connsiteY2165" fmla="*/ 1084897 h 1847704"/>
                <a:gd name="connsiteX2166" fmla="*/ 1346037 w 1842380"/>
                <a:gd name="connsiteY2166" fmla="*/ 1090754 h 1847704"/>
                <a:gd name="connsiteX2167" fmla="*/ 1343907 w 1842380"/>
                <a:gd name="connsiteY2167" fmla="*/ 1095014 h 1847704"/>
                <a:gd name="connsiteX2168" fmla="*/ 1343907 w 1842380"/>
                <a:gd name="connsiteY2168" fmla="*/ 1018337 h 1847704"/>
                <a:gd name="connsiteX2169" fmla="*/ 1346037 w 1842380"/>
                <a:gd name="connsiteY2169" fmla="*/ 1017272 h 1847704"/>
                <a:gd name="connsiteX2170" fmla="*/ 1351894 w 1842380"/>
                <a:gd name="connsiteY2170" fmla="*/ 1016207 h 1847704"/>
                <a:gd name="connsiteX2171" fmla="*/ 1355089 w 1842380"/>
                <a:gd name="connsiteY2171" fmla="*/ 1020467 h 1847704"/>
                <a:gd name="connsiteX2172" fmla="*/ 1358284 w 1842380"/>
                <a:gd name="connsiteY2172" fmla="*/ 1026324 h 1847704"/>
                <a:gd name="connsiteX2173" fmla="*/ 1358284 w 1842380"/>
                <a:gd name="connsiteY2173" fmla="*/ 1026324 h 1847704"/>
                <a:gd name="connsiteX2174" fmla="*/ 1358284 w 1842380"/>
                <a:gd name="connsiteY2174" fmla="*/ 1026324 h 1847704"/>
                <a:gd name="connsiteX2175" fmla="*/ 1358284 w 1842380"/>
                <a:gd name="connsiteY2175" fmla="*/ 1157314 h 1847704"/>
                <a:gd name="connsiteX2176" fmla="*/ 1358284 w 1842380"/>
                <a:gd name="connsiteY2176" fmla="*/ 1176484 h 1847704"/>
                <a:gd name="connsiteX2177" fmla="*/ 1356154 w 1842380"/>
                <a:gd name="connsiteY2177" fmla="*/ 1183406 h 1847704"/>
                <a:gd name="connsiteX2178" fmla="*/ 1358284 w 1842380"/>
                <a:gd name="connsiteY2178" fmla="*/ 1182341 h 1847704"/>
                <a:gd name="connsiteX2179" fmla="*/ 1358284 w 1842380"/>
                <a:gd name="connsiteY2179" fmla="*/ 1193523 h 1847704"/>
                <a:gd name="connsiteX2180" fmla="*/ 1350297 w 1842380"/>
                <a:gd name="connsiteY2180" fmla="*/ 1195653 h 1847704"/>
                <a:gd name="connsiteX2181" fmla="*/ 1343374 w 1842380"/>
                <a:gd name="connsiteY2181" fmla="*/ 1199913 h 1847704"/>
                <a:gd name="connsiteX2182" fmla="*/ 1343374 w 1842380"/>
                <a:gd name="connsiteY2182" fmla="*/ 1187666 h 1847704"/>
                <a:gd name="connsiteX2183" fmla="*/ 1345504 w 1842380"/>
                <a:gd name="connsiteY2183" fmla="*/ 1186601 h 1847704"/>
                <a:gd name="connsiteX2184" fmla="*/ 1358284 w 1842380"/>
                <a:gd name="connsiteY2184" fmla="*/ 1157314 h 1847704"/>
                <a:gd name="connsiteX2185" fmla="*/ 1358284 w 1842380"/>
                <a:gd name="connsiteY2185" fmla="*/ 1157314 h 1847704"/>
                <a:gd name="connsiteX2186" fmla="*/ 1358284 w 1842380"/>
                <a:gd name="connsiteY2186" fmla="*/ 1221212 h 1847704"/>
                <a:gd name="connsiteX2187" fmla="*/ 1358284 w 1842380"/>
                <a:gd name="connsiteY2187" fmla="*/ 1231329 h 1847704"/>
                <a:gd name="connsiteX2188" fmla="*/ 1343907 w 1842380"/>
                <a:gd name="connsiteY2188" fmla="*/ 1230264 h 1847704"/>
                <a:gd name="connsiteX2189" fmla="*/ 1343907 w 1842380"/>
                <a:gd name="connsiteY2189" fmla="*/ 1219082 h 1847704"/>
                <a:gd name="connsiteX2190" fmla="*/ 1358284 w 1842380"/>
                <a:gd name="connsiteY2190" fmla="*/ 1221212 h 1847704"/>
                <a:gd name="connsiteX2191" fmla="*/ 1358284 w 1842380"/>
                <a:gd name="connsiteY2191" fmla="*/ 1221212 h 1847704"/>
                <a:gd name="connsiteX2192" fmla="*/ 1358284 w 1842380"/>
                <a:gd name="connsiteY2192" fmla="*/ 1255291 h 1847704"/>
                <a:gd name="connsiteX2193" fmla="*/ 1358284 w 1842380"/>
                <a:gd name="connsiteY2193" fmla="*/ 1268603 h 1847704"/>
                <a:gd name="connsiteX2194" fmla="*/ 1357219 w 1842380"/>
                <a:gd name="connsiteY2194" fmla="*/ 1270733 h 1847704"/>
                <a:gd name="connsiteX2195" fmla="*/ 1343907 w 1842380"/>
                <a:gd name="connsiteY2195" fmla="*/ 1290967 h 1847704"/>
                <a:gd name="connsiteX2196" fmla="*/ 1343907 w 1842380"/>
                <a:gd name="connsiteY2196" fmla="*/ 1274992 h 1847704"/>
                <a:gd name="connsiteX2197" fmla="*/ 1346037 w 1842380"/>
                <a:gd name="connsiteY2197" fmla="*/ 1270733 h 1847704"/>
                <a:gd name="connsiteX2198" fmla="*/ 1346037 w 1842380"/>
                <a:gd name="connsiteY2198" fmla="*/ 1270733 h 1847704"/>
                <a:gd name="connsiteX2199" fmla="*/ 1347102 w 1842380"/>
                <a:gd name="connsiteY2199" fmla="*/ 1269668 h 1847704"/>
                <a:gd name="connsiteX2200" fmla="*/ 1343907 w 1842380"/>
                <a:gd name="connsiteY2200" fmla="*/ 1269668 h 1847704"/>
                <a:gd name="connsiteX2201" fmla="*/ 1343907 w 1842380"/>
                <a:gd name="connsiteY2201" fmla="*/ 1259550 h 1847704"/>
                <a:gd name="connsiteX2202" fmla="*/ 1358284 w 1842380"/>
                <a:gd name="connsiteY2202" fmla="*/ 1255291 h 1847704"/>
                <a:gd name="connsiteX2203" fmla="*/ 1358284 w 1842380"/>
                <a:gd name="connsiteY2203" fmla="*/ 1255291 h 1847704"/>
                <a:gd name="connsiteX2204" fmla="*/ 1358284 w 1842380"/>
                <a:gd name="connsiteY2204" fmla="*/ 1391073 h 1847704"/>
                <a:gd name="connsiteX2205" fmla="*/ 1358284 w 1842380"/>
                <a:gd name="connsiteY2205" fmla="*/ 1419294 h 1847704"/>
                <a:gd name="connsiteX2206" fmla="*/ 1343907 w 1842380"/>
                <a:gd name="connsiteY2206" fmla="*/ 1403320 h 1847704"/>
                <a:gd name="connsiteX2207" fmla="*/ 1358284 w 1842380"/>
                <a:gd name="connsiteY2207" fmla="*/ 1391073 h 1847704"/>
                <a:gd name="connsiteX2208" fmla="*/ 1358284 w 1842380"/>
                <a:gd name="connsiteY2208" fmla="*/ 1391073 h 1847704"/>
                <a:gd name="connsiteX2209" fmla="*/ 1358284 w 1842380"/>
                <a:gd name="connsiteY2209" fmla="*/ 1468815 h 1847704"/>
                <a:gd name="connsiteX2210" fmla="*/ 1358284 w 1842380"/>
                <a:gd name="connsiteY2210" fmla="*/ 1498101 h 1847704"/>
                <a:gd name="connsiteX2211" fmla="*/ 1343907 w 1842380"/>
                <a:gd name="connsiteY2211" fmla="*/ 1490114 h 1847704"/>
                <a:gd name="connsiteX2212" fmla="*/ 1343907 w 1842380"/>
                <a:gd name="connsiteY2212" fmla="*/ 1452308 h 1847704"/>
                <a:gd name="connsiteX2213" fmla="*/ 1355089 w 1842380"/>
                <a:gd name="connsiteY2213" fmla="*/ 1465620 h 1847704"/>
                <a:gd name="connsiteX2214" fmla="*/ 1358284 w 1842380"/>
                <a:gd name="connsiteY2214" fmla="*/ 1468815 h 1847704"/>
                <a:gd name="connsiteX2215" fmla="*/ 1358284 w 1842380"/>
                <a:gd name="connsiteY2215" fmla="*/ 1468815 h 1847704"/>
                <a:gd name="connsiteX2216" fmla="*/ 1358284 w 1842380"/>
                <a:gd name="connsiteY2216" fmla="*/ 1614182 h 1847704"/>
                <a:gd name="connsiteX2217" fmla="*/ 1358284 w 1842380"/>
                <a:gd name="connsiteY2217" fmla="*/ 1632286 h 1847704"/>
                <a:gd name="connsiteX2218" fmla="*/ 1343907 w 1842380"/>
                <a:gd name="connsiteY2218" fmla="*/ 1643468 h 1847704"/>
                <a:gd name="connsiteX2219" fmla="*/ 1343907 w 1842380"/>
                <a:gd name="connsiteY2219" fmla="*/ 1623234 h 1847704"/>
                <a:gd name="connsiteX2220" fmla="*/ 1358284 w 1842380"/>
                <a:gd name="connsiteY2220" fmla="*/ 1614182 h 1847704"/>
                <a:gd name="connsiteX2221" fmla="*/ 1358284 w 1842380"/>
                <a:gd name="connsiteY2221" fmla="*/ 1614182 h 1847704"/>
                <a:gd name="connsiteX2222" fmla="*/ 1358284 w 1842380"/>
                <a:gd name="connsiteY2222" fmla="*/ 1652521 h 1847704"/>
                <a:gd name="connsiteX2223" fmla="*/ 1358284 w 1842380"/>
                <a:gd name="connsiteY2223" fmla="*/ 1674885 h 1847704"/>
                <a:gd name="connsiteX2224" fmla="*/ 1343907 w 1842380"/>
                <a:gd name="connsiteY2224" fmla="*/ 1666897 h 1847704"/>
                <a:gd name="connsiteX2225" fmla="*/ 1343907 w 1842380"/>
                <a:gd name="connsiteY2225" fmla="*/ 1645598 h 1847704"/>
                <a:gd name="connsiteX2226" fmla="*/ 1358284 w 1842380"/>
                <a:gd name="connsiteY2226" fmla="*/ 1652521 h 1847704"/>
                <a:gd name="connsiteX2227" fmla="*/ 1358284 w 1842380"/>
                <a:gd name="connsiteY2227" fmla="*/ 1652521 h 1847704"/>
                <a:gd name="connsiteX2228" fmla="*/ 1358284 w 1842380"/>
                <a:gd name="connsiteY2228" fmla="*/ 1716418 h 1847704"/>
                <a:gd name="connsiteX2229" fmla="*/ 1358284 w 1842380"/>
                <a:gd name="connsiteY2229" fmla="*/ 1733457 h 1847704"/>
                <a:gd name="connsiteX2230" fmla="*/ 1349232 w 1842380"/>
                <a:gd name="connsiteY2230" fmla="*/ 1734522 h 1847704"/>
                <a:gd name="connsiteX2231" fmla="*/ 1343374 w 1842380"/>
                <a:gd name="connsiteY2231" fmla="*/ 1740380 h 1847704"/>
                <a:gd name="connsiteX2232" fmla="*/ 1343374 w 1842380"/>
                <a:gd name="connsiteY2232" fmla="*/ 1718016 h 1847704"/>
                <a:gd name="connsiteX2233" fmla="*/ 1358284 w 1842380"/>
                <a:gd name="connsiteY2233" fmla="*/ 1716418 h 1847704"/>
                <a:gd name="connsiteX2234" fmla="*/ 1343374 w 1842380"/>
                <a:gd name="connsiteY2234" fmla="*/ 109927 h 1847704"/>
                <a:gd name="connsiteX2235" fmla="*/ 1343374 w 1842380"/>
                <a:gd name="connsiteY2235" fmla="*/ 218020 h 1847704"/>
                <a:gd name="connsiteX2236" fmla="*/ 1335387 w 1842380"/>
                <a:gd name="connsiteY2236" fmla="*/ 215890 h 1847704"/>
                <a:gd name="connsiteX2237" fmla="*/ 1335387 w 1842380"/>
                <a:gd name="connsiteY2237" fmla="*/ 199916 h 1847704"/>
                <a:gd name="connsiteX2238" fmla="*/ 1338582 w 1842380"/>
                <a:gd name="connsiteY2238" fmla="*/ 200981 h 1847704"/>
                <a:gd name="connsiteX2239" fmla="*/ 1335387 w 1842380"/>
                <a:gd name="connsiteY2239" fmla="*/ 134421 h 1847704"/>
                <a:gd name="connsiteX2240" fmla="*/ 1335387 w 1842380"/>
                <a:gd name="connsiteY2240" fmla="*/ 101939 h 1847704"/>
                <a:gd name="connsiteX2241" fmla="*/ 1343374 w 1842380"/>
                <a:gd name="connsiteY2241" fmla="*/ 109927 h 1847704"/>
                <a:gd name="connsiteX2242" fmla="*/ 1343374 w 1842380"/>
                <a:gd name="connsiteY2242" fmla="*/ 109927 h 1847704"/>
                <a:gd name="connsiteX2243" fmla="*/ 1343374 w 1842380"/>
                <a:gd name="connsiteY2243" fmla="*/ 109927 h 1847704"/>
                <a:gd name="connsiteX2244" fmla="*/ 1343374 w 1842380"/>
                <a:gd name="connsiteY2244" fmla="*/ 304814 h 1847704"/>
                <a:gd name="connsiteX2245" fmla="*/ 1343374 w 1842380"/>
                <a:gd name="connsiteY2245" fmla="*/ 333036 h 1847704"/>
                <a:gd name="connsiteX2246" fmla="*/ 1336452 w 1842380"/>
                <a:gd name="connsiteY2246" fmla="*/ 322919 h 1847704"/>
                <a:gd name="connsiteX2247" fmla="*/ 1338582 w 1842380"/>
                <a:gd name="connsiteY2247" fmla="*/ 306944 h 1847704"/>
                <a:gd name="connsiteX2248" fmla="*/ 1343374 w 1842380"/>
                <a:gd name="connsiteY2248" fmla="*/ 304814 h 1847704"/>
                <a:gd name="connsiteX2249" fmla="*/ 1343374 w 1842380"/>
                <a:gd name="connsiteY2249" fmla="*/ 304814 h 1847704"/>
                <a:gd name="connsiteX2250" fmla="*/ 1343374 w 1842380"/>
                <a:gd name="connsiteY2250" fmla="*/ 347413 h 1847704"/>
                <a:gd name="connsiteX2251" fmla="*/ 1343374 w 1842380"/>
                <a:gd name="connsiteY2251" fmla="*/ 371374 h 1847704"/>
                <a:gd name="connsiteX2252" fmla="*/ 1343374 w 1842380"/>
                <a:gd name="connsiteY2252" fmla="*/ 371374 h 1847704"/>
                <a:gd name="connsiteX2253" fmla="*/ 1339115 w 1842380"/>
                <a:gd name="connsiteY2253" fmla="*/ 364452 h 1847704"/>
                <a:gd name="connsiteX2254" fmla="*/ 1335920 w 1842380"/>
                <a:gd name="connsiteY2254" fmla="*/ 364452 h 1847704"/>
                <a:gd name="connsiteX2255" fmla="*/ 1335920 w 1842380"/>
                <a:gd name="connsiteY2255" fmla="*/ 343153 h 1847704"/>
                <a:gd name="connsiteX2256" fmla="*/ 1341777 w 1842380"/>
                <a:gd name="connsiteY2256" fmla="*/ 347413 h 1847704"/>
                <a:gd name="connsiteX2257" fmla="*/ 1343374 w 1842380"/>
                <a:gd name="connsiteY2257" fmla="*/ 347413 h 1847704"/>
                <a:gd name="connsiteX2258" fmla="*/ 1343374 w 1842380"/>
                <a:gd name="connsiteY2258" fmla="*/ 347413 h 1847704"/>
                <a:gd name="connsiteX2259" fmla="*/ 1343374 w 1842380"/>
                <a:gd name="connsiteY2259" fmla="*/ 440064 h 1847704"/>
                <a:gd name="connsiteX2260" fmla="*/ 1343374 w 1842380"/>
                <a:gd name="connsiteY2260" fmla="*/ 470415 h 1847704"/>
                <a:gd name="connsiteX2261" fmla="*/ 1335387 w 1842380"/>
                <a:gd name="connsiteY2261" fmla="*/ 471480 h 1847704"/>
                <a:gd name="connsiteX2262" fmla="*/ 1335387 w 1842380"/>
                <a:gd name="connsiteY2262" fmla="*/ 441129 h 1847704"/>
                <a:gd name="connsiteX2263" fmla="*/ 1343374 w 1842380"/>
                <a:gd name="connsiteY2263" fmla="*/ 440064 h 1847704"/>
                <a:gd name="connsiteX2264" fmla="*/ 1343374 w 1842380"/>
                <a:gd name="connsiteY2264" fmla="*/ 440064 h 1847704"/>
                <a:gd name="connsiteX2265" fmla="*/ 1343374 w 1842380"/>
                <a:gd name="connsiteY2265" fmla="*/ 578509 h 1847704"/>
                <a:gd name="connsiteX2266" fmla="*/ 1343374 w 1842380"/>
                <a:gd name="connsiteY2266" fmla="*/ 594483 h 1847704"/>
                <a:gd name="connsiteX2267" fmla="*/ 1335387 w 1842380"/>
                <a:gd name="connsiteY2267" fmla="*/ 583301 h 1847704"/>
                <a:gd name="connsiteX2268" fmla="*/ 1335387 w 1842380"/>
                <a:gd name="connsiteY2268" fmla="*/ 571054 h 1847704"/>
                <a:gd name="connsiteX2269" fmla="*/ 1343374 w 1842380"/>
                <a:gd name="connsiteY2269" fmla="*/ 578509 h 1847704"/>
                <a:gd name="connsiteX2270" fmla="*/ 1343374 w 1842380"/>
                <a:gd name="connsiteY2270" fmla="*/ 578509 h 1847704"/>
                <a:gd name="connsiteX2271" fmla="*/ 1343374 w 1842380"/>
                <a:gd name="connsiteY2271" fmla="*/ 620042 h 1847704"/>
                <a:gd name="connsiteX2272" fmla="*/ 1343374 w 1842380"/>
                <a:gd name="connsiteY2272" fmla="*/ 646134 h 1847704"/>
                <a:gd name="connsiteX2273" fmla="*/ 1340179 w 1842380"/>
                <a:gd name="connsiteY2273" fmla="*/ 657316 h 1847704"/>
                <a:gd name="connsiteX2274" fmla="*/ 1343374 w 1842380"/>
                <a:gd name="connsiteY2274" fmla="*/ 669563 h 1847704"/>
                <a:gd name="connsiteX2275" fmla="*/ 1343374 w 1842380"/>
                <a:gd name="connsiteY2275" fmla="*/ 685537 h 1847704"/>
                <a:gd name="connsiteX2276" fmla="*/ 1335387 w 1842380"/>
                <a:gd name="connsiteY2276" fmla="*/ 675420 h 1847704"/>
                <a:gd name="connsiteX2277" fmla="*/ 1335387 w 1842380"/>
                <a:gd name="connsiteY2277" fmla="*/ 634952 h 1847704"/>
                <a:gd name="connsiteX2278" fmla="*/ 1343374 w 1842380"/>
                <a:gd name="connsiteY2278" fmla="*/ 620042 h 1847704"/>
                <a:gd name="connsiteX2279" fmla="*/ 1343374 w 1842380"/>
                <a:gd name="connsiteY2279" fmla="*/ 620042 h 1847704"/>
                <a:gd name="connsiteX2280" fmla="*/ 1343374 w 1842380"/>
                <a:gd name="connsiteY2280" fmla="*/ 759552 h 1847704"/>
                <a:gd name="connsiteX2281" fmla="*/ 1343374 w 1842380"/>
                <a:gd name="connsiteY2281" fmla="*/ 780851 h 1847704"/>
                <a:gd name="connsiteX2282" fmla="*/ 1340179 w 1842380"/>
                <a:gd name="connsiteY2282" fmla="*/ 779786 h 1847704"/>
                <a:gd name="connsiteX2283" fmla="*/ 1340179 w 1842380"/>
                <a:gd name="connsiteY2283" fmla="*/ 777656 h 1847704"/>
                <a:gd name="connsiteX2284" fmla="*/ 1336985 w 1842380"/>
                <a:gd name="connsiteY2284" fmla="*/ 777656 h 1847704"/>
                <a:gd name="connsiteX2285" fmla="*/ 1335920 w 1842380"/>
                <a:gd name="connsiteY2285" fmla="*/ 776591 h 1847704"/>
                <a:gd name="connsiteX2286" fmla="*/ 1335920 w 1842380"/>
                <a:gd name="connsiteY2286" fmla="*/ 776591 h 1847704"/>
                <a:gd name="connsiteX2287" fmla="*/ 1335920 w 1842380"/>
                <a:gd name="connsiteY2287" fmla="*/ 749435 h 1847704"/>
                <a:gd name="connsiteX2288" fmla="*/ 1340179 w 1842380"/>
                <a:gd name="connsiteY2288" fmla="*/ 749435 h 1847704"/>
                <a:gd name="connsiteX2289" fmla="*/ 1341244 w 1842380"/>
                <a:gd name="connsiteY2289" fmla="*/ 750500 h 1847704"/>
                <a:gd name="connsiteX2290" fmla="*/ 1342309 w 1842380"/>
                <a:gd name="connsiteY2290" fmla="*/ 752630 h 1847704"/>
                <a:gd name="connsiteX2291" fmla="*/ 1343374 w 1842380"/>
                <a:gd name="connsiteY2291" fmla="*/ 755825 h 1847704"/>
                <a:gd name="connsiteX2292" fmla="*/ 1343374 w 1842380"/>
                <a:gd name="connsiteY2292" fmla="*/ 757955 h 1847704"/>
                <a:gd name="connsiteX2293" fmla="*/ 1343374 w 1842380"/>
                <a:gd name="connsiteY2293" fmla="*/ 759552 h 1847704"/>
                <a:gd name="connsiteX2294" fmla="*/ 1343374 w 1842380"/>
                <a:gd name="connsiteY2294" fmla="*/ 759552 h 1847704"/>
                <a:gd name="connsiteX2295" fmla="*/ 1343374 w 1842380"/>
                <a:gd name="connsiteY2295" fmla="*/ 813865 h 1847704"/>
                <a:gd name="connsiteX2296" fmla="*/ 1343374 w 1842380"/>
                <a:gd name="connsiteY2296" fmla="*/ 835164 h 1847704"/>
                <a:gd name="connsiteX2297" fmla="*/ 1342309 w 1842380"/>
                <a:gd name="connsiteY2297" fmla="*/ 835164 h 1847704"/>
                <a:gd name="connsiteX2298" fmla="*/ 1339115 w 1842380"/>
                <a:gd name="connsiteY2298" fmla="*/ 833034 h 1847704"/>
                <a:gd name="connsiteX2299" fmla="*/ 1336985 w 1842380"/>
                <a:gd name="connsiteY2299" fmla="*/ 833034 h 1847704"/>
                <a:gd name="connsiteX2300" fmla="*/ 1335920 w 1842380"/>
                <a:gd name="connsiteY2300" fmla="*/ 831969 h 1847704"/>
                <a:gd name="connsiteX2301" fmla="*/ 1335920 w 1842380"/>
                <a:gd name="connsiteY2301" fmla="*/ 811735 h 1847704"/>
                <a:gd name="connsiteX2302" fmla="*/ 1336985 w 1842380"/>
                <a:gd name="connsiteY2302" fmla="*/ 811735 h 1847704"/>
                <a:gd name="connsiteX2303" fmla="*/ 1340179 w 1842380"/>
                <a:gd name="connsiteY2303" fmla="*/ 812800 h 1847704"/>
                <a:gd name="connsiteX2304" fmla="*/ 1341244 w 1842380"/>
                <a:gd name="connsiteY2304" fmla="*/ 813865 h 1847704"/>
                <a:gd name="connsiteX2305" fmla="*/ 1343374 w 1842380"/>
                <a:gd name="connsiteY2305" fmla="*/ 813865 h 1847704"/>
                <a:gd name="connsiteX2306" fmla="*/ 1343374 w 1842380"/>
                <a:gd name="connsiteY2306" fmla="*/ 813865 h 1847704"/>
                <a:gd name="connsiteX2307" fmla="*/ 1343374 w 1842380"/>
                <a:gd name="connsiteY2307" fmla="*/ 905984 h 1847704"/>
                <a:gd name="connsiteX2308" fmla="*/ 1343374 w 1842380"/>
                <a:gd name="connsiteY2308" fmla="*/ 911841 h 1847704"/>
                <a:gd name="connsiteX2309" fmla="*/ 1335387 w 1842380"/>
                <a:gd name="connsiteY2309" fmla="*/ 912906 h 1847704"/>
                <a:gd name="connsiteX2310" fmla="*/ 1335387 w 1842380"/>
                <a:gd name="connsiteY2310" fmla="*/ 905984 h 1847704"/>
                <a:gd name="connsiteX2311" fmla="*/ 1343374 w 1842380"/>
                <a:gd name="connsiteY2311" fmla="*/ 905984 h 1847704"/>
                <a:gd name="connsiteX2312" fmla="*/ 1343374 w 1842380"/>
                <a:gd name="connsiteY2312" fmla="*/ 905984 h 1847704"/>
                <a:gd name="connsiteX2313" fmla="*/ 1343374 w 1842380"/>
                <a:gd name="connsiteY2313" fmla="*/ 951245 h 1847704"/>
                <a:gd name="connsiteX2314" fmla="*/ 1343374 w 1842380"/>
                <a:gd name="connsiteY2314" fmla="*/ 961362 h 1847704"/>
                <a:gd name="connsiteX2315" fmla="*/ 1335387 w 1842380"/>
                <a:gd name="connsiteY2315" fmla="*/ 962427 h 1847704"/>
                <a:gd name="connsiteX2316" fmla="*/ 1335387 w 1842380"/>
                <a:gd name="connsiteY2316" fmla="*/ 955504 h 1847704"/>
                <a:gd name="connsiteX2317" fmla="*/ 1337517 w 1842380"/>
                <a:gd name="connsiteY2317" fmla="*/ 955504 h 1847704"/>
                <a:gd name="connsiteX2318" fmla="*/ 1335387 w 1842380"/>
                <a:gd name="connsiteY2318" fmla="*/ 949647 h 1847704"/>
                <a:gd name="connsiteX2319" fmla="*/ 1335387 w 1842380"/>
                <a:gd name="connsiteY2319" fmla="*/ 917166 h 1847704"/>
                <a:gd name="connsiteX2320" fmla="*/ 1338582 w 1842380"/>
                <a:gd name="connsiteY2320" fmla="*/ 934205 h 1847704"/>
                <a:gd name="connsiteX2321" fmla="*/ 1338582 w 1842380"/>
                <a:gd name="connsiteY2321" fmla="*/ 934205 h 1847704"/>
                <a:gd name="connsiteX2322" fmla="*/ 1341777 w 1842380"/>
                <a:gd name="connsiteY2322" fmla="*/ 947517 h 1847704"/>
                <a:gd name="connsiteX2323" fmla="*/ 1343374 w 1842380"/>
                <a:gd name="connsiteY2323" fmla="*/ 951245 h 1847704"/>
                <a:gd name="connsiteX2324" fmla="*/ 1343374 w 1842380"/>
                <a:gd name="connsiteY2324" fmla="*/ 951245 h 1847704"/>
                <a:gd name="connsiteX2325" fmla="*/ 1343374 w 1842380"/>
                <a:gd name="connsiteY2325" fmla="*/ 951245 h 1847704"/>
                <a:gd name="connsiteX2326" fmla="*/ 1343374 w 1842380"/>
                <a:gd name="connsiteY2326" fmla="*/ 1018870 h 1847704"/>
                <a:gd name="connsiteX2327" fmla="*/ 1343374 w 1842380"/>
                <a:gd name="connsiteY2327" fmla="*/ 1095547 h 1847704"/>
                <a:gd name="connsiteX2328" fmla="*/ 1341244 w 1842380"/>
                <a:gd name="connsiteY2328" fmla="*/ 1101404 h 1847704"/>
                <a:gd name="connsiteX2329" fmla="*/ 1338049 w 1842380"/>
                <a:gd name="connsiteY2329" fmla="*/ 1109391 h 1847704"/>
                <a:gd name="connsiteX2330" fmla="*/ 1335920 w 1842380"/>
                <a:gd name="connsiteY2330" fmla="*/ 1112586 h 1847704"/>
                <a:gd name="connsiteX2331" fmla="*/ 1335920 w 1842380"/>
                <a:gd name="connsiteY2331" fmla="*/ 1067325 h 1847704"/>
                <a:gd name="connsiteX2332" fmla="*/ 1339115 w 1842380"/>
                <a:gd name="connsiteY2332" fmla="*/ 1059338 h 1847704"/>
                <a:gd name="connsiteX2333" fmla="*/ 1340179 w 1842380"/>
                <a:gd name="connsiteY2333" fmla="*/ 1047091 h 1847704"/>
                <a:gd name="connsiteX2334" fmla="*/ 1341244 w 1842380"/>
                <a:gd name="connsiteY2334" fmla="*/ 1040169 h 1847704"/>
                <a:gd name="connsiteX2335" fmla="*/ 1341244 w 1842380"/>
                <a:gd name="connsiteY2335" fmla="*/ 1034312 h 1847704"/>
                <a:gd name="connsiteX2336" fmla="*/ 1341244 w 1842380"/>
                <a:gd name="connsiteY2336" fmla="*/ 1026324 h 1847704"/>
                <a:gd name="connsiteX2337" fmla="*/ 1342309 w 1842380"/>
                <a:gd name="connsiteY2337" fmla="*/ 1019402 h 1847704"/>
                <a:gd name="connsiteX2338" fmla="*/ 1343374 w 1842380"/>
                <a:gd name="connsiteY2338" fmla="*/ 1018870 h 1847704"/>
                <a:gd name="connsiteX2339" fmla="*/ 1343374 w 1842380"/>
                <a:gd name="connsiteY2339" fmla="*/ 1018870 h 1847704"/>
                <a:gd name="connsiteX2340" fmla="*/ 1343374 w 1842380"/>
                <a:gd name="connsiteY2340" fmla="*/ 1187666 h 1847704"/>
                <a:gd name="connsiteX2341" fmla="*/ 1343374 w 1842380"/>
                <a:gd name="connsiteY2341" fmla="*/ 1199913 h 1847704"/>
                <a:gd name="connsiteX2342" fmla="*/ 1335387 w 1842380"/>
                <a:gd name="connsiteY2342" fmla="*/ 1211095 h 1847704"/>
                <a:gd name="connsiteX2343" fmla="*/ 1335387 w 1842380"/>
                <a:gd name="connsiteY2343" fmla="*/ 1194055 h 1847704"/>
                <a:gd name="connsiteX2344" fmla="*/ 1343374 w 1842380"/>
                <a:gd name="connsiteY2344" fmla="*/ 1187666 h 1847704"/>
                <a:gd name="connsiteX2345" fmla="*/ 1343374 w 1842380"/>
                <a:gd name="connsiteY2345" fmla="*/ 1187666 h 1847704"/>
                <a:gd name="connsiteX2346" fmla="*/ 1343374 w 1842380"/>
                <a:gd name="connsiteY2346" fmla="*/ 1219082 h 1847704"/>
                <a:gd name="connsiteX2347" fmla="*/ 1343374 w 1842380"/>
                <a:gd name="connsiteY2347" fmla="*/ 1230264 h 1847704"/>
                <a:gd name="connsiteX2348" fmla="*/ 1335387 w 1842380"/>
                <a:gd name="connsiteY2348" fmla="*/ 1230264 h 1847704"/>
                <a:gd name="connsiteX2349" fmla="*/ 1335387 w 1842380"/>
                <a:gd name="connsiteY2349" fmla="*/ 1219082 h 1847704"/>
                <a:gd name="connsiteX2350" fmla="*/ 1343374 w 1842380"/>
                <a:gd name="connsiteY2350" fmla="*/ 1219082 h 1847704"/>
                <a:gd name="connsiteX2351" fmla="*/ 1343374 w 1842380"/>
                <a:gd name="connsiteY2351" fmla="*/ 1219082 h 1847704"/>
                <a:gd name="connsiteX2352" fmla="*/ 1343374 w 1842380"/>
                <a:gd name="connsiteY2352" fmla="*/ 1259550 h 1847704"/>
                <a:gd name="connsiteX2353" fmla="*/ 1343374 w 1842380"/>
                <a:gd name="connsiteY2353" fmla="*/ 1269668 h 1847704"/>
                <a:gd name="connsiteX2354" fmla="*/ 1335387 w 1842380"/>
                <a:gd name="connsiteY2354" fmla="*/ 1269668 h 1847704"/>
                <a:gd name="connsiteX2355" fmla="*/ 1335387 w 1842380"/>
                <a:gd name="connsiteY2355" fmla="*/ 1258486 h 1847704"/>
                <a:gd name="connsiteX2356" fmla="*/ 1343374 w 1842380"/>
                <a:gd name="connsiteY2356" fmla="*/ 1259550 h 1847704"/>
                <a:gd name="connsiteX2357" fmla="*/ 1343374 w 1842380"/>
                <a:gd name="connsiteY2357" fmla="*/ 1259550 h 1847704"/>
                <a:gd name="connsiteX2358" fmla="*/ 1343374 w 1842380"/>
                <a:gd name="connsiteY2358" fmla="*/ 1275525 h 1847704"/>
                <a:gd name="connsiteX2359" fmla="*/ 1343374 w 1842380"/>
                <a:gd name="connsiteY2359" fmla="*/ 1291499 h 1847704"/>
                <a:gd name="connsiteX2360" fmla="*/ 1335387 w 1842380"/>
                <a:gd name="connsiteY2360" fmla="*/ 1298422 h 1847704"/>
                <a:gd name="connsiteX2361" fmla="*/ 1335387 w 1842380"/>
                <a:gd name="connsiteY2361" fmla="*/ 1286174 h 1847704"/>
                <a:gd name="connsiteX2362" fmla="*/ 1343374 w 1842380"/>
                <a:gd name="connsiteY2362" fmla="*/ 1275525 h 1847704"/>
                <a:gd name="connsiteX2363" fmla="*/ 1343374 w 1842380"/>
                <a:gd name="connsiteY2363" fmla="*/ 1275525 h 1847704"/>
                <a:gd name="connsiteX2364" fmla="*/ 1343374 w 1842380"/>
                <a:gd name="connsiteY2364" fmla="*/ 1452308 h 1847704"/>
                <a:gd name="connsiteX2365" fmla="*/ 1343374 w 1842380"/>
                <a:gd name="connsiteY2365" fmla="*/ 1490647 h 1847704"/>
                <a:gd name="connsiteX2366" fmla="*/ 1335387 w 1842380"/>
                <a:gd name="connsiteY2366" fmla="*/ 1482660 h 1847704"/>
                <a:gd name="connsiteX2367" fmla="*/ 1335387 w 1842380"/>
                <a:gd name="connsiteY2367" fmla="*/ 1443256 h 1847704"/>
                <a:gd name="connsiteX2368" fmla="*/ 1343374 w 1842380"/>
                <a:gd name="connsiteY2368" fmla="*/ 1452308 h 1847704"/>
                <a:gd name="connsiteX2369" fmla="*/ 1343374 w 1842380"/>
                <a:gd name="connsiteY2369" fmla="*/ 1452308 h 1847704"/>
                <a:gd name="connsiteX2370" fmla="*/ 1343374 w 1842380"/>
                <a:gd name="connsiteY2370" fmla="*/ 1623234 h 1847704"/>
                <a:gd name="connsiteX2371" fmla="*/ 1343374 w 1842380"/>
                <a:gd name="connsiteY2371" fmla="*/ 1643468 h 1847704"/>
                <a:gd name="connsiteX2372" fmla="*/ 1341244 w 1842380"/>
                <a:gd name="connsiteY2372" fmla="*/ 1645598 h 1847704"/>
                <a:gd name="connsiteX2373" fmla="*/ 1343374 w 1842380"/>
                <a:gd name="connsiteY2373" fmla="*/ 1645598 h 1847704"/>
                <a:gd name="connsiteX2374" fmla="*/ 1343374 w 1842380"/>
                <a:gd name="connsiteY2374" fmla="*/ 1666897 h 1847704"/>
                <a:gd name="connsiteX2375" fmla="*/ 1335387 w 1842380"/>
                <a:gd name="connsiteY2375" fmla="*/ 1663703 h 1847704"/>
                <a:gd name="connsiteX2376" fmla="*/ 1335387 w 1842380"/>
                <a:gd name="connsiteY2376" fmla="*/ 1630156 h 1847704"/>
                <a:gd name="connsiteX2377" fmla="*/ 1343374 w 1842380"/>
                <a:gd name="connsiteY2377" fmla="*/ 1623234 h 1847704"/>
                <a:gd name="connsiteX2378" fmla="*/ 1343374 w 1842380"/>
                <a:gd name="connsiteY2378" fmla="*/ 1623234 h 1847704"/>
                <a:gd name="connsiteX2379" fmla="*/ 1343374 w 1842380"/>
                <a:gd name="connsiteY2379" fmla="*/ 1718016 h 1847704"/>
                <a:gd name="connsiteX2380" fmla="*/ 1343374 w 1842380"/>
                <a:gd name="connsiteY2380" fmla="*/ 1740380 h 1847704"/>
                <a:gd name="connsiteX2381" fmla="*/ 1341244 w 1842380"/>
                <a:gd name="connsiteY2381" fmla="*/ 1741445 h 1847704"/>
                <a:gd name="connsiteX2382" fmla="*/ 1335387 w 1842380"/>
                <a:gd name="connsiteY2382" fmla="*/ 1745705 h 1847704"/>
                <a:gd name="connsiteX2383" fmla="*/ 1335387 w 1842380"/>
                <a:gd name="connsiteY2383" fmla="*/ 1715353 h 1847704"/>
                <a:gd name="connsiteX2384" fmla="*/ 1343374 w 1842380"/>
                <a:gd name="connsiteY2384" fmla="*/ 1718016 h 1847704"/>
                <a:gd name="connsiteX2385" fmla="*/ 1335920 w 1842380"/>
                <a:gd name="connsiteY2385" fmla="*/ 102472 h 1847704"/>
                <a:gd name="connsiteX2386" fmla="*/ 1335920 w 1842380"/>
                <a:gd name="connsiteY2386" fmla="*/ 134953 h 1847704"/>
                <a:gd name="connsiteX2387" fmla="*/ 1331660 w 1842380"/>
                <a:gd name="connsiteY2387" fmla="*/ 122706 h 1847704"/>
                <a:gd name="connsiteX2388" fmla="*/ 1331660 w 1842380"/>
                <a:gd name="connsiteY2388" fmla="*/ 99277 h 1847704"/>
                <a:gd name="connsiteX2389" fmla="*/ 1335920 w 1842380"/>
                <a:gd name="connsiteY2389" fmla="*/ 102472 h 1847704"/>
                <a:gd name="connsiteX2390" fmla="*/ 1335920 w 1842380"/>
                <a:gd name="connsiteY2390" fmla="*/ 102472 h 1847704"/>
                <a:gd name="connsiteX2391" fmla="*/ 1335920 w 1842380"/>
                <a:gd name="connsiteY2391" fmla="*/ 200448 h 1847704"/>
                <a:gd name="connsiteX2392" fmla="*/ 1335920 w 1842380"/>
                <a:gd name="connsiteY2392" fmla="*/ 216423 h 1847704"/>
                <a:gd name="connsiteX2393" fmla="*/ 1331660 w 1842380"/>
                <a:gd name="connsiteY2393" fmla="*/ 215358 h 1847704"/>
                <a:gd name="connsiteX2394" fmla="*/ 1331660 w 1842380"/>
                <a:gd name="connsiteY2394" fmla="*/ 198318 h 1847704"/>
                <a:gd name="connsiteX2395" fmla="*/ 1335920 w 1842380"/>
                <a:gd name="connsiteY2395" fmla="*/ 200448 h 1847704"/>
                <a:gd name="connsiteX2396" fmla="*/ 1335920 w 1842380"/>
                <a:gd name="connsiteY2396" fmla="*/ 200448 h 1847704"/>
                <a:gd name="connsiteX2397" fmla="*/ 1335920 w 1842380"/>
                <a:gd name="connsiteY2397" fmla="*/ 343153 h 1847704"/>
                <a:gd name="connsiteX2398" fmla="*/ 1335920 w 1842380"/>
                <a:gd name="connsiteY2398" fmla="*/ 364452 h 1847704"/>
                <a:gd name="connsiteX2399" fmla="*/ 1331660 w 1842380"/>
                <a:gd name="connsiteY2399" fmla="*/ 365517 h 1847704"/>
                <a:gd name="connsiteX2400" fmla="*/ 1331660 w 1842380"/>
                <a:gd name="connsiteY2400" fmla="*/ 340490 h 1847704"/>
                <a:gd name="connsiteX2401" fmla="*/ 1335920 w 1842380"/>
                <a:gd name="connsiteY2401" fmla="*/ 343153 h 1847704"/>
                <a:gd name="connsiteX2402" fmla="*/ 1335920 w 1842380"/>
                <a:gd name="connsiteY2402" fmla="*/ 343153 h 1847704"/>
                <a:gd name="connsiteX2403" fmla="*/ 1335920 w 1842380"/>
                <a:gd name="connsiteY2403" fmla="*/ 441129 h 1847704"/>
                <a:gd name="connsiteX2404" fmla="*/ 1335920 w 1842380"/>
                <a:gd name="connsiteY2404" fmla="*/ 471480 h 1847704"/>
                <a:gd name="connsiteX2405" fmla="*/ 1335920 w 1842380"/>
                <a:gd name="connsiteY2405" fmla="*/ 471480 h 1847704"/>
                <a:gd name="connsiteX2406" fmla="*/ 1331660 w 1842380"/>
                <a:gd name="connsiteY2406" fmla="*/ 471480 h 1847704"/>
                <a:gd name="connsiteX2407" fmla="*/ 1331660 w 1842380"/>
                <a:gd name="connsiteY2407" fmla="*/ 442194 h 1847704"/>
                <a:gd name="connsiteX2408" fmla="*/ 1335920 w 1842380"/>
                <a:gd name="connsiteY2408" fmla="*/ 441129 h 1847704"/>
                <a:gd name="connsiteX2409" fmla="*/ 1335920 w 1842380"/>
                <a:gd name="connsiteY2409" fmla="*/ 441129 h 1847704"/>
                <a:gd name="connsiteX2410" fmla="*/ 1335920 w 1842380"/>
                <a:gd name="connsiteY2410" fmla="*/ 570522 h 1847704"/>
                <a:gd name="connsiteX2411" fmla="*/ 1335920 w 1842380"/>
                <a:gd name="connsiteY2411" fmla="*/ 582769 h 1847704"/>
                <a:gd name="connsiteX2412" fmla="*/ 1331660 w 1842380"/>
                <a:gd name="connsiteY2412" fmla="*/ 578509 h 1847704"/>
                <a:gd name="connsiteX2413" fmla="*/ 1331660 w 1842380"/>
                <a:gd name="connsiteY2413" fmla="*/ 566262 h 1847704"/>
                <a:gd name="connsiteX2414" fmla="*/ 1335920 w 1842380"/>
                <a:gd name="connsiteY2414" fmla="*/ 570522 h 1847704"/>
                <a:gd name="connsiteX2415" fmla="*/ 1335920 w 1842380"/>
                <a:gd name="connsiteY2415" fmla="*/ 570522 h 1847704"/>
                <a:gd name="connsiteX2416" fmla="*/ 1335920 w 1842380"/>
                <a:gd name="connsiteY2416" fmla="*/ 634952 h 1847704"/>
                <a:gd name="connsiteX2417" fmla="*/ 1335920 w 1842380"/>
                <a:gd name="connsiteY2417" fmla="*/ 675420 h 1847704"/>
                <a:gd name="connsiteX2418" fmla="*/ 1331660 w 1842380"/>
                <a:gd name="connsiteY2418" fmla="*/ 661043 h 1847704"/>
                <a:gd name="connsiteX2419" fmla="*/ 1331660 w 1842380"/>
                <a:gd name="connsiteY2419" fmla="*/ 647731 h 1847704"/>
                <a:gd name="connsiteX2420" fmla="*/ 1331660 w 1842380"/>
                <a:gd name="connsiteY2420" fmla="*/ 648796 h 1847704"/>
                <a:gd name="connsiteX2421" fmla="*/ 1335920 w 1842380"/>
                <a:gd name="connsiteY2421" fmla="*/ 634952 h 1847704"/>
                <a:gd name="connsiteX2422" fmla="*/ 1335920 w 1842380"/>
                <a:gd name="connsiteY2422" fmla="*/ 634952 h 1847704"/>
                <a:gd name="connsiteX2423" fmla="*/ 1335920 w 1842380"/>
                <a:gd name="connsiteY2423" fmla="*/ 749435 h 1847704"/>
                <a:gd name="connsiteX2424" fmla="*/ 1335920 w 1842380"/>
                <a:gd name="connsiteY2424" fmla="*/ 776591 h 1847704"/>
                <a:gd name="connsiteX2425" fmla="*/ 1331660 w 1842380"/>
                <a:gd name="connsiteY2425" fmla="*/ 775526 h 1847704"/>
                <a:gd name="connsiteX2426" fmla="*/ 1331660 w 1842380"/>
                <a:gd name="connsiteY2426" fmla="*/ 774461 h 1847704"/>
                <a:gd name="connsiteX2427" fmla="*/ 1331660 w 1842380"/>
                <a:gd name="connsiteY2427" fmla="*/ 748370 h 1847704"/>
                <a:gd name="connsiteX2428" fmla="*/ 1331660 w 1842380"/>
                <a:gd name="connsiteY2428" fmla="*/ 748370 h 1847704"/>
                <a:gd name="connsiteX2429" fmla="*/ 1334855 w 1842380"/>
                <a:gd name="connsiteY2429" fmla="*/ 749435 h 1847704"/>
                <a:gd name="connsiteX2430" fmla="*/ 1335920 w 1842380"/>
                <a:gd name="connsiteY2430" fmla="*/ 749435 h 1847704"/>
                <a:gd name="connsiteX2431" fmla="*/ 1335920 w 1842380"/>
                <a:gd name="connsiteY2431" fmla="*/ 749435 h 1847704"/>
                <a:gd name="connsiteX2432" fmla="*/ 1335920 w 1842380"/>
                <a:gd name="connsiteY2432" fmla="*/ 811735 h 1847704"/>
                <a:gd name="connsiteX2433" fmla="*/ 1335920 w 1842380"/>
                <a:gd name="connsiteY2433" fmla="*/ 831969 h 1847704"/>
                <a:gd name="connsiteX2434" fmla="*/ 1333257 w 1842380"/>
                <a:gd name="connsiteY2434" fmla="*/ 829307 h 1847704"/>
                <a:gd name="connsiteX2435" fmla="*/ 1331127 w 1842380"/>
                <a:gd name="connsiteY2435" fmla="*/ 826112 h 1847704"/>
                <a:gd name="connsiteX2436" fmla="*/ 1331127 w 1842380"/>
                <a:gd name="connsiteY2436" fmla="*/ 826112 h 1847704"/>
                <a:gd name="connsiteX2437" fmla="*/ 1331127 w 1842380"/>
                <a:gd name="connsiteY2437" fmla="*/ 808008 h 1847704"/>
                <a:gd name="connsiteX2438" fmla="*/ 1333257 w 1842380"/>
                <a:gd name="connsiteY2438" fmla="*/ 809073 h 1847704"/>
                <a:gd name="connsiteX2439" fmla="*/ 1333257 w 1842380"/>
                <a:gd name="connsiteY2439" fmla="*/ 810137 h 1847704"/>
                <a:gd name="connsiteX2440" fmla="*/ 1335920 w 1842380"/>
                <a:gd name="connsiteY2440" fmla="*/ 811735 h 1847704"/>
                <a:gd name="connsiteX2441" fmla="*/ 1335920 w 1842380"/>
                <a:gd name="connsiteY2441" fmla="*/ 811735 h 1847704"/>
                <a:gd name="connsiteX2442" fmla="*/ 1335920 w 1842380"/>
                <a:gd name="connsiteY2442" fmla="*/ 905984 h 1847704"/>
                <a:gd name="connsiteX2443" fmla="*/ 1335920 w 1842380"/>
                <a:gd name="connsiteY2443" fmla="*/ 912906 h 1847704"/>
                <a:gd name="connsiteX2444" fmla="*/ 1333790 w 1842380"/>
                <a:gd name="connsiteY2444" fmla="*/ 912906 h 1847704"/>
                <a:gd name="connsiteX2445" fmla="*/ 1335920 w 1842380"/>
                <a:gd name="connsiteY2445" fmla="*/ 917166 h 1847704"/>
                <a:gd name="connsiteX2446" fmla="*/ 1335920 w 1842380"/>
                <a:gd name="connsiteY2446" fmla="*/ 949647 h 1847704"/>
                <a:gd name="connsiteX2447" fmla="*/ 1335920 w 1842380"/>
                <a:gd name="connsiteY2447" fmla="*/ 949647 h 1847704"/>
                <a:gd name="connsiteX2448" fmla="*/ 1331660 w 1842380"/>
                <a:gd name="connsiteY2448" fmla="*/ 922491 h 1847704"/>
                <a:gd name="connsiteX2449" fmla="*/ 1331660 w 1842380"/>
                <a:gd name="connsiteY2449" fmla="*/ 905451 h 1847704"/>
                <a:gd name="connsiteX2450" fmla="*/ 1335920 w 1842380"/>
                <a:gd name="connsiteY2450" fmla="*/ 905984 h 1847704"/>
                <a:gd name="connsiteX2451" fmla="*/ 1335920 w 1842380"/>
                <a:gd name="connsiteY2451" fmla="*/ 905984 h 1847704"/>
                <a:gd name="connsiteX2452" fmla="*/ 1335920 w 1842380"/>
                <a:gd name="connsiteY2452" fmla="*/ 955504 h 1847704"/>
                <a:gd name="connsiteX2453" fmla="*/ 1335920 w 1842380"/>
                <a:gd name="connsiteY2453" fmla="*/ 962427 h 1847704"/>
                <a:gd name="connsiteX2454" fmla="*/ 1331660 w 1842380"/>
                <a:gd name="connsiteY2454" fmla="*/ 963492 h 1847704"/>
                <a:gd name="connsiteX2455" fmla="*/ 1331660 w 1842380"/>
                <a:gd name="connsiteY2455" fmla="*/ 956569 h 1847704"/>
                <a:gd name="connsiteX2456" fmla="*/ 1335920 w 1842380"/>
                <a:gd name="connsiteY2456" fmla="*/ 955504 h 1847704"/>
                <a:gd name="connsiteX2457" fmla="*/ 1335920 w 1842380"/>
                <a:gd name="connsiteY2457" fmla="*/ 955504 h 1847704"/>
                <a:gd name="connsiteX2458" fmla="*/ 1335920 w 1842380"/>
                <a:gd name="connsiteY2458" fmla="*/ 1067325 h 1847704"/>
                <a:gd name="connsiteX2459" fmla="*/ 1335920 w 1842380"/>
                <a:gd name="connsiteY2459" fmla="*/ 1112586 h 1847704"/>
                <a:gd name="connsiteX2460" fmla="*/ 1333790 w 1842380"/>
                <a:gd name="connsiteY2460" fmla="*/ 1118443 h 1847704"/>
                <a:gd name="connsiteX2461" fmla="*/ 1331660 w 1842380"/>
                <a:gd name="connsiteY2461" fmla="*/ 1122703 h 1847704"/>
                <a:gd name="connsiteX2462" fmla="*/ 1331660 w 1842380"/>
                <a:gd name="connsiteY2462" fmla="*/ 1076377 h 1847704"/>
                <a:gd name="connsiteX2463" fmla="*/ 1335920 w 1842380"/>
                <a:gd name="connsiteY2463" fmla="*/ 1067325 h 1847704"/>
                <a:gd name="connsiteX2464" fmla="*/ 1335920 w 1842380"/>
                <a:gd name="connsiteY2464" fmla="*/ 1067325 h 1847704"/>
                <a:gd name="connsiteX2465" fmla="*/ 1335920 w 1842380"/>
                <a:gd name="connsiteY2465" fmla="*/ 1067325 h 1847704"/>
                <a:gd name="connsiteX2466" fmla="*/ 1335920 w 1842380"/>
                <a:gd name="connsiteY2466" fmla="*/ 1194055 h 1847704"/>
                <a:gd name="connsiteX2467" fmla="*/ 1335920 w 1842380"/>
                <a:gd name="connsiteY2467" fmla="*/ 1211095 h 1847704"/>
                <a:gd name="connsiteX2468" fmla="*/ 1332725 w 1842380"/>
                <a:gd name="connsiteY2468" fmla="*/ 1219082 h 1847704"/>
                <a:gd name="connsiteX2469" fmla="*/ 1335920 w 1842380"/>
                <a:gd name="connsiteY2469" fmla="*/ 1219082 h 1847704"/>
                <a:gd name="connsiteX2470" fmla="*/ 1335920 w 1842380"/>
                <a:gd name="connsiteY2470" fmla="*/ 1230264 h 1847704"/>
                <a:gd name="connsiteX2471" fmla="*/ 1331660 w 1842380"/>
                <a:gd name="connsiteY2471" fmla="*/ 1230264 h 1847704"/>
                <a:gd name="connsiteX2472" fmla="*/ 1331660 w 1842380"/>
                <a:gd name="connsiteY2472" fmla="*/ 1200978 h 1847704"/>
                <a:gd name="connsiteX2473" fmla="*/ 1335920 w 1842380"/>
                <a:gd name="connsiteY2473" fmla="*/ 1194055 h 1847704"/>
                <a:gd name="connsiteX2474" fmla="*/ 1335920 w 1842380"/>
                <a:gd name="connsiteY2474" fmla="*/ 1194055 h 1847704"/>
                <a:gd name="connsiteX2475" fmla="*/ 1335920 w 1842380"/>
                <a:gd name="connsiteY2475" fmla="*/ 1258486 h 1847704"/>
                <a:gd name="connsiteX2476" fmla="*/ 1335920 w 1842380"/>
                <a:gd name="connsiteY2476" fmla="*/ 1269668 h 1847704"/>
                <a:gd name="connsiteX2477" fmla="*/ 1331660 w 1842380"/>
                <a:gd name="connsiteY2477" fmla="*/ 1268603 h 1847704"/>
                <a:gd name="connsiteX2478" fmla="*/ 1331660 w 1842380"/>
                <a:gd name="connsiteY2478" fmla="*/ 1257421 h 1847704"/>
                <a:gd name="connsiteX2479" fmla="*/ 1335920 w 1842380"/>
                <a:gd name="connsiteY2479" fmla="*/ 1258486 h 1847704"/>
                <a:gd name="connsiteX2480" fmla="*/ 1335920 w 1842380"/>
                <a:gd name="connsiteY2480" fmla="*/ 1258486 h 1847704"/>
                <a:gd name="connsiteX2481" fmla="*/ 1335920 w 1842380"/>
                <a:gd name="connsiteY2481" fmla="*/ 1285642 h 1847704"/>
                <a:gd name="connsiteX2482" fmla="*/ 1335920 w 1842380"/>
                <a:gd name="connsiteY2482" fmla="*/ 1297889 h 1847704"/>
                <a:gd name="connsiteX2483" fmla="*/ 1331660 w 1842380"/>
                <a:gd name="connsiteY2483" fmla="*/ 1301084 h 1847704"/>
                <a:gd name="connsiteX2484" fmla="*/ 1331660 w 1842380"/>
                <a:gd name="connsiteY2484" fmla="*/ 1289902 h 1847704"/>
                <a:gd name="connsiteX2485" fmla="*/ 1335920 w 1842380"/>
                <a:gd name="connsiteY2485" fmla="*/ 1285642 h 1847704"/>
                <a:gd name="connsiteX2486" fmla="*/ 1335920 w 1842380"/>
                <a:gd name="connsiteY2486" fmla="*/ 1285642 h 1847704"/>
                <a:gd name="connsiteX2487" fmla="*/ 1335920 w 1842380"/>
                <a:gd name="connsiteY2487" fmla="*/ 1443256 h 1847704"/>
                <a:gd name="connsiteX2488" fmla="*/ 1335920 w 1842380"/>
                <a:gd name="connsiteY2488" fmla="*/ 1482660 h 1847704"/>
                <a:gd name="connsiteX2489" fmla="*/ 1335920 w 1842380"/>
                <a:gd name="connsiteY2489" fmla="*/ 1482660 h 1847704"/>
                <a:gd name="connsiteX2490" fmla="*/ 1331660 w 1842380"/>
                <a:gd name="connsiteY2490" fmla="*/ 1475737 h 1847704"/>
                <a:gd name="connsiteX2491" fmla="*/ 1331660 w 1842380"/>
                <a:gd name="connsiteY2491" fmla="*/ 1436334 h 1847704"/>
                <a:gd name="connsiteX2492" fmla="*/ 1335920 w 1842380"/>
                <a:gd name="connsiteY2492" fmla="*/ 1443256 h 1847704"/>
                <a:gd name="connsiteX2493" fmla="*/ 1335920 w 1842380"/>
                <a:gd name="connsiteY2493" fmla="*/ 1443256 h 1847704"/>
                <a:gd name="connsiteX2494" fmla="*/ 1335920 w 1842380"/>
                <a:gd name="connsiteY2494" fmla="*/ 1630156 h 1847704"/>
                <a:gd name="connsiteX2495" fmla="*/ 1335920 w 1842380"/>
                <a:gd name="connsiteY2495" fmla="*/ 1663703 h 1847704"/>
                <a:gd name="connsiteX2496" fmla="*/ 1331660 w 1842380"/>
                <a:gd name="connsiteY2496" fmla="*/ 1661573 h 1847704"/>
                <a:gd name="connsiteX2497" fmla="*/ 1331660 w 1842380"/>
                <a:gd name="connsiteY2497" fmla="*/ 1635481 h 1847704"/>
                <a:gd name="connsiteX2498" fmla="*/ 1335920 w 1842380"/>
                <a:gd name="connsiteY2498" fmla="*/ 1630156 h 1847704"/>
                <a:gd name="connsiteX2499" fmla="*/ 1335920 w 1842380"/>
                <a:gd name="connsiteY2499" fmla="*/ 1630156 h 1847704"/>
                <a:gd name="connsiteX2500" fmla="*/ 1335920 w 1842380"/>
                <a:gd name="connsiteY2500" fmla="*/ 1715353 h 1847704"/>
                <a:gd name="connsiteX2501" fmla="*/ 1335920 w 1842380"/>
                <a:gd name="connsiteY2501" fmla="*/ 1745705 h 1847704"/>
                <a:gd name="connsiteX2502" fmla="*/ 1331660 w 1842380"/>
                <a:gd name="connsiteY2502" fmla="*/ 1748899 h 1847704"/>
                <a:gd name="connsiteX2503" fmla="*/ 1331660 w 1842380"/>
                <a:gd name="connsiteY2503" fmla="*/ 1713756 h 1847704"/>
                <a:gd name="connsiteX2504" fmla="*/ 1335920 w 1842380"/>
                <a:gd name="connsiteY2504" fmla="*/ 1715353 h 1847704"/>
                <a:gd name="connsiteX2505" fmla="*/ 1335920 w 1842380"/>
                <a:gd name="connsiteY2505" fmla="*/ 1715353 h 1847704"/>
                <a:gd name="connsiteX2506" fmla="*/ 1331127 w 1842380"/>
                <a:gd name="connsiteY2506" fmla="*/ 394803 h 1847704"/>
                <a:gd name="connsiteX2507" fmla="*/ 1331127 w 1842380"/>
                <a:gd name="connsiteY2507" fmla="*/ 383621 h 1847704"/>
                <a:gd name="connsiteX2508" fmla="*/ 1334322 w 1842380"/>
                <a:gd name="connsiteY2508" fmla="*/ 387881 h 1847704"/>
                <a:gd name="connsiteX2509" fmla="*/ 1331127 w 1842380"/>
                <a:gd name="connsiteY2509" fmla="*/ 394803 h 1847704"/>
                <a:gd name="connsiteX2510" fmla="*/ 1331127 w 1842380"/>
                <a:gd name="connsiteY2510" fmla="*/ 98745 h 1847704"/>
                <a:gd name="connsiteX2511" fmla="*/ 1331127 w 1842380"/>
                <a:gd name="connsiteY2511" fmla="*/ 122174 h 1847704"/>
                <a:gd name="connsiteX2512" fmla="*/ 1315153 w 1842380"/>
                <a:gd name="connsiteY2512" fmla="*/ 107264 h 1847704"/>
                <a:gd name="connsiteX2513" fmla="*/ 1315153 w 1842380"/>
                <a:gd name="connsiteY2513" fmla="*/ 89160 h 1847704"/>
                <a:gd name="connsiteX2514" fmla="*/ 1331127 w 1842380"/>
                <a:gd name="connsiteY2514" fmla="*/ 98745 h 1847704"/>
                <a:gd name="connsiteX2515" fmla="*/ 1331127 w 1842380"/>
                <a:gd name="connsiteY2515" fmla="*/ 98745 h 1847704"/>
                <a:gd name="connsiteX2516" fmla="*/ 1331127 w 1842380"/>
                <a:gd name="connsiteY2516" fmla="*/ 197786 h 1847704"/>
                <a:gd name="connsiteX2517" fmla="*/ 1331127 w 1842380"/>
                <a:gd name="connsiteY2517" fmla="*/ 214825 h 1847704"/>
                <a:gd name="connsiteX2518" fmla="*/ 1315153 w 1842380"/>
                <a:gd name="connsiteY2518" fmla="*/ 208968 h 1847704"/>
                <a:gd name="connsiteX2519" fmla="*/ 1315153 w 1842380"/>
                <a:gd name="connsiteY2519" fmla="*/ 191928 h 1847704"/>
                <a:gd name="connsiteX2520" fmla="*/ 1331127 w 1842380"/>
                <a:gd name="connsiteY2520" fmla="*/ 197786 h 1847704"/>
                <a:gd name="connsiteX2521" fmla="*/ 1331127 w 1842380"/>
                <a:gd name="connsiteY2521" fmla="*/ 197786 h 1847704"/>
                <a:gd name="connsiteX2522" fmla="*/ 1331127 w 1842380"/>
                <a:gd name="connsiteY2522" fmla="*/ 341023 h 1847704"/>
                <a:gd name="connsiteX2523" fmla="*/ 1331127 w 1842380"/>
                <a:gd name="connsiteY2523" fmla="*/ 366049 h 1847704"/>
                <a:gd name="connsiteX2524" fmla="*/ 1319945 w 1842380"/>
                <a:gd name="connsiteY2524" fmla="*/ 369244 h 1847704"/>
                <a:gd name="connsiteX2525" fmla="*/ 1315685 w 1842380"/>
                <a:gd name="connsiteY2525" fmla="*/ 367114 h 1847704"/>
                <a:gd name="connsiteX2526" fmla="*/ 1315685 w 1842380"/>
                <a:gd name="connsiteY2526" fmla="*/ 336763 h 1847704"/>
                <a:gd name="connsiteX2527" fmla="*/ 1331127 w 1842380"/>
                <a:gd name="connsiteY2527" fmla="*/ 341023 h 1847704"/>
                <a:gd name="connsiteX2528" fmla="*/ 1331127 w 1842380"/>
                <a:gd name="connsiteY2528" fmla="*/ 341023 h 1847704"/>
                <a:gd name="connsiteX2529" fmla="*/ 1331127 w 1842380"/>
                <a:gd name="connsiteY2529" fmla="*/ 383621 h 1847704"/>
                <a:gd name="connsiteX2530" fmla="*/ 1331127 w 1842380"/>
                <a:gd name="connsiteY2530" fmla="*/ 394803 h 1847704"/>
                <a:gd name="connsiteX2531" fmla="*/ 1321010 w 1842380"/>
                <a:gd name="connsiteY2531" fmla="*/ 400661 h 1847704"/>
                <a:gd name="connsiteX2532" fmla="*/ 1315153 w 1842380"/>
                <a:gd name="connsiteY2532" fmla="*/ 399596 h 1847704"/>
                <a:gd name="connsiteX2533" fmla="*/ 1315153 w 1842380"/>
                <a:gd name="connsiteY2533" fmla="*/ 380426 h 1847704"/>
                <a:gd name="connsiteX2534" fmla="*/ 1325270 w 1842380"/>
                <a:gd name="connsiteY2534" fmla="*/ 381491 h 1847704"/>
                <a:gd name="connsiteX2535" fmla="*/ 1331127 w 1842380"/>
                <a:gd name="connsiteY2535" fmla="*/ 383621 h 1847704"/>
                <a:gd name="connsiteX2536" fmla="*/ 1331127 w 1842380"/>
                <a:gd name="connsiteY2536" fmla="*/ 383621 h 1847704"/>
                <a:gd name="connsiteX2537" fmla="*/ 1331127 w 1842380"/>
                <a:gd name="connsiteY2537" fmla="*/ 442194 h 1847704"/>
                <a:gd name="connsiteX2538" fmla="*/ 1331127 w 1842380"/>
                <a:gd name="connsiteY2538" fmla="*/ 471480 h 1847704"/>
                <a:gd name="connsiteX2539" fmla="*/ 1315153 w 1842380"/>
                <a:gd name="connsiteY2539" fmla="*/ 472545 h 1847704"/>
                <a:gd name="connsiteX2540" fmla="*/ 1315153 w 1842380"/>
                <a:gd name="connsiteY2540" fmla="*/ 437402 h 1847704"/>
                <a:gd name="connsiteX2541" fmla="*/ 1329530 w 1842380"/>
                <a:gd name="connsiteY2541" fmla="*/ 441661 h 1847704"/>
                <a:gd name="connsiteX2542" fmla="*/ 1331127 w 1842380"/>
                <a:gd name="connsiteY2542" fmla="*/ 442194 h 1847704"/>
                <a:gd name="connsiteX2543" fmla="*/ 1331127 w 1842380"/>
                <a:gd name="connsiteY2543" fmla="*/ 442194 h 1847704"/>
                <a:gd name="connsiteX2544" fmla="*/ 1331127 w 1842380"/>
                <a:gd name="connsiteY2544" fmla="*/ 566262 h 1847704"/>
                <a:gd name="connsiteX2545" fmla="*/ 1331127 w 1842380"/>
                <a:gd name="connsiteY2545" fmla="*/ 578509 h 1847704"/>
                <a:gd name="connsiteX2546" fmla="*/ 1328997 w 1842380"/>
                <a:gd name="connsiteY2546" fmla="*/ 576379 h 1847704"/>
                <a:gd name="connsiteX2547" fmla="*/ 1328997 w 1842380"/>
                <a:gd name="connsiteY2547" fmla="*/ 577444 h 1847704"/>
                <a:gd name="connsiteX2548" fmla="*/ 1327932 w 1842380"/>
                <a:gd name="connsiteY2548" fmla="*/ 576379 h 1847704"/>
                <a:gd name="connsiteX2549" fmla="*/ 1315685 w 1842380"/>
                <a:gd name="connsiteY2549" fmla="*/ 615782 h 1847704"/>
                <a:gd name="connsiteX2550" fmla="*/ 1315685 w 1842380"/>
                <a:gd name="connsiteY2550" fmla="*/ 580639 h 1847704"/>
                <a:gd name="connsiteX2551" fmla="*/ 1315685 w 1842380"/>
                <a:gd name="connsiteY2551" fmla="*/ 565729 h 1847704"/>
                <a:gd name="connsiteX2552" fmla="*/ 1315685 w 1842380"/>
                <a:gd name="connsiteY2552" fmla="*/ 547093 h 1847704"/>
                <a:gd name="connsiteX2553" fmla="*/ 1325803 w 1842380"/>
                <a:gd name="connsiteY2553" fmla="*/ 563067 h 1847704"/>
                <a:gd name="connsiteX2554" fmla="*/ 1331127 w 1842380"/>
                <a:gd name="connsiteY2554" fmla="*/ 566262 h 1847704"/>
                <a:gd name="connsiteX2555" fmla="*/ 1331127 w 1842380"/>
                <a:gd name="connsiteY2555" fmla="*/ 566262 h 1847704"/>
                <a:gd name="connsiteX2556" fmla="*/ 1331127 w 1842380"/>
                <a:gd name="connsiteY2556" fmla="*/ 566262 h 1847704"/>
                <a:gd name="connsiteX2557" fmla="*/ 1331127 w 1842380"/>
                <a:gd name="connsiteY2557" fmla="*/ 647199 h 1847704"/>
                <a:gd name="connsiteX2558" fmla="*/ 1331127 w 1842380"/>
                <a:gd name="connsiteY2558" fmla="*/ 660511 h 1847704"/>
                <a:gd name="connsiteX2559" fmla="*/ 1330062 w 1842380"/>
                <a:gd name="connsiteY2559" fmla="*/ 658381 h 1847704"/>
                <a:gd name="connsiteX2560" fmla="*/ 1315685 w 1842380"/>
                <a:gd name="connsiteY2560" fmla="*/ 645069 h 1847704"/>
                <a:gd name="connsiteX2561" fmla="*/ 1315685 w 1842380"/>
                <a:gd name="connsiteY2561" fmla="*/ 626964 h 1847704"/>
                <a:gd name="connsiteX2562" fmla="*/ 1331127 w 1842380"/>
                <a:gd name="connsiteY2562" fmla="*/ 647199 h 1847704"/>
                <a:gd name="connsiteX2563" fmla="*/ 1331127 w 1842380"/>
                <a:gd name="connsiteY2563" fmla="*/ 647199 h 1847704"/>
                <a:gd name="connsiteX2564" fmla="*/ 1331127 w 1842380"/>
                <a:gd name="connsiteY2564" fmla="*/ 748370 h 1847704"/>
                <a:gd name="connsiteX2565" fmla="*/ 1331127 w 1842380"/>
                <a:gd name="connsiteY2565" fmla="*/ 774461 h 1847704"/>
                <a:gd name="connsiteX2566" fmla="*/ 1330062 w 1842380"/>
                <a:gd name="connsiteY2566" fmla="*/ 774461 h 1847704"/>
                <a:gd name="connsiteX2567" fmla="*/ 1327932 w 1842380"/>
                <a:gd name="connsiteY2567" fmla="*/ 774461 h 1847704"/>
                <a:gd name="connsiteX2568" fmla="*/ 1324738 w 1842380"/>
                <a:gd name="connsiteY2568" fmla="*/ 776591 h 1847704"/>
                <a:gd name="connsiteX2569" fmla="*/ 1322608 w 1842380"/>
                <a:gd name="connsiteY2569" fmla="*/ 778721 h 1847704"/>
                <a:gd name="connsiteX2570" fmla="*/ 1321543 w 1842380"/>
                <a:gd name="connsiteY2570" fmla="*/ 779786 h 1847704"/>
                <a:gd name="connsiteX2571" fmla="*/ 1321543 w 1842380"/>
                <a:gd name="connsiteY2571" fmla="*/ 781916 h 1847704"/>
                <a:gd name="connsiteX2572" fmla="*/ 1319413 w 1842380"/>
                <a:gd name="connsiteY2572" fmla="*/ 782981 h 1847704"/>
                <a:gd name="connsiteX2573" fmla="*/ 1318348 w 1842380"/>
                <a:gd name="connsiteY2573" fmla="*/ 786176 h 1847704"/>
                <a:gd name="connsiteX2574" fmla="*/ 1318348 w 1842380"/>
                <a:gd name="connsiteY2574" fmla="*/ 789371 h 1847704"/>
                <a:gd name="connsiteX2575" fmla="*/ 1321543 w 1842380"/>
                <a:gd name="connsiteY2575" fmla="*/ 792566 h 1847704"/>
                <a:gd name="connsiteX2576" fmla="*/ 1322608 w 1842380"/>
                <a:gd name="connsiteY2576" fmla="*/ 794696 h 1847704"/>
                <a:gd name="connsiteX2577" fmla="*/ 1323673 w 1842380"/>
                <a:gd name="connsiteY2577" fmla="*/ 795761 h 1847704"/>
                <a:gd name="connsiteX2578" fmla="*/ 1324738 w 1842380"/>
                <a:gd name="connsiteY2578" fmla="*/ 797891 h 1847704"/>
                <a:gd name="connsiteX2579" fmla="*/ 1326867 w 1842380"/>
                <a:gd name="connsiteY2579" fmla="*/ 798955 h 1847704"/>
                <a:gd name="connsiteX2580" fmla="*/ 1327932 w 1842380"/>
                <a:gd name="connsiteY2580" fmla="*/ 802150 h 1847704"/>
                <a:gd name="connsiteX2581" fmla="*/ 1330062 w 1842380"/>
                <a:gd name="connsiteY2581" fmla="*/ 803215 h 1847704"/>
                <a:gd name="connsiteX2582" fmla="*/ 1330062 w 1842380"/>
                <a:gd name="connsiteY2582" fmla="*/ 806410 h 1847704"/>
                <a:gd name="connsiteX2583" fmla="*/ 1331127 w 1842380"/>
                <a:gd name="connsiteY2583" fmla="*/ 806410 h 1847704"/>
                <a:gd name="connsiteX2584" fmla="*/ 1331127 w 1842380"/>
                <a:gd name="connsiteY2584" fmla="*/ 824515 h 1847704"/>
                <a:gd name="connsiteX2585" fmla="*/ 1327932 w 1842380"/>
                <a:gd name="connsiteY2585" fmla="*/ 823982 h 1847704"/>
                <a:gd name="connsiteX2586" fmla="*/ 1324738 w 1842380"/>
                <a:gd name="connsiteY2586" fmla="*/ 820787 h 1847704"/>
                <a:gd name="connsiteX2587" fmla="*/ 1321543 w 1842380"/>
                <a:gd name="connsiteY2587" fmla="*/ 818657 h 1847704"/>
                <a:gd name="connsiteX2588" fmla="*/ 1317283 w 1842380"/>
                <a:gd name="connsiteY2588" fmla="*/ 816527 h 1847704"/>
                <a:gd name="connsiteX2589" fmla="*/ 1316218 w 1842380"/>
                <a:gd name="connsiteY2589" fmla="*/ 816527 h 1847704"/>
                <a:gd name="connsiteX2590" fmla="*/ 1316218 w 1842380"/>
                <a:gd name="connsiteY2590" fmla="*/ 755825 h 1847704"/>
                <a:gd name="connsiteX2591" fmla="*/ 1317283 w 1842380"/>
                <a:gd name="connsiteY2591" fmla="*/ 754760 h 1847704"/>
                <a:gd name="connsiteX2592" fmla="*/ 1318348 w 1842380"/>
                <a:gd name="connsiteY2592" fmla="*/ 751565 h 1847704"/>
                <a:gd name="connsiteX2593" fmla="*/ 1320478 w 1842380"/>
                <a:gd name="connsiteY2593" fmla="*/ 750500 h 1847704"/>
                <a:gd name="connsiteX2594" fmla="*/ 1324738 w 1842380"/>
                <a:gd name="connsiteY2594" fmla="*/ 750500 h 1847704"/>
                <a:gd name="connsiteX2595" fmla="*/ 1331127 w 1842380"/>
                <a:gd name="connsiteY2595" fmla="*/ 748370 h 1847704"/>
                <a:gd name="connsiteX2596" fmla="*/ 1331127 w 1842380"/>
                <a:gd name="connsiteY2596" fmla="*/ 748370 h 1847704"/>
                <a:gd name="connsiteX2597" fmla="*/ 1331127 w 1842380"/>
                <a:gd name="connsiteY2597" fmla="*/ 905984 h 1847704"/>
                <a:gd name="connsiteX2598" fmla="*/ 1331127 w 1842380"/>
                <a:gd name="connsiteY2598" fmla="*/ 923023 h 1847704"/>
                <a:gd name="connsiteX2599" fmla="*/ 1315153 w 1842380"/>
                <a:gd name="connsiteY2599" fmla="*/ 912906 h 1847704"/>
                <a:gd name="connsiteX2600" fmla="*/ 1315153 w 1842380"/>
                <a:gd name="connsiteY2600" fmla="*/ 905984 h 1847704"/>
                <a:gd name="connsiteX2601" fmla="*/ 1325270 w 1842380"/>
                <a:gd name="connsiteY2601" fmla="*/ 907049 h 1847704"/>
                <a:gd name="connsiteX2602" fmla="*/ 1331127 w 1842380"/>
                <a:gd name="connsiteY2602" fmla="*/ 905984 h 1847704"/>
                <a:gd name="connsiteX2603" fmla="*/ 1331127 w 1842380"/>
                <a:gd name="connsiteY2603" fmla="*/ 905984 h 1847704"/>
                <a:gd name="connsiteX2604" fmla="*/ 1331127 w 1842380"/>
                <a:gd name="connsiteY2604" fmla="*/ 956569 h 1847704"/>
                <a:gd name="connsiteX2605" fmla="*/ 1331127 w 1842380"/>
                <a:gd name="connsiteY2605" fmla="*/ 963492 h 1847704"/>
                <a:gd name="connsiteX2606" fmla="*/ 1316750 w 1842380"/>
                <a:gd name="connsiteY2606" fmla="*/ 961362 h 1847704"/>
                <a:gd name="connsiteX2607" fmla="*/ 1315685 w 1842380"/>
                <a:gd name="connsiteY2607" fmla="*/ 961362 h 1847704"/>
                <a:gd name="connsiteX2608" fmla="*/ 1315685 w 1842380"/>
                <a:gd name="connsiteY2608" fmla="*/ 952310 h 1847704"/>
                <a:gd name="connsiteX2609" fmla="*/ 1331127 w 1842380"/>
                <a:gd name="connsiteY2609" fmla="*/ 956569 h 1847704"/>
                <a:gd name="connsiteX2610" fmla="*/ 1331127 w 1842380"/>
                <a:gd name="connsiteY2610" fmla="*/ 956569 h 1847704"/>
                <a:gd name="connsiteX2611" fmla="*/ 1331127 w 1842380"/>
                <a:gd name="connsiteY2611" fmla="*/ 1075845 h 1847704"/>
                <a:gd name="connsiteX2612" fmla="*/ 1331127 w 1842380"/>
                <a:gd name="connsiteY2612" fmla="*/ 1122171 h 1847704"/>
                <a:gd name="connsiteX2613" fmla="*/ 1330062 w 1842380"/>
                <a:gd name="connsiteY2613" fmla="*/ 1124301 h 1847704"/>
                <a:gd name="connsiteX2614" fmla="*/ 1327932 w 1842380"/>
                <a:gd name="connsiteY2614" fmla="*/ 1131223 h 1847704"/>
                <a:gd name="connsiteX2615" fmla="*/ 1325803 w 1842380"/>
                <a:gd name="connsiteY2615" fmla="*/ 1137080 h 1847704"/>
                <a:gd name="connsiteX2616" fmla="*/ 1323673 w 1842380"/>
                <a:gd name="connsiteY2616" fmla="*/ 1141340 h 1847704"/>
                <a:gd name="connsiteX2617" fmla="*/ 1321543 w 1842380"/>
                <a:gd name="connsiteY2617" fmla="*/ 1145600 h 1847704"/>
                <a:gd name="connsiteX2618" fmla="*/ 1319413 w 1842380"/>
                <a:gd name="connsiteY2618" fmla="*/ 1148795 h 1847704"/>
                <a:gd name="connsiteX2619" fmla="*/ 1317283 w 1842380"/>
                <a:gd name="connsiteY2619" fmla="*/ 1151990 h 1847704"/>
                <a:gd name="connsiteX2620" fmla="*/ 1316218 w 1842380"/>
                <a:gd name="connsiteY2620" fmla="*/ 1154119 h 1847704"/>
                <a:gd name="connsiteX2621" fmla="*/ 1316218 w 1842380"/>
                <a:gd name="connsiteY2621" fmla="*/ 1101404 h 1847704"/>
                <a:gd name="connsiteX2622" fmla="*/ 1320478 w 1842380"/>
                <a:gd name="connsiteY2622" fmla="*/ 1093417 h 1847704"/>
                <a:gd name="connsiteX2623" fmla="*/ 1324738 w 1842380"/>
                <a:gd name="connsiteY2623" fmla="*/ 1086495 h 1847704"/>
                <a:gd name="connsiteX2624" fmla="*/ 1330595 w 1842380"/>
                <a:gd name="connsiteY2624" fmla="*/ 1076377 h 1847704"/>
                <a:gd name="connsiteX2625" fmla="*/ 1331127 w 1842380"/>
                <a:gd name="connsiteY2625" fmla="*/ 1075845 h 1847704"/>
                <a:gd name="connsiteX2626" fmla="*/ 1331127 w 1842380"/>
                <a:gd name="connsiteY2626" fmla="*/ 1075845 h 1847704"/>
                <a:gd name="connsiteX2627" fmla="*/ 1331127 w 1842380"/>
                <a:gd name="connsiteY2627" fmla="*/ 1200978 h 1847704"/>
                <a:gd name="connsiteX2628" fmla="*/ 1331127 w 1842380"/>
                <a:gd name="connsiteY2628" fmla="*/ 1230264 h 1847704"/>
                <a:gd name="connsiteX2629" fmla="*/ 1326867 w 1842380"/>
                <a:gd name="connsiteY2629" fmla="*/ 1231329 h 1847704"/>
                <a:gd name="connsiteX2630" fmla="*/ 1315685 w 1842380"/>
                <a:gd name="connsiteY2630" fmla="*/ 1239316 h 1847704"/>
                <a:gd name="connsiteX2631" fmla="*/ 1315685 w 1842380"/>
                <a:gd name="connsiteY2631" fmla="*/ 1226004 h 1847704"/>
                <a:gd name="connsiteX2632" fmla="*/ 1322608 w 1842380"/>
                <a:gd name="connsiteY2632" fmla="*/ 1222809 h 1847704"/>
                <a:gd name="connsiteX2633" fmla="*/ 1331127 w 1842380"/>
                <a:gd name="connsiteY2633" fmla="*/ 1200978 h 1847704"/>
                <a:gd name="connsiteX2634" fmla="*/ 1331127 w 1842380"/>
                <a:gd name="connsiteY2634" fmla="*/ 1200978 h 1847704"/>
                <a:gd name="connsiteX2635" fmla="*/ 1331127 w 1842380"/>
                <a:gd name="connsiteY2635" fmla="*/ 1257421 h 1847704"/>
                <a:gd name="connsiteX2636" fmla="*/ 1331127 w 1842380"/>
                <a:gd name="connsiteY2636" fmla="*/ 1268603 h 1847704"/>
                <a:gd name="connsiteX2637" fmla="*/ 1315153 w 1842380"/>
                <a:gd name="connsiteY2637" fmla="*/ 1266473 h 1847704"/>
                <a:gd name="connsiteX2638" fmla="*/ 1315153 w 1842380"/>
                <a:gd name="connsiteY2638" fmla="*/ 1254226 h 1847704"/>
                <a:gd name="connsiteX2639" fmla="*/ 1331127 w 1842380"/>
                <a:gd name="connsiteY2639" fmla="*/ 1257421 h 1847704"/>
                <a:gd name="connsiteX2640" fmla="*/ 1331127 w 1842380"/>
                <a:gd name="connsiteY2640" fmla="*/ 1257421 h 1847704"/>
                <a:gd name="connsiteX2641" fmla="*/ 1331127 w 1842380"/>
                <a:gd name="connsiteY2641" fmla="*/ 1289902 h 1847704"/>
                <a:gd name="connsiteX2642" fmla="*/ 1331127 w 1842380"/>
                <a:gd name="connsiteY2642" fmla="*/ 1301084 h 1847704"/>
                <a:gd name="connsiteX2643" fmla="*/ 1328997 w 1842380"/>
                <a:gd name="connsiteY2643" fmla="*/ 1302149 h 1847704"/>
                <a:gd name="connsiteX2644" fmla="*/ 1325803 w 1842380"/>
                <a:gd name="connsiteY2644" fmla="*/ 1308006 h 1847704"/>
                <a:gd name="connsiteX2645" fmla="*/ 1315685 w 1842380"/>
                <a:gd name="connsiteY2645" fmla="*/ 1320253 h 1847704"/>
                <a:gd name="connsiteX2646" fmla="*/ 1315685 w 1842380"/>
                <a:gd name="connsiteY2646" fmla="*/ 1294162 h 1847704"/>
                <a:gd name="connsiteX2647" fmla="*/ 1331127 w 1842380"/>
                <a:gd name="connsiteY2647" fmla="*/ 1289902 h 1847704"/>
                <a:gd name="connsiteX2648" fmla="*/ 1331127 w 1842380"/>
                <a:gd name="connsiteY2648" fmla="*/ 1289902 h 1847704"/>
                <a:gd name="connsiteX2649" fmla="*/ 1331127 w 1842380"/>
                <a:gd name="connsiteY2649" fmla="*/ 1436334 h 1847704"/>
                <a:gd name="connsiteX2650" fmla="*/ 1331127 w 1842380"/>
                <a:gd name="connsiteY2650" fmla="*/ 1475737 h 1847704"/>
                <a:gd name="connsiteX2651" fmla="*/ 1315153 w 1842380"/>
                <a:gd name="connsiteY2651" fmla="*/ 1457633 h 1847704"/>
                <a:gd name="connsiteX2652" fmla="*/ 1315153 w 1842380"/>
                <a:gd name="connsiteY2652" fmla="*/ 1427282 h 1847704"/>
                <a:gd name="connsiteX2653" fmla="*/ 1319413 w 1842380"/>
                <a:gd name="connsiteY2653" fmla="*/ 1424087 h 1847704"/>
                <a:gd name="connsiteX2654" fmla="*/ 1331127 w 1842380"/>
                <a:gd name="connsiteY2654" fmla="*/ 1436334 h 1847704"/>
                <a:gd name="connsiteX2655" fmla="*/ 1331127 w 1842380"/>
                <a:gd name="connsiteY2655" fmla="*/ 1436334 h 1847704"/>
                <a:gd name="connsiteX2656" fmla="*/ 1331127 w 1842380"/>
                <a:gd name="connsiteY2656" fmla="*/ 1635481 h 1847704"/>
                <a:gd name="connsiteX2657" fmla="*/ 1331127 w 1842380"/>
                <a:gd name="connsiteY2657" fmla="*/ 1661573 h 1847704"/>
                <a:gd name="connsiteX2658" fmla="*/ 1323140 w 1842380"/>
                <a:gd name="connsiteY2658" fmla="*/ 1659443 h 1847704"/>
                <a:gd name="connsiteX2659" fmla="*/ 1315153 w 1842380"/>
                <a:gd name="connsiteY2659" fmla="*/ 1659443 h 1847704"/>
                <a:gd name="connsiteX2660" fmla="*/ 1315153 w 1842380"/>
                <a:gd name="connsiteY2660" fmla="*/ 1643468 h 1847704"/>
                <a:gd name="connsiteX2661" fmla="*/ 1323140 w 1842380"/>
                <a:gd name="connsiteY2661" fmla="*/ 1642404 h 1847704"/>
                <a:gd name="connsiteX2662" fmla="*/ 1331127 w 1842380"/>
                <a:gd name="connsiteY2662" fmla="*/ 1635481 h 1847704"/>
                <a:gd name="connsiteX2663" fmla="*/ 1331127 w 1842380"/>
                <a:gd name="connsiteY2663" fmla="*/ 1635481 h 1847704"/>
                <a:gd name="connsiteX2664" fmla="*/ 1331127 w 1842380"/>
                <a:gd name="connsiteY2664" fmla="*/ 1714288 h 1847704"/>
                <a:gd name="connsiteX2665" fmla="*/ 1331127 w 1842380"/>
                <a:gd name="connsiteY2665" fmla="*/ 1749432 h 1847704"/>
                <a:gd name="connsiteX2666" fmla="*/ 1315153 w 1842380"/>
                <a:gd name="connsiteY2666" fmla="*/ 1758484 h 1847704"/>
                <a:gd name="connsiteX2667" fmla="*/ 1315153 w 1842380"/>
                <a:gd name="connsiteY2667" fmla="*/ 1740380 h 1847704"/>
                <a:gd name="connsiteX2668" fmla="*/ 1326335 w 1842380"/>
                <a:gd name="connsiteY2668" fmla="*/ 1733457 h 1847704"/>
                <a:gd name="connsiteX2669" fmla="*/ 1325270 w 1842380"/>
                <a:gd name="connsiteY2669" fmla="*/ 1733457 h 1847704"/>
                <a:gd name="connsiteX2670" fmla="*/ 1327400 w 1842380"/>
                <a:gd name="connsiteY2670" fmla="*/ 1732393 h 1847704"/>
                <a:gd name="connsiteX2671" fmla="*/ 1315153 w 1842380"/>
                <a:gd name="connsiteY2671" fmla="*/ 1726535 h 1847704"/>
                <a:gd name="connsiteX2672" fmla="*/ 1315153 w 1842380"/>
                <a:gd name="connsiteY2672" fmla="*/ 1705236 h 1847704"/>
                <a:gd name="connsiteX2673" fmla="*/ 1331127 w 1842380"/>
                <a:gd name="connsiteY2673" fmla="*/ 1714288 h 1847704"/>
                <a:gd name="connsiteX2674" fmla="*/ 1331127 w 1842380"/>
                <a:gd name="connsiteY2674" fmla="*/ 1714288 h 1847704"/>
                <a:gd name="connsiteX2675" fmla="*/ 1315685 w 1842380"/>
                <a:gd name="connsiteY2675" fmla="*/ 1045494 h 1847704"/>
                <a:gd name="connsiteX2676" fmla="*/ 1315685 w 1842380"/>
                <a:gd name="connsiteY2676" fmla="*/ 1019402 h 1847704"/>
                <a:gd name="connsiteX2677" fmla="*/ 1317815 w 1842380"/>
                <a:gd name="connsiteY2677" fmla="*/ 1019402 h 1847704"/>
                <a:gd name="connsiteX2678" fmla="*/ 1321010 w 1842380"/>
                <a:gd name="connsiteY2678" fmla="*/ 1020467 h 1847704"/>
                <a:gd name="connsiteX2679" fmla="*/ 1323140 w 1842380"/>
                <a:gd name="connsiteY2679" fmla="*/ 1022597 h 1847704"/>
                <a:gd name="connsiteX2680" fmla="*/ 1323140 w 1842380"/>
                <a:gd name="connsiteY2680" fmla="*/ 1025792 h 1847704"/>
                <a:gd name="connsiteX2681" fmla="*/ 1324205 w 1842380"/>
                <a:gd name="connsiteY2681" fmla="*/ 1028987 h 1847704"/>
                <a:gd name="connsiteX2682" fmla="*/ 1326335 w 1842380"/>
                <a:gd name="connsiteY2682" fmla="*/ 1032182 h 1847704"/>
                <a:gd name="connsiteX2683" fmla="*/ 1326335 w 1842380"/>
                <a:gd name="connsiteY2683" fmla="*/ 1035376 h 1847704"/>
                <a:gd name="connsiteX2684" fmla="*/ 1324205 w 1842380"/>
                <a:gd name="connsiteY2684" fmla="*/ 1038571 h 1847704"/>
                <a:gd name="connsiteX2685" fmla="*/ 1321010 w 1842380"/>
                <a:gd name="connsiteY2685" fmla="*/ 1041766 h 1847704"/>
                <a:gd name="connsiteX2686" fmla="*/ 1317815 w 1842380"/>
                <a:gd name="connsiteY2686" fmla="*/ 1042831 h 1847704"/>
                <a:gd name="connsiteX2687" fmla="*/ 1315685 w 1842380"/>
                <a:gd name="connsiteY2687" fmla="*/ 1045494 h 1847704"/>
                <a:gd name="connsiteX2688" fmla="*/ 1315685 w 1842380"/>
                <a:gd name="connsiteY2688" fmla="*/ 1045494 h 1847704"/>
                <a:gd name="connsiteX2689" fmla="*/ 1315685 w 1842380"/>
                <a:gd name="connsiteY2689" fmla="*/ 874568 h 1847704"/>
                <a:gd name="connsiteX2690" fmla="*/ 1315685 w 1842380"/>
                <a:gd name="connsiteY2690" fmla="*/ 851138 h 1847704"/>
                <a:gd name="connsiteX2691" fmla="*/ 1317815 w 1842380"/>
                <a:gd name="connsiteY2691" fmla="*/ 853268 h 1847704"/>
                <a:gd name="connsiteX2692" fmla="*/ 1318880 w 1842380"/>
                <a:gd name="connsiteY2692" fmla="*/ 855398 h 1847704"/>
                <a:gd name="connsiteX2693" fmla="*/ 1319945 w 1842380"/>
                <a:gd name="connsiteY2693" fmla="*/ 856463 h 1847704"/>
                <a:gd name="connsiteX2694" fmla="*/ 1321010 w 1842380"/>
                <a:gd name="connsiteY2694" fmla="*/ 859658 h 1847704"/>
                <a:gd name="connsiteX2695" fmla="*/ 1319945 w 1842380"/>
                <a:gd name="connsiteY2695" fmla="*/ 866580 h 1847704"/>
                <a:gd name="connsiteX2696" fmla="*/ 1319945 w 1842380"/>
                <a:gd name="connsiteY2696" fmla="*/ 872438 h 1847704"/>
                <a:gd name="connsiteX2697" fmla="*/ 1317815 w 1842380"/>
                <a:gd name="connsiteY2697" fmla="*/ 872438 h 1847704"/>
                <a:gd name="connsiteX2698" fmla="*/ 1315685 w 1842380"/>
                <a:gd name="connsiteY2698" fmla="*/ 874568 h 1847704"/>
                <a:gd name="connsiteX2699" fmla="*/ 1315685 w 1842380"/>
                <a:gd name="connsiteY2699" fmla="*/ 874568 h 1847704"/>
                <a:gd name="connsiteX2700" fmla="*/ 1315685 w 1842380"/>
                <a:gd name="connsiteY2700" fmla="*/ 89692 h 1847704"/>
                <a:gd name="connsiteX2701" fmla="*/ 1315685 w 1842380"/>
                <a:gd name="connsiteY2701" fmla="*/ 107797 h 1847704"/>
                <a:gd name="connsiteX2702" fmla="*/ 1307698 w 1842380"/>
                <a:gd name="connsiteY2702" fmla="*/ 103537 h 1847704"/>
                <a:gd name="connsiteX2703" fmla="*/ 1307698 w 1842380"/>
                <a:gd name="connsiteY2703" fmla="*/ 86497 h 1847704"/>
                <a:gd name="connsiteX2704" fmla="*/ 1315685 w 1842380"/>
                <a:gd name="connsiteY2704" fmla="*/ 89692 h 1847704"/>
                <a:gd name="connsiteX2705" fmla="*/ 1315685 w 1842380"/>
                <a:gd name="connsiteY2705" fmla="*/ 89692 h 1847704"/>
                <a:gd name="connsiteX2706" fmla="*/ 1315685 w 1842380"/>
                <a:gd name="connsiteY2706" fmla="*/ 192461 h 1847704"/>
                <a:gd name="connsiteX2707" fmla="*/ 1315685 w 1842380"/>
                <a:gd name="connsiteY2707" fmla="*/ 209500 h 1847704"/>
                <a:gd name="connsiteX2708" fmla="*/ 1307698 w 1842380"/>
                <a:gd name="connsiteY2708" fmla="*/ 205240 h 1847704"/>
                <a:gd name="connsiteX2709" fmla="*/ 1307698 w 1842380"/>
                <a:gd name="connsiteY2709" fmla="*/ 187136 h 1847704"/>
                <a:gd name="connsiteX2710" fmla="*/ 1315685 w 1842380"/>
                <a:gd name="connsiteY2710" fmla="*/ 192461 h 1847704"/>
                <a:gd name="connsiteX2711" fmla="*/ 1315685 w 1842380"/>
                <a:gd name="connsiteY2711" fmla="*/ 192461 h 1847704"/>
                <a:gd name="connsiteX2712" fmla="*/ 1315685 w 1842380"/>
                <a:gd name="connsiteY2712" fmla="*/ 336231 h 1847704"/>
                <a:gd name="connsiteX2713" fmla="*/ 1315685 w 1842380"/>
                <a:gd name="connsiteY2713" fmla="*/ 366582 h 1847704"/>
                <a:gd name="connsiteX2714" fmla="*/ 1307698 w 1842380"/>
                <a:gd name="connsiteY2714" fmla="*/ 359660 h 1847704"/>
                <a:gd name="connsiteX2715" fmla="*/ 1311958 w 1842380"/>
                <a:gd name="connsiteY2715" fmla="*/ 336231 h 1847704"/>
                <a:gd name="connsiteX2716" fmla="*/ 1315685 w 1842380"/>
                <a:gd name="connsiteY2716" fmla="*/ 336231 h 1847704"/>
                <a:gd name="connsiteX2717" fmla="*/ 1315685 w 1842380"/>
                <a:gd name="connsiteY2717" fmla="*/ 336231 h 1847704"/>
                <a:gd name="connsiteX2718" fmla="*/ 1315685 w 1842380"/>
                <a:gd name="connsiteY2718" fmla="*/ 380426 h 1847704"/>
                <a:gd name="connsiteX2719" fmla="*/ 1315685 w 1842380"/>
                <a:gd name="connsiteY2719" fmla="*/ 399596 h 1847704"/>
                <a:gd name="connsiteX2720" fmla="*/ 1307698 w 1842380"/>
                <a:gd name="connsiteY2720" fmla="*/ 399596 h 1847704"/>
                <a:gd name="connsiteX2721" fmla="*/ 1307698 w 1842380"/>
                <a:gd name="connsiteY2721" fmla="*/ 378296 h 1847704"/>
                <a:gd name="connsiteX2722" fmla="*/ 1315685 w 1842380"/>
                <a:gd name="connsiteY2722" fmla="*/ 380426 h 1847704"/>
                <a:gd name="connsiteX2723" fmla="*/ 1315685 w 1842380"/>
                <a:gd name="connsiteY2723" fmla="*/ 380426 h 1847704"/>
                <a:gd name="connsiteX2724" fmla="*/ 1315685 w 1842380"/>
                <a:gd name="connsiteY2724" fmla="*/ 437934 h 1847704"/>
                <a:gd name="connsiteX2725" fmla="*/ 1315685 w 1842380"/>
                <a:gd name="connsiteY2725" fmla="*/ 472545 h 1847704"/>
                <a:gd name="connsiteX2726" fmla="*/ 1312491 w 1842380"/>
                <a:gd name="connsiteY2726" fmla="*/ 470415 h 1847704"/>
                <a:gd name="connsiteX2727" fmla="*/ 1308231 w 1842380"/>
                <a:gd name="connsiteY2727" fmla="*/ 468285 h 1847704"/>
                <a:gd name="connsiteX2728" fmla="*/ 1308231 w 1842380"/>
                <a:gd name="connsiteY2728" fmla="*/ 435272 h 1847704"/>
                <a:gd name="connsiteX2729" fmla="*/ 1309296 w 1842380"/>
                <a:gd name="connsiteY2729" fmla="*/ 434207 h 1847704"/>
                <a:gd name="connsiteX2730" fmla="*/ 1315685 w 1842380"/>
                <a:gd name="connsiteY2730" fmla="*/ 437934 h 1847704"/>
                <a:gd name="connsiteX2731" fmla="*/ 1315685 w 1842380"/>
                <a:gd name="connsiteY2731" fmla="*/ 437934 h 1847704"/>
                <a:gd name="connsiteX2732" fmla="*/ 1315685 w 1842380"/>
                <a:gd name="connsiteY2732" fmla="*/ 547093 h 1847704"/>
                <a:gd name="connsiteX2733" fmla="*/ 1315685 w 1842380"/>
                <a:gd name="connsiteY2733" fmla="*/ 566262 h 1847704"/>
                <a:gd name="connsiteX2734" fmla="*/ 1307698 w 1842380"/>
                <a:gd name="connsiteY2734" fmla="*/ 552950 h 1847704"/>
                <a:gd name="connsiteX2735" fmla="*/ 1307698 w 1842380"/>
                <a:gd name="connsiteY2735" fmla="*/ 539638 h 1847704"/>
                <a:gd name="connsiteX2736" fmla="*/ 1315685 w 1842380"/>
                <a:gd name="connsiteY2736" fmla="*/ 547093 h 1847704"/>
                <a:gd name="connsiteX2737" fmla="*/ 1315685 w 1842380"/>
                <a:gd name="connsiteY2737" fmla="*/ 547093 h 1847704"/>
                <a:gd name="connsiteX2738" fmla="*/ 1315685 w 1842380"/>
                <a:gd name="connsiteY2738" fmla="*/ 580639 h 1847704"/>
                <a:gd name="connsiteX2739" fmla="*/ 1315685 w 1842380"/>
                <a:gd name="connsiteY2739" fmla="*/ 615782 h 1847704"/>
                <a:gd name="connsiteX2740" fmla="*/ 1314620 w 1842380"/>
                <a:gd name="connsiteY2740" fmla="*/ 622705 h 1847704"/>
                <a:gd name="connsiteX2741" fmla="*/ 1315685 w 1842380"/>
                <a:gd name="connsiteY2741" fmla="*/ 626964 h 1847704"/>
                <a:gd name="connsiteX2742" fmla="*/ 1315685 w 1842380"/>
                <a:gd name="connsiteY2742" fmla="*/ 645069 h 1847704"/>
                <a:gd name="connsiteX2743" fmla="*/ 1307698 w 1842380"/>
                <a:gd name="connsiteY2743" fmla="*/ 631757 h 1847704"/>
                <a:gd name="connsiteX2744" fmla="*/ 1307698 w 1842380"/>
                <a:gd name="connsiteY2744" fmla="*/ 603535 h 1847704"/>
                <a:gd name="connsiteX2745" fmla="*/ 1315685 w 1842380"/>
                <a:gd name="connsiteY2745" fmla="*/ 580639 h 1847704"/>
                <a:gd name="connsiteX2746" fmla="*/ 1315685 w 1842380"/>
                <a:gd name="connsiteY2746" fmla="*/ 580639 h 1847704"/>
                <a:gd name="connsiteX2747" fmla="*/ 1315685 w 1842380"/>
                <a:gd name="connsiteY2747" fmla="*/ 755292 h 1847704"/>
                <a:gd name="connsiteX2748" fmla="*/ 1315685 w 1842380"/>
                <a:gd name="connsiteY2748" fmla="*/ 815995 h 1847704"/>
                <a:gd name="connsiteX2749" fmla="*/ 1311958 w 1842380"/>
                <a:gd name="connsiteY2749" fmla="*/ 815995 h 1847704"/>
                <a:gd name="connsiteX2750" fmla="*/ 1309828 w 1842380"/>
                <a:gd name="connsiteY2750" fmla="*/ 818125 h 1847704"/>
                <a:gd name="connsiteX2751" fmla="*/ 1307698 w 1842380"/>
                <a:gd name="connsiteY2751" fmla="*/ 822385 h 1847704"/>
                <a:gd name="connsiteX2752" fmla="*/ 1307698 w 1842380"/>
                <a:gd name="connsiteY2752" fmla="*/ 825579 h 1847704"/>
                <a:gd name="connsiteX2753" fmla="*/ 1307698 w 1842380"/>
                <a:gd name="connsiteY2753" fmla="*/ 765409 h 1847704"/>
                <a:gd name="connsiteX2754" fmla="*/ 1309828 w 1842380"/>
                <a:gd name="connsiteY2754" fmla="*/ 761149 h 1847704"/>
                <a:gd name="connsiteX2755" fmla="*/ 1314088 w 1842380"/>
                <a:gd name="connsiteY2755" fmla="*/ 757955 h 1847704"/>
                <a:gd name="connsiteX2756" fmla="*/ 1315685 w 1842380"/>
                <a:gd name="connsiteY2756" fmla="*/ 755292 h 1847704"/>
                <a:gd name="connsiteX2757" fmla="*/ 1315685 w 1842380"/>
                <a:gd name="connsiteY2757" fmla="*/ 755292 h 1847704"/>
                <a:gd name="connsiteX2758" fmla="*/ 1315685 w 1842380"/>
                <a:gd name="connsiteY2758" fmla="*/ 851138 h 1847704"/>
                <a:gd name="connsiteX2759" fmla="*/ 1315685 w 1842380"/>
                <a:gd name="connsiteY2759" fmla="*/ 874568 h 1847704"/>
                <a:gd name="connsiteX2760" fmla="*/ 1313555 w 1842380"/>
                <a:gd name="connsiteY2760" fmla="*/ 874568 h 1847704"/>
                <a:gd name="connsiteX2761" fmla="*/ 1311426 w 1842380"/>
                <a:gd name="connsiteY2761" fmla="*/ 875633 h 1847704"/>
                <a:gd name="connsiteX2762" fmla="*/ 1308231 w 1842380"/>
                <a:gd name="connsiteY2762" fmla="*/ 876697 h 1847704"/>
                <a:gd name="connsiteX2763" fmla="*/ 1308231 w 1842380"/>
                <a:gd name="connsiteY2763" fmla="*/ 835164 h 1847704"/>
                <a:gd name="connsiteX2764" fmla="*/ 1308231 w 1842380"/>
                <a:gd name="connsiteY2764" fmla="*/ 836229 h 1847704"/>
                <a:gd name="connsiteX2765" fmla="*/ 1309296 w 1842380"/>
                <a:gd name="connsiteY2765" fmla="*/ 839424 h 1847704"/>
                <a:gd name="connsiteX2766" fmla="*/ 1310361 w 1842380"/>
                <a:gd name="connsiteY2766" fmla="*/ 841554 h 1847704"/>
                <a:gd name="connsiteX2767" fmla="*/ 1312491 w 1842380"/>
                <a:gd name="connsiteY2767" fmla="*/ 845814 h 1847704"/>
                <a:gd name="connsiteX2768" fmla="*/ 1314620 w 1842380"/>
                <a:gd name="connsiteY2768" fmla="*/ 849009 h 1847704"/>
                <a:gd name="connsiteX2769" fmla="*/ 1315685 w 1842380"/>
                <a:gd name="connsiteY2769" fmla="*/ 851138 h 1847704"/>
                <a:gd name="connsiteX2770" fmla="*/ 1315685 w 1842380"/>
                <a:gd name="connsiteY2770" fmla="*/ 851138 h 1847704"/>
                <a:gd name="connsiteX2771" fmla="*/ 1315685 w 1842380"/>
                <a:gd name="connsiteY2771" fmla="*/ 905984 h 1847704"/>
                <a:gd name="connsiteX2772" fmla="*/ 1315685 w 1842380"/>
                <a:gd name="connsiteY2772" fmla="*/ 912906 h 1847704"/>
                <a:gd name="connsiteX2773" fmla="*/ 1307698 w 1842380"/>
                <a:gd name="connsiteY2773" fmla="*/ 912906 h 1847704"/>
                <a:gd name="connsiteX2774" fmla="*/ 1307698 w 1842380"/>
                <a:gd name="connsiteY2774" fmla="*/ 905984 h 1847704"/>
                <a:gd name="connsiteX2775" fmla="*/ 1315685 w 1842380"/>
                <a:gd name="connsiteY2775" fmla="*/ 905984 h 1847704"/>
                <a:gd name="connsiteX2776" fmla="*/ 1315685 w 1842380"/>
                <a:gd name="connsiteY2776" fmla="*/ 905984 h 1847704"/>
                <a:gd name="connsiteX2777" fmla="*/ 1315685 w 1842380"/>
                <a:gd name="connsiteY2777" fmla="*/ 952310 h 1847704"/>
                <a:gd name="connsiteX2778" fmla="*/ 1315685 w 1842380"/>
                <a:gd name="connsiteY2778" fmla="*/ 961362 h 1847704"/>
                <a:gd name="connsiteX2779" fmla="*/ 1307698 w 1842380"/>
                <a:gd name="connsiteY2779" fmla="*/ 962427 h 1847704"/>
                <a:gd name="connsiteX2780" fmla="*/ 1307698 w 1842380"/>
                <a:gd name="connsiteY2780" fmla="*/ 955504 h 1847704"/>
                <a:gd name="connsiteX2781" fmla="*/ 1309828 w 1842380"/>
                <a:gd name="connsiteY2781" fmla="*/ 955504 h 1847704"/>
                <a:gd name="connsiteX2782" fmla="*/ 1307698 w 1842380"/>
                <a:gd name="connsiteY2782" fmla="*/ 949647 h 1847704"/>
                <a:gd name="connsiteX2783" fmla="*/ 1307698 w 1842380"/>
                <a:gd name="connsiteY2783" fmla="*/ 917166 h 1847704"/>
                <a:gd name="connsiteX2784" fmla="*/ 1310893 w 1842380"/>
                <a:gd name="connsiteY2784" fmla="*/ 934205 h 1847704"/>
                <a:gd name="connsiteX2785" fmla="*/ 1310893 w 1842380"/>
                <a:gd name="connsiteY2785" fmla="*/ 934205 h 1847704"/>
                <a:gd name="connsiteX2786" fmla="*/ 1313023 w 1842380"/>
                <a:gd name="connsiteY2786" fmla="*/ 947517 h 1847704"/>
                <a:gd name="connsiteX2787" fmla="*/ 1314088 w 1842380"/>
                <a:gd name="connsiteY2787" fmla="*/ 950712 h 1847704"/>
                <a:gd name="connsiteX2788" fmla="*/ 1315685 w 1842380"/>
                <a:gd name="connsiteY2788" fmla="*/ 952310 h 1847704"/>
                <a:gd name="connsiteX2789" fmla="*/ 1315685 w 1842380"/>
                <a:gd name="connsiteY2789" fmla="*/ 952310 h 1847704"/>
                <a:gd name="connsiteX2790" fmla="*/ 1315685 w 1842380"/>
                <a:gd name="connsiteY2790" fmla="*/ 1019935 h 1847704"/>
                <a:gd name="connsiteX2791" fmla="*/ 1315685 w 1842380"/>
                <a:gd name="connsiteY2791" fmla="*/ 1046026 h 1847704"/>
                <a:gd name="connsiteX2792" fmla="*/ 1314620 w 1842380"/>
                <a:gd name="connsiteY2792" fmla="*/ 1047091 h 1847704"/>
                <a:gd name="connsiteX2793" fmla="*/ 1311426 w 1842380"/>
                <a:gd name="connsiteY2793" fmla="*/ 1049221 h 1847704"/>
                <a:gd name="connsiteX2794" fmla="*/ 1309296 w 1842380"/>
                <a:gd name="connsiteY2794" fmla="*/ 1051351 h 1847704"/>
                <a:gd name="connsiteX2795" fmla="*/ 1308231 w 1842380"/>
                <a:gd name="connsiteY2795" fmla="*/ 1052416 h 1847704"/>
                <a:gd name="connsiteX2796" fmla="*/ 1308231 w 1842380"/>
                <a:gd name="connsiteY2796" fmla="*/ 1025259 h 1847704"/>
                <a:gd name="connsiteX2797" fmla="*/ 1308231 w 1842380"/>
                <a:gd name="connsiteY2797" fmla="*/ 1024194 h 1847704"/>
                <a:gd name="connsiteX2798" fmla="*/ 1310361 w 1842380"/>
                <a:gd name="connsiteY2798" fmla="*/ 1021000 h 1847704"/>
                <a:gd name="connsiteX2799" fmla="*/ 1312491 w 1842380"/>
                <a:gd name="connsiteY2799" fmla="*/ 1019935 h 1847704"/>
                <a:gd name="connsiteX2800" fmla="*/ 1315685 w 1842380"/>
                <a:gd name="connsiteY2800" fmla="*/ 1019935 h 1847704"/>
                <a:gd name="connsiteX2801" fmla="*/ 1315685 w 1842380"/>
                <a:gd name="connsiteY2801" fmla="*/ 1019935 h 1847704"/>
                <a:gd name="connsiteX2802" fmla="*/ 1315685 w 1842380"/>
                <a:gd name="connsiteY2802" fmla="*/ 1101936 h 1847704"/>
                <a:gd name="connsiteX2803" fmla="*/ 1315685 w 1842380"/>
                <a:gd name="connsiteY2803" fmla="*/ 1154652 h 1847704"/>
                <a:gd name="connsiteX2804" fmla="*/ 1314620 w 1842380"/>
                <a:gd name="connsiteY2804" fmla="*/ 1156782 h 1847704"/>
                <a:gd name="connsiteX2805" fmla="*/ 1312491 w 1842380"/>
                <a:gd name="connsiteY2805" fmla="*/ 1163704 h 1847704"/>
                <a:gd name="connsiteX2806" fmla="*/ 1310361 w 1842380"/>
                <a:gd name="connsiteY2806" fmla="*/ 1167964 h 1847704"/>
                <a:gd name="connsiteX2807" fmla="*/ 1309296 w 1842380"/>
                <a:gd name="connsiteY2807" fmla="*/ 1172224 h 1847704"/>
                <a:gd name="connsiteX2808" fmla="*/ 1308231 w 1842380"/>
                <a:gd name="connsiteY2808" fmla="*/ 1173289 h 1847704"/>
                <a:gd name="connsiteX2809" fmla="*/ 1308231 w 1842380"/>
                <a:gd name="connsiteY2809" fmla="*/ 1116846 h 1847704"/>
                <a:gd name="connsiteX2810" fmla="*/ 1314088 w 1842380"/>
                <a:gd name="connsiteY2810" fmla="*/ 1107794 h 1847704"/>
                <a:gd name="connsiteX2811" fmla="*/ 1315685 w 1842380"/>
                <a:gd name="connsiteY2811" fmla="*/ 1101936 h 1847704"/>
                <a:gd name="connsiteX2812" fmla="*/ 1315685 w 1842380"/>
                <a:gd name="connsiteY2812" fmla="*/ 1101936 h 1847704"/>
                <a:gd name="connsiteX2813" fmla="*/ 1315685 w 1842380"/>
                <a:gd name="connsiteY2813" fmla="*/ 1226004 h 1847704"/>
                <a:gd name="connsiteX2814" fmla="*/ 1315685 w 1842380"/>
                <a:gd name="connsiteY2814" fmla="*/ 1239316 h 1847704"/>
                <a:gd name="connsiteX2815" fmla="*/ 1307698 w 1842380"/>
                <a:gd name="connsiteY2815" fmla="*/ 1251563 h 1847704"/>
                <a:gd name="connsiteX2816" fmla="*/ 1307698 w 1842380"/>
                <a:gd name="connsiteY2816" fmla="*/ 1234524 h 1847704"/>
                <a:gd name="connsiteX2817" fmla="*/ 1315685 w 1842380"/>
                <a:gd name="connsiteY2817" fmla="*/ 1226004 h 1847704"/>
                <a:gd name="connsiteX2818" fmla="*/ 1315685 w 1842380"/>
                <a:gd name="connsiteY2818" fmla="*/ 1226004 h 1847704"/>
                <a:gd name="connsiteX2819" fmla="*/ 1315685 w 1842380"/>
                <a:gd name="connsiteY2819" fmla="*/ 1254226 h 1847704"/>
                <a:gd name="connsiteX2820" fmla="*/ 1315685 w 1842380"/>
                <a:gd name="connsiteY2820" fmla="*/ 1266473 h 1847704"/>
                <a:gd name="connsiteX2821" fmla="*/ 1307698 w 1842380"/>
                <a:gd name="connsiteY2821" fmla="*/ 1265408 h 1847704"/>
                <a:gd name="connsiteX2822" fmla="*/ 1307698 w 1842380"/>
                <a:gd name="connsiteY2822" fmla="*/ 1254226 h 1847704"/>
                <a:gd name="connsiteX2823" fmla="*/ 1315685 w 1842380"/>
                <a:gd name="connsiteY2823" fmla="*/ 1254226 h 1847704"/>
                <a:gd name="connsiteX2824" fmla="*/ 1315685 w 1842380"/>
                <a:gd name="connsiteY2824" fmla="*/ 1254226 h 1847704"/>
                <a:gd name="connsiteX2825" fmla="*/ 1315685 w 1842380"/>
                <a:gd name="connsiteY2825" fmla="*/ 1294694 h 1847704"/>
                <a:gd name="connsiteX2826" fmla="*/ 1315685 w 1842380"/>
                <a:gd name="connsiteY2826" fmla="*/ 1320786 h 1847704"/>
                <a:gd name="connsiteX2827" fmla="*/ 1307698 w 1842380"/>
                <a:gd name="connsiteY2827" fmla="*/ 1329838 h 1847704"/>
                <a:gd name="connsiteX2828" fmla="*/ 1307698 w 1842380"/>
                <a:gd name="connsiteY2828" fmla="*/ 1317591 h 1847704"/>
                <a:gd name="connsiteX2829" fmla="*/ 1315685 w 1842380"/>
                <a:gd name="connsiteY2829" fmla="*/ 1307474 h 1847704"/>
                <a:gd name="connsiteX2830" fmla="*/ 1315685 w 1842380"/>
                <a:gd name="connsiteY2830" fmla="*/ 1307474 h 1847704"/>
                <a:gd name="connsiteX2831" fmla="*/ 1315685 w 1842380"/>
                <a:gd name="connsiteY2831" fmla="*/ 1306409 h 1847704"/>
                <a:gd name="connsiteX2832" fmla="*/ 1307698 w 1842380"/>
                <a:gd name="connsiteY2832" fmla="*/ 1305344 h 1847704"/>
                <a:gd name="connsiteX2833" fmla="*/ 1307698 w 1842380"/>
                <a:gd name="connsiteY2833" fmla="*/ 1294162 h 1847704"/>
                <a:gd name="connsiteX2834" fmla="*/ 1315685 w 1842380"/>
                <a:gd name="connsiteY2834" fmla="*/ 1294694 h 1847704"/>
                <a:gd name="connsiteX2835" fmla="*/ 1315685 w 1842380"/>
                <a:gd name="connsiteY2835" fmla="*/ 1294694 h 1847704"/>
                <a:gd name="connsiteX2836" fmla="*/ 1315685 w 1842380"/>
                <a:gd name="connsiteY2836" fmla="*/ 1427282 h 1847704"/>
                <a:gd name="connsiteX2837" fmla="*/ 1315685 w 1842380"/>
                <a:gd name="connsiteY2837" fmla="*/ 1457633 h 1847704"/>
                <a:gd name="connsiteX2838" fmla="*/ 1307698 w 1842380"/>
                <a:gd name="connsiteY2838" fmla="*/ 1447516 h 1847704"/>
                <a:gd name="connsiteX2839" fmla="*/ 1307698 w 1842380"/>
                <a:gd name="connsiteY2839" fmla="*/ 1434204 h 1847704"/>
                <a:gd name="connsiteX2840" fmla="*/ 1315685 w 1842380"/>
                <a:gd name="connsiteY2840" fmla="*/ 1427282 h 1847704"/>
                <a:gd name="connsiteX2841" fmla="*/ 1315685 w 1842380"/>
                <a:gd name="connsiteY2841" fmla="*/ 1427282 h 1847704"/>
                <a:gd name="connsiteX2842" fmla="*/ 1315685 w 1842380"/>
                <a:gd name="connsiteY2842" fmla="*/ 1643468 h 1847704"/>
                <a:gd name="connsiteX2843" fmla="*/ 1315685 w 1842380"/>
                <a:gd name="connsiteY2843" fmla="*/ 1659443 h 1847704"/>
                <a:gd name="connsiteX2844" fmla="*/ 1307698 w 1842380"/>
                <a:gd name="connsiteY2844" fmla="*/ 1661573 h 1847704"/>
                <a:gd name="connsiteX2845" fmla="*/ 1307698 w 1842380"/>
                <a:gd name="connsiteY2845" fmla="*/ 1644533 h 1847704"/>
                <a:gd name="connsiteX2846" fmla="*/ 1315685 w 1842380"/>
                <a:gd name="connsiteY2846" fmla="*/ 1643468 h 1847704"/>
                <a:gd name="connsiteX2847" fmla="*/ 1315685 w 1842380"/>
                <a:gd name="connsiteY2847" fmla="*/ 1643468 h 1847704"/>
                <a:gd name="connsiteX2848" fmla="*/ 1315685 w 1842380"/>
                <a:gd name="connsiteY2848" fmla="*/ 1705236 h 1847704"/>
                <a:gd name="connsiteX2849" fmla="*/ 1315685 w 1842380"/>
                <a:gd name="connsiteY2849" fmla="*/ 1726535 h 1847704"/>
                <a:gd name="connsiteX2850" fmla="*/ 1307698 w 1842380"/>
                <a:gd name="connsiteY2850" fmla="*/ 1720678 h 1847704"/>
                <a:gd name="connsiteX2851" fmla="*/ 1307698 w 1842380"/>
                <a:gd name="connsiteY2851" fmla="*/ 1698314 h 1847704"/>
                <a:gd name="connsiteX2852" fmla="*/ 1315685 w 1842380"/>
                <a:gd name="connsiteY2852" fmla="*/ 1705236 h 1847704"/>
                <a:gd name="connsiteX2853" fmla="*/ 1315685 w 1842380"/>
                <a:gd name="connsiteY2853" fmla="*/ 1705236 h 1847704"/>
                <a:gd name="connsiteX2854" fmla="*/ 1315685 w 1842380"/>
                <a:gd name="connsiteY2854" fmla="*/ 1740380 h 1847704"/>
                <a:gd name="connsiteX2855" fmla="*/ 1315685 w 1842380"/>
                <a:gd name="connsiteY2855" fmla="*/ 1758484 h 1847704"/>
                <a:gd name="connsiteX2856" fmla="*/ 1307698 w 1842380"/>
                <a:gd name="connsiteY2856" fmla="*/ 1762744 h 1847704"/>
                <a:gd name="connsiteX2857" fmla="*/ 1307698 w 1842380"/>
                <a:gd name="connsiteY2857" fmla="*/ 1744640 h 1847704"/>
                <a:gd name="connsiteX2858" fmla="*/ 1315685 w 1842380"/>
                <a:gd name="connsiteY2858" fmla="*/ 1740380 h 1847704"/>
                <a:gd name="connsiteX2859" fmla="*/ 1315685 w 1842380"/>
                <a:gd name="connsiteY2859" fmla="*/ 1740380 h 1847704"/>
                <a:gd name="connsiteX2860" fmla="*/ 1307698 w 1842380"/>
                <a:gd name="connsiteY2860" fmla="*/ 729201 h 1847704"/>
                <a:gd name="connsiteX2861" fmla="*/ 1307698 w 1842380"/>
                <a:gd name="connsiteY2861" fmla="*/ 716954 h 1847704"/>
                <a:gd name="connsiteX2862" fmla="*/ 1307698 w 1842380"/>
                <a:gd name="connsiteY2862" fmla="*/ 719083 h 1847704"/>
                <a:gd name="connsiteX2863" fmla="*/ 1307698 w 1842380"/>
                <a:gd name="connsiteY2863" fmla="*/ 728136 h 1847704"/>
                <a:gd name="connsiteX2864" fmla="*/ 1307698 w 1842380"/>
                <a:gd name="connsiteY2864" fmla="*/ 729201 h 1847704"/>
                <a:gd name="connsiteX2865" fmla="*/ 1307698 w 1842380"/>
                <a:gd name="connsiteY2865" fmla="*/ 86497 h 1847704"/>
                <a:gd name="connsiteX2866" fmla="*/ 1307698 w 1842380"/>
                <a:gd name="connsiteY2866" fmla="*/ 103537 h 1847704"/>
                <a:gd name="connsiteX2867" fmla="*/ 1301841 w 1842380"/>
                <a:gd name="connsiteY2867" fmla="*/ 101407 h 1847704"/>
                <a:gd name="connsiteX2868" fmla="*/ 1301841 w 1842380"/>
                <a:gd name="connsiteY2868" fmla="*/ 84368 h 1847704"/>
                <a:gd name="connsiteX2869" fmla="*/ 1307698 w 1842380"/>
                <a:gd name="connsiteY2869" fmla="*/ 86497 h 1847704"/>
                <a:gd name="connsiteX2870" fmla="*/ 1307698 w 1842380"/>
                <a:gd name="connsiteY2870" fmla="*/ 86497 h 1847704"/>
                <a:gd name="connsiteX2871" fmla="*/ 1307698 w 1842380"/>
                <a:gd name="connsiteY2871" fmla="*/ 186604 h 1847704"/>
                <a:gd name="connsiteX2872" fmla="*/ 1307698 w 1842380"/>
                <a:gd name="connsiteY2872" fmla="*/ 204708 h 1847704"/>
                <a:gd name="connsiteX2873" fmla="*/ 1301841 w 1842380"/>
                <a:gd name="connsiteY2873" fmla="*/ 202578 h 1847704"/>
                <a:gd name="connsiteX2874" fmla="*/ 1301841 w 1842380"/>
                <a:gd name="connsiteY2874" fmla="*/ 182344 h 1847704"/>
                <a:gd name="connsiteX2875" fmla="*/ 1307698 w 1842380"/>
                <a:gd name="connsiteY2875" fmla="*/ 186604 h 1847704"/>
                <a:gd name="connsiteX2876" fmla="*/ 1307698 w 1842380"/>
                <a:gd name="connsiteY2876" fmla="*/ 186604 h 1847704"/>
                <a:gd name="connsiteX2877" fmla="*/ 1307698 w 1842380"/>
                <a:gd name="connsiteY2877" fmla="*/ 378296 h 1847704"/>
                <a:gd name="connsiteX2878" fmla="*/ 1307698 w 1842380"/>
                <a:gd name="connsiteY2878" fmla="*/ 399596 h 1847704"/>
                <a:gd name="connsiteX2879" fmla="*/ 1301841 w 1842380"/>
                <a:gd name="connsiteY2879" fmla="*/ 399596 h 1847704"/>
                <a:gd name="connsiteX2880" fmla="*/ 1301841 w 1842380"/>
                <a:gd name="connsiteY2880" fmla="*/ 373504 h 1847704"/>
                <a:gd name="connsiteX2881" fmla="*/ 1303971 w 1842380"/>
                <a:gd name="connsiteY2881" fmla="*/ 376699 h 1847704"/>
                <a:gd name="connsiteX2882" fmla="*/ 1307698 w 1842380"/>
                <a:gd name="connsiteY2882" fmla="*/ 378296 h 1847704"/>
                <a:gd name="connsiteX2883" fmla="*/ 1307698 w 1842380"/>
                <a:gd name="connsiteY2883" fmla="*/ 378296 h 1847704"/>
                <a:gd name="connsiteX2884" fmla="*/ 1307698 w 1842380"/>
                <a:gd name="connsiteY2884" fmla="*/ 435272 h 1847704"/>
                <a:gd name="connsiteX2885" fmla="*/ 1307698 w 1842380"/>
                <a:gd name="connsiteY2885" fmla="*/ 467753 h 1847704"/>
                <a:gd name="connsiteX2886" fmla="*/ 1301841 w 1842380"/>
                <a:gd name="connsiteY2886" fmla="*/ 464558 h 1847704"/>
                <a:gd name="connsiteX2887" fmla="*/ 1301841 w 1842380"/>
                <a:gd name="connsiteY2887" fmla="*/ 437402 h 1847704"/>
                <a:gd name="connsiteX2888" fmla="*/ 1307698 w 1842380"/>
                <a:gd name="connsiteY2888" fmla="*/ 435272 h 1847704"/>
                <a:gd name="connsiteX2889" fmla="*/ 1307698 w 1842380"/>
                <a:gd name="connsiteY2889" fmla="*/ 435272 h 1847704"/>
                <a:gd name="connsiteX2890" fmla="*/ 1307698 w 1842380"/>
                <a:gd name="connsiteY2890" fmla="*/ 539105 h 1847704"/>
                <a:gd name="connsiteX2891" fmla="*/ 1307698 w 1842380"/>
                <a:gd name="connsiteY2891" fmla="*/ 552417 h 1847704"/>
                <a:gd name="connsiteX2892" fmla="*/ 1301841 w 1842380"/>
                <a:gd name="connsiteY2892" fmla="*/ 548157 h 1847704"/>
                <a:gd name="connsiteX2893" fmla="*/ 1301841 w 1842380"/>
                <a:gd name="connsiteY2893" fmla="*/ 535910 h 1847704"/>
                <a:gd name="connsiteX2894" fmla="*/ 1307698 w 1842380"/>
                <a:gd name="connsiteY2894" fmla="*/ 539105 h 1847704"/>
                <a:gd name="connsiteX2895" fmla="*/ 1307698 w 1842380"/>
                <a:gd name="connsiteY2895" fmla="*/ 539105 h 1847704"/>
                <a:gd name="connsiteX2896" fmla="*/ 1307698 w 1842380"/>
                <a:gd name="connsiteY2896" fmla="*/ 603003 h 1847704"/>
                <a:gd name="connsiteX2897" fmla="*/ 1307698 w 1842380"/>
                <a:gd name="connsiteY2897" fmla="*/ 631224 h 1847704"/>
                <a:gd name="connsiteX2898" fmla="*/ 1305568 w 1842380"/>
                <a:gd name="connsiteY2898" fmla="*/ 624302 h 1847704"/>
                <a:gd name="connsiteX2899" fmla="*/ 1302373 w 1842380"/>
                <a:gd name="connsiteY2899" fmla="*/ 622172 h 1847704"/>
                <a:gd name="connsiteX2900" fmla="*/ 1302373 w 1842380"/>
                <a:gd name="connsiteY2900" fmla="*/ 610990 h 1847704"/>
                <a:gd name="connsiteX2901" fmla="*/ 1305568 w 1842380"/>
                <a:gd name="connsiteY2901" fmla="*/ 613120 h 1847704"/>
                <a:gd name="connsiteX2902" fmla="*/ 1307698 w 1842380"/>
                <a:gd name="connsiteY2902" fmla="*/ 603003 h 1847704"/>
                <a:gd name="connsiteX2903" fmla="*/ 1307698 w 1842380"/>
                <a:gd name="connsiteY2903" fmla="*/ 603003 h 1847704"/>
                <a:gd name="connsiteX2904" fmla="*/ 1307698 w 1842380"/>
                <a:gd name="connsiteY2904" fmla="*/ 716954 h 1847704"/>
                <a:gd name="connsiteX2905" fmla="*/ 1307698 w 1842380"/>
                <a:gd name="connsiteY2905" fmla="*/ 729201 h 1847704"/>
                <a:gd name="connsiteX2906" fmla="*/ 1306633 w 1842380"/>
                <a:gd name="connsiteY2906" fmla="*/ 731331 h 1847704"/>
                <a:gd name="connsiteX2907" fmla="*/ 1304503 w 1842380"/>
                <a:gd name="connsiteY2907" fmla="*/ 733460 h 1847704"/>
                <a:gd name="connsiteX2908" fmla="*/ 1302373 w 1842380"/>
                <a:gd name="connsiteY2908" fmla="*/ 734525 h 1847704"/>
                <a:gd name="connsiteX2909" fmla="*/ 1302373 w 1842380"/>
                <a:gd name="connsiteY2909" fmla="*/ 708434 h 1847704"/>
                <a:gd name="connsiteX2910" fmla="*/ 1306633 w 1842380"/>
                <a:gd name="connsiteY2910" fmla="*/ 712694 h 1847704"/>
                <a:gd name="connsiteX2911" fmla="*/ 1307698 w 1842380"/>
                <a:gd name="connsiteY2911" fmla="*/ 716954 h 1847704"/>
                <a:gd name="connsiteX2912" fmla="*/ 1307698 w 1842380"/>
                <a:gd name="connsiteY2912" fmla="*/ 716954 h 1847704"/>
                <a:gd name="connsiteX2913" fmla="*/ 1307698 w 1842380"/>
                <a:gd name="connsiteY2913" fmla="*/ 716954 h 1847704"/>
                <a:gd name="connsiteX2914" fmla="*/ 1307698 w 1842380"/>
                <a:gd name="connsiteY2914" fmla="*/ 765409 h 1847704"/>
                <a:gd name="connsiteX2915" fmla="*/ 1307698 w 1842380"/>
                <a:gd name="connsiteY2915" fmla="*/ 826112 h 1847704"/>
                <a:gd name="connsiteX2916" fmla="*/ 1306633 w 1842380"/>
                <a:gd name="connsiteY2916" fmla="*/ 828242 h 1847704"/>
                <a:gd name="connsiteX2917" fmla="*/ 1306633 w 1842380"/>
                <a:gd name="connsiteY2917" fmla="*/ 832502 h 1847704"/>
                <a:gd name="connsiteX2918" fmla="*/ 1307698 w 1842380"/>
                <a:gd name="connsiteY2918" fmla="*/ 834632 h 1847704"/>
                <a:gd name="connsiteX2919" fmla="*/ 1307698 w 1842380"/>
                <a:gd name="connsiteY2919" fmla="*/ 876165 h 1847704"/>
                <a:gd name="connsiteX2920" fmla="*/ 1306633 w 1842380"/>
                <a:gd name="connsiteY2920" fmla="*/ 876165 h 1847704"/>
                <a:gd name="connsiteX2921" fmla="*/ 1302373 w 1842380"/>
                <a:gd name="connsiteY2921" fmla="*/ 876165 h 1847704"/>
                <a:gd name="connsiteX2922" fmla="*/ 1302373 w 1842380"/>
                <a:gd name="connsiteY2922" fmla="*/ 858061 h 1847704"/>
                <a:gd name="connsiteX2923" fmla="*/ 1303438 w 1842380"/>
                <a:gd name="connsiteY2923" fmla="*/ 856996 h 1847704"/>
                <a:gd name="connsiteX2924" fmla="*/ 1304503 w 1842380"/>
                <a:gd name="connsiteY2924" fmla="*/ 854866 h 1847704"/>
                <a:gd name="connsiteX2925" fmla="*/ 1304503 w 1842380"/>
                <a:gd name="connsiteY2925" fmla="*/ 851671 h 1847704"/>
                <a:gd name="connsiteX2926" fmla="*/ 1304503 w 1842380"/>
                <a:gd name="connsiteY2926" fmla="*/ 848476 h 1847704"/>
                <a:gd name="connsiteX2927" fmla="*/ 1303438 w 1842380"/>
                <a:gd name="connsiteY2927" fmla="*/ 847411 h 1847704"/>
                <a:gd name="connsiteX2928" fmla="*/ 1302373 w 1842380"/>
                <a:gd name="connsiteY2928" fmla="*/ 846346 h 1847704"/>
                <a:gd name="connsiteX2929" fmla="*/ 1302373 w 1842380"/>
                <a:gd name="connsiteY2929" fmla="*/ 846346 h 1847704"/>
                <a:gd name="connsiteX2930" fmla="*/ 1302373 w 1842380"/>
                <a:gd name="connsiteY2930" fmla="*/ 844216 h 1847704"/>
                <a:gd name="connsiteX2931" fmla="*/ 1302373 w 1842380"/>
                <a:gd name="connsiteY2931" fmla="*/ 844216 h 1847704"/>
                <a:gd name="connsiteX2932" fmla="*/ 1302373 w 1842380"/>
                <a:gd name="connsiteY2932" fmla="*/ 844216 h 1847704"/>
                <a:gd name="connsiteX2933" fmla="*/ 1302373 w 1842380"/>
                <a:gd name="connsiteY2933" fmla="*/ 804813 h 1847704"/>
                <a:gd name="connsiteX2934" fmla="*/ 1303438 w 1842380"/>
                <a:gd name="connsiteY2934" fmla="*/ 804813 h 1847704"/>
                <a:gd name="connsiteX2935" fmla="*/ 1305568 w 1842380"/>
                <a:gd name="connsiteY2935" fmla="*/ 802683 h 1847704"/>
                <a:gd name="connsiteX2936" fmla="*/ 1305568 w 1842380"/>
                <a:gd name="connsiteY2936" fmla="*/ 795761 h 1847704"/>
                <a:gd name="connsiteX2937" fmla="*/ 1306633 w 1842380"/>
                <a:gd name="connsiteY2937" fmla="*/ 793631 h 1847704"/>
                <a:gd name="connsiteX2938" fmla="*/ 1305568 w 1842380"/>
                <a:gd name="connsiteY2938" fmla="*/ 790436 h 1847704"/>
                <a:gd name="connsiteX2939" fmla="*/ 1303438 w 1842380"/>
                <a:gd name="connsiteY2939" fmla="*/ 787241 h 1847704"/>
                <a:gd name="connsiteX2940" fmla="*/ 1302373 w 1842380"/>
                <a:gd name="connsiteY2940" fmla="*/ 786176 h 1847704"/>
                <a:gd name="connsiteX2941" fmla="*/ 1302373 w 1842380"/>
                <a:gd name="connsiteY2941" fmla="*/ 770202 h 1847704"/>
                <a:gd name="connsiteX2942" fmla="*/ 1304503 w 1842380"/>
                <a:gd name="connsiteY2942" fmla="*/ 769137 h 1847704"/>
                <a:gd name="connsiteX2943" fmla="*/ 1306633 w 1842380"/>
                <a:gd name="connsiteY2943" fmla="*/ 767007 h 1847704"/>
                <a:gd name="connsiteX2944" fmla="*/ 1307698 w 1842380"/>
                <a:gd name="connsiteY2944" fmla="*/ 765409 h 1847704"/>
                <a:gd name="connsiteX2945" fmla="*/ 1307698 w 1842380"/>
                <a:gd name="connsiteY2945" fmla="*/ 765409 h 1847704"/>
                <a:gd name="connsiteX2946" fmla="*/ 1307698 w 1842380"/>
                <a:gd name="connsiteY2946" fmla="*/ 905984 h 1847704"/>
                <a:gd name="connsiteX2947" fmla="*/ 1307698 w 1842380"/>
                <a:gd name="connsiteY2947" fmla="*/ 912906 h 1847704"/>
                <a:gd name="connsiteX2948" fmla="*/ 1304503 w 1842380"/>
                <a:gd name="connsiteY2948" fmla="*/ 912906 h 1847704"/>
                <a:gd name="connsiteX2949" fmla="*/ 1307698 w 1842380"/>
                <a:gd name="connsiteY2949" fmla="*/ 917166 h 1847704"/>
                <a:gd name="connsiteX2950" fmla="*/ 1307698 w 1842380"/>
                <a:gd name="connsiteY2950" fmla="*/ 949647 h 1847704"/>
                <a:gd name="connsiteX2951" fmla="*/ 1307698 w 1842380"/>
                <a:gd name="connsiteY2951" fmla="*/ 949647 h 1847704"/>
                <a:gd name="connsiteX2952" fmla="*/ 1301841 w 1842380"/>
                <a:gd name="connsiteY2952" fmla="*/ 923556 h 1847704"/>
                <a:gd name="connsiteX2953" fmla="*/ 1301841 w 1842380"/>
                <a:gd name="connsiteY2953" fmla="*/ 905451 h 1847704"/>
                <a:gd name="connsiteX2954" fmla="*/ 1307698 w 1842380"/>
                <a:gd name="connsiteY2954" fmla="*/ 905984 h 1847704"/>
                <a:gd name="connsiteX2955" fmla="*/ 1307698 w 1842380"/>
                <a:gd name="connsiteY2955" fmla="*/ 905984 h 1847704"/>
                <a:gd name="connsiteX2956" fmla="*/ 1307698 w 1842380"/>
                <a:gd name="connsiteY2956" fmla="*/ 955504 h 1847704"/>
                <a:gd name="connsiteX2957" fmla="*/ 1307698 w 1842380"/>
                <a:gd name="connsiteY2957" fmla="*/ 962427 h 1847704"/>
                <a:gd name="connsiteX2958" fmla="*/ 1301841 w 1842380"/>
                <a:gd name="connsiteY2958" fmla="*/ 963492 h 1847704"/>
                <a:gd name="connsiteX2959" fmla="*/ 1301841 w 1842380"/>
                <a:gd name="connsiteY2959" fmla="*/ 955504 h 1847704"/>
                <a:gd name="connsiteX2960" fmla="*/ 1307698 w 1842380"/>
                <a:gd name="connsiteY2960" fmla="*/ 955504 h 1847704"/>
                <a:gd name="connsiteX2961" fmla="*/ 1307698 w 1842380"/>
                <a:gd name="connsiteY2961" fmla="*/ 955504 h 1847704"/>
                <a:gd name="connsiteX2962" fmla="*/ 1307698 w 1842380"/>
                <a:gd name="connsiteY2962" fmla="*/ 1025259 h 1847704"/>
                <a:gd name="connsiteX2963" fmla="*/ 1307698 w 1842380"/>
                <a:gd name="connsiteY2963" fmla="*/ 1052416 h 1847704"/>
                <a:gd name="connsiteX2964" fmla="*/ 1304503 w 1842380"/>
                <a:gd name="connsiteY2964" fmla="*/ 1053481 h 1847704"/>
                <a:gd name="connsiteX2965" fmla="*/ 1302373 w 1842380"/>
                <a:gd name="connsiteY2965" fmla="*/ 1053481 h 1847704"/>
                <a:gd name="connsiteX2966" fmla="*/ 1302373 w 1842380"/>
                <a:gd name="connsiteY2966" fmla="*/ 1035376 h 1847704"/>
                <a:gd name="connsiteX2967" fmla="*/ 1304503 w 1842380"/>
                <a:gd name="connsiteY2967" fmla="*/ 1033247 h 1847704"/>
                <a:gd name="connsiteX2968" fmla="*/ 1306633 w 1842380"/>
                <a:gd name="connsiteY2968" fmla="*/ 1028987 h 1847704"/>
                <a:gd name="connsiteX2969" fmla="*/ 1307698 w 1842380"/>
                <a:gd name="connsiteY2969" fmla="*/ 1025259 h 1847704"/>
                <a:gd name="connsiteX2970" fmla="*/ 1307698 w 1842380"/>
                <a:gd name="connsiteY2970" fmla="*/ 1025259 h 1847704"/>
                <a:gd name="connsiteX2971" fmla="*/ 1307698 w 1842380"/>
                <a:gd name="connsiteY2971" fmla="*/ 1116846 h 1847704"/>
                <a:gd name="connsiteX2972" fmla="*/ 1307698 w 1842380"/>
                <a:gd name="connsiteY2972" fmla="*/ 1174354 h 1847704"/>
                <a:gd name="connsiteX2973" fmla="*/ 1304503 w 1842380"/>
                <a:gd name="connsiteY2973" fmla="*/ 1177549 h 1847704"/>
                <a:gd name="connsiteX2974" fmla="*/ 1302373 w 1842380"/>
                <a:gd name="connsiteY2974" fmla="*/ 1179679 h 1847704"/>
                <a:gd name="connsiteX2975" fmla="*/ 1302373 w 1842380"/>
                <a:gd name="connsiteY2975" fmla="*/ 1126963 h 1847704"/>
                <a:gd name="connsiteX2976" fmla="*/ 1303438 w 1842380"/>
                <a:gd name="connsiteY2976" fmla="*/ 1125898 h 1847704"/>
                <a:gd name="connsiteX2977" fmla="*/ 1306633 w 1842380"/>
                <a:gd name="connsiteY2977" fmla="*/ 1117911 h 1847704"/>
                <a:gd name="connsiteX2978" fmla="*/ 1307698 w 1842380"/>
                <a:gd name="connsiteY2978" fmla="*/ 1116846 h 1847704"/>
                <a:gd name="connsiteX2979" fmla="*/ 1307698 w 1842380"/>
                <a:gd name="connsiteY2979" fmla="*/ 1116846 h 1847704"/>
                <a:gd name="connsiteX2980" fmla="*/ 1307698 w 1842380"/>
                <a:gd name="connsiteY2980" fmla="*/ 1235056 h 1847704"/>
                <a:gd name="connsiteX2981" fmla="*/ 1307698 w 1842380"/>
                <a:gd name="connsiteY2981" fmla="*/ 1252096 h 1847704"/>
                <a:gd name="connsiteX2982" fmla="*/ 1306633 w 1842380"/>
                <a:gd name="connsiteY2982" fmla="*/ 1254226 h 1847704"/>
                <a:gd name="connsiteX2983" fmla="*/ 1307698 w 1842380"/>
                <a:gd name="connsiteY2983" fmla="*/ 1254226 h 1847704"/>
                <a:gd name="connsiteX2984" fmla="*/ 1307698 w 1842380"/>
                <a:gd name="connsiteY2984" fmla="*/ 1265408 h 1847704"/>
                <a:gd name="connsiteX2985" fmla="*/ 1301841 w 1842380"/>
                <a:gd name="connsiteY2985" fmla="*/ 1265408 h 1847704"/>
                <a:gd name="connsiteX2986" fmla="*/ 1301841 w 1842380"/>
                <a:gd name="connsiteY2986" fmla="*/ 1241979 h 1847704"/>
                <a:gd name="connsiteX2987" fmla="*/ 1307698 w 1842380"/>
                <a:gd name="connsiteY2987" fmla="*/ 1235056 h 1847704"/>
                <a:gd name="connsiteX2988" fmla="*/ 1307698 w 1842380"/>
                <a:gd name="connsiteY2988" fmla="*/ 1235056 h 1847704"/>
                <a:gd name="connsiteX2989" fmla="*/ 1307698 w 1842380"/>
                <a:gd name="connsiteY2989" fmla="*/ 1293629 h 1847704"/>
                <a:gd name="connsiteX2990" fmla="*/ 1307698 w 1842380"/>
                <a:gd name="connsiteY2990" fmla="*/ 1304811 h 1847704"/>
                <a:gd name="connsiteX2991" fmla="*/ 1301841 w 1842380"/>
                <a:gd name="connsiteY2991" fmla="*/ 1303746 h 1847704"/>
                <a:gd name="connsiteX2992" fmla="*/ 1301841 w 1842380"/>
                <a:gd name="connsiteY2992" fmla="*/ 1292564 h 1847704"/>
                <a:gd name="connsiteX2993" fmla="*/ 1307698 w 1842380"/>
                <a:gd name="connsiteY2993" fmla="*/ 1293629 h 1847704"/>
                <a:gd name="connsiteX2994" fmla="*/ 1307698 w 1842380"/>
                <a:gd name="connsiteY2994" fmla="*/ 1293629 h 1847704"/>
                <a:gd name="connsiteX2995" fmla="*/ 1307698 w 1842380"/>
                <a:gd name="connsiteY2995" fmla="*/ 1317058 h 1847704"/>
                <a:gd name="connsiteX2996" fmla="*/ 1307698 w 1842380"/>
                <a:gd name="connsiteY2996" fmla="*/ 1329305 h 1847704"/>
                <a:gd name="connsiteX2997" fmla="*/ 1301841 w 1842380"/>
                <a:gd name="connsiteY2997" fmla="*/ 1332500 h 1847704"/>
                <a:gd name="connsiteX2998" fmla="*/ 1301841 w 1842380"/>
                <a:gd name="connsiteY2998" fmla="*/ 1320253 h 1847704"/>
                <a:gd name="connsiteX2999" fmla="*/ 1307698 w 1842380"/>
                <a:gd name="connsiteY2999" fmla="*/ 1317058 h 1847704"/>
                <a:gd name="connsiteX3000" fmla="*/ 1307698 w 1842380"/>
                <a:gd name="connsiteY3000" fmla="*/ 1317058 h 1847704"/>
                <a:gd name="connsiteX3001" fmla="*/ 1307698 w 1842380"/>
                <a:gd name="connsiteY3001" fmla="*/ 1434204 h 1847704"/>
                <a:gd name="connsiteX3002" fmla="*/ 1307698 w 1842380"/>
                <a:gd name="connsiteY3002" fmla="*/ 1447516 h 1847704"/>
                <a:gd name="connsiteX3003" fmla="*/ 1301841 w 1842380"/>
                <a:gd name="connsiteY3003" fmla="*/ 1441659 h 1847704"/>
                <a:gd name="connsiteX3004" fmla="*/ 1301841 w 1842380"/>
                <a:gd name="connsiteY3004" fmla="*/ 1437399 h 1847704"/>
                <a:gd name="connsiteX3005" fmla="*/ 1307698 w 1842380"/>
                <a:gd name="connsiteY3005" fmla="*/ 1434204 h 1847704"/>
                <a:gd name="connsiteX3006" fmla="*/ 1307698 w 1842380"/>
                <a:gd name="connsiteY3006" fmla="*/ 1434204 h 1847704"/>
                <a:gd name="connsiteX3007" fmla="*/ 1307698 w 1842380"/>
                <a:gd name="connsiteY3007" fmla="*/ 1644533 h 1847704"/>
                <a:gd name="connsiteX3008" fmla="*/ 1307698 w 1842380"/>
                <a:gd name="connsiteY3008" fmla="*/ 1661573 h 1847704"/>
                <a:gd name="connsiteX3009" fmla="*/ 1301841 w 1842380"/>
                <a:gd name="connsiteY3009" fmla="*/ 1663703 h 1847704"/>
                <a:gd name="connsiteX3010" fmla="*/ 1301841 w 1842380"/>
                <a:gd name="connsiteY3010" fmla="*/ 1646663 h 1847704"/>
                <a:gd name="connsiteX3011" fmla="*/ 1307698 w 1842380"/>
                <a:gd name="connsiteY3011" fmla="*/ 1644533 h 1847704"/>
                <a:gd name="connsiteX3012" fmla="*/ 1307698 w 1842380"/>
                <a:gd name="connsiteY3012" fmla="*/ 1644533 h 1847704"/>
                <a:gd name="connsiteX3013" fmla="*/ 1307698 w 1842380"/>
                <a:gd name="connsiteY3013" fmla="*/ 1698846 h 1847704"/>
                <a:gd name="connsiteX3014" fmla="*/ 1307698 w 1842380"/>
                <a:gd name="connsiteY3014" fmla="*/ 1721210 h 1847704"/>
                <a:gd name="connsiteX3015" fmla="*/ 1301841 w 1842380"/>
                <a:gd name="connsiteY3015" fmla="*/ 1718016 h 1847704"/>
                <a:gd name="connsiteX3016" fmla="*/ 1301841 w 1842380"/>
                <a:gd name="connsiteY3016" fmla="*/ 1695651 h 1847704"/>
                <a:gd name="connsiteX3017" fmla="*/ 1307698 w 1842380"/>
                <a:gd name="connsiteY3017" fmla="*/ 1698846 h 1847704"/>
                <a:gd name="connsiteX3018" fmla="*/ 1307698 w 1842380"/>
                <a:gd name="connsiteY3018" fmla="*/ 1698846 h 1847704"/>
                <a:gd name="connsiteX3019" fmla="*/ 1307698 w 1842380"/>
                <a:gd name="connsiteY3019" fmla="*/ 1744640 h 1847704"/>
                <a:gd name="connsiteX3020" fmla="*/ 1307698 w 1842380"/>
                <a:gd name="connsiteY3020" fmla="*/ 1762744 h 1847704"/>
                <a:gd name="connsiteX3021" fmla="*/ 1301841 w 1842380"/>
                <a:gd name="connsiteY3021" fmla="*/ 1763809 h 1847704"/>
                <a:gd name="connsiteX3022" fmla="*/ 1301841 w 1842380"/>
                <a:gd name="connsiteY3022" fmla="*/ 1746769 h 1847704"/>
                <a:gd name="connsiteX3023" fmla="*/ 1307698 w 1842380"/>
                <a:gd name="connsiteY3023" fmla="*/ 1744640 h 1847704"/>
                <a:gd name="connsiteX3024" fmla="*/ 1301841 w 1842380"/>
                <a:gd name="connsiteY3024" fmla="*/ 84368 h 1847704"/>
                <a:gd name="connsiteX3025" fmla="*/ 1301841 w 1842380"/>
                <a:gd name="connsiteY3025" fmla="*/ 101407 h 1847704"/>
                <a:gd name="connsiteX3026" fmla="*/ 1298646 w 1842380"/>
                <a:gd name="connsiteY3026" fmla="*/ 100342 h 1847704"/>
                <a:gd name="connsiteX3027" fmla="*/ 1298646 w 1842380"/>
                <a:gd name="connsiteY3027" fmla="*/ 83303 h 1847704"/>
                <a:gd name="connsiteX3028" fmla="*/ 1301841 w 1842380"/>
                <a:gd name="connsiteY3028" fmla="*/ 84368 h 1847704"/>
                <a:gd name="connsiteX3029" fmla="*/ 1301841 w 1842380"/>
                <a:gd name="connsiteY3029" fmla="*/ 84368 h 1847704"/>
                <a:gd name="connsiteX3030" fmla="*/ 1301841 w 1842380"/>
                <a:gd name="connsiteY3030" fmla="*/ 182344 h 1847704"/>
                <a:gd name="connsiteX3031" fmla="*/ 1301841 w 1842380"/>
                <a:gd name="connsiteY3031" fmla="*/ 202578 h 1847704"/>
                <a:gd name="connsiteX3032" fmla="*/ 1298646 w 1842380"/>
                <a:gd name="connsiteY3032" fmla="*/ 200448 h 1847704"/>
                <a:gd name="connsiteX3033" fmla="*/ 1298646 w 1842380"/>
                <a:gd name="connsiteY3033" fmla="*/ 178084 h 1847704"/>
                <a:gd name="connsiteX3034" fmla="*/ 1301841 w 1842380"/>
                <a:gd name="connsiteY3034" fmla="*/ 182344 h 1847704"/>
                <a:gd name="connsiteX3035" fmla="*/ 1301841 w 1842380"/>
                <a:gd name="connsiteY3035" fmla="*/ 182344 h 1847704"/>
                <a:gd name="connsiteX3036" fmla="*/ 1301841 w 1842380"/>
                <a:gd name="connsiteY3036" fmla="*/ 373504 h 1847704"/>
                <a:gd name="connsiteX3037" fmla="*/ 1301841 w 1842380"/>
                <a:gd name="connsiteY3037" fmla="*/ 399596 h 1847704"/>
                <a:gd name="connsiteX3038" fmla="*/ 1298646 w 1842380"/>
                <a:gd name="connsiteY3038" fmla="*/ 399596 h 1847704"/>
                <a:gd name="connsiteX3039" fmla="*/ 1298646 w 1842380"/>
                <a:gd name="connsiteY3039" fmla="*/ 399596 h 1847704"/>
                <a:gd name="connsiteX3040" fmla="*/ 1298646 w 1842380"/>
                <a:gd name="connsiteY3040" fmla="*/ 371374 h 1847704"/>
                <a:gd name="connsiteX3041" fmla="*/ 1301841 w 1842380"/>
                <a:gd name="connsiteY3041" fmla="*/ 373504 h 1847704"/>
                <a:gd name="connsiteX3042" fmla="*/ 1301841 w 1842380"/>
                <a:gd name="connsiteY3042" fmla="*/ 373504 h 1847704"/>
                <a:gd name="connsiteX3043" fmla="*/ 1301841 w 1842380"/>
                <a:gd name="connsiteY3043" fmla="*/ 437934 h 1847704"/>
                <a:gd name="connsiteX3044" fmla="*/ 1301841 w 1842380"/>
                <a:gd name="connsiteY3044" fmla="*/ 465091 h 1847704"/>
                <a:gd name="connsiteX3045" fmla="*/ 1298646 w 1842380"/>
                <a:gd name="connsiteY3045" fmla="*/ 460831 h 1847704"/>
                <a:gd name="connsiteX3046" fmla="*/ 1298646 w 1842380"/>
                <a:gd name="connsiteY3046" fmla="*/ 441661 h 1847704"/>
                <a:gd name="connsiteX3047" fmla="*/ 1301841 w 1842380"/>
                <a:gd name="connsiteY3047" fmla="*/ 437934 h 1847704"/>
                <a:gd name="connsiteX3048" fmla="*/ 1301841 w 1842380"/>
                <a:gd name="connsiteY3048" fmla="*/ 437934 h 1847704"/>
                <a:gd name="connsiteX3049" fmla="*/ 1301841 w 1842380"/>
                <a:gd name="connsiteY3049" fmla="*/ 535910 h 1847704"/>
                <a:gd name="connsiteX3050" fmla="*/ 1301841 w 1842380"/>
                <a:gd name="connsiteY3050" fmla="*/ 548157 h 1847704"/>
                <a:gd name="connsiteX3051" fmla="*/ 1298646 w 1842380"/>
                <a:gd name="connsiteY3051" fmla="*/ 544963 h 1847704"/>
                <a:gd name="connsiteX3052" fmla="*/ 1298646 w 1842380"/>
                <a:gd name="connsiteY3052" fmla="*/ 533781 h 1847704"/>
                <a:gd name="connsiteX3053" fmla="*/ 1301841 w 1842380"/>
                <a:gd name="connsiteY3053" fmla="*/ 535910 h 1847704"/>
                <a:gd name="connsiteX3054" fmla="*/ 1301841 w 1842380"/>
                <a:gd name="connsiteY3054" fmla="*/ 535910 h 1847704"/>
                <a:gd name="connsiteX3055" fmla="*/ 1301841 w 1842380"/>
                <a:gd name="connsiteY3055" fmla="*/ 610990 h 1847704"/>
                <a:gd name="connsiteX3056" fmla="*/ 1301841 w 1842380"/>
                <a:gd name="connsiteY3056" fmla="*/ 622172 h 1847704"/>
                <a:gd name="connsiteX3057" fmla="*/ 1298646 w 1842380"/>
                <a:gd name="connsiteY3057" fmla="*/ 620042 h 1847704"/>
                <a:gd name="connsiteX3058" fmla="*/ 1298646 w 1842380"/>
                <a:gd name="connsiteY3058" fmla="*/ 607795 h 1847704"/>
                <a:gd name="connsiteX3059" fmla="*/ 1301841 w 1842380"/>
                <a:gd name="connsiteY3059" fmla="*/ 610990 h 1847704"/>
                <a:gd name="connsiteX3060" fmla="*/ 1301841 w 1842380"/>
                <a:gd name="connsiteY3060" fmla="*/ 610990 h 1847704"/>
                <a:gd name="connsiteX3061" fmla="*/ 1301841 w 1842380"/>
                <a:gd name="connsiteY3061" fmla="*/ 708966 h 1847704"/>
                <a:gd name="connsiteX3062" fmla="*/ 1301841 w 1842380"/>
                <a:gd name="connsiteY3062" fmla="*/ 735058 h 1847704"/>
                <a:gd name="connsiteX3063" fmla="*/ 1300776 w 1842380"/>
                <a:gd name="connsiteY3063" fmla="*/ 735058 h 1847704"/>
                <a:gd name="connsiteX3064" fmla="*/ 1298646 w 1842380"/>
                <a:gd name="connsiteY3064" fmla="*/ 737188 h 1847704"/>
                <a:gd name="connsiteX3065" fmla="*/ 1298646 w 1842380"/>
                <a:gd name="connsiteY3065" fmla="*/ 704707 h 1847704"/>
                <a:gd name="connsiteX3066" fmla="*/ 1299711 w 1842380"/>
                <a:gd name="connsiteY3066" fmla="*/ 705772 h 1847704"/>
                <a:gd name="connsiteX3067" fmla="*/ 1301841 w 1842380"/>
                <a:gd name="connsiteY3067" fmla="*/ 708966 h 1847704"/>
                <a:gd name="connsiteX3068" fmla="*/ 1301841 w 1842380"/>
                <a:gd name="connsiteY3068" fmla="*/ 708966 h 1847704"/>
                <a:gd name="connsiteX3069" fmla="*/ 1301841 w 1842380"/>
                <a:gd name="connsiteY3069" fmla="*/ 708966 h 1847704"/>
                <a:gd name="connsiteX3070" fmla="*/ 1301841 w 1842380"/>
                <a:gd name="connsiteY3070" fmla="*/ 769669 h 1847704"/>
                <a:gd name="connsiteX3071" fmla="*/ 1301841 w 1842380"/>
                <a:gd name="connsiteY3071" fmla="*/ 785643 h 1847704"/>
                <a:gd name="connsiteX3072" fmla="*/ 1301841 w 1842380"/>
                <a:gd name="connsiteY3072" fmla="*/ 785643 h 1847704"/>
                <a:gd name="connsiteX3073" fmla="*/ 1299711 w 1842380"/>
                <a:gd name="connsiteY3073" fmla="*/ 783514 h 1847704"/>
                <a:gd name="connsiteX3074" fmla="*/ 1298646 w 1842380"/>
                <a:gd name="connsiteY3074" fmla="*/ 781384 h 1847704"/>
                <a:gd name="connsiteX3075" fmla="*/ 1298646 w 1842380"/>
                <a:gd name="connsiteY3075" fmla="*/ 773396 h 1847704"/>
                <a:gd name="connsiteX3076" fmla="*/ 1298646 w 1842380"/>
                <a:gd name="connsiteY3076" fmla="*/ 773396 h 1847704"/>
                <a:gd name="connsiteX3077" fmla="*/ 1300776 w 1842380"/>
                <a:gd name="connsiteY3077" fmla="*/ 771267 h 1847704"/>
                <a:gd name="connsiteX3078" fmla="*/ 1301841 w 1842380"/>
                <a:gd name="connsiteY3078" fmla="*/ 769669 h 1847704"/>
                <a:gd name="connsiteX3079" fmla="*/ 1301841 w 1842380"/>
                <a:gd name="connsiteY3079" fmla="*/ 769669 h 1847704"/>
                <a:gd name="connsiteX3080" fmla="*/ 1301841 w 1842380"/>
                <a:gd name="connsiteY3080" fmla="*/ 804813 h 1847704"/>
                <a:gd name="connsiteX3081" fmla="*/ 1301841 w 1842380"/>
                <a:gd name="connsiteY3081" fmla="*/ 844216 h 1847704"/>
                <a:gd name="connsiteX3082" fmla="*/ 1300776 w 1842380"/>
                <a:gd name="connsiteY3082" fmla="*/ 844216 h 1847704"/>
                <a:gd name="connsiteX3083" fmla="*/ 1298646 w 1842380"/>
                <a:gd name="connsiteY3083" fmla="*/ 843151 h 1847704"/>
                <a:gd name="connsiteX3084" fmla="*/ 1298646 w 1842380"/>
                <a:gd name="connsiteY3084" fmla="*/ 842086 h 1847704"/>
                <a:gd name="connsiteX3085" fmla="*/ 1298646 w 1842380"/>
                <a:gd name="connsiteY3085" fmla="*/ 841021 h 1847704"/>
                <a:gd name="connsiteX3086" fmla="*/ 1298646 w 1842380"/>
                <a:gd name="connsiteY3086" fmla="*/ 804813 h 1847704"/>
                <a:gd name="connsiteX3087" fmla="*/ 1299711 w 1842380"/>
                <a:gd name="connsiteY3087" fmla="*/ 805878 h 1847704"/>
                <a:gd name="connsiteX3088" fmla="*/ 1301841 w 1842380"/>
                <a:gd name="connsiteY3088" fmla="*/ 804813 h 1847704"/>
                <a:gd name="connsiteX3089" fmla="*/ 1301841 w 1842380"/>
                <a:gd name="connsiteY3089" fmla="*/ 804813 h 1847704"/>
                <a:gd name="connsiteX3090" fmla="*/ 1301841 w 1842380"/>
                <a:gd name="connsiteY3090" fmla="*/ 844216 h 1847704"/>
                <a:gd name="connsiteX3091" fmla="*/ 1301841 w 1842380"/>
                <a:gd name="connsiteY3091" fmla="*/ 846346 h 1847704"/>
                <a:gd name="connsiteX3092" fmla="*/ 1301841 w 1842380"/>
                <a:gd name="connsiteY3092" fmla="*/ 845281 h 1847704"/>
                <a:gd name="connsiteX3093" fmla="*/ 1301841 w 1842380"/>
                <a:gd name="connsiteY3093" fmla="*/ 844216 h 1847704"/>
                <a:gd name="connsiteX3094" fmla="*/ 1301841 w 1842380"/>
                <a:gd name="connsiteY3094" fmla="*/ 844216 h 1847704"/>
                <a:gd name="connsiteX3095" fmla="*/ 1301841 w 1842380"/>
                <a:gd name="connsiteY3095" fmla="*/ 858593 h 1847704"/>
                <a:gd name="connsiteX3096" fmla="*/ 1301841 w 1842380"/>
                <a:gd name="connsiteY3096" fmla="*/ 876697 h 1847704"/>
                <a:gd name="connsiteX3097" fmla="*/ 1298646 w 1842380"/>
                <a:gd name="connsiteY3097" fmla="*/ 876697 h 1847704"/>
                <a:gd name="connsiteX3098" fmla="*/ 1298646 w 1842380"/>
                <a:gd name="connsiteY3098" fmla="*/ 863385 h 1847704"/>
                <a:gd name="connsiteX3099" fmla="*/ 1299711 w 1842380"/>
                <a:gd name="connsiteY3099" fmla="*/ 863385 h 1847704"/>
                <a:gd name="connsiteX3100" fmla="*/ 1299711 w 1842380"/>
                <a:gd name="connsiteY3100" fmla="*/ 861256 h 1847704"/>
                <a:gd name="connsiteX3101" fmla="*/ 1300776 w 1842380"/>
                <a:gd name="connsiteY3101" fmla="*/ 861256 h 1847704"/>
                <a:gd name="connsiteX3102" fmla="*/ 1301841 w 1842380"/>
                <a:gd name="connsiteY3102" fmla="*/ 858593 h 1847704"/>
                <a:gd name="connsiteX3103" fmla="*/ 1301841 w 1842380"/>
                <a:gd name="connsiteY3103" fmla="*/ 858593 h 1847704"/>
                <a:gd name="connsiteX3104" fmla="*/ 1301841 w 1842380"/>
                <a:gd name="connsiteY3104" fmla="*/ 858593 h 1847704"/>
                <a:gd name="connsiteX3105" fmla="*/ 1301841 w 1842380"/>
                <a:gd name="connsiteY3105" fmla="*/ 905984 h 1847704"/>
                <a:gd name="connsiteX3106" fmla="*/ 1301841 w 1842380"/>
                <a:gd name="connsiteY3106" fmla="*/ 924088 h 1847704"/>
                <a:gd name="connsiteX3107" fmla="*/ 1298646 w 1842380"/>
                <a:gd name="connsiteY3107" fmla="*/ 917166 h 1847704"/>
                <a:gd name="connsiteX3108" fmla="*/ 1298646 w 1842380"/>
                <a:gd name="connsiteY3108" fmla="*/ 907049 h 1847704"/>
                <a:gd name="connsiteX3109" fmla="*/ 1301841 w 1842380"/>
                <a:gd name="connsiteY3109" fmla="*/ 905984 h 1847704"/>
                <a:gd name="connsiteX3110" fmla="*/ 1301841 w 1842380"/>
                <a:gd name="connsiteY3110" fmla="*/ 905984 h 1847704"/>
                <a:gd name="connsiteX3111" fmla="*/ 1301841 w 1842380"/>
                <a:gd name="connsiteY3111" fmla="*/ 955504 h 1847704"/>
                <a:gd name="connsiteX3112" fmla="*/ 1301841 w 1842380"/>
                <a:gd name="connsiteY3112" fmla="*/ 963492 h 1847704"/>
                <a:gd name="connsiteX3113" fmla="*/ 1298646 w 1842380"/>
                <a:gd name="connsiteY3113" fmla="*/ 963492 h 1847704"/>
                <a:gd name="connsiteX3114" fmla="*/ 1298646 w 1842380"/>
                <a:gd name="connsiteY3114" fmla="*/ 956569 h 1847704"/>
                <a:gd name="connsiteX3115" fmla="*/ 1301841 w 1842380"/>
                <a:gd name="connsiteY3115" fmla="*/ 955504 h 1847704"/>
                <a:gd name="connsiteX3116" fmla="*/ 1301841 w 1842380"/>
                <a:gd name="connsiteY3116" fmla="*/ 955504 h 1847704"/>
                <a:gd name="connsiteX3117" fmla="*/ 1301841 w 1842380"/>
                <a:gd name="connsiteY3117" fmla="*/ 1035376 h 1847704"/>
                <a:gd name="connsiteX3118" fmla="*/ 1301841 w 1842380"/>
                <a:gd name="connsiteY3118" fmla="*/ 1053481 h 1847704"/>
                <a:gd name="connsiteX3119" fmla="*/ 1299711 w 1842380"/>
                <a:gd name="connsiteY3119" fmla="*/ 1052416 h 1847704"/>
                <a:gd name="connsiteX3120" fmla="*/ 1298646 w 1842380"/>
                <a:gd name="connsiteY3120" fmla="*/ 1050286 h 1847704"/>
                <a:gd name="connsiteX3121" fmla="*/ 1298646 w 1842380"/>
                <a:gd name="connsiteY3121" fmla="*/ 1041234 h 1847704"/>
                <a:gd name="connsiteX3122" fmla="*/ 1299711 w 1842380"/>
                <a:gd name="connsiteY3122" fmla="*/ 1040169 h 1847704"/>
                <a:gd name="connsiteX3123" fmla="*/ 1301841 w 1842380"/>
                <a:gd name="connsiteY3123" fmla="*/ 1035376 h 1847704"/>
                <a:gd name="connsiteX3124" fmla="*/ 1301841 w 1842380"/>
                <a:gd name="connsiteY3124" fmla="*/ 1035376 h 1847704"/>
                <a:gd name="connsiteX3125" fmla="*/ 1301841 w 1842380"/>
                <a:gd name="connsiteY3125" fmla="*/ 1035376 h 1847704"/>
                <a:gd name="connsiteX3126" fmla="*/ 1301841 w 1842380"/>
                <a:gd name="connsiteY3126" fmla="*/ 1126963 h 1847704"/>
                <a:gd name="connsiteX3127" fmla="*/ 1301841 w 1842380"/>
                <a:gd name="connsiteY3127" fmla="*/ 1179679 h 1847704"/>
                <a:gd name="connsiteX3128" fmla="*/ 1298646 w 1842380"/>
                <a:gd name="connsiteY3128" fmla="*/ 1182873 h 1847704"/>
                <a:gd name="connsiteX3129" fmla="*/ 1298646 w 1842380"/>
                <a:gd name="connsiteY3129" fmla="*/ 1135483 h 1847704"/>
                <a:gd name="connsiteX3130" fmla="*/ 1299711 w 1842380"/>
                <a:gd name="connsiteY3130" fmla="*/ 1133353 h 1847704"/>
                <a:gd name="connsiteX3131" fmla="*/ 1300776 w 1842380"/>
                <a:gd name="connsiteY3131" fmla="*/ 1129093 h 1847704"/>
                <a:gd name="connsiteX3132" fmla="*/ 1301841 w 1842380"/>
                <a:gd name="connsiteY3132" fmla="*/ 1126963 h 1847704"/>
                <a:gd name="connsiteX3133" fmla="*/ 1301841 w 1842380"/>
                <a:gd name="connsiteY3133" fmla="*/ 1126963 h 1847704"/>
                <a:gd name="connsiteX3134" fmla="*/ 1301841 w 1842380"/>
                <a:gd name="connsiteY3134" fmla="*/ 1241446 h 1847704"/>
                <a:gd name="connsiteX3135" fmla="*/ 1301841 w 1842380"/>
                <a:gd name="connsiteY3135" fmla="*/ 1264875 h 1847704"/>
                <a:gd name="connsiteX3136" fmla="*/ 1298646 w 1842380"/>
                <a:gd name="connsiteY3136" fmla="*/ 1264875 h 1847704"/>
                <a:gd name="connsiteX3137" fmla="*/ 1298646 w 1842380"/>
                <a:gd name="connsiteY3137" fmla="*/ 1264875 h 1847704"/>
                <a:gd name="connsiteX3138" fmla="*/ 1298646 w 1842380"/>
                <a:gd name="connsiteY3138" fmla="*/ 1247836 h 1847704"/>
                <a:gd name="connsiteX3139" fmla="*/ 1301841 w 1842380"/>
                <a:gd name="connsiteY3139" fmla="*/ 1241446 h 1847704"/>
                <a:gd name="connsiteX3140" fmla="*/ 1301841 w 1842380"/>
                <a:gd name="connsiteY3140" fmla="*/ 1241446 h 1847704"/>
                <a:gd name="connsiteX3141" fmla="*/ 1301841 w 1842380"/>
                <a:gd name="connsiteY3141" fmla="*/ 1292032 h 1847704"/>
                <a:gd name="connsiteX3142" fmla="*/ 1301841 w 1842380"/>
                <a:gd name="connsiteY3142" fmla="*/ 1303214 h 1847704"/>
                <a:gd name="connsiteX3143" fmla="*/ 1298646 w 1842380"/>
                <a:gd name="connsiteY3143" fmla="*/ 1302149 h 1847704"/>
                <a:gd name="connsiteX3144" fmla="*/ 1298646 w 1842380"/>
                <a:gd name="connsiteY3144" fmla="*/ 1290967 h 1847704"/>
                <a:gd name="connsiteX3145" fmla="*/ 1301841 w 1842380"/>
                <a:gd name="connsiteY3145" fmla="*/ 1292032 h 1847704"/>
                <a:gd name="connsiteX3146" fmla="*/ 1301841 w 1842380"/>
                <a:gd name="connsiteY3146" fmla="*/ 1292032 h 1847704"/>
                <a:gd name="connsiteX3147" fmla="*/ 1301841 w 1842380"/>
                <a:gd name="connsiteY3147" fmla="*/ 1320253 h 1847704"/>
                <a:gd name="connsiteX3148" fmla="*/ 1301841 w 1842380"/>
                <a:gd name="connsiteY3148" fmla="*/ 1332500 h 1847704"/>
                <a:gd name="connsiteX3149" fmla="*/ 1298646 w 1842380"/>
                <a:gd name="connsiteY3149" fmla="*/ 1334630 h 1847704"/>
                <a:gd name="connsiteX3150" fmla="*/ 1298646 w 1842380"/>
                <a:gd name="connsiteY3150" fmla="*/ 1323448 h 1847704"/>
                <a:gd name="connsiteX3151" fmla="*/ 1301841 w 1842380"/>
                <a:gd name="connsiteY3151" fmla="*/ 1320253 h 1847704"/>
                <a:gd name="connsiteX3152" fmla="*/ 1301841 w 1842380"/>
                <a:gd name="connsiteY3152" fmla="*/ 1320253 h 1847704"/>
                <a:gd name="connsiteX3153" fmla="*/ 1301841 w 1842380"/>
                <a:gd name="connsiteY3153" fmla="*/ 1437399 h 1847704"/>
                <a:gd name="connsiteX3154" fmla="*/ 1301841 w 1842380"/>
                <a:gd name="connsiteY3154" fmla="*/ 1441659 h 1847704"/>
                <a:gd name="connsiteX3155" fmla="*/ 1300776 w 1842380"/>
                <a:gd name="connsiteY3155" fmla="*/ 1439529 h 1847704"/>
                <a:gd name="connsiteX3156" fmla="*/ 1301841 w 1842380"/>
                <a:gd name="connsiteY3156" fmla="*/ 1437399 h 1847704"/>
                <a:gd name="connsiteX3157" fmla="*/ 1301841 w 1842380"/>
                <a:gd name="connsiteY3157" fmla="*/ 1437399 h 1847704"/>
                <a:gd name="connsiteX3158" fmla="*/ 1301841 w 1842380"/>
                <a:gd name="connsiteY3158" fmla="*/ 1646663 h 1847704"/>
                <a:gd name="connsiteX3159" fmla="*/ 1301841 w 1842380"/>
                <a:gd name="connsiteY3159" fmla="*/ 1663703 h 1847704"/>
                <a:gd name="connsiteX3160" fmla="*/ 1298646 w 1842380"/>
                <a:gd name="connsiteY3160" fmla="*/ 1665833 h 1847704"/>
                <a:gd name="connsiteX3161" fmla="*/ 1298646 w 1842380"/>
                <a:gd name="connsiteY3161" fmla="*/ 1647728 h 1847704"/>
                <a:gd name="connsiteX3162" fmla="*/ 1301841 w 1842380"/>
                <a:gd name="connsiteY3162" fmla="*/ 1646663 h 1847704"/>
                <a:gd name="connsiteX3163" fmla="*/ 1301841 w 1842380"/>
                <a:gd name="connsiteY3163" fmla="*/ 1646663 h 1847704"/>
                <a:gd name="connsiteX3164" fmla="*/ 1301841 w 1842380"/>
                <a:gd name="connsiteY3164" fmla="*/ 1695119 h 1847704"/>
                <a:gd name="connsiteX3165" fmla="*/ 1301841 w 1842380"/>
                <a:gd name="connsiteY3165" fmla="*/ 1717483 h 1847704"/>
                <a:gd name="connsiteX3166" fmla="*/ 1298646 w 1842380"/>
                <a:gd name="connsiteY3166" fmla="*/ 1714288 h 1847704"/>
                <a:gd name="connsiteX3167" fmla="*/ 1298646 w 1842380"/>
                <a:gd name="connsiteY3167" fmla="*/ 1691924 h 1847704"/>
                <a:gd name="connsiteX3168" fmla="*/ 1301841 w 1842380"/>
                <a:gd name="connsiteY3168" fmla="*/ 1695119 h 1847704"/>
                <a:gd name="connsiteX3169" fmla="*/ 1301841 w 1842380"/>
                <a:gd name="connsiteY3169" fmla="*/ 1695119 h 1847704"/>
                <a:gd name="connsiteX3170" fmla="*/ 1301841 w 1842380"/>
                <a:gd name="connsiteY3170" fmla="*/ 1747302 h 1847704"/>
                <a:gd name="connsiteX3171" fmla="*/ 1301841 w 1842380"/>
                <a:gd name="connsiteY3171" fmla="*/ 1764341 h 1847704"/>
                <a:gd name="connsiteX3172" fmla="*/ 1298646 w 1842380"/>
                <a:gd name="connsiteY3172" fmla="*/ 1766471 h 1847704"/>
                <a:gd name="connsiteX3173" fmla="*/ 1298646 w 1842380"/>
                <a:gd name="connsiteY3173" fmla="*/ 1748367 h 1847704"/>
                <a:gd name="connsiteX3174" fmla="*/ 1301841 w 1842380"/>
                <a:gd name="connsiteY3174" fmla="*/ 1747302 h 1847704"/>
                <a:gd name="connsiteX3175" fmla="*/ 1301841 w 1842380"/>
                <a:gd name="connsiteY3175" fmla="*/ 1747302 h 1847704"/>
                <a:gd name="connsiteX3176" fmla="*/ 1298646 w 1842380"/>
                <a:gd name="connsiteY3176" fmla="*/ 1092884 h 1847704"/>
                <a:gd name="connsiteX3177" fmla="*/ 1298646 w 1842380"/>
                <a:gd name="connsiteY3177" fmla="*/ 1080637 h 1847704"/>
                <a:gd name="connsiteX3178" fmla="*/ 1299711 w 1842380"/>
                <a:gd name="connsiteY3178" fmla="*/ 1080637 h 1847704"/>
                <a:gd name="connsiteX3179" fmla="*/ 1299711 w 1842380"/>
                <a:gd name="connsiteY3179" fmla="*/ 1084897 h 1847704"/>
                <a:gd name="connsiteX3180" fmla="*/ 1299711 w 1842380"/>
                <a:gd name="connsiteY3180" fmla="*/ 1090754 h 1847704"/>
                <a:gd name="connsiteX3181" fmla="*/ 1298646 w 1842380"/>
                <a:gd name="connsiteY3181" fmla="*/ 1092884 h 1847704"/>
                <a:gd name="connsiteX3182" fmla="*/ 1298646 w 1842380"/>
                <a:gd name="connsiteY3182" fmla="*/ 83303 h 1847704"/>
                <a:gd name="connsiteX3183" fmla="*/ 1298646 w 1842380"/>
                <a:gd name="connsiteY3183" fmla="*/ 99809 h 1847704"/>
                <a:gd name="connsiteX3184" fmla="*/ 1285334 w 1842380"/>
                <a:gd name="connsiteY3184" fmla="*/ 95550 h 1847704"/>
                <a:gd name="connsiteX3185" fmla="*/ 1285334 w 1842380"/>
                <a:gd name="connsiteY3185" fmla="*/ 95550 h 1847704"/>
                <a:gd name="connsiteX3186" fmla="*/ 1283204 w 1842380"/>
                <a:gd name="connsiteY3186" fmla="*/ 95550 h 1847704"/>
                <a:gd name="connsiteX3187" fmla="*/ 1296516 w 1842380"/>
                <a:gd name="connsiteY3187" fmla="*/ 174357 h 1847704"/>
                <a:gd name="connsiteX3188" fmla="*/ 1298646 w 1842380"/>
                <a:gd name="connsiteY3188" fmla="*/ 177552 h 1847704"/>
                <a:gd name="connsiteX3189" fmla="*/ 1298646 w 1842380"/>
                <a:gd name="connsiteY3189" fmla="*/ 199916 h 1847704"/>
                <a:gd name="connsiteX3190" fmla="*/ 1282672 w 1842380"/>
                <a:gd name="connsiteY3190" fmla="*/ 183941 h 1847704"/>
                <a:gd name="connsiteX3191" fmla="*/ 1279477 w 1842380"/>
                <a:gd name="connsiteY3191" fmla="*/ 183941 h 1847704"/>
                <a:gd name="connsiteX3192" fmla="*/ 1279477 w 1842380"/>
                <a:gd name="connsiteY3192" fmla="*/ 78510 h 1847704"/>
                <a:gd name="connsiteX3193" fmla="*/ 1280542 w 1842380"/>
                <a:gd name="connsiteY3193" fmla="*/ 78510 h 1847704"/>
                <a:gd name="connsiteX3194" fmla="*/ 1298646 w 1842380"/>
                <a:gd name="connsiteY3194" fmla="*/ 83303 h 1847704"/>
                <a:gd name="connsiteX3195" fmla="*/ 1298646 w 1842380"/>
                <a:gd name="connsiteY3195" fmla="*/ 83303 h 1847704"/>
                <a:gd name="connsiteX3196" fmla="*/ 1298646 w 1842380"/>
                <a:gd name="connsiteY3196" fmla="*/ 371374 h 1847704"/>
                <a:gd name="connsiteX3197" fmla="*/ 1298646 w 1842380"/>
                <a:gd name="connsiteY3197" fmla="*/ 399596 h 1847704"/>
                <a:gd name="connsiteX3198" fmla="*/ 1280542 w 1842380"/>
                <a:gd name="connsiteY3198" fmla="*/ 408648 h 1847704"/>
                <a:gd name="connsiteX3199" fmla="*/ 1279477 w 1842380"/>
                <a:gd name="connsiteY3199" fmla="*/ 408648 h 1847704"/>
                <a:gd name="connsiteX3200" fmla="*/ 1279477 w 1842380"/>
                <a:gd name="connsiteY3200" fmla="*/ 373504 h 1847704"/>
                <a:gd name="connsiteX3201" fmla="*/ 1282672 w 1842380"/>
                <a:gd name="connsiteY3201" fmla="*/ 370309 h 1847704"/>
                <a:gd name="connsiteX3202" fmla="*/ 1298646 w 1842380"/>
                <a:gd name="connsiteY3202" fmla="*/ 371374 h 1847704"/>
                <a:gd name="connsiteX3203" fmla="*/ 1298646 w 1842380"/>
                <a:gd name="connsiteY3203" fmla="*/ 371374 h 1847704"/>
                <a:gd name="connsiteX3204" fmla="*/ 1298646 w 1842380"/>
                <a:gd name="connsiteY3204" fmla="*/ 441129 h 1847704"/>
                <a:gd name="connsiteX3205" fmla="*/ 1298646 w 1842380"/>
                <a:gd name="connsiteY3205" fmla="*/ 460298 h 1847704"/>
                <a:gd name="connsiteX3206" fmla="*/ 1295451 w 1842380"/>
                <a:gd name="connsiteY3206" fmla="*/ 444324 h 1847704"/>
                <a:gd name="connsiteX3207" fmla="*/ 1298646 w 1842380"/>
                <a:gd name="connsiteY3207" fmla="*/ 441129 h 1847704"/>
                <a:gd name="connsiteX3208" fmla="*/ 1298646 w 1842380"/>
                <a:gd name="connsiteY3208" fmla="*/ 441129 h 1847704"/>
                <a:gd name="connsiteX3209" fmla="*/ 1298646 w 1842380"/>
                <a:gd name="connsiteY3209" fmla="*/ 533248 h 1847704"/>
                <a:gd name="connsiteX3210" fmla="*/ 1298646 w 1842380"/>
                <a:gd name="connsiteY3210" fmla="*/ 544430 h 1847704"/>
                <a:gd name="connsiteX3211" fmla="*/ 1296516 w 1842380"/>
                <a:gd name="connsiteY3211" fmla="*/ 542300 h 1847704"/>
                <a:gd name="connsiteX3212" fmla="*/ 1296516 w 1842380"/>
                <a:gd name="connsiteY3212" fmla="*/ 543365 h 1847704"/>
                <a:gd name="connsiteX3213" fmla="*/ 1295451 w 1842380"/>
                <a:gd name="connsiteY3213" fmla="*/ 542300 h 1847704"/>
                <a:gd name="connsiteX3214" fmla="*/ 1286399 w 1842380"/>
                <a:gd name="connsiteY3214" fmla="*/ 589691 h 1847704"/>
                <a:gd name="connsiteX3215" fmla="*/ 1298646 w 1842380"/>
                <a:gd name="connsiteY3215" fmla="*/ 607795 h 1847704"/>
                <a:gd name="connsiteX3216" fmla="*/ 1298646 w 1842380"/>
                <a:gd name="connsiteY3216" fmla="*/ 620042 h 1847704"/>
                <a:gd name="connsiteX3217" fmla="*/ 1287464 w 1842380"/>
                <a:gd name="connsiteY3217" fmla="*/ 609925 h 1847704"/>
                <a:gd name="connsiteX3218" fmla="*/ 1281607 w 1842380"/>
                <a:gd name="connsiteY3218" fmla="*/ 613120 h 1847704"/>
                <a:gd name="connsiteX3219" fmla="*/ 1279477 w 1842380"/>
                <a:gd name="connsiteY3219" fmla="*/ 617380 h 1847704"/>
                <a:gd name="connsiteX3220" fmla="*/ 1279477 w 1842380"/>
                <a:gd name="connsiteY3220" fmla="*/ 606198 h 1847704"/>
                <a:gd name="connsiteX3221" fmla="*/ 1282672 w 1842380"/>
                <a:gd name="connsiteY3221" fmla="*/ 605133 h 1847704"/>
                <a:gd name="connsiteX3222" fmla="*/ 1279477 w 1842380"/>
                <a:gd name="connsiteY3222" fmla="*/ 599276 h 1847704"/>
                <a:gd name="connsiteX3223" fmla="*/ 1279477 w 1842380"/>
                <a:gd name="connsiteY3223" fmla="*/ 562002 h 1847704"/>
                <a:gd name="connsiteX3224" fmla="*/ 1279477 w 1842380"/>
                <a:gd name="connsiteY3224" fmla="*/ 526858 h 1847704"/>
                <a:gd name="connsiteX3225" fmla="*/ 1279477 w 1842380"/>
                <a:gd name="connsiteY3225" fmla="*/ 511949 h 1847704"/>
                <a:gd name="connsiteX3226" fmla="*/ 1291724 w 1842380"/>
                <a:gd name="connsiteY3226" fmla="*/ 527923 h 1847704"/>
                <a:gd name="connsiteX3227" fmla="*/ 1297581 w 1842380"/>
                <a:gd name="connsiteY3227" fmla="*/ 531118 h 1847704"/>
                <a:gd name="connsiteX3228" fmla="*/ 1298646 w 1842380"/>
                <a:gd name="connsiteY3228" fmla="*/ 533248 h 1847704"/>
                <a:gd name="connsiteX3229" fmla="*/ 1298646 w 1842380"/>
                <a:gd name="connsiteY3229" fmla="*/ 533248 h 1847704"/>
                <a:gd name="connsiteX3230" fmla="*/ 1298646 w 1842380"/>
                <a:gd name="connsiteY3230" fmla="*/ 704707 h 1847704"/>
                <a:gd name="connsiteX3231" fmla="*/ 1298646 w 1842380"/>
                <a:gd name="connsiteY3231" fmla="*/ 737188 h 1847704"/>
                <a:gd name="connsiteX3232" fmla="*/ 1298646 w 1842380"/>
                <a:gd name="connsiteY3232" fmla="*/ 737188 h 1847704"/>
                <a:gd name="connsiteX3233" fmla="*/ 1292789 w 1842380"/>
                <a:gd name="connsiteY3233" fmla="*/ 737188 h 1847704"/>
                <a:gd name="connsiteX3234" fmla="*/ 1289594 w 1842380"/>
                <a:gd name="connsiteY3234" fmla="*/ 738253 h 1847704"/>
                <a:gd name="connsiteX3235" fmla="*/ 1286399 w 1842380"/>
                <a:gd name="connsiteY3235" fmla="*/ 741448 h 1847704"/>
                <a:gd name="connsiteX3236" fmla="*/ 1283204 w 1842380"/>
                <a:gd name="connsiteY3236" fmla="*/ 744643 h 1847704"/>
                <a:gd name="connsiteX3237" fmla="*/ 1280009 w 1842380"/>
                <a:gd name="connsiteY3237" fmla="*/ 745707 h 1847704"/>
                <a:gd name="connsiteX3238" fmla="*/ 1280009 w 1842380"/>
                <a:gd name="connsiteY3238" fmla="*/ 725473 h 1847704"/>
                <a:gd name="connsiteX3239" fmla="*/ 1282139 w 1842380"/>
                <a:gd name="connsiteY3239" fmla="*/ 724408 h 1847704"/>
                <a:gd name="connsiteX3240" fmla="*/ 1286399 w 1842380"/>
                <a:gd name="connsiteY3240" fmla="*/ 723343 h 1847704"/>
                <a:gd name="connsiteX3241" fmla="*/ 1288529 w 1842380"/>
                <a:gd name="connsiteY3241" fmla="*/ 722278 h 1847704"/>
                <a:gd name="connsiteX3242" fmla="*/ 1288529 w 1842380"/>
                <a:gd name="connsiteY3242" fmla="*/ 720148 h 1847704"/>
                <a:gd name="connsiteX3243" fmla="*/ 1289594 w 1842380"/>
                <a:gd name="connsiteY3243" fmla="*/ 716954 h 1847704"/>
                <a:gd name="connsiteX3244" fmla="*/ 1289594 w 1842380"/>
                <a:gd name="connsiteY3244" fmla="*/ 714824 h 1847704"/>
                <a:gd name="connsiteX3245" fmla="*/ 1286399 w 1842380"/>
                <a:gd name="connsiteY3245" fmla="*/ 711629 h 1847704"/>
                <a:gd name="connsiteX3246" fmla="*/ 1282139 w 1842380"/>
                <a:gd name="connsiteY3246" fmla="*/ 709499 h 1847704"/>
                <a:gd name="connsiteX3247" fmla="*/ 1280009 w 1842380"/>
                <a:gd name="connsiteY3247" fmla="*/ 707369 h 1847704"/>
                <a:gd name="connsiteX3248" fmla="*/ 1280009 w 1842380"/>
                <a:gd name="connsiteY3248" fmla="*/ 682342 h 1847704"/>
                <a:gd name="connsiteX3249" fmla="*/ 1282139 w 1842380"/>
                <a:gd name="connsiteY3249" fmla="*/ 682342 h 1847704"/>
                <a:gd name="connsiteX3250" fmla="*/ 1287996 w 1842380"/>
                <a:gd name="connsiteY3250" fmla="*/ 683407 h 1847704"/>
                <a:gd name="connsiteX3251" fmla="*/ 1287996 w 1842380"/>
                <a:gd name="connsiteY3251" fmla="*/ 685537 h 1847704"/>
                <a:gd name="connsiteX3252" fmla="*/ 1289061 w 1842380"/>
                <a:gd name="connsiteY3252" fmla="*/ 688732 h 1847704"/>
                <a:gd name="connsiteX3253" fmla="*/ 1290126 w 1842380"/>
                <a:gd name="connsiteY3253" fmla="*/ 690862 h 1847704"/>
                <a:gd name="connsiteX3254" fmla="*/ 1291191 w 1842380"/>
                <a:gd name="connsiteY3254" fmla="*/ 692992 h 1847704"/>
                <a:gd name="connsiteX3255" fmla="*/ 1294386 w 1842380"/>
                <a:gd name="connsiteY3255" fmla="*/ 696187 h 1847704"/>
                <a:gd name="connsiteX3256" fmla="*/ 1296516 w 1842380"/>
                <a:gd name="connsiteY3256" fmla="*/ 700447 h 1847704"/>
                <a:gd name="connsiteX3257" fmla="*/ 1298646 w 1842380"/>
                <a:gd name="connsiteY3257" fmla="*/ 704707 h 1847704"/>
                <a:gd name="connsiteX3258" fmla="*/ 1298646 w 1842380"/>
                <a:gd name="connsiteY3258" fmla="*/ 704707 h 1847704"/>
                <a:gd name="connsiteX3259" fmla="*/ 1298646 w 1842380"/>
                <a:gd name="connsiteY3259" fmla="*/ 773396 h 1847704"/>
                <a:gd name="connsiteX3260" fmla="*/ 1298646 w 1842380"/>
                <a:gd name="connsiteY3260" fmla="*/ 781384 h 1847704"/>
                <a:gd name="connsiteX3261" fmla="*/ 1298646 w 1842380"/>
                <a:gd name="connsiteY3261" fmla="*/ 781384 h 1847704"/>
                <a:gd name="connsiteX3262" fmla="*/ 1297581 w 1842380"/>
                <a:gd name="connsiteY3262" fmla="*/ 779254 h 1847704"/>
                <a:gd name="connsiteX3263" fmla="*/ 1297581 w 1842380"/>
                <a:gd name="connsiteY3263" fmla="*/ 776059 h 1847704"/>
                <a:gd name="connsiteX3264" fmla="*/ 1298646 w 1842380"/>
                <a:gd name="connsiteY3264" fmla="*/ 773396 h 1847704"/>
                <a:gd name="connsiteX3265" fmla="*/ 1298646 w 1842380"/>
                <a:gd name="connsiteY3265" fmla="*/ 773396 h 1847704"/>
                <a:gd name="connsiteX3266" fmla="*/ 1298646 w 1842380"/>
                <a:gd name="connsiteY3266" fmla="*/ 804813 h 1847704"/>
                <a:gd name="connsiteX3267" fmla="*/ 1296516 w 1842380"/>
                <a:gd name="connsiteY3267" fmla="*/ 804813 h 1847704"/>
                <a:gd name="connsiteX3268" fmla="*/ 1295451 w 1842380"/>
                <a:gd name="connsiteY3268" fmla="*/ 802683 h 1847704"/>
                <a:gd name="connsiteX3269" fmla="*/ 1293321 w 1842380"/>
                <a:gd name="connsiteY3269" fmla="*/ 800553 h 1847704"/>
                <a:gd name="connsiteX3270" fmla="*/ 1291191 w 1842380"/>
                <a:gd name="connsiteY3270" fmla="*/ 798423 h 1847704"/>
                <a:gd name="connsiteX3271" fmla="*/ 1289061 w 1842380"/>
                <a:gd name="connsiteY3271" fmla="*/ 796293 h 1847704"/>
                <a:gd name="connsiteX3272" fmla="*/ 1285867 w 1842380"/>
                <a:gd name="connsiteY3272" fmla="*/ 792033 h 1847704"/>
                <a:gd name="connsiteX3273" fmla="*/ 1283737 w 1842380"/>
                <a:gd name="connsiteY3273" fmla="*/ 788838 h 1847704"/>
                <a:gd name="connsiteX3274" fmla="*/ 1282672 w 1842380"/>
                <a:gd name="connsiteY3274" fmla="*/ 784579 h 1847704"/>
                <a:gd name="connsiteX3275" fmla="*/ 1282672 w 1842380"/>
                <a:gd name="connsiteY3275" fmla="*/ 781384 h 1847704"/>
                <a:gd name="connsiteX3276" fmla="*/ 1281607 w 1842380"/>
                <a:gd name="connsiteY3276" fmla="*/ 775526 h 1847704"/>
                <a:gd name="connsiteX3277" fmla="*/ 1281607 w 1842380"/>
                <a:gd name="connsiteY3277" fmla="*/ 771267 h 1847704"/>
                <a:gd name="connsiteX3278" fmla="*/ 1280542 w 1842380"/>
                <a:gd name="connsiteY3278" fmla="*/ 769137 h 1847704"/>
                <a:gd name="connsiteX3279" fmla="*/ 1280542 w 1842380"/>
                <a:gd name="connsiteY3279" fmla="*/ 826644 h 1847704"/>
                <a:gd name="connsiteX3280" fmla="*/ 1281607 w 1842380"/>
                <a:gd name="connsiteY3280" fmla="*/ 825579 h 1847704"/>
                <a:gd name="connsiteX3281" fmla="*/ 1282672 w 1842380"/>
                <a:gd name="connsiteY3281" fmla="*/ 825579 h 1847704"/>
                <a:gd name="connsiteX3282" fmla="*/ 1284802 w 1842380"/>
                <a:gd name="connsiteY3282" fmla="*/ 826644 h 1847704"/>
                <a:gd name="connsiteX3283" fmla="*/ 1285867 w 1842380"/>
                <a:gd name="connsiteY3283" fmla="*/ 826644 h 1847704"/>
                <a:gd name="connsiteX3284" fmla="*/ 1287996 w 1842380"/>
                <a:gd name="connsiteY3284" fmla="*/ 826644 h 1847704"/>
                <a:gd name="connsiteX3285" fmla="*/ 1289061 w 1842380"/>
                <a:gd name="connsiteY3285" fmla="*/ 827709 h 1847704"/>
                <a:gd name="connsiteX3286" fmla="*/ 1290126 w 1842380"/>
                <a:gd name="connsiteY3286" fmla="*/ 828774 h 1847704"/>
                <a:gd name="connsiteX3287" fmla="*/ 1291191 w 1842380"/>
                <a:gd name="connsiteY3287" fmla="*/ 829839 h 1847704"/>
                <a:gd name="connsiteX3288" fmla="*/ 1292256 w 1842380"/>
                <a:gd name="connsiteY3288" fmla="*/ 829839 h 1847704"/>
                <a:gd name="connsiteX3289" fmla="*/ 1292256 w 1842380"/>
                <a:gd name="connsiteY3289" fmla="*/ 830904 h 1847704"/>
                <a:gd name="connsiteX3290" fmla="*/ 1294386 w 1842380"/>
                <a:gd name="connsiteY3290" fmla="*/ 833034 h 1847704"/>
                <a:gd name="connsiteX3291" fmla="*/ 1294386 w 1842380"/>
                <a:gd name="connsiteY3291" fmla="*/ 833034 h 1847704"/>
                <a:gd name="connsiteX3292" fmla="*/ 1294386 w 1842380"/>
                <a:gd name="connsiteY3292" fmla="*/ 835164 h 1847704"/>
                <a:gd name="connsiteX3293" fmla="*/ 1294386 w 1842380"/>
                <a:gd name="connsiteY3293" fmla="*/ 836229 h 1847704"/>
                <a:gd name="connsiteX3294" fmla="*/ 1296516 w 1842380"/>
                <a:gd name="connsiteY3294" fmla="*/ 836229 h 1847704"/>
                <a:gd name="connsiteX3295" fmla="*/ 1296516 w 1842380"/>
                <a:gd name="connsiteY3295" fmla="*/ 837294 h 1847704"/>
                <a:gd name="connsiteX3296" fmla="*/ 1296516 w 1842380"/>
                <a:gd name="connsiteY3296" fmla="*/ 838359 h 1847704"/>
                <a:gd name="connsiteX3297" fmla="*/ 1297581 w 1842380"/>
                <a:gd name="connsiteY3297" fmla="*/ 839424 h 1847704"/>
                <a:gd name="connsiteX3298" fmla="*/ 1297581 w 1842380"/>
                <a:gd name="connsiteY3298" fmla="*/ 840489 h 1847704"/>
                <a:gd name="connsiteX3299" fmla="*/ 1298646 w 1842380"/>
                <a:gd name="connsiteY3299" fmla="*/ 841554 h 1847704"/>
                <a:gd name="connsiteX3300" fmla="*/ 1298646 w 1842380"/>
                <a:gd name="connsiteY3300" fmla="*/ 841554 h 1847704"/>
                <a:gd name="connsiteX3301" fmla="*/ 1298646 w 1842380"/>
                <a:gd name="connsiteY3301" fmla="*/ 804813 h 1847704"/>
                <a:gd name="connsiteX3302" fmla="*/ 1298646 w 1842380"/>
                <a:gd name="connsiteY3302" fmla="*/ 804813 h 1847704"/>
                <a:gd name="connsiteX3303" fmla="*/ 1298646 w 1842380"/>
                <a:gd name="connsiteY3303" fmla="*/ 863385 h 1847704"/>
                <a:gd name="connsiteX3304" fmla="*/ 1298646 w 1842380"/>
                <a:gd name="connsiteY3304" fmla="*/ 876697 h 1847704"/>
                <a:gd name="connsiteX3305" fmla="*/ 1298646 w 1842380"/>
                <a:gd name="connsiteY3305" fmla="*/ 876697 h 1847704"/>
                <a:gd name="connsiteX3306" fmla="*/ 1291724 w 1842380"/>
                <a:gd name="connsiteY3306" fmla="*/ 876697 h 1847704"/>
                <a:gd name="connsiteX3307" fmla="*/ 1283737 w 1842380"/>
                <a:gd name="connsiteY3307" fmla="*/ 876697 h 1847704"/>
                <a:gd name="connsiteX3308" fmla="*/ 1281607 w 1842380"/>
                <a:gd name="connsiteY3308" fmla="*/ 874568 h 1847704"/>
                <a:gd name="connsiteX3309" fmla="*/ 1279477 w 1842380"/>
                <a:gd name="connsiteY3309" fmla="*/ 874568 h 1847704"/>
                <a:gd name="connsiteX3310" fmla="*/ 1279477 w 1842380"/>
                <a:gd name="connsiteY3310" fmla="*/ 848476 h 1847704"/>
                <a:gd name="connsiteX3311" fmla="*/ 1280542 w 1842380"/>
                <a:gd name="connsiteY3311" fmla="*/ 849541 h 1847704"/>
                <a:gd name="connsiteX3312" fmla="*/ 1280542 w 1842380"/>
                <a:gd name="connsiteY3312" fmla="*/ 850606 h 1847704"/>
                <a:gd name="connsiteX3313" fmla="*/ 1281607 w 1842380"/>
                <a:gd name="connsiteY3313" fmla="*/ 851671 h 1847704"/>
                <a:gd name="connsiteX3314" fmla="*/ 1281607 w 1842380"/>
                <a:gd name="connsiteY3314" fmla="*/ 854866 h 1847704"/>
                <a:gd name="connsiteX3315" fmla="*/ 1282672 w 1842380"/>
                <a:gd name="connsiteY3315" fmla="*/ 855931 h 1847704"/>
                <a:gd name="connsiteX3316" fmla="*/ 1284802 w 1842380"/>
                <a:gd name="connsiteY3316" fmla="*/ 856996 h 1847704"/>
                <a:gd name="connsiteX3317" fmla="*/ 1285867 w 1842380"/>
                <a:gd name="connsiteY3317" fmla="*/ 859126 h 1847704"/>
                <a:gd name="connsiteX3318" fmla="*/ 1285867 w 1842380"/>
                <a:gd name="connsiteY3318" fmla="*/ 861256 h 1847704"/>
                <a:gd name="connsiteX3319" fmla="*/ 1286931 w 1842380"/>
                <a:gd name="connsiteY3319" fmla="*/ 862321 h 1847704"/>
                <a:gd name="connsiteX3320" fmla="*/ 1289061 w 1842380"/>
                <a:gd name="connsiteY3320" fmla="*/ 862321 h 1847704"/>
                <a:gd name="connsiteX3321" fmla="*/ 1293321 w 1842380"/>
                <a:gd name="connsiteY3321" fmla="*/ 862321 h 1847704"/>
                <a:gd name="connsiteX3322" fmla="*/ 1298646 w 1842380"/>
                <a:gd name="connsiteY3322" fmla="*/ 862321 h 1847704"/>
                <a:gd name="connsiteX3323" fmla="*/ 1298646 w 1842380"/>
                <a:gd name="connsiteY3323" fmla="*/ 863385 h 1847704"/>
                <a:gd name="connsiteX3324" fmla="*/ 1298646 w 1842380"/>
                <a:gd name="connsiteY3324" fmla="*/ 863385 h 1847704"/>
                <a:gd name="connsiteX3325" fmla="*/ 1298646 w 1842380"/>
                <a:gd name="connsiteY3325" fmla="*/ 907049 h 1847704"/>
                <a:gd name="connsiteX3326" fmla="*/ 1298646 w 1842380"/>
                <a:gd name="connsiteY3326" fmla="*/ 917166 h 1847704"/>
                <a:gd name="connsiteX3327" fmla="*/ 1279477 w 1842380"/>
                <a:gd name="connsiteY3327" fmla="*/ 912906 h 1847704"/>
                <a:gd name="connsiteX3328" fmla="*/ 1279477 w 1842380"/>
                <a:gd name="connsiteY3328" fmla="*/ 905984 h 1847704"/>
                <a:gd name="connsiteX3329" fmla="*/ 1296516 w 1842380"/>
                <a:gd name="connsiteY3329" fmla="*/ 907049 h 1847704"/>
                <a:gd name="connsiteX3330" fmla="*/ 1298646 w 1842380"/>
                <a:gd name="connsiteY3330" fmla="*/ 907049 h 1847704"/>
                <a:gd name="connsiteX3331" fmla="*/ 1298646 w 1842380"/>
                <a:gd name="connsiteY3331" fmla="*/ 907049 h 1847704"/>
                <a:gd name="connsiteX3332" fmla="*/ 1298646 w 1842380"/>
                <a:gd name="connsiteY3332" fmla="*/ 956569 h 1847704"/>
                <a:gd name="connsiteX3333" fmla="*/ 1298646 w 1842380"/>
                <a:gd name="connsiteY3333" fmla="*/ 963492 h 1847704"/>
                <a:gd name="connsiteX3334" fmla="*/ 1287464 w 1842380"/>
                <a:gd name="connsiteY3334" fmla="*/ 961362 h 1847704"/>
                <a:gd name="connsiteX3335" fmla="*/ 1279477 w 1842380"/>
                <a:gd name="connsiteY3335" fmla="*/ 962427 h 1847704"/>
                <a:gd name="connsiteX3336" fmla="*/ 1279477 w 1842380"/>
                <a:gd name="connsiteY3336" fmla="*/ 955504 h 1847704"/>
                <a:gd name="connsiteX3337" fmla="*/ 1280542 w 1842380"/>
                <a:gd name="connsiteY3337" fmla="*/ 955504 h 1847704"/>
                <a:gd name="connsiteX3338" fmla="*/ 1279477 w 1842380"/>
                <a:gd name="connsiteY3338" fmla="*/ 953375 h 1847704"/>
                <a:gd name="connsiteX3339" fmla="*/ 1279477 w 1842380"/>
                <a:gd name="connsiteY3339" fmla="*/ 920893 h 1847704"/>
                <a:gd name="connsiteX3340" fmla="*/ 1281607 w 1842380"/>
                <a:gd name="connsiteY3340" fmla="*/ 934205 h 1847704"/>
                <a:gd name="connsiteX3341" fmla="*/ 1281607 w 1842380"/>
                <a:gd name="connsiteY3341" fmla="*/ 934205 h 1847704"/>
                <a:gd name="connsiteX3342" fmla="*/ 1283737 w 1842380"/>
                <a:gd name="connsiteY3342" fmla="*/ 947517 h 1847704"/>
                <a:gd name="connsiteX3343" fmla="*/ 1285867 w 1842380"/>
                <a:gd name="connsiteY3343" fmla="*/ 950712 h 1847704"/>
                <a:gd name="connsiteX3344" fmla="*/ 1298646 w 1842380"/>
                <a:gd name="connsiteY3344" fmla="*/ 956569 h 1847704"/>
                <a:gd name="connsiteX3345" fmla="*/ 1298646 w 1842380"/>
                <a:gd name="connsiteY3345" fmla="*/ 956569 h 1847704"/>
                <a:gd name="connsiteX3346" fmla="*/ 1298646 w 1842380"/>
                <a:gd name="connsiteY3346" fmla="*/ 1041234 h 1847704"/>
                <a:gd name="connsiteX3347" fmla="*/ 1298646 w 1842380"/>
                <a:gd name="connsiteY3347" fmla="*/ 1050286 h 1847704"/>
                <a:gd name="connsiteX3348" fmla="*/ 1298646 w 1842380"/>
                <a:gd name="connsiteY3348" fmla="*/ 1050286 h 1847704"/>
                <a:gd name="connsiteX3349" fmla="*/ 1296516 w 1842380"/>
                <a:gd name="connsiteY3349" fmla="*/ 1049221 h 1847704"/>
                <a:gd name="connsiteX3350" fmla="*/ 1297581 w 1842380"/>
                <a:gd name="connsiteY3350" fmla="*/ 1043364 h 1847704"/>
                <a:gd name="connsiteX3351" fmla="*/ 1298646 w 1842380"/>
                <a:gd name="connsiteY3351" fmla="*/ 1041234 h 1847704"/>
                <a:gd name="connsiteX3352" fmla="*/ 1298646 w 1842380"/>
                <a:gd name="connsiteY3352" fmla="*/ 1041234 h 1847704"/>
                <a:gd name="connsiteX3353" fmla="*/ 1298646 w 1842380"/>
                <a:gd name="connsiteY3353" fmla="*/ 1080637 h 1847704"/>
                <a:gd name="connsiteX3354" fmla="*/ 1298646 w 1842380"/>
                <a:gd name="connsiteY3354" fmla="*/ 1092884 h 1847704"/>
                <a:gd name="connsiteX3355" fmla="*/ 1297581 w 1842380"/>
                <a:gd name="connsiteY3355" fmla="*/ 1095014 h 1847704"/>
                <a:gd name="connsiteX3356" fmla="*/ 1294386 w 1842380"/>
                <a:gd name="connsiteY3356" fmla="*/ 1096079 h 1847704"/>
                <a:gd name="connsiteX3357" fmla="*/ 1290126 w 1842380"/>
                <a:gd name="connsiteY3357" fmla="*/ 1096079 h 1847704"/>
                <a:gd name="connsiteX3358" fmla="*/ 1283204 w 1842380"/>
                <a:gd name="connsiteY3358" fmla="*/ 1096079 h 1847704"/>
                <a:gd name="connsiteX3359" fmla="*/ 1280009 w 1842380"/>
                <a:gd name="connsiteY3359" fmla="*/ 1095014 h 1847704"/>
                <a:gd name="connsiteX3360" fmla="*/ 1280009 w 1842380"/>
                <a:gd name="connsiteY3360" fmla="*/ 1064663 h 1847704"/>
                <a:gd name="connsiteX3361" fmla="*/ 1282139 w 1842380"/>
                <a:gd name="connsiteY3361" fmla="*/ 1065728 h 1847704"/>
                <a:gd name="connsiteX3362" fmla="*/ 1285334 w 1842380"/>
                <a:gd name="connsiteY3362" fmla="*/ 1067858 h 1847704"/>
                <a:gd name="connsiteX3363" fmla="*/ 1287464 w 1842380"/>
                <a:gd name="connsiteY3363" fmla="*/ 1068923 h 1847704"/>
                <a:gd name="connsiteX3364" fmla="*/ 1290659 w 1842380"/>
                <a:gd name="connsiteY3364" fmla="*/ 1072118 h 1847704"/>
                <a:gd name="connsiteX3365" fmla="*/ 1293854 w 1842380"/>
                <a:gd name="connsiteY3365" fmla="*/ 1074248 h 1847704"/>
                <a:gd name="connsiteX3366" fmla="*/ 1295984 w 1842380"/>
                <a:gd name="connsiteY3366" fmla="*/ 1077442 h 1847704"/>
                <a:gd name="connsiteX3367" fmla="*/ 1298646 w 1842380"/>
                <a:gd name="connsiteY3367" fmla="*/ 1080637 h 1847704"/>
                <a:gd name="connsiteX3368" fmla="*/ 1298646 w 1842380"/>
                <a:gd name="connsiteY3368" fmla="*/ 1080637 h 1847704"/>
                <a:gd name="connsiteX3369" fmla="*/ 1298646 w 1842380"/>
                <a:gd name="connsiteY3369" fmla="*/ 1136015 h 1847704"/>
                <a:gd name="connsiteX3370" fmla="*/ 1298646 w 1842380"/>
                <a:gd name="connsiteY3370" fmla="*/ 1183406 h 1847704"/>
                <a:gd name="connsiteX3371" fmla="*/ 1298646 w 1842380"/>
                <a:gd name="connsiteY3371" fmla="*/ 1184471 h 1847704"/>
                <a:gd name="connsiteX3372" fmla="*/ 1294386 w 1842380"/>
                <a:gd name="connsiteY3372" fmla="*/ 1181276 h 1847704"/>
                <a:gd name="connsiteX3373" fmla="*/ 1291191 w 1842380"/>
                <a:gd name="connsiteY3373" fmla="*/ 1177016 h 1847704"/>
                <a:gd name="connsiteX3374" fmla="*/ 1289061 w 1842380"/>
                <a:gd name="connsiteY3374" fmla="*/ 1171159 h 1847704"/>
                <a:gd name="connsiteX3375" fmla="*/ 1287996 w 1842380"/>
                <a:gd name="connsiteY3375" fmla="*/ 1165302 h 1847704"/>
                <a:gd name="connsiteX3376" fmla="*/ 1287996 w 1842380"/>
                <a:gd name="connsiteY3376" fmla="*/ 1161042 h 1847704"/>
                <a:gd name="connsiteX3377" fmla="*/ 1289061 w 1842380"/>
                <a:gd name="connsiteY3377" fmla="*/ 1157847 h 1847704"/>
                <a:gd name="connsiteX3378" fmla="*/ 1292256 w 1842380"/>
                <a:gd name="connsiteY3378" fmla="*/ 1153587 h 1847704"/>
                <a:gd name="connsiteX3379" fmla="*/ 1294386 w 1842380"/>
                <a:gd name="connsiteY3379" fmla="*/ 1149327 h 1847704"/>
                <a:gd name="connsiteX3380" fmla="*/ 1296516 w 1842380"/>
                <a:gd name="connsiteY3380" fmla="*/ 1145067 h 1847704"/>
                <a:gd name="connsiteX3381" fmla="*/ 1297581 w 1842380"/>
                <a:gd name="connsiteY3381" fmla="*/ 1139210 h 1847704"/>
                <a:gd name="connsiteX3382" fmla="*/ 1298646 w 1842380"/>
                <a:gd name="connsiteY3382" fmla="*/ 1136015 h 1847704"/>
                <a:gd name="connsiteX3383" fmla="*/ 1298646 w 1842380"/>
                <a:gd name="connsiteY3383" fmla="*/ 1136015 h 1847704"/>
                <a:gd name="connsiteX3384" fmla="*/ 1298646 w 1842380"/>
                <a:gd name="connsiteY3384" fmla="*/ 1248368 h 1847704"/>
                <a:gd name="connsiteX3385" fmla="*/ 1298646 w 1842380"/>
                <a:gd name="connsiteY3385" fmla="*/ 1265408 h 1847704"/>
                <a:gd name="connsiteX3386" fmla="*/ 1279477 w 1842380"/>
                <a:gd name="connsiteY3386" fmla="*/ 1282447 h 1847704"/>
                <a:gd name="connsiteX3387" fmla="*/ 1279477 w 1842380"/>
                <a:gd name="connsiteY3387" fmla="*/ 1267538 h 1847704"/>
                <a:gd name="connsiteX3388" fmla="*/ 1281607 w 1842380"/>
                <a:gd name="connsiteY3388" fmla="*/ 1264343 h 1847704"/>
                <a:gd name="connsiteX3389" fmla="*/ 1279477 w 1842380"/>
                <a:gd name="connsiteY3389" fmla="*/ 1260083 h 1847704"/>
                <a:gd name="connsiteX3390" fmla="*/ 1279477 w 1842380"/>
                <a:gd name="connsiteY3390" fmla="*/ 1249966 h 1847704"/>
                <a:gd name="connsiteX3391" fmla="*/ 1287464 w 1842380"/>
                <a:gd name="connsiteY3391" fmla="*/ 1260083 h 1847704"/>
                <a:gd name="connsiteX3392" fmla="*/ 1295451 w 1842380"/>
                <a:gd name="connsiteY3392" fmla="*/ 1256888 h 1847704"/>
                <a:gd name="connsiteX3393" fmla="*/ 1298646 w 1842380"/>
                <a:gd name="connsiteY3393" fmla="*/ 1248368 h 1847704"/>
                <a:gd name="connsiteX3394" fmla="*/ 1298646 w 1842380"/>
                <a:gd name="connsiteY3394" fmla="*/ 1248368 h 1847704"/>
                <a:gd name="connsiteX3395" fmla="*/ 1298646 w 1842380"/>
                <a:gd name="connsiteY3395" fmla="*/ 1290967 h 1847704"/>
                <a:gd name="connsiteX3396" fmla="*/ 1298646 w 1842380"/>
                <a:gd name="connsiteY3396" fmla="*/ 1302149 h 1847704"/>
                <a:gd name="connsiteX3397" fmla="*/ 1279477 w 1842380"/>
                <a:gd name="connsiteY3397" fmla="*/ 1297889 h 1847704"/>
                <a:gd name="connsiteX3398" fmla="*/ 1279477 w 1842380"/>
                <a:gd name="connsiteY3398" fmla="*/ 1286707 h 1847704"/>
                <a:gd name="connsiteX3399" fmla="*/ 1298646 w 1842380"/>
                <a:gd name="connsiteY3399" fmla="*/ 1290967 h 1847704"/>
                <a:gd name="connsiteX3400" fmla="*/ 1298646 w 1842380"/>
                <a:gd name="connsiteY3400" fmla="*/ 1290967 h 1847704"/>
                <a:gd name="connsiteX3401" fmla="*/ 1298646 w 1842380"/>
                <a:gd name="connsiteY3401" fmla="*/ 1323981 h 1847704"/>
                <a:gd name="connsiteX3402" fmla="*/ 1298646 w 1842380"/>
                <a:gd name="connsiteY3402" fmla="*/ 1335163 h 1847704"/>
                <a:gd name="connsiteX3403" fmla="*/ 1295451 w 1842380"/>
                <a:gd name="connsiteY3403" fmla="*/ 1336228 h 1847704"/>
                <a:gd name="connsiteX3404" fmla="*/ 1292256 w 1842380"/>
                <a:gd name="connsiteY3404" fmla="*/ 1342085 h 1847704"/>
                <a:gd name="connsiteX3405" fmla="*/ 1280009 w 1842380"/>
                <a:gd name="connsiteY3405" fmla="*/ 1355397 h 1847704"/>
                <a:gd name="connsiteX3406" fmla="*/ 1280009 w 1842380"/>
                <a:gd name="connsiteY3406" fmla="*/ 1342085 h 1847704"/>
                <a:gd name="connsiteX3407" fmla="*/ 1282139 w 1842380"/>
                <a:gd name="connsiteY3407" fmla="*/ 1339955 h 1847704"/>
                <a:gd name="connsiteX3408" fmla="*/ 1281074 w 1842380"/>
                <a:gd name="connsiteY3408" fmla="*/ 1339955 h 1847704"/>
                <a:gd name="connsiteX3409" fmla="*/ 1282139 w 1842380"/>
                <a:gd name="connsiteY3409" fmla="*/ 1338890 h 1847704"/>
                <a:gd name="connsiteX3410" fmla="*/ 1280009 w 1842380"/>
                <a:gd name="connsiteY3410" fmla="*/ 1337825 h 1847704"/>
                <a:gd name="connsiteX3411" fmla="*/ 1280009 w 1842380"/>
                <a:gd name="connsiteY3411" fmla="*/ 1327708 h 1847704"/>
                <a:gd name="connsiteX3412" fmla="*/ 1298646 w 1842380"/>
                <a:gd name="connsiteY3412" fmla="*/ 1323981 h 1847704"/>
                <a:gd name="connsiteX3413" fmla="*/ 1298646 w 1842380"/>
                <a:gd name="connsiteY3413" fmla="*/ 1323981 h 1847704"/>
                <a:gd name="connsiteX3414" fmla="*/ 1298646 w 1842380"/>
                <a:gd name="connsiteY3414" fmla="*/ 1648261 h 1847704"/>
                <a:gd name="connsiteX3415" fmla="*/ 1298646 w 1842380"/>
                <a:gd name="connsiteY3415" fmla="*/ 1666365 h 1847704"/>
                <a:gd name="connsiteX3416" fmla="*/ 1279477 w 1842380"/>
                <a:gd name="connsiteY3416" fmla="*/ 1678612 h 1847704"/>
                <a:gd name="connsiteX3417" fmla="*/ 1279477 w 1842380"/>
                <a:gd name="connsiteY3417" fmla="*/ 1659443 h 1847704"/>
                <a:gd name="connsiteX3418" fmla="*/ 1298646 w 1842380"/>
                <a:gd name="connsiteY3418" fmla="*/ 1648261 h 1847704"/>
                <a:gd name="connsiteX3419" fmla="*/ 1298646 w 1842380"/>
                <a:gd name="connsiteY3419" fmla="*/ 1648261 h 1847704"/>
                <a:gd name="connsiteX3420" fmla="*/ 1298646 w 1842380"/>
                <a:gd name="connsiteY3420" fmla="*/ 1691924 h 1847704"/>
                <a:gd name="connsiteX3421" fmla="*/ 1298646 w 1842380"/>
                <a:gd name="connsiteY3421" fmla="*/ 1714288 h 1847704"/>
                <a:gd name="connsiteX3422" fmla="*/ 1279477 w 1842380"/>
                <a:gd name="connsiteY3422" fmla="*/ 1702041 h 1847704"/>
                <a:gd name="connsiteX3423" fmla="*/ 1279477 w 1842380"/>
                <a:gd name="connsiteY3423" fmla="*/ 1680742 h 1847704"/>
                <a:gd name="connsiteX3424" fmla="*/ 1298646 w 1842380"/>
                <a:gd name="connsiteY3424" fmla="*/ 1691924 h 1847704"/>
                <a:gd name="connsiteX3425" fmla="*/ 1298646 w 1842380"/>
                <a:gd name="connsiteY3425" fmla="*/ 1691924 h 1847704"/>
                <a:gd name="connsiteX3426" fmla="*/ 1298646 w 1842380"/>
                <a:gd name="connsiteY3426" fmla="*/ 1748367 h 1847704"/>
                <a:gd name="connsiteX3427" fmla="*/ 1298646 w 1842380"/>
                <a:gd name="connsiteY3427" fmla="*/ 1766471 h 1847704"/>
                <a:gd name="connsiteX3428" fmla="*/ 1279477 w 1842380"/>
                <a:gd name="connsiteY3428" fmla="*/ 1769666 h 1847704"/>
                <a:gd name="connsiteX3429" fmla="*/ 1279477 w 1842380"/>
                <a:gd name="connsiteY3429" fmla="*/ 1751562 h 1847704"/>
                <a:gd name="connsiteX3430" fmla="*/ 1298646 w 1842380"/>
                <a:gd name="connsiteY3430" fmla="*/ 1748367 h 1847704"/>
                <a:gd name="connsiteX3431" fmla="*/ 1279477 w 1842380"/>
                <a:gd name="connsiteY3431" fmla="*/ 78510 h 1847704"/>
                <a:gd name="connsiteX3432" fmla="*/ 1279477 w 1842380"/>
                <a:gd name="connsiteY3432" fmla="*/ 184474 h 1847704"/>
                <a:gd name="connsiteX3433" fmla="*/ 1269360 w 1842380"/>
                <a:gd name="connsiteY3433" fmla="*/ 182344 h 1847704"/>
                <a:gd name="connsiteX3434" fmla="*/ 1269360 w 1842380"/>
                <a:gd name="connsiteY3434" fmla="*/ 166369 h 1847704"/>
                <a:gd name="connsiteX3435" fmla="*/ 1275217 w 1842380"/>
                <a:gd name="connsiteY3435" fmla="*/ 167434 h 1847704"/>
                <a:gd name="connsiteX3436" fmla="*/ 1269360 w 1842380"/>
                <a:gd name="connsiteY3436" fmla="*/ 115784 h 1847704"/>
                <a:gd name="connsiteX3437" fmla="*/ 1269360 w 1842380"/>
                <a:gd name="connsiteY3437" fmla="*/ 75315 h 1847704"/>
                <a:gd name="connsiteX3438" fmla="*/ 1270425 w 1842380"/>
                <a:gd name="connsiteY3438" fmla="*/ 76380 h 1847704"/>
                <a:gd name="connsiteX3439" fmla="*/ 1279477 w 1842380"/>
                <a:gd name="connsiteY3439" fmla="*/ 78510 h 1847704"/>
                <a:gd name="connsiteX3440" fmla="*/ 1279477 w 1842380"/>
                <a:gd name="connsiteY3440" fmla="*/ 78510 h 1847704"/>
                <a:gd name="connsiteX3441" fmla="*/ 1279477 w 1842380"/>
                <a:gd name="connsiteY3441" fmla="*/ 373504 h 1847704"/>
                <a:gd name="connsiteX3442" fmla="*/ 1279477 w 1842380"/>
                <a:gd name="connsiteY3442" fmla="*/ 408648 h 1847704"/>
                <a:gd name="connsiteX3443" fmla="*/ 1269360 w 1842380"/>
                <a:gd name="connsiteY3443" fmla="*/ 401726 h 1847704"/>
                <a:gd name="connsiteX3444" fmla="*/ 1269360 w 1842380"/>
                <a:gd name="connsiteY3444" fmla="*/ 384686 h 1847704"/>
                <a:gd name="connsiteX3445" fmla="*/ 1269360 w 1842380"/>
                <a:gd name="connsiteY3445" fmla="*/ 383621 h 1847704"/>
                <a:gd name="connsiteX3446" fmla="*/ 1279477 w 1842380"/>
                <a:gd name="connsiteY3446" fmla="*/ 373504 h 1847704"/>
                <a:gd name="connsiteX3447" fmla="*/ 1279477 w 1842380"/>
                <a:gd name="connsiteY3447" fmla="*/ 373504 h 1847704"/>
                <a:gd name="connsiteX3448" fmla="*/ 1279477 w 1842380"/>
                <a:gd name="connsiteY3448" fmla="*/ 513014 h 1847704"/>
                <a:gd name="connsiteX3449" fmla="*/ 1279477 w 1842380"/>
                <a:gd name="connsiteY3449" fmla="*/ 527923 h 1847704"/>
                <a:gd name="connsiteX3450" fmla="*/ 1269360 w 1842380"/>
                <a:gd name="connsiteY3450" fmla="*/ 517806 h 1847704"/>
                <a:gd name="connsiteX3451" fmla="*/ 1269360 w 1842380"/>
                <a:gd name="connsiteY3451" fmla="*/ 506624 h 1847704"/>
                <a:gd name="connsiteX3452" fmla="*/ 1279477 w 1842380"/>
                <a:gd name="connsiteY3452" fmla="*/ 513014 h 1847704"/>
                <a:gd name="connsiteX3453" fmla="*/ 1279477 w 1842380"/>
                <a:gd name="connsiteY3453" fmla="*/ 513014 h 1847704"/>
                <a:gd name="connsiteX3454" fmla="*/ 1279477 w 1842380"/>
                <a:gd name="connsiteY3454" fmla="*/ 562534 h 1847704"/>
                <a:gd name="connsiteX3455" fmla="*/ 1279477 w 1842380"/>
                <a:gd name="connsiteY3455" fmla="*/ 599808 h 1847704"/>
                <a:gd name="connsiteX3456" fmla="*/ 1276282 w 1842380"/>
                <a:gd name="connsiteY3456" fmla="*/ 591821 h 1847704"/>
                <a:gd name="connsiteX3457" fmla="*/ 1269360 w 1842380"/>
                <a:gd name="connsiteY3457" fmla="*/ 587561 h 1847704"/>
                <a:gd name="connsiteX3458" fmla="*/ 1269360 w 1842380"/>
                <a:gd name="connsiteY3458" fmla="*/ 577444 h 1847704"/>
                <a:gd name="connsiteX3459" fmla="*/ 1275217 w 1842380"/>
                <a:gd name="connsiteY3459" fmla="*/ 580639 h 1847704"/>
                <a:gd name="connsiteX3460" fmla="*/ 1279477 w 1842380"/>
                <a:gd name="connsiteY3460" fmla="*/ 562534 h 1847704"/>
                <a:gd name="connsiteX3461" fmla="*/ 1279477 w 1842380"/>
                <a:gd name="connsiteY3461" fmla="*/ 562534 h 1847704"/>
                <a:gd name="connsiteX3462" fmla="*/ 1279477 w 1842380"/>
                <a:gd name="connsiteY3462" fmla="*/ 606730 h 1847704"/>
                <a:gd name="connsiteX3463" fmla="*/ 1279477 w 1842380"/>
                <a:gd name="connsiteY3463" fmla="*/ 617912 h 1847704"/>
                <a:gd name="connsiteX3464" fmla="*/ 1269360 w 1842380"/>
                <a:gd name="connsiteY3464" fmla="*/ 629094 h 1847704"/>
                <a:gd name="connsiteX3465" fmla="*/ 1269360 w 1842380"/>
                <a:gd name="connsiteY3465" fmla="*/ 620042 h 1847704"/>
                <a:gd name="connsiteX3466" fmla="*/ 1272555 w 1842380"/>
                <a:gd name="connsiteY3466" fmla="*/ 615782 h 1847704"/>
                <a:gd name="connsiteX3467" fmla="*/ 1269360 w 1842380"/>
                <a:gd name="connsiteY3467" fmla="*/ 614717 h 1847704"/>
                <a:gd name="connsiteX3468" fmla="*/ 1269360 w 1842380"/>
                <a:gd name="connsiteY3468" fmla="*/ 606730 h 1847704"/>
                <a:gd name="connsiteX3469" fmla="*/ 1279477 w 1842380"/>
                <a:gd name="connsiteY3469" fmla="*/ 606730 h 1847704"/>
                <a:gd name="connsiteX3470" fmla="*/ 1279477 w 1842380"/>
                <a:gd name="connsiteY3470" fmla="*/ 606730 h 1847704"/>
                <a:gd name="connsiteX3471" fmla="*/ 1279477 w 1842380"/>
                <a:gd name="connsiteY3471" fmla="*/ 681810 h 1847704"/>
                <a:gd name="connsiteX3472" fmla="*/ 1279477 w 1842380"/>
                <a:gd name="connsiteY3472" fmla="*/ 706836 h 1847704"/>
                <a:gd name="connsiteX3473" fmla="*/ 1278412 w 1842380"/>
                <a:gd name="connsiteY3473" fmla="*/ 705772 h 1847704"/>
                <a:gd name="connsiteX3474" fmla="*/ 1277347 w 1842380"/>
                <a:gd name="connsiteY3474" fmla="*/ 703642 h 1847704"/>
                <a:gd name="connsiteX3475" fmla="*/ 1277347 w 1842380"/>
                <a:gd name="connsiteY3475" fmla="*/ 701512 h 1847704"/>
                <a:gd name="connsiteX3476" fmla="*/ 1276282 w 1842380"/>
                <a:gd name="connsiteY3476" fmla="*/ 699382 h 1847704"/>
                <a:gd name="connsiteX3477" fmla="*/ 1276282 w 1842380"/>
                <a:gd name="connsiteY3477" fmla="*/ 696187 h 1847704"/>
                <a:gd name="connsiteX3478" fmla="*/ 1276282 w 1842380"/>
                <a:gd name="connsiteY3478" fmla="*/ 694057 h 1847704"/>
                <a:gd name="connsiteX3479" fmla="*/ 1274684 w 1842380"/>
                <a:gd name="connsiteY3479" fmla="*/ 690862 h 1847704"/>
                <a:gd name="connsiteX3480" fmla="*/ 1273619 w 1842380"/>
                <a:gd name="connsiteY3480" fmla="*/ 688732 h 1847704"/>
                <a:gd name="connsiteX3481" fmla="*/ 1273619 w 1842380"/>
                <a:gd name="connsiteY3481" fmla="*/ 686602 h 1847704"/>
                <a:gd name="connsiteX3482" fmla="*/ 1275749 w 1842380"/>
                <a:gd name="connsiteY3482" fmla="*/ 684472 h 1847704"/>
                <a:gd name="connsiteX3483" fmla="*/ 1277879 w 1842380"/>
                <a:gd name="connsiteY3483" fmla="*/ 682342 h 1847704"/>
                <a:gd name="connsiteX3484" fmla="*/ 1279477 w 1842380"/>
                <a:gd name="connsiteY3484" fmla="*/ 682342 h 1847704"/>
                <a:gd name="connsiteX3485" fmla="*/ 1279477 w 1842380"/>
                <a:gd name="connsiteY3485" fmla="*/ 681810 h 1847704"/>
                <a:gd name="connsiteX3486" fmla="*/ 1279477 w 1842380"/>
                <a:gd name="connsiteY3486" fmla="*/ 726006 h 1847704"/>
                <a:gd name="connsiteX3487" fmla="*/ 1279477 w 1842380"/>
                <a:gd name="connsiteY3487" fmla="*/ 746240 h 1847704"/>
                <a:gd name="connsiteX3488" fmla="*/ 1278412 w 1842380"/>
                <a:gd name="connsiteY3488" fmla="*/ 746240 h 1847704"/>
                <a:gd name="connsiteX3489" fmla="*/ 1272555 w 1842380"/>
                <a:gd name="connsiteY3489" fmla="*/ 746240 h 1847704"/>
                <a:gd name="connsiteX3490" fmla="*/ 1270425 w 1842380"/>
                <a:gd name="connsiteY3490" fmla="*/ 744110 h 1847704"/>
                <a:gd name="connsiteX3491" fmla="*/ 1269360 w 1842380"/>
                <a:gd name="connsiteY3491" fmla="*/ 744110 h 1847704"/>
                <a:gd name="connsiteX3492" fmla="*/ 1269360 w 1842380"/>
                <a:gd name="connsiteY3492" fmla="*/ 723876 h 1847704"/>
                <a:gd name="connsiteX3493" fmla="*/ 1271490 w 1842380"/>
                <a:gd name="connsiteY3493" fmla="*/ 724941 h 1847704"/>
                <a:gd name="connsiteX3494" fmla="*/ 1277347 w 1842380"/>
                <a:gd name="connsiteY3494" fmla="*/ 726006 h 1847704"/>
                <a:gd name="connsiteX3495" fmla="*/ 1279477 w 1842380"/>
                <a:gd name="connsiteY3495" fmla="*/ 726006 h 1847704"/>
                <a:gd name="connsiteX3496" fmla="*/ 1279477 w 1842380"/>
                <a:gd name="connsiteY3496" fmla="*/ 726006 h 1847704"/>
                <a:gd name="connsiteX3497" fmla="*/ 1279477 w 1842380"/>
                <a:gd name="connsiteY3497" fmla="*/ 767539 h 1847704"/>
                <a:gd name="connsiteX3498" fmla="*/ 1279477 w 1842380"/>
                <a:gd name="connsiteY3498" fmla="*/ 825047 h 1847704"/>
                <a:gd name="connsiteX3499" fmla="*/ 1278412 w 1842380"/>
                <a:gd name="connsiteY3499" fmla="*/ 825047 h 1847704"/>
                <a:gd name="connsiteX3500" fmla="*/ 1277347 w 1842380"/>
                <a:gd name="connsiteY3500" fmla="*/ 825047 h 1847704"/>
                <a:gd name="connsiteX3501" fmla="*/ 1276282 w 1842380"/>
                <a:gd name="connsiteY3501" fmla="*/ 825047 h 1847704"/>
                <a:gd name="connsiteX3502" fmla="*/ 1275217 w 1842380"/>
                <a:gd name="connsiteY3502" fmla="*/ 826112 h 1847704"/>
                <a:gd name="connsiteX3503" fmla="*/ 1274152 w 1842380"/>
                <a:gd name="connsiteY3503" fmla="*/ 827177 h 1847704"/>
                <a:gd name="connsiteX3504" fmla="*/ 1274152 w 1842380"/>
                <a:gd name="connsiteY3504" fmla="*/ 828242 h 1847704"/>
                <a:gd name="connsiteX3505" fmla="*/ 1273087 w 1842380"/>
                <a:gd name="connsiteY3505" fmla="*/ 828242 h 1847704"/>
                <a:gd name="connsiteX3506" fmla="*/ 1273087 w 1842380"/>
                <a:gd name="connsiteY3506" fmla="*/ 829307 h 1847704"/>
                <a:gd name="connsiteX3507" fmla="*/ 1272022 w 1842380"/>
                <a:gd name="connsiteY3507" fmla="*/ 831437 h 1847704"/>
                <a:gd name="connsiteX3508" fmla="*/ 1270957 w 1842380"/>
                <a:gd name="connsiteY3508" fmla="*/ 832502 h 1847704"/>
                <a:gd name="connsiteX3509" fmla="*/ 1270957 w 1842380"/>
                <a:gd name="connsiteY3509" fmla="*/ 834632 h 1847704"/>
                <a:gd name="connsiteX3510" fmla="*/ 1272022 w 1842380"/>
                <a:gd name="connsiteY3510" fmla="*/ 836761 h 1847704"/>
                <a:gd name="connsiteX3511" fmla="*/ 1272022 w 1842380"/>
                <a:gd name="connsiteY3511" fmla="*/ 837827 h 1847704"/>
                <a:gd name="connsiteX3512" fmla="*/ 1273087 w 1842380"/>
                <a:gd name="connsiteY3512" fmla="*/ 838891 h 1847704"/>
                <a:gd name="connsiteX3513" fmla="*/ 1274152 w 1842380"/>
                <a:gd name="connsiteY3513" fmla="*/ 839956 h 1847704"/>
                <a:gd name="connsiteX3514" fmla="*/ 1274152 w 1842380"/>
                <a:gd name="connsiteY3514" fmla="*/ 841021 h 1847704"/>
                <a:gd name="connsiteX3515" fmla="*/ 1275217 w 1842380"/>
                <a:gd name="connsiteY3515" fmla="*/ 842086 h 1847704"/>
                <a:gd name="connsiteX3516" fmla="*/ 1277347 w 1842380"/>
                <a:gd name="connsiteY3516" fmla="*/ 843151 h 1847704"/>
                <a:gd name="connsiteX3517" fmla="*/ 1277347 w 1842380"/>
                <a:gd name="connsiteY3517" fmla="*/ 845281 h 1847704"/>
                <a:gd name="connsiteX3518" fmla="*/ 1278412 w 1842380"/>
                <a:gd name="connsiteY3518" fmla="*/ 845281 h 1847704"/>
                <a:gd name="connsiteX3519" fmla="*/ 1279477 w 1842380"/>
                <a:gd name="connsiteY3519" fmla="*/ 847411 h 1847704"/>
                <a:gd name="connsiteX3520" fmla="*/ 1279477 w 1842380"/>
                <a:gd name="connsiteY3520" fmla="*/ 847411 h 1847704"/>
                <a:gd name="connsiteX3521" fmla="*/ 1279477 w 1842380"/>
                <a:gd name="connsiteY3521" fmla="*/ 873503 h 1847704"/>
                <a:gd name="connsiteX3522" fmla="*/ 1276282 w 1842380"/>
                <a:gd name="connsiteY3522" fmla="*/ 872438 h 1847704"/>
                <a:gd name="connsiteX3523" fmla="*/ 1275217 w 1842380"/>
                <a:gd name="connsiteY3523" fmla="*/ 869243 h 1847704"/>
                <a:gd name="connsiteX3524" fmla="*/ 1272022 w 1842380"/>
                <a:gd name="connsiteY3524" fmla="*/ 867113 h 1847704"/>
                <a:gd name="connsiteX3525" fmla="*/ 1272022 w 1842380"/>
                <a:gd name="connsiteY3525" fmla="*/ 864983 h 1847704"/>
                <a:gd name="connsiteX3526" fmla="*/ 1269892 w 1842380"/>
                <a:gd name="connsiteY3526" fmla="*/ 862853 h 1847704"/>
                <a:gd name="connsiteX3527" fmla="*/ 1269892 w 1842380"/>
                <a:gd name="connsiteY3527" fmla="*/ 859658 h 1847704"/>
                <a:gd name="connsiteX3528" fmla="*/ 1269892 w 1842380"/>
                <a:gd name="connsiteY3528" fmla="*/ 858593 h 1847704"/>
                <a:gd name="connsiteX3529" fmla="*/ 1269892 w 1842380"/>
                <a:gd name="connsiteY3529" fmla="*/ 813332 h 1847704"/>
                <a:gd name="connsiteX3530" fmla="*/ 1272022 w 1842380"/>
                <a:gd name="connsiteY3530" fmla="*/ 812267 h 1847704"/>
                <a:gd name="connsiteX3531" fmla="*/ 1275217 w 1842380"/>
                <a:gd name="connsiteY3531" fmla="*/ 811203 h 1847704"/>
                <a:gd name="connsiteX3532" fmla="*/ 1278412 w 1842380"/>
                <a:gd name="connsiteY3532" fmla="*/ 808008 h 1847704"/>
                <a:gd name="connsiteX3533" fmla="*/ 1278412 w 1842380"/>
                <a:gd name="connsiteY3533" fmla="*/ 805878 h 1847704"/>
                <a:gd name="connsiteX3534" fmla="*/ 1277347 w 1842380"/>
                <a:gd name="connsiteY3534" fmla="*/ 801618 h 1847704"/>
                <a:gd name="connsiteX3535" fmla="*/ 1276282 w 1842380"/>
                <a:gd name="connsiteY3535" fmla="*/ 798423 h 1847704"/>
                <a:gd name="connsiteX3536" fmla="*/ 1275217 w 1842380"/>
                <a:gd name="connsiteY3536" fmla="*/ 796293 h 1847704"/>
                <a:gd name="connsiteX3537" fmla="*/ 1270957 w 1842380"/>
                <a:gd name="connsiteY3537" fmla="*/ 796293 h 1847704"/>
                <a:gd name="connsiteX3538" fmla="*/ 1269360 w 1842380"/>
                <a:gd name="connsiteY3538" fmla="*/ 796293 h 1847704"/>
                <a:gd name="connsiteX3539" fmla="*/ 1269360 w 1842380"/>
                <a:gd name="connsiteY3539" fmla="*/ 763812 h 1847704"/>
                <a:gd name="connsiteX3540" fmla="*/ 1269360 w 1842380"/>
                <a:gd name="connsiteY3540" fmla="*/ 762747 h 1847704"/>
                <a:gd name="connsiteX3541" fmla="*/ 1272555 w 1842380"/>
                <a:gd name="connsiteY3541" fmla="*/ 763812 h 1847704"/>
                <a:gd name="connsiteX3542" fmla="*/ 1274684 w 1842380"/>
                <a:gd name="connsiteY3542" fmla="*/ 764877 h 1847704"/>
                <a:gd name="connsiteX3543" fmla="*/ 1277879 w 1842380"/>
                <a:gd name="connsiteY3543" fmla="*/ 767007 h 1847704"/>
                <a:gd name="connsiteX3544" fmla="*/ 1279477 w 1842380"/>
                <a:gd name="connsiteY3544" fmla="*/ 767539 h 1847704"/>
                <a:gd name="connsiteX3545" fmla="*/ 1279477 w 1842380"/>
                <a:gd name="connsiteY3545" fmla="*/ 767539 h 1847704"/>
                <a:gd name="connsiteX3546" fmla="*/ 1279477 w 1842380"/>
                <a:gd name="connsiteY3546" fmla="*/ 905984 h 1847704"/>
                <a:gd name="connsiteX3547" fmla="*/ 1279477 w 1842380"/>
                <a:gd name="connsiteY3547" fmla="*/ 912906 h 1847704"/>
                <a:gd name="connsiteX3548" fmla="*/ 1276282 w 1842380"/>
                <a:gd name="connsiteY3548" fmla="*/ 912906 h 1847704"/>
                <a:gd name="connsiteX3549" fmla="*/ 1279477 w 1842380"/>
                <a:gd name="connsiteY3549" fmla="*/ 920893 h 1847704"/>
                <a:gd name="connsiteX3550" fmla="*/ 1279477 w 1842380"/>
                <a:gd name="connsiteY3550" fmla="*/ 953375 h 1847704"/>
                <a:gd name="connsiteX3551" fmla="*/ 1278412 w 1842380"/>
                <a:gd name="connsiteY3551" fmla="*/ 950180 h 1847704"/>
                <a:gd name="connsiteX3552" fmla="*/ 1269360 w 1842380"/>
                <a:gd name="connsiteY3552" fmla="*/ 916633 h 1847704"/>
                <a:gd name="connsiteX3553" fmla="*/ 1269360 w 1842380"/>
                <a:gd name="connsiteY3553" fmla="*/ 907581 h 1847704"/>
                <a:gd name="connsiteX3554" fmla="*/ 1279477 w 1842380"/>
                <a:gd name="connsiteY3554" fmla="*/ 905984 h 1847704"/>
                <a:gd name="connsiteX3555" fmla="*/ 1279477 w 1842380"/>
                <a:gd name="connsiteY3555" fmla="*/ 905984 h 1847704"/>
                <a:gd name="connsiteX3556" fmla="*/ 1279477 w 1842380"/>
                <a:gd name="connsiteY3556" fmla="*/ 955504 h 1847704"/>
                <a:gd name="connsiteX3557" fmla="*/ 1279477 w 1842380"/>
                <a:gd name="connsiteY3557" fmla="*/ 962427 h 1847704"/>
                <a:gd name="connsiteX3558" fmla="*/ 1269360 w 1842380"/>
                <a:gd name="connsiteY3558" fmla="*/ 963492 h 1847704"/>
                <a:gd name="connsiteX3559" fmla="*/ 1269360 w 1842380"/>
                <a:gd name="connsiteY3559" fmla="*/ 956569 h 1847704"/>
                <a:gd name="connsiteX3560" fmla="*/ 1279477 w 1842380"/>
                <a:gd name="connsiteY3560" fmla="*/ 955504 h 1847704"/>
                <a:gd name="connsiteX3561" fmla="*/ 1279477 w 1842380"/>
                <a:gd name="connsiteY3561" fmla="*/ 955504 h 1847704"/>
                <a:gd name="connsiteX3562" fmla="*/ 1279477 w 1842380"/>
                <a:gd name="connsiteY3562" fmla="*/ 1064663 h 1847704"/>
                <a:gd name="connsiteX3563" fmla="*/ 1279477 w 1842380"/>
                <a:gd name="connsiteY3563" fmla="*/ 1095014 h 1847704"/>
                <a:gd name="connsiteX3564" fmla="*/ 1277347 w 1842380"/>
                <a:gd name="connsiteY3564" fmla="*/ 1095014 h 1847704"/>
                <a:gd name="connsiteX3565" fmla="*/ 1274684 w 1842380"/>
                <a:gd name="connsiteY3565" fmla="*/ 1095014 h 1847704"/>
                <a:gd name="connsiteX3566" fmla="*/ 1270425 w 1842380"/>
                <a:gd name="connsiteY3566" fmla="*/ 1097144 h 1847704"/>
                <a:gd name="connsiteX3567" fmla="*/ 1269360 w 1842380"/>
                <a:gd name="connsiteY3567" fmla="*/ 1098209 h 1847704"/>
                <a:gd name="connsiteX3568" fmla="*/ 1269360 w 1842380"/>
                <a:gd name="connsiteY3568" fmla="*/ 1042299 h 1847704"/>
                <a:gd name="connsiteX3569" fmla="*/ 1269360 w 1842380"/>
                <a:gd name="connsiteY3569" fmla="*/ 1043364 h 1847704"/>
                <a:gd name="connsiteX3570" fmla="*/ 1271490 w 1842380"/>
                <a:gd name="connsiteY3570" fmla="*/ 1046559 h 1847704"/>
                <a:gd name="connsiteX3571" fmla="*/ 1272555 w 1842380"/>
                <a:gd name="connsiteY3571" fmla="*/ 1049753 h 1847704"/>
                <a:gd name="connsiteX3572" fmla="*/ 1274684 w 1842380"/>
                <a:gd name="connsiteY3572" fmla="*/ 1052948 h 1847704"/>
                <a:gd name="connsiteX3573" fmla="*/ 1276814 w 1842380"/>
                <a:gd name="connsiteY3573" fmla="*/ 1058806 h 1847704"/>
                <a:gd name="connsiteX3574" fmla="*/ 1277879 w 1842380"/>
                <a:gd name="connsiteY3574" fmla="*/ 1060936 h 1847704"/>
                <a:gd name="connsiteX3575" fmla="*/ 1278944 w 1842380"/>
                <a:gd name="connsiteY3575" fmla="*/ 1063065 h 1847704"/>
                <a:gd name="connsiteX3576" fmla="*/ 1279477 w 1842380"/>
                <a:gd name="connsiteY3576" fmla="*/ 1064663 h 1847704"/>
                <a:gd name="connsiteX3577" fmla="*/ 1279477 w 1842380"/>
                <a:gd name="connsiteY3577" fmla="*/ 1064663 h 1847704"/>
                <a:gd name="connsiteX3578" fmla="*/ 1279477 w 1842380"/>
                <a:gd name="connsiteY3578" fmla="*/ 1249433 h 1847704"/>
                <a:gd name="connsiteX3579" fmla="*/ 1279477 w 1842380"/>
                <a:gd name="connsiteY3579" fmla="*/ 1259550 h 1847704"/>
                <a:gd name="connsiteX3580" fmla="*/ 1269360 w 1842380"/>
                <a:gd name="connsiteY3580" fmla="*/ 1249433 h 1847704"/>
                <a:gd name="connsiteX3581" fmla="*/ 1269360 w 1842380"/>
                <a:gd name="connsiteY3581" fmla="*/ 1251563 h 1847704"/>
                <a:gd name="connsiteX3582" fmla="*/ 1269360 w 1842380"/>
                <a:gd name="connsiteY3582" fmla="*/ 1241446 h 1847704"/>
                <a:gd name="connsiteX3583" fmla="*/ 1279477 w 1842380"/>
                <a:gd name="connsiteY3583" fmla="*/ 1249433 h 1847704"/>
                <a:gd name="connsiteX3584" fmla="*/ 1279477 w 1842380"/>
                <a:gd name="connsiteY3584" fmla="*/ 1249433 h 1847704"/>
                <a:gd name="connsiteX3585" fmla="*/ 1279477 w 1842380"/>
                <a:gd name="connsiteY3585" fmla="*/ 1267538 h 1847704"/>
                <a:gd name="connsiteX3586" fmla="*/ 1279477 w 1842380"/>
                <a:gd name="connsiteY3586" fmla="*/ 1282447 h 1847704"/>
                <a:gd name="connsiteX3587" fmla="*/ 1277347 w 1842380"/>
                <a:gd name="connsiteY3587" fmla="*/ 1286707 h 1847704"/>
                <a:gd name="connsiteX3588" fmla="*/ 1279477 w 1842380"/>
                <a:gd name="connsiteY3588" fmla="*/ 1286707 h 1847704"/>
                <a:gd name="connsiteX3589" fmla="*/ 1279477 w 1842380"/>
                <a:gd name="connsiteY3589" fmla="*/ 1297889 h 1847704"/>
                <a:gd name="connsiteX3590" fmla="*/ 1269360 w 1842380"/>
                <a:gd name="connsiteY3590" fmla="*/ 1296824 h 1847704"/>
                <a:gd name="connsiteX3591" fmla="*/ 1269360 w 1842380"/>
                <a:gd name="connsiteY3591" fmla="*/ 1280850 h 1847704"/>
                <a:gd name="connsiteX3592" fmla="*/ 1279477 w 1842380"/>
                <a:gd name="connsiteY3592" fmla="*/ 1267538 h 1847704"/>
                <a:gd name="connsiteX3593" fmla="*/ 1279477 w 1842380"/>
                <a:gd name="connsiteY3593" fmla="*/ 1267538 h 1847704"/>
                <a:gd name="connsiteX3594" fmla="*/ 1279477 w 1842380"/>
                <a:gd name="connsiteY3594" fmla="*/ 1327175 h 1847704"/>
                <a:gd name="connsiteX3595" fmla="*/ 1279477 w 1842380"/>
                <a:gd name="connsiteY3595" fmla="*/ 1337292 h 1847704"/>
                <a:gd name="connsiteX3596" fmla="*/ 1269360 w 1842380"/>
                <a:gd name="connsiteY3596" fmla="*/ 1335163 h 1847704"/>
                <a:gd name="connsiteX3597" fmla="*/ 1269360 w 1842380"/>
                <a:gd name="connsiteY3597" fmla="*/ 1323981 h 1847704"/>
                <a:gd name="connsiteX3598" fmla="*/ 1279477 w 1842380"/>
                <a:gd name="connsiteY3598" fmla="*/ 1327175 h 1847704"/>
                <a:gd name="connsiteX3599" fmla="*/ 1279477 w 1842380"/>
                <a:gd name="connsiteY3599" fmla="*/ 1327175 h 1847704"/>
                <a:gd name="connsiteX3600" fmla="*/ 1279477 w 1842380"/>
                <a:gd name="connsiteY3600" fmla="*/ 1341552 h 1847704"/>
                <a:gd name="connsiteX3601" fmla="*/ 1279477 w 1842380"/>
                <a:gd name="connsiteY3601" fmla="*/ 1354864 h 1847704"/>
                <a:gd name="connsiteX3602" fmla="*/ 1269360 w 1842380"/>
                <a:gd name="connsiteY3602" fmla="*/ 1362852 h 1847704"/>
                <a:gd name="connsiteX3603" fmla="*/ 1269360 w 1842380"/>
                <a:gd name="connsiteY3603" fmla="*/ 1350604 h 1847704"/>
                <a:gd name="connsiteX3604" fmla="*/ 1279477 w 1842380"/>
                <a:gd name="connsiteY3604" fmla="*/ 1341552 h 1847704"/>
                <a:gd name="connsiteX3605" fmla="*/ 1279477 w 1842380"/>
                <a:gd name="connsiteY3605" fmla="*/ 1341552 h 1847704"/>
                <a:gd name="connsiteX3606" fmla="*/ 1279477 w 1842380"/>
                <a:gd name="connsiteY3606" fmla="*/ 1659443 h 1847704"/>
                <a:gd name="connsiteX3607" fmla="*/ 1279477 w 1842380"/>
                <a:gd name="connsiteY3607" fmla="*/ 1678612 h 1847704"/>
                <a:gd name="connsiteX3608" fmla="*/ 1277347 w 1842380"/>
                <a:gd name="connsiteY3608" fmla="*/ 1679677 h 1847704"/>
                <a:gd name="connsiteX3609" fmla="*/ 1279477 w 1842380"/>
                <a:gd name="connsiteY3609" fmla="*/ 1680742 h 1847704"/>
                <a:gd name="connsiteX3610" fmla="*/ 1279477 w 1842380"/>
                <a:gd name="connsiteY3610" fmla="*/ 1702041 h 1847704"/>
                <a:gd name="connsiteX3611" fmla="*/ 1269360 w 1842380"/>
                <a:gd name="connsiteY3611" fmla="*/ 1696184 h 1847704"/>
                <a:gd name="connsiteX3612" fmla="*/ 1269360 w 1842380"/>
                <a:gd name="connsiteY3612" fmla="*/ 1666897 h 1847704"/>
                <a:gd name="connsiteX3613" fmla="*/ 1279477 w 1842380"/>
                <a:gd name="connsiteY3613" fmla="*/ 1659443 h 1847704"/>
                <a:gd name="connsiteX3614" fmla="*/ 1279477 w 1842380"/>
                <a:gd name="connsiteY3614" fmla="*/ 1659443 h 1847704"/>
                <a:gd name="connsiteX3615" fmla="*/ 1279477 w 1842380"/>
                <a:gd name="connsiteY3615" fmla="*/ 1751562 h 1847704"/>
                <a:gd name="connsiteX3616" fmla="*/ 1279477 w 1842380"/>
                <a:gd name="connsiteY3616" fmla="*/ 1769666 h 1847704"/>
                <a:gd name="connsiteX3617" fmla="*/ 1277347 w 1842380"/>
                <a:gd name="connsiteY3617" fmla="*/ 1769666 h 1847704"/>
                <a:gd name="connsiteX3618" fmla="*/ 1269360 w 1842380"/>
                <a:gd name="connsiteY3618" fmla="*/ 1775523 h 1847704"/>
                <a:gd name="connsiteX3619" fmla="*/ 1269360 w 1842380"/>
                <a:gd name="connsiteY3619" fmla="*/ 1750497 h 1847704"/>
                <a:gd name="connsiteX3620" fmla="*/ 1279477 w 1842380"/>
                <a:gd name="connsiteY3620" fmla="*/ 1751562 h 1847704"/>
                <a:gd name="connsiteX3621" fmla="*/ 1279477 w 1842380"/>
                <a:gd name="connsiteY3621" fmla="*/ 1751562 h 1847704"/>
                <a:gd name="connsiteX3622" fmla="*/ 1269360 w 1842380"/>
                <a:gd name="connsiteY3622" fmla="*/ 1151457 h 1847704"/>
                <a:gd name="connsiteX3623" fmla="*/ 1269360 w 1842380"/>
                <a:gd name="connsiteY3623" fmla="*/ 1123236 h 1847704"/>
                <a:gd name="connsiteX3624" fmla="*/ 1271490 w 1842380"/>
                <a:gd name="connsiteY3624" fmla="*/ 1124301 h 1847704"/>
                <a:gd name="connsiteX3625" fmla="*/ 1272555 w 1842380"/>
                <a:gd name="connsiteY3625" fmla="*/ 1126431 h 1847704"/>
                <a:gd name="connsiteX3626" fmla="*/ 1273619 w 1842380"/>
                <a:gd name="connsiteY3626" fmla="*/ 1130690 h 1847704"/>
                <a:gd name="connsiteX3627" fmla="*/ 1273619 w 1842380"/>
                <a:gd name="connsiteY3627" fmla="*/ 1138678 h 1847704"/>
                <a:gd name="connsiteX3628" fmla="*/ 1273619 w 1842380"/>
                <a:gd name="connsiteY3628" fmla="*/ 1142937 h 1847704"/>
                <a:gd name="connsiteX3629" fmla="*/ 1272555 w 1842380"/>
                <a:gd name="connsiteY3629" fmla="*/ 1146132 h 1847704"/>
                <a:gd name="connsiteX3630" fmla="*/ 1269360 w 1842380"/>
                <a:gd name="connsiteY3630" fmla="*/ 1149327 h 1847704"/>
                <a:gd name="connsiteX3631" fmla="*/ 1269360 w 1842380"/>
                <a:gd name="connsiteY3631" fmla="*/ 1151457 h 1847704"/>
                <a:gd name="connsiteX3632" fmla="*/ 1269360 w 1842380"/>
                <a:gd name="connsiteY3632" fmla="*/ 75315 h 1847704"/>
                <a:gd name="connsiteX3633" fmla="*/ 1269360 w 1842380"/>
                <a:gd name="connsiteY3633" fmla="*/ 115784 h 1847704"/>
                <a:gd name="connsiteX3634" fmla="*/ 1256048 w 1842380"/>
                <a:gd name="connsiteY3634" fmla="*/ 86497 h 1847704"/>
                <a:gd name="connsiteX3635" fmla="*/ 1256048 w 1842380"/>
                <a:gd name="connsiteY3635" fmla="*/ 65198 h 1847704"/>
                <a:gd name="connsiteX3636" fmla="*/ 1269360 w 1842380"/>
                <a:gd name="connsiteY3636" fmla="*/ 75315 h 1847704"/>
                <a:gd name="connsiteX3637" fmla="*/ 1269360 w 1842380"/>
                <a:gd name="connsiteY3637" fmla="*/ 75315 h 1847704"/>
                <a:gd name="connsiteX3638" fmla="*/ 1269360 w 1842380"/>
                <a:gd name="connsiteY3638" fmla="*/ 166369 h 1847704"/>
                <a:gd name="connsiteX3639" fmla="*/ 1269360 w 1842380"/>
                <a:gd name="connsiteY3639" fmla="*/ 182344 h 1847704"/>
                <a:gd name="connsiteX3640" fmla="*/ 1256048 w 1842380"/>
                <a:gd name="connsiteY3640" fmla="*/ 179149 h 1847704"/>
                <a:gd name="connsiteX3641" fmla="*/ 1256048 w 1842380"/>
                <a:gd name="connsiteY3641" fmla="*/ 162110 h 1847704"/>
                <a:gd name="connsiteX3642" fmla="*/ 1269360 w 1842380"/>
                <a:gd name="connsiteY3642" fmla="*/ 166369 h 1847704"/>
                <a:gd name="connsiteX3643" fmla="*/ 1269360 w 1842380"/>
                <a:gd name="connsiteY3643" fmla="*/ 166369 h 1847704"/>
                <a:gd name="connsiteX3644" fmla="*/ 1269360 w 1842380"/>
                <a:gd name="connsiteY3644" fmla="*/ 384686 h 1847704"/>
                <a:gd name="connsiteX3645" fmla="*/ 1269360 w 1842380"/>
                <a:gd name="connsiteY3645" fmla="*/ 401726 h 1847704"/>
                <a:gd name="connsiteX3646" fmla="*/ 1269360 w 1842380"/>
                <a:gd name="connsiteY3646" fmla="*/ 384686 h 1847704"/>
                <a:gd name="connsiteX3647" fmla="*/ 1269360 w 1842380"/>
                <a:gd name="connsiteY3647" fmla="*/ 384686 h 1847704"/>
                <a:gd name="connsiteX3648" fmla="*/ 1269360 w 1842380"/>
                <a:gd name="connsiteY3648" fmla="*/ 506624 h 1847704"/>
                <a:gd name="connsiteX3649" fmla="*/ 1269360 w 1842380"/>
                <a:gd name="connsiteY3649" fmla="*/ 517806 h 1847704"/>
                <a:gd name="connsiteX3650" fmla="*/ 1260307 w 1842380"/>
                <a:gd name="connsiteY3650" fmla="*/ 511949 h 1847704"/>
                <a:gd name="connsiteX3651" fmla="*/ 1260307 w 1842380"/>
                <a:gd name="connsiteY3651" fmla="*/ 511949 h 1847704"/>
                <a:gd name="connsiteX3652" fmla="*/ 1259243 w 1842380"/>
                <a:gd name="connsiteY3652" fmla="*/ 510884 h 1847704"/>
                <a:gd name="connsiteX3653" fmla="*/ 1256048 w 1842380"/>
                <a:gd name="connsiteY3653" fmla="*/ 540170 h 1847704"/>
                <a:gd name="connsiteX3654" fmla="*/ 1256048 w 1842380"/>
                <a:gd name="connsiteY3654" fmla="*/ 498637 h 1847704"/>
                <a:gd name="connsiteX3655" fmla="*/ 1260307 w 1842380"/>
                <a:gd name="connsiteY3655" fmla="*/ 500767 h 1847704"/>
                <a:gd name="connsiteX3656" fmla="*/ 1269360 w 1842380"/>
                <a:gd name="connsiteY3656" fmla="*/ 506624 h 1847704"/>
                <a:gd name="connsiteX3657" fmla="*/ 1269360 w 1842380"/>
                <a:gd name="connsiteY3657" fmla="*/ 506624 h 1847704"/>
                <a:gd name="connsiteX3658" fmla="*/ 1269360 w 1842380"/>
                <a:gd name="connsiteY3658" fmla="*/ 577444 h 1847704"/>
                <a:gd name="connsiteX3659" fmla="*/ 1269360 w 1842380"/>
                <a:gd name="connsiteY3659" fmla="*/ 587561 h 1847704"/>
                <a:gd name="connsiteX3660" fmla="*/ 1256048 w 1842380"/>
                <a:gd name="connsiteY3660" fmla="*/ 577444 h 1847704"/>
                <a:gd name="connsiteX3661" fmla="*/ 1256048 w 1842380"/>
                <a:gd name="connsiteY3661" fmla="*/ 561469 h 1847704"/>
                <a:gd name="connsiteX3662" fmla="*/ 1269360 w 1842380"/>
                <a:gd name="connsiteY3662" fmla="*/ 577444 h 1847704"/>
                <a:gd name="connsiteX3663" fmla="*/ 1269360 w 1842380"/>
                <a:gd name="connsiteY3663" fmla="*/ 577444 h 1847704"/>
                <a:gd name="connsiteX3664" fmla="*/ 1269360 w 1842380"/>
                <a:gd name="connsiteY3664" fmla="*/ 606730 h 1847704"/>
                <a:gd name="connsiteX3665" fmla="*/ 1269360 w 1842380"/>
                <a:gd name="connsiteY3665" fmla="*/ 614717 h 1847704"/>
                <a:gd name="connsiteX3666" fmla="*/ 1256048 w 1842380"/>
                <a:gd name="connsiteY3666" fmla="*/ 606730 h 1847704"/>
                <a:gd name="connsiteX3667" fmla="*/ 1256048 w 1842380"/>
                <a:gd name="connsiteY3667" fmla="*/ 597678 h 1847704"/>
                <a:gd name="connsiteX3668" fmla="*/ 1269360 w 1842380"/>
                <a:gd name="connsiteY3668" fmla="*/ 606730 h 1847704"/>
                <a:gd name="connsiteX3669" fmla="*/ 1269360 w 1842380"/>
                <a:gd name="connsiteY3669" fmla="*/ 606730 h 1847704"/>
                <a:gd name="connsiteX3670" fmla="*/ 1269360 w 1842380"/>
                <a:gd name="connsiteY3670" fmla="*/ 620042 h 1847704"/>
                <a:gd name="connsiteX3671" fmla="*/ 1269360 w 1842380"/>
                <a:gd name="connsiteY3671" fmla="*/ 629094 h 1847704"/>
                <a:gd name="connsiteX3672" fmla="*/ 1261372 w 1842380"/>
                <a:gd name="connsiteY3672" fmla="*/ 633354 h 1847704"/>
                <a:gd name="connsiteX3673" fmla="*/ 1255515 w 1842380"/>
                <a:gd name="connsiteY3673" fmla="*/ 642406 h 1847704"/>
                <a:gd name="connsiteX3674" fmla="*/ 1255515 w 1842380"/>
                <a:gd name="connsiteY3674" fmla="*/ 628029 h 1847704"/>
                <a:gd name="connsiteX3675" fmla="*/ 1269360 w 1842380"/>
                <a:gd name="connsiteY3675" fmla="*/ 620042 h 1847704"/>
                <a:gd name="connsiteX3676" fmla="*/ 1269360 w 1842380"/>
                <a:gd name="connsiteY3676" fmla="*/ 620042 h 1847704"/>
                <a:gd name="connsiteX3677" fmla="*/ 1269360 w 1842380"/>
                <a:gd name="connsiteY3677" fmla="*/ 723876 h 1847704"/>
                <a:gd name="connsiteX3678" fmla="*/ 1269360 w 1842380"/>
                <a:gd name="connsiteY3678" fmla="*/ 744110 h 1847704"/>
                <a:gd name="connsiteX3679" fmla="*/ 1268295 w 1842380"/>
                <a:gd name="connsiteY3679" fmla="*/ 743045 h 1847704"/>
                <a:gd name="connsiteX3680" fmla="*/ 1266165 w 1842380"/>
                <a:gd name="connsiteY3680" fmla="*/ 740915 h 1847704"/>
                <a:gd name="connsiteX3681" fmla="*/ 1262970 w 1842380"/>
                <a:gd name="connsiteY3681" fmla="*/ 737720 h 1847704"/>
                <a:gd name="connsiteX3682" fmla="*/ 1257113 w 1842380"/>
                <a:gd name="connsiteY3682" fmla="*/ 731863 h 1847704"/>
                <a:gd name="connsiteX3683" fmla="*/ 1256048 w 1842380"/>
                <a:gd name="connsiteY3683" fmla="*/ 730798 h 1847704"/>
                <a:gd name="connsiteX3684" fmla="*/ 1256048 w 1842380"/>
                <a:gd name="connsiteY3684" fmla="*/ 708434 h 1847704"/>
                <a:gd name="connsiteX3685" fmla="*/ 1257113 w 1842380"/>
                <a:gd name="connsiteY3685" fmla="*/ 709499 h 1847704"/>
                <a:gd name="connsiteX3686" fmla="*/ 1260307 w 1842380"/>
                <a:gd name="connsiteY3686" fmla="*/ 713759 h 1847704"/>
                <a:gd name="connsiteX3687" fmla="*/ 1262437 w 1842380"/>
                <a:gd name="connsiteY3687" fmla="*/ 716954 h 1847704"/>
                <a:gd name="connsiteX3688" fmla="*/ 1264567 w 1842380"/>
                <a:gd name="connsiteY3688" fmla="*/ 720148 h 1847704"/>
                <a:gd name="connsiteX3689" fmla="*/ 1267762 w 1842380"/>
                <a:gd name="connsiteY3689" fmla="*/ 722278 h 1847704"/>
                <a:gd name="connsiteX3690" fmla="*/ 1269360 w 1842380"/>
                <a:gd name="connsiteY3690" fmla="*/ 723876 h 1847704"/>
                <a:gd name="connsiteX3691" fmla="*/ 1269360 w 1842380"/>
                <a:gd name="connsiteY3691" fmla="*/ 723876 h 1847704"/>
                <a:gd name="connsiteX3692" fmla="*/ 1269360 w 1842380"/>
                <a:gd name="connsiteY3692" fmla="*/ 763279 h 1847704"/>
                <a:gd name="connsiteX3693" fmla="*/ 1269360 w 1842380"/>
                <a:gd name="connsiteY3693" fmla="*/ 795761 h 1847704"/>
                <a:gd name="connsiteX3694" fmla="*/ 1268295 w 1842380"/>
                <a:gd name="connsiteY3694" fmla="*/ 795761 h 1847704"/>
                <a:gd name="connsiteX3695" fmla="*/ 1262437 w 1842380"/>
                <a:gd name="connsiteY3695" fmla="*/ 795761 h 1847704"/>
                <a:gd name="connsiteX3696" fmla="*/ 1262437 w 1842380"/>
                <a:gd name="connsiteY3696" fmla="*/ 797891 h 1847704"/>
                <a:gd name="connsiteX3697" fmla="*/ 1259243 w 1842380"/>
                <a:gd name="connsiteY3697" fmla="*/ 798955 h 1847704"/>
                <a:gd name="connsiteX3698" fmla="*/ 1257113 w 1842380"/>
                <a:gd name="connsiteY3698" fmla="*/ 800020 h 1847704"/>
                <a:gd name="connsiteX3699" fmla="*/ 1256048 w 1842380"/>
                <a:gd name="connsiteY3699" fmla="*/ 803215 h 1847704"/>
                <a:gd name="connsiteX3700" fmla="*/ 1256048 w 1842380"/>
                <a:gd name="connsiteY3700" fmla="*/ 805345 h 1847704"/>
                <a:gd name="connsiteX3701" fmla="*/ 1257113 w 1842380"/>
                <a:gd name="connsiteY3701" fmla="*/ 808540 h 1847704"/>
                <a:gd name="connsiteX3702" fmla="*/ 1258178 w 1842380"/>
                <a:gd name="connsiteY3702" fmla="*/ 810670 h 1847704"/>
                <a:gd name="connsiteX3703" fmla="*/ 1260307 w 1842380"/>
                <a:gd name="connsiteY3703" fmla="*/ 812800 h 1847704"/>
                <a:gd name="connsiteX3704" fmla="*/ 1266165 w 1842380"/>
                <a:gd name="connsiteY3704" fmla="*/ 813865 h 1847704"/>
                <a:gd name="connsiteX3705" fmla="*/ 1269360 w 1842380"/>
                <a:gd name="connsiteY3705" fmla="*/ 812800 h 1847704"/>
                <a:gd name="connsiteX3706" fmla="*/ 1269360 w 1842380"/>
                <a:gd name="connsiteY3706" fmla="*/ 858061 h 1847704"/>
                <a:gd name="connsiteX3707" fmla="*/ 1268295 w 1842380"/>
                <a:gd name="connsiteY3707" fmla="*/ 855931 h 1847704"/>
                <a:gd name="connsiteX3708" fmla="*/ 1267230 w 1842380"/>
                <a:gd name="connsiteY3708" fmla="*/ 853801 h 1847704"/>
                <a:gd name="connsiteX3709" fmla="*/ 1266165 w 1842380"/>
                <a:gd name="connsiteY3709" fmla="*/ 851671 h 1847704"/>
                <a:gd name="connsiteX3710" fmla="*/ 1265100 w 1842380"/>
                <a:gd name="connsiteY3710" fmla="*/ 848476 h 1847704"/>
                <a:gd name="connsiteX3711" fmla="*/ 1264035 w 1842380"/>
                <a:gd name="connsiteY3711" fmla="*/ 845281 h 1847704"/>
                <a:gd name="connsiteX3712" fmla="*/ 1262970 w 1842380"/>
                <a:gd name="connsiteY3712" fmla="*/ 843151 h 1847704"/>
                <a:gd name="connsiteX3713" fmla="*/ 1260840 w 1842380"/>
                <a:gd name="connsiteY3713" fmla="*/ 843151 h 1847704"/>
                <a:gd name="connsiteX3714" fmla="*/ 1257645 w 1842380"/>
                <a:gd name="connsiteY3714" fmla="*/ 842086 h 1847704"/>
                <a:gd name="connsiteX3715" fmla="*/ 1256580 w 1842380"/>
                <a:gd name="connsiteY3715" fmla="*/ 844216 h 1847704"/>
                <a:gd name="connsiteX3716" fmla="*/ 1256580 w 1842380"/>
                <a:gd name="connsiteY3716" fmla="*/ 776591 h 1847704"/>
                <a:gd name="connsiteX3717" fmla="*/ 1256580 w 1842380"/>
                <a:gd name="connsiteY3717" fmla="*/ 776591 h 1847704"/>
                <a:gd name="connsiteX3718" fmla="*/ 1260840 w 1842380"/>
                <a:gd name="connsiteY3718" fmla="*/ 773396 h 1847704"/>
                <a:gd name="connsiteX3719" fmla="*/ 1264035 w 1842380"/>
                <a:gd name="connsiteY3719" fmla="*/ 769137 h 1847704"/>
                <a:gd name="connsiteX3720" fmla="*/ 1265100 w 1842380"/>
                <a:gd name="connsiteY3720" fmla="*/ 767007 h 1847704"/>
                <a:gd name="connsiteX3721" fmla="*/ 1267230 w 1842380"/>
                <a:gd name="connsiteY3721" fmla="*/ 763812 h 1847704"/>
                <a:gd name="connsiteX3722" fmla="*/ 1269360 w 1842380"/>
                <a:gd name="connsiteY3722" fmla="*/ 763812 h 1847704"/>
                <a:gd name="connsiteX3723" fmla="*/ 1269360 w 1842380"/>
                <a:gd name="connsiteY3723" fmla="*/ 763279 h 1847704"/>
                <a:gd name="connsiteX3724" fmla="*/ 1269360 w 1842380"/>
                <a:gd name="connsiteY3724" fmla="*/ 907049 h 1847704"/>
                <a:gd name="connsiteX3725" fmla="*/ 1269360 w 1842380"/>
                <a:gd name="connsiteY3725" fmla="*/ 916101 h 1847704"/>
                <a:gd name="connsiteX3726" fmla="*/ 1256048 w 1842380"/>
                <a:gd name="connsiteY3726" fmla="*/ 911841 h 1847704"/>
                <a:gd name="connsiteX3727" fmla="*/ 1256048 w 1842380"/>
                <a:gd name="connsiteY3727" fmla="*/ 905984 h 1847704"/>
                <a:gd name="connsiteX3728" fmla="*/ 1268295 w 1842380"/>
                <a:gd name="connsiteY3728" fmla="*/ 907049 h 1847704"/>
                <a:gd name="connsiteX3729" fmla="*/ 1269360 w 1842380"/>
                <a:gd name="connsiteY3729" fmla="*/ 907049 h 1847704"/>
                <a:gd name="connsiteX3730" fmla="*/ 1269360 w 1842380"/>
                <a:gd name="connsiteY3730" fmla="*/ 907049 h 1847704"/>
                <a:gd name="connsiteX3731" fmla="*/ 1269360 w 1842380"/>
                <a:gd name="connsiteY3731" fmla="*/ 956569 h 1847704"/>
                <a:gd name="connsiteX3732" fmla="*/ 1269360 w 1842380"/>
                <a:gd name="connsiteY3732" fmla="*/ 963492 h 1847704"/>
                <a:gd name="connsiteX3733" fmla="*/ 1259243 w 1842380"/>
                <a:gd name="connsiteY3733" fmla="*/ 961362 h 1847704"/>
                <a:gd name="connsiteX3734" fmla="*/ 1256048 w 1842380"/>
                <a:gd name="connsiteY3734" fmla="*/ 961362 h 1847704"/>
                <a:gd name="connsiteX3735" fmla="*/ 1256048 w 1842380"/>
                <a:gd name="connsiteY3735" fmla="*/ 948050 h 1847704"/>
                <a:gd name="connsiteX3736" fmla="*/ 1269360 w 1842380"/>
                <a:gd name="connsiteY3736" fmla="*/ 956569 h 1847704"/>
                <a:gd name="connsiteX3737" fmla="*/ 1269360 w 1842380"/>
                <a:gd name="connsiteY3737" fmla="*/ 956569 h 1847704"/>
                <a:gd name="connsiteX3738" fmla="*/ 1269360 w 1842380"/>
                <a:gd name="connsiteY3738" fmla="*/ 1042299 h 1847704"/>
                <a:gd name="connsiteX3739" fmla="*/ 1269360 w 1842380"/>
                <a:gd name="connsiteY3739" fmla="*/ 1098742 h 1847704"/>
                <a:gd name="connsiteX3740" fmla="*/ 1266165 w 1842380"/>
                <a:gd name="connsiteY3740" fmla="*/ 1099807 h 1847704"/>
                <a:gd name="connsiteX3741" fmla="*/ 1261905 w 1842380"/>
                <a:gd name="connsiteY3741" fmla="*/ 1100872 h 1847704"/>
                <a:gd name="connsiteX3742" fmla="*/ 1257645 w 1842380"/>
                <a:gd name="connsiteY3742" fmla="*/ 1101936 h 1847704"/>
                <a:gd name="connsiteX3743" fmla="*/ 1256580 w 1842380"/>
                <a:gd name="connsiteY3743" fmla="*/ 1101936 h 1847704"/>
                <a:gd name="connsiteX3744" fmla="*/ 1256580 w 1842380"/>
                <a:gd name="connsiteY3744" fmla="*/ 1087560 h 1847704"/>
                <a:gd name="connsiteX3745" fmla="*/ 1256580 w 1842380"/>
                <a:gd name="connsiteY3745" fmla="*/ 1088624 h 1847704"/>
                <a:gd name="connsiteX3746" fmla="*/ 1259775 w 1842380"/>
                <a:gd name="connsiteY3746" fmla="*/ 1086495 h 1847704"/>
                <a:gd name="connsiteX3747" fmla="*/ 1261905 w 1842380"/>
                <a:gd name="connsiteY3747" fmla="*/ 1084365 h 1847704"/>
                <a:gd name="connsiteX3748" fmla="*/ 1262970 w 1842380"/>
                <a:gd name="connsiteY3748" fmla="*/ 1078507 h 1847704"/>
                <a:gd name="connsiteX3749" fmla="*/ 1261905 w 1842380"/>
                <a:gd name="connsiteY3749" fmla="*/ 1074248 h 1847704"/>
                <a:gd name="connsiteX3750" fmla="*/ 1260840 w 1842380"/>
                <a:gd name="connsiteY3750" fmla="*/ 1071053 h 1847704"/>
                <a:gd name="connsiteX3751" fmla="*/ 1257645 w 1842380"/>
                <a:gd name="connsiteY3751" fmla="*/ 1069988 h 1847704"/>
                <a:gd name="connsiteX3752" fmla="*/ 1256580 w 1842380"/>
                <a:gd name="connsiteY3752" fmla="*/ 1071053 h 1847704"/>
                <a:gd name="connsiteX3753" fmla="*/ 1256580 w 1842380"/>
                <a:gd name="connsiteY3753" fmla="*/ 1052948 h 1847704"/>
                <a:gd name="connsiteX3754" fmla="*/ 1257645 w 1842380"/>
                <a:gd name="connsiteY3754" fmla="*/ 1051883 h 1847704"/>
                <a:gd name="connsiteX3755" fmla="*/ 1258710 w 1842380"/>
                <a:gd name="connsiteY3755" fmla="*/ 1048688 h 1847704"/>
                <a:gd name="connsiteX3756" fmla="*/ 1257645 w 1842380"/>
                <a:gd name="connsiteY3756" fmla="*/ 1042831 h 1847704"/>
                <a:gd name="connsiteX3757" fmla="*/ 1256580 w 1842380"/>
                <a:gd name="connsiteY3757" fmla="*/ 1039636 h 1847704"/>
                <a:gd name="connsiteX3758" fmla="*/ 1256580 w 1842380"/>
                <a:gd name="connsiteY3758" fmla="*/ 1007155 h 1847704"/>
                <a:gd name="connsiteX3759" fmla="*/ 1256580 w 1842380"/>
                <a:gd name="connsiteY3759" fmla="*/ 1007155 h 1847704"/>
                <a:gd name="connsiteX3760" fmla="*/ 1257645 w 1842380"/>
                <a:gd name="connsiteY3760" fmla="*/ 1011415 h 1847704"/>
                <a:gd name="connsiteX3761" fmla="*/ 1259775 w 1842380"/>
                <a:gd name="connsiteY3761" fmla="*/ 1020467 h 1847704"/>
                <a:gd name="connsiteX3762" fmla="*/ 1260840 w 1842380"/>
                <a:gd name="connsiteY3762" fmla="*/ 1023662 h 1847704"/>
                <a:gd name="connsiteX3763" fmla="*/ 1261905 w 1842380"/>
                <a:gd name="connsiteY3763" fmla="*/ 1029519 h 1847704"/>
                <a:gd name="connsiteX3764" fmla="*/ 1265100 w 1842380"/>
                <a:gd name="connsiteY3764" fmla="*/ 1033779 h 1847704"/>
                <a:gd name="connsiteX3765" fmla="*/ 1267230 w 1842380"/>
                <a:gd name="connsiteY3765" fmla="*/ 1039636 h 1847704"/>
                <a:gd name="connsiteX3766" fmla="*/ 1269360 w 1842380"/>
                <a:gd name="connsiteY3766" fmla="*/ 1042299 h 1847704"/>
                <a:gd name="connsiteX3767" fmla="*/ 1269360 w 1842380"/>
                <a:gd name="connsiteY3767" fmla="*/ 1042299 h 1847704"/>
                <a:gd name="connsiteX3768" fmla="*/ 1269360 w 1842380"/>
                <a:gd name="connsiteY3768" fmla="*/ 1123236 h 1847704"/>
                <a:gd name="connsiteX3769" fmla="*/ 1269360 w 1842380"/>
                <a:gd name="connsiteY3769" fmla="*/ 1151457 h 1847704"/>
                <a:gd name="connsiteX3770" fmla="*/ 1266165 w 1842380"/>
                <a:gd name="connsiteY3770" fmla="*/ 1152522 h 1847704"/>
                <a:gd name="connsiteX3771" fmla="*/ 1261905 w 1842380"/>
                <a:gd name="connsiteY3771" fmla="*/ 1150392 h 1847704"/>
                <a:gd name="connsiteX3772" fmla="*/ 1259775 w 1842380"/>
                <a:gd name="connsiteY3772" fmla="*/ 1147197 h 1847704"/>
                <a:gd name="connsiteX3773" fmla="*/ 1258710 w 1842380"/>
                <a:gd name="connsiteY3773" fmla="*/ 1144002 h 1847704"/>
                <a:gd name="connsiteX3774" fmla="*/ 1258710 w 1842380"/>
                <a:gd name="connsiteY3774" fmla="*/ 1140807 h 1847704"/>
                <a:gd name="connsiteX3775" fmla="*/ 1258710 w 1842380"/>
                <a:gd name="connsiteY3775" fmla="*/ 1136548 h 1847704"/>
                <a:gd name="connsiteX3776" fmla="*/ 1259775 w 1842380"/>
                <a:gd name="connsiteY3776" fmla="*/ 1133353 h 1847704"/>
                <a:gd name="connsiteX3777" fmla="*/ 1260840 w 1842380"/>
                <a:gd name="connsiteY3777" fmla="*/ 1129093 h 1847704"/>
                <a:gd name="connsiteX3778" fmla="*/ 1261905 w 1842380"/>
                <a:gd name="connsiteY3778" fmla="*/ 1125898 h 1847704"/>
                <a:gd name="connsiteX3779" fmla="*/ 1261905 w 1842380"/>
                <a:gd name="connsiteY3779" fmla="*/ 1122171 h 1847704"/>
                <a:gd name="connsiteX3780" fmla="*/ 1265100 w 1842380"/>
                <a:gd name="connsiteY3780" fmla="*/ 1121106 h 1847704"/>
                <a:gd name="connsiteX3781" fmla="*/ 1268295 w 1842380"/>
                <a:gd name="connsiteY3781" fmla="*/ 1122171 h 1847704"/>
                <a:gd name="connsiteX3782" fmla="*/ 1269360 w 1842380"/>
                <a:gd name="connsiteY3782" fmla="*/ 1123236 h 1847704"/>
                <a:gd name="connsiteX3783" fmla="*/ 1269360 w 1842380"/>
                <a:gd name="connsiteY3783" fmla="*/ 1123236 h 1847704"/>
                <a:gd name="connsiteX3784" fmla="*/ 1269360 w 1842380"/>
                <a:gd name="connsiteY3784" fmla="*/ 1241446 h 1847704"/>
                <a:gd name="connsiteX3785" fmla="*/ 1269360 w 1842380"/>
                <a:gd name="connsiteY3785" fmla="*/ 1251563 h 1847704"/>
                <a:gd name="connsiteX3786" fmla="*/ 1259243 w 1842380"/>
                <a:gd name="connsiteY3786" fmla="*/ 1268603 h 1847704"/>
                <a:gd name="connsiteX3787" fmla="*/ 1259243 w 1842380"/>
                <a:gd name="connsiteY3787" fmla="*/ 1268603 h 1847704"/>
                <a:gd name="connsiteX3788" fmla="*/ 1256048 w 1842380"/>
                <a:gd name="connsiteY3788" fmla="*/ 1272862 h 1847704"/>
                <a:gd name="connsiteX3789" fmla="*/ 1256048 w 1842380"/>
                <a:gd name="connsiteY3789" fmla="*/ 1261680 h 1847704"/>
                <a:gd name="connsiteX3790" fmla="*/ 1256048 w 1842380"/>
                <a:gd name="connsiteY3790" fmla="*/ 1234524 h 1847704"/>
                <a:gd name="connsiteX3791" fmla="*/ 1256048 w 1842380"/>
                <a:gd name="connsiteY3791" fmla="*/ 1225472 h 1847704"/>
                <a:gd name="connsiteX3792" fmla="*/ 1267230 w 1842380"/>
                <a:gd name="connsiteY3792" fmla="*/ 1240381 h 1847704"/>
                <a:gd name="connsiteX3793" fmla="*/ 1269360 w 1842380"/>
                <a:gd name="connsiteY3793" fmla="*/ 1241446 h 1847704"/>
                <a:gd name="connsiteX3794" fmla="*/ 1269360 w 1842380"/>
                <a:gd name="connsiteY3794" fmla="*/ 1241446 h 1847704"/>
                <a:gd name="connsiteX3795" fmla="*/ 1269360 w 1842380"/>
                <a:gd name="connsiteY3795" fmla="*/ 1280850 h 1847704"/>
                <a:gd name="connsiteX3796" fmla="*/ 1269360 w 1842380"/>
                <a:gd name="connsiteY3796" fmla="*/ 1296824 h 1847704"/>
                <a:gd name="connsiteX3797" fmla="*/ 1268295 w 1842380"/>
                <a:gd name="connsiteY3797" fmla="*/ 1296824 h 1847704"/>
                <a:gd name="connsiteX3798" fmla="*/ 1256048 w 1842380"/>
                <a:gd name="connsiteY3798" fmla="*/ 1303746 h 1847704"/>
                <a:gd name="connsiteX3799" fmla="*/ 1256048 w 1842380"/>
                <a:gd name="connsiteY3799" fmla="*/ 1292564 h 1847704"/>
                <a:gd name="connsiteX3800" fmla="*/ 1266165 w 1842380"/>
                <a:gd name="connsiteY3800" fmla="*/ 1288304 h 1847704"/>
                <a:gd name="connsiteX3801" fmla="*/ 1269360 w 1842380"/>
                <a:gd name="connsiteY3801" fmla="*/ 1280850 h 1847704"/>
                <a:gd name="connsiteX3802" fmla="*/ 1269360 w 1842380"/>
                <a:gd name="connsiteY3802" fmla="*/ 1280850 h 1847704"/>
                <a:gd name="connsiteX3803" fmla="*/ 1269360 w 1842380"/>
                <a:gd name="connsiteY3803" fmla="*/ 1323981 h 1847704"/>
                <a:gd name="connsiteX3804" fmla="*/ 1269360 w 1842380"/>
                <a:gd name="connsiteY3804" fmla="*/ 1335163 h 1847704"/>
                <a:gd name="connsiteX3805" fmla="*/ 1256048 w 1842380"/>
                <a:gd name="connsiteY3805" fmla="*/ 1330903 h 1847704"/>
                <a:gd name="connsiteX3806" fmla="*/ 1256048 w 1842380"/>
                <a:gd name="connsiteY3806" fmla="*/ 1318656 h 1847704"/>
                <a:gd name="connsiteX3807" fmla="*/ 1269360 w 1842380"/>
                <a:gd name="connsiteY3807" fmla="*/ 1323981 h 1847704"/>
                <a:gd name="connsiteX3808" fmla="*/ 1269360 w 1842380"/>
                <a:gd name="connsiteY3808" fmla="*/ 1323981 h 1847704"/>
                <a:gd name="connsiteX3809" fmla="*/ 1269360 w 1842380"/>
                <a:gd name="connsiteY3809" fmla="*/ 1350604 h 1847704"/>
                <a:gd name="connsiteX3810" fmla="*/ 1269360 w 1842380"/>
                <a:gd name="connsiteY3810" fmla="*/ 1362852 h 1847704"/>
                <a:gd name="connsiteX3811" fmla="*/ 1258178 w 1842380"/>
                <a:gd name="connsiteY3811" fmla="*/ 1367111 h 1847704"/>
                <a:gd name="connsiteX3812" fmla="*/ 1256048 w 1842380"/>
                <a:gd name="connsiteY3812" fmla="*/ 1370306 h 1847704"/>
                <a:gd name="connsiteX3813" fmla="*/ 1256048 w 1842380"/>
                <a:gd name="connsiteY3813" fmla="*/ 1356994 h 1847704"/>
                <a:gd name="connsiteX3814" fmla="*/ 1269360 w 1842380"/>
                <a:gd name="connsiteY3814" fmla="*/ 1350604 h 1847704"/>
                <a:gd name="connsiteX3815" fmla="*/ 1269360 w 1842380"/>
                <a:gd name="connsiteY3815" fmla="*/ 1350604 h 1847704"/>
                <a:gd name="connsiteX3816" fmla="*/ 1269360 w 1842380"/>
                <a:gd name="connsiteY3816" fmla="*/ 1666897 h 1847704"/>
                <a:gd name="connsiteX3817" fmla="*/ 1269360 w 1842380"/>
                <a:gd name="connsiteY3817" fmla="*/ 1696184 h 1847704"/>
                <a:gd name="connsiteX3818" fmla="*/ 1258178 w 1842380"/>
                <a:gd name="connsiteY3818" fmla="*/ 1691924 h 1847704"/>
                <a:gd name="connsiteX3819" fmla="*/ 1256048 w 1842380"/>
                <a:gd name="connsiteY3819" fmla="*/ 1690859 h 1847704"/>
                <a:gd name="connsiteX3820" fmla="*/ 1256048 w 1842380"/>
                <a:gd name="connsiteY3820" fmla="*/ 1674885 h 1847704"/>
                <a:gd name="connsiteX3821" fmla="*/ 1259243 w 1842380"/>
                <a:gd name="connsiteY3821" fmla="*/ 1674885 h 1847704"/>
                <a:gd name="connsiteX3822" fmla="*/ 1269360 w 1842380"/>
                <a:gd name="connsiteY3822" fmla="*/ 1666897 h 1847704"/>
                <a:gd name="connsiteX3823" fmla="*/ 1269360 w 1842380"/>
                <a:gd name="connsiteY3823" fmla="*/ 1666897 h 1847704"/>
                <a:gd name="connsiteX3824" fmla="*/ 1269360 w 1842380"/>
                <a:gd name="connsiteY3824" fmla="*/ 1750497 h 1847704"/>
                <a:gd name="connsiteX3825" fmla="*/ 1269360 w 1842380"/>
                <a:gd name="connsiteY3825" fmla="*/ 1775523 h 1847704"/>
                <a:gd name="connsiteX3826" fmla="*/ 1269360 w 1842380"/>
                <a:gd name="connsiteY3826" fmla="*/ 1775523 h 1847704"/>
                <a:gd name="connsiteX3827" fmla="*/ 1256048 w 1842380"/>
                <a:gd name="connsiteY3827" fmla="*/ 1782446 h 1847704"/>
                <a:gd name="connsiteX3828" fmla="*/ 1256048 w 1842380"/>
                <a:gd name="connsiteY3828" fmla="*/ 1764341 h 1847704"/>
                <a:gd name="connsiteX3829" fmla="*/ 1256048 w 1842380"/>
                <a:gd name="connsiteY3829" fmla="*/ 1764341 h 1847704"/>
                <a:gd name="connsiteX3830" fmla="*/ 1256048 w 1842380"/>
                <a:gd name="connsiteY3830" fmla="*/ 1764341 h 1847704"/>
                <a:gd name="connsiteX3831" fmla="*/ 1256048 w 1842380"/>
                <a:gd name="connsiteY3831" fmla="*/ 1744107 h 1847704"/>
                <a:gd name="connsiteX3832" fmla="*/ 1269360 w 1842380"/>
                <a:gd name="connsiteY3832" fmla="*/ 1750497 h 1847704"/>
                <a:gd name="connsiteX3833" fmla="*/ 1256048 w 1842380"/>
                <a:gd name="connsiteY3833" fmla="*/ 65198 h 1847704"/>
                <a:gd name="connsiteX3834" fmla="*/ 1256048 w 1842380"/>
                <a:gd name="connsiteY3834" fmla="*/ 86497 h 1847704"/>
                <a:gd name="connsiteX3835" fmla="*/ 1249125 w 1842380"/>
                <a:gd name="connsiteY3835" fmla="*/ 80640 h 1847704"/>
                <a:gd name="connsiteX3836" fmla="*/ 1249125 w 1842380"/>
                <a:gd name="connsiteY3836" fmla="*/ 61471 h 1847704"/>
                <a:gd name="connsiteX3837" fmla="*/ 1256048 w 1842380"/>
                <a:gd name="connsiteY3837" fmla="*/ 65198 h 1847704"/>
                <a:gd name="connsiteX3838" fmla="*/ 1256048 w 1842380"/>
                <a:gd name="connsiteY3838" fmla="*/ 65198 h 1847704"/>
                <a:gd name="connsiteX3839" fmla="*/ 1256048 w 1842380"/>
                <a:gd name="connsiteY3839" fmla="*/ 162110 h 1847704"/>
                <a:gd name="connsiteX3840" fmla="*/ 1256048 w 1842380"/>
                <a:gd name="connsiteY3840" fmla="*/ 179149 h 1847704"/>
                <a:gd name="connsiteX3841" fmla="*/ 1249125 w 1842380"/>
                <a:gd name="connsiteY3841" fmla="*/ 177019 h 1847704"/>
                <a:gd name="connsiteX3842" fmla="*/ 1249125 w 1842380"/>
                <a:gd name="connsiteY3842" fmla="*/ 159980 h 1847704"/>
                <a:gd name="connsiteX3843" fmla="*/ 1256048 w 1842380"/>
                <a:gd name="connsiteY3843" fmla="*/ 162110 h 1847704"/>
                <a:gd name="connsiteX3844" fmla="*/ 1256048 w 1842380"/>
                <a:gd name="connsiteY3844" fmla="*/ 162110 h 1847704"/>
                <a:gd name="connsiteX3845" fmla="*/ 1256048 w 1842380"/>
                <a:gd name="connsiteY3845" fmla="*/ 498637 h 1847704"/>
                <a:gd name="connsiteX3846" fmla="*/ 1256048 w 1842380"/>
                <a:gd name="connsiteY3846" fmla="*/ 540170 h 1847704"/>
                <a:gd name="connsiteX3847" fmla="*/ 1254983 w 1842380"/>
                <a:gd name="connsiteY3847" fmla="*/ 559340 h 1847704"/>
                <a:gd name="connsiteX3848" fmla="*/ 1256048 w 1842380"/>
                <a:gd name="connsiteY3848" fmla="*/ 561469 h 1847704"/>
                <a:gd name="connsiteX3849" fmla="*/ 1256048 w 1842380"/>
                <a:gd name="connsiteY3849" fmla="*/ 577444 h 1847704"/>
                <a:gd name="connsiteX3850" fmla="*/ 1253918 w 1842380"/>
                <a:gd name="connsiteY3850" fmla="*/ 575314 h 1847704"/>
                <a:gd name="connsiteX3851" fmla="*/ 1249658 w 1842380"/>
                <a:gd name="connsiteY3851" fmla="*/ 577444 h 1847704"/>
                <a:gd name="connsiteX3852" fmla="*/ 1249658 w 1842380"/>
                <a:gd name="connsiteY3852" fmla="*/ 490650 h 1847704"/>
                <a:gd name="connsiteX3853" fmla="*/ 1255515 w 1842380"/>
                <a:gd name="connsiteY3853" fmla="*/ 498637 h 1847704"/>
                <a:gd name="connsiteX3854" fmla="*/ 1256048 w 1842380"/>
                <a:gd name="connsiteY3854" fmla="*/ 498637 h 1847704"/>
                <a:gd name="connsiteX3855" fmla="*/ 1256048 w 1842380"/>
                <a:gd name="connsiteY3855" fmla="*/ 498637 h 1847704"/>
                <a:gd name="connsiteX3856" fmla="*/ 1256048 w 1842380"/>
                <a:gd name="connsiteY3856" fmla="*/ 597678 h 1847704"/>
                <a:gd name="connsiteX3857" fmla="*/ 1256048 w 1842380"/>
                <a:gd name="connsiteY3857" fmla="*/ 606730 h 1847704"/>
                <a:gd name="connsiteX3858" fmla="*/ 1253918 w 1842380"/>
                <a:gd name="connsiteY3858" fmla="*/ 604600 h 1847704"/>
                <a:gd name="connsiteX3859" fmla="*/ 1253918 w 1842380"/>
                <a:gd name="connsiteY3859" fmla="*/ 604600 h 1847704"/>
                <a:gd name="connsiteX3860" fmla="*/ 1249658 w 1842380"/>
                <a:gd name="connsiteY3860" fmla="*/ 602470 h 1847704"/>
                <a:gd name="connsiteX3861" fmla="*/ 1249658 w 1842380"/>
                <a:gd name="connsiteY3861" fmla="*/ 593418 h 1847704"/>
                <a:gd name="connsiteX3862" fmla="*/ 1256048 w 1842380"/>
                <a:gd name="connsiteY3862" fmla="*/ 597678 h 1847704"/>
                <a:gd name="connsiteX3863" fmla="*/ 1256048 w 1842380"/>
                <a:gd name="connsiteY3863" fmla="*/ 597678 h 1847704"/>
                <a:gd name="connsiteX3864" fmla="*/ 1256048 w 1842380"/>
                <a:gd name="connsiteY3864" fmla="*/ 628029 h 1847704"/>
                <a:gd name="connsiteX3865" fmla="*/ 1256048 w 1842380"/>
                <a:gd name="connsiteY3865" fmla="*/ 642406 h 1847704"/>
                <a:gd name="connsiteX3866" fmla="*/ 1249125 w 1842380"/>
                <a:gd name="connsiteY3866" fmla="*/ 648264 h 1847704"/>
                <a:gd name="connsiteX3867" fmla="*/ 1249125 w 1842380"/>
                <a:gd name="connsiteY3867" fmla="*/ 639212 h 1847704"/>
                <a:gd name="connsiteX3868" fmla="*/ 1252320 w 1842380"/>
                <a:gd name="connsiteY3868" fmla="*/ 636017 h 1847704"/>
                <a:gd name="connsiteX3869" fmla="*/ 1249125 w 1842380"/>
                <a:gd name="connsiteY3869" fmla="*/ 634952 h 1847704"/>
                <a:gd name="connsiteX3870" fmla="*/ 1249125 w 1842380"/>
                <a:gd name="connsiteY3870" fmla="*/ 628029 h 1847704"/>
                <a:gd name="connsiteX3871" fmla="*/ 1256048 w 1842380"/>
                <a:gd name="connsiteY3871" fmla="*/ 628029 h 1847704"/>
                <a:gd name="connsiteX3872" fmla="*/ 1256048 w 1842380"/>
                <a:gd name="connsiteY3872" fmla="*/ 628029 h 1847704"/>
                <a:gd name="connsiteX3873" fmla="*/ 1256048 w 1842380"/>
                <a:gd name="connsiteY3873" fmla="*/ 707901 h 1847704"/>
                <a:gd name="connsiteX3874" fmla="*/ 1256048 w 1842380"/>
                <a:gd name="connsiteY3874" fmla="*/ 730266 h 1847704"/>
                <a:gd name="connsiteX3875" fmla="*/ 1253385 w 1842380"/>
                <a:gd name="connsiteY3875" fmla="*/ 728136 h 1847704"/>
                <a:gd name="connsiteX3876" fmla="*/ 1249125 w 1842380"/>
                <a:gd name="connsiteY3876" fmla="*/ 728136 h 1847704"/>
                <a:gd name="connsiteX3877" fmla="*/ 1249125 w 1842380"/>
                <a:gd name="connsiteY3877" fmla="*/ 700979 h 1847704"/>
                <a:gd name="connsiteX3878" fmla="*/ 1251255 w 1842380"/>
                <a:gd name="connsiteY3878" fmla="*/ 702044 h 1847704"/>
                <a:gd name="connsiteX3879" fmla="*/ 1253385 w 1842380"/>
                <a:gd name="connsiteY3879" fmla="*/ 704174 h 1847704"/>
                <a:gd name="connsiteX3880" fmla="*/ 1256048 w 1842380"/>
                <a:gd name="connsiteY3880" fmla="*/ 707901 h 1847704"/>
                <a:gd name="connsiteX3881" fmla="*/ 1256048 w 1842380"/>
                <a:gd name="connsiteY3881" fmla="*/ 707901 h 1847704"/>
                <a:gd name="connsiteX3882" fmla="*/ 1256048 w 1842380"/>
                <a:gd name="connsiteY3882" fmla="*/ 776591 h 1847704"/>
                <a:gd name="connsiteX3883" fmla="*/ 1256048 w 1842380"/>
                <a:gd name="connsiteY3883" fmla="*/ 844216 h 1847704"/>
                <a:gd name="connsiteX3884" fmla="*/ 1256048 w 1842380"/>
                <a:gd name="connsiteY3884" fmla="*/ 845281 h 1847704"/>
                <a:gd name="connsiteX3885" fmla="*/ 1254983 w 1842380"/>
                <a:gd name="connsiteY3885" fmla="*/ 848476 h 1847704"/>
                <a:gd name="connsiteX3886" fmla="*/ 1252853 w 1842380"/>
                <a:gd name="connsiteY3886" fmla="*/ 854333 h 1847704"/>
                <a:gd name="connsiteX3887" fmla="*/ 1252853 w 1842380"/>
                <a:gd name="connsiteY3887" fmla="*/ 857528 h 1847704"/>
                <a:gd name="connsiteX3888" fmla="*/ 1252853 w 1842380"/>
                <a:gd name="connsiteY3888" fmla="*/ 859658 h 1847704"/>
                <a:gd name="connsiteX3889" fmla="*/ 1251788 w 1842380"/>
                <a:gd name="connsiteY3889" fmla="*/ 861788 h 1847704"/>
                <a:gd name="connsiteX3890" fmla="*/ 1249658 w 1842380"/>
                <a:gd name="connsiteY3890" fmla="*/ 862853 h 1847704"/>
                <a:gd name="connsiteX3891" fmla="*/ 1249658 w 1842380"/>
                <a:gd name="connsiteY3891" fmla="*/ 836761 h 1847704"/>
                <a:gd name="connsiteX3892" fmla="*/ 1251788 w 1842380"/>
                <a:gd name="connsiteY3892" fmla="*/ 835697 h 1847704"/>
                <a:gd name="connsiteX3893" fmla="*/ 1249658 w 1842380"/>
                <a:gd name="connsiteY3893" fmla="*/ 834632 h 1847704"/>
                <a:gd name="connsiteX3894" fmla="*/ 1249658 w 1842380"/>
                <a:gd name="connsiteY3894" fmla="*/ 782981 h 1847704"/>
                <a:gd name="connsiteX3895" fmla="*/ 1252853 w 1842380"/>
                <a:gd name="connsiteY3895" fmla="*/ 780851 h 1847704"/>
                <a:gd name="connsiteX3896" fmla="*/ 1256048 w 1842380"/>
                <a:gd name="connsiteY3896" fmla="*/ 776591 h 1847704"/>
                <a:gd name="connsiteX3897" fmla="*/ 1256048 w 1842380"/>
                <a:gd name="connsiteY3897" fmla="*/ 776591 h 1847704"/>
                <a:gd name="connsiteX3898" fmla="*/ 1256048 w 1842380"/>
                <a:gd name="connsiteY3898" fmla="*/ 905984 h 1847704"/>
                <a:gd name="connsiteX3899" fmla="*/ 1256048 w 1842380"/>
                <a:gd name="connsiteY3899" fmla="*/ 911841 h 1847704"/>
                <a:gd name="connsiteX3900" fmla="*/ 1249125 w 1842380"/>
                <a:gd name="connsiteY3900" fmla="*/ 912906 h 1847704"/>
                <a:gd name="connsiteX3901" fmla="*/ 1249125 w 1842380"/>
                <a:gd name="connsiteY3901" fmla="*/ 905984 h 1847704"/>
                <a:gd name="connsiteX3902" fmla="*/ 1256048 w 1842380"/>
                <a:gd name="connsiteY3902" fmla="*/ 905984 h 1847704"/>
                <a:gd name="connsiteX3903" fmla="*/ 1256048 w 1842380"/>
                <a:gd name="connsiteY3903" fmla="*/ 905984 h 1847704"/>
                <a:gd name="connsiteX3904" fmla="*/ 1256048 w 1842380"/>
                <a:gd name="connsiteY3904" fmla="*/ 947517 h 1847704"/>
                <a:gd name="connsiteX3905" fmla="*/ 1256048 w 1842380"/>
                <a:gd name="connsiteY3905" fmla="*/ 960829 h 1847704"/>
                <a:gd name="connsiteX3906" fmla="*/ 1249125 w 1842380"/>
                <a:gd name="connsiteY3906" fmla="*/ 961894 h 1847704"/>
                <a:gd name="connsiteX3907" fmla="*/ 1249125 w 1842380"/>
                <a:gd name="connsiteY3907" fmla="*/ 954972 h 1847704"/>
                <a:gd name="connsiteX3908" fmla="*/ 1252320 w 1842380"/>
                <a:gd name="connsiteY3908" fmla="*/ 954972 h 1847704"/>
                <a:gd name="connsiteX3909" fmla="*/ 1250190 w 1842380"/>
                <a:gd name="connsiteY3909" fmla="*/ 950712 h 1847704"/>
                <a:gd name="connsiteX3910" fmla="*/ 1249125 w 1842380"/>
                <a:gd name="connsiteY3910" fmla="*/ 949647 h 1847704"/>
                <a:gd name="connsiteX3911" fmla="*/ 1249125 w 1842380"/>
                <a:gd name="connsiteY3911" fmla="*/ 917166 h 1847704"/>
                <a:gd name="connsiteX3912" fmla="*/ 1253385 w 1842380"/>
                <a:gd name="connsiteY3912" fmla="*/ 934205 h 1847704"/>
                <a:gd name="connsiteX3913" fmla="*/ 1253385 w 1842380"/>
                <a:gd name="connsiteY3913" fmla="*/ 934205 h 1847704"/>
                <a:gd name="connsiteX3914" fmla="*/ 1256048 w 1842380"/>
                <a:gd name="connsiteY3914" fmla="*/ 947517 h 1847704"/>
                <a:gd name="connsiteX3915" fmla="*/ 1256048 w 1842380"/>
                <a:gd name="connsiteY3915" fmla="*/ 947517 h 1847704"/>
                <a:gd name="connsiteX3916" fmla="*/ 1256048 w 1842380"/>
                <a:gd name="connsiteY3916" fmla="*/ 1006090 h 1847704"/>
                <a:gd name="connsiteX3917" fmla="*/ 1256048 w 1842380"/>
                <a:gd name="connsiteY3917" fmla="*/ 1038571 h 1847704"/>
                <a:gd name="connsiteX3918" fmla="*/ 1253918 w 1842380"/>
                <a:gd name="connsiteY3918" fmla="*/ 1034312 h 1847704"/>
                <a:gd name="connsiteX3919" fmla="*/ 1249658 w 1842380"/>
                <a:gd name="connsiteY3919" fmla="*/ 1030052 h 1847704"/>
                <a:gd name="connsiteX3920" fmla="*/ 1249658 w 1842380"/>
                <a:gd name="connsiteY3920" fmla="*/ 980531 h 1847704"/>
                <a:gd name="connsiteX3921" fmla="*/ 1250723 w 1842380"/>
                <a:gd name="connsiteY3921" fmla="*/ 980531 h 1847704"/>
                <a:gd name="connsiteX3922" fmla="*/ 1253918 w 1842380"/>
                <a:gd name="connsiteY3922" fmla="*/ 981596 h 1847704"/>
                <a:gd name="connsiteX3923" fmla="*/ 1254983 w 1842380"/>
                <a:gd name="connsiteY3923" fmla="*/ 988518 h 1847704"/>
                <a:gd name="connsiteX3924" fmla="*/ 1254983 w 1842380"/>
                <a:gd name="connsiteY3924" fmla="*/ 992778 h 1847704"/>
                <a:gd name="connsiteX3925" fmla="*/ 1254983 w 1842380"/>
                <a:gd name="connsiteY3925" fmla="*/ 997038 h 1847704"/>
                <a:gd name="connsiteX3926" fmla="*/ 1254983 w 1842380"/>
                <a:gd name="connsiteY3926" fmla="*/ 1001298 h 1847704"/>
                <a:gd name="connsiteX3927" fmla="*/ 1256048 w 1842380"/>
                <a:gd name="connsiteY3927" fmla="*/ 1006090 h 1847704"/>
                <a:gd name="connsiteX3928" fmla="*/ 1256048 w 1842380"/>
                <a:gd name="connsiteY3928" fmla="*/ 1006090 h 1847704"/>
                <a:gd name="connsiteX3929" fmla="*/ 1256048 w 1842380"/>
                <a:gd name="connsiteY3929" fmla="*/ 1052416 h 1847704"/>
                <a:gd name="connsiteX3930" fmla="*/ 1256048 w 1842380"/>
                <a:gd name="connsiteY3930" fmla="*/ 1070520 h 1847704"/>
                <a:gd name="connsiteX3931" fmla="*/ 1252853 w 1842380"/>
                <a:gd name="connsiteY3931" fmla="*/ 1070520 h 1847704"/>
                <a:gd name="connsiteX3932" fmla="*/ 1250723 w 1842380"/>
                <a:gd name="connsiteY3932" fmla="*/ 1071585 h 1847704"/>
                <a:gd name="connsiteX3933" fmla="*/ 1249658 w 1842380"/>
                <a:gd name="connsiteY3933" fmla="*/ 1071585 h 1847704"/>
                <a:gd name="connsiteX3934" fmla="*/ 1249658 w 1842380"/>
                <a:gd name="connsiteY3934" fmla="*/ 1053481 h 1847704"/>
                <a:gd name="connsiteX3935" fmla="*/ 1251788 w 1842380"/>
                <a:gd name="connsiteY3935" fmla="*/ 1053481 h 1847704"/>
                <a:gd name="connsiteX3936" fmla="*/ 1256048 w 1842380"/>
                <a:gd name="connsiteY3936" fmla="*/ 1052416 h 1847704"/>
                <a:gd name="connsiteX3937" fmla="*/ 1256048 w 1842380"/>
                <a:gd name="connsiteY3937" fmla="*/ 1052416 h 1847704"/>
                <a:gd name="connsiteX3938" fmla="*/ 1256048 w 1842380"/>
                <a:gd name="connsiteY3938" fmla="*/ 1052416 h 1847704"/>
                <a:gd name="connsiteX3939" fmla="*/ 1256048 w 1842380"/>
                <a:gd name="connsiteY3939" fmla="*/ 1087560 h 1847704"/>
                <a:gd name="connsiteX3940" fmla="*/ 1256048 w 1842380"/>
                <a:gd name="connsiteY3940" fmla="*/ 1101936 h 1847704"/>
                <a:gd name="connsiteX3941" fmla="*/ 1249125 w 1842380"/>
                <a:gd name="connsiteY3941" fmla="*/ 1103001 h 1847704"/>
                <a:gd name="connsiteX3942" fmla="*/ 1249125 w 1842380"/>
                <a:gd name="connsiteY3942" fmla="*/ 1084897 h 1847704"/>
                <a:gd name="connsiteX3943" fmla="*/ 1252320 w 1842380"/>
                <a:gd name="connsiteY3943" fmla="*/ 1085962 h 1847704"/>
                <a:gd name="connsiteX3944" fmla="*/ 1256048 w 1842380"/>
                <a:gd name="connsiteY3944" fmla="*/ 1087560 h 1847704"/>
                <a:gd name="connsiteX3945" fmla="*/ 1256048 w 1842380"/>
                <a:gd name="connsiteY3945" fmla="*/ 1087560 h 1847704"/>
                <a:gd name="connsiteX3946" fmla="*/ 1256048 w 1842380"/>
                <a:gd name="connsiteY3946" fmla="*/ 1226004 h 1847704"/>
                <a:gd name="connsiteX3947" fmla="*/ 1256048 w 1842380"/>
                <a:gd name="connsiteY3947" fmla="*/ 1235056 h 1847704"/>
                <a:gd name="connsiteX3948" fmla="*/ 1249125 w 1842380"/>
                <a:gd name="connsiteY3948" fmla="*/ 1229199 h 1847704"/>
                <a:gd name="connsiteX3949" fmla="*/ 1249125 w 1842380"/>
                <a:gd name="connsiteY3949" fmla="*/ 1221212 h 1847704"/>
                <a:gd name="connsiteX3950" fmla="*/ 1256048 w 1842380"/>
                <a:gd name="connsiteY3950" fmla="*/ 1226004 h 1847704"/>
                <a:gd name="connsiteX3951" fmla="*/ 1256048 w 1842380"/>
                <a:gd name="connsiteY3951" fmla="*/ 1226004 h 1847704"/>
                <a:gd name="connsiteX3952" fmla="*/ 1256048 w 1842380"/>
                <a:gd name="connsiteY3952" fmla="*/ 1261680 h 1847704"/>
                <a:gd name="connsiteX3953" fmla="*/ 1256048 w 1842380"/>
                <a:gd name="connsiteY3953" fmla="*/ 1272862 h 1847704"/>
                <a:gd name="connsiteX3954" fmla="*/ 1251788 w 1842380"/>
                <a:gd name="connsiteY3954" fmla="*/ 1279785 h 1847704"/>
                <a:gd name="connsiteX3955" fmla="*/ 1249658 w 1842380"/>
                <a:gd name="connsiteY3955" fmla="*/ 1284045 h 1847704"/>
                <a:gd name="connsiteX3956" fmla="*/ 1249658 w 1842380"/>
                <a:gd name="connsiteY3956" fmla="*/ 1269135 h 1847704"/>
                <a:gd name="connsiteX3957" fmla="*/ 1256048 w 1842380"/>
                <a:gd name="connsiteY3957" fmla="*/ 1261680 h 1847704"/>
                <a:gd name="connsiteX3958" fmla="*/ 1256048 w 1842380"/>
                <a:gd name="connsiteY3958" fmla="*/ 1261680 h 1847704"/>
                <a:gd name="connsiteX3959" fmla="*/ 1256048 w 1842380"/>
                <a:gd name="connsiteY3959" fmla="*/ 1292032 h 1847704"/>
                <a:gd name="connsiteX3960" fmla="*/ 1256048 w 1842380"/>
                <a:gd name="connsiteY3960" fmla="*/ 1303214 h 1847704"/>
                <a:gd name="connsiteX3961" fmla="*/ 1249125 w 1842380"/>
                <a:gd name="connsiteY3961" fmla="*/ 1310136 h 1847704"/>
                <a:gd name="connsiteX3962" fmla="*/ 1249125 w 1842380"/>
                <a:gd name="connsiteY3962" fmla="*/ 1288837 h 1847704"/>
                <a:gd name="connsiteX3963" fmla="*/ 1252320 w 1842380"/>
                <a:gd name="connsiteY3963" fmla="*/ 1294694 h 1847704"/>
                <a:gd name="connsiteX3964" fmla="*/ 1256048 w 1842380"/>
                <a:gd name="connsiteY3964" fmla="*/ 1292032 h 1847704"/>
                <a:gd name="connsiteX3965" fmla="*/ 1256048 w 1842380"/>
                <a:gd name="connsiteY3965" fmla="*/ 1292032 h 1847704"/>
                <a:gd name="connsiteX3966" fmla="*/ 1256048 w 1842380"/>
                <a:gd name="connsiteY3966" fmla="*/ 1318123 h 1847704"/>
                <a:gd name="connsiteX3967" fmla="*/ 1256048 w 1842380"/>
                <a:gd name="connsiteY3967" fmla="*/ 1330370 h 1847704"/>
                <a:gd name="connsiteX3968" fmla="*/ 1249125 w 1842380"/>
                <a:gd name="connsiteY3968" fmla="*/ 1328240 h 1847704"/>
                <a:gd name="connsiteX3969" fmla="*/ 1249125 w 1842380"/>
                <a:gd name="connsiteY3969" fmla="*/ 1315993 h 1847704"/>
                <a:gd name="connsiteX3970" fmla="*/ 1256048 w 1842380"/>
                <a:gd name="connsiteY3970" fmla="*/ 1318123 h 1847704"/>
                <a:gd name="connsiteX3971" fmla="*/ 1256048 w 1842380"/>
                <a:gd name="connsiteY3971" fmla="*/ 1318123 h 1847704"/>
                <a:gd name="connsiteX3972" fmla="*/ 1256048 w 1842380"/>
                <a:gd name="connsiteY3972" fmla="*/ 1357527 h 1847704"/>
                <a:gd name="connsiteX3973" fmla="*/ 1256048 w 1842380"/>
                <a:gd name="connsiteY3973" fmla="*/ 1370839 h 1847704"/>
                <a:gd name="connsiteX3974" fmla="*/ 1254983 w 1842380"/>
                <a:gd name="connsiteY3974" fmla="*/ 1371904 h 1847704"/>
                <a:gd name="connsiteX3975" fmla="*/ 1249125 w 1842380"/>
                <a:gd name="connsiteY3975" fmla="*/ 1376164 h 1847704"/>
                <a:gd name="connsiteX3976" fmla="*/ 1249125 w 1842380"/>
                <a:gd name="connsiteY3976" fmla="*/ 1356994 h 1847704"/>
                <a:gd name="connsiteX3977" fmla="*/ 1256048 w 1842380"/>
                <a:gd name="connsiteY3977" fmla="*/ 1357527 h 1847704"/>
                <a:gd name="connsiteX3978" fmla="*/ 1256048 w 1842380"/>
                <a:gd name="connsiteY3978" fmla="*/ 1357527 h 1847704"/>
                <a:gd name="connsiteX3979" fmla="*/ 1256048 w 1842380"/>
                <a:gd name="connsiteY3979" fmla="*/ 1674885 h 1847704"/>
                <a:gd name="connsiteX3980" fmla="*/ 1256048 w 1842380"/>
                <a:gd name="connsiteY3980" fmla="*/ 1690859 h 1847704"/>
                <a:gd name="connsiteX3981" fmla="*/ 1249125 w 1842380"/>
                <a:gd name="connsiteY3981" fmla="*/ 1690859 h 1847704"/>
                <a:gd name="connsiteX3982" fmla="*/ 1249125 w 1842380"/>
                <a:gd name="connsiteY3982" fmla="*/ 1674885 h 1847704"/>
                <a:gd name="connsiteX3983" fmla="*/ 1256048 w 1842380"/>
                <a:gd name="connsiteY3983" fmla="*/ 1674885 h 1847704"/>
                <a:gd name="connsiteX3984" fmla="*/ 1256048 w 1842380"/>
                <a:gd name="connsiteY3984" fmla="*/ 1674885 h 1847704"/>
                <a:gd name="connsiteX3985" fmla="*/ 1256048 w 1842380"/>
                <a:gd name="connsiteY3985" fmla="*/ 1743575 h 1847704"/>
                <a:gd name="connsiteX3986" fmla="*/ 1256048 w 1842380"/>
                <a:gd name="connsiteY3986" fmla="*/ 1763809 h 1847704"/>
                <a:gd name="connsiteX3987" fmla="*/ 1249125 w 1842380"/>
                <a:gd name="connsiteY3987" fmla="*/ 1760614 h 1847704"/>
                <a:gd name="connsiteX3988" fmla="*/ 1249125 w 1842380"/>
                <a:gd name="connsiteY3988" fmla="*/ 1739315 h 1847704"/>
                <a:gd name="connsiteX3989" fmla="*/ 1256048 w 1842380"/>
                <a:gd name="connsiteY3989" fmla="*/ 1743575 h 1847704"/>
                <a:gd name="connsiteX3990" fmla="*/ 1256048 w 1842380"/>
                <a:gd name="connsiteY3990" fmla="*/ 1743575 h 1847704"/>
                <a:gd name="connsiteX3991" fmla="*/ 1256048 w 1842380"/>
                <a:gd name="connsiteY3991" fmla="*/ 1763809 h 1847704"/>
                <a:gd name="connsiteX3992" fmla="*/ 1256048 w 1842380"/>
                <a:gd name="connsiteY3992" fmla="*/ 1781913 h 1847704"/>
                <a:gd name="connsiteX3993" fmla="*/ 1249125 w 1842380"/>
                <a:gd name="connsiteY3993" fmla="*/ 1785108 h 1847704"/>
                <a:gd name="connsiteX3994" fmla="*/ 1249125 w 1842380"/>
                <a:gd name="connsiteY3994" fmla="*/ 1768069 h 1847704"/>
                <a:gd name="connsiteX3995" fmla="*/ 1254983 w 1842380"/>
                <a:gd name="connsiteY3995" fmla="*/ 1764874 h 1847704"/>
                <a:gd name="connsiteX3996" fmla="*/ 1253918 w 1842380"/>
                <a:gd name="connsiteY3996" fmla="*/ 1764874 h 1847704"/>
                <a:gd name="connsiteX3997" fmla="*/ 1256048 w 1842380"/>
                <a:gd name="connsiteY3997" fmla="*/ 1763809 h 1847704"/>
                <a:gd name="connsiteX3998" fmla="*/ 1249125 w 1842380"/>
                <a:gd name="connsiteY3998" fmla="*/ 61471 h 1847704"/>
                <a:gd name="connsiteX3999" fmla="*/ 1249125 w 1842380"/>
                <a:gd name="connsiteY3999" fmla="*/ 80640 h 1847704"/>
                <a:gd name="connsiteX4000" fmla="*/ 1245931 w 1842380"/>
                <a:gd name="connsiteY4000" fmla="*/ 78510 h 1847704"/>
                <a:gd name="connsiteX4001" fmla="*/ 1245931 w 1842380"/>
                <a:gd name="connsiteY4001" fmla="*/ 60406 h 1847704"/>
                <a:gd name="connsiteX4002" fmla="*/ 1249125 w 1842380"/>
                <a:gd name="connsiteY4002" fmla="*/ 61471 h 1847704"/>
                <a:gd name="connsiteX4003" fmla="*/ 1249125 w 1842380"/>
                <a:gd name="connsiteY4003" fmla="*/ 61471 h 1847704"/>
                <a:gd name="connsiteX4004" fmla="*/ 1249125 w 1842380"/>
                <a:gd name="connsiteY4004" fmla="*/ 159447 h 1847704"/>
                <a:gd name="connsiteX4005" fmla="*/ 1249125 w 1842380"/>
                <a:gd name="connsiteY4005" fmla="*/ 176487 h 1847704"/>
                <a:gd name="connsiteX4006" fmla="*/ 1245931 w 1842380"/>
                <a:gd name="connsiteY4006" fmla="*/ 175422 h 1847704"/>
                <a:gd name="connsiteX4007" fmla="*/ 1245931 w 1842380"/>
                <a:gd name="connsiteY4007" fmla="*/ 158382 h 1847704"/>
                <a:gd name="connsiteX4008" fmla="*/ 1249125 w 1842380"/>
                <a:gd name="connsiteY4008" fmla="*/ 159447 h 1847704"/>
                <a:gd name="connsiteX4009" fmla="*/ 1249125 w 1842380"/>
                <a:gd name="connsiteY4009" fmla="*/ 159447 h 1847704"/>
                <a:gd name="connsiteX4010" fmla="*/ 1249125 w 1842380"/>
                <a:gd name="connsiteY4010" fmla="*/ 490650 h 1847704"/>
                <a:gd name="connsiteX4011" fmla="*/ 1249125 w 1842380"/>
                <a:gd name="connsiteY4011" fmla="*/ 577444 h 1847704"/>
                <a:gd name="connsiteX4012" fmla="*/ 1245931 w 1842380"/>
                <a:gd name="connsiteY4012" fmla="*/ 580639 h 1847704"/>
                <a:gd name="connsiteX4013" fmla="*/ 1245931 w 1842380"/>
                <a:gd name="connsiteY4013" fmla="*/ 571587 h 1847704"/>
                <a:gd name="connsiteX4014" fmla="*/ 1249125 w 1842380"/>
                <a:gd name="connsiteY4014" fmla="*/ 569457 h 1847704"/>
                <a:gd name="connsiteX4015" fmla="*/ 1245931 w 1842380"/>
                <a:gd name="connsiteY4015" fmla="*/ 565197 h 1847704"/>
                <a:gd name="connsiteX4016" fmla="*/ 1245931 w 1842380"/>
                <a:gd name="connsiteY4016" fmla="*/ 532716 h 1847704"/>
                <a:gd name="connsiteX4017" fmla="*/ 1245931 w 1842380"/>
                <a:gd name="connsiteY4017" fmla="*/ 504494 h 1847704"/>
                <a:gd name="connsiteX4018" fmla="*/ 1245931 w 1842380"/>
                <a:gd name="connsiteY4018" fmla="*/ 487455 h 1847704"/>
                <a:gd name="connsiteX4019" fmla="*/ 1249125 w 1842380"/>
                <a:gd name="connsiteY4019" fmla="*/ 490650 h 1847704"/>
                <a:gd name="connsiteX4020" fmla="*/ 1249125 w 1842380"/>
                <a:gd name="connsiteY4020" fmla="*/ 490650 h 1847704"/>
                <a:gd name="connsiteX4021" fmla="*/ 1249125 w 1842380"/>
                <a:gd name="connsiteY4021" fmla="*/ 592886 h 1847704"/>
                <a:gd name="connsiteX4022" fmla="*/ 1249125 w 1842380"/>
                <a:gd name="connsiteY4022" fmla="*/ 601938 h 1847704"/>
                <a:gd name="connsiteX4023" fmla="*/ 1245931 w 1842380"/>
                <a:gd name="connsiteY4023" fmla="*/ 599808 h 1847704"/>
                <a:gd name="connsiteX4024" fmla="*/ 1245931 w 1842380"/>
                <a:gd name="connsiteY4024" fmla="*/ 590756 h 1847704"/>
                <a:gd name="connsiteX4025" fmla="*/ 1249125 w 1842380"/>
                <a:gd name="connsiteY4025" fmla="*/ 592886 h 1847704"/>
                <a:gd name="connsiteX4026" fmla="*/ 1249125 w 1842380"/>
                <a:gd name="connsiteY4026" fmla="*/ 592886 h 1847704"/>
                <a:gd name="connsiteX4027" fmla="*/ 1249125 w 1842380"/>
                <a:gd name="connsiteY4027" fmla="*/ 628029 h 1847704"/>
                <a:gd name="connsiteX4028" fmla="*/ 1249125 w 1842380"/>
                <a:gd name="connsiteY4028" fmla="*/ 634952 h 1847704"/>
                <a:gd name="connsiteX4029" fmla="*/ 1245931 w 1842380"/>
                <a:gd name="connsiteY4029" fmla="*/ 633887 h 1847704"/>
                <a:gd name="connsiteX4030" fmla="*/ 1245931 w 1842380"/>
                <a:gd name="connsiteY4030" fmla="*/ 625900 h 1847704"/>
                <a:gd name="connsiteX4031" fmla="*/ 1249125 w 1842380"/>
                <a:gd name="connsiteY4031" fmla="*/ 628029 h 1847704"/>
                <a:gd name="connsiteX4032" fmla="*/ 1249125 w 1842380"/>
                <a:gd name="connsiteY4032" fmla="*/ 628029 h 1847704"/>
                <a:gd name="connsiteX4033" fmla="*/ 1249125 w 1842380"/>
                <a:gd name="connsiteY4033" fmla="*/ 639212 h 1847704"/>
                <a:gd name="connsiteX4034" fmla="*/ 1249125 w 1842380"/>
                <a:gd name="connsiteY4034" fmla="*/ 648264 h 1847704"/>
                <a:gd name="connsiteX4035" fmla="*/ 1245931 w 1842380"/>
                <a:gd name="connsiteY4035" fmla="*/ 651459 h 1847704"/>
                <a:gd name="connsiteX4036" fmla="*/ 1245931 w 1842380"/>
                <a:gd name="connsiteY4036" fmla="*/ 642406 h 1847704"/>
                <a:gd name="connsiteX4037" fmla="*/ 1249125 w 1842380"/>
                <a:gd name="connsiteY4037" fmla="*/ 639212 h 1847704"/>
                <a:gd name="connsiteX4038" fmla="*/ 1249125 w 1842380"/>
                <a:gd name="connsiteY4038" fmla="*/ 639212 h 1847704"/>
                <a:gd name="connsiteX4039" fmla="*/ 1249125 w 1842380"/>
                <a:gd name="connsiteY4039" fmla="*/ 700979 h 1847704"/>
                <a:gd name="connsiteX4040" fmla="*/ 1249125 w 1842380"/>
                <a:gd name="connsiteY4040" fmla="*/ 728136 h 1847704"/>
                <a:gd name="connsiteX4041" fmla="*/ 1246995 w 1842380"/>
                <a:gd name="connsiteY4041" fmla="*/ 727071 h 1847704"/>
                <a:gd name="connsiteX4042" fmla="*/ 1245931 w 1842380"/>
                <a:gd name="connsiteY4042" fmla="*/ 727071 h 1847704"/>
                <a:gd name="connsiteX4043" fmla="*/ 1245931 w 1842380"/>
                <a:gd name="connsiteY4043" fmla="*/ 700979 h 1847704"/>
                <a:gd name="connsiteX4044" fmla="*/ 1249125 w 1842380"/>
                <a:gd name="connsiteY4044" fmla="*/ 700979 h 1847704"/>
                <a:gd name="connsiteX4045" fmla="*/ 1249125 w 1842380"/>
                <a:gd name="connsiteY4045" fmla="*/ 700979 h 1847704"/>
                <a:gd name="connsiteX4046" fmla="*/ 1249125 w 1842380"/>
                <a:gd name="connsiteY4046" fmla="*/ 783514 h 1847704"/>
                <a:gd name="connsiteX4047" fmla="*/ 1249125 w 1842380"/>
                <a:gd name="connsiteY4047" fmla="*/ 835164 h 1847704"/>
                <a:gd name="connsiteX4048" fmla="*/ 1248060 w 1842380"/>
                <a:gd name="connsiteY4048" fmla="*/ 835164 h 1847704"/>
                <a:gd name="connsiteX4049" fmla="*/ 1245931 w 1842380"/>
                <a:gd name="connsiteY4049" fmla="*/ 835164 h 1847704"/>
                <a:gd name="connsiteX4050" fmla="*/ 1245931 w 1842380"/>
                <a:gd name="connsiteY4050" fmla="*/ 787773 h 1847704"/>
                <a:gd name="connsiteX4051" fmla="*/ 1246995 w 1842380"/>
                <a:gd name="connsiteY4051" fmla="*/ 786708 h 1847704"/>
                <a:gd name="connsiteX4052" fmla="*/ 1249125 w 1842380"/>
                <a:gd name="connsiteY4052" fmla="*/ 783514 h 1847704"/>
                <a:gd name="connsiteX4053" fmla="*/ 1249125 w 1842380"/>
                <a:gd name="connsiteY4053" fmla="*/ 783514 h 1847704"/>
                <a:gd name="connsiteX4054" fmla="*/ 1249125 w 1842380"/>
                <a:gd name="connsiteY4054" fmla="*/ 783514 h 1847704"/>
                <a:gd name="connsiteX4055" fmla="*/ 1249125 w 1842380"/>
                <a:gd name="connsiteY4055" fmla="*/ 837294 h 1847704"/>
                <a:gd name="connsiteX4056" fmla="*/ 1249125 w 1842380"/>
                <a:gd name="connsiteY4056" fmla="*/ 863385 h 1847704"/>
                <a:gd name="connsiteX4057" fmla="*/ 1249125 w 1842380"/>
                <a:gd name="connsiteY4057" fmla="*/ 863385 h 1847704"/>
                <a:gd name="connsiteX4058" fmla="*/ 1248060 w 1842380"/>
                <a:gd name="connsiteY4058" fmla="*/ 864450 h 1847704"/>
                <a:gd name="connsiteX4059" fmla="*/ 1245931 w 1842380"/>
                <a:gd name="connsiteY4059" fmla="*/ 864450 h 1847704"/>
                <a:gd name="connsiteX4060" fmla="*/ 1245931 w 1842380"/>
                <a:gd name="connsiteY4060" fmla="*/ 839424 h 1847704"/>
                <a:gd name="connsiteX4061" fmla="*/ 1246995 w 1842380"/>
                <a:gd name="connsiteY4061" fmla="*/ 838359 h 1847704"/>
                <a:gd name="connsiteX4062" fmla="*/ 1249125 w 1842380"/>
                <a:gd name="connsiteY4062" fmla="*/ 837294 h 1847704"/>
                <a:gd name="connsiteX4063" fmla="*/ 1249125 w 1842380"/>
                <a:gd name="connsiteY4063" fmla="*/ 837294 h 1847704"/>
                <a:gd name="connsiteX4064" fmla="*/ 1249125 w 1842380"/>
                <a:gd name="connsiteY4064" fmla="*/ 905984 h 1847704"/>
                <a:gd name="connsiteX4065" fmla="*/ 1249125 w 1842380"/>
                <a:gd name="connsiteY4065" fmla="*/ 912906 h 1847704"/>
                <a:gd name="connsiteX4066" fmla="*/ 1246995 w 1842380"/>
                <a:gd name="connsiteY4066" fmla="*/ 912906 h 1847704"/>
                <a:gd name="connsiteX4067" fmla="*/ 1249125 w 1842380"/>
                <a:gd name="connsiteY4067" fmla="*/ 917166 h 1847704"/>
                <a:gd name="connsiteX4068" fmla="*/ 1249125 w 1842380"/>
                <a:gd name="connsiteY4068" fmla="*/ 949647 h 1847704"/>
                <a:gd name="connsiteX4069" fmla="*/ 1245931 w 1842380"/>
                <a:gd name="connsiteY4069" fmla="*/ 932608 h 1847704"/>
                <a:gd name="connsiteX4070" fmla="*/ 1245931 w 1842380"/>
                <a:gd name="connsiteY4070" fmla="*/ 905451 h 1847704"/>
                <a:gd name="connsiteX4071" fmla="*/ 1249125 w 1842380"/>
                <a:gd name="connsiteY4071" fmla="*/ 905984 h 1847704"/>
                <a:gd name="connsiteX4072" fmla="*/ 1249125 w 1842380"/>
                <a:gd name="connsiteY4072" fmla="*/ 905984 h 1847704"/>
                <a:gd name="connsiteX4073" fmla="*/ 1249125 w 1842380"/>
                <a:gd name="connsiteY4073" fmla="*/ 955504 h 1847704"/>
                <a:gd name="connsiteX4074" fmla="*/ 1249125 w 1842380"/>
                <a:gd name="connsiteY4074" fmla="*/ 962427 h 1847704"/>
                <a:gd name="connsiteX4075" fmla="*/ 1245931 w 1842380"/>
                <a:gd name="connsiteY4075" fmla="*/ 962427 h 1847704"/>
                <a:gd name="connsiteX4076" fmla="*/ 1245931 w 1842380"/>
                <a:gd name="connsiteY4076" fmla="*/ 955504 h 1847704"/>
                <a:gd name="connsiteX4077" fmla="*/ 1249125 w 1842380"/>
                <a:gd name="connsiteY4077" fmla="*/ 955504 h 1847704"/>
                <a:gd name="connsiteX4078" fmla="*/ 1249125 w 1842380"/>
                <a:gd name="connsiteY4078" fmla="*/ 955504 h 1847704"/>
                <a:gd name="connsiteX4079" fmla="*/ 1249125 w 1842380"/>
                <a:gd name="connsiteY4079" fmla="*/ 980531 h 1847704"/>
                <a:gd name="connsiteX4080" fmla="*/ 1249125 w 1842380"/>
                <a:gd name="connsiteY4080" fmla="*/ 1030052 h 1847704"/>
                <a:gd name="connsiteX4081" fmla="*/ 1249125 w 1842380"/>
                <a:gd name="connsiteY4081" fmla="*/ 1028987 h 1847704"/>
                <a:gd name="connsiteX4082" fmla="*/ 1245931 w 1842380"/>
                <a:gd name="connsiteY4082" fmla="*/ 1026857 h 1847704"/>
                <a:gd name="connsiteX4083" fmla="*/ 1245931 w 1842380"/>
                <a:gd name="connsiteY4083" fmla="*/ 979466 h 1847704"/>
                <a:gd name="connsiteX4084" fmla="*/ 1246995 w 1842380"/>
                <a:gd name="connsiteY4084" fmla="*/ 979466 h 1847704"/>
                <a:gd name="connsiteX4085" fmla="*/ 1249125 w 1842380"/>
                <a:gd name="connsiteY4085" fmla="*/ 980531 h 1847704"/>
                <a:gd name="connsiteX4086" fmla="*/ 1249125 w 1842380"/>
                <a:gd name="connsiteY4086" fmla="*/ 980531 h 1847704"/>
                <a:gd name="connsiteX4087" fmla="*/ 1249125 w 1842380"/>
                <a:gd name="connsiteY4087" fmla="*/ 1053481 h 1847704"/>
                <a:gd name="connsiteX4088" fmla="*/ 1249125 w 1842380"/>
                <a:gd name="connsiteY4088" fmla="*/ 1071585 h 1847704"/>
                <a:gd name="connsiteX4089" fmla="*/ 1245931 w 1842380"/>
                <a:gd name="connsiteY4089" fmla="*/ 1071585 h 1847704"/>
                <a:gd name="connsiteX4090" fmla="*/ 1245931 w 1842380"/>
                <a:gd name="connsiteY4090" fmla="*/ 1053481 h 1847704"/>
                <a:gd name="connsiteX4091" fmla="*/ 1249125 w 1842380"/>
                <a:gd name="connsiteY4091" fmla="*/ 1053481 h 1847704"/>
                <a:gd name="connsiteX4092" fmla="*/ 1249125 w 1842380"/>
                <a:gd name="connsiteY4092" fmla="*/ 1053481 h 1847704"/>
                <a:gd name="connsiteX4093" fmla="*/ 1249125 w 1842380"/>
                <a:gd name="connsiteY4093" fmla="*/ 1084897 h 1847704"/>
                <a:gd name="connsiteX4094" fmla="*/ 1249125 w 1842380"/>
                <a:gd name="connsiteY4094" fmla="*/ 1103001 h 1847704"/>
                <a:gd name="connsiteX4095" fmla="*/ 1246995 w 1842380"/>
                <a:gd name="connsiteY4095" fmla="*/ 1103001 h 1847704"/>
                <a:gd name="connsiteX4096" fmla="*/ 1245931 w 1842380"/>
                <a:gd name="connsiteY4096" fmla="*/ 1103001 h 1847704"/>
                <a:gd name="connsiteX4097" fmla="*/ 1245931 w 1842380"/>
                <a:gd name="connsiteY4097" fmla="*/ 1083832 h 1847704"/>
                <a:gd name="connsiteX4098" fmla="*/ 1248060 w 1842380"/>
                <a:gd name="connsiteY4098" fmla="*/ 1083832 h 1847704"/>
                <a:gd name="connsiteX4099" fmla="*/ 1249125 w 1842380"/>
                <a:gd name="connsiteY4099" fmla="*/ 1084897 h 1847704"/>
                <a:gd name="connsiteX4100" fmla="*/ 1249125 w 1842380"/>
                <a:gd name="connsiteY4100" fmla="*/ 1084897 h 1847704"/>
                <a:gd name="connsiteX4101" fmla="*/ 1249125 w 1842380"/>
                <a:gd name="connsiteY4101" fmla="*/ 1221212 h 1847704"/>
                <a:gd name="connsiteX4102" fmla="*/ 1249125 w 1842380"/>
                <a:gd name="connsiteY4102" fmla="*/ 1229199 h 1847704"/>
                <a:gd name="connsiteX4103" fmla="*/ 1249125 w 1842380"/>
                <a:gd name="connsiteY4103" fmla="*/ 1229199 h 1847704"/>
                <a:gd name="connsiteX4104" fmla="*/ 1245931 w 1842380"/>
                <a:gd name="connsiteY4104" fmla="*/ 1237186 h 1847704"/>
                <a:gd name="connsiteX4105" fmla="*/ 1245931 w 1842380"/>
                <a:gd name="connsiteY4105" fmla="*/ 1218017 h 1847704"/>
                <a:gd name="connsiteX4106" fmla="*/ 1246995 w 1842380"/>
                <a:gd name="connsiteY4106" fmla="*/ 1220147 h 1847704"/>
                <a:gd name="connsiteX4107" fmla="*/ 1249125 w 1842380"/>
                <a:gd name="connsiteY4107" fmla="*/ 1221212 h 1847704"/>
                <a:gd name="connsiteX4108" fmla="*/ 1249125 w 1842380"/>
                <a:gd name="connsiteY4108" fmla="*/ 1221212 h 1847704"/>
                <a:gd name="connsiteX4109" fmla="*/ 1249125 w 1842380"/>
                <a:gd name="connsiteY4109" fmla="*/ 1269668 h 1847704"/>
                <a:gd name="connsiteX4110" fmla="*/ 1249125 w 1842380"/>
                <a:gd name="connsiteY4110" fmla="*/ 1284577 h 1847704"/>
                <a:gd name="connsiteX4111" fmla="*/ 1249125 w 1842380"/>
                <a:gd name="connsiteY4111" fmla="*/ 1284577 h 1847704"/>
                <a:gd name="connsiteX4112" fmla="*/ 1249125 w 1842380"/>
                <a:gd name="connsiteY4112" fmla="*/ 1288837 h 1847704"/>
                <a:gd name="connsiteX4113" fmla="*/ 1249125 w 1842380"/>
                <a:gd name="connsiteY4113" fmla="*/ 1310136 h 1847704"/>
                <a:gd name="connsiteX4114" fmla="*/ 1245931 w 1842380"/>
                <a:gd name="connsiteY4114" fmla="*/ 1313331 h 1847704"/>
                <a:gd name="connsiteX4115" fmla="*/ 1245931 w 1842380"/>
                <a:gd name="connsiteY4115" fmla="*/ 1300019 h 1847704"/>
                <a:gd name="connsiteX4116" fmla="*/ 1248060 w 1842380"/>
                <a:gd name="connsiteY4116" fmla="*/ 1297889 h 1847704"/>
                <a:gd name="connsiteX4117" fmla="*/ 1245931 w 1842380"/>
                <a:gd name="connsiteY4117" fmla="*/ 1296824 h 1847704"/>
                <a:gd name="connsiteX4118" fmla="*/ 1245931 w 1842380"/>
                <a:gd name="connsiteY4118" fmla="*/ 1275525 h 1847704"/>
                <a:gd name="connsiteX4119" fmla="*/ 1249125 w 1842380"/>
                <a:gd name="connsiteY4119" fmla="*/ 1269668 h 1847704"/>
                <a:gd name="connsiteX4120" fmla="*/ 1249125 w 1842380"/>
                <a:gd name="connsiteY4120" fmla="*/ 1269668 h 1847704"/>
                <a:gd name="connsiteX4121" fmla="*/ 1249125 w 1842380"/>
                <a:gd name="connsiteY4121" fmla="*/ 1315993 h 1847704"/>
                <a:gd name="connsiteX4122" fmla="*/ 1249125 w 1842380"/>
                <a:gd name="connsiteY4122" fmla="*/ 1328240 h 1847704"/>
                <a:gd name="connsiteX4123" fmla="*/ 1245931 w 1842380"/>
                <a:gd name="connsiteY4123" fmla="*/ 1327175 h 1847704"/>
                <a:gd name="connsiteX4124" fmla="*/ 1245931 w 1842380"/>
                <a:gd name="connsiteY4124" fmla="*/ 1315993 h 1847704"/>
                <a:gd name="connsiteX4125" fmla="*/ 1249125 w 1842380"/>
                <a:gd name="connsiteY4125" fmla="*/ 1315993 h 1847704"/>
                <a:gd name="connsiteX4126" fmla="*/ 1249125 w 1842380"/>
                <a:gd name="connsiteY4126" fmla="*/ 1315993 h 1847704"/>
                <a:gd name="connsiteX4127" fmla="*/ 1249125 w 1842380"/>
                <a:gd name="connsiteY4127" fmla="*/ 1357527 h 1847704"/>
                <a:gd name="connsiteX4128" fmla="*/ 1249125 w 1842380"/>
                <a:gd name="connsiteY4128" fmla="*/ 1376696 h 1847704"/>
                <a:gd name="connsiteX4129" fmla="*/ 1245931 w 1842380"/>
                <a:gd name="connsiteY4129" fmla="*/ 1379891 h 1847704"/>
                <a:gd name="connsiteX4130" fmla="*/ 1245931 w 1842380"/>
                <a:gd name="connsiteY4130" fmla="*/ 1357527 h 1847704"/>
                <a:gd name="connsiteX4131" fmla="*/ 1249125 w 1842380"/>
                <a:gd name="connsiteY4131" fmla="*/ 1357527 h 1847704"/>
                <a:gd name="connsiteX4132" fmla="*/ 1249125 w 1842380"/>
                <a:gd name="connsiteY4132" fmla="*/ 1357527 h 1847704"/>
                <a:gd name="connsiteX4133" fmla="*/ 1249125 w 1842380"/>
                <a:gd name="connsiteY4133" fmla="*/ 1674885 h 1847704"/>
                <a:gd name="connsiteX4134" fmla="*/ 1249125 w 1842380"/>
                <a:gd name="connsiteY4134" fmla="*/ 1690859 h 1847704"/>
                <a:gd name="connsiteX4135" fmla="*/ 1245931 w 1842380"/>
                <a:gd name="connsiteY4135" fmla="*/ 1691924 h 1847704"/>
                <a:gd name="connsiteX4136" fmla="*/ 1245931 w 1842380"/>
                <a:gd name="connsiteY4136" fmla="*/ 1674885 h 1847704"/>
                <a:gd name="connsiteX4137" fmla="*/ 1249125 w 1842380"/>
                <a:gd name="connsiteY4137" fmla="*/ 1674885 h 1847704"/>
                <a:gd name="connsiteX4138" fmla="*/ 1249125 w 1842380"/>
                <a:gd name="connsiteY4138" fmla="*/ 1674885 h 1847704"/>
                <a:gd name="connsiteX4139" fmla="*/ 1249125 w 1842380"/>
                <a:gd name="connsiteY4139" fmla="*/ 1739315 h 1847704"/>
                <a:gd name="connsiteX4140" fmla="*/ 1249125 w 1842380"/>
                <a:gd name="connsiteY4140" fmla="*/ 1760614 h 1847704"/>
                <a:gd name="connsiteX4141" fmla="*/ 1245931 w 1842380"/>
                <a:gd name="connsiteY4141" fmla="*/ 1758484 h 1847704"/>
                <a:gd name="connsiteX4142" fmla="*/ 1245931 w 1842380"/>
                <a:gd name="connsiteY4142" fmla="*/ 1736120 h 1847704"/>
                <a:gd name="connsiteX4143" fmla="*/ 1249125 w 1842380"/>
                <a:gd name="connsiteY4143" fmla="*/ 1739315 h 1847704"/>
                <a:gd name="connsiteX4144" fmla="*/ 1249125 w 1842380"/>
                <a:gd name="connsiteY4144" fmla="*/ 1739315 h 1847704"/>
                <a:gd name="connsiteX4145" fmla="*/ 1249125 w 1842380"/>
                <a:gd name="connsiteY4145" fmla="*/ 1768601 h 1847704"/>
                <a:gd name="connsiteX4146" fmla="*/ 1249125 w 1842380"/>
                <a:gd name="connsiteY4146" fmla="*/ 1785641 h 1847704"/>
                <a:gd name="connsiteX4147" fmla="*/ 1245931 w 1842380"/>
                <a:gd name="connsiteY4147" fmla="*/ 1787770 h 1847704"/>
                <a:gd name="connsiteX4148" fmla="*/ 1245931 w 1842380"/>
                <a:gd name="connsiteY4148" fmla="*/ 1769666 h 1847704"/>
                <a:gd name="connsiteX4149" fmla="*/ 1249125 w 1842380"/>
                <a:gd name="connsiteY4149" fmla="*/ 1768601 h 1847704"/>
                <a:gd name="connsiteX4150" fmla="*/ 1245931 w 1842380"/>
                <a:gd name="connsiteY4150" fmla="*/ 60406 h 1847704"/>
                <a:gd name="connsiteX4151" fmla="*/ 1245931 w 1842380"/>
                <a:gd name="connsiteY4151" fmla="*/ 78510 h 1847704"/>
                <a:gd name="connsiteX4152" fmla="*/ 1243801 w 1842380"/>
                <a:gd name="connsiteY4152" fmla="*/ 77445 h 1847704"/>
                <a:gd name="connsiteX4153" fmla="*/ 1243801 w 1842380"/>
                <a:gd name="connsiteY4153" fmla="*/ 59341 h 1847704"/>
                <a:gd name="connsiteX4154" fmla="*/ 1245931 w 1842380"/>
                <a:gd name="connsiteY4154" fmla="*/ 60406 h 1847704"/>
                <a:gd name="connsiteX4155" fmla="*/ 1245931 w 1842380"/>
                <a:gd name="connsiteY4155" fmla="*/ 60406 h 1847704"/>
                <a:gd name="connsiteX4156" fmla="*/ 1245931 w 1842380"/>
                <a:gd name="connsiteY4156" fmla="*/ 158382 h 1847704"/>
                <a:gd name="connsiteX4157" fmla="*/ 1245931 w 1842380"/>
                <a:gd name="connsiteY4157" fmla="*/ 175422 h 1847704"/>
                <a:gd name="connsiteX4158" fmla="*/ 1243801 w 1842380"/>
                <a:gd name="connsiteY4158" fmla="*/ 174357 h 1847704"/>
                <a:gd name="connsiteX4159" fmla="*/ 1243801 w 1842380"/>
                <a:gd name="connsiteY4159" fmla="*/ 157317 h 1847704"/>
                <a:gd name="connsiteX4160" fmla="*/ 1245931 w 1842380"/>
                <a:gd name="connsiteY4160" fmla="*/ 158382 h 1847704"/>
                <a:gd name="connsiteX4161" fmla="*/ 1245931 w 1842380"/>
                <a:gd name="connsiteY4161" fmla="*/ 158382 h 1847704"/>
                <a:gd name="connsiteX4162" fmla="*/ 1245931 w 1842380"/>
                <a:gd name="connsiteY4162" fmla="*/ 487455 h 1847704"/>
                <a:gd name="connsiteX4163" fmla="*/ 1245931 w 1842380"/>
                <a:gd name="connsiteY4163" fmla="*/ 504494 h 1847704"/>
                <a:gd name="connsiteX4164" fmla="*/ 1243801 w 1842380"/>
                <a:gd name="connsiteY4164" fmla="*/ 500234 h 1847704"/>
                <a:gd name="connsiteX4165" fmla="*/ 1243801 w 1842380"/>
                <a:gd name="connsiteY4165" fmla="*/ 486922 h 1847704"/>
                <a:gd name="connsiteX4166" fmla="*/ 1245931 w 1842380"/>
                <a:gd name="connsiteY4166" fmla="*/ 487455 h 1847704"/>
                <a:gd name="connsiteX4167" fmla="*/ 1245931 w 1842380"/>
                <a:gd name="connsiteY4167" fmla="*/ 487455 h 1847704"/>
                <a:gd name="connsiteX4168" fmla="*/ 1245931 w 1842380"/>
                <a:gd name="connsiteY4168" fmla="*/ 532183 h 1847704"/>
                <a:gd name="connsiteX4169" fmla="*/ 1245931 w 1842380"/>
                <a:gd name="connsiteY4169" fmla="*/ 564664 h 1847704"/>
                <a:gd name="connsiteX4170" fmla="*/ 1245931 w 1842380"/>
                <a:gd name="connsiteY4170" fmla="*/ 562534 h 1847704"/>
                <a:gd name="connsiteX4171" fmla="*/ 1243801 w 1842380"/>
                <a:gd name="connsiteY4171" fmla="*/ 561469 h 1847704"/>
                <a:gd name="connsiteX4172" fmla="*/ 1243801 w 1842380"/>
                <a:gd name="connsiteY4172" fmla="*/ 541235 h 1847704"/>
                <a:gd name="connsiteX4173" fmla="*/ 1245931 w 1842380"/>
                <a:gd name="connsiteY4173" fmla="*/ 532183 h 1847704"/>
                <a:gd name="connsiteX4174" fmla="*/ 1245931 w 1842380"/>
                <a:gd name="connsiteY4174" fmla="*/ 532183 h 1847704"/>
                <a:gd name="connsiteX4175" fmla="*/ 1245931 w 1842380"/>
                <a:gd name="connsiteY4175" fmla="*/ 571587 h 1847704"/>
                <a:gd name="connsiteX4176" fmla="*/ 1245931 w 1842380"/>
                <a:gd name="connsiteY4176" fmla="*/ 580639 h 1847704"/>
                <a:gd name="connsiteX4177" fmla="*/ 1243801 w 1842380"/>
                <a:gd name="connsiteY4177" fmla="*/ 582769 h 1847704"/>
                <a:gd name="connsiteX4178" fmla="*/ 1243801 w 1842380"/>
                <a:gd name="connsiteY4178" fmla="*/ 572652 h 1847704"/>
                <a:gd name="connsiteX4179" fmla="*/ 1245931 w 1842380"/>
                <a:gd name="connsiteY4179" fmla="*/ 571587 h 1847704"/>
                <a:gd name="connsiteX4180" fmla="*/ 1245931 w 1842380"/>
                <a:gd name="connsiteY4180" fmla="*/ 571587 h 1847704"/>
                <a:gd name="connsiteX4181" fmla="*/ 1245931 w 1842380"/>
                <a:gd name="connsiteY4181" fmla="*/ 590756 h 1847704"/>
                <a:gd name="connsiteX4182" fmla="*/ 1245931 w 1842380"/>
                <a:gd name="connsiteY4182" fmla="*/ 599808 h 1847704"/>
                <a:gd name="connsiteX4183" fmla="*/ 1243801 w 1842380"/>
                <a:gd name="connsiteY4183" fmla="*/ 597678 h 1847704"/>
                <a:gd name="connsiteX4184" fmla="*/ 1243801 w 1842380"/>
                <a:gd name="connsiteY4184" fmla="*/ 590756 h 1847704"/>
                <a:gd name="connsiteX4185" fmla="*/ 1245931 w 1842380"/>
                <a:gd name="connsiteY4185" fmla="*/ 590756 h 1847704"/>
                <a:gd name="connsiteX4186" fmla="*/ 1245931 w 1842380"/>
                <a:gd name="connsiteY4186" fmla="*/ 590756 h 1847704"/>
                <a:gd name="connsiteX4187" fmla="*/ 1245931 w 1842380"/>
                <a:gd name="connsiteY4187" fmla="*/ 625900 h 1847704"/>
                <a:gd name="connsiteX4188" fmla="*/ 1245931 w 1842380"/>
                <a:gd name="connsiteY4188" fmla="*/ 633887 h 1847704"/>
                <a:gd name="connsiteX4189" fmla="*/ 1243801 w 1842380"/>
                <a:gd name="connsiteY4189" fmla="*/ 632822 h 1847704"/>
                <a:gd name="connsiteX4190" fmla="*/ 1243801 w 1842380"/>
                <a:gd name="connsiteY4190" fmla="*/ 624835 h 1847704"/>
                <a:gd name="connsiteX4191" fmla="*/ 1245931 w 1842380"/>
                <a:gd name="connsiteY4191" fmla="*/ 625900 h 1847704"/>
                <a:gd name="connsiteX4192" fmla="*/ 1245931 w 1842380"/>
                <a:gd name="connsiteY4192" fmla="*/ 625900 h 1847704"/>
                <a:gd name="connsiteX4193" fmla="*/ 1245931 w 1842380"/>
                <a:gd name="connsiteY4193" fmla="*/ 642406 h 1847704"/>
                <a:gd name="connsiteX4194" fmla="*/ 1245931 w 1842380"/>
                <a:gd name="connsiteY4194" fmla="*/ 651459 h 1847704"/>
                <a:gd name="connsiteX4195" fmla="*/ 1243801 w 1842380"/>
                <a:gd name="connsiteY4195" fmla="*/ 652524 h 1847704"/>
                <a:gd name="connsiteX4196" fmla="*/ 1243801 w 1842380"/>
                <a:gd name="connsiteY4196" fmla="*/ 644536 h 1847704"/>
                <a:gd name="connsiteX4197" fmla="*/ 1245931 w 1842380"/>
                <a:gd name="connsiteY4197" fmla="*/ 642406 h 1847704"/>
                <a:gd name="connsiteX4198" fmla="*/ 1245931 w 1842380"/>
                <a:gd name="connsiteY4198" fmla="*/ 642406 h 1847704"/>
                <a:gd name="connsiteX4199" fmla="*/ 1245931 w 1842380"/>
                <a:gd name="connsiteY4199" fmla="*/ 700979 h 1847704"/>
                <a:gd name="connsiteX4200" fmla="*/ 1245931 w 1842380"/>
                <a:gd name="connsiteY4200" fmla="*/ 727071 h 1847704"/>
                <a:gd name="connsiteX4201" fmla="*/ 1244866 w 1842380"/>
                <a:gd name="connsiteY4201" fmla="*/ 727071 h 1847704"/>
                <a:gd name="connsiteX4202" fmla="*/ 1243801 w 1842380"/>
                <a:gd name="connsiteY4202" fmla="*/ 727071 h 1847704"/>
                <a:gd name="connsiteX4203" fmla="*/ 1243801 w 1842380"/>
                <a:gd name="connsiteY4203" fmla="*/ 702044 h 1847704"/>
                <a:gd name="connsiteX4204" fmla="*/ 1245931 w 1842380"/>
                <a:gd name="connsiteY4204" fmla="*/ 700979 h 1847704"/>
                <a:gd name="connsiteX4205" fmla="*/ 1245931 w 1842380"/>
                <a:gd name="connsiteY4205" fmla="*/ 700979 h 1847704"/>
                <a:gd name="connsiteX4206" fmla="*/ 1245931 w 1842380"/>
                <a:gd name="connsiteY4206" fmla="*/ 700979 h 1847704"/>
                <a:gd name="connsiteX4207" fmla="*/ 1245931 w 1842380"/>
                <a:gd name="connsiteY4207" fmla="*/ 787773 h 1847704"/>
                <a:gd name="connsiteX4208" fmla="*/ 1245931 w 1842380"/>
                <a:gd name="connsiteY4208" fmla="*/ 835164 h 1847704"/>
                <a:gd name="connsiteX4209" fmla="*/ 1245931 w 1842380"/>
                <a:gd name="connsiteY4209" fmla="*/ 834099 h 1847704"/>
                <a:gd name="connsiteX4210" fmla="*/ 1243801 w 1842380"/>
                <a:gd name="connsiteY4210" fmla="*/ 834099 h 1847704"/>
                <a:gd name="connsiteX4211" fmla="*/ 1243801 w 1842380"/>
                <a:gd name="connsiteY4211" fmla="*/ 790436 h 1847704"/>
                <a:gd name="connsiteX4212" fmla="*/ 1244866 w 1842380"/>
                <a:gd name="connsiteY4212" fmla="*/ 789371 h 1847704"/>
                <a:gd name="connsiteX4213" fmla="*/ 1245931 w 1842380"/>
                <a:gd name="connsiteY4213" fmla="*/ 787773 h 1847704"/>
                <a:gd name="connsiteX4214" fmla="*/ 1245931 w 1842380"/>
                <a:gd name="connsiteY4214" fmla="*/ 787773 h 1847704"/>
                <a:gd name="connsiteX4215" fmla="*/ 1245931 w 1842380"/>
                <a:gd name="connsiteY4215" fmla="*/ 839424 h 1847704"/>
                <a:gd name="connsiteX4216" fmla="*/ 1245931 w 1842380"/>
                <a:gd name="connsiteY4216" fmla="*/ 864450 h 1847704"/>
                <a:gd name="connsiteX4217" fmla="*/ 1245931 w 1842380"/>
                <a:gd name="connsiteY4217" fmla="*/ 864450 h 1847704"/>
                <a:gd name="connsiteX4218" fmla="*/ 1243801 w 1842380"/>
                <a:gd name="connsiteY4218" fmla="*/ 865515 h 1847704"/>
                <a:gd name="connsiteX4219" fmla="*/ 1243801 w 1842380"/>
                <a:gd name="connsiteY4219" fmla="*/ 840489 h 1847704"/>
                <a:gd name="connsiteX4220" fmla="*/ 1245931 w 1842380"/>
                <a:gd name="connsiteY4220" fmla="*/ 839424 h 1847704"/>
                <a:gd name="connsiteX4221" fmla="*/ 1245931 w 1842380"/>
                <a:gd name="connsiteY4221" fmla="*/ 839424 h 1847704"/>
                <a:gd name="connsiteX4222" fmla="*/ 1245931 w 1842380"/>
                <a:gd name="connsiteY4222" fmla="*/ 905984 h 1847704"/>
                <a:gd name="connsiteX4223" fmla="*/ 1245931 w 1842380"/>
                <a:gd name="connsiteY4223" fmla="*/ 933140 h 1847704"/>
                <a:gd name="connsiteX4224" fmla="*/ 1243801 w 1842380"/>
                <a:gd name="connsiteY4224" fmla="*/ 921958 h 1847704"/>
                <a:gd name="connsiteX4225" fmla="*/ 1243801 w 1842380"/>
                <a:gd name="connsiteY4225" fmla="*/ 905984 h 1847704"/>
                <a:gd name="connsiteX4226" fmla="*/ 1245931 w 1842380"/>
                <a:gd name="connsiteY4226" fmla="*/ 905984 h 1847704"/>
                <a:gd name="connsiteX4227" fmla="*/ 1245931 w 1842380"/>
                <a:gd name="connsiteY4227" fmla="*/ 905984 h 1847704"/>
                <a:gd name="connsiteX4228" fmla="*/ 1245931 w 1842380"/>
                <a:gd name="connsiteY4228" fmla="*/ 955504 h 1847704"/>
                <a:gd name="connsiteX4229" fmla="*/ 1245931 w 1842380"/>
                <a:gd name="connsiteY4229" fmla="*/ 962427 h 1847704"/>
                <a:gd name="connsiteX4230" fmla="*/ 1243801 w 1842380"/>
                <a:gd name="connsiteY4230" fmla="*/ 963492 h 1847704"/>
                <a:gd name="connsiteX4231" fmla="*/ 1243801 w 1842380"/>
                <a:gd name="connsiteY4231" fmla="*/ 956569 h 1847704"/>
                <a:gd name="connsiteX4232" fmla="*/ 1245931 w 1842380"/>
                <a:gd name="connsiteY4232" fmla="*/ 955504 h 1847704"/>
                <a:gd name="connsiteX4233" fmla="*/ 1245931 w 1842380"/>
                <a:gd name="connsiteY4233" fmla="*/ 955504 h 1847704"/>
                <a:gd name="connsiteX4234" fmla="*/ 1245931 w 1842380"/>
                <a:gd name="connsiteY4234" fmla="*/ 979466 h 1847704"/>
                <a:gd name="connsiteX4235" fmla="*/ 1245931 w 1842380"/>
                <a:gd name="connsiteY4235" fmla="*/ 1026857 h 1847704"/>
                <a:gd name="connsiteX4236" fmla="*/ 1244866 w 1842380"/>
                <a:gd name="connsiteY4236" fmla="*/ 1025792 h 1847704"/>
                <a:gd name="connsiteX4237" fmla="*/ 1243801 w 1842380"/>
                <a:gd name="connsiteY4237" fmla="*/ 1024727 h 1847704"/>
                <a:gd name="connsiteX4238" fmla="*/ 1243801 w 1842380"/>
                <a:gd name="connsiteY4238" fmla="*/ 981064 h 1847704"/>
                <a:gd name="connsiteX4239" fmla="*/ 1245931 w 1842380"/>
                <a:gd name="connsiteY4239" fmla="*/ 979466 h 1847704"/>
                <a:gd name="connsiteX4240" fmla="*/ 1245931 w 1842380"/>
                <a:gd name="connsiteY4240" fmla="*/ 979466 h 1847704"/>
                <a:gd name="connsiteX4241" fmla="*/ 1245931 w 1842380"/>
                <a:gd name="connsiteY4241" fmla="*/ 1053481 h 1847704"/>
                <a:gd name="connsiteX4242" fmla="*/ 1245931 w 1842380"/>
                <a:gd name="connsiteY4242" fmla="*/ 1071585 h 1847704"/>
                <a:gd name="connsiteX4243" fmla="*/ 1244866 w 1842380"/>
                <a:gd name="connsiteY4243" fmla="*/ 1071585 h 1847704"/>
                <a:gd name="connsiteX4244" fmla="*/ 1243801 w 1842380"/>
                <a:gd name="connsiteY4244" fmla="*/ 1071585 h 1847704"/>
                <a:gd name="connsiteX4245" fmla="*/ 1243801 w 1842380"/>
                <a:gd name="connsiteY4245" fmla="*/ 1053481 h 1847704"/>
                <a:gd name="connsiteX4246" fmla="*/ 1245931 w 1842380"/>
                <a:gd name="connsiteY4246" fmla="*/ 1053481 h 1847704"/>
                <a:gd name="connsiteX4247" fmla="*/ 1245931 w 1842380"/>
                <a:gd name="connsiteY4247" fmla="*/ 1053481 h 1847704"/>
                <a:gd name="connsiteX4248" fmla="*/ 1245931 w 1842380"/>
                <a:gd name="connsiteY4248" fmla="*/ 1053481 h 1847704"/>
                <a:gd name="connsiteX4249" fmla="*/ 1245931 w 1842380"/>
                <a:gd name="connsiteY4249" fmla="*/ 1083832 h 1847704"/>
                <a:gd name="connsiteX4250" fmla="*/ 1245931 w 1842380"/>
                <a:gd name="connsiteY4250" fmla="*/ 1103001 h 1847704"/>
                <a:gd name="connsiteX4251" fmla="*/ 1243801 w 1842380"/>
                <a:gd name="connsiteY4251" fmla="*/ 1103001 h 1847704"/>
                <a:gd name="connsiteX4252" fmla="*/ 1243801 w 1842380"/>
                <a:gd name="connsiteY4252" fmla="*/ 1084897 h 1847704"/>
                <a:gd name="connsiteX4253" fmla="*/ 1245931 w 1842380"/>
                <a:gd name="connsiteY4253" fmla="*/ 1083832 h 1847704"/>
                <a:gd name="connsiteX4254" fmla="*/ 1245931 w 1842380"/>
                <a:gd name="connsiteY4254" fmla="*/ 1083832 h 1847704"/>
                <a:gd name="connsiteX4255" fmla="*/ 1245931 w 1842380"/>
                <a:gd name="connsiteY4255" fmla="*/ 1218017 h 1847704"/>
                <a:gd name="connsiteX4256" fmla="*/ 1245931 w 1842380"/>
                <a:gd name="connsiteY4256" fmla="*/ 1237186 h 1847704"/>
                <a:gd name="connsiteX4257" fmla="*/ 1243801 w 1842380"/>
                <a:gd name="connsiteY4257" fmla="*/ 1240381 h 1847704"/>
                <a:gd name="connsiteX4258" fmla="*/ 1243801 w 1842380"/>
                <a:gd name="connsiteY4258" fmla="*/ 1214290 h 1847704"/>
                <a:gd name="connsiteX4259" fmla="*/ 1245931 w 1842380"/>
                <a:gd name="connsiteY4259" fmla="*/ 1218017 h 1847704"/>
                <a:gd name="connsiteX4260" fmla="*/ 1245931 w 1842380"/>
                <a:gd name="connsiteY4260" fmla="*/ 1218017 h 1847704"/>
                <a:gd name="connsiteX4261" fmla="*/ 1245931 w 1842380"/>
                <a:gd name="connsiteY4261" fmla="*/ 1275525 h 1847704"/>
                <a:gd name="connsiteX4262" fmla="*/ 1245931 w 1842380"/>
                <a:gd name="connsiteY4262" fmla="*/ 1296824 h 1847704"/>
                <a:gd name="connsiteX4263" fmla="*/ 1243801 w 1842380"/>
                <a:gd name="connsiteY4263" fmla="*/ 1293629 h 1847704"/>
                <a:gd name="connsiteX4264" fmla="*/ 1243801 w 1842380"/>
                <a:gd name="connsiteY4264" fmla="*/ 1280317 h 1847704"/>
                <a:gd name="connsiteX4265" fmla="*/ 1244866 w 1842380"/>
                <a:gd name="connsiteY4265" fmla="*/ 1278187 h 1847704"/>
                <a:gd name="connsiteX4266" fmla="*/ 1245931 w 1842380"/>
                <a:gd name="connsiteY4266" fmla="*/ 1275525 h 1847704"/>
                <a:gd name="connsiteX4267" fmla="*/ 1245931 w 1842380"/>
                <a:gd name="connsiteY4267" fmla="*/ 1275525 h 1847704"/>
                <a:gd name="connsiteX4268" fmla="*/ 1245931 w 1842380"/>
                <a:gd name="connsiteY4268" fmla="*/ 1300019 h 1847704"/>
                <a:gd name="connsiteX4269" fmla="*/ 1245931 w 1842380"/>
                <a:gd name="connsiteY4269" fmla="*/ 1313331 h 1847704"/>
                <a:gd name="connsiteX4270" fmla="*/ 1244866 w 1842380"/>
                <a:gd name="connsiteY4270" fmla="*/ 1315461 h 1847704"/>
                <a:gd name="connsiteX4271" fmla="*/ 1245931 w 1842380"/>
                <a:gd name="connsiteY4271" fmla="*/ 1315461 h 1847704"/>
                <a:gd name="connsiteX4272" fmla="*/ 1245931 w 1842380"/>
                <a:gd name="connsiteY4272" fmla="*/ 1326643 h 1847704"/>
                <a:gd name="connsiteX4273" fmla="*/ 1243801 w 1842380"/>
                <a:gd name="connsiteY4273" fmla="*/ 1326643 h 1847704"/>
                <a:gd name="connsiteX4274" fmla="*/ 1243801 w 1842380"/>
                <a:gd name="connsiteY4274" fmla="*/ 1301616 h 1847704"/>
                <a:gd name="connsiteX4275" fmla="*/ 1245931 w 1842380"/>
                <a:gd name="connsiteY4275" fmla="*/ 1300019 h 1847704"/>
                <a:gd name="connsiteX4276" fmla="*/ 1245931 w 1842380"/>
                <a:gd name="connsiteY4276" fmla="*/ 1300019 h 1847704"/>
                <a:gd name="connsiteX4277" fmla="*/ 1245931 w 1842380"/>
                <a:gd name="connsiteY4277" fmla="*/ 1357527 h 1847704"/>
                <a:gd name="connsiteX4278" fmla="*/ 1245931 w 1842380"/>
                <a:gd name="connsiteY4278" fmla="*/ 1379891 h 1847704"/>
                <a:gd name="connsiteX4279" fmla="*/ 1243801 w 1842380"/>
                <a:gd name="connsiteY4279" fmla="*/ 1382021 h 1847704"/>
                <a:gd name="connsiteX4280" fmla="*/ 1243801 w 1842380"/>
                <a:gd name="connsiteY4280" fmla="*/ 1369774 h 1847704"/>
                <a:gd name="connsiteX4281" fmla="*/ 1244866 w 1842380"/>
                <a:gd name="connsiteY4281" fmla="*/ 1368709 h 1847704"/>
                <a:gd name="connsiteX4282" fmla="*/ 1244866 w 1842380"/>
                <a:gd name="connsiteY4282" fmla="*/ 1368709 h 1847704"/>
                <a:gd name="connsiteX4283" fmla="*/ 1245931 w 1842380"/>
                <a:gd name="connsiteY4283" fmla="*/ 1367644 h 1847704"/>
                <a:gd name="connsiteX4284" fmla="*/ 1243801 w 1842380"/>
                <a:gd name="connsiteY4284" fmla="*/ 1367644 h 1847704"/>
                <a:gd name="connsiteX4285" fmla="*/ 1243801 w 1842380"/>
                <a:gd name="connsiteY4285" fmla="*/ 1356462 h 1847704"/>
                <a:gd name="connsiteX4286" fmla="*/ 1245931 w 1842380"/>
                <a:gd name="connsiteY4286" fmla="*/ 1357527 h 1847704"/>
                <a:gd name="connsiteX4287" fmla="*/ 1245931 w 1842380"/>
                <a:gd name="connsiteY4287" fmla="*/ 1357527 h 1847704"/>
                <a:gd name="connsiteX4288" fmla="*/ 1245931 w 1842380"/>
                <a:gd name="connsiteY4288" fmla="*/ 1674885 h 1847704"/>
                <a:gd name="connsiteX4289" fmla="*/ 1245931 w 1842380"/>
                <a:gd name="connsiteY4289" fmla="*/ 1691924 h 1847704"/>
                <a:gd name="connsiteX4290" fmla="*/ 1243801 w 1842380"/>
                <a:gd name="connsiteY4290" fmla="*/ 1691924 h 1847704"/>
                <a:gd name="connsiteX4291" fmla="*/ 1243801 w 1842380"/>
                <a:gd name="connsiteY4291" fmla="*/ 1674885 h 1847704"/>
                <a:gd name="connsiteX4292" fmla="*/ 1245931 w 1842380"/>
                <a:gd name="connsiteY4292" fmla="*/ 1674885 h 1847704"/>
                <a:gd name="connsiteX4293" fmla="*/ 1245931 w 1842380"/>
                <a:gd name="connsiteY4293" fmla="*/ 1674885 h 1847704"/>
                <a:gd name="connsiteX4294" fmla="*/ 1245931 w 1842380"/>
                <a:gd name="connsiteY4294" fmla="*/ 1735587 h 1847704"/>
                <a:gd name="connsiteX4295" fmla="*/ 1245931 w 1842380"/>
                <a:gd name="connsiteY4295" fmla="*/ 1757952 h 1847704"/>
                <a:gd name="connsiteX4296" fmla="*/ 1243801 w 1842380"/>
                <a:gd name="connsiteY4296" fmla="*/ 1756887 h 1847704"/>
                <a:gd name="connsiteX4297" fmla="*/ 1243801 w 1842380"/>
                <a:gd name="connsiteY4297" fmla="*/ 1734522 h 1847704"/>
                <a:gd name="connsiteX4298" fmla="*/ 1245931 w 1842380"/>
                <a:gd name="connsiteY4298" fmla="*/ 1735587 h 1847704"/>
                <a:gd name="connsiteX4299" fmla="*/ 1245931 w 1842380"/>
                <a:gd name="connsiteY4299" fmla="*/ 1735587 h 1847704"/>
                <a:gd name="connsiteX4300" fmla="*/ 1245931 w 1842380"/>
                <a:gd name="connsiteY4300" fmla="*/ 1769666 h 1847704"/>
                <a:gd name="connsiteX4301" fmla="*/ 1245931 w 1842380"/>
                <a:gd name="connsiteY4301" fmla="*/ 1787770 h 1847704"/>
                <a:gd name="connsiteX4302" fmla="*/ 1243801 w 1842380"/>
                <a:gd name="connsiteY4302" fmla="*/ 1788835 h 1847704"/>
                <a:gd name="connsiteX4303" fmla="*/ 1243801 w 1842380"/>
                <a:gd name="connsiteY4303" fmla="*/ 1770731 h 1847704"/>
                <a:gd name="connsiteX4304" fmla="*/ 1245931 w 1842380"/>
                <a:gd name="connsiteY4304" fmla="*/ 1769666 h 1847704"/>
                <a:gd name="connsiteX4305" fmla="*/ 1243268 w 1842380"/>
                <a:gd name="connsiteY4305" fmla="*/ 59341 h 1847704"/>
                <a:gd name="connsiteX4306" fmla="*/ 1243268 w 1842380"/>
                <a:gd name="connsiteY4306" fmla="*/ 77445 h 1847704"/>
                <a:gd name="connsiteX4307" fmla="*/ 1233151 w 1842380"/>
                <a:gd name="connsiteY4307" fmla="*/ 73185 h 1847704"/>
                <a:gd name="connsiteX4308" fmla="*/ 1233151 w 1842380"/>
                <a:gd name="connsiteY4308" fmla="*/ 56146 h 1847704"/>
                <a:gd name="connsiteX4309" fmla="*/ 1243268 w 1842380"/>
                <a:gd name="connsiteY4309" fmla="*/ 59341 h 1847704"/>
                <a:gd name="connsiteX4310" fmla="*/ 1243268 w 1842380"/>
                <a:gd name="connsiteY4310" fmla="*/ 59341 h 1847704"/>
                <a:gd name="connsiteX4311" fmla="*/ 1243268 w 1842380"/>
                <a:gd name="connsiteY4311" fmla="*/ 157317 h 1847704"/>
                <a:gd name="connsiteX4312" fmla="*/ 1243268 w 1842380"/>
                <a:gd name="connsiteY4312" fmla="*/ 174357 h 1847704"/>
                <a:gd name="connsiteX4313" fmla="*/ 1233151 w 1842380"/>
                <a:gd name="connsiteY4313" fmla="*/ 170097 h 1847704"/>
                <a:gd name="connsiteX4314" fmla="*/ 1233151 w 1842380"/>
                <a:gd name="connsiteY4314" fmla="*/ 149863 h 1847704"/>
                <a:gd name="connsiteX4315" fmla="*/ 1243268 w 1842380"/>
                <a:gd name="connsiteY4315" fmla="*/ 157317 h 1847704"/>
                <a:gd name="connsiteX4316" fmla="*/ 1243268 w 1842380"/>
                <a:gd name="connsiteY4316" fmla="*/ 157317 h 1847704"/>
                <a:gd name="connsiteX4317" fmla="*/ 1243268 w 1842380"/>
                <a:gd name="connsiteY4317" fmla="*/ 486390 h 1847704"/>
                <a:gd name="connsiteX4318" fmla="*/ 1243268 w 1842380"/>
                <a:gd name="connsiteY4318" fmla="*/ 499702 h 1847704"/>
                <a:gd name="connsiteX4319" fmla="*/ 1233151 w 1842380"/>
                <a:gd name="connsiteY4319" fmla="*/ 489585 h 1847704"/>
                <a:gd name="connsiteX4320" fmla="*/ 1233151 w 1842380"/>
                <a:gd name="connsiteY4320" fmla="*/ 479468 h 1847704"/>
                <a:gd name="connsiteX4321" fmla="*/ 1243268 w 1842380"/>
                <a:gd name="connsiteY4321" fmla="*/ 486390 h 1847704"/>
                <a:gd name="connsiteX4322" fmla="*/ 1243268 w 1842380"/>
                <a:gd name="connsiteY4322" fmla="*/ 486390 h 1847704"/>
                <a:gd name="connsiteX4323" fmla="*/ 1243268 w 1842380"/>
                <a:gd name="connsiteY4323" fmla="*/ 541235 h 1847704"/>
                <a:gd name="connsiteX4324" fmla="*/ 1243268 w 1842380"/>
                <a:gd name="connsiteY4324" fmla="*/ 561469 h 1847704"/>
                <a:gd name="connsiteX4325" fmla="*/ 1233151 w 1842380"/>
                <a:gd name="connsiteY4325" fmla="*/ 557210 h 1847704"/>
                <a:gd name="connsiteX4326" fmla="*/ 1233151 w 1842380"/>
                <a:gd name="connsiteY4326" fmla="*/ 546028 h 1847704"/>
                <a:gd name="connsiteX4327" fmla="*/ 1243268 w 1842380"/>
                <a:gd name="connsiteY4327" fmla="*/ 551885 h 1847704"/>
                <a:gd name="connsiteX4328" fmla="*/ 1243268 w 1842380"/>
                <a:gd name="connsiteY4328" fmla="*/ 541235 h 1847704"/>
                <a:gd name="connsiteX4329" fmla="*/ 1243268 w 1842380"/>
                <a:gd name="connsiteY4329" fmla="*/ 541235 h 1847704"/>
                <a:gd name="connsiteX4330" fmla="*/ 1243268 w 1842380"/>
                <a:gd name="connsiteY4330" fmla="*/ 572652 h 1847704"/>
                <a:gd name="connsiteX4331" fmla="*/ 1243268 w 1842380"/>
                <a:gd name="connsiteY4331" fmla="*/ 582769 h 1847704"/>
                <a:gd name="connsiteX4332" fmla="*/ 1239008 w 1842380"/>
                <a:gd name="connsiteY4332" fmla="*/ 588626 h 1847704"/>
                <a:gd name="connsiteX4333" fmla="*/ 1243268 w 1842380"/>
                <a:gd name="connsiteY4333" fmla="*/ 589691 h 1847704"/>
                <a:gd name="connsiteX4334" fmla="*/ 1243268 w 1842380"/>
                <a:gd name="connsiteY4334" fmla="*/ 590756 h 1847704"/>
                <a:gd name="connsiteX4335" fmla="*/ 1243268 w 1842380"/>
                <a:gd name="connsiteY4335" fmla="*/ 597678 h 1847704"/>
                <a:gd name="connsiteX4336" fmla="*/ 1233151 w 1842380"/>
                <a:gd name="connsiteY4336" fmla="*/ 595548 h 1847704"/>
                <a:gd name="connsiteX4337" fmla="*/ 1233151 w 1842380"/>
                <a:gd name="connsiteY4337" fmla="*/ 585431 h 1847704"/>
                <a:gd name="connsiteX4338" fmla="*/ 1243268 w 1842380"/>
                <a:gd name="connsiteY4338" fmla="*/ 572652 h 1847704"/>
                <a:gd name="connsiteX4339" fmla="*/ 1243268 w 1842380"/>
                <a:gd name="connsiteY4339" fmla="*/ 572652 h 1847704"/>
                <a:gd name="connsiteX4340" fmla="*/ 1243268 w 1842380"/>
                <a:gd name="connsiteY4340" fmla="*/ 624835 h 1847704"/>
                <a:gd name="connsiteX4341" fmla="*/ 1243268 w 1842380"/>
                <a:gd name="connsiteY4341" fmla="*/ 632822 h 1847704"/>
                <a:gd name="connsiteX4342" fmla="*/ 1233151 w 1842380"/>
                <a:gd name="connsiteY4342" fmla="*/ 625900 h 1847704"/>
                <a:gd name="connsiteX4343" fmla="*/ 1233151 w 1842380"/>
                <a:gd name="connsiteY4343" fmla="*/ 616847 h 1847704"/>
                <a:gd name="connsiteX4344" fmla="*/ 1243268 w 1842380"/>
                <a:gd name="connsiteY4344" fmla="*/ 624835 h 1847704"/>
                <a:gd name="connsiteX4345" fmla="*/ 1243268 w 1842380"/>
                <a:gd name="connsiteY4345" fmla="*/ 624835 h 1847704"/>
                <a:gd name="connsiteX4346" fmla="*/ 1243268 w 1842380"/>
                <a:gd name="connsiteY4346" fmla="*/ 645069 h 1847704"/>
                <a:gd name="connsiteX4347" fmla="*/ 1243268 w 1842380"/>
                <a:gd name="connsiteY4347" fmla="*/ 653056 h 1847704"/>
                <a:gd name="connsiteX4348" fmla="*/ 1241138 w 1842380"/>
                <a:gd name="connsiteY4348" fmla="*/ 654121 h 1847704"/>
                <a:gd name="connsiteX4349" fmla="*/ 1233151 w 1842380"/>
                <a:gd name="connsiteY4349" fmla="*/ 665303 h 1847704"/>
                <a:gd name="connsiteX4350" fmla="*/ 1233151 w 1842380"/>
                <a:gd name="connsiteY4350" fmla="*/ 649329 h 1847704"/>
                <a:gd name="connsiteX4351" fmla="*/ 1243268 w 1842380"/>
                <a:gd name="connsiteY4351" fmla="*/ 645069 h 1847704"/>
                <a:gd name="connsiteX4352" fmla="*/ 1243268 w 1842380"/>
                <a:gd name="connsiteY4352" fmla="*/ 645069 h 1847704"/>
                <a:gd name="connsiteX4353" fmla="*/ 1243268 w 1842380"/>
                <a:gd name="connsiteY4353" fmla="*/ 702577 h 1847704"/>
                <a:gd name="connsiteX4354" fmla="*/ 1243268 w 1842380"/>
                <a:gd name="connsiteY4354" fmla="*/ 727603 h 1847704"/>
                <a:gd name="connsiteX4355" fmla="*/ 1241138 w 1842380"/>
                <a:gd name="connsiteY4355" fmla="*/ 728668 h 1847704"/>
                <a:gd name="connsiteX4356" fmla="*/ 1239008 w 1842380"/>
                <a:gd name="connsiteY4356" fmla="*/ 730798 h 1847704"/>
                <a:gd name="connsiteX4357" fmla="*/ 1237943 w 1842380"/>
                <a:gd name="connsiteY4357" fmla="*/ 731863 h 1847704"/>
                <a:gd name="connsiteX4358" fmla="*/ 1236878 w 1842380"/>
                <a:gd name="connsiteY4358" fmla="*/ 735058 h 1847704"/>
                <a:gd name="connsiteX4359" fmla="*/ 1236878 w 1842380"/>
                <a:gd name="connsiteY4359" fmla="*/ 738253 h 1847704"/>
                <a:gd name="connsiteX4360" fmla="*/ 1236878 w 1842380"/>
                <a:gd name="connsiteY4360" fmla="*/ 741448 h 1847704"/>
                <a:gd name="connsiteX4361" fmla="*/ 1236878 w 1842380"/>
                <a:gd name="connsiteY4361" fmla="*/ 743578 h 1847704"/>
                <a:gd name="connsiteX4362" fmla="*/ 1237943 w 1842380"/>
                <a:gd name="connsiteY4362" fmla="*/ 744643 h 1847704"/>
                <a:gd name="connsiteX4363" fmla="*/ 1239008 w 1842380"/>
                <a:gd name="connsiteY4363" fmla="*/ 746772 h 1847704"/>
                <a:gd name="connsiteX4364" fmla="*/ 1239008 w 1842380"/>
                <a:gd name="connsiteY4364" fmla="*/ 749967 h 1847704"/>
                <a:gd name="connsiteX4365" fmla="*/ 1240073 w 1842380"/>
                <a:gd name="connsiteY4365" fmla="*/ 752097 h 1847704"/>
                <a:gd name="connsiteX4366" fmla="*/ 1240073 w 1842380"/>
                <a:gd name="connsiteY4366" fmla="*/ 754227 h 1847704"/>
                <a:gd name="connsiteX4367" fmla="*/ 1239008 w 1842380"/>
                <a:gd name="connsiteY4367" fmla="*/ 760084 h 1847704"/>
                <a:gd name="connsiteX4368" fmla="*/ 1239008 w 1842380"/>
                <a:gd name="connsiteY4368" fmla="*/ 763279 h 1847704"/>
                <a:gd name="connsiteX4369" fmla="*/ 1237943 w 1842380"/>
                <a:gd name="connsiteY4369" fmla="*/ 769137 h 1847704"/>
                <a:gd name="connsiteX4370" fmla="*/ 1236878 w 1842380"/>
                <a:gd name="connsiteY4370" fmla="*/ 773396 h 1847704"/>
                <a:gd name="connsiteX4371" fmla="*/ 1235813 w 1842380"/>
                <a:gd name="connsiteY4371" fmla="*/ 775526 h 1847704"/>
                <a:gd name="connsiteX4372" fmla="*/ 1233683 w 1842380"/>
                <a:gd name="connsiteY4372" fmla="*/ 776591 h 1847704"/>
                <a:gd name="connsiteX4373" fmla="*/ 1233683 w 1842380"/>
                <a:gd name="connsiteY4373" fmla="*/ 707901 h 1847704"/>
                <a:gd name="connsiteX4374" fmla="*/ 1234748 w 1842380"/>
                <a:gd name="connsiteY4374" fmla="*/ 706836 h 1847704"/>
                <a:gd name="connsiteX4375" fmla="*/ 1239008 w 1842380"/>
                <a:gd name="connsiteY4375" fmla="*/ 703642 h 1847704"/>
                <a:gd name="connsiteX4376" fmla="*/ 1242203 w 1842380"/>
                <a:gd name="connsiteY4376" fmla="*/ 701512 h 1847704"/>
                <a:gd name="connsiteX4377" fmla="*/ 1243268 w 1842380"/>
                <a:gd name="connsiteY4377" fmla="*/ 701512 h 1847704"/>
                <a:gd name="connsiteX4378" fmla="*/ 1243268 w 1842380"/>
                <a:gd name="connsiteY4378" fmla="*/ 702577 h 1847704"/>
                <a:gd name="connsiteX4379" fmla="*/ 1243268 w 1842380"/>
                <a:gd name="connsiteY4379" fmla="*/ 789903 h 1847704"/>
                <a:gd name="connsiteX4380" fmla="*/ 1243268 w 1842380"/>
                <a:gd name="connsiteY4380" fmla="*/ 833567 h 1847704"/>
                <a:gd name="connsiteX4381" fmla="*/ 1242203 w 1842380"/>
                <a:gd name="connsiteY4381" fmla="*/ 833567 h 1847704"/>
                <a:gd name="connsiteX4382" fmla="*/ 1239008 w 1842380"/>
                <a:gd name="connsiteY4382" fmla="*/ 833567 h 1847704"/>
                <a:gd name="connsiteX4383" fmla="*/ 1236878 w 1842380"/>
                <a:gd name="connsiteY4383" fmla="*/ 832502 h 1847704"/>
                <a:gd name="connsiteX4384" fmla="*/ 1233683 w 1842380"/>
                <a:gd name="connsiteY4384" fmla="*/ 833567 h 1847704"/>
                <a:gd name="connsiteX4385" fmla="*/ 1233683 w 1842380"/>
                <a:gd name="connsiteY4385" fmla="*/ 820255 h 1847704"/>
                <a:gd name="connsiteX4386" fmla="*/ 1234748 w 1842380"/>
                <a:gd name="connsiteY4386" fmla="*/ 820255 h 1847704"/>
                <a:gd name="connsiteX4387" fmla="*/ 1236878 w 1842380"/>
                <a:gd name="connsiteY4387" fmla="*/ 819190 h 1847704"/>
                <a:gd name="connsiteX4388" fmla="*/ 1240073 w 1842380"/>
                <a:gd name="connsiteY4388" fmla="*/ 815995 h 1847704"/>
                <a:gd name="connsiteX4389" fmla="*/ 1241138 w 1842380"/>
                <a:gd name="connsiteY4389" fmla="*/ 812800 h 1847704"/>
                <a:gd name="connsiteX4390" fmla="*/ 1241138 w 1842380"/>
                <a:gd name="connsiteY4390" fmla="*/ 809605 h 1847704"/>
                <a:gd name="connsiteX4391" fmla="*/ 1240073 w 1842380"/>
                <a:gd name="connsiteY4391" fmla="*/ 805345 h 1847704"/>
                <a:gd name="connsiteX4392" fmla="*/ 1239008 w 1842380"/>
                <a:gd name="connsiteY4392" fmla="*/ 801085 h 1847704"/>
                <a:gd name="connsiteX4393" fmla="*/ 1240073 w 1842380"/>
                <a:gd name="connsiteY4393" fmla="*/ 797891 h 1847704"/>
                <a:gd name="connsiteX4394" fmla="*/ 1242203 w 1842380"/>
                <a:gd name="connsiteY4394" fmla="*/ 793631 h 1847704"/>
                <a:gd name="connsiteX4395" fmla="*/ 1243268 w 1842380"/>
                <a:gd name="connsiteY4395" fmla="*/ 789903 h 1847704"/>
                <a:gd name="connsiteX4396" fmla="*/ 1243268 w 1842380"/>
                <a:gd name="connsiteY4396" fmla="*/ 789903 h 1847704"/>
                <a:gd name="connsiteX4397" fmla="*/ 1243268 w 1842380"/>
                <a:gd name="connsiteY4397" fmla="*/ 841021 h 1847704"/>
                <a:gd name="connsiteX4398" fmla="*/ 1243268 w 1842380"/>
                <a:gd name="connsiteY4398" fmla="*/ 866048 h 1847704"/>
                <a:gd name="connsiteX4399" fmla="*/ 1243268 w 1842380"/>
                <a:gd name="connsiteY4399" fmla="*/ 866048 h 1847704"/>
                <a:gd name="connsiteX4400" fmla="*/ 1243268 w 1842380"/>
                <a:gd name="connsiteY4400" fmla="*/ 867113 h 1847704"/>
                <a:gd name="connsiteX4401" fmla="*/ 1240073 w 1842380"/>
                <a:gd name="connsiteY4401" fmla="*/ 869243 h 1847704"/>
                <a:gd name="connsiteX4402" fmla="*/ 1239008 w 1842380"/>
                <a:gd name="connsiteY4402" fmla="*/ 873503 h 1847704"/>
                <a:gd name="connsiteX4403" fmla="*/ 1237943 w 1842380"/>
                <a:gd name="connsiteY4403" fmla="*/ 876697 h 1847704"/>
                <a:gd name="connsiteX4404" fmla="*/ 1236878 w 1842380"/>
                <a:gd name="connsiteY4404" fmla="*/ 879892 h 1847704"/>
                <a:gd name="connsiteX4405" fmla="*/ 1233683 w 1842380"/>
                <a:gd name="connsiteY4405" fmla="*/ 883087 h 1847704"/>
                <a:gd name="connsiteX4406" fmla="*/ 1233683 w 1842380"/>
                <a:gd name="connsiteY4406" fmla="*/ 884152 h 1847704"/>
                <a:gd name="connsiteX4407" fmla="*/ 1233683 w 1842380"/>
                <a:gd name="connsiteY4407" fmla="*/ 849009 h 1847704"/>
                <a:gd name="connsiteX4408" fmla="*/ 1235813 w 1842380"/>
                <a:gd name="connsiteY4408" fmla="*/ 849009 h 1847704"/>
                <a:gd name="connsiteX4409" fmla="*/ 1236878 w 1842380"/>
                <a:gd name="connsiteY4409" fmla="*/ 847944 h 1847704"/>
                <a:gd name="connsiteX4410" fmla="*/ 1239008 w 1842380"/>
                <a:gd name="connsiteY4410" fmla="*/ 844749 h 1847704"/>
                <a:gd name="connsiteX4411" fmla="*/ 1242203 w 1842380"/>
                <a:gd name="connsiteY4411" fmla="*/ 841554 h 1847704"/>
                <a:gd name="connsiteX4412" fmla="*/ 1243268 w 1842380"/>
                <a:gd name="connsiteY4412" fmla="*/ 841021 h 1847704"/>
                <a:gd name="connsiteX4413" fmla="*/ 1243268 w 1842380"/>
                <a:gd name="connsiteY4413" fmla="*/ 841021 h 1847704"/>
                <a:gd name="connsiteX4414" fmla="*/ 1243268 w 1842380"/>
                <a:gd name="connsiteY4414" fmla="*/ 905984 h 1847704"/>
                <a:gd name="connsiteX4415" fmla="*/ 1243268 w 1842380"/>
                <a:gd name="connsiteY4415" fmla="*/ 921958 h 1847704"/>
                <a:gd name="connsiteX4416" fmla="*/ 1233151 w 1842380"/>
                <a:gd name="connsiteY4416" fmla="*/ 912906 h 1847704"/>
                <a:gd name="connsiteX4417" fmla="*/ 1233151 w 1842380"/>
                <a:gd name="connsiteY4417" fmla="*/ 905984 h 1847704"/>
                <a:gd name="connsiteX4418" fmla="*/ 1239008 w 1842380"/>
                <a:gd name="connsiteY4418" fmla="*/ 907049 h 1847704"/>
                <a:gd name="connsiteX4419" fmla="*/ 1243268 w 1842380"/>
                <a:gd name="connsiteY4419" fmla="*/ 905984 h 1847704"/>
                <a:gd name="connsiteX4420" fmla="*/ 1243268 w 1842380"/>
                <a:gd name="connsiteY4420" fmla="*/ 905984 h 1847704"/>
                <a:gd name="connsiteX4421" fmla="*/ 1243268 w 1842380"/>
                <a:gd name="connsiteY4421" fmla="*/ 956569 h 1847704"/>
                <a:gd name="connsiteX4422" fmla="*/ 1243268 w 1842380"/>
                <a:gd name="connsiteY4422" fmla="*/ 963492 h 1847704"/>
                <a:gd name="connsiteX4423" fmla="*/ 1233151 w 1842380"/>
                <a:gd name="connsiteY4423" fmla="*/ 962427 h 1847704"/>
                <a:gd name="connsiteX4424" fmla="*/ 1233151 w 1842380"/>
                <a:gd name="connsiteY4424" fmla="*/ 955504 h 1847704"/>
                <a:gd name="connsiteX4425" fmla="*/ 1243268 w 1842380"/>
                <a:gd name="connsiteY4425" fmla="*/ 956569 h 1847704"/>
                <a:gd name="connsiteX4426" fmla="*/ 1243268 w 1842380"/>
                <a:gd name="connsiteY4426" fmla="*/ 956569 h 1847704"/>
                <a:gd name="connsiteX4427" fmla="*/ 1243268 w 1842380"/>
                <a:gd name="connsiteY4427" fmla="*/ 980531 h 1847704"/>
                <a:gd name="connsiteX4428" fmla="*/ 1243268 w 1842380"/>
                <a:gd name="connsiteY4428" fmla="*/ 1024194 h 1847704"/>
                <a:gd name="connsiteX4429" fmla="*/ 1241138 w 1842380"/>
                <a:gd name="connsiteY4429" fmla="*/ 1021000 h 1847704"/>
                <a:gd name="connsiteX4430" fmla="*/ 1239008 w 1842380"/>
                <a:gd name="connsiteY4430" fmla="*/ 1016740 h 1847704"/>
                <a:gd name="connsiteX4431" fmla="*/ 1235813 w 1842380"/>
                <a:gd name="connsiteY4431" fmla="*/ 1009817 h 1847704"/>
                <a:gd name="connsiteX4432" fmla="*/ 1234748 w 1842380"/>
                <a:gd name="connsiteY4432" fmla="*/ 1002895 h 1847704"/>
                <a:gd name="connsiteX4433" fmla="*/ 1233683 w 1842380"/>
                <a:gd name="connsiteY4433" fmla="*/ 997038 h 1847704"/>
                <a:gd name="connsiteX4434" fmla="*/ 1233683 w 1842380"/>
                <a:gd name="connsiteY4434" fmla="*/ 991181 h 1847704"/>
                <a:gd name="connsiteX4435" fmla="*/ 1234748 w 1842380"/>
                <a:gd name="connsiteY4435" fmla="*/ 987986 h 1847704"/>
                <a:gd name="connsiteX4436" fmla="*/ 1236878 w 1842380"/>
                <a:gd name="connsiteY4436" fmla="*/ 982128 h 1847704"/>
                <a:gd name="connsiteX4437" fmla="*/ 1241138 w 1842380"/>
                <a:gd name="connsiteY4437" fmla="*/ 979999 h 1847704"/>
                <a:gd name="connsiteX4438" fmla="*/ 1243268 w 1842380"/>
                <a:gd name="connsiteY4438" fmla="*/ 979999 h 1847704"/>
                <a:gd name="connsiteX4439" fmla="*/ 1243268 w 1842380"/>
                <a:gd name="connsiteY4439" fmla="*/ 980531 h 1847704"/>
                <a:gd name="connsiteX4440" fmla="*/ 1243268 w 1842380"/>
                <a:gd name="connsiteY4440" fmla="*/ 1053481 h 1847704"/>
                <a:gd name="connsiteX4441" fmla="*/ 1243268 w 1842380"/>
                <a:gd name="connsiteY4441" fmla="*/ 1071585 h 1847704"/>
                <a:gd name="connsiteX4442" fmla="*/ 1237411 w 1842380"/>
                <a:gd name="connsiteY4442" fmla="*/ 1071585 h 1847704"/>
                <a:gd name="connsiteX4443" fmla="*/ 1236346 w 1842380"/>
                <a:gd name="connsiteY4443" fmla="*/ 1070520 h 1847704"/>
                <a:gd name="connsiteX4444" fmla="*/ 1233151 w 1842380"/>
                <a:gd name="connsiteY4444" fmla="*/ 1069455 h 1847704"/>
                <a:gd name="connsiteX4445" fmla="*/ 1233151 w 1842380"/>
                <a:gd name="connsiteY4445" fmla="*/ 1048156 h 1847704"/>
                <a:gd name="connsiteX4446" fmla="*/ 1234216 w 1842380"/>
                <a:gd name="connsiteY4446" fmla="*/ 1049221 h 1847704"/>
                <a:gd name="connsiteX4447" fmla="*/ 1238476 w 1842380"/>
                <a:gd name="connsiteY4447" fmla="*/ 1052416 h 1847704"/>
                <a:gd name="connsiteX4448" fmla="*/ 1243268 w 1842380"/>
                <a:gd name="connsiteY4448" fmla="*/ 1053481 h 1847704"/>
                <a:gd name="connsiteX4449" fmla="*/ 1243268 w 1842380"/>
                <a:gd name="connsiteY4449" fmla="*/ 1053481 h 1847704"/>
                <a:gd name="connsiteX4450" fmla="*/ 1243268 w 1842380"/>
                <a:gd name="connsiteY4450" fmla="*/ 1084897 h 1847704"/>
                <a:gd name="connsiteX4451" fmla="*/ 1243268 w 1842380"/>
                <a:gd name="connsiteY4451" fmla="*/ 1103001 h 1847704"/>
                <a:gd name="connsiteX4452" fmla="*/ 1236346 w 1842380"/>
                <a:gd name="connsiteY4452" fmla="*/ 1104066 h 1847704"/>
                <a:gd name="connsiteX4453" fmla="*/ 1233151 w 1842380"/>
                <a:gd name="connsiteY4453" fmla="*/ 1106196 h 1847704"/>
                <a:gd name="connsiteX4454" fmla="*/ 1233151 w 1842380"/>
                <a:gd name="connsiteY4454" fmla="*/ 1087027 h 1847704"/>
                <a:gd name="connsiteX4455" fmla="*/ 1236346 w 1842380"/>
                <a:gd name="connsiteY4455" fmla="*/ 1087027 h 1847704"/>
                <a:gd name="connsiteX4456" fmla="*/ 1243268 w 1842380"/>
                <a:gd name="connsiteY4456" fmla="*/ 1084897 h 1847704"/>
                <a:gd name="connsiteX4457" fmla="*/ 1243268 w 1842380"/>
                <a:gd name="connsiteY4457" fmla="*/ 1084897 h 1847704"/>
                <a:gd name="connsiteX4458" fmla="*/ 1243268 w 1842380"/>
                <a:gd name="connsiteY4458" fmla="*/ 1084897 h 1847704"/>
                <a:gd name="connsiteX4459" fmla="*/ 1243268 w 1842380"/>
                <a:gd name="connsiteY4459" fmla="*/ 1214822 h 1847704"/>
                <a:gd name="connsiteX4460" fmla="*/ 1243268 w 1842380"/>
                <a:gd name="connsiteY4460" fmla="*/ 1240914 h 1847704"/>
                <a:gd name="connsiteX4461" fmla="*/ 1239008 w 1842380"/>
                <a:gd name="connsiteY4461" fmla="*/ 1248901 h 1847704"/>
                <a:gd name="connsiteX4462" fmla="*/ 1237943 w 1842380"/>
                <a:gd name="connsiteY4462" fmla="*/ 1248901 h 1847704"/>
                <a:gd name="connsiteX4463" fmla="*/ 1233683 w 1842380"/>
                <a:gd name="connsiteY4463" fmla="*/ 1256888 h 1847704"/>
                <a:gd name="connsiteX4464" fmla="*/ 1233683 w 1842380"/>
                <a:gd name="connsiteY4464" fmla="*/ 1245706 h 1847704"/>
                <a:gd name="connsiteX4465" fmla="*/ 1233683 w 1842380"/>
                <a:gd name="connsiteY4465" fmla="*/ 1213225 h 1847704"/>
                <a:gd name="connsiteX4466" fmla="*/ 1233683 w 1842380"/>
                <a:gd name="connsiteY4466" fmla="*/ 1205238 h 1847704"/>
                <a:gd name="connsiteX4467" fmla="*/ 1243268 w 1842380"/>
                <a:gd name="connsiteY4467" fmla="*/ 1214822 h 1847704"/>
                <a:gd name="connsiteX4468" fmla="*/ 1243268 w 1842380"/>
                <a:gd name="connsiteY4468" fmla="*/ 1214822 h 1847704"/>
                <a:gd name="connsiteX4469" fmla="*/ 1243268 w 1842380"/>
                <a:gd name="connsiteY4469" fmla="*/ 1279785 h 1847704"/>
                <a:gd name="connsiteX4470" fmla="*/ 1243268 w 1842380"/>
                <a:gd name="connsiteY4470" fmla="*/ 1293097 h 1847704"/>
                <a:gd name="connsiteX4471" fmla="*/ 1243268 w 1842380"/>
                <a:gd name="connsiteY4471" fmla="*/ 1292032 h 1847704"/>
                <a:gd name="connsiteX4472" fmla="*/ 1233151 w 1842380"/>
                <a:gd name="connsiteY4472" fmla="*/ 1284045 h 1847704"/>
                <a:gd name="connsiteX4473" fmla="*/ 1233151 w 1842380"/>
                <a:gd name="connsiteY4473" fmla="*/ 1273927 h 1847704"/>
                <a:gd name="connsiteX4474" fmla="*/ 1242203 w 1842380"/>
                <a:gd name="connsiteY4474" fmla="*/ 1282980 h 1847704"/>
                <a:gd name="connsiteX4475" fmla="*/ 1243268 w 1842380"/>
                <a:gd name="connsiteY4475" fmla="*/ 1279785 h 1847704"/>
                <a:gd name="connsiteX4476" fmla="*/ 1243268 w 1842380"/>
                <a:gd name="connsiteY4476" fmla="*/ 1279785 h 1847704"/>
                <a:gd name="connsiteX4477" fmla="*/ 1243268 w 1842380"/>
                <a:gd name="connsiteY4477" fmla="*/ 1302149 h 1847704"/>
                <a:gd name="connsiteX4478" fmla="*/ 1243268 w 1842380"/>
                <a:gd name="connsiteY4478" fmla="*/ 1327175 h 1847704"/>
                <a:gd name="connsiteX4479" fmla="*/ 1235281 w 1842380"/>
                <a:gd name="connsiteY4479" fmla="*/ 1326110 h 1847704"/>
                <a:gd name="connsiteX4480" fmla="*/ 1233151 w 1842380"/>
                <a:gd name="connsiteY4480" fmla="*/ 1326110 h 1847704"/>
                <a:gd name="connsiteX4481" fmla="*/ 1233151 w 1842380"/>
                <a:gd name="connsiteY4481" fmla="*/ 1315993 h 1847704"/>
                <a:gd name="connsiteX4482" fmla="*/ 1233151 w 1842380"/>
                <a:gd name="connsiteY4482" fmla="*/ 1315993 h 1847704"/>
                <a:gd name="connsiteX4483" fmla="*/ 1243268 w 1842380"/>
                <a:gd name="connsiteY4483" fmla="*/ 1302149 h 1847704"/>
                <a:gd name="connsiteX4484" fmla="*/ 1243268 w 1842380"/>
                <a:gd name="connsiteY4484" fmla="*/ 1302149 h 1847704"/>
                <a:gd name="connsiteX4485" fmla="*/ 1243268 w 1842380"/>
                <a:gd name="connsiteY4485" fmla="*/ 1356462 h 1847704"/>
                <a:gd name="connsiteX4486" fmla="*/ 1243268 w 1842380"/>
                <a:gd name="connsiteY4486" fmla="*/ 1367644 h 1847704"/>
                <a:gd name="connsiteX4487" fmla="*/ 1233151 w 1842380"/>
                <a:gd name="connsiteY4487" fmla="*/ 1364449 h 1847704"/>
                <a:gd name="connsiteX4488" fmla="*/ 1233151 w 1842380"/>
                <a:gd name="connsiteY4488" fmla="*/ 1352202 h 1847704"/>
                <a:gd name="connsiteX4489" fmla="*/ 1243268 w 1842380"/>
                <a:gd name="connsiteY4489" fmla="*/ 1356462 h 1847704"/>
                <a:gd name="connsiteX4490" fmla="*/ 1243268 w 1842380"/>
                <a:gd name="connsiteY4490" fmla="*/ 1356462 h 1847704"/>
                <a:gd name="connsiteX4491" fmla="*/ 1243268 w 1842380"/>
                <a:gd name="connsiteY4491" fmla="*/ 1369774 h 1847704"/>
                <a:gd name="connsiteX4492" fmla="*/ 1243268 w 1842380"/>
                <a:gd name="connsiteY4492" fmla="*/ 1382021 h 1847704"/>
                <a:gd name="connsiteX4493" fmla="*/ 1233151 w 1842380"/>
                <a:gd name="connsiteY4493" fmla="*/ 1390008 h 1847704"/>
                <a:gd name="connsiteX4494" fmla="*/ 1233151 w 1842380"/>
                <a:gd name="connsiteY4494" fmla="*/ 1378826 h 1847704"/>
                <a:gd name="connsiteX4495" fmla="*/ 1243268 w 1842380"/>
                <a:gd name="connsiteY4495" fmla="*/ 1369774 h 1847704"/>
                <a:gd name="connsiteX4496" fmla="*/ 1243268 w 1842380"/>
                <a:gd name="connsiteY4496" fmla="*/ 1369774 h 1847704"/>
                <a:gd name="connsiteX4497" fmla="*/ 1243268 w 1842380"/>
                <a:gd name="connsiteY4497" fmla="*/ 1674885 h 1847704"/>
                <a:gd name="connsiteX4498" fmla="*/ 1243268 w 1842380"/>
                <a:gd name="connsiteY4498" fmla="*/ 1691924 h 1847704"/>
                <a:gd name="connsiteX4499" fmla="*/ 1233151 w 1842380"/>
                <a:gd name="connsiteY4499" fmla="*/ 1695119 h 1847704"/>
                <a:gd name="connsiteX4500" fmla="*/ 1233151 w 1842380"/>
                <a:gd name="connsiteY4500" fmla="*/ 1678080 h 1847704"/>
                <a:gd name="connsiteX4501" fmla="*/ 1243268 w 1842380"/>
                <a:gd name="connsiteY4501" fmla="*/ 1674885 h 1847704"/>
                <a:gd name="connsiteX4502" fmla="*/ 1243268 w 1842380"/>
                <a:gd name="connsiteY4502" fmla="*/ 1674885 h 1847704"/>
                <a:gd name="connsiteX4503" fmla="*/ 1243268 w 1842380"/>
                <a:gd name="connsiteY4503" fmla="*/ 1734522 h 1847704"/>
                <a:gd name="connsiteX4504" fmla="*/ 1243268 w 1842380"/>
                <a:gd name="connsiteY4504" fmla="*/ 1756887 h 1847704"/>
                <a:gd name="connsiteX4505" fmla="*/ 1233151 w 1842380"/>
                <a:gd name="connsiteY4505" fmla="*/ 1747834 h 1847704"/>
                <a:gd name="connsiteX4506" fmla="*/ 1233151 w 1842380"/>
                <a:gd name="connsiteY4506" fmla="*/ 1724405 h 1847704"/>
                <a:gd name="connsiteX4507" fmla="*/ 1243268 w 1842380"/>
                <a:gd name="connsiteY4507" fmla="*/ 1734522 h 1847704"/>
                <a:gd name="connsiteX4508" fmla="*/ 1243268 w 1842380"/>
                <a:gd name="connsiteY4508" fmla="*/ 1734522 h 1847704"/>
                <a:gd name="connsiteX4509" fmla="*/ 1243268 w 1842380"/>
                <a:gd name="connsiteY4509" fmla="*/ 1770731 h 1847704"/>
                <a:gd name="connsiteX4510" fmla="*/ 1243268 w 1842380"/>
                <a:gd name="connsiteY4510" fmla="*/ 1788835 h 1847704"/>
                <a:gd name="connsiteX4511" fmla="*/ 1233151 w 1842380"/>
                <a:gd name="connsiteY4511" fmla="*/ 1792030 h 1847704"/>
                <a:gd name="connsiteX4512" fmla="*/ 1233151 w 1842380"/>
                <a:gd name="connsiteY4512" fmla="*/ 1776056 h 1847704"/>
                <a:gd name="connsiteX4513" fmla="*/ 1243268 w 1842380"/>
                <a:gd name="connsiteY4513" fmla="*/ 1770731 h 1847704"/>
                <a:gd name="connsiteX4514" fmla="*/ 1233151 w 1842380"/>
                <a:gd name="connsiteY4514" fmla="*/ 56146 h 1847704"/>
                <a:gd name="connsiteX4515" fmla="*/ 1233151 w 1842380"/>
                <a:gd name="connsiteY4515" fmla="*/ 73185 h 1847704"/>
                <a:gd name="connsiteX4516" fmla="*/ 1220904 w 1842380"/>
                <a:gd name="connsiteY4516" fmla="*/ 69991 h 1847704"/>
                <a:gd name="connsiteX4517" fmla="*/ 1220904 w 1842380"/>
                <a:gd name="connsiteY4517" fmla="*/ 52951 h 1847704"/>
                <a:gd name="connsiteX4518" fmla="*/ 1233151 w 1842380"/>
                <a:gd name="connsiteY4518" fmla="*/ 56146 h 1847704"/>
                <a:gd name="connsiteX4519" fmla="*/ 1233151 w 1842380"/>
                <a:gd name="connsiteY4519" fmla="*/ 56146 h 1847704"/>
                <a:gd name="connsiteX4520" fmla="*/ 1233151 w 1842380"/>
                <a:gd name="connsiteY4520" fmla="*/ 149330 h 1847704"/>
                <a:gd name="connsiteX4521" fmla="*/ 1233151 w 1842380"/>
                <a:gd name="connsiteY4521" fmla="*/ 169564 h 1847704"/>
                <a:gd name="connsiteX4522" fmla="*/ 1220904 w 1842380"/>
                <a:gd name="connsiteY4522" fmla="*/ 159447 h 1847704"/>
                <a:gd name="connsiteX4523" fmla="*/ 1220904 w 1842380"/>
                <a:gd name="connsiteY4523" fmla="*/ 116849 h 1847704"/>
                <a:gd name="connsiteX4524" fmla="*/ 1229956 w 1842380"/>
                <a:gd name="connsiteY4524" fmla="*/ 145070 h 1847704"/>
                <a:gd name="connsiteX4525" fmla="*/ 1233151 w 1842380"/>
                <a:gd name="connsiteY4525" fmla="*/ 149330 h 1847704"/>
                <a:gd name="connsiteX4526" fmla="*/ 1233151 w 1842380"/>
                <a:gd name="connsiteY4526" fmla="*/ 149330 h 1847704"/>
                <a:gd name="connsiteX4527" fmla="*/ 1233151 w 1842380"/>
                <a:gd name="connsiteY4527" fmla="*/ 479468 h 1847704"/>
                <a:gd name="connsiteX4528" fmla="*/ 1233151 w 1842380"/>
                <a:gd name="connsiteY4528" fmla="*/ 489585 h 1847704"/>
                <a:gd name="connsiteX4529" fmla="*/ 1221969 w 1842380"/>
                <a:gd name="connsiteY4529" fmla="*/ 483727 h 1847704"/>
                <a:gd name="connsiteX4530" fmla="*/ 1221969 w 1842380"/>
                <a:gd name="connsiteY4530" fmla="*/ 483727 h 1847704"/>
                <a:gd name="connsiteX4531" fmla="*/ 1220904 w 1842380"/>
                <a:gd name="connsiteY4531" fmla="*/ 483727 h 1847704"/>
                <a:gd name="connsiteX4532" fmla="*/ 1220904 w 1842380"/>
                <a:gd name="connsiteY4532" fmla="*/ 507157 h 1847704"/>
                <a:gd name="connsiteX4533" fmla="*/ 1220904 w 1842380"/>
                <a:gd name="connsiteY4533" fmla="*/ 472545 h 1847704"/>
                <a:gd name="connsiteX4534" fmla="*/ 1221969 w 1842380"/>
                <a:gd name="connsiteY4534" fmla="*/ 473610 h 1847704"/>
                <a:gd name="connsiteX4535" fmla="*/ 1233151 w 1842380"/>
                <a:gd name="connsiteY4535" fmla="*/ 479468 h 1847704"/>
                <a:gd name="connsiteX4536" fmla="*/ 1233151 w 1842380"/>
                <a:gd name="connsiteY4536" fmla="*/ 479468 h 1847704"/>
                <a:gd name="connsiteX4537" fmla="*/ 1233151 w 1842380"/>
                <a:gd name="connsiteY4537" fmla="*/ 546028 h 1847704"/>
                <a:gd name="connsiteX4538" fmla="*/ 1233151 w 1842380"/>
                <a:gd name="connsiteY4538" fmla="*/ 557210 h 1847704"/>
                <a:gd name="connsiteX4539" fmla="*/ 1220904 w 1842380"/>
                <a:gd name="connsiteY4539" fmla="*/ 548157 h 1847704"/>
                <a:gd name="connsiteX4540" fmla="*/ 1220904 w 1842380"/>
                <a:gd name="connsiteY4540" fmla="*/ 530053 h 1847704"/>
                <a:gd name="connsiteX4541" fmla="*/ 1220904 w 1842380"/>
                <a:gd name="connsiteY4541" fmla="*/ 531118 h 1847704"/>
                <a:gd name="connsiteX4542" fmla="*/ 1233151 w 1842380"/>
                <a:gd name="connsiteY4542" fmla="*/ 546028 h 1847704"/>
                <a:gd name="connsiteX4543" fmla="*/ 1233151 w 1842380"/>
                <a:gd name="connsiteY4543" fmla="*/ 546028 h 1847704"/>
                <a:gd name="connsiteX4544" fmla="*/ 1233151 w 1842380"/>
                <a:gd name="connsiteY4544" fmla="*/ 585431 h 1847704"/>
                <a:gd name="connsiteX4545" fmla="*/ 1233151 w 1842380"/>
                <a:gd name="connsiteY4545" fmla="*/ 595548 h 1847704"/>
                <a:gd name="connsiteX4546" fmla="*/ 1220904 w 1842380"/>
                <a:gd name="connsiteY4546" fmla="*/ 606730 h 1847704"/>
                <a:gd name="connsiteX4547" fmla="*/ 1220904 w 1842380"/>
                <a:gd name="connsiteY4547" fmla="*/ 596613 h 1847704"/>
                <a:gd name="connsiteX4548" fmla="*/ 1229956 w 1842380"/>
                <a:gd name="connsiteY4548" fmla="*/ 589691 h 1847704"/>
                <a:gd name="connsiteX4549" fmla="*/ 1233151 w 1842380"/>
                <a:gd name="connsiteY4549" fmla="*/ 585431 h 1847704"/>
                <a:gd name="connsiteX4550" fmla="*/ 1233151 w 1842380"/>
                <a:gd name="connsiteY4550" fmla="*/ 585431 h 1847704"/>
                <a:gd name="connsiteX4551" fmla="*/ 1233151 w 1842380"/>
                <a:gd name="connsiteY4551" fmla="*/ 616847 h 1847704"/>
                <a:gd name="connsiteX4552" fmla="*/ 1233151 w 1842380"/>
                <a:gd name="connsiteY4552" fmla="*/ 625900 h 1847704"/>
                <a:gd name="connsiteX4553" fmla="*/ 1233151 w 1842380"/>
                <a:gd name="connsiteY4553" fmla="*/ 625900 h 1847704"/>
                <a:gd name="connsiteX4554" fmla="*/ 1233151 w 1842380"/>
                <a:gd name="connsiteY4554" fmla="*/ 624835 h 1847704"/>
                <a:gd name="connsiteX4555" fmla="*/ 1220904 w 1842380"/>
                <a:gd name="connsiteY4555" fmla="*/ 616847 h 1847704"/>
                <a:gd name="connsiteX4556" fmla="*/ 1220904 w 1842380"/>
                <a:gd name="connsiteY4556" fmla="*/ 609925 h 1847704"/>
                <a:gd name="connsiteX4557" fmla="*/ 1223034 w 1842380"/>
                <a:gd name="connsiteY4557" fmla="*/ 610990 h 1847704"/>
                <a:gd name="connsiteX4558" fmla="*/ 1233151 w 1842380"/>
                <a:gd name="connsiteY4558" fmla="*/ 616847 h 1847704"/>
                <a:gd name="connsiteX4559" fmla="*/ 1233151 w 1842380"/>
                <a:gd name="connsiteY4559" fmla="*/ 616847 h 1847704"/>
                <a:gd name="connsiteX4560" fmla="*/ 1233151 w 1842380"/>
                <a:gd name="connsiteY4560" fmla="*/ 649329 h 1847704"/>
                <a:gd name="connsiteX4561" fmla="*/ 1233151 w 1842380"/>
                <a:gd name="connsiteY4561" fmla="*/ 665303 h 1847704"/>
                <a:gd name="connsiteX4562" fmla="*/ 1220904 w 1842380"/>
                <a:gd name="connsiteY4562" fmla="*/ 675420 h 1847704"/>
                <a:gd name="connsiteX4563" fmla="*/ 1220904 w 1842380"/>
                <a:gd name="connsiteY4563" fmla="*/ 675420 h 1847704"/>
                <a:gd name="connsiteX4564" fmla="*/ 1220904 w 1842380"/>
                <a:gd name="connsiteY4564" fmla="*/ 667433 h 1847704"/>
                <a:gd name="connsiteX4565" fmla="*/ 1232086 w 1842380"/>
                <a:gd name="connsiteY4565" fmla="*/ 656251 h 1847704"/>
                <a:gd name="connsiteX4566" fmla="*/ 1220904 w 1842380"/>
                <a:gd name="connsiteY4566" fmla="*/ 651991 h 1847704"/>
                <a:gd name="connsiteX4567" fmla="*/ 1220904 w 1842380"/>
                <a:gd name="connsiteY4567" fmla="*/ 644004 h 1847704"/>
                <a:gd name="connsiteX4568" fmla="*/ 1233151 w 1842380"/>
                <a:gd name="connsiteY4568" fmla="*/ 649329 h 1847704"/>
                <a:gd name="connsiteX4569" fmla="*/ 1233151 w 1842380"/>
                <a:gd name="connsiteY4569" fmla="*/ 649329 h 1847704"/>
                <a:gd name="connsiteX4570" fmla="*/ 1233151 w 1842380"/>
                <a:gd name="connsiteY4570" fmla="*/ 708966 h 1847704"/>
                <a:gd name="connsiteX4571" fmla="*/ 1233151 w 1842380"/>
                <a:gd name="connsiteY4571" fmla="*/ 777656 h 1847704"/>
                <a:gd name="connsiteX4572" fmla="*/ 1227294 w 1842380"/>
                <a:gd name="connsiteY4572" fmla="*/ 779786 h 1847704"/>
                <a:gd name="connsiteX4573" fmla="*/ 1220371 w 1842380"/>
                <a:gd name="connsiteY4573" fmla="*/ 782981 h 1847704"/>
                <a:gd name="connsiteX4574" fmla="*/ 1220371 w 1842380"/>
                <a:gd name="connsiteY4574" fmla="*/ 762747 h 1847704"/>
                <a:gd name="connsiteX4575" fmla="*/ 1220371 w 1842380"/>
                <a:gd name="connsiteY4575" fmla="*/ 761682 h 1847704"/>
                <a:gd name="connsiteX4576" fmla="*/ 1222501 w 1842380"/>
                <a:gd name="connsiteY4576" fmla="*/ 760617 h 1847704"/>
                <a:gd name="connsiteX4577" fmla="*/ 1223566 w 1842380"/>
                <a:gd name="connsiteY4577" fmla="*/ 758487 h 1847704"/>
                <a:gd name="connsiteX4578" fmla="*/ 1224631 w 1842380"/>
                <a:gd name="connsiteY4578" fmla="*/ 755292 h 1847704"/>
                <a:gd name="connsiteX4579" fmla="*/ 1225696 w 1842380"/>
                <a:gd name="connsiteY4579" fmla="*/ 754227 h 1847704"/>
                <a:gd name="connsiteX4580" fmla="*/ 1225696 w 1842380"/>
                <a:gd name="connsiteY4580" fmla="*/ 752097 h 1847704"/>
                <a:gd name="connsiteX4581" fmla="*/ 1224631 w 1842380"/>
                <a:gd name="connsiteY4581" fmla="*/ 751032 h 1847704"/>
                <a:gd name="connsiteX4582" fmla="*/ 1222501 w 1842380"/>
                <a:gd name="connsiteY4582" fmla="*/ 748902 h 1847704"/>
                <a:gd name="connsiteX4583" fmla="*/ 1220371 w 1842380"/>
                <a:gd name="connsiteY4583" fmla="*/ 747837 h 1847704"/>
                <a:gd name="connsiteX4584" fmla="*/ 1220371 w 1842380"/>
                <a:gd name="connsiteY4584" fmla="*/ 719616 h 1847704"/>
                <a:gd name="connsiteX4585" fmla="*/ 1220371 w 1842380"/>
                <a:gd name="connsiteY4585" fmla="*/ 718551 h 1847704"/>
                <a:gd name="connsiteX4586" fmla="*/ 1226229 w 1842380"/>
                <a:gd name="connsiteY4586" fmla="*/ 714291 h 1847704"/>
                <a:gd name="connsiteX4587" fmla="*/ 1229424 w 1842380"/>
                <a:gd name="connsiteY4587" fmla="*/ 712161 h 1847704"/>
                <a:gd name="connsiteX4588" fmla="*/ 1233151 w 1842380"/>
                <a:gd name="connsiteY4588" fmla="*/ 708966 h 1847704"/>
                <a:gd name="connsiteX4589" fmla="*/ 1233151 w 1842380"/>
                <a:gd name="connsiteY4589" fmla="*/ 708966 h 1847704"/>
                <a:gd name="connsiteX4590" fmla="*/ 1233151 w 1842380"/>
                <a:gd name="connsiteY4590" fmla="*/ 820787 h 1847704"/>
                <a:gd name="connsiteX4591" fmla="*/ 1233151 w 1842380"/>
                <a:gd name="connsiteY4591" fmla="*/ 834099 h 1847704"/>
                <a:gd name="connsiteX4592" fmla="*/ 1231021 w 1842380"/>
                <a:gd name="connsiteY4592" fmla="*/ 834099 h 1847704"/>
                <a:gd name="connsiteX4593" fmla="*/ 1226761 w 1842380"/>
                <a:gd name="connsiteY4593" fmla="*/ 835164 h 1847704"/>
                <a:gd name="connsiteX4594" fmla="*/ 1220904 w 1842380"/>
                <a:gd name="connsiteY4594" fmla="*/ 835164 h 1847704"/>
                <a:gd name="connsiteX4595" fmla="*/ 1220904 w 1842380"/>
                <a:gd name="connsiteY4595" fmla="*/ 820787 h 1847704"/>
                <a:gd name="connsiteX4596" fmla="*/ 1221969 w 1842380"/>
                <a:gd name="connsiteY4596" fmla="*/ 821852 h 1847704"/>
                <a:gd name="connsiteX4597" fmla="*/ 1229956 w 1842380"/>
                <a:gd name="connsiteY4597" fmla="*/ 821852 h 1847704"/>
                <a:gd name="connsiteX4598" fmla="*/ 1233151 w 1842380"/>
                <a:gd name="connsiteY4598" fmla="*/ 820787 h 1847704"/>
                <a:gd name="connsiteX4599" fmla="*/ 1233151 w 1842380"/>
                <a:gd name="connsiteY4599" fmla="*/ 820787 h 1847704"/>
                <a:gd name="connsiteX4600" fmla="*/ 1233151 w 1842380"/>
                <a:gd name="connsiteY4600" fmla="*/ 849541 h 1847704"/>
                <a:gd name="connsiteX4601" fmla="*/ 1233151 w 1842380"/>
                <a:gd name="connsiteY4601" fmla="*/ 884685 h 1847704"/>
                <a:gd name="connsiteX4602" fmla="*/ 1232086 w 1842380"/>
                <a:gd name="connsiteY4602" fmla="*/ 884685 h 1847704"/>
                <a:gd name="connsiteX4603" fmla="*/ 1227826 w 1842380"/>
                <a:gd name="connsiteY4603" fmla="*/ 885750 h 1847704"/>
                <a:gd name="connsiteX4604" fmla="*/ 1220904 w 1842380"/>
                <a:gd name="connsiteY4604" fmla="*/ 885750 h 1847704"/>
                <a:gd name="connsiteX4605" fmla="*/ 1220904 w 1842380"/>
                <a:gd name="connsiteY4605" fmla="*/ 884685 h 1847704"/>
                <a:gd name="connsiteX4606" fmla="*/ 1220904 w 1842380"/>
                <a:gd name="connsiteY4606" fmla="*/ 849541 h 1847704"/>
                <a:gd name="connsiteX4607" fmla="*/ 1221969 w 1842380"/>
                <a:gd name="connsiteY4607" fmla="*/ 850606 h 1847704"/>
                <a:gd name="connsiteX4608" fmla="*/ 1228891 w 1842380"/>
                <a:gd name="connsiteY4608" fmla="*/ 850606 h 1847704"/>
                <a:gd name="connsiteX4609" fmla="*/ 1233151 w 1842380"/>
                <a:gd name="connsiteY4609" fmla="*/ 849541 h 1847704"/>
                <a:gd name="connsiteX4610" fmla="*/ 1233151 w 1842380"/>
                <a:gd name="connsiteY4610" fmla="*/ 849541 h 1847704"/>
                <a:gd name="connsiteX4611" fmla="*/ 1233151 w 1842380"/>
                <a:gd name="connsiteY4611" fmla="*/ 905984 h 1847704"/>
                <a:gd name="connsiteX4612" fmla="*/ 1233151 w 1842380"/>
                <a:gd name="connsiteY4612" fmla="*/ 912906 h 1847704"/>
                <a:gd name="connsiteX4613" fmla="*/ 1220904 w 1842380"/>
                <a:gd name="connsiteY4613" fmla="*/ 912906 h 1847704"/>
                <a:gd name="connsiteX4614" fmla="*/ 1220904 w 1842380"/>
                <a:gd name="connsiteY4614" fmla="*/ 905984 h 1847704"/>
                <a:gd name="connsiteX4615" fmla="*/ 1233151 w 1842380"/>
                <a:gd name="connsiteY4615" fmla="*/ 905984 h 1847704"/>
                <a:gd name="connsiteX4616" fmla="*/ 1233151 w 1842380"/>
                <a:gd name="connsiteY4616" fmla="*/ 905984 h 1847704"/>
                <a:gd name="connsiteX4617" fmla="*/ 1233151 w 1842380"/>
                <a:gd name="connsiteY4617" fmla="*/ 955504 h 1847704"/>
                <a:gd name="connsiteX4618" fmla="*/ 1233151 w 1842380"/>
                <a:gd name="connsiteY4618" fmla="*/ 962427 h 1847704"/>
                <a:gd name="connsiteX4619" fmla="*/ 1229956 w 1842380"/>
                <a:gd name="connsiteY4619" fmla="*/ 961362 h 1847704"/>
                <a:gd name="connsiteX4620" fmla="*/ 1220904 w 1842380"/>
                <a:gd name="connsiteY4620" fmla="*/ 962427 h 1847704"/>
                <a:gd name="connsiteX4621" fmla="*/ 1220904 w 1842380"/>
                <a:gd name="connsiteY4621" fmla="*/ 955504 h 1847704"/>
                <a:gd name="connsiteX4622" fmla="*/ 1223034 w 1842380"/>
                <a:gd name="connsiteY4622" fmla="*/ 955504 h 1847704"/>
                <a:gd name="connsiteX4623" fmla="*/ 1220904 w 1842380"/>
                <a:gd name="connsiteY4623" fmla="*/ 951245 h 1847704"/>
                <a:gd name="connsiteX4624" fmla="*/ 1220904 w 1842380"/>
                <a:gd name="connsiteY4624" fmla="*/ 950180 h 1847704"/>
                <a:gd name="connsiteX4625" fmla="*/ 1220904 w 1842380"/>
                <a:gd name="connsiteY4625" fmla="*/ 917698 h 1847704"/>
                <a:gd name="connsiteX4626" fmla="*/ 1224099 w 1842380"/>
                <a:gd name="connsiteY4626" fmla="*/ 934738 h 1847704"/>
                <a:gd name="connsiteX4627" fmla="*/ 1224099 w 1842380"/>
                <a:gd name="connsiteY4627" fmla="*/ 934738 h 1847704"/>
                <a:gd name="connsiteX4628" fmla="*/ 1233151 w 1842380"/>
                <a:gd name="connsiteY4628" fmla="*/ 955504 h 1847704"/>
                <a:gd name="connsiteX4629" fmla="*/ 1233151 w 1842380"/>
                <a:gd name="connsiteY4629" fmla="*/ 955504 h 1847704"/>
                <a:gd name="connsiteX4630" fmla="*/ 1233151 w 1842380"/>
                <a:gd name="connsiteY4630" fmla="*/ 1048156 h 1847704"/>
                <a:gd name="connsiteX4631" fmla="*/ 1233151 w 1842380"/>
                <a:gd name="connsiteY4631" fmla="*/ 1069455 h 1847704"/>
                <a:gd name="connsiteX4632" fmla="*/ 1228891 w 1842380"/>
                <a:gd name="connsiteY4632" fmla="*/ 1068390 h 1847704"/>
                <a:gd name="connsiteX4633" fmla="*/ 1226761 w 1842380"/>
                <a:gd name="connsiteY4633" fmla="*/ 1067325 h 1847704"/>
                <a:gd name="connsiteX4634" fmla="*/ 1220904 w 1842380"/>
                <a:gd name="connsiteY4634" fmla="*/ 1066260 h 1847704"/>
                <a:gd name="connsiteX4635" fmla="*/ 1220904 w 1842380"/>
                <a:gd name="connsiteY4635" fmla="*/ 1039104 h 1847704"/>
                <a:gd name="connsiteX4636" fmla="*/ 1224099 w 1842380"/>
                <a:gd name="connsiteY4636" fmla="*/ 1042299 h 1847704"/>
                <a:gd name="connsiteX4637" fmla="*/ 1229956 w 1842380"/>
                <a:gd name="connsiteY4637" fmla="*/ 1045494 h 1847704"/>
                <a:gd name="connsiteX4638" fmla="*/ 1233151 w 1842380"/>
                <a:gd name="connsiteY4638" fmla="*/ 1048156 h 1847704"/>
                <a:gd name="connsiteX4639" fmla="*/ 1233151 w 1842380"/>
                <a:gd name="connsiteY4639" fmla="*/ 1048156 h 1847704"/>
                <a:gd name="connsiteX4640" fmla="*/ 1233151 w 1842380"/>
                <a:gd name="connsiteY4640" fmla="*/ 1087560 h 1847704"/>
                <a:gd name="connsiteX4641" fmla="*/ 1233151 w 1842380"/>
                <a:gd name="connsiteY4641" fmla="*/ 1106729 h 1847704"/>
                <a:gd name="connsiteX4642" fmla="*/ 1229956 w 1842380"/>
                <a:gd name="connsiteY4642" fmla="*/ 1107794 h 1847704"/>
                <a:gd name="connsiteX4643" fmla="*/ 1220904 w 1842380"/>
                <a:gd name="connsiteY4643" fmla="*/ 1110989 h 1847704"/>
                <a:gd name="connsiteX4644" fmla="*/ 1220904 w 1842380"/>
                <a:gd name="connsiteY4644" fmla="*/ 1085962 h 1847704"/>
                <a:gd name="connsiteX4645" fmla="*/ 1224099 w 1842380"/>
                <a:gd name="connsiteY4645" fmla="*/ 1087027 h 1847704"/>
                <a:gd name="connsiteX4646" fmla="*/ 1228359 w 1842380"/>
                <a:gd name="connsiteY4646" fmla="*/ 1088092 h 1847704"/>
                <a:gd name="connsiteX4647" fmla="*/ 1233151 w 1842380"/>
                <a:gd name="connsiteY4647" fmla="*/ 1087560 h 1847704"/>
                <a:gd name="connsiteX4648" fmla="*/ 1233151 w 1842380"/>
                <a:gd name="connsiteY4648" fmla="*/ 1087560 h 1847704"/>
                <a:gd name="connsiteX4649" fmla="*/ 1233151 w 1842380"/>
                <a:gd name="connsiteY4649" fmla="*/ 1204173 h 1847704"/>
                <a:gd name="connsiteX4650" fmla="*/ 1233151 w 1842380"/>
                <a:gd name="connsiteY4650" fmla="*/ 1212160 h 1847704"/>
                <a:gd name="connsiteX4651" fmla="*/ 1228891 w 1842380"/>
                <a:gd name="connsiteY4651" fmla="*/ 1208965 h 1847704"/>
                <a:gd name="connsiteX4652" fmla="*/ 1220904 w 1842380"/>
                <a:gd name="connsiteY4652" fmla="*/ 1224939 h 1847704"/>
                <a:gd name="connsiteX4653" fmla="*/ 1220904 w 1842380"/>
                <a:gd name="connsiteY4653" fmla="*/ 1212692 h 1847704"/>
                <a:gd name="connsiteX4654" fmla="*/ 1220904 w 1842380"/>
                <a:gd name="connsiteY4654" fmla="*/ 1202575 h 1847704"/>
                <a:gd name="connsiteX4655" fmla="*/ 1220904 w 1842380"/>
                <a:gd name="connsiteY4655" fmla="*/ 1191393 h 1847704"/>
                <a:gd name="connsiteX4656" fmla="*/ 1226761 w 1842380"/>
                <a:gd name="connsiteY4656" fmla="*/ 1200445 h 1847704"/>
                <a:gd name="connsiteX4657" fmla="*/ 1233151 w 1842380"/>
                <a:gd name="connsiteY4657" fmla="*/ 1204173 h 1847704"/>
                <a:gd name="connsiteX4658" fmla="*/ 1233151 w 1842380"/>
                <a:gd name="connsiteY4658" fmla="*/ 1204173 h 1847704"/>
                <a:gd name="connsiteX4659" fmla="*/ 1233151 w 1842380"/>
                <a:gd name="connsiteY4659" fmla="*/ 1245174 h 1847704"/>
                <a:gd name="connsiteX4660" fmla="*/ 1233151 w 1842380"/>
                <a:gd name="connsiteY4660" fmla="*/ 1256356 h 1847704"/>
                <a:gd name="connsiteX4661" fmla="*/ 1231021 w 1842380"/>
                <a:gd name="connsiteY4661" fmla="*/ 1259550 h 1847704"/>
                <a:gd name="connsiteX4662" fmla="*/ 1228891 w 1842380"/>
                <a:gd name="connsiteY4662" fmla="*/ 1263810 h 1847704"/>
                <a:gd name="connsiteX4663" fmla="*/ 1233151 w 1842380"/>
                <a:gd name="connsiteY4663" fmla="*/ 1273927 h 1847704"/>
                <a:gd name="connsiteX4664" fmla="*/ 1233151 w 1842380"/>
                <a:gd name="connsiteY4664" fmla="*/ 1284045 h 1847704"/>
                <a:gd name="connsiteX4665" fmla="*/ 1223034 w 1842380"/>
                <a:gd name="connsiteY4665" fmla="*/ 1271798 h 1847704"/>
                <a:gd name="connsiteX4666" fmla="*/ 1220904 w 1842380"/>
                <a:gd name="connsiteY4666" fmla="*/ 1269668 h 1847704"/>
                <a:gd name="connsiteX4667" fmla="*/ 1220904 w 1842380"/>
                <a:gd name="connsiteY4667" fmla="*/ 1261680 h 1847704"/>
                <a:gd name="connsiteX4668" fmla="*/ 1221969 w 1842380"/>
                <a:gd name="connsiteY4668" fmla="*/ 1262745 h 1847704"/>
                <a:gd name="connsiteX4669" fmla="*/ 1224099 w 1842380"/>
                <a:gd name="connsiteY4669" fmla="*/ 1256888 h 1847704"/>
                <a:gd name="connsiteX4670" fmla="*/ 1233151 w 1842380"/>
                <a:gd name="connsiteY4670" fmla="*/ 1245174 h 1847704"/>
                <a:gd name="connsiteX4671" fmla="*/ 1233151 w 1842380"/>
                <a:gd name="connsiteY4671" fmla="*/ 1245174 h 1847704"/>
                <a:gd name="connsiteX4672" fmla="*/ 1233151 w 1842380"/>
                <a:gd name="connsiteY4672" fmla="*/ 1315993 h 1847704"/>
                <a:gd name="connsiteX4673" fmla="*/ 1233151 w 1842380"/>
                <a:gd name="connsiteY4673" fmla="*/ 1326110 h 1847704"/>
                <a:gd name="connsiteX4674" fmla="*/ 1220904 w 1842380"/>
                <a:gd name="connsiteY4674" fmla="*/ 1333033 h 1847704"/>
                <a:gd name="connsiteX4675" fmla="*/ 1220904 w 1842380"/>
                <a:gd name="connsiteY4675" fmla="*/ 1320786 h 1847704"/>
                <a:gd name="connsiteX4676" fmla="*/ 1233151 w 1842380"/>
                <a:gd name="connsiteY4676" fmla="*/ 1315993 h 1847704"/>
                <a:gd name="connsiteX4677" fmla="*/ 1233151 w 1842380"/>
                <a:gd name="connsiteY4677" fmla="*/ 1315993 h 1847704"/>
                <a:gd name="connsiteX4678" fmla="*/ 1233151 w 1842380"/>
                <a:gd name="connsiteY4678" fmla="*/ 1351670 h 1847704"/>
                <a:gd name="connsiteX4679" fmla="*/ 1233151 w 1842380"/>
                <a:gd name="connsiteY4679" fmla="*/ 1363916 h 1847704"/>
                <a:gd name="connsiteX4680" fmla="*/ 1220904 w 1842380"/>
                <a:gd name="connsiteY4680" fmla="*/ 1356994 h 1847704"/>
                <a:gd name="connsiteX4681" fmla="*/ 1220904 w 1842380"/>
                <a:gd name="connsiteY4681" fmla="*/ 1344747 h 1847704"/>
                <a:gd name="connsiteX4682" fmla="*/ 1233151 w 1842380"/>
                <a:gd name="connsiteY4682" fmla="*/ 1351670 h 1847704"/>
                <a:gd name="connsiteX4683" fmla="*/ 1233151 w 1842380"/>
                <a:gd name="connsiteY4683" fmla="*/ 1351670 h 1847704"/>
                <a:gd name="connsiteX4684" fmla="*/ 1233151 w 1842380"/>
                <a:gd name="connsiteY4684" fmla="*/ 1378826 h 1847704"/>
                <a:gd name="connsiteX4685" fmla="*/ 1233151 w 1842380"/>
                <a:gd name="connsiteY4685" fmla="*/ 1390008 h 1847704"/>
                <a:gd name="connsiteX4686" fmla="*/ 1220904 w 1842380"/>
                <a:gd name="connsiteY4686" fmla="*/ 1394268 h 1847704"/>
                <a:gd name="connsiteX4687" fmla="*/ 1220904 w 1842380"/>
                <a:gd name="connsiteY4687" fmla="*/ 1384151 h 1847704"/>
                <a:gd name="connsiteX4688" fmla="*/ 1233151 w 1842380"/>
                <a:gd name="connsiteY4688" fmla="*/ 1378826 h 1847704"/>
                <a:gd name="connsiteX4689" fmla="*/ 1233151 w 1842380"/>
                <a:gd name="connsiteY4689" fmla="*/ 1378826 h 1847704"/>
                <a:gd name="connsiteX4690" fmla="*/ 1233151 w 1842380"/>
                <a:gd name="connsiteY4690" fmla="*/ 1678612 h 1847704"/>
                <a:gd name="connsiteX4691" fmla="*/ 1233151 w 1842380"/>
                <a:gd name="connsiteY4691" fmla="*/ 1695651 h 1847704"/>
                <a:gd name="connsiteX4692" fmla="*/ 1220904 w 1842380"/>
                <a:gd name="connsiteY4692" fmla="*/ 1701509 h 1847704"/>
                <a:gd name="connsiteX4693" fmla="*/ 1220904 w 1842380"/>
                <a:gd name="connsiteY4693" fmla="*/ 1684469 h 1847704"/>
                <a:gd name="connsiteX4694" fmla="*/ 1233151 w 1842380"/>
                <a:gd name="connsiteY4694" fmla="*/ 1678612 h 1847704"/>
                <a:gd name="connsiteX4695" fmla="*/ 1233151 w 1842380"/>
                <a:gd name="connsiteY4695" fmla="*/ 1678612 h 1847704"/>
                <a:gd name="connsiteX4696" fmla="*/ 1233151 w 1842380"/>
                <a:gd name="connsiteY4696" fmla="*/ 1724405 h 1847704"/>
                <a:gd name="connsiteX4697" fmla="*/ 1233151 w 1842380"/>
                <a:gd name="connsiteY4697" fmla="*/ 1747834 h 1847704"/>
                <a:gd name="connsiteX4698" fmla="*/ 1220904 w 1842380"/>
                <a:gd name="connsiteY4698" fmla="*/ 1737717 h 1847704"/>
                <a:gd name="connsiteX4699" fmla="*/ 1220904 w 1842380"/>
                <a:gd name="connsiteY4699" fmla="*/ 1713223 h 1847704"/>
                <a:gd name="connsiteX4700" fmla="*/ 1233151 w 1842380"/>
                <a:gd name="connsiteY4700" fmla="*/ 1724405 h 1847704"/>
                <a:gd name="connsiteX4701" fmla="*/ 1233151 w 1842380"/>
                <a:gd name="connsiteY4701" fmla="*/ 1724405 h 1847704"/>
                <a:gd name="connsiteX4702" fmla="*/ 1233151 w 1842380"/>
                <a:gd name="connsiteY4702" fmla="*/ 1776588 h 1847704"/>
                <a:gd name="connsiteX4703" fmla="*/ 1233151 w 1842380"/>
                <a:gd name="connsiteY4703" fmla="*/ 1792563 h 1847704"/>
                <a:gd name="connsiteX4704" fmla="*/ 1220904 w 1842380"/>
                <a:gd name="connsiteY4704" fmla="*/ 1795758 h 1847704"/>
                <a:gd name="connsiteX4705" fmla="*/ 1220904 w 1842380"/>
                <a:gd name="connsiteY4705" fmla="*/ 1778718 h 1847704"/>
                <a:gd name="connsiteX4706" fmla="*/ 1233151 w 1842380"/>
                <a:gd name="connsiteY4706" fmla="*/ 1776588 h 1847704"/>
                <a:gd name="connsiteX4707" fmla="*/ 1220904 w 1842380"/>
                <a:gd name="connsiteY4707" fmla="*/ 52951 h 1847704"/>
                <a:gd name="connsiteX4708" fmla="*/ 1220904 w 1842380"/>
                <a:gd name="connsiteY4708" fmla="*/ 69991 h 1847704"/>
                <a:gd name="connsiteX4709" fmla="*/ 1215047 w 1842380"/>
                <a:gd name="connsiteY4709" fmla="*/ 67861 h 1847704"/>
                <a:gd name="connsiteX4710" fmla="*/ 1215047 w 1842380"/>
                <a:gd name="connsiteY4710" fmla="*/ 51886 h 1847704"/>
                <a:gd name="connsiteX4711" fmla="*/ 1220904 w 1842380"/>
                <a:gd name="connsiteY4711" fmla="*/ 52951 h 1847704"/>
                <a:gd name="connsiteX4712" fmla="*/ 1220904 w 1842380"/>
                <a:gd name="connsiteY4712" fmla="*/ 52951 h 1847704"/>
                <a:gd name="connsiteX4713" fmla="*/ 1220904 w 1842380"/>
                <a:gd name="connsiteY4713" fmla="*/ 116849 h 1847704"/>
                <a:gd name="connsiteX4714" fmla="*/ 1220904 w 1842380"/>
                <a:gd name="connsiteY4714" fmla="*/ 159447 h 1847704"/>
                <a:gd name="connsiteX4715" fmla="*/ 1216644 w 1842380"/>
                <a:gd name="connsiteY4715" fmla="*/ 156252 h 1847704"/>
                <a:gd name="connsiteX4716" fmla="*/ 1215579 w 1842380"/>
                <a:gd name="connsiteY4716" fmla="*/ 156252 h 1847704"/>
                <a:gd name="connsiteX4717" fmla="*/ 1215579 w 1842380"/>
                <a:gd name="connsiteY4717" fmla="*/ 85433 h 1847704"/>
                <a:gd name="connsiteX4718" fmla="*/ 1220904 w 1842380"/>
                <a:gd name="connsiteY4718" fmla="*/ 116849 h 1847704"/>
                <a:gd name="connsiteX4719" fmla="*/ 1220904 w 1842380"/>
                <a:gd name="connsiteY4719" fmla="*/ 116849 h 1847704"/>
                <a:gd name="connsiteX4720" fmla="*/ 1220904 w 1842380"/>
                <a:gd name="connsiteY4720" fmla="*/ 472545 h 1847704"/>
                <a:gd name="connsiteX4721" fmla="*/ 1220904 w 1842380"/>
                <a:gd name="connsiteY4721" fmla="*/ 507689 h 1847704"/>
                <a:gd name="connsiteX4722" fmla="*/ 1220904 w 1842380"/>
                <a:gd name="connsiteY4722" fmla="*/ 530053 h 1847704"/>
                <a:gd name="connsiteX4723" fmla="*/ 1220904 w 1842380"/>
                <a:gd name="connsiteY4723" fmla="*/ 548157 h 1847704"/>
                <a:gd name="connsiteX4724" fmla="*/ 1215047 w 1842380"/>
                <a:gd name="connsiteY4724" fmla="*/ 541235 h 1847704"/>
                <a:gd name="connsiteX4725" fmla="*/ 1215047 w 1842380"/>
                <a:gd name="connsiteY4725" fmla="*/ 469350 h 1847704"/>
                <a:gd name="connsiteX4726" fmla="*/ 1216112 w 1842380"/>
                <a:gd name="connsiteY4726" fmla="*/ 471480 h 1847704"/>
                <a:gd name="connsiteX4727" fmla="*/ 1220904 w 1842380"/>
                <a:gd name="connsiteY4727" fmla="*/ 472545 h 1847704"/>
                <a:gd name="connsiteX4728" fmla="*/ 1220904 w 1842380"/>
                <a:gd name="connsiteY4728" fmla="*/ 472545 h 1847704"/>
                <a:gd name="connsiteX4729" fmla="*/ 1220904 w 1842380"/>
                <a:gd name="connsiteY4729" fmla="*/ 596613 h 1847704"/>
                <a:gd name="connsiteX4730" fmla="*/ 1220904 w 1842380"/>
                <a:gd name="connsiteY4730" fmla="*/ 606730 h 1847704"/>
                <a:gd name="connsiteX4731" fmla="*/ 1218774 w 1842380"/>
                <a:gd name="connsiteY4731" fmla="*/ 608860 h 1847704"/>
                <a:gd name="connsiteX4732" fmla="*/ 1220904 w 1842380"/>
                <a:gd name="connsiteY4732" fmla="*/ 609925 h 1847704"/>
                <a:gd name="connsiteX4733" fmla="*/ 1220904 w 1842380"/>
                <a:gd name="connsiteY4733" fmla="*/ 616847 h 1847704"/>
                <a:gd name="connsiteX4734" fmla="*/ 1215047 w 1842380"/>
                <a:gd name="connsiteY4734" fmla="*/ 615782 h 1847704"/>
                <a:gd name="connsiteX4735" fmla="*/ 1215047 w 1842380"/>
                <a:gd name="connsiteY4735" fmla="*/ 603535 h 1847704"/>
                <a:gd name="connsiteX4736" fmla="*/ 1220904 w 1842380"/>
                <a:gd name="connsiteY4736" fmla="*/ 596613 h 1847704"/>
                <a:gd name="connsiteX4737" fmla="*/ 1220904 w 1842380"/>
                <a:gd name="connsiteY4737" fmla="*/ 596613 h 1847704"/>
                <a:gd name="connsiteX4738" fmla="*/ 1220904 w 1842380"/>
                <a:gd name="connsiteY4738" fmla="*/ 644004 h 1847704"/>
                <a:gd name="connsiteX4739" fmla="*/ 1220904 w 1842380"/>
                <a:gd name="connsiteY4739" fmla="*/ 651991 h 1847704"/>
                <a:gd name="connsiteX4740" fmla="*/ 1215047 w 1842380"/>
                <a:gd name="connsiteY4740" fmla="*/ 647731 h 1847704"/>
                <a:gd name="connsiteX4741" fmla="*/ 1215047 w 1842380"/>
                <a:gd name="connsiteY4741" fmla="*/ 639744 h 1847704"/>
                <a:gd name="connsiteX4742" fmla="*/ 1220904 w 1842380"/>
                <a:gd name="connsiteY4742" fmla="*/ 644004 h 1847704"/>
                <a:gd name="connsiteX4743" fmla="*/ 1220904 w 1842380"/>
                <a:gd name="connsiteY4743" fmla="*/ 644004 h 1847704"/>
                <a:gd name="connsiteX4744" fmla="*/ 1220904 w 1842380"/>
                <a:gd name="connsiteY4744" fmla="*/ 667433 h 1847704"/>
                <a:gd name="connsiteX4745" fmla="*/ 1220904 w 1842380"/>
                <a:gd name="connsiteY4745" fmla="*/ 675420 h 1847704"/>
                <a:gd name="connsiteX4746" fmla="*/ 1215047 w 1842380"/>
                <a:gd name="connsiteY4746" fmla="*/ 683407 h 1847704"/>
                <a:gd name="connsiteX4747" fmla="*/ 1215047 w 1842380"/>
                <a:gd name="connsiteY4747" fmla="*/ 669563 h 1847704"/>
                <a:gd name="connsiteX4748" fmla="*/ 1220904 w 1842380"/>
                <a:gd name="connsiteY4748" fmla="*/ 667433 h 1847704"/>
                <a:gd name="connsiteX4749" fmla="*/ 1220904 w 1842380"/>
                <a:gd name="connsiteY4749" fmla="*/ 667433 h 1847704"/>
                <a:gd name="connsiteX4750" fmla="*/ 1220904 w 1842380"/>
                <a:gd name="connsiteY4750" fmla="*/ 719083 h 1847704"/>
                <a:gd name="connsiteX4751" fmla="*/ 1220904 w 1842380"/>
                <a:gd name="connsiteY4751" fmla="*/ 747305 h 1847704"/>
                <a:gd name="connsiteX4752" fmla="*/ 1220904 w 1842380"/>
                <a:gd name="connsiteY4752" fmla="*/ 747305 h 1847704"/>
                <a:gd name="connsiteX4753" fmla="*/ 1218774 w 1842380"/>
                <a:gd name="connsiteY4753" fmla="*/ 744110 h 1847704"/>
                <a:gd name="connsiteX4754" fmla="*/ 1215579 w 1842380"/>
                <a:gd name="connsiteY4754" fmla="*/ 740915 h 1847704"/>
                <a:gd name="connsiteX4755" fmla="*/ 1215579 w 1842380"/>
                <a:gd name="connsiteY4755" fmla="*/ 738785 h 1847704"/>
                <a:gd name="connsiteX4756" fmla="*/ 1215579 w 1842380"/>
                <a:gd name="connsiteY4756" fmla="*/ 737720 h 1847704"/>
                <a:gd name="connsiteX4757" fmla="*/ 1215579 w 1842380"/>
                <a:gd name="connsiteY4757" fmla="*/ 727603 h 1847704"/>
                <a:gd name="connsiteX4758" fmla="*/ 1215579 w 1842380"/>
                <a:gd name="connsiteY4758" fmla="*/ 725473 h 1847704"/>
                <a:gd name="connsiteX4759" fmla="*/ 1217709 w 1842380"/>
                <a:gd name="connsiteY4759" fmla="*/ 722278 h 1847704"/>
                <a:gd name="connsiteX4760" fmla="*/ 1220904 w 1842380"/>
                <a:gd name="connsiteY4760" fmla="*/ 719083 h 1847704"/>
                <a:gd name="connsiteX4761" fmla="*/ 1220904 w 1842380"/>
                <a:gd name="connsiteY4761" fmla="*/ 719083 h 1847704"/>
                <a:gd name="connsiteX4762" fmla="*/ 1220904 w 1842380"/>
                <a:gd name="connsiteY4762" fmla="*/ 763279 h 1847704"/>
                <a:gd name="connsiteX4763" fmla="*/ 1220904 w 1842380"/>
                <a:gd name="connsiteY4763" fmla="*/ 783514 h 1847704"/>
                <a:gd name="connsiteX4764" fmla="*/ 1219839 w 1842380"/>
                <a:gd name="connsiteY4764" fmla="*/ 783514 h 1847704"/>
                <a:gd name="connsiteX4765" fmla="*/ 1215579 w 1842380"/>
                <a:gd name="connsiteY4765" fmla="*/ 785643 h 1847704"/>
                <a:gd name="connsiteX4766" fmla="*/ 1215579 w 1842380"/>
                <a:gd name="connsiteY4766" fmla="*/ 764344 h 1847704"/>
                <a:gd name="connsiteX4767" fmla="*/ 1215579 w 1842380"/>
                <a:gd name="connsiteY4767" fmla="*/ 764344 h 1847704"/>
                <a:gd name="connsiteX4768" fmla="*/ 1217709 w 1842380"/>
                <a:gd name="connsiteY4768" fmla="*/ 763279 h 1847704"/>
                <a:gd name="connsiteX4769" fmla="*/ 1220904 w 1842380"/>
                <a:gd name="connsiteY4769" fmla="*/ 763279 h 1847704"/>
                <a:gd name="connsiteX4770" fmla="*/ 1220904 w 1842380"/>
                <a:gd name="connsiteY4770" fmla="*/ 763279 h 1847704"/>
                <a:gd name="connsiteX4771" fmla="*/ 1220904 w 1842380"/>
                <a:gd name="connsiteY4771" fmla="*/ 820787 h 1847704"/>
                <a:gd name="connsiteX4772" fmla="*/ 1220904 w 1842380"/>
                <a:gd name="connsiteY4772" fmla="*/ 835164 h 1847704"/>
                <a:gd name="connsiteX4773" fmla="*/ 1219839 w 1842380"/>
                <a:gd name="connsiteY4773" fmla="*/ 835164 h 1847704"/>
                <a:gd name="connsiteX4774" fmla="*/ 1216644 w 1842380"/>
                <a:gd name="connsiteY4774" fmla="*/ 836229 h 1847704"/>
                <a:gd name="connsiteX4775" fmla="*/ 1216644 w 1842380"/>
                <a:gd name="connsiteY4775" fmla="*/ 839424 h 1847704"/>
                <a:gd name="connsiteX4776" fmla="*/ 1216644 w 1842380"/>
                <a:gd name="connsiteY4776" fmla="*/ 843684 h 1847704"/>
                <a:gd name="connsiteX4777" fmla="*/ 1217709 w 1842380"/>
                <a:gd name="connsiteY4777" fmla="*/ 845814 h 1847704"/>
                <a:gd name="connsiteX4778" fmla="*/ 1218774 w 1842380"/>
                <a:gd name="connsiteY4778" fmla="*/ 846879 h 1847704"/>
                <a:gd name="connsiteX4779" fmla="*/ 1219839 w 1842380"/>
                <a:gd name="connsiteY4779" fmla="*/ 849009 h 1847704"/>
                <a:gd name="connsiteX4780" fmla="*/ 1220904 w 1842380"/>
                <a:gd name="connsiteY4780" fmla="*/ 849009 h 1847704"/>
                <a:gd name="connsiteX4781" fmla="*/ 1220904 w 1842380"/>
                <a:gd name="connsiteY4781" fmla="*/ 884152 h 1847704"/>
                <a:gd name="connsiteX4782" fmla="*/ 1218774 w 1842380"/>
                <a:gd name="connsiteY4782" fmla="*/ 880957 h 1847704"/>
                <a:gd name="connsiteX4783" fmla="*/ 1216644 w 1842380"/>
                <a:gd name="connsiteY4783" fmla="*/ 877762 h 1847704"/>
                <a:gd name="connsiteX4784" fmla="*/ 1215579 w 1842380"/>
                <a:gd name="connsiteY4784" fmla="*/ 875633 h 1847704"/>
                <a:gd name="connsiteX4785" fmla="*/ 1215579 w 1842380"/>
                <a:gd name="connsiteY4785" fmla="*/ 818125 h 1847704"/>
                <a:gd name="connsiteX4786" fmla="*/ 1216644 w 1842380"/>
                <a:gd name="connsiteY4786" fmla="*/ 818125 h 1847704"/>
                <a:gd name="connsiteX4787" fmla="*/ 1219839 w 1842380"/>
                <a:gd name="connsiteY4787" fmla="*/ 820255 h 1847704"/>
                <a:gd name="connsiteX4788" fmla="*/ 1220904 w 1842380"/>
                <a:gd name="connsiteY4788" fmla="*/ 820255 h 1847704"/>
                <a:gd name="connsiteX4789" fmla="*/ 1220904 w 1842380"/>
                <a:gd name="connsiteY4789" fmla="*/ 820787 h 1847704"/>
                <a:gd name="connsiteX4790" fmla="*/ 1220904 w 1842380"/>
                <a:gd name="connsiteY4790" fmla="*/ 905984 h 1847704"/>
                <a:gd name="connsiteX4791" fmla="*/ 1220904 w 1842380"/>
                <a:gd name="connsiteY4791" fmla="*/ 912906 h 1847704"/>
                <a:gd name="connsiteX4792" fmla="*/ 1218774 w 1842380"/>
                <a:gd name="connsiteY4792" fmla="*/ 912906 h 1847704"/>
                <a:gd name="connsiteX4793" fmla="*/ 1220904 w 1842380"/>
                <a:gd name="connsiteY4793" fmla="*/ 917166 h 1847704"/>
                <a:gd name="connsiteX4794" fmla="*/ 1220904 w 1842380"/>
                <a:gd name="connsiteY4794" fmla="*/ 949647 h 1847704"/>
                <a:gd name="connsiteX4795" fmla="*/ 1215047 w 1842380"/>
                <a:gd name="connsiteY4795" fmla="*/ 921426 h 1847704"/>
                <a:gd name="connsiteX4796" fmla="*/ 1215047 w 1842380"/>
                <a:gd name="connsiteY4796" fmla="*/ 905451 h 1847704"/>
                <a:gd name="connsiteX4797" fmla="*/ 1220904 w 1842380"/>
                <a:gd name="connsiteY4797" fmla="*/ 905984 h 1847704"/>
                <a:gd name="connsiteX4798" fmla="*/ 1220904 w 1842380"/>
                <a:gd name="connsiteY4798" fmla="*/ 905984 h 1847704"/>
                <a:gd name="connsiteX4799" fmla="*/ 1220904 w 1842380"/>
                <a:gd name="connsiteY4799" fmla="*/ 955504 h 1847704"/>
                <a:gd name="connsiteX4800" fmla="*/ 1220904 w 1842380"/>
                <a:gd name="connsiteY4800" fmla="*/ 962427 h 1847704"/>
                <a:gd name="connsiteX4801" fmla="*/ 1215047 w 1842380"/>
                <a:gd name="connsiteY4801" fmla="*/ 963492 h 1847704"/>
                <a:gd name="connsiteX4802" fmla="*/ 1215047 w 1842380"/>
                <a:gd name="connsiteY4802" fmla="*/ 956569 h 1847704"/>
                <a:gd name="connsiteX4803" fmla="*/ 1220904 w 1842380"/>
                <a:gd name="connsiteY4803" fmla="*/ 955504 h 1847704"/>
                <a:gd name="connsiteX4804" fmla="*/ 1220904 w 1842380"/>
                <a:gd name="connsiteY4804" fmla="*/ 955504 h 1847704"/>
                <a:gd name="connsiteX4805" fmla="*/ 1220904 w 1842380"/>
                <a:gd name="connsiteY4805" fmla="*/ 1039104 h 1847704"/>
                <a:gd name="connsiteX4806" fmla="*/ 1220904 w 1842380"/>
                <a:gd name="connsiteY4806" fmla="*/ 1066260 h 1847704"/>
                <a:gd name="connsiteX4807" fmla="*/ 1219839 w 1842380"/>
                <a:gd name="connsiteY4807" fmla="*/ 1066260 h 1847704"/>
                <a:gd name="connsiteX4808" fmla="*/ 1216644 w 1842380"/>
                <a:gd name="connsiteY4808" fmla="*/ 1065195 h 1847704"/>
                <a:gd name="connsiteX4809" fmla="*/ 1215579 w 1842380"/>
                <a:gd name="connsiteY4809" fmla="*/ 1064130 h 1847704"/>
                <a:gd name="connsiteX4810" fmla="*/ 1215579 w 1842380"/>
                <a:gd name="connsiteY4810" fmla="*/ 1036974 h 1847704"/>
                <a:gd name="connsiteX4811" fmla="*/ 1215579 w 1842380"/>
                <a:gd name="connsiteY4811" fmla="*/ 1036974 h 1847704"/>
                <a:gd name="connsiteX4812" fmla="*/ 1219839 w 1842380"/>
                <a:gd name="connsiteY4812" fmla="*/ 1039104 h 1847704"/>
                <a:gd name="connsiteX4813" fmla="*/ 1220904 w 1842380"/>
                <a:gd name="connsiteY4813" fmla="*/ 1039104 h 1847704"/>
                <a:gd name="connsiteX4814" fmla="*/ 1220904 w 1842380"/>
                <a:gd name="connsiteY4814" fmla="*/ 1039104 h 1847704"/>
                <a:gd name="connsiteX4815" fmla="*/ 1220904 w 1842380"/>
                <a:gd name="connsiteY4815" fmla="*/ 1085962 h 1847704"/>
                <a:gd name="connsiteX4816" fmla="*/ 1220904 w 1842380"/>
                <a:gd name="connsiteY4816" fmla="*/ 1110989 h 1847704"/>
                <a:gd name="connsiteX4817" fmla="*/ 1217709 w 1842380"/>
                <a:gd name="connsiteY4817" fmla="*/ 1112054 h 1847704"/>
                <a:gd name="connsiteX4818" fmla="*/ 1215579 w 1842380"/>
                <a:gd name="connsiteY4818" fmla="*/ 1113119 h 1847704"/>
                <a:gd name="connsiteX4819" fmla="*/ 1215579 w 1842380"/>
                <a:gd name="connsiteY4819" fmla="*/ 1087027 h 1847704"/>
                <a:gd name="connsiteX4820" fmla="*/ 1218774 w 1842380"/>
                <a:gd name="connsiteY4820" fmla="*/ 1085962 h 1847704"/>
                <a:gd name="connsiteX4821" fmla="*/ 1220904 w 1842380"/>
                <a:gd name="connsiteY4821" fmla="*/ 1085962 h 1847704"/>
                <a:gd name="connsiteX4822" fmla="*/ 1220904 w 1842380"/>
                <a:gd name="connsiteY4822" fmla="*/ 1085962 h 1847704"/>
                <a:gd name="connsiteX4823" fmla="*/ 1220904 w 1842380"/>
                <a:gd name="connsiteY4823" fmla="*/ 1190861 h 1847704"/>
                <a:gd name="connsiteX4824" fmla="*/ 1220904 w 1842380"/>
                <a:gd name="connsiteY4824" fmla="*/ 1202043 h 1847704"/>
                <a:gd name="connsiteX4825" fmla="*/ 1215047 w 1842380"/>
                <a:gd name="connsiteY4825" fmla="*/ 1194055 h 1847704"/>
                <a:gd name="connsiteX4826" fmla="*/ 1215047 w 1842380"/>
                <a:gd name="connsiteY4826" fmla="*/ 1185003 h 1847704"/>
                <a:gd name="connsiteX4827" fmla="*/ 1220904 w 1842380"/>
                <a:gd name="connsiteY4827" fmla="*/ 1190861 h 1847704"/>
                <a:gd name="connsiteX4828" fmla="*/ 1220904 w 1842380"/>
                <a:gd name="connsiteY4828" fmla="*/ 1190861 h 1847704"/>
                <a:gd name="connsiteX4829" fmla="*/ 1220904 w 1842380"/>
                <a:gd name="connsiteY4829" fmla="*/ 1212160 h 1847704"/>
                <a:gd name="connsiteX4830" fmla="*/ 1220904 w 1842380"/>
                <a:gd name="connsiteY4830" fmla="*/ 1224407 h 1847704"/>
                <a:gd name="connsiteX4831" fmla="*/ 1217709 w 1842380"/>
                <a:gd name="connsiteY4831" fmla="*/ 1227602 h 1847704"/>
                <a:gd name="connsiteX4832" fmla="*/ 1217709 w 1842380"/>
                <a:gd name="connsiteY4832" fmla="*/ 1227602 h 1847704"/>
                <a:gd name="connsiteX4833" fmla="*/ 1215579 w 1842380"/>
                <a:gd name="connsiteY4833" fmla="*/ 1231862 h 1847704"/>
                <a:gd name="connsiteX4834" fmla="*/ 1215579 w 1842380"/>
                <a:gd name="connsiteY4834" fmla="*/ 1220679 h 1847704"/>
                <a:gd name="connsiteX4835" fmla="*/ 1220904 w 1842380"/>
                <a:gd name="connsiteY4835" fmla="*/ 1212160 h 1847704"/>
                <a:gd name="connsiteX4836" fmla="*/ 1220904 w 1842380"/>
                <a:gd name="connsiteY4836" fmla="*/ 1212160 h 1847704"/>
                <a:gd name="connsiteX4837" fmla="*/ 1220904 w 1842380"/>
                <a:gd name="connsiteY4837" fmla="*/ 1261680 h 1847704"/>
                <a:gd name="connsiteX4838" fmla="*/ 1220904 w 1842380"/>
                <a:gd name="connsiteY4838" fmla="*/ 1269668 h 1847704"/>
                <a:gd name="connsiteX4839" fmla="*/ 1215047 w 1842380"/>
                <a:gd name="connsiteY4839" fmla="*/ 1265408 h 1847704"/>
                <a:gd name="connsiteX4840" fmla="*/ 1215047 w 1842380"/>
                <a:gd name="connsiteY4840" fmla="*/ 1256356 h 1847704"/>
                <a:gd name="connsiteX4841" fmla="*/ 1220904 w 1842380"/>
                <a:gd name="connsiteY4841" fmla="*/ 1261680 h 1847704"/>
                <a:gd name="connsiteX4842" fmla="*/ 1220904 w 1842380"/>
                <a:gd name="connsiteY4842" fmla="*/ 1261680 h 1847704"/>
                <a:gd name="connsiteX4843" fmla="*/ 1220904 w 1842380"/>
                <a:gd name="connsiteY4843" fmla="*/ 1320253 h 1847704"/>
                <a:gd name="connsiteX4844" fmla="*/ 1220904 w 1842380"/>
                <a:gd name="connsiteY4844" fmla="*/ 1332500 h 1847704"/>
                <a:gd name="connsiteX4845" fmla="*/ 1215047 w 1842380"/>
                <a:gd name="connsiteY4845" fmla="*/ 1336760 h 1847704"/>
                <a:gd name="connsiteX4846" fmla="*/ 1215047 w 1842380"/>
                <a:gd name="connsiteY4846" fmla="*/ 1324513 h 1847704"/>
                <a:gd name="connsiteX4847" fmla="*/ 1220904 w 1842380"/>
                <a:gd name="connsiteY4847" fmla="*/ 1320253 h 1847704"/>
                <a:gd name="connsiteX4848" fmla="*/ 1220904 w 1842380"/>
                <a:gd name="connsiteY4848" fmla="*/ 1320253 h 1847704"/>
                <a:gd name="connsiteX4849" fmla="*/ 1220904 w 1842380"/>
                <a:gd name="connsiteY4849" fmla="*/ 1345280 h 1847704"/>
                <a:gd name="connsiteX4850" fmla="*/ 1220904 w 1842380"/>
                <a:gd name="connsiteY4850" fmla="*/ 1357527 h 1847704"/>
                <a:gd name="connsiteX4851" fmla="*/ 1215047 w 1842380"/>
                <a:gd name="connsiteY4851" fmla="*/ 1355397 h 1847704"/>
                <a:gd name="connsiteX4852" fmla="*/ 1215047 w 1842380"/>
                <a:gd name="connsiteY4852" fmla="*/ 1343150 h 1847704"/>
                <a:gd name="connsiteX4853" fmla="*/ 1220904 w 1842380"/>
                <a:gd name="connsiteY4853" fmla="*/ 1345280 h 1847704"/>
                <a:gd name="connsiteX4854" fmla="*/ 1220904 w 1842380"/>
                <a:gd name="connsiteY4854" fmla="*/ 1345280 h 1847704"/>
                <a:gd name="connsiteX4855" fmla="*/ 1220904 w 1842380"/>
                <a:gd name="connsiteY4855" fmla="*/ 1384683 h 1847704"/>
                <a:gd name="connsiteX4856" fmla="*/ 1220904 w 1842380"/>
                <a:gd name="connsiteY4856" fmla="*/ 1394800 h 1847704"/>
                <a:gd name="connsiteX4857" fmla="*/ 1219839 w 1842380"/>
                <a:gd name="connsiteY4857" fmla="*/ 1394800 h 1847704"/>
                <a:gd name="connsiteX4858" fmla="*/ 1215579 w 1842380"/>
                <a:gd name="connsiteY4858" fmla="*/ 1399060 h 1847704"/>
                <a:gd name="connsiteX4859" fmla="*/ 1215579 w 1842380"/>
                <a:gd name="connsiteY4859" fmla="*/ 1399060 h 1847704"/>
                <a:gd name="connsiteX4860" fmla="*/ 1215579 w 1842380"/>
                <a:gd name="connsiteY4860" fmla="*/ 1384683 h 1847704"/>
                <a:gd name="connsiteX4861" fmla="*/ 1220904 w 1842380"/>
                <a:gd name="connsiteY4861" fmla="*/ 1384683 h 1847704"/>
                <a:gd name="connsiteX4862" fmla="*/ 1220904 w 1842380"/>
                <a:gd name="connsiteY4862" fmla="*/ 1384683 h 1847704"/>
                <a:gd name="connsiteX4863" fmla="*/ 1220904 w 1842380"/>
                <a:gd name="connsiteY4863" fmla="*/ 1683937 h 1847704"/>
                <a:gd name="connsiteX4864" fmla="*/ 1220904 w 1842380"/>
                <a:gd name="connsiteY4864" fmla="*/ 1700976 h 1847704"/>
                <a:gd name="connsiteX4865" fmla="*/ 1215047 w 1842380"/>
                <a:gd name="connsiteY4865" fmla="*/ 1704171 h 1847704"/>
                <a:gd name="connsiteX4866" fmla="*/ 1215047 w 1842380"/>
                <a:gd name="connsiteY4866" fmla="*/ 1686067 h 1847704"/>
                <a:gd name="connsiteX4867" fmla="*/ 1220904 w 1842380"/>
                <a:gd name="connsiteY4867" fmla="*/ 1683937 h 1847704"/>
                <a:gd name="connsiteX4868" fmla="*/ 1220904 w 1842380"/>
                <a:gd name="connsiteY4868" fmla="*/ 1683937 h 1847704"/>
                <a:gd name="connsiteX4869" fmla="*/ 1220904 w 1842380"/>
                <a:gd name="connsiteY4869" fmla="*/ 1713223 h 1847704"/>
                <a:gd name="connsiteX4870" fmla="*/ 1220904 w 1842380"/>
                <a:gd name="connsiteY4870" fmla="*/ 1738250 h 1847704"/>
                <a:gd name="connsiteX4871" fmla="*/ 1215047 w 1842380"/>
                <a:gd name="connsiteY4871" fmla="*/ 1733990 h 1847704"/>
                <a:gd name="connsiteX4872" fmla="*/ 1215047 w 1842380"/>
                <a:gd name="connsiteY4872" fmla="*/ 1710561 h 1847704"/>
                <a:gd name="connsiteX4873" fmla="*/ 1220904 w 1842380"/>
                <a:gd name="connsiteY4873" fmla="*/ 1713223 h 1847704"/>
                <a:gd name="connsiteX4874" fmla="*/ 1220904 w 1842380"/>
                <a:gd name="connsiteY4874" fmla="*/ 1713223 h 1847704"/>
                <a:gd name="connsiteX4875" fmla="*/ 1220904 w 1842380"/>
                <a:gd name="connsiteY4875" fmla="*/ 1778718 h 1847704"/>
                <a:gd name="connsiteX4876" fmla="*/ 1220904 w 1842380"/>
                <a:gd name="connsiteY4876" fmla="*/ 1795758 h 1847704"/>
                <a:gd name="connsiteX4877" fmla="*/ 1215047 w 1842380"/>
                <a:gd name="connsiteY4877" fmla="*/ 1796823 h 1847704"/>
                <a:gd name="connsiteX4878" fmla="*/ 1215047 w 1842380"/>
                <a:gd name="connsiteY4878" fmla="*/ 1779783 h 1847704"/>
                <a:gd name="connsiteX4879" fmla="*/ 1220904 w 1842380"/>
                <a:gd name="connsiteY4879" fmla="*/ 1778718 h 1847704"/>
                <a:gd name="connsiteX4880" fmla="*/ 1215047 w 1842380"/>
                <a:gd name="connsiteY4880" fmla="*/ 51354 h 1847704"/>
                <a:gd name="connsiteX4881" fmla="*/ 1215047 w 1842380"/>
                <a:gd name="connsiteY4881" fmla="*/ 67328 h 1847704"/>
                <a:gd name="connsiteX4882" fmla="*/ 1210787 w 1842380"/>
                <a:gd name="connsiteY4882" fmla="*/ 67328 h 1847704"/>
                <a:gd name="connsiteX4883" fmla="*/ 1210787 w 1842380"/>
                <a:gd name="connsiteY4883" fmla="*/ 67328 h 1847704"/>
                <a:gd name="connsiteX4884" fmla="*/ 1208657 w 1842380"/>
                <a:gd name="connsiteY4884" fmla="*/ 67328 h 1847704"/>
                <a:gd name="connsiteX4885" fmla="*/ 1215579 w 1842380"/>
                <a:gd name="connsiteY4885" fmla="*/ 85433 h 1847704"/>
                <a:gd name="connsiteX4886" fmla="*/ 1215579 w 1842380"/>
                <a:gd name="connsiteY4886" fmla="*/ 156252 h 1847704"/>
                <a:gd name="connsiteX4887" fmla="*/ 1196410 w 1842380"/>
                <a:gd name="connsiteY4887" fmla="*/ 154122 h 1847704"/>
                <a:gd name="connsiteX4888" fmla="*/ 1196410 w 1842380"/>
                <a:gd name="connsiteY4888" fmla="*/ 138148 h 1847704"/>
                <a:gd name="connsiteX4889" fmla="*/ 1207592 w 1842380"/>
                <a:gd name="connsiteY4889" fmla="*/ 140278 h 1847704"/>
                <a:gd name="connsiteX4890" fmla="*/ 1196410 w 1842380"/>
                <a:gd name="connsiteY4890" fmla="*/ 82770 h 1847704"/>
                <a:gd name="connsiteX4891" fmla="*/ 1196410 w 1842380"/>
                <a:gd name="connsiteY4891" fmla="*/ 49224 h 1847704"/>
                <a:gd name="connsiteX4892" fmla="*/ 1205462 w 1842380"/>
                <a:gd name="connsiteY4892" fmla="*/ 50289 h 1847704"/>
                <a:gd name="connsiteX4893" fmla="*/ 1215047 w 1842380"/>
                <a:gd name="connsiteY4893" fmla="*/ 51354 h 1847704"/>
                <a:gd name="connsiteX4894" fmla="*/ 1215047 w 1842380"/>
                <a:gd name="connsiteY4894" fmla="*/ 51354 h 1847704"/>
                <a:gd name="connsiteX4895" fmla="*/ 1215047 w 1842380"/>
                <a:gd name="connsiteY4895" fmla="*/ 469350 h 1847704"/>
                <a:gd name="connsiteX4896" fmla="*/ 1215047 w 1842380"/>
                <a:gd name="connsiteY4896" fmla="*/ 541235 h 1847704"/>
                <a:gd name="connsiteX4897" fmla="*/ 1211852 w 1842380"/>
                <a:gd name="connsiteY4897" fmla="*/ 535378 h 1847704"/>
                <a:gd name="connsiteX4898" fmla="*/ 1195877 w 1842380"/>
                <a:gd name="connsiteY4898" fmla="*/ 529521 h 1847704"/>
                <a:gd name="connsiteX4899" fmla="*/ 1195877 w 1842380"/>
                <a:gd name="connsiteY4899" fmla="*/ 518339 h 1847704"/>
                <a:gd name="connsiteX4900" fmla="*/ 1208124 w 1842380"/>
                <a:gd name="connsiteY4900" fmla="*/ 525261 h 1847704"/>
                <a:gd name="connsiteX4901" fmla="*/ 1195877 w 1842380"/>
                <a:gd name="connsiteY4901" fmla="*/ 465623 h 1847704"/>
                <a:gd name="connsiteX4902" fmla="*/ 1195877 w 1842380"/>
                <a:gd name="connsiteY4902" fmla="*/ 455506 h 1847704"/>
                <a:gd name="connsiteX4903" fmla="*/ 1215047 w 1842380"/>
                <a:gd name="connsiteY4903" fmla="*/ 469350 h 1847704"/>
                <a:gd name="connsiteX4904" fmla="*/ 1215047 w 1842380"/>
                <a:gd name="connsiteY4904" fmla="*/ 469350 h 1847704"/>
                <a:gd name="connsiteX4905" fmla="*/ 1215047 w 1842380"/>
                <a:gd name="connsiteY4905" fmla="*/ 603003 h 1847704"/>
                <a:gd name="connsiteX4906" fmla="*/ 1215047 w 1842380"/>
                <a:gd name="connsiteY4906" fmla="*/ 615250 h 1847704"/>
                <a:gd name="connsiteX4907" fmla="*/ 1198007 w 1842380"/>
                <a:gd name="connsiteY4907" fmla="*/ 628562 h 1847704"/>
                <a:gd name="connsiteX4908" fmla="*/ 1202267 w 1842380"/>
                <a:gd name="connsiteY4908" fmla="*/ 630692 h 1847704"/>
                <a:gd name="connsiteX4909" fmla="*/ 1214514 w 1842380"/>
                <a:gd name="connsiteY4909" fmla="*/ 638679 h 1847704"/>
                <a:gd name="connsiteX4910" fmla="*/ 1214514 w 1842380"/>
                <a:gd name="connsiteY4910" fmla="*/ 646666 h 1847704"/>
                <a:gd name="connsiteX4911" fmla="*/ 1211319 w 1842380"/>
                <a:gd name="connsiteY4911" fmla="*/ 645601 h 1847704"/>
                <a:gd name="connsiteX4912" fmla="*/ 1211319 w 1842380"/>
                <a:gd name="connsiteY4912" fmla="*/ 645601 h 1847704"/>
                <a:gd name="connsiteX4913" fmla="*/ 1195345 w 1842380"/>
                <a:gd name="connsiteY4913" fmla="*/ 635484 h 1847704"/>
                <a:gd name="connsiteX4914" fmla="*/ 1195345 w 1842380"/>
                <a:gd name="connsiteY4914" fmla="*/ 620575 h 1847704"/>
                <a:gd name="connsiteX4915" fmla="*/ 1208657 w 1842380"/>
                <a:gd name="connsiteY4915" fmla="*/ 609393 h 1847704"/>
                <a:gd name="connsiteX4916" fmla="*/ 1215047 w 1842380"/>
                <a:gd name="connsiteY4916" fmla="*/ 603003 h 1847704"/>
                <a:gd name="connsiteX4917" fmla="*/ 1215047 w 1842380"/>
                <a:gd name="connsiteY4917" fmla="*/ 603003 h 1847704"/>
                <a:gd name="connsiteX4918" fmla="*/ 1215047 w 1842380"/>
                <a:gd name="connsiteY4918" fmla="*/ 669563 h 1847704"/>
                <a:gd name="connsiteX4919" fmla="*/ 1215047 w 1842380"/>
                <a:gd name="connsiteY4919" fmla="*/ 682875 h 1847704"/>
                <a:gd name="connsiteX4920" fmla="*/ 1200670 w 1842380"/>
                <a:gd name="connsiteY4920" fmla="*/ 695122 h 1847704"/>
                <a:gd name="connsiteX4921" fmla="*/ 1196410 w 1842380"/>
                <a:gd name="connsiteY4921" fmla="*/ 700979 h 1847704"/>
                <a:gd name="connsiteX4922" fmla="*/ 1196410 w 1842380"/>
                <a:gd name="connsiteY4922" fmla="*/ 689797 h 1847704"/>
                <a:gd name="connsiteX4923" fmla="*/ 1210787 w 1842380"/>
                <a:gd name="connsiteY4923" fmla="*/ 676485 h 1847704"/>
                <a:gd name="connsiteX4924" fmla="*/ 1196410 w 1842380"/>
                <a:gd name="connsiteY4924" fmla="*/ 668498 h 1847704"/>
                <a:gd name="connsiteX4925" fmla="*/ 1196410 w 1842380"/>
                <a:gd name="connsiteY4925" fmla="*/ 660511 h 1847704"/>
                <a:gd name="connsiteX4926" fmla="*/ 1215047 w 1842380"/>
                <a:gd name="connsiteY4926" fmla="*/ 669563 h 1847704"/>
                <a:gd name="connsiteX4927" fmla="*/ 1215047 w 1842380"/>
                <a:gd name="connsiteY4927" fmla="*/ 669563 h 1847704"/>
                <a:gd name="connsiteX4928" fmla="*/ 1215047 w 1842380"/>
                <a:gd name="connsiteY4928" fmla="*/ 727071 h 1847704"/>
                <a:gd name="connsiteX4929" fmla="*/ 1215047 w 1842380"/>
                <a:gd name="connsiteY4929" fmla="*/ 737188 h 1847704"/>
                <a:gd name="connsiteX4930" fmla="*/ 1213982 w 1842380"/>
                <a:gd name="connsiteY4930" fmla="*/ 732928 h 1847704"/>
                <a:gd name="connsiteX4931" fmla="*/ 1213982 w 1842380"/>
                <a:gd name="connsiteY4931" fmla="*/ 728136 h 1847704"/>
                <a:gd name="connsiteX4932" fmla="*/ 1215047 w 1842380"/>
                <a:gd name="connsiteY4932" fmla="*/ 727071 h 1847704"/>
                <a:gd name="connsiteX4933" fmla="*/ 1215047 w 1842380"/>
                <a:gd name="connsiteY4933" fmla="*/ 727071 h 1847704"/>
                <a:gd name="connsiteX4934" fmla="*/ 1215047 w 1842380"/>
                <a:gd name="connsiteY4934" fmla="*/ 764344 h 1847704"/>
                <a:gd name="connsiteX4935" fmla="*/ 1215047 w 1842380"/>
                <a:gd name="connsiteY4935" fmla="*/ 785643 h 1847704"/>
                <a:gd name="connsiteX4936" fmla="*/ 1210787 w 1842380"/>
                <a:gd name="connsiteY4936" fmla="*/ 787773 h 1847704"/>
                <a:gd name="connsiteX4937" fmla="*/ 1207592 w 1842380"/>
                <a:gd name="connsiteY4937" fmla="*/ 788838 h 1847704"/>
                <a:gd name="connsiteX4938" fmla="*/ 1204397 w 1842380"/>
                <a:gd name="connsiteY4938" fmla="*/ 790968 h 1847704"/>
                <a:gd name="connsiteX4939" fmla="*/ 1201202 w 1842380"/>
                <a:gd name="connsiteY4939" fmla="*/ 794163 h 1847704"/>
                <a:gd name="connsiteX4940" fmla="*/ 1196942 w 1842380"/>
                <a:gd name="connsiteY4940" fmla="*/ 795228 h 1847704"/>
                <a:gd name="connsiteX4941" fmla="*/ 1196942 w 1842380"/>
                <a:gd name="connsiteY4941" fmla="*/ 767007 h 1847704"/>
                <a:gd name="connsiteX4942" fmla="*/ 1199072 w 1842380"/>
                <a:gd name="connsiteY4942" fmla="*/ 767007 h 1847704"/>
                <a:gd name="connsiteX4943" fmla="*/ 1201202 w 1842380"/>
                <a:gd name="connsiteY4943" fmla="*/ 767007 h 1847704"/>
                <a:gd name="connsiteX4944" fmla="*/ 1202267 w 1842380"/>
                <a:gd name="connsiteY4944" fmla="*/ 765942 h 1847704"/>
                <a:gd name="connsiteX4945" fmla="*/ 1208124 w 1842380"/>
                <a:gd name="connsiteY4945" fmla="*/ 765942 h 1847704"/>
                <a:gd name="connsiteX4946" fmla="*/ 1211319 w 1842380"/>
                <a:gd name="connsiteY4946" fmla="*/ 763812 h 1847704"/>
                <a:gd name="connsiteX4947" fmla="*/ 1215047 w 1842380"/>
                <a:gd name="connsiteY4947" fmla="*/ 763812 h 1847704"/>
                <a:gd name="connsiteX4948" fmla="*/ 1215047 w 1842380"/>
                <a:gd name="connsiteY4948" fmla="*/ 764344 h 1847704"/>
                <a:gd name="connsiteX4949" fmla="*/ 1215047 w 1842380"/>
                <a:gd name="connsiteY4949" fmla="*/ 818125 h 1847704"/>
                <a:gd name="connsiteX4950" fmla="*/ 1215047 w 1842380"/>
                <a:gd name="connsiteY4950" fmla="*/ 875633 h 1847704"/>
                <a:gd name="connsiteX4951" fmla="*/ 1213982 w 1842380"/>
                <a:gd name="connsiteY4951" fmla="*/ 874568 h 1847704"/>
                <a:gd name="connsiteX4952" fmla="*/ 1210787 w 1842380"/>
                <a:gd name="connsiteY4952" fmla="*/ 870308 h 1847704"/>
                <a:gd name="connsiteX4953" fmla="*/ 1210787 w 1842380"/>
                <a:gd name="connsiteY4953" fmla="*/ 866580 h 1847704"/>
                <a:gd name="connsiteX4954" fmla="*/ 1207592 w 1842380"/>
                <a:gd name="connsiteY4954" fmla="*/ 865515 h 1847704"/>
                <a:gd name="connsiteX4955" fmla="*/ 1207592 w 1842380"/>
                <a:gd name="connsiteY4955" fmla="*/ 862321 h 1847704"/>
                <a:gd name="connsiteX4956" fmla="*/ 1207592 w 1842380"/>
                <a:gd name="connsiteY4956" fmla="*/ 859126 h 1847704"/>
                <a:gd name="connsiteX4957" fmla="*/ 1205462 w 1842380"/>
                <a:gd name="connsiteY4957" fmla="*/ 856996 h 1847704"/>
                <a:gd name="connsiteX4958" fmla="*/ 1204397 w 1842380"/>
                <a:gd name="connsiteY4958" fmla="*/ 853801 h 1847704"/>
                <a:gd name="connsiteX4959" fmla="*/ 1204397 w 1842380"/>
                <a:gd name="connsiteY4959" fmla="*/ 849541 h 1847704"/>
                <a:gd name="connsiteX4960" fmla="*/ 1203332 w 1842380"/>
                <a:gd name="connsiteY4960" fmla="*/ 843684 h 1847704"/>
                <a:gd name="connsiteX4961" fmla="*/ 1203332 w 1842380"/>
                <a:gd name="connsiteY4961" fmla="*/ 840489 h 1847704"/>
                <a:gd name="connsiteX4962" fmla="*/ 1202267 w 1842380"/>
                <a:gd name="connsiteY4962" fmla="*/ 836229 h 1847704"/>
                <a:gd name="connsiteX4963" fmla="*/ 1201202 w 1842380"/>
                <a:gd name="connsiteY4963" fmla="*/ 830372 h 1847704"/>
                <a:gd name="connsiteX4964" fmla="*/ 1201202 w 1842380"/>
                <a:gd name="connsiteY4964" fmla="*/ 827177 h 1847704"/>
                <a:gd name="connsiteX4965" fmla="*/ 1203332 w 1842380"/>
                <a:gd name="connsiteY4965" fmla="*/ 823982 h 1847704"/>
                <a:gd name="connsiteX4966" fmla="*/ 1205462 w 1842380"/>
                <a:gd name="connsiteY4966" fmla="*/ 820787 h 1847704"/>
                <a:gd name="connsiteX4967" fmla="*/ 1208657 w 1842380"/>
                <a:gd name="connsiteY4967" fmla="*/ 818657 h 1847704"/>
                <a:gd name="connsiteX4968" fmla="*/ 1212917 w 1842380"/>
                <a:gd name="connsiteY4968" fmla="*/ 818657 h 1847704"/>
                <a:gd name="connsiteX4969" fmla="*/ 1215047 w 1842380"/>
                <a:gd name="connsiteY4969" fmla="*/ 818125 h 1847704"/>
                <a:gd name="connsiteX4970" fmla="*/ 1215047 w 1842380"/>
                <a:gd name="connsiteY4970" fmla="*/ 818125 h 1847704"/>
                <a:gd name="connsiteX4971" fmla="*/ 1215047 w 1842380"/>
                <a:gd name="connsiteY4971" fmla="*/ 905984 h 1847704"/>
                <a:gd name="connsiteX4972" fmla="*/ 1215047 w 1842380"/>
                <a:gd name="connsiteY4972" fmla="*/ 921958 h 1847704"/>
                <a:gd name="connsiteX4973" fmla="*/ 1195877 w 1842380"/>
                <a:gd name="connsiteY4973" fmla="*/ 911841 h 1847704"/>
                <a:gd name="connsiteX4974" fmla="*/ 1195877 w 1842380"/>
                <a:gd name="connsiteY4974" fmla="*/ 905984 h 1847704"/>
                <a:gd name="connsiteX4975" fmla="*/ 1209189 w 1842380"/>
                <a:gd name="connsiteY4975" fmla="*/ 907049 h 1847704"/>
                <a:gd name="connsiteX4976" fmla="*/ 1215047 w 1842380"/>
                <a:gd name="connsiteY4976" fmla="*/ 905984 h 1847704"/>
                <a:gd name="connsiteX4977" fmla="*/ 1215047 w 1842380"/>
                <a:gd name="connsiteY4977" fmla="*/ 905984 h 1847704"/>
                <a:gd name="connsiteX4978" fmla="*/ 1215047 w 1842380"/>
                <a:gd name="connsiteY4978" fmla="*/ 956569 h 1847704"/>
                <a:gd name="connsiteX4979" fmla="*/ 1215047 w 1842380"/>
                <a:gd name="connsiteY4979" fmla="*/ 963492 h 1847704"/>
                <a:gd name="connsiteX4980" fmla="*/ 1200670 w 1842380"/>
                <a:gd name="connsiteY4980" fmla="*/ 961362 h 1847704"/>
                <a:gd name="connsiteX4981" fmla="*/ 1196410 w 1842380"/>
                <a:gd name="connsiteY4981" fmla="*/ 962427 h 1847704"/>
                <a:gd name="connsiteX4982" fmla="*/ 1196410 w 1842380"/>
                <a:gd name="connsiteY4982" fmla="*/ 937400 h 1847704"/>
                <a:gd name="connsiteX4983" fmla="*/ 1215047 w 1842380"/>
                <a:gd name="connsiteY4983" fmla="*/ 956569 h 1847704"/>
                <a:gd name="connsiteX4984" fmla="*/ 1215047 w 1842380"/>
                <a:gd name="connsiteY4984" fmla="*/ 956569 h 1847704"/>
                <a:gd name="connsiteX4985" fmla="*/ 1215047 w 1842380"/>
                <a:gd name="connsiteY4985" fmla="*/ 1036441 h 1847704"/>
                <a:gd name="connsiteX4986" fmla="*/ 1215047 w 1842380"/>
                <a:gd name="connsiteY4986" fmla="*/ 1063598 h 1847704"/>
                <a:gd name="connsiteX4987" fmla="*/ 1211852 w 1842380"/>
                <a:gd name="connsiteY4987" fmla="*/ 1063598 h 1847704"/>
                <a:gd name="connsiteX4988" fmla="*/ 1207592 w 1842380"/>
                <a:gd name="connsiteY4988" fmla="*/ 1062533 h 1847704"/>
                <a:gd name="connsiteX4989" fmla="*/ 1203332 w 1842380"/>
                <a:gd name="connsiteY4989" fmla="*/ 1060403 h 1847704"/>
                <a:gd name="connsiteX4990" fmla="*/ 1200137 w 1842380"/>
                <a:gd name="connsiteY4990" fmla="*/ 1059338 h 1847704"/>
                <a:gd name="connsiteX4991" fmla="*/ 1196942 w 1842380"/>
                <a:gd name="connsiteY4991" fmla="*/ 1057208 h 1847704"/>
                <a:gd name="connsiteX4992" fmla="*/ 1196942 w 1842380"/>
                <a:gd name="connsiteY4992" fmla="*/ 1030052 h 1847704"/>
                <a:gd name="connsiteX4993" fmla="*/ 1199072 w 1842380"/>
                <a:gd name="connsiteY4993" fmla="*/ 1031117 h 1847704"/>
                <a:gd name="connsiteX4994" fmla="*/ 1202267 w 1842380"/>
                <a:gd name="connsiteY4994" fmla="*/ 1033247 h 1847704"/>
                <a:gd name="connsiteX4995" fmla="*/ 1205462 w 1842380"/>
                <a:gd name="connsiteY4995" fmla="*/ 1035376 h 1847704"/>
                <a:gd name="connsiteX4996" fmla="*/ 1211319 w 1842380"/>
                <a:gd name="connsiteY4996" fmla="*/ 1035376 h 1847704"/>
                <a:gd name="connsiteX4997" fmla="*/ 1215047 w 1842380"/>
                <a:gd name="connsiteY4997" fmla="*/ 1036441 h 1847704"/>
                <a:gd name="connsiteX4998" fmla="*/ 1215047 w 1842380"/>
                <a:gd name="connsiteY4998" fmla="*/ 1036441 h 1847704"/>
                <a:gd name="connsiteX4999" fmla="*/ 1215047 w 1842380"/>
                <a:gd name="connsiteY4999" fmla="*/ 1087560 h 1847704"/>
                <a:gd name="connsiteX5000" fmla="*/ 1215047 w 1842380"/>
                <a:gd name="connsiteY5000" fmla="*/ 1113651 h 1847704"/>
                <a:gd name="connsiteX5001" fmla="*/ 1210787 w 1842380"/>
                <a:gd name="connsiteY5001" fmla="*/ 1114716 h 1847704"/>
                <a:gd name="connsiteX5002" fmla="*/ 1204930 w 1842380"/>
                <a:gd name="connsiteY5002" fmla="*/ 1116846 h 1847704"/>
                <a:gd name="connsiteX5003" fmla="*/ 1200670 w 1842380"/>
                <a:gd name="connsiteY5003" fmla="*/ 1118976 h 1847704"/>
                <a:gd name="connsiteX5004" fmla="*/ 1196410 w 1842380"/>
                <a:gd name="connsiteY5004" fmla="*/ 1123236 h 1847704"/>
                <a:gd name="connsiteX5005" fmla="*/ 1196410 w 1842380"/>
                <a:gd name="connsiteY5005" fmla="*/ 1093949 h 1847704"/>
                <a:gd name="connsiteX5006" fmla="*/ 1197475 w 1842380"/>
                <a:gd name="connsiteY5006" fmla="*/ 1092884 h 1847704"/>
                <a:gd name="connsiteX5007" fmla="*/ 1208657 w 1842380"/>
                <a:gd name="connsiteY5007" fmla="*/ 1088624 h 1847704"/>
                <a:gd name="connsiteX5008" fmla="*/ 1212917 w 1842380"/>
                <a:gd name="connsiteY5008" fmla="*/ 1088624 h 1847704"/>
                <a:gd name="connsiteX5009" fmla="*/ 1215047 w 1842380"/>
                <a:gd name="connsiteY5009" fmla="*/ 1087560 h 1847704"/>
                <a:gd name="connsiteX5010" fmla="*/ 1215047 w 1842380"/>
                <a:gd name="connsiteY5010" fmla="*/ 1087560 h 1847704"/>
                <a:gd name="connsiteX5011" fmla="*/ 1215047 w 1842380"/>
                <a:gd name="connsiteY5011" fmla="*/ 1185536 h 1847704"/>
                <a:gd name="connsiteX5012" fmla="*/ 1215047 w 1842380"/>
                <a:gd name="connsiteY5012" fmla="*/ 1194588 h 1847704"/>
                <a:gd name="connsiteX5013" fmla="*/ 1208124 w 1842380"/>
                <a:gd name="connsiteY5013" fmla="*/ 1188731 h 1847704"/>
                <a:gd name="connsiteX5014" fmla="*/ 1196942 w 1842380"/>
                <a:gd name="connsiteY5014" fmla="*/ 1207900 h 1847704"/>
                <a:gd name="connsiteX5015" fmla="*/ 1196942 w 1842380"/>
                <a:gd name="connsiteY5015" fmla="*/ 1207900 h 1847704"/>
                <a:gd name="connsiteX5016" fmla="*/ 1195877 w 1842380"/>
                <a:gd name="connsiteY5016" fmla="*/ 1210030 h 1847704"/>
                <a:gd name="connsiteX5017" fmla="*/ 1195877 w 1842380"/>
                <a:gd name="connsiteY5017" fmla="*/ 1198848 h 1847704"/>
                <a:gd name="connsiteX5018" fmla="*/ 1195877 w 1842380"/>
                <a:gd name="connsiteY5018" fmla="*/ 1175419 h 1847704"/>
                <a:gd name="connsiteX5019" fmla="*/ 1195877 w 1842380"/>
                <a:gd name="connsiteY5019" fmla="*/ 1166367 h 1847704"/>
                <a:gd name="connsiteX5020" fmla="*/ 1205995 w 1842380"/>
                <a:gd name="connsiteY5020" fmla="*/ 1178614 h 1847704"/>
                <a:gd name="connsiteX5021" fmla="*/ 1215047 w 1842380"/>
                <a:gd name="connsiteY5021" fmla="*/ 1185536 h 1847704"/>
                <a:gd name="connsiteX5022" fmla="*/ 1215047 w 1842380"/>
                <a:gd name="connsiteY5022" fmla="*/ 1185536 h 1847704"/>
                <a:gd name="connsiteX5023" fmla="*/ 1215047 w 1842380"/>
                <a:gd name="connsiteY5023" fmla="*/ 1221212 h 1847704"/>
                <a:gd name="connsiteX5024" fmla="*/ 1215047 w 1842380"/>
                <a:gd name="connsiteY5024" fmla="*/ 1232394 h 1847704"/>
                <a:gd name="connsiteX5025" fmla="*/ 1210787 w 1842380"/>
                <a:gd name="connsiteY5025" fmla="*/ 1239316 h 1847704"/>
                <a:gd name="connsiteX5026" fmla="*/ 1208657 w 1842380"/>
                <a:gd name="connsiteY5026" fmla="*/ 1243576 h 1847704"/>
                <a:gd name="connsiteX5027" fmla="*/ 1215579 w 1842380"/>
                <a:gd name="connsiteY5027" fmla="*/ 1255823 h 1847704"/>
                <a:gd name="connsiteX5028" fmla="*/ 1215579 w 1842380"/>
                <a:gd name="connsiteY5028" fmla="*/ 1264875 h 1847704"/>
                <a:gd name="connsiteX5029" fmla="*/ 1203332 w 1842380"/>
                <a:gd name="connsiteY5029" fmla="*/ 1251563 h 1847704"/>
                <a:gd name="connsiteX5030" fmla="*/ 1196410 w 1842380"/>
                <a:gd name="connsiteY5030" fmla="*/ 1245706 h 1847704"/>
                <a:gd name="connsiteX5031" fmla="*/ 1196410 w 1842380"/>
                <a:gd name="connsiteY5031" fmla="*/ 1236654 h 1847704"/>
                <a:gd name="connsiteX5032" fmla="*/ 1202267 w 1842380"/>
                <a:gd name="connsiteY5032" fmla="*/ 1242511 h 1847704"/>
                <a:gd name="connsiteX5033" fmla="*/ 1204397 w 1842380"/>
                <a:gd name="connsiteY5033" fmla="*/ 1236654 h 1847704"/>
                <a:gd name="connsiteX5034" fmla="*/ 1215047 w 1842380"/>
                <a:gd name="connsiteY5034" fmla="*/ 1221212 h 1847704"/>
                <a:gd name="connsiteX5035" fmla="*/ 1215047 w 1842380"/>
                <a:gd name="connsiteY5035" fmla="*/ 1221212 h 1847704"/>
                <a:gd name="connsiteX5036" fmla="*/ 1215047 w 1842380"/>
                <a:gd name="connsiteY5036" fmla="*/ 1325046 h 1847704"/>
                <a:gd name="connsiteX5037" fmla="*/ 1215047 w 1842380"/>
                <a:gd name="connsiteY5037" fmla="*/ 1337292 h 1847704"/>
                <a:gd name="connsiteX5038" fmla="*/ 1210787 w 1842380"/>
                <a:gd name="connsiteY5038" fmla="*/ 1341552 h 1847704"/>
                <a:gd name="connsiteX5039" fmla="*/ 1215047 w 1842380"/>
                <a:gd name="connsiteY5039" fmla="*/ 1342617 h 1847704"/>
                <a:gd name="connsiteX5040" fmla="*/ 1215047 w 1842380"/>
                <a:gd name="connsiteY5040" fmla="*/ 1354864 h 1847704"/>
                <a:gd name="connsiteX5041" fmla="*/ 1200670 w 1842380"/>
                <a:gd name="connsiteY5041" fmla="*/ 1350604 h 1847704"/>
                <a:gd name="connsiteX5042" fmla="*/ 1196410 w 1842380"/>
                <a:gd name="connsiteY5042" fmla="*/ 1351670 h 1847704"/>
                <a:gd name="connsiteX5043" fmla="*/ 1196410 w 1842380"/>
                <a:gd name="connsiteY5043" fmla="*/ 1341552 h 1847704"/>
                <a:gd name="connsiteX5044" fmla="*/ 1199605 w 1842380"/>
                <a:gd name="connsiteY5044" fmla="*/ 1341552 h 1847704"/>
                <a:gd name="connsiteX5045" fmla="*/ 1215047 w 1842380"/>
                <a:gd name="connsiteY5045" fmla="*/ 1325046 h 1847704"/>
                <a:gd name="connsiteX5046" fmla="*/ 1215047 w 1842380"/>
                <a:gd name="connsiteY5046" fmla="*/ 1325046 h 1847704"/>
                <a:gd name="connsiteX5047" fmla="*/ 1215047 w 1842380"/>
                <a:gd name="connsiteY5047" fmla="*/ 1384683 h 1847704"/>
                <a:gd name="connsiteX5048" fmla="*/ 1215047 w 1842380"/>
                <a:gd name="connsiteY5048" fmla="*/ 1399060 h 1847704"/>
                <a:gd name="connsiteX5049" fmla="*/ 1195877 w 1842380"/>
                <a:gd name="connsiteY5049" fmla="*/ 1413970 h 1847704"/>
                <a:gd name="connsiteX5050" fmla="*/ 1195877 w 1842380"/>
                <a:gd name="connsiteY5050" fmla="*/ 1402788 h 1847704"/>
                <a:gd name="connsiteX5051" fmla="*/ 1204930 w 1842380"/>
                <a:gd name="connsiteY5051" fmla="*/ 1394800 h 1847704"/>
                <a:gd name="connsiteX5052" fmla="*/ 1204930 w 1842380"/>
                <a:gd name="connsiteY5052" fmla="*/ 1394800 h 1847704"/>
                <a:gd name="connsiteX5053" fmla="*/ 1205995 w 1842380"/>
                <a:gd name="connsiteY5053" fmla="*/ 1394800 h 1847704"/>
                <a:gd name="connsiteX5054" fmla="*/ 1195877 w 1842380"/>
                <a:gd name="connsiteY5054" fmla="*/ 1390540 h 1847704"/>
                <a:gd name="connsiteX5055" fmla="*/ 1195877 w 1842380"/>
                <a:gd name="connsiteY5055" fmla="*/ 1377761 h 1847704"/>
                <a:gd name="connsiteX5056" fmla="*/ 1215047 w 1842380"/>
                <a:gd name="connsiteY5056" fmla="*/ 1384683 h 1847704"/>
                <a:gd name="connsiteX5057" fmla="*/ 1215047 w 1842380"/>
                <a:gd name="connsiteY5057" fmla="*/ 1384683 h 1847704"/>
                <a:gd name="connsiteX5058" fmla="*/ 1215047 w 1842380"/>
                <a:gd name="connsiteY5058" fmla="*/ 1686067 h 1847704"/>
                <a:gd name="connsiteX5059" fmla="*/ 1215047 w 1842380"/>
                <a:gd name="connsiteY5059" fmla="*/ 1704171 h 1847704"/>
                <a:gd name="connsiteX5060" fmla="*/ 1209189 w 1842380"/>
                <a:gd name="connsiteY5060" fmla="*/ 1707366 h 1847704"/>
                <a:gd name="connsiteX5061" fmla="*/ 1215047 w 1842380"/>
                <a:gd name="connsiteY5061" fmla="*/ 1709496 h 1847704"/>
                <a:gd name="connsiteX5062" fmla="*/ 1215047 w 1842380"/>
                <a:gd name="connsiteY5062" fmla="*/ 1732925 h 1847704"/>
                <a:gd name="connsiteX5063" fmla="*/ 1195877 w 1842380"/>
                <a:gd name="connsiteY5063" fmla="*/ 1720678 h 1847704"/>
                <a:gd name="connsiteX5064" fmla="*/ 1195877 w 1842380"/>
                <a:gd name="connsiteY5064" fmla="*/ 1698314 h 1847704"/>
                <a:gd name="connsiteX5065" fmla="*/ 1215047 w 1842380"/>
                <a:gd name="connsiteY5065" fmla="*/ 1686067 h 1847704"/>
                <a:gd name="connsiteX5066" fmla="*/ 1215047 w 1842380"/>
                <a:gd name="connsiteY5066" fmla="*/ 1686067 h 1847704"/>
                <a:gd name="connsiteX5067" fmla="*/ 1215047 w 1842380"/>
                <a:gd name="connsiteY5067" fmla="*/ 1779783 h 1847704"/>
                <a:gd name="connsiteX5068" fmla="*/ 1215047 w 1842380"/>
                <a:gd name="connsiteY5068" fmla="*/ 1796823 h 1847704"/>
                <a:gd name="connsiteX5069" fmla="*/ 1202800 w 1842380"/>
                <a:gd name="connsiteY5069" fmla="*/ 1796823 h 1847704"/>
                <a:gd name="connsiteX5070" fmla="*/ 1195877 w 1842380"/>
                <a:gd name="connsiteY5070" fmla="*/ 1800017 h 1847704"/>
                <a:gd name="connsiteX5071" fmla="*/ 1195877 w 1842380"/>
                <a:gd name="connsiteY5071" fmla="*/ 1776588 h 1847704"/>
                <a:gd name="connsiteX5072" fmla="*/ 1215047 w 1842380"/>
                <a:gd name="connsiteY5072" fmla="*/ 1779783 h 1847704"/>
                <a:gd name="connsiteX5073" fmla="*/ 1215047 w 1842380"/>
                <a:gd name="connsiteY5073" fmla="*/ 1779783 h 1847704"/>
                <a:gd name="connsiteX5074" fmla="*/ 1195877 w 1842380"/>
                <a:gd name="connsiteY5074" fmla="*/ 1565726 h 1847704"/>
                <a:gd name="connsiteX5075" fmla="*/ 1195877 w 1842380"/>
                <a:gd name="connsiteY5075" fmla="*/ 1557739 h 1847704"/>
                <a:gd name="connsiteX5076" fmla="*/ 1198007 w 1842380"/>
                <a:gd name="connsiteY5076" fmla="*/ 1564661 h 1847704"/>
                <a:gd name="connsiteX5077" fmla="*/ 1195877 w 1842380"/>
                <a:gd name="connsiteY5077" fmla="*/ 1565726 h 1847704"/>
                <a:gd name="connsiteX5078" fmla="*/ 1195877 w 1842380"/>
                <a:gd name="connsiteY5078" fmla="*/ 49224 h 1847704"/>
                <a:gd name="connsiteX5079" fmla="*/ 1195877 w 1842380"/>
                <a:gd name="connsiteY5079" fmla="*/ 82770 h 1847704"/>
                <a:gd name="connsiteX5080" fmla="*/ 1191618 w 1842380"/>
                <a:gd name="connsiteY5080" fmla="*/ 72653 h 1847704"/>
                <a:gd name="connsiteX5081" fmla="*/ 1191618 w 1842380"/>
                <a:gd name="connsiteY5081" fmla="*/ 46029 h 1847704"/>
                <a:gd name="connsiteX5082" fmla="*/ 1195877 w 1842380"/>
                <a:gd name="connsiteY5082" fmla="*/ 49224 h 1847704"/>
                <a:gd name="connsiteX5083" fmla="*/ 1195877 w 1842380"/>
                <a:gd name="connsiteY5083" fmla="*/ 49224 h 1847704"/>
                <a:gd name="connsiteX5084" fmla="*/ 1195877 w 1842380"/>
                <a:gd name="connsiteY5084" fmla="*/ 49224 h 1847704"/>
                <a:gd name="connsiteX5085" fmla="*/ 1195877 w 1842380"/>
                <a:gd name="connsiteY5085" fmla="*/ 138148 h 1847704"/>
                <a:gd name="connsiteX5086" fmla="*/ 1195877 w 1842380"/>
                <a:gd name="connsiteY5086" fmla="*/ 154122 h 1847704"/>
                <a:gd name="connsiteX5087" fmla="*/ 1191618 w 1842380"/>
                <a:gd name="connsiteY5087" fmla="*/ 153057 h 1847704"/>
                <a:gd name="connsiteX5088" fmla="*/ 1191618 w 1842380"/>
                <a:gd name="connsiteY5088" fmla="*/ 137083 h 1847704"/>
                <a:gd name="connsiteX5089" fmla="*/ 1195877 w 1842380"/>
                <a:gd name="connsiteY5089" fmla="*/ 138148 h 1847704"/>
                <a:gd name="connsiteX5090" fmla="*/ 1195877 w 1842380"/>
                <a:gd name="connsiteY5090" fmla="*/ 138148 h 1847704"/>
                <a:gd name="connsiteX5091" fmla="*/ 1195877 w 1842380"/>
                <a:gd name="connsiteY5091" fmla="*/ 455506 h 1847704"/>
                <a:gd name="connsiteX5092" fmla="*/ 1195877 w 1842380"/>
                <a:gd name="connsiteY5092" fmla="*/ 465623 h 1847704"/>
                <a:gd name="connsiteX5093" fmla="*/ 1191618 w 1842380"/>
                <a:gd name="connsiteY5093" fmla="*/ 463493 h 1847704"/>
                <a:gd name="connsiteX5094" fmla="*/ 1191618 w 1842380"/>
                <a:gd name="connsiteY5094" fmla="*/ 453376 h 1847704"/>
                <a:gd name="connsiteX5095" fmla="*/ 1195877 w 1842380"/>
                <a:gd name="connsiteY5095" fmla="*/ 455506 h 1847704"/>
                <a:gd name="connsiteX5096" fmla="*/ 1195877 w 1842380"/>
                <a:gd name="connsiteY5096" fmla="*/ 455506 h 1847704"/>
                <a:gd name="connsiteX5097" fmla="*/ 1195877 w 1842380"/>
                <a:gd name="connsiteY5097" fmla="*/ 518871 h 1847704"/>
                <a:gd name="connsiteX5098" fmla="*/ 1195877 w 1842380"/>
                <a:gd name="connsiteY5098" fmla="*/ 530053 h 1847704"/>
                <a:gd name="connsiteX5099" fmla="*/ 1191618 w 1842380"/>
                <a:gd name="connsiteY5099" fmla="*/ 527923 h 1847704"/>
                <a:gd name="connsiteX5100" fmla="*/ 1191618 w 1842380"/>
                <a:gd name="connsiteY5100" fmla="*/ 515676 h 1847704"/>
                <a:gd name="connsiteX5101" fmla="*/ 1195877 w 1842380"/>
                <a:gd name="connsiteY5101" fmla="*/ 518871 h 1847704"/>
                <a:gd name="connsiteX5102" fmla="*/ 1195877 w 1842380"/>
                <a:gd name="connsiteY5102" fmla="*/ 518871 h 1847704"/>
                <a:gd name="connsiteX5103" fmla="*/ 1195877 w 1842380"/>
                <a:gd name="connsiteY5103" fmla="*/ 621107 h 1847704"/>
                <a:gd name="connsiteX5104" fmla="*/ 1195877 w 1842380"/>
                <a:gd name="connsiteY5104" fmla="*/ 636017 h 1847704"/>
                <a:gd name="connsiteX5105" fmla="*/ 1191618 w 1842380"/>
                <a:gd name="connsiteY5105" fmla="*/ 637082 h 1847704"/>
                <a:gd name="connsiteX5106" fmla="*/ 1191618 w 1842380"/>
                <a:gd name="connsiteY5106" fmla="*/ 626964 h 1847704"/>
                <a:gd name="connsiteX5107" fmla="*/ 1195877 w 1842380"/>
                <a:gd name="connsiteY5107" fmla="*/ 621107 h 1847704"/>
                <a:gd name="connsiteX5108" fmla="*/ 1195877 w 1842380"/>
                <a:gd name="connsiteY5108" fmla="*/ 621107 h 1847704"/>
                <a:gd name="connsiteX5109" fmla="*/ 1195877 w 1842380"/>
                <a:gd name="connsiteY5109" fmla="*/ 660511 h 1847704"/>
                <a:gd name="connsiteX5110" fmla="*/ 1195877 w 1842380"/>
                <a:gd name="connsiteY5110" fmla="*/ 668498 h 1847704"/>
                <a:gd name="connsiteX5111" fmla="*/ 1191618 w 1842380"/>
                <a:gd name="connsiteY5111" fmla="*/ 666368 h 1847704"/>
                <a:gd name="connsiteX5112" fmla="*/ 1191618 w 1842380"/>
                <a:gd name="connsiteY5112" fmla="*/ 666368 h 1847704"/>
                <a:gd name="connsiteX5113" fmla="*/ 1191618 w 1842380"/>
                <a:gd name="connsiteY5113" fmla="*/ 666368 h 1847704"/>
                <a:gd name="connsiteX5114" fmla="*/ 1191618 w 1842380"/>
                <a:gd name="connsiteY5114" fmla="*/ 657316 h 1847704"/>
                <a:gd name="connsiteX5115" fmla="*/ 1195877 w 1842380"/>
                <a:gd name="connsiteY5115" fmla="*/ 660511 h 1847704"/>
                <a:gd name="connsiteX5116" fmla="*/ 1195877 w 1842380"/>
                <a:gd name="connsiteY5116" fmla="*/ 660511 h 1847704"/>
                <a:gd name="connsiteX5117" fmla="*/ 1195877 w 1842380"/>
                <a:gd name="connsiteY5117" fmla="*/ 689797 h 1847704"/>
                <a:gd name="connsiteX5118" fmla="*/ 1195877 w 1842380"/>
                <a:gd name="connsiteY5118" fmla="*/ 700979 h 1847704"/>
                <a:gd name="connsiteX5119" fmla="*/ 1191618 w 1842380"/>
                <a:gd name="connsiteY5119" fmla="*/ 706836 h 1847704"/>
                <a:gd name="connsiteX5120" fmla="*/ 1191618 w 1842380"/>
                <a:gd name="connsiteY5120" fmla="*/ 689797 h 1847704"/>
                <a:gd name="connsiteX5121" fmla="*/ 1195877 w 1842380"/>
                <a:gd name="connsiteY5121" fmla="*/ 689797 h 1847704"/>
                <a:gd name="connsiteX5122" fmla="*/ 1195877 w 1842380"/>
                <a:gd name="connsiteY5122" fmla="*/ 689797 h 1847704"/>
                <a:gd name="connsiteX5123" fmla="*/ 1195877 w 1842380"/>
                <a:gd name="connsiteY5123" fmla="*/ 767539 h 1847704"/>
                <a:gd name="connsiteX5124" fmla="*/ 1195877 w 1842380"/>
                <a:gd name="connsiteY5124" fmla="*/ 795761 h 1847704"/>
                <a:gd name="connsiteX5125" fmla="*/ 1192683 w 1842380"/>
                <a:gd name="connsiteY5125" fmla="*/ 795761 h 1847704"/>
                <a:gd name="connsiteX5126" fmla="*/ 1191618 w 1842380"/>
                <a:gd name="connsiteY5126" fmla="*/ 795761 h 1847704"/>
                <a:gd name="connsiteX5127" fmla="*/ 1191618 w 1842380"/>
                <a:gd name="connsiteY5127" fmla="*/ 768604 h 1847704"/>
                <a:gd name="connsiteX5128" fmla="*/ 1194812 w 1842380"/>
                <a:gd name="connsiteY5128" fmla="*/ 767539 h 1847704"/>
                <a:gd name="connsiteX5129" fmla="*/ 1195877 w 1842380"/>
                <a:gd name="connsiteY5129" fmla="*/ 767539 h 1847704"/>
                <a:gd name="connsiteX5130" fmla="*/ 1195877 w 1842380"/>
                <a:gd name="connsiteY5130" fmla="*/ 767539 h 1847704"/>
                <a:gd name="connsiteX5131" fmla="*/ 1195877 w 1842380"/>
                <a:gd name="connsiteY5131" fmla="*/ 905984 h 1847704"/>
                <a:gd name="connsiteX5132" fmla="*/ 1195877 w 1842380"/>
                <a:gd name="connsiteY5132" fmla="*/ 911841 h 1847704"/>
                <a:gd name="connsiteX5133" fmla="*/ 1191618 w 1842380"/>
                <a:gd name="connsiteY5133" fmla="*/ 912906 h 1847704"/>
                <a:gd name="connsiteX5134" fmla="*/ 1191618 w 1842380"/>
                <a:gd name="connsiteY5134" fmla="*/ 905984 h 1847704"/>
                <a:gd name="connsiteX5135" fmla="*/ 1195877 w 1842380"/>
                <a:gd name="connsiteY5135" fmla="*/ 905984 h 1847704"/>
                <a:gd name="connsiteX5136" fmla="*/ 1195877 w 1842380"/>
                <a:gd name="connsiteY5136" fmla="*/ 905984 h 1847704"/>
                <a:gd name="connsiteX5137" fmla="*/ 1195877 w 1842380"/>
                <a:gd name="connsiteY5137" fmla="*/ 937400 h 1847704"/>
                <a:gd name="connsiteX5138" fmla="*/ 1195877 w 1842380"/>
                <a:gd name="connsiteY5138" fmla="*/ 962427 h 1847704"/>
                <a:gd name="connsiteX5139" fmla="*/ 1191618 w 1842380"/>
                <a:gd name="connsiteY5139" fmla="*/ 962427 h 1847704"/>
                <a:gd name="connsiteX5140" fmla="*/ 1191618 w 1842380"/>
                <a:gd name="connsiteY5140" fmla="*/ 955504 h 1847704"/>
                <a:gd name="connsiteX5141" fmla="*/ 1193748 w 1842380"/>
                <a:gd name="connsiteY5141" fmla="*/ 955504 h 1847704"/>
                <a:gd name="connsiteX5142" fmla="*/ 1191618 w 1842380"/>
                <a:gd name="connsiteY5142" fmla="*/ 951245 h 1847704"/>
                <a:gd name="connsiteX5143" fmla="*/ 1191618 w 1842380"/>
                <a:gd name="connsiteY5143" fmla="*/ 950180 h 1847704"/>
                <a:gd name="connsiteX5144" fmla="*/ 1191618 w 1842380"/>
                <a:gd name="connsiteY5144" fmla="*/ 917698 h 1847704"/>
                <a:gd name="connsiteX5145" fmla="*/ 1194812 w 1842380"/>
                <a:gd name="connsiteY5145" fmla="*/ 934738 h 1847704"/>
                <a:gd name="connsiteX5146" fmla="*/ 1194812 w 1842380"/>
                <a:gd name="connsiteY5146" fmla="*/ 934738 h 1847704"/>
                <a:gd name="connsiteX5147" fmla="*/ 1195877 w 1842380"/>
                <a:gd name="connsiteY5147" fmla="*/ 937400 h 1847704"/>
                <a:gd name="connsiteX5148" fmla="*/ 1195877 w 1842380"/>
                <a:gd name="connsiteY5148" fmla="*/ 937400 h 1847704"/>
                <a:gd name="connsiteX5149" fmla="*/ 1195877 w 1842380"/>
                <a:gd name="connsiteY5149" fmla="*/ 1030052 h 1847704"/>
                <a:gd name="connsiteX5150" fmla="*/ 1195877 w 1842380"/>
                <a:gd name="connsiteY5150" fmla="*/ 1057208 h 1847704"/>
                <a:gd name="connsiteX5151" fmla="*/ 1193748 w 1842380"/>
                <a:gd name="connsiteY5151" fmla="*/ 1056143 h 1847704"/>
                <a:gd name="connsiteX5152" fmla="*/ 1191618 w 1842380"/>
                <a:gd name="connsiteY5152" fmla="*/ 1054013 h 1847704"/>
                <a:gd name="connsiteX5153" fmla="*/ 1191618 w 1842380"/>
                <a:gd name="connsiteY5153" fmla="*/ 1031649 h 1847704"/>
                <a:gd name="connsiteX5154" fmla="*/ 1193748 w 1842380"/>
                <a:gd name="connsiteY5154" fmla="*/ 1030584 h 1847704"/>
                <a:gd name="connsiteX5155" fmla="*/ 1195877 w 1842380"/>
                <a:gd name="connsiteY5155" fmla="*/ 1030584 h 1847704"/>
                <a:gd name="connsiteX5156" fmla="*/ 1195877 w 1842380"/>
                <a:gd name="connsiteY5156" fmla="*/ 1030052 h 1847704"/>
                <a:gd name="connsiteX5157" fmla="*/ 1195877 w 1842380"/>
                <a:gd name="connsiteY5157" fmla="*/ 1093949 h 1847704"/>
                <a:gd name="connsiteX5158" fmla="*/ 1195877 w 1842380"/>
                <a:gd name="connsiteY5158" fmla="*/ 1123236 h 1847704"/>
                <a:gd name="connsiteX5159" fmla="*/ 1194812 w 1842380"/>
                <a:gd name="connsiteY5159" fmla="*/ 1123236 h 1847704"/>
                <a:gd name="connsiteX5160" fmla="*/ 1191618 w 1842380"/>
                <a:gd name="connsiteY5160" fmla="*/ 1126431 h 1847704"/>
                <a:gd name="connsiteX5161" fmla="*/ 1191618 w 1842380"/>
                <a:gd name="connsiteY5161" fmla="*/ 1096079 h 1847704"/>
                <a:gd name="connsiteX5162" fmla="*/ 1195877 w 1842380"/>
                <a:gd name="connsiteY5162" fmla="*/ 1093949 h 1847704"/>
                <a:gd name="connsiteX5163" fmla="*/ 1195877 w 1842380"/>
                <a:gd name="connsiteY5163" fmla="*/ 1093949 h 1847704"/>
                <a:gd name="connsiteX5164" fmla="*/ 1195877 w 1842380"/>
                <a:gd name="connsiteY5164" fmla="*/ 1166367 h 1847704"/>
                <a:gd name="connsiteX5165" fmla="*/ 1195877 w 1842380"/>
                <a:gd name="connsiteY5165" fmla="*/ 1175419 h 1847704"/>
                <a:gd name="connsiteX5166" fmla="*/ 1191618 w 1842380"/>
                <a:gd name="connsiteY5166" fmla="*/ 1171159 h 1847704"/>
                <a:gd name="connsiteX5167" fmla="*/ 1191618 w 1842380"/>
                <a:gd name="connsiteY5167" fmla="*/ 1163172 h 1847704"/>
                <a:gd name="connsiteX5168" fmla="*/ 1195877 w 1842380"/>
                <a:gd name="connsiteY5168" fmla="*/ 1166367 h 1847704"/>
                <a:gd name="connsiteX5169" fmla="*/ 1195877 w 1842380"/>
                <a:gd name="connsiteY5169" fmla="*/ 1166367 h 1847704"/>
                <a:gd name="connsiteX5170" fmla="*/ 1195877 w 1842380"/>
                <a:gd name="connsiteY5170" fmla="*/ 1198848 h 1847704"/>
                <a:gd name="connsiteX5171" fmla="*/ 1195877 w 1842380"/>
                <a:gd name="connsiteY5171" fmla="*/ 1210030 h 1847704"/>
                <a:gd name="connsiteX5172" fmla="*/ 1191618 w 1842380"/>
                <a:gd name="connsiteY5172" fmla="*/ 1216952 h 1847704"/>
                <a:gd name="connsiteX5173" fmla="*/ 1191618 w 1842380"/>
                <a:gd name="connsiteY5173" fmla="*/ 1204705 h 1847704"/>
                <a:gd name="connsiteX5174" fmla="*/ 1195877 w 1842380"/>
                <a:gd name="connsiteY5174" fmla="*/ 1198848 h 1847704"/>
                <a:gd name="connsiteX5175" fmla="*/ 1195877 w 1842380"/>
                <a:gd name="connsiteY5175" fmla="*/ 1198848 h 1847704"/>
                <a:gd name="connsiteX5176" fmla="*/ 1195877 w 1842380"/>
                <a:gd name="connsiteY5176" fmla="*/ 1237186 h 1847704"/>
                <a:gd name="connsiteX5177" fmla="*/ 1195877 w 1842380"/>
                <a:gd name="connsiteY5177" fmla="*/ 1246239 h 1847704"/>
                <a:gd name="connsiteX5178" fmla="*/ 1191618 w 1842380"/>
                <a:gd name="connsiteY5178" fmla="*/ 1243044 h 1847704"/>
                <a:gd name="connsiteX5179" fmla="*/ 1191618 w 1842380"/>
                <a:gd name="connsiteY5179" fmla="*/ 1233991 h 1847704"/>
                <a:gd name="connsiteX5180" fmla="*/ 1195877 w 1842380"/>
                <a:gd name="connsiteY5180" fmla="*/ 1237186 h 1847704"/>
                <a:gd name="connsiteX5181" fmla="*/ 1195877 w 1842380"/>
                <a:gd name="connsiteY5181" fmla="*/ 1237186 h 1847704"/>
                <a:gd name="connsiteX5182" fmla="*/ 1195877 w 1842380"/>
                <a:gd name="connsiteY5182" fmla="*/ 1341552 h 1847704"/>
                <a:gd name="connsiteX5183" fmla="*/ 1195877 w 1842380"/>
                <a:gd name="connsiteY5183" fmla="*/ 1351670 h 1847704"/>
                <a:gd name="connsiteX5184" fmla="*/ 1191618 w 1842380"/>
                <a:gd name="connsiteY5184" fmla="*/ 1352734 h 1847704"/>
                <a:gd name="connsiteX5185" fmla="*/ 1191618 w 1842380"/>
                <a:gd name="connsiteY5185" fmla="*/ 1342617 h 1847704"/>
                <a:gd name="connsiteX5186" fmla="*/ 1195877 w 1842380"/>
                <a:gd name="connsiteY5186" fmla="*/ 1341552 h 1847704"/>
                <a:gd name="connsiteX5187" fmla="*/ 1195877 w 1842380"/>
                <a:gd name="connsiteY5187" fmla="*/ 1341552 h 1847704"/>
                <a:gd name="connsiteX5188" fmla="*/ 1195877 w 1842380"/>
                <a:gd name="connsiteY5188" fmla="*/ 1377761 h 1847704"/>
                <a:gd name="connsiteX5189" fmla="*/ 1195877 w 1842380"/>
                <a:gd name="connsiteY5189" fmla="*/ 1390008 h 1847704"/>
                <a:gd name="connsiteX5190" fmla="*/ 1191618 w 1842380"/>
                <a:gd name="connsiteY5190" fmla="*/ 1387878 h 1847704"/>
                <a:gd name="connsiteX5191" fmla="*/ 1191618 w 1842380"/>
                <a:gd name="connsiteY5191" fmla="*/ 1374566 h 1847704"/>
                <a:gd name="connsiteX5192" fmla="*/ 1195877 w 1842380"/>
                <a:gd name="connsiteY5192" fmla="*/ 1377761 h 1847704"/>
                <a:gd name="connsiteX5193" fmla="*/ 1195877 w 1842380"/>
                <a:gd name="connsiteY5193" fmla="*/ 1377761 h 1847704"/>
                <a:gd name="connsiteX5194" fmla="*/ 1195877 w 1842380"/>
                <a:gd name="connsiteY5194" fmla="*/ 1402788 h 1847704"/>
                <a:gd name="connsiteX5195" fmla="*/ 1195877 w 1842380"/>
                <a:gd name="connsiteY5195" fmla="*/ 1413970 h 1847704"/>
                <a:gd name="connsiteX5196" fmla="*/ 1191618 w 1842380"/>
                <a:gd name="connsiteY5196" fmla="*/ 1415035 h 1847704"/>
                <a:gd name="connsiteX5197" fmla="*/ 1191618 w 1842380"/>
                <a:gd name="connsiteY5197" fmla="*/ 1404917 h 1847704"/>
                <a:gd name="connsiteX5198" fmla="*/ 1195877 w 1842380"/>
                <a:gd name="connsiteY5198" fmla="*/ 1402788 h 1847704"/>
                <a:gd name="connsiteX5199" fmla="*/ 1195877 w 1842380"/>
                <a:gd name="connsiteY5199" fmla="*/ 1402788 h 1847704"/>
                <a:gd name="connsiteX5200" fmla="*/ 1195877 w 1842380"/>
                <a:gd name="connsiteY5200" fmla="*/ 1557739 h 1847704"/>
                <a:gd name="connsiteX5201" fmla="*/ 1195877 w 1842380"/>
                <a:gd name="connsiteY5201" fmla="*/ 1565726 h 1847704"/>
                <a:gd name="connsiteX5202" fmla="*/ 1191618 w 1842380"/>
                <a:gd name="connsiteY5202" fmla="*/ 1566791 h 1847704"/>
                <a:gd name="connsiteX5203" fmla="*/ 1191618 w 1842380"/>
                <a:gd name="connsiteY5203" fmla="*/ 1546557 h 1847704"/>
                <a:gd name="connsiteX5204" fmla="*/ 1195877 w 1842380"/>
                <a:gd name="connsiteY5204" fmla="*/ 1557739 h 1847704"/>
                <a:gd name="connsiteX5205" fmla="*/ 1195877 w 1842380"/>
                <a:gd name="connsiteY5205" fmla="*/ 1557739 h 1847704"/>
                <a:gd name="connsiteX5206" fmla="*/ 1195877 w 1842380"/>
                <a:gd name="connsiteY5206" fmla="*/ 1698846 h 1847704"/>
                <a:gd name="connsiteX5207" fmla="*/ 1195877 w 1842380"/>
                <a:gd name="connsiteY5207" fmla="*/ 1721210 h 1847704"/>
                <a:gd name="connsiteX5208" fmla="*/ 1191618 w 1842380"/>
                <a:gd name="connsiteY5208" fmla="*/ 1719081 h 1847704"/>
                <a:gd name="connsiteX5209" fmla="*/ 1191618 w 1842380"/>
                <a:gd name="connsiteY5209" fmla="*/ 1700976 h 1847704"/>
                <a:gd name="connsiteX5210" fmla="*/ 1192683 w 1842380"/>
                <a:gd name="connsiteY5210" fmla="*/ 1700976 h 1847704"/>
                <a:gd name="connsiteX5211" fmla="*/ 1195877 w 1842380"/>
                <a:gd name="connsiteY5211" fmla="*/ 1698846 h 1847704"/>
                <a:gd name="connsiteX5212" fmla="*/ 1195877 w 1842380"/>
                <a:gd name="connsiteY5212" fmla="*/ 1698846 h 1847704"/>
                <a:gd name="connsiteX5213" fmla="*/ 1195877 w 1842380"/>
                <a:gd name="connsiteY5213" fmla="*/ 1776588 h 1847704"/>
                <a:gd name="connsiteX5214" fmla="*/ 1195877 w 1842380"/>
                <a:gd name="connsiteY5214" fmla="*/ 1800017 h 1847704"/>
                <a:gd name="connsiteX5215" fmla="*/ 1193748 w 1842380"/>
                <a:gd name="connsiteY5215" fmla="*/ 1801082 h 1847704"/>
                <a:gd name="connsiteX5216" fmla="*/ 1191618 w 1842380"/>
                <a:gd name="connsiteY5216" fmla="*/ 1802147 h 1847704"/>
                <a:gd name="connsiteX5217" fmla="*/ 1191618 w 1842380"/>
                <a:gd name="connsiteY5217" fmla="*/ 1774991 h 1847704"/>
                <a:gd name="connsiteX5218" fmla="*/ 1195877 w 1842380"/>
                <a:gd name="connsiteY5218" fmla="*/ 1776588 h 1847704"/>
                <a:gd name="connsiteX5219" fmla="*/ 1191618 w 1842380"/>
                <a:gd name="connsiteY5219" fmla="*/ 46029 h 1847704"/>
                <a:gd name="connsiteX5220" fmla="*/ 1191618 w 1842380"/>
                <a:gd name="connsiteY5220" fmla="*/ 73185 h 1847704"/>
                <a:gd name="connsiteX5221" fmla="*/ 1173513 w 1842380"/>
                <a:gd name="connsiteY5221" fmla="*/ 55081 h 1847704"/>
                <a:gd name="connsiteX5222" fmla="*/ 1173513 w 1842380"/>
                <a:gd name="connsiteY5222" fmla="*/ 36977 h 1847704"/>
                <a:gd name="connsiteX5223" fmla="*/ 1191618 w 1842380"/>
                <a:gd name="connsiteY5223" fmla="*/ 46029 h 1847704"/>
                <a:gd name="connsiteX5224" fmla="*/ 1191618 w 1842380"/>
                <a:gd name="connsiteY5224" fmla="*/ 46029 h 1847704"/>
                <a:gd name="connsiteX5225" fmla="*/ 1191618 w 1842380"/>
                <a:gd name="connsiteY5225" fmla="*/ 137083 h 1847704"/>
                <a:gd name="connsiteX5226" fmla="*/ 1191618 w 1842380"/>
                <a:gd name="connsiteY5226" fmla="*/ 153057 h 1847704"/>
                <a:gd name="connsiteX5227" fmla="*/ 1173513 w 1842380"/>
                <a:gd name="connsiteY5227" fmla="*/ 148798 h 1847704"/>
                <a:gd name="connsiteX5228" fmla="*/ 1173513 w 1842380"/>
                <a:gd name="connsiteY5228" fmla="*/ 131758 h 1847704"/>
                <a:gd name="connsiteX5229" fmla="*/ 1191618 w 1842380"/>
                <a:gd name="connsiteY5229" fmla="*/ 137083 h 1847704"/>
                <a:gd name="connsiteX5230" fmla="*/ 1191618 w 1842380"/>
                <a:gd name="connsiteY5230" fmla="*/ 137083 h 1847704"/>
                <a:gd name="connsiteX5231" fmla="*/ 1191618 w 1842380"/>
                <a:gd name="connsiteY5231" fmla="*/ 453376 h 1847704"/>
                <a:gd name="connsiteX5232" fmla="*/ 1191618 w 1842380"/>
                <a:gd name="connsiteY5232" fmla="*/ 463493 h 1847704"/>
                <a:gd name="connsiteX5233" fmla="*/ 1181500 w 1842380"/>
                <a:gd name="connsiteY5233" fmla="*/ 460298 h 1847704"/>
                <a:gd name="connsiteX5234" fmla="*/ 1181500 w 1842380"/>
                <a:gd name="connsiteY5234" fmla="*/ 460298 h 1847704"/>
                <a:gd name="connsiteX5235" fmla="*/ 1180436 w 1842380"/>
                <a:gd name="connsiteY5235" fmla="*/ 459233 h 1847704"/>
                <a:gd name="connsiteX5236" fmla="*/ 1184695 w 1842380"/>
                <a:gd name="connsiteY5236" fmla="*/ 507689 h 1847704"/>
                <a:gd name="connsiteX5237" fmla="*/ 1191618 w 1842380"/>
                <a:gd name="connsiteY5237" fmla="*/ 515676 h 1847704"/>
                <a:gd name="connsiteX5238" fmla="*/ 1191618 w 1842380"/>
                <a:gd name="connsiteY5238" fmla="*/ 527923 h 1847704"/>
                <a:gd name="connsiteX5239" fmla="*/ 1175643 w 1842380"/>
                <a:gd name="connsiteY5239" fmla="*/ 511949 h 1847704"/>
                <a:gd name="connsiteX5240" fmla="*/ 1173513 w 1842380"/>
                <a:gd name="connsiteY5240" fmla="*/ 511949 h 1847704"/>
                <a:gd name="connsiteX5241" fmla="*/ 1173513 w 1842380"/>
                <a:gd name="connsiteY5241" fmla="*/ 446986 h 1847704"/>
                <a:gd name="connsiteX5242" fmla="*/ 1174578 w 1842380"/>
                <a:gd name="connsiteY5242" fmla="*/ 448051 h 1847704"/>
                <a:gd name="connsiteX5243" fmla="*/ 1180436 w 1842380"/>
                <a:gd name="connsiteY5243" fmla="*/ 449116 h 1847704"/>
                <a:gd name="connsiteX5244" fmla="*/ 1191618 w 1842380"/>
                <a:gd name="connsiteY5244" fmla="*/ 453376 h 1847704"/>
                <a:gd name="connsiteX5245" fmla="*/ 1191618 w 1842380"/>
                <a:gd name="connsiteY5245" fmla="*/ 453376 h 1847704"/>
                <a:gd name="connsiteX5246" fmla="*/ 1191618 w 1842380"/>
                <a:gd name="connsiteY5246" fmla="*/ 626964 h 1847704"/>
                <a:gd name="connsiteX5247" fmla="*/ 1191618 w 1842380"/>
                <a:gd name="connsiteY5247" fmla="*/ 637082 h 1847704"/>
                <a:gd name="connsiteX5248" fmla="*/ 1178306 w 1842380"/>
                <a:gd name="connsiteY5248" fmla="*/ 650394 h 1847704"/>
                <a:gd name="connsiteX5249" fmla="*/ 1184163 w 1842380"/>
                <a:gd name="connsiteY5249" fmla="*/ 652524 h 1847704"/>
                <a:gd name="connsiteX5250" fmla="*/ 1192150 w 1842380"/>
                <a:gd name="connsiteY5250" fmla="*/ 656783 h 1847704"/>
                <a:gd name="connsiteX5251" fmla="*/ 1192150 w 1842380"/>
                <a:gd name="connsiteY5251" fmla="*/ 665836 h 1847704"/>
                <a:gd name="connsiteX5252" fmla="*/ 1180968 w 1842380"/>
                <a:gd name="connsiteY5252" fmla="*/ 657848 h 1847704"/>
                <a:gd name="connsiteX5253" fmla="*/ 1177773 w 1842380"/>
                <a:gd name="connsiteY5253" fmla="*/ 656783 h 1847704"/>
                <a:gd name="connsiteX5254" fmla="*/ 1174578 w 1842380"/>
                <a:gd name="connsiteY5254" fmla="*/ 655718 h 1847704"/>
                <a:gd name="connsiteX5255" fmla="*/ 1174578 w 1842380"/>
                <a:gd name="connsiteY5255" fmla="*/ 643471 h 1847704"/>
                <a:gd name="connsiteX5256" fmla="*/ 1190553 w 1842380"/>
                <a:gd name="connsiteY5256" fmla="*/ 630159 h 1847704"/>
                <a:gd name="connsiteX5257" fmla="*/ 1191618 w 1842380"/>
                <a:gd name="connsiteY5257" fmla="*/ 626964 h 1847704"/>
                <a:gd name="connsiteX5258" fmla="*/ 1191618 w 1842380"/>
                <a:gd name="connsiteY5258" fmla="*/ 626964 h 1847704"/>
                <a:gd name="connsiteX5259" fmla="*/ 1191618 w 1842380"/>
                <a:gd name="connsiteY5259" fmla="*/ 689797 h 1847704"/>
                <a:gd name="connsiteX5260" fmla="*/ 1191618 w 1842380"/>
                <a:gd name="connsiteY5260" fmla="*/ 706836 h 1847704"/>
                <a:gd name="connsiteX5261" fmla="*/ 1180436 w 1842380"/>
                <a:gd name="connsiteY5261" fmla="*/ 715889 h 1847704"/>
                <a:gd name="connsiteX5262" fmla="*/ 1173513 w 1842380"/>
                <a:gd name="connsiteY5262" fmla="*/ 723876 h 1847704"/>
                <a:gd name="connsiteX5263" fmla="*/ 1173513 w 1842380"/>
                <a:gd name="connsiteY5263" fmla="*/ 710564 h 1847704"/>
                <a:gd name="connsiteX5264" fmla="*/ 1190553 w 1842380"/>
                <a:gd name="connsiteY5264" fmla="*/ 698317 h 1847704"/>
                <a:gd name="connsiteX5265" fmla="*/ 1173513 w 1842380"/>
                <a:gd name="connsiteY5265" fmla="*/ 689265 h 1847704"/>
                <a:gd name="connsiteX5266" fmla="*/ 1173513 w 1842380"/>
                <a:gd name="connsiteY5266" fmla="*/ 680212 h 1847704"/>
                <a:gd name="connsiteX5267" fmla="*/ 1191618 w 1842380"/>
                <a:gd name="connsiteY5267" fmla="*/ 689797 h 1847704"/>
                <a:gd name="connsiteX5268" fmla="*/ 1191618 w 1842380"/>
                <a:gd name="connsiteY5268" fmla="*/ 689797 h 1847704"/>
                <a:gd name="connsiteX5269" fmla="*/ 1191618 w 1842380"/>
                <a:gd name="connsiteY5269" fmla="*/ 768604 h 1847704"/>
                <a:gd name="connsiteX5270" fmla="*/ 1191618 w 1842380"/>
                <a:gd name="connsiteY5270" fmla="*/ 795761 h 1847704"/>
                <a:gd name="connsiteX5271" fmla="*/ 1185760 w 1842380"/>
                <a:gd name="connsiteY5271" fmla="*/ 795761 h 1847704"/>
                <a:gd name="connsiteX5272" fmla="*/ 1178838 w 1842380"/>
                <a:gd name="connsiteY5272" fmla="*/ 795761 h 1847704"/>
                <a:gd name="connsiteX5273" fmla="*/ 1176708 w 1842380"/>
                <a:gd name="connsiteY5273" fmla="*/ 792566 h 1847704"/>
                <a:gd name="connsiteX5274" fmla="*/ 1173513 w 1842380"/>
                <a:gd name="connsiteY5274" fmla="*/ 791501 h 1847704"/>
                <a:gd name="connsiteX5275" fmla="*/ 1173513 w 1842380"/>
                <a:gd name="connsiteY5275" fmla="*/ 766474 h 1847704"/>
                <a:gd name="connsiteX5276" fmla="*/ 1175643 w 1842380"/>
                <a:gd name="connsiteY5276" fmla="*/ 765409 h 1847704"/>
                <a:gd name="connsiteX5277" fmla="*/ 1177773 w 1842380"/>
                <a:gd name="connsiteY5277" fmla="*/ 766474 h 1847704"/>
                <a:gd name="connsiteX5278" fmla="*/ 1182033 w 1842380"/>
                <a:gd name="connsiteY5278" fmla="*/ 767539 h 1847704"/>
                <a:gd name="connsiteX5279" fmla="*/ 1185228 w 1842380"/>
                <a:gd name="connsiteY5279" fmla="*/ 768604 h 1847704"/>
                <a:gd name="connsiteX5280" fmla="*/ 1189488 w 1842380"/>
                <a:gd name="connsiteY5280" fmla="*/ 768604 h 1847704"/>
                <a:gd name="connsiteX5281" fmla="*/ 1191618 w 1842380"/>
                <a:gd name="connsiteY5281" fmla="*/ 768604 h 1847704"/>
                <a:gd name="connsiteX5282" fmla="*/ 1191618 w 1842380"/>
                <a:gd name="connsiteY5282" fmla="*/ 768604 h 1847704"/>
                <a:gd name="connsiteX5283" fmla="*/ 1191618 w 1842380"/>
                <a:gd name="connsiteY5283" fmla="*/ 905984 h 1847704"/>
                <a:gd name="connsiteX5284" fmla="*/ 1191618 w 1842380"/>
                <a:gd name="connsiteY5284" fmla="*/ 912906 h 1847704"/>
                <a:gd name="connsiteX5285" fmla="*/ 1189488 w 1842380"/>
                <a:gd name="connsiteY5285" fmla="*/ 912906 h 1847704"/>
                <a:gd name="connsiteX5286" fmla="*/ 1191618 w 1842380"/>
                <a:gd name="connsiteY5286" fmla="*/ 917166 h 1847704"/>
                <a:gd name="connsiteX5287" fmla="*/ 1191618 w 1842380"/>
                <a:gd name="connsiteY5287" fmla="*/ 949647 h 1847704"/>
                <a:gd name="connsiteX5288" fmla="*/ 1174578 w 1842380"/>
                <a:gd name="connsiteY5288" fmla="*/ 912374 h 1847704"/>
                <a:gd name="connsiteX5289" fmla="*/ 1173513 w 1842380"/>
                <a:gd name="connsiteY5289" fmla="*/ 920361 h 1847704"/>
                <a:gd name="connsiteX5290" fmla="*/ 1173513 w 1842380"/>
                <a:gd name="connsiteY5290" fmla="*/ 905451 h 1847704"/>
                <a:gd name="connsiteX5291" fmla="*/ 1180436 w 1842380"/>
                <a:gd name="connsiteY5291" fmla="*/ 906516 h 1847704"/>
                <a:gd name="connsiteX5292" fmla="*/ 1191618 w 1842380"/>
                <a:gd name="connsiteY5292" fmla="*/ 905984 h 1847704"/>
                <a:gd name="connsiteX5293" fmla="*/ 1191618 w 1842380"/>
                <a:gd name="connsiteY5293" fmla="*/ 905984 h 1847704"/>
                <a:gd name="connsiteX5294" fmla="*/ 1191618 w 1842380"/>
                <a:gd name="connsiteY5294" fmla="*/ 955504 h 1847704"/>
                <a:gd name="connsiteX5295" fmla="*/ 1191618 w 1842380"/>
                <a:gd name="connsiteY5295" fmla="*/ 962427 h 1847704"/>
                <a:gd name="connsiteX5296" fmla="*/ 1173513 w 1842380"/>
                <a:gd name="connsiteY5296" fmla="*/ 962427 h 1847704"/>
                <a:gd name="connsiteX5297" fmla="*/ 1173513 w 1842380"/>
                <a:gd name="connsiteY5297" fmla="*/ 954440 h 1847704"/>
                <a:gd name="connsiteX5298" fmla="*/ 1191618 w 1842380"/>
                <a:gd name="connsiteY5298" fmla="*/ 955504 h 1847704"/>
                <a:gd name="connsiteX5299" fmla="*/ 1191618 w 1842380"/>
                <a:gd name="connsiteY5299" fmla="*/ 955504 h 1847704"/>
                <a:gd name="connsiteX5300" fmla="*/ 1191618 w 1842380"/>
                <a:gd name="connsiteY5300" fmla="*/ 1031117 h 1847704"/>
                <a:gd name="connsiteX5301" fmla="*/ 1191618 w 1842380"/>
                <a:gd name="connsiteY5301" fmla="*/ 1053481 h 1847704"/>
                <a:gd name="connsiteX5302" fmla="*/ 1190553 w 1842380"/>
                <a:gd name="connsiteY5302" fmla="*/ 1052416 h 1847704"/>
                <a:gd name="connsiteX5303" fmla="*/ 1188423 w 1842380"/>
                <a:gd name="connsiteY5303" fmla="*/ 1048156 h 1847704"/>
                <a:gd name="connsiteX5304" fmla="*/ 1186293 w 1842380"/>
                <a:gd name="connsiteY5304" fmla="*/ 1044961 h 1847704"/>
                <a:gd name="connsiteX5305" fmla="*/ 1186293 w 1842380"/>
                <a:gd name="connsiteY5305" fmla="*/ 1038039 h 1847704"/>
                <a:gd name="connsiteX5306" fmla="*/ 1187358 w 1842380"/>
                <a:gd name="connsiteY5306" fmla="*/ 1034844 h 1847704"/>
                <a:gd name="connsiteX5307" fmla="*/ 1190553 w 1842380"/>
                <a:gd name="connsiteY5307" fmla="*/ 1032714 h 1847704"/>
                <a:gd name="connsiteX5308" fmla="*/ 1191618 w 1842380"/>
                <a:gd name="connsiteY5308" fmla="*/ 1031117 h 1847704"/>
                <a:gd name="connsiteX5309" fmla="*/ 1191618 w 1842380"/>
                <a:gd name="connsiteY5309" fmla="*/ 1031117 h 1847704"/>
                <a:gd name="connsiteX5310" fmla="*/ 1191618 w 1842380"/>
                <a:gd name="connsiteY5310" fmla="*/ 1096612 h 1847704"/>
                <a:gd name="connsiteX5311" fmla="*/ 1191618 w 1842380"/>
                <a:gd name="connsiteY5311" fmla="*/ 1126963 h 1847704"/>
                <a:gd name="connsiteX5312" fmla="*/ 1191618 w 1842380"/>
                <a:gd name="connsiteY5312" fmla="*/ 1126963 h 1847704"/>
                <a:gd name="connsiteX5313" fmla="*/ 1188423 w 1842380"/>
                <a:gd name="connsiteY5313" fmla="*/ 1128028 h 1847704"/>
                <a:gd name="connsiteX5314" fmla="*/ 1185228 w 1842380"/>
                <a:gd name="connsiteY5314" fmla="*/ 1125898 h 1847704"/>
                <a:gd name="connsiteX5315" fmla="*/ 1183098 w 1842380"/>
                <a:gd name="connsiteY5315" fmla="*/ 1123768 h 1847704"/>
                <a:gd name="connsiteX5316" fmla="*/ 1183098 w 1842380"/>
                <a:gd name="connsiteY5316" fmla="*/ 1117911 h 1847704"/>
                <a:gd name="connsiteX5317" fmla="*/ 1183098 w 1842380"/>
                <a:gd name="connsiteY5317" fmla="*/ 1113651 h 1847704"/>
                <a:gd name="connsiteX5318" fmla="*/ 1183098 w 1842380"/>
                <a:gd name="connsiteY5318" fmla="*/ 1110456 h 1847704"/>
                <a:gd name="connsiteX5319" fmla="*/ 1185228 w 1842380"/>
                <a:gd name="connsiteY5319" fmla="*/ 1106196 h 1847704"/>
                <a:gd name="connsiteX5320" fmla="*/ 1187358 w 1842380"/>
                <a:gd name="connsiteY5320" fmla="*/ 1101936 h 1847704"/>
                <a:gd name="connsiteX5321" fmla="*/ 1191618 w 1842380"/>
                <a:gd name="connsiteY5321" fmla="*/ 1096612 h 1847704"/>
                <a:gd name="connsiteX5322" fmla="*/ 1191618 w 1842380"/>
                <a:gd name="connsiteY5322" fmla="*/ 1096612 h 1847704"/>
                <a:gd name="connsiteX5323" fmla="*/ 1191618 w 1842380"/>
                <a:gd name="connsiteY5323" fmla="*/ 1096612 h 1847704"/>
                <a:gd name="connsiteX5324" fmla="*/ 1191618 w 1842380"/>
                <a:gd name="connsiteY5324" fmla="*/ 1162639 h 1847704"/>
                <a:gd name="connsiteX5325" fmla="*/ 1191618 w 1842380"/>
                <a:gd name="connsiteY5325" fmla="*/ 1170626 h 1847704"/>
                <a:gd name="connsiteX5326" fmla="*/ 1188423 w 1842380"/>
                <a:gd name="connsiteY5326" fmla="*/ 1168496 h 1847704"/>
                <a:gd name="connsiteX5327" fmla="*/ 1177241 w 1842380"/>
                <a:gd name="connsiteY5327" fmla="*/ 1187666 h 1847704"/>
                <a:gd name="connsiteX5328" fmla="*/ 1177241 w 1842380"/>
                <a:gd name="connsiteY5328" fmla="*/ 1187666 h 1847704"/>
                <a:gd name="connsiteX5329" fmla="*/ 1174046 w 1842380"/>
                <a:gd name="connsiteY5329" fmla="*/ 1191926 h 1847704"/>
                <a:gd name="connsiteX5330" fmla="*/ 1174046 w 1842380"/>
                <a:gd name="connsiteY5330" fmla="*/ 1180743 h 1847704"/>
                <a:gd name="connsiteX5331" fmla="*/ 1174046 w 1842380"/>
                <a:gd name="connsiteY5331" fmla="*/ 1153587 h 1847704"/>
                <a:gd name="connsiteX5332" fmla="*/ 1174046 w 1842380"/>
                <a:gd name="connsiteY5332" fmla="*/ 1144535 h 1847704"/>
                <a:gd name="connsiteX5333" fmla="*/ 1186293 w 1842380"/>
                <a:gd name="connsiteY5333" fmla="*/ 1157847 h 1847704"/>
                <a:gd name="connsiteX5334" fmla="*/ 1191618 w 1842380"/>
                <a:gd name="connsiteY5334" fmla="*/ 1162639 h 1847704"/>
                <a:gd name="connsiteX5335" fmla="*/ 1191618 w 1842380"/>
                <a:gd name="connsiteY5335" fmla="*/ 1162639 h 1847704"/>
                <a:gd name="connsiteX5336" fmla="*/ 1191618 w 1842380"/>
                <a:gd name="connsiteY5336" fmla="*/ 1204173 h 1847704"/>
                <a:gd name="connsiteX5337" fmla="*/ 1191618 w 1842380"/>
                <a:gd name="connsiteY5337" fmla="*/ 1216420 h 1847704"/>
                <a:gd name="connsiteX5338" fmla="*/ 1189488 w 1842380"/>
                <a:gd name="connsiteY5338" fmla="*/ 1218550 h 1847704"/>
                <a:gd name="connsiteX5339" fmla="*/ 1188423 w 1842380"/>
                <a:gd name="connsiteY5339" fmla="*/ 1221744 h 1847704"/>
                <a:gd name="connsiteX5340" fmla="*/ 1191618 w 1842380"/>
                <a:gd name="connsiteY5340" fmla="*/ 1232927 h 1847704"/>
                <a:gd name="connsiteX5341" fmla="*/ 1191618 w 1842380"/>
                <a:gd name="connsiteY5341" fmla="*/ 1241979 h 1847704"/>
                <a:gd name="connsiteX5342" fmla="*/ 1182565 w 1842380"/>
                <a:gd name="connsiteY5342" fmla="*/ 1230797 h 1847704"/>
                <a:gd name="connsiteX5343" fmla="*/ 1173513 w 1842380"/>
                <a:gd name="connsiteY5343" fmla="*/ 1223874 h 1847704"/>
                <a:gd name="connsiteX5344" fmla="*/ 1173513 w 1842380"/>
                <a:gd name="connsiteY5344" fmla="*/ 1214822 h 1847704"/>
                <a:gd name="connsiteX5345" fmla="*/ 1181500 w 1842380"/>
                <a:gd name="connsiteY5345" fmla="*/ 1221744 h 1847704"/>
                <a:gd name="connsiteX5346" fmla="*/ 1183630 w 1842380"/>
                <a:gd name="connsiteY5346" fmla="*/ 1215887 h 1847704"/>
                <a:gd name="connsiteX5347" fmla="*/ 1191618 w 1842380"/>
                <a:gd name="connsiteY5347" fmla="*/ 1204173 h 1847704"/>
                <a:gd name="connsiteX5348" fmla="*/ 1191618 w 1842380"/>
                <a:gd name="connsiteY5348" fmla="*/ 1204173 h 1847704"/>
                <a:gd name="connsiteX5349" fmla="*/ 1191618 w 1842380"/>
                <a:gd name="connsiteY5349" fmla="*/ 1343150 h 1847704"/>
                <a:gd name="connsiteX5350" fmla="*/ 1191618 w 1842380"/>
                <a:gd name="connsiteY5350" fmla="*/ 1353267 h 1847704"/>
                <a:gd name="connsiteX5351" fmla="*/ 1173513 w 1842380"/>
                <a:gd name="connsiteY5351" fmla="*/ 1365514 h 1847704"/>
                <a:gd name="connsiteX5352" fmla="*/ 1173513 w 1842380"/>
                <a:gd name="connsiteY5352" fmla="*/ 1353267 h 1847704"/>
                <a:gd name="connsiteX5353" fmla="*/ 1191618 w 1842380"/>
                <a:gd name="connsiteY5353" fmla="*/ 1343150 h 1847704"/>
                <a:gd name="connsiteX5354" fmla="*/ 1191618 w 1842380"/>
                <a:gd name="connsiteY5354" fmla="*/ 1343150 h 1847704"/>
                <a:gd name="connsiteX5355" fmla="*/ 1191618 w 1842380"/>
                <a:gd name="connsiteY5355" fmla="*/ 1374566 h 1847704"/>
                <a:gd name="connsiteX5356" fmla="*/ 1191618 w 1842380"/>
                <a:gd name="connsiteY5356" fmla="*/ 1387878 h 1847704"/>
                <a:gd name="connsiteX5357" fmla="*/ 1173513 w 1842380"/>
                <a:gd name="connsiteY5357" fmla="*/ 1377761 h 1847704"/>
                <a:gd name="connsiteX5358" fmla="*/ 1173513 w 1842380"/>
                <a:gd name="connsiteY5358" fmla="*/ 1365514 h 1847704"/>
                <a:gd name="connsiteX5359" fmla="*/ 1191618 w 1842380"/>
                <a:gd name="connsiteY5359" fmla="*/ 1374566 h 1847704"/>
                <a:gd name="connsiteX5360" fmla="*/ 1191618 w 1842380"/>
                <a:gd name="connsiteY5360" fmla="*/ 1374566 h 1847704"/>
                <a:gd name="connsiteX5361" fmla="*/ 1191618 w 1842380"/>
                <a:gd name="connsiteY5361" fmla="*/ 1404917 h 1847704"/>
                <a:gd name="connsiteX5362" fmla="*/ 1191618 w 1842380"/>
                <a:gd name="connsiteY5362" fmla="*/ 1415035 h 1847704"/>
                <a:gd name="connsiteX5363" fmla="*/ 1178306 w 1842380"/>
                <a:gd name="connsiteY5363" fmla="*/ 1419294 h 1847704"/>
                <a:gd name="connsiteX5364" fmla="*/ 1174046 w 1842380"/>
                <a:gd name="connsiteY5364" fmla="*/ 1422489 h 1847704"/>
                <a:gd name="connsiteX5365" fmla="*/ 1174046 w 1842380"/>
                <a:gd name="connsiteY5365" fmla="*/ 1407580 h 1847704"/>
                <a:gd name="connsiteX5366" fmla="*/ 1191618 w 1842380"/>
                <a:gd name="connsiteY5366" fmla="*/ 1404917 h 1847704"/>
                <a:gd name="connsiteX5367" fmla="*/ 1191618 w 1842380"/>
                <a:gd name="connsiteY5367" fmla="*/ 1404917 h 1847704"/>
                <a:gd name="connsiteX5368" fmla="*/ 1191618 w 1842380"/>
                <a:gd name="connsiteY5368" fmla="*/ 1546557 h 1847704"/>
                <a:gd name="connsiteX5369" fmla="*/ 1191618 w 1842380"/>
                <a:gd name="connsiteY5369" fmla="*/ 1566791 h 1847704"/>
                <a:gd name="connsiteX5370" fmla="*/ 1173513 w 1842380"/>
                <a:gd name="connsiteY5370" fmla="*/ 1573713 h 1847704"/>
                <a:gd name="connsiteX5371" fmla="*/ 1173513 w 1842380"/>
                <a:gd name="connsiteY5371" fmla="*/ 1547622 h 1847704"/>
                <a:gd name="connsiteX5372" fmla="*/ 1189488 w 1842380"/>
                <a:gd name="connsiteY5372" fmla="*/ 1541765 h 1847704"/>
                <a:gd name="connsiteX5373" fmla="*/ 1191618 w 1842380"/>
                <a:gd name="connsiteY5373" fmla="*/ 1546557 h 1847704"/>
                <a:gd name="connsiteX5374" fmla="*/ 1191618 w 1842380"/>
                <a:gd name="connsiteY5374" fmla="*/ 1546557 h 1847704"/>
                <a:gd name="connsiteX5375" fmla="*/ 1191618 w 1842380"/>
                <a:gd name="connsiteY5375" fmla="*/ 1700976 h 1847704"/>
                <a:gd name="connsiteX5376" fmla="*/ 1191618 w 1842380"/>
                <a:gd name="connsiteY5376" fmla="*/ 1719081 h 1847704"/>
                <a:gd name="connsiteX5377" fmla="*/ 1190553 w 1842380"/>
                <a:gd name="connsiteY5377" fmla="*/ 1718016 h 1847704"/>
                <a:gd name="connsiteX5378" fmla="*/ 1173513 w 1842380"/>
                <a:gd name="connsiteY5378" fmla="*/ 1716951 h 1847704"/>
                <a:gd name="connsiteX5379" fmla="*/ 1173513 w 1842380"/>
                <a:gd name="connsiteY5379" fmla="*/ 1700976 h 1847704"/>
                <a:gd name="connsiteX5380" fmla="*/ 1191618 w 1842380"/>
                <a:gd name="connsiteY5380" fmla="*/ 1700976 h 1847704"/>
                <a:gd name="connsiteX5381" fmla="*/ 1191618 w 1842380"/>
                <a:gd name="connsiteY5381" fmla="*/ 1700976 h 1847704"/>
                <a:gd name="connsiteX5382" fmla="*/ 1191618 w 1842380"/>
                <a:gd name="connsiteY5382" fmla="*/ 1774991 h 1847704"/>
                <a:gd name="connsiteX5383" fmla="*/ 1191618 w 1842380"/>
                <a:gd name="connsiteY5383" fmla="*/ 1802147 h 1847704"/>
                <a:gd name="connsiteX5384" fmla="*/ 1173513 w 1842380"/>
                <a:gd name="connsiteY5384" fmla="*/ 1810135 h 1847704"/>
                <a:gd name="connsiteX5385" fmla="*/ 1173513 w 1842380"/>
                <a:gd name="connsiteY5385" fmla="*/ 1793095 h 1847704"/>
                <a:gd name="connsiteX5386" fmla="*/ 1179371 w 1842380"/>
                <a:gd name="connsiteY5386" fmla="*/ 1790965 h 1847704"/>
                <a:gd name="connsiteX5387" fmla="*/ 1179371 w 1842380"/>
                <a:gd name="connsiteY5387" fmla="*/ 1790965 h 1847704"/>
                <a:gd name="connsiteX5388" fmla="*/ 1181500 w 1842380"/>
                <a:gd name="connsiteY5388" fmla="*/ 1789900 h 1847704"/>
                <a:gd name="connsiteX5389" fmla="*/ 1173513 w 1842380"/>
                <a:gd name="connsiteY5389" fmla="*/ 1785641 h 1847704"/>
                <a:gd name="connsiteX5390" fmla="*/ 1173513 w 1842380"/>
                <a:gd name="connsiteY5390" fmla="*/ 1762211 h 1847704"/>
                <a:gd name="connsiteX5391" fmla="*/ 1191618 w 1842380"/>
                <a:gd name="connsiteY5391" fmla="*/ 1774991 h 1847704"/>
                <a:gd name="connsiteX5392" fmla="*/ 1191618 w 1842380"/>
                <a:gd name="connsiteY5392" fmla="*/ 1774991 h 1847704"/>
                <a:gd name="connsiteX5393" fmla="*/ 1173513 w 1842380"/>
                <a:gd name="connsiteY5393" fmla="*/ 951245 h 1847704"/>
                <a:gd name="connsiteX5394" fmla="*/ 1174578 w 1842380"/>
                <a:gd name="connsiteY5394" fmla="*/ 929945 h 1847704"/>
                <a:gd name="connsiteX5395" fmla="*/ 1173513 w 1842380"/>
                <a:gd name="connsiteY5395" fmla="*/ 926751 h 1847704"/>
                <a:gd name="connsiteX5396" fmla="*/ 1173513 w 1842380"/>
                <a:gd name="connsiteY5396" fmla="*/ 951245 h 1847704"/>
                <a:gd name="connsiteX5397" fmla="*/ 1173513 w 1842380"/>
                <a:gd name="connsiteY5397" fmla="*/ 951245 h 1847704"/>
                <a:gd name="connsiteX5398" fmla="*/ 1173513 w 1842380"/>
                <a:gd name="connsiteY5398" fmla="*/ 335166 h 1847704"/>
                <a:gd name="connsiteX5399" fmla="*/ 1173513 w 1842380"/>
                <a:gd name="connsiteY5399" fmla="*/ 302684 h 1847704"/>
                <a:gd name="connsiteX5400" fmla="*/ 1191618 w 1842380"/>
                <a:gd name="connsiteY5400" fmla="*/ 320789 h 1847704"/>
                <a:gd name="connsiteX5401" fmla="*/ 1173513 w 1842380"/>
                <a:gd name="connsiteY5401" fmla="*/ 335166 h 1847704"/>
                <a:gd name="connsiteX5402" fmla="*/ 1173513 w 1842380"/>
                <a:gd name="connsiteY5402" fmla="*/ 36977 h 1847704"/>
                <a:gd name="connsiteX5403" fmla="*/ 1173513 w 1842380"/>
                <a:gd name="connsiteY5403" fmla="*/ 55081 h 1847704"/>
                <a:gd name="connsiteX5404" fmla="*/ 1165526 w 1842380"/>
                <a:gd name="connsiteY5404" fmla="*/ 51886 h 1847704"/>
                <a:gd name="connsiteX5405" fmla="*/ 1165526 w 1842380"/>
                <a:gd name="connsiteY5405" fmla="*/ 34847 h 1847704"/>
                <a:gd name="connsiteX5406" fmla="*/ 1173513 w 1842380"/>
                <a:gd name="connsiteY5406" fmla="*/ 36977 h 1847704"/>
                <a:gd name="connsiteX5407" fmla="*/ 1173513 w 1842380"/>
                <a:gd name="connsiteY5407" fmla="*/ 36977 h 1847704"/>
                <a:gd name="connsiteX5408" fmla="*/ 1173513 w 1842380"/>
                <a:gd name="connsiteY5408" fmla="*/ 131758 h 1847704"/>
                <a:gd name="connsiteX5409" fmla="*/ 1173513 w 1842380"/>
                <a:gd name="connsiteY5409" fmla="*/ 148798 h 1847704"/>
                <a:gd name="connsiteX5410" fmla="*/ 1165526 w 1842380"/>
                <a:gd name="connsiteY5410" fmla="*/ 145603 h 1847704"/>
                <a:gd name="connsiteX5411" fmla="*/ 1165526 w 1842380"/>
                <a:gd name="connsiteY5411" fmla="*/ 126433 h 1847704"/>
                <a:gd name="connsiteX5412" fmla="*/ 1173513 w 1842380"/>
                <a:gd name="connsiteY5412" fmla="*/ 131758 h 1847704"/>
                <a:gd name="connsiteX5413" fmla="*/ 1173513 w 1842380"/>
                <a:gd name="connsiteY5413" fmla="*/ 131758 h 1847704"/>
                <a:gd name="connsiteX5414" fmla="*/ 1173513 w 1842380"/>
                <a:gd name="connsiteY5414" fmla="*/ 302684 h 1847704"/>
                <a:gd name="connsiteX5415" fmla="*/ 1173513 w 1842380"/>
                <a:gd name="connsiteY5415" fmla="*/ 335166 h 1847704"/>
                <a:gd name="connsiteX5416" fmla="*/ 1169253 w 1842380"/>
                <a:gd name="connsiteY5416" fmla="*/ 336231 h 1847704"/>
                <a:gd name="connsiteX5417" fmla="*/ 1166059 w 1842380"/>
                <a:gd name="connsiteY5417" fmla="*/ 335166 h 1847704"/>
                <a:gd name="connsiteX5418" fmla="*/ 1166059 w 1842380"/>
                <a:gd name="connsiteY5418" fmla="*/ 298957 h 1847704"/>
                <a:gd name="connsiteX5419" fmla="*/ 1173513 w 1842380"/>
                <a:gd name="connsiteY5419" fmla="*/ 302684 h 1847704"/>
                <a:gd name="connsiteX5420" fmla="*/ 1173513 w 1842380"/>
                <a:gd name="connsiteY5420" fmla="*/ 302684 h 1847704"/>
                <a:gd name="connsiteX5421" fmla="*/ 1173513 w 1842380"/>
                <a:gd name="connsiteY5421" fmla="*/ 446986 h 1847704"/>
                <a:gd name="connsiteX5422" fmla="*/ 1173513 w 1842380"/>
                <a:gd name="connsiteY5422" fmla="*/ 512481 h 1847704"/>
                <a:gd name="connsiteX5423" fmla="*/ 1165526 w 1842380"/>
                <a:gd name="connsiteY5423" fmla="*/ 510351 h 1847704"/>
                <a:gd name="connsiteX5424" fmla="*/ 1165526 w 1842380"/>
                <a:gd name="connsiteY5424" fmla="*/ 500234 h 1847704"/>
                <a:gd name="connsiteX5425" fmla="*/ 1172448 w 1842380"/>
                <a:gd name="connsiteY5425" fmla="*/ 502364 h 1847704"/>
                <a:gd name="connsiteX5426" fmla="*/ 1165526 w 1842380"/>
                <a:gd name="connsiteY5426" fmla="*/ 453909 h 1847704"/>
                <a:gd name="connsiteX5427" fmla="*/ 1165526 w 1842380"/>
                <a:gd name="connsiteY5427" fmla="*/ 440597 h 1847704"/>
                <a:gd name="connsiteX5428" fmla="*/ 1173513 w 1842380"/>
                <a:gd name="connsiteY5428" fmla="*/ 446986 h 1847704"/>
                <a:gd name="connsiteX5429" fmla="*/ 1173513 w 1842380"/>
                <a:gd name="connsiteY5429" fmla="*/ 446986 h 1847704"/>
                <a:gd name="connsiteX5430" fmla="*/ 1173513 w 1842380"/>
                <a:gd name="connsiteY5430" fmla="*/ 644004 h 1847704"/>
                <a:gd name="connsiteX5431" fmla="*/ 1173513 w 1842380"/>
                <a:gd name="connsiteY5431" fmla="*/ 656251 h 1847704"/>
                <a:gd name="connsiteX5432" fmla="*/ 1165526 w 1842380"/>
                <a:gd name="connsiteY5432" fmla="*/ 660511 h 1847704"/>
                <a:gd name="connsiteX5433" fmla="*/ 1165526 w 1842380"/>
                <a:gd name="connsiteY5433" fmla="*/ 652524 h 1847704"/>
                <a:gd name="connsiteX5434" fmla="*/ 1168721 w 1842380"/>
                <a:gd name="connsiteY5434" fmla="*/ 650394 h 1847704"/>
                <a:gd name="connsiteX5435" fmla="*/ 1173513 w 1842380"/>
                <a:gd name="connsiteY5435" fmla="*/ 644004 h 1847704"/>
                <a:gd name="connsiteX5436" fmla="*/ 1173513 w 1842380"/>
                <a:gd name="connsiteY5436" fmla="*/ 644004 h 1847704"/>
                <a:gd name="connsiteX5437" fmla="*/ 1173513 w 1842380"/>
                <a:gd name="connsiteY5437" fmla="*/ 679680 h 1847704"/>
                <a:gd name="connsiteX5438" fmla="*/ 1173513 w 1842380"/>
                <a:gd name="connsiteY5438" fmla="*/ 688732 h 1847704"/>
                <a:gd name="connsiteX5439" fmla="*/ 1171383 w 1842380"/>
                <a:gd name="connsiteY5439" fmla="*/ 686602 h 1847704"/>
                <a:gd name="connsiteX5440" fmla="*/ 1171383 w 1842380"/>
                <a:gd name="connsiteY5440" fmla="*/ 686602 h 1847704"/>
                <a:gd name="connsiteX5441" fmla="*/ 1165526 w 1842380"/>
                <a:gd name="connsiteY5441" fmla="*/ 682342 h 1847704"/>
                <a:gd name="connsiteX5442" fmla="*/ 1165526 w 1842380"/>
                <a:gd name="connsiteY5442" fmla="*/ 674355 h 1847704"/>
                <a:gd name="connsiteX5443" fmla="*/ 1173513 w 1842380"/>
                <a:gd name="connsiteY5443" fmla="*/ 679680 h 1847704"/>
                <a:gd name="connsiteX5444" fmla="*/ 1173513 w 1842380"/>
                <a:gd name="connsiteY5444" fmla="*/ 679680 h 1847704"/>
                <a:gd name="connsiteX5445" fmla="*/ 1173513 w 1842380"/>
                <a:gd name="connsiteY5445" fmla="*/ 710031 h 1847704"/>
                <a:gd name="connsiteX5446" fmla="*/ 1173513 w 1842380"/>
                <a:gd name="connsiteY5446" fmla="*/ 723343 h 1847704"/>
                <a:gd name="connsiteX5447" fmla="*/ 1165526 w 1842380"/>
                <a:gd name="connsiteY5447" fmla="*/ 731331 h 1847704"/>
                <a:gd name="connsiteX5448" fmla="*/ 1165526 w 1842380"/>
                <a:gd name="connsiteY5448" fmla="*/ 722811 h 1847704"/>
                <a:gd name="connsiteX5449" fmla="*/ 1169786 w 1842380"/>
                <a:gd name="connsiteY5449" fmla="*/ 718551 h 1847704"/>
                <a:gd name="connsiteX5450" fmla="*/ 1165526 w 1842380"/>
                <a:gd name="connsiteY5450" fmla="*/ 716421 h 1847704"/>
                <a:gd name="connsiteX5451" fmla="*/ 1165526 w 1842380"/>
                <a:gd name="connsiteY5451" fmla="*/ 709499 h 1847704"/>
                <a:gd name="connsiteX5452" fmla="*/ 1173513 w 1842380"/>
                <a:gd name="connsiteY5452" fmla="*/ 710031 h 1847704"/>
                <a:gd name="connsiteX5453" fmla="*/ 1173513 w 1842380"/>
                <a:gd name="connsiteY5453" fmla="*/ 710031 h 1847704"/>
                <a:gd name="connsiteX5454" fmla="*/ 1173513 w 1842380"/>
                <a:gd name="connsiteY5454" fmla="*/ 766474 h 1847704"/>
                <a:gd name="connsiteX5455" fmla="*/ 1173513 w 1842380"/>
                <a:gd name="connsiteY5455" fmla="*/ 791501 h 1847704"/>
                <a:gd name="connsiteX5456" fmla="*/ 1173513 w 1842380"/>
                <a:gd name="connsiteY5456" fmla="*/ 791501 h 1847704"/>
                <a:gd name="connsiteX5457" fmla="*/ 1170318 w 1842380"/>
                <a:gd name="connsiteY5457" fmla="*/ 789371 h 1847704"/>
                <a:gd name="connsiteX5458" fmla="*/ 1166059 w 1842380"/>
                <a:gd name="connsiteY5458" fmla="*/ 785111 h 1847704"/>
                <a:gd name="connsiteX5459" fmla="*/ 1166059 w 1842380"/>
                <a:gd name="connsiteY5459" fmla="*/ 785111 h 1847704"/>
                <a:gd name="connsiteX5460" fmla="*/ 1166059 w 1842380"/>
                <a:gd name="connsiteY5460" fmla="*/ 768072 h 1847704"/>
                <a:gd name="connsiteX5461" fmla="*/ 1173513 w 1842380"/>
                <a:gd name="connsiteY5461" fmla="*/ 766474 h 1847704"/>
                <a:gd name="connsiteX5462" fmla="*/ 1173513 w 1842380"/>
                <a:gd name="connsiteY5462" fmla="*/ 766474 h 1847704"/>
                <a:gd name="connsiteX5463" fmla="*/ 1173513 w 1842380"/>
                <a:gd name="connsiteY5463" fmla="*/ 766474 h 1847704"/>
                <a:gd name="connsiteX5464" fmla="*/ 1173513 w 1842380"/>
                <a:gd name="connsiteY5464" fmla="*/ 905984 h 1847704"/>
                <a:gd name="connsiteX5465" fmla="*/ 1173513 w 1842380"/>
                <a:gd name="connsiteY5465" fmla="*/ 920893 h 1847704"/>
                <a:gd name="connsiteX5466" fmla="*/ 1173513 w 1842380"/>
                <a:gd name="connsiteY5466" fmla="*/ 923023 h 1847704"/>
                <a:gd name="connsiteX5467" fmla="*/ 1173513 w 1842380"/>
                <a:gd name="connsiteY5467" fmla="*/ 926218 h 1847704"/>
                <a:gd name="connsiteX5468" fmla="*/ 1173513 w 1842380"/>
                <a:gd name="connsiteY5468" fmla="*/ 951245 h 1847704"/>
                <a:gd name="connsiteX5469" fmla="*/ 1172448 w 1842380"/>
                <a:gd name="connsiteY5469" fmla="*/ 954440 h 1847704"/>
                <a:gd name="connsiteX5470" fmla="*/ 1173513 w 1842380"/>
                <a:gd name="connsiteY5470" fmla="*/ 954440 h 1847704"/>
                <a:gd name="connsiteX5471" fmla="*/ 1173513 w 1842380"/>
                <a:gd name="connsiteY5471" fmla="*/ 962427 h 1847704"/>
                <a:gd name="connsiteX5472" fmla="*/ 1173513 w 1842380"/>
                <a:gd name="connsiteY5472" fmla="*/ 961362 h 1847704"/>
                <a:gd name="connsiteX5473" fmla="*/ 1167656 w 1842380"/>
                <a:gd name="connsiteY5473" fmla="*/ 986388 h 1847704"/>
                <a:gd name="connsiteX5474" fmla="*/ 1167656 w 1842380"/>
                <a:gd name="connsiteY5474" fmla="*/ 993311 h 1847704"/>
                <a:gd name="connsiteX5475" fmla="*/ 1165526 w 1842380"/>
                <a:gd name="connsiteY5475" fmla="*/ 1003428 h 1847704"/>
                <a:gd name="connsiteX5476" fmla="*/ 1165526 w 1842380"/>
                <a:gd name="connsiteY5476" fmla="*/ 975206 h 1847704"/>
                <a:gd name="connsiteX5477" fmla="*/ 1166591 w 1842380"/>
                <a:gd name="connsiteY5477" fmla="*/ 965089 h 1847704"/>
                <a:gd name="connsiteX5478" fmla="*/ 1166591 w 1842380"/>
                <a:gd name="connsiteY5478" fmla="*/ 962959 h 1847704"/>
                <a:gd name="connsiteX5479" fmla="*/ 1165526 w 1842380"/>
                <a:gd name="connsiteY5479" fmla="*/ 962959 h 1847704"/>
                <a:gd name="connsiteX5480" fmla="*/ 1165526 w 1842380"/>
                <a:gd name="connsiteY5480" fmla="*/ 953907 h 1847704"/>
                <a:gd name="connsiteX5481" fmla="*/ 1168721 w 1842380"/>
                <a:gd name="connsiteY5481" fmla="*/ 933673 h 1847704"/>
                <a:gd name="connsiteX5482" fmla="*/ 1167656 w 1842380"/>
                <a:gd name="connsiteY5482" fmla="*/ 931543 h 1847704"/>
                <a:gd name="connsiteX5483" fmla="*/ 1165526 w 1842380"/>
                <a:gd name="connsiteY5483" fmla="*/ 933673 h 1847704"/>
                <a:gd name="connsiteX5484" fmla="*/ 1165526 w 1842380"/>
                <a:gd name="connsiteY5484" fmla="*/ 924621 h 1847704"/>
                <a:gd name="connsiteX5485" fmla="*/ 1166591 w 1842380"/>
                <a:gd name="connsiteY5485" fmla="*/ 903321 h 1847704"/>
                <a:gd name="connsiteX5486" fmla="*/ 1165526 w 1842380"/>
                <a:gd name="connsiteY5486" fmla="*/ 901192 h 1847704"/>
                <a:gd name="connsiteX5487" fmla="*/ 1165526 w 1842380"/>
                <a:gd name="connsiteY5487" fmla="*/ 901192 h 1847704"/>
                <a:gd name="connsiteX5488" fmla="*/ 1165526 w 1842380"/>
                <a:gd name="connsiteY5488" fmla="*/ 869775 h 1847704"/>
                <a:gd name="connsiteX5489" fmla="*/ 1169786 w 1842380"/>
                <a:gd name="connsiteY5489" fmla="*/ 892139 h 1847704"/>
                <a:gd name="connsiteX5490" fmla="*/ 1170851 w 1842380"/>
                <a:gd name="connsiteY5490" fmla="*/ 899062 h 1847704"/>
                <a:gd name="connsiteX5491" fmla="*/ 1173513 w 1842380"/>
                <a:gd name="connsiteY5491" fmla="*/ 905984 h 1847704"/>
                <a:gd name="connsiteX5492" fmla="*/ 1173513 w 1842380"/>
                <a:gd name="connsiteY5492" fmla="*/ 905984 h 1847704"/>
                <a:gd name="connsiteX5493" fmla="*/ 1173513 w 1842380"/>
                <a:gd name="connsiteY5493" fmla="*/ 905984 h 1847704"/>
                <a:gd name="connsiteX5494" fmla="*/ 1173513 w 1842380"/>
                <a:gd name="connsiteY5494" fmla="*/ 1144535 h 1847704"/>
                <a:gd name="connsiteX5495" fmla="*/ 1173513 w 1842380"/>
                <a:gd name="connsiteY5495" fmla="*/ 1153587 h 1847704"/>
                <a:gd name="connsiteX5496" fmla="*/ 1167656 w 1842380"/>
                <a:gd name="connsiteY5496" fmla="*/ 1147730 h 1847704"/>
                <a:gd name="connsiteX5497" fmla="*/ 1165526 w 1842380"/>
                <a:gd name="connsiteY5497" fmla="*/ 1151990 h 1847704"/>
                <a:gd name="connsiteX5498" fmla="*/ 1165526 w 1842380"/>
                <a:gd name="connsiteY5498" fmla="*/ 1138145 h 1847704"/>
                <a:gd name="connsiteX5499" fmla="*/ 1173513 w 1842380"/>
                <a:gd name="connsiteY5499" fmla="*/ 1144535 h 1847704"/>
                <a:gd name="connsiteX5500" fmla="*/ 1173513 w 1842380"/>
                <a:gd name="connsiteY5500" fmla="*/ 1144535 h 1847704"/>
                <a:gd name="connsiteX5501" fmla="*/ 1173513 w 1842380"/>
                <a:gd name="connsiteY5501" fmla="*/ 1180743 h 1847704"/>
                <a:gd name="connsiteX5502" fmla="*/ 1173513 w 1842380"/>
                <a:gd name="connsiteY5502" fmla="*/ 1191926 h 1847704"/>
                <a:gd name="connsiteX5503" fmla="*/ 1169253 w 1842380"/>
                <a:gd name="connsiteY5503" fmla="*/ 1198848 h 1847704"/>
                <a:gd name="connsiteX5504" fmla="*/ 1168188 w 1842380"/>
                <a:gd name="connsiteY5504" fmla="*/ 1202043 h 1847704"/>
                <a:gd name="connsiteX5505" fmla="*/ 1174046 w 1842380"/>
                <a:gd name="connsiteY5505" fmla="*/ 1215355 h 1847704"/>
                <a:gd name="connsiteX5506" fmla="*/ 1174046 w 1842380"/>
                <a:gd name="connsiteY5506" fmla="*/ 1224407 h 1847704"/>
                <a:gd name="connsiteX5507" fmla="*/ 1166059 w 1842380"/>
                <a:gd name="connsiteY5507" fmla="*/ 1216420 h 1847704"/>
                <a:gd name="connsiteX5508" fmla="*/ 1166059 w 1842380"/>
                <a:gd name="connsiteY5508" fmla="*/ 1190328 h 1847704"/>
                <a:gd name="connsiteX5509" fmla="*/ 1173513 w 1842380"/>
                <a:gd name="connsiteY5509" fmla="*/ 1180743 h 1847704"/>
                <a:gd name="connsiteX5510" fmla="*/ 1173513 w 1842380"/>
                <a:gd name="connsiteY5510" fmla="*/ 1180743 h 1847704"/>
                <a:gd name="connsiteX5511" fmla="*/ 1173513 w 1842380"/>
                <a:gd name="connsiteY5511" fmla="*/ 1353267 h 1847704"/>
                <a:gd name="connsiteX5512" fmla="*/ 1173513 w 1842380"/>
                <a:gd name="connsiteY5512" fmla="*/ 1365514 h 1847704"/>
                <a:gd name="connsiteX5513" fmla="*/ 1173513 w 1842380"/>
                <a:gd name="connsiteY5513" fmla="*/ 1365514 h 1847704"/>
                <a:gd name="connsiteX5514" fmla="*/ 1173513 w 1842380"/>
                <a:gd name="connsiteY5514" fmla="*/ 1365514 h 1847704"/>
                <a:gd name="connsiteX5515" fmla="*/ 1173513 w 1842380"/>
                <a:gd name="connsiteY5515" fmla="*/ 1377761 h 1847704"/>
                <a:gd name="connsiteX5516" fmla="*/ 1165526 w 1842380"/>
                <a:gd name="connsiteY5516" fmla="*/ 1374566 h 1847704"/>
                <a:gd name="connsiteX5517" fmla="*/ 1165526 w 1842380"/>
                <a:gd name="connsiteY5517" fmla="*/ 1361254 h 1847704"/>
                <a:gd name="connsiteX5518" fmla="*/ 1173513 w 1842380"/>
                <a:gd name="connsiteY5518" fmla="*/ 1353267 h 1847704"/>
                <a:gd name="connsiteX5519" fmla="*/ 1173513 w 1842380"/>
                <a:gd name="connsiteY5519" fmla="*/ 1353267 h 1847704"/>
                <a:gd name="connsiteX5520" fmla="*/ 1173513 w 1842380"/>
                <a:gd name="connsiteY5520" fmla="*/ 1408112 h 1847704"/>
                <a:gd name="connsiteX5521" fmla="*/ 1173513 w 1842380"/>
                <a:gd name="connsiteY5521" fmla="*/ 1423022 h 1847704"/>
                <a:gd name="connsiteX5522" fmla="*/ 1173513 w 1842380"/>
                <a:gd name="connsiteY5522" fmla="*/ 1423022 h 1847704"/>
                <a:gd name="connsiteX5523" fmla="*/ 1165526 w 1842380"/>
                <a:gd name="connsiteY5523" fmla="*/ 1428879 h 1847704"/>
                <a:gd name="connsiteX5524" fmla="*/ 1165526 w 1842380"/>
                <a:gd name="connsiteY5524" fmla="*/ 1406515 h 1847704"/>
                <a:gd name="connsiteX5525" fmla="*/ 1173513 w 1842380"/>
                <a:gd name="connsiteY5525" fmla="*/ 1408112 h 1847704"/>
                <a:gd name="connsiteX5526" fmla="*/ 1173513 w 1842380"/>
                <a:gd name="connsiteY5526" fmla="*/ 1408112 h 1847704"/>
                <a:gd name="connsiteX5527" fmla="*/ 1173513 w 1842380"/>
                <a:gd name="connsiteY5527" fmla="*/ 1547622 h 1847704"/>
                <a:gd name="connsiteX5528" fmla="*/ 1173513 w 1842380"/>
                <a:gd name="connsiteY5528" fmla="*/ 1573713 h 1847704"/>
                <a:gd name="connsiteX5529" fmla="*/ 1165526 w 1842380"/>
                <a:gd name="connsiteY5529" fmla="*/ 1576908 h 1847704"/>
                <a:gd name="connsiteX5530" fmla="*/ 1165526 w 1842380"/>
                <a:gd name="connsiteY5530" fmla="*/ 1550817 h 1847704"/>
                <a:gd name="connsiteX5531" fmla="*/ 1173513 w 1842380"/>
                <a:gd name="connsiteY5531" fmla="*/ 1547622 h 1847704"/>
                <a:gd name="connsiteX5532" fmla="*/ 1173513 w 1842380"/>
                <a:gd name="connsiteY5532" fmla="*/ 1547622 h 1847704"/>
                <a:gd name="connsiteX5533" fmla="*/ 1173513 w 1842380"/>
                <a:gd name="connsiteY5533" fmla="*/ 1700976 h 1847704"/>
                <a:gd name="connsiteX5534" fmla="*/ 1173513 w 1842380"/>
                <a:gd name="connsiteY5534" fmla="*/ 1716951 h 1847704"/>
                <a:gd name="connsiteX5535" fmla="*/ 1165526 w 1842380"/>
                <a:gd name="connsiteY5535" fmla="*/ 1719081 h 1847704"/>
                <a:gd name="connsiteX5536" fmla="*/ 1165526 w 1842380"/>
                <a:gd name="connsiteY5536" fmla="*/ 1702041 h 1847704"/>
                <a:gd name="connsiteX5537" fmla="*/ 1173513 w 1842380"/>
                <a:gd name="connsiteY5537" fmla="*/ 1700976 h 1847704"/>
                <a:gd name="connsiteX5538" fmla="*/ 1173513 w 1842380"/>
                <a:gd name="connsiteY5538" fmla="*/ 1700976 h 1847704"/>
                <a:gd name="connsiteX5539" fmla="*/ 1173513 w 1842380"/>
                <a:gd name="connsiteY5539" fmla="*/ 1761679 h 1847704"/>
                <a:gd name="connsiteX5540" fmla="*/ 1173513 w 1842380"/>
                <a:gd name="connsiteY5540" fmla="*/ 1785108 h 1847704"/>
                <a:gd name="connsiteX5541" fmla="*/ 1165526 w 1842380"/>
                <a:gd name="connsiteY5541" fmla="*/ 1778186 h 1847704"/>
                <a:gd name="connsiteX5542" fmla="*/ 1165526 w 1842380"/>
                <a:gd name="connsiteY5542" fmla="*/ 1752094 h 1847704"/>
                <a:gd name="connsiteX5543" fmla="*/ 1173513 w 1842380"/>
                <a:gd name="connsiteY5543" fmla="*/ 1761679 h 1847704"/>
                <a:gd name="connsiteX5544" fmla="*/ 1173513 w 1842380"/>
                <a:gd name="connsiteY5544" fmla="*/ 1761679 h 1847704"/>
                <a:gd name="connsiteX5545" fmla="*/ 1173513 w 1842380"/>
                <a:gd name="connsiteY5545" fmla="*/ 1793095 h 1847704"/>
                <a:gd name="connsiteX5546" fmla="*/ 1173513 w 1842380"/>
                <a:gd name="connsiteY5546" fmla="*/ 1810135 h 1847704"/>
                <a:gd name="connsiteX5547" fmla="*/ 1165526 w 1842380"/>
                <a:gd name="connsiteY5547" fmla="*/ 1813329 h 1847704"/>
                <a:gd name="connsiteX5548" fmla="*/ 1165526 w 1842380"/>
                <a:gd name="connsiteY5548" fmla="*/ 1796290 h 1847704"/>
                <a:gd name="connsiteX5549" fmla="*/ 1173513 w 1842380"/>
                <a:gd name="connsiteY5549" fmla="*/ 1793095 h 1847704"/>
                <a:gd name="connsiteX5550" fmla="*/ 1173513 w 1842380"/>
                <a:gd name="connsiteY5550" fmla="*/ 1793095 h 1847704"/>
                <a:gd name="connsiteX5551" fmla="*/ 1165526 w 1842380"/>
                <a:gd name="connsiteY5551" fmla="*/ 222812 h 1847704"/>
                <a:gd name="connsiteX5552" fmla="*/ 1165526 w 1842380"/>
                <a:gd name="connsiteY5552" fmla="*/ 208435 h 1847704"/>
                <a:gd name="connsiteX5553" fmla="*/ 1167656 w 1842380"/>
                <a:gd name="connsiteY5553" fmla="*/ 211630 h 1847704"/>
                <a:gd name="connsiteX5554" fmla="*/ 1165526 w 1842380"/>
                <a:gd name="connsiteY5554" fmla="*/ 222812 h 1847704"/>
                <a:gd name="connsiteX5555" fmla="*/ 1165526 w 1842380"/>
                <a:gd name="connsiteY5555" fmla="*/ 34847 h 1847704"/>
                <a:gd name="connsiteX5556" fmla="*/ 1165526 w 1842380"/>
                <a:gd name="connsiteY5556" fmla="*/ 51886 h 1847704"/>
                <a:gd name="connsiteX5557" fmla="*/ 1161266 w 1842380"/>
                <a:gd name="connsiteY5557" fmla="*/ 50821 h 1847704"/>
                <a:gd name="connsiteX5558" fmla="*/ 1161266 w 1842380"/>
                <a:gd name="connsiteY5558" fmla="*/ 33782 h 1847704"/>
                <a:gd name="connsiteX5559" fmla="*/ 1165526 w 1842380"/>
                <a:gd name="connsiteY5559" fmla="*/ 34847 h 1847704"/>
                <a:gd name="connsiteX5560" fmla="*/ 1165526 w 1842380"/>
                <a:gd name="connsiteY5560" fmla="*/ 34847 h 1847704"/>
                <a:gd name="connsiteX5561" fmla="*/ 1165526 w 1842380"/>
                <a:gd name="connsiteY5561" fmla="*/ 125901 h 1847704"/>
                <a:gd name="connsiteX5562" fmla="*/ 1165526 w 1842380"/>
                <a:gd name="connsiteY5562" fmla="*/ 145070 h 1847704"/>
                <a:gd name="connsiteX5563" fmla="*/ 1161266 w 1842380"/>
                <a:gd name="connsiteY5563" fmla="*/ 142940 h 1847704"/>
                <a:gd name="connsiteX5564" fmla="*/ 1161266 w 1842380"/>
                <a:gd name="connsiteY5564" fmla="*/ 121641 h 1847704"/>
                <a:gd name="connsiteX5565" fmla="*/ 1165526 w 1842380"/>
                <a:gd name="connsiteY5565" fmla="*/ 125901 h 1847704"/>
                <a:gd name="connsiteX5566" fmla="*/ 1165526 w 1842380"/>
                <a:gd name="connsiteY5566" fmla="*/ 125901 h 1847704"/>
                <a:gd name="connsiteX5567" fmla="*/ 1165526 w 1842380"/>
                <a:gd name="connsiteY5567" fmla="*/ 207903 h 1847704"/>
                <a:gd name="connsiteX5568" fmla="*/ 1165526 w 1842380"/>
                <a:gd name="connsiteY5568" fmla="*/ 222280 h 1847704"/>
                <a:gd name="connsiteX5569" fmla="*/ 1162331 w 1842380"/>
                <a:gd name="connsiteY5569" fmla="*/ 226540 h 1847704"/>
                <a:gd name="connsiteX5570" fmla="*/ 1161266 w 1842380"/>
                <a:gd name="connsiteY5570" fmla="*/ 225475 h 1847704"/>
                <a:gd name="connsiteX5571" fmla="*/ 1161266 w 1842380"/>
                <a:gd name="connsiteY5571" fmla="*/ 204176 h 1847704"/>
                <a:gd name="connsiteX5572" fmla="*/ 1165526 w 1842380"/>
                <a:gd name="connsiteY5572" fmla="*/ 207903 h 1847704"/>
                <a:gd name="connsiteX5573" fmla="*/ 1165526 w 1842380"/>
                <a:gd name="connsiteY5573" fmla="*/ 207903 h 1847704"/>
                <a:gd name="connsiteX5574" fmla="*/ 1165526 w 1842380"/>
                <a:gd name="connsiteY5574" fmla="*/ 299489 h 1847704"/>
                <a:gd name="connsiteX5575" fmla="*/ 1165526 w 1842380"/>
                <a:gd name="connsiteY5575" fmla="*/ 335698 h 1847704"/>
                <a:gd name="connsiteX5576" fmla="*/ 1161266 w 1842380"/>
                <a:gd name="connsiteY5576" fmla="*/ 334633 h 1847704"/>
                <a:gd name="connsiteX5577" fmla="*/ 1161266 w 1842380"/>
                <a:gd name="connsiteY5577" fmla="*/ 299489 h 1847704"/>
                <a:gd name="connsiteX5578" fmla="*/ 1162331 w 1842380"/>
                <a:gd name="connsiteY5578" fmla="*/ 299489 h 1847704"/>
                <a:gd name="connsiteX5579" fmla="*/ 1165526 w 1842380"/>
                <a:gd name="connsiteY5579" fmla="*/ 299489 h 1847704"/>
                <a:gd name="connsiteX5580" fmla="*/ 1165526 w 1842380"/>
                <a:gd name="connsiteY5580" fmla="*/ 299489 h 1847704"/>
                <a:gd name="connsiteX5581" fmla="*/ 1165526 w 1842380"/>
                <a:gd name="connsiteY5581" fmla="*/ 440064 h 1847704"/>
                <a:gd name="connsiteX5582" fmla="*/ 1165526 w 1842380"/>
                <a:gd name="connsiteY5582" fmla="*/ 453376 h 1847704"/>
                <a:gd name="connsiteX5583" fmla="*/ 1161266 w 1842380"/>
                <a:gd name="connsiteY5583" fmla="*/ 449116 h 1847704"/>
                <a:gd name="connsiteX5584" fmla="*/ 1161266 w 1842380"/>
                <a:gd name="connsiteY5584" fmla="*/ 437934 h 1847704"/>
                <a:gd name="connsiteX5585" fmla="*/ 1165526 w 1842380"/>
                <a:gd name="connsiteY5585" fmla="*/ 440064 h 1847704"/>
                <a:gd name="connsiteX5586" fmla="*/ 1165526 w 1842380"/>
                <a:gd name="connsiteY5586" fmla="*/ 440064 h 1847704"/>
                <a:gd name="connsiteX5587" fmla="*/ 1165526 w 1842380"/>
                <a:gd name="connsiteY5587" fmla="*/ 499702 h 1847704"/>
                <a:gd name="connsiteX5588" fmla="*/ 1165526 w 1842380"/>
                <a:gd name="connsiteY5588" fmla="*/ 509819 h 1847704"/>
                <a:gd name="connsiteX5589" fmla="*/ 1161266 w 1842380"/>
                <a:gd name="connsiteY5589" fmla="*/ 508754 h 1847704"/>
                <a:gd name="connsiteX5590" fmla="*/ 1161266 w 1842380"/>
                <a:gd name="connsiteY5590" fmla="*/ 498637 h 1847704"/>
                <a:gd name="connsiteX5591" fmla="*/ 1165526 w 1842380"/>
                <a:gd name="connsiteY5591" fmla="*/ 499702 h 1847704"/>
                <a:gd name="connsiteX5592" fmla="*/ 1165526 w 1842380"/>
                <a:gd name="connsiteY5592" fmla="*/ 499702 h 1847704"/>
                <a:gd name="connsiteX5593" fmla="*/ 1165526 w 1842380"/>
                <a:gd name="connsiteY5593" fmla="*/ 652524 h 1847704"/>
                <a:gd name="connsiteX5594" fmla="*/ 1165526 w 1842380"/>
                <a:gd name="connsiteY5594" fmla="*/ 660511 h 1847704"/>
                <a:gd name="connsiteX5595" fmla="*/ 1161266 w 1842380"/>
                <a:gd name="connsiteY5595" fmla="*/ 666368 h 1847704"/>
                <a:gd name="connsiteX5596" fmla="*/ 1161266 w 1842380"/>
                <a:gd name="connsiteY5596" fmla="*/ 656251 h 1847704"/>
                <a:gd name="connsiteX5597" fmla="*/ 1165526 w 1842380"/>
                <a:gd name="connsiteY5597" fmla="*/ 652524 h 1847704"/>
                <a:gd name="connsiteX5598" fmla="*/ 1165526 w 1842380"/>
                <a:gd name="connsiteY5598" fmla="*/ 652524 h 1847704"/>
                <a:gd name="connsiteX5599" fmla="*/ 1165526 w 1842380"/>
                <a:gd name="connsiteY5599" fmla="*/ 674355 h 1847704"/>
                <a:gd name="connsiteX5600" fmla="*/ 1165526 w 1842380"/>
                <a:gd name="connsiteY5600" fmla="*/ 682342 h 1847704"/>
                <a:gd name="connsiteX5601" fmla="*/ 1161266 w 1842380"/>
                <a:gd name="connsiteY5601" fmla="*/ 679148 h 1847704"/>
                <a:gd name="connsiteX5602" fmla="*/ 1161266 w 1842380"/>
                <a:gd name="connsiteY5602" fmla="*/ 672225 h 1847704"/>
                <a:gd name="connsiteX5603" fmla="*/ 1163396 w 1842380"/>
                <a:gd name="connsiteY5603" fmla="*/ 673290 h 1847704"/>
                <a:gd name="connsiteX5604" fmla="*/ 1165526 w 1842380"/>
                <a:gd name="connsiteY5604" fmla="*/ 674355 h 1847704"/>
                <a:gd name="connsiteX5605" fmla="*/ 1165526 w 1842380"/>
                <a:gd name="connsiteY5605" fmla="*/ 674355 h 1847704"/>
                <a:gd name="connsiteX5606" fmla="*/ 1165526 w 1842380"/>
                <a:gd name="connsiteY5606" fmla="*/ 708966 h 1847704"/>
                <a:gd name="connsiteX5607" fmla="*/ 1165526 w 1842380"/>
                <a:gd name="connsiteY5607" fmla="*/ 715889 h 1847704"/>
                <a:gd name="connsiteX5608" fmla="*/ 1161266 w 1842380"/>
                <a:gd name="connsiteY5608" fmla="*/ 713759 h 1847704"/>
                <a:gd name="connsiteX5609" fmla="*/ 1161266 w 1842380"/>
                <a:gd name="connsiteY5609" fmla="*/ 705772 h 1847704"/>
                <a:gd name="connsiteX5610" fmla="*/ 1165526 w 1842380"/>
                <a:gd name="connsiteY5610" fmla="*/ 708966 h 1847704"/>
                <a:gd name="connsiteX5611" fmla="*/ 1165526 w 1842380"/>
                <a:gd name="connsiteY5611" fmla="*/ 708966 h 1847704"/>
                <a:gd name="connsiteX5612" fmla="*/ 1165526 w 1842380"/>
                <a:gd name="connsiteY5612" fmla="*/ 722811 h 1847704"/>
                <a:gd name="connsiteX5613" fmla="*/ 1165526 w 1842380"/>
                <a:gd name="connsiteY5613" fmla="*/ 731863 h 1847704"/>
                <a:gd name="connsiteX5614" fmla="*/ 1161266 w 1842380"/>
                <a:gd name="connsiteY5614" fmla="*/ 735058 h 1847704"/>
                <a:gd name="connsiteX5615" fmla="*/ 1161266 w 1842380"/>
                <a:gd name="connsiteY5615" fmla="*/ 727071 h 1847704"/>
                <a:gd name="connsiteX5616" fmla="*/ 1165526 w 1842380"/>
                <a:gd name="connsiteY5616" fmla="*/ 722811 h 1847704"/>
                <a:gd name="connsiteX5617" fmla="*/ 1165526 w 1842380"/>
                <a:gd name="connsiteY5617" fmla="*/ 722811 h 1847704"/>
                <a:gd name="connsiteX5618" fmla="*/ 1165526 w 1842380"/>
                <a:gd name="connsiteY5618" fmla="*/ 767539 h 1847704"/>
                <a:gd name="connsiteX5619" fmla="*/ 1165526 w 1842380"/>
                <a:gd name="connsiteY5619" fmla="*/ 784579 h 1847704"/>
                <a:gd name="connsiteX5620" fmla="*/ 1164461 w 1842380"/>
                <a:gd name="connsiteY5620" fmla="*/ 783514 h 1847704"/>
                <a:gd name="connsiteX5621" fmla="*/ 1161266 w 1842380"/>
                <a:gd name="connsiteY5621" fmla="*/ 782449 h 1847704"/>
                <a:gd name="connsiteX5622" fmla="*/ 1161266 w 1842380"/>
                <a:gd name="connsiteY5622" fmla="*/ 779254 h 1847704"/>
                <a:gd name="connsiteX5623" fmla="*/ 1162331 w 1842380"/>
                <a:gd name="connsiteY5623" fmla="*/ 774994 h 1847704"/>
                <a:gd name="connsiteX5624" fmla="*/ 1162331 w 1842380"/>
                <a:gd name="connsiteY5624" fmla="*/ 772864 h 1847704"/>
                <a:gd name="connsiteX5625" fmla="*/ 1163396 w 1842380"/>
                <a:gd name="connsiteY5625" fmla="*/ 769669 h 1847704"/>
                <a:gd name="connsiteX5626" fmla="*/ 1165526 w 1842380"/>
                <a:gd name="connsiteY5626" fmla="*/ 767539 h 1847704"/>
                <a:gd name="connsiteX5627" fmla="*/ 1165526 w 1842380"/>
                <a:gd name="connsiteY5627" fmla="*/ 767539 h 1847704"/>
                <a:gd name="connsiteX5628" fmla="*/ 1165526 w 1842380"/>
                <a:gd name="connsiteY5628" fmla="*/ 767539 h 1847704"/>
                <a:gd name="connsiteX5629" fmla="*/ 1165526 w 1842380"/>
                <a:gd name="connsiteY5629" fmla="*/ 868710 h 1847704"/>
                <a:gd name="connsiteX5630" fmla="*/ 1165526 w 1842380"/>
                <a:gd name="connsiteY5630" fmla="*/ 900127 h 1847704"/>
                <a:gd name="connsiteX5631" fmla="*/ 1161266 w 1842380"/>
                <a:gd name="connsiteY5631" fmla="*/ 905984 h 1847704"/>
                <a:gd name="connsiteX5632" fmla="*/ 1161266 w 1842380"/>
                <a:gd name="connsiteY5632" fmla="*/ 895867 h 1847704"/>
                <a:gd name="connsiteX5633" fmla="*/ 1161266 w 1842380"/>
                <a:gd name="connsiteY5633" fmla="*/ 873503 h 1847704"/>
                <a:gd name="connsiteX5634" fmla="*/ 1161266 w 1842380"/>
                <a:gd name="connsiteY5634" fmla="*/ 851138 h 1847704"/>
                <a:gd name="connsiteX5635" fmla="*/ 1162331 w 1842380"/>
                <a:gd name="connsiteY5635" fmla="*/ 861256 h 1847704"/>
                <a:gd name="connsiteX5636" fmla="*/ 1165526 w 1842380"/>
                <a:gd name="connsiteY5636" fmla="*/ 868178 h 1847704"/>
                <a:gd name="connsiteX5637" fmla="*/ 1165526 w 1842380"/>
                <a:gd name="connsiteY5637" fmla="*/ 868710 h 1847704"/>
                <a:gd name="connsiteX5638" fmla="*/ 1165526 w 1842380"/>
                <a:gd name="connsiteY5638" fmla="*/ 868710 h 1847704"/>
                <a:gd name="connsiteX5639" fmla="*/ 1165526 w 1842380"/>
                <a:gd name="connsiteY5639" fmla="*/ 924088 h 1847704"/>
                <a:gd name="connsiteX5640" fmla="*/ 1165526 w 1842380"/>
                <a:gd name="connsiteY5640" fmla="*/ 933140 h 1847704"/>
                <a:gd name="connsiteX5641" fmla="*/ 1161266 w 1842380"/>
                <a:gd name="connsiteY5641" fmla="*/ 936335 h 1847704"/>
                <a:gd name="connsiteX5642" fmla="*/ 1161266 w 1842380"/>
                <a:gd name="connsiteY5642" fmla="*/ 928348 h 1847704"/>
                <a:gd name="connsiteX5643" fmla="*/ 1165526 w 1842380"/>
                <a:gd name="connsiteY5643" fmla="*/ 924088 h 1847704"/>
                <a:gd name="connsiteX5644" fmla="*/ 1165526 w 1842380"/>
                <a:gd name="connsiteY5644" fmla="*/ 924088 h 1847704"/>
                <a:gd name="connsiteX5645" fmla="*/ 1165526 w 1842380"/>
                <a:gd name="connsiteY5645" fmla="*/ 953375 h 1847704"/>
                <a:gd name="connsiteX5646" fmla="*/ 1165526 w 1842380"/>
                <a:gd name="connsiteY5646" fmla="*/ 962427 h 1847704"/>
                <a:gd name="connsiteX5647" fmla="*/ 1161266 w 1842380"/>
                <a:gd name="connsiteY5647" fmla="*/ 965622 h 1847704"/>
                <a:gd name="connsiteX5648" fmla="*/ 1161266 w 1842380"/>
                <a:gd name="connsiteY5648" fmla="*/ 957634 h 1847704"/>
                <a:gd name="connsiteX5649" fmla="*/ 1165526 w 1842380"/>
                <a:gd name="connsiteY5649" fmla="*/ 953375 h 1847704"/>
                <a:gd name="connsiteX5650" fmla="*/ 1165526 w 1842380"/>
                <a:gd name="connsiteY5650" fmla="*/ 953375 h 1847704"/>
                <a:gd name="connsiteX5651" fmla="*/ 1165526 w 1842380"/>
                <a:gd name="connsiteY5651" fmla="*/ 974674 h 1847704"/>
                <a:gd name="connsiteX5652" fmla="*/ 1165526 w 1842380"/>
                <a:gd name="connsiteY5652" fmla="*/ 1002895 h 1847704"/>
                <a:gd name="connsiteX5653" fmla="*/ 1161266 w 1842380"/>
                <a:gd name="connsiteY5653" fmla="*/ 1014077 h 1847704"/>
                <a:gd name="connsiteX5654" fmla="*/ 1161266 w 1842380"/>
                <a:gd name="connsiteY5654" fmla="*/ 997038 h 1847704"/>
                <a:gd name="connsiteX5655" fmla="*/ 1161266 w 1842380"/>
                <a:gd name="connsiteY5655" fmla="*/ 994908 h 1847704"/>
                <a:gd name="connsiteX5656" fmla="*/ 1161266 w 1842380"/>
                <a:gd name="connsiteY5656" fmla="*/ 991713 h 1847704"/>
                <a:gd name="connsiteX5657" fmla="*/ 1161266 w 1842380"/>
                <a:gd name="connsiteY5657" fmla="*/ 992778 h 1847704"/>
                <a:gd name="connsiteX5658" fmla="*/ 1161266 w 1842380"/>
                <a:gd name="connsiteY5658" fmla="*/ 983726 h 1847704"/>
                <a:gd name="connsiteX5659" fmla="*/ 1165526 w 1842380"/>
                <a:gd name="connsiteY5659" fmla="*/ 974674 h 1847704"/>
                <a:gd name="connsiteX5660" fmla="*/ 1165526 w 1842380"/>
                <a:gd name="connsiteY5660" fmla="*/ 974674 h 1847704"/>
                <a:gd name="connsiteX5661" fmla="*/ 1165526 w 1842380"/>
                <a:gd name="connsiteY5661" fmla="*/ 1138145 h 1847704"/>
                <a:gd name="connsiteX5662" fmla="*/ 1165526 w 1842380"/>
                <a:gd name="connsiteY5662" fmla="*/ 1153055 h 1847704"/>
                <a:gd name="connsiteX5663" fmla="*/ 1161266 w 1842380"/>
                <a:gd name="connsiteY5663" fmla="*/ 1162107 h 1847704"/>
                <a:gd name="connsiteX5664" fmla="*/ 1161266 w 1842380"/>
                <a:gd name="connsiteY5664" fmla="*/ 1131755 h 1847704"/>
                <a:gd name="connsiteX5665" fmla="*/ 1165526 w 1842380"/>
                <a:gd name="connsiteY5665" fmla="*/ 1138145 h 1847704"/>
                <a:gd name="connsiteX5666" fmla="*/ 1165526 w 1842380"/>
                <a:gd name="connsiteY5666" fmla="*/ 1138145 h 1847704"/>
                <a:gd name="connsiteX5667" fmla="*/ 1165526 w 1842380"/>
                <a:gd name="connsiteY5667" fmla="*/ 1138145 h 1847704"/>
                <a:gd name="connsiteX5668" fmla="*/ 1165526 w 1842380"/>
                <a:gd name="connsiteY5668" fmla="*/ 1190861 h 1847704"/>
                <a:gd name="connsiteX5669" fmla="*/ 1165526 w 1842380"/>
                <a:gd name="connsiteY5669" fmla="*/ 1216952 h 1847704"/>
                <a:gd name="connsiteX5670" fmla="*/ 1162331 w 1842380"/>
                <a:gd name="connsiteY5670" fmla="*/ 1211095 h 1847704"/>
                <a:gd name="connsiteX5671" fmla="*/ 1161266 w 1842380"/>
                <a:gd name="connsiteY5671" fmla="*/ 1210030 h 1847704"/>
                <a:gd name="connsiteX5672" fmla="*/ 1161266 w 1842380"/>
                <a:gd name="connsiteY5672" fmla="*/ 1202043 h 1847704"/>
                <a:gd name="connsiteX5673" fmla="*/ 1161266 w 1842380"/>
                <a:gd name="connsiteY5673" fmla="*/ 1202043 h 1847704"/>
                <a:gd name="connsiteX5674" fmla="*/ 1163396 w 1842380"/>
                <a:gd name="connsiteY5674" fmla="*/ 1195120 h 1847704"/>
                <a:gd name="connsiteX5675" fmla="*/ 1165526 w 1842380"/>
                <a:gd name="connsiteY5675" fmla="*/ 1190861 h 1847704"/>
                <a:gd name="connsiteX5676" fmla="*/ 1165526 w 1842380"/>
                <a:gd name="connsiteY5676" fmla="*/ 1190861 h 1847704"/>
                <a:gd name="connsiteX5677" fmla="*/ 1165526 w 1842380"/>
                <a:gd name="connsiteY5677" fmla="*/ 1360722 h 1847704"/>
                <a:gd name="connsiteX5678" fmla="*/ 1165526 w 1842380"/>
                <a:gd name="connsiteY5678" fmla="*/ 1374034 h 1847704"/>
                <a:gd name="connsiteX5679" fmla="*/ 1162331 w 1842380"/>
                <a:gd name="connsiteY5679" fmla="*/ 1372969 h 1847704"/>
                <a:gd name="connsiteX5680" fmla="*/ 1161266 w 1842380"/>
                <a:gd name="connsiteY5680" fmla="*/ 1372969 h 1847704"/>
                <a:gd name="connsiteX5681" fmla="*/ 1161266 w 1842380"/>
                <a:gd name="connsiteY5681" fmla="*/ 1363916 h 1847704"/>
                <a:gd name="connsiteX5682" fmla="*/ 1162331 w 1842380"/>
                <a:gd name="connsiteY5682" fmla="*/ 1363916 h 1847704"/>
                <a:gd name="connsiteX5683" fmla="*/ 1165526 w 1842380"/>
                <a:gd name="connsiteY5683" fmla="*/ 1360722 h 1847704"/>
                <a:gd name="connsiteX5684" fmla="*/ 1165526 w 1842380"/>
                <a:gd name="connsiteY5684" fmla="*/ 1360722 h 1847704"/>
                <a:gd name="connsiteX5685" fmla="*/ 1165526 w 1842380"/>
                <a:gd name="connsiteY5685" fmla="*/ 1405982 h 1847704"/>
                <a:gd name="connsiteX5686" fmla="*/ 1165526 w 1842380"/>
                <a:gd name="connsiteY5686" fmla="*/ 1428347 h 1847704"/>
                <a:gd name="connsiteX5687" fmla="*/ 1161266 w 1842380"/>
                <a:gd name="connsiteY5687" fmla="*/ 1430476 h 1847704"/>
                <a:gd name="connsiteX5688" fmla="*/ 1161266 w 1842380"/>
                <a:gd name="connsiteY5688" fmla="*/ 1420359 h 1847704"/>
                <a:gd name="connsiteX5689" fmla="*/ 1164461 w 1842380"/>
                <a:gd name="connsiteY5689" fmla="*/ 1418229 h 1847704"/>
                <a:gd name="connsiteX5690" fmla="*/ 1163396 w 1842380"/>
                <a:gd name="connsiteY5690" fmla="*/ 1418229 h 1847704"/>
                <a:gd name="connsiteX5691" fmla="*/ 1164461 w 1842380"/>
                <a:gd name="connsiteY5691" fmla="*/ 1417164 h 1847704"/>
                <a:gd name="connsiteX5692" fmla="*/ 1161266 w 1842380"/>
                <a:gd name="connsiteY5692" fmla="*/ 1415035 h 1847704"/>
                <a:gd name="connsiteX5693" fmla="*/ 1161266 w 1842380"/>
                <a:gd name="connsiteY5693" fmla="*/ 1402788 h 1847704"/>
                <a:gd name="connsiteX5694" fmla="*/ 1165526 w 1842380"/>
                <a:gd name="connsiteY5694" fmla="*/ 1405982 h 1847704"/>
                <a:gd name="connsiteX5695" fmla="*/ 1165526 w 1842380"/>
                <a:gd name="connsiteY5695" fmla="*/ 1405982 h 1847704"/>
                <a:gd name="connsiteX5696" fmla="*/ 1165526 w 1842380"/>
                <a:gd name="connsiteY5696" fmla="*/ 1551349 h 1847704"/>
                <a:gd name="connsiteX5697" fmla="*/ 1165526 w 1842380"/>
                <a:gd name="connsiteY5697" fmla="*/ 1577441 h 1847704"/>
                <a:gd name="connsiteX5698" fmla="*/ 1161266 w 1842380"/>
                <a:gd name="connsiteY5698" fmla="*/ 1579571 h 1847704"/>
                <a:gd name="connsiteX5699" fmla="*/ 1161266 w 1842380"/>
                <a:gd name="connsiteY5699" fmla="*/ 1553479 h 1847704"/>
                <a:gd name="connsiteX5700" fmla="*/ 1165526 w 1842380"/>
                <a:gd name="connsiteY5700" fmla="*/ 1551349 h 1847704"/>
                <a:gd name="connsiteX5701" fmla="*/ 1165526 w 1842380"/>
                <a:gd name="connsiteY5701" fmla="*/ 1551349 h 1847704"/>
                <a:gd name="connsiteX5702" fmla="*/ 1165526 w 1842380"/>
                <a:gd name="connsiteY5702" fmla="*/ 1702041 h 1847704"/>
                <a:gd name="connsiteX5703" fmla="*/ 1165526 w 1842380"/>
                <a:gd name="connsiteY5703" fmla="*/ 1719081 h 1847704"/>
                <a:gd name="connsiteX5704" fmla="*/ 1161266 w 1842380"/>
                <a:gd name="connsiteY5704" fmla="*/ 1720145 h 1847704"/>
                <a:gd name="connsiteX5705" fmla="*/ 1161266 w 1842380"/>
                <a:gd name="connsiteY5705" fmla="*/ 1704171 h 1847704"/>
                <a:gd name="connsiteX5706" fmla="*/ 1165526 w 1842380"/>
                <a:gd name="connsiteY5706" fmla="*/ 1702041 h 1847704"/>
                <a:gd name="connsiteX5707" fmla="*/ 1165526 w 1842380"/>
                <a:gd name="connsiteY5707" fmla="*/ 1702041 h 1847704"/>
                <a:gd name="connsiteX5708" fmla="*/ 1165526 w 1842380"/>
                <a:gd name="connsiteY5708" fmla="*/ 1752627 h 1847704"/>
                <a:gd name="connsiteX5709" fmla="*/ 1165526 w 1842380"/>
                <a:gd name="connsiteY5709" fmla="*/ 1778718 h 1847704"/>
                <a:gd name="connsiteX5710" fmla="*/ 1161266 w 1842380"/>
                <a:gd name="connsiteY5710" fmla="*/ 1774458 h 1847704"/>
                <a:gd name="connsiteX5711" fmla="*/ 1161266 w 1842380"/>
                <a:gd name="connsiteY5711" fmla="*/ 1747302 h 1847704"/>
                <a:gd name="connsiteX5712" fmla="*/ 1165526 w 1842380"/>
                <a:gd name="connsiteY5712" fmla="*/ 1752627 h 1847704"/>
                <a:gd name="connsiteX5713" fmla="*/ 1165526 w 1842380"/>
                <a:gd name="connsiteY5713" fmla="*/ 1752627 h 1847704"/>
                <a:gd name="connsiteX5714" fmla="*/ 1165526 w 1842380"/>
                <a:gd name="connsiteY5714" fmla="*/ 1796823 h 1847704"/>
                <a:gd name="connsiteX5715" fmla="*/ 1165526 w 1842380"/>
                <a:gd name="connsiteY5715" fmla="*/ 1813862 h 1847704"/>
                <a:gd name="connsiteX5716" fmla="*/ 1161266 w 1842380"/>
                <a:gd name="connsiteY5716" fmla="*/ 1814927 h 1847704"/>
                <a:gd name="connsiteX5717" fmla="*/ 1161266 w 1842380"/>
                <a:gd name="connsiteY5717" fmla="*/ 1798953 h 1847704"/>
                <a:gd name="connsiteX5718" fmla="*/ 1165526 w 1842380"/>
                <a:gd name="connsiteY5718" fmla="*/ 1796823 h 1847704"/>
                <a:gd name="connsiteX5719" fmla="*/ 1161266 w 1842380"/>
                <a:gd name="connsiteY5719" fmla="*/ 33782 h 1847704"/>
                <a:gd name="connsiteX5720" fmla="*/ 1161266 w 1842380"/>
                <a:gd name="connsiteY5720" fmla="*/ 50821 h 1847704"/>
                <a:gd name="connsiteX5721" fmla="*/ 1153279 w 1842380"/>
                <a:gd name="connsiteY5721" fmla="*/ 48691 h 1847704"/>
                <a:gd name="connsiteX5722" fmla="*/ 1153279 w 1842380"/>
                <a:gd name="connsiteY5722" fmla="*/ 32717 h 1847704"/>
                <a:gd name="connsiteX5723" fmla="*/ 1161266 w 1842380"/>
                <a:gd name="connsiteY5723" fmla="*/ 33782 h 1847704"/>
                <a:gd name="connsiteX5724" fmla="*/ 1161266 w 1842380"/>
                <a:gd name="connsiteY5724" fmla="*/ 33782 h 1847704"/>
                <a:gd name="connsiteX5725" fmla="*/ 1161266 w 1842380"/>
                <a:gd name="connsiteY5725" fmla="*/ 121641 h 1847704"/>
                <a:gd name="connsiteX5726" fmla="*/ 1161266 w 1842380"/>
                <a:gd name="connsiteY5726" fmla="*/ 142940 h 1847704"/>
                <a:gd name="connsiteX5727" fmla="*/ 1153279 w 1842380"/>
                <a:gd name="connsiteY5727" fmla="*/ 137083 h 1847704"/>
                <a:gd name="connsiteX5728" fmla="*/ 1153279 w 1842380"/>
                <a:gd name="connsiteY5728" fmla="*/ 106732 h 1847704"/>
                <a:gd name="connsiteX5729" fmla="*/ 1160201 w 1842380"/>
                <a:gd name="connsiteY5729" fmla="*/ 121641 h 1847704"/>
                <a:gd name="connsiteX5730" fmla="*/ 1161266 w 1842380"/>
                <a:gd name="connsiteY5730" fmla="*/ 121641 h 1847704"/>
                <a:gd name="connsiteX5731" fmla="*/ 1161266 w 1842380"/>
                <a:gd name="connsiteY5731" fmla="*/ 121641 h 1847704"/>
                <a:gd name="connsiteX5732" fmla="*/ 1161266 w 1842380"/>
                <a:gd name="connsiteY5732" fmla="*/ 204708 h 1847704"/>
                <a:gd name="connsiteX5733" fmla="*/ 1161266 w 1842380"/>
                <a:gd name="connsiteY5733" fmla="*/ 226007 h 1847704"/>
                <a:gd name="connsiteX5734" fmla="*/ 1153279 w 1842380"/>
                <a:gd name="connsiteY5734" fmla="*/ 224942 h 1847704"/>
                <a:gd name="connsiteX5735" fmla="*/ 1153279 w 1842380"/>
                <a:gd name="connsiteY5735" fmla="*/ 201513 h 1847704"/>
                <a:gd name="connsiteX5736" fmla="*/ 1161266 w 1842380"/>
                <a:gd name="connsiteY5736" fmla="*/ 204708 h 1847704"/>
                <a:gd name="connsiteX5737" fmla="*/ 1161266 w 1842380"/>
                <a:gd name="connsiteY5737" fmla="*/ 204708 h 1847704"/>
                <a:gd name="connsiteX5738" fmla="*/ 1161266 w 1842380"/>
                <a:gd name="connsiteY5738" fmla="*/ 299489 h 1847704"/>
                <a:gd name="connsiteX5739" fmla="*/ 1161266 w 1842380"/>
                <a:gd name="connsiteY5739" fmla="*/ 334101 h 1847704"/>
                <a:gd name="connsiteX5740" fmla="*/ 1153279 w 1842380"/>
                <a:gd name="connsiteY5740" fmla="*/ 330906 h 1847704"/>
                <a:gd name="connsiteX5741" fmla="*/ 1153279 w 1842380"/>
                <a:gd name="connsiteY5741" fmla="*/ 298424 h 1847704"/>
                <a:gd name="connsiteX5742" fmla="*/ 1161266 w 1842380"/>
                <a:gd name="connsiteY5742" fmla="*/ 299489 h 1847704"/>
                <a:gd name="connsiteX5743" fmla="*/ 1161266 w 1842380"/>
                <a:gd name="connsiteY5743" fmla="*/ 299489 h 1847704"/>
                <a:gd name="connsiteX5744" fmla="*/ 1161266 w 1842380"/>
                <a:gd name="connsiteY5744" fmla="*/ 437934 h 1847704"/>
                <a:gd name="connsiteX5745" fmla="*/ 1161266 w 1842380"/>
                <a:gd name="connsiteY5745" fmla="*/ 449116 h 1847704"/>
                <a:gd name="connsiteX5746" fmla="*/ 1153279 w 1842380"/>
                <a:gd name="connsiteY5746" fmla="*/ 444856 h 1847704"/>
                <a:gd name="connsiteX5747" fmla="*/ 1153279 w 1842380"/>
                <a:gd name="connsiteY5747" fmla="*/ 434739 h 1847704"/>
                <a:gd name="connsiteX5748" fmla="*/ 1161266 w 1842380"/>
                <a:gd name="connsiteY5748" fmla="*/ 437934 h 1847704"/>
                <a:gd name="connsiteX5749" fmla="*/ 1161266 w 1842380"/>
                <a:gd name="connsiteY5749" fmla="*/ 437934 h 1847704"/>
                <a:gd name="connsiteX5750" fmla="*/ 1161266 w 1842380"/>
                <a:gd name="connsiteY5750" fmla="*/ 498637 h 1847704"/>
                <a:gd name="connsiteX5751" fmla="*/ 1161266 w 1842380"/>
                <a:gd name="connsiteY5751" fmla="*/ 508754 h 1847704"/>
                <a:gd name="connsiteX5752" fmla="*/ 1153279 w 1842380"/>
                <a:gd name="connsiteY5752" fmla="*/ 505559 h 1847704"/>
                <a:gd name="connsiteX5753" fmla="*/ 1153279 w 1842380"/>
                <a:gd name="connsiteY5753" fmla="*/ 493845 h 1847704"/>
                <a:gd name="connsiteX5754" fmla="*/ 1161266 w 1842380"/>
                <a:gd name="connsiteY5754" fmla="*/ 498637 h 1847704"/>
                <a:gd name="connsiteX5755" fmla="*/ 1161266 w 1842380"/>
                <a:gd name="connsiteY5755" fmla="*/ 498637 h 1847704"/>
                <a:gd name="connsiteX5756" fmla="*/ 1161266 w 1842380"/>
                <a:gd name="connsiteY5756" fmla="*/ 656251 h 1847704"/>
                <a:gd name="connsiteX5757" fmla="*/ 1161266 w 1842380"/>
                <a:gd name="connsiteY5757" fmla="*/ 666368 h 1847704"/>
                <a:gd name="connsiteX5758" fmla="*/ 1157006 w 1842380"/>
                <a:gd name="connsiteY5758" fmla="*/ 670628 h 1847704"/>
                <a:gd name="connsiteX5759" fmla="*/ 1161266 w 1842380"/>
                <a:gd name="connsiteY5759" fmla="*/ 671693 h 1847704"/>
                <a:gd name="connsiteX5760" fmla="*/ 1161266 w 1842380"/>
                <a:gd name="connsiteY5760" fmla="*/ 678615 h 1847704"/>
                <a:gd name="connsiteX5761" fmla="*/ 1160201 w 1842380"/>
                <a:gd name="connsiteY5761" fmla="*/ 678615 h 1847704"/>
                <a:gd name="connsiteX5762" fmla="*/ 1157006 w 1842380"/>
                <a:gd name="connsiteY5762" fmla="*/ 677550 h 1847704"/>
                <a:gd name="connsiteX5763" fmla="*/ 1153812 w 1842380"/>
                <a:gd name="connsiteY5763" fmla="*/ 676485 h 1847704"/>
                <a:gd name="connsiteX5764" fmla="*/ 1153812 w 1842380"/>
                <a:gd name="connsiteY5764" fmla="*/ 664238 h 1847704"/>
                <a:gd name="connsiteX5765" fmla="*/ 1161266 w 1842380"/>
                <a:gd name="connsiteY5765" fmla="*/ 656251 h 1847704"/>
                <a:gd name="connsiteX5766" fmla="*/ 1161266 w 1842380"/>
                <a:gd name="connsiteY5766" fmla="*/ 656251 h 1847704"/>
                <a:gd name="connsiteX5767" fmla="*/ 1161266 w 1842380"/>
                <a:gd name="connsiteY5767" fmla="*/ 705772 h 1847704"/>
                <a:gd name="connsiteX5768" fmla="*/ 1161266 w 1842380"/>
                <a:gd name="connsiteY5768" fmla="*/ 713759 h 1847704"/>
                <a:gd name="connsiteX5769" fmla="*/ 1153279 w 1842380"/>
                <a:gd name="connsiteY5769" fmla="*/ 709499 h 1847704"/>
                <a:gd name="connsiteX5770" fmla="*/ 1153279 w 1842380"/>
                <a:gd name="connsiteY5770" fmla="*/ 700447 h 1847704"/>
                <a:gd name="connsiteX5771" fmla="*/ 1161266 w 1842380"/>
                <a:gd name="connsiteY5771" fmla="*/ 705772 h 1847704"/>
                <a:gd name="connsiteX5772" fmla="*/ 1161266 w 1842380"/>
                <a:gd name="connsiteY5772" fmla="*/ 705772 h 1847704"/>
                <a:gd name="connsiteX5773" fmla="*/ 1161266 w 1842380"/>
                <a:gd name="connsiteY5773" fmla="*/ 727071 h 1847704"/>
                <a:gd name="connsiteX5774" fmla="*/ 1161266 w 1842380"/>
                <a:gd name="connsiteY5774" fmla="*/ 735058 h 1847704"/>
                <a:gd name="connsiteX5775" fmla="*/ 1160201 w 1842380"/>
                <a:gd name="connsiteY5775" fmla="*/ 736123 h 1847704"/>
                <a:gd name="connsiteX5776" fmla="*/ 1153279 w 1842380"/>
                <a:gd name="connsiteY5776" fmla="*/ 744110 h 1847704"/>
                <a:gd name="connsiteX5777" fmla="*/ 1153279 w 1842380"/>
                <a:gd name="connsiteY5777" fmla="*/ 730798 h 1847704"/>
                <a:gd name="connsiteX5778" fmla="*/ 1161266 w 1842380"/>
                <a:gd name="connsiteY5778" fmla="*/ 727071 h 1847704"/>
                <a:gd name="connsiteX5779" fmla="*/ 1161266 w 1842380"/>
                <a:gd name="connsiteY5779" fmla="*/ 727071 h 1847704"/>
                <a:gd name="connsiteX5780" fmla="*/ 1161266 w 1842380"/>
                <a:gd name="connsiteY5780" fmla="*/ 851138 h 1847704"/>
                <a:gd name="connsiteX5781" fmla="*/ 1161266 w 1842380"/>
                <a:gd name="connsiteY5781" fmla="*/ 873503 h 1847704"/>
                <a:gd name="connsiteX5782" fmla="*/ 1161266 w 1842380"/>
                <a:gd name="connsiteY5782" fmla="*/ 872438 h 1847704"/>
                <a:gd name="connsiteX5783" fmla="*/ 1160201 w 1842380"/>
                <a:gd name="connsiteY5783" fmla="*/ 870308 h 1847704"/>
                <a:gd name="connsiteX5784" fmla="*/ 1153279 w 1842380"/>
                <a:gd name="connsiteY5784" fmla="*/ 878295 h 1847704"/>
                <a:gd name="connsiteX5785" fmla="*/ 1153279 w 1842380"/>
                <a:gd name="connsiteY5785" fmla="*/ 868178 h 1847704"/>
                <a:gd name="connsiteX5786" fmla="*/ 1153279 w 1842380"/>
                <a:gd name="connsiteY5786" fmla="*/ 849009 h 1847704"/>
                <a:gd name="connsiteX5787" fmla="*/ 1153279 w 1842380"/>
                <a:gd name="connsiteY5787" fmla="*/ 835697 h 1847704"/>
                <a:gd name="connsiteX5788" fmla="*/ 1155409 w 1842380"/>
                <a:gd name="connsiteY5788" fmla="*/ 837827 h 1847704"/>
                <a:gd name="connsiteX5789" fmla="*/ 1161266 w 1842380"/>
                <a:gd name="connsiteY5789" fmla="*/ 851138 h 1847704"/>
                <a:gd name="connsiteX5790" fmla="*/ 1161266 w 1842380"/>
                <a:gd name="connsiteY5790" fmla="*/ 851138 h 1847704"/>
                <a:gd name="connsiteX5791" fmla="*/ 1161266 w 1842380"/>
                <a:gd name="connsiteY5791" fmla="*/ 895867 h 1847704"/>
                <a:gd name="connsiteX5792" fmla="*/ 1161266 w 1842380"/>
                <a:gd name="connsiteY5792" fmla="*/ 905984 h 1847704"/>
                <a:gd name="connsiteX5793" fmla="*/ 1153279 w 1842380"/>
                <a:gd name="connsiteY5793" fmla="*/ 911841 h 1847704"/>
                <a:gd name="connsiteX5794" fmla="*/ 1153279 w 1842380"/>
                <a:gd name="connsiteY5794" fmla="*/ 903854 h 1847704"/>
                <a:gd name="connsiteX5795" fmla="*/ 1161266 w 1842380"/>
                <a:gd name="connsiteY5795" fmla="*/ 895867 h 1847704"/>
                <a:gd name="connsiteX5796" fmla="*/ 1161266 w 1842380"/>
                <a:gd name="connsiteY5796" fmla="*/ 895867 h 1847704"/>
                <a:gd name="connsiteX5797" fmla="*/ 1161266 w 1842380"/>
                <a:gd name="connsiteY5797" fmla="*/ 928348 h 1847704"/>
                <a:gd name="connsiteX5798" fmla="*/ 1161266 w 1842380"/>
                <a:gd name="connsiteY5798" fmla="*/ 936335 h 1847704"/>
                <a:gd name="connsiteX5799" fmla="*/ 1153279 w 1842380"/>
                <a:gd name="connsiteY5799" fmla="*/ 940595 h 1847704"/>
                <a:gd name="connsiteX5800" fmla="*/ 1153279 w 1842380"/>
                <a:gd name="connsiteY5800" fmla="*/ 932608 h 1847704"/>
                <a:gd name="connsiteX5801" fmla="*/ 1161266 w 1842380"/>
                <a:gd name="connsiteY5801" fmla="*/ 928348 h 1847704"/>
                <a:gd name="connsiteX5802" fmla="*/ 1161266 w 1842380"/>
                <a:gd name="connsiteY5802" fmla="*/ 928348 h 1847704"/>
                <a:gd name="connsiteX5803" fmla="*/ 1161266 w 1842380"/>
                <a:gd name="connsiteY5803" fmla="*/ 957634 h 1847704"/>
                <a:gd name="connsiteX5804" fmla="*/ 1161266 w 1842380"/>
                <a:gd name="connsiteY5804" fmla="*/ 965622 h 1847704"/>
                <a:gd name="connsiteX5805" fmla="*/ 1153279 w 1842380"/>
                <a:gd name="connsiteY5805" fmla="*/ 967752 h 1847704"/>
                <a:gd name="connsiteX5806" fmla="*/ 1153279 w 1842380"/>
                <a:gd name="connsiteY5806" fmla="*/ 960829 h 1847704"/>
                <a:gd name="connsiteX5807" fmla="*/ 1161266 w 1842380"/>
                <a:gd name="connsiteY5807" fmla="*/ 957634 h 1847704"/>
                <a:gd name="connsiteX5808" fmla="*/ 1161266 w 1842380"/>
                <a:gd name="connsiteY5808" fmla="*/ 957634 h 1847704"/>
                <a:gd name="connsiteX5809" fmla="*/ 1161266 w 1842380"/>
                <a:gd name="connsiteY5809" fmla="*/ 983726 h 1847704"/>
                <a:gd name="connsiteX5810" fmla="*/ 1161266 w 1842380"/>
                <a:gd name="connsiteY5810" fmla="*/ 992778 h 1847704"/>
                <a:gd name="connsiteX5811" fmla="*/ 1153279 w 1842380"/>
                <a:gd name="connsiteY5811" fmla="*/ 994908 h 1847704"/>
                <a:gd name="connsiteX5812" fmla="*/ 1153279 w 1842380"/>
                <a:gd name="connsiteY5812" fmla="*/ 987986 h 1847704"/>
                <a:gd name="connsiteX5813" fmla="*/ 1161266 w 1842380"/>
                <a:gd name="connsiteY5813" fmla="*/ 983726 h 1847704"/>
                <a:gd name="connsiteX5814" fmla="*/ 1161266 w 1842380"/>
                <a:gd name="connsiteY5814" fmla="*/ 983726 h 1847704"/>
                <a:gd name="connsiteX5815" fmla="*/ 1161266 w 1842380"/>
                <a:gd name="connsiteY5815" fmla="*/ 997038 h 1847704"/>
                <a:gd name="connsiteX5816" fmla="*/ 1161266 w 1842380"/>
                <a:gd name="connsiteY5816" fmla="*/ 1014077 h 1847704"/>
                <a:gd name="connsiteX5817" fmla="*/ 1160201 w 1842380"/>
                <a:gd name="connsiteY5817" fmla="*/ 1015142 h 1847704"/>
                <a:gd name="connsiteX5818" fmla="*/ 1159136 w 1842380"/>
                <a:gd name="connsiteY5818" fmla="*/ 1022064 h 1847704"/>
                <a:gd name="connsiteX5819" fmla="*/ 1153279 w 1842380"/>
                <a:gd name="connsiteY5819" fmla="*/ 1036974 h 1847704"/>
                <a:gd name="connsiteX5820" fmla="*/ 1153279 w 1842380"/>
                <a:gd name="connsiteY5820" fmla="*/ 1013545 h 1847704"/>
                <a:gd name="connsiteX5821" fmla="*/ 1161266 w 1842380"/>
                <a:gd name="connsiteY5821" fmla="*/ 997038 h 1847704"/>
                <a:gd name="connsiteX5822" fmla="*/ 1161266 w 1842380"/>
                <a:gd name="connsiteY5822" fmla="*/ 997038 h 1847704"/>
                <a:gd name="connsiteX5823" fmla="*/ 1161266 w 1842380"/>
                <a:gd name="connsiteY5823" fmla="*/ 1131223 h 1847704"/>
                <a:gd name="connsiteX5824" fmla="*/ 1161266 w 1842380"/>
                <a:gd name="connsiteY5824" fmla="*/ 1161574 h 1847704"/>
                <a:gd name="connsiteX5825" fmla="*/ 1157006 w 1842380"/>
                <a:gd name="connsiteY5825" fmla="*/ 1167431 h 1847704"/>
                <a:gd name="connsiteX5826" fmla="*/ 1157006 w 1842380"/>
                <a:gd name="connsiteY5826" fmla="*/ 1167431 h 1847704"/>
                <a:gd name="connsiteX5827" fmla="*/ 1153812 w 1842380"/>
                <a:gd name="connsiteY5827" fmla="*/ 1171691 h 1847704"/>
                <a:gd name="connsiteX5828" fmla="*/ 1153812 w 1842380"/>
                <a:gd name="connsiteY5828" fmla="*/ 1160509 h 1847704"/>
                <a:gd name="connsiteX5829" fmla="*/ 1153812 w 1842380"/>
                <a:gd name="connsiteY5829" fmla="*/ 1133353 h 1847704"/>
                <a:gd name="connsiteX5830" fmla="*/ 1153812 w 1842380"/>
                <a:gd name="connsiteY5830" fmla="*/ 1124301 h 1847704"/>
                <a:gd name="connsiteX5831" fmla="*/ 1161266 w 1842380"/>
                <a:gd name="connsiteY5831" fmla="*/ 1131223 h 1847704"/>
                <a:gd name="connsiteX5832" fmla="*/ 1161266 w 1842380"/>
                <a:gd name="connsiteY5832" fmla="*/ 1131223 h 1847704"/>
                <a:gd name="connsiteX5833" fmla="*/ 1161266 w 1842380"/>
                <a:gd name="connsiteY5833" fmla="*/ 1202043 h 1847704"/>
                <a:gd name="connsiteX5834" fmla="*/ 1161266 w 1842380"/>
                <a:gd name="connsiteY5834" fmla="*/ 1210030 h 1847704"/>
                <a:gd name="connsiteX5835" fmla="*/ 1153279 w 1842380"/>
                <a:gd name="connsiteY5835" fmla="*/ 1204173 h 1847704"/>
                <a:gd name="connsiteX5836" fmla="*/ 1153279 w 1842380"/>
                <a:gd name="connsiteY5836" fmla="*/ 1195120 h 1847704"/>
                <a:gd name="connsiteX5837" fmla="*/ 1161266 w 1842380"/>
                <a:gd name="connsiteY5837" fmla="*/ 1202043 h 1847704"/>
                <a:gd name="connsiteX5838" fmla="*/ 1161266 w 1842380"/>
                <a:gd name="connsiteY5838" fmla="*/ 1202043 h 1847704"/>
                <a:gd name="connsiteX5839" fmla="*/ 1161266 w 1842380"/>
                <a:gd name="connsiteY5839" fmla="*/ 1364449 h 1847704"/>
                <a:gd name="connsiteX5840" fmla="*/ 1161266 w 1842380"/>
                <a:gd name="connsiteY5840" fmla="*/ 1373501 h 1847704"/>
                <a:gd name="connsiteX5841" fmla="*/ 1153279 w 1842380"/>
                <a:gd name="connsiteY5841" fmla="*/ 1375631 h 1847704"/>
                <a:gd name="connsiteX5842" fmla="*/ 1153279 w 1842380"/>
                <a:gd name="connsiteY5842" fmla="*/ 1365514 h 1847704"/>
                <a:gd name="connsiteX5843" fmla="*/ 1161266 w 1842380"/>
                <a:gd name="connsiteY5843" fmla="*/ 1364449 h 1847704"/>
                <a:gd name="connsiteX5844" fmla="*/ 1161266 w 1842380"/>
                <a:gd name="connsiteY5844" fmla="*/ 1364449 h 1847704"/>
                <a:gd name="connsiteX5845" fmla="*/ 1161266 w 1842380"/>
                <a:gd name="connsiteY5845" fmla="*/ 1402788 h 1847704"/>
                <a:gd name="connsiteX5846" fmla="*/ 1161266 w 1842380"/>
                <a:gd name="connsiteY5846" fmla="*/ 1415035 h 1847704"/>
                <a:gd name="connsiteX5847" fmla="*/ 1153279 w 1842380"/>
                <a:gd name="connsiteY5847" fmla="*/ 1410775 h 1847704"/>
                <a:gd name="connsiteX5848" fmla="*/ 1153279 w 1842380"/>
                <a:gd name="connsiteY5848" fmla="*/ 1398528 h 1847704"/>
                <a:gd name="connsiteX5849" fmla="*/ 1161266 w 1842380"/>
                <a:gd name="connsiteY5849" fmla="*/ 1402788 h 1847704"/>
                <a:gd name="connsiteX5850" fmla="*/ 1161266 w 1842380"/>
                <a:gd name="connsiteY5850" fmla="*/ 1402788 h 1847704"/>
                <a:gd name="connsiteX5851" fmla="*/ 1161266 w 1842380"/>
                <a:gd name="connsiteY5851" fmla="*/ 1420359 h 1847704"/>
                <a:gd name="connsiteX5852" fmla="*/ 1161266 w 1842380"/>
                <a:gd name="connsiteY5852" fmla="*/ 1430476 h 1847704"/>
                <a:gd name="connsiteX5853" fmla="*/ 1153279 w 1842380"/>
                <a:gd name="connsiteY5853" fmla="*/ 1434736 h 1847704"/>
                <a:gd name="connsiteX5854" fmla="*/ 1153279 w 1842380"/>
                <a:gd name="connsiteY5854" fmla="*/ 1424619 h 1847704"/>
                <a:gd name="connsiteX5855" fmla="*/ 1161266 w 1842380"/>
                <a:gd name="connsiteY5855" fmla="*/ 1420359 h 1847704"/>
                <a:gd name="connsiteX5856" fmla="*/ 1161266 w 1842380"/>
                <a:gd name="connsiteY5856" fmla="*/ 1420359 h 1847704"/>
                <a:gd name="connsiteX5857" fmla="*/ 1161266 w 1842380"/>
                <a:gd name="connsiteY5857" fmla="*/ 1553479 h 1847704"/>
                <a:gd name="connsiteX5858" fmla="*/ 1161266 w 1842380"/>
                <a:gd name="connsiteY5858" fmla="*/ 1579571 h 1847704"/>
                <a:gd name="connsiteX5859" fmla="*/ 1153279 w 1842380"/>
                <a:gd name="connsiteY5859" fmla="*/ 1581701 h 1847704"/>
                <a:gd name="connsiteX5860" fmla="*/ 1153279 w 1842380"/>
                <a:gd name="connsiteY5860" fmla="*/ 1555609 h 1847704"/>
                <a:gd name="connsiteX5861" fmla="*/ 1161266 w 1842380"/>
                <a:gd name="connsiteY5861" fmla="*/ 1553479 h 1847704"/>
                <a:gd name="connsiteX5862" fmla="*/ 1161266 w 1842380"/>
                <a:gd name="connsiteY5862" fmla="*/ 1553479 h 1847704"/>
                <a:gd name="connsiteX5863" fmla="*/ 1161266 w 1842380"/>
                <a:gd name="connsiteY5863" fmla="*/ 1704171 h 1847704"/>
                <a:gd name="connsiteX5864" fmla="*/ 1161266 w 1842380"/>
                <a:gd name="connsiteY5864" fmla="*/ 1720145 h 1847704"/>
                <a:gd name="connsiteX5865" fmla="*/ 1153279 w 1842380"/>
                <a:gd name="connsiteY5865" fmla="*/ 1723340 h 1847704"/>
                <a:gd name="connsiteX5866" fmla="*/ 1153279 w 1842380"/>
                <a:gd name="connsiteY5866" fmla="*/ 1706301 h 1847704"/>
                <a:gd name="connsiteX5867" fmla="*/ 1161266 w 1842380"/>
                <a:gd name="connsiteY5867" fmla="*/ 1704171 h 1847704"/>
                <a:gd name="connsiteX5868" fmla="*/ 1161266 w 1842380"/>
                <a:gd name="connsiteY5868" fmla="*/ 1704171 h 1847704"/>
                <a:gd name="connsiteX5869" fmla="*/ 1161266 w 1842380"/>
                <a:gd name="connsiteY5869" fmla="*/ 1747302 h 1847704"/>
                <a:gd name="connsiteX5870" fmla="*/ 1161266 w 1842380"/>
                <a:gd name="connsiteY5870" fmla="*/ 1774458 h 1847704"/>
                <a:gd name="connsiteX5871" fmla="*/ 1153279 w 1842380"/>
                <a:gd name="connsiteY5871" fmla="*/ 1766471 h 1847704"/>
                <a:gd name="connsiteX5872" fmla="*/ 1153279 w 1842380"/>
                <a:gd name="connsiteY5872" fmla="*/ 1739315 h 1847704"/>
                <a:gd name="connsiteX5873" fmla="*/ 1161266 w 1842380"/>
                <a:gd name="connsiteY5873" fmla="*/ 1747302 h 1847704"/>
                <a:gd name="connsiteX5874" fmla="*/ 1161266 w 1842380"/>
                <a:gd name="connsiteY5874" fmla="*/ 1747302 h 1847704"/>
                <a:gd name="connsiteX5875" fmla="*/ 1161266 w 1842380"/>
                <a:gd name="connsiteY5875" fmla="*/ 1798953 h 1847704"/>
                <a:gd name="connsiteX5876" fmla="*/ 1161266 w 1842380"/>
                <a:gd name="connsiteY5876" fmla="*/ 1814927 h 1847704"/>
                <a:gd name="connsiteX5877" fmla="*/ 1153279 w 1842380"/>
                <a:gd name="connsiteY5877" fmla="*/ 1817057 h 1847704"/>
                <a:gd name="connsiteX5878" fmla="*/ 1153279 w 1842380"/>
                <a:gd name="connsiteY5878" fmla="*/ 1800017 h 1847704"/>
                <a:gd name="connsiteX5879" fmla="*/ 1161266 w 1842380"/>
                <a:gd name="connsiteY5879" fmla="*/ 1798953 h 1847704"/>
                <a:gd name="connsiteX5880" fmla="*/ 1161266 w 1842380"/>
                <a:gd name="connsiteY5880" fmla="*/ 1798953 h 1847704"/>
                <a:gd name="connsiteX5881" fmla="*/ 1153279 w 1842380"/>
                <a:gd name="connsiteY5881" fmla="*/ 1310136 h 1847704"/>
                <a:gd name="connsiteX5882" fmla="*/ 1153279 w 1842380"/>
                <a:gd name="connsiteY5882" fmla="*/ 1297889 h 1847704"/>
                <a:gd name="connsiteX5883" fmla="*/ 1156474 w 1842380"/>
                <a:gd name="connsiteY5883" fmla="*/ 1303746 h 1847704"/>
                <a:gd name="connsiteX5884" fmla="*/ 1156474 w 1842380"/>
                <a:gd name="connsiteY5884" fmla="*/ 1306941 h 1847704"/>
                <a:gd name="connsiteX5885" fmla="*/ 1153279 w 1842380"/>
                <a:gd name="connsiteY5885" fmla="*/ 1310136 h 1847704"/>
                <a:gd name="connsiteX5886" fmla="*/ 1153279 w 1842380"/>
                <a:gd name="connsiteY5886" fmla="*/ 1310136 h 1847704"/>
                <a:gd name="connsiteX5887" fmla="*/ 1153279 w 1842380"/>
                <a:gd name="connsiteY5887" fmla="*/ 282450 h 1847704"/>
                <a:gd name="connsiteX5888" fmla="*/ 1153279 w 1842380"/>
                <a:gd name="connsiteY5888" fmla="*/ 266476 h 1847704"/>
                <a:gd name="connsiteX5889" fmla="*/ 1159136 w 1842380"/>
                <a:gd name="connsiteY5889" fmla="*/ 275528 h 1847704"/>
                <a:gd name="connsiteX5890" fmla="*/ 1153279 w 1842380"/>
                <a:gd name="connsiteY5890" fmla="*/ 282450 h 1847704"/>
                <a:gd name="connsiteX5891" fmla="*/ 1153279 w 1842380"/>
                <a:gd name="connsiteY5891" fmla="*/ 32185 h 1847704"/>
                <a:gd name="connsiteX5892" fmla="*/ 1153279 w 1842380"/>
                <a:gd name="connsiteY5892" fmla="*/ 48159 h 1847704"/>
                <a:gd name="connsiteX5893" fmla="*/ 1141032 w 1842380"/>
                <a:gd name="connsiteY5893" fmla="*/ 46029 h 1847704"/>
                <a:gd name="connsiteX5894" fmla="*/ 1141032 w 1842380"/>
                <a:gd name="connsiteY5894" fmla="*/ 30055 h 1847704"/>
                <a:gd name="connsiteX5895" fmla="*/ 1153279 w 1842380"/>
                <a:gd name="connsiteY5895" fmla="*/ 32185 h 1847704"/>
                <a:gd name="connsiteX5896" fmla="*/ 1153279 w 1842380"/>
                <a:gd name="connsiteY5896" fmla="*/ 32185 h 1847704"/>
                <a:gd name="connsiteX5897" fmla="*/ 1153279 w 1842380"/>
                <a:gd name="connsiteY5897" fmla="*/ 106732 h 1847704"/>
                <a:gd name="connsiteX5898" fmla="*/ 1153279 w 1842380"/>
                <a:gd name="connsiteY5898" fmla="*/ 137083 h 1847704"/>
                <a:gd name="connsiteX5899" fmla="*/ 1149019 w 1842380"/>
                <a:gd name="connsiteY5899" fmla="*/ 133888 h 1847704"/>
                <a:gd name="connsiteX5900" fmla="*/ 1141032 w 1842380"/>
                <a:gd name="connsiteY5900" fmla="*/ 133888 h 1847704"/>
                <a:gd name="connsiteX5901" fmla="*/ 1141032 w 1842380"/>
                <a:gd name="connsiteY5901" fmla="*/ 65198 h 1847704"/>
                <a:gd name="connsiteX5902" fmla="*/ 1153279 w 1842380"/>
                <a:gd name="connsiteY5902" fmla="*/ 106732 h 1847704"/>
                <a:gd name="connsiteX5903" fmla="*/ 1153279 w 1842380"/>
                <a:gd name="connsiteY5903" fmla="*/ 106732 h 1847704"/>
                <a:gd name="connsiteX5904" fmla="*/ 1153279 w 1842380"/>
                <a:gd name="connsiteY5904" fmla="*/ 201513 h 1847704"/>
                <a:gd name="connsiteX5905" fmla="*/ 1153279 w 1842380"/>
                <a:gd name="connsiteY5905" fmla="*/ 224942 h 1847704"/>
                <a:gd name="connsiteX5906" fmla="*/ 1151149 w 1842380"/>
                <a:gd name="connsiteY5906" fmla="*/ 223877 h 1847704"/>
                <a:gd name="connsiteX5907" fmla="*/ 1141032 w 1842380"/>
                <a:gd name="connsiteY5907" fmla="*/ 220682 h 1847704"/>
                <a:gd name="connsiteX5908" fmla="*/ 1141032 w 1842380"/>
                <a:gd name="connsiteY5908" fmla="*/ 197253 h 1847704"/>
                <a:gd name="connsiteX5909" fmla="*/ 1153279 w 1842380"/>
                <a:gd name="connsiteY5909" fmla="*/ 201513 h 1847704"/>
                <a:gd name="connsiteX5910" fmla="*/ 1153279 w 1842380"/>
                <a:gd name="connsiteY5910" fmla="*/ 201513 h 1847704"/>
                <a:gd name="connsiteX5911" fmla="*/ 1153279 w 1842380"/>
                <a:gd name="connsiteY5911" fmla="*/ 266476 h 1847704"/>
                <a:gd name="connsiteX5912" fmla="*/ 1153279 w 1842380"/>
                <a:gd name="connsiteY5912" fmla="*/ 282450 h 1847704"/>
                <a:gd name="connsiteX5913" fmla="*/ 1144227 w 1842380"/>
                <a:gd name="connsiteY5913" fmla="*/ 284580 h 1847704"/>
                <a:gd name="connsiteX5914" fmla="*/ 1141032 w 1842380"/>
                <a:gd name="connsiteY5914" fmla="*/ 283515 h 1847704"/>
                <a:gd name="connsiteX5915" fmla="*/ 1141032 w 1842380"/>
                <a:gd name="connsiteY5915" fmla="*/ 245176 h 1847704"/>
                <a:gd name="connsiteX5916" fmla="*/ 1151149 w 1842380"/>
                <a:gd name="connsiteY5916" fmla="*/ 264346 h 1847704"/>
                <a:gd name="connsiteX5917" fmla="*/ 1153279 w 1842380"/>
                <a:gd name="connsiteY5917" fmla="*/ 266476 h 1847704"/>
                <a:gd name="connsiteX5918" fmla="*/ 1153279 w 1842380"/>
                <a:gd name="connsiteY5918" fmla="*/ 266476 h 1847704"/>
                <a:gd name="connsiteX5919" fmla="*/ 1153279 w 1842380"/>
                <a:gd name="connsiteY5919" fmla="*/ 297892 h 1847704"/>
                <a:gd name="connsiteX5920" fmla="*/ 1153279 w 1842380"/>
                <a:gd name="connsiteY5920" fmla="*/ 330373 h 1847704"/>
                <a:gd name="connsiteX5921" fmla="*/ 1141032 w 1842380"/>
                <a:gd name="connsiteY5921" fmla="*/ 327178 h 1847704"/>
                <a:gd name="connsiteX5922" fmla="*/ 1141032 w 1842380"/>
                <a:gd name="connsiteY5922" fmla="*/ 294697 h 1847704"/>
                <a:gd name="connsiteX5923" fmla="*/ 1153279 w 1842380"/>
                <a:gd name="connsiteY5923" fmla="*/ 297892 h 1847704"/>
                <a:gd name="connsiteX5924" fmla="*/ 1153279 w 1842380"/>
                <a:gd name="connsiteY5924" fmla="*/ 297892 h 1847704"/>
                <a:gd name="connsiteX5925" fmla="*/ 1153279 w 1842380"/>
                <a:gd name="connsiteY5925" fmla="*/ 434207 h 1847704"/>
                <a:gd name="connsiteX5926" fmla="*/ 1153279 w 1842380"/>
                <a:gd name="connsiteY5926" fmla="*/ 444324 h 1847704"/>
                <a:gd name="connsiteX5927" fmla="*/ 1141032 w 1842380"/>
                <a:gd name="connsiteY5927" fmla="*/ 440064 h 1847704"/>
                <a:gd name="connsiteX5928" fmla="*/ 1141032 w 1842380"/>
                <a:gd name="connsiteY5928" fmla="*/ 429947 h 1847704"/>
                <a:gd name="connsiteX5929" fmla="*/ 1153279 w 1842380"/>
                <a:gd name="connsiteY5929" fmla="*/ 434207 h 1847704"/>
                <a:gd name="connsiteX5930" fmla="*/ 1153279 w 1842380"/>
                <a:gd name="connsiteY5930" fmla="*/ 434207 h 1847704"/>
                <a:gd name="connsiteX5931" fmla="*/ 1153279 w 1842380"/>
                <a:gd name="connsiteY5931" fmla="*/ 493845 h 1847704"/>
                <a:gd name="connsiteX5932" fmla="*/ 1153279 w 1842380"/>
                <a:gd name="connsiteY5932" fmla="*/ 505027 h 1847704"/>
                <a:gd name="connsiteX5933" fmla="*/ 1141032 w 1842380"/>
                <a:gd name="connsiteY5933" fmla="*/ 494909 h 1847704"/>
                <a:gd name="connsiteX5934" fmla="*/ 1141032 w 1842380"/>
                <a:gd name="connsiteY5934" fmla="*/ 452311 h 1847704"/>
                <a:gd name="connsiteX5935" fmla="*/ 1146889 w 1842380"/>
                <a:gd name="connsiteY5935" fmla="*/ 485857 h 1847704"/>
                <a:gd name="connsiteX5936" fmla="*/ 1153279 w 1842380"/>
                <a:gd name="connsiteY5936" fmla="*/ 493845 h 1847704"/>
                <a:gd name="connsiteX5937" fmla="*/ 1153279 w 1842380"/>
                <a:gd name="connsiteY5937" fmla="*/ 493845 h 1847704"/>
                <a:gd name="connsiteX5938" fmla="*/ 1153279 w 1842380"/>
                <a:gd name="connsiteY5938" fmla="*/ 664238 h 1847704"/>
                <a:gd name="connsiteX5939" fmla="*/ 1153279 w 1842380"/>
                <a:gd name="connsiteY5939" fmla="*/ 676485 h 1847704"/>
                <a:gd name="connsiteX5940" fmla="*/ 1141032 w 1842380"/>
                <a:gd name="connsiteY5940" fmla="*/ 685537 h 1847704"/>
                <a:gd name="connsiteX5941" fmla="*/ 1141032 w 1842380"/>
                <a:gd name="connsiteY5941" fmla="*/ 676485 h 1847704"/>
                <a:gd name="connsiteX5942" fmla="*/ 1149019 w 1842380"/>
                <a:gd name="connsiteY5942" fmla="*/ 670628 h 1847704"/>
                <a:gd name="connsiteX5943" fmla="*/ 1153279 w 1842380"/>
                <a:gd name="connsiteY5943" fmla="*/ 664238 h 1847704"/>
                <a:gd name="connsiteX5944" fmla="*/ 1153279 w 1842380"/>
                <a:gd name="connsiteY5944" fmla="*/ 664238 h 1847704"/>
                <a:gd name="connsiteX5945" fmla="*/ 1153279 w 1842380"/>
                <a:gd name="connsiteY5945" fmla="*/ 699914 h 1847704"/>
                <a:gd name="connsiteX5946" fmla="*/ 1153279 w 1842380"/>
                <a:gd name="connsiteY5946" fmla="*/ 708966 h 1847704"/>
                <a:gd name="connsiteX5947" fmla="*/ 1151149 w 1842380"/>
                <a:gd name="connsiteY5947" fmla="*/ 706836 h 1847704"/>
                <a:gd name="connsiteX5948" fmla="*/ 1151149 w 1842380"/>
                <a:gd name="connsiteY5948" fmla="*/ 706836 h 1847704"/>
                <a:gd name="connsiteX5949" fmla="*/ 1141032 w 1842380"/>
                <a:gd name="connsiteY5949" fmla="*/ 699914 h 1847704"/>
                <a:gd name="connsiteX5950" fmla="*/ 1141032 w 1842380"/>
                <a:gd name="connsiteY5950" fmla="*/ 691927 h 1847704"/>
                <a:gd name="connsiteX5951" fmla="*/ 1143162 w 1842380"/>
                <a:gd name="connsiteY5951" fmla="*/ 692992 h 1847704"/>
                <a:gd name="connsiteX5952" fmla="*/ 1153279 w 1842380"/>
                <a:gd name="connsiteY5952" fmla="*/ 699914 h 1847704"/>
                <a:gd name="connsiteX5953" fmla="*/ 1153279 w 1842380"/>
                <a:gd name="connsiteY5953" fmla="*/ 699914 h 1847704"/>
                <a:gd name="connsiteX5954" fmla="*/ 1153279 w 1842380"/>
                <a:gd name="connsiteY5954" fmla="*/ 730266 h 1847704"/>
                <a:gd name="connsiteX5955" fmla="*/ 1153279 w 1842380"/>
                <a:gd name="connsiteY5955" fmla="*/ 743578 h 1847704"/>
                <a:gd name="connsiteX5956" fmla="*/ 1141032 w 1842380"/>
                <a:gd name="connsiteY5956" fmla="*/ 754760 h 1847704"/>
                <a:gd name="connsiteX5957" fmla="*/ 1141032 w 1842380"/>
                <a:gd name="connsiteY5957" fmla="*/ 746772 h 1847704"/>
                <a:gd name="connsiteX5958" fmla="*/ 1150084 w 1842380"/>
                <a:gd name="connsiteY5958" fmla="*/ 737720 h 1847704"/>
                <a:gd name="connsiteX5959" fmla="*/ 1141032 w 1842380"/>
                <a:gd name="connsiteY5959" fmla="*/ 734525 h 1847704"/>
                <a:gd name="connsiteX5960" fmla="*/ 1141032 w 1842380"/>
                <a:gd name="connsiteY5960" fmla="*/ 726538 h 1847704"/>
                <a:gd name="connsiteX5961" fmla="*/ 1153279 w 1842380"/>
                <a:gd name="connsiteY5961" fmla="*/ 730266 h 1847704"/>
                <a:gd name="connsiteX5962" fmla="*/ 1153279 w 1842380"/>
                <a:gd name="connsiteY5962" fmla="*/ 730266 h 1847704"/>
                <a:gd name="connsiteX5963" fmla="*/ 1153279 w 1842380"/>
                <a:gd name="connsiteY5963" fmla="*/ 835164 h 1847704"/>
                <a:gd name="connsiteX5964" fmla="*/ 1153279 w 1842380"/>
                <a:gd name="connsiteY5964" fmla="*/ 848476 h 1847704"/>
                <a:gd name="connsiteX5965" fmla="*/ 1151149 w 1842380"/>
                <a:gd name="connsiteY5965" fmla="*/ 842619 h 1847704"/>
                <a:gd name="connsiteX5966" fmla="*/ 1150084 w 1842380"/>
                <a:gd name="connsiteY5966" fmla="*/ 841554 h 1847704"/>
                <a:gd name="connsiteX5967" fmla="*/ 1141032 w 1842380"/>
                <a:gd name="connsiteY5967" fmla="*/ 853801 h 1847704"/>
                <a:gd name="connsiteX5968" fmla="*/ 1141032 w 1842380"/>
                <a:gd name="connsiteY5968" fmla="*/ 843684 h 1847704"/>
                <a:gd name="connsiteX5969" fmla="*/ 1141032 w 1842380"/>
                <a:gd name="connsiteY5969" fmla="*/ 820255 h 1847704"/>
                <a:gd name="connsiteX5970" fmla="*/ 1141032 w 1842380"/>
                <a:gd name="connsiteY5970" fmla="*/ 809073 h 1847704"/>
                <a:gd name="connsiteX5971" fmla="*/ 1141032 w 1842380"/>
                <a:gd name="connsiteY5971" fmla="*/ 809073 h 1847704"/>
                <a:gd name="connsiteX5972" fmla="*/ 1151149 w 1842380"/>
                <a:gd name="connsiteY5972" fmla="*/ 831437 h 1847704"/>
                <a:gd name="connsiteX5973" fmla="*/ 1153279 w 1842380"/>
                <a:gd name="connsiteY5973" fmla="*/ 835164 h 1847704"/>
                <a:gd name="connsiteX5974" fmla="*/ 1153279 w 1842380"/>
                <a:gd name="connsiteY5974" fmla="*/ 835164 h 1847704"/>
                <a:gd name="connsiteX5975" fmla="*/ 1153279 w 1842380"/>
                <a:gd name="connsiteY5975" fmla="*/ 867645 h 1847704"/>
                <a:gd name="connsiteX5976" fmla="*/ 1153279 w 1842380"/>
                <a:gd name="connsiteY5976" fmla="*/ 877762 h 1847704"/>
                <a:gd name="connsiteX5977" fmla="*/ 1141032 w 1842380"/>
                <a:gd name="connsiteY5977" fmla="*/ 890009 h 1847704"/>
                <a:gd name="connsiteX5978" fmla="*/ 1141032 w 1842380"/>
                <a:gd name="connsiteY5978" fmla="*/ 879892 h 1847704"/>
                <a:gd name="connsiteX5979" fmla="*/ 1153279 w 1842380"/>
                <a:gd name="connsiteY5979" fmla="*/ 867645 h 1847704"/>
                <a:gd name="connsiteX5980" fmla="*/ 1153279 w 1842380"/>
                <a:gd name="connsiteY5980" fmla="*/ 867645 h 1847704"/>
                <a:gd name="connsiteX5981" fmla="*/ 1153279 w 1842380"/>
                <a:gd name="connsiteY5981" fmla="*/ 903854 h 1847704"/>
                <a:gd name="connsiteX5982" fmla="*/ 1153279 w 1842380"/>
                <a:gd name="connsiteY5982" fmla="*/ 911841 h 1847704"/>
                <a:gd name="connsiteX5983" fmla="*/ 1142097 w 1842380"/>
                <a:gd name="connsiteY5983" fmla="*/ 920893 h 1847704"/>
                <a:gd name="connsiteX5984" fmla="*/ 1141032 w 1842380"/>
                <a:gd name="connsiteY5984" fmla="*/ 924088 h 1847704"/>
                <a:gd name="connsiteX5985" fmla="*/ 1141032 w 1842380"/>
                <a:gd name="connsiteY5985" fmla="*/ 911841 h 1847704"/>
                <a:gd name="connsiteX5986" fmla="*/ 1153279 w 1842380"/>
                <a:gd name="connsiteY5986" fmla="*/ 903854 h 1847704"/>
                <a:gd name="connsiteX5987" fmla="*/ 1153279 w 1842380"/>
                <a:gd name="connsiteY5987" fmla="*/ 903854 h 1847704"/>
                <a:gd name="connsiteX5988" fmla="*/ 1153279 w 1842380"/>
                <a:gd name="connsiteY5988" fmla="*/ 933140 h 1847704"/>
                <a:gd name="connsiteX5989" fmla="*/ 1153279 w 1842380"/>
                <a:gd name="connsiteY5989" fmla="*/ 941128 h 1847704"/>
                <a:gd name="connsiteX5990" fmla="*/ 1142097 w 1842380"/>
                <a:gd name="connsiteY5990" fmla="*/ 949115 h 1847704"/>
                <a:gd name="connsiteX5991" fmla="*/ 1141032 w 1842380"/>
                <a:gd name="connsiteY5991" fmla="*/ 950180 h 1847704"/>
                <a:gd name="connsiteX5992" fmla="*/ 1141032 w 1842380"/>
                <a:gd name="connsiteY5992" fmla="*/ 941128 h 1847704"/>
                <a:gd name="connsiteX5993" fmla="*/ 1153279 w 1842380"/>
                <a:gd name="connsiteY5993" fmla="*/ 933140 h 1847704"/>
                <a:gd name="connsiteX5994" fmla="*/ 1153279 w 1842380"/>
                <a:gd name="connsiteY5994" fmla="*/ 933140 h 1847704"/>
                <a:gd name="connsiteX5995" fmla="*/ 1153279 w 1842380"/>
                <a:gd name="connsiteY5995" fmla="*/ 961362 h 1847704"/>
                <a:gd name="connsiteX5996" fmla="*/ 1153279 w 1842380"/>
                <a:gd name="connsiteY5996" fmla="*/ 968284 h 1847704"/>
                <a:gd name="connsiteX5997" fmla="*/ 1141032 w 1842380"/>
                <a:gd name="connsiteY5997" fmla="*/ 975206 h 1847704"/>
                <a:gd name="connsiteX5998" fmla="*/ 1141032 w 1842380"/>
                <a:gd name="connsiteY5998" fmla="*/ 966154 h 1847704"/>
                <a:gd name="connsiteX5999" fmla="*/ 1153279 w 1842380"/>
                <a:gd name="connsiteY5999" fmla="*/ 961362 h 1847704"/>
                <a:gd name="connsiteX6000" fmla="*/ 1153279 w 1842380"/>
                <a:gd name="connsiteY6000" fmla="*/ 961362 h 1847704"/>
                <a:gd name="connsiteX6001" fmla="*/ 1153279 w 1842380"/>
                <a:gd name="connsiteY6001" fmla="*/ 988518 h 1847704"/>
                <a:gd name="connsiteX6002" fmla="*/ 1153279 w 1842380"/>
                <a:gd name="connsiteY6002" fmla="*/ 995440 h 1847704"/>
                <a:gd name="connsiteX6003" fmla="*/ 1141032 w 1842380"/>
                <a:gd name="connsiteY6003" fmla="*/ 998635 h 1847704"/>
                <a:gd name="connsiteX6004" fmla="*/ 1141032 w 1842380"/>
                <a:gd name="connsiteY6004" fmla="*/ 991713 h 1847704"/>
                <a:gd name="connsiteX6005" fmla="*/ 1153279 w 1842380"/>
                <a:gd name="connsiteY6005" fmla="*/ 988518 h 1847704"/>
                <a:gd name="connsiteX6006" fmla="*/ 1153279 w 1842380"/>
                <a:gd name="connsiteY6006" fmla="*/ 988518 h 1847704"/>
                <a:gd name="connsiteX6007" fmla="*/ 1153279 w 1842380"/>
                <a:gd name="connsiteY6007" fmla="*/ 1013012 h 1847704"/>
                <a:gd name="connsiteX6008" fmla="*/ 1153279 w 1842380"/>
                <a:gd name="connsiteY6008" fmla="*/ 1036441 h 1847704"/>
                <a:gd name="connsiteX6009" fmla="*/ 1147422 w 1842380"/>
                <a:gd name="connsiteY6009" fmla="*/ 1044429 h 1847704"/>
                <a:gd name="connsiteX6010" fmla="*/ 1145292 w 1842380"/>
                <a:gd name="connsiteY6010" fmla="*/ 1051351 h 1847704"/>
                <a:gd name="connsiteX6011" fmla="*/ 1141032 w 1842380"/>
                <a:gd name="connsiteY6011" fmla="*/ 1061468 h 1847704"/>
                <a:gd name="connsiteX6012" fmla="*/ 1141032 w 1842380"/>
                <a:gd name="connsiteY6012" fmla="*/ 1042299 h 1847704"/>
                <a:gd name="connsiteX6013" fmla="*/ 1152214 w 1842380"/>
                <a:gd name="connsiteY6013" fmla="*/ 1024194 h 1847704"/>
                <a:gd name="connsiteX6014" fmla="*/ 1152214 w 1842380"/>
                <a:gd name="connsiteY6014" fmla="*/ 1022064 h 1847704"/>
                <a:gd name="connsiteX6015" fmla="*/ 1141032 w 1842380"/>
                <a:gd name="connsiteY6015" fmla="*/ 1024194 h 1847704"/>
                <a:gd name="connsiteX6016" fmla="*/ 1141032 w 1842380"/>
                <a:gd name="connsiteY6016" fmla="*/ 1017272 h 1847704"/>
                <a:gd name="connsiteX6017" fmla="*/ 1153279 w 1842380"/>
                <a:gd name="connsiteY6017" fmla="*/ 1013012 h 1847704"/>
                <a:gd name="connsiteX6018" fmla="*/ 1153279 w 1842380"/>
                <a:gd name="connsiteY6018" fmla="*/ 1013012 h 1847704"/>
                <a:gd name="connsiteX6019" fmla="*/ 1153279 w 1842380"/>
                <a:gd name="connsiteY6019" fmla="*/ 1124301 h 1847704"/>
                <a:gd name="connsiteX6020" fmla="*/ 1153279 w 1842380"/>
                <a:gd name="connsiteY6020" fmla="*/ 1133353 h 1847704"/>
                <a:gd name="connsiteX6021" fmla="*/ 1146357 w 1842380"/>
                <a:gd name="connsiteY6021" fmla="*/ 1126431 h 1847704"/>
                <a:gd name="connsiteX6022" fmla="*/ 1140500 w 1842380"/>
                <a:gd name="connsiteY6022" fmla="*/ 1139743 h 1847704"/>
                <a:gd name="connsiteX6023" fmla="*/ 1140500 w 1842380"/>
                <a:gd name="connsiteY6023" fmla="*/ 1110456 h 1847704"/>
                <a:gd name="connsiteX6024" fmla="*/ 1144759 w 1842380"/>
                <a:gd name="connsiteY6024" fmla="*/ 1117378 h 1847704"/>
                <a:gd name="connsiteX6025" fmla="*/ 1153279 w 1842380"/>
                <a:gd name="connsiteY6025" fmla="*/ 1124301 h 1847704"/>
                <a:gd name="connsiteX6026" fmla="*/ 1153279 w 1842380"/>
                <a:gd name="connsiteY6026" fmla="*/ 1124301 h 1847704"/>
                <a:gd name="connsiteX6027" fmla="*/ 1153279 w 1842380"/>
                <a:gd name="connsiteY6027" fmla="*/ 1160509 h 1847704"/>
                <a:gd name="connsiteX6028" fmla="*/ 1153279 w 1842380"/>
                <a:gd name="connsiteY6028" fmla="*/ 1171691 h 1847704"/>
                <a:gd name="connsiteX6029" fmla="*/ 1153279 w 1842380"/>
                <a:gd name="connsiteY6029" fmla="*/ 1195120 h 1847704"/>
                <a:gd name="connsiteX6030" fmla="*/ 1153279 w 1842380"/>
                <a:gd name="connsiteY6030" fmla="*/ 1204173 h 1847704"/>
                <a:gd name="connsiteX6031" fmla="*/ 1142097 w 1842380"/>
                <a:gd name="connsiteY6031" fmla="*/ 1189796 h 1847704"/>
                <a:gd name="connsiteX6032" fmla="*/ 1141032 w 1842380"/>
                <a:gd name="connsiteY6032" fmla="*/ 1189796 h 1847704"/>
                <a:gd name="connsiteX6033" fmla="*/ 1141032 w 1842380"/>
                <a:gd name="connsiteY6033" fmla="*/ 1180743 h 1847704"/>
                <a:gd name="connsiteX6034" fmla="*/ 1142097 w 1842380"/>
                <a:gd name="connsiteY6034" fmla="*/ 1176484 h 1847704"/>
                <a:gd name="connsiteX6035" fmla="*/ 1153279 w 1842380"/>
                <a:gd name="connsiteY6035" fmla="*/ 1160509 h 1847704"/>
                <a:gd name="connsiteX6036" fmla="*/ 1153279 w 1842380"/>
                <a:gd name="connsiteY6036" fmla="*/ 1160509 h 1847704"/>
                <a:gd name="connsiteX6037" fmla="*/ 1153279 w 1842380"/>
                <a:gd name="connsiteY6037" fmla="*/ 1297889 h 1847704"/>
                <a:gd name="connsiteX6038" fmla="*/ 1153279 w 1842380"/>
                <a:gd name="connsiteY6038" fmla="*/ 1310136 h 1847704"/>
                <a:gd name="connsiteX6039" fmla="*/ 1151149 w 1842380"/>
                <a:gd name="connsiteY6039" fmla="*/ 1312266 h 1847704"/>
                <a:gd name="connsiteX6040" fmla="*/ 1145292 w 1842380"/>
                <a:gd name="connsiteY6040" fmla="*/ 1316526 h 1847704"/>
                <a:gd name="connsiteX6041" fmla="*/ 1141032 w 1842380"/>
                <a:gd name="connsiteY6041" fmla="*/ 1320786 h 1847704"/>
                <a:gd name="connsiteX6042" fmla="*/ 1141032 w 1842380"/>
                <a:gd name="connsiteY6042" fmla="*/ 1274460 h 1847704"/>
                <a:gd name="connsiteX6043" fmla="*/ 1145292 w 1842380"/>
                <a:gd name="connsiteY6043" fmla="*/ 1284577 h 1847704"/>
                <a:gd name="connsiteX6044" fmla="*/ 1151149 w 1842380"/>
                <a:gd name="connsiteY6044" fmla="*/ 1292564 h 1847704"/>
                <a:gd name="connsiteX6045" fmla="*/ 1153279 w 1842380"/>
                <a:gd name="connsiteY6045" fmla="*/ 1297889 h 1847704"/>
                <a:gd name="connsiteX6046" fmla="*/ 1153279 w 1842380"/>
                <a:gd name="connsiteY6046" fmla="*/ 1297889 h 1847704"/>
                <a:gd name="connsiteX6047" fmla="*/ 1153279 w 1842380"/>
                <a:gd name="connsiteY6047" fmla="*/ 1365514 h 1847704"/>
                <a:gd name="connsiteX6048" fmla="*/ 1153279 w 1842380"/>
                <a:gd name="connsiteY6048" fmla="*/ 1375631 h 1847704"/>
                <a:gd name="connsiteX6049" fmla="*/ 1141032 w 1842380"/>
                <a:gd name="connsiteY6049" fmla="*/ 1381488 h 1847704"/>
                <a:gd name="connsiteX6050" fmla="*/ 1141032 w 1842380"/>
                <a:gd name="connsiteY6050" fmla="*/ 1370306 h 1847704"/>
                <a:gd name="connsiteX6051" fmla="*/ 1153279 w 1842380"/>
                <a:gd name="connsiteY6051" fmla="*/ 1365514 h 1847704"/>
                <a:gd name="connsiteX6052" fmla="*/ 1153279 w 1842380"/>
                <a:gd name="connsiteY6052" fmla="*/ 1365514 h 1847704"/>
                <a:gd name="connsiteX6053" fmla="*/ 1153279 w 1842380"/>
                <a:gd name="connsiteY6053" fmla="*/ 1397995 h 1847704"/>
                <a:gd name="connsiteX6054" fmla="*/ 1153279 w 1842380"/>
                <a:gd name="connsiteY6054" fmla="*/ 1410242 h 1847704"/>
                <a:gd name="connsiteX6055" fmla="*/ 1141032 w 1842380"/>
                <a:gd name="connsiteY6055" fmla="*/ 1402255 h 1847704"/>
                <a:gd name="connsiteX6056" fmla="*/ 1141032 w 1842380"/>
                <a:gd name="connsiteY6056" fmla="*/ 1388943 h 1847704"/>
                <a:gd name="connsiteX6057" fmla="*/ 1153279 w 1842380"/>
                <a:gd name="connsiteY6057" fmla="*/ 1397995 h 1847704"/>
                <a:gd name="connsiteX6058" fmla="*/ 1153279 w 1842380"/>
                <a:gd name="connsiteY6058" fmla="*/ 1397995 h 1847704"/>
                <a:gd name="connsiteX6059" fmla="*/ 1153279 w 1842380"/>
                <a:gd name="connsiteY6059" fmla="*/ 1425152 h 1847704"/>
                <a:gd name="connsiteX6060" fmla="*/ 1153279 w 1842380"/>
                <a:gd name="connsiteY6060" fmla="*/ 1435269 h 1847704"/>
                <a:gd name="connsiteX6061" fmla="*/ 1141032 w 1842380"/>
                <a:gd name="connsiteY6061" fmla="*/ 1438464 h 1847704"/>
                <a:gd name="connsiteX6062" fmla="*/ 1141032 w 1842380"/>
                <a:gd name="connsiteY6062" fmla="*/ 1428347 h 1847704"/>
                <a:gd name="connsiteX6063" fmla="*/ 1153279 w 1842380"/>
                <a:gd name="connsiteY6063" fmla="*/ 1425152 h 1847704"/>
                <a:gd name="connsiteX6064" fmla="*/ 1153279 w 1842380"/>
                <a:gd name="connsiteY6064" fmla="*/ 1425152 h 1847704"/>
                <a:gd name="connsiteX6065" fmla="*/ 1153279 w 1842380"/>
                <a:gd name="connsiteY6065" fmla="*/ 1555609 h 1847704"/>
                <a:gd name="connsiteX6066" fmla="*/ 1153279 w 1842380"/>
                <a:gd name="connsiteY6066" fmla="*/ 1581701 h 1847704"/>
                <a:gd name="connsiteX6067" fmla="*/ 1141032 w 1842380"/>
                <a:gd name="connsiteY6067" fmla="*/ 1585961 h 1847704"/>
                <a:gd name="connsiteX6068" fmla="*/ 1141032 w 1842380"/>
                <a:gd name="connsiteY6068" fmla="*/ 1559869 h 1847704"/>
                <a:gd name="connsiteX6069" fmla="*/ 1153279 w 1842380"/>
                <a:gd name="connsiteY6069" fmla="*/ 1555609 h 1847704"/>
                <a:gd name="connsiteX6070" fmla="*/ 1153279 w 1842380"/>
                <a:gd name="connsiteY6070" fmla="*/ 1555609 h 1847704"/>
                <a:gd name="connsiteX6071" fmla="*/ 1153279 w 1842380"/>
                <a:gd name="connsiteY6071" fmla="*/ 1706301 h 1847704"/>
                <a:gd name="connsiteX6072" fmla="*/ 1153279 w 1842380"/>
                <a:gd name="connsiteY6072" fmla="*/ 1723340 h 1847704"/>
                <a:gd name="connsiteX6073" fmla="*/ 1141032 w 1842380"/>
                <a:gd name="connsiteY6073" fmla="*/ 1729198 h 1847704"/>
                <a:gd name="connsiteX6074" fmla="*/ 1141032 w 1842380"/>
                <a:gd name="connsiteY6074" fmla="*/ 1712158 h 1847704"/>
                <a:gd name="connsiteX6075" fmla="*/ 1153279 w 1842380"/>
                <a:gd name="connsiteY6075" fmla="*/ 1706301 h 1847704"/>
                <a:gd name="connsiteX6076" fmla="*/ 1153279 w 1842380"/>
                <a:gd name="connsiteY6076" fmla="*/ 1706301 h 1847704"/>
                <a:gd name="connsiteX6077" fmla="*/ 1153279 w 1842380"/>
                <a:gd name="connsiteY6077" fmla="*/ 1739315 h 1847704"/>
                <a:gd name="connsiteX6078" fmla="*/ 1153279 w 1842380"/>
                <a:gd name="connsiteY6078" fmla="*/ 1766471 h 1847704"/>
                <a:gd name="connsiteX6079" fmla="*/ 1141032 w 1842380"/>
                <a:gd name="connsiteY6079" fmla="*/ 1754224 h 1847704"/>
                <a:gd name="connsiteX6080" fmla="*/ 1141032 w 1842380"/>
                <a:gd name="connsiteY6080" fmla="*/ 1729198 h 1847704"/>
                <a:gd name="connsiteX6081" fmla="*/ 1153279 w 1842380"/>
                <a:gd name="connsiteY6081" fmla="*/ 1739315 h 1847704"/>
                <a:gd name="connsiteX6082" fmla="*/ 1153279 w 1842380"/>
                <a:gd name="connsiteY6082" fmla="*/ 1739315 h 1847704"/>
                <a:gd name="connsiteX6083" fmla="*/ 1153279 w 1842380"/>
                <a:gd name="connsiteY6083" fmla="*/ 1800017 h 1847704"/>
                <a:gd name="connsiteX6084" fmla="*/ 1153279 w 1842380"/>
                <a:gd name="connsiteY6084" fmla="*/ 1817057 h 1847704"/>
                <a:gd name="connsiteX6085" fmla="*/ 1141032 w 1842380"/>
                <a:gd name="connsiteY6085" fmla="*/ 1819187 h 1847704"/>
                <a:gd name="connsiteX6086" fmla="*/ 1141032 w 1842380"/>
                <a:gd name="connsiteY6086" fmla="*/ 1802147 h 1847704"/>
                <a:gd name="connsiteX6087" fmla="*/ 1153279 w 1842380"/>
                <a:gd name="connsiteY6087" fmla="*/ 1800017 h 1847704"/>
                <a:gd name="connsiteX6088" fmla="*/ 1153279 w 1842380"/>
                <a:gd name="connsiteY6088" fmla="*/ 1800017 h 1847704"/>
                <a:gd name="connsiteX6089" fmla="*/ 1141032 w 1842380"/>
                <a:gd name="connsiteY6089" fmla="*/ 592886 h 1847704"/>
                <a:gd name="connsiteX6090" fmla="*/ 1141032 w 1842380"/>
                <a:gd name="connsiteY6090" fmla="*/ 564664 h 1847704"/>
                <a:gd name="connsiteX6091" fmla="*/ 1142097 w 1842380"/>
                <a:gd name="connsiteY6091" fmla="*/ 566794 h 1847704"/>
                <a:gd name="connsiteX6092" fmla="*/ 1144227 w 1842380"/>
                <a:gd name="connsiteY6092" fmla="*/ 571054 h 1847704"/>
                <a:gd name="connsiteX6093" fmla="*/ 1145292 w 1842380"/>
                <a:gd name="connsiteY6093" fmla="*/ 575314 h 1847704"/>
                <a:gd name="connsiteX6094" fmla="*/ 1145292 w 1842380"/>
                <a:gd name="connsiteY6094" fmla="*/ 581171 h 1847704"/>
                <a:gd name="connsiteX6095" fmla="*/ 1144227 w 1842380"/>
                <a:gd name="connsiteY6095" fmla="*/ 587028 h 1847704"/>
                <a:gd name="connsiteX6096" fmla="*/ 1142097 w 1842380"/>
                <a:gd name="connsiteY6096" fmla="*/ 591288 h 1847704"/>
                <a:gd name="connsiteX6097" fmla="*/ 1141032 w 1842380"/>
                <a:gd name="connsiteY6097" fmla="*/ 592886 h 1847704"/>
                <a:gd name="connsiteX6098" fmla="*/ 1141032 w 1842380"/>
                <a:gd name="connsiteY6098" fmla="*/ 592886 h 1847704"/>
                <a:gd name="connsiteX6099" fmla="*/ 1141032 w 1842380"/>
                <a:gd name="connsiteY6099" fmla="*/ 245176 h 1847704"/>
                <a:gd name="connsiteX6100" fmla="*/ 1141032 w 1842380"/>
                <a:gd name="connsiteY6100" fmla="*/ 224942 h 1847704"/>
                <a:gd name="connsiteX6101" fmla="*/ 1151149 w 1842380"/>
                <a:gd name="connsiteY6101" fmla="*/ 229202 h 1847704"/>
                <a:gd name="connsiteX6102" fmla="*/ 1150084 w 1842380"/>
                <a:gd name="connsiteY6102" fmla="*/ 233462 h 1847704"/>
                <a:gd name="connsiteX6103" fmla="*/ 1141032 w 1842380"/>
                <a:gd name="connsiteY6103" fmla="*/ 245176 h 1847704"/>
                <a:gd name="connsiteX6104" fmla="*/ 1141032 w 1842380"/>
                <a:gd name="connsiteY6104" fmla="*/ 245176 h 1847704"/>
                <a:gd name="connsiteX6105" fmla="*/ 1141032 w 1842380"/>
                <a:gd name="connsiteY6105" fmla="*/ 192461 h 1847704"/>
                <a:gd name="connsiteX6106" fmla="*/ 1141032 w 1842380"/>
                <a:gd name="connsiteY6106" fmla="*/ 183409 h 1847704"/>
                <a:gd name="connsiteX6107" fmla="*/ 1141032 w 1842380"/>
                <a:gd name="connsiteY6107" fmla="*/ 192461 h 1847704"/>
                <a:gd name="connsiteX6108" fmla="*/ 1141032 w 1842380"/>
                <a:gd name="connsiteY6108" fmla="*/ 30055 h 1847704"/>
                <a:gd name="connsiteX6109" fmla="*/ 1141032 w 1842380"/>
                <a:gd name="connsiteY6109" fmla="*/ 46029 h 1847704"/>
                <a:gd name="connsiteX6110" fmla="*/ 1135175 w 1842380"/>
                <a:gd name="connsiteY6110" fmla="*/ 46029 h 1847704"/>
                <a:gd name="connsiteX6111" fmla="*/ 1135175 w 1842380"/>
                <a:gd name="connsiteY6111" fmla="*/ 30055 h 1847704"/>
                <a:gd name="connsiteX6112" fmla="*/ 1141032 w 1842380"/>
                <a:gd name="connsiteY6112" fmla="*/ 30055 h 1847704"/>
                <a:gd name="connsiteX6113" fmla="*/ 1141032 w 1842380"/>
                <a:gd name="connsiteY6113" fmla="*/ 30055 h 1847704"/>
                <a:gd name="connsiteX6114" fmla="*/ 1141032 w 1842380"/>
                <a:gd name="connsiteY6114" fmla="*/ 65198 h 1847704"/>
                <a:gd name="connsiteX6115" fmla="*/ 1141032 w 1842380"/>
                <a:gd name="connsiteY6115" fmla="*/ 133888 h 1847704"/>
                <a:gd name="connsiteX6116" fmla="*/ 1135175 w 1842380"/>
                <a:gd name="connsiteY6116" fmla="*/ 133888 h 1847704"/>
                <a:gd name="connsiteX6117" fmla="*/ 1135175 w 1842380"/>
                <a:gd name="connsiteY6117" fmla="*/ 117914 h 1847704"/>
                <a:gd name="connsiteX6118" fmla="*/ 1137305 w 1842380"/>
                <a:gd name="connsiteY6118" fmla="*/ 117914 h 1847704"/>
                <a:gd name="connsiteX6119" fmla="*/ 1135175 w 1842380"/>
                <a:gd name="connsiteY6119" fmla="*/ 113654 h 1847704"/>
                <a:gd name="connsiteX6120" fmla="*/ 1135175 w 1842380"/>
                <a:gd name="connsiteY6120" fmla="*/ 50289 h 1847704"/>
                <a:gd name="connsiteX6121" fmla="*/ 1141032 w 1842380"/>
                <a:gd name="connsiteY6121" fmla="*/ 65198 h 1847704"/>
                <a:gd name="connsiteX6122" fmla="*/ 1141032 w 1842380"/>
                <a:gd name="connsiteY6122" fmla="*/ 65198 h 1847704"/>
                <a:gd name="connsiteX6123" fmla="*/ 1141032 w 1842380"/>
                <a:gd name="connsiteY6123" fmla="*/ 183409 h 1847704"/>
                <a:gd name="connsiteX6124" fmla="*/ 1141032 w 1842380"/>
                <a:gd name="connsiteY6124" fmla="*/ 192461 h 1847704"/>
                <a:gd name="connsiteX6125" fmla="*/ 1139967 w 1842380"/>
                <a:gd name="connsiteY6125" fmla="*/ 196721 h 1847704"/>
                <a:gd name="connsiteX6126" fmla="*/ 1141032 w 1842380"/>
                <a:gd name="connsiteY6126" fmla="*/ 196721 h 1847704"/>
                <a:gd name="connsiteX6127" fmla="*/ 1141032 w 1842380"/>
                <a:gd name="connsiteY6127" fmla="*/ 220150 h 1847704"/>
                <a:gd name="connsiteX6128" fmla="*/ 1135175 w 1842380"/>
                <a:gd name="connsiteY6128" fmla="*/ 219085 h 1847704"/>
                <a:gd name="connsiteX6129" fmla="*/ 1135175 w 1842380"/>
                <a:gd name="connsiteY6129" fmla="*/ 176487 h 1847704"/>
                <a:gd name="connsiteX6130" fmla="*/ 1141032 w 1842380"/>
                <a:gd name="connsiteY6130" fmla="*/ 183409 h 1847704"/>
                <a:gd name="connsiteX6131" fmla="*/ 1141032 w 1842380"/>
                <a:gd name="connsiteY6131" fmla="*/ 183409 h 1847704"/>
                <a:gd name="connsiteX6132" fmla="*/ 1141032 w 1842380"/>
                <a:gd name="connsiteY6132" fmla="*/ 224942 h 1847704"/>
                <a:gd name="connsiteX6133" fmla="*/ 1136772 w 1842380"/>
                <a:gd name="connsiteY6133" fmla="*/ 221747 h 1847704"/>
                <a:gd name="connsiteX6134" fmla="*/ 1135707 w 1842380"/>
                <a:gd name="connsiteY6134" fmla="*/ 219617 h 1847704"/>
                <a:gd name="connsiteX6135" fmla="*/ 1135707 w 1842380"/>
                <a:gd name="connsiteY6135" fmla="*/ 281385 h 1847704"/>
                <a:gd name="connsiteX6136" fmla="*/ 1141564 w 1842380"/>
                <a:gd name="connsiteY6136" fmla="*/ 283515 h 1847704"/>
                <a:gd name="connsiteX6137" fmla="*/ 1141564 w 1842380"/>
                <a:gd name="connsiteY6137" fmla="*/ 245176 h 1847704"/>
                <a:gd name="connsiteX6138" fmla="*/ 1141564 w 1842380"/>
                <a:gd name="connsiteY6138" fmla="*/ 245176 h 1847704"/>
                <a:gd name="connsiteX6139" fmla="*/ 1141564 w 1842380"/>
                <a:gd name="connsiteY6139" fmla="*/ 245176 h 1847704"/>
                <a:gd name="connsiteX6140" fmla="*/ 1141564 w 1842380"/>
                <a:gd name="connsiteY6140" fmla="*/ 224942 h 1847704"/>
                <a:gd name="connsiteX6141" fmla="*/ 1141032 w 1842380"/>
                <a:gd name="connsiteY6141" fmla="*/ 224942 h 1847704"/>
                <a:gd name="connsiteX6142" fmla="*/ 1141032 w 1842380"/>
                <a:gd name="connsiteY6142" fmla="*/ 294697 h 1847704"/>
                <a:gd name="connsiteX6143" fmla="*/ 1141032 w 1842380"/>
                <a:gd name="connsiteY6143" fmla="*/ 327178 h 1847704"/>
                <a:gd name="connsiteX6144" fmla="*/ 1138902 w 1842380"/>
                <a:gd name="connsiteY6144" fmla="*/ 326113 h 1847704"/>
                <a:gd name="connsiteX6145" fmla="*/ 1135707 w 1842380"/>
                <a:gd name="connsiteY6145" fmla="*/ 323983 h 1847704"/>
                <a:gd name="connsiteX6146" fmla="*/ 1135707 w 1842380"/>
                <a:gd name="connsiteY6146" fmla="*/ 292567 h 1847704"/>
                <a:gd name="connsiteX6147" fmla="*/ 1141032 w 1842380"/>
                <a:gd name="connsiteY6147" fmla="*/ 294697 h 1847704"/>
                <a:gd name="connsiteX6148" fmla="*/ 1141032 w 1842380"/>
                <a:gd name="connsiteY6148" fmla="*/ 294697 h 1847704"/>
                <a:gd name="connsiteX6149" fmla="*/ 1141032 w 1842380"/>
                <a:gd name="connsiteY6149" fmla="*/ 429947 h 1847704"/>
                <a:gd name="connsiteX6150" fmla="*/ 1141032 w 1842380"/>
                <a:gd name="connsiteY6150" fmla="*/ 440064 h 1847704"/>
                <a:gd name="connsiteX6151" fmla="*/ 1139967 w 1842380"/>
                <a:gd name="connsiteY6151" fmla="*/ 438999 h 1847704"/>
                <a:gd name="connsiteX6152" fmla="*/ 1139967 w 1842380"/>
                <a:gd name="connsiteY6152" fmla="*/ 438999 h 1847704"/>
                <a:gd name="connsiteX6153" fmla="*/ 1138902 w 1842380"/>
                <a:gd name="connsiteY6153" fmla="*/ 438999 h 1847704"/>
                <a:gd name="connsiteX6154" fmla="*/ 1141032 w 1842380"/>
                <a:gd name="connsiteY6154" fmla="*/ 452311 h 1847704"/>
                <a:gd name="connsiteX6155" fmla="*/ 1141032 w 1842380"/>
                <a:gd name="connsiteY6155" fmla="*/ 494909 h 1847704"/>
                <a:gd name="connsiteX6156" fmla="*/ 1138902 w 1842380"/>
                <a:gd name="connsiteY6156" fmla="*/ 491715 h 1847704"/>
                <a:gd name="connsiteX6157" fmla="*/ 1135707 w 1842380"/>
                <a:gd name="connsiteY6157" fmla="*/ 491715 h 1847704"/>
                <a:gd name="connsiteX6158" fmla="*/ 1135707 w 1842380"/>
                <a:gd name="connsiteY6158" fmla="*/ 428882 h 1847704"/>
                <a:gd name="connsiteX6159" fmla="*/ 1137837 w 1842380"/>
                <a:gd name="connsiteY6159" fmla="*/ 428882 h 1847704"/>
                <a:gd name="connsiteX6160" fmla="*/ 1141032 w 1842380"/>
                <a:gd name="connsiteY6160" fmla="*/ 429947 h 1847704"/>
                <a:gd name="connsiteX6161" fmla="*/ 1141032 w 1842380"/>
                <a:gd name="connsiteY6161" fmla="*/ 429947 h 1847704"/>
                <a:gd name="connsiteX6162" fmla="*/ 1141032 w 1842380"/>
                <a:gd name="connsiteY6162" fmla="*/ 565197 h 1847704"/>
                <a:gd name="connsiteX6163" fmla="*/ 1141032 w 1842380"/>
                <a:gd name="connsiteY6163" fmla="*/ 593418 h 1847704"/>
                <a:gd name="connsiteX6164" fmla="*/ 1139967 w 1842380"/>
                <a:gd name="connsiteY6164" fmla="*/ 595548 h 1847704"/>
                <a:gd name="connsiteX6165" fmla="*/ 1138902 w 1842380"/>
                <a:gd name="connsiteY6165" fmla="*/ 601405 h 1847704"/>
                <a:gd name="connsiteX6166" fmla="*/ 1137837 w 1842380"/>
                <a:gd name="connsiteY6166" fmla="*/ 605665 h 1847704"/>
                <a:gd name="connsiteX6167" fmla="*/ 1137837 w 1842380"/>
                <a:gd name="connsiteY6167" fmla="*/ 612588 h 1847704"/>
                <a:gd name="connsiteX6168" fmla="*/ 1135707 w 1842380"/>
                <a:gd name="connsiteY6168" fmla="*/ 613652 h 1847704"/>
                <a:gd name="connsiteX6169" fmla="*/ 1135707 w 1842380"/>
                <a:gd name="connsiteY6169" fmla="*/ 558275 h 1847704"/>
                <a:gd name="connsiteX6170" fmla="*/ 1136772 w 1842380"/>
                <a:gd name="connsiteY6170" fmla="*/ 559340 h 1847704"/>
                <a:gd name="connsiteX6171" fmla="*/ 1139967 w 1842380"/>
                <a:gd name="connsiteY6171" fmla="*/ 563599 h 1847704"/>
                <a:gd name="connsiteX6172" fmla="*/ 1141032 w 1842380"/>
                <a:gd name="connsiteY6172" fmla="*/ 565197 h 1847704"/>
                <a:gd name="connsiteX6173" fmla="*/ 1141032 w 1842380"/>
                <a:gd name="connsiteY6173" fmla="*/ 565197 h 1847704"/>
                <a:gd name="connsiteX6174" fmla="*/ 1141032 w 1842380"/>
                <a:gd name="connsiteY6174" fmla="*/ 676485 h 1847704"/>
                <a:gd name="connsiteX6175" fmla="*/ 1141032 w 1842380"/>
                <a:gd name="connsiteY6175" fmla="*/ 685537 h 1847704"/>
                <a:gd name="connsiteX6176" fmla="*/ 1136772 w 1842380"/>
                <a:gd name="connsiteY6176" fmla="*/ 691395 h 1847704"/>
                <a:gd name="connsiteX6177" fmla="*/ 1141032 w 1842380"/>
                <a:gd name="connsiteY6177" fmla="*/ 692460 h 1847704"/>
                <a:gd name="connsiteX6178" fmla="*/ 1141032 w 1842380"/>
                <a:gd name="connsiteY6178" fmla="*/ 700447 h 1847704"/>
                <a:gd name="connsiteX6179" fmla="*/ 1139967 w 1842380"/>
                <a:gd name="connsiteY6179" fmla="*/ 699382 h 1847704"/>
                <a:gd name="connsiteX6180" fmla="*/ 1136772 w 1842380"/>
                <a:gd name="connsiteY6180" fmla="*/ 698317 h 1847704"/>
                <a:gd name="connsiteX6181" fmla="*/ 1135707 w 1842380"/>
                <a:gd name="connsiteY6181" fmla="*/ 698317 h 1847704"/>
                <a:gd name="connsiteX6182" fmla="*/ 1135707 w 1842380"/>
                <a:gd name="connsiteY6182" fmla="*/ 682342 h 1847704"/>
                <a:gd name="connsiteX6183" fmla="*/ 1141032 w 1842380"/>
                <a:gd name="connsiteY6183" fmla="*/ 676485 h 1847704"/>
                <a:gd name="connsiteX6184" fmla="*/ 1141032 w 1842380"/>
                <a:gd name="connsiteY6184" fmla="*/ 676485 h 1847704"/>
                <a:gd name="connsiteX6185" fmla="*/ 1141032 w 1842380"/>
                <a:gd name="connsiteY6185" fmla="*/ 727071 h 1847704"/>
                <a:gd name="connsiteX6186" fmla="*/ 1141032 w 1842380"/>
                <a:gd name="connsiteY6186" fmla="*/ 735058 h 1847704"/>
                <a:gd name="connsiteX6187" fmla="*/ 1135175 w 1842380"/>
                <a:gd name="connsiteY6187" fmla="*/ 730798 h 1847704"/>
                <a:gd name="connsiteX6188" fmla="*/ 1135175 w 1842380"/>
                <a:gd name="connsiteY6188" fmla="*/ 722811 h 1847704"/>
                <a:gd name="connsiteX6189" fmla="*/ 1141032 w 1842380"/>
                <a:gd name="connsiteY6189" fmla="*/ 727071 h 1847704"/>
                <a:gd name="connsiteX6190" fmla="*/ 1141032 w 1842380"/>
                <a:gd name="connsiteY6190" fmla="*/ 727071 h 1847704"/>
                <a:gd name="connsiteX6191" fmla="*/ 1141032 w 1842380"/>
                <a:gd name="connsiteY6191" fmla="*/ 747305 h 1847704"/>
                <a:gd name="connsiteX6192" fmla="*/ 1141032 w 1842380"/>
                <a:gd name="connsiteY6192" fmla="*/ 755292 h 1847704"/>
                <a:gd name="connsiteX6193" fmla="*/ 1138902 w 1842380"/>
                <a:gd name="connsiteY6193" fmla="*/ 756357 h 1847704"/>
                <a:gd name="connsiteX6194" fmla="*/ 1135707 w 1842380"/>
                <a:gd name="connsiteY6194" fmla="*/ 762214 h 1847704"/>
                <a:gd name="connsiteX6195" fmla="*/ 1135707 w 1842380"/>
                <a:gd name="connsiteY6195" fmla="*/ 751032 h 1847704"/>
                <a:gd name="connsiteX6196" fmla="*/ 1141032 w 1842380"/>
                <a:gd name="connsiteY6196" fmla="*/ 747305 h 1847704"/>
                <a:gd name="connsiteX6197" fmla="*/ 1141032 w 1842380"/>
                <a:gd name="connsiteY6197" fmla="*/ 747305 h 1847704"/>
                <a:gd name="connsiteX6198" fmla="*/ 1141032 w 1842380"/>
                <a:gd name="connsiteY6198" fmla="*/ 809073 h 1847704"/>
                <a:gd name="connsiteX6199" fmla="*/ 1141032 w 1842380"/>
                <a:gd name="connsiteY6199" fmla="*/ 820255 h 1847704"/>
                <a:gd name="connsiteX6200" fmla="*/ 1137837 w 1842380"/>
                <a:gd name="connsiteY6200" fmla="*/ 815995 h 1847704"/>
                <a:gd name="connsiteX6201" fmla="*/ 1136772 w 1842380"/>
                <a:gd name="connsiteY6201" fmla="*/ 813865 h 1847704"/>
                <a:gd name="connsiteX6202" fmla="*/ 1135707 w 1842380"/>
                <a:gd name="connsiteY6202" fmla="*/ 817060 h 1847704"/>
                <a:gd name="connsiteX6203" fmla="*/ 1135707 w 1842380"/>
                <a:gd name="connsiteY6203" fmla="*/ 800020 h 1847704"/>
                <a:gd name="connsiteX6204" fmla="*/ 1136772 w 1842380"/>
                <a:gd name="connsiteY6204" fmla="*/ 804280 h 1847704"/>
                <a:gd name="connsiteX6205" fmla="*/ 1141032 w 1842380"/>
                <a:gd name="connsiteY6205" fmla="*/ 809073 h 1847704"/>
                <a:gd name="connsiteX6206" fmla="*/ 1141032 w 1842380"/>
                <a:gd name="connsiteY6206" fmla="*/ 809073 h 1847704"/>
                <a:gd name="connsiteX6207" fmla="*/ 1141032 w 1842380"/>
                <a:gd name="connsiteY6207" fmla="*/ 844216 h 1847704"/>
                <a:gd name="connsiteX6208" fmla="*/ 1141032 w 1842380"/>
                <a:gd name="connsiteY6208" fmla="*/ 854333 h 1847704"/>
                <a:gd name="connsiteX6209" fmla="*/ 1135175 w 1842380"/>
                <a:gd name="connsiteY6209" fmla="*/ 861256 h 1847704"/>
                <a:gd name="connsiteX6210" fmla="*/ 1135175 w 1842380"/>
                <a:gd name="connsiteY6210" fmla="*/ 851138 h 1847704"/>
                <a:gd name="connsiteX6211" fmla="*/ 1141032 w 1842380"/>
                <a:gd name="connsiteY6211" fmla="*/ 844216 h 1847704"/>
                <a:gd name="connsiteX6212" fmla="*/ 1141032 w 1842380"/>
                <a:gd name="connsiteY6212" fmla="*/ 844216 h 1847704"/>
                <a:gd name="connsiteX6213" fmla="*/ 1141032 w 1842380"/>
                <a:gd name="connsiteY6213" fmla="*/ 880425 h 1847704"/>
                <a:gd name="connsiteX6214" fmla="*/ 1141032 w 1842380"/>
                <a:gd name="connsiteY6214" fmla="*/ 890542 h 1847704"/>
                <a:gd name="connsiteX6215" fmla="*/ 1138902 w 1842380"/>
                <a:gd name="connsiteY6215" fmla="*/ 893737 h 1847704"/>
                <a:gd name="connsiteX6216" fmla="*/ 1139967 w 1842380"/>
                <a:gd name="connsiteY6216" fmla="*/ 913971 h 1847704"/>
                <a:gd name="connsiteX6217" fmla="*/ 1141032 w 1842380"/>
                <a:gd name="connsiteY6217" fmla="*/ 911841 h 1847704"/>
                <a:gd name="connsiteX6218" fmla="*/ 1141032 w 1842380"/>
                <a:gd name="connsiteY6218" fmla="*/ 924088 h 1847704"/>
                <a:gd name="connsiteX6219" fmla="*/ 1141032 w 1842380"/>
                <a:gd name="connsiteY6219" fmla="*/ 941128 h 1847704"/>
                <a:gd name="connsiteX6220" fmla="*/ 1141032 w 1842380"/>
                <a:gd name="connsiteY6220" fmla="*/ 941128 h 1847704"/>
                <a:gd name="connsiteX6221" fmla="*/ 1141032 w 1842380"/>
                <a:gd name="connsiteY6221" fmla="*/ 950180 h 1847704"/>
                <a:gd name="connsiteX6222" fmla="*/ 1138902 w 1842380"/>
                <a:gd name="connsiteY6222" fmla="*/ 968284 h 1847704"/>
                <a:gd name="connsiteX6223" fmla="*/ 1141032 w 1842380"/>
                <a:gd name="connsiteY6223" fmla="*/ 966154 h 1847704"/>
                <a:gd name="connsiteX6224" fmla="*/ 1141032 w 1842380"/>
                <a:gd name="connsiteY6224" fmla="*/ 975206 h 1847704"/>
                <a:gd name="connsiteX6225" fmla="*/ 1138902 w 1842380"/>
                <a:gd name="connsiteY6225" fmla="*/ 976271 h 1847704"/>
                <a:gd name="connsiteX6226" fmla="*/ 1135707 w 1842380"/>
                <a:gd name="connsiteY6226" fmla="*/ 980531 h 1847704"/>
                <a:gd name="connsiteX6227" fmla="*/ 1135707 w 1842380"/>
                <a:gd name="connsiteY6227" fmla="*/ 948050 h 1847704"/>
                <a:gd name="connsiteX6228" fmla="*/ 1136772 w 1842380"/>
                <a:gd name="connsiteY6228" fmla="*/ 946985 h 1847704"/>
                <a:gd name="connsiteX6229" fmla="*/ 1135707 w 1842380"/>
                <a:gd name="connsiteY6229" fmla="*/ 944855 h 1847704"/>
                <a:gd name="connsiteX6230" fmla="*/ 1135707 w 1842380"/>
                <a:gd name="connsiteY6230" fmla="*/ 921426 h 1847704"/>
                <a:gd name="connsiteX6231" fmla="*/ 1136772 w 1842380"/>
                <a:gd name="connsiteY6231" fmla="*/ 920361 h 1847704"/>
                <a:gd name="connsiteX6232" fmla="*/ 1135707 w 1842380"/>
                <a:gd name="connsiteY6232" fmla="*/ 919296 h 1847704"/>
                <a:gd name="connsiteX6233" fmla="*/ 1135707 w 1842380"/>
                <a:gd name="connsiteY6233" fmla="*/ 887880 h 1847704"/>
                <a:gd name="connsiteX6234" fmla="*/ 1141032 w 1842380"/>
                <a:gd name="connsiteY6234" fmla="*/ 880425 h 1847704"/>
                <a:gd name="connsiteX6235" fmla="*/ 1141032 w 1842380"/>
                <a:gd name="connsiteY6235" fmla="*/ 880425 h 1847704"/>
                <a:gd name="connsiteX6236" fmla="*/ 1141032 w 1842380"/>
                <a:gd name="connsiteY6236" fmla="*/ 991713 h 1847704"/>
                <a:gd name="connsiteX6237" fmla="*/ 1141032 w 1842380"/>
                <a:gd name="connsiteY6237" fmla="*/ 998635 h 1847704"/>
                <a:gd name="connsiteX6238" fmla="*/ 1135175 w 1842380"/>
                <a:gd name="connsiteY6238" fmla="*/ 1000765 h 1847704"/>
                <a:gd name="connsiteX6239" fmla="*/ 1135175 w 1842380"/>
                <a:gd name="connsiteY6239" fmla="*/ 992778 h 1847704"/>
                <a:gd name="connsiteX6240" fmla="*/ 1141032 w 1842380"/>
                <a:gd name="connsiteY6240" fmla="*/ 991713 h 1847704"/>
                <a:gd name="connsiteX6241" fmla="*/ 1141032 w 1842380"/>
                <a:gd name="connsiteY6241" fmla="*/ 991713 h 1847704"/>
                <a:gd name="connsiteX6242" fmla="*/ 1141032 w 1842380"/>
                <a:gd name="connsiteY6242" fmla="*/ 1017805 h 1847704"/>
                <a:gd name="connsiteX6243" fmla="*/ 1141032 w 1842380"/>
                <a:gd name="connsiteY6243" fmla="*/ 1024727 h 1847704"/>
                <a:gd name="connsiteX6244" fmla="*/ 1135175 w 1842380"/>
                <a:gd name="connsiteY6244" fmla="*/ 1024727 h 1847704"/>
                <a:gd name="connsiteX6245" fmla="*/ 1135175 w 1842380"/>
                <a:gd name="connsiteY6245" fmla="*/ 1018870 h 1847704"/>
                <a:gd name="connsiteX6246" fmla="*/ 1141032 w 1842380"/>
                <a:gd name="connsiteY6246" fmla="*/ 1017805 h 1847704"/>
                <a:gd name="connsiteX6247" fmla="*/ 1141032 w 1842380"/>
                <a:gd name="connsiteY6247" fmla="*/ 1017805 h 1847704"/>
                <a:gd name="connsiteX6248" fmla="*/ 1141032 w 1842380"/>
                <a:gd name="connsiteY6248" fmla="*/ 1042299 h 1847704"/>
                <a:gd name="connsiteX6249" fmla="*/ 1141032 w 1842380"/>
                <a:gd name="connsiteY6249" fmla="*/ 1061468 h 1847704"/>
                <a:gd name="connsiteX6250" fmla="*/ 1135175 w 1842380"/>
                <a:gd name="connsiteY6250" fmla="*/ 1069455 h 1847704"/>
                <a:gd name="connsiteX6251" fmla="*/ 1135175 w 1842380"/>
                <a:gd name="connsiteY6251" fmla="*/ 1059338 h 1847704"/>
                <a:gd name="connsiteX6252" fmla="*/ 1138370 w 1842380"/>
                <a:gd name="connsiteY6252" fmla="*/ 1051351 h 1847704"/>
                <a:gd name="connsiteX6253" fmla="*/ 1139435 w 1842380"/>
                <a:gd name="connsiteY6253" fmla="*/ 1049221 h 1847704"/>
                <a:gd name="connsiteX6254" fmla="*/ 1135175 w 1842380"/>
                <a:gd name="connsiteY6254" fmla="*/ 1050286 h 1847704"/>
                <a:gd name="connsiteX6255" fmla="*/ 1135175 w 1842380"/>
                <a:gd name="connsiteY6255" fmla="*/ 1043364 h 1847704"/>
                <a:gd name="connsiteX6256" fmla="*/ 1141032 w 1842380"/>
                <a:gd name="connsiteY6256" fmla="*/ 1042299 h 1847704"/>
                <a:gd name="connsiteX6257" fmla="*/ 1141032 w 1842380"/>
                <a:gd name="connsiteY6257" fmla="*/ 1042299 h 1847704"/>
                <a:gd name="connsiteX6258" fmla="*/ 1141032 w 1842380"/>
                <a:gd name="connsiteY6258" fmla="*/ 1110989 h 1847704"/>
                <a:gd name="connsiteX6259" fmla="*/ 1141032 w 1842380"/>
                <a:gd name="connsiteY6259" fmla="*/ 1140275 h 1847704"/>
                <a:gd name="connsiteX6260" fmla="*/ 1136772 w 1842380"/>
                <a:gd name="connsiteY6260" fmla="*/ 1147197 h 1847704"/>
                <a:gd name="connsiteX6261" fmla="*/ 1136772 w 1842380"/>
                <a:gd name="connsiteY6261" fmla="*/ 1147197 h 1847704"/>
                <a:gd name="connsiteX6262" fmla="*/ 1135707 w 1842380"/>
                <a:gd name="connsiteY6262" fmla="*/ 1147197 h 1847704"/>
                <a:gd name="connsiteX6263" fmla="*/ 1135707 w 1842380"/>
                <a:gd name="connsiteY6263" fmla="*/ 1136015 h 1847704"/>
                <a:gd name="connsiteX6264" fmla="*/ 1135707 w 1842380"/>
                <a:gd name="connsiteY6264" fmla="*/ 1115781 h 1847704"/>
                <a:gd name="connsiteX6265" fmla="*/ 1135707 w 1842380"/>
                <a:gd name="connsiteY6265" fmla="*/ 1105664 h 1847704"/>
                <a:gd name="connsiteX6266" fmla="*/ 1141032 w 1842380"/>
                <a:gd name="connsiteY6266" fmla="*/ 1110989 h 1847704"/>
                <a:gd name="connsiteX6267" fmla="*/ 1141032 w 1842380"/>
                <a:gd name="connsiteY6267" fmla="*/ 1110989 h 1847704"/>
                <a:gd name="connsiteX6268" fmla="*/ 1141032 w 1842380"/>
                <a:gd name="connsiteY6268" fmla="*/ 1180743 h 1847704"/>
                <a:gd name="connsiteX6269" fmla="*/ 1141032 w 1842380"/>
                <a:gd name="connsiteY6269" fmla="*/ 1189796 h 1847704"/>
                <a:gd name="connsiteX6270" fmla="*/ 1135175 w 1842380"/>
                <a:gd name="connsiteY6270" fmla="*/ 1186601 h 1847704"/>
                <a:gd name="connsiteX6271" fmla="*/ 1135175 w 1842380"/>
                <a:gd name="connsiteY6271" fmla="*/ 1177549 h 1847704"/>
                <a:gd name="connsiteX6272" fmla="*/ 1141032 w 1842380"/>
                <a:gd name="connsiteY6272" fmla="*/ 1181808 h 1847704"/>
                <a:gd name="connsiteX6273" fmla="*/ 1141032 w 1842380"/>
                <a:gd name="connsiteY6273" fmla="*/ 1180743 h 1847704"/>
                <a:gd name="connsiteX6274" fmla="*/ 1141032 w 1842380"/>
                <a:gd name="connsiteY6274" fmla="*/ 1180743 h 1847704"/>
                <a:gd name="connsiteX6275" fmla="*/ 1141032 w 1842380"/>
                <a:gd name="connsiteY6275" fmla="*/ 1275525 h 1847704"/>
                <a:gd name="connsiteX6276" fmla="*/ 1141032 w 1842380"/>
                <a:gd name="connsiteY6276" fmla="*/ 1321851 h 1847704"/>
                <a:gd name="connsiteX6277" fmla="*/ 1139967 w 1842380"/>
                <a:gd name="connsiteY6277" fmla="*/ 1322916 h 1847704"/>
                <a:gd name="connsiteX6278" fmla="*/ 1135707 w 1842380"/>
                <a:gd name="connsiteY6278" fmla="*/ 1326110 h 1847704"/>
                <a:gd name="connsiteX6279" fmla="*/ 1135707 w 1842380"/>
                <a:gd name="connsiteY6279" fmla="*/ 1265408 h 1847704"/>
                <a:gd name="connsiteX6280" fmla="*/ 1139967 w 1842380"/>
                <a:gd name="connsiteY6280" fmla="*/ 1273395 h 1847704"/>
                <a:gd name="connsiteX6281" fmla="*/ 1141032 w 1842380"/>
                <a:gd name="connsiteY6281" fmla="*/ 1275525 h 1847704"/>
                <a:gd name="connsiteX6282" fmla="*/ 1141032 w 1842380"/>
                <a:gd name="connsiteY6282" fmla="*/ 1275525 h 1847704"/>
                <a:gd name="connsiteX6283" fmla="*/ 1141032 w 1842380"/>
                <a:gd name="connsiteY6283" fmla="*/ 1369774 h 1847704"/>
                <a:gd name="connsiteX6284" fmla="*/ 1141032 w 1842380"/>
                <a:gd name="connsiteY6284" fmla="*/ 1380956 h 1847704"/>
                <a:gd name="connsiteX6285" fmla="*/ 1135175 w 1842380"/>
                <a:gd name="connsiteY6285" fmla="*/ 1385216 h 1847704"/>
                <a:gd name="connsiteX6286" fmla="*/ 1135175 w 1842380"/>
                <a:gd name="connsiteY6286" fmla="*/ 1374034 h 1847704"/>
                <a:gd name="connsiteX6287" fmla="*/ 1141032 w 1842380"/>
                <a:gd name="connsiteY6287" fmla="*/ 1369774 h 1847704"/>
                <a:gd name="connsiteX6288" fmla="*/ 1141032 w 1842380"/>
                <a:gd name="connsiteY6288" fmla="*/ 1369774 h 1847704"/>
                <a:gd name="connsiteX6289" fmla="*/ 1141032 w 1842380"/>
                <a:gd name="connsiteY6289" fmla="*/ 1388943 h 1847704"/>
                <a:gd name="connsiteX6290" fmla="*/ 1141032 w 1842380"/>
                <a:gd name="connsiteY6290" fmla="*/ 1402255 h 1847704"/>
                <a:gd name="connsiteX6291" fmla="*/ 1135175 w 1842380"/>
                <a:gd name="connsiteY6291" fmla="*/ 1399060 h 1847704"/>
                <a:gd name="connsiteX6292" fmla="*/ 1135175 w 1842380"/>
                <a:gd name="connsiteY6292" fmla="*/ 1385748 h 1847704"/>
                <a:gd name="connsiteX6293" fmla="*/ 1141032 w 1842380"/>
                <a:gd name="connsiteY6293" fmla="*/ 1388943 h 1847704"/>
                <a:gd name="connsiteX6294" fmla="*/ 1141032 w 1842380"/>
                <a:gd name="connsiteY6294" fmla="*/ 1388943 h 1847704"/>
                <a:gd name="connsiteX6295" fmla="*/ 1141032 w 1842380"/>
                <a:gd name="connsiteY6295" fmla="*/ 1428347 h 1847704"/>
                <a:gd name="connsiteX6296" fmla="*/ 1141032 w 1842380"/>
                <a:gd name="connsiteY6296" fmla="*/ 1438464 h 1847704"/>
                <a:gd name="connsiteX6297" fmla="*/ 1135175 w 1842380"/>
                <a:gd name="connsiteY6297" fmla="*/ 1439529 h 1847704"/>
                <a:gd name="connsiteX6298" fmla="*/ 1135175 w 1842380"/>
                <a:gd name="connsiteY6298" fmla="*/ 1428347 h 1847704"/>
                <a:gd name="connsiteX6299" fmla="*/ 1141032 w 1842380"/>
                <a:gd name="connsiteY6299" fmla="*/ 1428347 h 1847704"/>
                <a:gd name="connsiteX6300" fmla="*/ 1141032 w 1842380"/>
                <a:gd name="connsiteY6300" fmla="*/ 1428347 h 1847704"/>
                <a:gd name="connsiteX6301" fmla="*/ 1141032 w 1842380"/>
                <a:gd name="connsiteY6301" fmla="*/ 1560401 h 1847704"/>
                <a:gd name="connsiteX6302" fmla="*/ 1141032 w 1842380"/>
                <a:gd name="connsiteY6302" fmla="*/ 1586493 h 1847704"/>
                <a:gd name="connsiteX6303" fmla="*/ 1135175 w 1842380"/>
                <a:gd name="connsiteY6303" fmla="*/ 1588623 h 1847704"/>
                <a:gd name="connsiteX6304" fmla="*/ 1135175 w 1842380"/>
                <a:gd name="connsiteY6304" fmla="*/ 1562532 h 1847704"/>
                <a:gd name="connsiteX6305" fmla="*/ 1141032 w 1842380"/>
                <a:gd name="connsiteY6305" fmla="*/ 1560401 h 1847704"/>
                <a:gd name="connsiteX6306" fmla="*/ 1141032 w 1842380"/>
                <a:gd name="connsiteY6306" fmla="*/ 1560401 h 1847704"/>
                <a:gd name="connsiteX6307" fmla="*/ 1141032 w 1842380"/>
                <a:gd name="connsiteY6307" fmla="*/ 1712158 h 1847704"/>
                <a:gd name="connsiteX6308" fmla="*/ 1141032 w 1842380"/>
                <a:gd name="connsiteY6308" fmla="*/ 1729198 h 1847704"/>
                <a:gd name="connsiteX6309" fmla="*/ 1141032 w 1842380"/>
                <a:gd name="connsiteY6309" fmla="*/ 1729198 h 1847704"/>
                <a:gd name="connsiteX6310" fmla="*/ 1141032 w 1842380"/>
                <a:gd name="connsiteY6310" fmla="*/ 1729198 h 1847704"/>
                <a:gd name="connsiteX6311" fmla="*/ 1141032 w 1842380"/>
                <a:gd name="connsiteY6311" fmla="*/ 1754224 h 1847704"/>
                <a:gd name="connsiteX6312" fmla="*/ 1135175 w 1842380"/>
                <a:gd name="connsiteY6312" fmla="*/ 1749964 h 1847704"/>
                <a:gd name="connsiteX6313" fmla="*/ 1135175 w 1842380"/>
                <a:gd name="connsiteY6313" fmla="*/ 1714821 h 1847704"/>
                <a:gd name="connsiteX6314" fmla="*/ 1141032 w 1842380"/>
                <a:gd name="connsiteY6314" fmla="*/ 1712158 h 1847704"/>
                <a:gd name="connsiteX6315" fmla="*/ 1141032 w 1842380"/>
                <a:gd name="connsiteY6315" fmla="*/ 1712158 h 1847704"/>
                <a:gd name="connsiteX6316" fmla="*/ 1141032 w 1842380"/>
                <a:gd name="connsiteY6316" fmla="*/ 1802147 h 1847704"/>
                <a:gd name="connsiteX6317" fmla="*/ 1141032 w 1842380"/>
                <a:gd name="connsiteY6317" fmla="*/ 1819187 h 1847704"/>
                <a:gd name="connsiteX6318" fmla="*/ 1135175 w 1842380"/>
                <a:gd name="connsiteY6318" fmla="*/ 1819187 h 1847704"/>
                <a:gd name="connsiteX6319" fmla="*/ 1135175 w 1842380"/>
                <a:gd name="connsiteY6319" fmla="*/ 1802147 h 1847704"/>
                <a:gd name="connsiteX6320" fmla="*/ 1141032 w 1842380"/>
                <a:gd name="connsiteY6320" fmla="*/ 1802147 h 1847704"/>
                <a:gd name="connsiteX6321" fmla="*/ 1141032 w 1842380"/>
                <a:gd name="connsiteY6321" fmla="*/ 1802147 h 1847704"/>
                <a:gd name="connsiteX6322" fmla="*/ 1135175 w 1842380"/>
                <a:gd name="connsiteY6322" fmla="*/ 343153 h 1847704"/>
                <a:gd name="connsiteX6323" fmla="*/ 1135175 w 1842380"/>
                <a:gd name="connsiteY6323" fmla="*/ 330906 h 1847704"/>
                <a:gd name="connsiteX6324" fmla="*/ 1138370 w 1842380"/>
                <a:gd name="connsiteY6324" fmla="*/ 335166 h 1847704"/>
                <a:gd name="connsiteX6325" fmla="*/ 1135175 w 1842380"/>
                <a:gd name="connsiteY6325" fmla="*/ 343153 h 1847704"/>
                <a:gd name="connsiteX6326" fmla="*/ 1135175 w 1842380"/>
                <a:gd name="connsiteY6326" fmla="*/ 30055 h 1847704"/>
                <a:gd name="connsiteX6327" fmla="*/ 1135175 w 1842380"/>
                <a:gd name="connsiteY6327" fmla="*/ 46029 h 1847704"/>
                <a:gd name="connsiteX6328" fmla="*/ 1135175 w 1842380"/>
                <a:gd name="connsiteY6328" fmla="*/ 46029 h 1847704"/>
                <a:gd name="connsiteX6329" fmla="*/ 1135175 w 1842380"/>
                <a:gd name="connsiteY6329" fmla="*/ 46029 h 1847704"/>
                <a:gd name="connsiteX6330" fmla="*/ 1133045 w 1842380"/>
                <a:gd name="connsiteY6330" fmla="*/ 46029 h 1847704"/>
                <a:gd name="connsiteX6331" fmla="*/ 1135175 w 1842380"/>
                <a:gd name="connsiteY6331" fmla="*/ 50289 h 1847704"/>
                <a:gd name="connsiteX6332" fmla="*/ 1135175 w 1842380"/>
                <a:gd name="connsiteY6332" fmla="*/ 113121 h 1847704"/>
                <a:gd name="connsiteX6333" fmla="*/ 1126123 w 1842380"/>
                <a:gd name="connsiteY6333" fmla="*/ 76913 h 1847704"/>
                <a:gd name="connsiteX6334" fmla="*/ 1126123 w 1842380"/>
                <a:gd name="connsiteY6334" fmla="*/ 28990 h 1847704"/>
                <a:gd name="connsiteX6335" fmla="*/ 1128252 w 1842380"/>
                <a:gd name="connsiteY6335" fmla="*/ 28990 h 1847704"/>
                <a:gd name="connsiteX6336" fmla="*/ 1135175 w 1842380"/>
                <a:gd name="connsiteY6336" fmla="*/ 30055 h 1847704"/>
                <a:gd name="connsiteX6337" fmla="*/ 1135175 w 1842380"/>
                <a:gd name="connsiteY6337" fmla="*/ 30055 h 1847704"/>
                <a:gd name="connsiteX6338" fmla="*/ 1135175 w 1842380"/>
                <a:gd name="connsiteY6338" fmla="*/ 117914 h 1847704"/>
                <a:gd name="connsiteX6339" fmla="*/ 1135175 w 1842380"/>
                <a:gd name="connsiteY6339" fmla="*/ 133888 h 1847704"/>
                <a:gd name="connsiteX6340" fmla="*/ 1126123 w 1842380"/>
                <a:gd name="connsiteY6340" fmla="*/ 132823 h 1847704"/>
                <a:gd name="connsiteX6341" fmla="*/ 1126123 w 1842380"/>
                <a:gd name="connsiteY6341" fmla="*/ 118446 h 1847704"/>
                <a:gd name="connsiteX6342" fmla="*/ 1135175 w 1842380"/>
                <a:gd name="connsiteY6342" fmla="*/ 117914 h 1847704"/>
                <a:gd name="connsiteX6343" fmla="*/ 1135175 w 1842380"/>
                <a:gd name="connsiteY6343" fmla="*/ 117914 h 1847704"/>
                <a:gd name="connsiteX6344" fmla="*/ 1135175 w 1842380"/>
                <a:gd name="connsiteY6344" fmla="*/ 176487 h 1847704"/>
                <a:gd name="connsiteX6345" fmla="*/ 1135175 w 1842380"/>
                <a:gd name="connsiteY6345" fmla="*/ 219085 h 1847704"/>
                <a:gd name="connsiteX6346" fmla="*/ 1135175 w 1842380"/>
                <a:gd name="connsiteY6346" fmla="*/ 219085 h 1847704"/>
                <a:gd name="connsiteX6347" fmla="*/ 1135175 w 1842380"/>
                <a:gd name="connsiteY6347" fmla="*/ 219085 h 1847704"/>
                <a:gd name="connsiteX6348" fmla="*/ 1135175 w 1842380"/>
                <a:gd name="connsiteY6348" fmla="*/ 280853 h 1847704"/>
                <a:gd name="connsiteX6349" fmla="*/ 1126123 w 1842380"/>
                <a:gd name="connsiteY6349" fmla="*/ 280853 h 1847704"/>
                <a:gd name="connsiteX6350" fmla="*/ 1126123 w 1842380"/>
                <a:gd name="connsiteY6350" fmla="*/ 178616 h 1847704"/>
                <a:gd name="connsiteX6351" fmla="*/ 1128252 w 1842380"/>
                <a:gd name="connsiteY6351" fmla="*/ 174357 h 1847704"/>
                <a:gd name="connsiteX6352" fmla="*/ 1135175 w 1842380"/>
                <a:gd name="connsiteY6352" fmla="*/ 176487 h 1847704"/>
                <a:gd name="connsiteX6353" fmla="*/ 1135175 w 1842380"/>
                <a:gd name="connsiteY6353" fmla="*/ 176487 h 1847704"/>
                <a:gd name="connsiteX6354" fmla="*/ 1135175 w 1842380"/>
                <a:gd name="connsiteY6354" fmla="*/ 292567 h 1847704"/>
                <a:gd name="connsiteX6355" fmla="*/ 1135175 w 1842380"/>
                <a:gd name="connsiteY6355" fmla="*/ 323983 h 1847704"/>
                <a:gd name="connsiteX6356" fmla="*/ 1126123 w 1842380"/>
                <a:gd name="connsiteY6356" fmla="*/ 318126 h 1847704"/>
                <a:gd name="connsiteX6357" fmla="*/ 1126123 w 1842380"/>
                <a:gd name="connsiteY6357" fmla="*/ 288840 h 1847704"/>
                <a:gd name="connsiteX6358" fmla="*/ 1135175 w 1842380"/>
                <a:gd name="connsiteY6358" fmla="*/ 292567 h 1847704"/>
                <a:gd name="connsiteX6359" fmla="*/ 1135175 w 1842380"/>
                <a:gd name="connsiteY6359" fmla="*/ 292567 h 1847704"/>
                <a:gd name="connsiteX6360" fmla="*/ 1135175 w 1842380"/>
                <a:gd name="connsiteY6360" fmla="*/ 330906 h 1847704"/>
                <a:gd name="connsiteX6361" fmla="*/ 1135175 w 1842380"/>
                <a:gd name="connsiteY6361" fmla="*/ 343153 h 1847704"/>
                <a:gd name="connsiteX6362" fmla="*/ 1130915 w 1842380"/>
                <a:gd name="connsiteY6362" fmla="*/ 345283 h 1847704"/>
                <a:gd name="connsiteX6363" fmla="*/ 1126655 w 1842380"/>
                <a:gd name="connsiteY6363" fmla="*/ 345283 h 1847704"/>
                <a:gd name="connsiteX6364" fmla="*/ 1126655 w 1842380"/>
                <a:gd name="connsiteY6364" fmla="*/ 326113 h 1847704"/>
                <a:gd name="connsiteX6365" fmla="*/ 1135175 w 1842380"/>
                <a:gd name="connsiteY6365" fmla="*/ 330906 h 1847704"/>
                <a:gd name="connsiteX6366" fmla="*/ 1135175 w 1842380"/>
                <a:gd name="connsiteY6366" fmla="*/ 330906 h 1847704"/>
                <a:gd name="connsiteX6367" fmla="*/ 1135175 w 1842380"/>
                <a:gd name="connsiteY6367" fmla="*/ 428882 h 1847704"/>
                <a:gd name="connsiteX6368" fmla="*/ 1135175 w 1842380"/>
                <a:gd name="connsiteY6368" fmla="*/ 491715 h 1847704"/>
                <a:gd name="connsiteX6369" fmla="*/ 1126123 w 1842380"/>
                <a:gd name="connsiteY6369" fmla="*/ 489585 h 1847704"/>
                <a:gd name="connsiteX6370" fmla="*/ 1126123 w 1842380"/>
                <a:gd name="connsiteY6370" fmla="*/ 480533 h 1847704"/>
                <a:gd name="connsiteX6371" fmla="*/ 1133045 w 1842380"/>
                <a:gd name="connsiteY6371" fmla="*/ 482662 h 1847704"/>
                <a:gd name="connsiteX6372" fmla="*/ 1126123 w 1842380"/>
                <a:gd name="connsiteY6372" fmla="*/ 438999 h 1847704"/>
                <a:gd name="connsiteX6373" fmla="*/ 1126123 w 1842380"/>
                <a:gd name="connsiteY6373" fmla="*/ 423025 h 1847704"/>
                <a:gd name="connsiteX6374" fmla="*/ 1130382 w 1842380"/>
                <a:gd name="connsiteY6374" fmla="*/ 427285 h 1847704"/>
                <a:gd name="connsiteX6375" fmla="*/ 1135175 w 1842380"/>
                <a:gd name="connsiteY6375" fmla="*/ 428882 h 1847704"/>
                <a:gd name="connsiteX6376" fmla="*/ 1135175 w 1842380"/>
                <a:gd name="connsiteY6376" fmla="*/ 428882 h 1847704"/>
                <a:gd name="connsiteX6377" fmla="*/ 1135175 w 1842380"/>
                <a:gd name="connsiteY6377" fmla="*/ 558275 h 1847704"/>
                <a:gd name="connsiteX6378" fmla="*/ 1135175 w 1842380"/>
                <a:gd name="connsiteY6378" fmla="*/ 613652 h 1847704"/>
                <a:gd name="connsiteX6379" fmla="*/ 1133045 w 1842380"/>
                <a:gd name="connsiteY6379" fmla="*/ 614717 h 1847704"/>
                <a:gd name="connsiteX6380" fmla="*/ 1129850 w 1842380"/>
                <a:gd name="connsiteY6380" fmla="*/ 615782 h 1847704"/>
                <a:gd name="connsiteX6381" fmla="*/ 1126655 w 1842380"/>
                <a:gd name="connsiteY6381" fmla="*/ 618977 h 1847704"/>
                <a:gd name="connsiteX6382" fmla="*/ 1126655 w 1842380"/>
                <a:gd name="connsiteY6382" fmla="*/ 582769 h 1847704"/>
                <a:gd name="connsiteX6383" fmla="*/ 1126655 w 1842380"/>
                <a:gd name="connsiteY6383" fmla="*/ 582769 h 1847704"/>
                <a:gd name="connsiteX6384" fmla="*/ 1127720 w 1842380"/>
                <a:gd name="connsiteY6384" fmla="*/ 580639 h 1847704"/>
                <a:gd name="connsiteX6385" fmla="*/ 1126655 w 1842380"/>
                <a:gd name="connsiteY6385" fmla="*/ 577444 h 1847704"/>
                <a:gd name="connsiteX6386" fmla="*/ 1126655 w 1842380"/>
                <a:gd name="connsiteY6386" fmla="*/ 576379 h 1847704"/>
                <a:gd name="connsiteX6387" fmla="*/ 1126655 w 1842380"/>
                <a:gd name="connsiteY6387" fmla="*/ 549222 h 1847704"/>
                <a:gd name="connsiteX6388" fmla="*/ 1127720 w 1842380"/>
                <a:gd name="connsiteY6388" fmla="*/ 550287 h 1847704"/>
                <a:gd name="connsiteX6389" fmla="*/ 1135175 w 1842380"/>
                <a:gd name="connsiteY6389" fmla="*/ 558275 h 1847704"/>
                <a:gd name="connsiteX6390" fmla="*/ 1135175 w 1842380"/>
                <a:gd name="connsiteY6390" fmla="*/ 558275 h 1847704"/>
                <a:gd name="connsiteX6391" fmla="*/ 1135175 w 1842380"/>
                <a:gd name="connsiteY6391" fmla="*/ 681810 h 1847704"/>
                <a:gd name="connsiteX6392" fmla="*/ 1135175 w 1842380"/>
                <a:gd name="connsiteY6392" fmla="*/ 697784 h 1847704"/>
                <a:gd name="connsiteX6393" fmla="*/ 1126123 w 1842380"/>
                <a:gd name="connsiteY6393" fmla="*/ 700979 h 1847704"/>
                <a:gd name="connsiteX6394" fmla="*/ 1126123 w 1842380"/>
                <a:gd name="connsiteY6394" fmla="*/ 691927 h 1847704"/>
                <a:gd name="connsiteX6395" fmla="*/ 1127188 w 1842380"/>
                <a:gd name="connsiteY6395" fmla="*/ 691927 h 1847704"/>
                <a:gd name="connsiteX6396" fmla="*/ 1135175 w 1842380"/>
                <a:gd name="connsiteY6396" fmla="*/ 681810 h 1847704"/>
                <a:gd name="connsiteX6397" fmla="*/ 1135175 w 1842380"/>
                <a:gd name="connsiteY6397" fmla="*/ 681810 h 1847704"/>
                <a:gd name="connsiteX6398" fmla="*/ 1135175 w 1842380"/>
                <a:gd name="connsiteY6398" fmla="*/ 722811 h 1847704"/>
                <a:gd name="connsiteX6399" fmla="*/ 1135175 w 1842380"/>
                <a:gd name="connsiteY6399" fmla="*/ 730798 h 1847704"/>
                <a:gd name="connsiteX6400" fmla="*/ 1130915 w 1842380"/>
                <a:gd name="connsiteY6400" fmla="*/ 727603 h 1847704"/>
                <a:gd name="connsiteX6401" fmla="*/ 1130915 w 1842380"/>
                <a:gd name="connsiteY6401" fmla="*/ 727603 h 1847704"/>
                <a:gd name="connsiteX6402" fmla="*/ 1126655 w 1842380"/>
                <a:gd name="connsiteY6402" fmla="*/ 724408 h 1847704"/>
                <a:gd name="connsiteX6403" fmla="*/ 1126655 w 1842380"/>
                <a:gd name="connsiteY6403" fmla="*/ 716421 h 1847704"/>
                <a:gd name="connsiteX6404" fmla="*/ 1135175 w 1842380"/>
                <a:gd name="connsiteY6404" fmla="*/ 722811 h 1847704"/>
                <a:gd name="connsiteX6405" fmla="*/ 1135175 w 1842380"/>
                <a:gd name="connsiteY6405" fmla="*/ 722811 h 1847704"/>
                <a:gd name="connsiteX6406" fmla="*/ 1135175 w 1842380"/>
                <a:gd name="connsiteY6406" fmla="*/ 750500 h 1847704"/>
                <a:gd name="connsiteX6407" fmla="*/ 1135175 w 1842380"/>
                <a:gd name="connsiteY6407" fmla="*/ 761682 h 1847704"/>
                <a:gd name="connsiteX6408" fmla="*/ 1126123 w 1842380"/>
                <a:gd name="connsiteY6408" fmla="*/ 771799 h 1847704"/>
                <a:gd name="connsiteX6409" fmla="*/ 1126123 w 1842380"/>
                <a:gd name="connsiteY6409" fmla="*/ 762747 h 1847704"/>
                <a:gd name="connsiteX6410" fmla="*/ 1129317 w 1842380"/>
                <a:gd name="connsiteY6410" fmla="*/ 758487 h 1847704"/>
                <a:gd name="connsiteX6411" fmla="*/ 1126123 w 1842380"/>
                <a:gd name="connsiteY6411" fmla="*/ 757422 h 1847704"/>
                <a:gd name="connsiteX6412" fmla="*/ 1126123 w 1842380"/>
                <a:gd name="connsiteY6412" fmla="*/ 749435 h 1847704"/>
                <a:gd name="connsiteX6413" fmla="*/ 1135175 w 1842380"/>
                <a:gd name="connsiteY6413" fmla="*/ 750500 h 1847704"/>
                <a:gd name="connsiteX6414" fmla="*/ 1135175 w 1842380"/>
                <a:gd name="connsiteY6414" fmla="*/ 750500 h 1847704"/>
                <a:gd name="connsiteX6415" fmla="*/ 1135175 w 1842380"/>
                <a:gd name="connsiteY6415" fmla="*/ 800020 h 1847704"/>
                <a:gd name="connsiteX6416" fmla="*/ 1135175 w 1842380"/>
                <a:gd name="connsiteY6416" fmla="*/ 817060 h 1847704"/>
                <a:gd name="connsiteX6417" fmla="*/ 1126123 w 1842380"/>
                <a:gd name="connsiteY6417" fmla="*/ 833034 h 1847704"/>
                <a:gd name="connsiteX6418" fmla="*/ 1126123 w 1842380"/>
                <a:gd name="connsiteY6418" fmla="*/ 820787 h 1847704"/>
                <a:gd name="connsiteX6419" fmla="*/ 1126123 w 1842380"/>
                <a:gd name="connsiteY6419" fmla="*/ 795761 h 1847704"/>
                <a:gd name="connsiteX6420" fmla="*/ 1126123 w 1842380"/>
                <a:gd name="connsiteY6420" fmla="*/ 785643 h 1847704"/>
                <a:gd name="connsiteX6421" fmla="*/ 1135175 w 1842380"/>
                <a:gd name="connsiteY6421" fmla="*/ 800020 h 1847704"/>
                <a:gd name="connsiteX6422" fmla="*/ 1135175 w 1842380"/>
                <a:gd name="connsiteY6422" fmla="*/ 800020 h 1847704"/>
                <a:gd name="connsiteX6423" fmla="*/ 1135175 w 1842380"/>
                <a:gd name="connsiteY6423" fmla="*/ 851138 h 1847704"/>
                <a:gd name="connsiteX6424" fmla="*/ 1135175 w 1842380"/>
                <a:gd name="connsiteY6424" fmla="*/ 861256 h 1847704"/>
                <a:gd name="connsiteX6425" fmla="*/ 1131980 w 1842380"/>
                <a:gd name="connsiteY6425" fmla="*/ 868178 h 1847704"/>
                <a:gd name="connsiteX6426" fmla="*/ 1135175 w 1842380"/>
                <a:gd name="connsiteY6426" fmla="*/ 887347 h 1847704"/>
                <a:gd name="connsiteX6427" fmla="*/ 1135175 w 1842380"/>
                <a:gd name="connsiteY6427" fmla="*/ 887347 h 1847704"/>
                <a:gd name="connsiteX6428" fmla="*/ 1135175 w 1842380"/>
                <a:gd name="connsiteY6428" fmla="*/ 918763 h 1847704"/>
                <a:gd name="connsiteX6429" fmla="*/ 1131980 w 1842380"/>
                <a:gd name="connsiteY6429" fmla="*/ 892672 h 1847704"/>
                <a:gd name="connsiteX6430" fmla="*/ 1126123 w 1842380"/>
                <a:gd name="connsiteY6430" fmla="*/ 879360 h 1847704"/>
                <a:gd name="connsiteX6431" fmla="*/ 1126123 w 1842380"/>
                <a:gd name="connsiteY6431" fmla="*/ 858061 h 1847704"/>
                <a:gd name="connsiteX6432" fmla="*/ 1127188 w 1842380"/>
                <a:gd name="connsiteY6432" fmla="*/ 861256 h 1847704"/>
                <a:gd name="connsiteX6433" fmla="*/ 1135175 w 1842380"/>
                <a:gd name="connsiteY6433" fmla="*/ 851138 h 1847704"/>
                <a:gd name="connsiteX6434" fmla="*/ 1135175 w 1842380"/>
                <a:gd name="connsiteY6434" fmla="*/ 851138 h 1847704"/>
                <a:gd name="connsiteX6435" fmla="*/ 1135175 w 1842380"/>
                <a:gd name="connsiteY6435" fmla="*/ 920893 h 1847704"/>
                <a:gd name="connsiteX6436" fmla="*/ 1135175 w 1842380"/>
                <a:gd name="connsiteY6436" fmla="*/ 944322 h 1847704"/>
                <a:gd name="connsiteX6437" fmla="*/ 1135175 w 1842380"/>
                <a:gd name="connsiteY6437" fmla="*/ 920893 h 1847704"/>
                <a:gd name="connsiteX6438" fmla="*/ 1135175 w 1842380"/>
                <a:gd name="connsiteY6438" fmla="*/ 920893 h 1847704"/>
                <a:gd name="connsiteX6439" fmla="*/ 1135175 w 1842380"/>
                <a:gd name="connsiteY6439" fmla="*/ 947517 h 1847704"/>
                <a:gd name="connsiteX6440" fmla="*/ 1135175 w 1842380"/>
                <a:gd name="connsiteY6440" fmla="*/ 979999 h 1847704"/>
                <a:gd name="connsiteX6441" fmla="*/ 1131980 w 1842380"/>
                <a:gd name="connsiteY6441" fmla="*/ 994908 h 1847704"/>
                <a:gd name="connsiteX6442" fmla="*/ 1135175 w 1842380"/>
                <a:gd name="connsiteY6442" fmla="*/ 992778 h 1847704"/>
                <a:gd name="connsiteX6443" fmla="*/ 1135175 w 1842380"/>
                <a:gd name="connsiteY6443" fmla="*/ 1000765 h 1847704"/>
                <a:gd name="connsiteX6444" fmla="*/ 1131980 w 1842380"/>
                <a:gd name="connsiteY6444" fmla="*/ 1002895 h 1847704"/>
                <a:gd name="connsiteX6445" fmla="*/ 1126123 w 1842380"/>
                <a:gd name="connsiteY6445" fmla="*/ 1010882 h 1847704"/>
                <a:gd name="connsiteX6446" fmla="*/ 1126123 w 1842380"/>
                <a:gd name="connsiteY6446" fmla="*/ 999700 h 1847704"/>
                <a:gd name="connsiteX6447" fmla="*/ 1126123 w 1842380"/>
                <a:gd name="connsiteY6447" fmla="*/ 998635 h 1847704"/>
                <a:gd name="connsiteX6448" fmla="*/ 1133045 w 1842380"/>
                <a:gd name="connsiteY6448" fmla="*/ 972544 h 1847704"/>
                <a:gd name="connsiteX6449" fmla="*/ 1135175 w 1842380"/>
                <a:gd name="connsiteY6449" fmla="*/ 947517 h 1847704"/>
                <a:gd name="connsiteX6450" fmla="*/ 1135175 w 1842380"/>
                <a:gd name="connsiteY6450" fmla="*/ 947517 h 1847704"/>
                <a:gd name="connsiteX6451" fmla="*/ 1135175 w 1842380"/>
                <a:gd name="connsiteY6451" fmla="*/ 1018870 h 1847704"/>
                <a:gd name="connsiteX6452" fmla="*/ 1135175 w 1842380"/>
                <a:gd name="connsiteY6452" fmla="*/ 1024727 h 1847704"/>
                <a:gd name="connsiteX6453" fmla="*/ 1126123 w 1842380"/>
                <a:gd name="connsiteY6453" fmla="*/ 1026857 h 1847704"/>
                <a:gd name="connsiteX6454" fmla="*/ 1126123 w 1842380"/>
                <a:gd name="connsiteY6454" fmla="*/ 1019935 h 1847704"/>
                <a:gd name="connsiteX6455" fmla="*/ 1135175 w 1842380"/>
                <a:gd name="connsiteY6455" fmla="*/ 1018870 h 1847704"/>
                <a:gd name="connsiteX6456" fmla="*/ 1135175 w 1842380"/>
                <a:gd name="connsiteY6456" fmla="*/ 1018870 h 1847704"/>
                <a:gd name="connsiteX6457" fmla="*/ 1135175 w 1842380"/>
                <a:gd name="connsiteY6457" fmla="*/ 1043364 h 1847704"/>
                <a:gd name="connsiteX6458" fmla="*/ 1135175 w 1842380"/>
                <a:gd name="connsiteY6458" fmla="*/ 1050286 h 1847704"/>
                <a:gd name="connsiteX6459" fmla="*/ 1126123 w 1842380"/>
                <a:gd name="connsiteY6459" fmla="*/ 1050286 h 1847704"/>
                <a:gd name="connsiteX6460" fmla="*/ 1126123 w 1842380"/>
                <a:gd name="connsiteY6460" fmla="*/ 1044429 h 1847704"/>
                <a:gd name="connsiteX6461" fmla="*/ 1135175 w 1842380"/>
                <a:gd name="connsiteY6461" fmla="*/ 1043364 h 1847704"/>
                <a:gd name="connsiteX6462" fmla="*/ 1135175 w 1842380"/>
                <a:gd name="connsiteY6462" fmla="*/ 1043364 h 1847704"/>
                <a:gd name="connsiteX6463" fmla="*/ 1135175 w 1842380"/>
                <a:gd name="connsiteY6463" fmla="*/ 1059338 h 1847704"/>
                <a:gd name="connsiteX6464" fmla="*/ 1135175 w 1842380"/>
                <a:gd name="connsiteY6464" fmla="*/ 1069455 h 1847704"/>
                <a:gd name="connsiteX6465" fmla="*/ 1133045 w 1842380"/>
                <a:gd name="connsiteY6465" fmla="*/ 1071585 h 1847704"/>
                <a:gd name="connsiteX6466" fmla="*/ 1129850 w 1842380"/>
                <a:gd name="connsiteY6466" fmla="*/ 1078507 h 1847704"/>
                <a:gd name="connsiteX6467" fmla="*/ 1126655 w 1842380"/>
                <a:gd name="connsiteY6467" fmla="*/ 1084365 h 1847704"/>
                <a:gd name="connsiteX6468" fmla="*/ 1126655 w 1842380"/>
                <a:gd name="connsiteY6468" fmla="*/ 1068390 h 1847704"/>
                <a:gd name="connsiteX6469" fmla="*/ 1135175 w 1842380"/>
                <a:gd name="connsiteY6469" fmla="*/ 1059338 h 1847704"/>
                <a:gd name="connsiteX6470" fmla="*/ 1135175 w 1842380"/>
                <a:gd name="connsiteY6470" fmla="*/ 1059338 h 1847704"/>
                <a:gd name="connsiteX6471" fmla="*/ 1135175 w 1842380"/>
                <a:gd name="connsiteY6471" fmla="*/ 1105131 h 1847704"/>
                <a:gd name="connsiteX6472" fmla="*/ 1135175 w 1842380"/>
                <a:gd name="connsiteY6472" fmla="*/ 1115248 h 1847704"/>
                <a:gd name="connsiteX6473" fmla="*/ 1126123 w 1842380"/>
                <a:gd name="connsiteY6473" fmla="*/ 1106196 h 1847704"/>
                <a:gd name="connsiteX6474" fmla="*/ 1126123 w 1842380"/>
                <a:gd name="connsiteY6474" fmla="*/ 1108326 h 1847704"/>
                <a:gd name="connsiteX6475" fmla="*/ 1126123 w 1842380"/>
                <a:gd name="connsiteY6475" fmla="*/ 1098209 h 1847704"/>
                <a:gd name="connsiteX6476" fmla="*/ 1135175 w 1842380"/>
                <a:gd name="connsiteY6476" fmla="*/ 1105131 h 1847704"/>
                <a:gd name="connsiteX6477" fmla="*/ 1135175 w 1842380"/>
                <a:gd name="connsiteY6477" fmla="*/ 1105131 h 1847704"/>
                <a:gd name="connsiteX6478" fmla="*/ 1135175 w 1842380"/>
                <a:gd name="connsiteY6478" fmla="*/ 1136015 h 1847704"/>
                <a:gd name="connsiteX6479" fmla="*/ 1135175 w 1842380"/>
                <a:gd name="connsiteY6479" fmla="*/ 1147197 h 1847704"/>
                <a:gd name="connsiteX6480" fmla="*/ 1135175 w 1842380"/>
                <a:gd name="connsiteY6480" fmla="*/ 1177549 h 1847704"/>
                <a:gd name="connsiteX6481" fmla="*/ 1135175 w 1842380"/>
                <a:gd name="connsiteY6481" fmla="*/ 1186601 h 1847704"/>
                <a:gd name="connsiteX6482" fmla="*/ 1126123 w 1842380"/>
                <a:gd name="connsiteY6482" fmla="*/ 1177549 h 1847704"/>
                <a:gd name="connsiteX6483" fmla="*/ 1126123 w 1842380"/>
                <a:gd name="connsiteY6483" fmla="*/ 1149327 h 1847704"/>
                <a:gd name="connsiteX6484" fmla="*/ 1135175 w 1842380"/>
                <a:gd name="connsiteY6484" fmla="*/ 1136015 h 1847704"/>
                <a:gd name="connsiteX6485" fmla="*/ 1135175 w 1842380"/>
                <a:gd name="connsiteY6485" fmla="*/ 1136015 h 1847704"/>
                <a:gd name="connsiteX6486" fmla="*/ 1135175 w 1842380"/>
                <a:gd name="connsiteY6486" fmla="*/ 1265408 h 1847704"/>
                <a:gd name="connsiteX6487" fmla="*/ 1135175 w 1842380"/>
                <a:gd name="connsiteY6487" fmla="*/ 1326110 h 1847704"/>
                <a:gd name="connsiteX6488" fmla="*/ 1131980 w 1842380"/>
                <a:gd name="connsiteY6488" fmla="*/ 1329305 h 1847704"/>
                <a:gd name="connsiteX6489" fmla="*/ 1128785 w 1842380"/>
                <a:gd name="connsiteY6489" fmla="*/ 1333565 h 1847704"/>
                <a:gd name="connsiteX6490" fmla="*/ 1126655 w 1842380"/>
                <a:gd name="connsiteY6490" fmla="*/ 1335695 h 1847704"/>
                <a:gd name="connsiteX6491" fmla="*/ 1126655 w 1842380"/>
                <a:gd name="connsiteY6491" fmla="*/ 1313863 h 1847704"/>
                <a:gd name="connsiteX6492" fmla="*/ 1126655 w 1842380"/>
                <a:gd name="connsiteY6492" fmla="*/ 1313863 h 1847704"/>
                <a:gd name="connsiteX6493" fmla="*/ 1132512 w 1842380"/>
                <a:gd name="connsiteY6493" fmla="*/ 1309604 h 1847704"/>
                <a:gd name="connsiteX6494" fmla="*/ 1134642 w 1842380"/>
                <a:gd name="connsiteY6494" fmla="*/ 1305344 h 1847704"/>
                <a:gd name="connsiteX6495" fmla="*/ 1134642 w 1842380"/>
                <a:gd name="connsiteY6495" fmla="*/ 1301084 h 1847704"/>
                <a:gd name="connsiteX6496" fmla="*/ 1134642 w 1842380"/>
                <a:gd name="connsiteY6496" fmla="*/ 1296824 h 1847704"/>
                <a:gd name="connsiteX6497" fmla="*/ 1130382 w 1842380"/>
                <a:gd name="connsiteY6497" fmla="*/ 1295759 h 1847704"/>
                <a:gd name="connsiteX6498" fmla="*/ 1127188 w 1842380"/>
                <a:gd name="connsiteY6498" fmla="*/ 1296824 h 1847704"/>
                <a:gd name="connsiteX6499" fmla="*/ 1127188 w 1842380"/>
                <a:gd name="connsiteY6499" fmla="*/ 1254226 h 1847704"/>
                <a:gd name="connsiteX6500" fmla="*/ 1128252 w 1842380"/>
                <a:gd name="connsiteY6500" fmla="*/ 1256356 h 1847704"/>
                <a:gd name="connsiteX6501" fmla="*/ 1135175 w 1842380"/>
                <a:gd name="connsiteY6501" fmla="*/ 1264343 h 1847704"/>
                <a:gd name="connsiteX6502" fmla="*/ 1135175 w 1842380"/>
                <a:gd name="connsiteY6502" fmla="*/ 1265408 h 1847704"/>
                <a:gd name="connsiteX6503" fmla="*/ 1135175 w 1842380"/>
                <a:gd name="connsiteY6503" fmla="*/ 1265408 h 1847704"/>
                <a:gd name="connsiteX6504" fmla="*/ 1135175 w 1842380"/>
                <a:gd name="connsiteY6504" fmla="*/ 1374566 h 1847704"/>
                <a:gd name="connsiteX6505" fmla="*/ 1135175 w 1842380"/>
                <a:gd name="connsiteY6505" fmla="*/ 1385748 h 1847704"/>
                <a:gd name="connsiteX6506" fmla="*/ 1135175 w 1842380"/>
                <a:gd name="connsiteY6506" fmla="*/ 1385748 h 1847704"/>
                <a:gd name="connsiteX6507" fmla="*/ 1135175 w 1842380"/>
                <a:gd name="connsiteY6507" fmla="*/ 1385748 h 1847704"/>
                <a:gd name="connsiteX6508" fmla="*/ 1135175 w 1842380"/>
                <a:gd name="connsiteY6508" fmla="*/ 1399060 h 1847704"/>
                <a:gd name="connsiteX6509" fmla="*/ 1126123 w 1842380"/>
                <a:gd name="connsiteY6509" fmla="*/ 1393203 h 1847704"/>
                <a:gd name="connsiteX6510" fmla="*/ 1126123 w 1842380"/>
                <a:gd name="connsiteY6510" fmla="*/ 1380956 h 1847704"/>
                <a:gd name="connsiteX6511" fmla="*/ 1135175 w 1842380"/>
                <a:gd name="connsiteY6511" fmla="*/ 1374566 h 1847704"/>
                <a:gd name="connsiteX6512" fmla="*/ 1135175 w 1842380"/>
                <a:gd name="connsiteY6512" fmla="*/ 1374566 h 1847704"/>
                <a:gd name="connsiteX6513" fmla="*/ 1135175 w 1842380"/>
                <a:gd name="connsiteY6513" fmla="*/ 1428347 h 1847704"/>
                <a:gd name="connsiteX6514" fmla="*/ 1135175 w 1842380"/>
                <a:gd name="connsiteY6514" fmla="*/ 1439529 h 1847704"/>
                <a:gd name="connsiteX6515" fmla="*/ 1135175 w 1842380"/>
                <a:gd name="connsiteY6515" fmla="*/ 1439529 h 1847704"/>
                <a:gd name="connsiteX6516" fmla="*/ 1129317 w 1842380"/>
                <a:gd name="connsiteY6516" fmla="*/ 1442724 h 1847704"/>
                <a:gd name="connsiteX6517" fmla="*/ 1126123 w 1842380"/>
                <a:gd name="connsiteY6517" fmla="*/ 1444853 h 1847704"/>
                <a:gd name="connsiteX6518" fmla="*/ 1126123 w 1842380"/>
                <a:gd name="connsiteY6518" fmla="*/ 1425684 h 1847704"/>
                <a:gd name="connsiteX6519" fmla="*/ 1135175 w 1842380"/>
                <a:gd name="connsiteY6519" fmla="*/ 1428347 h 1847704"/>
                <a:gd name="connsiteX6520" fmla="*/ 1135175 w 1842380"/>
                <a:gd name="connsiteY6520" fmla="*/ 1428347 h 1847704"/>
                <a:gd name="connsiteX6521" fmla="*/ 1135175 w 1842380"/>
                <a:gd name="connsiteY6521" fmla="*/ 1562532 h 1847704"/>
                <a:gd name="connsiteX6522" fmla="*/ 1135175 w 1842380"/>
                <a:gd name="connsiteY6522" fmla="*/ 1588623 h 1847704"/>
                <a:gd name="connsiteX6523" fmla="*/ 1127188 w 1842380"/>
                <a:gd name="connsiteY6523" fmla="*/ 1591818 h 1847704"/>
                <a:gd name="connsiteX6524" fmla="*/ 1126123 w 1842380"/>
                <a:gd name="connsiteY6524" fmla="*/ 1585961 h 1847704"/>
                <a:gd name="connsiteX6525" fmla="*/ 1126123 w 1842380"/>
                <a:gd name="connsiteY6525" fmla="*/ 1565726 h 1847704"/>
                <a:gd name="connsiteX6526" fmla="*/ 1135175 w 1842380"/>
                <a:gd name="connsiteY6526" fmla="*/ 1562532 h 1847704"/>
                <a:gd name="connsiteX6527" fmla="*/ 1135175 w 1842380"/>
                <a:gd name="connsiteY6527" fmla="*/ 1562532 h 1847704"/>
                <a:gd name="connsiteX6528" fmla="*/ 1135175 w 1842380"/>
                <a:gd name="connsiteY6528" fmla="*/ 1714288 h 1847704"/>
                <a:gd name="connsiteX6529" fmla="*/ 1135175 w 1842380"/>
                <a:gd name="connsiteY6529" fmla="*/ 1749432 h 1847704"/>
                <a:gd name="connsiteX6530" fmla="*/ 1126123 w 1842380"/>
                <a:gd name="connsiteY6530" fmla="*/ 1741445 h 1847704"/>
                <a:gd name="connsiteX6531" fmla="*/ 1126123 w 1842380"/>
                <a:gd name="connsiteY6531" fmla="*/ 1720145 h 1847704"/>
                <a:gd name="connsiteX6532" fmla="*/ 1135175 w 1842380"/>
                <a:gd name="connsiteY6532" fmla="*/ 1714288 h 1847704"/>
                <a:gd name="connsiteX6533" fmla="*/ 1135175 w 1842380"/>
                <a:gd name="connsiteY6533" fmla="*/ 1714288 h 1847704"/>
                <a:gd name="connsiteX6534" fmla="*/ 1135175 w 1842380"/>
                <a:gd name="connsiteY6534" fmla="*/ 1802147 h 1847704"/>
                <a:gd name="connsiteX6535" fmla="*/ 1135175 w 1842380"/>
                <a:gd name="connsiteY6535" fmla="*/ 1819187 h 1847704"/>
                <a:gd name="connsiteX6536" fmla="*/ 1126123 w 1842380"/>
                <a:gd name="connsiteY6536" fmla="*/ 1818122 h 1847704"/>
                <a:gd name="connsiteX6537" fmla="*/ 1126123 w 1842380"/>
                <a:gd name="connsiteY6537" fmla="*/ 1800017 h 1847704"/>
                <a:gd name="connsiteX6538" fmla="*/ 1135175 w 1842380"/>
                <a:gd name="connsiteY6538" fmla="*/ 1802147 h 1847704"/>
                <a:gd name="connsiteX6539" fmla="*/ 1126123 w 1842380"/>
                <a:gd name="connsiteY6539" fmla="*/ 28990 h 1847704"/>
                <a:gd name="connsiteX6540" fmla="*/ 1126123 w 1842380"/>
                <a:gd name="connsiteY6540" fmla="*/ 77445 h 1847704"/>
                <a:gd name="connsiteX6541" fmla="*/ 1121863 w 1842380"/>
                <a:gd name="connsiteY6541" fmla="*/ 65198 h 1847704"/>
                <a:gd name="connsiteX6542" fmla="*/ 1121863 w 1842380"/>
                <a:gd name="connsiteY6542" fmla="*/ 28990 h 1847704"/>
                <a:gd name="connsiteX6543" fmla="*/ 1126123 w 1842380"/>
                <a:gd name="connsiteY6543" fmla="*/ 28990 h 1847704"/>
                <a:gd name="connsiteX6544" fmla="*/ 1126123 w 1842380"/>
                <a:gd name="connsiteY6544" fmla="*/ 28990 h 1847704"/>
                <a:gd name="connsiteX6545" fmla="*/ 1126123 w 1842380"/>
                <a:gd name="connsiteY6545" fmla="*/ 117914 h 1847704"/>
                <a:gd name="connsiteX6546" fmla="*/ 1126123 w 1842380"/>
                <a:gd name="connsiteY6546" fmla="*/ 132291 h 1847704"/>
                <a:gd name="connsiteX6547" fmla="*/ 1121863 w 1842380"/>
                <a:gd name="connsiteY6547" fmla="*/ 132291 h 1847704"/>
                <a:gd name="connsiteX6548" fmla="*/ 1121863 w 1842380"/>
                <a:gd name="connsiteY6548" fmla="*/ 116316 h 1847704"/>
                <a:gd name="connsiteX6549" fmla="*/ 1126123 w 1842380"/>
                <a:gd name="connsiteY6549" fmla="*/ 117914 h 1847704"/>
                <a:gd name="connsiteX6550" fmla="*/ 1126123 w 1842380"/>
                <a:gd name="connsiteY6550" fmla="*/ 117914 h 1847704"/>
                <a:gd name="connsiteX6551" fmla="*/ 1126123 w 1842380"/>
                <a:gd name="connsiteY6551" fmla="*/ 178616 h 1847704"/>
                <a:gd name="connsiteX6552" fmla="*/ 1126123 w 1842380"/>
                <a:gd name="connsiteY6552" fmla="*/ 280853 h 1847704"/>
                <a:gd name="connsiteX6553" fmla="*/ 1123993 w 1842380"/>
                <a:gd name="connsiteY6553" fmla="*/ 288840 h 1847704"/>
                <a:gd name="connsiteX6554" fmla="*/ 1126123 w 1842380"/>
                <a:gd name="connsiteY6554" fmla="*/ 288840 h 1847704"/>
                <a:gd name="connsiteX6555" fmla="*/ 1126123 w 1842380"/>
                <a:gd name="connsiteY6555" fmla="*/ 318126 h 1847704"/>
                <a:gd name="connsiteX6556" fmla="*/ 1121863 w 1842380"/>
                <a:gd name="connsiteY6556" fmla="*/ 315996 h 1847704"/>
                <a:gd name="connsiteX6557" fmla="*/ 1121863 w 1842380"/>
                <a:gd name="connsiteY6557" fmla="*/ 246241 h 1847704"/>
                <a:gd name="connsiteX6558" fmla="*/ 1122928 w 1842380"/>
                <a:gd name="connsiteY6558" fmla="*/ 245176 h 1847704"/>
                <a:gd name="connsiteX6559" fmla="*/ 1121863 w 1842380"/>
                <a:gd name="connsiteY6559" fmla="*/ 239319 h 1847704"/>
                <a:gd name="connsiteX6560" fmla="*/ 1121863 w 1842380"/>
                <a:gd name="connsiteY6560" fmla="*/ 184474 h 1847704"/>
                <a:gd name="connsiteX6561" fmla="*/ 1126123 w 1842380"/>
                <a:gd name="connsiteY6561" fmla="*/ 178616 h 1847704"/>
                <a:gd name="connsiteX6562" fmla="*/ 1126123 w 1842380"/>
                <a:gd name="connsiteY6562" fmla="*/ 178616 h 1847704"/>
                <a:gd name="connsiteX6563" fmla="*/ 1126123 w 1842380"/>
                <a:gd name="connsiteY6563" fmla="*/ 326113 h 1847704"/>
                <a:gd name="connsiteX6564" fmla="*/ 1126123 w 1842380"/>
                <a:gd name="connsiteY6564" fmla="*/ 345283 h 1847704"/>
                <a:gd name="connsiteX6565" fmla="*/ 1121863 w 1842380"/>
                <a:gd name="connsiteY6565" fmla="*/ 345283 h 1847704"/>
                <a:gd name="connsiteX6566" fmla="*/ 1121863 w 1842380"/>
                <a:gd name="connsiteY6566" fmla="*/ 325048 h 1847704"/>
                <a:gd name="connsiteX6567" fmla="*/ 1126123 w 1842380"/>
                <a:gd name="connsiteY6567" fmla="*/ 326113 h 1847704"/>
                <a:gd name="connsiteX6568" fmla="*/ 1126123 w 1842380"/>
                <a:gd name="connsiteY6568" fmla="*/ 326113 h 1847704"/>
                <a:gd name="connsiteX6569" fmla="*/ 1126123 w 1842380"/>
                <a:gd name="connsiteY6569" fmla="*/ 423025 h 1847704"/>
                <a:gd name="connsiteX6570" fmla="*/ 1126123 w 1842380"/>
                <a:gd name="connsiteY6570" fmla="*/ 438999 h 1847704"/>
                <a:gd name="connsiteX6571" fmla="*/ 1121863 w 1842380"/>
                <a:gd name="connsiteY6571" fmla="*/ 433142 h 1847704"/>
                <a:gd name="connsiteX6572" fmla="*/ 1121863 w 1842380"/>
                <a:gd name="connsiteY6572" fmla="*/ 420895 h 1847704"/>
                <a:gd name="connsiteX6573" fmla="*/ 1126123 w 1842380"/>
                <a:gd name="connsiteY6573" fmla="*/ 423025 h 1847704"/>
                <a:gd name="connsiteX6574" fmla="*/ 1126123 w 1842380"/>
                <a:gd name="connsiteY6574" fmla="*/ 423025 h 1847704"/>
                <a:gd name="connsiteX6575" fmla="*/ 1126123 w 1842380"/>
                <a:gd name="connsiteY6575" fmla="*/ 480533 h 1847704"/>
                <a:gd name="connsiteX6576" fmla="*/ 1126123 w 1842380"/>
                <a:gd name="connsiteY6576" fmla="*/ 489585 h 1847704"/>
                <a:gd name="connsiteX6577" fmla="*/ 1121863 w 1842380"/>
                <a:gd name="connsiteY6577" fmla="*/ 488520 h 1847704"/>
                <a:gd name="connsiteX6578" fmla="*/ 1121863 w 1842380"/>
                <a:gd name="connsiteY6578" fmla="*/ 479468 h 1847704"/>
                <a:gd name="connsiteX6579" fmla="*/ 1126123 w 1842380"/>
                <a:gd name="connsiteY6579" fmla="*/ 480533 h 1847704"/>
                <a:gd name="connsiteX6580" fmla="*/ 1126123 w 1842380"/>
                <a:gd name="connsiteY6580" fmla="*/ 480533 h 1847704"/>
                <a:gd name="connsiteX6581" fmla="*/ 1126123 w 1842380"/>
                <a:gd name="connsiteY6581" fmla="*/ 549222 h 1847704"/>
                <a:gd name="connsiteX6582" fmla="*/ 1126123 w 1842380"/>
                <a:gd name="connsiteY6582" fmla="*/ 576379 h 1847704"/>
                <a:gd name="connsiteX6583" fmla="*/ 1125058 w 1842380"/>
                <a:gd name="connsiteY6583" fmla="*/ 574249 h 1847704"/>
                <a:gd name="connsiteX6584" fmla="*/ 1121863 w 1842380"/>
                <a:gd name="connsiteY6584" fmla="*/ 572119 h 1847704"/>
                <a:gd name="connsiteX6585" fmla="*/ 1121863 w 1842380"/>
                <a:gd name="connsiteY6585" fmla="*/ 544963 h 1847704"/>
                <a:gd name="connsiteX6586" fmla="*/ 1126123 w 1842380"/>
                <a:gd name="connsiteY6586" fmla="*/ 549222 h 1847704"/>
                <a:gd name="connsiteX6587" fmla="*/ 1126123 w 1842380"/>
                <a:gd name="connsiteY6587" fmla="*/ 549222 h 1847704"/>
                <a:gd name="connsiteX6588" fmla="*/ 1126123 w 1842380"/>
                <a:gd name="connsiteY6588" fmla="*/ 582769 h 1847704"/>
                <a:gd name="connsiteX6589" fmla="*/ 1126123 w 1842380"/>
                <a:gd name="connsiteY6589" fmla="*/ 618977 h 1847704"/>
                <a:gd name="connsiteX6590" fmla="*/ 1126123 w 1842380"/>
                <a:gd name="connsiteY6590" fmla="*/ 618977 h 1847704"/>
                <a:gd name="connsiteX6591" fmla="*/ 1123993 w 1842380"/>
                <a:gd name="connsiteY6591" fmla="*/ 622172 h 1847704"/>
                <a:gd name="connsiteX6592" fmla="*/ 1121863 w 1842380"/>
                <a:gd name="connsiteY6592" fmla="*/ 628029 h 1847704"/>
                <a:gd name="connsiteX6593" fmla="*/ 1121863 w 1842380"/>
                <a:gd name="connsiteY6593" fmla="*/ 585431 h 1847704"/>
                <a:gd name="connsiteX6594" fmla="*/ 1122928 w 1842380"/>
                <a:gd name="connsiteY6594" fmla="*/ 585431 h 1847704"/>
                <a:gd name="connsiteX6595" fmla="*/ 1126123 w 1842380"/>
                <a:gd name="connsiteY6595" fmla="*/ 582769 h 1847704"/>
                <a:gd name="connsiteX6596" fmla="*/ 1126123 w 1842380"/>
                <a:gd name="connsiteY6596" fmla="*/ 582769 h 1847704"/>
                <a:gd name="connsiteX6597" fmla="*/ 1126123 w 1842380"/>
                <a:gd name="connsiteY6597" fmla="*/ 691927 h 1847704"/>
                <a:gd name="connsiteX6598" fmla="*/ 1126123 w 1842380"/>
                <a:gd name="connsiteY6598" fmla="*/ 700979 h 1847704"/>
                <a:gd name="connsiteX6599" fmla="*/ 1121863 w 1842380"/>
                <a:gd name="connsiteY6599" fmla="*/ 704174 h 1847704"/>
                <a:gd name="connsiteX6600" fmla="*/ 1121863 w 1842380"/>
                <a:gd name="connsiteY6600" fmla="*/ 695122 h 1847704"/>
                <a:gd name="connsiteX6601" fmla="*/ 1126123 w 1842380"/>
                <a:gd name="connsiteY6601" fmla="*/ 691927 h 1847704"/>
                <a:gd name="connsiteX6602" fmla="*/ 1126123 w 1842380"/>
                <a:gd name="connsiteY6602" fmla="*/ 691927 h 1847704"/>
                <a:gd name="connsiteX6603" fmla="*/ 1126123 w 1842380"/>
                <a:gd name="connsiteY6603" fmla="*/ 715889 h 1847704"/>
                <a:gd name="connsiteX6604" fmla="*/ 1126123 w 1842380"/>
                <a:gd name="connsiteY6604" fmla="*/ 723876 h 1847704"/>
                <a:gd name="connsiteX6605" fmla="*/ 1121863 w 1842380"/>
                <a:gd name="connsiteY6605" fmla="*/ 721746 h 1847704"/>
                <a:gd name="connsiteX6606" fmla="*/ 1121863 w 1842380"/>
                <a:gd name="connsiteY6606" fmla="*/ 713759 h 1847704"/>
                <a:gd name="connsiteX6607" fmla="*/ 1126123 w 1842380"/>
                <a:gd name="connsiteY6607" fmla="*/ 715889 h 1847704"/>
                <a:gd name="connsiteX6608" fmla="*/ 1126123 w 1842380"/>
                <a:gd name="connsiteY6608" fmla="*/ 715889 h 1847704"/>
                <a:gd name="connsiteX6609" fmla="*/ 1126123 w 1842380"/>
                <a:gd name="connsiteY6609" fmla="*/ 749435 h 1847704"/>
                <a:gd name="connsiteX6610" fmla="*/ 1126123 w 1842380"/>
                <a:gd name="connsiteY6610" fmla="*/ 757422 h 1847704"/>
                <a:gd name="connsiteX6611" fmla="*/ 1121863 w 1842380"/>
                <a:gd name="connsiteY6611" fmla="*/ 755292 h 1847704"/>
                <a:gd name="connsiteX6612" fmla="*/ 1121863 w 1842380"/>
                <a:gd name="connsiteY6612" fmla="*/ 748370 h 1847704"/>
                <a:gd name="connsiteX6613" fmla="*/ 1126123 w 1842380"/>
                <a:gd name="connsiteY6613" fmla="*/ 749435 h 1847704"/>
                <a:gd name="connsiteX6614" fmla="*/ 1126123 w 1842380"/>
                <a:gd name="connsiteY6614" fmla="*/ 749435 h 1847704"/>
                <a:gd name="connsiteX6615" fmla="*/ 1126123 w 1842380"/>
                <a:gd name="connsiteY6615" fmla="*/ 763279 h 1847704"/>
                <a:gd name="connsiteX6616" fmla="*/ 1126123 w 1842380"/>
                <a:gd name="connsiteY6616" fmla="*/ 772331 h 1847704"/>
                <a:gd name="connsiteX6617" fmla="*/ 1121863 w 1842380"/>
                <a:gd name="connsiteY6617" fmla="*/ 774461 h 1847704"/>
                <a:gd name="connsiteX6618" fmla="*/ 1121863 w 1842380"/>
                <a:gd name="connsiteY6618" fmla="*/ 766474 h 1847704"/>
                <a:gd name="connsiteX6619" fmla="*/ 1126123 w 1842380"/>
                <a:gd name="connsiteY6619" fmla="*/ 763279 h 1847704"/>
                <a:gd name="connsiteX6620" fmla="*/ 1126123 w 1842380"/>
                <a:gd name="connsiteY6620" fmla="*/ 763279 h 1847704"/>
                <a:gd name="connsiteX6621" fmla="*/ 1126123 w 1842380"/>
                <a:gd name="connsiteY6621" fmla="*/ 785643 h 1847704"/>
                <a:gd name="connsiteX6622" fmla="*/ 1126123 w 1842380"/>
                <a:gd name="connsiteY6622" fmla="*/ 795761 h 1847704"/>
                <a:gd name="connsiteX6623" fmla="*/ 1121863 w 1842380"/>
                <a:gd name="connsiteY6623" fmla="*/ 791501 h 1847704"/>
                <a:gd name="connsiteX6624" fmla="*/ 1121863 w 1842380"/>
                <a:gd name="connsiteY6624" fmla="*/ 782449 h 1847704"/>
                <a:gd name="connsiteX6625" fmla="*/ 1123993 w 1842380"/>
                <a:gd name="connsiteY6625" fmla="*/ 783514 h 1847704"/>
                <a:gd name="connsiteX6626" fmla="*/ 1126123 w 1842380"/>
                <a:gd name="connsiteY6626" fmla="*/ 785643 h 1847704"/>
                <a:gd name="connsiteX6627" fmla="*/ 1126123 w 1842380"/>
                <a:gd name="connsiteY6627" fmla="*/ 785643 h 1847704"/>
                <a:gd name="connsiteX6628" fmla="*/ 1126123 w 1842380"/>
                <a:gd name="connsiteY6628" fmla="*/ 820787 h 1847704"/>
                <a:gd name="connsiteX6629" fmla="*/ 1126123 w 1842380"/>
                <a:gd name="connsiteY6629" fmla="*/ 833034 h 1847704"/>
                <a:gd name="connsiteX6630" fmla="*/ 1121863 w 1842380"/>
                <a:gd name="connsiteY6630" fmla="*/ 841021 h 1847704"/>
                <a:gd name="connsiteX6631" fmla="*/ 1121863 w 1842380"/>
                <a:gd name="connsiteY6631" fmla="*/ 826644 h 1847704"/>
                <a:gd name="connsiteX6632" fmla="*/ 1126123 w 1842380"/>
                <a:gd name="connsiteY6632" fmla="*/ 820787 h 1847704"/>
                <a:gd name="connsiteX6633" fmla="*/ 1126123 w 1842380"/>
                <a:gd name="connsiteY6633" fmla="*/ 820787 h 1847704"/>
                <a:gd name="connsiteX6634" fmla="*/ 1126123 w 1842380"/>
                <a:gd name="connsiteY6634" fmla="*/ 857528 h 1847704"/>
                <a:gd name="connsiteX6635" fmla="*/ 1126123 w 1842380"/>
                <a:gd name="connsiteY6635" fmla="*/ 878827 h 1847704"/>
                <a:gd name="connsiteX6636" fmla="*/ 1125058 w 1842380"/>
                <a:gd name="connsiteY6636" fmla="*/ 867645 h 1847704"/>
                <a:gd name="connsiteX6637" fmla="*/ 1121863 w 1842380"/>
                <a:gd name="connsiteY6637" fmla="*/ 863385 h 1847704"/>
                <a:gd name="connsiteX6638" fmla="*/ 1121863 w 1842380"/>
                <a:gd name="connsiteY6638" fmla="*/ 848476 h 1847704"/>
                <a:gd name="connsiteX6639" fmla="*/ 1126123 w 1842380"/>
                <a:gd name="connsiteY6639" fmla="*/ 857528 h 1847704"/>
                <a:gd name="connsiteX6640" fmla="*/ 1126123 w 1842380"/>
                <a:gd name="connsiteY6640" fmla="*/ 857528 h 1847704"/>
                <a:gd name="connsiteX6641" fmla="*/ 1126123 w 1842380"/>
                <a:gd name="connsiteY6641" fmla="*/ 999700 h 1847704"/>
                <a:gd name="connsiteX6642" fmla="*/ 1126123 w 1842380"/>
                <a:gd name="connsiteY6642" fmla="*/ 1010882 h 1847704"/>
                <a:gd name="connsiteX6643" fmla="*/ 1122928 w 1842380"/>
                <a:gd name="connsiteY6643" fmla="*/ 1019935 h 1847704"/>
                <a:gd name="connsiteX6644" fmla="*/ 1126123 w 1842380"/>
                <a:gd name="connsiteY6644" fmla="*/ 1019935 h 1847704"/>
                <a:gd name="connsiteX6645" fmla="*/ 1126123 w 1842380"/>
                <a:gd name="connsiteY6645" fmla="*/ 1026857 h 1847704"/>
                <a:gd name="connsiteX6646" fmla="*/ 1121863 w 1842380"/>
                <a:gd name="connsiteY6646" fmla="*/ 1027922 h 1847704"/>
                <a:gd name="connsiteX6647" fmla="*/ 1121863 w 1842380"/>
                <a:gd name="connsiteY6647" fmla="*/ 1004493 h 1847704"/>
                <a:gd name="connsiteX6648" fmla="*/ 1126123 w 1842380"/>
                <a:gd name="connsiteY6648" fmla="*/ 999700 h 1847704"/>
                <a:gd name="connsiteX6649" fmla="*/ 1126123 w 1842380"/>
                <a:gd name="connsiteY6649" fmla="*/ 999700 h 1847704"/>
                <a:gd name="connsiteX6650" fmla="*/ 1126123 w 1842380"/>
                <a:gd name="connsiteY6650" fmla="*/ 1044429 h 1847704"/>
                <a:gd name="connsiteX6651" fmla="*/ 1126123 w 1842380"/>
                <a:gd name="connsiteY6651" fmla="*/ 1050286 h 1847704"/>
                <a:gd name="connsiteX6652" fmla="*/ 1121863 w 1842380"/>
                <a:gd name="connsiteY6652" fmla="*/ 1050286 h 1847704"/>
                <a:gd name="connsiteX6653" fmla="*/ 1121863 w 1842380"/>
                <a:gd name="connsiteY6653" fmla="*/ 1043364 h 1847704"/>
                <a:gd name="connsiteX6654" fmla="*/ 1126123 w 1842380"/>
                <a:gd name="connsiteY6654" fmla="*/ 1044429 h 1847704"/>
                <a:gd name="connsiteX6655" fmla="*/ 1126123 w 1842380"/>
                <a:gd name="connsiteY6655" fmla="*/ 1044429 h 1847704"/>
                <a:gd name="connsiteX6656" fmla="*/ 1126123 w 1842380"/>
                <a:gd name="connsiteY6656" fmla="*/ 1068390 h 1847704"/>
                <a:gd name="connsiteX6657" fmla="*/ 1126123 w 1842380"/>
                <a:gd name="connsiteY6657" fmla="*/ 1084365 h 1847704"/>
                <a:gd name="connsiteX6658" fmla="*/ 1121863 w 1842380"/>
                <a:gd name="connsiteY6658" fmla="*/ 1090222 h 1847704"/>
                <a:gd name="connsiteX6659" fmla="*/ 1121863 w 1842380"/>
                <a:gd name="connsiteY6659" fmla="*/ 1079040 h 1847704"/>
                <a:gd name="connsiteX6660" fmla="*/ 1122928 w 1842380"/>
                <a:gd name="connsiteY6660" fmla="*/ 1079040 h 1847704"/>
                <a:gd name="connsiteX6661" fmla="*/ 1123993 w 1842380"/>
                <a:gd name="connsiteY6661" fmla="*/ 1076910 h 1847704"/>
                <a:gd name="connsiteX6662" fmla="*/ 1121863 w 1842380"/>
                <a:gd name="connsiteY6662" fmla="*/ 1076910 h 1847704"/>
                <a:gd name="connsiteX6663" fmla="*/ 1121863 w 1842380"/>
                <a:gd name="connsiteY6663" fmla="*/ 1069988 h 1847704"/>
                <a:gd name="connsiteX6664" fmla="*/ 1126123 w 1842380"/>
                <a:gd name="connsiteY6664" fmla="*/ 1068390 h 1847704"/>
                <a:gd name="connsiteX6665" fmla="*/ 1126123 w 1842380"/>
                <a:gd name="connsiteY6665" fmla="*/ 1068390 h 1847704"/>
                <a:gd name="connsiteX6666" fmla="*/ 1126123 w 1842380"/>
                <a:gd name="connsiteY6666" fmla="*/ 1098742 h 1847704"/>
                <a:gd name="connsiteX6667" fmla="*/ 1126123 w 1842380"/>
                <a:gd name="connsiteY6667" fmla="*/ 1108859 h 1847704"/>
                <a:gd name="connsiteX6668" fmla="*/ 1121863 w 1842380"/>
                <a:gd name="connsiteY6668" fmla="*/ 1116846 h 1847704"/>
                <a:gd name="connsiteX6669" fmla="*/ 1121863 w 1842380"/>
                <a:gd name="connsiteY6669" fmla="*/ 1093417 h 1847704"/>
                <a:gd name="connsiteX6670" fmla="*/ 1123993 w 1842380"/>
                <a:gd name="connsiteY6670" fmla="*/ 1097677 h 1847704"/>
                <a:gd name="connsiteX6671" fmla="*/ 1126123 w 1842380"/>
                <a:gd name="connsiteY6671" fmla="*/ 1098742 h 1847704"/>
                <a:gd name="connsiteX6672" fmla="*/ 1126123 w 1842380"/>
                <a:gd name="connsiteY6672" fmla="*/ 1098742 h 1847704"/>
                <a:gd name="connsiteX6673" fmla="*/ 1126123 w 1842380"/>
                <a:gd name="connsiteY6673" fmla="*/ 1149327 h 1847704"/>
                <a:gd name="connsiteX6674" fmla="*/ 1126123 w 1842380"/>
                <a:gd name="connsiteY6674" fmla="*/ 1177549 h 1847704"/>
                <a:gd name="connsiteX6675" fmla="*/ 1121863 w 1842380"/>
                <a:gd name="connsiteY6675" fmla="*/ 1171691 h 1847704"/>
                <a:gd name="connsiteX6676" fmla="*/ 1121863 w 1842380"/>
                <a:gd name="connsiteY6676" fmla="*/ 1154652 h 1847704"/>
                <a:gd name="connsiteX6677" fmla="*/ 1126123 w 1842380"/>
                <a:gd name="connsiteY6677" fmla="*/ 1149327 h 1847704"/>
                <a:gd name="connsiteX6678" fmla="*/ 1126123 w 1842380"/>
                <a:gd name="connsiteY6678" fmla="*/ 1149327 h 1847704"/>
                <a:gd name="connsiteX6679" fmla="*/ 1126123 w 1842380"/>
                <a:gd name="connsiteY6679" fmla="*/ 1252628 h 1847704"/>
                <a:gd name="connsiteX6680" fmla="*/ 1126123 w 1842380"/>
                <a:gd name="connsiteY6680" fmla="*/ 1295227 h 1847704"/>
                <a:gd name="connsiteX6681" fmla="*/ 1121863 w 1842380"/>
                <a:gd name="connsiteY6681" fmla="*/ 1297357 h 1847704"/>
                <a:gd name="connsiteX6682" fmla="*/ 1121863 w 1842380"/>
                <a:gd name="connsiteY6682" fmla="*/ 1246771 h 1847704"/>
                <a:gd name="connsiteX6683" fmla="*/ 1126123 w 1842380"/>
                <a:gd name="connsiteY6683" fmla="*/ 1252628 h 1847704"/>
                <a:gd name="connsiteX6684" fmla="*/ 1126123 w 1842380"/>
                <a:gd name="connsiteY6684" fmla="*/ 1252628 h 1847704"/>
                <a:gd name="connsiteX6685" fmla="*/ 1126123 w 1842380"/>
                <a:gd name="connsiteY6685" fmla="*/ 1313863 h 1847704"/>
                <a:gd name="connsiteX6686" fmla="*/ 1126123 w 1842380"/>
                <a:gd name="connsiteY6686" fmla="*/ 1336228 h 1847704"/>
                <a:gd name="connsiteX6687" fmla="*/ 1125058 w 1842380"/>
                <a:gd name="connsiteY6687" fmla="*/ 1336228 h 1847704"/>
                <a:gd name="connsiteX6688" fmla="*/ 1122928 w 1842380"/>
                <a:gd name="connsiteY6688" fmla="*/ 1339422 h 1847704"/>
                <a:gd name="connsiteX6689" fmla="*/ 1121863 w 1842380"/>
                <a:gd name="connsiteY6689" fmla="*/ 1339422 h 1847704"/>
                <a:gd name="connsiteX6690" fmla="*/ 1121863 w 1842380"/>
                <a:gd name="connsiteY6690" fmla="*/ 1315993 h 1847704"/>
                <a:gd name="connsiteX6691" fmla="*/ 1126123 w 1842380"/>
                <a:gd name="connsiteY6691" fmla="*/ 1313863 h 1847704"/>
                <a:gd name="connsiteX6692" fmla="*/ 1126123 w 1842380"/>
                <a:gd name="connsiteY6692" fmla="*/ 1313863 h 1847704"/>
                <a:gd name="connsiteX6693" fmla="*/ 1126123 w 1842380"/>
                <a:gd name="connsiteY6693" fmla="*/ 1380956 h 1847704"/>
                <a:gd name="connsiteX6694" fmla="*/ 1126123 w 1842380"/>
                <a:gd name="connsiteY6694" fmla="*/ 1393203 h 1847704"/>
                <a:gd name="connsiteX6695" fmla="*/ 1123993 w 1842380"/>
                <a:gd name="connsiteY6695" fmla="*/ 1393203 h 1847704"/>
                <a:gd name="connsiteX6696" fmla="*/ 1121863 w 1842380"/>
                <a:gd name="connsiteY6696" fmla="*/ 1392138 h 1847704"/>
                <a:gd name="connsiteX6697" fmla="*/ 1121863 w 1842380"/>
                <a:gd name="connsiteY6697" fmla="*/ 1382021 h 1847704"/>
                <a:gd name="connsiteX6698" fmla="*/ 1123993 w 1842380"/>
                <a:gd name="connsiteY6698" fmla="*/ 1383086 h 1847704"/>
                <a:gd name="connsiteX6699" fmla="*/ 1126123 w 1842380"/>
                <a:gd name="connsiteY6699" fmla="*/ 1380956 h 1847704"/>
                <a:gd name="connsiteX6700" fmla="*/ 1126123 w 1842380"/>
                <a:gd name="connsiteY6700" fmla="*/ 1380956 h 1847704"/>
                <a:gd name="connsiteX6701" fmla="*/ 1126123 w 1842380"/>
                <a:gd name="connsiteY6701" fmla="*/ 1426217 h 1847704"/>
                <a:gd name="connsiteX6702" fmla="*/ 1126123 w 1842380"/>
                <a:gd name="connsiteY6702" fmla="*/ 1445386 h 1847704"/>
                <a:gd name="connsiteX6703" fmla="*/ 1121863 w 1842380"/>
                <a:gd name="connsiteY6703" fmla="*/ 1447516 h 1847704"/>
                <a:gd name="connsiteX6704" fmla="*/ 1121863 w 1842380"/>
                <a:gd name="connsiteY6704" fmla="*/ 1424087 h 1847704"/>
                <a:gd name="connsiteX6705" fmla="*/ 1126123 w 1842380"/>
                <a:gd name="connsiteY6705" fmla="*/ 1426217 h 1847704"/>
                <a:gd name="connsiteX6706" fmla="*/ 1126123 w 1842380"/>
                <a:gd name="connsiteY6706" fmla="*/ 1426217 h 1847704"/>
                <a:gd name="connsiteX6707" fmla="*/ 1126123 w 1842380"/>
                <a:gd name="connsiteY6707" fmla="*/ 1565726 h 1847704"/>
                <a:gd name="connsiteX6708" fmla="*/ 1126123 w 1842380"/>
                <a:gd name="connsiteY6708" fmla="*/ 1585961 h 1847704"/>
                <a:gd name="connsiteX6709" fmla="*/ 1121863 w 1842380"/>
                <a:gd name="connsiteY6709" fmla="*/ 1576908 h 1847704"/>
                <a:gd name="connsiteX6710" fmla="*/ 1121863 w 1842380"/>
                <a:gd name="connsiteY6710" fmla="*/ 1567856 h 1847704"/>
                <a:gd name="connsiteX6711" fmla="*/ 1126123 w 1842380"/>
                <a:gd name="connsiteY6711" fmla="*/ 1565726 h 1847704"/>
                <a:gd name="connsiteX6712" fmla="*/ 1126123 w 1842380"/>
                <a:gd name="connsiteY6712" fmla="*/ 1565726 h 1847704"/>
                <a:gd name="connsiteX6713" fmla="*/ 1126123 w 1842380"/>
                <a:gd name="connsiteY6713" fmla="*/ 1720145 h 1847704"/>
                <a:gd name="connsiteX6714" fmla="*/ 1126123 w 1842380"/>
                <a:gd name="connsiteY6714" fmla="*/ 1741445 h 1847704"/>
                <a:gd name="connsiteX6715" fmla="*/ 1121863 w 1842380"/>
                <a:gd name="connsiteY6715" fmla="*/ 1739315 h 1847704"/>
                <a:gd name="connsiteX6716" fmla="*/ 1121863 w 1842380"/>
                <a:gd name="connsiteY6716" fmla="*/ 1721210 h 1847704"/>
                <a:gd name="connsiteX6717" fmla="*/ 1123993 w 1842380"/>
                <a:gd name="connsiteY6717" fmla="*/ 1722275 h 1847704"/>
                <a:gd name="connsiteX6718" fmla="*/ 1126123 w 1842380"/>
                <a:gd name="connsiteY6718" fmla="*/ 1720145 h 1847704"/>
                <a:gd name="connsiteX6719" fmla="*/ 1126123 w 1842380"/>
                <a:gd name="connsiteY6719" fmla="*/ 1720145 h 1847704"/>
                <a:gd name="connsiteX6720" fmla="*/ 1126123 w 1842380"/>
                <a:gd name="connsiteY6720" fmla="*/ 1800017 h 1847704"/>
                <a:gd name="connsiteX6721" fmla="*/ 1126123 w 1842380"/>
                <a:gd name="connsiteY6721" fmla="*/ 1818122 h 1847704"/>
                <a:gd name="connsiteX6722" fmla="*/ 1125058 w 1842380"/>
                <a:gd name="connsiteY6722" fmla="*/ 1818122 h 1847704"/>
                <a:gd name="connsiteX6723" fmla="*/ 1121863 w 1842380"/>
                <a:gd name="connsiteY6723" fmla="*/ 1819187 h 1847704"/>
                <a:gd name="connsiteX6724" fmla="*/ 1121863 w 1842380"/>
                <a:gd name="connsiteY6724" fmla="*/ 1797887 h 1847704"/>
                <a:gd name="connsiteX6725" fmla="*/ 1126123 w 1842380"/>
                <a:gd name="connsiteY6725" fmla="*/ 1800017 h 1847704"/>
                <a:gd name="connsiteX6726" fmla="*/ 1121863 w 1842380"/>
                <a:gd name="connsiteY6726" fmla="*/ 28990 h 1847704"/>
                <a:gd name="connsiteX6727" fmla="*/ 1121863 w 1842380"/>
                <a:gd name="connsiteY6727" fmla="*/ 65198 h 1847704"/>
                <a:gd name="connsiteX6728" fmla="*/ 1113876 w 1842380"/>
                <a:gd name="connsiteY6728" fmla="*/ 49224 h 1847704"/>
                <a:gd name="connsiteX6729" fmla="*/ 1113876 w 1842380"/>
                <a:gd name="connsiteY6729" fmla="*/ 25795 h 1847704"/>
                <a:gd name="connsiteX6730" fmla="*/ 1118135 w 1842380"/>
                <a:gd name="connsiteY6730" fmla="*/ 28990 h 1847704"/>
                <a:gd name="connsiteX6731" fmla="*/ 1121863 w 1842380"/>
                <a:gd name="connsiteY6731" fmla="*/ 28990 h 1847704"/>
                <a:gd name="connsiteX6732" fmla="*/ 1121863 w 1842380"/>
                <a:gd name="connsiteY6732" fmla="*/ 28990 h 1847704"/>
                <a:gd name="connsiteX6733" fmla="*/ 1121863 w 1842380"/>
                <a:gd name="connsiteY6733" fmla="*/ 116849 h 1847704"/>
                <a:gd name="connsiteX6734" fmla="*/ 1121863 w 1842380"/>
                <a:gd name="connsiteY6734" fmla="*/ 132823 h 1847704"/>
                <a:gd name="connsiteX6735" fmla="*/ 1113876 w 1842380"/>
                <a:gd name="connsiteY6735" fmla="*/ 131758 h 1847704"/>
                <a:gd name="connsiteX6736" fmla="*/ 1113876 w 1842380"/>
                <a:gd name="connsiteY6736" fmla="*/ 115784 h 1847704"/>
                <a:gd name="connsiteX6737" fmla="*/ 1121863 w 1842380"/>
                <a:gd name="connsiteY6737" fmla="*/ 116849 h 1847704"/>
                <a:gd name="connsiteX6738" fmla="*/ 1121863 w 1842380"/>
                <a:gd name="connsiteY6738" fmla="*/ 116849 h 1847704"/>
                <a:gd name="connsiteX6739" fmla="*/ 1121863 w 1842380"/>
                <a:gd name="connsiteY6739" fmla="*/ 184474 h 1847704"/>
                <a:gd name="connsiteX6740" fmla="*/ 1121863 w 1842380"/>
                <a:gd name="connsiteY6740" fmla="*/ 239852 h 1847704"/>
                <a:gd name="connsiteX6741" fmla="*/ 1113876 w 1842380"/>
                <a:gd name="connsiteY6741" fmla="*/ 235592 h 1847704"/>
                <a:gd name="connsiteX6742" fmla="*/ 1113876 w 1842380"/>
                <a:gd name="connsiteY6742" fmla="*/ 190331 h 1847704"/>
                <a:gd name="connsiteX6743" fmla="*/ 1121863 w 1842380"/>
                <a:gd name="connsiteY6743" fmla="*/ 184474 h 1847704"/>
                <a:gd name="connsiteX6744" fmla="*/ 1121863 w 1842380"/>
                <a:gd name="connsiteY6744" fmla="*/ 184474 h 1847704"/>
                <a:gd name="connsiteX6745" fmla="*/ 1121863 w 1842380"/>
                <a:gd name="connsiteY6745" fmla="*/ 246241 h 1847704"/>
                <a:gd name="connsiteX6746" fmla="*/ 1121863 w 1842380"/>
                <a:gd name="connsiteY6746" fmla="*/ 315996 h 1847704"/>
                <a:gd name="connsiteX6747" fmla="*/ 1113876 w 1842380"/>
                <a:gd name="connsiteY6747" fmla="*/ 311736 h 1847704"/>
                <a:gd name="connsiteX6748" fmla="*/ 1113876 w 1842380"/>
                <a:gd name="connsiteY6748" fmla="*/ 251034 h 1847704"/>
                <a:gd name="connsiteX6749" fmla="*/ 1121863 w 1842380"/>
                <a:gd name="connsiteY6749" fmla="*/ 246241 h 1847704"/>
                <a:gd name="connsiteX6750" fmla="*/ 1121863 w 1842380"/>
                <a:gd name="connsiteY6750" fmla="*/ 246241 h 1847704"/>
                <a:gd name="connsiteX6751" fmla="*/ 1121863 w 1842380"/>
                <a:gd name="connsiteY6751" fmla="*/ 325048 h 1847704"/>
                <a:gd name="connsiteX6752" fmla="*/ 1121863 w 1842380"/>
                <a:gd name="connsiteY6752" fmla="*/ 345283 h 1847704"/>
                <a:gd name="connsiteX6753" fmla="*/ 1113876 w 1842380"/>
                <a:gd name="connsiteY6753" fmla="*/ 344218 h 1847704"/>
                <a:gd name="connsiteX6754" fmla="*/ 1113876 w 1842380"/>
                <a:gd name="connsiteY6754" fmla="*/ 323983 h 1847704"/>
                <a:gd name="connsiteX6755" fmla="*/ 1121863 w 1842380"/>
                <a:gd name="connsiteY6755" fmla="*/ 325048 h 1847704"/>
                <a:gd name="connsiteX6756" fmla="*/ 1121863 w 1842380"/>
                <a:gd name="connsiteY6756" fmla="*/ 325048 h 1847704"/>
                <a:gd name="connsiteX6757" fmla="*/ 1121863 w 1842380"/>
                <a:gd name="connsiteY6757" fmla="*/ 325048 h 1847704"/>
                <a:gd name="connsiteX6758" fmla="*/ 1121863 w 1842380"/>
                <a:gd name="connsiteY6758" fmla="*/ 420895 h 1847704"/>
                <a:gd name="connsiteX6759" fmla="*/ 1121863 w 1842380"/>
                <a:gd name="connsiteY6759" fmla="*/ 433142 h 1847704"/>
                <a:gd name="connsiteX6760" fmla="*/ 1113876 w 1842380"/>
                <a:gd name="connsiteY6760" fmla="*/ 427285 h 1847704"/>
                <a:gd name="connsiteX6761" fmla="*/ 1113876 w 1842380"/>
                <a:gd name="connsiteY6761" fmla="*/ 417167 h 1847704"/>
                <a:gd name="connsiteX6762" fmla="*/ 1121863 w 1842380"/>
                <a:gd name="connsiteY6762" fmla="*/ 420895 h 1847704"/>
                <a:gd name="connsiteX6763" fmla="*/ 1121863 w 1842380"/>
                <a:gd name="connsiteY6763" fmla="*/ 420895 h 1847704"/>
                <a:gd name="connsiteX6764" fmla="*/ 1121863 w 1842380"/>
                <a:gd name="connsiteY6764" fmla="*/ 479468 h 1847704"/>
                <a:gd name="connsiteX6765" fmla="*/ 1121863 w 1842380"/>
                <a:gd name="connsiteY6765" fmla="*/ 488520 h 1847704"/>
                <a:gd name="connsiteX6766" fmla="*/ 1113876 w 1842380"/>
                <a:gd name="connsiteY6766" fmla="*/ 486390 h 1847704"/>
                <a:gd name="connsiteX6767" fmla="*/ 1113876 w 1842380"/>
                <a:gd name="connsiteY6767" fmla="*/ 475208 h 1847704"/>
                <a:gd name="connsiteX6768" fmla="*/ 1121863 w 1842380"/>
                <a:gd name="connsiteY6768" fmla="*/ 479468 h 1847704"/>
                <a:gd name="connsiteX6769" fmla="*/ 1121863 w 1842380"/>
                <a:gd name="connsiteY6769" fmla="*/ 479468 h 1847704"/>
                <a:gd name="connsiteX6770" fmla="*/ 1121863 w 1842380"/>
                <a:gd name="connsiteY6770" fmla="*/ 544963 h 1847704"/>
                <a:gd name="connsiteX6771" fmla="*/ 1121863 w 1842380"/>
                <a:gd name="connsiteY6771" fmla="*/ 572119 h 1847704"/>
                <a:gd name="connsiteX6772" fmla="*/ 1121863 w 1842380"/>
                <a:gd name="connsiteY6772" fmla="*/ 572119 h 1847704"/>
                <a:gd name="connsiteX6773" fmla="*/ 1119733 w 1842380"/>
                <a:gd name="connsiteY6773" fmla="*/ 569989 h 1847704"/>
                <a:gd name="connsiteX6774" fmla="*/ 1119733 w 1842380"/>
                <a:gd name="connsiteY6774" fmla="*/ 566794 h 1847704"/>
                <a:gd name="connsiteX6775" fmla="*/ 1113876 w 1842380"/>
                <a:gd name="connsiteY6775" fmla="*/ 565729 h 1847704"/>
                <a:gd name="connsiteX6776" fmla="*/ 1113876 w 1842380"/>
                <a:gd name="connsiteY6776" fmla="*/ 565729 h 1847704"/>
                <a:gd name="connsiteX6777" fmla="*/ 1113876 w 1842380"/>
                <a:gd name="connsiteY6777" fmla="*/ 540703 h 1847704"/>
                <a:gd name="connsiteX6778" fmla="*/ 1114940 w 1842380"/>
                <a:gd name="connsiteY6778" fmla="*/ 540703 h 1847704"/>
                <a:gd name="connsiteX6779" fmla="*/ 1121863 w 1842380"/>
                <a:gd name="connsiteY6779" fmla="*/ 543898 h 1847704"/>
                <a:gd name="connsiteX6780" fmla="*/ 1121863 w 1842380"/>
                <a:gd name="connsiteY6780" fmla="*/ 544963 h 1847704"/>
                <a:gd name="connsiteX6781" fmla="*/ 1121863 w 1842380"/>
                <a:gd name="connsiteY6781" fmla="*/ 544963 h 1847704"/>
                <a:gd name="connsiteX6782" fmla="*/ 1121863 w 1842380"/>
                <a:gd name="connsiteY6782" fmla="*/ 585431 h 1847704"/>
                <a:gd name="connsiteX6783" fmla="*/ 1121863 w 1842380"/>
                <a:gd name="connsiteY6783" fmla="*/ 628029 h 1847704"/>
                <a:gd name="connsiteX6784" fmla="*/ 1121863 w 1842380"/>
                <a:gd name="connsiteY6784" fmla="*/ 629094 h 1847704"/>
                <a:gd name="connsiteX6785" fmla="*/ 1120798 w 1842380"/>
                <a:gd name="connsiteY6785" fmla="*/ 632289 h 1847704"/>
                <a:gd name="connsiteX6786" fmla="*/ 1116538 w 1842380"/>
                <a:gd name="connsiteY6786" fmla="*/ 638147 h 1847704"/>
                <a:gd name="connsiteX6787" fmla="*/ 1114408 w 1842380"/>
                <a:gd name="connsiteY6787" fmla="*/ 641341 h 1847704"/>
                <a:gd name="connsiteX6788" fmla="*/ 1114408 w 1842380"/>
                <a:gd name="connsiteY6788" fmla="*/ 614185 h 1847704"/>
                <a:gd name="connsiteX6789" fmla="*/ 1115473 w 1842380"/>
                <a:gd name="connsiteY6789" fmla="*/ 612055 h 1847704"/>
                <a:gd name="connsiteX6790" fmla="*/ 1115473 w 1842380"/>
                <a:gd name="connsiteY6790" fmla="*/ 608860 h 1847704"/>
                <a:gd name="connsiteX6791" fmla="*/ 1114408 w 1842380"/>
                <a:gd name="connsiteY6791" fmla="*/ 607795 h 1847704"/>
                <a:gd name="connsiteX6792" fmla="*/ 1114408 w 1842380"/>
                <a:gd name="connsiteY6792" fmla="*/ 584366 h 1847704"/>
                <a:gd name="connsiteX6793" fmla="*/ 1116538 w 1842380"/>
                <a:gd name="connsiteY6793" fmla="*/ 584366 h 1847704"/>
                <a:gd name="connsiteX6794" fmla="*/ 1121863 w 1842380"/>
                <a:gd name="connsiteY6794" fmla="*/ 585431 h 1847704"/>
                <a:gd name="connsiteX6795" fmla="*/ 1121863 w 1842380"/>
                <a:gd name="connsiteY6795" fmla="*/ 585431 h 1847704"/>
                <a:gd name="connsiteX6796" fmla="*/ 1121863 w 1842380"/>
                <a:gd name="connsiteY6796" fmla="*/ 695654 h 1847704"/>
                <a:gd name="connsiteX6797" fmla="*/ 1121863 w 1842380"/>
                <a:gd name="connsiteY6797" fmla="*/ 704707 h 1847704"/>
                <a:gd name="connsiteX6798" fmla="*/ 1116005 w 1842380"/>
                <a:gd name="connsiteY6798" fmla="*/ 711629 h 1847704"/>
                <a:gd name="connsiteX6799" fmla="*/ 1121863 w 1842380"/>
                <a:gd name="connsiteY6799" fmla="*/ 713759 h 1847704"/>
                <a:gd name="connsiteX6800" fmla="*/ 1121863 w 1842380"/>
                <a:gd name="connsiteY6800" fmla="*/ 713759 h 1847704"/>
                <a:gd name="connsiteX6801" fmla="*/ 1121863 w 1842380"/>
                <a:gd name="connsiteY6801" fmla="*/ 721746 h 1847704"/>
                <a:gd name="connsiteX6802" fmla="*/ 1119733 w 1842380"/>
                <a:gd name="connsiteY6802" fmla="*/ 719616 h 1847704"/>
                <a:gd name="connsiteX6803" fmla="*/ 1116538 w 1842380"/>
                <a:gd name="connsiteY6803" fmla="*/ 718551 h 1847704"/>
                <a:gd name="connsiteX6804" fmla="*/ 1114408 w 1842380"/>
                <a:gd name="connsiteY6804" fmla="*/ 718551 h 1847704"/>
                <a:gd name="connsiteX6805" fmla="*/ 1114408 w 1842380"/>
                <a:gd name="connsiteY6805" fmla="*/ 703642 h 1847704"/>
                <a:gd name="connsiteX6806" fmla="*/ 1121863 w 1842380"/>
                <a:gd name="connsiteY6806" fmla="*/ 695654 h 1847704"/>
                <a:gd name="connsiteX6807" fmla="*/ 1121863 w 1842380"/>
                <a:gd name="connsiteY6807" fmla="*/ 695654 h 1847704"/>
                <a:gd name="connsiteX6808" fmla="*/ 1121863 w 1842380"/>
                <a:gd name="connsiteY6808" fmla="*/ 748370 h 1847704"/>
                <a:gd name="connsiteX6809" fmla="*/ 1121863 w 1842380"/>
                <a:gd name="connsiteY6809" fmla="*/ 755292 h 1847704"/>
                <a:gd name="connsiteX6810" fmla="*/ 1113876 w 1842380"/>
                <a:gd name="connsiteY6810" fmla="*/ 751032 h 1847704"/>
                <a:gd name="connsiteX6811" fmla="*/ 1113876 w 1842380"/>
                <a:gd name="connsiteY6811" fmla="*/ 741980 h 1847704"/>
                <a:gd name="connsiteX6812" fmla="*/ 1121863 w 1842380"/>
                <a:gd name="connsiteY6812" fmla="*/ 748370 h 1847704"/>
                <a:gd name="connsiteX6813" fmla="*/ 1121863 w 1842380"/>
                <a:gd name="connsiteY6813" fmla="*/ 748370 h 1847704"/>
                <a:gd name="connsiteX6814" fmla="*/ 1121863 w 1842380"/>
                <a:gd name="connsiteY6814" fmla="*/ 766474 h 1847704"/>
                <a:gd name="connsiteX6815" fmla="*/ 1121863 w 1842380"/>
                <a:gd name="connsiteY6815" fmla="*/ 774461 h 1847704"/>
                <a:gd name="connsiteX6816" fmla="*/ 1118668 w 1842380"/>
                <a:gd name="connsiteY6816" fmla="*/ 776591 h 1847704"/>
                <a:gd name="connsiteX6817" fmla="*/ 1118668 w 1842380"/>
                <a:gd name="connsiteY6817" fmla="*/ 778721 h 1847704"/>
                <a:gd name="connsiteX6818" fmla="*/ 1121863 w 1842380"/>
                <a:gd name="connsiteY6818" fmla="*/ 781916 h 1847704"/>
                <a:gd name="connsiteX6819" fmla="*/ 1121863 w 1842380"/>
                <a:gd name="connsiteY6819" fmla="*/ 790968 h 1847704"/>
                <a:gd name="connsiteX6820" fmla="*/ 1121863 w 1842380"/>
                <a:gd name="connsiteY6820" fmla="*/ 789903 h 1847704"/>
                <a:gd name="connsiteX6821" fmla="*/ 1119733 w 1842380"/>
                <a:gd name="connsiteY6821" fmla="*/ 787773 h 1847704"/>
                <a:gd name="connsiteX6822" fmla="*/ 1113876 w 1842380"/>
                <a:gd name="connsiteY6822" fmla="*/ 803748 h 1847704"/>
                <a:gd name="connsiteX6823" fmla="*/ 1113876 w 1842380"/>
                <a:gd name="connsiteY6823" fmla="*/ 770202 h 1847704"/>
                <a:gd name="connsiteX6824" fmla="*/ 1113876 w 1842380"/>
                <a:gd name="connsiteY6824" fmla="*/ 771267 h 1847704"/>
                <a:gd name="connsiteX6825" fmla="*/ 1121863 w 1842380"/>
                <a:gd name="connsiteY6825" fmla="*/ 766474 h 1847704"/>
                <a:gd name="connsiteX6826" fmla="*/ 1121863 w 1842380"/>
                <a:gd name="connsiteY6826" fmla="*/ 766474 h 1847704"/>
                <a:gd name="connsiteX6827" fmla="*/ 1121863 w 1842380"/>
                <a:gd name="connsiteY6827" fmla="*/ 826112 h 1847704"/>
                <a:gd name="connsiteX6828" fmla="*/ 1121863 w 1842380"/>
                <a:gd name="connsiteY6828" fmla="*/ 840489 h 1847704"/>
                <a:gd name="connsiteX6829" fmla="*/ 1121863 w 1842380"/>
                <a:gd name="connsiteY6829" fmla="*/ 841554 h 1847704"/>
                <a:gd name="connsiteX6830" fmla="*/ 1121863 w 1842380"/>
                <a:gd name="connsiteY6830" fmla="*/ 848476 h 1847704"/>
                <a:gd name="connsiteX6831" fmla="*/ 1121863 w 1842380"/>
                <a:gd name="connsiteY6831" fmla="*/ 863385 h 1847704"/>
                <a:gd name="connsiteX6832" fmla="*/ 1114940 w 1842380"/>
                <a:gd name="connsiteY6832" fmla="*/ 843151 h 1847704"/>
                <a:gd name="connsiteX6833" fmla="*/ 1113876 w 1842380"/>
                <a:gd name="connsiteY6833" fmla="*/ 841021 h 1847704"/>
                <a:gd name="connsiteX6834" fmla="*/ 1113876 w 1842380"/>
                <a:gd name="connsiteY6834" fmla="*/ 831969 h 1847704"/>
                <a:gd name="connsiteX6835" fmla="*/ 1117070 w 1842380"/>
                <a:gd name="connsiteY6835" fmla="*/ 835164 h 1847704"/>
                <a:gd name="connsiteX6836" fmla="*/ 1121863 w 1842380"/>
                <a:gd name="connsiteY6836" fmla="*/ 826112 h 1847704"/>
                <a:gd name="connsiteX6837" fmla="*/ 1121863 w 1842380"/>
                <a:gd name="connsiteY6837" fmla="*/ 826112 h 1847704"/>
                <a:gd name="connsiteX6838" fmla="*/ 1121863 w 1842380"/>
                <a:gd name="connsiteY6838" fmla="*/ 1003960 h 1847704"/>
                <a:gd name="connsiteX6839" fmla="*/ 1121863 w 1842380"/>
                <a:gd name="connsiteY6839" fmla="*/ 1027389 h 1847704"/>
                <a:gd name="connsiteX6840" fmla="*/ 1121863 w 1842380"/>
                <a:gd name="connsiteY6840" fmla="*/ 1027389 h 1847704"/>
                <a:gd name="connsiteX6841" fmla="*/ 1113876 w 1842380"/>
                <a:gd name="connsiteY6841" fmla="*/ 1037506 h 1847704"/>
                <a:gd name="connsiteX6842" fmla="*/ 1113876 w 1842380"/>
                <a:gd name="connsiteY6842" fmla="*/ 1026324 h 1847704"/>
                <a:gd name="connsiteX6843" fmla="*/ 1117070 w 1842380"/>
                <a:gd name="connsiteY6843" fmla="*/ 1023129 h 1847704"/>
                <a:gd name="connsiteX6844" fmla="*/ 1121863 w 1842380"/>
                <a:gd name="connsiteY6844" fmla="*/ 1003960 h 1847704"/>
                <a:gd name="connsiteX6845" fmla="*/ 1121863 w 1842380"/>
                <a:gd name="connsiteY6845" fmla="*/ 1003960 h 1847704"/>
                <a:gd name="connsiteX6846" fmla="*/ 1121863 w 1842380"/>
                <a:gd name="connsiteY6846" fmla="*/ 1043364 h 1847704"/>
                <a:gd name="connsiteX6847" fmla="*/ 1121863 w 1842380"/>
                <a:gd name="connsiteY6847" fmla="*/ 1050286 h 1847704"/>
                <a:gd name="connsiteX6848" fmla="*/ 1113876 w 1842380"/>
                <a:gd name="connsiteY6848" fmla="*/ 1051351 h 1847704"/>
                <a:gd name="connsiteX6849" fmla="*/ 1113876 w 1842380"/>
                <a:gd name="connsiteY6849" fmla="*/ 1043364 h 1847704"/>
                <a:gd name="connsiteX6850" fmla="*/ 1121863 w 1842380"/>
                <a:gd name="connsiteY6850" fmla="*/ 1043364 h 1847704"/>
                <a:gd name="connsiteX6851" fmla="*/ 1121863 w 1842380"/>
                <a:gd name="connsiteY6851" fmla="*/ 1043364 h 1847704"/>
                <a:gd name="connsiteX6852" fmla="*/ 1121863 w 1842380"/>
                <a:gd name="connsiteY6852" fmla="*/ 1069455 h 1847704"/>
                <a:gd name="connsiteX6853" fmla="*/ 1121863 w 1842380"/>
                <a:gd name="connsiteY6853" fmla="*/ 1076377 h 1847704"/>
                <a:gd name="connsiteX6854" fmla="*/ 1113876 w 1842380"/>
                <a:gd name="connsiteY6854" fmla="*/ 1076377 h 1847704"/>
                <a:gd name="connsiteX6855" fmla="*/ 1113876 w 1842380"/>
                <a:gd name="connsiteY6855" fmla="*/ 1069455 h 1847704"/>
                <a:gd name="connsiteX6856" fmla="*/ 1121863 w 1842380"/>
                <a:gd name="connsiteY6856" fmla="*/ 1069455 h 1847704"/>
                <a:gd name="connsiteX6857" fmla="*/ 1121863 w 1842380"/>
                <a:gd name="connsiteY6857" fmla="*/ 1069455 h 1847704"/>
                <a:gd name="connsiteX6858" fmla="*/ 1121863 w 1842380"/>
                <a:gd name="connsiteY6858" fmla="*/ 1078507 h 1847704"/>
                <a:gd name="connsiteX6859" fmla="*/ 1121863 w 1842380"/>
                <a:gd name="connsiteY6859" fmla="*/ 1089689 h 1847704"/>
                <a:gd name="connsiteX6860" fmla="*/ 1120798 w 1842380"/>
                <a:gd name="connsiteY6860" fmla="*/ 1090754 h 1847704"/>
                <a:gd name="connsiteX6861" fmla="*/ 1121863 w 1842380"/>
                <a:gd name="connsiteY6861" fmla="*/ 1092884 h 1847704"/>
                <a:gd name="connsiteX6862" fmla="*/ 1121863 w 1842380"/>
                <a:gd name="connsiteY6862" fmla="*/ 1116313 h 1847704"/>
                <a:gd name="connsiteX6863" fmla="*/ 1116005 w 1842380"/>
                <a:gd name="connsiteY6863" fmla="*/ 1125366 h 1847704"/>
                <a:gd name="connsiteX6864" fmla="*/ 1116005 w 1842380"/>
                <a:gd name="connsiteY6864" fmla="*/ 1125366 h 1847704"/>
                <a:gd name="connsiteX6865" fmla="*/ 1113876 w 1842380"/>
                <a:gd name="connsiteY6865" fmla="*/ 1128560 h 1847704"/>
                <a:gd name="connsiteX6866" fmla="*/ 1113876 w 1842380"/>
                <a:gd name="connsiteY6866" fmla="*/ 1117378 h 1847704"/>
                <a:gd name="connsiteX6867" fmla="*/ 1116005 w 1842380"/>
                <a:gd name="connsiteY6867" fmla="*/ 1095014 h 1847704"/>
                <a:gd name="connsiteX6868" fmla="*/ 1113876 w 1842380"/>
                <a:gd name="connsiteY6868" fmla="*/ 1097144 h 1847704"/>
                <a:gd name="connsiteX6869" fmla="*/ 1113876 w 1842380"/>
                <a:gd name="connsiteY6869" fmla="*/ 1089157 h 1847704"/>
                <a:gd name="connsiteX6870" fmla="*/ 1121863 w 1842380"/>
                <a:gd name="connsiteY6870" fmla="*/ 1078507 h 1847704"/>
                <a:gd name="connsiteX6871" fmla="*/ 1121863 w 1842380"/>
                <a:gd name="connsiteY6871" fmla="*/ 1078507 h 1847704"/>
                <a:gd name="connsiteX6872" fmla="*/ 1121863 w 1842380"/>
                <a:gd name="connsiteY6872" fmla="*/ 1154652 h 1847704"/>
                <a:gd name="connsiteX6873" fmla="*/ 1121863 w 1842380"/>
                <a:gd name="connsiteY6873" fmla="*/ 1171691 h 1847704"/>
                <a:gd name="connsiteX6874" fmla="*/ 1120798 w 1842380"/>
                <a:gd name="connsiteY6874" fmla="*/ 1169561 h 1847704"/>
                <a:gd name="connsiteX6875" fmla="*/ 1113876 w 1842380"/>
                <a:gd name="connsiteY6875" fmla="*/ 1163704 h 1847704"/>
                <a:gd name="connsiteX6876" fmla="*/ 1113876 w 1842380"/>
                <a:gd name="connsiteY6876" fmla="*/ 1155717 h 1847704"/>
                <a:gd name="connsiteX6877" fmla="*/ 1120798 w 1842380"/>
                <a:gd name="connsiteY6877" fmla="*/ 1159977 h 1847704"/>
                <a:gd name="connsiteX6878" fmla="*/ 1121863 w 1842380"/>
                <a:gd name="connsiteY6878" fmla="*/ 1155717 h 1847704"/>
                <a:gd name="connsiteX6879" fmla="*/ 1121863 w 1842380"/>
                <a:gd name="connsiteY6879" fmla="*/ 1154652 h 1847704"/>
                <a:gd name="connsiteX6880" fmla="*/ 1121863 w 1842380"/>
                <a:gd name="connsiteY6880" fmla="*/ 1154652 h 1847704"/>
                <a:gd name="connsiteX6881" fmla="*/ 1121863 w 1842380"/>
                <a:gd name="connsiteY6881" fmla="*/ 1247303 h 1847704"/>
                <a:gd name="connsiteX6882" fmla="*/ 1121863 w 1842380"/>
                <a:gd name="connsiteY6882" fmla="*/ 1297889 h 1847704"/>
                <a:gd name="connsiteX6883" fmla="*/ 1120798 w 1842380"/>
                <a:gd name="connsiteY6883" fmla="*/ 1297889 h 1847704"/>
                <a:gd name="connsiteX6884" fmla="*/ 1113876 w 1842380"/>
                <a:gd name="connsiteY6884" fmla="*/ 1298954 h 1847704"/>
                <a:gd name="connsiteX6885" fmla="*/ 1113876 w 1842380"/>
                <a:gd name="connsiteY6885" fmla="*/ 1298954 h 1847704"/>
                <a:gd name="connsiteX6886" fmla="*/ 1113876 w 1842380"/>
                <a:gd name="connsiteY6886" fmla="*/ 1280850 h 1847704"/>
                <a:gd name="connsiteX6887" fmla="*/ 1117070 w 1842380"/>
                <a:gd name="connsiteY6887" fmla="*/ 1279785 h 1847704"/>
                <a:gd name="connsiteX6888" fmla="*/ 1120265 w 1842380"/>
                <a:gd name="connsiteY6888" fmla="*/ 1276590 h 1847704"/>
                <a:gd name="connsiteX6889" fmla="*/ 1120265 w 1842380"/>
                <a:gd name="connsiteY6889" fmla="*/ 1269668 h 1847704"/>
                <a:gd name="connsiteX6890" fmla="*/ 1119200 w 1842380"/>
                <a:gd name="connsiteY6890" fmla="*/ 1265408 h 1847704"/>
                <a:gd name="connsiteX6891" fmla="*/ 1116005 w 1842380"/>
                <a:gd name="connsiteY6891" fmla="*/ 1264343 h 1847704"/>
                <a:gd name="connsiteX6892" fmla="*/ 1113876 w 1842380"/>
                <a:gd name="connsiteY6892" fmla="*/ 1264343 h 1847704"/>
                <a:gd name="connsiteX6893" fmla="*/ 1113876 w 1842380"/>
                <a:gd name="connsiteY6893" fmla="*/ 1232927 h 1847704"/>
                <a:gd name="connsiteX6894" fmla="*/ 1114940 w 1842380"/>
                <a:gd name="connsiteY6894" fmla="*/ 1235056 h 1847704"/>
                <a:gd name="connsiteX6895" fmla="*/ 1120798 w 1842380"/>
                <a:gd name="connsiteY6895" fmla="*/ 1245174 h 1847704"/>
                <a:gd name="connsiteX6896" fmla="*/ 1121863 w 1842380"/>
                <a:gd name="connsiteY6896" fmla="*/ 1247303 h 1847704"/>
                <a:gd name="connsiteX6897" fmla="*/ 1121863 w 1842380"/>
                <a:gd name="connsiteY6897" fmla="*/ 1247303 h 1847704"/>
                <a:gd name="connsiteX6898" fmla="*/ 1121863 w 1842380"/>
                <a:gd name="connsiteY6898" fmla="*/ 1315993 h 1847704"/>
                <a:gd name="connsiteX6899" fmla="*/ 1121863 w 1842380"/>
                <a:gd name="connsiteY6899" fmla="*/ 1339422 h 1847704"/>
                <a:gd name="connsiteX6900" fmla="*/ 1118668 w 1842380"/>
                <a:gd name="connsiteY6900" fmla="*/ 1342617 h 1847704"/>
                <a:gd name="connsiteX6901" fmla="*/ 1118668 w 1842380"/>
                <a:gd name="connsiteY6901" fmla="*/ 1344747 h 1847704"/>
                <a:gd name="connsiteX6902" fmla="*/ 1118668 w 1842380"/>
                <a:gd name="connsiteY6902" fmla="*/ 1349007 h 1847704"/>
                <a:gd name="connsiteX6903" fmla="*/ 1118668 w 1842380"/>
                <a:gd name="connsiteY6903" fmla="*/ 1353267 h 1847704"/>
                <a:gd name="connsiteX6904" fmla="*/ 1118668 w 1842380"/>
                <a:gd name="connsiteY6904" fmla="*/ 1357527 h 1847704"/>
                <a:gd name="connsiteX6905" fmla="*/ 1118668 w 1842380"/>
                <a:gd name="connsiteY6905" fmla="*/ 1359657 h 1847704"/>
                <a:gd name="connsiteX6906" fmla="*/ 1116538 w 1842380"/>
                <a:gd name="connsiteY6906" fmla="*/ 1360722 h 1847704"/>
                <a:gd name="connsiteX6907" fmla="*/ 1114408 w 1842380"/>
                <a:gd name="connsiteY6907" fmla="*/ 1359657 h 1847704"/>
                <a:gd name="connsiteX6908" fmla="*/ 1114408 w 1842380"/>
                <a:gd name="connsiteY6908" fmla="*/ 1319188 h 1847704"/>
                <a:gd name="connsiteX6909" fmla="*/ 1114408 w 1842380"/>
                <a:gd name="connsiteY6909" fmla="*/ 1319188 h 1847704"/>
                <a:gd name="connsiteX6910" fmla="*/ 1121330 w 1842380"/>
                <a:gd name="connsiteY6910" fmla="*/ 1314928 h 1847704"/>
                <a:gd name="connsiteX6911" fmla="*/ 1121863 w 1842380"/>
                <a:gd name="connsiteY6911" fmla="*/ 1314928 h 1847704"/>
                <a:gd name="connsiteX6912" fmla="*/ 1121863 w 1842380"/>
                <a:gd name="connsiteY6912" fmla="*/ 1315993 h 1847704"/>
                <a:gd name="connsiteX6913" fmla="*/ 1121863 w 1842380"/>
                <a:gd name="connsiteY6913" fmla="*/ 1382553 h 1847704"/>
                <a:gd name="connsiteX6914" fmla="*/ 1121863 w 1842380"/>
                <a:gd name="connsiteY6914" fmla="*/ 1392670 h 1847704"/>
                <a:gd name="connsiteX6915" fmla="*/ 1113876 w 1842380"/>
                <a:gd name="connsiteY6915" fmla="*/ 1393735 h 1847704"/>
                <a:gd name="connsiteX6916" fmla="*/ 1113876 w 1842380"/>
                <a:gd name="connsiteY6916" fmla="*/ 1383618 h 1847704"/>
                <a:gd name="connsiteX6917" fmla="*/ 1121863 w 1842380"/>
                <a:gd name="connsiteY6917" fmla="*/ 1382553 h 1847704"/>
                <a:gd name="connsiteX6918" fmla="*/ 1121863 w 1842380"/>
                <a:gd name="connsiteY6918" fmla="*/ 1382553 h 1847704"/>
                <a:gd name="connsiteX6919" fmla="*/ 1121863 w 1842380"/>
                <a:gd name="connsiteY6919" fmla="*/ 1424087 h 1847704"/>
                <a:gd name="connsiteX6920" fmla="*/ 1121863 w 1842380"/>
                <a:gd name="connsiteY6920" fmla="*/ 1447516 h 1847704"/>
                <a:gd name="connsiteX6921" fmla="*/ 1113876 w 1842380"/>
                <a:gd name="connsiteY6921" fmla="*/ 1450711 h 1847704"/>
                <a:gd name="connsiteX6922" fmla="*/ 1113876 w 1842380"/>
                <a:gd name="connsiteY6922" fmla="*/ 1440594 h 1847704"/>
                <a:gd name="connsiteX6923" fmla="*/ 1120798 w 1842380"/>
                <a:gd name="connsiteY6923" fmla="*/ 1437399 h 1847704"/>
                <a:gd name="connsiteX6924" fmla="*/ 1120798 w 1842380"/>
                <a:gd name="connsiteY6924" fmla="*/ 1437399 h 1847704"/>
                <a:gd name="connsiteX6925" fmla="*/ 1121863 w 1842380"/>
                <a:gd name="connsiteY6925" fmla="*/ 1436334 h 1847704"/>
                <a:gd name="connsiteX6926" fmla="*/ 1113876 w 1842380"/>
                <a:gd name="connsiteY6926" fmla="*/ 1430476 h 1847704"/>
                <a:gd name="connsiteX6927" fmla="*/ 1113876 w 1842380"/>
                <a:gd name="connsiteY6927" fmla="*/ 1417164 h 1847704"/>
                <a:gd name="connsiteX6928" fmla="*/ 1121863 w 1842380"/>
                <a:gd name="connsiteY6928" fmla="*/ 1424087 h 1847704"/>
                <a:gd name="connsiteX6929" fmla="*/ 1121863 w 1842380"/>
                <a:gd name="connsiteY6929" fmla="*/ 1424087 h 1847704"/>
                <a:gd name="connsiteX6930" fmla="*/ 1121863 w 1842380"/>
                <a:gd name="connsiteY6930" fmla="*/ 1567856 h 1847704"/>
                <a:gd name="connsiteX6931" fmla="*/ 1121863 w 1842380"/>
                <a:gd name="connsiteY6931" fmla="*/ 1576908 h 1847704"/>
                <a:gd name="connsiteX6932" fmla="*/ 1119733 w 1842380"/>
                <a:gd name="connsiteY6932" fmla="*/ 1568921 h 1847704"/>
                <a:gd name="connsiteX6933" fmla="*/ 1121863 w 1842380"/>
                <a:gd name="connsiteY6933" fmla="*/ 1567856 h 1847704"/>
                <a:gd name="connsiteX6934" fmla="*/ 1121863 w 1842380"/>
                <a:gd name="connsiteY6934" fmla="*/ 1567856 h 1847704"/>
                <a:gd name="connsiteX6935" fmla="*/ 1121863 w 1842380"/>
                <a:gd name="connsiteY6935" fmla="*/ 1721210 h 1847704"/>
                <a:gd name="connsiteX6936" fmla="*/ 1121863 w 1842380"/>
                <a:gd name="connsiteY6936" fmla="*/ 1739315 h 1847704"/>
                <a:gd name="connsiteX6937" fmla="*/ 1119733 w 1842380"/>
                <a:gd name="connsiteY6937" fmla="*/ 1738250 h 1847704"/>
                <a:gd name="connsiteX6938" fmla="*/ 1113876 w 1842380"/>
                <a:gd name="connsiteY6938" fmla="*/ 1737185 h 1847704"/>
                <a:gd name="connsiteX6939" fmla="*/ 1113876 w 1842380"/>
                <a:gd name="connsiteY6939" fmla="*/ 1720145 h 1847704"/>
                <a:gd name="connsiteX6940" fmla="*/ 1121863 w 1842380"/>
                <a:gd name="connsiteY6940" fmla="*/ 1721210 h 1847704"/>
                <a:gd name="connsiteX6941" fmla="*/ 1121863 w 1842380"/>
                <a:gd name="connsiteY6941" fmla="*/ 1721210 h 1847704"/>
                <a:gd name="connsiteX6942" fmla="*/ 1121863 w 1842380"/>
                <a:gd name="connsiteY6942" fmla="*/ 1797887 h 1847704"/>
                <a:gd name="connsiteX6943" fmla="*/ 1121863 w 1842380"/>
                <a:gd name="connsiteY6943" fmla="*/ 1819187 h 1847704"/>
                <a:gd name="connsiteX6944" fmla="*/ 1116005 w 1842380"/>
                <a:gd name="connsiteY6944" fmla="*/ 1821317 h 1847704"/>
                <a:gd name="connsiteX6945" fmla="*/ 1113876 w 1842380"/>
                <a:gd name="connsiteY6945" fmla="*/ 1822382 h 1847704"/>
                <a:gd name="connsiteX6946" fmla="*/ 1113876 w 1842380"/>
                <a:gd name="connsiteY6946" fmla="*/ 1793095 h 1847704"/>
                <a:gd name="connsiteX6947" fmla="*/ 1121863 w 1842380"/>
                <a:gd name="connsiteY6947" fmla="*/ 1797887 h 1847704"/>
                <a:gd name="connsiteX6948" fmla="*/ 1113876 w 1842380"/>
                <a:gd name="connsiteY6948" fmla="*/ 25795 h 1847704"/>
                <a:gd name="connsiteX6949" fmla="*/ 1113876 w 1842380"/>
                <a:gd name="connsiteY6949" fmla="*/ 49224 h 1847704"/>
                <a:gd name="connsiteX6950" fmla="*/ 1110681 w 1842380"/>
                <a:gd name="connsiteY6950" fmla="*/ 46029 h 1847704"/>
                <a:gd name="connsiteX6951" fmla="*/ 1110681 w 1842380"/>
                <a:gd name="connsiteY6951" fmla="*/ 24730 h 1847704"/>
                <a:gd name="connsiteX6952" fmla="*/ 1113876 w 1842380"/>
                <a:gd name="connsiteY6952" fmla="*/ 25795 h 1847704"/>
                <a:gd name="connsiteX6953" fmla="*/ 1113876 w 1842380"/>
                <a:gd name="connsiteY6953" fmla="*/ 25795 h 1847704"/>
                <a:gd name="connsiteX6954" fmla="*/ 1113876 w 1842380"/>
                <a:gd name="connsiteY6954" fmla="*/ 115784 h 1847704"/>
                <a:gd name="connsiteX6955" fmla="*/ 1113876 w 1842380"/>
                <a:gd name="connsiteY6955" fmla="*/ 131758 h 1847704"/>
                <a:gd name="connsiteX6956" fmla="*/ 1110681 w 1842380"/>
                <a:gd name="connsiteY6956" fmla="*/ 131758 h 1847704"/>
                <a:gd name="connsiteX6957" fmla="*/ 1110681 w 1842380"/>
                <a:gd name="connsiteY6957" fmla="*/ 114719 h 1847704"/>
                <a:gd name="connsiteX6958" fmla="*/ 1113876 w 1842380"/>
                <a:gd name="connsiteY6958" fmla="*/ 115784 h 1847704"/>
                <a:gd name="connsiteX6959" fmla="*/ 1113876 w 1842380"/>
                <a:gd name="connsiteY6959" fmla="*/ 115784 h 1847704"/>
                <a:gd name="connsiteX6960" fmla="*/ 1113876 w 1842380"/>
                <a:gd name="connsiteY6960" fmla="*/ 189799 h 1847704"/>
                <a:gd name="connsiteX6961" fmla="*/ 1113876 w 1842380"/>
                <a:gd name="connsiteY6961" fmla="*/ 235059 h 1847704"/>
                <a:gd name="connsiteX6962" fmla="*/ 1110681 w 1842380"/>
                <a:gd name="connsiteY6962" fmla="*/ 235059 h 1847704"/>
                <a:gd name="connsiteX6963" fmla="*/ 1110681 w 1842380"/>
                <a:gd name="connsiteY6963" fmla="*/ 189799 h 1847704"/>
                <a:gd name="connsiteX6964" fmla="*/ 1113876 w 1842380"/>
                <a:gd name="connsiteY6964" fmla="*/ 189799 h 1847704"/>
                <a:gd name="connsiteX6965" fmla="*/ 1113876 w 1842380"/>
                <a:gd name="connsiteY6965" fmla="*/ 189799 h 1847704"/>
                <a:gd name="connsiteX6966" fmla="*/ 1113876 w 1842380"/>
                <a:gd name="connsiteY6966" fmla="*/ 251034 h 1847704"/>
                <a:gd name="connsiteX6967" fmla="*/ 1113876 w 1842380"/>
                <a:gd name="connsiteY6967" fmla="*/ 311736 h 1847704"/>
                <a:gd name="connsiteX6968" fmla="*/ 1110681 w 1842380"/>
                <a:gd name="connsiteY6968" fmla="*/ 310671 h 1847704"/>
                <a:gd name="connsiteX6969" fmla="*/ 1110681 w 1842380"/>
                <a:gd name="connsiteY6969" fmla="*/ 273398 h 1847704"/>
                <a:gd name="connsiteX6970" fmla="*/ 1111746 w 1842380"/>
                <a:gd name="connsiteY6970" fmla="*/ 273398 h 1847704"/>
                <a:gd name="connsiteX6971" fmla="*/ 1110681 w 1842380"/>
                <a:gd name="connsiteY6971" fmla="*/ 269138 h 1847704"/>
                <a:gd name="connsiteX6972" fmla="*/ 1110681 w 1842380"/>
                <a:gd name="connsiteY6972" fmla="*/ 252099 h 1847704"/>
                <a:gd name="connsiteX6973" fmla="*/ 1113876 w 1842380"/>
                <a:gd name="connsiteY6973" fmla="*/ 251034 h 1847704"/>
                <a:gd name="connsiteX6974" fmla="*/ 1113876 w 1842380"/>
                <a:gd name="connsiteY6974" fmla="*/ 251034 h 1847704"/>
                <a:gd name="connsiteX6975" fmla="*/ 1113876 w 1842380"/>
                <a:gd name="connsiteY6975" fmla="*/ 323983 h 1847704"/>
                <a:gd name="connsiteX6976" fmla="*/ 1113876 w 1842380"/>
                <a:gd name="connsiteY6976" fmla="*/ 344218 h 1847704"/>
                <a:gd name="connsiteX6977" fmla="*/ 1110681 w 1842380"/>
                <a:gd name="connsiteY6977" fmla="*/ 344218 h 1847704"/>
                <a:gd name="connsiteX6978" fmla="*/ 1110681 w 1842380"/>
                <a:gd name="connsiteY6978" fmla="*/ 322919 h 1847704"/>
                <a:gd name="connsiteX6979" fmla="*/ 1113876 w 1842380"/>
                <a:gd name="connsiteY6979" fmla="*/ 323983 h 1847704"/>
                <a:gd name="connsiteX6980" fmla="*/ 1113876 w 1842380"/>
                <a:gd name="connsiteY6980" fmla="*/ 323983 h 1847704"/>
                <a:gd name="connsiteX6981" fmla="*/ 1113876 w 1842380"/>
                <a:gd name="connsiteY6981" fmla="*/ 417700 h 1847704"/>
                <a:gd name="connsiteX6982" fmla="*/ 1113876 w 1842380"/>
                <a:gd name="connsiteY6982" fmla="*/ 427817 h 1847704"/>
                <a:gd name="connsiteX6983" fmla="*/ 1110681 w 1842380"/>
                <a:gd name="connsiteY6983" fmla="*/ 426752 h 1847704"/>
                <a:gd name="connsiteX6984" fmla="*/ 1110681 w 1842380"/>
                <a:gd name="connsiteY6984" fmla="*/ 416635 h 1847704"/>
                <a:gd name="connsiteX6985" fmla="*/ 1113876 w 1842380"/>
                <a:gd name="connsiteY6985" fmla="*/ 417700 h 1847704"/>
                <a:gd name="connsiteX6986" fmla="*/ 1113876 w 1842380"/>
                <a:gd name="connsiteY6986" fmla="*/ 417700 h 1847704"/>
                <a:gd name="connsiteX6987" fmla="*/ 1113876 w 1842380"/>
                <a:gd name="connsiteY6987" fmla="*/ 474675 h 1847704"/>
                <a:gd name="connsiteX6988" fmla="*/ 1113876 w 1842380"/>
                <a:gd name="connsiteY6988" fmla="*/ 485857 h 1847704"/>
                <a:gd name="connsiteX6989" fmla="*/ 1110681 w 1842380"/>
                <a:gd name="connsiteY6989" fmla="*/ 484792 h 1847704"/>
                <a:gd name="connsiteX6990" fmla="*/ 1110681 w 1842380"/>
                <a:gd name="connsiteY6990" fmla="*/ 472545 h 1847704"/>
                <a:gd name="connsiteX6991" fmla="*/ 1113876 w 1842380"/>
                <a:gd name="connsiteY6991" fmla="*/ 474675 h 1847704"/>
                <a:gd name="connsiteX6992" fmla="*/ 1113876 w 1842380"/>
                <a:gd name="connsiteY6992" fmla="*/ 474675 h 1847704"/>
                <a:gd name="connsiteX6993" fmla="*/ 1113876 w 1842380"/>
                <a:gd name="connsiteY6993" fmla="*/ 540170 h 1847704"/>
                <a:gd name="connsiteX6994" fmla="*/ 1113876 w 1842380"/>
                <a:gd name="connsiteY6994" fmla="*/ 565197 h 1847704"/>
                <a:gd name="connsiteX6995" fmla="*/ 1110681 w 1842380"/>
                <a:gd name="connsiteY6995" fmla="*/ 563067 h 1847704"/>
                <a:gd name="connsiteX6996" fmla="*/ 1110681 w 1842380"/>
                <a:gd name="connsiteY6996" fmla="*/ 563067 h 1847704"/>
                <a:gd name="connsiteX6997" fmla="*/ 1110681 w 1842380"/>
                <a:gd name="connsiteY6997" fmla="*/ 539638 h 1847704"/>
                <a:gd name="connsiteX6998" fmla="*/ 1113876 w 1842380"/>
                <a:gd name="connsiteY6998" fmla="*/ 540170 h 1847704"/>
                <a:gd name="connsiteX6999" fmla="*/ 1113876 w 1842380"/>
                <a:gd name="connsiteY6999" fmla="*/ 540170 h 1847704"/>
                <a:gd name="connsiteX7000" fmla="*/ 1113876 w 1842380"/>
                <a:gd name="connsiteY7000" fmla="*/ 584366 h 1847704"/>
                <a:gd name="connsiteX7001" fmla="*/ 1113876 w 1842380"/>
                <a:gd name="connsiteY7001" fmla="*/ 607795 h 1847704"/>
                <a:gd name="connsiteX7002" fmla="*/ 1112811 w 1842380"/>
                <a:gd name="connsiteY7002" fmla="*/ 606730 h 1847704"/>
                <a:gd name="connsiteX7003" fmla="*/ 1110681 w 1842380"/>
                <a:gd name="connsiteY7003" fmla="*/ 603535 h 1847704"/>
                <a:gd name="connsiteX7004" fmla="*/ 1110681 w 1842380"/>
                <a:gd name="connsiteY7004" fmla="*/ 603535 h 1847704"/>
                <a:gd name="connsiteX7005" fmla="*/ 1110681 w 1842380"/>
                <a:gd name="connsiteY7005" fmla="*/ 583301 h 1847704"/>
                <a:gd name="connsiteX7006" fmla="*/ 1110681 w 1842380"/>
                <a:gd name="connsiteY7006" fmla="*/ 583301 h 1847704"/>
                <a:gd name="connsiteX7007" fmla="*/ 1113876 w 1842380"/>
                <a:gd name="connsiteY7007" fmla="*/ 584366 h 1847704"/>
                <a:gd name="connsiteX7008" fmla="*/ 1113876 w 1842380"/>
                <a:gd name="connsiteY7008" fmla="*/ 584366 h 1847704"/>
                <a:gd name="connsiteX7009" fmla="*/ 1113876 w 1842380"/>
                <a:gd name="connsiteY7009" fmla="*/ 614717 h 1847704"/>
                <a:gd name="connsiteX7010" fmla="*/ 1113876 w 1842380"/>
                <a:gd name="connsiteY7010" fmla="*/ 641874 h 1847704"/>
                <a:gd name="connsiteX7011" fmla="*/ 1112811 w 1842380"/>
                <a:gd name="connsiteY7011" fmla="*/ 641874 h 1847704"/>
                <a:gd name="connsiteX7012" fmla="*/ 1110681 w 1842380"/>
                <a:gd name="connsiteY7012" fmla="*/ 644004 h 1847704"/>
                <a:gd name="connsiteX7013" fmla="*/ 1110681 w 1842380"/>
                <a:gd name="connsiteY7013" fmla="*/ 617912 h 1847704"/>
                <a:gd name="connsiteX7014" fmla="*/ 1112811 w 1842380"/>
                <a:gd name="connsiteY7014" fmla="*/ 615782 h 1847704"/>
                <a:gd name="connsiteX7015" fmla="*/ 1113876 w 1842380"/>
                <a:gd name="connsiteY7015" fmla="*/ 614717 h 1847704"/>
                <a:gd name="connsiteX7016" fmla="*/ 1113876 w 1842380"/>
                <a:gd name="connsiteY7016" fmla="*/ 614717 h 1847704"/>
                <a:gd name="connsiteX7017" fmla="*/ 1113876 w 1842380"/>
                <a:gd name="connsiteY7017" fmla="*/ 703642 h 1847704"/>
                <a:gd name="connsiteX7018" fmla="*/ 1113876 w 1842380"/>
                <a:gd name="connsiteY7018" fmla="*/ 718551 h 1847704"/>
                <a:gd name="connsiteX7019" fmla="*/ 1110681 w 1842380"/>
                <a:gd name="connsiteY7019" fmla="*/ 718551 h 1847704"/>
                <a:gd name="connsiteX7020" fmla="*/ 1110681 w 1842380"/>
                <a:gd name="connsiteY7020" fmla="*/ 706836 h 1847704"/>
                <a:gd name="connsiteX7021" fmla="*/ 1113876 w 1842380"/>
                <a:gd name="connsiteY7021" fmla="*/ 703642 h 1847704"/>
                <a:gd name="connsiteX7022" fmla="*/ 1113876 w 1842380"/>
                <a:gd name="connsiteY7022" fmla="*/ 703642 h 1847704"/>
                <a:gd name="connsiteX7023" fmla="*/ 1113876 w 1842380"/>
                <a:gd name="connsiteY7023" fmla="*/ 741980 h 1847704"/>
                <a:gd name="connsiteX7024" fmla="*/ 1113876 w 1842380"/>
                <a:gd name="connsiteY7024" fmla="*/ 751032 h 1847704"/>
                <a:gd name="connsiteX7025" fmla="*/ 1110681 w 1842380"/>
                <a:gd name="connsiteY7025" fmla="*/ 748902 h 1847704"/>
                <a:gd name="connsiteX7026" fmla="*/ 1110681 w 1842380"/>
                <a:gd name="connsiteY7026" fmla="*/ 739850 h 1847704"/>
                <a:gd name="connsiteX7027" fmla="*/ 1113876 w 1842380"/>
                <a:gd name="connsiteY7027" fmla="*/ 741980 h 1847704"/>
                <a:gd name="connsiteX7028" fmla="*/ 1113876 w 1842380"/>
                <a:gd name="connsiteY7028" fmla="*/ 741980 h 1847704"/>
                <a:gd name="connsiteX7029" fmla="*/ 1113876 w 1842380"/>
                <a:gd name="connsiteY7029" fmla="*/ 769669 h 1847704"/>
                <a:gd name="connsiteX7030" fmla="*/ 1113876 w 1842380"/>
                <a:gd name="connsiteY7030" fmla="*/ 803215 h 1847704"/>
                <a:gd name="connsiteX7031" fmla="*/ 1110681 w 1842380"/>
                <a:gd name="connsiteY7031" fmla="*/ 809073 h 1847704"/>
                <a:gd name="connsiteX7032" fmla="*/ 1110681 w 1842380"/>
                <a:gd name="connsiteY7032" fmla="*/ 794163 h 1847704"/>
                <a:gd name="connsiteX7033" fmla="*/ 1110681 w 1842380"/>
                <a:gd name="connsiteY7033" fmla="*/ 776059 h 1847704"/>
                <a:gd name="connsiteX7034" fmla="*/ 1110681 w 1842380"/>
                <a:gd name="connsiteY7034" fmla="*/ 765942 h 1847704"/>
                <a:gd name="connsiteX7035" fmla="*/ 1113876 w 1842380"/>
                <a:gd name="connsiteY7035" fmla="*/ 769669 h 1847704"/>
                <a:gd name="connsiteX7036" fmla="*/ 1113876 w 1842380"/>
                <a:gd name="connsiteY7036" fmla="*/ 769669 h 1847704"/>
                <a:gd name="connsiteX7037" fmla="*/ 1113876 w 1842380"/>
                <a:gd name="connsiteY7037" fmla="*/ 831969 h 1847704"/>
                <a:gd name="connsiteX7038" fmla="*/ 1113876 w 1842380"/>
                <a:gd name="connsiteY7038" fmla="*/ 841021 h 1847704"/>
                <a:gd name="connsiteX7039" fmla="*/ 1110681 w 1842380"/>
                <a:gd name="connsiteY7039" fmla="*/ 837827 h 1847704"/>
                <a:gd name="connsiteX7040" fmla="*/ 1110681 w 1842380"/>
                <a:gd name="connsiteY7040" fmla="*/ 827709 h 1847704"/>
                <a:gd name="connsiteX7041" fmla="*/ 1113876 w 1842380"/>
                <a:gd name="connsiteY7041" fmla="*/ 831969 h 1847704"/>
                <a:gd name="connsiteX7042" fmla="*/ 1113876 w 1842380"/>
                <a:gd name="connsiteY7042" fmla="*/ 831969 h 1847704"/>
                <a:gd name="connsiteX7043" fmla="*/ 1113876 w 1842380"/>
                <a:gd name="connsiteY7043" fmla="*/ 1026324 h 1847704"/>
                <a:gd name="connsiteX7044" fmla="*/ 1113876 w 1842380"/>
                <a:gd name="connsiteY7044" fmla="*/ 1037506 h 1847704"/>
                <a:gd name="connsiteX7045" fmla="*/ 1111746 w 1842380"/>
                <a:gd name="connsiteY7045" fmla="*/ 1044429 h 1847704"/>
                <a:gd name="connsiteX7046" fmla="*/ 1113876 w 1842380"/>
                <a:gd name="connsiteY7046" fmla="*/ 1043364 h 1847704"/>
                <a:gd name="connsiteX7047" fmla="*/ 1113876 w 1842380"/>
                <a:gd name="connsiteY7047" fmla="*/ 1051351 h 1847704"/>
                <a:gd name="connsiteX7048" fmla="*/ 1110681 w 1842380"/>
                <a:gd name="connsiteY7048" fmla="*/ 1051351 h 1847704"/>
                <a:gd name="connsiteX7049" fmla="*/ 1110681 w 1842380"/>
                <a:gd name="connsiteY7049" fmla="*/ 1030052 h 1847704"/>
                <a:gd name="connsiteX7050" fmla="*/ 1113876 w 1842380"/>
                <a:gd name="connsiteY7050" fmla="*/ 1026324 h 1847704"/>
                <a:gd name="connsiteX7051" fmla="*/ 1113876 w 1842380"/>
                <a:gd name="connsiteY7051" fmla="*/ 1026324 h 1847704"/>
                <a:gd name="connsiteX7052" fmla="*/ 1113876 w 1842380"/>
                <a:gd name="connsiteY7052" fmla="*/ 1069455 h 1847704"/>
                <a:gd name="connsiteX7053" fmla="*/ 1113876 w 1842380"/>
                <a:gd name="connsiteY7053" fmla="*/ 1076377 h 1847704"/>
                <a:gd name="connsiteX7054" fmla="*/ 1110681 w 1842380"/>
                <a:gd name="connsiteY7054" fmla="*/ 1075312 h 1847704"/>
                <a:gd name="connsiteX7055" fmla="*/ 1110681 w 1842380"/>
                <a:gd name="connsiteY7055" fmla="*/ 1068390 h 1847704"/>
                <a:gd name="connsiteX7056" fmla="*/ 1113876 w 1842380"/>
                <a:gd name="connsiteY7056" fmla="*/ 1069455 h 1847704"/>
                <a:gd name="connsiteX7057" fmla="*/ 1113876 w 1842380"/>
                <a:gd name="connsiteY7057" fmla="*/ 1069455 h 1847704"/>
                <a:gd name="connsiteX7058" fmla="*/ 1113876 w 1842380"/>
                <a:gd name="connsiteY7058" fmla="*/ 1089689 h 1847704"/>
                <a:gd name="connsiteX7059" fmla="*/ 1113876 w 1842380"/>
                <a:gd name="connsiteY7059" fmla="*/ 1097677 h 1847704"/>
                <a:gd name="connsiteX7060" fmla="*/ 1113876 w 1842380"/>
                <a:gd name="connsiteY7060" fmla="*/ 1097677 h 1847704"/>
                <a:gd name="connsiteX7061" fmla="*/ 1110681 w 1842380"/>
                <a:gd name="connsiteY7061" fmla="*/ 1100872 h 1847704"/>
                <a:gd name="connsiteX7062" fmla="*/ 1110681 w 1842380"/>
                <a:gd name="connsiteY7062" fmla="*/ 1090754 h 1847704"/>
                <a:gd name="connsiteX7063" fmla="*/ 1113876 w 1842380"/>
                <a:gd name="connsiteY7063" fmla="*/ 1089689 h 1847704"/>
                <a:gd name="connsiteX7064" fmla="*/ 1113876 w 1842380"/>
                <a:gd name="connsiteY7064" fmla="*/ 1089689 h 1847704"/>
                <a:gd name="connsiteX7065" fmla="*/ 1113876 w 1842380"/>
                <a:gd name="connsiteY7065" fmla="*/ 1117911 h 1847704"/>
                <a:gd name="connsiteX7066" fmla="*/ 1113876 w 1842380"/>
                <a:gd name="connsiteY7066" fmla="*/ 1129093 h 1847704"/>
                <a:gd name="connsiteX7067" fmla="*/ 1110681 w 1842380"/>
                <a:gd name="connsiteY7067" fmla="*/ 1132288 h 1847704"/>
                <a:gd name="connsiteX7068" fmla="*/ 1110681 w 1842380"/>
                <a:gd name="connsiteY7068" fmla="*/ 1121106 h 1847704"/>
                <a:gd name="connsiteX7069" fmla="*/ 1113876 w 1842380"/>
                <a:gd name="connsiteY7069" fmla="*/ 1117911 h 1847704"/>
                <a:gd name="connsiteX7070" fmla="*/ 1113876 w 1842380"/>
                <a:gd name="connsiteY7070" fmla="*/ 1117911 h 1847704"/>
                <a:gd name="connsiteX7071" fmla="*/ 1113876 w 1842380"/>
                <a:gd name="connsiteY7071" fmla="*/ 1156249 h 1847704"/>
                <a:gd name="connsiteX7072" fmla="*/ 1113876 w 1842380"/>
                <a:gd name="connsiteY7072" fmla="*/ 1164237 h 1847704"/>
                <a:gd name="connsiteX7073" fmla="*/ 1110681 w 1842380"/>
                <a:gd name="connsiteY7073" fmla="*/ 1162107 h 1847704"/>
                <a:gd name="connsiteX7074" fmla="*/ 1110681 w 1842380"/>
                <a:gd name="connsiteY7074" fmla="*/ 1153055 h 1847704"/>
                <a:gd name="connsiteX7075" fmla="*/ 1113876 w 1842380"/>
                <a:gd name="connsiteY7075" fmla="*/ 1156249 h 1847704"/>
                <a:gd name="connsiteX7076" fmla="*/ 1113876 w 1842380"/>
                <a:gd name="connsiteY7076" fmla="*/ 1156249 h 1847704"/>
                <a:gd name="connsiteX7077" fmla="*/ 1113876 w 1842380"/>
                <a:gd name="connsiteY7077" fmla="*/ 1232394 h 1847704"/>
                <a:gd name="connsiteX7078" fmla="*/ 1113876 w 1842380"/>
                <a:gd name="connsiteY7078" fmla="*/ 1263810 h 1847704"/>
                <a:gd name="connsiteX7079" fmla="*/ 1110681 w 1842380"/>
                <a:gd name="connsiteY7079" fmla="*/ 1262745 h 1847704"/>
                <a:gd name="connsiteX7080" fmla="*/ 1110681 w 1842380"/>
                <a:gd name="connsiteY7080" fmla="*/ 1227602 h 1847704"/>
                <a:gd name="connsiteX7081" fmla="*/ 1111746 w 1842380"/>
                <a:gd name="connsiteY7081" fmla="*/ 1227602 h 1847704"/>
                <a:gd name="connsiteX7082" fmla="*/ 1113876 w 1842380"/>
                <a:gd name="connsiteY7082" fmla="*/ 1232394 h 1847704"/>
                <a:gd name="connsiteX7083" fmla="*/ 1113876 w 1842380"/>
                <a:gd name="connsiteY7083" fmla="*/ 1232394 h 1847704"/>
                <a:gd name="connsiteX7084" fmla="*/ 1113876 w 1842380"/>
                <a:gd name="connsiteY7084" fmla="*/ 1280850 h 1847704"/>
                <a:gd name="connsiteX7085" fmla="*/ 1113876 w 1842380"/>
                <a:gd name="connsiteY7085" fmla="*/ 1298954 h 1847704"/>
                <a:gd name="connsiteX7086" fmla="*/ 1110681 w 1842380"/>
                <a:gd name="connsiteY7086" fmla="*/ 1301084 h 1847704"/>
                <a:gd name="connsiteX7087" fmla="*/ 1110681 w 1842380"/>
                <a:gd name="connsiteY7087" fmla="*/ 1281915 h 1847704"/>
                <a:gd name="connsiteX7088" fmla="*/ 1111746 w 1842380"/>
                <a:gd name="connsiteY7088" fmla="*/ 1280850 h 1847704"/>
                <a:gd name="connsiteX7089" fmla="*/ 1113876 w 1842380"/>
                <a:gd name="connsiteY7089" fmla="*/ 1280850 h 1847704"/>
                <a:gd name="connsiteX7090" fmla="*/ 1113876 w 1842380"/>
                <a:gd name="connsiteY7090" fmla="*/ 1280850 h 1847704"/>
                <a:gd name="connsiteX7091" fmla="*/ 1113876 w 1842380"/>
                <a:gd name="connsiteY7091" fmla="*/ 1320253 h 1847704"/>
                <a:gd name="connsiteX7092" fmla="*/ 1113876 w 1842380"/>
                <a:gd name="connsiteY7092" fmla="*/ 1360722 h 1847704"/>
                <a:gd name="connsiteX7093" fmla="*/ 1112811 w 1842380"/>
                <a:gd name="connsiteY7093" fmla="*/ 1360722 h 1847704"/>
                <a:gd name="connsiteX7094" fmla="*/ 1110681 w 1842380"/>
                <a:gd name="connsiteY7094" fmla="*/ 1359657 h 1847704"/>
                <a:gd name="connsiteX7095" fmla="*/ 1110681 w 1842380"/>
                <a:gd name="connsiteY7095" fmla="*/ 1321318 h 1847704"/>
                <a:gd name="connsiteX7096" fmla="*/ 1113876 w 1842380"/>
                <a:gd name="connsiteY7096" fmla="*/ 1320253 h 1847704"/>
                <a:gd name="connsiteX7097" fmla="*/ 1113876 w 1842380"/>
                <a:gd name="connsiteY7097" fmla="*/ 1320253 h 1847704"/>
                <a:gd name="connsiteX7098" fmla="*/ 1113876 w 1842380"/>
                <a:gd name="connsiteY7098" fmla="*/ 1383618 h 1847704"/>
                <a:gd name="connsiteX7099" fmla="*/ 1113876 w 1842380"/>
                <a:gd name="connsiteY7099" fmla="*/ 1393735 h 1847704"/>
                <a:gd name="connsiteX7100" fmla="*/ 1110681 w 1842380"/>
                <a:gd name="connsiteY7100" fmla="*/ 1394800 h 1847704"/>
                <a:gd name="connsiteX7101" fmla="*/ 1110681 w 1842380"/>
                <a:gd name="connsiteY7101" fmla="*/ 1384683 h 1847704"/>
                <a:gd name="connsiteX7102" fmla="*/ 1113876 w 1842380"/>
                <a:gd name="connsiteY7102" fmla="*/ 1383618 h 1847704"/>
                <a:gd name="connsiteX7103" fmla="*/ 1113876 w 1842380"/>
                <a:gd name="connsiteY7103" fmla="*/ 1383618 h 1847704"/>
                <a:gd name="connsiteX7104" fmla="*/ 1113876 w 1842380"/>
                <a:gd name="connsiteY7104" fmla="*/ 1417164 h 1847704"/>
                <a:gd name="connsiteX7105" fmla="*/ 1113876 w 1842380"/>
                <a:gd name="connsiteY7105" fmla="*/ 1430476 h 1847704"/>
                <a:gd name="connsiteX7106" fmla="*/ 1110681 w 1842380"/>
                <a:gd name="connsiteY7106" fmla="*/ 1429412 h 1847704"/>
                <a:gd name="connsiteX7107" fmla="*/ 1110681 w 1842380"/>
                <a:gd name="connsiteY7107" fmla="*/ 1415035 h 1847704"/>
                <a:gd name="connsiteX7108" fmla="*/ 1113876 w 1842380"/>
                <a:gd name="connsiteY7108" fmla="*/ 1417164 h 1847704"/>
                <a:gd name="connsiteX7109" fmla="*/ 1113876 w 1842380"/>
                <a:gd name="connsiteY7109" fmla="*/ 1417164 h 1847704"/>
                <a:gd name="connsiteX7110" fmla="*/ 1113876 w 1842380"/>
                <a:gd name="connsiteY7110" fmla="*/ 1440594 h 1847704"/>
                <a:gd name="connsiteX7111" fmla="*/ 1113876 w 1842380"/>
                <a:gd name="connsiteY7111" fmla="*/ 1450711 h 1847704"/>
                <a:gd name="connsiteX7112" fmla="*/ 1110681 w 1842380"/>
                <a:gd name="connsiteY7112" fmla="*/ 1451776 h 1847704"/>
                <a:gd name="connsiteX7113" fmla="*/ 1110681 w 1842380"/>
                <a:gd name="connsiteY7113" fmla="*/ 1441659 h 1847704"/>
                <a:gd name="connsiteX7114" fmla="*/ 1113876 w 1842380"/>
                <a:gd name="connsiteY7114" fmla="*/ 1440594 h 1847704"/>
                <a:gd name="connsiteX7115" fmla="*/ 1113876 w 1842380"/>
                <a:gd name="connsiteY7115" fmla="*/ 1440594 h 1847704"/>
                <a:gd name="connsiteX7116" fmla="*/ 1113876 w 1842380"/>
                <a:gd name="connsiteY7116" fmla="*/ 1720145 h 1847704"/>
                <a:gd name="connsiteX7117" fmla="*/ 1113876 w 1842380"/>
                <a:gd name="connsiteY7117" fmla="*/ 1737185 h 1847704"/>
                <a:gd name="connsiteX7118" fmla="*/ 1110681 w 1842380"/>
                <a:gd name="connsiteY7118" fmla="*/ 1736120 h 1847704"/>
                <a:gd name="connsiteX7119" fmla="*/ 1110681 w 1842380"/>
                <a:gd name="connsiteY7119" fmla="*/ 1720145 h 1847704"/>
                <a:gd name="connsiteX7120" fmla="*/ 1113876 w 1842380"/>
                <a:gd name="connsiteY7120" fmla="*/ 1720145 h 1847704"/>
                <a:gd name="connsiteX7121" fmla="*/ 1113876 w 1842380"/>
                <a:gd name="connsiteY7121" fmla="*/ 1720145 h 1847704"/>
                <a:gd name="connsiteX7122" fmla="*/ 1113876 w 1842380"/>
                <a:gd name="connsiteY7122" fmla="*/ 1793095 h 1847704"/>
                <a:gd name="connsiteX7123" fmla="*/ 1113876 w 1842380"/>
                <a:gd name="connsiteY7123" fmla="*/ 1822382 h 1847704"/>
                <a:gd name="connsiteX7124" fmla="*/ 1110681 w 1842380"/>
                <a:gd name="connsiteY7124" fmla="*/ 1823447 h 1847704"/>
                <a:gd name="connsiteX7125" fmla="*/ 1110681 w 1842380"/>
                <a:gd name="connsiteY7125" fmla="*/ 1790965 h 1847704"/>
                <a:gd name="connsiteX7126" fmla="*/ 1113876 w 1842380"/>
                <a:gd name="connsiteY7126" fmla="*/ 1793095 h 1847704"/>
                <a:gd name="connsiteX7127" fmla="*/ 1110681 w 1842380"/>
                <a:gd name="connsiteY7127" fmla="*/ 24730 h 1847704"/>
                <a:gd name="connsiteX7128" fmla="*/ 1110681 w 1842380"/>
                <a:gd name="connsiteY7128" fmla="*/ 46029 h 1847704"/>
                <a:gd name="connsiteX7129" fmla="*/ 1102693 w 1842380"/>
                <a:gd name="connsiteY7129" fmla="*/ 40172 h 1847704"/>
                <a:gd name="connsiteX7130" fmla="*/ 1102693 w 1842380"/>
                <a:gd name="connsiteY7130" fmla="*/ 21002 h 1847704"/>
                <a:gd name="connsiteX7131" fmla="*/ 1110681 w 1842380"/>
                <a:gd name="connsiteY7131" fmla="*/ 24730 h 1847704"/>
                <a:gd name="connsiteX7132" fmla="*/ 1110681 w 1842380"/>
                <a:gd name="connsiteY7132" fmla="*/ 24730 h 1847704"/>
                <a:gd name="connsiteX7133" fmla="*/ 1110681 w 1842380"/>
                <a:gd name="connsiteY7133" fmla="*/ 114719 h 1847704"/>
                <a:gd name="connsiteX7134" fmla="*/ 1110681 w 1842380"/>
                <a:gd name="connsiteY7134" fmla="*/ 131758 h 1847704"/>
                <a:gd name="connsiteX7135" fmla="*/ 1102693 w 1842380"/>
                <a:gd name="connsiteY7135" fmla="*/ 129628 h 1847704"/>
                <a:gd name="connsiteX7136" fmla="*/ 1102693 w 1842380"/>
                <a:gd name="connsiteY7136" fmla="*/ 112589 h 1847704"/>
                <a:gd name="connsiteX7137" fmla="*/ 1110681 w 1842380"/>
                <a:gd name="connsiteY7137" fmla="*/ 114719 h 1847704"/>
                <a:gd name="connsiteX7138" fmla="*/ 1110681 w 1842380"/>
                <a:gd name="connsiteY7138" fmla="*/ 114719 h 1847704"/>
                <a:gd name="connsiteX7139" fmla="*/ 1110681 w 1842380"/>
                <a:gd name="connsiteY7139" fmla="*/ 189799 h 1847704"/>
                <a:gd name="connsiteX7140" fmla="*/ 1110681 w 1842380"/>
                <a:gd name="connsiteY7140" fmla="*/ 235059 h 1847704"/>
                <a:gd name="connsiteX7141" fmla="*/ 1102693 w 1842380"/>
                <a:gd name="connsiteY7141" fmla="*/ 235059 h 1847704"/>
                <a:gd name="connsiteX7142" fmla="*/ 1102693 w 1842380"/>
                <a:gd name="connsiteY7142" fmla="*/ 214825 h 1847704"/>
                <a:gd name="connsiteX7143" fmla="*/ 1102693 w 1842380"/>
                <a:gd name="connsiteY7143" fmla="*/ 210565 h 1847704"/>
                <a:gd name="connsiteX7144" fmla="*/ 1102693 w 1842380"/>
                <a:gd name="connsiteY7144" fmla="*/ 187136 h 1847704"/>
                <a:gd name="connsiteX7145" fmla="*/ 1108551 w 1842380"/>
                <a:gd name="connsiteY7145" fmla="*/ 190331 h 1847704"/>
                <a:gd name="connsiteX7146" fmla="*/ 1110681 w 1842380"/>
                <a:gd name="connsiteY7146" fmla="*/ 189799 h 1847704"/>
                <a:gd name="connsiteX7147" fmla="*/ 1110681 w 1842380"/>
                <a:gd name="connsiteY7147" fmla="*/ 189799 h 1847704"/>
                <a:gd name="connsiteX7148" fmla="*/ 1110681 w 1842380"/>
                <a:gd name="connsiteY7148" fmla="*/ 252099 h 1847704"/>
                <a:gd name="connsiteX7149" fmla="*/ 1110681 w 1842380"/>
                <a:gd name="connsiteY7149" fmla="*/ 269138 h 1847704"/>
                <a:gd name="connsiteX7150" fmla="*/ 1106421 w 1842380"/>
                <a:gd name="connsiteY7150" fmla="*/ 264878 h 1847704"/>
                <a:gd name="connsiteX7151" fmla="*/ 1107486 w 1842380"/>
                <a:gd name="connsiteY7151" fmla="*/ 253696 h 1847704"/>
                <a:gd name="connsiteX7152" fmla="*/ 1110681 w 1842380"/>
                <a:gd name="connsiteY7152" fmla="*/ 252099 h 1847704"/>
                <a:gd name="connsiteX7153" fmla="*/ 1110681 w 1842380"/>
                <a:gd name="connsiteY7153" fmla="*/ 252099 h 1847704"/>
                <a:gd name="connsiteX7154" fmla="*/ 1110681 w 1842380"/>
                <a:gd name="connsiteY7154" fmla="*/ 273398 h 1847704"/>
                <a:gd name="connsiteX7155" fmla="*/ 1110681 w 1842380"/>
                <a:gd name="connsiteY7155" fmla="*/ 310671 h 1847704"/>
                <a:gd name="connsiteX7156" fmla="*/ 1102693 w 1842380"/>
                <a:gd name="connsiteY7156" fmla="*/ 307477 h 1847704"/>
                <a:gd name="connsiteX7157" fmla="*/ 1102693 w 1842380"/>
                <a:gd name="connsiteY7157" fmla="*/ 278190 h 1847704"/>
                <a:gd name="connsiteX7158" fmla="*/ 1110681 w 1842380"/>
                <a:gd name="connsiteY7158" fmla="*/ 273398 h 1847704"/>
                <a:gd name="connsiteX7159" fmla="*/ 1110681 w 1842380"/>
                <a:gd name="connsiteY7159" fmla="*/ 273398 h 1847704"/>
                <a:gd name="connsiteX7160" fmla="*/ 1110681 w 1842380"/>
                <a:gd name="connsiteY7160" fmla="*/ 322919 h 1847704"/>
                <a:gd name="connsiteX7161" fmla="*/ 1110681 w 1842380"/>
                <a:gd name="connsiteY7161" fmla="*/ 344218 h 1847704"/>
                <a:gd name="connsiteX7162" fmla="*/ 1102693 w 1842380"/>
                <a:gd name="connsiteY7162" fmla="*/ 343153 h 1847704"/>
                <a:gd name="connsiteX7163" fmla="*/ 1102693 w 1842380"/>
                <a:gd name="connsiteY7163" fmla="*/ 320789 h 1847704"/>
                <a:gd name="connsiteX7164" fmla="*/ 1110681 w 1842380"/>
                <a:gd name="connsiteY7164" fmla="*/ 322919 h 1847704"/>
                <a:gd name="connsiteX7165" fmla="*/ 1110681 w 1842380"/>
                <a:gd name="connsiteY7165" fmla="*/ 322919 h 1847704"/>
                <a:gd name="connsiteX7166" fmla="*/ 1110681 w 1842380"/>
                <a:gd name="connsiteY7166" fmla="*/ 416102 h 1847704"/>
                <a:gd name="connsiteX7167" fmla="*/ 1110681 w 1842380"/>
                <a:gd name="connsiteY7167" fmla="*/ 426220 h 1847704"/>
                <a:gd name="connsiteX7168" fmla="*/ 1102693 w 1842380"/>
                <a:gd name="connsiteY7168" fmla="*/ 423025 h 1847704"/>
                <a:gd name="connsiteX7169" fmla="*/ 1102693 w 1842380"/>
                <a:gd name="connsiteY7169" fmla="*/ 413973 h 1847704"/>
                <a:gd name="connsiteX7170" fmla="*/ 1110681 w 1842380"/>
                <a:gd name="connsiteY7170" fmla="*/ 416102 h 1847704"/>
                <a:gd name="connsiteX7171" fmla="*/ 1110681 w 1842380"/>
                <a:gd name="connsiteY7171" fmla="*/ 416102 h 1847704"/>
                <a:gd name="connsiteX7172" fmla="*/ 1110681 w 1842380"/>
                <a:gd name="connsiteY7172" fmla="*/ 472545 h 1847704"/>
                <a:gd name="connsiteX7173" fmla="*/ 1110681 w 1842380"/>
                <a:gd name="connsiteY7173" fmla="*/ 484792 h 1847704"/>
                <a:gd name="connsiteX7174" fmla="*/ 1102693 w 1842380"/>
                <a:gd name="connsiteY7174" fmla="*/ 478935 h 1847704"/>
                <a:gd name="connsiteX7175" fmla="*/ 1102693 w 1842380"/>
                <a:gd name="connsiteY7175" fmla="*/ 458701 h 1847704"/>
                <a:gd name="connsiteX7176" fmla="*/ 1105888 w 1842380"/>
                <a:gd name="connsiteY7176" fmla="*/ 467753 h 1847704"/>
                <a:gd name="connsiteX7177" fmla="*/ 1110681 w 1842380"/>
                <a:gd name="connsiteY7177" fmla="*/ 472545 h 1847704"/>
                <a:gd name="connsiteX7178" fmla="*/ 1110681 w 1842380"/>
                <a:gd name="connsiteY7178" fmla="*/ 472545 h 1847704"/>
                <a:gd name="connsiteX7179" fmla="*/ 1110681 w 1842380"/>
                <a:gd name="connsiteY7179" fmla="*/ 539105 h 1847704"/>
                <a:gd name="connsiteX7180" fmla="*/ 1110681 w 1842380"/>
                <a:gd name="connsiteY7180" fmla="*/ 562534 h 1847704"/>
                <a:gd name="connsiteX7181" fmla="*/ 1107486 w 1842380"/>
                <a:gd name="connsiteY7181" fmla="*/ 562534 h 1847704"/>
                <a:gd name="connsiteX7182" fmla="*/ 1106421 w 1842380"/>
                <a:gd name="connsiteY7182" fmla="*/ 560405 h 1847704"/>
                <a:gd name="connsiteX7183" fmla="*/ 1104291 w 1842380"/>
                <a:gd name="connsiteY7183" fmla="*/ 559340 h 1847704"/>
                <a:gd name="connsiteX7184" fmla="*/ 1103226 w 1842380"/>
                <a:gd name="connsiteY7184" fmla="*/ 559340 h 1847704"/>
                <a:gd name="connsiteX7185" fmla="*/ 1103226 w 1842380"/>
                <a:gd name="connsiteY7185" fmla="*/ 538040 h 1847704"/>
                <a:gd name="connsiteX7186" fmla="*/ 1109083 w 1842380"/>
                <a:gd name="connsiteY7186" fmla="*/ 539105 h 1847704"/>
                <a:gd name="connsiteX7187" fmla="*/ 1110681 w 1842380"/>
                <a:gd name="connsiteY7187" fmla="*/ 539105 h 1847704"/>
                <a:gd name="connsiteX7188" fmla="*/ 1110681 w 1842380"/>
                <a:gd name="connsiteY7188" fmla="*/ 539105 h 1847704"/>
                <a:gd name="connsiteX7189" fmla="*/ 1110681 w 1842380"/>
                <a:gd name="connsiteY7189" fmla="*/ 582769 h 1847704"/>
                <a:gd name="connsiteX7190" fmla="*/ 1110681 w 1842380"/>
                <a:gd name="connsiteY7190" fmla="*/ 603003 h 1847704"/>
                <a:gd name="connsiteX7191" fmla="*/ 1108551 w 1842380"/>
                <a:gd name="connsiteY7191" fmla="*/ 601938 h 1847704"/>
                <a:gd name="connsiteX7192" fmla="*/ 1105356 w 1842380"/>
                <a:gd name="connsiteY7192" fmla="*/ 600873 h 1847704"/>
                <a:gd name="connsiteX7193" fmla="*/ 1103226 w 1842380"/>
                <a:gd name="connsiteY7193" fmla="*/ 600873 h 1847704"/>
                <a:gd name="connsiteX7194" fmla="*/ 1103226 w 1842380"/>
                <a:gd name="connsiteY7194" fmla="*/ 582769 h 1847704"/>
                <a:gd name="connsiteX7195" fmla="*/ 1107486 w 1842380"/>
                <a:gd name="connsiteY7195" fmla="*/ 582769 h 1847704"/>
                <a:gd name="connsiteX7196" fmla="*/ 1110681 w 1842380"/>
                <a:gd name="connsiteY7196" fmla="*/ 582769 h 1847704"/>
                <a:gd name="connsiteX7197" fmla="*/ 1110681 w 1842380"/>
                <a:gd name="connsiteY7197" fmla="*/ 582769 h 1847704"/>
                <a:gd name="connsiteX7198" fmla="*/ 1110681 w 1842380"/>
                <a:gd name="connsiteY7198" fmla="*/ 617912 h 1847704"/>
                <a:gd name="connsiteX7199" fmla="*/ 1110681 w 1842380"/>
                <a:gd name="connsiteY7199" fmla="*/ 644004 h 1847704"/>
                <a:gd name="connsiteX7200" fmla="*/ 1110681 w 1842380"/>
                <a:gd name="connsiteY7200" fmla="*/ 645069 h 1847704"/>
                <a:gd name="connsiteX7201" fmla="*/ 1110681 w 1842380"/>
                <a:gd name="connsiteY7201" fmla="*/ 650926 h 1847704"/>
                <a:gd name="connsiteX7202" fmla="*/ 1109616 w 1842380"/>
                <a:gd name="connsiteY7202" fmla="*/ 657848 h 1847704"/>
                <a:gd name="connsiteX7203" fmla="*/ 1109616 w 1842380"/>
                <a:gd name="connsiteY7203" fmla="*/ 663706 h 1847704"/>
                <a:gd name="connsiteX7204" fmla="*/ 1107486 w 1842380"/>
                <a:gd name="connsiteY7204" fmla="*/ 667965 h 1847704"/>
                <a:gd name="connsiteX7205" fmla="*/ 1103226 w 1842380"/>
                <a:gd name="connsiteY7205" fmla="*/ 671160 h 1847704"/>
                <a:gd name="connsiteX7206" fmla="*/ 1103226 w 1842380"/>
                <a:gd name="connsiteY7206" fmla="*/ 623770 h 1847704"/>
                <a:gd name="connsiteX7207" fmla="*/ 1104291 w 1842380"/>
                <a:gd name="connsiteY7207" fmla="*/ 623770 h 1847704"/>
                <a:gd name="connsiteX7208" fmla="*/ 1108551 w 1842380"/>
                <a:gd name="connsiteY7208" fmla="*/ 621640 h 1847704"/>
                <a:gd name="connsiteX7209" fmla="*/ 1110681 w 1842380"/>
                <a:gd name="connsiteY7209" fmla="*/ 617912 h 1847704"/>
                <a:gd name="connsiteX7210" fmla="*/ 1110681 w 1842380"/>
                <a:gd name="connsiteY7210" fmla="*/ 617912 h 1847704"/>
                <a:gd name="connsiteX7211" fmla="*/ 1110681 w 1842380"/>
                <a:gd name="connsiteY7211" fmla="*/ 617912 h 1847704"/>
                <a:gd name="connsiteX7212" fmla="*/ 1110681 w 1842380"/>
                <a:gd name="connsiteY7212" fmla="*/ 706836 h 1847704"/>
                <a:gd name="connsiteX7213" fmla="*/ 1110681 w 1842380"/>
                <a:gd name="connsiteY7213" fmla="*/ 718019 h 1847704"/>
                <a:gd name="connsiteX7214" fmla="*/ 1102693 w 1842380"/>
                <a:gd name="connsiteY7214" fmla="*/ 723876 h 1847704"/>
                <a:gd name="connsiteX7215" fmla="*/ 1102693 w 1842380"/>
                <a:gd name="connsiteY7215" fmla="*/ 714824 h 1847704"/>
                <a:gd name="connsiteX7216" fmla="*/ 1106953 w 1842380"/>
                <a:gd name="connsiteY7216" fmla="*/ 712694 h 1847704"/>
                <a:gd name="connsiteX7217" fmla="*/ 1110681 w 1842380"/>
                <a:gd name="connsiteY7217" fmla="*/ 706836 h 1847704"/>
                <a:gd name="connsiteX7218" fmla="*/ 1110681 w 1842380"/>
                <a:gd name="connsiteY7218" fmla="*/ 706836 h 1847704"/>
                <a:gd name="connsiteX7219" fmla="*/ 1110681 w 1842380"/>
                <a:gd name="connsiteY7219" fmla="*/ 739318 h 1847704"/>
                <a:gd name="connsiteX7220" fmla="*/ 1110681 w 1842380"/>
                <a:gd name="connsiteY7220" fmla="*/ 748370 h 1847704"/>
                <a:gd name="connsiteX7221" fmla="*/ 1110681 w 1842380"/>
                <a:gd name="connsiteY7221" fmla="*/ 747305 h 1847704"/>
                <a:gd name="connsiteX7222" fmla="*/ 1110681 w 1842380"/>
                <a:gd name="connsiteY7222" fmla="*/ 747305 h 1847704"/>
                <a:gd name="connsiteX7223" fmla="*/ 1102693 w 1842380"/>
                <a:gd name="connsiteY7223" fmla="*/ 743045 h 1847704"/>
                <a:gd name="connsiteX7224" fmla="*/ 1102693 w 1842380"/>
                <a:gd name="connsiteY7224" fmla="*/ 733993 h 1847704"/>
                <a:gd name="connsiteX7225" fmla="*/ 1110681 w 1842380"/>
                <a:gd name="connsiteY7225" fmla="*/ 739318 h 1847704"/>
                <a:gd name="connsiteX7226" fmla="*/ 1110681 w 1842380"/>
                <a:gd name="connsiteY7226" fmla="*/ 739318 h 1847704"/>
                <a:gd name="connsiteX7227" fmla="*/ 1110681 w 1842380"/>
                <a:gd name="connsiteY7227" fmla="*/ 766474 h 1847704"/>
                <a:gd name="connsiteX7228" fmla="*/ 1110681 w 1842380"/>
                <a:gd name="connsiteY7228" fmla="*/ 776591 h 1847704"/>
                <a:gd name="connsiteX7229" fmla="*/ 1102693 w 1842380"/>
                <a:gd name="connsiteY7229" fmla="*/ 767539 h 1847704"/>
                <a:gd name="connsiteX7230" fmla="*/ 1102693 w 1842380"/>
                <a:gd name="connsiteY7230" fmla="*/ 759552 h 1847704"/>
                <a:gd name="connsiteX7231" fmla="*/ 1102693 w 1842380"/>
                <a:gd name="connsiteY7231" fmla="*/ 759552 h 1847704"/>
                <a:gd name="connsiteX7232" fmla="*/ 1110681 w 1842380"/>
                <a:gd name="connsiteY7232" fmla="*/ 766474 h 1847704"/>
                <a:gd name="connsiteX7233" fmla="*/ 1110681 w 1842380"/>
                <a:gd name="connsiteY7233" fmla="*/ 766474 h 1847704"/>
                <a:gd name="connsiteX7234" fmla="*/ 1110681 w 1842380"/>
                <a:gd name="connsiteY7234" fmla="*/ 794696 h 1847704"/>
                <a:gd name="connsiteX7235" fmla="*/ 1110681 w 1842380"/>
                <a:gd name="connsiteY7235" fmla="*/ 809605 h 1847704"/>
                <a:gd name="connsiteX7236" fmla="*/ 1108551 w 1842380"/>
                <a:gd name="connsiteY7236" fmla="*/ 818657 h 1847704"/>
                <a:gd name="connsiteX7237" fmla="*/ 1110681 w 1842380"/>
                <a:gd name="connsiteY7237" fmla="*/ 827709 h 1847704"/>
                <a:gd name="connsiteX7238" fmla="*/ 1110681 w 1842380"/>
                <a:gd name="connsiteY7238" fmla="*/ 837827 h 1847704"/>
                <a:gd name="connsiteX7239" fmla="*/ 1102693 w 1842380"/>
                <a:gd name="connsiteY7239" fmla="*/ 822917 h 1847704"/>
                <a:gd name="connsiteX7240" fmla="*/ 1102693 w 1842380"/>
                <a:gd name="connsiteY7240" fmla="*/ 811735 h 1847704"/>
                <a:gd name="connsiteX7241" fmla="*/ 1110681 w 1842380"/>
                <a:gd name="connsiteY7241" fmla="*/ 794696 h 1847704"/>
                <a:gd name="connsiteX7242" fmla="*/ 1110681 w 1842380"/>
                <a:gd name="connsiteY7242" fmla="*/ 794696 h 1847704"/>
                <a:gd name="connsiteX7243" fmla="*/ 1110681 w 1842380"/>
                <a:gd name="connsiteY7243" fmla="*/ 1030052 h 1847704"/>
                <a:gd name="connsiteX7244" fmla="*/ 1110681 w 1842380"/>
                <a:gd name="connsiteY7244" fmla="*/ 1051351 h 1847704"/>
                <a:gd name="connsiteX7245" fmla="*/ 1108551 w 1842380"/>
                <a:gd name="connsiteY7245" fmla="*/ 1052416 h 1847704"/>
                <a:gd name="connsiteX7246" fmla="*/ 1102693 w 1842380"/>
                <a:gd name="connsiteY7246" fmla="*/ 1055611 h 1847704"/>
                <a:gd name="connsiteX7247" fmla="*/ 1102693 w 1842380"/>
                <a:gd name="connsiteY7247" fmla="*/ 1047624 h 1847704"/>
                <a:gd name="connsiteX7248" fmla="*/ 1104823 w 1842380"/>
                <a:gd name="connsiteY7248" fmla="*/ 1046559 h 1847704"/>
                <a:gd name="connsiteX7249" fmla="*/ 1110681 w 1842380"/>
                <a:gd name="connsiteY7249" fmla="*/ 1030052 h 1847704"/>
                <a:gd name="connsiteX7250" fmla="*/ 1110681 w 1842380"/>
                <a:gd name="connsiteY7250" fmla="*/ 1030052 h 1847704"/>
                <a:gd name="connsiteX7251" fmla="*/ 1110681 w 1842380"/>
                <a:gd name="connsiteY7251" fmla="*/ 1068390 h 1847704"/>
                <a:gd name="connsiteX7252" fmla="*/ 1110681 w 1842380"/>
                <a:gd name="connsiteY7252" fmla="*/ 1075312 h 1847704"/>
                <a:gd name="connsiteX7253" fmla="*/ 1102693 w 1842380"/>
                <a:gd name="connsiteY7253" fmla="*/ 1074248 h 1847704"/>
                <a:gd name="connsiteX7254" fmla="*/ 1102693 w 1842380"/>
                <a:gd name="connsiteY7254" fmla="*/ 1067325 h 1847704"/>
                <a:gd name="connsiteX7255" fmla="*/ 1110681 w 1842380"/>
                <a:gd name="connsiteY7255" fmla="*/ 1068390 h 1847704"/>
                <a:gd name="connsiteX7256" fmla="*/ 1110681 w 1842380"/>
                <a:gd name="connsiteY7256" fmla="*/ 1068390 h 1847704"/>
                <a:gd name="connsiteX7257" fmla="*/ 1110681 w 1842380"/>
                <a:gd name="connsiteY7257" fmla="*/ 1090754 h 1847704"/>
                <a:gd name="connsiteX7258" fmla="*/ 1110681 w 1842380"/>
                <a:gd name="connsiteY7258" fmla="*/ 1100872 h 1847704"/>
                <a:gd name="connsiteX7259" fmla="*/ 1110681 w 1842380"/>
                <a:gd name="connsiteY7259" fmla="*/ 1103001 h 1847704"/>
                <a:gd name="connsiteX7260" fmla="*/ 1102693 w 1842380"/>
                <a:gd name="connsiteY7260" fmla="*/ 1110989 h 1847704"/>
                <a:gd name="connsiteX7261" fmla="*/ 1102693 w 1842380"/>
                <a:gd name="connsiteY7261" fmla="*/ 1101936 h 1847704"/>
                <a:gd name="connsiteX7262" fmla="*/ 1103758 w 1842380"/>
                <a:gd name="connsiteY7262" fmla="*/ 1101936 h 1847704"/>
                <a:gd name="connsiteX7263" fmla="*/ 1104823 w 1842380"/>
                <a:gd name="connsiteY7263" fmla="*/ 1099807 h 1847704"/>
                <a:gd name="connsiteX7264" fmla="*/ 1102693 w 1842380"/>
                <a:gd name="connsiteY7264" fmla="*/ 1099807 h 1847704"/>
                <a:gd name="connsiteX7265" fmla="*/ 1102693 w 1842380"/>
                <a:gd name="connsiteY7265" fmla="*/ 1092884 h 1847704"/>
                <a:gd name="connsiteX7266" fmla="*/ 1110681 w 1842380"/>
                <a:gd name="connsiteY7266" fmla="*/ 1090754 h 1847704"/>
                <a:gd name="connsiteX7267" fmla="*/ 1110681 w 1842380"/>
                <a:gd name="connsiteY7267" fmla="*/ 1090754 h 1847704"/>
                <a:gd name="connsiteX7268" fmla="*/ 1110681 w 1842380"/>
                <a:gd name="connsiteY7268" fmla="*/ 1121106 h 1847704"/>
                <a:gd name="connsiteX7269" fmla="*/ 1110681 w 1842380"/>
                <a:gd name="connsiteY7269" fmla="*/ 1132288 h 1847704"/>
                <a:gd name="connsiteX7270" fmla="*/ 1110681 w 1842380"/>
                <a:gd name="connsiteY7270" fmla="*/ 1152522 h 1847704"/>
                <a:gd name="connsiteX7271" fmla="*/ 1110681 w 1842380"/>
                <a:gd name="connsiteY7271" fmla="*/ 1161574 h 1847704"/>
                <a:gd name="connsiteX7272" fmla="*/ 1102693 w 1842380"/>
                <a:gd name="connsiteY7272" fmla="*/ 1153587 h 1847704"/>
                <a:gd name="connsiteX7273" fmla="*/ 1102693 w 1842380"/>
                <a:gd name="connsiteY7273" fmla="*/ 1132288 h 1847704"/>
                <a:gd name="connsiteX7274" fmla="*/ 1110681 w 1842380"/>
                <a:gd name="connsiteY7274" fmla="*/ 1121106 h 1847704"/>
                <a:gd name="connsiteX7275" fmla="*/ 1110681 w 1842380"/>
                <a:gd name="connsiteY7275" fmla="*/ 1121106 h 1847704"/>
                <a:gd name="connsiteX7276" fmla="*/ 1110681 w 1842380"/>
                <a:gd name="connsiteY7276" fmla="*/ 1228134 h 1847704"/>
                <a:gd name="connsiteX7277" fmla="*/ 1110681 w 1842380"/>
                <a:gd name="connsiteY7277" fmla="*/ 1263278 h 1847704"/>
                <a:gd name="connsiteX7278" fmla="*/ 1110681 w 1842380"/>
                <a:gd name="connsiteY7278" fmla="*/ 1263278 h 1847704"/>
                <a:gd name="connsiteX7279" fmla="*/ 1106421 w 1842380"/>
                <a:gd name="connsiteY7279" fmla="*/ 1264343 h 1847704"/>
                <a:gd name="connsiteX7280" fmla="*/ 1104291 w 1842380"/>
                <a:gd name="connsiteY7280" fmla="*/ 1266473 h 1847704"/>
                <a:gd name="connsiteX7281" fmla="*/ 1103226 w 1842380"/>
                <a:gd name="connsiteY7281" fmla="*/ 1267538 h 1847704"/>
                <a:gd name="connsiteX7282" fmla="*/ 1103226 w 1842380"/>
                <a:gd name="connsiteY7282" fmla="*/ 1251563 h 1847704"/>
                <a:gd name="connsiteX7283" fmla="*/ 1105356 w 1842380"/>
                <a:gd name="connsiteY7283" fmla="*/ 1249433 h 1847704"/>
                <a:gd name="connsiteX7284" fmla="*/ 1105356 w 1842380"/>
                <a:gd name="connsiteY7284" fmla="*/ 1246239 h 1847704"/>
                <a:gd name="connsiteX7285" fmla="*/ 1104291 w 1842380"/>
                <a:gd name="connsiteY7285" fmla="*/ 1241979 h 1847704"/>
                <a:gd name="connsiteX7286" fmla="*/ 1103226 w 1842380"/>
                <a:gd name="connsiteY7286" fmla="*/ 1240914 h 1847704"/>
                <a:gd name="connsiteX7287" fmla="*/ 1103226 w 1842380"/>
                <a:gd name="connsiteY7287" fmla="*/ 1222809 h 1847704"/>
                <a:gd name="connsiteX7288" fmla="*/ 1104291 w 1842380"/>
                <a:gd name="connsiteY7288" fmla="*/ 1222809 h 1847704"/>
                <a:gd name="connsiteX7289" fmla="*/ 1108551 w 1842380"/>
                <a:gd name="connsiteY7289" fmla="*/ 1224939 h 1847704"/>
                <a:gd name="connsiteX7290" fmla="*/ 1110681 w 1842380"/>
                <a:gd name="connsiteY7290" fmla="*/ 1228134 h 1847704"/>
                <a:gd name="connsiteX7291" fmla="*/ 1110681 w 1842380"/>
                <a:gd name="connsiteY7291" fmla="*/ 1228134 h 1847704"/>
                <a:gd name="connsiteX7292" fmla="*/ 1110681 w 1842380"/>
                <a:gd name="connsiteY7292" fmla="*/ 1281915 h 1847704"/>
                <a:gd name="connsiteX7293" fmla="*/ 1110681 w 1842380"/>
                <a:gd name="connsiteY7293" fmla="*/ 1301084 h 1847704"/>
                <a:gd name="connsiteX7294" fmla="*/ 1109616 w 1842380"/>
                <a:gd name="connsiteY7294" fmla="*/ 1301084 h 1847704"/>
                <a:gd name="connsiteX7295" fmla="*/ 1102693 w 1842380"/>
                <a:gd name="connsiteY7295" fmla="*/ 1304279 h 1847704"/>
                <a:gd name="connsiteX7296" fmla="*/ 1102693 w 1842380"/>
                <a:gd name="connsiteY7296" fmla="*/ 1288304 h 1847704"/>
                <a:gd name="connsiteX7297" fmla="*/ 1104823 w 1842380"/>
                <a:gd name="connsiteY7297" fmla="*/ 1285110 h 1847704"/>
                <a:gd name="connsiteX7298" fmla="*/ 1110681 w 1842380"/>
                <a:gd name="connsiteY7298" fmla="*/ 1281915 h 1847704"/>
                <a:gd name="connsiteX7299" fmla="*/ 1110681 w 1842380"/>
                <a:gd name="connsiteY7299" fmla="*/ 1281915 h 1847704"/>
                <a:gd name="connsiteX7300" fmla="*/ 1110681 w 1842380"/>
                <a:gd name="connsiteY7300" fmla="*/ 1321318 h 1847704"/>
                <a:gd name="connsiteX7301" fmla="*/ 1110681 w 1842380"/>
                <a:gd name="connsiteY7301" fmla="*/ 1359657 h 1847704"/>
                <a:gd name="connsiteX7302" fmla="*/ 1107486 w 1842380"/>
                <a:gd name="connsiteY7302" fmla="*/ 1358592 h 1847704"/>
                <a:gd name="connsiteX7303" fmla="*/ 1103226 w 1842380"/>
                <a:gd name="connsiteY7303" fmla="*/ 1355397 h 1847704"/>
                <a:gd name="connsiteX7304" fmla="*/ 1103226 w 1842380"/>
                <a:gd name="connsiteY7304" fmla="*/ 1325046 h 1847704"/>
                <a:gd name="connsiteX7305" fmla="*/ 1106421 w 1842380"/>
                <a:gd name="connsiteY7305" fmla="*/ 1322916 h 1847704"/>
                <a:gd name="connsiteX7306" fmla="*/ 1110681 w 1842380"/>
                <a:gd name="connsiteY7306" fmla="*/ 1321318 h 1847704"/>
                <a:gd name="connsiteX7307" fmla="*/ 1110681 w 1842380"/>
                <a:gd name="connsiteY7307" fmla="*/ 1321318 h 1847704"/>
                <a:gd name="connsiteX7308" fmla="*/ 1110681 w 1842380"/>
                <a:gd name="connsiteY7308" fmla="*/ 1384683 h 1847704"/>
                <a:gd name="connsiteX7309" fmla="*/ 1110681 w 1842380"/>
                <a:gd name="connsiteY7309" fmla="*/ 1394800 h 1847704"/>
                <a:gd name="connsiteX7310" fmla="*/ 1102693 w 1842380"/>
                <a:gd name="connsiteY7310" fmla="*/ 1397995 h 1847704"/>
                <a:gd name="connsiteX7311" fmla="*/ 1102693 w 1842380"/>
                <a:gd name="connsiteY7311" fmla="*/ 1386813 h 1847704"/>
                <a:gd name="connsiteX7312" fmla="*/ 1110681 w 1842380"/>
                <a:gd name="connsiteY7312" fmla="*/ 1384683 h 1847704"/>
                <a:gd name="connsiteX7313" fmla="*/ 1110681 w 1842380"/>
                <a:gd name="connsiteY7313" fmla="*/ 1384683 h 1847704"/>
                <a:gd name="connsiteX7314" fmla="*/ 1110681 w 1842380"/>
                <a:gd name="connsiteY7314" fmla="*/ 1415035 h 1847704"/>
                <a:gd name="connsiteX7315" fmla="*/ 1110681 w 1842380"/>
                <a:gd name="connsiteY7315" fmla="*/ 1429944 h 1847704"/>
                <a:gd name="connsiteX7316" fmla="*/ 1102693 w 1842380"/>
                <a:gd name="connsiteY7316" fmla="*/ 1423022 h 1847704"/>
                <a:gd name="connsiteX7317" fmla="*/ 1102693 w 1842380"/>
                <a:gd name="connsiteY7317" fmla="*/ 1407047 h 1847704"/>
                <a:gd name="connsiteX7318" fmla="*/ 1110681 w 1842380"/>
                <a:gd name="connsiteY7318" fmla="*/ 1415035 h 1847704"/>
                <a:gd name="connsiteX7319" fmla="*/ 1110681 w 1842380"/>
                <a:gd name="connsiteY7319" fmla="*/ 1415035 h 1847704"/>
                <a:gd name="connsiteX7320" fmla="*/ 1110681 w 1842380"/>
                <a:gd name="connsiteY7320" fmla="*/ 1442191 h 1847704"/>
                <a:gd name="connsiteX7321" fmla="*/ 1110681 w 1842380"/>
                <a:gd name="connsiteY7321" fmla="*/ 1452308 h 1847704"/>
                <a:gd name="connsiteX7322" fmla="*/ 1102693 w 1842380"/>
                <a:gd name="connsiteY7322" fmla="*/ 1454438 h 1847704"/>
                <a:gd name="connsiteX7323" fmla="*/ 1102693 w 1842380"/>
                <a:gd name="connsiteY7323" fmla="*/ 1445386 h 1847704"/>
                <a:gd name="connsiteX7324" fmla="*/ 1110681 w 1842380"/>
                <a:gd name="connsiteY7324" fmla="*/ 1442191 h 1847704"/>
                <a:gd name="connsiteX7325" fmla="*/ 1110681 w 1842380"/>
                <a:gd name="connsiteY7325" fmla="*/ 1442191 h 1847704"/>
                <a:gd name="connsiteX7326" fmla="*/ 1110681 w 1842380"/>
                <a:gd name="connsiteY7326" fmla="*/ 1720145 h 1847704"/>
                <a:gd name="connsiteX7327" fmla="*/ 1110681 w 1842380"/>
                <a:gd name="connsiteY7327" fmla="*/ 1736120 h 1847704"/>
                <a:gd name="connsiteX7328" fmla="*/ 1102693 w 1842380"/>
                <a:gd name="connsiteY7328" fmla="*/ 1736120 h 1847704"/>
                <a:gd name="connsiteX7329" fmla="*/ 1102693 w 1842380"/>
                <a:gd name="connsiteY7329" fmla="*/ 1720145 h 1847704"/>
                <a:gd name="connsiteX7330" fmla="*/ 1110681 w 1842380"/>
                <a:gd name="connsiteY7330" fmla="*/ 1720145 h 1847704"/>
                <a:gd name="connsiteX7331" fmla="*/ 1110681 w 1842380"/>
                <a:gd name="connsiteY7331" fmla="*/ 1720145 h 1847704"/>
                <a:gd name="connsiteX7332" fmla="*/ 1110681 w 1842380"/>
                <a:gd name="connsiteY7332" fmla="*/ 1790965 h 1847704"/>
                <a:gd name="connsiteX7333" fmla="*/ 1110681 w 1842380"/>
                <a:gd name="connsiteY7333" fmla="*/ 1823447 h 1847704"/>
                <a:gd name="connsiteX7334" fmla="*/ 1102693 w 1842380"/>
                <a:gd name="connsiteY7334" fmla="*/ 1826641 h 1847704"/>
                <a:gd name="connsiteX7335" fmla="*/ 1102693 w 1842380"/>
                <a:gd name="connsiteY7335" fmla="*/ 1809602 h 1847704"/>
                <a:gd name="connsiteX7336" fmla="*/ 1102693 w 1842380"/>
                <a:gd name="connsiteY7336" fmla="*/ 1809602 h 1847704"/>
                <a:gd name="connsiteX7337" fmla="*/ 1102693 w 1842380"/>
                <a:gd name="connsiteY7337" fmla="*/ 1809602 h 1847704"/>
                <a:gd name="connsiteX7338" fmla="*/ 1102693 w 1842380"/>
                <a:gd name="connsiteY7338" fmla="*/ 1809602 h 1847704"/>
                <a:gd name="connsiteX7339" fmla="*/ 1104823 w 1842380"/>
                <a:gd name="connsiteY7339" fmla="*/ 1808537 h 1847704"/>
                <a:gd name="connsiteX7340" fmla="*/ 1102693 w 1842380"/>
                <a:gd name="connsiteY7340" fmla="*/ 1807472 h 1847704"/>
                <a:gd name="connsiteX7341" fmla="*/ 1102693 w 1842380"/>
                <a:gd name="connsiteY7341" fmla="*/ 1782446 h 1847704"/>
                <a:gd name="connsiteX7342" fmla="*/ 1110681 w 1842380"/>
                <a:gd name="connsiteY7342" fmla="*/ 1790965 h 1847704"/>
                <a:gd name="connsiteX7343" fmla="*/ 1110681 w 1842380"/>
                <a:gd name="connsiteY7343" fmla="*/ 1790965 h 1847704"/>
                <a:gd name="connsiteX7344" fmla="*/ 1102693 w 1842380"/>
                <a:gd name="connsiteY7344" fmla="*/ 1212160 h 1847704"/>
                <a:gd name="connsiteX7345" fmla="*/ 1102693 w 1842380"/>
                <a:gd name="connsiteY7345" fmla="*/ 1181808 h 1847704"/>
                <a:gd name="connsiteX7346" fmla="*/ 1103758 w 1842380"/>
                <a:gd name="connsiteY7346" fmla="*/ 1183938 h 1847704"/>
                <a:gd name="connsiteX7347" fmla="*/ 1103758 w 1842380"/>
                <a:gd name="connsiteY7347" fmla="*/ 1190861 h 1847704"/>
                <a:gd name="connsiteX7348" fmla="*/ 1104823 w 1842380"/>
                <a:gd name="connsiteY7348" fmla="*/ 1195120 h 1847704"/>
                <a:gd name="connsiteX7349" fmla="*/ 1106953 w 1842380"/>
                <a:gd name="connsiteY7349" fmla="*/ 1199380 h 1847704"/>
                <a:gd name="connsiteX7350" fmla="*/ 1109083 w 1842380"/>
                <a:gd name="connsiteY7350" fmla="*/ 1202575 h 1847704"/>
                <a:gd name="connsiteX7351" fmla="*/ 1110148 w 1842380"/>
                <a:gd name="connsiteY7351" fmla="*/ 1205770 h 1847704"/>
                <a:gd name="connsiteX7352" fmla="*/ 1108018 w 1842380"/>
                <a:gd name="connsiteY7352" fmla="*/ 1210030 h 1847704"/>
                <a:gd name="connsiteX7353" fmla="*/ 1103758 w 1842380"/>
                <a:gd name="connsiteY7353" fmla="*/ 1211095 h 1847704"/>
                <a:gd name="connsiteX7354" fmla="*/ 1102693 w 1842380"/>
                <a:gd name="connsiteY7354" fmla="*/ 1211095 h 1847704"/>
                <a:gd name="connsiteX7355" fmla="*/ 1102693 w 1842380"/>
                <a:gd name="connsiteY7355" fmla="*/ 21002 h 1847704"/>
                <a:gd name="connsiteX7356" fmla="*/ 1102693 w 1842380"/>
                <a:gd name="connsiteY7356" fmla="*/ 40172 h 1847704"/>
                <a:gd name="connsiteX7357" fmla="*/ 1092576 w 1842380"/>
                <a:gd name="connsiteY7357" fmla="*/ 34314 h 1847704"/>
                <a:gd name="connsiteX7358" fmla="*/ 1092576 w 1842380"/>
                <a:gd name="connsiteY7358" fmla="*/ 17808 h 1847704"/>
                <a:gd name="connsiteX7359" fmla="*/ 1102693 w 1842380"/>
                <a:gd name="connsiteY7359" fmla="*/ 21002 h 1847704"/>
                <a:gd name="connsiteX7360" fmla="*/ 1102693 w 1842380"/>
                <a:gd name="connsiteY7360" fmla="*/ 21002 h 1847704"/>
                <a:gd name="connsiteX7361" fmla="*/ 1102693 w 1842380"/>
                <a:gd name="connsiteY7361" fmla="*/ 112589 h 1847704"/>
                <a:gd name="connsiteX7362" fmla="*/ 1102693 w 1842380"/>
                <a:gd name="connsiteY7362" fmla="*/ 129628 h 1847704"/>
                <a:gd name="connsiteX7363" fmla="*/ 1092576 w 1842380"/>
                <a:gd name="connsiteY7363" fmla="*/ 126433 h 1847704"/>
                <a:gd name="connsiteX7364" fmla="*/ 1092576 w 1842380"/>
                <a:gd name="connsiteY7364" fmla="*/ 107264 h 1847704"/>
                <a:gd name="connsiteX7365" fmla="*/ 1102693 w 1842380"/>
                <a:gd name="connsiteY7365" fmla="*/ 112589 h 1847704"/>
                <a:gd name="connsiteX7366" fmla="*/ 1102693 w 1842380"/>
                <a:gd name="connsiteY7366" fmla="*/ 112589 h 1847704"/>
                <a:gd name="connsiteX7367" fmla="*/ 1102693 w 1842380"/>
                <a:gd name="connsiteY7367" fmla="*/ 186604 h 1847704"/>
                <a:gd name="connsiteX7368" fmla="*/ 1102693 w 1842380"/>
                <a:gd name="connsiteY7368" fmla="*/ 210033 h 1847704"/>
                <a:gd name="connsiteX7369" fmla="*/ 1100564 w 1842380"/>
                <a:gd name="connsiteY7369" fmla="*/ 208968 h 1847704"/>
                <a:gd name="connsiteX7370" fmla="*/ 1092576 w 1842380"/>
                <a:gd name="connsiteY7370" fmla="*/ 205773 h 1847704"/>
                <a:gd name="connsiteX7371" fmla="*/ 1092576 w 1842380"/>
                <a:gd name="connsiteY7371" fmla="*/ 182344 h 1847704"/>
                <a:gd name="connsiteX7372" fmla="*/ 1102693 w 1842380"/>
                <a:gd name="connsiteY7372" fmla="*/ 186604 h 1847704"/>
                <a:gd name="connsiteX7373" fmla="*/ 1102693 w 1842380"/>
                <a:gd name="connsiteY7373" fmla="*/ 186604 h 1847704"/>
                <a:gd name="connsiteX7374" fmla="*/ 1102693 w 1842380"/>
                <a:gd name="connsiteY7374" fmla="*/ 214825 h 1847704"/>
                <a:gd name="connsiteX7375" fmla="*/ 1102693 w 1842380"/>
                <a:gd name="connsiteY7375" fmla="*/ 235059 h 1847704"/>
                <a:gd name="connsiteX7376" fmla="*/ 1099499 w 1842380"/>
                <a:gd name="connsiteY7376" fmla="*/ 235059 h 1847704"/>
                <a:gd name="connsiteX7377" fmla="*/ 1092576 w 1842380"/>
                <a:gd name="connsiteY7377" fmla="*/ 251034 h 1847704"/>
                <a:gd name="connsiteX7378" fmla="*/ 1092576 w 1842380"/>
                <a:gd name="connsiteY7378" fmla="*/ 212695 h 1847704"/>
                <a:gd name="connsiteX7379" fmla="*/ 1095771 w 1842380"/>
                <a:gd name="connsiteY7379" fmla="*/ 212695 h 1847704"/>
                <a:gd name="connsiteX7380" fmla="*/ 1102693 w 1842380"/>
                <a:gd name="connsiteY7380" fmla="*/ 214825 h 1847704"/>
                <a:gd name="connsiteX7381" fmla="*/ 1102693 w 1842380"/>
                <a:gd name="connsiteY7381" fmla="*/ 214825 h 1847704"/>
                <a:gd name="connsiteX7382" fmla="*/ 1102693 w 1842380"/>
                <a:gd name="connsiteY7382" fmla="*/ 277658 h 1847704"/>
                <a:gd name="connsiteX7383" fmla="*/ 1102693 w 1842380"/>
                <a:gd name="connsiteY7383" fmla="*/ 306944 h 1847704"/>
                <a:gd name="connsiteX7384" fmla="*/ 1092576 w 1842380"/>
                <a:gd name="connsiteY7384" fmla="*/ 303749 h 1847704"/>
                <a:gd name="connsiteX7385" fmla="*/ 1092576 w 1842380"/>
                <a:gd name="connsiteY7385" fmla="*/ 276593 h 1847704"/>
                <a:gd name="connsiteX7386" fmla="*/ 1102693 w 1842380"/>
                <a:gd name="connsiteY7386" fmla="*/ 277658 h 1847704"/>
                <a:gd name="connsiteX7387" fmla="*/ 1102693 w 1842380"/>
                <a:gd name="connsiteY7387" fmla="*/ 277658 h 1847704"/>
                <a:gd name="connsiteX7388" fmla="*/ 1102693 w 1842380"/>
                <a:gd name="connsiteY7388" fmla="*/ 320789 h 1847704"/>
                <a:gd name="connsiteX7389" fmla="*/ 1102693 w 1842380"/>
                <a:gd name="connsiteY7389" fmla="*/ 343153 h 1847704"/>
                <a:gd name="connsiteX7390" fmla="*/ 1098434 w 1842380"/>
                <a:gd name="connsiteY7390" fmla="*/ 343153 h 1847704"/>
                <a:gd name="connsiteX7391" fmla="*/ 1092576 w 1842380"/>
                <a:gd name="connsiteY7391" fmla="*/ 341023 h 1847704"/>
                <a:gd name="connsiteX7392" fmla="*/ 1092576 w 1842380"/>
                <a:gd name="connsiteY7392" fmla="*/ 315996 h 1847704"/>
                <a:gd name="connsiteX7393" fmla="*/ 1102693 w 1842380"/>
                <a:gd name="connsiteY7393" fmla="*/ 320789 h 1847704"/>
                <a:gd name="connsiteX7394" fmla="*/ 1102693 w 1842380"/>
                <a:gd name="connsiteY7394" fmla="*/ 320789 h 1847704"/>
                <a:gd name="connsiteX7395" fmla="*/ 1102693 w 1842380"/>
                <a:gd name="connsiteY7395" fmla="*/ 413973 h 1847704"/>
                <a:gd name="connsiteX7396" fmla="*/ 1102693 w 1842380"/>
                <a:gd name="connsiteY7396" fmla="*/ 423025 h 1847704"/>
                <a:gd name="connsiteX7397" fmla="*/ 1095771 w 1842380"/>
                <a:gd name="connsiteY7397" fmla="*/ 421960 h 1847704"/>
                <a:gd name="connsiteX7398" fmla="*/ 1095771 w 1842380"/>
                <a:gd name="connsiteY7398" fmla="*/ 421960 h 1847704"/>
                <a:gd name="connsiteX7399" fmla="*/ 1093641 w 1842380"/>
                <a:gd name="connsiteY7399" fmla="*/ 421960 h 1847704"/>
                <a:gd name="connsiteX7400" fmla="*/ 1102693 w 1842380"/>
                <a:gd name="connsiteY7400" fmla="*/ 459233 h 1847704"/>
                <a:gd name="connsiteX7401" fmla="*/ 1102693 w 1842380"/>
                <a:gd name="connsiteY7401" fmla="*/ 479468 h 1847704"/>
                <a:gd name="connsiteX7402" fmla="*/ 1099499 w 1842380"/>
                <a:gd name="connsiteY7402" fmla="*/ 475208 h 1847704"/>
                <a:gd name="connsiteX7403" fmla="*/ 1092576 w 1842380"/>
                <a:gd name="connsiteY7403" fmla="*/ 475208 h 1847704"/>
                <a:gd name="connsiteX7404" fmla="*/ 1092576 w 1842380"/>
                <a:gd name="connsiteY7404" fmla="*/ 466156 h 1847704"/>
                <a:gd name="connsiteX7405" fmla="*/ 1093641 w 1842380"/>
                <a:gd name="connsiteY7405" fmla="*/ 466156 h 1847704"/>
                <a:gd name="connsiteX7406" fmla="*/ 1092576 w 1842380"/>
                <a:gd name="connsiteY7406" fmla="*/ 465091 h 1847704"/>
                <a:gd name="connsiteX7407" fmla="*/ 1092576 w 1842380"/>
                <a:gd name="connsiteY7407" fmla="*/ 412375 h 1847704"/>
                <a:gd name="connsiteX7408" fmla="*/ 1102693 w 1842380"/>
                <a:gd name="connsiteY7408" fmla="*/ 413973 h 1847704"/>
                <a:gd name="connsiteX7409" fmla="*/ 1102693 w 1842380"/>
                <a:gd name="connsiteY7409" fmla="*/ 413973 h 1847704"/>
                <a:gd name="connsiteX7410" fmla="*/ 1102693 w 1842380"/>
                <a:gd name="connsiteY7410" fmla="*/ 538040 h 1847704"/>
                <a:gd name="connsiteX7411" fmla="*/ 1102693 w 1842380"/>
                <a:gd name="connsiteY7411" fmla="*/ 559340 h 1847704"/>
                <a:gd name="connsiteX7412" fmla="*/ 1100564 w 1842380"/>
                <a:gd name="connsiteY7412" fmla="*/ 557210 h 1847704"/>
                <a:gd name="connsiteX7413" fmla="*/ 1097369 w 1842380"/>
                <a:gd name="connsiteY7413" fmla="*/ 556145 h 1847704"/>
                <a:gd name="connsiteX7414" fmla="*/ 1095239 w 1842380"/>
                <a:gd name="connsiteY7414" fmla="*/ 555080 h 1847704"/>
                <a:gd name="connsiteX7415" fmla="*/ 1093109 w 1842380"/>
                <a:gd name="connsiteY7415" fmla="*/ 554015 h 1847704"/>
                <a:gd name="connsiteX7416" fmla="*/ 1093109 w 1842380"/>
                <a:gd name="connsiteY7416" fmla="*/ 528988 h 1847704"/>
                <a:gd name="connsiteX7417" fmla="*/ 1094174 w 1842380"/>
                <a:gd name="connsiteY7417" fmla="*/ 530053 h 1847704"/>
                <a:gd name="connsiteX7418" fmla="*/ 1095239 w 1842380"/>
                <a:gd name="connsiteY7418" fmla="*/ 533248 h 1847704"/>
                <a:gd name="connsiteX7419" fmla="*/ 1098434 w 1842380"/>
                <a:gd name="connsiteY7419" fmla="*/ 536443 h 1847704"/>
                <a:gd name="connsiteX7420" fmla="*/ 1100564 w 1842380"/>
                <a:gd name="connsiteY7420" fmla="*/ 537508 h 1847704"/>
                <a:gd name="connsiteX7421" fmla="*/ 1102693 w 1842380"/>
                <a:gd name="connsiteY7421" fmla="*/ 537508 h 1847704"/>
                <a:gd name="connsiteX7422" fmla="*/ 1102693 w 1842380"/>
                <a:gd name="connsiteY7422" fmla="*/ 538040 h 1847704"/>
                <a:gd name="connsiteX7423" fmla="*/ 1102693 w 1842380"/>
                <a:gd name="connsiteY7423" fmla="*/ 582769 h 1847704"/>
                <a:gd name="connsiteX7424" fmla="*/ 1102693 w 1842380"/>
                <a:gd name="connsiteY7424" fmla="*/ 600873 h 1847704"/>
                <a:gd name="connsiteX7425" fmla="*/ 1098434 w 1842380"/>
                <a:gd name="connsiteY7425" fmla="*/ 601938 h 1847704"/>
                <a:gd name="connsiteX7426" fmla="*/ 1095239 w 1842380"/>
                <a:gd name="connsiteY7426" fmla="*/ 600873 h 1847704"/>
                <a:gd name="connsiteX7427" fmla="*/ 1093109 w 1842380"/>
                <a:gd name="connsiteY7427" fmla="*/ 600873 h 1847704"/>
                <a:gd name="connsiteX7428" fmla="*/ 1093109 w 1842380"/>
                <a:gd name="connsiteY7428" fmla="*/ 580639 h 1847704"/>
                <a:gd name="connsiteX7429" fmla="*/ 1095239 w 1842380"/>
                <a:gd name="connsiteY7429" fmla="*/ 582769 h 1847704"/>
                <a:gd name="connsiteX7430" fmla="*/ 1099499 w 1842380"/>
                <a:gd name="connsiteY7430" fmla="*/ 581704 h 1847704"/>
                <a:gd name="connsiteX7431" fmla="*/ 1102693 w 1842380"/>
                <a:gd name="connsiteY7431" fmla="*/ 582769 h 1847704"/>
                <a:gd name="connsiteX7432" fmla="*/ 1102693 w 1842380"/>
                <a:gd name="connsiteY7432" fmla="*/ 582769 h 1847704"/>
                <a:gd name="connsiteX7433" fmla="*/ 1102693 w 1842380"/>
                <a:gd name="connsiteY7433" fmla="*/ 623770 h 1847704"/>
                <a:gd name="connsiteX7434" fmla="*/ 1102693 w 1842380"/>
                <a:gd name="connsiteY7434" fmla="*/ 671160 h 1847704"/>
                <a:gd name="connsiteX7435" fmla="*/ 1100564 w 1842380"/>
                <a:gd name="connsiteY7435" fmla="*/ 673290 h 1847704"/>
                <a:gd name="connsiteX7436" fmla="*/ 1096304 w 1842380"/>
                <a:gd name="connsiteY7436" fmla="*/ 675420 h 1847704"/>
                <a:gd name="connsiteX7437" fmla="*/ 1093109 w 1842380"/>
                <a:gd name="connsiteY7437" fmla="*/ 678615 h 1847704"/>
                <a:gd name="connsiteX7438" fmla="*/ 1093109 w 1842380"/>
                <a:gd name="connsiteY7438" fmla="*/ 658381 h 1847704"/>
                <a:gd name="connsiteX7439" fmla="*/ 1094174 w 1842380"/>
                <a:gd name="connsiteY7439" fmla="*/ 654121 h 1847704"/>
                <a:gd name="connsiteX7440" fmla="*/ 1097369 w 1842380"/>
                <a:gd name="connsiteY7440" fmla="*/ 653056 h 1847704"/>
                <a:gd name="connsiteX7441" fmla="*/ 1098434 w 1842380"/>
                <a:gd name="connsiteY7441" fmla="*/ 650926 h 1847704"/>
                <a:gd name="connsiteX7442" fmla="*/ 1098434 w 1842380"/>
                <a:gd name="connsiteY7442" fmla="*/ 645069 h 1847704"/>
                <a:gd name="connsiteX7443" fmla="*/ 1098434 w 1842380"/>
                <a:gd name="connsiteY7443" fmla="*/ 641874 h 1847704"/>
                <a:gd name="connsiteX7444" fmla="*/ 1097369 w 1842380"/>
                <a:gd name="connsiteY7444" fmla="*/ 640809 h 1847704"/>
                <a:gd name="connsiteX7445" fmla="*/ 1096304 w 1842380"/>
                <a:gd name="connsiteY7445" fmla="*/ 638679 h 1847704"/>
                <a:gd name="connsiteX7446" fmla="*/ 1095239 w 1842380"/>
                <a:gd name="connsiteY7446" fmla="*/ 637614 h 1847704"/>
                <a:gd name="connsiteX7447" fmla="*/ 1093109 w 1842380"/>
                <a:gd name="connsiteY7447" fmla="*/ 636549 h 1847704"/>
                <a:gd name="connsiteX7448" fmla="*/ 1093109 w 1842380"/>
                <a:gd name="connsiteY7448" fmla="*/ 620575 h 1847704"/>
                <a:gd name="connsiteX7449" fmla="*/ 1095239 w 1842380"/>
                <a:gd name="connsiteY7449" fmla="*/ 620575 h 1847704"/>
                <a:gd name="connsiteX7450" fmla="*/ 1097369 w 1842380"/>
                <a:gd name="connsiteY7450" fmla="*/ 622705 h 1847704"/>
                <a:gd name="connsiteX7451" fmla="*/ 1102693 w 1842380"/>
                <a:gd name="connsiteY7451" fmla="*/ 623770 h 1847704"/>
                <a:gd name="connsiteX7452" fmla="*/ 1102693 w 1842380"/>
                <a:gd name="connsiteY7452" fmla="*/ 623770 h 1847704"/>
                <a:gd name="connsiteX7453" fmla="*/ 1102693 w 1842380"/>
                <a:gd name="connsiteY7453" fmla="*/ 714824 h 1847704"/>
                <a:gd name="connsiteX7454" fmla="*/ 1102693 w 1842380"/>
                <a:gd name="connsiteY7454" fmla="*/ 723876 h 1847704"/>
                <a:gd name="connsiteX7455" fmla="*/ 1095771 w 1842380"/>
                <a:gd name="connsiteY7455" fmla="*/ 731863 h 1847704"/>
                <a:gd name="connsiteX7456" fmla="*/ 1101628 w 1842380"/>
                <a:gd name="connsiteY7456" fmla="*/ 733993 h 1847704"/>
                <a:gd name="connsiteX7457" fmla="*/ 1102693 w 1842380"/>
                <a:gd name="connsiteY7457" fmla="*/ 733993 h 1847704"/>
                <a:gd name="connsiteX7458" fmla="*/ 1102693 w 1842380"/>
                <a:gd name="connsiteY7458" fmla="*/ 743045 h 1847704"/>
                <a:gd name="connsiteX7459" fmla="*/ 1099499 w 1842380"/>
                <a:gd name="connsiteY7459" fmla="*/ 739850 h 1847704"/>
                <a:gd name="connsiteX7460" fmla="*/ 1095239 w 1842380"/>
                <a:gd name="connsiteY7460" fmla="*/ 738785 h 1847704"/>
                <a:gd name="connsiteX7461" fmla="*/ 1093109 w 1842380"/>
                <a:gd name="connsiteY7461" fmla="*/ 738785 h 1847704"/>
                <a:gd name="connsiteX7462" fmla="*/ 1093109 w 1842380"/>
                <a:gd name="connsiteY7462" fmla="*/ 725473 h 1847704"/>
                <a:gd name="connsiteX7463" fmla="*/ 1102693 w 1842380"/>
                <a:gd name="connsiteY7463" fmla="*/ 714824 h 1847704"/>
                <a:gd name="connsiteX7464" fmla="*/ 1102693 w 1842380"/>
                <a:gd name="connsiteY7464" fmla="*/ 714824 h 1847704"/>
                <a:gd name="connsiteX7465" fmla="*/ 1102693 w 1842380"/>
                <a:gd name="connsiteY7465" fmla="*/ 759552 h 1847704"/>
                <a:gd name="connsiteX7466" fmla="*/ 1102693 w 1842380"/>
                <a:gd name="connsiteY7466" fmla="*/ 767539 h 1847704"/>
                <a:gd name="connsiteX7467" fmla="*/ 1101628 w 1842380"/>
                <a:gd name="connsiteY7467" fmla="*/ 766474 h 1847704"/>
                <a:gd name="connsiteX7468" fmla="*/ 1099499 w 1842380"/>
                <a:gd name="connsiteY7468" fmla="*/ 765409 h 1847704"/>
                <a:gd name="connsiteX7469" fmla="*/ 1092576 w 1842380"/>
                <a:gd name="connsiteY7469" fmla="*/ 792566 h 1847704"/>
                <a:gd name="connsiteX7470" fmla="*/ 1092576 w 1842380"/>
                <a:gd name="connsiteY7470" fmla="*/ 769137 h 1847704"/>
                <a:gd name="connsiteX7471" fmla="*/ 1092576 w 1842380"/>
                <a:gd name="connsiteY7471" fmla="*/ 762214 h 1847704"/>
                <a:gd name="connsiteX7472" fmla="*/ 1092576 w 1842380"/>
                <a:gd name="connsiteY7472" fmla="*/ 748902 h 1847704"/>
                <a:gd name="connsiteX7473" fmla="*/ 1098434 w 1842380"/>
                <a:gd name="connsiteY7473" fmla="*/ 755825 h 1847704"/>
                <a:gd name="connsiteX7474" fmla="*/ 1102693 w 1842380"/>
                <a:gd name="connsiteY7474" fmla="*/ 759552 h 1847704"/>
                <a:gd name="connsiteX7475" fmla="*/ 1102693 w 1842380"/>
                <a:gd name="connsiteY7475" fmla="*/ 759552 h 1847704"/>
                <a:gd name="connsiteX7476" fmla="*/ 1102693 w 1842380"/>
                <a:gd name="connsiteY7476" fmla="*/ 811735 h 1847704"/>
                <a:gd name="connsiteX7477" fmla="*/ 1102693 w 1842380"/>
                <a:gd name="connsiteY7477" fmla="*/ 822917 h 1847704"/>
                <a:gd name="connsiteX7478" fmla="*/ 1102693 w 1842380"/>
                <a:gd name="connsiteY7478" fmla="*/ 819722 h 1847704"/>
                <a:gd name="connsiteX7479" fmla="*/ 1092576 w 1842380"/>
                <a:gd name="connsiteY7479" fmla="*/ 810670 h 1847704"/>
                <a:gd name="connsiteX7480" fmla="*/ 1092576 w 1842380"/>
                <a:gd name="connsiteY7480" fmla="*/ 797358 h 1847704"/>
                <a:gd name="connsiteX7481" fmla="*/ 1102693 w 1842380"/>
                <a:gd name="connsiteY7481" fmla="*/ 813332 h 1847704"/>
                <a:gd name="connsiteX7482" fmla="*/ 1102693 w 1842380"/>
                <a:gd name="connsiteY7482" fmla="*/ 811735 h 1847704"/>
                <a:gd name="connsiteX7483" fmla="*/ 1102693 w 1842380"/>
                <a:gd name="connsiteY7483" fmla="*/ 811735 h 1847704"/>
                <a:gd name="connsiteX7484" fmla="*/ 1102693 w 1842380"/>
                <a:gd name="connsiteY7484" fmla="*/ 1048156 h 1847704"/>
                <a:gd name="connsiteX7485" fmla="*/ 1102693 w 1842380"/>
                <a:gd name="connsiteY7485" fmla="*/ 1056143 h 1847704"/>
                <a:gd name="connsiteX7486" fmla="*/ 1095771 w 1842380"/>
                <a:gd name="connsiteY7486" fmla="*/ 1067325 h 1847704"/>
                <a:gd name="connsiteX7487" fmla="*/ 1102693 w 1842380"/>
                <a:gd name="connsiteY7487" fmla="*/ 1067325 h 1847704"/>
                <a:gd name="connsiteX7488" fmla="*/ 1102693 w 1842380"/>
                <a:gd name="connsiteY7488" fmla="*/ 1074248 h 1847704"/>
                <a:gd name="connsiteX7489" fmla="*/ 1092576 w 1842380"/>
                <a:gd name="connsiteY7489" fmla="*/ 1074248 h 1847704"/>
                <a:gd name="connsiteX7490" fmla="*/ 1092576 w 1842380"/>
                <a:gd name="connsiteY7490" fmla="*/ 1060936 h 1847704"/>
                <a:gd name="connsiteX7491" fmla="*/ 1102693 w 1842380"/>
                <a:gd name="connsiteY7491" fmla="*/ 1048156 h 1847704"/>
                <a:gd name="connsiteX7492" fmla="*/ 1102693 w 1842380"/>
                <a:gd name="connsiteY7492" fmla="*/ 1048156 h 1847704"/>
                <a:gd name="connsiteX7493" fmla="*/ 1102693 w 1842380"/>
                <a:gd name="connsiteY7493" fmla="*/ 1092884 h 1847704"/>
                <a:gd name="connsiteX7494" fmla="*/ 1102693 w 1842380"/>
                <a:gd name="connsiteY7494" fmla="*/ 1099807 h 1847704"/>
                <a:gd name="connsiteX7495" fmla="*/ 1092576 w 1842380"/>
                <a:gd name="connsiteY7495" fmla="*/ 1097677 h 1847704"/>
                <a:gd name="connsiteX7496" fmla="*/ 1092576 w 1842380"/>
                <a:gd name="connsiteY7496" fmla="*/ 1090754 h 1847704"/>
                <a:gd name="connsiteX7497" fmla="*/ 1102693 w 1842380"/>
                <a:gd name="connsiteY7497" fmla="*/ 1092884 h 1847704"/>
                <a:gd name="connsiteX7498" fmla="*/ 1102693 w 1842380"/>
                <a:gd name="connsiteY7498" fmla="*/ 1092884 h 1847704"/>
                <a:gd name="connsiteX7499" fmla="*/ 1102693 w 1842380"/>
                <a:gd name="connsiteY7499" fmla="*/ 1101936 h 1847704"/>
                <a:gd name="connsiteX7500" fmla="*/ 1102693 w 1842380"/>
                <a:gd name="connsiteY7500" fmla="*/ 1110989 h 1847704"/>
                <a:gd name="connsiteX7501" fmla="*/ 1092576 w 1842380"/>
                <a:gd name="connsiteY7501" fmla="*/ 1118976 h 1847704"/>
                <a:gd name="connsiteX7502" fmla="*/ 1092576 w 1842380"/>
                <a:gd name="connsiteY7502" fmla="*/ 1112054 h 1847704"/>
                <a:gd name="connsiteX7503" fmla="*/ 1102693 w 1842380"/>
                <a:gd name="connsiteY7503" fmla="*/ 1101936 h 1847704"/>
                <a:gd name="connsiteX7504" fmla="*/ 1102693 w 1842380"/>
                <a:gd name="connsiteY7504" fmla="*/ 1101936 h 1847704"/>
                <a:gd name="connsiteX7505" fmla="*/ 1102693 w 1842380"/>
                <a:gd name="connsiteY7505" fmla="*/ 1132288 h 1847704"/>
                <a:gd name="connsiteX7506" fmla="*/ 1102693 w 1842380"/>
                <a:gd name="connsiteY7506" fmla="*/ 1153587 h 1847704"/>
                <a:gd name="connsiteX7507" fmla="*/ 1100564 w 1842380"/>
                <a:gd name="connsiteY7507" fmla="*/ 1149327 h 1847704"/>
                <a:gd name="connsiteX7508" fmla="*/ 1092576 w 1842380"/>
                <a:gd name="connsiteY7508" fmla="*/ 1143470 h 1847704"/>
                <a:gd name="connsiteX7509" fmla="*/ 1092576 w 1842380"/>
                <a:gd name="connsiteY7509" fmla="*/ 1134418 h 1847704"/>
                <a:gd name="connsiteX7510" fmla="*/ 1099499 w 1842380"/>
                <a:gd name="connsiteY7510" fmla="*/ 1140275 h 1847704"/>
                <a:gd name="connsiteX7511" fmla="*/ 1101628 w 1842380"/>
                <a:gd name="connsiteY7511" fmla="*/ 1136015 h 1847704"/>
                <a:gd name="connsiteX7512" fmla="*/ 1102693 w 1842380"/>
                <a:gd name="connsiteY7512" fmla="*/ 1132288 h 1847704"/>
                <a:gd name="connsiteX7513" fmla="*/ 1102693 w 1842380"/>
                <a:gd name="connsiteY7513" fmla="*/ 1132288 h 1847704"/>
                <a:gd name="connsiteX7514" fmla="*/ 1102693 w 1842380"/>
                <a:gd name="connsiteY7514" fmla="*/ 1181808 h 1847704"/>
                <a:gd name="connsiteX7515" fmla="*/ 1102693 w 1842380"/>
                <a:gd name="connsiteY7515" fmla="*/ 1212160 h 1847704"/>
                <a:gd name="connsiteX7516" fmla="*/ 1100564 w 1842380"/>
                <a:gd name="connsiteY7516" fmla="*/ 1212160 h 1847704"/>
                <a:gd name="connsiteX7517" fmla="*/ 1097369 w 1842380"/>
                <a:gd name="connsiteY7517" fmla="*/ 1210030 h 1847704"/>
                <a:gd name="connsiteX7518" fmla="*/ 1095239 w 1842380"/>
                <a:gd name="connsiteY7518" fmla="*/ 1205770 h 1847704"/>
                <a:gd name="connsiteX7519" fmla="*/ 1093109 w 1842380"/>
                <a:gd name="connsiteY7519" fmla="*/ 1202575 h 1847704"/>
                <a:gd name="connsiteX7520" fmla="*/ 1093109 w 1842380"/>
                <a:gd name="connsiteY7520" fmla="*/ 1202575 h 1847704"/>
                <a:gd name="connsiteX7521" fmla="*/ 1093109 w 1842380"/>
                <a:gd name="connsiteY7521" fmla="*/ 1180211 h 1847704"/>
                <a:gd name="connsiteX7522" fmla="*/ 1093109 w 1842380"/>
                <a:gd name="connsiteY7522" fmla="*/ 1180211 h 1847704"/>
                <a:gd name="connsiteX7523" fmla="*/ 1097369 w 1842380"/>
                <a:gd name="connsiteY7523" fmla="*/ 1179146 h 1847704"/>
                <a:gd name="connsiteX7524" fmla="*/ 1100564 w 1842380"/>
                <a:gd name="connsiteY7524" fmla="*/ 1179146 h 1847704"/>
                <a:gd name="connsiteX7525" fmla="*/ 1102693 w 1842380"/>
                <a:gd name="connsiteY7525" fmla="*/ 1181276 h 1847704"/>
                <a:gd name="connsiteX7526" fmla="*/ 1102693 w 1842380"/>
                <a:gd name="connsiteY7526" fmla="*/ 1181808 h 1847704"/>
                <a:gd name="connsiteX7527" fmla="*/ 1102693 w 1842380"/>
                <a:gd name="connsiteY7527" fmla="*/ 1181808 h 1847704"/>
                <a:gd name="connsiteX7528" fmla="*/ 1102693 w 1842380"/>
                <a:gd name="connsiteY7528" fmla="*/ 1222277 h 1847704"/>
                <a:gd name="connsiteX7529" fmla="*/ 1102693 w 1842380"/>
                <a:gd name="connsiteY7529" fmla="*/ 1240381 h 1847704"/>
                <a:gd name="connsiteX7530" fmla="*/ 1101628 w 1842380"/>
                <a:gd name="connsiteY7530" fmla="*/ 1239316 h 1847704"/>
                <a:gd name="connsiteX7531" fmla="*/ 1098434 w 1842380"/>
                <a:gd name="connsiteY7531" fmla="*/ 1240381 h 1847704"/>
                <a:gd name="connsiteX7532" fmla="*/ 1095239 w 1842380"/>
                <a:gd name="connsiteY7532" fmla="*/ 1241446 h 1847704"/>
                <a:gd name="connsiteX7533" fmla="*/ 1093109 w 1842380"/>
                <a:gd name="connsiteY7533" fmla="*/ 1242511 h 1847704"/>
                <a:gd name="connsiteX7534" fmla="*/ 1093109 w 1842380"/>
                <a:gd name="connsiteY7534" fmla="*/ 1228134 h 1847704"/>
                <a:gd name="connsiteX7535" fmla="*/ 1097369 w 1842380"/>
                <a:gd name="connsiteY7535" fmla="*/ 1226004 h 1847704"/>
                <a:gd name="connsiteX7536" fmla="*/ 1100564 w 1842380"/>
                <a:gd name="connsiteY7536" fmla="*/ 1222809 h 1847704"/>
                <a:gd name="connsiteX7537" fmla="*/ 1102693 w 1842380"/>
                <a:gd name="connsiteY7537" fmla="*/ 1222809 h 1847704"/>
                <a:gd name="connsiteX7538" fmla="*/ 1102693 w 1842380"/>
                <a:gd name="connsiteY7538" fmla="*/ 1222277 h 1847704"/>
                <a:gd name="connsiteX7539" fmla="*/ 1102693 w 1842380"/>
                <a:gd name="connsiteY7539" fmla="*/ 1251563 h 1847704"/>
                <a:gd name="connsiteX7540" fmla="*/ 1102693 w 1842380"/>
                <a:gd name="connsiteY7540" fmla="*/ 1267538 h 1847704"/>
                <a:gd name="connsiteX7541" fmla="*/ 1100564 w 1842380"/>
                <a:gd name="connsiteY7541" fmla="*/ 1268603 h 1847704"/>
                <a:gd name="connsiteX7542" fmla="*/ 1094706 w 1842380"/>
                <a:gd name="connsiteY7542" fmla="*/ 1271798 h 1847704"/>
                <a:gd name="connsiteX7543" fmla="*/ 1092576 w 1842380"/>
                <a:gd name="connsiteY7543" fmla="*/ 1274992 h 1847704"/>
                <a:gd name="connsiteX7544" fmla="*/ 1092576 w 1842380"/>
                <a:gd name="connsiteY7544" fmla="*/ 1256888 h 1847704"/>
                <a:gd name="connsiteX7545" fmla="*/ 1095771 w 1842380"/>
                <a:gd name="connsiteY7545" fmla="*/ 1254758 h 1847704"/>
                <a:gd name="connsiteX7546" fmla="*/ 1101628 w 1842380"/>
                <a:gd name="connsiteY7546" fmla="*/ 1251563 h 1847704"/>
                <a:gd name="connsiteX7547" fmla="*/ 1102693 w 1842380"/>
                <a:gd name="connsiteY7547" fmla="*/ 1251563 h 1847704"/>
                <a:gd name="connsiteX7548" fmla="*/ 1102693 w 1842380"/>
                <a:gd name="connsiteY7548" fmla="*/ 1251563 h 1847704"/>
                <a:gd name="connsiteX7549" fmla="*/ 1102693 w 1842380"/>
                <a:gd name="connsiteY7549" fmla="*/ 1288837 h 1847704"/>
                <a:gd name="connsiteX7550" fmla="*/ 1102693 w 1842380"/>
                <a:gd name="connsiteY7550" fmla="*/ 1304811 h 1847704"/>
                <a:gd name="connsiteX7551" fmla="*/ 1100564 w 1842380"/>
                <a:gd name="connsiteY7551" fmla="*/ 1305876 h 1847704"/>
                <a:gd name="connsiteX7552" fmla="*/ 1092576 w 1842380"/>
                <a:gd name="connsiteY7552" fmla="*/ 1310136 h 1847704"/>
                <a:gd name="connsiteX7553" fmla="*/ 1092576 w 1842380"/>
                <a:gd name="connsiteY7553" fmla="*/ 1294162 h 1847704"/>
                <a:gd name="connsiteX7554" fmla="*/ 1101628 w 1842380"/>
                <a:gd name="connsiteY7554" fmla="*/ 1289902 h 1847704"/>
                <a:gd name="connsiteX7555" fmla="*/ 1102693 w 1842380"/>
                <a:gd name="connsiteY7555" fmla="*/ 1288837 h 1847704"/>
                <a:gd name="connsiteX7556" fmla="*/ 1102693 w 1842380"/>
                <a:gd name="connsiteY7556" fmla="*/ 1288837 h 1847704"/>
                <a:gd name="connsiteX7557" fmla="*/ 1102693 w 1842380"/>
                <a:gd name="connsiteY7557" fmla="*/ 1325046 h 1847704"/>
                <a:gd name="connsiteX7558" fmla="*/ 1102693 w 1842380"/>
                <a:gd name="connsiteY7558" fmla="*/ 1355397 h 1847704"/>
                <a:gd name="connsiteX7559" fmla="*/ 1101628 w 1842380"/>
                <a:gd name="connsiteY7559" fmla="*/ 1355397 h 1847704"/>
                <a:gd name="connsiteX7560" fmla="*/ 1098434 w 1842380"/>
                <a:gd name="connsiteY7560" fmla="*/ 1353267 h 1847704"/>
                <a:gd name="connsiteX7561" fmla="*/ 1095239 w 1842380"/>
                <a:gd name="connsiteY7561" fmla="*/ 1355397 h 1847704"/>
                <a:gd name="connsiteX7562" fmla="*/ 1093109 w 1842380"/>
                <a:gd name="connsiteY7562" fmla="*/ 1355397 h 1847704"/>
                <a:gd name="connsiteX7563" fmla="*/ 1093109 w 1842380"/>
                <a:gd name="connsiteY7563" fmla="*/ 1329305 h 1847704"/>
                <a:gd name="connsiteX7564" fmla="*/ 1098966 w 1842380"/>
                <a:gd name="connsiteY7564" fmla="*/ 1326110 h 1847704"/>
                <a:gd name="connsiteX7565" fmla="*/ 1102693 w 1842380"/>
                <a:gd name="connsiteY7565" fmla="*/ 1325046 h 1847704"/>
                <a:gd name="connsiteX7566" fmla="*/ 1102693 w 1842380"/>
                <a:gd name="connsiteY7566" fmla="*/ 1325046 h 1847704"/>
                <a:gd name="connsiteX7567" fmla="*/ 1102693 w 1842380"/>
                <a:gd name="connsiteY7567" fmla="*/ 1386813 h 1847704"/>
                <a:gd name="connsiteX7568" fmla="*/ 1102693 w 1842380"/>
                <a:gd name="connsiteY7568" fmla="*/ 1397995 h 1847704"/>
                <a:gd name="connsiteX7569" fmla="*/ 1094706 w 1842380"/>
                <a:gd name="connsiteY7569" fmla="*/ 1402255 h 1847704"/>
                <a:gd name="connsiteX7570" fmla="*/ 1102693 w 1842380"/>
                <a:gd name="connsiteY7570" fmla="*/ 1406515 h 1847704"/>
                <a:gd name="connsiteX7571" fmla="*/ 1102693 w 1842380"/>
                <a:gd name="connsiteY7571" fmla="*/ 1422489 h 1847704"/>
                <a:gd name="connsiteX7572" fmla="*/ 1092576 w 1842380"/>
                <a:gd name="connsiteY7572" fmla="*/ 1413437 h 1847704"/>
                <a:gd name="connsiteX7573" fmla="*/ 1092576 w 1842380"/>
                <a:gd name="connsiteY7573" fmla="*/ 1392138 h 1847704"/>
                <a:gd name="connsiteX7574" fmla="*/ 1102693 w 1842380"/>
                <a:gd name="connsiteY7574" fmla="*/ 1386813 h 1847704"/>
                <a:gd name="connsiteX7575" fmla="*/ 1102693 w 1842380"/>
                <a:gd name="connsiteY7575" fmla="*/ 1386813 h 1847704"/>
                <a:gd name="connsiteX7576" fmla="*/ 1102693 w 1842380"/>
                <a:gd name="connsiteY7576" fmla="*/ 1445386 h 1847704"/>
                <a:gd name="connsiteX7577" fmla="*/ 1102693 w 1842380"/>
                <a:gd name="connsiteY7577" fmla="*/ 1454438 h 1847704"/>
                <a:gd name="connsiteX7578" fmla="*/ 1092576 w 1842380"/>
                <a:gd name="connsiteY7578" fmla="*/ 1455503 h 1847704"/>
                <a:gd name="connsiteX7579" fmla="*/ 1092576 w 1842380"/>
                <a:gd name="connsiteY7579" fmla="*/ 1445386 h 1847704"/>
                <a:gd name="connsiteX7580" fmla="*/ 1102693 w 1842380"/>
                <a:gd name="connsiteY7580" fmla="*/ 1445386 h 1847704"/>
                <a:gd name="connsiteX7581" fmla="*/ 1102693 w 1842380"/>
                <a:gd name="connsiteY7581" fmla="*/ 1445386 h 1847704"/>
                <a:gd name="connsiteX7582" fmla="*/ 1102693 w 1842380"/>
                <a:gd name="connsiteY7582" fmla="*/ 1720145 h 1847704"/>
                <a:gd name="connsiteX7583" fmla="*/ 1102693 w 1842380"/>
                <a:gd name="connsiteY7583" fmla="*/ 1736120 h 1847704"/>
                <a:gd name="connsiteX7584" fmla="*/ 1092576 w 1842380"/>
                <a:gd name="connsiteY7584" fmla="*/ 1738250 h 1847704"/>
                <a:gd name="connsiteX7585" fmla="*/ 1092576 w 1842380"/>
                <a:gd name="connsiteY7585" fmla="*/ 1721210 h 1847704"/>
                <a:gd name="connsiteX7586" fmla="*/ 1102693 w 1842380"/>
                <a:gd name="connsiteY7586" fmla="*/ 1720145 h 1847704"/>
                <a:gd name="connsiteX7587" fmla="*/ 1102693 w 1842380"/>
                <a:gd name="connsiteY7587" fmla="*/ 1720145 h 1847704"/>
                <a:gd name="connsiteX7588" fmla="*/ 1102693 w 1842380"/>
                <a:gd name="connsiteY7588" fmla="*/ 1782978 h 1847704"/>
                <a:gd name="connsiteX7589" fmla="*/ 1102693 w 1842380"/>
                <a:gd name="connsiteY7589" fmla="*/ 1808005 h 1847704"/>
                <a:gd name="connsiteX7590" fmla="*/ 1092576 w 1842380"/>
                <a:gd name="connsiteY7590" fmla="*/ 1798953 h 1847704"/>
                <a:gd name="connsiteX7591" fmla="*/ 1092576 w 1842380"/>
                <a:gd name="connsiteY7591" fmla="*/ 1770731 h 1847704"/>
                <a:gd name="connsiteX7592" fmla="*/ 1102693 w 1842380"/>
                <a:gd name="connsiteY7592" fmla="*/ 1782978 h 1847704"/>
                <a:gd name="connsiteX7593" fmla="*/ 1102693 w 1842380"/>
                <a:gd name="connsiteY7593" fmla="*/ 1782978 h 1847704"/>
                <a:gd name="connsiteX7594" fmla="*/ 1102693 w 1842380"/>
                <a:gd name="connsiteY7594" fmla="*/ 1810135 h 1847704"/>
                <a:gd name="connsiteX7595" fmla="*/ 1102693 w 1842380"/>
                <a:gd name="connsiteY7595" fmla="*/ 1810135 h 1847704"/>
                <a:gd name="connsiteX7596" fmla="*/ 1102693 w 1842380"/>
                <a:gd name="connsiteY7596" fmla="*/ 1810135 h 1847704"/>
                <a:gd name="connsiteX7597" fmla="*/ 1102693 w 1842380"/>
                <a:gd name="connsiteY7597" fmla="*/ 1810135 h 1847704"/>
                <a:gd name="connsiteX7598" fmla="*/ 1102693 w 1842380"/>
                <a:gd name="connsiteY7598" fmla="*/ 1810135 h 1847704"/>
                <a:gd name="connsiteX7599" fmla="*/ 1102693 w 1842380"/>
                <a:gd name="connsiteY7599" fmla="*/ 1827174 h 1847704"/>
                <a:gd name="connsiteX7600" fmla="*/ 1092576 w 1842380"/>
                <a:gd name="connsiteY7600" fmla="*/ 1829304 h 1847704"/>
                <a:gd name="connsiteX7601" fmla="*/ 1092576 w 1842380"/>
                <a:gd name="connsiteY7601" fmla="*/ 1813329 h 1847704"/>
                <a:gd name="connsiteX7602" fmla="*/ 1102693 w 1842380"/>
                <a:gd name="connsiteY7602" fmla="*/ 1810135 h 1847704"/>
                <a:gd name="connsiteX7603" fmla="*/ 1102693 w 1842380"/>
                <a:gd name="connsiteY7603" fmla="*/ 1810135 h 1847704"/>
                <a:gd name="connsiteX7604" fmla="*/ 1092576 w 1842380"/>
                <a:gd name="connsiteY7604" fmla="*/ 519936 h 1847704"/>
                <a:gd name="connsiteX7605" fmla="*/ 1092576 w 1842380"/>
                <a:gd name="connsiteY7605" fmla="*/ 505027 h 1847704"/>
                <a:gd name="connsiteX7606" fmla="*/ 1094706 w 1842380"/>
                <a:gd name="connsiteY7606" fmla="*/ 506092 h 1847704"/>
                <a:gd name="connsiteX7607" fmla="*/ 1095771 w 1842380"/>
                <a:gd name="connsiteY7607" fmla="*/ 508221 h 1847704"/>
                <a:gd name="connsiteX7608" fmla="*/ 1096836 w 1842380"/>
                <a:gd name="connsiteY7608" fmla="*/ 512481 h 1847704"/>
                <a:gd name="connsiteX7609" fmla="*/ 1094706 w 1842380"/>
                <a:gd name="connsiteY7609" fmla="*/ 514611 h 1847704"/>
                <a:gd name="connsiteX7610" fmla="*/ 1093641 w 1842380"/>
                <a:gd name="connsiteY7610" fmla="*/ 517806 h 1847704"/>
                <a:gd name="connsiteX7611" fmla="*/ 1092576 w 1842380"/>
                <a:gd name="connsiteY7611" fmla="*/ 519936 h 1847704"/>
                <a:gd name="connsiteX7612" fmla="*/ 1086719 w 1842380"/>
                <a:gd name="connsiteY7612" fmla="*/ 881490 h 1847704"/>
                <a:gd name="connsiteX7613" fmla="*/ 1087784 w 1842380"/>
                <a:gd name="connsiteY7613" fmla="*/ 881490 h 1847704"/>
                <a:gd name="connsiteX7614" fmla="*/ 1086719 w 1842380"/>
                <a:gd name="connsiteY7614" fmla="*/ 881490 h 1847704"/>
                <a:gd name="connsiteX7615" fmla="*/ 1086719 w 1842380"/>
                <a:gd name="connsiteY7615" fmla="*/ 881490 h 1847704"/>
                <a:gd name="connsiteX7616" fmla="*/ 1086719 w 1842380"/>
                <a:gd name="connsiteY7616" fmla="*/ 881490 h 1847704"/>
                <a:gd name="connsiteX7617" fmla="*/ 1092576 w 1842380"/>
                <a:gd name="connsiteY7617" fmla="*/ 17808 h 1847704"/>
                <a:gd name="connsiteX7618" fmla="*/ 1092576 w 1842380"/>
                <a:gd name="connsiteY7618" fmla="*/ 34847 h 1847704"/>
                <a:gd name="connsiteX7619" fmla="*/ 1086719 w 1842380"/>
                <a:gd name="connsiteY7619" fmla="*/ 33782 h 1847704"/>
                <a:gd name="connsiteX7620" fmla="*/ 1086719 w 1842380"/>
                <a:gd name="connsiteY7620" fmla="*/ 16743 h 1847704"/>
                <a:gd name="connsiteX7621" fmla="*/ 1092576 w 1842380"/>
                <a:gd name="connsiteY7621" fmla="*/ 17808 h 1847704"/>
                <a:gd name="connsiteX7622" fmla="*/ 1092576 w 1842380"/>
                <a:gd name="connsiteY7622" fmla="*/ 17808 h 1847704"/>
                <a:gd name="connsiteX7623" fmla="*/ 1092576 w 1842380"/>
                <a:gd name="connsiteY7623" fmla="*/ 106732 h 1847704"/>
                <a:gd name="connsiteX7624" fmla="*/ 1092576 w 1842380"/>
                <a:gd name="connsiteY7624" fmla="*/ 125901 h 1847704"/>
                <a:gd name="connsiteX7625" fmla="*/ 1086719 w 1842380"/>
                <a:gd name="connsiteY7625" fmla="*/ 122706 h 1847704"/>
                <a:gd name="connsiteX7626" fmla="*/ 1086719 w 1842380"/>
                <a:gd name="connsiteY7626" fmla="*/ 99809 h 1847704"/>
                <a:gd name="connsiteX7627" fmla="*/ 1088849 w 1842380"/>
                <a:gd name="connsiteY7627" fmla="*/ 103004 h 1847704"/>
                <a:gd name="connsiteX7628" fmla="*/ 1092576 w 1842380"/>
                <a:gd name="connsiteY7628" fmla="*/ 106732 h 1847704"/>
                <a:gd name="connsiteX7629" fmla="*/ 1092576 w 1842380"/>
                <a:gd name="connsiteY7629" fmla="*/ 106732 h 1847704"/>
                <a:gd name="connsiteX7630" fmla="*/ 1092576 w 1842380"/>
                <a:gd name="connsiteY7630" fmla="*/ 182344 h 1847704"/>
                <a:gd name="connsiteX7631" fmla="*/ 1092576 w 1842380"/>
                <a:gd name="connsiteY7631" fmla="*/ 205773 h 1847704"/>
                <a:gd name="connsiteX7632" fmla="*/ 1086719 w 1842380"/>
                <a:gd name="connsiteY7632" fmla="*/ 204708 h 1847704"/>
                <a:gd name="connsiteX7633" fmla="*/ 1086719 w 1842380"/>
                <a:gd name="connsiteY7633" fmla="*/ 181279 h 1847704"/>
                <a:gd name="connsiteX7634" fmla="*/ 1092576 w 1842380"/>
                <a:gd name="connsiteY7634" fmla="*/ 182344 h 1847704"/>
                <a:gd name="connsiteX7635" fmla="*/ 1092576 w 1842380"/>
                <a:gd name="connsiteY7635" fmla="*/ 182344 h 1847704"/>
                <a:gd name="connsiteX7636" fmla="*/ 1092576 w 1842380"/>
                <a:gd name="connsiteY7636" fmla="*/ 212695 h 1847704"/>
                <a:gd name="connsiteX7637" fmla="*/ 1092576 w 1842380"/>
                <a:gd name="connsiteY7637" fmla="*/ 251034 h 1847704"/>
                <a:gd name="connsiteX7638" fmla="*/ 1090446 w 1842380"/>
                <a:gd name="connsiteY7638" fmla="*/ 257956 h 1847704"/>
                <a:gd name="connsiteX7639" fmla="*/ 1087252 w 1842380"/>
                <a:gd name="connsiteY7639" fmla="*/ 272333 h 1847704"/>
                <a:gd name="connsiteX7640" fmla="*/ 1093109 w 1842380"/>
                <a:gd name="connsiteY7640" fmla="*/ 276593 h 1847704"/>
                <a:gd name="connsiteX7641" fmla="*/ 1093109 w 1842380"/>
                <a:gd name="connsiteY7641" fmla="*/ 303749 h 1847704"/>
                <a:gd name="connsiteX7642" fmla="*/ 1087252 w 1842380"/>
                <a:gd name="connsiteY7642" fmla="*/ 302684 h 1847704"/>
                <a:gd name="connsiteX7643" fmla="*/ 1087252 w 1842380"/>
                <a:gd name="connsiteY7643" fmla="*/ 211630 h 1847704"/>
                <a:gd name="connsiteX7644" fmla="*/ 1092576 w 1842380"/>
                <a:gd name="connsiteY7644" fmla="*/ 212695 h 1847704"/>
                <a:gd name="connsiteX7645" fmla="*/ 1092576 w 1842380"/>
                <a:gd name="connsiteY7645" fmla="*/ 212695 h 1847704"/>
                <a:gd name="connsiteX7646" fmla="*/ 1092576 w 1842380"/>
                <a:gd name="connsiteY7646" fmla="*/ 315996 h 1847704"/>
                <a:gd name="connsiteX7647" fmla="*/ 1092576 w 1842380"/>
                <a:gd name="connsiteY7647" fmla="*/ 341023 h 1847704"/>
                <a:gd name="connsiteX7648" fmla="*/ 1086719 w 1842380"/>
                <a:gd name="connsiteY7648" fmla="*/ 338893 h 1847704"/>
                <a:gd name="connsiteX7649" fmla="*/ 1086719 w 1842380"/>
                <a:gd name="connsiteY7649" fmla="*/ 312801 h 1847704"/>
                <a:gd name="connsiteX7650" fmla="*/ 1088849 w 1842380"/>
                <a:gd name="connsiteY7650" fmla="*/ 313866 h 1847704"/>
                <a:gd name="connsiteX7651" fmla="*/ 1092576 w 1842380"/>
                <a:gd name="connsiteY7651" fmla="*/ 315996 h 1847704"/>
                <a:gd name="connsiteX7652" fmla="*/ 1092576 w 1842380"/>
                <a:gd name="connsiteY7652" fmla="*/ 315996 h 1847704"/>
                <a:gd name="connsiteX7653" fmla="*/ 1092576 w 1842380"/>
                <a:gd name="connsiteY7653" fmla="*/ 411843 h 1847704"/>
                <a:gd name="connsiteX7654" fmla="*/ 1092576 w 1842380"/>
                <a:gd name="connsiteY7654" fmla="*/ 464558 h 1847704"/>
                <a:gd name="connsiteX7655" fmla="*/ 1086719 w 1842380"/>
                <a:gd name="connsiteY7655" fmla="*/ 435272 h 1847704"/>
                <a:gd name="connsiteX7656" fmla="*/ 1086719 w 1842380"/>
                <a:gd name="connsiteY7656" fmla="*/ 411843 h 1847704"/>
                <a:gd name="connsiteX7657" fmla="*/ 1092576 w 1842380"/>
                <a:gd name="connsiteY7657" fmla="*/ 411843 h 1847704"/>
                <a:gd name="connsiteX7658" fmla="*/ 1092576 w 1842380"/>
                <a:gd name="connsiteY7658" fmla="*/ 411843 h 1847704"/>
                <a:gd name="connsiteX7659" fmla="*/ 1092576 w 1842380"/>
                <a:gd name="connsiteY7659" fmla="*/ 411843 h 1847704"/>
                <a:gd name="connsiteX7660" fmla="*/ 1092576 w 1842380"/>
                <a:gd name="connsiteY7660" fmla="*/ 466156 h 1847704"/>
                <a:gd name="connsiteX7661" fmla="*/ 1086719 w 1842380"/>
                <a:gd name="connsiteY7661" fmla="*/ 465091 h 1847704"/>
                <a:gd name="connsiteX7662" fmla="*/ 1086719 w 1842380"/>
                <a:gd name="connsiteY7662" fmla="*/ 474143 h 1847704"/>
                <a:gd name="connsiteX7663" fmla="*/ 1092576 w 1842380"/>
                <a:gd name="connsiteY7663" fmla="*/ 475208 h 1847704"/>
                <a:gd name="connsiteX7664" fmla="*/ 1092576 w 1842380"/>
                <a:gd name="connsiteY7664" fmla="*/ 466156 h 1847704"/>
                <a:gd name="connsiteX7665" fmla="*/ 1092576 w 1842380"/>
                <a:gd name="connsiteY7665" fmla="*/ 466156 h 1847704"/>
                <a:gd name="connsiteX7666" fmla="*/ 1092576 w 1842380"/>
                <a:gd name="connsiteY7666" fmla="*/ 505559 h 1847704"/>
                <a:gd name="connsiteX7667" fmla="*/ 1092576 w 1842380"/>
                <a:gd name="connsiteY7667" fmla="*/ 520469 h 1847704"/>
                <a:gd name="connsiteX7668" fmla="*/ 1091511 w 1842380"/>
                <a:gd name="connsiteY7668" fmla="*/ 521533 h 1847704"/>
                <a:gd name="connsiteX7669" fmla="*/ 1091511 w 1842380"/>
                <a:gd name="connsiteY7669" fmla="*/ 524728 h 1847704"/>
                <a:gd name="connsiteX7670" fmla="*/ 1091511 w 1842380"/>
                <a:gd name="connsiteY7670" fmla="*/ 527923 h 1847704"/>
                <a:gd name="connsiteX7671" fmla="*/ 1092576 w 1842380"/>
                <a:gd name="connsiteY7671" fmla="*/ 528988 h 1847704"/>
                <a:gd name="connsiteX7672" fmla="*/ 1092576 w 1842380"/>
                <a:gd name="connsiteY7672" fmla="*/ 554015 h 1847704"/>
                <a:gd name="connsiteX7673" fmla="*/ 1089381 w 1842380"/>
                <a:gd name="connsiteY7673" fmla="*/ 551885 h 1847704"/>
                <a:gd name="connsiteX7674" fmla="*/ 1088316 w 1842380"/>
                <a:gd name="connsiteY7674" fmla="*/ 550820 h 1847704"/>
                <a:gd name="connsiteX7675" fmla="*/ 1087252 w 1842380"/>
                <a:gd name="connsiteY7675" fmla="*/ 550820 h 1847704"/>
                <a:gd name="connsiteX7676" fmla="*/ 1087252 w 1842380"/>
                <a:gd name="connsiteY7676" fmla="*/ 509286 h 1847704"/>
                <a:gd name="connsiteX7677" fmla="*/ 1088316 w 1842380"/>
                <a:gd name="connsiteY7677" fmla="*/ 508221 h 1847704"/>
                <a:gd name="connsiteX7678" fmla="*/ 1090446 w 1842380"/>
                <a:gd name="connsiteY7678" fmla="*/ 507157 h 1847704"/>
                <a:gd name="connsiteX7679" fmla="*/ 1092576 w 1842380"/>
                <a:gd name="connsiteY7679" fmla="*/ 505027 h 1847704"/>
                <a:gd name="connsiteX7680" fmla="*/ 1092576 w 1842380"/>
                <a:gd name="connsiteY7680" fmla="*/ 505559 h 1847704"/>
                <a:gd name="connsiteX7681" fmla="*/ 1092576 w 1842380"/>
                <a:gd name="connsiteY7681" fmla="*/ 505559 h 1847704"/>
                <a:gd name="connsiteX7682" fmla="*/ 1092576 w 1842380"/>
                <a:gd name="connsiteY7682" fmla="*/ 580639 h 1847704"/>
                <a:gd name="connsiteX7683" fmla="*/ 1092576 w 1842380"/>
                <a:gd name="connsiteY7683" fmla="*/ 600873 h 1847704"/>
                <a:gd name="connsiteX7684" fmla="*/ 1091511 w 1842380"/>
                <a:gd name="connsiteY7684" fmla="*/ 599808 h 1847704"/>
                <a:gd name="connsiteX7685" fmla="*/ 1087252 w 1842380"/>
                <a:gd name="connsiteY7685" fmla="*/ 598743 h 1847704"/>
                <a:gd name="connsiteX7686" fmla="*/ 1087252 w 1842380"/>
                <a:gd name="connsiteY7686" fmla="*/ 576379 h 1847704"/>
                <a:gd name="connsiteX7687" fmla="*/ 1089381 w 1842380"/>
                <a:gd name="connsiteY7687" fmla="*/ 577444 h 1847704"/>
                <a:gd name="connsiteX7688" fmla="*/ 1092576 w 1842380"/>
                <a:gd name="connsiteY7688" fmla="*/ 580639 h 1847704"/>
                <a:gd name="connsiteX7689" fmla="*/ 1092576 w 1842380"/>
                <a:gd name="connsiteY7689" fmla="*/ 580639 h 1847704"/>
                <a:gd name="connsiteX7690" fmla="*/ 1092576 w 1842380"/>
                <a:gd name="connsiteY7690" fmla="*/ 580639 h 1847704"/>
                <a:gd name="connsiteX7691" fmla="*/ 1092576 w 1842380"/>
                <a:gd name="connsiteY7691" fmla="*/ 620042 h 1847704"/>
                <a:gd name="connsiteX7692" fmla="*/ 1092576 w 1842380"/>
                <a:gd name="connsiteY7692" fmla="*/ 636017 h 1847704"/>
                <a:gd name="connsiteX7693" fmla="*/ 1092576 w 1842380"/>
                <a:gd name="connsiteY7693" fmla="*/ 636017 h 1847704"/>
                <a:gd name="connsiteX7694" fmla="*/ 1088316 w 1842380"/>
                <a:gd name="connsiteY7694" fmla="*/ 634952 h 1847704"/>
                <a:gd name="connsiteX7695" fmla="*/ 1087252 w 1842380"/>
                <a:gd name="connsiteY7695" fmla="*/ 634952 h 1847704"/>
                <a:gd name="connsiteX7696" fmla="*/ 1087252 w 1842380"/>
                <a:gd name="connsiteY7696" fmla="*/ 618977 h 1847704"/>
                <a:gd name="connsiteX7697" fmla="*/ 1092576 w 1842380"/>
                <a:gd name="connsiteY7697" fmla="*/ 620042 h 1847704"/>
                <a:gd name="connsiteX7698" fmla="*/ 1092576 w 1842380"/>
                <a:gd name="connsiteY7698" fmla="*/ 620042 h 1847704"/>
                <a:gd name="connsiteX7699" fmla="*/ 1092576 w 1842380"/>
                <a:gd name="connsiteY7699" fmla="*/ 658381 h 1847704"/>
                <a:gd name="connsiteX7700" fmla="*/ 1092576 w 1842380"/>
                <a:gd name="connsiteY7700" fmla="*/ 678615 h 1847704"/>
                <a:gd name="connsiteX7701" fmla="*/ 1091511 w 1842380"/>
                <a:gd name="connsiteY7701" fmla="*/ 679680 h 1847704"/>
                <a:gd name="connsiteX7702" fmla="*/ 1087252 w 1842380"/>
                <a:gd name="connsiteY7702" fmla="*/ 681810 h 1847704"/>
                <a:gd name="connsiteX7703" fmla="*/ 1087252 w 1842380"/>
                <a:gd name="connsiteY7703" fmla="*/ 662641 h 1847704"/>
                <a:gd name="connsiteX7704" fmla="*/ 1090446 w 1842380"/>
                <a:gd name="connsiteY7704" fmla="*/ 660511 h 1847704"/>
                <a:gd name="connsiteX7705" fmla="*/ 1092576 w 1842380"/>
                <a:gd name="connsiteY7705" fmla="*/ 659446 h 1847704"/>
                <a:gd name="connsiteX7706" fmla="*/ 1092576 w 1842380"/>
                <a:gd name="connsiteY7706" fmla="*/ 658381 h 1847704"/>
                <a:gd name="connsiteX7707" fmla="*/ 1092576 w 1842380"/>
                <a:gd name="connsiteY7707" fmla="*/ 658381 h 1847704"/>
                <a:gd name="connsiteX7708" fmla="*/ 1092576 w 1842380"/>
                <a:gd name="connsiteY7708" fmla="*/ 724941 h 1847704"/>
                <a:gd name="connsiteX7709" fmla="*/ 1092576 w 1842380"/>
                <a:gd name="connsiteY7709" fmla="*/ 738253 h 1847704"/>
                <a:gd name="connsiteX7710" fmla="*/ 1086719 w 1842380"/>
                <a:gd name="connsiteY7710" fmla="*/ 739318 h 1847704"/>
                <a:gd name="connsiteX7711" fmla="*/ 1086719 w 1842380"/>
                <a:gd name="connsiteY7711" fmla="*/ 732395 h 1847704"/>
                <a:gd name="connsiteX7712" fmla="*/ 1092576 w 1842380"/>
                <a:gd name="connsiteY7712" fmla="*/ 724941 h 1847704"/>
                <a:gd name="connsiteX7713" fmla="*/ 1092576 w 1842380"/>
                <a:gd name="connsiteY7713" fmla="*/ 724941 h 1847704"/>
                <a:gd name="connsiteX7714" fmla="*/ 1092576 w 1842380"/>
                <a:gd name="connsiteY7714" fmla="*/ 748370 h 1847704"/>
                <a:gd name="connsiteX7715" fmla="*/ 1092576 w 1842380"/>
                <a:gd name="connsiteY7715" fmla="*/ 761682 h 1847704"/>
                <a:gd name="connsiteX7716" fmla="*/ 1086719 w 1842380"/>
                <a:gd name="connsiteY7716" fmla="*/ 751565 h 1847704"/>
                <a:gd name="connsiteX7717" fmla="*/ 1086719 w 1842380"/>
                <a:gd name="connsiteY7717" fmla="*/ 744110 h 1847704"/>
                <a:gd name="connsiteX7718" fmla="*/ 1092576 w 1842380"/>
                <a:gd name="connsiteY7718" fmla="*/ 748370 h 1847704"/>
                <a:gd name="connsiteX7719" fmla="*/ 1092576 w 1842380"/>
                <a:gd name="connsiteY7719" fmla="*/ 748370 h 1847704"/>
                <a:gd name="connsiteX7720" fmla="*/ 1092576 w 1842380"/>
                <a:gd name="connsiteY7720" fmla="*/ 768604 h 1847704"/>
                <a:gd name="connsiteX7721" fmla="*/ 1092576 w 1842380"/>
                <a:gd name="connsiteY7721" fmla="*/ 792033 h 1847704"/>
                <a:gd name="connsiteX7722" fmla="*/ 1092576 w 1842380"/>
                <a:gd name="connsiteY7722" fmla="*/ 795228 h 1847704"/>
                <a:gd name="connsiteX7723" fmla="*/ 1092576 w 1842380"/>
                <a:gd name="connsiteY7723" fmla="*/ 796293 h 1847704"/>
                <a:gd name="connsiteX7724" fmla="*/ 1092576 w 1842380"/>
                <a:gd name="connsiteY7724" fmla="*/ 809605 h 1847704"/>
                <a:gd name="connsiteX7725" fmla="*/ 1086719 w 1842380"/>
                <a:gd name="connsiteY7725" fmla="*/ 800553 h 1847704"/>
                <a:gd name="connsiteX7726" fmla="*/ 1086719 w 1842380"/>
                <a:gd name="connsiteY7726" fmla="*/ 783514 h 1847704"/>
                <a:gd name="connsiteX7727" fmla="*/ 1092576 w 1842380"/>
                <a:gd name="connsiteY7727" fmla="*/ 768604 h 1847704"/>
                <a:gd name="connsiteX7728" fmla="*/ 1092576 w 1842380"/>
                <a:gd name="connsiteY7728" fmla="*/ 768604 h 1847704"/>
                <a:gd name="connsiteX7729" fmla="*/ 1092576 w 1842380"/>
                <a:gd name="connsiteY7729" fmla="*/ 1060403 h 1847704"/>
                <a:gd name="connsiteX7730" fmla="*/ 1092576 w 1842380"/>
                <a:gd name="connsiteY7730" fmla="*/ 1073715 h 1847704"/>
                <a:gd name="connsiteX7731" fmla="*/ 1092576 w 1842380"/>
                <a:gd name="connsiteY7731" fmla="*/ 1073715 h 1847704"/>
                <a:gd name="connsiteX7732" fmla="*/ 1086719 w 1842380"/>
                <a:gd name="connsiteY7732" fmla="*/ 1076910 h 1847704"/>
                <a:gd name="connsiteX7733" fmla="*/ 1086719 w 1842380"/>
                <a:gd name="connsiteY7733" fmla="*/ 1068923 h 1847704"/>
                <a:gd name="connsiteX7734" fmla="*/ 1088849 w 1842380"/>
                <a:gd name="connsiteY7734" fmla="*/ 1067858 h 1847704"/>
                <a:gd name="connsiteX7735" fmla="*/ 1092576 w 1842380"/>
                <a:gd name="connsiteY7735" fmla="*/ 1060403 h 1847704"/>
                <a:gd name="connsiteX7736" fmla="*/ 1092576 w 1842380"/>
                <a:gd name="connsiteY7736" fmla="*/ 1060403 h 1847704"/>
                <a:gd name="connsiteX7737" fmla="*/ 1092576 w 1842380"/>
                <a:gd name="connsiteY7737" fmla="*/ 1090754 h 1847704"/>
                <a:gd name="connsiteX7738" fmla="*/ 1092576 w 1842380"/>
                <a:gd name="connsiteY7738" fmla="*/ 1097677 h 1847704"/>
                <a:gd name="connsiteX7739" fmla="*/ 1086719 w 1842380"/>
                <a:gd name="connsiteY7739" fmla="*/ 1096612 h 1847704"/>
                <a:gd name="connsiteX7740" fmla="*/ 1086719 w 1842380"/>
                <a:gd name="connsiteY7740" fmla="*/ 1089689 h 1847704"/>
                <a:gd name="connsiteX7741" fmla="*/ 1092576 w 1842380"/>
                <a:gd name="connsiteY7741" fmla="*/ 1090754 h 1847704"/>
                <a:gd name="connsiteX7742" fmla="*/ 1092576 w 1842380"/>
                <a:gd name="connsiteY7742" fmla="*/ 1090754 h 1847704"/>
                <a:gd name="connsiteX7743" fmla="*/ 1092576 w 1842380"/>
                <a:gd name="connsiteY7743" fmla="*/ 1112054 h 1847704"/>
                <a:gd name="connsiteX7744" fmla="*/ 1092576 w 1842380"/>
                <a:gd name="connsiteY7744" fmla="*/ 1118976 h 1847704"/>
                <a:gd name="connsiteX7745" fmla="*/ 1091511 w 1842380"/>
                <a:gd name="connsiteY7745" fmla="*/ 1120041 h 1847704"/>
                <a:gd name="connsiteX7746" fmla="*/ 1088316 w 1842380"/>
                <a:gd name="connsiteY7746" fmla="*/ 1124301 h 1847704"/>
                <a:gd name="connsiteX7747" fmla="*/ 1087252 w 1842380"/>
                <a:gd name="connsiteY7747" fmla="*/ 1124301 h 1847704"/>
                <a:gd name="connsiteX7748" fmla="*/ 1087252 w 1842380"/>
                <a:gd name="connsiteY7748" fmla="*/ 1114184 h 1847704"/>
                <a:gd name="connsiteX7749" fmla="*/ 1092576 w 1842380"/>
                <a:gd name="connsiteY7749" fmla="*/ 1112054 h 1847704"/>
                <a:gd name="connsiteX7750" fmla="*/ 1092576 w 1842380"/>
                <a:gd name="connsiteY7750" fmla="*/ 1112054 h 1847704"/>
                <a:gd name="connsiteX7751" fmla="*/ 1092576 w 1842380"/>
                <a:gd name="connsiteY7751" fmla="*/ 1134418 h 1847704"/>
                <a:gd name="connsiteX7752" fmla="*/ 1092576 w 1842380"/>
                <a:gd name="connsiteY7752" fmla="*/ 1143470 h 1847704"/>
                <a:gd name="connsiteX7753" fmla="*/ 1086719 w 1842380"/>
                <a:gd name="connsiteY7753" fmla="*/ 1139210 h 1847704"/>
                <a:gd name="connsiteX7754" fmla="*/ 1086719 w 1842380"/>
                <a:gd name="connsiteY7754" fmla="*/ 1128028 h 1847704"/>
                <a:gd name="connsiteX7755" fmla="*/ 1092576 w 1842380"/>
                <a:gd name="connsiteY7755" fmla="*/ 1134418 h 1847704"/>
                <a:gd name="connsiteX7756" fmla="*/ 1092576 w 1842380"/>
                <a:gd name="connsiteY7756" fmla="*/ 1134418 h 1847704"/>
                <a:gd name="connsiteX7757" fmla="*/ 1092576 w 1842380"/>
                <a:gd name="connsiteY7757" fmla="*/ 1179679 h 1847704"/>
                <a:gd name="connsiteX7758" fmla="*/ 1092576 w 1842380"/>
                <a:gd name="connsiteY7758" fmla="*/ 1202043 h 1847704"/>
                <a:gd name="connsiteX7759" fmla="*/ 1092576 w 1842380"/>
                <a:gd name="connsiteY7759" fmla="*/ 1198848 h 1847704"/>
                <a:gd name="connsiteX7760" fmla="*/ 1091511 w 1842380"/>
                <a:gd name="connsiteY7760" fmla="*/ 1194588 h 1847704"/>
                <a:gd name="connsiteX7761" fmla="*/ 1091511 w 1842380"/>
                <a:gd name="connsiteY7761" fmla="*/ 1191393 h 1847704"/>
                <a:gd name="connsiteX7762" fmla="*/ 1090446 w 1842380"/>
                <a:gd name="connsiteY7762" fmla="*/ 1188198 h 1847704"/>
                <a:gd name="connsiteX7763" fmla="*/ 1090446 w 1842380"/>
                <a:gd name="connsiteY7763" fmla="*/ 1180743 h 1847704"/>
                <a:gd name="connsiteX7764" fmla="*/ 1092576 w 1842380"/>
                <a:gd name="connsiteY7764" fmla="*/ 1179679 h 1847704"/>
                <a:gd name="connsiteX7765" fmla="*/ 1092576 w 1842380"/>
                <a:gd name="connsiteY7765" fmla="*/ 1179679 h 1847704"/>
                <a:gd name="connsiteX7766" fmla="*/ 1092576 w 1842380"/>
                <a:gd name="connsiteY7766" fmla="*/ 1228134 h 1847704"/>
                <a:gd name="connsiteX7767" fmla="*/ 1092576 w 1842380"/>
                <a:gd name="connsiteY7767" fmla="*/ 1242511 h 1847704"/>
                <a:gd name="connsiteX7768" fmla="*/ 1092576 w 1842380"/>
                <a:gd name="connsiteY7768" fmla="*/ 1243576 h 1847704"/>
                <a:gd name="connsiteX7769" fmla="*/ 1089381 w 1842380"/>
                <a:gd name="connsiteY7769" fmla="*/ 1244641 h 1847704"/>
                <a:gd name="connsiteX7770" fmla="*/ 1087252 w 1842380"/>
                <a:gd name="connsiteY7770" fmla="*/ 1246771 h 1847704"/>
                <a:gd name="connsiteX7771" fmla="*/ 1087252 w 1842380"/>
                <a:gd name="connsiteY7771" fmla="*/ 1230797 h 1847704"/>
                <a:gd name="connsiteX7772" fmla="*/ 1090446 w 1842380"/>
                <a:gd name="connsiteY7772" fmla="*/ 1229732 h 1847704"/>
                <a:gd name="connsiteX7773" fmla="*/ 1092576 w 1842380"/>
                <a:gd name="connsiteY7773" fmla="*/ 1228134 h 1847704"/>
                <a:gd name="connsiteX7774" fmla="*/ 1092576 w 1842380"/>
                <a:gd name="connsiteY7774" fmla="*/ 1228134 h 1847704"/>
                <a:gd name="connsiteX7775" fmla="*/ 1092576 w 1842380"/>
                <a:gd name="connsiteY7775" fmla="*/ 1257421 h 1847704"/>
                <a:gd name="connsiteX7776" fmla="*/ 1092576 w 1842380"/>
                <a:gd name="connsiteY7776" fmla="*/ 1275525 h 1847704"/>
                <a:gd name="connsiteX7777" fmla="*/ 1091511 w 1842380"/>
                <a:gd name="connsiteY7777" fmla="*/ 1276590 h 1847704"/>
                <a:gd name="connsiteX7778" fmla="*/ 1087252 w 1842380"/>
                <a:gd name="connsiteY7778" fmla="*/ 1278720 h 1847704"/>
                <a:gd name="connsiteX7779" fmla="*/ 1087252 w 1842380"/>
                <a:gd name="connsiteY7779" fmla="*/ 1261680 h 1847704"/>
                <a:gd name="connsiteX7780" fmla="*/ 1089381 w 1842380"/>
                <a:gd name="connsiteY7780" fmla="*/ 1260615 h 1847704"/>
                <a:gd name="connsiteX7781" fmla="*/ 1092576 w 1842380"/>
                <a:gd name="connsiteY7781" fmla="*/ 1257421 h 1847704"/>
                <a:gd name="connsiteX7782" fmla="*/ 1092576 w 1842380"/>
                <a:gd name="connsiteY7782" fmla="*/ 1257421 h 1847704"/>
                <a:gd name="connsiteX7783" fmla="*/ 1092576 w 1842380"/>
                <a:gd name="connsiteY7783" fmla="*/ 1294694 h 1847704"/>
                <a:gd name="connsiteX7784" fmla="*/ 1092576 w 1842380"/>
                <a:gd name="connsiteY7784" fmla="*/ 1310669 h 1847704"/>
                <a:gd name="connsiteX7785" fmla="*/ 1091511 w 1842380"/>
                <a:gd name="connsiteY7785" fmla="*/ 1310669 h 1847704"/>
                <a:gd name="connsiteX7786" fmla="*/ 1087252 w 1842380"/>
                <a:gd name="connsiteY7786" fmla="*/ 1312798 h 1847704"/>
                <a:gd name="connsiteX7787" fmla="*/ 1087252 w 1842380"/>
                <a:gd name="connsiteY7787" fmla="*/ 1296824 h 1847704"/>
                <a:gd name="connsiteX7788" fmla="*/ 1091511 w 1842380"/>
                <a:gd name="connsiteY7788" fmla="*/ 1294694 h 1847704"/>
                <a:gd name="connsiteX7789" fmla="*/ 1092576 w 1842380"/>
                <a:gd name="connsiteY7789" fmla="*/ 1294694 h 1847704"/>
                <a:gd name="connsiteX7790" fmla="*/ 1092576 w 1842380"/>
                <a:gd name="connsiteY7790" fmla="*/ 1294694 h 1847704"/>
                <a:gd name="connsiteX7791" fmla="*/ 1092576 w 1842380"/>
                <a:gd name="connsiteY7791" fmla="*/ 1329305 h 1847704"/>
                <a:gd name="connsiteX7792" fmla="*/ 1092576 w 1842380"/>
                <a:gd name="connsiteY7792" fmla="*/ 1355397 h 1847704"/>
                <a:gd name="connsiteX7793" fmla="*/ 1089381 w 1842380"/>
                <a:gd name="connsiteY7793" fmla="*/ 1356462 h 1847704"/>
                <a:gd name="connsiteX7794" fmla="*/ 1087252 w 1842380"/>
                <a:gd name="connsiteY7794" fmla="*/ 1357527 h 1847704"/>
                <a:gd name="connsiteX7795" fmla="*/ 1087252 w 1842380"/>
                <a:gd name="connsiteY7795" fmla="*/ 1331435 h 1847704"/>
                <a:gd name="connsiteX7796" fmla="*/ 1089381 w 1842380"/>
                <a:gd name="connsiteY7796" fmla="*/ 1330370 h 1847704"/>
                <a:gd name="connsiteX7797" fmla="*/ 1092576 w 1842380"/>
                <a:gd name="connsiteY7797" fmla="*/ 1329305 h 1847704"/>
                <a:gd name="connsiteX7798" fmla="*/ 1092576 w 1842380"/>
                <a:gd name="connsiteY7798" fmla="*/ 1329305 h 1847704"/>
                <a:gd name="connsiteX7799" fmla="*/ 1092576 w 1842380"/>
                <a:gd name="connsiteY7799" fmla="*/ 1392670 h 1847704"/>
                <a:gd name="connsiteX7800" fmla="*/ 1092576 w 1842380"/>
                <a:gd name="connsiteY7800" fmla="*/ 1413970 h 1847704"/>
                <a:gd name="connsiteX7801" fmla="*/ 1086719 w 1842380"/>
                <a:gd name="connsiteY7801" fmla="*/ 1410775 h 1847704"/>
                <a:gd name="connsiteX7802" fmla="*/ 1086719 w 1842380"/>
                <a:gd name="connsiteY7802" fmla="*/ 1397463 h 1847704"/>
                <a:gd name="connsiteX7803" fmla="*/ 1092576 w 1842380"/>
                <a:gd name="connsiteY7803" fmla="*/ 1392670 h 1847704"/>
                <a:gd name="connsiteX7804" fmla="*/ 1092576 w 1842380"/>
                <a:gd name="connsiteY7804" fmla="*/ 1392670 h 1847704"/>
                <a:gd name="connsiteX7805" fmla="*/ 1092576 w 1842380"/>
                <a:gd name="connsiteY7805" fmla="*/ 1445386 h 1847704"/>
                <a:gd name="connsiteX7806" fmla="*/ 1092576 w 1842380"/>
                <a:gd name="connsiteY7806" fmla="*/ 1455503 h 1847704"/>
                <a:gd name="connsiteX7807" fmla="*/ 1090446 w 1842380"/>
                <a:gd name="connsiteY7807" fmla="*/ 1455503 h 1847704"/>
                <a:gd name="connsiteX7808" fmla="*/ 1087252 w 1842380"/>
                <a:gd name="connsiteY7808" fmla="*/ 1457633 h 1847704"/>
                <a:gd name="connsiteX7809" fmla="*/ 1087252 w 1842380"/>
                <a:gd name="connsiteY7809" fmla="*/ 1444321 h 1847704"/>
                <a:gd name="connsiteX7810" fmla="*/ 1092576 w 1842380"/>
                <a:gd name="connsiteY7810" fmla="*/ 1445386 h 1847704"/>
                <a:gd name="connsiteX7811" fmla="*/ 1092576 w 1842380"/>
                <a:gd name="connsiteY7811" fmla="*/ 1445386 h 1847704"/>
                <a:gd name="connsiteX7812" fmla="*/ 1092576 w 1842380"/>
                <a:gd name="connsiteY7812" fmla="*/ 1721210 h 1847704"/>
                <a:gd name="connsiteX7813" fmla="*/ 1092576 w 1842380"/>
                <a:gd name="connsiteY7813" fmla="*/ 1738250 h 1847704"/>
                <a:gd name="connsiteX7814" fmla="*/ 1086719 w 1842380"/>
                <a:gd name="connsiteY7814" fmla="*/ 1739315 h 1847704"/>
                <a:gd name="connsiteX7815" fmla="*/ 1086719 w 1842380"/>
                <a:gd name="connsiteY7815" fmla="*/ 1722275 h 1847704"/>
                <a:gd name="connsiteX7816" fmla="*/ 1092576 w 1842380"/>
                <a:gd name="connsiteY7816" fmla="*/ 1721210 h 1847704"/>
                <a:gd name="connsiteX7817" fmla="*/ 1092576 w 1842380"/>
                <a:gd name="connsiteY7817" fmla="*/ 1721210 h 1847704"/>
                <a:gd name="connsiteX7818" fmla="*/ 1092576 w 1842380"/>
                <a:gd name="connsiteY7818" fmla="*/ 1770731 h 1847704"/>
                <a:gd name="connsiteX7819" fmla="*/ 1092576 w 1842380"/>
                <a:gd name="connsiteY7819" fmla="*/ 1798953 h 1847704"/>
                <a:gd name="connsiteX7820" fmla="*/ 1086719 w 1842380"/>
                <a:gd name="connsiteY7820" fmla="*/ 1792030 h 1847704"/>
                <a:gd name="connsiteX7821" fmla="*/ 1086719 w 1842380"/>
                <a:gd name="connsiteY7821" fmla="*/ 1762744 h 1847704"/>
                <a:gd name="connsiteX7822" fmla="*/ 1092576 w 1842380"/>
                <a:gd name="connsiteY7822" fmla="*/ 1770731 h 1847704"/>
                <a:gd name="connsiteX7823" fmla="*/ 1092576 w 1842380"/>
                <a:gd name="connsiteY7823" fmla="*/ 1770731 h 1847704"/>
                <a:gd name="connsiteX7824" fmla="*/ 1092576 w 1842380"/>
                <a:gd name="connsiteY7824" fmla="*/ 1813329 h 1847704"/>
                <a:gd name="connsiteX7825" fmla="*/ 1092576 w 1842380"/>
                <a:gd name="connsiteY7825" fmla="*/ 1829304 h 1847704"/>
                <a:gd name="connsiteX7826" fmla="*/ 1086719 w 1842380"/>
                <a:gd name="connsiteY7826" fmla="*/ 1831434 h 1847704"/>
                <a:gd name="connsiteX7827" fmla="*/ 1086719 w 1842380"/>
                <a:gd name="connsiteY7827" fmla="*/ 1814394 h 1847704"/>
                <a:gd name="connsiteX7828" fmla="*/ 1092576 w 1842380"/>
                <a:gd name="connsiteY7828" fmla="*/ 1813329 h 1847704"/>
                <a:gd name="connsiteX7829" fmla="*/ 1061160 w 1842380"/>
                <a:gd name="connsiteY7829" fmla="*/ 900659 h 1847704"/>
                <a:gd name="connsiteX7830" fmla="*/ 1087252 w 1842380"/>
                <a:gd name="connsiteY7830" fmla="*/ 881490 h 1847704"/>
                <a:gd name="connsiteX7831" fmla="*/ 1087252 w 1842380"/>
                <a:gd name="connsiteY7831" fmla="*/ 881490 h 1847704"/>
                <a:gd name="connsiteX7832" fmla="*/ 1061160 w 1842380"/>
                <a:gd name="connsiteY7832" fmla="*/ 881490 h 1847704"/>
                <a:gd name="connsiteX7833" fmla="*/ 1061160 w 1842380"/>
                <a:gd name="connsiteY7833" fmla="*/ 900659 h 1847704"/>
                <a:gd name="connsiteX7834" fmla="*/ 1061160 w 1842380"/>
                <a:gd name="connsiteY7834" fmla="*/ 900659 h 1847704"/>
                <a:gd name="connsiteX7835" fmla="*/ 1086719 w 1842380"/>
                <a:gd name="connsiteY7835" fmla="*/ 16743 h 1847704"/>
                <a:gd name="connsiteX7836" fmla="*/ 1086719 w 1842380"/>
                <a:gd name="connsiteY7836" fmla="*/ 33782 h 1847704"/>
                <a:gd name="connsiteX7837" fmla="*/ 1060628 w 1842380"/>
                <a:gd name="connsiteY7837" fmla="*/ 30587 h 1847704"/>
                <a:gd name="connsiteX7838" fmla="*/ 1060628 w 1842380"/>
                <a:gd name="connsiteY7838" fmla="*/ 14613 h 1847704"/>
                <a:gd name="connsiteX7839" fmla="*/ 1086719 w 1842380"/>
                <a:gd name="connsiteY7839" fmla="*/ 16743 h 1847704"/>
                <a:gd name="connsiteX7840" fmla="*/ 1086719 w 1842380"/>
                <a:gd name="connsiteY7840" fmla="*/ 16743 h 1847704"/>
                <a:gd name="connsiteX7841" fmla="*/ 1086719 w 1842380"/>
                <a:gd name="connsiteY7841" fmla="*/ 99809 h 1847704"/>
                <a:gd name="connsiteX7842" fmla="*/ 1086719 w 1842380"/>
                <a:gd name="connsiteY7842" fmla="*/ 122174 h 1847704"/>
                <a:gd name="connsiteX7843" fmla="*/ 1078732 w 1842380"/>
                <a:gd name="connsiteY7843" fmla="*/ 116316 h 1847704"/>
                <a:gd name="connsiteX7844" fmla="*/ 1060628 w 1842380"/>
                <a:gd name="connsiteY7844" fmla="*/ 117381 h 1847704"/>
                <a:gd name="connsiteX7845" fmla="*/ 1060628 w 1842380"/>
                <a:gd name="connsiteY7845" fmla="*/ 102472 h 1847704"/>
                <a:gd name="connsiteX7846" fmla="*/ 1066485 w 1842380"/>
                <a:gd name="connsiteY7846" fmla="*/ 101407 h 1847704"/>
                <a:gd name="connsiteX7847" fmla="*/ 1060628 w 1842380"/>
                <a:gd name="connsiteY7847" fmla="*/ 92355 h 1847704"/>
                <a:gd name="connsiteX7848" fmla="*/ 1060628 w 1842380"/>
                <a:gd name="connsiteY7848" fmla="*/ 40172 h 1847704"/>
                <a:gd name="connsiteX7849" fmla="*/ 1086719 w 1842380"/>
                <a:gd name="connsiteY7849" fmla="*/ 99809 h 1847704"/>
                <a:gd name="connsiteX7850" fmla="*/ 1086719 w 1842380"/>
                <a:gd name="connsiteY7850" fmla="*/ 99809 h 1847704"/>
                <a:gd name="connsiteX7851" fmla="*/ 1086719 w 1842380"/>
                <a:gd name="connsiteY7851" fmla="*/ 181279 h 1847704"/>
                <a:gd name="connsiteX7852" fmla="*/ 1086719 w 1842380"/>
                <a:gd name="connsiteY7852" fmla="*/ 204708 h 1847704"/>
                <a:gd name="connsiteX7853" fmla="*/ 1068615 w 1842380"/>
                <a:gd name="connsiteY7853" fmla="*/ 203643 h 1847704"/>
                <a:gd name="connsiteX7854" fmla="*/ 1086719 w 1842380"/>
                <a:gd name="connsiteY7854" fmla="*/ 211630 h 1847704"/>
                <a:gd name="connsiteX7855" fmla="*/ 1086719 w 1842380"/>
                <a:gd name="connsiteY7855" fmla="*/ 302684 h 1847704"/>
                <a:gd name="connsiteX7856" fmla="*/ 1083524 w 1842380"/>
                <a:gd name="connsiteY7856" fmla="*/ 301619 h 1847704"/>
                <a:gd name="connsiteX7857" fmla="*/ 1086719 w 1842380"/>
                <a:gd name="connsiteY7857" fmla="*/ 312801 h 1847704"/>
                <a:gd name="connsiteX7858" fmla="*/ 1086719 w 1842380"/>
                <a:gd name="connsiteY7858" fmla="*/ 338893 h 1847704"/>
                <a:gd name="connsiteX7859" fmla="*/ 1074472 w 1842380"/>
                <a:gd name="connsiteY7859" fmla="*/ 331971 h 1847704"/>
                <a:gd name="connsiteX7860" fmla="*/ 1067550 w 1842380"/>
                <a:gd name="connsiteY7860" fmla="*/ 337828 h 1847704"/>
                <a:gd name="connsiteX7861" fmla="*/ 1060628 w 1842380"/>
                <a:gd name="connsiteY7861" fmla="*/ 356997 h 1847704"/>
                <a:gd name="connsiteX7862" fmla="*/ 1060628 w 1842380"/>
                <a:gd name="connsiteY7862" fmla="*/ 299489 h 1847704"/>
                <a:gd name="connsiteX7863" fmla="*/ 1060628 w 1842380"/>
                <a:gd name="connsiteY7863" fmla="*/ 293632 h 1847704"/>
                <a:gd name="connsiteX7864" fmla="*/ 1060628 w 1842380"/>
                <a:gd name="connsiteY7864" fmla="*/ 268606 h 1847704"/>
                <a:gd name="connsiteX7865" fmla="*/ 1062757 w 1842380"/>
                <a:gd name="connsiteY7865" fmla="*/ 268606 h 1847704"/>
                <a:gd name="connsiteX7866" fmla="*/ 1071810 w 1842380"/>
                <a:gd name="connsiteY7866" fmla="*/ 249436 h 1847704"/>
                <a:gd name="connsiteX7867" fmla="*/ 1075004 w 1842380"/>
                <a:gd name="connsiteY7867" fmla="*/ 229202 h 1847704"/>
                <a:gd name="connsiteX7868" fmla="*/ 1060628 w 1842380"/>
                <a:gd name="connsiteY7868" fmla="*/ 227072 h 1847704"/>
                <a:gd name="connsiteX7869" fmla="*/ 1060628 w 1842380"/>
                <a:gd name="connsiteY7869" fmla="*/ 164240 h 1847704"/>
                <a:gd name="connsiteX7870" fmla="*/ 1071810 w 1842380"/>
                <a:gd name="connsiteY7870" fmla="*/ 168499 h 1847704"/>
                <a:gd name="connsiteX7871" fmla="*/ 1080862 w 1842380"/>
                <a:gd name="connsiteY7871" fmla="*/ 180746 h 1847704"/>
                <a:gd name="connsiteX7872" fmla="*/ 1086719 w 1842380"/>
                <a:gd name="connsiteY7872" fmla="*/ 181279 h 1847704"/>
                <a:gd name="connsiteX7873" fmla="*/ 1086719 w 1842380"/>
                <a:gd name="connsiteY7873" fmla="*/ 181279 h 1847704"/>
                <a:gd name="connsiteX7874" fmla="*/ 1086719 w 1842380"/>
                <a:gd name="connsiteY7874" fmla="*/ 411843 h 1847704"/>
                <a:gd name="connsiteX7875" fmla="*/ 1086719 w 1842380"/>
                <a:gd name="connsiteY7875" fmla="*/ 435272 h 1847704"/>
                <a:gd name="connsiteX7876" fmla="*/ 1060628 w 1842380"/>
                <a:gd name="connsiteY7876" fmla="*/ 410245 h 1847704"/>
                <a:gd name="connsiteX7877" fmla="*/ 1060628 w 1842380"/>
                <a:gd name="connsiteY7877" fmla="*/ 401193 h 1847704"/>
                <a:gd name="connsiteX7878" fmla="*/ 1085654 w 1842380"/>
                <a:gd name="connsiteY7878" fmla="*/ 411310 h 1847704"/>
                <a:gd name="connsiteX7879" fmla="*/ 1086719 w 1842380"/>
                <a:gd name="connsiteY7879" fmla="*/ 411843 h 1847704"/>
                <a:gd name="connsiteX7880" fmla="*/ 1086719 w 1842380"/>
                <a:gd name="connsiteY7880" fmla="*/ 411843 h 1847704"/>
                <a:gd name="connsiteX7881" fmla="*/ 1086719 w 1842380"/>
                <a:gd name="connsiteY7881" fmla="*/ 464558 h 1847704"/>
                <a:gd name="connsiteX7882" fmla="*/ 1086719 w 1842380"/>
                <a:gd name="connsiteY7882" fmla="*/ 473610 h 1847704"/>
                <a:gd name="connsiteX7883" fmla="*/ 1060628 w 1842380"/>
                <a:gd name="connsiteY7883" fmla="*/ 464558 h 1847704"/>
                <a:gd name="connsiteX7884" fmla="*/ 1060628 w 1842380"/>
                <a:gd name="connsiteY7884" fmla="*/ 446454 h 1847704"/>
                <a:gd name="connsiteX7885" fmla="*/ 1064887 w 1842380"/>
                <a:gd name="connsiteY7885" fmla="*/ 454441 h 1847704"/>
                <a:gd name="connsiteX7886" fmla="*/ 1086719 w 1842380"/>
                <a:gd name="connsiteY7886" fmla="*/ 464558 h 1847704"/>
                <a:gd name="connsiteX7887" fmla="*/ 1086719 w 1842380"/>
                <a:gd name="connsiteY7887" fmla="*/ 464558 h 1847704"/>
                <a:gd name="connsiteX7888" fmla="*/ 1086719 w 1842380"/>
                <a:gd name="connsiteY7888" fmla="*/ 508754 h 1847704"/>
                <a:gd name="connsiteX7889" fmla="*/ 1086719 w 1842380"/>
                <a:gd name="connsiteY7889" fmla="*/ 550287 h 1847704"/>
                <a:gd name="connsiteX7890" fmla="*/ 1084589 w 1842380"/>
                <a:gd name="connsiteY7890" fmla="*/ 548157 h 1847704"/>
                <a:gd name="connsiteX7891" fmla="*/ 1081394 w 1842380"/>
                <a:gd name="connsiteY7891" fmla="*/ 547093 h 1847704"/>
                <a:gd name="connsiteX7892" fmla="*/ 1077667 w 1842380"/>
                <a:gd name="connsiteY7892" fmla="*/ 547093 h 1847704"/>
                <a:gd name="connsiteX7893" fmla="*/ 1076602 w 1842380"/>
                <a:gd name="connsiteY7893" fmla="*/ 548157 h 1847704"/>
                <a:gd name="connsiteX7894" fmla="*/ 1074472 w 1842380"/>
                <a:gd name="connsiteY7894" fmla="*/ 549222 h 1847704"/>
                <a:gd name="connsiteX7895" fmla="*/ 1068615 w 1842380"/>
                <a:gd name="connsiteY7895" fmla="*/ 549222 h 1847704"/>
                <a:gd name="connsiteX7896" fmla="*/ 1065420 w 1842380"/>
                <a:gd name="connsiteY7896" fmla="*/ 547093 h 1847704"/>
                <a:gd name="connsiteX7897" fmla="*/ 1062225 w 1842380"/>
                <a:gd name="connsiteY7897" fmla="*/ 546028 h 1847704"/>
                <a:gd name="connsiteX7898" fmla="*/ 1061160 w 1842380"/>
                <a:gd name="connsiteY7898" fmla="*/ 546028 h 1847704"/>
                <a:gd name="connsiteX7899" fmla="*/ 1061160 w 1842380"/>
                <a:gd name="connsiteY7899" fmla="*/ 526858 h 1847704"/>
                <a:gd name="connsiteX7900" fmla="*/ 1062225 w 1842380"/>
                <a:gd name="connsiteY7900" fmla="*/ 526858 h 1847704"/>
                <a:gd name="connsiteX7901" fmla="*/ 1065420 w 1842380"/>
                <a:gd name="connsiteY7901" fmla="*/ 525793 h 1847704"/>
                <a:gd name="connsiteX7902" fmla="*/ 1071277 w 1842380"/>
                <a:gd name="connsiteY7902" fmla="*/ 523663 h 1847704"/>
                <a:gd name="connsiteX7903" fmla="*/ 1074472 w 1842380"/>
                <a:gd name="connsiteY7903" fmla="*/ 519404 h 1847704"/>
                <a:gd name="connsiteX7904" fmla="*/ 1077667 w 1842380"/>
                <a:gd name="connsiteY7904" fmla="*/ 516209 h 1847704"/>
                <a:gd name="connsiteX7905" fmla="*/ 1079797 w 1842380"/>
                <a:gd name="connsiteY7905" fmla="*/ 513014 h 1847704"/>
                <a:gd name="connsiteX7906" fmla="*/ 1082992 w 1842380"/>
                <a:gd name="connsiteY7906" fmla="*/ 510884 h 1847704"/>
                <a:gd name="connsiteX7907" fmla="*/ 1086719 w 1842380"/>
                <a:gd name="connsiteY7907" fmla="*/ 508754 h 1847704"/>
                <a:gd name="connsiteX7908" fmla="*/ 1086719 w 1842380"/>
                <a:gd name="connsiteY7908" fmla="*/ 508754 h 1847704"/>
                <a:gd name="connsiteX7909" fmla="*/ 1086719 w 1842380"/>
                <a:gd name="connsiteY7909" fmla="*/ 576379 h 1847704"/>
                <a:gd name="connsiteX7910" fmla="*/ 1086719 w 1842380"/>
                <a:gd name="connsiteY7910" fmla="*/ 598743 h 1847704"/>
                <a:gd name="connsiteX7911" fmla="*/ 1085654 w 1842380"/>
                <a:gd name="connsiteY7911" fmla="*/ 597678 h 1847704"/>
                <a:gd name="connsiteX7912" fmla="*/ 1083524 w 1842380"/>
                <a:gd name="connsiteY7912" fmla="*/ 596613 h 1847704"/>
                <a:gd name="connsiteX7913" fmla="*/ 1080329 w 1842380"/>
                <a:gd name="connsiteY7913" fmla="*/ 596613 h 1847704"/>
                <a:gd name="connsiteX7914" fmla="*/ 1072342 w 1842380"/>
                <a:gd name="connsiteY7914" fmla="*/ 595548 h 1847704"/>
                <a:gd name="connsiteX7915" fmla="*/ 1065420 w 1842380"/>
                <a:gd name="connsiteY7915" fmla="*/ 594483 h 1847704"/>
                <a:gd name="connsiteX7916" fmla="*/ 1061160 w 1842380"/>
                <a:gd name="connsiteY7916" fmla="*/ 594483 h 1847704"/>
                <a:gd name="connsiteX7917" fmla="*/ 1061160 w 1842380"/>
                <a:gd name="connsiteY7917" fmla="*/ 569457 h 1847704"/>
                <a:gd name="connsiteX7918" fmla="*/ 1063290 w 1842380"/>
                <a:gd name="connsiteY7918" fmla="*/ 569457 h 1847704"/>
                <a:gd name="connsiteX7919" fmla="*/ 1069147 w 1842380"/>
                <a:gd name="connsiteY7919" fmla="*/ 569457 h 1847704"/>
                <a:gd name="connsiteX7920" fmla="*/ 1073407 w 1842380"/>
                <a:gd name="connsiteY7920" fmla="*/ 571587 h 1847704"/>
                <a:gd name="connsiteX7921" fmla="*/ 1079264 w 1842380"/>
                <a:gd name="connsiteY7921" fmla="*/ 571587 h 1847704"/>
                <a:gd name="connsiteX7922" fmla="*/ 1083524 w 1842380"/>
                <a:gd name="connsiteY7922" fmla="*/ 572652 h 1847704"/>
                <a:gd name="connsiteX7923" fmla="*/ 1085654 w 1842380"/>
                <a:gd name="connsiteY7923" fmla="*/ 574781 h 1847704"/>
                <a:gd name="connsiteX7924" fmla="*/ 1086719 w 1842380"/>
                <a:gd name="connsiteY7924" fmla="*/ 576379 h 1847704"/>
                <a:gd name="connsiteX7925" fmla="*/ 1086719 w 1842380"/>
                <a:gd name="connsiteY7925" fmla="*/ 576379 h 1847704"/>
                <a:gd name="connsiteX7926" fmla="*/ 1086719 w 1842380"/>
                <a:gd name="connsiteY7926" fmla="*/ 618977 h 1847704"/>
                <a:gd name="connsiteX7927" fmla="*/ 1086719 w 1842380"/>
                <a:gd name="connsiteY7927" fmla="*/ 634952 h 1847704"/>
                <a:gd name="connsiteX7928" fmla="*/ 1082459 w 1842380"/>
                <a:gd name="connsiteY7928" fmla="*/ 633887 h 1847704"/>
                <a:gd name="connsiteX7929" fmla="*/ 1079264 w 1842380"/>
                <a:gd name="connsiteY7929" fmla="*/ 633887 h 1847704"/>
                <a:gd name="connsiteX7930" fmla="*/ 1072342 w 1842380"/>
                <a:gd name="connsiteY7930" fmla="*/ 631757 h 1847704"/>
                <a:gd name="connsiteX7931" fmla="*/ 1068082 w 1842380"/>
                <a:gd name="connsiteY7931" fmla="*/ 631757 h 1847704"/>
                <a:gd name="connsiteX7932" fmla="*/ 1064887 w 1842380"/>
                <a:gd name="connsiteY7932" fmla="*/ 629627 h 1847704"/>
                <a:gd name="connsiteX7933" fmla="*/ 1061692 w 1842380"/>
                <a:gd name="connsiteY7933" fmla="*/ 628562 h 1847704"/>
                <a:gd name="connsiteX7934" fmla="*/ 1061692 w 1842380"/>
                <a:gd name="connsiteY7934" fmla="*/ 610458 h 1847704"/>
                <a:gd name="connsiteX7935" fmla="*/ 1070745 w 1842380"/>
                <a:gd name="connsiteY7935" fmla="*/ 610458 h 1847704"/>
                <a:gd name="connsiteX7936" fmla="*/ 1073940 w 1842380"/>
                <a:gd name="connsiteY7936" fmla="*/ 612588 h 1847704"/>
                <a:gd name="connsiteX7937" fmla="*/ 1078199 w 1842380"/>
                <a:gd name="connsiteY7937" fmla="*/ 614717 h 1847704"/>
                <a:gd name="connsiteX7938" fmla="*/ 1084057 w 1842380"/>
                <a:gd name="connsiteY7938" fmla="*/ 616847 h 1847704"/>
                <a:gd name="connsiteX7939" fmla="*/ 1087252 w 1842380"/>
                <a:gd name="connsiteY7939" fmla="*/ 617912 h 1847704"/>
                <a:gd name="connsiteX7940" fmla="*/ 1087252 w 1842380"/>
                <a:gd name="connsiteY7940" fmla="*/ 618977 h 1847704"/>
                <a:gd name="connsiteX7941" fmla="*/ 1086719 w 1842380"/>
                <a:gd name="connsiteY7941" fmla="*/ 618977 h 1847704"/>
                <a:gd name="connsiteX7942" fmla="*/ 1086719 w 1842380"/>
                <a:gd name="connsiteY7942" fmla="*/ 663173 h 1847704"/>
                <a:gd name="connsiteX7943" fmla="*/ 1086719 w 1842380"/>
                <a:gd name="connsiteY7943" fmla="*/ 682342 h 1847704"/>
                <a:gd name="connsiteX7944" fmla="*/ 1086719 w 1842380"/>
                <a:gd name="connsiteY7944" fmla="*/ 682342 h 1847704"/>
                <a:gd name="connsiteX7945" fmla="*/ 1083524 w 1842380"/>
                <a:gd name="connsiteY7945" fmla="*/ 685537 h 1847704"/>
                <a:gd name="connsiteX7946" fmla="*/ 1075537 w 1842380"/>
                <a:gd name="connsiteY7946" fmla="*/ 685537 h 1847704"/>
                <a:gd name="connsiteX7947" fmla="*/ 1072342 w 1842380"/>
                <a:gd name="connsiteY7947" fmla="*/ 683407 h 1847704"/>
                <a:gd name="connsiteX7948" fmla="*/ 1065420 w 1842380"/>
                <a:gd name="connsiteY7948" fmla="*/ 683407 h 1847704"/>
                <a:gd name="connsiteX7949" fmla="*/ 1061160 w 1842380"/>
                <a:gd name="connsiteY7949" fmla="*/ 683407 h 1847704"/>
                <a:gd name="connsiteX7950" fmla="*/ 1061160 w 1842380"/>
                <a:gd name="connsiteY7950" fmla="*/ 664238 h 1847704"/>
                <a:gd name="connsiteX7951" fmla="*/ 1065420 w 1842380"/>
                <a:gd name="connsiteY7951" fmla="*/ 665303 h 1847704"/>
                <a:gd name="connsiteX7952" fmla="*/ 1072342 w 1842380"/>
                <a:gd name="connsiteY7952" fmla="*/ 666368 h 1847704"/>
                <a:gd name="connsiteX7953" fmla="*/ 1080329 w 1842380"/>
                <a:gd name="connsiteY7953" fmla="*/ 664238 h 1847704"/>
                <a:gd name="connsiteX7954" fmla="*/ 1086719 w 1842380"/>
                <a:gd name="connsiteY7954" fmla="*/ 663173 h 1847704"/>
                <a:gd name="connsiteX7955" fmla="*/ 1086719 w 1842380"/>
                <a:gd name="connsiteY7955" fmla="*/ 663173 h 1847704"/>
                <a:gd name="connsiteX7956" fmla="*/ 1086719 w 1842380"/>
                <a:gd name="connsiteY7956" fmla="*/ 663173 h 1847704"/>
                <a:gd name="connsiteX7957" fmla="*/ 1086719 w 1842380"/>
                <a:gd name="connsiteY7957" fmla="*/ 732928 h 1847704"/>
                <a:gd name="connsiteX7958" fmla="*/ 1086719 w 1842380"/>
                <a:gd name="connsiteY7958" fmla="*/ 739850 h 1847704"/>
                <a:gd name="connsiteX7959" fmla="*/ 1084589 w 1842380"/>
                <a:gd name="connsiteY7959" fmla="*/ 741980 h 1847704"/>
                <a:gd name="connsiteX7960" fmla="*/ 1086719 w 1842380"/>
                <a:gd name="connsiteY7960" fmla="*/ 744110 h 1847704"/>
                <a:gd name="connsiteX7961" fmla="*/ 1086719 w 1842380"/>
                <a:gd name="connsiteY7961" fmla="*/ 752097 h 1847704"/>
                <a:gd name="connsiteX7962" fmla="*/ 1078732 w 1842380"/>
                <a:gd name="connsiteY7962" fmla="*/ 745175 h 1847704"/>
                <a:gd name="connsiteX7963" fmla="*/ 1076602 w 1842380"/>
                <a:gd name="connsiteY7963" fmla="*/ 744110 h 1847704"/>
                <a:gd name="connsiteX7964" fmla="*/ 1073407 w 1842380"/>
                <a:gd name="connsiteY7964" fmla="*/ 775526 h 1847704"/>
                <a:gd name="connsiteX7965" fmla="*/ 1085654 w 1842380"/>
                <a:gd name="connsiteY7965" fmla="*/ 791501 h 1847704"/>
                <a:gd name="connsiteX7966" fmla="*/ 1086719 w 1842380"/>
                <a:gd name="connsiteY7966" fmla="*/ 784579 h 1847704"/>
                <a:gd name="connsiteX7967" fmla="*/ 1086719 w 1842380"/>
                <a:gd name="connsiteY7967" fmla="*/ 801618 h 1847704"/>
                <a:gd name="connsiteX7968" fmla="*/ 1086719 w 1842380"/>
                <a:gd name="connsiteY7968" fmla="*/ 798423 h 1847704"/>
                <a:gd name="connsiteX7969" fmla="*/ 1067550 w 1842380"/>
                <a:gd name="connsiteY7969" fmla="*/ 779254 h 1847704"/>
                <a:gd name="connsiteX7970" fmla="*/ 1060628 w 1842380"/>
                <a:gd name="connsiteY7970" fmla="*/ 776059 h 1847704"/>
                <a:gd name="connsiteX7971" fmla="*/ 1060628 w 1842380"/>
                <a:gd name="connsiteY7971" fmla="*/ 769137 h 1847704"/>
                <a:gd name="connsiteX7972" fmla="*/ 1066485 w 1842380"/>
                <a:gd name="connsiteY7972" fmla="*/ 772331 h 1847704"/>
                <a:gd name="connsiteX7973" fmla="*/ 1060628 w 1842380"/>
                <a:gd name="connsiteY7973" fmla="*/ 731863 h 1847704"/>
                <a:gd name="connsiteX7974" fmla="*/ 1060628 w 1842380"/>
                <a:gd name="connsiteY7974" fmla="*/ 724941 h 1847704"/>
                <a:gd name="connsiteX7975" fmla="*/ 1072875 w 1842380"/>
                <a:gd name="connsiteY7975" fmla="*/ 735058 h 1847704"/>
                <a:gd name="connsiteX7976" fmla="*/ 1078732 w 1842380"/>
                <a:gd name="connsiteY7976" fmla="*/ 738253 h 1847704"/>
                <a:gd name="connsiteX7977" fmla="*/ 1086719 w 1842380"/>
                <a:gd name="connsiteY7977" fmla="*/ 732928 h 1847704"/>
                <a:gd name="connsiteX7978" fmla="*/ 1086719 w 1842380"/>
                <a:gd name="connsiteY7978" fmla="*/ 732928 h 1847704"/>
                <a:gd name="connsiteX7979" fmla="*/ 1086719 w 1842380"/>
                <a:gd name="connsiteY7979" fmla="*/ 732928 h 1847704"/>
                <a:gd name="connsiteX7980" fmla="*/ 1086719 w 1842380"/>
                <a:gd name="connsiteY7980" fmla="*/ 1069455 h 1847704"/>
                <a:gd name="connsiteX7981" fmla="*/ 1086719 w 1842380"/>
                <a:gd name="connsiteY7981" fmla="*/ 1077442 h 1847704"/>
                <a:gd name="connsiteX7982" fmla="*/ 1077667 w 1842380"/>
                <a:gd name="connsiteY7982" fmla="*/ 1087560 h 1847704"/>
                <a:gd name="connsiteX7983" fmla="*/ 1086719 w 1842380"/>
                <a:gd name="connsiteY7983" fmla="*/ 1089689 h 1847704"/>
                <a:gd name="connsiteX7984" fmla="*/ 1086719 w 1842380"/>
                <a:gd name="connsiteY7984" fmla="*/ 1096612 h 1847704"/>
                <a:gd name="connsiteX7985" fmla="*/ 1073407 w 1842380"/>
                <a:gd name="connsiteY7985" fmla="*/ 1094482 h 1847704"/>
                <a:gd name="connsiteX7986" fmla="*/ 1061160 w 1842380"/>
                <a:gd name="connsiteY7986" fmla="*/ 1102469 h 1847704"/>
                <a:gd name="connsiteX7987" fmla="*/ 1061160 w 1842380"/>
                <a:gd name="connsiteY7987" fmla="*/ 1093417 h 1847704"/>
                <a:gd name="connsiteX7988" fmla="*/ 1071277 w 1842380"/>
                <a:gd name="connsiteY7988" fmla="*/ 1089157 h 1847704"/>
                <a:gd name="connsiteX7989" fmla="*/ 1086719 w 1842380"/>
                <a:gd name="connsiteY7989" fmla="*/ 1069455 h 1847704"/>
                <a:gd name="connsiteX7990" fmla="*/ 1086719 w 1842380"/>
                <a:gd name="connsiteY7990" fmla="*/ 1069455 h 1847704"/>
                <a:gd name="connsiteX7991" fmla="*/ 1086719 w 1842380"/>
                <a:gd name="connsiteY7991" fmla="*/ 1114184 h 1847704"/>
                <a:gd name="connsiteX7992" fmla="*/ 1086719 w 1842380"/>
                <a:gd name="connsiteY7992" fmla="*/ 1124301 h 1847704"/>
                <a:gd name="connsiteX7993" fmla="*/ 1085654 w 1842380"/>
                <a:gd name="connsiteY7993" fmla="*/ 1125366 h 1847704"/>
                <a:gd name="connsiteX7994" fmla="*/ 1086719 w 1842380"/>
                <a:gd name="connsiteY7994" fmla="*/ 1127495 h 1847704"/>
                <a:gd name="connsiteX7995" fmla="*/ 1086719 w 1842380"/>
                <a:gd name="connsiteY7995" fmla="*/ 1138678 h 1847704"/>
                <a:gd name="connsiteX7996" fmla="*/ 1080862 w 1842380"/>
                <a:gd name="connsiteY7996" fmla="*/ 1130690 h 1847704"/>
                <a:gd name="connsiteX7997" fmla="*/ 1067550 w 1842380"/>
                <a:gd name="connsiteY7997" fmla="*/ 1138678 h 1847704"/>
                <a:gd name="connsiteX7998" fmla="*/ 1061692 w 1842380"/>
                <a:gd name="connsiteY7998" fmla="*/ 1142937 h 1847704"/>
                <a:gd name="connsiteX7999" fmla="*/ 1060628 w 1842380"/>
                <a:gd name="connsiteY7999" fmla="*/ 1144002 h 1847704"/>
                <a:gd name="connsiteX8000" fmla="*/ 1060628 w 1842380"/>
                <a:gd name="connsiteY8000" fmla="*/ 1132820 h 1847704"/>
                <a:gd name="connsiteX8001" fmla="*/ 1080862 w 1842380"/>
                <a:gd name="connsiteY8001" fmla="*/ 1121638 h 1847704"/>
                <a:gd name="connsiteX8002" fmla="*/ 1081927 w 1842380"/>
                <a:gd name="connsiteY8002" fmla="*/ 1120573 h 1847704"/>
                <a:gd name="connsiteX8003" fmla="*/ 1060628 w 1842380"/>
                <a:gd name="connsiteY8003" fmla="*/ 1113651 h 1847704"/>
                <a:gd name="connsiteX8004" fmla="*/ 1060628 w 1842380"/>
                <a:gd name="connsiteY8004" fmla="*/ 1105664 h 1847704"/>
                <a:gd name="connsiteX8005" fmla="*/ 1086719 w 1842380"/>
                <a:gd name="connsiteY8005" fmla="*/ 1114184 h 1847704"/>
                <a:gd name="connsiteX8006" fmla="*/ 1086719 w 1842380"/>
                <a:gd name="connsiteY8006" fmla="*/ 1114184 h 1847704"/>
                <a:gd name="connsiteX8007" fmla="*/ 1086719 w 1842380"/>
                <a:gd name="connsiteY8007" fmla="*/ 1231329 h 1847704"/>
                <a:gd name="connsiteX8008" fmla="*/ 1086719 w 1842380"/>
                <a:gd name="connsiteY8008" fmla="*/ 1247303 h 1847704"/>
                <a:gd name="connsiteX8009" fmla="*/ 1083524 w 1842380"/>
                <a:gd name="connsiteY8009" fmla="*/ 1248368 h 1847704"/>
                <a:gd name="connsiteX8010" fmla="*/ 1079264 w 1842380"/>
                <a:gd name="connsiteY8010" fmla="*/ 1251563 h 1847704"/>
                <a:gd name="connsiteX8011" fmla="*/ 1075004 w 1842380"/>
                <a:gd name="connsiteY8011" fmla="*/ 1253693 h 1847704"/>
                <a:gd name="connsiteX8012" fmla="*/ 1069147 w 1842380"/>
                <a:gd name="connsiteY8012" fmla="*/ 1255823 h 1847704"/>
                <a:gd name="connsiteX8013" fmla="*/ 1061160 w 1842380"/>
                <a:gd name="connsiteY8013" fmla="*/ 1257953 h 1847704"/>
                <a:gd name="connsiteX8014" fmla="*/ 1061160 w 1842380"/>
                <a:gd name="connsiteY8014" fmla="*/ 1243576 h 1847704"/>
                <a:gd name="connsiteX8015" fmla="*/ 1067017 w 1842380"/>
                <a:gd name="connsiteY8015" fmla="*/ 1241446 h 1847704"/>
                <a:gd name="connsiteX8016" fmla="*/ 1080329 w 1842380"/>
                <a:gd name="connsiteY8016" fmla="*/ 1234524 h 1847704"/>
                <a:gd name="connsiteX8017" fmla="*/ 1086719 w 1842380"/>
                <a:gd name="connsiteY8017" fmla="*/ 1231329 h 1847704"/>
                <a:gd name="connsiteX8018" fmla="*/ 1086719 w 1842380"/>
                <a:gd name="connsiteY8018" fmla="*/ 1231329 h 1847704"/>
                <a:gd name="connsiteX8019" fmla="*/ 1086719 w 1842380"/>
                <a:gd name="connsiteY8019" fmla="*/ 1261680 h 1847704"/>
                <a:gd name="connsiteX8020" fmla="*/ 1086719 w 1842380"/>
                <a:gd name="connsiteY8020" fmla="*/ 1278720 h 1847704"/>
                <a:gd name="connsiteX8021" fmla="*/ 1085654 w 1842380"/>
                <a:gd name="connsiteY8021" fmla="*/ 1278720 h 1847704"/>
                <a:gd name="connsiteX8022" fmla="*/ 1078732 w 1842380"/>
                <a:gd name="connsiteY8022" fmla="*/ 1282980 h 1847704"/>
                <a:gd name="connsiteX8023" fmla="*/ 1074472 w 1842380"/>
                <a:gd name="connsiteY8023" fmla="*/ 1285110 h 1847704"/>
                <a:gd name="connsiteX8024" fmla="*/ 1070212 w 1842380"/>
                <a:gd name="connsiteY8024" fmla="*/ 1287239 h 1847704"/>
                <a:gd name="connsiteX8025" fmla="*/ 1065952 w 1842380"/>
                <a:gd name="connsiteY8025" fmla="*/ 1290434 h 1847704"/>
                <a:gd name="connsiteX8026" fmla="*/ 1061692 w 1842380"/>
                <a:gd name="connsiteY8026" fmla="*/ 1291499 h 1847704"/>
                <a:gd name="connsiteX8027" fmla="*/ 1061692 w 1842380"/>
                <a:gd name="connsiteY8027" fmla="*/ 1274460 h 1847704"/>
                <a:gd name="connsiteX8028" fmla="*/ 1064887 w 1842380"/>
                <a:gd name="connsiteY8028" fmla="*/ 1273395 h 1847704"/>
                <a:gd name="connsiteX8029" fmla="*/ 1075004 w 1842380"/>
                <a:gd name="connsiteY8029" fmla="*/ 1267538 h 1847704"/>
                <a:gd name="connsiteX8030" fmla="*/ 1080862 w 1842380"/>
                <a:gd name="connsiteY8030" fmla="*/ 1264343 h 1847704"/>
                <a:gd name="connsiteX8031" fmla="*/ 1086719 w 1842380"/>
                <a:gd name="connsiteY8031" fmla="*/ 1261680 h 1847704"/>
                <a:gd name="connsiteX8032" fmla="*/ 1086719 w 1842380"/>
                <a:gd name="connsiteY8032" fmla="*/ 1261680 h 1847704"/>
                <a:gd name="connsiteX8033" fmla="*/ 1086719 w 1842380"/>
                <a:gd name="connsiteY8033" fmla="*/ 1296824 h 1847704"/>
                <a:gd name="connsiteX8034" fmla="*/ 1086719 w 1842380"/>
                <a:gd name="connsiteY8034" fmla="*/ 1312798 h 1847704"/>
                <a:gd name="connsiteX8035" fmla="*/ 1086719 w 1842380"/>
                <a:gd name="connsiteY8035" fmla="*/ 1312798 h 1847704"/>
                <a:gd name="connsiteX8036" fmla="*/ 1079797 w 1842380"/>
                <a:gd name="connsiteY8036" fmla="*/ 1317058 h 1847704"/>
                <a:gd name="connsiteX8037" fmla="*/ 1075537 w 1842380"/>
                <a:gd name="connsiteY8037" fmla="*/ 1320253 h 1847704"/>
                <a:gd name="connsiteX8038" fmla="*/ 1071277 w 1842380"/>
                <a:gd name="connsiteY8038" fmla="*/ 1324513 h 1847704"/>
                <a:gd name="connsiteX8039" fmla="*/ 1069147 w 1842380"/>
                <a:gd name="connsiteY8039" fmla="*/ 1325578 h 1847704"/>
                <a:gd name="connsiteX8040" fmla="*/ 1062225 w 1842380"/>
                <a:gd name="connsiteY8040" fmla="*/ 1326643 h 1847704"/>
                <a:gd name="connsiteX8041" fmla="*/ 1061160 w 1842380"/>
                <a:gd name="connsiteY8041" fmla="*/ 1326643 h 1847704"/>
                <a:gd name="connsiteX8042" fmla="*/ 1061160 w 1842380"/>
                <a:gd name="connsiteY8042" fmla="*/ 1307474 h 1847704"/>
                <a:gd name="connsiteX8043" fmla="*/ 1063290 w 1842380"/>
                <a:gd name="connsiteY8043" fmla="*/ 1306409 h 1847704"/>
                <a:gd name="connsiteX8044" fmla="*/ 1069147 w 1842380"/>
                <a:gd name="connsiteY8044" fmla="*/ 1304279 h 1847704"/>
                <a:gd name="connsiteX8045" fmla="*/ 1081394 w 1842380"/>
                <a:gd name="connsiteY8045" fmla="*/ 1301084 h 1847704"/>
                <a:gd name="connsiteX8046" fmla="*/ 1084589 w 1842380"/>
                <a:gd name="connsiteY8046" fmla="*/ 1298954 h 1847704"/>
                <a:gd name="connsiteX8047" fmla="*/ 1086719 w 1842380"/>
                <a:gd name="connsiteY8047" fmla="*/ 1296824 h 1847704"/>
                <a:gd name="connsiteX8048" fmla="*/ 1086719 w 1842380"/>
                <a:gd name="connsiteY8048" fmla="*/ 1296824 h 1847704"/>
                <a:gd name="connsiteX8049" fmla="*/ 1086719 w 1842380"/>
                <a:gd name="connsiteY8049" fmla="*/ 1331435 h 1847704"/>
                <a:gd name="connsiteX8050" fmla="*/ 1086719 w 1842380"/>
                <a:gd name="connsiteY8050" fmla="*/ 1357527 h 1847704"/>
                <a:gd name="connsiteX8051" fmla="*/ 1080862 w 1842380"/>
                <a:gd name="connsiteY8051" fmla="*/ 1358592 h 1847704"/>
                <a:gd name="connsiteX8052" fmla="*/ 1075004 w 1842380"/>
                <a:gd name="connsiteY8052" fmla="*/ 1360722 h 1847704"/>
                <a:gd name="connsiteX8053" fmla="*/ 1065952 w 1842380"/>
                <a:gd name="connsiteY8053" fmla="*/ 1363916 h 1847704"/>
                <a:gd name="connsiteX8054" fmla="*/ 1060095 w 1842380"/>
                <a:gd name="connsiteY8054" fmla="*/ 1366046 h 1847704"/>
                <a:gd name="connsiteX8055" fmla="*/ 1060095 w 1842380"/>
                <a:gd name="connsiteY8055" fmla="*/ 1345812 h 1847704"/>
                <a:gd name="connsiteX8056" fmla="*/ 1067017 w 1842380"/>
                <a:gd name="connsiteY8056" fmla="*/ 1342617 h 1847704"/>
                <a:gd name="connsiteX8057" fmla="*/ 1073940 w 1842380"/>
                <a:gd name="connsiteY8057" fmla="*/ 1339422 h 1847704"/>
                <a:gd name="connsiteX8058" fmla="*/ 1079797 w 1842380"/>
                <a:gd name="connsiteY8058" fmla="*/ 1336228 h 1847704"/>
                <a:gd name="connsiteX8059" fmla="*/ 1086719 w 1842380"/>
                <a:gd name="connsiteY8059" fmla="*/ 1331435 h 1847704"/>
                <a:gd name="connsiteX8060" fmla="*/ 1086719 w 1842380"/>
                <a:gd name="connsiteY8060" fmla="*/ 1331435 h 1847704"/>
                <a:gd name="connsiteX8061" fmla="*/ 1086719 w 1842380"/>
                <a:gd name="connsiteY8061" fmla="*/ 1396930 h 1847704"/>
                <a:gd name="connsiteX8062" fmla="*/ 1086719 w 1842380"/>
                <a:gd name="connsiteY8062" fmla="*/ 1410242 h 1847704"/>
                <a:gd name="connsiteX8063" fmla="*/ 1082459 w 1842380"/>
                <a:gd name="connsiteY8063" fmla="*/ 1408112 h 1847704"/>
                <a:gd name="connsiteX8064" fmla="*/ 1061160 w 1842380"/>
                <a:gd name="connsiteY8064" fmla="*/ 1411307 h 1847704"/>
                <a:gd name="connsiteX8065" fmla="*/ 1061160 w 1842380"/>
                <a:gd name="connsiteY8065" fmla="*/ 1401190 h 1847704"/>
                <a:gd name="connsiteX8066" fmla="*/ 1084589 w 1842380"/>
                <a:gd name="connsiteY8066" fmla="*/ 1399060 h 1847704"/>
                <a:gd name="connsiteX8067" fmla="*/ 1086719 w 1842380"/>
                <a:gd name="connsiteY8067" fmla="*/ 1396930 h 1847704"/>
                <a:gd name="connsiteX8068" fmla="*/ 1086719 w 1842380"/>
                <a:gd name="connsiteY8068" fmla="*/ 1396930 h 1847704"/>
                <a:gd name="connsiteX8069" fmla="*/ 1086719 w 1842380"/>
                <a:gd name="connsiteY8069" fmla="*/ 1444321 h 1847704"/>
                <a:gd name="connsiteX8070" fmla="*/ 1086719 w 1842380"/>
                <a:gd name="connsiteY8070" fmla="*/ 1457633 h 1847704"/>
                <a:gd name="connsiteX8071" fmla="*/ 1084589 w 1842380"/>
                <a:gd name="connsiteY8071" fmla="*/ 1458698 h 1847704"/>
                <a:gd name="connsiteX8072" fmla="*/ 1061160 w 1842380"/>
                <a:gd name="connsiteY8072" fmla="*/ 1467750 h 1847704"/>
                <a:gd name="connsiteX8073" fmla="*/ 1061160 w 1842380"/>
                <a:gd name="connsiteY8073" fmla="*/ 1457633 h 1847704"/>
                <a:gd name="connsiteX8074" fmla="*/ 1077134 w 1842380"/>
                <a:gd name="connsiteY8074" fmla="*/ 1451776 h 1847704"/>
                <a:gd name="connsiteX8075" fmla="*/ 1077134 w 1842380"/>
                <a:gd name="connsiteY8075" fmla="*/ 1451776 h 1847704"/>
                <a:gd name="connsiteX8076" fmla="*/ 1078199 w 1842380"/>
                <a:gd name="connsiteY8076" fmla="*/ 1451776 h 1847704"/>
                <a:gd name="connsiteX8077" fmla="*/ 1061160 w 1842380"/>
                <a:gd name="connsiteY8077" fmla="*/ 1437399 h 1847704"/>
                <a:gd name="connsiteX8078" fmla="*/ 1061160 w 1842380"/>
                <a:gd name="connsiteY8078" fmla="*/ 1421424 h 1847704"/>
                <a:gd name="connsiteX8079" fmla="*/ 1086719 w 1842380"/>
                <a:gd name="connsiteY8079" fmla="*/ 1444321 h 1847704"/>
                <a:gd name="connsiteX8080" fmla="*/ 1086719 w 1842380"/>
                <a:gd name="connsiteY8080" fmla="*/ 1444321 h 1847704"/>
                <a:gd name="connsiteX8081" fmla="*/ 1086719 w 1842380"/>
                <a:gd name="connsiteY8081" fmla="*/ 1722275 h 1847704"/>
                <a:gd name="connsiteX8082" fmla="*/ 1086719 w 1842380"/>
                <a:gd name="connsiteY8082" fmla="*/ 1739315 h 1847704"/>
                <a:gd name="connsiteX8083" fmla="*/ 1069680 w 1842380"/>
                <a:gd name="connsiteY8083" fmla="*/ 1745172 h 1847704"/>
                <a:gd name="connsiteX8084" fmla="*/ 1086719 w 1842380"/>
                <a:gd name="connsiteY8084" fmla="*/ 1763276 h 1847704"/>
                <a:gd name="connsiteX8085" fmla="*/ 1086719 w 1842380"/>
                <a:gd name="connsiteY8085" fmla="*/ 1792563 h 1847704"/>
                <a:gd name="connsiteX8086" fmla="*/ 1060628 w 1842380"/>
                <a:gd name="connsiteY8086" fmla="*/ 1763276 h 1847704"/>
                <a:gd name="connsiteX8087" fmla="*/ 1060628 w 1842380"/>
                <a:gd name="connsiteY8087" fmla="*/ 1732925 h 1847704"/>
                <a:gd name="connsiteX8088" fmla="*/ 1086719 w 1842380"/>
                <a:gd name="connsiteY8088" fmla="*/ 1722275 h 1847704"/>
                <a:gd name="connsiteX8089" fmla="*/ 1086719 w 1842380"/>
                <a:gd name="connsiteY8089" fmla="*/ 1722275 h 1847704"/>
                <a:gd name="connsiteX8090" fmla="*/ 1086719 w 1842380"/>
                <a:gd name="connsiteY8090" fmla="*/ 1814394 h 1847704"/>
                <a:gd name="connsiteX8091" fmla="*/ 1086719 w 1842380"/>
                <a:gd name="connsiteY8091" fmla="*/ 1831434 h 1847704"/>
                <a:gd name="connsiteX8092" fmla="*/ 1060628 w 1842380"/>
                <a:gd name="connsiteY8092" fmla="*/ 1833564 h 1847704"/>
                <a:gd name="connsiteX8093" fmla="*/ 1060628 w 1842380"/>
                <a:gd name="connsiteY8093" fmla="*/ 1816524 h 1847704"/>
                <a:gd name="connsiteX8094" fmla="*/ 1086719 w 1842380"/>
                <a:gd name="connsiteY8094" fmla="*/ 1814394 h 1847704"/>
                <a:gd name="connsiteX8095" fmla="*/ 1086719 w 1842380"/>
                <a:gd name="connsiteY8095" fmla="*/ 1814394 h 1847704"/>
                <a:gd name="connsiteX8096" fmla="*/ 1061160 w 1842380"/>
                <a:gd name="connsiteY8096" fmla="*/ 1634416 h 1847704"/>
                <a:gd name="connsiteX8097" fmla="*/ 1061160 w 1842380"/>
                <a:gd name="connsiteY8097" fmla="*/ 1546557 h 1847704"/>
                <a:gd name="connsiteX8098" fmla="*/ 1067017 w 1842380"/>
                <a:gd name="connsiteY8098" fmla="*/ 1546557 h 1847704"/>
                <a:gd name="connsiteX8099" fmla="*/ 1085122 w 1842380"/>
                <a:gd name="connsiteY8099" fmla="*/ 1636546 h 1847704"/>
                <a:gd name="connsiteX8100" fmla="*/ 1063822 w 1842380"/>
                <a:gd name="connsiteY8100" fmla="*/ 1640806 h 1847704"/>
                <a:gd name="connsiteX8101" fmla="*/ 1061160 w 1842380"/>
                <a:gd name="connsiteY8101" fmla="*/ 1634416 h 1847704"/>
                <a:gd name="connsiteX8102" fmla="*/ 1061160 w 1842380"/>
                <a:gd name="connsiteY8102" fmla="*/ 1634416 h 1847704"/>
                <a:gd name="connsiteX8103" fmla="*/ 1061160 w 1842380"/>
                <a:gd name="connsiteY8103" fmla="*/ 1219082 h 1847704"/>
                <a:gd name="connsiteX8104" fmla="*/ 1061160 w 1842380"/>
                <a:gd name="connsiteY8104" fmla="*/ 1192991 h 1847704"/>
                <a:gd name="connsiteX8105" fmla="*/ 1063290 w 1842380"/>
                <a:gd name="connsiteY8105" fmla="*/ 1191926 h 1847704"/>
                <a:gd name="connsiteX8106" fmla="*/ 1065420 w 1842380"/>
                <a:gd name="connsiteY8106" fmla="*/ 1188731 h 1847704"/>
                <a:gd name="connsiteX8107" fmla="*/ 1066485 w 1842380"/>
                <a:gd name="connsiteY8107" fmla="*/ 1186601 h 1847704"/>
                <a:gd name="connsiteX8108" fmla="*/ 1072342 w 1842380"/>
                <a:gd name="connsiteY8108" fmla="*/ 1184471 h 1847704"/>
                <a:gd name="connsiteX8109" fmla="*/ 1075537 w 1842380"/>
                <a:gd name="connsiteY8109" fmla="*/ 1185536 h 1847704"/>
                <a:gd name="connsiteX8110" fmla="*/ 1076602 w 1842380"/>
                <a:gd name="connsiteY8110" fmla="*/ 1187666 h 1847704"/>
                <a:gd name="connsiteX8111" fmla="*/ 1075537 w 1842380"/>
                <a:gd name="connsiteY8111" fmla="*/ 1193523 h 1847704"/>
                <a:gd name="connsiteX8112" fmla="*/ 1075537 w 1842380"/>
                <a:gd name="connsiteY8112" fmla="*/ 1196718 h 1847704"/>
                <a:gd name="connsiteX8113" fmla="*/ 1073407 w 1842380"/>
                <a:gd name="connsiteY8113" fmla="*/ 1199913 h 1847704"/>
                <a:gd name="connsiteX8114" fmla="*/ 1073407 w 1842380"/>
                <a:gd name="connsiteY8114" fmla="*/ 1204173 h 1847704"/>
                <a:gd name="connsiteX8115" fmla="*/ 1073407 w 1842380"/>
                <a:gd name="connsiteY8115" fmla="*/ 1210030 h 1847704"/>
                <a:gd name="connsiteX8116" fmla="*/ 1073407 w 1842380"/>
                <a:gd name="connsiteY8116" fmla="*/ 1215887 h 1847704"/>
                <a:gd name="connsiteX8117" fmla="*/ 1071277 w 1842380"/>
                <a:gd name="connsiteY8117" fmla="*/ 1218017 h 1847704"/>
                <a:gd name="connsiteX8118" fmla="*/ 1068082 w 1842380"/>
                <a:gd name="connsiteY8118" fmla="*/ 1221212 h 1847704"/>
                <a:gd name="connsiteX8119" fmla="*/ 1061160 w 1842380"/>
                <a:gd name="connsiteY8119" fmla="*/ 1219082 h 1847704"/>
                <a:gd name="connsiteX8120" fmla="*/ 1049978 w 1842380"/>
                <a:gd name="connsiteY8120" fmla="*/ 908114 h 1847704"/>
                <a:gd name="connsiteX8121" fmla="*/ 1061160 w 1842380"/>
                <a:gd name="connsiteY8121" fmla="*/ 900127 h 1847704"/>
                <a:gd name="connsiteX8122" fmla="*/ 1061160 w 1842380"/>
                <a:gd name="connsiteY8122" fmla="*/ 880957 h 1847704"/>
                <a:gd name="connsiteX8123" fmla="*/ 1049978 w 1842380"/>
                <a:gd name="connsiteY8123" fmla="*/ 880957 h 1847704"/>
                <a:gd name="connsiteX8124" fmla="*/ 1049978 w 1842380"/>
                <a:gd name="connsiteY8124" fmla="*/ 908114 h 1847704"/>
                <a:gd name="connsiteX8125" fmla="*/ 1049978 w 1842380"/>
                <a:gd name="connsiteY8125" fmla="*/ 908114 h 1847704"/>
                <a:gd name="connsiteX8126" fmla="*/ 1061160 w 1842380"/>
                <a:gd name="connsiteY8126" fmla="*/ 14613 h 1847704"/>
                <a:gd name="connsiteX8127" fmla="*/ 1061160 w 1842380"/>
                <a:gd name="connsiteY8127" fmla="*/ 30587 h 1847704"/>
                <a:gd name="connsiteX8128" fmla="*/ 1057965 w 1842380"/>
                <a:gd name="connsiteY8128" fmla="*/ 30587 h 1847704"/>
                <a:gd name="connsiteX8129" fmla="*/ 1057965 w 1842380"/>
                <a:gd name="connsiteY8129" fmla="*/ 30587 h 1847704"/>
                <a:gd name="connsiteX8130" fmla="*/ 1055835 w 1842380"/>
                <a:gd name="connsiteY8130" fmla="*/ 31652 h 1847704"/>
                <a:gd name="connsiteX8131" fmla="*/ 1061692 w 1842380"/>
                <a:gd name="connsiteY8131" fmla="*/ 40704 h 1847704"/>
                <a:gd name="connsiteX8132" fmla="*/ 1061692 w 1842380"/>
                <a:gd name="connsiteY8132" fmla="*/ 93420 h 1847704"/>
                <a:gd name="connsiteX8133" fmla="*/ 1050510 w 1842380"/>
                <a:gd name="connsiteY8133" fmla="*/ 59873 h 1847704"/>
                <a:gd name="connsiteX8134" fmla="*/ 1050510 w 1842380"/>
                <a:gd name="connsiteY8134" fmla="*/ 14613 h 1847704"/>
                <a:gd name="connsiteX8135" fmla="*/ 1061160 w 1842380"/>
                <a:gd name="connsiteY8135" fmla="*/ 14613 h 1847704"/>
                <a:gd name="connsiteX8136" fmla="*/ 1061160 w 1842380"/>
                <a:gd name="connsiteY8136" fmla="*/ 14613 h 1847704"/>
                <a:gd name="connsiteX8137" fmla="*/ 1061160 w 1842380"/>
                <a:gd name="connsiteY8137" fmla="*/ 103537 h 1847704"/>
                <a:gd name="connsiteX8138" fmla="*/ 1061160 w 1842380"/>
                <a:gd name="connsiteY8138" fmla="*/ 118446 h 1847704"/>
                <a:gd name="connsiteX8139" fmla="*/ 1049978 w 1842380"/>
                <a:gd name="connsiteY8139" fmla="*/ 118446 h 1847704"/>
                <a:gd name="connsiteX8140" fmla="*/ 1049978 w 1842380"/>
                <a:gd name="connsiteY8140" fmla="*/ 102472 h 1847704"/>
                <a:gd name="connsiteX8141" fmla="*/ 1061160 w 1842380"/>
                <a:gd name="connsiteY8141" fmla="*/ 103537 h 1847704"/>
                <a:gd name="connsiteX8142" fmla="*/ 1061160 w 1842380"/>
                <a:gd name="connsiteY8142" fmla="*/ 103537 h 1847704"/>
                <a:gd name="connsiteX8143" fmla="*/ 1061160 w 1842380"/>
                <a:gd name="connsiteY8143" fmla="*/ 164240 h 1847704"/>
                <a:gd name="connsiteX8144" fmla="*/ 1061160 w 1842380"/>
                <a:gd name="connsiteY8144" fmla="*/ 227072 h 1847704"/>
                <a:gd name="connsiteX8145" fmla="*/ 1055303 w 1842380"/>
                <a:gd name="connsiteY8145" fmla="*/ 226007 h 1847704"/>
                <a:gd name="connsiteX8146" fmla="*/ 1059563 w 1842380"/>
                <a:gd name="connsiteY8146" fmla="*/ 240384 h 1847704"/>
                <a:gd name="connsiteX8147" fmla="*/ 1049445 w 1842380"/>
                <a:gd name="connsiteY8147" fmla="*/ 258488 h 1847704"/>
                <a:gd name="connsiteX8148" fmla="*/ 1049445 w 1842380"/>
                <a:gd name="connsiteY8148" fmla="*/ 173292 h 1847704"/>
                <a:gd name="connsiteX8149" fmla="*/ 1061160 w 1842380"/>
                <a:gd name="connsiteY8149" fmla="*/ 164240 h 1847704"/>
                <a:gd name="connsiteX8150" fmla="*/ 1061160 w 1842380"/>
                <a:gd name="connsiteY8150" fmla="*/ 164240 h 1847704"/>
                <a:gd name="connsiteX8151" fmla="*/ 1061160 w 1842380"/>
                <a:gd name="connsiteY8151" fmla="*/ 268606 h 1847704"/>
                <a:gd name="connsiteX8152" fmla="*/ 1061160 w 1842380"/>
                <a:gd name="connsiteY8152" fmla="*/ 293632 h 1847704"/>
                <a:gd name="connsiteX8153" fmla="*/ 1060095 w 1842380"/>
                <a:gd name="connsiteY8153" fmla="*/ 293632 h 1847704"/>
                <a:gd name="connsiteX8154" fmla="*/ 1049978 w 1842380"/>
                <a:gd name="connsiteY8154" fmla="*/ 290437 h 1847704"/>
                <a:gd name="connsiteX8155" fmla="*/ 1049978 w 1842380"/>
                <a:gd name="connsiteY8155" fmla="*/ 268073 h 1847704"/>
                <a:gd name="connsiteX8156" fmla="*/ 1061160 w 1842380"/>
                <a:gd name="connsiteY8156" fmla="*/ 268606 h 1847704"/>
                <a:gd name="connsiteX8157" fmla="*/ 1061160 w 1842380"/>
                <a:gd name="connsiteY8157" fmla="*/ 268606 h 1847704"/>
                <a:gd name="connsiteX8158" fmla="*/ 1061160 w 1842380"/>
                <a:gd name="connsiteY8158" fmla="*/ 299489 h 1847704"/>
                <a:gd name="connsiteX8159" fmla="*/ 1061160 w 1842380"/>
                <a:gd name="connsiteY8159" fmla="*/ 356997 h 1847704"/>
                <a:gd name="connsiteX8160" fmla="*/ 1057965 w 1842380"/>
                <a:gd name="connsiteY8160" fmla="*/ 360192 h 1847704"/>
                <a:gd name="connsiteX8161" fmla="*/ 1049978 w 1842380"/>
                <a:gd name="connsiteY8161" fmla="*/ 360192 h 1847704"/>
                <a:gd name="connsiteX8162" fmla="*/ 1049978 w 1842380"/>
                <a:gd name="connsiteY8162" fmla="*/ 302684 h 1847704"/>
                <a:gd name="connsiteX8163" fmla="*/ 1060095 w 1842380"/>
                <a:gd name="connsiteY8163" fmla="*/ 301619 h 1847704"/>
                <a:gd name="connsiteX8164" fmla="*/ 1061160 w 1842380"/>
                <a:gd name="connsiteY8164" fmla="*/ 299489 h 1847704"/>
                <a:gd name="connsiteX8165" fmla="*/ 1061160 w 1842380"/>
                <a:gd name="connsiteY8165" fmla="*/ 299489 h 1847704"/>
                <a:gd name="connsiteX8166" fmla="*/ 1061160 w 1842380"/>
                <a:gd name="connsiteY8166" fmla="*/ 401726 h 1847704"/>
                <a:gd name="connsiteX8167" fmla="*/ 1061160 w 1842380"/>
                <a:gd name="connsiteY8167" fmla="*/ 410778 h 1847704"/>
                <a:gd name="connsiteX8168" fmla="*/ 1049978 w 1842380"/>
                <a:gd name="connsiteY8168" fmla="*/ 409713 h 1847704"/>
                <a:gd name="connsiteX8169" fmla="*/ 1049978 w 1842380"/>
                <a:gd name="connsiteY8169" fmla="*/ 399596 h 1847704"/>
                <a:gd name="connsiteX8170" fmla="*/ 1061160 w 1842380"/>
                <a:gd name="connsiteY8170" fmla="*/ 401726 h 1847704"/>
                <a:gd name="connsiteX8171" fmla="*/ 1061160 w 1842380"/>
                <a:gd name="connsiteY8171" fmla="*/ 401726 h 1847704"/>
                <a:gd name="connsiteX8172" fmla="*/ 1061160 w 1842380"/>
                <a:gd name="connsiteY8172" fmla="*/ 446986 h 1847704"/>
                <a:gd name="connsiteX8173" fmla="*/ 1061160 w 1842380"/>
                <a:gd name="connsiteY8173" fmla="*/ 465091 h 1847704"/>
                <a:gd name="connsiteX8174" fmla="*/ 1057965 w 1842380"/>
                <a:gd name="connsiteY8174" fmla="*/ 461896 h 1847704"/>
                <a:gd name="connsiteX8175" fmla="*/ 1049978 w 1842380"/>
                <a:gd name="connsiteY8175" fmla="*/ 461896 h 1847704"/>
                <a:gd name="connsiteX8176" fmla="*/ 1049978 w 1842380"/>
                <a:gd name="connsiteY8176" fmla="*/ 452844 h 1847704"/>
                <a:gd name="connsiteX8177" fmla="*/ 1052108 w 1842380"/>
                <a:gd name="connsiteY8177" fmla="*/ 452844 h 1847704"/>
                <a:gd name="connsiteX8178" fmla="*/ 1049978 w 1842380"/>
                <a:gd name="connsiteY8178" fmla="*/ 450714 h 1847704"/>
                <a:gd name="connsiteX8179" fmla="*/ 1049978 w 1842380"/>
                <a:gd name="connsiteY8179" fmla="*/ 412375 h 1847704"/>
                <a:gd name="connsiteX8180" fmla="*/ 1061160 w 1842380"/>
                <a:gd name="connsiteY8180" fmla="*/ 446986 h 1847704"/>
                <a:gd name="connsiteX8181" fmla="*/ 1061160 w 1842380"/>
                <a:gd name="connsiteY8181" fmla="*/ 446986 h 1847704"/>
                <a:gd name="connsiteX8182" fmla="*/ 1061160 w 1842380"/>
                <a:gd name="connsiteY8182" fmla="*/ 526858 h 1847704"/>
                <a:gd name="connsiteX8183" fmla="*/ 1061160 w 1842380"/>
                <a:gd name="connsiteY8183" fmla="*/ 546028 h 1847704"/>
                <a:gd name="connsiteX8184" fmla="*/ 1059030 w 1842380"/>
                <a:gd name="connsiteY8184" fmla="*/ 544963 h 1847704"/>
                <a:gd name="connsiteX8185" fmla="*/ 1055835 w 1842380"/>
                <a:gd name="connsiteY8185" fmla="*/ 543898 h 1847704"/>
                <a:gd name="connsiteX8186" fmla="*/ 1049978 w 1842380"/>
                <a:gd name="connsiteY8186" fmla="*/ 543898 h 1847704"/>
                <a:gd name="connsiteX8187" fmla="*/ 1049978 w 1842380"/>
                <a:gd name="connsiteY8187" fmla="*/ 524728 h 1847704"/>
                <a:gd name="connsiteX8188" fmla="*/ 1051043 w 1842380"/>
                <a:gd name="connsiteY8188" fmla="*/ 525793 h 1847704"/>
                <a:gd name="connsiteX8189" fmla="*/ 1053173 w 1842380"/>
                <a:gd name="connsiteY8189" fmla="*/ 525793 h 1847704"/>
                <a:gd name="connsiteX8190" fmla="*/ 1061160 w 1842380"/>
                <a:gd name="connsiteY8190" fmla="*/ 526858 h 1847704"/>
                <a:gd name="connsiteX8191" fmla="*/ 1061160 w 1842380"/>
                <a:gd name="connsiteY8191" fmla="*/ 526858 h 1847704"/>
                <a:gd name="connsiteX8192" fmla="*/ 1061160 w 1842380"/>
                <a:gd name="connsiteY8192" fmla="*/ 569457 h 1847704"/>
                <a:gd name="connsiteX8193" fmla="*/ 1061160 w 1842380"/>
                <a:gd name="connsiteY8193" fmla="*/ 594483 h 1847704"/>
                <a:gd name="connsiteX8194" fmla="*/ 1059030 w 1842380"/>
                <a:gd name="connsiteY8194" fmla="*/ 594483 h 1847704"/>
                <a:gd name="connsiteX8195" fmla="*/ 1057965 w 1842380"/>
                <a:gd name="connsiteY8195" fmla="*/ 592353 h 1847704"/>
                <a:gd name="connsiteX8196" fmla="*/ 1053705 w 1842380"/>
                <a:gd name="connsiteY8196" fmla="*/ 591288 h 1847704"/>
                <a:gd name="connsiteX8197" fmla="*/ 1050510 w 1842380"/>
                <a:gd name="connsiteY8197" fmla="*/ 590223 h 1847704"/>
                <a:gd name="connsiteX8198" fmla="*/ 1050510 w 1842380"/>
                <a:gd name="connsiteY8198" fmla="*/ 567859 h 1847704"/>
                <a:gd name="connsiteX8199" fmla="*/ 1056368 w 1842380"/>
                <a:gd name="connsiteY8199" fmla="*/ 569989 h 1847704"/>
                <a:gd name="connsiteX8200" fmla="*/ 1061160 w 1842380"/>
                <a:gd name="connsiteY8200" fmla="*/ 569989 h 1847704"/>
                <a:gd name="connsiteX8201" fmla="*/ 1061160 w 1842380"/>
                <a:gd name="connsiteY8201" fmla="*/ 569457 h 1847704"/>
                <a:gd name="connsiteX8202" fmla="*/ 1061160 w 1842380"/>
                <a:gd name="connsiteY8202" fmla="*/ 609925 h 1847704"/>
                <a:gd name="connsiteX8203" fmla="*/ 1061160 w 1842380"/>
                <a:gd name="connsiteY8203" fmla="*/ 628029 h 1847704"/>
                <a:gd name="connsiteX8204" fmla="*/ 1061160 w 1842380"/>
                <a:gd name="connsiteY8204" fmla="*/ 628029 h 1847704"/>
                <a:gd name="connsiteX8205" fmla="*/ 1056368 w 1842380"/>
                <a:gd name="connsiteY8205" fmla="*/ 628029 h 1847704"/>
                <a:gd name="connsiteX8206" fmla="*/ 1049445 w 1842380"/>
                <a:gd name="connsiteY8206" fmla="*/ 626964 h 1847704"/>
                <a:gd name="connsiteX8207" fmla="*/ 1049445 w 1842380"/>
                <a:gd name="connsiteY8207" fmla="*/ 608860 h 1847704"/>
                <a:gd name="connsiteX8208" fmla="*/ 1058498 w 1842380"/>
                <a:gd name="connsiteY8208" fmla="*/ 608860 h 1847704"/>
                <a:gd name="connsiteX8209" fmla="*/ 1061160 w 1842380"/>
                <a:gd name="connsiteY8209" fmla="*/ 609925 h 1847704"/>
                <a:gd name="connsiteX8210" fmla="*/ 1061160 w 1842380"/>
                <a:gd name="connsiteY8210" fmla="*/ 609925 h 1847704"/>
                <a:gd name="connsiteX8211" fmla="*/ 1061160 w 1842380"/>
                <a:gd name="connsiteY8211" fmla="*/ 664238 h 1847704"/>
                <a:gd name="connsiteX8212" fmla="*/ 1061160 w 1842380"/>
                <a:gd name="connsiteY8212" fmla="*/ 683407 h 1847704"/>
                <a:gd name="connsiteX8213" fmla="*/ 1060095 w 1842380"/>
                <a:gd name="connsiteY8213" fmla="*/ 683407 h 1847704"/>
                <a:gd name="connsiteX8214" fmla="*/ 1054238 w 1842380"/>
                <a:gd name="connsiteY8214" fmla="*/ 682342 h 1847704"/>
                <a:gd name="connsiteX8215" fmla="*/ 1054238 w 1842380"/>
                <a:gd name="connsiteY8215" fmla="*/ 680212 h 1847704"/>
                <a:gd name="connsiteX8216" fmla="*/ 1049978 w 1842380"/>
                <a:gd name="connsiteY8216" fmla="*/ 680212 h 1847704"/>
                <a:gd name="connsiteX8217" fmla="*/ 1049978 w 1842380"/>
                <a:gd name="connsiteY8217" fmla="*/ 659978 h 1847704"/>
                <a:gd name="connsiteX8218" fmla="*/ 1052108 w 1842380"/>
                <a:gd name="connsiteY8218" fmla="*/ 661043 h 1847704"/>
                <a:gd name="connsiteX8219" fmla="*/ 1061160 w 1842380"/>
                <a:gd name="connsiteY8219" fmla="*/ 663173 h 1847704"/>
                <a:gd name="connsiteX8220" fmla="*/ 1061160 w 1842380"/>
                <a:gd name="connsiteY8220" fmla="*/ 664238 h 1847704"/>
                <a:gd name="connsiteX8221" fmla="*/ 1061160 w 1842380"/>
                <a:gd name="connsiteY8221" fmla="*/ 664238 h 1847704"/>
                <a:gd name="connsiteX8222" fmla="*/ 1061160 w 1842380"/>
                <a:gd name="connsiteY8222" fmla="*/ 724941 h 1847704"/>
                <a:gd name="connsiteX8223" fmla="*/ 1061160 w 1842380"/>
                <a:gd name="connsiteY8223" fmla="*/ 731863 h 1847704"/>
                <a:gd name="connsiteX8224" fmla="*/ 1054238 w 1842380"/>
                <a:gd name="connsiteY8224" fmla="*/ 727603 h 1847704"/>
                <a:gd name="connsiteX8225" fmla="*/ 1052108 w 1842380"/>
                <a:gd name="connsiteY8225" fmla="*/ 726538 h 1847704"/>
                <a:gd name="connsiteX8226" fmla="*/ 1052108 w 1842380"/>
                <a:gd name="connsiteY8226" fmla="*/ 757955 h 1847704"/>
                <a:gd name="connsiteX8227" fmla="*/ 1061160 w 1842380"/>
                <a:gd name="connsiteY8227" fmla="*/ 769137 h 1847704"/>
                <a:gd name="connsiteX8228" fmla="*/ 1061160 w 1842380"/>
                <a:gd name="connsiteY8228" fmla="*/ 776059 h 1847704"/>
                <a:gd name="connsiteX8229" fmla="*/ 1049978 w 1842380"/>
                <a:gd name="connsiteY8229" fmla="*/ 767007 h 1847704"/>
                <a:gd name="connsiteX8230" fmla="*/ 1049978 w 1842380"/>
                <a:gd name="connsiteY8230" fmla="*/ 719616 h 1847704"/>
                <a:gd name="connsiteX8231" fmla="*/ 1054238 w 1842380"/>
                <a:gd name="connsiteY8231" fmla="*/ 720681 h 1847704"/>
                <a:gd name="connsiteX8232" fmla="*/ 1061160 w 1842380"/>
                <a:gd name="connsiteY8232" fmla="*/ 724941 h 1847704"/>
                <a:gd name="connsiteX8233" fmla="*/ 1061160 w 1842380"/>
                <a:gd name="connsiteY8233" fmla="*/ 724941 h 1847704"/>
                <a:gd name="connsiteX8234" fmla="*/ 1061160 w 1842380"/>
                <a:gd name="connsiteY8234" fmla="*/ 1092884 h 1847704"/>
                <a:gd name="connsiteX8235" fmla="*/ 1061160 w 1842380"/>
                <a:gd name="connsiteY8235" fmla="*/ 1101936 h 1847704"/>
                <a:gd name="connsiteX8236" fmla="*/ 1057965 w 1842380"/>
                <a:gd name="connsiteY8236" fmla="*/ 1105131 h 1847704"/>
                <a:gd name="connsiteX8237" fmla="*/ 1061160 w 1842380"/>
                <a:gd name="connsiteY8237" fmla="*/ 1106196 h 1847704"/>
                <a:gd name="connsiteX8238" fmla="*/ 1061160 w 1842380"/>
                <a:gd name="connsiteY8238" fmla="*/ 1114184 h 1847704"/>
                <a:gd name="connsiteX8239" fmla="*/ 1052108 w 1842380"/>
                <a:gd name="connsiteY8239" fmla="*/ 1112054 h 1847704"/>
                <a:gd name="connsiteX8240" fmla="*/ 1049978 w 1842380"/>
                <a:gd name="connsiteY8240" fmla="*/ 1112054 h 1847704"/>
                <a:gd name="connsiteX8241" fmla="*/ 1049978 w 1842380"/>
                <a:gd name="connsiteY8241" fmla="*/ 1105131 h 1847704"/>
                <a:gd name="connsiteX8242" fmla="*/ 1051043 w 1842380"/>
                <a:gd name="connsiteY8242" fmla="*/ 1105131 h 1847704"/>
                <a:gd name="connsiteX8243" fmla="*/ 1061160 w 1842380"/>
                <a:gd name="connsiteY8243" fmla="*/ 1092884 h 1847704"/>
                <a:gd name="connsiteX8244" fmla="*/ 1061160 w 1842380"/>
                <a:gd name="connsiteY8244" fmla="*/ 1092884 h 1847704"/>
                <a:gd name="connsiteX8245" fmla="*/ 1061160 w 1842380"/>
                <a:gd name="connsiteY8245" fmla="*/ 1133353 h 1847704"/>
                <a:gd name="connsiteX8246" fmla="*/ 1061160 w 1842380"/>
                <a:gd name="connsiteY8246" fmla="*/ 1144535 h 1847704"/>
                <a:gd name="connsiteX8247" fmla="*/ 1049978 w 1842380"/>
                <a:gd name="connsiteY8247" fmla="*/ 1152522 h 1847704"/>
                <a:gd name="connsiteX8248" fmla="*/ 1049978 w 1842380"/>
                <a:gd name="connsiteY8248" fmla="*/ 1144535 h 1847704"/>
                <a:gd name="connsiteX8249" fmla="*/ 1056900 w 1842380"/>
                <a:gd name="connsiteY8249" fmla="*/ 1141340 h 1847704"/>
                <a:gd name="connsiteX8250" fmla="*/ 1057965 w 1842380"/>
                <a:gd name="connsiteY8250" fmla="*/ 1139210 h 1847704"/>
                <a:gd name="connsiteX8251" fmla="*/ 1049978 w 1842380"/>
                <a:gd name="connsiteY8251" fmla="*/ 1137080 h 1847704"/>
                <a:gd name="connsiteX8252" fmla="*/ 1049978 w 1842380"/>
                <a:gd name="connsiteY8252" fmla="*/ 1129093 h 1847704"/>
                <a:gd name="connsiteX8253" fmla="*/ 1061160 w 1842380"/>
                <a:gd name="connsiteY8253" fmla="*/ 1133353 h 1847704"/>
                <a:gd name="connsiteX8254" fmla="*/ 1061160 w 1842380"/>
                <a:gd name="connsiteY8254" fmla="*/ 1133353 h 1847704"/>
                <a:gd name="connsiteX8255" fmla="*/ 1061160 w 1842380"/>
                <a:gd name="connsiteY8255" fmla="*/ 1192991 h 1847704"/>
                <a:gd name="connsiteX8256" fmla="*/ 1061160 w 1842380"/>
                <a:gd name="connsiteY8256" fmla="*/ 1219082 h 1847704"/>
                <a:gd name="connsiteX8257" fmla="*/ 1061160 w 1842380"/>
                <a:gd name="connsiteY8257" fmla="*/ 1219082 h 1847704"/>
                <a:gd name="connsiteX8258" fmla="*/ 1056900 w 1842380"/>
                <a:gd name="connsiteY8258" fmla="*/ 1215887 h 1847704"/>
                <a:gd name="connsiteX8259" fmla="*/ 1054770 w 1842380"/>
                <a:gd name="connsiteY8259" fmla="*/ 1212692 h 1847704"/>
                <a:gd name="connsiteX8260" fmla="*/ 1051575 w 1842380"/>
                <a:gd name="connsiteY8260" fmla="*/ 1210562 h 1847704"/>
                <a:gd name="connsiteX8261" fmla="*/ 1050510 w 1842380"/>
                <a:gd name="connsiteY8261" fmla="*/ 1210562 h 1847704"/>
                <a:gd name="connsiteX8262" fmla="*/ 1050510 w 1842380"/>
                <a:gd name="connsiteY8262" fmla="*/ 1190328 h 1847704"/>
                <a:gd name="connsiteX8263" fmla="*/ 1053705 w 1842380"/>
                <a:gd name="connsiteY8263" fmla="*/ 1192458 h 1847704"/>
                <a:gd name="connsiteX8264" fmla="*/ 1057965 w 1842380"/>
                <a:gd name="connsiteY8264" fmla="*/ 1193523 h 1847704"/>
                <a:gd name="connsiteX8265" fmla="*/ 1061160 w 1842380"/>
                <a:gd name="connsiteY8265" fmla="*/ 1193523 h 1847704"/>
                <a:gd name="connsiteX8266" fmla="*/ 1061160 w 1842380"/>
                <a:gd name="connsiteY8266" fmla="*/ 1192991 h 1847704"/>
                <a:gd name="connsiteX8267" fmla="*/ 1061160 w 1842380"/>
                <a:gd name="connsiteY8267" fmla="*/ 1192991 h 1847704"/>
                <a:gd name="connsiteX8268" fmla="*/ 1061160 w 1842380"/>
                <a:gd name="connsiteY8268" fmla="*/ 1244109 h 1847704"/>
                <a:gd name="connsiteX8269" fmla="*/ 1061160 w 1842380"/>
                <a:gd name="connsiteY8269" fmla="*/ 1258486 h 1847704"/>
                <a:gd name="connsiteX8270" fmla="*/ 1060095 w 1842380"/>
                <a:gd name="connsiteY8270" fmla="*/ 1259550 h 1847704"/>
                <a:gd name="connsiteX8271" fmla="*/ 1054238 w 1842380"/>
                <a:gd name="connsiteY8271" fmla="*/ 1262745 h 1847704"/>
                <a:gd name="connsiteX8272" fmla="*/ 1049978 w 1842380"/>
                <a:gd name="connsiteY8272" fmla="*/ 1264875 h 1847704"/>
                <a:gd name="connsiteX8273" fmla="*/ 1049978 w 1842380"/>
                <a:gd name="connsiteY8273" fmla="*/ 1247836 h 1847704"/>
                <a:gd name="connsiteX8274" fmla="*/ 1051043 w 1842380"/>
                <a:gd name="connsiteY8274" fmla="*/ 1247836 h 1847704"/>
                <a:gd name="connsiteX8275" fmla="*/ 1056900 w 1842380"/>
                <a:gd name="connsiteY8275" fmla="*/ 1245706 h 1847704"/>
                <a:gd name="connsiteX8276" fmla="*/ 1061160 w 1842380"/>
                <a:gd name="connsiteY8276" fmla="*/ 1244109 h 1847704"/>
                <a:gd name="connsiteX8277" fmla="*/ 1061160 w 1842380"/>
                <a:gd name="connsiteY8277" fmla="*/ 1244109 h 1847704"/>
                <a:gd name="connsiteX8278" fmla="*/ 1061160 w 1842380"/>
                <a:gd name="connsiteY8278" fmla="*/ 1275525 h 1847704"/>
                <a:gd name="connsiteX8279" fmla="*/ 1061160 w 1842380"/>
                <a:gd name="connsiteY8279" fmla="*/ 1292564 h 1847704"/>
                <a:gd name="connsiteX8280" fmla="*/ 1060095 w 1842380"/>
                <a:gd name="connsiteY8280" fmla="*/ 1292564 h 1847704"/>
                <a:gd name="connsiteX8281" fmla="*/ 1054238 w 1842380"/>
                <a:gd name="connsiteY8281" fmla="*/ 1295759 h 1847704"/>
                <a:gd name="connsiteX8282" fmla="*/ 1049978 w 1842380"/>
                <a:gd name="connsiteY8282" fmla="*/ 1298954 h 1847704"/>
                <a:gd name="connsiteX8283" fmla="*/ 1049978 w 1842380"/>
                <a:gd name="connsiteY8283" fmla="*/ 1281915 h 1847704"/>
                <a:gd name="connsiteX8284" fmla="*/ 1051043 w 1842380"/>
                <a:gd name="connsiteY8284" fmla="*/ 1280850 h 1847704"/>
                <a:gd name="connsiteX8285" fmla="*/ 1056900 w 1842380"/>
                <a:gd name="connsiteY8285" fmla="*/ 1278720 h 1847704"/>
                <a:gd name="connsiteX8286" fmla="*/ 1061160 w 1842380"/>
                <a:gd name="connsiteY8286" fmla="*/ 1275525 h 1847704"/>
                <a:gd name="connsiteX8287" fmla="*/ 1061160 w 1842380"/>
                <a:gd name="connsiteY8287" fmla="*/ 1275525 h 1847704"/>
                <a:gd name="connsiteX8288" fmla="*/ 1061160 w 1842380"/>
                <a:gd name="connsiteY8288" fmla="*/ 1308006 h 1847704"/>
                <a:gd name="connsiteX8289" fmla="*/ 1061160 w 1842380"/>
                <a:gd name="connsiteY8289" fmla="*/ 1327175 h 1847704"/>
                <a:gd name="connsiteX8290" fmla="*/ 1057965 w 1842380"/>
                <a:gd name="connsiteY8290" fmla="*/ 1329305 h 1847704"/>
                <a:gd name="connsiteX8291" fmla="*/ 1049978 w 1842380"/>
                <a:gd name="connsiteY8291" fmla="*/ 1331435 h 1847704"/>
                <a:gd name="connsiteX8292" fmla="*/ 1049978 w 1842380"/>
                <a:gd name="connsiteY8292" fmla="*/ 1312266 h 1847704"/>
                <a:gd name="connsiteX8293" fmla="*/ 1053173 w 1842380"/>
                <a:gd name="connsiteY8293" fmla="*/ 1310136 h 1847704"/>
                <a:gd name="connsiteX8294" fmla="*/ 1061160 w 1842380"/>
                <a:gd name="connsiteY8294" fmla="*/ 1308006 h 1847704"/>
                <a:gd name="connsiteX8295" fmla="*/ 1061160 w 1842380"/>
                <a:gd name="connsiteY8295" fmla="*/ 1308006 h 1847704"/>
                <a:gd name="connsiteX8296" fmla="*/ 1061160 w 1842380"/>
                <a:gd name="connsiteY8296" fmla="*/ 1346345 h 1847704"/>
                <a:gd name="connsiteX8297" fmla="*/ 1061160 w 1842380"/>
                <a:gd name="connsiteY8297" fmla="*/ 1366579 h 1847704"/>
                <a:gd name="connsiteX8298" fmla="*/ 1060095 w 1842380"/>
                <a:gd name="connsiteY8298" fmla="*/ 1366579 h 1847704"/>
                <a:gd name="connsiteX8299" fmla="*/ 1053173 w 1842380"/>
                <a:gd name="connsiteY8299" fmla="*/ 1368709 h 1847704"/>
                <a:gd name="connsiteX8300" fmla="*/ 1049978 w 1842380"/>
                <a:gd name="connsiteY8300" fmla="*/ 1369774 h 1847704"/>
                <a:gd name="connsiteX8301" fmla="*/ 1049978 w 1842380"/>
                <a:gd name="connsiteY8301" fmla="*/ 1348475 h 1847704"/>
                <a:gd name="connsiteX8302" fmla="*/ 1059030 w 1842380"/>
                <a:gd name="connsiteY8302" fmla="*/ 1347410 h 1847704"/>
                <a:gd name="connsiteX8303" fmla="*/ 1061160 w 1842380"/>
                <a:gd name="connsiteY8303" fmla="*/ 1346345 h 1847704"/>
                <a:gd name="connsiteX8304" fmla="*/ 1061160 w 1842380"/>
                <a:gd name="connsiteY8304" fmla="*/ 1346345 h 1847704"/>
                <a:gd name="connsiteX8305" fmla="*/ 1061160 w 1842380"/>
                <a:gd name="connsiteY8305" fmla="*/ 1401723 h 1847704"/>
                <a:gd name="connsiteX8306" fmla="*/ 1061160 w 1842380"/>
                <a:gd name="connsiteY8306" fmla="*/ 1411840 h 1847704"/>
                <a:gd name="connsiteX8307" fmla="*/ 1053173 w 1842380"/>
                <a:gd name="connsiteY8307" fmla="*/ 1416100 h 1847704"/>
                <a:gd name="connsiteX8308" fmla="*/ 1061160 w 1842380"/>
                <a:gd name="connsiteY8308" fmla="*/ 1421957 h 1847704"/>
                <a:gd name="connsiteX8309" fmla="*/ 1061160 w 1842380"/>
                <a:gd name="connsiteY8309" fmla="*/ 1437931 h 1847704"/>
                <a:gd name="connsiteX8310" fmla="*/ 1049978 w 1842380"/>
                <a:gd name="connsiteY8310" fmla="*/ 1427814 h 1847704"/>
                <a:gd name="connsiteX8311" fmla="*/ 1049978 w 1842380"/>
                <a:gd name="connsiteY8311" fmla="*/ 1407580 h 1847704"/>
                <a:gd name="connsiteX8312" fmla="*/ 1061160 w 1842380"/>
                <a:gd name="connsiteY8312" fmla="*/ 1401723 h 1847704"/>
                <a:gd name="connsiteX8313" fmla="*/ 1061160 w 1842380"/>
                <a:gd name="connsiteY8313" fmla="*/ 1401723 h 1847704"/>
                <a:gd name="connsiteX8314" fmla="*/ 1061160 w 1842380"/>
                <a:gd name="connsiteY8314" fmla="*/ 1457633 h 1847704"/>
                <a:gd name="connsiteX8315" fmla="*/ 1061160 w 1842380"/>
                <a:gd name="connsiteY8315" fmla="*/ 1467750 h 1847704"/>
                <a:gd name="connsiteX8316" fmla="*/ 1049978 w 1842380"/>
                <a:gd name="connsiteY8316" fmla="*/ 1468815 h 1847704"/>
                <a:gd name="connsiteX8317" fmla="*/ 1049978 w 1842380"/>
                <a:gd name="connsiteY8317" fmla="*/ 1458698 h 1847704"/>
                <a:gd name="connsiteX8318" fmla="*/ 1061160 w 1842380"/>
                <a:gd name="connsiteY8318" fmla="*/ 1457633 h 1847704"/>
                <a:gd name="connsiteX8319" fmla="*/ 1061160 w 1842380"/>
                <a:gd name="connsiteY8319" fmla="*/ 1457633 h 1847704"/>
                <a:gd name="connsiteX8320" fmla="*/ 1061160 w 1842380"/>
                <a:gd name="connsiteY8320" fmla="*/ 1546557 h 1847704"/>
                <a:gd name="connsiteX8321" fmla="*/ 1061160 w 1842380"/>
                <a:gd name="connsiteY8321" fmla="*/ 1634416 h 1847704"/>
                <a:gd name="connsiteX8322" fmla="*/ 1049978 w 1842380"/>
                <a:gd name="connsiteY8322" fmla="*/ 1580636 h 1847704"/>
                <a:gd name="connsiteX8323" fmla="*/ 1049978 w 1842380"/>
                <a:gd name="connsiteY8323" fmla="*/ 1549220 h 1847704"/>
                <a:gd name="connsiteX8324" fmla="*/ 1061160 w 1842380"/>
                <a:gd name="connsiteY8324" fmla="*/ 1546557 h 1847704"/>
                <a:gd name="connsiteX8325" fmla="*/ 1061160 w 1842380"/>
                <a:gd name="connsiteY8325" fmla="*/ 1546557 h 1847704"/>
                <a:gd name="connsiteX8326" fmla="*/ 1061160 w 1842380"/>
                <a:gd name="connsiteY8326" fmla="*/ 1732393 h 1847704"/>
                <a:gd name="connsiteX8327" fmla="*/ 1061160 w 1842380"/>
                <a:gd name="connsiteY8327" fmla="*/ 1762744 h 1847704"/>
                <a:gd name="connsiteX8328" fmla="*/ 1049978 w 1842380"/>
                <a:gd name="connsiteY8328" fmla="*/ 1753692 h 1847704"/>
                <a:gd name="connsiteX8329" fmla="*/ 1049978 w 1842380"/>
                <a:gd name="connsiteY8329" fmla="*/ 1734522 h 1847704"/>
                <a:gd name="connsiteX8330" fmla="*/ 1054238 w 1842380"/>
                <a:gd name="connsiteY8330" fmla="*/ 1735587 h 1847704"/>
                <a:gd name="connsiteX8331" fmla="*/ 1061160 w 1842380"/>
                <a:gd name="connsiteY8331" fmla="*/ 1732393 h 1847704"/>
                <a:gd name="connsiteX8332" fmla="*/ 1061160 w 1842380"/>
                <a:gd name="connsiteY8332" fmla="*/ 1732393 h 1847704"/>
                <a:gd name="connsiteX8333" fmla="*/ 1061160 w 1842380"/>
                <a:gd name="connsiteY8333" fmla="*/ 1817057 h 1847704"/>
                <a:gd name="connsiteX8334" fmla="*/ 1061160 w 1842380"/>
                <a:gd name="connsiteY8334" fmla="*/ 1834096 h 1847704"/>
                <a:gd name="connsiteX8335" fmla="*/ 1049978 w 1842380"/>
                <a:gd name="connsiteY8335" fmla="*/ 1833031 h 1847704"/>
                <a:gd name="connsiteX8336" fmla="*/ 1049978 w 1842380"/>
                <a:gd name="connsiteY8336" fmla="*/ 1814394 h 1847704"/>
                <a:gd name="connsiteX8337" fmla="*/ 1061160 w 1842380"/>
                <a:gd name="connsiteY8337" fmla="*/ 1817057 h 1847704"/>
                <a:gd name="connsiteX8338" fmla="*/ 1035068 w 1842380"/>
                <a:gd name="connsiteY8338" fmla="*/ 919828 h 1847704"/>
                <a:gd name="connsiteX8339" fmla="*/ 1049445 w 1842380"/>
                <a:gd name="connsiteY8339" fmla="*/ 908646 h 1847704"/>
                <a:gd name="connsiteX8340" fmla="*/ 1049445 w 1842380"/>
                <a:gd name="connsiteY8340" fmla="*/ 881490 h 1847704"/>
                <a:gd name="connsiteX8341" fmla="*/ 1035068 w 1842380"/>
                <a:gd name="connsiteY8341" fmla="*/ 881490 h 1847704"/>
                <a:gd name="connsiteX8342" fmla="*/ 1035068 w 1842380"/>
                <a:gd name="connsiteY8342" fmla="*/ 919828 h 1847704"/>
                <a:gd name="connsiteX8343" fmla="*/ 1035068 w 1842380"/>
                <a:gd name="connsiteY8343" fmla="*/ 919828 h 1847704"/>
                <a:gd name="connsiteX8344" fmla="*/ 1049978 w 1842380"/>
                <a:gd name="connsiteY8344" fmla="*/ 14613 h 1847704"/>
                <a:gd name="connsiteX8345" fmla="*/ 1049978 w 1842380"/>
                <a:gd name="connsiteY8345" fmla="*/ 59873 h 1847704"/>
                <a:gd name="connsiteX8346" fmla="*/ 1035601 w 1842380"/>
                <a:gd name="connsiteY8346" fmla="*/ 34847 h 1847704"/>
                <a:gd name="connsiteX8347" fmla="*/ 1035601 w 1842380"/>
                <a:gd name="connsiteY8347" fmla="*/ 13548 h 1847704"/>
                <a:gd name="connsiteX8348" fmla="*/ 1039861 w 1842380"/>
                <a:gd name="connsiteY8348" fmla="*/ 15678 h 1847704"/>
                <a:gd name="connsiteX8349" fmla="*/ 1049978 w 1842380"/>
                <a:gd name="connsiteY8349" fmla="*/ 14613 h 1847704"/>
                <a:gd name="connsiteX8350" fmla="*/ 1049978 w 1842380"/>
                <a:gd name="connsiteY8350" fmla="*/ 14613 h 1847704"/>
                <a:gd name="connsiteX8351" fmla="*/ 1049978 w 1842380"/>
                <a:gd name="connsiteY8351" fmla="*/ 14613 h 1847704"/>
                <a:gd name="connsiteX8352" fmla="*/ 1049978 w 1842380"/>
                <a:gd name="connsiteY8352" fmla="*/ 102472 h 1847704"/>
                <a:gd name="connsiteX8353" fmla="*/ 1049978 w 1842380"/>
                <a:gd name="connsiteY8353" fmla="*/ 118446 h 1847704"/>
                <a:gd name="connsiteX8354" fmla="*/ 1035601 w 1842380"/>
                <a:gd name="connsiteY8354" fmla="*/ 117381 h 1847704"/>
                <a:gd name="connsiteX8355" fmla="*/ 1035601 w 1842380"/>
                <a:gd name="connsiteY8355" fmla="*/ 101407 h 1847704"/>
                <a:gd name="connsiteX8356" fmla="*/ 1049978 w 1842380"/>
                <a:gd name="connsiteY8356" fmla="*/ 102472 h 1847704"/>
                <a:gd name="connsiteX8357" fmla="*/ 1049978 w 1842380"/>
                <a:gd name="connsiteY8357" fmla="*/ 102472 h 1847704"/>
                <a:gd name="connsiteX8358" fmla="*/ 1049978 w 1842380"/>
                <a:gd name="connsiteY8358" fmla="*/ 173292 h 1847704"/>
                <a:gd name="connsiteX8359" fmla="*/ 1049978 w 1842380"/>
                <a:gd name="connsiteY8359" fmla="*/ 259021 h 1847704"/>
                <a:gd name="connsiteX8360" fmla="*/ 1040926 w 1842380"/>
                <a:gd name="connsiteY8360" fmla="*/ 261151 h 1847704"/>
                <a:gd name="connsiteX8361" fmla="*/ 1041991 w 1842380"/>
                <a:gd name="connsiteY8361" fmla="*/ 268073 h 1847704"/>
                <a:gd name="connsiteX8362" fmla="*/ 1049978 w 1842380"/>
                <a:gd name="connsiteY8362" fmla="*/ 268073 h 1847704"/>
                <a:gd name="connsiteX8363" fmla="*/ 1049978 w 1842380"/>
                <a:gd name="connsiteY8363" fmla="*/ 290437 h 1847704"/>
                <a:gd name="connsiteX8364" fmla="*/ 1035601 w 1842380"/>
                <a:gd name="connsiteY8364" fmla="*/ 287242 h 1847704"/>
                <a:gd name="connsiteX8365" fmla="*/ 1035601 w 1842380"/>
                <a:gd name="connsiteY8365" fmla="*/ 224942 h 1847704"/>
                <a:gd name="connsiteX8366" fmla="*/ 1035601 w 1842380"/>
                <a:gd name="connsiteY8366" fmla="*/ 224942 h 1847704"/>
                <a:gd name="connsiteX8367" fmla="*/ 1035601 w 1842380"/>
                <a:gd name="connsiteY8367" fmla="*/ 224942 h 1847704"/>
                <a:gd name="connsiteX8368" fmla="*/ 1035601 w 1842380"/>
                <a:gd name="connsiteY8368" fmla="*/ 203643 h 1847704"/>
                <a:gd name="connsiteX8369" fmla="*/ 1035601 w 1842380"/>
                <a:gd name="connsiteY8369" fmla="*/ 200448 h 1847704"/>
                <a:gd name="connsiteX8370" fmla="*/ 1035601 w 1842380"/>
                <a:gd name="connsiteY8370" fmla="*/ 172227 h 1847704"/>
                <a:gd name="connsiteX8371" fmla="*/ 1049978 w 1842380"/>
                <a:gd name="connsiteY8371" fmla="*/ 173292 h 1847704"/>
                <a:gd name="connsiteX8372" fmla="*/ 1049978 w 1842380"/>
                <a:gd name="connsiteY8372" fmla="*/ 173292 h 1847704"/>
                <a:gd name="connsiteX8373" fmla="*/ 1049978 w 1842380"/>
                <a:gd name="connsiteY8373" fmla="*/ 173292 h 1847704"/>
                <a:gd name="connsiteX8374" fmla="*/ 1049978 w 1842380"/>
                <a:gd name="connsiteY8374" fmla="*/ 302684 h 1847704"/>
                <a:gd name="connsiteX8375" fmla="*/ 1049978 w 1842380"/>
                <a:gd name="connsiteY8375" fmla="*/ 360192 h 1847704"/>
                <a:gd name="connsiteX8376" fmla="*/ 1046783 w 1842380"/>
                <a:gd name="connsiteY8376" fmla="*/ 356997 h 1847704"/>
                <a:gd name="connsiteX8377" fmla="*/ 1049978 w 1842380"/>
                <a:gd name="connsiteY8377" fmla="*/ 326646 h 1847704"/>
                <a:gd name="connsiteX8378" fmla="*/ 1035601 w 1842380"/>
                <a:gd name="connsiteY8378" fmla="*/ 320789 h 1847704"/>
                <a:gd name="connsiteX8379" fmla="*/ 1035601 w 1842380"/>
                <a:gd name="connsiteY8379" fmla="*/ 299489 h 1847704"/>
                <a:gd name="connsiteX8380" fmla="*/ 1038796 w 1842380"/>
                <a:gd name="connsiteY8380" fmla="*/ 299489 h 1847704"/>
                <a:gd name="connsiteX8381" fmla="*/ 1049978 w 1842380"/>
                <a:gd name="connsiteY8381" fmla="*/ 302684 h 1847704"/>
                <a:gd name="connsiteX8382" fmla="*/ 1049978 w 1842380"/>
                <a:gd name="connsiteY8382" fmla="*/ 302684 h 1847704"/>
                <a:gd name="connsiteX8383" fmla="*/ 1049978 w 1842380"/>
                <a:gd name="connsiteY8383" fmla="*/ 399596 h 1847704"/>
                <a:gd name="connsiteX8384" fmla="*/ 1049978 w 1842380"/>
                <a:gd name="connsiteY8384" fmla="*/ 409713 h 1847704"/>
                <a:gd name="connsiteX8385" fmla="*/ 1049978 w 1842380"/>
                <a:gd name="connsiteY8385" fmla="*/ 409713 h 1847704"/>
                <a:gd name="connsiteX8386" fmla="*/ 1049978 w 1842380"/>
                <a:gd name="connsiteY8386" fmla="*/ 409713 h 1847704"/>
                <a:gd name="connsiteX8387" fmla="*/ 1048913 w 1842380"/>
                <a:gd name="connsiteY8387" fmla="*/ 409713 h 1847704"/>
                <a:gd name="connsiteX8388" fmla="*/ 1049978 w 1842380"/>
                <a:gd name="connsiteY8388" fmla="*/ 411843 h 1847704"/>
                <a:gd name="connsiteX8389" fmla="*/ 1049978 w 1842380"/>
                <a:gd name="connsiteY8389" fmla="*/ 450181 h 1847704"/>
                <a:gd name="connsiteX8390" fmla="*/ 1035601 w 1842380"/>
                <a:gd name="connsiteY8390" fmla="*/ 409713 h 1847704"/>
                <a:gd name="connsiteX8391" fmla="*/ 1035601 w 1842380"/>
                <a:gd name="connsiteY8391" fmla="*/ 396401 h 1847704"/>
                <a:gd name="connsiteX8392" fmla="*/ 1039861 w 1842380"/>
                <a:gd name="connsiteY8392" fmla="*/ 399596 h 1847704"/>
                <a:gd name="connsiteX8393" fmla="*/ 1046783 w 1842380"/>
                <a:gd name="connsiteY8393" fmla="*/ 399596 h 1847704"/>
                <a:gd name="connsiteX8394" fmla="*/ 1049978 w 1842380"/>
                <a:gd name="connsiteY8394" fmla="*/ 399596 h 1847704"/>
                <a:gd name="connsiteX8395" fmla="*/ 1049978 w 1842380"/>
                <a:gd name="connsiteY8395" fmla="*/ 399596 h 1847704"/>
                <a:gd name="connsiteX8396" fmla="*/ 1049978 w 1842380"/>
                <a:gd name="connsiteY8396" fmla="*/ 452311 h 1847704"/>
                <a:gd name="connsiteX8397" fmla="*/ 1049978 w 1842380"/>
                <a:gd name="connsiteY8397" fmla="*/ 461363 h 1847704"/>
                <a:gd name="connsiteX8398" fmla="*/ 1035601 w 1842380"/>
                <a:gd name="connsiteY8398" fmla="*/ 460298 h 1847704"/>
                <a:gd name="connsiteX8399" fmla="*/ 1035601 w 1842380"/>
                <a:gd name="connsiteY8399" fmla="*/ 450181 h 1847704"/>
                <a:gd name="connsiteX8400" fmla="*/ 1049978 w 1842380"/>
                <a:gd name="connsiteY8400" fmla="*/ 452311 h 1847704"/>
                <a:gd name="connsiteX8401" fmla="*/ 1049978 w 1842380"/>
                <a:gd name="connsiteY8401" fmla="*/ 452311 h 1847704"/>
                <a:gd name="connsiteX8402" fmla="*/ 1049978 w 1842380"/>
                <a:gd name="connsiteY8402" fmla="*/ 524196 h 1847704"/>
                <a:gd name="connsiteX8403" fmla="*/ 1049978 w 1842380"/>
                <a:gd name="connsiteY8403" fmla="*/ 543365 h 1847704"/>
                <a:gd name="connsiteX8404" fmla="*/ 1048913 w 1842380"/>
                <a:gd name="connsiteY8404" fmla="*/ 543365 h 1847704"/>
                <a:gd name="connsiteX8405" fmla="*/ 1044653 w 1842380"/>
                <a:gd name="connsiteY8405" fmla="*/ 542300 h 1847704"/>
                <a:gd name="connsiteX8406" fmla="*/ 1036666 w 1842380"/>
                <a:gd name="connsiteY8406" fmla="*/ 543365 h 1847704"/>
                <a:gd name="connsiteX8407" fmla="*/ 1035068 w 1842380"/>
                <a:gd name="connsiteY8407" fmla="*/ 543365 h 1847704"/>
                <a:gd name="connsiteX8408" fmla="*/ 1035068 w 1842380"/>
                <a:gd name="connsiteY8408" fmla="*/ 521001 h 1847704"/>
                <a:gd name="connsiteX8409" fmla="*/ 1040926 w 1842380"/>
                <a:gd name="connsiteY8409" fmla="*/ 519936 h 1847704"/>
                <a:gd name="connsiteX8410" fmla="*/ 1045186 w 1842380"/>
                <a:gd name="connsiteY8410" fmla="*/ 522066 h 1847704"/>
                <a:gd name="connsiteX8411" fmla="*/ 1047316 w 1842380"/>
                <a:gd name="connsiteY8411" fmla="*/ 523131 h 1847704"/>
                <a:gd name="connsiteX8412" fmla="*/ 1049978 w 1842380"/>
                <a:gd name="connsiteY8412" fmla="*/ 524196 h 1847704"/>
                <a:gd name="connsiteX8413" fmla="*/ 1049978 w 1842380"/>
                <a:gd name="connsiteY8413" fmla="*/ 524196 h 1847704"/>
                <a:gd name="connsiteX8414" fmla="*/ 1049978 w 1842380"/>
                <a:gd name="connsiteY8414" fmla="*/ 567327 h 1847704"/>
                <a:gd name="connsiteX8415" fmla="*/ 1049978 w 1842380"/>
                <a:gd name="connsiteY8415" fmla="*/ 589691 h 1847704"/>
                <a:gd name="connsiteX8416" fmla="*/ 1048913 w 1842380"/>
                <a:gd name="connsiteY8416" fmla="*/ 588626 h 1847704"/>
                <a:gd name="connsiteX8417" fmla="*/ 1046783 w 1842380"/>
                <a:gd name="connsiteY8417" fmla="*/ 586496 h 1847704"/>
                <a:gd name="connsiteX8418" fmla="*/ 1040926 w 1842380"/>
                <a:gd name="connsiteY8418" fmla="*/ 585431 h 1847704"/>
                <a:gd name="connsiteX8419" fmla="*/ 1035068 w 1842380"/>
                <a:gd name="connsiteY8419" fmla="*/ 584366 h 1847704"/>
                <a:gd name="connsiteX8420" fmla="*/ 1035068 w 1842380"/>
                <a:gd name="connsiteY8420" fmla="*/ 564132 h 1847704"/>
                <a:gd name="connsiteX8421" fmla="*/ 1039328 w 1842380"/>
                <a:gd name="connsiteY8421" fmla="*/ 565197 h 1847704"/>
                <a:gd name="connsiteX8422" fmla="*/ 1043588 w 1842380"/>
                <a:gd name="connsiteY8422" fmla="*/ 566262 h 1847704"/>
                <a:gd name="connsiteX8423" fmla="*/ 1047848 w 1842380"/>
                <a:gd name="connsiteY8423" fmla="*/ 567327 h 1847704"/>
                <a:gd name="connsiteX8424" fmla="*/ 1049978 w 1842380"/>
                <a:gd name="connsiteY8424" fmla="*/ 567327 h 1847704"/>
                <a:gd name="connsiteX8425" fmla="*/ 1049978 w 1842380"/>
                <a:gd name="connsiteY8425" fmla="*/ 567327 h 1847704"/>
                <a:gd name="connsiteX8426" fmla="*/ 1049978 w 1842380"/>
                <a:gd name="connsiteY8426" fmla="*/ 608860 h 1847704"/>
                <a:gd name="connsiteX8427" fmla="*/ 1049978 w 1842380"/>
                <a:gd name="connsiteY8427" fmla="*/ 626964 h 1847704"/>
                <a:gd name="connsiteX8428" fmla="*/ 1048913 w 1842380"/>
                <a:gd name="connsiteY8428" fmla="*/ 626964 h 1847704"/>
                <a:gd name="connsiteX8429" fmla="*/ 1043056 w 1842380"/>
                <a:gd name="connsiteY8429" fmla="*/ 626964 h 1847704"/>
                <a:gd name="connsiteX8430" fmla="*/ 1037198 w 1842380"/>
                <a:gd name="connsiteY8430" fmla="*/ 626964 h 1847704"/>
                <a:gd name="connsiteX8431" fmla="*/ 1035068 w 1842380"/>
                <a:gd name="connsiteY8431" fmla="*/ 625900 h 1847704"/>
                <a:gd name="connsiteX8432" fmla="*/ 1035068 w 1842380"/>
                <a:gd name="connsiteY8432" fmla="*/ 607795 h 1847704"/>
                <a:gd name="connsiteX8433" fmla="*/ 1039328 w 1842380"/>
                <a:gd name="connsiteY8433" fmla="*/ 608860 h 1847704"/>
                <a:gd name="connsiteX8434" fmla="*/ 1047316 w 1842380"/>
                <a:gd name="connsiteY8434" fmla="*/ 608860 h 1847704"/>
                <a:gd name="connsiteX8435" fmla="*/ 1049978 w 1842380"/>
                <a:gd name="connsiteY8435" fmla="*/ 608860 h 1847704"/>
                <a:gd name="connsiteX8436" fmla="*/ 1049978 w 1842380"/>
                <a:gd name="connsiteY8436" fmla="*/ 608860 h 1847704"/>
                <a:gd name="connsiteX8437" fmla="*/ 1049978 w 1842380"/>
                <a:gd name="connsiteY8437" fmla="*/ 659446 h 1847704"/>
                <a:gd name="connsiteX8438" fmla="*/ 1049978 w 1842380"/>
                <a:gd name="connsiteY8438" fmla="*/ 679680 h 1847704"/>
                <a:gd name="connsiteX8439" fmla="*/ 1049978 w 1842380"/>
                <a:gd name="connsiteY8439" fmla="*/ 679680 h 1847704"/>
                <a:gd name="connsiteX8440" fmla="*/ 1046783 w 1842380"/>
                <a:gd name="connsiteY8440" fmla="*/ 678615 h 1847704"/>
                <a:gd name="connsiteX8441" fmla="*/ 1044653 w 1842380"/>
                <a:gd name="connsiteY8441" fmla="*/ 677550 h 1847704"/>
                <a:gd name="connsiteX8442" fmla="*/ 1042523 w 1842380"/>
                <a:gd name="connsiteY8442" fmla="*/ 676485 h 1847704"/>
                <a:gd name="connsiteX8443" fmla="*/ 1040393 w 1842380"/>
                <a:gd name="connsiteY8443" fmla="*/ 675420 h 1847704"/>
                <a:gd name="connsiteX8444" fmla="*/ 1038263 w 1842380"/>
                <a:gd name="connsiteY8444" fmla="*/ 674355 h 1847704"/>
                <a:gd name="connsiteX8445" fmla="*/ 1035068 w 1842380"/>
                <a:gd name="connsiteY8445" fmla="*/ 674355 h 1847704"/>
                <a:gd name="connsiteX8446" fmla="*/ 1035068 w 1842380"/>
                <a:gd name="connsiteY8446" fmla="*/ 653056 h 1847704"/>
                <a:gd name="connsiteX8447" fmla="*/ 1040926 w 1842380"/>
                <a:gd name="connsiteY8447" fmla="*/ 655186 h 1847704"/>
                <a:gd name="connsiteX8448" fmla="*/ 1047848 w 1842380"/>
                <a:gd name="connsiteY8448" fmla="*/ 658381 h 1847704"/>
                <a:gd name="connsiteX8449" fmla="*/ 1049978 w 1842380"/>
                <a:gd name="connsiteY8449" fmla="*/ 659446 h 1847704"/>
                <a:gd name="connsiteX8450" fmla="*/ 1049978 w 1842380"/>
                <a:gd name="connsiteY8450" fmla="*/ 659446 h 1847704"/>
                <a:gd name="connsiteX8451" fmla="*/ 1049978 w 1842380"/>
                <a:gd name="connsiteY8451" fmla="*/ 719083 h 1847704"/>
                <a:gd name="connsiteX8452" fmla="*/ 1049978 w 1842380"/>
                <a:gd name="connsiteY8452" fmla="*/ 766474 h 1847704"/>
                <a:gd name="connsiteX8453" fmla="*/ 1047848 w 1842380"/>
                <a:gd name="connsiteY8453" fmla="*/ 762214 h 1847704"/>
                <a:gd name="connsiteX8454" fmla="*/ 1035601 w 1842380"/>
                <a:gd name="connsiteY8454" fmla="*/ 757955 h 1847704"/>
                <a:gd name="connsiteX8455" fmla="*/ 1035601 w 1842380"/>
                <a:gd name="connsiteY8455" fmla="*/ 749435 h 1847704"/>
                <a:gd name="connsiteX8456" fmla="*/ 1045718 w 1842380"/>
                <a:gd name="connsiteY8456" fmla="*/ 755292 h 1847704"/>
                <a:gd name="connsiteX8457" fmla="*/ 1035601 w 1842380"/>
                <a:gd name="connsiteY8457" fmla="*/ 715889 h 1847704"/>
                <a:gd name="connsiteX8458" fmla="*/ 1035601 w 1842380"/>
                <a:gd name="connsiteY8458" fmla="*/ 708966 h 1847704"/>
                <a:gd name="connsiteX8459" fmla="*/ 1047848 w 1842380"/>
                <a:gd name="connsiteY8459" fmla="*/ 718019 h 1847704"/>
                <a:gd name="connsiteX8460" fmla="*/ 1049978 w 1842380"/>
                <a:gd name="connsiteY8460" fmla="*/ 719083 h 1847704"/>
                <a:gd name="connsiteX8461" fmla="*/ 1049978 w 1842380"/>
                <a:gd name="connsiteY8461" fmla="*/ 719083 h 1847704"/>
                <a:gd name="connsiteX8462" fmla="*/ 1049978 w 1842380"/>
                <a:gd name="connsiteY8462" fmla="*/ 1105131 h 1847704"/>
                <a:gd name="connsiteX8463" fmla="*/ 1049978 w 1842380"/>
                <a:gd name="connsiteY8463" fmla="*/ 1112054 h 1847704"/>
                <a:gd name="connsiteX8464" fmla="*/ 1035601 w 1842380"/>
                <a:gd name="connsiteY8464" fmla="*/ 1121106 h 1847704"/>
                <a:gd name="connsiteX8465" fmla="*/ 1035601 w 1842380"/>
                <a:gd name="connsiteY8465" fmla="*/ 1113119 h 1847704"/>
                <a:gd name="connsiteX8466" fmla="*/ 1049978 w 1842380"/>
                <a:gd name="connsiteY8466" fmla="*/ 1105131 h 1847704"/>
                <a:gd name="connsiteX8467" fmla="*/ 1049978 w 1842380"/>
                <a:gd name="connsiteY8467" fmla="*/ 1105131 h 1847704"/>
                <a:gd name="connsiteX8468" fmla="*/ 1049978 w 1842380"/>
                <a:gd name="connsiteY8468" fmla="*/ 1129093 h 1847704"/>
                <a:gd name="connsiteX8469" fmla="*/ 1049978 w 1842380"/>
                <a:gd name="connsiteY8469" fmla="*/ 1137080 h 1847704"/>
                <a:gd name="connsiteX8470" fmla="*/ 1035601 w 1842380"/>
                <a:gd name="connsiteY8470" fmla="*/ 1129093 h 1847704"/>
                <a:gd name="connsiteX8471" fmla="*/ 1035601 w 1842380"/>
                <a:gd name="connsiteY8471" fmla="*/ 1121106 h 1847704"/>
                <a:gd name="connsiteX8472" fmla="*/ 1049978 w 1842380"/>
                <a:gd name="connsiteY8472" fmla="*/ 1129093 h 1847704"/>
                <a:gd name="connsiteX8473" fmla="*/ 1049978 w 1842380"/>
                <a:gd name="connsiteY8473" fmla="*/ 1129093 h 1847704"/>
                <a:gd name="connsiteX8474" fmla="*/ 1049978 w 1842380"/>
                <a:gd name="connsiteY8474" fmla="*/ 1144535 h 1847704"/>
                <a:gd name="connsiteX8475" fmla="*/ 1049978 w 1842380"/>
                <a:gd name="connsiteY8475" fmla="*/ 1152522 h 1847704"/>
                <a:gd name="connsiteX8476" fmla="*/ 1040926 w 1842380"/>
                <a:gd name="connsiteY8476" fmla="*/ 1155717 h 1847704"/>
                <a:gd name="connsiteX8477" fmla="*/ 1035068 w 1842380"/>
                <a:gd name="connsiteY8477" fmla="*/ 1158912 h 1847704"/>
                <a:gd name="connsiteX8478" fmla="*/ 1035068 w 1842380"/>
                <a:gd name="connsiteY8478" fmla="*/ 1148795 h 1847704"/>
                <a:gd name="connsiteX8479" fmla="*/ 1049978 w 1842380"/>
                <a:gd name="connsiteY8479" fmla="*/ 1144535 h 1847704"/>
                <a:gd name="connsiteX8480" fmla="*/ 1049978 w 1842380"/>
                <a:gd name="connsiteY8480" fmla="*/ 1144535 h 1847704"/>
                <a:gd name="connsiteX8481" fmla="*/ 1049978 w 1842380"/>
                <a:gd name="connsiteY8481" fmla="*/ 1189796 h 1847704"/>
                <a:gd name="connsiteX8482" fmla="*/ 1049978 w 1842380"/>
                <a:gd name="connsiteY8482" fmla="*/ 1210030 h 1847704"/>
                <a:gd name="connsiteX8483" fmla="*/ 1047848 w 1842380"/>
                <a:gd name="connsiteY8483" fmla="*/ 1207900 h 1847704"/>
                <a:gd name="connsiteX8484" fmla="*/ 1039861 w 1842380"/>
                <a:gd name="connsiteY8484" fmla="*/ 1207900 h 1847704"/>
                <a:gd name="connsiteX8485" fmla="*/ 1035601 w 1842380"/>
                <a:gd name="connsiteY8485" fmla="*/ 1208965 h 1847704"/>
                <a:gd name="connsiteX8486" fmla="*/ 1035601 w 1842380"/>
                <a:gd name="connsiteY8486" fmla="*/ 1187666 h 1847704"/>
                <a:gd name="connsiteX8487" fmla="*/ 1039861 w 1842380"/>
                <a:gd name="connsiteY8487" fmla="*/ 1188731 h 1847704"/>
                <a:gd name="connsiteX8488" fmla="*/ 1046783 w 1842380"/>
                <a:gd name="connsiteY8488" fmla="*/ 1188731 h 1847704"/>
                <a:gd name="connsiteX8489" fmla="*/ 1049978 w 1842380"/>
                <a:gd name="connsiteY8489" fmla="*/ 1189796 h 1847704"/>
                <a:gd name="connsiteX8490" fmla="*/ 1049978 w 1842380"/>
                <a:gd name="connsiteY8490" fmla="*/ 1189796 h 1847704"/>
                <a:gd name="connsiteX8491" fmla="*/ 1049978 w 1842380"/>
                <a:gd name="connsiteY8491" fmla="*/ 1248368 h 1847704"/>
                <a:gd name="connsiteX8492" fmla="*/ 1049978 w 1842380"/>
                <a:gd name="connsiteY8492" fmla="*/ 1265408 h 1847704"/>
                <a:gd name="connsiteX8493" fmla="*/ 1045718 w 1842380"/>
                <a:gd name="connsiteY8493" fmla="*/ 1267538 h 1847704"/>
                <a:gd name="connsiteX8494" fmla="*/ 1037731 w 1842380"/>
                <a:gd name="connsiteY8494" fmla="*/ 1270733 h 1847704"/>
                <a:gd name="connsiteX8495" fmla="*/ 1035601 w 1842380"/>
                <a:gd name="connsiteY8495" fmla="*/ 1271798 h 1847704"/>
                <a:gd name="connsiteX8496" fmla="*/ 1035601 w 1842380"/>
                <a:gd name="connsiteY8496" fmla="*/ 1256888 h 1847704"/>
                <a:gd name="connsiteX8497" fmla="*/ 1038796 w 1842380"/>
                <a:gd name="connsiteY8497" fmla="*/ 1253693 h 1847704"/>
                <a:gd name="connsiteX8498" fmla="*/ 1041991 w 1842380"/>
                <a:gd name="connsiteY8498" fmla="*/ 1247836 h 1847704"/>
                <a:gd name="connsiteX8499" fmla="*/ 1049978 w 1842380"/>
                <a:gd name="connsiteY8499" fmla="*/ 1247836 h 1847704"/>
                <a:gd name="connsiteX8500" fmla="*/ 1049978 w 1842380"/>
                <a:gd name="connsiteY8500" fmla="*/ 1248368 h 1847704"/>
                <a:gd name="connsiteX8501" fmla="*/ 1049978 w 1842380"/>
                <a:gd name="connsiteY8501" fmla="*/ 1281915 h 1847704"/>
                <a:gd name="connsiteX8502" fmla="*/ 1049978 w 1842380"/>
                <a:gd name="connsiteY8502" fmla="*/ 1298954 h 1847704"/>
                <a:gd name="connsiteX8503" fmla="*/ 1049978 w 1842380"/>
                <a:gd name="connsiteY8503" fmla="*/ 1300019 h 1847704"/>
                <a:gd name="connsiteX8504" fmla="*/ 1039861 w 1842380"/>
                <a:gd name="connsiteY8504" fmla="*/ 1302149 h 1847704"/>
                <a:gd name="connsiteX8505" fmla="*/ 1035601 w 1842380"/>
                <a:gd name="connsiteY8505" fmla="*/ 1309071 h 1847704"/>
                <a:gd name="connsiteX8506" fmla="*/ 1035601 w 1842380"/>
                <a:gd name="connsiteY8506" fmla="*/ 1309071 h 1847704"/>
                <a:gd name="connsiteX8507" fmla="*/ 1035601 w 1842380"/>
                <a:gd name="connsiteY8507" fmla="*/ 1288837 h 1847704"/>
                <a:gd name="connsiteX8508" fmla="*/ 1035601 w 1842380"/>
                <a:gd name="connsiteY8508" fmla="*/ 1288837 h 1847704"/>
                <a:gd name="connsiteX8509" fmla="*/ 1039861 w 1842380"/>
                <a:gd name="connsiteY8509" fmla="*/ 1286707 h 1847704"/>
                <a:gd name="connsiteX8510" fmla="*/ 1044121 w 1842380"/>
                <a:gd name="connsiteY8510" fmla="*/ 1284577 h 1847704"/>
                <a:gd name="connsiteX8511" fmla="*/ 1049978 w 1842380"/>
                <a:gd name="connsiteY8511" fmla="*/ 1281915 h 1847704"/>
                <a:gd name="connsiteX8512" fmla="*/ 1049978 w 1842380"/>
                <a:gd name="connsiteY8512" fmla="*/ 1281915 h 1847704"/>
                <a:gd name="connsiteX8513" fmla="*/ 1049978 w 1842380"/>
                <a:gd name="connsiteY8513" fmla="*/ 1312266 h 1847704"/>
                <a:gd name="connsiteX8514" fmla="*/ 1049978 w 1842380"/>
                <a:gd name="connsiteY8514" fmla="*/ 1331435 h 1847704"/>
                <a:gd name="connsiteX8515" fmla="*/ 1049978 w 1842380"/>
                <a:gd name="connsiteY8515" fmla="*/ 1331435 h 1847704"/>
                <a:gd name="connsiteX8516" fmla="*/ 1045718 w 1842380"/>
                <a:gd name="connsiteY8516" fmla="*/ 1334630 h 1847704"/>
                <a:gd name="connsiteX8517" fmla="*/ 1044653 w 1842380"/>
                <a:gd name="connsiteY8517" fmla="*/ 1340487 h 1847704"/>
                <a:gd name="connsiteX8518" fmla="*/ 1045718 w 1842380"/>
                <a:gd name="connsiteY8518" fmla="*/ 1344747 h 1847704"/>
                <a:gd name="connsiteX8519" fmla="*/ 1049978 w 1842380"/>
                <a:gd name="connsiteY8519" fmla="*/ 1347942 h 1847704"/>
                <a:gd name="connsiteX8520" fmla="*/ 1049978 w 1842380"/>
                <a:gd name="connsiteY8520" fmla="*/ 1347942 h 1847704"/>
                <a:gd name="connsiteX8521" fmla="*/ 1049978 w 1842380"/>
                <a:gd name="connsiteY8521" fmla="*/ 1369241 h 1847704"/>
                <a:gd name="connsiteX8522" fmla="*/ 1045718 w 1842380"/>
                <a:gd name="connsiteY8522" fmla="*/ 1369241 h 1847704"/>
                <a:gd name="connsiteX8523" fmla="*/ 1038796 w 1842380"/>
                <a:gd name="connsiteY8523" fmla="*/ 1366046 h 1847704"/>
                <a:gd name="connsiteX8524" fmla="*/ 1035601 w 1842380"/>
                <a:gd name="connsiteY8524" fmla="*/ 1360189 h 1847704"/>
                <a:gd name="connsiteX8525" fmla="*/ 1035601 w 1842380"/>
                <a:gd name="connsiteY8525" fmla="*/ 1360189 h 1847704"/>
                <a:gd name="connsiteX8526" fmla="*/ 1035601 w 1842380"/>
                <a:gd name="connsiteY8526" fmla="*/ 1319188 h 1847704"/>
                <a:gd name="connsiteX8527" fmla="*/ 1036666 w 1842380"/>
                <a:gd name="connsiteY8527" fmla="*/ 1321318 h 1847704"/>
                <a:gd name="connsiteX8528" fmla="*/ 1039861 w 1842380"/>
                <a:gd name="connsiteY8528" fmla="*/ 1321318 h 1847704"/>
                <a:gd name="connsiteX8529" fmla="*/ 1044121 w 1842380"/>
                <a:gd name="connsiteY8529" fmla="*/ 1318123 h 1847704"/>
                <a:gd name="connsiteX8530" fmla="*/ 1047316 w 1842380"/>
                <a:gd name="connsiteY8530" fmla="*/ 1314928 h 1847704"/>
                <a:gd name="connsiteX8531" fmla="*/ 1049978 w 1842380"/>
                <a:gd name="connsiteY8531" fmla="*/ 1312266 h 1847704"/>
                <a:gd name="connsiteX8532" fmla="*/ 1049978 w 1842380"/>
                <a:gd name="connsiteY8532" fmla="*/ 1312266 h 1847704"/>
                <a:gd name="connsiteX8533" fmla="*/ 1049978 w 1842380"/>
                <a:gd name="connsiteY8533" fmla="*/ 1407047 h 1847704"/>
                <a:gd name="connsiteX8534" fmla="*/ 1049978 w 1842380"/>
                <a:gd name="connsiteY8534" fmla="*/ 1427282 h 1847704"/>
                <a:gd name="connsiteX8535" fmla="*/ 1040926 w 1842380"/>
                <a:gd name="connsiteY8535" fmla="*/ 1420359 h 1847704"/>
                <a:gd name="connsiteX8536" fmla="*/ 1035068 w 1842380"/>
                <a:gd name="connsiteY8536" fmla="*/ 1419294 h 1847704"/>
                <a:gd name="connsiteX8537" fmla="*/ 1035068 w 1842380"/>
                <a:gd name="connsiteY8537" fmla="*/ 1409177 h 1847704"/>
                <a:gd name="connsiteX8538" fmla="*/ 1043056 w 1842380"/>
                <a:gd name="connsiteY8538" fmla="*/ 1411307 h 1847704"/>
                <a:gd name="connsiteX8539" fmla="*/ 1049978 w 1842380"/>
                <a:gd name="connsiteY8539" fmla="*/ 1407047 h 1847704"/>
                <a:gd name="connsiteX8540" fmla="*/ 1049978 w 1842380"/>
                <a:gd name="connsiteY8540" fmla="*/ 1407047 h 1847704"/>
                <a:gd name="connsiteX8541" fmla="*/ 1049978 w 1842380"/>
                <a:gd name="connsiteY8541" fmla="*/ 1458698 h 1847704"/>
                <a:gd name="connsiteX8542" fmla="*/ 1049978 w 1842380"/>
                <a:gd name="connsiteY8542" fmla="*/ 1468815 h 1847704"/>
                <a:gd name="connsiteX8543" fmla="*/ 1044121 w 1842380"/>
                <a:gd name="connsiteY8543" fmla="*/ 1467750 h 1847704"/>
                <a:gd name="connsiteX8544" fmla="*/ 1038263 w 1842380"/>
                <a:gd name="connsiteY8544" fmla="*/ 1470945 h 1847704"/>
                <a:gd name="connsiteX8545" fmla="*/ 1035068 w 1842380"/>
                <a:gd name="connsiteY8545" fmla="*/ 1472010 h 1847704"/>
                <a:gd name="connsiteX8546" fmla="*/ 1035068 w 1842380"/>
                <a:gd name="connsiteY8546" fmla="*/ 1452308 h 1847704"/>
                <a:gd name="connsiteX8547" fmla="*/ 1049978 w 1842380"/>
                <a:gd name="connsiteY8547" fmla="*/ 1458698 h 1847704"/>
                <a:gd name="connsiteX8548" fmla="*/ 1049978 w 1842380"/>
                <a:gd name="connsiteY8548" fmla="*/ 1458698 h 1847704"/>
                <a:gd name="connsiteX8549" fmla="*/ 1049978 w 1842380"/>
                <a:gd name="connsiteY8549" fmla="*/ 1548687 h 1847704"/>
                <a:gd name="connsiteX8550" fmla="*/ 1049978 w 1842380"/>
                <a:gd name="connsiteY8550" fmla="*/ 1580103 h 1847704"/>
                <a:gd name="connsiteX8551" fmla="*/ 1049978 w 1842380"/>
                <a:gd name="connsiteY8551" fmla="*/ 1574779 h 1847704"/>
                <a:gd name="connsiteX8552" fmla="*/ 1035601 w 1842380"/>
                <a:gd name="connsiteY8552" fmla="*/ 1589156 h 1847704"/>
                <a:gd name="connsiteX8553" fmla="*/ 1035601 w 1842380"/>
                <a:gd name="connsiteY8553" fmla="*/ 1561999 h 1847704"/>
                <a:gd name="connsiteX8554" fmla="*/ 1047848 w 1842380"/>
                <a:gd name="connsiteY8554" fmla="*/ 1549752 h 1847704"/>
                <a:gd name="connsiteX8555" fmla="*/ 1049978 w 1842380"/>
                <a:gd name="connsiteY8555" fmla="*/ 1548687 h 1847704"/>
                <a:gd name="connsiteX8556" fmla="*/ 1049978 w 1842380"/>
                <a:gd name="connsiteY8556" fmla="*/ 1548687 h 1847704"/>
                <a:gd name="connsiteX8557" fmla="*/ 1049978 w 1842380"/>
                <a:gd name="connsiteY8557" fmla="*/ 1734522 h 1847704"/>
                <a:gd name="connsiteX8558" fmla="*/ 1049978 w 1842380"/>
                <a:gd name="connsiteY8558" fmla="*/ 1753692 h 1847704"/>
                <a:gd name="connsiteX8559" fmla="*/ 1048913 w 1842380"/>
                <a:gd name="connsiteY8559" fmla="*/ 1751562 h 1847704"/>
                <a:gd name="connsiteX8560" fmla="*/ 1035601 w 1842380"/>
                <a:gd name="connsiteY8560" fmla="*/ 1749432 h 1847704"/>
                <a:gd name="connsiteX8561" fmla="*/ 1035601 w 1842380"/>
                <a:gd name="connsiteY8561" fmla="*/ 1732393 h 1847704"/>
                <a:gd name="connsiteX8562" fmla="*/ 1049978 w 1842380"/>
                <a:gd name="connsiteY8562" fmla="*/ 1734522 h 1847704"/>
                <a:gd name="connsiteX8563" fmla="*/ 1049978 w 1842380"/>
                <a:gd name="connsiteY8563" fmla="*/ 1734522 h 1847704"/>
                <a:gd name="connsiteX8564" fmla="*/ 1049978 w 1842380"/>
                <a:gd name="connsiteY8564" fmla="*/ 1814394 h 1847704"/>
                <a:gd name="connsiteX8565" fmla="*/ 1049978 w 1842380"/>
                <a:gd name="connsiteY8565" fmla="*/ 1832499 h 1847704"/>
                <a:gd name="connsiteX8566" fmla="*/ 1046783 w 1842380"/>
                <a:gd name="connsiteY8566" fmla="*/ 1831434 h 1847704"/>
                <a:gd name="connsiteX8567" fmla="*/ 1037731 w 1842380"/>
                <a:gd name="connsiteY8567" fmla="*/ 1834629 h 1847704"/>
                <a:gd name="connsiteX8568" fmla="*/ 1035601 w 1842380"/>
                <a:gd name="connsiteY8568" fmla="*/ 1835694 h 1847704"/>
                <a:gd name="connsiteX8569" fmla="*/ 1035601 w 1842380"/>
                <a:gd name="connsiteY8569" fmla="*/ 1804277 h 1847704"/>
                <a:gd name="connsiteX8570" fmla="*/ 1049978 w 1842380"/>
                <a:gd name="connsiteY8570" fmla="*/ 1814394 h 1847704"/>
                <a:gd name="connsiteX8571" fmla="*/ 1049978 w 1842380"/>
                <a:gd name="connsiteY8571" fmla="*/ 1814394 h 1847704"/>
                <a:gd name="connsiteX8572" fmla="*/ 1035068 w 1842380"/>
                <a:gd name="connsiteY8572" fmla="*/ 1244109 h 1847704"/>
                <a:gd name="connsiteX8573" fmla="*/ 1035068 w 1842380"/>
                <a:gd name="connsiteY8573" fmla="*/ 1221744 h 1847704"/>
                <a:gd name="connsiteX8574" fmla="*/ 1036133 w 1842380"/>
                <a:gd name="connsiteY8574" fmla="*/ 1221744 h 1847704"/>
                <a:gd name="connsiteX8575" fmla="*/ 1040393 w 1842380"/>
                <a:gd name="connsiteY8575" fmla="*/ 1224939 h 1847704"/>
                <a:gd name="connsiteX8576" fmla="*/ 1042523 w 1842380"/>
                <a:gd name="connsiteY8576" fmla="*/ 1227069 h 1847704"/>
                <a:gd name="connsiteX8577" fmla="*/ 1044653 w 1842380"/>
                <a:gd name="connsiteY8577" fmla="*/ 1229199 h 1847704"/>
                <a:gd name="connsiteX8578" fmla="*/ 1045718 w 1842380"/>
                <a:gd name="connsiteY8578" fmla="*/ 1233459 h 1847704"/>
                <a:gd name="connsiteX8579" fmla="*/ 1044653 w 1842380"/>
                <a:gd name="connsiteY8579" fmla="*/ 1237719 h 1847704"/>
                <a:gd name="connsiteX8580" fmla="*/ 1043588 w 1842380"/>
                <a:gd name="connsiteY8580" fmla="*/ 1240914 h 1847704"/>
                <a:gd name="connsiteX8581" fmla="*/ 1041458 w 1842380"/>
                <a:gd name="connsiteY8581" fmla="*/ 1243044 h 1847704"/>
                <a:gd name="connsiteX8582" fmla="*/ 1035068 w 1842380"/>
                <a:gd name="connsiteY8582" fmla="*/ 1243044 h 1847704"/>
                <a:gd name="connsiteX8583" fmla="*/ 1012704 w 1842380"/>
                <a:gd name="connsiteY8583" fmla="*/ 936335 h 1847704"/>
                <a:gd name="connsiteX8584" fmla="*/ 1035068 w 1842380"/>
                <a:gd name="connsiteY8584" fmla="*/ 919296 h 1847704"/>
                <a:gd name="connsiteX8585" fmla="*/ 1035068 w 1842380"/>
                <a:gd name="connsiteY8585" fmla="*/ 880957 h 1847704"/>
                <a:gd name="connsiteX8586" fmla="*/ 1012704 w 1842380"/>
                <a:gd name="connsiteY8586" fmla="*/ 880957 h 1847704"/>
                <a:gd name="connsiteX8587" fmla="*/ 1012704 w 1842380"/>
                <a:gd name="connsiteY8587" fmla="*/ 936335 h 1847704"/>
                <a:gd name="connsiteX8588" fmla="*/ 1012704 w 1842380"/>
                <a:gd name="connsiteY8588" fmla="*/ 936335 h 1847704"/>
                <a:gd name="connsiteX8589" fmla="*/ 1012704 w 1842380"/>
                <a:gd name="connsiteY8589" fmla="*/ 1064663 h 1847704"/>
                <a:gd name="connsiteX8590" fmla="*/ 1024951 w 1842380"/>
                <a:gd name="connsiteY8590" fmla="*/ 1073715 h 1847704"/>
                <a:gd name="connsiteX8591" fmla="*/ 1012704 w 1842380"/>
                <a:gd name="connsiteY8591" fmla="*/ 1035376 h 1847704"/>
                <a:gd name="connsiteX8592" fmla="*/ 1012704 w 1842380"/>
                <a:gd name="connsiteY8592" fmla="*/ 1064663 h 1847704"/>
                <a:gd name="connsiteX8593" fmla="*/ 1012704 w 1842380"/>
                <a:gd name="connsiteY8593" fmla="*/ 1064663 h 1847704"/>
                <a:gd name="connsiteX8594" fmla="*/ 1035068 w 1842380"/>
                <a:gd name="connsiteY8594" fmla="*/ 13548 h 1847704"/>
                <a:gd name="connsiteX8595" fmla="*/ 1035068 w 1842380"/>
                <a:gd name="connsiteY8595" fmla="*/ 34847 h 1847704"/>
                <a:gd name="connsiteX8596" fmla="*/ 1012704 w 1842380"/>
                <a:gd name="connsiteY8596" fmla="*/ 23665 h 1847704"/>
                <a:gd name="connsiteX8597" fmla="*/ 1012704 w 1842380"/>
                <a:gd name="connsiteY8597" fmla="*/ 6626 h 1847704"/>
                <a:gd name="connsiteX8598" fmla="*/ 1035068 w 1842380"/>
                <a:gd name="connsiteY8598" fmla="*/ 13548 h 1847704"/>
                <a:gd name="connsiteX8599" fmla="*/ 1035068 w 1842380"/>
                <a:gd name="connsiteY8599" fmla="*/ 13548 h 1847704"/>
                <a:gd name="connsiteX8600" fmla="*/ 1035068 w 1842380"/>
                <a:gd name="connsiteY8600" fmla="*/ 100874 h 1847704"/>
                <a:gd name="connsiteX8601" fmla="*/ 1035068 w 1842380"/>
                <a:gd name="connsiteY8601" fmla="*/ 116849 h 1847704"/>
                <a:gd name="connsiteX8602" fmla="*/ 1012704 w 1842380"/>
                <a:gd name="connsiteY8602" fmla="*/ 108862 h 1847704"/>
                <a:gd name="connsiteX8603" fmla="*/ 1012704 w 1842380"/>
                <a:gd name="connsiteY8603" fmla="*/ 85433 h 1847704"/>
                <a:gd name="connsiteX8604" fmla="*/ 1016964 w 1842380"/>
                <a:gd name="connsiteY8604" fmla="*/ 92355 h 1847704"/>
                <a:gd name="connsiteX8605" fmla="*/ 1035068 w 1842380"/>
                <a:gd name="connsiteY8605" fmla="*/ 100874 h 1847704"/>
                <a:gd name="connsiteX8606" fmla="*/ 1035068 w 1842380"/>
                <a:gd name="connsiteY8606" fmla="*/ 100874 h 1847704"/>
                <a:gd name="connsiteX8607" fmla="*/ 1035068 w 1842380"/>
                <a:gd name="connsiteY8607" fmla="*/ 172227 h 1847704"/>
                <a:gd name="connsiteX8608" fmla="*/ 1035068 w 1842380"/>
                <a:gd name="connsiteY8608" fmla="*/ 200448 h 1847704"/>
                <a:gd name="connsiteX8609" fmla="*/ 1022821 w 1842380"/>
                <a:gd name="connsiteY8609" fmla="*/ 199383 h 1847704"/>
                <a:gd name="connsiteX8610" fmla="*/ 1014834 w 1842380"/>
                <a:gd name="connsiteY8610" fmla="*/ 198318 h 1847704"/>
                <a:gd name="connsiteX8611" fmla="*/ 1012704 w 1842380"/>
                <a:gd name="connsiteY8611" fmla="*/ 196188 h 1847704"/>
                <a:gd name="connsiteX8612" fmla="*/ 1012704 w 1842380"/>
                <a:gd name="connsiteY8612" fmla="*/ 177019 h 1847704"/>
                <a:gd name="connsiteX8613" fmla="*/ 1013769 w 1842380"/>
                <a:gd name="connsiteY8613" fmla="*/ 174889 h 1847704"/>
                <a:gd name="connsiteX8614" fmla="*/ 1035068 w 1842380"/>
                <a:gd name="connsiteY8614" fmla="*/ 172227 h 1847704"/>
                <a:gd name="connsiteX8615" fmla="*/ 1035068 w 1842380"/>
                <a:gd name="connsiteY8615" fmla="*/ 172227 h 1847704"/>
                <a:gd name="connsiteX8616" fmla="*/ 1035068 w 1842380"/>
                <a:gd name="connsiteY8616" fmla="*/ 203643 h 1847704"/>
                <a:gd name="connsiteX8617" fmla="*/ 1035068 w 1842380"/>
                <a:gd name="connsiteY8617" fmla="*/ 224942 h 1847704"/>
                <a:gd name="connsiteX8618" fmla="*/ 1023886 w 1842380"/>
                <a:gd name="connsiteY8618" fmla="*/ 223877 h 1847704"/>
                <a:gd name="connsiteX8619" fmla="*/ 1019627 w 1842380"/>
                <a:gd name="connsiteY8619" fmla="*/ 207903 h 1847704"/>
                <a:gd name="connsiteX8620" fmla="*/ 1021756 w 1842380"/>
                <a:gd name="connsiteY8620" fmla="*/ 204708 h 1847704"/>
                <a:gd name="connsiteX8621" fmla="*/ 1035068 w 1842380"/>
                <a:gd name="connsiteY8621" fmla="*/ 203643 h 1847704"/>
                <a:gd name="connsiteX8622" fmla="*/ 1035068 w 1842380"/>
                <a:gd name="connsiteY8622" fmla="*/ 203643 h 1847704"/>
                <a:gd name="connsiteX8623" fmla="*/ 1035068 w 1842380"/>
                <a:gd name="connsiteY8623" fmla="*/ 224942 h 1847704"/>
                <a:gd name="connsiteX8624" fmla="*/ 1035068 w 1842380"/>
                <a:gd name="connsiteY8624" fmla="*/ 286710 h 1847704"/>
                <a:gd name="connsiteX8625" fmla="*/ 1012704 w 1842380"/>
                <a:gd name="connsiteY8625" fmla="*/ 285645 h 1847704"/>
                <a:gd name="connsiteX8626" fmla="*/ 1012704 w 1842380"/>
                <a:gd name="connsiteY8626" fmla="*/ 262216 h 1847704"/>
                <a:gd name="connsiteX8627" fmla="*/ 1018562 w 1842380"/>
                <a:gd name="connsiteY8627" fmla="*/ 262216 h 1847704"/>
                <a:gd name="connsiteX8628" fmla="*/ 1019627 w 1842380"/>
                <a:gd name="connsiteY8628" fmla="*/ 256359 h 1847704"/>
                <a:gd name="connsiteX8629" fmla="*/ 1012704 w 1842380"/>
                <a:gd name="connsiteY8629" fmla="*/ 257423 h 1847704"/>
                <a:gd name="connsiteX8630" fmla="*/ 1012704 w 1842380"/>
                <a:gd name="connsiteY8630" fmla="*/ 230267 h 1847704"/>
                <a:gd name="connsiteX8631" fmla="*/ 1026016 w 1842380"/>
                <a:gd name="connsiteY8631" fmla="*/ 232397 h 1847704"/>
                <a:gd name="connsiteX8632" fmla="*/ 1035068 w 1842380"/>
                <a:gd name="connsiteY8632" fmla="*/ 224942 h 1847704"/>
                <a:gd name="connsiteX8633" fmla="*/ 1035068 w 1842380"/>
                <a:gd name="connsiteY8633" fmla="*/ 224942 h 1847704"/>
                <a:gd name="connsiteX8634" fmla="*/ 1035068 w 1842380"/>
                <a:gd name="connsiteY8634" fmla="*/ 299489 h 1847704"/>
                <a:gd name="connsiteX8635" fmla="*/ 1035068 w 1842380"/>
                <a:gd name="connsiteY8635" fmla="*/ 320789 h 1847704"/>
                <a:gd name="connsiteX8636" fmla="*/ 1012704 w 1842380"/>
                <a:gd name="connsiteY8636" fmla="*/ 316529 h 1847704"/>
                <a:gd name="connsiteX8637" fmla="*/ 1012704 w 1842380"/>
                <a:gd name="connsiteY8637" fmla="*/ 295230 h 1847704"/>
                <a:gd name="connsiteX8638" fmla="*/ 1035068 w 1842380"/>
                <a:gd name="connsiteY8638" fmla="*/ 299489 h 1847704"/>
                <a:gd name="connsiteX8639" fmla="*/ 1035068 w 1842380"/>
                <a:gd name="connsiteY8639" fmla="*/ 299489 h 1847704"/>
                <a:gd name="connsiteX8640" fmla="*/ 1035068 w 1842380"/>
                <a:gd name="connsiteY8640" fmla="*/ 395868 h 1847704"/>
                <a:gd name="connsiteX8641" fmla="*/ 1035068 w 1842380"/>
                <a:gd name="connsiteY8641" fmla="*/ 409180 h 1847704"/>
                <a:gd name="connsiteX8642" fmla="*/ 1012704 w 1842380"/>
                <a:gd name="connsiteY8642" fmla="*/ 400128 h 1847704"/>
                <a:gd name="connsiteX8643" fmla="*/ 1012704 w 1842380"/>
                <a:gd name="connsiteY8643" fmla="*/ 391076 h 1847704"/>
                <a:gd name="connsiteX8644" fmla="*/ 1035068 w 1842380"/>
                <a:gd name="connsiteY8644" fmla="*/ 395868 h 1847704"/>
                <a:gd name="connsiteX8645" fmla="*/ 1035068 w 1842380"/>
                <a:gd name="connsiteY8645" fmla="*/ 395868 h 1847704"/>
                <a:gd name="connsiteX8646" fmla="*/ 1035068 w 1842380"/>
                <a:gd name="connsiteY8646" fmla="*/ 450181 h 1847704"/>
                <a:gd name="connsiteX8647" fmla="*/ 1035068 w 1842380"/>
                <a:gd name="connsiteY8647" fmla="*/ 460298 h 1847704"/>
                <a:gd name="connsiteX8648" fmla="*/ 1015899 w 1842380"/>
                <a:gd name="connsiteY8648" fmla="*/ 451246 h 1847704"/>
                <a:gd name="connsiteX8649" fmla="*/ 1012704 w 1842380"/>
                <a:gd name="connsiteY8649" fmla="*/ 452311 h 1847704"/>
                <a:gd name="connsiteX8650" fmla="*/ 1012704 w 1842380"/>
                <a:gd name="connsiteY8650" fmla="*/ 421960 h 1847704"/>
                <a:gd name="connsiteX8651" fmla="*/ 1022821 w 1842380"/>
                <a:gd name="connsiteY8651" fmla="*/ 443259 h 1847704"/>
                <a:gd name="connsiteX8652" fmla="*/ 1035068 w 1842380"/>
                <a:gd name="connsiteY8652" fmla="*/ 450181 h 1847704"/>
                <a:gd name="connsiteX8653" fmla="*/ 1035068 w 1842380"/>
                <a:gd name="connsiteY8653" fmla="*/ 450181 h 1847704"/>
                <a:gd name="connsiteX8654" fmla="*/ 1035068 w 1842380"/>
                <a:gd name="connsiteY8654" fmla="*/ 521001 h 1847704"/>
                <a:gd name="connsiteX8655" fmla="*/ 1035068 w 1842380"/>
                <a:gd name="connsiteY8655" fmla="*/ 543365 h 1847704"/>
                <a:gd name="connsiteX8656" fmla="*/ 1032939 w 1842380"/>
                <a:gd name="connsiteY8656" fmla="*/ 545495 h 1847704"/>
                <a:gd name="connsiteX8657" fmla="*/ 1031874 w 1842380"/>
                <a:gd name="connsiteY8657" fmla="*/ 545495 h 1847704"/>
                <a:gd name="connsiteX8658" fmla="*/ 1027614 w 1842380"/>
                <a:gd name="connsiteY8658" fmla="*/ 548690 h 1847704"/>
                <a:gd name="connsiteX8659" fmla="*/ 1026549 w 1842380"/>
                <a:gd name="connsiteY8659" fmla="*/ 549755 h 1847704"/>
                <a:gd name="connsiteX8660" fmla="*/ 1025484 w 1842380"/>
                <a:gd name="connsiteY8660" fmla="*/ 552950 h 1847704"/>
                <a:gd name="connsiteX8661" fmla="*/ 1025484 w 1842380"/>
                <a:gd name="connsiteY8661" fmla="*/ 555080 h 1847704"/>
                <a:gd name="connsiteX8662" fmla="*/ 1027614 w 1842380"/>
                <a:gd name="connsiteY8662" fmla="*/ 557210 h 1847704"/>
                <a:gd name="connsiteX8663" fmla="*/ 1028679 w 1842380"/>
                <a:gd name="connsiteY8663" fmla="*/ 559340 h 1847704"/>
                <a:gd name="connsiteX8664" fmla="*/ 1030809 w 1842380"/>
                <a:gd name="connsiteY8664" fmla="*/ 560405 h 1847704"/>
                <a:gd name="connsiteX8665" fmla="*/ 1032939 w 1842380"/>
                <a:gd name="connsiteY8665" fmla="*/ 562534 h 1847704"/>
                <a:gd name="connsiteX8666" fmla="*/ 1035068 w 1842380"/>
                <a:gd name="connsiteY8666" fmla="*/ 562534 h 1847704"/>
                <a:gd name="connsiteX8667" fmla="*/ 1035068 w 1842380"/>
                <a:gd name="connsiteY8667" fmla="*/ 582769 h 1847704"/>
                <a:gd name="connsiteX8668" fmla="*/ 1035068 w 1842380"/>
                <a:gd name="connsiteY8668" fmla="*/ 582769 h 1847704"/>
                <a:gd name="connsiteX8669" fmla="*/ 1027081 w 1842380"/>
                <a:gd name="connsiteY8669" fmla="*/ 582769 h 1847704"/>
                <a:gd name="connsiteX8670" fmla="*/ 1020159 w 1842380"/>
                <a:gd name="connsiteY8670" fmla="*/ 585964 h 1847704"/>
                <a:gd name="connsiteX8671" fmla="*/ 1016964 w 1842380"/>
                <a:gd name="connsiteY8671" fmla="*/ 589158 h 1847704"/>
                <a:gd name="connsiteX8672" fmla="*/ 1015899 w 1842380"/>
                <a:gd name="connsiteY8672" fmla="*/ 592353 h 1847704"/>
                <a:gd name="connsiteX8673" fmla="*/ 1016964 w 1842380"/>
                <a:gd name="connsiteY8673" fmla="*/ 594483 h 1847704"/>
                <a:gd name="connsiteX8674" fmla="*/ 1020159 w 1842380"/>
                <a:gd name="connsiteY8674" fmla="*/ 596613 h 1847704"/>
                <a:gd name="connsiteX8675" fmla="*/ 1023354 w 1842380"/>
                <a:gd name="connsiteY8675" fmla="*/ 597678 h 1847704"/>
                <a:gd name="connsiteX8676" fmla="*/ 1026549 w 1842380"/>
                <a:gd name="connsiteY8676" fmla="*/ 599808 h 1847704"/>
                <a:gd name="connsiteX8677" fmla="*/ 1029744 w 1842380"/>
                <a:gd name="connsiteY8677" fmla="*/ 601938 h 1847704"/>
                <a:gd name="connsiteX8678" fmla="*/ 1032939 w 1842380"/>
                <a:gd name="connsiteY8678" fmla="*/ 604068 h 1847704"/>
                <a:gd name="connsiteX8679" fmla="*/ 1034004 w 1842380"/>
                <a:gd name="connsiteY8679" fmla="*/ 605133 h 1847704"/>
                <a:gd name="connsiteX8680" fmla="*/ 1034004 w 1842380"/>
                <a:gd name="connsiteY8680" fmla="*/ 623237 h 1847704"/>
                <a:gd name="connsiteX8681" fmla="*/ 1032939 w 1842380"/>
                <a:gd name="connsiteY8681" fmla="*/ 622172 h 1847704"/>
                <a:gd name="connsiteX8682" fmla="*/ 1029744 w 1842380"/>
                <a:gd name="connsiteY8682" fmla="*/ 622172 h 1847704"/>
                <a:gd name="connsiteX8683" fmla="*/ 1027614 w 1842380"/>
                <a:gd name="connsiteY8683" fmla="*/ 621107 h 1847704"/>
                <a:gd name="connsiteX8684" fmla="*/ 1025484 w 1842380"/>
                <a:gd name="connsiteY8684" fmla="*/ 618977 h 1847704"/>
                <a:gd name="connsiteX8685" fmla="*/ 1018562 w 1842380"/>
                <a:gd name="connsiteY8685" fmla="*/ 618977 h 1847704"/>
                <a:gd name="connsiteX8686" fmla="*/ 1015367 w 1842380"/>
                <a:gd name="connsiteY8686" fmla="*/ 620042 h 1847704"/>
                <a:gd name="connsiteX8687" fmla="*/ 1013237 w 1842380"/>
                <a:gd name="connsiteY8687" fmla="*/ 622172 h 1847704"/>
                <a:gd name="connsiteX8688" fmla="*/ 1013237 w 1842380"/>
                <a:gd name="connsiteY8688" fmla="*/ 622172 h 1847704"/>
                <a:gd name="connsiteX8689" fmla="*/ 1013237 w 1842380"/>
                <a:gd name="connsiteY8689" fmla="*/ 527923 h 1847704"/>
                <a:gd name="connsiteX8690" fmla="*/ 1017497 w 1842380"/>
                <a:gd name="connsiteY8690" fmla="*/ 525793 h 1847704"/>
                <a:gd name="connsiteX8691" fmla="*/ 1024419 w 1842380"/>
                <a:gd name="connsiteY8691" fmla="*/ 523663 h 1847704"/>
                <a:gd name="connsiteX8692" fmla="*/ 1030276 w 1842380"/>
                <a:gd name="connsiteY8692" fmla="*/ 521533 h 1847704"/>
                <a:gd name="connsiteX8693" fmla="*/ 1034536 w 1842380"/>
                <a:gd name="connsiteY8693" fmla="*/ 521533 h 1847704"/>
                <a:gd name="connsiteX8694" fmla="*/ 1035068 w 1842380"/>
                <a:gd name="connsiteY8694" fmla="*/ 521533 h 1847704"/>
                <a:gd name="connsiteX8695" fmla="*/ 1035068 w 1842380"/>
                <a:gd name="connsiteY8695" fmla="*/ 521001 h 1847704"/>
                <a:gd name="connsiteX8696" fmla="*/ 1035068 w 1842380"/>
                <a:gd name="connsiteY8696" fmla="*/ 652524 h 1847704"/>
                <a:gd name="connsiteX8697" fmla="*/ 1035068 w 1842380"/>
                <a:gd name="connsiteY8697" fmla="*/ 673823 h 1847704"/>
                <a:gd name="connsiteX8698" fmla="*/ 1030809 w 1842380"/>
                <a:gd name="connsiteY8698" fmla="*/ 672758 h 1847704"/>
                <a:gd name="connsiteX8699" fmla="*/ 1022821 w 1842380"/>
                <a:gd name="connsiteY8699" fmla="*/ 671693 h 1847704"/>
                <a:gd name="connsiteX8700" fmla="*/ 1022821 w 1842380"/>
                <a:gd name="connsiteY8700" fmla="*/ 670628 h 1847704"/>
                <a:gd name="connsiteX8701" fmla="*/ 1015899 w 1842380"/>
                <a:gd name="connsiteY8701" fmla="*/ 670628 h 1847704"/>
                <a:gd name="connsiteX8702" fmla="*/ 1012704 w 1842380"/>
                <a:gd name="connsiteY8702" fmla="*/ 669563 h 1847704"/>
                <a:gd name="connsiteX8703" fmla="*/ 1012704 w 1842380"/>
                <a:gd name="connsiteY8703" fmla="*/ 636017 h 1847704"/>
                <a:gd name="connsiteX8704" fmla="*/ 1013769 w 1842380"/>
                <a:gd name="connsiteY8704" fmla="*/ 638147 h 1847704"/>
                <a:gd name="connsiteX8705" fmla="*/ 1014834 w 1842380"/>
                <a:gd name="connsiteY8705" fmla="*/ 641341 h 1847704"/>
                <a:gd name="connsiteX8706" fmla="*/ 1016964 w 1842380"/>
                <a:gd name="connsiteY8706" fmla="*/ 643471 h 1847704"/>
                <a:gd name="connsiteX8707" fmla="*/ 1020159 w 1842380"/>
                <a:gd name="connsiteY8707" fmla="*/ 645601 h 1847704"/>
                <a:gd name="connsiteX8708" fmla="*/ 1024419 w 1842380"/>
                <a:gd name="connsiteY8708" fmla="*/ 647731 h 1847704"/>
                <a:gd name="connsiteX8709" fmla="*/ 1030276 w 1842380"/>
                <a:gd name="connsiteY8709" fmla="*/ 649861 h 1847704"/>
                <a:gd name="connsiteX8710" fmla="*/ 1035068 w 1842380"/>
                <a:gd name="connsiteY8710" fmla="*/ 652524 h 1847704"/>
                <a:gd name="connsiteX8711" fmla="*/ 1035068 w 1842380"/>
                <a:gd name="connsiteY8711" fmla="*/ 652524 h 1847704"/>
                <a:gd name="connsiteX8712" fmla="*/ 1035068 w 1842380"/>
                <a:gd name="connsiteY8712" fmla="*/ 652524 h 1847704"/>
                <a:gd name="connsiteX8713" fmla="*/ 1035068 w 1842380"/>
                <a:gd name="connsiteY8713" fmla="*/ 708966 h 1847704"/>
                <a:gd name="connsiteX8714" fmla="*/ 1035068 w 1842380"/>
                <a:gd name="connsiteY8714" fmla="*/ 715889 h 1847704"/>
                <a:gd name="connsiteX8715" fmla="*/ 1027081 w 1842380"/>
                <a:gd name="connsiteY8715" fmla="*/ 712694 h 1847704"/>
                <a:gd name="connsiteX8716" fmla="*/ 1024951 w 1842380"/>
                <a:gd name="connsiteY8716" fmla="*/ 712694 h 1847704"/>
                <a:gd name="connsiteX8717" fmla="*/ 1029211 w 1842380"/>
                <a:gd name="connsiteY8717" fmla="*/ 743045 h 1847704"/>
                <a:gd name="connsiteX8718" fmla="*/ 1035068 w 1842380"/>
                <a:gd name="connsiteY8718" fmla="*/ 749967 h 1847704"/>
                <a:gd name="connsiteX8719" fmla="*/ 1035068 w 1842380"/>
                <a:gd name="connsiteY8719" fmla="*/ 757955 h 1847704"/>
                <a:gd name="connsiteX8720" fmla="*/ 1024951 w 1842380"/>
                <a:gd name="connsiteY8720" fmla="*/ 747837 h 1847704"/>
                <a:gd name="connsiteX8721" fmla="*/ 1012704 w 1842380"/>
                <a:gd name="connsiteY8721" fmla="*/ 745707 h 1847704"/>
                <a:gd name="connsiteX8722" fmla="*/ 1012704 w 1842380"/>
                <a:gd name="connsiteY8722" fmla="*/ 738785 h 1847704"/>
                <a:gd name="connsiteX8723" fmla="*/ 1021756 w 1842380"/>
                <a:gd name="connsiteY8723" fmla="*/ 741980 h 1847704"/>
                <a:gd name="connsiteX8724" fmla="*/ 1012704 w 1842380"/>
                <a:gd name="connsiteY8724" fmla="*/ 706836 h 1847704"/>
                <a:gd name="connsiteX8725" fmla="*/ 1012704 w 1842380"/>
                <a:gd name="connsiteY8725" fmla="*/ 699914 h 1847704"/>
                <a:gd name="connsiteX8726" fmla="*/ 1019627 w 1842380"/>
                <a:gd name="connsiteY8726" fmla="*/ 704174 h 1847704"/>
                <a:gd name="connsiteX8727" fmla="*/ 1026549 w 1842380"/>
                <a:gd name="connsiteY8727" fmla="*/ 705239 h 1847704"/>
                <a:gd name="connsiteX8728" fmla="*/ 1035068 w 1842380"/>
                <a:gd name="connsiteY8728" fmla="*/ 708966 h 1847704"/>
                <a:gd name="connsiteX8729" fmla="*/ 1035068 w 1842380"/>
                <a:gd name="connsiteY8729" fmla="*/ 708966 h 1847704"/>
                <a:gd name="connsiteX8730" fmla="*/ 1035068 w 1842380"/>
                <a:gd name="connsiteY8730" fmla="*/ 1113119 h 1847704"/>
                <a:gd name="connsiteX8731" fmla="*/ 1035068 w 1842380"/>
                <a:gd name="connsiteY8731" fmla="*/ 1121106 h 1847704"/>
                <a:gd name="connsiteX8732" fmla="*/ 1035068 w 1842380"/>
                <a:gd name="connsiteY8732" fmla="*/ 1121106 h 1847704"/>
                <a:gd name="connsiteX8733" fmla="*/ 1035068 w 1842380"/>
                <a:gd name="connsiteY8733" fmla="*/ 1121106 h 1847704"/>
                <a:gd name="connsiteX8734" fmla="*/ 1035068 w 1842380"/>
                <a:gd name="connsiteY8734" fmla="*/ 1129093 h 1847704"/>
                <a:gd name="connsiteX8735" fmla="*/ 1029211 w 1842380"/>
                <a:gd name="connsiteY8735" fmla="*/ 1126963 h 1847704"/>
                <a:gd name="connsiteX8736" fmla="*/ 1012172 w 1842380"/>
                <a:gd name="connsiteY8736" fmla="*/ 1132820 h 1847704"/>
                <a:gd name="connsiteX8737" fmla="*/ 1012172 w 1842380"/>
                <a:gd name="connsiteY8737" fmla="*/ 1125898 h 1847704"/>
                <a:gd name="connsiteX8738" fmla="*/ 1028146 w 1842380"/>
                <a:gd name="connsiteY8738" fmla="*/ 1120041 h 1847704"/>
                <a:gd name="connsiteX8739" fmla="*/ 1035068 w 1842380"/>
                <a:gd name="connsiteY8739" fmla="*/ 1113119 h 1847704"/>
                <a:gd name="connsiteX8740" fmla="*/ 1035068 w 1842380"/>
                <a:gd name="connsiteY8740" fmla="*/ 1113119 h 1847704"/>
                <a:gd name="connsiteX8741" fmla="*/ 1035068 w 1842380"/>
                <a:gd name="connsiteY8741" fmla="*/ 1149327 h 1847704"/>
                <a:gd name="connsiteX8742" fmla="*/ 1035068 w 1842380"/>
                <a:gd name="connsiteY8742" fmla="*/ 1159444 h 1847704"/>
                <a:gd name="connsiteX8743" fmla="*/ 1035068 w 1842380"/>
                <a:gd name="connsiteY8743" fmla="*/ 1159444 h 1847704"/>
                <a:gd name="connsiteX8744" fmla="*/ 1012704 w 1842380"/>
                <a:gd name="connsiteY8744" fmla="*/ 1168496 h 1847704"/>
                <a:gd name="connsiteX8745" fmla="*/ 1012704 w 1842380"/>
                <a:gd name="connsiteY8745" fmla="*/ 1161574 h 1847704"/>
                <a:gd name="connsiteX8746" fmla="*/ 1029744 w 1842380"/>
                <a:gd name="connsiteY8746" fmla="*/ 1155717 h 1847704"/>
                <a:gd name="connsiteX8747" fmla="*/ 1031874 w 1842380"/>
                <a:gd name="connsiteY8747" fmla="*/ 1154652 h 1847704"/>
                <a:gd name="connsiteX8748" fmla="*/ 1012704 w 1842380"/>
                <a:gd name="connsiteY8748" fmla="*/ 1142405 h 1847704"/>
                <a:gd name="connsiteX8749" fmla="*/ 1012704 w 1842380"/>
                <a:gd name="connsiteY8749" fmla="*/ 1134418 h 1847704"/>
                <a:gd name="connsiteX8750" fmla="*/ 1035068 w 1842380"/>
                <a:gd name="connsiteY8750" fmla="*/ 1149327 h 1847704"/>
                <a:gd name="connsiteX8751" fmla="*/ 1035068 w 1842380"/>
                <a:gd name="connsiteY8751" fmla="*/ 1149327 h 1847704"/>
                <a:gd name="connsiteX8752" fmla="*/ 1035068 w 1842380"/>
                <a:gd name="connsiteY8752" fmla="*/ 1187666 h 1847704"/>
                <a:gd name="connsiteX8753" fmla="*/ 1035068 w 1842380"/>
                <a:gd name="connsiteY8753" fmla="*/ 1208965 h 1847704"/>
                <a:gd name="connsiteX8754" fmla="*/ 1035068 w 1842380"/>
                <a:gd name="connsiteY8754" fmla="*/ 1207900 h 1847704"/>
                <a:gd name="connsiteX8755" fmla="*/ 1031874 w 1842380"/>
                <a:gd name="connsiteY8755" fmla="*/ 1208965 h 1847704"/>
                <a:gd name="connsiteX8756" fmla="*/ 1029744 w 1842380"/>
                <a:gd name="connsiteY8756" fmla="*/ 1210030 h 1847704"/>
                <a:gd name="connsiteX8757" fmla="*/ 1023886 w 1842380"/>
                <a:gd name="connsiteY8757" fmla="*/ 1212160 h 1847704"/>
                <a:gd name="connsiteX8758" fmla="*/ 1021756 w 1842380"/>
                <a:gd name="connsiteY8758" fmla="*/ 1213225 h 1847704"/>
                <a:gd name="connsiteX8759" fmla="*/ 1015899 w 1842380"/>
                <a:gd name="connsiteY8759" fmla="*/ 1213225 h 1847704"/>
                <a:gd name="connsiteX8760" fmla="*/ 1012704 w 1842380"/>
                <a:gd name="connsiteY8760" fmla="*/ 1214290 h 1847704"/>
                <a:gd name="connsiteX8761" fmla="*/ 1012704 w 1842380"/>
                <a:gd name="connsiteY8761" fmla="*/ 1191926 h 1847704"/>
                <a:gd name="connsiteX8762" fmla="*/ 1013769 w 1842380"/>
                <a:gd name="connsiteY8762" fmla="*/ 1190861 h 1847704"/>
                <a:gd name="connsiteX8763" fmla="*/ 1018029 w 1842380"/>
                <a:gd name="connsiteY8763" fmla="*/ 1189796 h 1847704"/>
                <a:gd name="connsiteX8764" fmla="*/ 1029211 w 1842380"/>
                <a:gd name="connsiteY8764" fmla="*/ 1187666 h 1847704"/>
                <a:gd name="connsiteX8765" fmla="*/ 1035068 w 1842380"/>
                <a:gd name="connsiteY8765" fmla="*/ 1187666 h 1847704"/>
                <a:gd name="connsiteX8766" fmla="*/ 1035068 w 1842380"/>
                <a:gd name="connsiteY8766" fmla="*/ 1187666 h 1847704"/>
                <a:gd name="connsiteX8767" fmla="*/ 1035068 w 1842380"/>
                <a:gd name="connsiteY8767" fmla="*/ 1221212 h 1847704"/>
                <a:gd name="connsiteX8768" fmla="*/ 1035068 w 1842380"/>
                <a:gd name="connsiteY8768" fmla="*/ 1243576 h 1847704"/>
                <a:gd name="connsiteX8769" fmla="*/ 1032939 w 1842380"/>
                <a:gd name="connsiteY8769" fmla="*/ 1243576 h 1847704"/>
                <a:gd name="connsiteX8770" fmla="*/ 1030809 w 1842380"/>
                <a:gd name="connsiteY8770" fmla="*/ 1241446 h 1847704"/>
                <a:gd name="connsiteX8771" fmla="*/ 1028679 w 1842380"/>
                <a:gd name="connsiteY8771" fmla="*/ 1240381 h 1847704"/>
                <a:gd name="connsiteX8772" fmla="*/ 1027614 w 1842380"/>
                <a:gd name="connsiteY8772" fmla="*/ 1237186 h 1847704"/>
                <a:gd name="connsiteX8773" fmla="*/ 1027614 w 1842380"/>
                <a:gd name="connsiteY8773" fmla="*/ 1233991 h 1847704"/>
                <a:gd name="connsiteX8774" fmla="*/ 1028679 w 1842380"/>
                <a:gd name="connsiteY8774" fmla="*/ 1228134 h 1847704"/>
                <a:gd name="connsiteX8775" fmla="*/ 1029744 w 1842380"/>
                <a:gd name="connsiteY8775" fmla="*/ 1226004 h 1847704"/>
                <a:gd name="connsiteX8776" fmla="*/ 1030809 w 1842380"/>
                <a:gd name="connsiteY8776" fmla="*/ 1223874 h 1847704"/>
                <a:gd name="connsiteX8777" fmla="*/ 1034004 w 1842380"/>
                <a:gd name="connsiteY8777" fmla="*/ 1221744 h 1847704"/>
                <a:gd name="connsiteX8778" fmla="*/ 1035068 w 1842380"/>
                <a:gd name="connsiteY8778" fmla="*/ 1221744 h 1847704"/>
                <a:gd name="connsiteX8779" fmla="*/ 1035068 w 1842380"/>
                <a:gd name="connsiteY8779" fmla="*/ 1221212 h 1847704"/>
                <a:gd name="connsiteX8780" fmla="*/ 1035068 w 1842380"/>
                <a:gd name="connsiteY8780" fmla="*/ 1257421 h 1847704"/>
                <a:gd name="connsiteX8781" fmla="*/ 1035068 w 1842380"/>
                <a:gd name="connsiteY8781" fmla="*/ 1272330 h 1847704"/>
                <a:gd name="connsiteX8782" fmla="*/ 1031874 w 1842380"/>
                <a:gd name="connsiteY8782" fmla="*/ 1275525 h 1847704"/>
                <a:gd name="connsiteX8783" fmla="*/ 1028679 w 1842380"/>
                <a:gd name="connsiteY8783" fmla="*/ 1279785 h 1847704"/>
                <a:gd name="connsiteX8784" fmla="*/ 1026549 w 1842380"/>
                <a:gd name="connsiteY8784" fmla="*/ 1284045 h 1847704"/>
                <a:gd name="connsiteX8785" fmla="*/ 1027614 w 1842380"/>
                <a:gd name="connsiteY8785" fmla="*/ 1289902 h 1847704"/>
                <a:gd name="connsiteX8786" fmla="*/ 1031874 w 1842380"/>
                <a:gd name="connsiteY8786" fmla="*/ 1289902 h 1847704"/>
                <a:gd name="connsiteX8787" fmla="*/ 1035068 w 1842380"/>
                <a:gd name="connsiteY8787" fmla="*/ 1288837 h 1847704"/>
                <a:gd name="connsiteX8788" fmla="*/ 1035068 w 1842380"/>
                <a:gd name="connsiteY8788" fmla="*/ 1309071 h 1847704"/>
                <a:gd name="connsiteX8789" fmla="*/ 1034004 w 1842380"/>
                <a:gd name="connsiteY8789" fmla="*/ 1315993 h 1847704"/>
                <a:gd name="connsiteX8790" fmla="*/ 1035068 w 1842380"/>
                <a:gd name="connsiteY8790" fmla="*/ 1319188 h 1847704"/>
                <a:gd name="connsiteX8791" fmla="*/ 1035068 w 1842380"/>
                <a:gd name="connsiteY8791" fmla="*/ 1360722 h 1847704"/>
                <a:gd name="connsiteX8792" fmla="*/ 1031874 w 1842380"/>
                <a:gd name="connsiteY8792" fmla="*/ 1356462 h 1847704"/>
                <a:gd name="connsiteX8793" fmla="*/ 1028679 w 1842380"/>
                <a:gd name="connsiteY8793" fmla="*/ 1349540 h 1847704"/>
                <a:gd name="connsiteX8794" fmla="*/ 1026549 w 1842380"/>
                <a:gd name="connsiteY8794" fmla="*/ 1341552 h 1847704"/>
                <a:gd name="connsiteX8795" fmla="*/ 1024419 w 1842380"/>
                <a:gd name="connsiteY8795" fmla="*/ 1334630 h 1847704"/>
                <a:gd name="connsiteX8796" fmla="*/ 1023354 w 1842380"/>
                <a:gd name="connsiteY8796" fmla="*/ 1326643 h 1847704"/>
                <a:gd name="connsiteX8797" fmla="*/ 1020159 w 1842380"/>
                <a:gd name="connsiteY8797" fmla="*/ 1323448 h 1847704"/>
                <a:gd name="connsiteX8798" fmla="*/ 1016964 w 1842380"/>
                <a:gd name="connsiteY8798" fmla="*/ 1320253 h 1847704"/>
                <a:gd name="connsiteX8799" fmla="*/ 1015899 w 1842380"/>
                <a:gd name="connsiteY8799" fmla="*/ 1318123 h 1847704"/>
                <a:gd name="connsiteX8800" fmla="*/ 1016964 w 1842380"/>
                <a:gd name="connsiteY8800" fmla="*/ 1313863 h 1847704"/>
                <a:gd name="connsiteX8801" fmla="*/ 1015899 w 1842380"/>
                <a:gd name="connsiteY8801" fmla="*/ 1309604 h 1847704"/>
                <a:gd name="connsiteX8802" fmla="*/ 1015899 w 1842380"/>
                <a:gd name="connsiteY8802" fmla="*/ 1305344 h 1847704"/>
                <a:gd name="connsiteX8803" fmla="*/ 1014834 w 1842380"/>
                <a:gd name="connsiteY8803" fmla="*/ 1297357 h 1847704"/>
                <a:gd name="connsiteX8804" fmla="*/ 1013769 w 1842380"/>
                <a:gd name="connsiteY8804" fmla="*/ 1293097 h 1847704"/>
                <a:gd name="connsiteX8805" fmla="*/ 1013769 w 1842380"/>
                <a:gd name="connsiteY8805" fmla="*/ 1278720 h 1847704"/>
                <a:gd name="connsiteX8806" fmla="*/ 1016964 w 1842380"/>
                <a:gd name="connsiteY8806" fmla="*/ 1277655 h 1847704"/>
                <a:gd name="connsiteX8807" fmla="*/ 1024951 w 1842380"/>
                <a:gd name="connsiteY8807" fmla="*/ 1270733 h 1847704"/>
                <a:gd name="connsiteX8808" fmla="*/ 1032939 w 1842380"/>
                <a:gd name="connsiteY8808" fmla="*/ 1261680 h 1847704"/>
                <a:gd name="connsiteX8809" fmla="*/ 1035068 w 1842380"/>
                <a:gd name="connsiteY8809" fmla="*/ 1257421 h 1847704"/>
                <a:gd name="connsiteX8810" fmla="*/ 1035068 w 1842380"/>
                <a:gd name="connsiteY8810" fmla="*/ 1257421 h 1847704"/>
                <a:gd name="connsiteX8811" fmla="*/ 1035068 w 1842380"/>
                <a:gd name="connsiteY8811" fmla="*/ 1409177 h 1847704"/>
                <a:gd name="connsiteX8812" fmla="*/ 1035068 w 1842380"/>
                <a:gd name="connsiteY8812" fmla="*/ 1419294 h 1847704"/>
                <a:gd name="connsiteX8813" fmla="*/ 1012704 w 1842380"/>
                <a:gd name="connsiteY8813" fmla="*/ 1423554 h 1847704"/>
                <a:gd name="connsiteX8814" fmla="*/ 1012704 w 1842380"/>
                <a:gd name="connsiteY8814" fmla="*/ 1415035 h 1847704"/>
                <a:gd name="connsiteX8815" fmla="*/ 1035068 w 1842380"/>
                <a:gd name="connsiteY8815" fmla="*/ 1409177 h 1847704"/>
                <a:gd name="connsiteX8816" fmla="*/ 1035068 w 1842380"/>
                <a:gd name="connsiteY8816" fmla="*/ 1409177 h 1847704"/>
                <a:gd name="connsiteX8817" fmla="*/ 1035068 w 1842380"/>
                <a:gd name="connsiteY8817" fmla="*/ 1452308 h 1847704"/>
                <a:gd name="connsiteX8818" fmla="*/ 1035068 w 1842380"/>
                <a:gd name="connsiteY8818" fmla="*/ 1472542 h 1847704"/>
                <a:gd name="connsiteX8819" fmla="*/ 1012704 w 1842380"/>
                <a:gd name="connsiteY8819" fmla="*/ 1478400 h 1847704"/>
                <a:gd name="connsiteX8820" fmla="*/ 1012704 w 1842380"/>
                <a:gd name="connsiteY8820" fmla="*/ 1468283 h 1847704"/>
                <a:gd name="connsiteX8821" fmla="*/ 1030809 w 1842380"/>
                <a:gd name="connsiteY8821" fmla="*/ 1464023 h 1847704"/>
                <a:gd name="connsiteX8822" fmla="*/ 1030809 w 1842380"/>
                <a:gd name="connsiteY8822" fmla="*/ 1464023 h 1847704"/>
                <a:gd name="connsiteX8823" fmla="*/ 1031874 w 1842380"/>
                <a:gd name="connsiteY8823" fmla="*/ 1464023 h 1847704"/>
                <a:gd name="connsiteX8824" fmla="*/ 1012704 w 1842380"/>
                <a:gd name="connsiteY8824" fmla="*/ 1442724 h 1847704"/>
                <a:gd name="connsiteX8825" fmla="*/ 1012704 w 1842380"/>
                <a:gd name="connsiteY8825" fmla="*/ 1426749 h 1847704"/>
                <a:gd name="connsiteX8826" fmla="*/ 1035068 w 1842380"/>
                <a:gd name="connsiteY8826" fmla="*/ 1452308 h 1847704"/>
                <a:gd name="connsiteX8827" fmla="*/ 1035068 w 1842380"/>
                <a:gd name="connsiteY8827" fmla="*/ 1452308 h 1847704"/>
                <a:gd name="connsiteX8828" fmla="*/ 1035068 w 1842380"/>
                <a:gd name="connsiteY8828" fmla="*/ 1562532 h 1847704"/>
                <a:gd name="connsiteX8829" fmla="*/ 1035068 w 1842380"/>
                <a:gd name="connsiteY8829" fmla="*/ 1589688 h 1847704"/>
                <a:gd name="connsiteX8830" fmla="*/ 1035068 w 1842380"/>
                <a:gd name="connsiteY8830" fmla="*/ 1589688 h 1847704"/>
                <a:gd name="connsiteX8831" fmla="*/ 1020692 w 1842380"/>
                <a:gd name="connsiteY8831" fmla="*/ 1576376 h 1847704"/>
                <a:gd name="connsiteX8832" fmla="*/ 1035068 w 1842380"/>
                <a:gd name="connsiteY8832" fmla="*/ 1562532 h 1847704"/>
                <a:gd name="connsiteX8833" fmla="*/ 1035068 w 1842380"/>
                <a:gd name="connsiteY8833" fmla="*/ 1562532 h 1847704"/>
                <a:gd name="connsiteX8834" fmla="*/ 1035068 w 1842380"/>
                <a:gd name="connsiteY8834" fmla="*/ 1732393 h 1847704"/>
                <a:gd name="connsiteX8835" fmla="*/ 1035068 w 1842380"/>
                <a:gd name="connsiteY8835" fmla="*/ 1749432 h 1847704"/>
                <a:gd name="connsiteX8836" fmla="*/ 1012704 w 1842380"/>
                <a:gd name="connsiteY8836" fmla="*/ 1750497 h 1847704"/>
                <a:gd name="connsiteX8837" fmla="*/ 1012704 w 1842380"/>
                <a:gd name="connsiteY8837" fmla="*/ 1734522 h 1847704"/>
                <a:gd name="connsiteX8838" fmla="*/ 1035068 w 1842380"/>
                <a:gd name="connsiteY8838" fmla="*/ 1732393 h 1847704"/>
                <a:gd name="connsiteX8839" fmla="*/ 1035068 w 1842380"/>
                <a:gd name="connsiteY8839" fmla="*/ 1732393 h 1847704"/>
                <a:gd name="connsiteX8840" fmla="*/ 1035068 w 1842380"/>
                <a:gd name="connsiteY8840" fmla="*/ 1804277 h 1847704"/>
                <a:gd name="connsiteX8841" fmla="*/ 1035068 w 1842380"/>
                <a:gd name="connsiteY8841" fmla="*/ 1835694 h 1847704"/>
                <a:gd name="connsiteX8842" fmla="*/ 1012704 w 1842380"/>
                <a:gd name="connsiteY8842" fmla="*/ 1841551 h 1847704"/>
                <a:gd name="connsiteX8843" fmla="*/ 1012704 w 1842380"/>
                <a:gd name="connsiteY8843" fmla="*/ 1825577 h 1847704"/>
                <a:gd name="connsiteX8844" fmla="*/ 1024951 w 1842380"/>
                <a:gd name="connsiteY8844" fmla="*/ 1822382 h 1847704"/>
                <a:gd name="connsiteX8845" fmla="*/ 1024951 w 1842380"/>
                <a:gd name="connsiteY8845" fmla="*/ 1822382 h 1847704"/>
                <a:gd name="connsiteX8846" fmla="*/ 1027081 w 1842380"/>
                <a:gd name="connsiteY8846" fmla="*/ 1821317 h 1847704"/>
                <a:gd name="connsiteX8847" fmla="*/ 1012704 w 1842380"/>
                <a:gd name="connsiteY8847" fmla="*/ 1805342 h 1847704"/>
                <a:gd name="connsiteX8848" fmla="*/ 1012704 w 1842380"/>
                <a:gd name="connsiteY8848" fmla="*/ 1771796 h 1847704"/>
                <a:gd name="connsiteX8849" fmla="*/ 1035068 w 1842380"/>
                <a:gd name="connsiteY8849" fmla="*/ 1804277 h 1847704"/>
                <a:gd name="connsiteX8850" fmla="*/ 1005782 w 1842380"/>
                <a:gd name="connsiteY8850" fmla="*/ 941128 h 1847704"/>
                <a:gd name="connsiteX8851" fmla="*/ 1012704 w 1842380"/>
                <a:gd name="connsiteY8851" fmla="*/ 936868 h 1847704"/>
                <a:gd name="connsiteX8852" fmla="*/ 1012704 w 1842380"/>
                <a:gd name="connsiteY8852" fmla="*/ 881490 h 1847704"/>
                <a:gd name="connsiteX8853" fmla="*/ 1005782 w 1842380"/>
                <a:gd name="connsiteY8853" fmla="*/ 881490 h 1847704"/>
                <a:gd name="connsiteX8854" fmla="*/ 1005782 w 1842380"/>
                <a:gd name="connsiteY8854" fmla="*/ 941128 h 1847704"/>
                <a:gd name="connsiteX8855" fmla="*/ 1005782 w 1842380"/>
                <a:gd name="connsiteY8855" fmla="*/ 941128 h 1847704"/>
                <a:gd name="connsiteX8856" fmla="*/ 1005782 w 1842380"/>
                <a:gd name="connsiteY8856" fmla="*/ 1060403 h 1847704"/>
                <a:gd name="connsiteX8857" fmla="*/ 1012704 w 1842380"/>
                <a:gd name="connsiteY8857" fmla="*/ 1064663 h 1847704"/>
                <a:gd name="connsiteX8858" fmla="*/ 1012704 w 1842380"/>
                <a:gd name="connsiteY8858" fmla="*/ 1035376 h 1847704"/>
                <a:gd name="connsiteX8859" fmla="*/ 1005782 w 1842380"/>
                <a:gd name="connsiteY8859" fmla="*/ 1016207 h 1847704"/>
                <a:gd name="connsiteX8860" fmla="*/ 1005782 w 1842380"/>
                <a:gd name="connsiteY8860" fmla="*/ 1060403 h 1847704"/>
                <a:gd name="connsiteX8861" fmla="*/ 1005782 w 1842380"/>
                <a:gd name="connsiteY8861" fmla="*/ 1060403 h 1847704"/>
                <a:gd name="connsiteX8862" fmla="*/ 1012704 w 1842380"/>
                <a:gd name="connsiteY8862" fmla="*/ 6626 h 1847704"/>
                <a:gd name="connsiteX8863" fmla="*/ 1012704 w 1842380"/>
                <a:gd name="connsiteY8863" fmla="*/ 23665 h 1847704"/>
                <a:gd name="connsiteX8864" fmla="*/ 1005782 w 1842380"/>
                <a:gd name="connsiteY8864" fmla="*/ 22600 h 1847704"/>
                <a:gd name="connsiteX8865" fmla="*/ 1005782 w 1842380"/>
                <a:gd name="connsiteY8865" fmla="*/ 6626 h 1847704"/>
                <a:gd name="connsiteX8866" fmla="*/ 1012704 w 1842380"/>
                <a:gd name="connsiteY8866" fmla="*/ 6626 h 1847704"/>
                <a:gd name="connsiteX8867" fmla="*/ 1012704 w 1842380"/>
                <a:gd name="connsiteY8867" fmla="*/ 6626 h 1847704"/>
                <a:gd name="connsiteX8868" fmla="*/ 1012704 w 1842380"/>
                <a:gd name="connsiteY8868" fmla="*/ 85433 h 1847704"/>
                <a:gd name="connsiteX8869" fmla="*/ 1012704 w 1842380"/>
                <a:gd name="connsiteY8869" fmla="*/ 108862 h 1847704"/>
                <a:gd name="connsiteX8870" fmla="*/ 1008444 w 1842380"/>
                <a:gd name="connsiteY8870" fmla="*/ 105667 h 1847704"/>
                <a:gd name="connsiteX8871" fmla="*/ 1006315 w 1842380"/>
                <a:gd name="connsiteY8871" fmla="*/ 106732 h 1847704"/>
                <a:gd name="connsiteX8872" fmla="*/ 1006315 w 1842380"/>
                <a:gd name="connsiteY8872" fmla="*/ 76380 h 1847704"/>
                <a:gd name="connsiteX8873" fmla="*/ 1012704 w 1842380"/>
                <a:gd name="connsiteY8873" fmla="*/ 85433 h 1847704"/>
                <a:gd name="connsiteX8874" fmla="*/ 1012704 w 1842380"/>
                <a:gd name="connsiteY8874" fmla="*/ 85433 h 1847704"/>
                <a:gd name="connsiteX8875" fmla="*/ 1012704 w 1842380"/>
                <a:gd name="connsiteY8875" fmla="*/ 176487 h 1847704"/>
                <a:gd name="connsiteX8876" fmla="*/ 1012704 w 1842380"/>
                <a:gd name="connsiteY8876" fmla="*/ 195656 h 1847704"/>
                <a:gd name="connsiteX8877" fmla="*/ 1012704 w 1842380"/>
                <a:gd name="connsiteY8877" fmla="*/ 176487 h 1847704"/>
                <a:gd name="connsiteX8878" fmla="*/ 1012704 w 1842380"/>
                <a:gd name="connsiteY8878" fmla="*/ 176487 h 1847704"/>
                <a:gd name="connsiteX8879" fmla="*/ 1012704 w 1842380"/>
                <a:gd name="connsiteY8879" fmla="*/ 230799 h 1847704"/>
                <a:gd name="connsiteX8880" fmla="*/ 1012704 w 1842380"/>
                <a:gd name="connsiteY8880" fmla="*/ 257956 h 1847704"/>
                <a:gd name="connsiteX8881" fmla="*/ 1010574 w 1842380"/>
                <a:gd name="connsiteY8881" fmla="*/ 257956 h 1847704"/>
                <a:gd name="connsiteX8882" fmla="*/ 1006315 w 1842380"/>
                <a:gd name="connsiteY8882" fmla="*/ 257956 h 1847704"/>
                <a:gd name="connsiteX8883" fmla="*/ 1006315 w 1842380"/>
                <a:gd name="connsiteY8883" fmla="*/ 230799 h 1847704"/>
                <a:gd name="connsiteX8884" fmla="*/ 1009509 w 1842380"/>
                <a:gd name="connsiteY8884" fmla="*/ 230799 h 1847704"/>
                <a:gd name="connsiteX8885" fmla="*/ 1012704 w 1842380"/>
                <a:gd name="connsiteY8885" fmla="*/ 230799 h 1847704"/>
                <a:gd name="connsiteX8886" fmla="*/ 1012704 w 1842380"/>
                <a:gd name="connsiteY8886" fmla="*/ 230799 h 1847704"/>
                <a:gd name="connsiteX8887" fmla="*/ 1012704 w 1842380"/>
                <a:gd name="connsiteY8887" fmla="*/ 262216 h 1847704"/>
                <a:gd name="connsiteX8888" fmla="*/ 1012704 w 1842380"/>
                <a:gd name="connsiteY8888" fmla="*/ 285645 h 1847704"/>
                <a:gd name="connsiteX8889" fmla="*/ 1008444 w 1842380"/>
                <a:gd name="connsiteY8889" fmla="*/ 285645 h 1847704"/>
                <a:gd name="connsiteX8890" fmla="*/ 1006315 w 1842380"/>
                <a:gd name="connsiteY8890" fmla="*/ 285645 h 1847704"/>
                <a:gd name="connsiteX8891" fmla="*/ 1006315 w 1842380"/>
                <a:gd name="connsiteY8891" fmla="*/ 260618 h 1847704"/>
                <a:gd name="connsiteX8892" fmla="*/ 1012704 w 1842380"/>
                <a:gd name="connsiteY8892" fmla="*/ 262216 h 1847704"/>
                <a:gd name="connsiteX8893" fmla="*/ 1012704 w 1842380"/>
                <a:gd name="connsiteY8893" fmla="*/ 262216 h 1847704"/>
                <a:gd name="connsiteX8894" fmla="*/ 1012704 w 1842380"/>
                <a:gd name="connsiteY8894" fmla="*/ 294697 h 1847704"/>
                <a:gd name="connsiteX8895" fmla="*/ 1012704 w 1842380"/>
                <a:gd name="connsiteY8895" fmla="*/ 315996 h 1847704"/>
                <a:gd name="connsiteX8896" fmla="*/ 1005782 w 1842380"/>
                <a:gd name="connsiteY8896" fmla="*/ 315996 h 1847704"/>
                <a:gd name="connsiteX8897" fmla="*/ 1005782 w 1842380"/>
                <a:gd name="connsiteY8897" fmla="*/ 293632 h 1847704"/>
                <a:gd name="connsiteX8898" fmla="*/ 1012704 w 1842380"/>
                <a:gd name="connsiteY8898" fmla="*/ 294697 h 1847704"/>
                <a:gd name="connsiteX8899" fmla="*/ 1012704 w 1842380"/>
                <a:gd name="connsiteY8899" fmla="*/ 294697 h 1847704"/>
                <a:gd name="connsiteX8900" fmla="*/ 1012704 w 1842380"/>
                <a:gd name="connsiteY8900" fmla="*/ 391608 h 1847704"/>
                <a:gd name="connsiteX8901" fmla="*/ 1012704 w 1842380"/>
                <a:gd name="connsiteY8901" fmla="*/ 400661 h 1847704"/>
                <a:gd name="connsiteX8902" fmla="*/ 1005782 w 1842380"/>
                <a:gd name="connsiteY8902" fmla="*/ 400661 h 1847704"/>
                <a:gd name="connsiteX8903" fmla="*/ 1005782 w 1842380"/>
                <a:gd name="connsiteY8903" fmla="*/ 390543 h 1847704"/>
                <a:gd name="connsiteX8904" fmla="*/ 1012704 w 1842380"/>
                <a:gd name="connsiteY8904" fmla="*/ 391608 h 1847704"/>
                <a:gd name="connsiteX8905" fmla="*/ 1012704 w 1842380"/>
                <a:gd name="connsiteY8905" fmla="*/ 391608 h 1847704"/>
                <a:gd name="connsiteX8906" fmla="*/ 1012704 w 1842380"/>
                <a:gd name="connsiteY8906" fmla="*/ 421960 h 1847704"/>
                <a:gd name="connsiteX8907" fmla="*/ 1012704 w 1842380"/>
                <a:gd name="connsiteY8907" fmla="*/ 452311 h 1847704"/>
                <a:gd name="connsiteX8908" fmla="*/ 1005782 w 1842380"/>
                <a:gd name="connsiteY8908" fmla="*/ 452311 h 1847704"/>
                <a:gd name="connsiteX8909" fmla="*/ 1005782 w 1842380"/>
                <a:gd name="connsiteY8909" fmla="*/ 443259 h 1847704"/>
                <a:gd name="connsiteX8910" fmla="*/ 1008977 w 1842380"/>
                <a:gd name="connsiteY8910" fmla="*/ 443259 h 1847704"/>
                <a:gd name="connsiteX8911" fmla="*/ 1005782 w 1842380"/>
                <a:gd name="connsiteY8911" fmla="*/ 437402 h 1847704"/>
                <a:gd name="connsiteX8912" fmla="*/ 1005782 w 1842380"/>
                <a:gd name="connsiteY8912" fmla="*/ 405985 h 1847704"/>
                <a:gd name="connsiteX8913" fmla="*/ 1012704 w 1842380"/>
                <a:gd name="connsiteY8913" fmla="*/ 421960 h 1847704"/>
                <a:gd name="connsiteX8914" fmla="*/ 1012704 w 1842380"/>
                <a:gd name="connsiteY8914" fmla="*/ 421960 h 1847704"/>
                <a:gd name="connsiteX8915" fmla="*/ 1012704 w 1842380"/>
                <a:gd name="connsiteY8915" fmla="*/ 527923 h 1847704"/>
                <a:gd name="connsiteX8916" fmla="*/ 1012704 w 1842380"/>
                <a:gd name="connsiteY8916" fmla="*/ 624835 h 1847704"/>
                <a:gd name="connsiteX8917" fmla="*/ 1011639 w 1842380"/>
                <a:gd name="connsiteY8917" fmla="*/ 626964 h 1847704"/>
                <a:gd name="connsiteX8918" fmla="*/ 1010574 w 1842380"/>
                <a:gd name="connsiteY8918" fmla="*/ 631224 h 1847704"/>
                <a:gd name="connsiteX8919" fmla="*/ 1011639 w 1842380"/>
                <a:gd name="connsiteY8919" fmla="*/ 634419 h 1847704"/>
                <a:gd name="connsiteX8920" fmla="*/ 1012704 w 1842380"/>
                <a:gd name="connsiteY8920" fmla="*/ 635484 h 1847704"/>
                <a:gd name="connsiteX8921" fmla="*/ 1012704 w 1842380"/>
                <a:gd name="connsiteY8921" fmla="*/ 669030 h 1847704"/>
                <a:gd name="connsiteX8922" fmla="*/ 1011639 w 1842380"/>
                <a:gd name="connsiteY8922" fmla="*/ 669030 h 1847704"/>
                <a:gd name="connsiteX8923" fmla="*/ 1008444 w 1842380"/>
                <a:gd name="connsiteY8923" fmla="*/ 667965 h 1847704"/>
                <a:gd name="connsiteX8924" fmla="*/ 1007380 w 1842380"/>
                <a:gd name="connsiteY8924" fmla="*/ 663706 h 1847704"/>
                <a:gd name="connsiteX8925" fmla="*/ 1006315 w 1842380"/>
                <a:gd name="connsiteY8925" fmla="*/ 662641 h 1847704"/>
                <a:gd name="connsiteX8926" fmla="*/ 1006315 w 1842380"/>
                <a:gd name="connsiteY8926" fmla="*/ 535378 h 1847704"/>
                <a:gd name="connsiteX8927" fmla="*/ 1007380 w 1842380"/>
                <a:gd name="connsiteY8927" fmla="*/ 533248 h 1847704"/>
                <a:gd name="connsiteX8928" fmla="*/ 1011639 w 1842380"/>
                <a:gd name="connsiteY8928" fmla="*/ 527391 h 1847704"/>
                <a:gd name="connsiteX8929" fmla="*/ 1012704 w 1842380"/>
                <a:gd name="connsiteY8929" fmla="*/ 527391 h 1847704"/>
                <a:gd name="connsiteX8930" fmla="*/ 1012704 w 1842380"/>
                <a:gd name="connsiteY8930" fmla="*/ 527923 h 1847704"/>
                <a:gd name="connsiteX8931" fmla="*/ 1012704 w 1842380"/>
                <a:gd name="connsiteY8931" fmla="*/ 699914 h 1847704"/>
                <a:gd name="connsiteX8932" fmla="*/ 1012704 w 1842380"/>
                <a:gd name="connsiteY8932" fmla="*/ 706836 h 1847704"/>
                <a:gd name="connsiteX8933" fmla="*/ 1005782 w 1842380"/>
                <a:gd name="connsiteY8933" fmla="*/ 703642 h 1847704"/>
                <a:gd name="connsiteX8934" fmla="*/ 1005782 w 1842380"/>
                <a:gd name="connsiteY8934" fmla="*/ 696719 h 1847704"/>
                <a:gd name="connsiteX8935" fmla="*/ 1012704 w 1842380"/>
                <a:gd name="connsiteY8935" fmla="*/ 699914 h 1847704"/>
                <a:gd name="connsiteX8936" fmla="*/ 1012704 w 1842380"/>
                <a:gd name="connsiteY8936" fmla="*/ 699914 h 1847704"/>
                <a:gd name="connsiteX8937" fmla="*/ 1012704 w 1842380"/>
                <a:gd name="connsiteY8937" fmla="*/ 738253 h 1847704"/>
                <a:gd name="connsiteX8938" fmla="*/ 1012704 w 1842380"/>
                <a:gd name="connsiteY8938" fmla="*/ 745175 h 1847704"/>
                <a:gd name="connsiteX8939" fmla="*/ 1005782 w 1842380"/>
                <a:gd name="connsiteY8939" fmla="*/ 741980 h 1847704"/>
                <a:gd name="connsiteX8940" fmla="*/ 1005782 w 1842380"/>
                <a:gd name="connsiteY8940" fmla="*/ 733993 h 1847704"/>
                <a:gd name="connsiteX8941" fmla="*/ 1012704 w 1842380"/>
                <a:gd name="connsiteY8941" fmla="*/ 738253 h 1847704"/>
                <a:gd name="connsiteX8942" fmla="*/ 1012704 w 1842380"/>
                <a:gd name="connsiteY8942" fmla="*/ 738253 h 1847704"/>
                <a:gd name="connsiteX8943" fmla="*/ 1012704 w 1842380"/>
                <a:gd name="connsiteY8943" fmla="*/ 1125366 h 1847704"/>
                <a:gd name="connsiteX8944" fmla="*/ 1012704 w 1842380"/>
                <a:gd name="connsiteY8944" fmla="*/ 1132288 h 1847704"/>
                <a:gd name="connsiteX8945" fmla="*/ 1011639 w 1842380"/>
                <a:gd name="connsiteY8945" fmla="*/ 1133353 h 1847704"/>
                <a:gd name="connsiteX8946" fmla="*/ 1012704 w 1842380"/>
                <a:gd name="connsiteY8946" fmla="*/ 1134418 h 1847704"/>
                <a:gd name="connsiteX8947" fmla="*/ 1012704 w 1842380"/>
                <a:gd name="connsiteY8947" fmla="*/ 1142405 h 1847704"/>
                <a:gd name="connsiteX8948" fmla="*/ 1005782 w 1842380"/>
                <a:gd name="connsiteY8948" fmla="*/ 1139210 h 1847704"/>
                <a:gd name="connsiteX8949" fmla="*/ 1005782 w 1842380"/>
                <a:gd name="connsiteY8949" fmla="*/ 1130158 h 1847704"/>
                <a:gd name="connsiteX8950" fmla="*/ 1012704 w 1842380"/>
                <a:gd name="connsiteY8950" fmla="*/ 1125366 h 1847704"/>
                <a:gd name="connsiteX8951" fmla="*/ 1012704 w 1842380"/>
                <a:gd name="connsiteY8951" fmla="*/ 1125366 h 1847704"/>
                <a:gd name="connsiteX8952" fmla="*/ 1012704 w 1842380"/>
                <a:gd name="connsiteY8952" fmla="*/ 1161574 h 1847704"/>
                <a:gd name="connsiteX8953" fmla="*/ 1012704 w 1842380"/>
                <a:gd name="connsiteY8953" fmla="*/ 1168496 h 1847704"/>
                <a:gd name="connsiteX8954" fmla="*/ 1012704 w 1842380"/>
                <a:gd name="connsiteY8954" fmla="*/ 1168496 h 1847704"/>
                <a:gd name="connsiteX8955" fmla="*/ 1005782 w 1842380"/>
                <a:gd name="connsiteY8955" fmla="*/ 1171691 h 1847704"/>
                <a:gd name="connsiteX8956" fmla="*/ 1005782 w 1842380"/>
                <a:gd name="connsiteY8956" fmla="*/ 1171691 h 1847704"/>
                <a:gd name="connsiteX8957" fmla="*/ 1005782 w 1842380"/>
                <a:gd name="connsiteY8957" fmla="*/ 1160509 h 1847704"/>
                <a:gd name="connsiteX8958" fmla="*/ 1012704 w 1842380"/>
                <a:gd name="connsiteY8958" fmla="*/ 1161574 h 1847704"/>
                <a:gd name="connsiteX8959" fmla="*/ 1012704 w 1842380"/>
                <a:gd name="connsiteY8959" fmla="*/ 1161574 h 1847704"/>
                <a:gd name="connsiteX8960" fmla="*/ 1012704 w 1842380"/>
                <a:gd name="connsiteY8960" fmla="*/ 1191926 h 1847704"/>
                <a:gd name="connsiteX8961" fmla="*/ 1012704 w 1842380"/>
                <a:gd name="connsiteY8961" fmla="*/ 1214290 h 1847704"/>
                <a:gd name="connsiteX8962" fmla="*/ 1011639 w 1842380"/>
                <a:gd name="connsiteY8962" fmla="*/ 1214290 h 1847704"/>
                <a:gd name="connsiteX8963" fmla="*/ 1008444 w 1842380"/>
                <a:gd name="connsiteY8963" fmla="*/ 1216420 h 1847704"/>
                <a:gd name="connsiteX8964" fmla="*/ 1006315 w 1842380"/>
                <a:gd name="connsiteY8964" fmla="*/ 1217485 h 1847704"/>
                <a:gd name="connsiteX8965" fmla="*/ 1006315 w 1842380"/>
                <a:gd name="connsiteY8965" fmla="*/ 1194055 h 1847704"/>
                <a:gd name="connsiteX8966" fmla="*/ 1009509 w 1842380"/>
                <a:gd name="connsiteY8966" fmla="*/ 1191926 h 1847704"/>
                <a:gd name="connsiteX8967" fmla="*/ 1012704 w 1842380"/>
                <a:gd name="connsiteY8967" fmla="*/ 1191926 h 1847704"/>
                <a:gd name="connsiteX8968" fmla="*/ 1012704 w 1842380"/>
                <a:gd name="connsiteY8968" fmla="*/ 1191926 h 1847704"/>
                <a:gd name="connsiteX8969" fmla="*/ 1012704 w 1842380"/>
                <a:gd name="connsiteY8969" fmla="*/ 1277655 h 1847704"/>
                <a:gd name="connsiteX8970" fmla="*/ 1012704 w 1842380"/>
                <a:gd name="connsiteY8970" fmla="*/ 1292032 h 1847704"/>
                <a:gd name="connsiteX8971" fmla="*/ 1012704 w 1842380"/>
                <a:gd name="connsiteY8971" fmla="*/ 1292032 h 1847704"/>
                <a:gd name="connsiteX8972" fmla="*/ 1010574 w 1842380"/>
                <a:gd name="connsiteY8972" fmla="*/ 1286174 h 1847704"/>
                <a:gd name="connsiteX8973" fmla="*/ 1010574 w 1842380"/>
                <a:gd name="connsiteY8973" fmla="*/ 1282980 h 1847704"/>
                <a:gd name="connsiteX8974" fmla="*/ 1012704 w 1842380"/>
                <a:gd name="connsiteY8974" fmla="*/ 1277655 h 1847704"/>
                <a:gd name="connsiteX8975" fmla="*/ 1012704 w 1842380"/>
                <a:gd name="connsiteY8975" fmla="*/ 1277655 h 1847704"/>
                <a:gd name="connsiteX8976" fmla="*/ 1012704 w 1842380"/>
                <a:gd name="connsiteY8976" fmla="*/ 1277655 h 1847704"/>
                <a:gd name="connsiteX8977" fmla="*/ 1012704 w 1842380"/>
                <a:gd name="connsiteY8977" fmla="*/ 1415035 h 1847704"/>
                <a:gd name="connsiteX8978" fmla="*/ 1012704 w 1842380"/>
                <a:gd name="connsiteY8978" fmla="*/ 1424087 h 1847704"/>
                <a:gd name="connsiteX8979" fmla="*/ 1011639 w 1842380"/>
                <a:gd name="connsiteY8979" fmla="*/ 1425152 h 1847704"/>
                <a:gd name="connsiteX8980" fmla="*/ 1012704 w 1842380"/>
                <a:gd name="connsiteY8980" fmla="*/ 1426217 h 1847704"/>
                <a:gd name="connsiteX8981" fmla="*/ 1012704 w 1842380"/>
                <a:gd name="connsiteY8981" fmla="*/ 1442191 h 1847704"/>
                <a:gd name="connsiteX8982" fmla="*/ 1005782 w 1842380"/>
                <a:gd name="connsiteY8982" fmla="*/ 1435269 h 1847704"/>
                <a:gd name="connsiteX8983" fmla="*/ 1005782 w 1842380"/>
                <a:gd name="connsiteY8983" fmla="*/ 1417164 h 1847704"/>
                <a:gd name="connsiteX8984" fmla="*/ 1012704 w 1842380"/>
                <a:gd name="connsiteY8984" fmla="*/ 1415035 h 1847704"/>
                <a:gd name="connsiteX8985" fmla="*/ 1012704 w 1842380"/>
                <a:gd name="connsiteY8985" fmla="*/ 1415035 h 1847704"/>
                <a:gd name="connsiteX8986" fmla="*/ 1012704 w 1842380"/>
                <a:gd name="connsiteY8986" fmla="*/ 1467750 h 1847704"/>
                <a:gd name="connsiteX8987" fmla="*/ 1012704 w 1842380"/>
                <a:gd name="connsiteY8987" fmla="*/ 1477867 h 1847704"/>
                <a:gd name="connsiteX8988" fmla="*/ 1005782 w 1842380"/>
                <a:gd name="connsiteY8988" fmla="*/ 1477867 h 1847704"/>
                <a:gd name="connsiteX8989" fmla="*/ 1005782 w 1842380"/>
                <a:gd name="connsiteY8989" fmla="*/ 1467750 h 1847704"/>
                <a:gd name="connsiteX8990" fmla="*/ 1012704 w 1842380"/>
                <a:gd name="connsiteY8990" fmla="*/ 1467750 h 1847704"/>
                <a:gd name="connsiteX8991" fmla="*/ 1012704 w 1842380"/>
                <a:gd name="connsiteY8991" fmla="*/ 1467750 h 1847704"/>
                <a:gd name="connsiteX8992" fmla="*/ 1012704 w 1842380"/>
                <a:gd name="connsiteY8992" fmla="*/ 1734522 h 1847704"/>
                <a:gd name="connsiteX8993" fmla="*/ 1012704 w 1842380"/>
                <a:gd name="connsiteY8993" fmla="*/ 1750497 h 1847704"/>
                <a:gd name="connsiteX8994" fmla="*/ 1005782 w 1842380"/>
                <a:gd name="connsiteY8994" fmla="*/ 1752627 h 1847704"/>
                <a:gd name="connsiteX8995" fmla="*/ 1005782 w 1842380"/>
                <a:gd name="connsiteY8995" fmla="*/ 1736652 h 1847704"/>
                <a:gd name="connsiteX8996" fmla="*/ 1012704 w 1842380"/>
                <a:gd name="connsiteY8996" fmla="*/ 1734522 h 1847704"/>
                <a:gd name="connsiteX8997" fmla="*/ 1012704 w 1842380"/>
                <a:gd name="connsiteY8997" fmla="*/ 1734522 h 1847704"/>
                <a:gd name="connsiteX8998" fmla="*/ 1012704 w 1842380"/>
                <a:gd name="connsiteY8998" fmla="*/ 1771796 h 1847704"/>
                <a:gd name="connsiteX8999" fmla="*/ 1012704 w 1842380"/>
                <a:gd name="connsiteY8999" fmla="*/ 1805342 h 1847704"/>
                <a:gd name="connsiteX9000" fmla="*/ 1005782 w 1842380"/>
                <a:gd name="connsiteY9000" fmla="*/ 1796290 h 1847704"/>
                <a:gd name="connsiteX9001" fmla="*/ 1005782 w 1842380"/>
                <a:gd name="connsiteY9001" fmla="*/ 1762744 h 1847704"/>
                <a:gd name="connsiteX9002" fmla="*/ 1012704 w 1842380"/>
                <a:gd name="connsiteY9002" fmla="*/ 1771796 h 1847704"/>
                <a:gd name="connsiteX9003" fmla="*/ 1012704 w 1842380"/>
                <a:gd name="connsiteY9003" fmla="*/ 1771796 h 1847704"/>
                <a:gd name="connsiteX9004" fmla="*/ 1012704 w 1842380"/>
                <a:gd name="connsiteY9004" fmla="*/ 1826109 h 1847704"/>
                <a:gd name="connsiteX9005" fmla="*/ 1012704 w 1842380"/>
                <a:gd name="connsiteY9005" fmla="*/ 1842083 h 1847704"/>
                <a:gd name="connsiteX9006" fmla="*/ 1005782 w 1842380"/>
                <a:gd name="connsiteY9006" fmla="*/ 1842083 h 1847704"/>
                <a:gd name="connsiteX9007" fmla="*/ 1005782 w 1842380"/>
                <a:gd name="connsiteY9007" fmla="*/ 1826109 h 1847704"/>
                <a:gd name="connsiteX9008" fmla="*/ 1012704 w 1842380"/>
                <a:gd name="connsiteY9008" fmla="*/ 1826109 h 1847704"/>
                <a:gd name="connsiteX9009" fmla="*/ 1012704 w 1842380"/>
                <a:gd name="connsiteY9009" fmla="*/ 1826109 h 1847704"/>
                <a:gd name="connsiteX9010" fmla="*/ 1005782 w 1842380"/>
                <a:gd name="connsiteY9010" fmla="*/ 1255291 h 1847704"/>
                <a:gd name="connsiteX9011" fmla="*/ 1005782 w 1842380"/>
                <a:gd name="connsiteY9011" fmla="*/ 1238251 h 1847704"/>
                <a:gd name="connsiteX9012" fmla="*/ 1006847 w 1842380"/>
                <a:gd name="connsiteY9012" fmla="*/ 1238251 h 1847704"/>
                <a:gd name="connsiteX9013" fmla="*/ 1008977 w 1842380"/>
                <a:gd name="connsiteY9013" fmla="*/ 1240381 h 1847704"/>
                <a:gd name="connsiteX9014" fmla="*/ 1010042 w 1842380"/>
                <a:gd name="connsiteY9014" fmla="*/ 1241446 h 1847704"/>
                <a:gd name="connsiteX9015" fmla="*/ 1008977 w 1842380"/>
                <a:gd name="connsiteY9015" fmla="*/ 1244641 h 1847704"/>
                <a:gd name="connsiteX9016" fmla="*/ 1007912 w 1842380"/>
                <a:gd name="connsiteY9016" fmla="*/ 1250498 h 1847704"/>
                <a:gd name="connsiteX9017" fmla="*/ 1006847 w 1842380"/>
                <a:gd name="connsiteY9017" fmla="*/ 1253693 h 1847704"/>
                <a:gd name="connsiteX9018" fmla="*/ 1005782 w 1842380"/>
                <a:gd name="connsiteY9018" fmla="*/ 1255291 h 1847704"/>
                <a:gd name="connsiteX9019" fmla="*/ 996730 w 1842380"/>
                <a:gd name="connsiteY9019" fmla="*/ 947517 h 1847704"/>
                <a:gd name="connsiteX9020" fmla="*/ 1005782 w 1842380"/>
                <a:gd name="connsiteY9020" fmla="*/ 940595 h 1847704"/>
                <a:gd name="connsiteX9021" fmla="*/ 1005782 w 1842380"/>
                <a:gd name="connsiteY9021" fmla="*/ 880957 h 1847704"/>
                <a:gd name="connsiteX9022" fmla="*/ 996730 w 1842380"/>
                <a:gd name="connsiteY9022" fmla="*/ 880957 h 1847704"/>
                <a:gd name="connsiteX9023" fmla="*/ 996730 w 1842380"/>
                <a:gd name="connsiteY9023" fmla="*/ 947517 h 1847704"/>
                <a:gd name="connsiteX9024" fmla="*/ 996730 w 1842380"/>
                <a:gd name="connsiteY9024" fmla="*/ 947517 h 1847704"/>
                <a:gd name="connsiteX9025" fmla="*/ 996730 w 1842380"/>
                <a:gd name="connsiteY9025" fmla="*/ 1053481 h 1847704"/>
                <a:gd name="connsiteX9026" fmla="*/ 1005782 w 1842380"/>
                <a:gd name="connsiteY9026" fmla="*/ 1060403 h 1847704"/>
                <a:gd name="connsiteX9027" fmla="*/ 1005782 w 1842380"/>
                <a:gd name="connsiteY9027" fmla="*/ 1016740 h 1847704"/>
                <a:gd name="connsiteX9028" fmla="*/ 996730 w 1842380"/>
                <a:gd name="connsiteY9028" fmla="*/ 987453 h 1847704"/>
                <a:gd name="connsiteX9029" fmla="*/ 996730 w 1842380"/>
                <a:gd name="connsiteY9029" fmla="*/ 1053481 h 1847704"/>
                <a:gd name="connsiteX9030" fmla="*/ 996730 w 1842380"/>
                <a:gd name="connsiteY9030" fmla="*/ 1053481 h 1847704"/>
                <a:gd name="connsiteX9031" fmla="*/ 1005782 w 1842380"/>
                <a:gd name="connsiteY9031" fmla="*/ 6626 h 1847704"/>
                <a:gd name="connsiteX9032" fmla="*/ 1005782 w 1842380"/>
                <a:gd name="connsiteY9032" fmla="*/ 22600 h 1847704"/>
                <a:gd name="connsiteX9033" fmla="*/ 996730 w 1842380"/>
                <a:gd name="connsiteY9033" fmla="*/ 21535 h 1847704"/>
                <a:gd name="connsiteX9034" fmla="*/ 996730 w 1842380"/>
                <a:gd name="connsiteY9034" fmla="*/ 5561 h 1847704"/>
                <a:gd name="connsiteX9035" fmla="*/ 1005782 w 1842380"/>
                <a:gd name="connsiteY9035" fmla="*/ 6626 h 1847704"/>
                <a:gd name="connsiteX9036" fmla="*/ 1005782 w 1842380"/>
                <a:gd name="connsiteY9036" fmla="*/ 6626 h 1847704"/>
                <a:gd name="connsiteX9037" fmla="*/ 1005782 w 1842380"/>
                <a:gd name="connsiteY9037" fmla="*/ 76380 h 1847704"/>
                <a:gd name="connsiteX9038" fmla="*/ 1005782 w 1842380"/>
                <a:gd name="connsiteY9038" fmla="*/ 106732 h 1847704"/>
                <a:gd name="connsiteX9039" fmla="*/ 996730 w 1842380"/>
                <a:gd name="connsiteY9039" fmla="*/ 107797 h 1847704"/>
                <a:gd name="connsiteX9040" fmla="*/ 996730 w 1842380"/>
                <a:gd name="connsiteY9040" fmla="*/ 57211 h 1847704"/>
                <a:gd name="connsiteX9041" fmla="*/ 1005782 w 1842380"/>
                <a:gd name="connsiteY9041" fmla="*/ 76380 h 1847704"/>
                <a:gd name="connsiteX9042" fmla="*/ 1005782 w 1842380"/>
                <a:gd name="connsiteY9042" fmla="*/ 76380 h 1847704"/>
                <a:gd name="connsiteX9043" fmla="*/ 1005782 w 1842380"/>
                <a:gd name="connsiteY9043" fmla="*/ 230799 h 1847704"/>
                <a:gd name="connsiteX9044" fmla="*/ 1005782 w 1842380"/>
                <a:gd name="connsiteY9044" fmla="*/ 257956 h 1847704"/>
                <a:gd name="connsiteX9045" fmla="*/ 996730 w 1842380"/>
                <a:gd name="connsiteY9045" fmla="*/ 247839 h 1847704"/>
                <a:gd name="connsiteX9046" fmla="*/ 996730 w 1842380"/>
                <a:gd name="connsiteY9046" fmla="*/ 239852 h 1847704"/>
                <a:gd name="connsiteX9047" fmla="*/ 1005782 w 1842380"/>
                <a:gd name="connsiteY9047" fmla="*/ 230799 h 1847704"/>
                <a:gd name="connsiteX9048" fmla="*/ 1005782 w 1842380"/>
                <a:gd name="connsiteY9048" fmla="*/ 230799 h 1847704"/>
                <a:gd name="connsiteX9049" fmla="*/ 1005782 w 1842380"/>
                <a:gd name="connsiteY9049" fmla="*/ 261151 h 1847704"/>
                <a:gd name="connsiteX9050" fmla="*/ 1005782 w 1842380"/>
                <a:gd name="connsiteY9050" fmla="*/ 286177 h 1847704"/>
                <a:gd name="connsiteX9051" fmla="*/ 996730 w 1842380"/>
                <a:gd name="connsiteY9051" fmla="*/ 286177 h 1847704"/>
                <a:gd name="connsiteX9052" fmla="*/ 996730 w 1842380"/>
                <a:gd name="connsiteY9052" fmla="*/ 259021 h 1847704"/>
                <a:gd name="connsiteX9053" fmla="*/ 1005782 w 1842380"/>
                <a:gd name="connsiteY9053" fmla="*/ 261151 h 1847704"/>
                <a:gd name="connsiteX9054" fmla="*/ 1005782 w 1842380"/>
                <a:gd name="connsiteY9054" fmla="*/ 261151 h 1847704"/>
                <a:gd name="connsiteX9055" fmla="*/ 1005782 w 1842380"/>
                <a:gd name="connsiteY9055" fmla="*/ 293632 h 1847704"/>
                <a:gd name="connsiteX9056" fmla="*/ 1005782 w 1842380"/>
                <a:gd name="connsiteY9056" fmla="*/ 315996 h 1847704"/>
                <a:gd name="connsiteX9057" fmla="*/ 996730 w 1842380"/>
                <a:gd name="connsiteY9057" fmla="*/ 315996 h 1847704"/>
                <a:gd name="connsiteX9058" fmla="*/ 996730 w 1842380"/>
                <a:gd name="connsiteY9058" fmla="*/ 293632 h 1847704"/>
                <a:gd name="connsiteX9059" fmla="*/ 1003652 w 1842380"/>
                <a:gd name="connsiteY9059" fmla="*/ 293632 h 1847704"/>
                <a:gd name="connsiteX9060" fmla="*/ 1005782 w 1842380"/>
                <a:gd name="connsiteY9060" fmla="*/ 293632 h 1847704"/>
                <a:gd name="connsiteX9061" fmla="*/ 1005782 w 1842380"/>
                <a:gd name="connsiteY9061" fmla="*/ 293632 h 1847704"/>
                <a:gd name="connsiteX9062" fmla="*/ 1005782 w 1842380"/>
                <a:gd name="connsiteY9062" fmla="*/ 390543 h 1847704"/>
                <a:gd name="connsiteX9063" fmla="*/ 1005782 w 1842380"/>
                <a:gd name="connsiteY9063" fmla="*/ 400661 h 1847704"/>
                <a:gd name="connsiteX9064" fmla="*/ 1003652 w 1842380"/>
                <a:gd name="connsiteY9064" fmla="*/ 400661 h 1847704"/>
                <a:gd name="connsiteX9065" fmla="*/ 1003652 w 1842380"/>
                <a:gd name="connsiteY9065" fmla="*/ 400661 h 1847704"/>
                <a:gd name="connsiteX9066" fmla="*/ 1002587 w 1842380"/>
                <a:gd name="connsiteY9066" fmla="*/ 400661 h 1847704"/>
                <a:gd name="connsiteX9067" fmla="*/ 1005782 w 1842380"/>
                <a:gd name="connsiteY9067" fmla="*/ 406518 h 1847704"/>
                <a:gd name="connsiteX9068" fmla="*/ 1005782 w 1842380"/>
                <a:gd name="connsiteY9068" fmla="*/ 437934 h 1847704"/>
                <a:gd name="connsiteX9069" fmla="*/ 996730 w 1842380"/>
                <a:gd name="connsiteY9069" fmla="*/ 410778 h 1847704"/>
                <a:gd name="connsiteX9070" fmla="*/ 996730 w 1842380"/>
                <a:gd name="connsiteY9070" fmla="*/ 390543 h 1847704"/>
                <a:gd name="connsiteX9071" fmla="*/ 998860 w 1842380"/>
                <a:gd name="connsiteY9071" fmla="*/ 390543 h 1847704"/>
                <a:gd name="connsiteX9072" fmla="*/ 1005782 w 1842380"/>
                <a:gd name="connsiteY9072" fmla="*/ 390543 h 1847704"/>
                <a:gd name="connsiteX9073" fmla="*/ 1005782 w 1842380"/>
                <a:gd name="connsiteY9073" fmla="*/ 390543 h 1847704"/>
                <a:gd name="connsiteX9074" fmla="*/ 1005782 w 1842380"/>
                <a:gd name="connsiteY9074" fmla="*/ 443259 h 1847704"/>
                <a:gd name="connsiteX9075" fmla="*/ 1005782 w 1842380"/>
                <a:gd name="connsiteY9075" fmla="*/ 452311 h 1847704"/>
                <a:gd name="connsiteX9076" fmla="*/ 996730 w 1842380"/>
                <a:gd name="connsiteY9076" fmla="*/ 452311 h 1847704"/>
                <a:gd name="connsiteX9077" fmla="*/ 996730 w 1842380"/>
                <a:gd name="connsiteY9077" fmla="*/ 443259 h 1847704"/>
                <a:gd name="connsiteX9078" fmla="*/ 1005782 w 1842380"/>
                <a:gd name="connsiteY9078" fmla="*/ 443259 h 1847704"/>
                <a:gd name="connsiteX9079" fmla="*/ 1005782 w 1842380"/>
                <a:gd name="connsiteY9079" fmla="*/ 443259 h 1847704"/>
                <a:gd name="connsiteX9080" fmla="*/ 1005782 w 1842380"/>
                <a:gd name="connsiteY9080" fmla="*/ 535910 h 1847704"/>
                <a:gd name="connsiteX9081" fmla="*/ 1005782 w 1842380"/>
                <a:gd name="connsiteY9081" fmla="*/ 663173 h 1847704"/>
                <a:gd name="connsiteX9082" fmla="*/ 1004717 w 1842380"/>
                <a:gd name="connsiteY9082" fmla="*/ 661043 h 1847704"/>
                <a:gd name="connsiteX9083" fmla="*/ 1002587 w 1842380"/>
                <a:gd name="connsiteY9083" fmla="*/ 658913 h 1847704"/>
                <a:gd name="connsiteX9084" fmla="*/ 998327 w 1842380"/>
                <a:gd name="connsiteY9084" fmla="*/ 654653 h 1847704"/>
                <a:gd name="connsiteX9085" fmla="*/ 997262 w 1842380"/>
                <a:gd name="connsiteY9085" fmla="*/ 651459 h 1847704"/>
                <a:gd name="connsiteX9086" fmla="*/ 997262 w 1842380"/>
                <a:gd name="connsiteY9086" fmla="*/ 650394 h 1847704"/>
                <a:gd name="connsiteX9087" fmla="*/ 997262 w 1842380"/>
                <a:gd name="connsiteY9087" fmla="*/ 620042 h 1847704"/>
                <a:gd name="connsiteX9088" fmla="*/ 997262 w 1842380"/>
                <a:gd name="connsiteY9088" fmla="*/ 620042 h 1847704"/>
                <a:gd name="connsiteX9089" fmla="*/ 998327 w 1842380"/>
                <a:gd name="connsiteY9089" fmla="*/ 610990 h 1847704"/>
                <a:gd name="connsiteX9090" fmla="*/ 997262 w 1842380"/>
                <a:gd name="connsiteY9090" fmla="*/ 606730 h 1847704"/>
                <a:gd name="connsiteX9091" fmla="*/ 997262 w 1842380"/>
                <a:gd name="connsiteY9091" fmla="*/ 593418 h 1847704"/>
                <a:gd name="connsiteX9092" fmla="*/ 997262 w 1842380"/>
                <a:gd name="connsiteY9092" fmla="*/ 592353 h 1847704"/>
                <a:gd name="connsiteX9093" fmla="*/ 998327 w 1842380"/>
                <a:gd name="connsiteY9093" fmla="*/ 588093 h 1847704"/>
                <a:gd name="connsiteX9094" fmla="*/ 999392 w 1842380"/>
                <a:gd name="connsiteY9094" fmla="*/ 585964 h 1847704"/>
                <a:gd name="connsiteX9095" fmla="*/ 1000457 w 1842380"/>
                <a:gd name="connsiteY9095" fmla="*/ 580106 h 1847704"/>
                <a:gd name="connsiteX9096" fmla="*/ 1000457 w 1842380"/>
                <a:gd name="connsiteY9096" fmla="*/ 577976 h 1847704"/>
                <a:gd name="connsiteX9097" fmla="*/ 1001522 w 1842380"/>
                <a:gd name="connsiteY9097" fmla="*/ 574781 h 1847704"/>
                <a:gd name="connsiteX9098" fmla="*/ 1001522 w 1842380"/>
                <a:gd name="connsiteY9098" fmla="*/ 572652 h 1847704"/>
                <a:gd name="connsiteX9099" fmla="*/ 1002587 w 1842380"/>
                <a:gd name="connsiteY9099" fmla="*/ 561469 h 1847704"/>
                <a:gd name="connsiteX9100" fmla="*/ 1003652 w 1842380"/>
                <a:gd name="connsiteY9100" fmla="*/ 555612 h 1847704"/>
                <a:gd name="connsiteX9101" fmla="*/ 1003652 w 1842380"/>
                <a:gd name="connsiteY9101" fmla="*/ 549755 h 1847704"/>
                <a:gd name="connsiteX9102" fmla="*/ 1004717 w 1842380"/>
                <a:gd name="connsiteY9102" fmla="*/ 543898 h 1847704"/>
                <a:gd name="connsiteX9103" fmla="*/ 1004717 w 1842380"/>
                <a:gd name="connsiteY9103" fmla="*/ 539638 h 1847704"/>
                <a:gd name="connsiteX9104" fmla="*/ 1005782 w 1842380"/>
                <a:gd name="connsiteY9104" fmla="*/ 535910 h 1847704"/>
                <a:gd name="connsiteX9105" fmla="*/ 1005782 w 1842380"/>
                <a:gd name="connsiteY9105" fmla="*/ 535910 h 1847704"/>
                <a:gd name="connsiteX9106" fmla="*/ 1005782 w 1842380"/>
                <a:gd name="connsiteY9106" fmla="*/ 696719 h 1847704"/>
                <a:gd name="connsiteX9107" fmla="*/ 1005782 w 1842380"/>
                <a:gd name="connsiteY9107" fmla="*/ 703642 h 1847704"/>
                <a:gd name="connsiteX9108" fmla="*/ 997795 w 1842380"/>
                <a:gd name="connsiteY9108" fmla="*/ 701512 h 1847704"/>
                <a:gd name="connsiteX9109" fmla="*/ 996730 w 1842380"/>
                <a:gd name="connsiteY9109" fmla="*/ 701512 h 1847704"/>
                <a:gd name="connsiteX9110" fmla="*/ 996730 w 1842380"/>
                <a:gd name="connsiteY9110" fmla="*/ 694589 h 1847704"/>
                <a:gd name="connsiteX9111" fmla="*/ 996730 w 1842380"/>
                <a:gd name="connsiteY9111" fmla="*/ 695654 h 1847704"/>
                <a:gd name="connsiteX9112" fmla="*/ 1005782 w 1842380"/>
                <a:gd name="connsiteY9112" fmla="*/ 696719 h 1847704"/>
                <a:gd name="connsiteX9113" fmla="*/ 1005782 w 1842380"/>
                <a:gd name="connsiteY9113" fmla="*/ 696719 h 1847704"/>
                <a:gd name="connsiteX9114" fmla="*/ 1005782 w 1842380"/>
                <a:gd name="connsiteY9114" fmla="*/ 733993 h 1847704"/>
                <a:gd name="connsiteX9115" fmla="*/ 1004717 w 1842380"/>
                <a:gd name="connsiteY9115" fmla="*/ 731863 h 1847704"/>
                <a:gd name="connsiteX9116" fmla="*/ 996730 w 1842380"/>
                <a:gd name="connsiteY9116" fmla="*/ 701512 h 1847704"/>
                <a:gd name="connsiteX9117" fmla="*/ 996730 w 1842380"/>
                <a:gd name="connsiteY9117" fmla="*/ 730798 h 1847704"/>
                <a:gd name="connsiteX9118" fmla="*/ 996730 w 1842380"/>
                <a:gd name="connsiteY9118" fmla="*/ 730798 h 1847704"/>
                <a:gd name="connsiteX9119" fmla="*/ 996730 w 1842380"/>
                <a:gd name="connsiteY9119" fmla="*/ 730798 h 1847704"/>
                <a:gd name="connsiteX9120" fmla="*/ 996730 w 1842380"/>
                <a:gd name="connsiteY9120" fmla="*/ 736655 h 1847704"/>
                <a:gd name="connsiteX9121" fmla="*/ 999925 w 1842380"/>
                <a:gd name="connsiteY9121" fmla="*/ 736655 h 1847704"/>
                <a:gd name="connsiteX9122" fmla="*/ 1005782 w 1842380"/>
                <a:gd name="connsiteY9122" fmla="*/ 742513 h 1847704"/>
                <a:gd name="connsiteX9123" fmla="*/ 1005782 w 1842380"/>
                <a:gd name="connsiteY9123" fmla="*/ 733993 h 1847704"/>
                <a:gd name="connsiteX9124" fmla="*/ 1005782 w 1842380"/>
                <a:gd name="connsiteY9124" fmla="*/ 733993 h 1847704"/>
                <a:gd name="connsiteX9125" fmla="*/ 1005782 w 1842380"/>
                <a:gd name="connsiteY9125" fmla="*/ 1130158 h 1847704"/>
                <a:gd name="connsiteX9126" fmla="*/ 1005782 w 1842380"/>
                <a:gd name="connsiteY9126" fmla="*/ 1139210 h 1847704"/>
                <a:gd name="connsiteX9127" fmla="*/ 1004717 w 1842380"/>
                <a:gd name="connsiteY9127" fmla="*/ 1138145 h 1847704"/>
                <a:gd name="connsiteX9128" fmla="*/ 996730 w 1842380"/>
                <a:gd name="connsiteY9128" fmla="*/ 1138145 h 1847704"/>
                <a:gd name="connsiteX9129" fmla="*/ 996730 w 1842380"/>
                <a:gd name="connsiteY9129" fmla="*/ 1132288 h 1847704"/>
                <a:gd name="connsiteX9130" fmla="*/ 1003652 w 1842380"/>
                <a:gd name="connsiteY9130" fmla="*/ 1131223 h 1847704"/>
                <a:gd name="connsiteX9131" fmla="*/ 1005782 w 1842380"/>
                <a:gd name="connsiteY9131" fmla="*/ 1130158 h 1847704"/>
                <a:gd name="connsiteX9132" fmla="*/ 1005782 w 1842380"/>
                <a:gd name="connsiteY9132" fmla="*/ 1130158 h 1847704"/>
                <a:gd name="connsiteX9133" fmla="*/ 1005782 w 1842380"/>
                <a:gd name="connsiteY9133" fmla="*/ 1160509 h 1847704"/>
                <a:gd name="connsiteX9134" fmla="*/ 1005782 w 1842380"/>
                <a:gd name="connsiteY9134" fmla="*/ 1171691 h 1847704"/>
                <a:gd name="connsiteX9135" fmla="*/ 996730 w 1842380"/>
                <a:gd name="connsiteY9135" fmla="*/ 1174886 h 1847704"/>
                <a:gd name="connsiteX9136" fmla="*/ 996730 w 1842380"/>
                <a:gd name="connsiteY9136" fmla="*/ 1169029 h 1847704"/>
                <a:gd name="connsiteX9137" fmla="*/ 1000990 w 1842380"/>
                <a:gd name="connsiteY9137" fmla="*/ 1166899 h 1847704"/>
                <a:gd name="connsiteX9138" fmla="*/ 1002055 w 1842380"/>
                <a:gd name="connsiteY9138" fmla="*/ 1165834 h 1847704"/>
                <a:gd name="connsiteX9139" fmla="*/ 996197 w 1842380"/>
                <a:gd name="connsiteY9139" fmla="*/ 1161574 h 1847704"/>
                <a:gd name="connsiteX9140" fmla="*/ 996197 w 1842380"/>
                <a:gd name="connsiteY9140" fmla="*/ 1152522 h 1847704"/>
                <a:gd name="connsiteX9141" fmla="*/ 1005782 w 1842380"/>
                <a:gd name="connsiteY9141" fmla="*/ 1160509 h 1847704"/>
                <a:gd name="connsiteX9142" fmla="*/ 1005782 w 1842380"/>
                <a:gd name="connsiteY9142" fmla="*/ 1160509 h 1847704"/>
                <a:gd name="connsiteX9143" fmla="*/ 1005782 w 1842380"/>
                <a:gd name="connsiteY9143" fmla="*/ 1194055 h 1847704"/>
                <a:gd name="connsiteX9144" fmla="*/ 1005782 w 1842380"/>
                <a:gd name="connsiteY9144" fmla="*/ 1217485 h 1847704"/>
                <a:gd name="connsiteX9145" fmla="*/ 1005782 w 1842380"/>
                <a:gd name="connsiteY9145" fmla="*/ 1218550 h 1847704"/>
                <a:gd name="connsiteX9146" fmla="*/ 1002587 w 1842380"/>
                <a:gd name="connsiteY9146" fmla="*/ 1221744 h 1847704"/>
                <a:gd name="connsiteX9147" fmla="*/ 999392 w 1842380"/>
                <a:gd name="connsiteY9147" fmla="*/ 1223874 h 1847704"/>
                <a:gd name="connsiteX9148" fmla="*/ 997262 w 1842380"/>
                <a:gd name="connsiteY9148" fmla="*/ 1226004 h 1847704"/>
                <a:gd name="connsiteX9149" fmla="*/ 997262 w 1842380"/>
                <a:gd name="connsiteY9149" fmla="*/ 1202043 h 1847704"/>
                <a:gd name="connsiteX9150" fmla="*/ 1001522 w 1842380"/>
                <a:gd name="connsiteY9150" fmla="*/ 1197783 h 1847704"/>
                <a:gd name="connsiteX9151" fmla="*/ 1005782 w 1842380"/>
                <a:gd name="connsiteY9151" fmla="*/ 1194055 h 1847704"/>
                <a:gd name="connsiteX9152" fmla="*/ 1005782 w 1842380"/>
                <a:gd name="connsiteY9152" fmla="*/ 1194055 h 1847704"/>
                <a:gd name="connsiteX9153" fmla="*/ 1005782 w 1842380"/>
                <a:gd name="connsiteY9153" fmla="*/ 1238251 h 1847704"/>
                <a:gd name="connsiteX9154" fmla="*/ 1005782 w 1842380"/>
                <a:gd name="connsiteY9154" fmla="*/ 1255291 h 1847704"/>
                <a:gd name="connsiteX9155" fmla="*/ 1004717 w 1842380"/>
                <a:gd name="connsiteY9155" fmla="*/ 1258486 h 1847704"/>
                <a:gd name="connsiteX9156" fmla="*/ 1003652 w 1842380"/>
                <a:gd name="connsiteY9156" fmla="*/ 1261680 h 1847704"/>
                <a:gd name="connsiteX9157" fmla="*/ 1001522 w 1842380"/>
                <a:gd name="connsiteY9157" fmla="*/ 1264875 h 1847704"/>
                <a:gd name="connsiteX9158" fmla="*/ 998327 w 1842380"/>
                <a:gd name="connsiteY9158" fmla="*/ 1270733 h 1847704"/>
                <a:gd name="connsiteX9159" fmla="*/ 997262 w 1842380"/>
                <a:gd name="connsiteY9159" fmla="*/ 1272862 h 1847704"/>
                <a:gd name="connsiteX9160" fmla="*/ 997262 w 1842380"/>
                <a:gd name="connsiteY9160" fmla="*/ 1242511 h 1847704"/>
                <a:gd name="connsiteX9161" fmla="*/ 997262 w 1842380"/>
                <a:gd name="connsiteY9161" fmla="*/ 1242511 h 1847704"/>
                <a:gd name="connsiteX9162" fmla="*/ 1001522 w 1842380"/>
                <a:gd name="connsiteY9162" fmla="*/ 1239316 h 1847704"/>
                <a:gd name="connsiteX9163" fmla="*/ 1003652 w 1842380"/>
                <a:gd name="connsiteY9163" fmla="*/ 1238251 h 1847704"/>
                <a:gd name="connsiteX9164" fmla="*/ 1005782 w 1842380"/>
                <a:gd name="connsiteY9164" fmla="*/ 1238251 h 1847704"/>
                <a:gd name="connsiteX9165" fmla="*/ 1005782 w 1842380"/>
                <a:gd name="connsiteY9165" fmla="*/ 1238251 h 1847704"/>
                <a:gd name="connsiteX9166" fmla="*/ 1005782 w 1842380"/>
                <a:gd name="connsiteY9166" fmla="*/ 1417164 h 1847704"/>
                <a:gd name="connsiteX9167" fmla="*/ 1005782 w 1842380"/>
                <a:gd name="connsiteY9167" fmla="*/ 1435269 h 1847704"/>
                <a:gd name="connsiteX9168" fmla="*/ 997795 w 1842380"/>
                <a:gd name="connsiteY9168" fmla="*/ 1429412 h 1847704"/>
                <a:gd name="connsiteX9169" fmla="*/ 996730 w 1842380"/>
                <a:gd name="connsiteY9169" fmla="*/ 1428347 h 1847704"/>
                <a:gd name="connsiteX9170" fmla="*/ 996730 w 1842380"/>
                <a:gd name="connsiteY9170" fmla="*/ 1418229 h 1847704"/>
                <a:gd name="connsiteX9171" fmla="*/ 1000990 w 1842380"/>
                <a:gd name="connsiteY9171" fmla="*/ 1419294 h 1847704"/>
                <a:gd name="connsiteX9172" fmla="*/ 1005782 w 1842380"/>
                <a:gd name="connsiteY9172" fmla="*/ 1417164 h 1847704"/>
                <a:gd name="connsiteX9173" fmla="*/ 1005782 w 1842380"/>
                <a:gd name="connsiteY9173" fmla="*/ 1417164 h 1847704"/>
                <a:gd name="connsiteX9174" fmla="*/ 1005782 w 1842380"/>
                <a:gd name="connsiteY9174" fmla="*/ 1467750 h 1847704"/>
                <a:gd name="connsiteX9175" fmla="*/ 1005782 w 1842380"/>
                <a:gd name="connsiteY9175" fmla="*/ 1477867 h 1847704"/>
                <a:gd name="connsiteX9176" fmla="*/ 996730 w 1842380"/>
                <a:gd name="connsiteY9176" fmla="*/ 1476802 h 1847704"/>
                <a:gd name="connsiteX9177" fmla="*/ 996730 w 1842380"/>
                <a:gd name="connsiteY9177" fmla="*/ 1476802 h 1847704"/>
                <a:gd name="connsiteX9178" fmla="*/ 996730 w 1842380"/>
                <a:gd name="connsiteY9178" fmla="*/ 1465620 h 1847704"/>
                <a:gd name="connsiteX9179" fmla="*/ 1005782 w 1842380"/>
                <a:gd name="connsiteY9179" fmla="*/ 1467750 h 1847704"/>
                <a:gd name="connsiteX9180" fmla="*/ 1005782 w 1842380"/>
                <a:gd name="connsiteY9180" fmla="*/ 1467750 h 1847704"/>
                <a:gd name="connsiteX9181" fmla="*/ 1005782 w 1842380"/>
                <a:gd name="connsiteY9181" fmla="*/ 1737185 h 1847704"/>
                <a:gd name="connsiteX9182" fmla="*/ 1005782 w 1842380"/>
                <a:gd name="connsiteY9182" fmla="*/ 1753159 h 1847704"/>
                <a:gd name="connsiteX9183" fmla="*/ 997795 w 1842380"/>
                <a:gd name="connsiteY9183" fmla="*/ 1755289 h 1847704"/>
                <a:gd name="connsiteX9184" fmla="*/ 1005782 w 1842380"/>
                <a:gd name="connsiteY9184" fmla="*/ 1763276 h 1847704"/>
                <a:gd name="connsiteX9185" fmla="*/ 1005782 w 1842380"/>
                <a:gd name="connsiteY9185" fmla="*/ 1796823 h 1847704"/>
                <a:gd name="connsiteX9186" fmla="*/ 996730 w 1842380"/>
                <a:gd name="connsiteY9186" fmla="*/ 1783511 h 1847704"/>
                <a:gd name="connsiteX9187" fmla="*/ 996730 w 1842380"/>
                <a:gd name="connsiteY9187" fmla="*/ 1739847 h 1847704"/>
                <a:gd name="connsiteX9188" fmla="*/ 1005782 w 1842380"/>
                <a:gd name="connsiteY9188" fmla="*/ 1737185 h 1847704"/>
                <a:gd name="connsiteX9189" fmla="*/ 1005782 w 1842380"/>
                <a:gd name="connsiteY9189" fmla="*/ 1737185 h 1847704"/>
                <a:gd name="connsiteX9190" fmla="*/ 1005782 w 1842380"/>
                <a:gd name="connsiteY9190" fmla="*/ 1826109 h 1847704"/>
                <a:gd name="connsiteX9191" fmla="*/ 1005782 w 1842380"/>
                <a:gd name="connsiteY9191" fmla="*/ 1842083 h 1847704"/>
                <a:gd name="connsiteX9192" fmla="*/ 996730 w 1842380"/>
                <a:gd name="connsiteY9192" fmla="*/ 1843148 h 1847704"/>
                <a:gd name="connsiteX9193" fmla="*/ 996730 w 1842380"/>
                <a:gd name="connsiteY9193" fmla="*/ 1827174 h 1847704"/>
                <a:gd name="connsiteX9194" fmla="*/ 1005782 w 1842380"/>
                <a:gd name="connsiteY9194" fmla="*/ 1826109 h 1847704"/>
                <a:gd name="connsiteX9195" fmla="*/ 985548 w 1842380"/>
                <a:gd name="connsiteY9195" fmla="*/ 955504 h 1847704"/>
                <a:gd name="connsiteX9196" fmla="*/ 996730 w 1842380"/>
                <a:gd name="connsiteY9196" fmla="*/ 947517 h 1847704"/>
                <a:gd name="connsiteX9197" fmla="*/ 996730 w 1842380"/>
                <a:gd name="connsiteY9197" fmla="*/ 880957 h 1847704"/>
                <a:gd name="connsiteX9198" fmla="*/ 985548 w 1842380"/>
                <a:gd name="connsiteY9198" fmla="*/ 880957 h 1847704"/>
                <a:gd name="connsiteX9199" fmla="*/ 985548 w 1842380"/>
                <a:gd name="connsiteY9199" fmla="*/ 955504 h 1847704"/>
                <a:gd name="connsiteX9200" fmla="*/ 985548 w 1842380"/>
                <a:gd name="connsiteY9200" fmla="*/ 955504 h 1847704"/>
                <a:gd name="connsiteX9201" fmla="*/ 985548 w 1842380"/>
                <a:gd name="connsiteY9201" fmla="*/ 1045494 h 1847704"/>
                <a:gd name="connsiteX9202" fmla="*/ 996730 w 1842380"/>
                <a:gd name="connsiteY9202" fmla="*/ 1053481 h 1847704"/>
                <a:gd name="connsiteX9203" fmla="*/ 996730 w 1842380"/>
                <a:gd name="connsiteY9203" fmla="*/ 986921 h 1847704"/>
                <a:gd name="connsiteX9204" fmla="*/ 985548 w 1842380"/>
                <a:gd name="connsiteY9204" fmla="*/ 955504 h 1847704"/>
                <a:gd name="connsiteX9205" fmla="*/ 985548 w 1842380"/>
                <a:gd name="connsiteY9205" fmla="*/ 1045494 h 1847704"/>
                <a:gd name="connsiteX9206" fmla="*/ 985548 w 1842380"/>
                <a:gd name="connsiteY9206" fmla="*/ 1045494 h 1847704"/>
                <a:gd name="connsiteX9207" fmla="*/ 996730 w 1842380"/>
                <a:gd name="connsiteY9207" fmla="*/ 5561 h 1847704"/>
                <a:gd name="connsiteX9208" fmla="*/ 996730 w 1842380"/>
                <a:gd name="connsiteY9208" fmla="*/ 21535 h 1847704"/>
                <a:gd name="connsiteX9209" fmla="*/ 985548 w 1842380"/>
                <a:gd name="connsiteY9209" fmla="*/ 21535 h 1847704"/>
                <a:gd name="connsiteX9210" fmla="*/ 985548 w 1842380"/>
                <a:gd name="connsiteY9210" fmla="*/ 6626 h 1847704"/>
                <a:gd name="connsiteX9211" fmla="*/ 996730 w 1842380"/>
                <a:gd name="connsiteY9211" fmla="*/ 5561 h 1847704"/>
                <a:gd name="connsiteX9212" fmla="*/ 996730 w 1842380"/>
                <a:gd name="connsiteY9212" fmla="*/ 5561 h 1847704"/>
                <a:gd name="connsiteX9213" fmla="*/ 996730 w 1842380"/>
                <a:gd name="connsiteY9213" fmla="*/ 57211 h 1847704"/>
                <a:gd name="connsiteX9214" fmla="*/ 996730 w 1842380"/>
                <a:gd name="connsiteY9214" fmla="*/ 107797 h 1847704"/>
                <a:gd name="connsiteX9215" fmla="*/ 985548 w 1842380"/>
                <a:gd name="connsiteY9215" fmla="*/ 109927 h 1847704"/>
                <a:gd name="connsiteX9216" fmla="*/ 985548 w 1842380"/>
                <a:gd name="connsiteY9216" fmla="*/ 93952 h 1847704"/>
                <a:gd name="connsiteX9217" fmla="*/ 994600 w 1842380"/>
                <a:gd name="connsiteY9217" fmla="*/ 92887 h 1847704"/>
                <a:gd name="connsiteX9218" fmla="*/ 985548 w 1842380"/>
                <a:gd name="connsiteY9218" fmla="*/ 79575 h 1847704"/>
                <a:gd name="connsiteX9219" fmla="*/ 985548 w 1842380"/>
                <a:gd name="connsiteY9219" fmla="*/ 35912 h 1847704"/>
                <a:gd name="connsiteX9220" fmla="*/ 996730 w 1842380"/>
                <a:gd name="connsiteY9220" fmla="*/ 57211 h 1847704"/>
                <a:gd name="connsiteX9221" fmla="*/ 996730 w 1842380"/>
                <a:gd name="connsiteY9221" fmla="*/ 57211 h 1847704"/>
                <a:gd name="connsiteX9222" fmla="*/ 996730 w 1842380"/>
                <a:gd name="connsiteY9222" fmla="*/ 239852 h 1847704"/>
                <a:gd name="connsiteX9223" fmla="*/ 996730 w 1842380"/>
                <a:gd name="connsiteY9223" fmla="*/ 247839 h 1847704"/>
                <a:gd name="connsiteX9224" fmla="*/ 995665 w 1842380"/>
                <a:gd name="connsiteY9224" fmla="*/ 243579 h 1847704"/>
                <a:gd name="connsiteX9225" fmla="*/ 996730 w 1842380"/>
                <a:gd name="connsiteY9225" fmla="*/ 239852 h 1847704"/>
                <a:gd name="connsiteX9226" fmla="*/ 996730 w 1842380"/>
                <a:gd name="connsiteY9226" fmla="*/ 239852 h 1847704"/>
                <a:gd name="connsiteX9227" fmla="*/ 996730 w 1842380"/>
                <a:gd name="connsiteY9227" fmla="*/ 258488 h 1847704"/>
                <a:gd name="connsiteX9228" fmla="*/ 996730 w 1842380"/>
                <a:gd name="connsiteY9228" fmla="*/ 285645 h 1847704"/>
                <a:gd name="connsiteX9229" fmla="*/ 985548 w 1842380"/>
                <a:gd name="connsiteY9229" fmla="*/ 284580 h 1847704"/>
                <a:gd name="connsiteX9230" fmla="*/ 985548 w 1842380"/>
                <a:gd name="connsiteY9230" fmla="*/ 256359 h 1847704"/>
                <a:gd name="connsiteX9231" fmla="*/ 996730 w 1842380"/>
                <a:gd name="connsiteY9231" fmla="*/ 258488 h 1847704"/>
                <a:gd name="connsiteX9232" fmla="*/ 996730 w 1842380"/>
                <a:gd name="connsiteY9232" fmla="*/ 258488 h 1847704"/>
                <a:gd name="connsiteX9233" fmla="*/ 996730 w 1842380"/>
                <a:gd name="connsiteY9233" fmla="*/ 293632 h 1847704"/>
                <a:gd name="connsiteX9234" fmla="*/ 996730 w 1842380"/>
                <a:gd name="connsiteY9234" fmla="*/ 315996 h 1847704"/>
                <a:gd name="connsiteX9235" fmla="*/ 990873 w 1842380"/>
                <a:gd name="connsiteY9235" fmla="*/ 317061 h 1847704"/>
                <a:gd name="connsiteX9236" fmla="*/ 985015 w 1842380"/>
                <a:gd name="connsiteY9236" fmla="*/ 313866 h 1847704"/>
                <a:gd name="connsiteX9237" fmla="*/ 985015 w 1842380"/>
                <a:gd name="connsiteY9237" fmla="*/ 295762 h 1847704"/>
                <a:gd name="connsiteX9238" fmla="*/ 996730 w 1842380"/>
                <a:gd name="connsiteY9238" fmla="*/ 293632 h 1847704"/>
                <a:gd name="connsiteX9239" fmla="*/ 996730 w 1842380"/>
                <a:gd name="connsiteY9239" fmla="*/ 293632 h 1847704"/>
                <a:gd name="connsiteX9240" fmla="*/ 996730 w 1842380"/>
                <a:gd name="connsiteY9240" fmla="*/ 390543 h 1847704"/>
                <a:gd name="connsiteX9241" fmla="*/ 996730 w 1842380"/>
                <a:gd name="connsiteY9241" fmla="*/ 410778 h 1847704"/>
                <a:gd name="connsiteX9242" fmla="*/ 985548 w 1842380"/>
                <a:gd name="connsiteY9242" fmla="*/ 399596 h 1847704"/>
                <a:gd name="connsiteX9243" fmla="*/ 985548 w 1842380"/>
                <a:gd name="connsiteY9243" fmla="*/ 388414 h 1847704"/>
                <a:gd name="connsiteX9244" fmla="*/ 993535 w 1842380"/>
                <a:gd name="connsiteY9244" fmla="*/ 391608 h 1847704"/>
                <a:gd name="connsiteX9245" fmla="*/ 996730 w 1842380"/>
                <a:gd name="connsiteY9245" fmla="*/ 390543 h 1847704"/>
                <a:gd name="connsiteX9246" fmla="*/ 996730 w 1842380"/>
                <a:gd name="connsiteY9246" fmla="*/ 390543 h 1847704"/>
                <a:gd name="connsiteX9247" fmla="*/ 996730 w 1842380"/>
                <a:gd name="connsiteY9247" fmla="*/ 443259 h 1847704"/>
                <a:gd name="connsiteX9248" fmla="*/ 996730 w 1842380"/>
                <a:gd name="connsiteY9248" fmla="*/ 452311 h 1847704"/>
                <a:gd name="connsiteX9249" fmla="*/ 985548 w 1842380"/>
                <a:gd name="connsiteY9249" fmla="*/ 451246 h 1847704"/>
                <a:gd name="connsiteX9250" fmla="*/ 985548 w 1842380"/>
                <a:gd name="connsiteY9250" fmla="*/ 441129 h 1847704"/>
                <a:gd name="connsiteX9251" fmla="*/ 996730 w 1842380"/>
                <a:gd name="connsiteY9251" fmla="*/ 443259 h 1847704"/>
                <a:gd name="connsiteX9252" fmla="*/ 996730 w 1842380"/>
                <a:gd name="connsiteY9252" fmla="*/ 443259 h 1847704"/>
                <a:gd name="connsiteX9253" fmla="*/ 996730 w 1842380"/>
                <a:gd name="connsiteY9253" fmla="*/ 591821 h 1847704"/>
                <a:gd name="connsiteX9254" fmla="*/ 996730 w 1842380"/>
                <a:gd name="connsiteY9254" fmla="*/ 605133 h 1847704"/>
                <a:gd name="connsiteX9255" fmla="*/ 995665 w 1842380"/>
                <a:gd name="connsiteY9255" fmla="*/ 604068 h 1847704"/>
                <a:gd name="connsiteX9256" fmla="*/ 995665 w 1842380"/>
                <a:gd name="connsiteY9256" fmla="*/ 598211 h 1847704"/>
                <a:gd name="connsiteX9257" fmla="*/ 995665 w 1842380"/>
                <a:gd name="connsiteY9257" fmla="*/ 593951 h 1847704"/>
                <a:gd name="connsiteX9258" fmla="*/ 996730 w 1842380"/>
                <a:gd name="connsiteY9258" fmla="*/ 591821 h 1847704"/>
                <a:gd name="connsiteX9259" fmla="*/ 996730 w 1842380"/>
                <a:gd name="connsiteY9259" fmla="*/ 591821 h 1847704"/>
                <a:gd name="connsiteX9260" fmla="*/ 996730 w 1842380"/>
                <a:gd name="connsiteY9260" fmla="*/ 618977 h 1847704"/>
                <a:gd name="connsiteX9261" fmla="*/ 996730 w 1842380"/>
                <a:gd name="connsiteY9261" fmla="*/ 649329 h 1847704"/>
                <a:gd name="connsiteX9262" fmla="*/ 994600 w 1842380"/>
                <a:gd name="connsiteY9262" fmla="*/ 648264 h 1847704"/>
                <a:gd name="connsiteX9263" fmla="*/ 993535 w 1842380"/>
                <a:gd name="connsiteY9263" fmla="*/ 646134 h 1847704"/>
                <a:gd name="connsiteX9264" fmla="*/ 992470 w 1842380"/>
                <a:gd name="connsiteY9264" fmla="*/ 644004 h 1847704"/>
                <a:gd name="connsiteX9265" fmla="*/ 991405 w 1842380"/>
                <a:gd name="connsiteY9265" fmla="*/ 639744 h 1847704"/>
                <a:gd name="connsiteX9266" fmla="*/ 991405 w 1842380"/>
                <a:gd name="connsiteY9266" fmla="*/ 633887 h 1847704"/>
                <a:gd name="connsiteX9267" fmla="*/ 992470 w 1842380"/>
                <a:gd name="connsiteY9267" fmla="*/ 629627 h 1847704"/>
                <a:gd name="connsiteX9268" fmla="*/ 992470 w 1842380"/>
                <a:gd name="connsiteY9268" fmla="*/ 626432 h 1847704"/>
                <a:gd name="connsiteX9269" fmla="*/ 994600 w 1842380"/>
                <a:gd name="connsiteY9269" fmla="*/ 623237 h 1847704"/>
                <a:gd name="connsiteX9270" fmla="*/ 996730 w 1842380"/>
                <a:gd name="connsiteY9270" fmla="*/ 618977 h 1847704"/>
                <a:gd name="connsiteX9271" fmla="*/ 996730 w 1842380"/>
                <a:gd name="connsiteY9271" fmla="*/ 618977 h 1847704"/>
                <a:gd name="connsiteX9272" fmla="*/ 996730 w 1842380"/>
                <a:gd name="connsiteY9272" fmla="*/ 694589 h 1847704"/>
                <a:gd name="connsiteX9273" fmla="*/ 996730 w 1842380"/>
                <a:gd name="connsiteY9273" fmla="*/ 701512 h 1847704"/>
                <a:gd name="connsiteX9274" fmla="*/ 995665 w 1842380"/>
                <a:gd name="connsiteY9274" fmla="*/ 701512 h 1847704"/>
                <a:gd name="connsiteX9275" fmla="*/ 996730 w 1842380"/>
                <a:gd name="connsiteY9275" fmla="*/ 701512 h 1847704"/>
                <a:gd name="connsiteX9276" fmla="*/ 996730 w 1842380"/>
                <a:gd name="connsiteY9276" fmla="*/ 730798 h 1847704"/>
                <a:gd name="connsiteX9277" fmla="*/ 985548 w 1842380"/>
                <a:gd name="connsiteY9277" fmla="*/ 699382 h 1847704"/>
                <a:gd name="connsiteX9278" fmla="*/ 985548 w 1842380"/>
                <a:gd name="connsiteY9278" fmla="*/ 692460 h 1847704"/>
                <a:gd name="connsiteX9279" fmla="*/ 989808 w 1842380"/>
                <a:gd name="connsiteY9279" fmla="*/ 694589 h 1847704"/>
                <a:gd name="connsiteX9280" fmla="*/ 996730 w 1842380"/>
                <a:gd name="connsiteY9280" fmla="*/ 694589 h 1847704"/>
                <a:gd name="connsiteX9281" fmla="*/ 996730 w 1842380"/>
                <a:gd name="connsiteY9281" fmla="*/ 694589 h 1847704"/>
                <a:gd name="connsiteX9282" fmla="*/ 996730 w 1842380"/>
                <a:gd name="connsiteY9282" fmla="*/ 730266 h 1847704"/>
                <a:gd name="connsiteX9283" fmla="*/ 985548 w 1842380"/>
                <a:gd name="connsiteY9283" fmla="*/ 728136 h 1847704"/>
                <a:gd name="connsiteX9284" fmla="*/ 985548 w 1842380"/>
                <a:gd name="connsiteY9284" fmla="*/ 735058 h 1847704"/>
                <a:gd name="connsiteX9285" fmla="*/ 996730 w 1842380"/>
                <a:gd name="connsiteY9285" fmla="*/ 736123 h 1847704"/>
                <a:gd name="connsiteX9286" fmla="*/ 996730 w 1842380"/>
                <a:gd name="connsiteY9286" fmla="*/ 730266 h 1847704"/>
                <a:gd name="connsiteX9287" fmla="*/ 996730 w 1842380"/>
                <a:gd name="connsiteY9287" fmla="*/ 730266 h 1847704"/>
                <a:gd name="connsiteX9288" fmla="*/ 996730 w 1842380"/>
                <a:gd name="connsiteY9288" fmla="*/ 1132288 h 1847704"/>
                <a:gd name="connsiteX9289" fmla="*/ 996730 w 1842380"/>
                <a:gd name="connsiteY9289" fmla="*/ 1138145 h 1847704"/>
                <a:gd name="connsiteX9290" fmla="*/ 985548 w 1842380"/>
                <a:gd name="connsiteY9290" fmla="*/ 1142405 h 1847704"/>
                <a:gd name="connsiteX9291" fmla="*/ 985548 w 1842380"/>
                <a:gd name="connsiteY9291" fmla="*/ 1135483 h 1847704"/>
                <a:gd name="connsiteX9292" fmla="*/ 996730 w 1842380"/>
                <a:gd name="connsiteY9292" fmla="*/ 1132288 h 1847704"/>
                <a:gd name="connsiteX9293" fmla="*/ 996730 w 1842380"/>
                <a:gd name="connsiteY9293" fmla="*/ 1132288 h 1847704"/>
                <a:gd name="connsiteX9294" fmla="*/ 996730 w 1842380"/>
                <a:gd name="connsiteY9294" fmla="*/ 1152522 h 1847704"/>
                <a:gd name="connsiteX9295" fmla="*/ 996730 w 1842380"/>
                <a:gd name="connsiteY9295" fmla="*/ 1161574 h 1847704"/>
                <a:gd name="connsiteX9296" fmla="*/ 985548 w 1842380"/>
                <a:gd name="connsiteY9296" fmla="*/ 1151457 h 1847704"/>
                <a:gd name="connsiteX9297" fmla="*/ 985548 w 1842380"/>
                <a:gd name="connsiteY9297" fmla="*/ 1143470 h 1847704"/>
                <a:gd name="connsiteX9298" fmla="*/ 996730 w 1842380"/>
                <a:gd name="connsiteY9298" fmla="*/ 1152522 h 1847704"/>
                <a:gd name="connsiteX9299" fmla="*/ 996730 w 1842380"/>
                <a:gd name="connsiteY9299" fmla="*/ 1152522 h 1847704"/>
                <a:gd name="connsiteX9300" fmla="*/ 996730 w 1842380"/>
                <a:gd name="connsiteY9300" fmla="*/ 1169561 h 1847704"/>
                <a:gd name="connsiteX9301" fmla="*/ 996730 w 1842380"/>
                <a:gd name="connsiteY9301" fmla="*/ 1175419 h 1847704"/>
                <a:gd name="connsiteX9302" fmla="*/ 985548 w 1842380"/>
                <a:gd name="connsiteY9302" fmla="*/ 1177549 h 1847704"/>
                <a:gd name="connsiteX9303" fmla="*/ 985548 w 1842380"/>
                <a:gd name="connsiteY9303" fmla="*/ 1171691 h 1847704"/>
                <a:gd name="connsiteX9304" fmla="*/ 996730 w 1842380"/>
                <a:gd name="connsiteY9304" fmla="*/ 1169561 h 1847704"/>
                <a:gd name="connsiteX9305" fmla="*/ 996730 w 1842380"/>
                <a:gd name="connsiteY9305" fmla="*/ 1169561 h 1847704"/>
                <a:gd name="connsiteX9306" fmla="*/ 996730 w 1842380"/>
                <a:gd name="connsiteY9306" fmla="*/ 1202043 h 1847704"/>
                <a:gd name="connsiteX9307" fmla="*/ 996730 w 1842380"/>
                <a:gd name="connsiteY9307" fmla="*/ 1227069 h 1847704"/>
                <a:gd name="connsiteX9308" fmla="*/ 993535 w 1842380"/>
                <a:gd name="connsiteY9308" fmla="*/ 1229199 h 1847704"/>
                <a:gd name="connsiteX9309" fmla="*/ 991405 w 1842380"/>
                <a:gd name="connsiteY9309" fmla="*/ 1232394 h 1847704"/>
                <a:gd name="connsiteX9310" fmla="*/ 985548 w 1842380"/>
                <a:gd name="connsiteY9310" fmla="*/ 1233459 h 1847704"/>
                <a:gd name="connsiteX9311" fmla="*/ 985548 w 1842380"/>
                <a:gd name="connsiteY9311" fmla="*/ 1215355 h 1847704"/>
                <a:gd name="connsiteX9312" fmla="*/ 987678 w 1842380"/>
                <a:gd name="connsiteY9312" fmla="*/ 1213225 h 1847704"/>
                <a:gd name="connsiteX9313" fmla="*/ 988743 w 1842380"/>
                <a:gd name="connsiteY9313" fmla="*/ 1208965 h 1847704"/>
                <a:gd name="connsiteX9314" fmla="*/ 994600 w 1842380"/>
                <a:gd name="connsiteY9314" fmla="*/ 1204705 h 1847704"/>
                <a:gd name="connsiteX9315" fmla="*/ 996730 w 1842380"/>
                <a:gd name="connsiteY9315" fmla="*/ 1202043 h 1847704"/>
                <a:gd name="connsiteX9316" fmla="*/ 996730 w 1842380"/>
                <a:gd name="connsiteY9316" fmla="*/ 1202043 h 1847704"/>
                <a:gd name="connsiteX9317" fmla="*/ 996730 w 1842380"/>
                <a:gd name="connsiteY9317" fmla="*/ 1242511 h 1847704"/>
                <a:gd name="connsiteX9318" fmla="*/ 996730 w 1842380"/>
                <a:gd name="connsiteY9318" fmla="*/ 1272862 h 1847704"/>
                <a:gd name="connsiteX9319" fmla="*/ 994600 w 1842380"/>
                <a:gd name="connsiteY9319" fmla="*/ 1273927 h 1847704"/>
                <a:gd name="connsiteX9320" fmla="*/ 988743 w 1842380"/>
                <a:gd name="connsiteY9320" fmla="*/ 1278187 h 1847704"/>
                <a:gd name="connsiteX9321" fmla="*/ 985548 w 1842380"/>
                <a:gd name="connsiteY9321" fmla="*/ 1278187 h 1847704"/>
                <a:gd name="connsiteX9322" fmla="*/ 985548 w 1842380"/>
                <a:gd name="connsiteY9322" fmla="*/ 1255291 h 1847704"/>
                <a:gd name="connsiteX9323" fmla="*/ 989808 w 1842380"/>
                <a:gd name="connsiteY9323" fmla="*/ 1251031 h 1847704"/>
                <a:gd name="connsiteX9324" fmla="*/ 993003 w 1842380"/>
                <a:gd name="connsiteY9324" fmla="*/ 1249966 h 1847704"/>
                <a:gd name="connsiteX9325" fmla="*/ 994068 w 1842380"/>
                <a:gd name="connsiteY9325" fmla="*/ 1247836 h 1847704"/>
                <a:gd name="connsiteX9326" fmla="*/ 994068 w 1842380"/>
                <a:gd name="connsiteY9326" fmla="*/ 1244641 h 1847704"/>
                <a:gd name="connsiteX9327" fmla="*/ 996730 w 1842380"/>
                <a:gd name="connsiteY9327" fmla="*/ 1242511 h 1847704"/>
                <a:gd name="connsiteX9328" fmla="*/ 996730 w 1842380"/>
                <a:gd name="connsiteY9328" fmla="*/ 1242511 h 1847704"/>
                <a:gd name="connsiteX9329" fmla="*/ 996730 w 1842380"/>
                <a:gd name="connsiteY9329" fmla="*/ 1418229 h 1847704"/>
                <a:gd name="connsiteX9330" fmla="*/ 996730 w 1842380"/>
                <a:gd name="connsiteY9330" fmla="*/ 1428347 h 1847704"/>
                <a:gd name="connsiteX9331" fmla="*/ 985548 w 1842380"/>
                <a:gd name="connsiteY9331" fmla="*/ 1427282 h 1847704"/>
                <a:gd name="connsiteX9332" fmla="*/ 985548 w 1842380"/>
                <a:gd name="connsiteY9332" fmla="*/ 1417164 h 1847704"/>
                <a:gd name="connsiteX9333" fmla="*/ 996730 w 1842380"/>
                <a:gd name="connsiteY9333" fmla="*/ 1418229 h 1847704"/>
                <a:gd name="connsiteX9334" fmla="*/ 996730 w 1842380"/>
                <a:gd name="connsiteY9334" fmla="*/ 1418229 h 1847704"/>
                <a:gd name="connsiteX9335" fmla="*/ 996730 w 1842380"/>
                <a:gd name="connsiteY9335" fmla="*/ 1465620 h 1847704"/>
                <a:gd name="connsiteX9336" fmla="*/ 996730 w 1842380"/>
                <a:gd name="connsiteY9336" fmla="*/ 1476802 h 1847704"/>
                <a:gd name="connsiteX9337" fmla="*/ 990873 w 1842380"/>
                <a:gd name="connsiteY9337" fmla="*/ 1478932 h 1847704"/>
                <a:gd name="connsiteX9338" fmla="*/ 985015 w 1842380"/>
                <a:gd name="connsiteY9338" fmla="*/ 1479997 h 1847704"/>
                <a:gd name="connsiteX9339" fmla="*/ 985015 w 1842380"/>
                <a:gd name="connsiteY9339" fmla="*/ 1454971 h 1847704"/>
                <a:gd name="connsiteX9340" fmla="*/ 996730 w 1842380"/>
                <a:gd name="connsiteY9340" fmla="*/ 1465620 h 1847704"/>
                <a:gd name="connsiteX9341" fmla="*/ 996730 w 1842380"/>
                <a:gd name="connsiteY9341" fmla="*/ 1465620 h 1847704"/>
                <a:gd name="connsiteX9342" fmla="*/ 996730 w 1842380"/>
                <a:gd name="connsiteY9342" fmla="*/ 1739315 h 1847704"/>
                <a:gd name="connsiteX9343" fmla="*/ 996730 w 1842380"/>
                <a:gd name="connsiteY9343" fmla="*/ 1782978 h 1847704"/>
                <a:gd name="connsiteX9344" fmla="*/ 985548 w 1842380"/>
                <a:gd name="connsiteY9344" fmla="*/ 1769666 h 1847704"/>
                <a:gd name="connsiteX9345" fmla="*/ 985548 w 1842380"/>
                <a:gd name="connsiteY9345" fmla="*/ 1742510 h 1847704"/>
                <a:gd name="connsiteX9346" fmla="*/ 996730 w 1842380"/>
                <a:gd name="connsiteY9346" fmla="*/ 1739315 h 1847704"/>
                <a:gd name="connsiteX9347" fmla="*/ 996730 w 1842380"/>
                <a:gd name="connsiteY9347" fmla="*/ 1739315 h 1847704"/>
                <a:gd name="connsiteX9348" fmla="*/ 996730 w 1842380"/>
                <a:gd name="connsiteY9348" fmla="*/ 1827174 h 1847704"/>
                <a:gd name="connsiteX9349" fmla="*/ 996730 w 1842380"/>
                <a:gd name="connsiteY9349" fmla="*/ 1843148 h 1847704"/>
                <a:gd name="connsiteX9350" fmla="*/ 985548 w 1842380"/>
                <a:gd name="connsiteY9350" fmla="*/ 1843148 h 1847704"/>
                <a:gd name="connsiteX9351" fmla="*/ 985548 w 1842380"/>
                <a:gd name="connsiteY9351" fmla="*/ 1827174 h 1847704"/>
                <a:gd name="connsiteX9352" fmla="*/ 996730 w 1842380"/>
                <a:gd name="connsiteY9352" fmla="*/ 1827174 h 1847704"/>
                <a:gd name="connsiteX9353" fmla="*/ 996730 w 1842380"/>
                <a:gd name="connsiteY9353" fmla="*/ 1827174 h 1847704"/>
                <a:gd name="connsiteX9354" fmla="*/ 985548 w 1842380"/>
                <a:gd name="connsiteY9354" fmla="*/ 1651456 h 1847704"/>
                <a:gd name="connsiteX9355" fmla="*/ 985548 w 1842380"/>
                <a:gd name="connsiteY9355" fmla="*/ 1559337 h 1847704"/>
                <a:gd name="connsiteX9356" fmla="*/ 987678 w 1842380"/>
                <a:gd name="connsiteY9356" fmla="*/ 1559337 h 1847704"/>
                <a:gd name="connsiteX9357" fmla="*/ 993535 w 1842380"/>
                <a:gd name="connsiteY9357" fmla="*/ 1651456 h 1847704"/>
                <a:gd name="connsiteX9358" fmla="*/ 985548 w 1842380"/>
                <a:gd name="connsiteY9358" fmla="*/ 1651456 h 1847704"/>
                <a:gd name="connsiteX9359" fmla="*/ 985548 w 1842380"/>
                <a:gd name="connsiteY9359" fmla="*/ 955504 h 1847704"/>
                <a:gd name="connsiteX9360" fmla="*/ 985548 w 1842380"/>
                <a:gd name="connsiteY9360" fmla="*/ 955504 h 1847704"/>
                <a:gd name="connsiteX9361" fmla="*/ 985548 w 1842380"/>
                <a:gd name="connsiteY9361" fmla="*/ 880957 h 1847704"/>
                <a:gd name="connsiteX9362" fmla="*/ 968508 w 1842380"/>
                <a:gd name="connsiteY9362" fmla="*/ 880957 h 1847704"/>
                <a:gd name="connsiteX9363" fmla="*/ 968508 w 1842380"/>
                <a:gd name="connsiteY9363" fmla="*/ 1032714 h 1847704"/>
                <a:gd name="connsiteX9364" fmla="*/ 985548 w 1842380"/>
                <a:gd name="connsiteY9364" fmla="*/ 1044961 h 1847704"/>
                <a:gd name="connsiteX9365" fmla="*/ 985548 w 1842380"/>
                <a:gd name="connsiteY9365" fmla="*/ 955504 h 1847704"/>
                <a:gd name="connsiteX9366" fmla="*/ 985548 w 1842380"/>
                <a:gd name="connsiteY9366" fmla="*/ 955504 h 1847704"/>
                <a:gd name="connsiteX9367" fmla="*/ 985548 w 1842380"/>
                <a:gd name="connsiteY9367" fmla="*/ 955504 h 1847704"/>
                <a:gd name="connsiteX9368" fmla="*/ 985548 w 1842380"/>
                <a:gd name="connsiteY9368" fmla="*/ 6626 h 1847704"/>
                <a:gd name="connsiteX9369" fmla="*/ 985548 w 1842380"/>
                <a:gd name="connsiteY9369" fmla="*/ 21002 h 1847704"/>
                <a:gd name="connsiteX9370" fmla="*/ 979691 w 1842380"/>
                <a:gd name="connsiteY9370" fmla="*/ 22067 h 1847704"/>
                <a:gd name="connsiteX9371" fmla="*/ 979691 w 1842380"/>
                <a:gd name="connsiteY9371" fmla="*/ 22067 h 1847704"/>
                <a:gd name="connsiteX9372" fmla="*/ 977561 w 1842380"/>
                <a:gd name="connsiteY9372" fmla="*/ 22067 h 1847704"/>
                <a:gd name="connsiteX9373" fmla="*/ 985548 w 1842380"/>
                <a:gd name="connsiteY9373" fmla="*/ 35379 h 1847704"/>
                <a:gd name="connsiteX9374" fmla="*/ 985548 w 1842380"/>
                <a:gd name="connsiteY9374" fmla="*/ 79043 h 1847704"/>
                <a:gd name="connsiteX9375" fmla="*/ 968508 w 1842380"/>
                <a:gd name="connsiteY9375" fmla="*/ 39639 h 1847704"/>
                <a:gd name="connsiteX9376" fmla="*/ 968508 w 1842380"/>
                <a:gd name="connsiteY9376" fmla="*/ 7690 h 1847704"/>
                <a:gd name="connsiteX9377" fmla="*/ 969573 w 1842380"/>
                <a:gd name="connsiteY9377" fmla="*/ 7690 h 1847704"/>
                <a:gd name="connsiteX9378" fmla="*/ 985548 w 1842380"/>
                <a:gd name="connsiteY9378" fmla="*/ 6626 h 1847704"/>
                <a:gd name="connsiteX9379" fmla="*/ 985548 w 1842380"/>
                <a:gd name="connsiteY9379" fmla="*/ 6626 h 1847704"/>
                <a:gd name="connsiteX9380" fmla="*/ 985548 w 1842380"/>
                <a:gd name="connsiteY9380" fmla="*/ 94485 h 1847704"/>
                <a:gd name="connsiteX9381" fmla="*/ 985548 w 1842380"/>
                <a:gd name="connsiteY9381" fmla="*/ 110459 h 1847704"/>
                <a:gd name="connsiteX9382" fmla="*/ 968508 w 1842380"/>
                <a:gd name="connsiteY9382" fmla="*/ 110459 h 1847704"/>
                <a:gd name="connsiteX9383" fmla="*/ 968508 w 1842380"/>
                <a:gd name="connsiteY9383" fmla="*/ 94485 h 1847704"/>
                <a:gd name="connsiteX9384" fmla="*/ 985548 w 1842380"/>
                <a:gd name="connsiteY9384" fmla="*/ 94485 h 1847704"/>
                <a:gd name="connsiteX9385" fmla="*/ 985548 w 1842380"/>
                <a:gd name="connsiteY9385" fmla="*/ 94485 h 1847704"/>
                <a:gd name="connsiteX9386" fmla="*/ 985548 w 1842380"/>
                <a:gd name="connsiteY9386" fmla="*/ 256359 h 1847704"/>
                <a:gd name="connsiteX9387" fmla="*/ 985548 w 1842380"/>
                <a:gd name="connsiteY9387" fmla="*/ 284580 h 1847704"/>
                <a:gd name="connsiteX9388" fmla="*/ 968508 w 1842380"/>
                <a:gd name="connsiteY9388" fmla="*/ 280320 h 1847704"/>
                <a:gd name="connsiteX9389" fmla="*/ 968508 w 1842380"/>
                <a:gd name="connsiteY9389" fmla="*/ 255294 h 1847704"/>
                <a:gd name="connsiteX9390" fmla="*/ 975431 w 1842380"/>
                <a:gd name="connsiteY9390" fmla="*/ 254229 h 1847704"/>
                <a:gd name="connsiteX9391" fmla="*/ 985548 w 1842380"/>
                <a:gd name="connsiteY9391" fmla="*/ 256359 h 1847704"/>
                <a:gd name="connsiteX9392" fmla="*/ 985548 w 1842380"/>
                <a:gd name="connsiteY9392" fmla="*/ 256359 h 1847704"/>
                <a:gd name="connsiteX9393" fmla="*/ 985548 w 1842380"/>
                <a:gd name="connsiteY9393" fmla="*/ 295762 h 1847704"/>
                <a:gd name="connsiteX9394" fmla="*/ 985548 w 1842380"/>
                <a:gd name="connsiteY9394" fmla="*/ 313866 h 1847704"/>
                <a:gd name="connsiteX9395" fmla="*/ 978626 w 1842380"/>
                <a:gd name="connsiteY9395" fmla="*/ 301619 h 1847704"/>
                <a:gd name="connsiteX9396" fmla="*/ 985548 w 1842380"/>
                <a:gd name="connsiteY9396" fmla="*/ 295762 h 1847704"/>
                <a:gd name="connsiteX9397" fmla="*/ 985548 w 1842380"/>
                <a:gd name="connsiteY9397" fmla="*/ 295762 h 1847704"/>
                <a:gd name="connsiteX9398" fmla="*/ 985548 w 1842380"/>
                <a:gd name="connsiteY9398" fmla="*/ 388414 h 1847704"/>
                <a:gd name="connsiteX9399" fmla="*/ 985548 w 1842380"/>
                <a:gd name="connsiteY9399" fmla="*/ 399596 h 1847704"/>
                <a:gd name="connsiteX9400" fmla="*/ 968508 w 1842380"/>
                <a:gd name="connsiteY9400" fmla="*/ 395336 h 1847704"/>
                <a:gd name="connsiteX9401" fmla="*/ 968508 w 1842380"/>
                <a:gd name="connsiteY9401" fmla="*/ 385219 h 1847704"/>
                <a:gd name="connsiteX9402" fmla="*/ 985548 w 1842380"/>
                <a:gd name="connsiteY9402" fmla="*/ 388414 h 1847704"/>
                <a:gd name="connsiteX9403" fmla="*/ 985548 w 1842380"/>
                <a:gd name="connsiteY9403" fmla="*/ 388414 h 1847704"/>
                <a:gd name="connsiteX9404" fmla="*/ 985548 w 1842380"/>
                <a:gd name="connsiteY9404" fmla="*/ 441129 h 1847704"/>
                <a:gd name="connsiteX9405" fmla="*/ 985548 w 1842380"/>
                <a:gd name="connsiteY9405" fmla="*/ 451246 h 1847704"/>
                <a:gd name="connsiteX9406" fmla="*/ 974366 w 1842380"/>
                <a:gd name="connsiteY9406" fmla="*/ 445389 h 1847704"/>
                <a:gd name="connsiteX9407" fmla="*/ 968508 w 1842380"/>
                <a:gd name="connsiteY9407" fmla="*/ 446454 h 1847704"/>
                <a:gd name="connsiteX9408" fmla="*/ 968508 w 1842380"/>
                <a:gd name="connsiteY9408" fmla="*/ 418232 h 1847704"/>
                <a:gd name="connsiteX9409" fmla="*/ 979691 w 1842380"/>
                <a:gd name="connsiteY9409" fmla="*/ 436337 h 1847704"/>
                <a:gd name="connsiteX9410" fmla="*/ 985548 w 1842380"/>
                <a:gd name="connsiteY9410" fmla="*/ 441129 h 1847704"/>
                <a:gd name="connsiteX9411" fmla="*/ 985548 w 1842380"/>
                <a:gd name="connsiteY9411" fmla="*/ 441129 h 1847704"/>
                <a:gd name="connsiteX9412" fmla="*/ 985548 w 1842380"/>
                <a:gd name="connsiteY9412" fmla="*/ 691927 h 1847704"/>
                <a:gd name="connsiteX9413" fmla="*/ 985548 w 1842380"/>
                <a:gd name="connsiteY9413" fmla="*/ 698849 h 1847704"/>
                <a:gd name="connsiteX9414" fmla="*/ 968508 w 1842380"/>
                <a:gd name="connsiteY9414" fmla="*/ 694589 h 1847704"/>
                <a:gd name="connsiteX9415" fmla="*/ 968508 w 1842380"/>
                <a:gd name="connsiteY9415" fmla="*/ 694589 h 1847704"/>
                <a:gd name="connsiteX9416" fmla="*/ 968508 w 1842380"/>
                <a:gd name="connsiteY9416" fmla="*/ 687667 h 1847704"/>
                <a:gd name="connsiteX9417" fmla="*/ 985548 w 1842380"/>
                <a:gd name="connsiteY9417" fmla="*/ 691927 h 1847704"/>
                <a:gd name="connsiteX9418" fmla="*/ 985548 w 1842380"/>
                <a:gd name="connsiteY9418" fmla="*/ 691927 h 1847704"/>
                <a:gd name="connsiteX9419" fmla="*/ 985548 w 1842380"/>
                <a:gd name="connsiteY9419" fmla="*/ 728136 h 1847704"/>
                <a:gd name="connsiteX9420" fmla="*/ 978626 w 1842380"/>
                <a:gd name="connsiteY9420" fmla="*/ 722278 h 1847704"/>
                <a:gd name="connsiteX9421" fmla="*/ 968508 w 1842380"/>
                <a:gd name="connsiteY9421" fmla="*/ 697252 h 1847704"/>
                <a:gd name="connsiteX9422" fmla="*/ 968508 w 1842380"/>
                <a:gd name="connsiteY9422" fmla="*/ 718551 h 1847704"/>
                <a:gd name="connsiteX9423" fmla="*/ 969573 w 1842380"/>
                <a:gd name="connsiteY9423" fmla="*/ 721746 h 1847704"/>
                <a:gd name="connsiteX9424" fmla="*/ 968508 w 1842380"/>
                <a:gd name="connsiteY9424" fmla="*/ 721746 h 1847704"/>
                <a:gd name="connsiteX9425" fmla="*/ 968508 w 1842380"/>
                <a:gd name="connsiteY9425" fmla="*/ 728668 h 1847704"/>
                <a:gd name="connsiteX9426" fmla="*/ 974366 w 1842380"/>
                <a:gd name="connsiteY9426" fmla="*/ 727603 h 1847704"/>
                <a:gd name="connsiteX9427" fmla="*/ 985548 w 1842380"/>
                <a:gd name="connsiteY9427" fmla="*/ 734525 h 1847704"/>
                <a:gd name="connsiteX9428" fmla="*/ 985548 w 1842380"/>
                <a:gd name="connsiteY9428" fmla="*/ 728136 h 1847704"/>
                <a:gd name="connsiteX9429" fmla="*/ 985548 w 1842380"/>
                <a:gd name="connsiteY9429" fmla="*/ 728136 h 1847704"/>
                <a:gd name="connsiteX9430" fmla="*/ 985548 w 1842380"/>
                <a:gd name="connsiteY9430" fmla="*/ 1136015 h 1847704"/>
                <a:gd name="connsiteX9431" fmla="*/ 985548 w 1842380"/>
                <a:gd name="connsiteY9431" fmla="*/ 1142937 h 1847704"/>
                <a:gd name="connsiteX9432" fmla="*/ 985548 w 1842380"/>
                <a:gd name="connsiteY9432" fmla="*/ 1142937 h 1847704"/>
                <a:gd name="connsiteX9433" fmla="*/ 985548 w 1842380"/>
                <a:gd name="connsiteY9433" fmla="*/ 1144002 h 1847704"/>
                <a:gd name="connsiteX9434" fmla="*/ 985548 w 1842380"/>
                <a:gd name="connsiteY9434" fmla="*/ 1151990 h 1847704"/>
                <a:gd name="connsiteX9435" fmla="*/ 978626 w 1842380"/>
                <a:gd name="connsiteY9435" fmla="*/ 1147730 h 1847704"/>
                <a:gd name="connsiteX9436" fmla="*/ 968508 w 1842380"/>
                <a:gd name="connsiteY9436" fmla="*/ 1146665 h 1847704"/>
                <a:gd name="connsiteX9437" fmla="*/ 968508 w 1842380"/>
                <a:gd name="connsiteY9437" fmla="*/ 1140807 h 1847704"/>
                <a:gd name="connsiteX9438" fmla="*/ 978626 w 1842380"/>
                <a:gd name="connsiteY9438" fmla="*/ 1140807 h 1847704"/>
                <a:gd name="connsiteX9439" fmla="*/ 985548 w 1842380"/>
                <a:gd name="connsiteY9439" fmla="*/ 1136015 h 1847704"/>
                <a:gd name="connsiteX9440" fmla="*/ 985548 w 1842380"/>
                <a:gd name="connsiteY9440" fmla="*/ 1136015 h 1847704"/>
                <a:gd name="connsiteX9441" fmla="*/ 985548 w 1842380"/>
                <a:gd name="connsiteY9441" fmla="*/ 1171691 h 1847704"/>
                <a:gd name="connsiteX9442" fmla="*/ 985548 w 1842380"/>
                <a:gd name="connsiteY9442" fmla="*/ 1177549 h 1847704"/>
                <a:gd name="connsiteX9443" fmla="*/ 982353 w 1842380"/>
                <a:gd name="connsiteY9443" fmla="*/ 1177549 h 1847704"/>
                <a:gd name="connsiteX9444" fmla="*/ 975431 w 1842380"/>
                <a:gd name="connsiteY9444" fmla="*/ 1179679 h 1847704"/>
                <a:gd name="connsiteX9445" fmla="*/ 968508 w 1842380"/>
                <a:gd name="connsiteY9445" fmla="*/ 1181808 h 1847704"/>
                <a:gd name="connsiteX9446" fmla="*/ 968508 w 1842380"/>
                <a:gd name="connsiteY9446" fmla="*/ 1175951 h 1847704"/>
                <a:gd name="connsiteX9447" fmla="*/ 970638 w 1842380"/>
                <a:gd name="connsiteY9447" fmla="*/ 1174886 h 1847704"/>
                <a:gd name="connsiteX9448" fmla="*/ 972768 w 1842380"/>
                <a:gd name="connsiteY9448" fmla="*/ 1173821 h 1847704"/>
                <a:gd name="connsiteX9449" fmla="*/ 968508 w 1842380"/>
                <a:gd name="connsiteY9449" fmla="*/ 1169561 h 1847704"/>
                <a:gd name="connsiteX9450" fmla="*/ 968508 w 1842380"/>
                <a:gd name="connsiteY9450" fmla="*/ 1159444 h 1847704"/>
                <a:gd name="connsiteX9451" fmla="*/ 985548 w 1842380"/>
                <a:gd name="connsiteY9451" fmla="*/ 1171691 h 1847704"/>
                <a:gd name="connsiteX9452" fmla="*/ 985548 w 1842380"/>
                <a:gd name="connsiteY9452" fmla="*/ 1171691 h 1847704"/>
                <a:gd name="connsiteX9453" fmla="*/ 985548 w 1842380"/>
                <a:gd name="connsiteY9453" fmla="*/ 1215887 h 1847704"/>
                <a:gd name="connsiteX9454" fmla="*/ 985548 w 1842380"/>
                <a:gd name="connsiteY9454" fmla="*/ 1233991 h 1847704"/>
                <a:gd name="connsiteX9455" fmla="*/ 985548 w 1842380"/>
                <a:gd name="connsiteY9455" fmla="*/ 1233991 h 1847704"/>
                <a:gd name="connsiteX9456" fmla="*/ 982353 w 1842380"/>
                <a:gd name="connsiteY9456" fmla="*/ 1231862 h 1847704"/>
                <a:gd name="connsiteX9457" fmla="*/ 981288 w 1842380"/>
                <a:gd name="connsiteY9457" fmla="*/ 1228667 h 1847704"/>
                <a:gd name="connsiteX9458" fmla="*/ 981288 w 1842380"/>
                <a:gd name="connsiteY9458" fmla="*/ 1223342 h 1847704"/>
                <a:gd name="connsiteX9459" fmla="*/ 983418 w 1842380"/>
                <a:gd name="connsiteY9459" fmla="*/ 1220147 h 1847704"/>
                <a:gd name="connsiteX9460" fmla="*/ 985548 w 1842380"/>
                <a:gd name="connsiteY9460" fmla="*/ 1216952 h 1847704"/>
                <a:gd name="connsiteX9461" fmla="*/ 985548 w 1842380"/>
                <a:gd name="connsiteY9461" fmla="*/ 1215887 h 1847704"/>
                <a:gd name="connsiteX9462" fmla="*/ 985548 w 1842380"/>
                <a:gd name="connsiteY9462" fmla="*/ 1215887 h 1847704"/>
                <a:gd name="connsiteX9463" fmla="*/ 985548 w 1842380"/>
                <a:gd name="connsiteY9463" fmla="*/ 1255291 h 1847704"/>
                <a:gd name="connsiteX9464" fmla="*/ 985548 w 1842380"/>
                <a:gd name="connsiteY9464" fmla="*/ 1278720 h 1847704"/>
                <a:gd name="connsiteX9465" fmla="*/ 983418 w 1842380"/>
                <a:gd name="connsiteY9465" fmla="*/ 1279785 h 1847704"/>
                <a:gd name="connsiteX9466" fmla="*/ 981288 w 1842380"/>
                <a:gd name="connsiteY9466" fmla="*/ 1278720 h 1847704"/>
                <a:gd name="connsiteX9467" fmla="*/ 979158 w 1842380"/>
                <a:gd name="connsiteY9467" fmla="*/ 1275525 h 1847704"/>
                <a:gd name="connsiteX9468" fmla="*/ 979158 w 1842380"/>
                <a:gd name="connsiteY9468" fmla="*/ 1272330 h 1847704"/>
                <a:gd name="connsiteX9469" fmla="*/ 979158 w 1842380"/>
                <a:gd name="connsiteY9469" fmla="*/ 1268070 h 1847704"/>
                <a:gd name="connsiteX9470" fmla="*/ 982353 w 1842380"/>
                <a:gd name="connsiteY9470" fmla="*/ 1265940 h 1847704"/>
                <a:gd name="connsiteX9471" fmla="*/ 983418 w 1842380"/>
                <a:gd name="connsiteY9471" fmla="*/ 1262745 h 1847704"/>
                <a:gd name="connsiteX9472" fmla="*/ 984483 w 1842380"/>
                <a:gd name="connsiteY9472" fmla="*/ 1259550 h 1847704"/>
                <a:gd name="connsiteX9473" fmla="*/ 985548 w 1842380"/>
                <a:gd name="connsiteY9473" fmla="*/ 1255291 h 1847704"/>
                <a:gd name="connsiteX9474" fmla="*/ 985548 w 1842380"/>
                <a:gd name="connsiteY9474" fmla="*/ 1255291 h 1847704"/>
                <a:gd name="connsiteX9475" fmla="*/ 985548 w 1842380"/>
                <a:gd name="connsiteY9475" fmla="*/ 1255291 h 1847704"/>
                <a:gd name="connsiteX9476" fmla="*/ 985548 w 1842380"/>
                <a:gd name="connsiteY9476" fmla="*/ 1417164 h 1847704"/>
                <a:gd name="connsiteX9477" fmla="*/ 985548 w 1842380"/>
                <a:gd name="connsiteY9477" fmla="*/ 1427282 h 1847704"/>
                <a:gd name="connsiteX9478" fmla="*/ 968508 w 1842380"/>
                <a:gd name="connsiteY9478" fmla="*/ 1430476 h 1847704"/>
                <a:gd name="connsiteX9479" fmla="*/ 968508 w 1842380"/>
                <a:gd name="connsiteY9479" fmla="*/ 1420359 h 1847704"/>
                <a:gd name="connsiteX9480" fmla="*/ 985548 w 1842380"/>
                <a:gd name="connsiteY9480" fmla="*/ 1417164 h 1847704"/>
                <a:gd name="connsiteX9481" fmla="*/ 985548 w 1842380"/>
                <a:gd name="connsiteY9481" fmla="*/ 1417164 h 1847704"/>
                <a:gd name="connsiteX9482" fmla="*/ 985548 w 1842380"/>
                <a:gd name="connsiteY9482" fmla="*/ 1455503 h 1847704"/>
                <a:gd name="connsiteX9483" fmla="*/ 985548 w 1842380"/>
                <a:gd name="connsiteY9483" fmla="*/ 1480530 h 1847704"/>
                <a:gd name="connsiteX9484" fmla="*/ 968508 w 1842380"/>
                <a:gd name="connsiteY9484" fmla="*/ 1483724 h 1847704"/>
                <a:gd name="connsiteX9485" fmla="*/ 968508 w 1842380"/>
                <a:gd name="connsiteY9485" fmla="*/ 1473607 h 1847704"/>
                <a:gd name="connsiteX9486" fmla="*/ 984483 w 1842380"/>
                <a:gd name="connsiteY9486" fmla="*/ 1471477 h 1847704"/>
                <a:gd name="connsiteX9487" fmla="*/ 984483 w 1842380"/>
                <a:gd name="connsiteY9487" fmla="*/ 1471477 h 1847704"/>
                <a:gd name="connsiteX9488" fmla="*/ 985548 w 1842380"/>
                <a:gd name="connsiteY9488" fmla="*/ 1470412 h 1847704"/>
                <a:gd name="connsiteX9489" fmla="*/ 968508 w 1842380"/>
                <a:gd name="connsiteY9489" fmla="*/ 1449113 h 1847704"/>
                <a:gd name="connsiteX9490" fmla="*/ 968508 w 1842380"/>
                <a:gd name="connsiteY9490" fmla="*/ 1431009 h 1847704"/>
                <a:gd name="connsiteX9491" fmla="*/ 985548 w 1842380"/>
                <a:gd name="connsiteY9491" fmla="*/ 1455503 h 1847704"/>
                <a:gd name="connsiteX9492" fmla="*/ 985548 w 1842380"/>
                <a:gd name="connsiteY9492" fmla="*/ 1455503 h 1847704"/>
                <a:gd name="connsiteX9493" fmla="*/ 985548 w 1842380"/>
                <a:gd name="connsiteY9493" fmla="*/ 1559337 h 1847704"/>
                <a:gd name="connsiteX9494" fmla="*/ 985548 w 1842380"/>
                <a:gd name="connsiteY9494" fmla="*/ 1651456 h 1847704"/>
                <a:gd name="connsiteX9495" fmla="*/ 971171 w 1842380"/>
                <a:gd name="connsiteY9495" fmla="*/ 1652521 h 1847704"/>
                <a:gd name="connsiteX9496" fmla="*/ 969041 w 1842380"/>
                <a:gd name="connsiteY9496" fmla="*/ 1606195 h 1847704"/>
                <a:gd name="connsiteX9497" fmla="*/ 969041 w 1842380"/>
                <a:gd name="connsiteY9497" fmla="*/ 1559869 h 1847704"/>
                <a:gd name="connsiteX9498" fmla="*/ 969041 w 1842380"/>
                <a:gd name="connsiteY9498" fmla="*/ 1559869 h 1847704"/>
                <a:gd name="connsiteX9499" fmla="*/ 985548 w 1842380"/>
                <a:gd name="connsiteY9499" fmla="*/ 1559337 h 1847704"/>
                <a:gd name="connsiteX9500" fmla="*/ 985548 w 1842380"/>
                <a:gd name="connsiteY9500" fmla="*/ 1559337 h 1847704"/>
                <a:gd name="connsiteX9501" fmla="*/ 985548 w 1842380"/>
                <a:gd name="connsiteY9501" fmla="*/ 1742510 h 1847704"/>
                <a:gd name="connsiteX9502" fmla="*/ 985548 w 1842380"/>
                <a:gd name="connsiteY9502" fmla="*/ 1769666 h 1847704"/>
                <a:gd name="connsiteX9503" fmla="*/ 975431 w 1842380"/>
                <a:gd name="connsiteY9503" fmla="*/ 1759549 h 1847704"/>
                <a:gd name="connsiteX9504" fmla="*/ 968508 w 1842380"/>
                <a:gd name="connsiteY9504" fmla="*/ 1757419 h 1847704"/>
                <a:gd name="connsiteX9505" fmla="*/ 968508 w 1842380"/>
                <a:gd name="connsiteY9505" fmla="*/ 1740380 h 1847704"/>
                <a:gd name="connsiteX9506" fmla="*/ 981820 w 1842380"/>
                <a:gd name="connsiteY9506" fmla="*/ 1744640 h 1847704"/>
                <a:gd name="connsiteX9507" fmla="*/ 985548 w 1842380"/>
                <a:gd name="connsiteY9507" fmla="*/ 1742510 h 1847704"/>
                <a:gd name="connsiteX9508" fmla="*/ 985548 w 1842380"/>
                <a:gd name="connsiteY9508" fmla="*/ 1742510 h 1847704"/>
                <a:gd name="connsiteX9509" fmla="*/ 985548 w 1842380"/>
                <a:gd name="connsiteY9509" fmla="*/ 1827174 h 1847704"/>
                <a:gd name="connsiteX9510" fmla="*/ 985548 w 1842380"/>
                <a:gd name="connsiteY9510" fmla="*/ 1843148 h 1847704"/>
                <a:gd name="connsiteX9511" fmla="*/ 968508 w 1842380"/>
                <a:gd name="connsiteY9511" fmla="*/ 1839953 h 1847704"/>
                <a:gd name="connsiteX9512" fmla="*/ 968508 w 1842380"/>
                <a:gd name="connsiteY9512" fmla="*/ 1820784 h 1847704"/>
                <a:gd name="connsiteX9513" fmla="*/ 985548 w 1842380"/>
                <a:gd name="connsiteY9513" fmla="*/ 1827174 h 1847704"/>
                <a:gd name="connsiteX9514" fmla="*/ 968508 w 1842380"/>
                <a:gd name="connsiteY9514" fmla="*/ 881490 h 1847704"/>
                <a:gd name="connsiteX9515" fmla="*/ 961586 w 1842380"/>
                <a:gd name="connsiteY9515" fmla="*/ 881490 h 1847704"/>
                <a:gd name="connsiteX9516" fmla="*/ 960521 w 1842380"/>
                <a:gd name="connsiteY9516" fmla="*/ 877230 h 1847704"/>
                <a:gd name="connsiteX9517" fmla="*/ 960521 w 1842380"/>
                <a:gd name="connsiteY9517" fmla="*/ 1027922 h 1847704"/>
                <a:gd name="connsiteX9518" fmla="*/ 968508 w 1842380"/>
                <a:gd name="connsiteY9518" fmla="*/ 1033779 h 1847704"/>
                <a:gd name="connsiteX9519" fmla="*/ 968508 w 1842380"/>
                <a:gd name="connsiteY9519" fmla="*/ 881490 h 1847704"/>
                <a:gd name="connsiteX9520" fmla="*/ 968508 w 1842380"/>
                <a:gd name="connsiteY9520" fmla="*/ 881490 h 1847704"/>
                <a:gd name="connsiteX9521" fmla="*/ 968508 w 1842380"/>
                <a:gd name="connsiteY9521" fmla="*/ 7690 h 1847704"/>
                <a:gd name="connsiteX9522" fmla="*/ 968508 w 1842380"/>
                <a:gd name="connsiteY9522" fmla="*/ 40172 h 1847704"/>
                <a:gd name="connsiteX9523" fmla="*/ 960521 w 1842380"/>
                <a:gd name="connsiteY9523" fmla="*/ 31120 h 1847704"/>
                <a:gd name="connsiteX9524" fmla="*/ 960521 w 1842380"/>
                <a:gd name="connsiteY9524" fmla="*/ 8755 h 1847704"/>
                <a:gd name="connsiteX9525" fmla="*/ 968508 w 1842380"/>
                <a:gd name="connsiteY9525" fmla="*/ 7690 h 1847704"/>
                <a:gd name="connsiteX9526" fmla="*/ 968508 w 1842380"/>
                <a:gd name="connsiteY9526" fmla="*/ 7690 h 1847704"/>
                <a:gd name="connsiteX9527" fmla="*/ 968508 w 1842380"/>
                <a:gd name="connsiteY9527" fmla="*/ 94485 h 1847704"/>
                <a:gd name="connsiteX9528" fmla="*/ 968508 w 1842380"/>
                <a:gd name="connsiteY9528" fmla="*/ 110459 h 1847704"/>
                <a:gd name="connsiteX9529" fmla="*/ 960521 w 1842380"/>
                <a:gd name="connsiteY9529" fmla="*/ 110459 h 1847704"/>
                <a:gd name="connsiteX9530" fmla="*/ 960521 w 1842380"/>
                <a:gd name="connsiteY9530" fmla="*/ 93420 h 1847704"/>
                <a:gd name="connsiteX9531" fmla="*/ 968508 w 1842380"/>
                <a:gd name="connsiteY9531" fmla="*/ 94485 h 1847704"/>
                <a:gd name="connsiteX9532" fmla="*/ 968508 w 1842380"/>
                <a:gd name="connsiteY9532" fmla="*/ 94485 h 1847704"/>
                <a:gd name="connsiteX9533" fmla="*/ 968508 w 1842380"/>
                <a:gd name="connsiteY9533" fmla="*/ 255294 h 1847704"/>
                <a:gd name="connsiteX9534" fmla="*/ 968508 w 1842380"/>
                <a:gd name="connsiteY9534" fmla="*/ 280320 h 1847704"/>
                <a:gd name="connsiteX9535" fmla="*/ 967444 w 1842380"/>
                <a:gd name="connsiteY9535" fmla="*/ 279255 h 1847704"/>
                <a:gd name="connsiteX9536" fmla="*/ 960521 w 1842380"/>
                <a:gd name="connsiteY9536" fmla="*/ 272333 h 1847704"/>
                <a:gd name="connsiteX9537" fmla="*/ 960521 w 1842380"/>
                <a:gd name="connsiteY9537" fmla="*/ 263281 h 1847704"/>
                <a:gd name="connsiteX9538" fmla="*/ 968508 w 1842380"/>
                <a:gd name="connsiteY9538" fmla="*/ 255294 h 1847704"/>
                <a:gd name="connsiteX9539" fmla="*/ 968508 w 1842380"/>
                <a:gd name="connsiteY9539" fmla="*/ 255294 h 1847704"/>
                <a:gd name="connsiteX9540" fmla="*/ 968508 w 1842380"/>
                <a:gd name="connsiteY9540" fmla="*/ 384686 h 1847704"/>
                <a:gd name="connsiteX9541" fmla="*/ 968508 w 1842380"/>
                <a:gd name="connsiteY9541" fmla="*/ 394803 h 1847704"/>
                <a:gd name="connsiteX9542" fmla="*/ 960521 w 1842380"/>
                <a:gd name="connsiteY9542" fmla="*/ 394803 h 1847704"/>
                <a:gd name="connsiteX9543" fmla="*/ 960521 w 1842380"/>
                <a:gd name="connsiteY9543" fmla="*/ 385751 h 1847704"/>
                <a:gd name="connsiteX9544" fmla="*/ 968508 w 1842380"/>
                <a:gd name="connsiteY9544" fmla="*/ 384686 h 1847704"/>
                <a:gd name="connsiteX9545" fmla="*/ 968508 w 1842380"/>
                <a:gd name="connsiteY9545" fmla="*/ 384686 h 1847704"/>
                <a:gd name="connsiteX9546" fmla="*/ 968508 w 1842380"/>
                <a:gd name="connsiteY9546" fmla="*/ 418765 h 1847704"/>
                <a:gd name="connsiteX9547" fmla="*/ 968508 w 1842380"/>
                <a:gd name="connsiteY9547" fmla="*/ 446986 h 1847704"/>
                <a:gd name="connsiteX9548" fmla="*/ 960521 w 1842380"/>
                <a:gd name="connsiteY9548" fmla="*/ 448051 h 1847704"/>
                <a:gd name="connsiteX9549" fmla="*/ 960521 w 1842380"/>
                <a:gd name="connsiteY9549" fmla="*/ 437934 h 1847704"/>
                <a:gd name="connsiteX9550" fmla="*/ 966379 w 1842380"/>
                <a:gd name="connsiteY9550" fmla="*/ 437934 h 1847704"/>
                <a:gd name="connsiteX9551" fmla="*/ 960521 w 1842380"/>
                <a:gd name="connsiteY9551" fmla="*/ 429947 h 1847704"/>
                <a:gd name="connsiteX9552" fmla="*/ 960521 w 1842380"/>
                <a:gd name="connsiteY9552" fmla="*/ 402790 h 1847704"/>
                <a:gd name="connsiteX9553" fmla="*/ 968508 w 1842380"/>
                <a:gd name="connsiteY9553" fmla="*/ 418765 h 1847704"/>
                <a:gd name="connsiteX9554" fmla="*/ 968508 w 1842380"/>
                <a:gd name="connsiteY9554" fmla="*/ 418765 h 1847704"/>
                <a:gd name="connsiteX9555" fmla="*/ 968508 w 1842380"/>
                <a:gd name="connsiteY9555" fmla="*/ 687667 h 1847704"/>
                <a:gd name="connsiteX9556" fmla="*/ 968508 w 1842380"/>
                <a:gd name="connsiteY9556" fmla="*/ 694589 h 1847704"/>
                <a:gd name="connsiteX9557" fmla="*/ 966379 w 1842380"/>
                <a:gd name="connsiteY9557" fmla="*/ 694589 h 1847704"/>
                <a:gd name="connsiteX9558" fmla="*/ 968508 w 1842380"/>
                <a:gd name="connsiteY9558" fmla="*/ 697784 h 1847704"/>
                <a:gd name="connsiteX9559" fmla="*/ 968508 w 1842380"/>
                <a:gd name="connsiteY9559" fmla="*/ 719083 h 1847704"/>
                <a:gd name="connsiteX9560" fmla="*/ 960521 w 1842380"/>
                <a:gd name="connsiteY9560" fmla="*/ 697784 h 1847704"/>
                <a:gd name="connsiteX9561" fmla="*/ 960521 w 1842380"/>
                <a:gd name="connsiteY9561" fmla="*/ 687667 h 1847704"/>
                <a:gd name="connsiteX9562" fmla="*/ 966379 w 1842380"/>
                <a:gd name="connsiteY9562" fmla="*/ 687667 h 1847704"/>
                <a:gd name="connsiteX9563" fmla="*/ 968508 w 1842380"/>
                <a:gd name="connsiteY9563" fmla="*/ 687667 h 1847704"/>
                <a:gd name="connsiteX9564" fmla="*/ 968508 w 1842380"/>
                <a:gd name="connsiteY9564" fmla="*/ 687667 h 1847704"/>
                <a:gd name="connsiteX9565" fmla="*/ 968508 w 1842380"/>
                <a:gd name="connsiteY9565" fmla="*/ 722811 h 1847704"/>
                <a:gd name="connsiteX9566" fmla="*/ 968508 w 1842380"/>
                <a:gd name="connsiteY9566" fmla="*/ 729733 h 1847704"/>
                <a:gd name="connsiteX9567" fmla="*/ 960521 w 1842380"/>
                <a:gd name="connsiteY9567" fmla="*/ 728668 h 1847704"/>
                <a:gd name="connsiteX9568" fmla="*/ 960521 w 1842380"/>
                <a:gd name="connsiteY9568" fmla="*/ 722811 h 1847704"/>
                <a:gd name="connsiteX9569" fmla="*/ 968508 w 1842380"/>
                <a:gd name="connsiteY9569" fmla="*/ 722811 h 1847704"/>
                <a:gd name="connsiteX9570" fmla="*/ 968508 w 1842380"/>
                <a:gd name="connsiteY9570" fmla="*/ 722811 h 1847704"/>
                <a:gd name="connsiteX9571" fmla="*/ 968508 w 1842380"/>
                <a:gd name="connsiteY9571" fmla="*/ 1140275 h 1847704"/>
                <a:gd name="connsiteX9572" fmla="*/ 968508 w 1842380"/>
                <a:gd name="connsiteY9572" fmla="*/ 1146132 h 1847704"/>
                <a:gd name="connsiteX9573" fmla="*/ 960521 w 1842380"/>
                <a:gd name="connsiteY9573" fmla="*/ 1148262 h 1847704"/>
                <a:gd name="connsiteX9574" fmla="*/ 960521 w 1842380"/>
                <a:gd name="connsiteY9574" fmla="*/ 1141340 h 1847704"/>
                <a:gd name="connsiteX9575" fmla="*/ 968508 w 1842380"/>
                <a:gd name="connsiteY9575" fmla="*/ 1140275 h 1847704"/>
                <a:gd name="connsiteX9576" fmla="*/ 968508 w 1842380"/>
                <a:gd name="connsiteY9576" fmla="*/ 1140275 h 1847704"/>
                <a:gd name="connsiteX9577" fmla="*/ 968508 w 1842380"/>
                <a:gd name="connsiteY9577" fmla="*/ 1159444 h 1847704"/>
                <a:gd name="connsiteX9578" fmla="*/ 968508 w 1842380"/>
                <a:gd name="connsiteY9578" fmla="*/ 1169561 h 1847704"/>
                <a:gd name="connsiteX9579" fmla="*/ 960521 w 1842380"/>
                <a:gd name="connsiteY9579" fmla="*/ 1161574 h 1847704"/>
                <a:gd name="connsiteX9580" fmla="*/ 960521 w 1842380"/>
                <a:gd name="connsiteY9580" fmla="*/ 1150392 h 1847704"/>
                <a:gd name="connsiteX9581" fmla="*/ 968508 w 1842380"/>
                <a:gd name="connsiteY9581" fmla="*/ 1159444 h 1847704"/>
                <a:gd name="connsiteX9582" fmla="*/ 968508 w 1842380"/>
                <a:gd name="connsiteY9582" fmla="*/ 1159444 h 1847704"/>
                <a:gd name="connsiteX9583" fmla="*/ 968508 w 1842380"/>
                <a:gd name="connsiteY9583" fmla="*/ 1176484 h 1847704"/>
                <a:gd name="connsiteX9584" fmla="*/ 968508 w 1842380"/>
                <a:gd name="connsiteY9584" fmla="*/ 1182341 h 1847704"/>
                <a:gd name="connsiteX9585" fmla="*/ 960521 w 1842380"/>
                <a:gd name="connsiteY9585" fmla="*/ 1183406 h 1847704"/>
                <a:gd name="connsiteX9586" fmla="*/ 960521 w 1842380"/>
                <a:gd name="connsiteY9586" fmla="*/ 1177549 h 1847704"/>
                <a:gd name="connsiteX9587" fmla="*/ 968508 w 1842380"/>
                <a:gd name="connsiteY9587" fmla="*/ 1176484 h 1847704"/>
                <a:gd name="connsiteX9588" fmla="*/ 968508 w 1842380"/>
                <a:gd name="connsiteY9588" fmla="*/ 1176484 h 1847704"/>
                <a:gd name="connsiteX9589" fmla="*/ 968508 w 1842380"/>
                <a:gd name="connsiteY9589" fmla="*/ 1420359 h 1847704"/>
                <a:gd name="connsiteX9590" fmla="*/ 968508 w 1842380"/>
                <a:gd name="connsiteY9590" fmla="*/ 1430476 h 1847704"/>
                <a:gd name="connsiteX9591" fmla="*/ 967444 w 1842380"/>
                <a:gd name="connsiteY9591" fmla="*/ 1430476 h 1847704"/>
                <a:gd name="connsiteX9592" fmla="*/ 968508 w 1842380"/>
                <a:gd name="connsiteY9592" fmla="*/ 1430476 h 1847704"/>
                <a:gd name="connsiteX9593" fmla="*/ 968508 w 1842380"/>
                <a:gd name="connsiteY9593" fmla="*/ 1448581 h 1847704"/>
                <a:gd name="connsiteX9594" fmla="*/ 960521 w 1842380"/>
                <a:gd name="connsiteY9594" fmla="*/ 1439529 h 1847704"/>
                <a:gd name="connsiteX9595" fmla="*/ 960521 w 1842380"/>
                <a:gd name="connsiteY9595" fmla="*/ 1423554 h 1847704"/>
                <a:gd name="connsiteX9596" fmla="*/ 968508 w 1842380"/>
                <a:gd name="connsiteY9596" fmla="*/ 1420359 h 1847704"/>
                <a:gd name="connsiteX9597" fmla="*/ 968508 w 1842380"/>
                <a:gd name="connsiteY9597" fmla="*/ 1420359 h 1847704"/>
                <a:gd name="connsiteX9598" fmla="*/ 968508 w 1842380"/>
                <a:gd name="connsiteY9598" fmla="*/ 1473607 h 1847704"/>
                <a:gd name="connsiteX9599" fmla="*/ 968508 w 1842380"/>
                <a:gd name="connsiteY9599" fmla="*/ 1483724 h 1847704"/>
                <a:gd name="connsiteX9600" fmla="*/ 960521 w 1842380"/>
                <a:gd name="connsiteY9600" fmla="*/ 1483724 h 1847704"/>
                <a:gd name="connsiteX9601" fmla="*/ 960521 w 1842380"/>
                <a:gd name="connsiteY9601" fmla="*/ 1473607 h 1847704"/>
                <a:gd name="connsiteX9602" fmla="*/ 968508 w 1842380"/>
                <a:gd name="connsiteY9602" fmla="*/ 1473607 h 1847704"/>
                <a:gd name="connsiteX9603" fmla="*/ 968508 w 1842380"/>
                <a:gd name="connsiteY9603" fmla="*/ 1473607 h 1847704"/>
                <a:gd name="connsiteX9604" fmla="*/ 968508 w 1842380"/>
                <a:gd name="connsiteY9604" fmla="*/ 1560401 h 1847704"/>
                <a:gd name="connsiteX9605" fmla="*/ 968508 w 1842380"/>
                <a:gd name="connsiteY9605" fmla="*/ 1606727 h 1847704"/>
                <a:gd name="connsiteX9606" fmla="*/ 966379 w 1842380"/>
                <a:gd name="connsiteY9606" fmla="*/ 1585428 h 1847704"/>
                <a:gd name="connsiteX9607" fmla="*/ 960521 w 1842380"/>
                <a:gd name="connsiteY9607" fmla="*/ 1589688 h 1847704"/>
                <a:gd name="connsiteX9608" fmla="*/ 960521 w 1842380"/>
                <a:gd name="connsiteY9608" fmla="*/ 1566259 h 1847704"/>
                <a:gd name="connsiteX9609" fmla="*/ 968508 w 1842380"/>
                <a:gd name="connsiteY9609" fmla="*/ 1560401 h 1847704"/>
                <a:gd name="connsiteX9610" fmla="*/ 968508 w 1842380"/>
                <a:gd name="connsiteY9610" fmla="*/ 1560401 h 1847704"/>
                <a:gd name="connsiteX9611" fmla="*/ 968508 w 1842380"/>
                <a:gd name="connsiteY9611" fmla="*/ 1740380 h 1847704"/>
                <a:gd name="connsiteX9612" fmla="*/ 968508 w 1842380"/>
                <a:gd name="connsiteY9612" fmla="*/ 1757419 h 1847704"/>
                <a:gd name="connsiteX9613" fmla="*/ 960521 w 1842380"/>
                <a:gd name="connsiteY9613" fmla="*/ 1755289 h 1847704"/>
                <a:gd name="connsiteX9614" fmla="*/ 960521 w 1842380"/>
                <a:gd name="connsiteY9614" fmla="*/ 1739315 h 1847704"/>
                <a:gd name="connsiteX9615" fmla="*/ 968508 w 1842380"/>
                <a:gd name="connsiteY9615" fmla="*/ 1740380 h 1847704"/>
                <a:gd name="connsiteX9616" fmla="*/ 968508 w 1842380"/>
                <a:gd name="connsiteY9616" fmla="*/ 1740380 h 1847704"/>
                <a:gd name="connsiteX9617" fmla="*/ 968508 w 1842380"/>
                <a:gd name="connsiteY9617" fmla="*/ 1820252 h 1847704"/>
                <a:gd name="connsiteX9618" fmla="*/ 968508 w 1842380"/>
                <a:gd name="connsiteY9618" fmla="*/ 1839421 h 1847704"/>
                <a:gd name="connsiteX9619" fmla="*/ 967444 w 1842380"/>
                <a:gd name="connsiteY9619" fmla="*/ 1839421 h 1847704"/>
                <a:gd name="connsiteX9620" fmla="*/ 960521 w 1842380"/>
                <a:gd name="connsiteY9620" fmla="*/ 1840486 h 1847704"/>
                <a:gd name="connsiteX9621" fmla="*/ 960521 w 1842380"/>
                <a:gd name="connsiteY9621" fmla="*/ 1814394 h 1847704"/>
                <a:gd name="connsiteX9622" fmla="*/ 968508 w 1842380"/>
                <a:gd name="connsiteY9622" fmla="*/ 1820252 h 1847704"/>
                <a:gd name="connsiteX9623" fmla="*/ 961054 w 1842380"/>
                <a:gd name="connsiteY9623" fmla="*/ 876697 h 1847704"/>
                <a:gd name="connsiteX9624" fmla="*/ 937625 w 1842380"/>
                <a:gd name="connsiteY9624" fmla="*/ 802150 h 1847704"/>
                <a:gd name="connsiteX9625" fmla="*/ 937625 w 1842380"/>
                <a:gd name="connsiteY9625" fmla="*/ 1009285 h 1847704"/>
                <a:gd name="connsiteX9626" fmla="*/ 961054 w 1842380"/>
                <a:gd name="connsiteY9626" fmla="*/ 1027389 h 1847704"/>
                <a:gd name="connsiteX9627" fmla="*/ 961054 w 1842380"/>
                <a:gd name="connsiteY9627" fmla="*/ 876697 h 1847704"/>
                <a:gd name="connsiteX9628" fmla="*/ 961054 w 1842380"/>
                <a:gd name="connsiteY9628" fmla="*/ 876697 h 1847704"/>
                <a:gd name="connsiteX9629" fmla="*/ 961054 w 1842380"/>
                <a:gd name="connsiteY9629" fmla="*/ 8755 h 1847704"/>
                <a:gd name="connsiteX9630" fmla="*/ 961054 w 1842380"/>
                <a:gd name="connsiteY9630" fmla="*/ 31120 h 1847704"/>
                <a:gd name="connsiteX9631" fmla="*/ 937625 w 1842380"/>
                <a:gd name="connsiteY9631" fmla="*/ 18873 h 1847704"/>
                <a:gd name="connsiteX9632" fmla="*/ 937625 w 1842380"/>
                <a:gd name="connsiteY9632" fmla="*/ 2898 h 1847704"/>
                <a:gd name="connsiteX9633" fmla="*/ 959989 w 1842380"/>
                <a:gd name="connsiteY9633" fmla="*/ 8755 h 1847704"/>
                <a:gd name="connsiteX9634" fmla="*/ 961054 w 1842380"/>
                <a:gd name="connsiteY9634" fmla="*/ 8755 h 1847704"/>
                <a:gd name="connsiteX9635" fmla="*/ 961054 w 1842380"/>
                <a:gd name="connsiteY9635" fmla="*/ 8755 h 1847704"/>
                <a:gd name="connsiteX9636" fmla="*/ 961054 w 1842380"/>
                <a:gd name="connsiteY9636" fmla="*/ 93420 h 1847704"/>
                <a:gd name="connsiteX9637" fmla="*/ 961054 w 1842380"/>
                <a:gd name="connsiteY9637" fmla="*/ 110459 h 1847704"/>
                <a:gd name="connsiteX9638" fmla="*/ 937625 w 1842380"/>
                <a:gd name="connsiteY9638" fmla="*/ 102472 h 1847704"/>
                <a:gd name="connsiteX9639" fmla="*/ 937625 w 1842380"/>
                <a:gd name="connsiteY9639" fmla="*/ 78510 h 1847704"/>
                <a:gd name="connsiteX9640" fmla="*/ 945612 w 1842380"/>
                <a:gd name="connsiteY9640" fmla="*/ 87562 h 1847704"/>
                <a:gd name="connsiteX9641" fmla="*/ 961054 w 1842380"/>
                <a:gd name="connsiteY9641" fmla="*/ 93420 h 1847704"/>
                <a:gd name="connsiteX9642" fmla="*/ 961054 w 1842380"/>
                <a:gd name="connsiteY9642" fmla="*/ 93420 h 1847704"/>
                <a:gd name="connsiteX9643" fmla="*/ 961054 w 1842380"/>
                <a:gd name="connsiteY9643" fmla="*/ 263281 h 1847704"/>
                <a:gd name="connsiteX9644" fmla="*/ 961054 w 1842380"/>
                <a:gd name="connsiteY9644" fmla="*/ 272333 h 1847704"/>
                <a:gd name="connsiteX9645" fmla="*/ 961054 w 1842380"/>
                <a:gd name="connsiteY9645" fmla="*/ 264346 h 1847704"/>
                <a:gd name="connsiteX9646" fmla="*/ 961054 w 1842380"/>
                <a:gd name="connsiteY9646" fmla="*/ 263281 h 1847704"/>
                <a:gd name="connsiteX9647" fmla="*/ 961054 w 1842380"/>
                <a:gd name="connsiteY9647" fmla="*/ 263281 h 1847704"/>
                <a:gd name="connsiteX9648" fmla="*/ 961054 w 1842380"/>
                <a:gd name="connsiteY9648" fmla="*/ 385751 h 1847704"/>
                <a:gd name="connsiteX9649" fmla="*/ 961054 w 1842380"/>
                <a:gd name="connsiteY9649" fmla="*/ 394803 h 1847704"/>
                <a:gd name="connsiteX9650" fmla="*/ 957859 w 1842380"/>
                <a:gd name="connsiteY9650" fmla="*/ 394803 h 1847704"/>
                <a:gd name="connsiteX9651" fmla="*/ 957859 w 1842380"/>
                <a:gd name="connsiteY9651" fmla="*/ 394803 h 1847704"/>
                <a:gd name="connsiteX9652" fmla="*/ 956794 w 1842380"/>
                <a:gd name="connsiteY9652" fmla="*/ 394803 h 1847704"/>
                <a:gd name="connsiteX9653" fmla="*/ 961054 w 1842380"/>
                <a:gd name="connsiteY9653" fmla="*/ 402790 h 1847704"/>
                <a:gd name="connsiteX9654" fmla="*/ 961054 w 1842380"/>
                <a:gd name="connsiteY9654" fmla="*/ 429947 h 1847704"/>
                <a:gd name="connsiteX9655" fmla="*/ 937625 w 1842380"/>
                <a:gd name="connsiteY9655" fmla="*/ 394803 h 1847704"/>
                <a:gd name="connsiteX9656" fmla="*/ 937625 w 1842380"/>
                <a:gd name="connsiteY9656" fmla="*/ 384686 h 1847704"/>
                <a:gd name="connsiteX9657" fmla="*/ 945612 w 1842380"/>
                <a:gd name="connsiteY9657" fmla="*/ 386816 h 1847704"/>
                <a:gd name="connsiteX9658" fmla="*/ 952534 w 1842380"/>
                <a:gd name="connsiteY9658" fmla="*/ 385751 h 1847704"/>
                <a:gd name="connsiteX9659" fmla="*/ 961054 w 1842380"/>
                <a:gd name="connsiteY9659" fmla="*/ 385751 h 1847704"/>
                <a:gd name="connsiteX9660" fmla="*/ 961054 w 1842380"/>
                <a:gd name="connsiteY9660" fmla="*/ 385751 h 1847704"/>
                <a:gd name="connsiteX9661" fmla="*/ 961054 w 1842380"/>
                <a:gd name="connsiteY9661" fmla="*/ 437934 h 1847704"/>
                <a:gd name="connsiteX9662" fmla="*/ 961054 w 1842380"/>
                <a:gd name="connsiteY9662" fmla="*/ 448051 h 1847704"/>
                <a:gd name="connsiteX9663" fmla="*/ 952002 w 1842380"/>
                <a:gd name="connsiteY9663" fmla="*/ 448051 h 1847704"/>
                <a:gd name="connsiteX9664" fmla="*/ 950937 w 1842380"/>
                <a:gd name="connsiteY9664" fmla="*/ 454973 h 1847704"/>
                <a:gd name="connsiteX9665" fmla="*/ 950937 w 1842380"/>
                <a:gd name="connsiteY9665" fmla="*/ 484260 h 1847704"/>
                <a:gd name="connsiteX9666" fmla="*/ 950937 w 1842380"/>
                <a:gd name="connsiteY9666" fmla="*/ 513546 h 1847704"/>
                <a:gd name="connsiteX9667" fmla="*/ 950937 w 1842380"/>
                <a:gd name="connsiteY9667" fmla="*/ 541768 h 1847704"/>
                <a:gd name="connsiteX9668" fmla="*/ 950937 w 1842380"/>
                <a:gd name="connsiteY9668" fmla="*/ 571054 h 1847704"/>
                <a:gd name="connsiteX9669" fmla="*/ 950937 w 1842380"/>
                <a:gd name="connsiteY9669" fmla="*/ 599276 h 1847704"/>
                <a:gd name="connsiteX9670" fmla="*/ 950937 w 1842380"/>
                <a:gd name="connsiteY9670" fmla="*/ 628562 h 1847704"/>
                <a:gd name="connsiteX9671" fmla="*/ 950937 w 1842380"/>
                <a:gd name="connsiteY9671" fmla="*/ 657848 h 1847704"/>
                <a:gd name="connsiteX9672" fmla="*/ 950937 w 1842380"/>
                <a:gd name="connsiteY9672" fmla="*/ 686070 h 1847704"/>
                <a:gd name="connsiteX9673" fmla="*/ 959989 w 1842380"/>
                <a:gd name="connsiteY9673" fmla="*/ 688200 h 1847704"/>
                <a:gd name="connsiteX9674" fmla="*/ 961054 w 1842380"/>
                <a:gd name="connsiteY9674" fmla="*/ 688200 h 1847704"/>
                <a:gd name="connsiteX9675" fmla="*/ 961054 w 1842380"/>
                <a:gd name="connsiteY9675" fmla="*/ 698317 h 1847704"/>
                <a:gd name="connsiteX9676" fmla="*/ 938690 w 1842380"/>
                <a:gd name="connsiteY9676" fmla="*/ 690330 h 1847704"/>
                <a:gd name="connsiteX9677" fmla="*/ 937625 w 1842380"/>
                <a:gd name="connsiteY9677" fmla="*/ 690330 h 1847704"/>
                <a:gd name="connsiteX9678" fmla="*/ 937625 w 1842380"/>
                <a:gd name="connsiteY9678" fmla="*/ 684472 h 1847704"/>
                <a:gd name="connsiteX9679" fmla="*/ 944547 w 1842380"/>
                <a:gd name="connsiteY9679" fmla="*/ 684472 h 1847704"/>
                <a:gd name="connsiteX9680" fmla="*/ 945612 w 1842380"/>
                <a:gd name="connsiteY9680" fmla="*/ 664238 h 1847704"/>
                <a:gd name="connsiteX9681" fmla="*/ 941352 w 1842380"/>
                <a:gd name="connsiteY9681" fmla="*/ 666368 h 1847704"/>
                <a:gd name="connsiteX9682" fmla="*/ 938157 w 1842380"/>
                <a:gd name="connsiteY9682" fmla="*/ 667433 h 1847704"/>
                <a:gd name="connsiteX9683" fmla="*/ 938157 w 1842380"/>
                <a:gd name="connsiteY9683" fmla="*/ 660511 h 1847704"/>
                <a:gd name="connsiteX9684" fmla="*/ 946144 w 1842380"/>
                <a:gd name="connsiteY9684" fmla="*/ 634419 h 1847704"/>
                <a:gd name="connsiteX9685" fmla="*/ 941884 w 1842380"/>
                <a:gd name="connsiteY9685" fmla="*/ 636549 h 1847704"/>
                <a:gd name="connsiteX9686" fmla="*/ 938690 w 1842380"/>
                <a:gd name="connsiteY9686" fmla="*/ 637614 h 1847704"/>
                <a:gd name="connsiteX9687" fmla="*/ 938690 w 1842380"/>
                <a:gd name="connsiteY9687" fmla="*/ 630692 h 1847704"/>
                <a:gd name="connsiteX9688" fmla="*/ 946677 w 1842380"/>
                <a:gd name="connsiteY9688" fmla="*/ 605665 h 1847704"/>
                <a:gd name="connsiteX9689" fmla="*/ 942417 w 1842380"/>
                <a:gd name="connsiteY9689" fmla="*/ 606730 h 1847704"/>
                <a:gd name="connsiteX9690" fmla="*/ 939222 w 1842380"/>
                <a:gd name="connsiteY9690" fmla="*/ 608860 h 1847704"/>
                <a:gd name="connsiteX9691" fmla="*/ 939222 w 1842380"/>
                <a:gd name="connsiteY9691" fmla="*/ 600873 h 1847704"/>
                <a:gd name="connsiteX9692" fmla="*/ 947209 w 1842380"/>
                <a:gd name="connsiteY9692" fmla="*/ 575846 h 1847704"/>
                <a:gd name="connsiteX9693" fmla="*/ 941352 w 1842380"/>
                <a:gd name="connsiteY9693" fmla="*/ 577976 h 1847704"/>
                <a:gd name="connsiteX9694" fmla="*/ 939222 w 1842380"/>
                <a:gd name="connsiteY9694" fmla="*/ 579041 h 1847704"/>
                <a:gd name="connsiteX9695" fmla="*/ 939222 w 1842380"/>
                <a:gd name="connsiteY9695" fmla="*/ 573717 h 1847704"/>
                <a:gd name="connsiteX9696" fmla="*/ 942417 w 1842380"/>
                <a:gd name="connsiteY9696" fmla="*/ 571587 h 1847704"/>
                <a:gd name="connsiteX9697" fmla="*/ 946677 w 1842380"/>
                <a:gd name="connsiteY9697" fmla="*/ 548157 h 1847704"/>
                <a:gd name="connsiteX9698" fmla="*/ 940820 w 1842380"/>
                <a:gd name="connsiteY9698" fmla="*/ 551352 h 1847704"/>
                <a:gd name="connsiteX9699" fmla="*/ 938690 w 1842380"/>
                <a:gd name="connsiteY9699" fmla="*/ 551352 h 1847704"/>
                <a:gd name="connsiteX9700" fmla="*/ 938690 w 1842380"/>
                <a:gd name="connsiteY9700" fmla="*/ 544430 h 1847704"/>
                <a:gd name="connsiteX9701" fmla="*/ 941884 w 1842380"/>
                <a:gd name="connsiteY9701" fmla="*/ 543365 h 1847704"/>
                <a:gd name="connsiteX9702" fmla="*/ 946144 w 1842380"/>
                <a:gd name="connsiteY9702" fmla="*/ 519936 h 1847704"/>
                <a:gd name="connsiteX9703" fmla="*/ 940287 w 1842380"/>
                <a:gd name="connsiteY9703" fmla="*/ 522066 h 1847704"/>
                <a:gd name="connsiteX9704" fmla="*/ 938157 w 1842380"/>
                <a:gd name="connsiteY9704" fmla="*/ 523131 h 1847704"/>
                <a:gd name="connsiteX9705" fmla="*/ 938157 w 1842380"/>
                <a:gd name="connsiteY9705" fmla="*/ 515144 h 1847704"/>
                <a:gd name="connsiteX9706" fmla="*/ 941352 w 1842380"/>
                <a:gd name="connsiteY9706" fmla="*/ 514079 h 1847704"/>
                <a:gd name="connsiteX9707" fmla="*/ 945612 w 1842380"/>
                <a:gd name="connsiteY9707" fmla="*/ 490650 h 1847704"/>
                <a:gd name="connsiteX9708" fmla="*/ 939755 w 1842380"/>
                <a:gd name="connsiteY9708" fmla="*/ 492780 h 1847704"/>
                <a:gd name="connsiteX9709" fmla="*/ 937625 w 1842380"/>
                <a:gd name="connsiteY9709" fmla="*/ 493845 h 1847704"/>
                <a:gd name="connsiteX9710" fmla="*/ 937625 w 1842380"/>
                <a:gd name="connsiteY9710" fmla="*/ 486922 h 1847704"/>
                <a:gd name="connsiteX9711" fmla="*/ 940820 w 1842380"/>
                <a:gd name="connsiteY9711" fmla="*/ 484792 h 1847704"/>
                <a:gd name="connsiteX9712" fmla="*/ 945079 w 1842380"/>
                <a:gd name="connsiteY9712" fmla="*/ 461363 h 1847704"/>
                <a:gd name="connsiteX9713" fmla="*/ 939222 w 1842380"/>
                <a:gd name="connsiteY9713" fmla="*/ 464558 h 1847704"/>
                <a:gd name="connsiteX9714" fmla="*/ 937092 w 1842380"/>
                <a:gd name="connsiteY9714" fmla="*/ 464558 h 1847704"/>
                <a:gd name="connsiteX9715" fmla="*/ 937092 w 1842380"/>
                <a:gd name="connsiteY9715" fmla="*/ 457636 h 1847704"/>
                <a:gd name="connsiteX9716" fmla="*/ 940287 w 1842380"/>
                <a:gd name="connsiteY9716" fmla="*/ 456571 h 1847704"/>
                <a:gd name="connsiteX9717" fmla="*/ 944547 w 1842380"/>
                <a:gd name="connsiteY9717" fmla="*/ 447519 h 1847704"/>
                <a:gd name="connsiteX9718" fmla="*/ 936560 w 1842380"/>
                <a:gd name="connsiteY9718" fmla="*/ 445389 h 1847704"/>
                <a:gd name="connsiteX9719" fmla="*/ 936560 w 1842380"/>
                <a:gd name="connsiteY9719" fmla="*/ 434207 h 1847704"/>
                <a:gd name="connsiteX9720" fmla="*/ 961054 w 1842380"/>
                <a:gd name="connsiteY9720" fmla="*/ 437934 h 1847704"/>
                <a:gd name="connsiteX9721" fmla="*/ 961054 w 1842380"/>
                <a:gd name="connsiteY9721" fmla="*/ 437934 h 1847704"/>
                <a:gd name="connsiteX9722" fmla="*/ 961054 w 1842380"/>
                <a:gd name="connsiteY9722" fmla="*/ 722811 h 1847704"/>
                <a:gd name="connsiteX9723" fmla="*/ 952002 w 1842380"/>
                <a:gd name="connsiteY9723" fmla="*/ 718551 h 1847704"/>
                <a:gd name="connsiteX9724" fmla="*/ 937625 w 1842380"/>
                <a:gd name="connsiteY9724" fmla="*/ 692460 h 1847704"/>
                <a:gd name="connsiteX9725" fmla="*/ 937625 w 1842380"/>
                <a:gd name="connsiteY9725" fmla="*/ 704707 h 1847704"/>
                <a:gd name="connsiteX9726" fmla="*/ 944547 w 1842380"/>
                <a:gd name="connsiteY9726" fmla="*/ 719616 h 1847704"/>
                <a:gd name="connsiteX9727" fmla="*/ 937625 w 1842380"/>
                <a:gd name="connsiteY9727" fmla="*/ 719616 h 1847704"/>
                <a:gd name="connsiteX9728" fmla="*/ 937625 w 1842380"/>
                <a:gd name="connsiteY9728" fmla="*/ 725473 h 1847704"/>
                <a:gd name="connsiteX9729" fmla="*/ 948807 w 1842380"/>
                <a:gd name="connsiteY9729" fmla="*/ 724408 h 1847704"/>
                <a:gd name="connsiteX9730" fmla="*/ 961054 w 1842380"/>
                <a:gd name="connsiteY9730" fmla="*/ 728668 h 1847704"/>
                <a:gd name="connsiteX9731" fmla="*/ 961054 w 1842380"/>
                <a:gd name="connsiteY9731" fmla="*/ 722811 h 1847704"/>
                <a:gd name="connsiteX9732" fmla="*/ 961054 w 1842380"/>
                <a:gd name="connsiteY9732" fmla="*/ 722811 h 1847704"/>
                <a:gd name="connsiteX9733" fmla="*/ 961054 w 1842380"/>
                <a:gd name="connsiteY9733" fmla="*/ 1141340 h 1847704"/>
                <a:gd name="connsiteX9734" fmla="*/ 961054 w 1842380"/>
                <a:gd name="connsiteY9734" fmla="*/ 1148262 h 1847704"/>
                <a:gd name="connsiteX9735" fmla="*/ 958924 w 1842380"/>
                <a:gd name="connsiteY9735" fmla="*/ 1149327 h 1847704"/>
                <a:gd name="connsiteX9736" fmla="*/ 961054 w 1842380"/>
                <a:gd name="connsiteY9736" fmla="*/ 1150392 h 1847704"/>
                <a:gd name="connsiteX9737" fmla="*/ 961054 w 1842380"/>
                <a:gd name="connsiteY9737" fmla="*/ 1161574 h 1847704"/>
                <a:gd name="connsiteX9738" fmla="*/ 952002 w 1842380"/>
                <a:gd name="connsiteY9738" fmla="*/ 1151457 h 1847704"/>
                <a:gd name="connsiteX9739" fmla="*/ 937625 w 1842380"/>
                <a:gd name="connsiteY9739" fmla="*/ 1150392 h 1847704"/>
                <a:gd name="connsiteX9740" fmla="*/ 937625 w 1842380"/>
                <a:gd name="connsiteY9740" fmla="*/ 1144535 h 1847704"/>
                <a:gd name="connsiteX9741" fmla="*/ 953599 w 1842380"/>
                <a:gd name="connsiteY9741" fmla="*/ 1145600 h 1847704"/>
                <a:gd name="connsiteX9742" fmla="*/ 961054 w 1842380"/>
                <a:gd name="connsiteY9742" fmla="*/ 1141340 h 1847704"/>
                <a:gd name="connsiteX9743" fmla="*/ 961054 w 1842380"/>
                <a:gd name="connsiteY9743" fmla="*/ 1141340 h 1847704"/>
                <a:gd name="connsiteX9744" fmla="*/ 961054 w 1842380"/>
                <a:gd name="connsiteY9744" fmla="*/ 1177549 h 1847704"/>
                <a:gd name="connsiteX9745" fmla="*/ 937625 w 1842380"/>
                <a:gd name="connsiteY9745" fmla="*/ 1158379 h 1847704"/>
                <a:gd name="connsiteX9746" fmla="*/ 937625 w 1842380"/>
                <a:gd name="connsiteY9746" fmla="*/ 1170626 h 1847704"/>
                <a:gd name="connsiteX9747" fmla="*/ 943482 w 1842380"/>
                <a:gd name="connsiteY9747" fmla="*/ 1178614 h 1847704"/>
                <a:gd name="connsiteX9748" fmla="*/ 941352 w 1842380"/>
                <a:gd name="connsiteY9748" fmla="*/ 1179679 h 1847704"/>
                <a:gd name="connsiteX9749" fmla="*/ 938157 w 1842380"/>
                <a:gd name="connsiteY9749" fmla="*/ 1179679 h 1847704"/>
                <a:gd name="connsiteX9750" fmla="*/ 938157 w 1842380"/>
                <a:gd name="connsiteY9750" fmla="*/ 1185536 h 1847704"/>
                <a:gd name="connsiteX9751" fmla="*/ 946144 w 1842380"/>
                <a:gd name="connsiteY9751" fmla="*/ 1184471 h 1847704"/>
                <a:gd name="connsiteX9752" fmla="*/ 946144 w 1842380"/>
                <a:gd name="connsiteY9752" fmla="*/ 1184471 h 1847704"/>
                <a:gd name="connsiteX9753" fmla="*/ 941884 w 1842380"/>
                <a:gd name="connsiteY9753" fmla="*/ 1194588 h 1847704"/>
                <a:gd name="connsiteX9754" fmla="*/ 938690 w 1842380"/>
                <a:gd name="connsiteY9754" fmla="*/ 1196718 h 1847704"/>
                <a:gd name="connsiteX9755" fmla="*/ 938690 w 1842380"/>
                <a:gd name="connsiteY9755" fmla="*/ 1203640 h 1847704"/>
                <a:gd name="connsiteX9756" fmla="*/ 940820 w 1842380"/>
                <a:gd name="connsiteY9756" fmla="*/ 1202575 h 1847704"/>
                <a:gd name="connsiteX9757" fmla="*/ 946677 w 1842380"/>
                <a:gd name="connsiteY9757" fmla="*/ 1200445 h 1847704"/>
                <a:gd name="connsiteX9758" fmla="*/ 942417 w 1842380"/>
                <a:gd name="connsiteY9758" fmla="*/ 1223874 h 1847704"/>
                <a:gd name="connsiteX9759" fmla="*/ 939222 w 1842380"/>
                <a:gd name="connsiteY9759" fmla="*/ 1224939 h 1847704"/>
                <a:gd name="connsiteX9760" fmla="*/ 939222 w 1842380"/>
                <a:gd name="connsiteY9760" fmla="*/ 1231862 h 1847704"/>
                <a:gd name="connsiteX9761" fmla="*/ 941352 w 1842380"/>
                <a:gd name="connsiteY9761" fmla="*/ 1231862 h 1847704"/>
                <a:gd name="connsiteX9762" fmla="*/ 947209 w 1842380"/>
                <a:gd name="connsiteY9762" fmla="*/ 1229732 h 1847704"/>
                <a:gd name="connsiteX9763" fmla="*/ 942949 w 1842380"/>
                <a:gd name="connsiteY9763" fmla="*/ 1253161 h 1847704"/>
                <a:gd name="connsiteX9764" fmla="*/ 939755 w 1842380"/>
                <a:gd name="connsiteY9764" fmla="*/ 1254226 h 1847704"/>
                <a:gd name="connsiteX9765" fmla="*/ 939755 w 1842380"/>
                <a:gd name="connsiteY9765" fmla="*/ 1261148 h 1847704"/>
                <a:gd name="connsiteX9766" fmla="*/ 941884 w 1842380"/>
                <a:gd name="connsiteY9766" fmla="*/ 1260083 h 1847704"/>
                <a:gd name="connsiteX9767" fmla="*/ 947742 w 1842380"/>
                <a:gd name="connsiteY9767" fmla="*/ 1257953 h 1847704"/>
                <a:gd name="connsiteX9768" fmla="*/ 943482 w 1842380"/>
                <a:gd name="connsiteY9768" fmla="*/ 1281382 h 1847704"/>
                <a:gd name="connsiteX9769" fmla="*/ 940287 w 1842380"/>
                <a:gd name="connsiteY9769" fmla="*/ 1283512 h 1847704"/>
                <a:gd name="connsiteX9770" fmla="*/ 940287 w 1842380"/>
                <a:gd name="connsiteY9770" fmla="*/ 1290434 h 1847704"/>
                <a:gd name="connsiteX9771" fmla="*/ 942417 w 1842380"/>
                <a:gd name="connsiteY9771" fmla="*/ 1289369 h 1847704"/>
                <a:gd name="connsiteX9772" fmla="*/ 948274 w 1842380"/>
                <a:gd name="connsiteY9772" fmla="*/ 1287239 h 1847704"/>
                <a:gd name="connsiteX9773" fmla="*/ 944014 w 1842380"/>
                <a:gd name="connsiteY9773" fmla="*/ 1310669 h 1847704"/>
                <a:gd name="connsiteX9774" fmla="*/ 940820 w 1842380"/>
                <a:gd name="connsiteY9774" fmla="*/ 1311734 h 1847704"/>
                <a:gd name="connsiteX9775" fmla="*/ 940820 w 1842380"/>
                <a:gd name="connsiteY9775" fmla="*/ 1318656 h 1847704"/>
                <a:gd name="connsiteX9776" fmla="*/ 942949 w 1842380"/>
                <a:gd name="connsiteY9776" fmla="*/ 1318656 h 1847704"/>
                <a:gd name="connsiteX9777" fmla="*/ 948807 w 1842380"/>
                <a:gd name="connsiteY9777" fmla="*/ 1315461 h 1847704"/>
                <a:gd name="connsiteX9778" fmla="*/ 940820 w 1842380"/>
                <a:gd name="connsiteY9778" fmla="*/ 1341552 h 1847704"/>
                <a:gd name="connsiteX9779" fmla="*/ 940820 w 1842380"/>
                <a:gd name="connsiteY9779" fmla="*/ 1348475 h 1847704"/>
                <a:gd name="connsiteX9780" fmla="*/ 944014 w 1842380"/>
                <a:gd name="connsiteY9780" fmla="*/ 1347410 h 1847704"/>
                <a:gd name="connsiteX9781" fmla="*/ 948274 w 1842380"/>
                <a:gd name="connsiteY9781" fmla="*/ 1345280 h 1847704"/>
                <a:gd name="connsiteX9782" fmla="*/ 940287 w 1842380"/>
                <a:gd name="connsiteY9782" fmla="*/ 1370306 h 1847704"/>
                <a:gd name="connsiteX9783" fmla="*/ 940287 w 1842380"/>
                <a:gd name="connsiteY9783" fmla="*/ 1378294 h 1847704"/>
                <a:gd name="connsiteX9784" fmla="*/ 943482 w 1842380"/>
                <a:gd name="connsiteY9784" fmla="*/ 1377228 h 1847704"/>
                <a:gd name="connsiteX9785" fmla="*/ 947742 w 1842380"/>
                <a:gd name="connsiteY9785" fmla="*/ 1375099 h 1847704"/>
                <a:gd name="connsiteX9786" fmla="*/ 939755 w 1842380"/>
                <a:gd name="connsiteY9786" fmla="*/ 1400125 h 1847704"/>
                <a:gd name="connsiteX9787" fmla="*/ 939755 w 1842380"/>
                <a:gd name="connsiteY9787" fmla="*/ 1408112 h 1847704"/>
                <a:gd name="connsiteX9788" fmla="*/ 942949 w 1842380"/>
                <a:gd name="connsiteY9788" fmla="*/ 1405982 h 1847704"/>
                <a:gd name="connsiteX9789" fmla="*/ 947209 w 1842380"/>
                <a:gd name="connsiteY9789" fmla="*/ 1403852 h 1847704"/>
                <a:gd name="connsiteX9790" fmla="*/ 946144 w 1842380"/>
                <a:gd name="connsiteY9790" fmla="*/ 1424087 h 1847704"/>
                <a:gd name="connsiteX9791" fmla="*/ 939222 w 1842380"/>
                <a:gd name="connsiteY9791" fmla="*/ 1424087 h 1847704"/>
                <a:gd name="connsiteX9792" fmla="*/ 939222 w 1842380"/>
                <a:gd name="connsiteY9792" fmla="*/ 1433139 h 1847704"/>
                <a:gd name="connsiteX9793" fmla="*/ 957326 w 1842380"/>
                <a:gd name="connsiteY9793" fmla="*/ 1436334 h 1847704"/>
                <a:gd name="connsiteX9794" fmla="*/ 963184 w 1842380"/>
                <a:gd name="connsiteY9794" fmla="*/ 1442191 h 1847704"/>
                <a:gd name="connsiteX9795" fmla="*/ 963184 w 1842380"/>
                <a:gd name="connsiteY9795" fmla="*/ 1426217 h 1847704"/>
                <a:gd name="connsiteX9796" fmla="*/ 961054 w 1842380"/>
                <a:gd name="connsiteY9796" fmla="*/ 1427282 h 1847704"/>
                <a:gd name="connsiteX9797" fmla="*/ 953067 w 1842380"/>
                <a:gd name="connsiteY9797" fmla="*/ 1424087 h 1847704"/>
                <a:gd name="connsiteX9798" fmla="*/ 953067 w 1842380"/>
                <a:gd name="connsiteY9798" fmla="*/ 1396930 h 1847704"/>
                <a:gd name="connsiteX9799" fmla="*/ 953067 w 1842380"/>
                <a:gd name="connsiteY9799" fmla="*/ 1368709 h 1847704"/>
                <a:gd name="connsiteX9800" fmla="*/ 953067 w 1842380"/>
                <a:gd name="connsiteY9800" fmla="*/ 1339422 h 1847704"/>
                <a:gd name="connsiteX9801" fmla="*/ 953067 w 1842380"/>
                <a:gd name="connsiteY9801" fmla="*/ 1310136 h 1847704"/>
                <a:gd name="connsiteX9802" fmla="*/ 953067 w 1842380"/>
                <a:gd name="connsiteY9802" fmla="*/ 1281915 h 1847704"/>
                <a:gd name="connsiteX9803" fmla="*/ 953067 w 1842380"/>
                <a:gd name="connsiteY9803" fmla="*/ 1252628 h 1847704"/>
                <a:gd name="connsiteX9804" fmla="*/ 953067 w 1842380"/>
                <a:gd name="connsiteY9804" fmla="*/ 1223342 h 1847704"/>
                <a:gd name="connsiteX9805" fmla="*/ 953067 w 1842380"/>
                <a:gd name="connsiteY9805" fmla="*/ 1195120 h 1847704"/>
                <a:gd name="connsiteX9806" fmla="*/ 954132 w 1842380"/>
                <a:gd name="connsiteY9806" fmla="*/ 1185003 h 1847704"/>
                <a:gd name="connsiteX9807" fmla="*/ 963184 w 1842380"/>
                <a:gd name="connsiteY9807" fmla="*/ 1185003 h 1847704"/>
                <a:gd name="connsiteX9808" fmla="*/ 963184 w 1842380"/>
                <a:gd name="connsiteY9808" fmla="*/ 1177549 h 1847704"/>
                <a:gd name="connsiteX9809" fmla="*/ 961054 w 1842380"/>
                <a:gd name="connsiteY9809" fmla="*/ 1177549 h 1847704"/>
                <a:gd name="connsiteX9810" fmla="*/ 961054 w 1842380"/>
                <a:gd name="connsiteY9810" fmla="*/ 1473607 h 1847704"/>
                <a:gd name="connsiteX9811" fmla="*/ 961054 w 1842380"/>
                <a:gd name="connsiteY9811" fmla="*/ 1483724 h 1847704"/>
                <a:gd name="connsiteX9812" fmla="*/ 949872 w 1842380"/>
                <a:gd name="connsiteY9812" fmla="*/ 1481595 h 1847704"/>
                <a:gd name="connsiteX9813" fmla="*/ 944014 w 1842380"/>
                <a:gd name="connsiteY9813" fmla="*/ 1482660 h 1847704"/>
                <a:gd name="connsiteX9814" fmla="*/ 937092 w 1842380"/>
                <a:gd name="connsiteY9814" fmla="*/ 1483724 h 1847704"/>
                <a:gd name="connsiteX9815" fmla="*/ 937092 w 1842380"/>
                <a:gd name="connsiteY9815" fmla="*/ 1474672 h 1847704"/>
                <a:gd name="connsiteX9816" fmla="*/ 937092 w 1842380"/>
                <a:gd name="connsiteY9816" fmla="*/ 1474672 h 1847704"/>
                <a:gd name="connsiteX9817" fmla="*/ 937092 w 1842380"/>
                <a:gd name="connsiteY9817" fmla="*/ 1474672 h 1847704"/>
                <a:gd name="connsiteX9818" fmla="*/ 938157 w 1842380"/>
                <a:gd name="connsiteY9818" fmla="*/ 1473607 h 1847704"/>
                <a:gd name="connsiteX9819" fmla="*/ 937092 w 1842380"/>
                <a:gd name="connsiteY9819" fmla="*/ 1472542 h 1847704"/>
                <a:gd name="connsiteX9820" fmla="*/ 937092 w 1842380"/>
                <a:gd name="connsiteY9820" fmla="*/ 1452308 h 1847704"/>
                <a:gd name="connsiteX9821" fmla="*/ 961054 w 1842380"/>
                <a:gd name="connsiteY9821" fmla="*/ 1473607 h 1847704"/>
                <a:gd name="connsiteX9822" fmla="*/ 961054 w 1842380"/>
                <a:gd name="connsiteY9822" fmla="*/ 1473607 h 1847704"/>
                <a:gd name="connsiteX9823" fmla="*/ 961054 w 1842380"/>
                <a:gd name="connsiteY9823" fmla="*/ 1565726 h 1847704"/>
                <a:gd name="connsiteX9824" fmla="*/ 961054 w 1842380"/>
                <a:gd name="connsiteY9824" fmla="*/ 1589156 h 1847704"/>
                <a:gd name="connsiteX9825" fmla="*/ 950937 w 1842380"/>
                <a:gd name="connsiteY9825" fmla="*/ 1597143 h 1847704"/>
                <a:gd name="connsiteX9826" fmla="*/ 938690 w 1842380"/>
                <a:gd name="connsiteY9826" fmla="*/ 1582766 h 1847704"/>
                <a:gd name="connsiteX9827" fmla="*/ 961054 w 1842380"/>
                <a:gd name="connsiteY9827" fmla="*/ 1565726 h 1847704"/>
                <a:gd name="connsiteX9828" fmla="*/ 961054 w 1842380"/>
                <a:gd name="connsiteY9828" fmla="*/ 1565726 h 1847704"/>
                <a:gd name="connsiteX9829" fmla="*/ 961054 w 1842380"/>
                <a:gd name="connsiteY9829" fmla="*/ 1739315 h 1847704"/>
                <a:gd name="connsiteX9830" fmla="*/ 961054 w 1842380"/>
                <a:gd name="connsiteY9830" fmla="*/ 1755289 h 1847704"/>
                <a:gd name="connsiteX9831" fmla="*/ 937625 w 1842380"/>
                <a:gd name="connsiteY9831" fmla="*/ 1756354 h 1847704"/>
                <a:gd name="connsiteX9832" fmla="*/ 937625 w 1842380"/>
                <a:gd name="connsiteY9832" fmla="*/ 1740380 h 1847704"/>
                <a:gd name="connsiteX9833" fmla="*/ 961054 w 1842380"/>
                <a:gd name="connsiteY9833" fmla="*/ 1739315 h 1847704"/>
                <a:gd name="connsiteX9834" fmla="*/ 961054 w 1842380"/>
                <a:gd name="connsiteY9834" fmla="*/ 1739315 h 1847704"/>
                <a:gd name="connsiteX9835" fmla="*/ 961054 w 1842380"/>
                <a:gd name="connsiteY9835" fmla="*/ 1814394 h 1847704"/>
                <a:gd name="connsiteX9836" fmla="*/ 961054 w 1842380"/>
                <a:gd name="connsiteY9836" fmla="*/ 1840486 h 1847704"/>
                <a:gd name="connsiteX9837" fmla="*/ 957859 w 1842380"/>
                <a:gd name="connsiteY9837" fmla="*/ 1841551 h 1847704"/>
                <a:gd name="connsiteX9838" fmla="*/ 937625 w 1842380"/>
                <a:gd name="connsiteY9838" fmla="*/ 1844746 h 1847704"/>
                <a:gd name="connsiteX9839" fmla="*/ 937625 w 1842380"/>
                <a:gd name="connsiteY9839" fmla="*/ 1828771 h 1847704"/>
                <a:gd name="connsiteX9840" fmla="*/ 946677 w 1842380"/>
                <a:gd name="connsiteY9840" fmla="*/ 1827706 h 1847704"/>
                <a:gd name="connsiteX9841" fmla="*/ 946677 w 1842380"/>
                <a:gd name="connsiteY9841" fmla="*/ 1826641 h 1847704"/>
                <a:gd name="connsiteX9842" fmla="*/ 948807 w 1842380"/>
                <a:gd name="connsiteY9842" fmla="*/ 1826641 h 1847704"/>
                <a:gd name="connsiteX9843" fmla="*/ 937625 w 1842380"/>
                <a:gd name="connsiteY9843" fmla="*/ 1811732 h 1847704"/>
                <a:gd name="connsiteX9844" fmla="*/ 937625 w 1842380"/>
                <a:gd name="connsiteY9844" fmla="*/ 1773393 h 1847704"/>
                <a:gd name="connsiteX9845" fmla="*/ 961054 w 1842380"/>
                <a:gd name="connsiteY9845" fmla="*/ 1814394 h 1847704"/>
                <a:gd name="connsiteX9846" fmla="*/ 937092 w 1842380"/>
                <a:gd name="connsiteY9846" fmla="*/ 802683 h 1847704"/>
                <a:gd name="connsiteX9847" fmla="*/ 923780 w 1842380"/>
                <a:gd name="connsiteY9847" fmla="*/ 762214 h 1847704"/>
                <a:gd name="connsiteX9848" fmla="*/ 913663 w 1842380"/>
                <a:gd name="connsiteY9848" fmla="*/ 794696 h 1847704"/>
                <a:gd name="connsiteX9849" fmla="*/ 913663 w 1842380"/>
                <a:gd name="connsiteY9849" fmla="*/ 1008752 h 1847704"/>
                <a:gd name="connsiteX9850" fmla="*/ 923780 w 1842380"/>
                <a:gd name="connsiteY9850" fmla="*/ 1000765 h 1847704"/>
                <a:gd name="connsiteX9851" fmla="*/ 937092 w 1842380"/>
                <a:gd name="connsiteY9851" fmla="*/ 1009817 h 1847704"/>
                <a:gd name="connsiteX9852" fmla="*/ 937092 w 1842380"/>
                <a:gd name="connsiteY9852" fmla="*/ 802683 h 1847704"/>
                <a:gd name="connsiteX9853" fmla="*/ 937092 w 1842380"/>
                <a:gd name="connsiteY9853" fmla="*/ 802683 h 1847704"/>
                <a:gd name="connsiteX9854" fmla="*/ 937092 w 1842380"/>
                <a:gd name="connsiteY9854" fmla="*/ 3431 h 1847704"/>
                <a:gd name="connsiteX9855" fmla="*/ 937092 w 1842380"/>
                <a:gd name="connsiteY9855" fmla="*/ 19405 h 1847704"/>
                <a:gd name="connsiteX9856" fmla="*/ 913663 w 1842380"/>
                <a:gd name="connsiteY9856" fmla="*/ 19405 h 1847704"/>
                <a:gd name="connsiteX9857" fmla="*/ 913663 w 1842380"/>
                <a:gd name="connsiteY9857" fmla="*/ 3431 h 1847704"/>
                <a:gd name="connsiteX9858" fmla="*/ 937092 w 1842380"/>
                <a:gd name="connsiteY9858" fmla="*/ 3431 h 1847704"/>
                <a:gd name="connsiteX9859" fmla="*/ 937092 w 1842380"/>
                <a:gd name="connsiteY9859" fmla="*/ 3431 h 1847704"/>
                <a:gd name="connsiteX9860" fmla="*/ 937092 w 1842380"/>
                <a:gd name="connsiteY9860" fmla="*/ 78510 h 1847704"/>
                <a:gd name="connsiteX9861" fmla="*/ 937092 w 1842380"/>
                <a:gd name="connsiteY9861" fmla="*/ 101939 h 1847704"/>
                <a:gd name="connsiteX9862" fmla="*/ 936027 w 1842380"/>
                <a:gd name="connsiteY9862" fmla="*/ 101939 h 1847704"/>
                <a:gd name="connsiteX9863" fmla="*/ 913663 w 1842380"/>
                <a:gd name="connsiteY9863" fmla="*/ 107797 h 1847704"/>
                <a:gd name="connsiteX9864" fmla="*/ 913663 w 1842380"/>
                <a:gd name="connsiteY9864" fmla="*/ 91822 h 1847704"/>
                <a:gd name="connsiteX9865" fmla="*/ 922715 w 1842380"/>
                <a:gd name="connsiteY9865" fmla="*/ 89692 h 1847704"/>
                <a:gd name="connsiteX9866" fmla="*/ 913663 w 1842380"/>
                <a:gd name="connsiteY9866" fmla="*/ 78510 h 1847704"/>
                <a:gd name="connsiteX9867" fmla="*/ 913663 w 1842380"/>
                <a:gd name="connsiteY9867" fmla="*/ 40172 h 1847704"/>
                <a:gd name="connsiteX9868" fmla="*/ 937092 w 1842380"/>
                <a:gd name="connsiteY9868" fmla="*/ 78510 h 1847704"/>
                <a:gd name="connsiteX9869" fmla="*/ 937092 w 1842380"/>
                <a:gd name="connsiteY9869" fmla="*/ 78510 h 1847704"/>
                <a:gd name="connsiteX9870" fmla="*/ 937092 w 1842380"/>
                <a:gd name="connsiteY9870" fmla="*/ 384686 h 1847704"/>
                <a:gd name="connsiteX9871" fmla="*/ 937092 w 1842380"/>
                <a:gd name="connsiteY9871" fmla="*/ 394803 h 1847704"/>
                <a:gd name="connsiteX9872" fmla="*/ 913663 w 1842380"/>
                <a:gd name="connsiteY9872" fmla="*/ 393738 h 1847704"/>
                <a:gd name="connsiteX9873" fmla="*/ 913663 w 1842380"/>
                <a:gd name="connsiteY9873" fmla="*/ 384686 h 1847704"/>
                <a:gd name="connsiteX9874" fmla="*/ 937092 w 1842380"/>
                <a:gd name="connsiteY9874" fmla="*/ 384686 h 1847704"/>
                <a:gd name="connsiteX9875" fmla="*/ 937092 w 1842380"/>
                <a:gd name="connsiteY9875" fmla="*/ 384686 h 1847704"/>
                <a:gd name="connsiteX9876" fmla="*/ 937092 w 1842380"/>
                <a:gd name="connsiteY9876" fmla="*/ 434207 h 1847704"/>
                <a:gd name="connsiteX9877" fmla="*/ 937092 w 1842380"/>
                <a:gd name="connsiteY9877" fmla="*/ 445389 h 1847704"/>
                <a:gd name="connsiteX9878" fmla="*/ 931235 w 1842380"/>
                <a:gd name="connsiteY9878" fmla="*/ 443259 h 1847704"/>
                <a:gd name="connsiteX9879" fmla="*/ 913131 w 1842380"/>
                <a:gd name="connsiteY9879" fmla="*/ 446454 h 1847704"/>
                <a:gd name="connsiteX9880" fmla="*/ 913131 w 1842380"/>
                <a:gd name="connsiteY9880" fmla="*/ 437402 h 1847704"/>
                <a:gd name="connsiteX9881" fmla="*/ 922183 w 1842380"/>
                <a:gd name="connsiteY9881" fmla="*/ 435272 h 1847704"/>
                <a:gd name="connsiteX9882" fmla="*/ 913131 w 1842380"/>
                <a:gd name="connsiteY9882" fmla="*/ 420895 h 1847704"/>
                <a:gd name="connsiteX9883" fmla="*/ 913131 w 1842380"/>
                <a:gd name="connsiteY9883" fmla="*/ 399596 h 1847704"/>
                <a:gd name="connsiteX9884" fmla="*/ 935495 w 1842380"/>
                <a:gd name="connsiteY9884" fmla="*/ 434739 h 1847704"/>
                <a:gd name="connsiteX9885" fmla="*/ 937092 w 1842380"/>
                <a:gd name="connsiteY9885" fmla="*/ 434739 h 1847704"/>
                <a:gd name="connsiteX9886" fmla="*/ 937092 w 1842380"/>
                <a:gd name="connsiteY9886" fmla="*/ 434207 h 1847704"/>
                <a:gd name="connsiteX9887" fmla="*/ 937092 w 1842380"/>
                <a:gd name="connsiteY9887" fmla="*/ 458168 h 1847704"/>
                <a:gd name="connsiteX9888" fmla="*/ 937092 w 1842380"/>
                <a:gd name="connsiteY9888" fmla="*/ 465091 h 1847704"/>
                <a:gd name="connsiteX9889" fmla="*/ 913663 w 1842380"/>
                <a:gd name="connsiteY9889" fmla="*/ 469350 h 1847704"/>
                <a:gd name="connsiteX9890" fmla="*/ 913663 w 1842380"/>
                <a:gd name="connsiteY9890" fmla="*/ 462428 h 1847704"/>
                <a:gd name="connsiteX9891" fmla="*/ 923780 w 1842380"/>
                <a:gd name="connsiteY9891" fmla="*/ 460298 h 1847704"/>
                <a:gd name="connsiteX9892" fmla="*/ 923780 w 1842380"/>
                <a:gd name="connsiteY9892" fmla="*/ 460298 h 1847704"/>
                <a:gd name="connsiteX9893" fmla="*/ 937092 w 1842380"/>
                <a:gd name="connsiteY9893" fmla="*/ 458168 h 1847704"/>
                <a:gd name="connsiteX9894" fmla="*/ 937092 w 1842380"/>
                <a:gd name="connsiteY9894" fmla="*/ 458168 h 1847704"/>
                <a:gd name="connsiteX9895" fmla="*/ 937092 w 1842380"/>
                <a:gd name="connsiteY9895" fmla="*/ 458168 h 1847704"/>
                <a:gd name="connsiteX9896" fmla="*/ 937092 w 1842380"/>
                <a:gd name="connsiteY9896" fmla="*/ 487455 h 1847704"/>
                <a:gd name="connsiteX9897" fmla="*/ 937092 w 1842380"/>
                <a:gd name="connsiteY9897" fmla="*/ 493845 h 1847704"/>
                <a:gd name="connsiteX9898" fmla="*/ 913663 w 1842380"/>
                <a:gd name="connsiteY9898" fmla="*/ 498104 h 1847704"/>
                <a:gd name="connsiteX9899" fmla="*/ 913663 w 1842380"/>
                <a:gd name="connsiteY9899" fmla="*/ 490117 h 1847704"/>
                <a:gd name="connsiteX9900" fmla="*/ 923780 w 1842380"/>
                <a:gd name="connsiteY9900" fmla="*/ 489052 h 1847704"/>
                <a:gd name="connsiteX9901" fmla="*/ 923780 w 1842380"/>
                <a:gd name="connsiteY9901" fmla="*/ 489052 h 1847704"/>
                <a:gd name="connsiteX9902" fmla="*/ 936027 w 1842380"/>
                <a:gd name="connsiteY9902" fmla="*/ 486922 h 1847704"/>
                <a:gd name="connsiteX9903" fmla="*/ 937092 w 1842380"/>
                <a:gd name="connsiteY9903" fmla="*/ 487455 h 1847704"/>
                <a:gd name="connsiteX9904" fmla="*/ 937092 w 1842380"/>
                <a:gd name="connsiteY9904" fmla="*/ 487455 h 1847704"/>
                <a:gd name="connsiteX9905" fmla="*/ 937092 w 1842380"/>
                <a:gd name="connsiteY9905" fmla="*/ 515676 h 1847704"/>
                <a:gd name="connsiteX9906" fmla="*/ 937092 w 1842380"/>
                <a:gd name="connsiteY9906" fmla="*/ 523663 h 1847704"/>
                <a:gd name="connsiteX9907" fmla="*/ 913663 w 1842380"/>
                <a:gd name="connsiteY9907" fmla="*/ 526858 h 1847704"/>
                <a:gd name="connsiteX9908" fmla="*/ 913663 w 1842380"/>
                <a:gd name="connsiteY9908" fmla="*/ 519936 h 1847704"/>
                <a:gd name="connsiteX9909" fmla="*/ 923780 w 1842380"/>
                <a:gd name="connsiteY9909" fmla="*/ 518871 h 1847704"/>
                <a:gd name="connsiteX9910" fmla="*/ 923780 w 1842380"/>
                <a:gd name="connsiteY9910" fmla="*/ 518871 h 1847704"/>
                <a:gd name="connsiteX9911" fmla="*/ 936027 w 1842380"/>
                <a:gd name="connsiteY9911" fmla="*/ 515676 h 1847704"/>
                <a:gd name="connsiteX9912" fmla="*/ 937092 w 1842380"/>
                <a:gd name="connsiteY9912" fmla="*/ 515676 h 1847704"/>
                <a:gd name="connsiteX9913" fmla="*/ 937092 w 1842380"/>
                <a:gd name="connsiteY9913" fmla="*/ 515676 h 1847704"/>
                <a:gd name="connsiteX9914" fmla="*/ 937092 w 1842380"/>
                <a:gd name="connsiteY9914" fmla="*/ 544963 h 1847704"/>
                <a:gd name="connsiteX9915" fmla="*/ 937092 w 1842380"/>
                <a:gd name="connsiteY9915" fmla="*/ 551885 h 1847704"/>
                <a:gd name="connsiteX9916" fmla="*/ 913663 w 1842380"/>
                <a:gd name="connsiteY9916" fmla="*/ 556145 h 1847704"/>
                <a:gd name="connsiteX9917" fmla="*/ 913663 w 1842380"/>
                <a:gd name="connsiteY9917" fmla="*/ 549222 h 1847704"/>
                <a:gd name="connsiteX9918" fmla="*/ 923780 w 1842380"/>
                <a:gd name="connsiteY9918" fmla="*/ 547093 h 1847704"/>
                <a:gd name="connsiteX9919" fmla="*/ 923780 w 1842380"/>
                <a:gd name="connsiteY9919" fmla="*/ 547093 h 1847704"/>
                <a:gd name="connsiteX9920" fmla="*/ 936027 w 1842380"/>
                <a:gd name="connsiteY9920" fmla="*/ 544963 h 1847704"/>
                <a:gd name="connsiteX9921" fmla="*/ 937092 w 1842380"/>
                <a:gd name="connsiteY9921" fmla="*/ 544963 h 1847704"/>
                <a:gd name="connsiteX9922" fmla="*/ 937092 w 1842380"/>
                <a:gd name="connsiteY9922" fmla="*/ 544963 h 1847704"/>
                <a:gd name="connsiteX9923" fmla="*/ 937092 w 1842380"/>
                <a:gd name="connsiteY9923" fmla="*/ 573717 h 1847704"/>
                <a:gd name="connsiteX9924" fmla="*/ 937092 w 1842380"/>
                <a:gd name="connsiteY9924" fmla="*/ 580639 h 1847704"/>
                <a:gd name="connsiteX9925" fmla="*/ 913663 w 1842380"/>
                <a:gd name="connsiteY9925" fmla="*/ 583834 h 1847704"/>
                <a:gd name="connsiteX9926" fmla="*/ 913663 w 1842380"/>
                <a:gd name="connsiteY9926" fmla="*/ 576911 h 1847704"/>
                <a:gd name="connsiteX9927" fmla="*/ 923780 w 1842380"/>
                <a:gd name="connsiteY9927" fmla="*/ 575846 h 1847704"/>
                <a:gd name="connsiteX9928" fmla="*/ 923780 w 1842380"/>
                <a:gd name="connsiteY9928" fmla="*/ 575846 h 1847704"/>
                <a:gd name="connsiteX9929" fmla="*/ 937092 w 1842380"/>
                <a:gd name="connsiteY9929" fmla="*/ 573717 h 1847704"/>
                <a:gd name="connsiteX9930" fmla="*/ 937092 w 1842380"/>
                <a:gd name="connsiteY9930" fmla="*/ 573717 h 1847704"/>
                <a:gd name="connsiteX9931" fmla="*/ 937092 w 1842380"/>
                <a:gd name="connsiteY9931" fmla="*/ 573717 h 1847704"/>
                <a:gd name="connsiteX9932" fmla="*/ 937092 w 1842380"/>
                <a:gd name="connsiteY9932" fmla="*/ 601938 h 1847704"/>
                <a:gd name="connsiteX9933" fmla="*/ 937092 w 1842380"/>
                <a:gd name="connsiteY9933" fmla="*/ 609925 h 1847704"/>
                <a:gd name="connsiteX9934" fmla="*/ 913663 w 1842380"/>
                <a:gd name="connsiteY9934" fmla="*/ 613120 h 1847704"/>
                <a:gd name="connsiteX9935" fmla="*/ 913663 w 1842380"/>
                <a:gd name="connsiteY9935" fmla="*/ 606198 h 1847704"/>
                <a:gd name="connsiteX9936" fmla="*/ 923780 w 1842380"/>
                <a:gd name="connsiteY9936" fmla="*/ 604068 h 1847704"/>
                <a:gd name="connsiteX9937" fmla="*/ 923780 w 1842380"/>
                <a:gd name="connsiteY9937" fmla="*/ 604068 h 1847704"/>
                <a:gd name="connsiteX9938" fmla="*/ 937092 w 1842380"/>
                <a:gd name="connsiteY9938" fmla="*/ 601938 h 1847704"/>
                <a:gd name="connsiteX9939" fmla="*/ 937092 w 1842380"/>
                <a:gd name="connsiteY9939" fmla="*/ 601938 h 1847704"/>
                <a:gd name="connsiteX9940" fmla="*/ 937092 w 1842380"/>
                <a:gd name="connsiteY9940" fmla="*/ 631224 h 1847704"/>
                <a:gd name="connsiteX9941" fmla="*/ 937092 w 1842380"/>
                <a:gd name="connsiteY9941" fmla="*/ 638147 h 1847704"/>
                <a:gd name="connsiteX9942" fmla="*/ 913663 w 1842380"/>
                <a:gd name="connsiteY9942" fmla="*/ 642406 h 1847704"/>
                <a:gd name="connsiteX9943" fmla="*/ 913663 w 1842380"/>
                <a:gd name="connsiteY9943" fmla="*/ 635484 h 1847704"/>
                <a:gd name="connsiteX9944" fmla="*/ 923780 w 1842380"/>
                <a:gd name="connsiteY9944" fmla="*/ 633354 h 1847704"/>
                <a:gd name="connsiteX9945" fmla="*/ 923780 w 1842380"/>
                <a:gd name="connsiteY9945" fmla="*/ 633354 h 1847704"/>
                <a:gd name="connsiteX9946" fmla="*/ 937092 w 1842380"/>
                <a:gd name="connsiteY9946" fmla="*/ 631224 h 1847704"/>
                <a:gd name="connsiteX9947" fmla="*/ 937092 w 1842380"/>
                <a:gd name="connsiteY9947" fmla="*/ 631224 h 1847704"/>
                <a:gd name="connsiteX9948" fmla="*/ 937092 w 1842380"/>
                <a:gd name="connsiteY9948" fmla="*/ 660511 h 1847704"/>
                <a:gd name="connsiteX9949" fmla="*/ 937092 w 1842380"/>
                <a:gd name="connsiteY9949" fmla="*/ 667433 h 1847704"/>
                <a:gd name="connsiteX9950" fmla="*/ 913663 w 1842380"/>
                <a:gd name="connsiteY9950" fmla="*/ 671693 h 1847704"/>
                <a:gd name="connsiteX9951" fmla="*/ 913663 w 1842380"/>
                <a:gd name="connsiteY9951" fmla="*/ 664238 h 1847704"/>
                <a:gd name="connsiteX9952" fmla="*/ 923780 w 1842380"/>
                <a:gd name="connsiteY9952" fmla="*/ 663173 h 1847704"/>
                <a:gd name="connsiteX9953" fmla="*/ 923780 w 1842380"/>
                <a:gd name="connsiteY9953" fmla="*/ 663173 h 1847704"/>
                <a:gd name="connsiteX9954" fmla="*/ 937092 w 1842380"/>
                <a:gd name="connsiteY9954" fmla="*/ 660511 h 1847704"/>
                <a:gd name="connsiteX9955" fmla="*/ 937092 w 1842380"/>
                <a:gd name="connsiteY9955" fmla="*/ 660511 h 1847704"/>
                <a:gd name="connsiteX9956" fmla="*/ 937092 w 1842380"/>
                <a:gd name="connsiteY9956" fmla="*/ 684472 h 1847704"/>
                <a:gd name="connsiteX9957" fmla="*/ 937092 w 1842380"/>
                <a:gd name="connsiteY9957" fmla="*/ 690330 h 1847704"/>
                <a:gd name="connsiteX9958" fmla="*/ 936027 w 1842380"/>
                <a:gd name="connsiteY9958" fmla="*/ 691395 h 1847704"/>
                <a:gd name="connsiteX9959" fmla="*/ 937092 w 1842380"/>
                <a:gd name="connsiteY9959" fmla="*/ 692460 h 1847704"/>
                <a:gd name="connsiteX9960" fmla="*/ 937092 w 1842380"/>
                <a:gd name="connsiteY9960" fmla="*/ 704707 h 1847704"/>
                <a:gd name="connsiteX9961" fmla="*/ 913663 w 1842380"/>
                <a:gd name="connsiteY9961" fmla="*/ 690330 h 1847704"/>
                <a:gd name="connsiteX9962" fmla="*/ 913663 w 1842380"/>
                <a:gd name="connsiteY9962" fmla="*/ 683407 h 1847704"/>
                <a:gd name="connsiteX9963" fmla="*/ 928040 w 1842380"/>
                <a:gd name="connsiteY9963" fmla="*/ 685537 h 1847704"/>
                <a:gd name="connsiteX9964" fmla="*/ 934962 w 1842380"/>
                <a:gd name="connsiteY9964" fmla="*/ 684472 h 1847704"/>
                <a:gd name="connsiteX9965" fmla="*/ 937092 w 1842380"/>
                <a:gd name="connsiteY9965" fmla="*/ 684472 h 1847704"/>
                <a:gd name="connsiteX9966" fmla="*/ 937092 w 1842380"/>
                <a:gd name="connsiteY9966" fmla="*/ 684472 h 1847704"/>
                <a:gd name="connsiteX9967" fmla="*/ 937092 w 1842380"/>
                <a:gd name="connsiteY9967" fmla="*/ 719083 h 1847704"/>
                <a:gd name="connsiteX9968" fmla="*/ 923780 w 1842380"/>
                <a:gd name="connsiteY9968" fmla="*/ 715889 h 1847704"/>
                <a:gd name="connsiteX9969" fmla="*/ 913663 w 1842380"/>
                <a:gd name="connsiteY9969" fmla="*/ 701512 h 1847704"/>
                <a:gd name="connsiteX9970" fmla="*/ 913663 w 1842380"/>
                <a:gd name="connsiteY9970" fmla="*/ 714824 h 1847704"/>
                <a:gd name="connsiteX9971" fmla="*/ 915793 w 1842380"/>
                <a:gd name="connsiteY9971" fmla="*/ 718019 h 1847704"/>
                <a:gd name="connsiteX9972" fmla="*/ 913663 w 1842380"/>
                <a:gd name="connsiteY9972" fmla="*/ 719083 h 1847704"/>
                <a:gd name="connsiteX9973" fmla="*/ 913663 w 1842380"/>
                <a:gd name="connsiteY9973" fmla="*/ 724941 h 1847704"/>
                <a:gd name="connsiteX9974" fmla="*/ 922715 w 1842380"/>
                <a:gd name="connsiteY9974" fmla="*/ 722811 h 1847704"/>
                <a:gd name="connsiteX9975" fmla="*/ 937092 w 1842380"/>
                <a:gd name="connsiteY9975" fmla="*/ 724941 h 1847704"/>
                <a:gd name="connsiteX9976" fmla="*/ 937092 w 1842380"/>
                <a:gd name="connsiteY9976" fmla="*/ 719083 h 1847704"/>
                <a:gd name="connsiteX9977" fmla="*/ 937092 w 1842380"/>
                <a:gd name="connsiteY9977" fmla="*/ 719083 h 1847704"/>
                <a:gd name="connsiteX9978" fmla="*/ 937092 w 1842380"/>
                <a:gd name="connsiteY9978" fmla="*/ 1144535 h 1847704"/>
                <a:gd name="connsiteX9979" fmla="*/ 937092 w 1842380"/>
                <a:gd name="connsiteY9979" fmla="*/ 1150392 h 1847704"/>
                <a:gd name="connsiteX9980" fmla="*/ 931235 w 1842380"/>
                <a:gd name="connsiteY9980" fmla="*/ 1151457 h 1847704"/>
                <a:gd name="connsiteX9981" fmla="*/ 937092 w 1842380"/>
                <a:gd name="connsiteY9981" fmla="*/ 1158379 h 1847704"/>
                <a:gd name="connsiteX9982" fmla="*/ 937092 w 1842380"/>
                <a:gd name="connsiteY9982" fmla="*/ 1170626 h 1847704"/>
                <a:gd name="connsiteX9983" fmla="*/ 923780 w 1842380"/>
                <a:gd name="connsiteY9983" fmla="*/ 1153587 h 1847704"/>
                <a:gd name="connsiteX9984" fmla="*/ 913663 w 1842380"/>
                <a:gd name="connsiteY9984" fmla="*/ 1150392 h 1847704"/>
                <a:gd name="connsiteX9985" fmla="*/ 913663 w 1842380"/>
                <a:gd name="connsiteY9985" fmla="*/ 1144535 h 1847704"/>
                <a:gd name="connsiteX9986" fmla="*/ 925910 w 1842380"/>
                <a:gd name="connsiteY9986" fmla="*/ 1146665 h 1847704"/>
                <a:gd name="connsiteX9987" fmla="*/ 937092 w 1842380"/>
                <a:gd name="connsiteY9987" fmla="*/ 1144535 h 1847704"/>
                <a:gd name="connsiteX9988" fmla="*/ 937092 w 1842380"/>
                <a:gd name="connsiteY9988" fmla="*/ 1144535 h 1847704"/>
                <a:gd name="connsiteX9989" fmla="*/ 937092 w 1842380"/>
                <a:gd name="connsiteY9989" fmla="*/ 1179679 h 1847704"/>
                <a:gd name="connsiteX9990" fmla="*/ 913663 w 1842380"/>
                <a:gd name="connsiteY9990" fmla="*/ 1168496 h 1847704"/>
                <a:gd name="connsiteX9991" fmla="*/ 913663 w 1842380"/>
                <a:gd name="connsiteY9991" fmla="*/ 1185536 h 1847704"/>
                <a:gd name="connsiteX9992" fmla="*/ 913663 w 1842380"/>
                <a:gd name="connsiteY9992" fmla="*/ 1185536 h 1847704"/>
                <a:gd name="connsiteX9993" fmla="*/ 920585 w 1842380"/>
                <a:gd name="connsiteY9993" fmla="*/ 1184471 h 1847704"/>
                <a:gd name="connsiteX9994" fmla="*/ 937625 w 1842380"/>
                <a:gd name="connsiteY9994" fmla="*/ 1185536 h 1847704"/>
                <a:gd name="connsiteX9995" fmla="*/ 937625 w 1842380"/>
                <a:gd name="connsiteY9995" fmla="*/ 1179679 h 1847704"/>
                <a:gd name="connsiteX9996" fmla="*/ 937092 w 1842380"/>
                <a:gd name="connsiteY9996" fmla="*/ 1179679 h 1847704"/>
                <a:gd name="connsiteX9997" fmla="*/ 937092 w 1842380"/>
                <a:gd name="connsiteY9997" fmla="*/ 1196718 h 1847704"/>
                <a:gd name="connsiteX9998" fmla="*/ 937092 w 1842380"/>
                <a:gd name="connsiteY9998" fmla="*/ 1203640 h 1847704"/>
                <a:gd name="connsiteX9999" fmla="*/ 913663 w 1842380"/>
                <a:gd name="connsiteY9999" fmla="*/ 1206835 h 1847704"/>
                <a:gd name="connsiteX10000" fmla="*/ 913663 w 1842380"/>
                <a:gd name="connsiteY10000" fmla="*/ 1199913 h 1847704"/>
                <a:gd name="connsiteX10001" fmla="*/ 923780 w 1842380"/>
                <a:gd name="connsiteY10001" fmla="*/ 1198848 h 1847704"/>
                <a:gd name="connsiteX10002" fmla="*/ 923780 w 1842380"/>
                <a:gd name="connsiteY10002" fmla="*/ 1198848 h 1847704"/>
                <a:gd name="connsiteX10003" fmla="*/ 936027 w 1842380"/>
                <a:gd name="connsiteY10003" fmla="*/ 1196718 h 1847704"/>
                <a:gd name="connsiteX10004" fmla="*/ 937092 w 1842380"/>
                <a:gd name="connsiteY10004" fmla="*/ 1196718 h 1847704"/>
                <a:gd name="connsiteX10005" fmla="*/ 937092 w 1842380"/>
                <a:gd name="connsiteY10005" fmla="*/ 1196718 h 1847704"/>
                <a:gd name="connsiteX10006" fmla="*/ 937092 w 1842380"/>
                <a:gd name="connsiteY10006" fmla="*/ 1224939 h 1847704"/>
                <a:gd name="connsiteX10007" fmla="*/ 937092 w 1842380"/>
                <a:gd name="connsiteY10007" fmla="*/ 1231862 h 1847704"/>
                <a:gd name="connsiteX10008" fmla="*/ 913663 w 1842380"/>
                <a:gd name="connsiteY10008" fmla="*/ 1236121 h 1847704"/>
                <a:gd name="connsiteX10009" fmla="*/ 913663 w 1842380"/>
                <a:gd name="connsiteY10009" fmla="*/ 1229199 h 1847704"/>
                <a:gd name="connsiteX10010" fmla="*/ 923780 w 1842380"/>
                <a:gd name="connsiteY10010" fmla="*/ 1227069 h 1847704"/>
                <a:gd name="connsiteX10011" fmla="*/ 923780 w 1842380"/>
                <a:gd name="connsiteY10011" fmla="*/ 1228134 h 1847704"/>
                <a:gd name="connsiteX10012" fmla="*/ 936027 w 1842380"/>
                <a:gd name="connsiteY10012" fmla="*/ 1224939 h 1847704"/>
                <a:gd name="connsiteX10013" fmla="*/ 937092 w 1842380"/>
                <a:gd name="connsiteY10013" fmla="*/ 1224939 h 1847704"/>
                <a:gd name="connsiteX10014" fmla="*/ 937092 w 1842380"/>
                <a:gd name="connsiteY10014" fmla="*/ 1224939 h 1847704"/>
                <a:gd name="connsiteX10015" fmla="*/ 937092 w 1842380"/>
                <a:gd name="connsiteY10015" fmla="*/ 1254226 h 1847704"/>
                <a:gd name="connsiteX10016" fmla="*/ 937092 w 1842380"/>
                <a:gd name="connsiteY10016" fmla="*/ 1261148 h 1847704"/>
                <a:gd name="connsiteX10017" fmla="*/ 913663 w 1842380"/>
                <a:gd name="connsiteY10017" fmla="*/ 1265408 h 1847704"/>
                <a:gd name="connsiteX10018" fmla="*/ 913663 w 1842380"/>
                <a:gd name="connsiteY10018" fmla="*/ 1258486 h 1847704"/>
                <a:gd name="connsiteX10019" fmla="*/ 923780 w 1842380"/>
                <a:gd name="connsiteY10019" fmla="*/ 1256356 h 1847704"/>
                <a:gd name="connsiteX10020" fmla="*/ 923780 w 1842380"/>
                <a:gd name="connsiteY10020" fmla="*/ 1256356 h 1847704"/>
                <a:gd name="connsiteX10021" fmla="*/ 936027 w 1842380"/>
                <a:gd name="connsiteY10021" fmla="*/ 1254226 h 1847704"/>
                <a:gd name="connsiteX10022" fmla="*/ 937092 w 1842380"/>
                <a:gd name="connsiteY10022" fmla="*/ 1254226 h 1847704"/>
                <a:gd name="connsiteX10023" fmla="*/ 937092 w 1842380"/>
                <a:gd name="connsiteY10023" fmla="*/ 1254226 h 1847704"/>
                <a:gd name="connsiteX10024" fmla="*/ 937092 w 1842380"/>
                <a:gd name="connsiteY10024" fmla="*/ 1282980 h 1847704"/>
                <a:gd name="connsiteX10025" fmla="*/ 937092 w 1842380"/>
                <a:gd name="connsiteY10025" fmla="*/ 1289902 h 1847704"/>
                <a:gd name="connsiteX10026" fmla="*/ 913663 w 1842380"/>
                <a:gd name="connsiteY10026" fmla="*/ 1293097 h 1847704"/>
                <a:gd name="connsiteX10027" fmla="*/ 913663 w 1842380"/>
                <a:gd name="connsiteY10027" fmla="*/ 1286174 h 1847704"/>
                <a:gd name="connsiteX10028" fmla="*/ 923780 w 1842380"/>
                <a:gd name="connsiteY10028" fmla="*/ 1285110 h 1847704"/>
                <a:gd name="connsiteX10029" fmla="*/ 923780 w 1842380"/>
                <a:gd name="connsiteY10029" fmla="*/ 1285110 h 1847704"/>
                <a:gd name="connsiteX10030" fmla="*/ 936027 w 1842380"/>
                <a:gd name="connsiteY10030" fmla="*/ 1282980 h 1847704"/>
                <a:gd name="connsiteX10031" fmla="*/ 937092 w 1842380"/>
                <a:gd name="connsiteY10031" fmla="*/ 1282980 h 1847704"/>
                <a:gd name="connsiteX10032" fmla="*/ 937092 w 1842380"/>
                <a:gd name="connsiteY10032" fmla="*/ 1282980 h 1847704"/>
                <a:gd name="connsiteX10033" fmla="*/ 937092 w 1842380"/>
                <a:gd name="connsiteY10033" fmla="*/ 1311201 h 1847704"/>
                <a:gd name="connsiteX10034" fmla="*/ 937092 w 1842380"/>
                <a:gd name="connsiteY10034" fmla="*/ 1318123 h 1847704"/>
                <a:gd name="connsiteX10035" fmla="*/ 913663 w 1842380"/>
                <a:gd name="connsiteY10035" fmla="*/ 1322383 h 1847704"/>
                <a:gd name="connsiteX10036" fmla="*/ 913663 w 1842380"/>
                <a:gd name="connsiteY10036" fmla="*/ 1315461 h 1847704"/>
                <a:gd name="connsiteX10037" fmla="*/ 923780 w 1842380"/>
                <a:gd name="connsiteY10037" fmla="*/ 1313331 h 1847704"/>
                <a:gd name="connsiteX10038" fmla="*/ 923780 w 1842380"/>
                <a:gd name="connsiteY10038" fmla="*/ 1313331 h 1847704"/>
                <a:gd name="connsiteX10039" fmla="*/ 937092 w 1842380"/>
                <a:gd name="connsiteY10039" fmla="*/ 1311201 h 1847704"/>
                <a:gd name="connsiteX10040" fmla="*/ 937092 w 1842380"/>
                <a:gd name="connsiteY10040" fmla="*/ 1311201 h 1847704"/>
                <a:gd name="connsiteX10041" fmla="*/ 937092 w 1842380"/>
                <a:gd name="connsiteY10041" fmla="*/ 1311201 h 1847704"/>
                <a:gd name="connsiteX10042" fmla="*/ 937092 w 1842380"/>
                <a:gd name="connsiteY10042" fmla="*/ 1340487 h 1847704"/>
                <a:gd name="connsiteX10043" fmla="*/ 937092 w 1842380"/>
                <a:gd name="connsiteY10043" fmla="*/ 1347410 h 1847704"/>
                <a:gd name="connsiteX10044" fmla="*/ 913663 w 1842380"/>
                <a:gd name="connsiteY10044" fmla="*/ 1351670 h 1847704"/>
                <a:gd name="connsiteX10045" fmla="*/ 913663 w 1842380"/>
                <a:gd name="connsiteY10045" fmla="*/ 1344747 h 1847704"/>
                <a:gd name="connsiteX10046" fmla="*/ 923780 w 1842380"/>
                <a:gd name="connsiteY10046" fmla="*/ 1342617 h 1847704"/>
                <a:gd name="connsiteX10047" fmla="*/ 923780 w 1842380"/>
                <a:gd name="connsiteY10047" fmla="*/ 1342617 h 1847704"/>
                <a:gd name="connsiteX10048" fmla="*/ 937092 w 1842380"/>
                <a:gd name="connsiteY10048" fmla="*/ 1340487 h 1847704"/>
                <a:gd name="connsiteX10049" fmla="*/ 937092 w 1842380"/>
                <a:gd name="connsiteY10049" fmla="*/ 1340487 h 1847704"/>
                <a:gd name="connsiteX10050" fmla="*/ 937092 w 1842380"/>
                <a:gd name="connsiteY10050" fmla="*/ 1368709 h 1847704"/>
                <a:gd name="connsiteX10051" fmla="*/ 937092 w 1842380"/>
                <a:gd name="connsiteY10051" fmla="*/ 1376696 h 1847704"/>
                <a:gd name="connsiteX10052" fmla="*/ 913663 w 1842380"/>
                <a:gd name="connsiteY10052" fmla="*/ 1379891 h 1847704"/>
                <a:gd name="connsiteX10053" fmla="*/ 913663 w 1842380"/>
                <a:gd name="connsiteY10053" fmla="*/ 1372969 h 1847704"/>
                <a:gd name="connsiteX10054" fmla="*/ 923780 w 1842380"/>
                <a:gd name="connsiteY10054" fmla="*/ 1371904 h 1847704"/>
                <a:gd name="connsiteX10055" fmla="*/ 923780 w 1842380"/>
                <a:gd name="connsiteY10055" fmla="*/ 1371904 h 1847704"/>
                <a:gd name="connsiteX10056" fmla="*/ 937092 w 1842380"/>
                <a:gd name="connsiteY10056" fmla="*/ 1368709 h 1847704"/>
                <a:gd name="connsiteX10057" fmla="*/ 937092 w 1842380"/>
                <a:gd name="connsiteY10057" fmla="*/ 1368709 h 1847704"/>
                <a:gd name="connsiteX10058" fmla="*/ 937092 w 1842380"/>
                <a:gd name="connsiteY10058" fmla="*/ 1397995 h 1847704"/>
                <a:gd name="connsiteX10059" fmla="*/ 937092 w 1842380"/>
                <a:gd name="connsiteY10059" fmla="*/ 1405982 h 1847704"/>
                <a:gd name="connsiteX10060" fmla="*/ 913663 w 1842380"/>
                <a:gd name="connsiteY10060" fmla="*/ 1409177 h 1847704"/>
                <a:gd name="connsiteX10061" fmla="*/ 913663 w 1842380"/>
                <a:gd name="connsiteY10061" fmla="*/ 1402255 h 1847704"/>
                <a:gd name="connsiteX10062" fmla="*/ 923780 w 1842380"/>
                <a:gd name="connsiteY10062" fmla="*/ 1400125 h 1847704"/>
                <a:gd name="connsiteX10063" fmla="*/ 923780 w 1842380"/>
                <a:gd name="connsiteY10063" fmla="*/ 1400125 h 1847704"/>
                <a:gd name="connsiteX10064" fmla="*/ 937092 w 1842380"/>
                <a:gd name="connsiteY10064" fmla="*/ 1397995 h 1847704"/>
                <a:gd name="connsiteX10065" fmla="*/ 937092 w 1842380"/>
                <a:gd name="connsiteY10065" fmla="*/ 1397995 h 1847704"/>
                <a:gd name="connsiteX10066" fmla="*/ 937092 w 1842380"/>
                <a:gd name="connsiteY10066" fmla="*/ 1421957 h 1847704"/>
                <a:gd name="connsiteX10067" fmla="*/ 937092 w 1842380"/>
                <a:gd name="connsiteY10067" fmla="*/ 1431009 h 1847704"/>
                <a:gd name="connsiteX10068" fmla="*/ 924845 w 1842380"/>
                <a:gd name="connsiteY10068" fmla="*/ 1433139 h 1847704"/>
                <a:gd name="connsiteX10069" fmla="*/ 937092 w 1842380"/>
                <a:gd name="connsiteY10069" fmla="*/ 1452308 h 1847704"/>
                <a:gd name="connsiteX10070" fmla="*/ 937092 w 1842380"/>
                <a:gd name="connsiteY10070" fmla="*/ 1472542 h 1847704"/>
                <a:gd name="connsiteX10071" fmla="*/ 913663 w 1842380"/>
                <a:gd name="connsiteY10071" fmla="*/ 1436334 h 1847704"/>
                <a:gd name="connsiteX10072" fmla="*/ 913663 w 1842380"/>
                <a:gd name="connsiteY10072" fmla="*/ 1424087 h 1847704"/>
                <a:gd name="connsiteX10073" fmla="*/ 915793 w 1842380"/>
                <a:gd name="connsiteY10073" fmla="*/ 1426217 h 1847704"/>
                <a:gd name="connsiteX10074" fmla="*/ 937092 w 1842380"/>
                <a:gd name="connsiteY10074" fmla="*/ 1421957 h 1847704"/>
                <a:gd name="connsiteX10075" fmla="*/ 937092 w 1842380"/>
                <a:gd name="connsiteY10075" fmla="*/ 1421957 h 1847704"/>
                <a:gd name="connsiteX10076" fmla="*/ 937092 w 1842380"/>
                <a:gd name="connsiteY10076" fmla="*/ 1474672 h 1847704"/>
                <a:gd name="connsiteX10077" fmla="*/ 937092 w 1842380"/>
                <a:gd name="connsiteY10077" fmla="*/ 1483724 h 1847704"/>
                <a:gd name="connsiteX10078" fmla="*/ 913663 w 1842380"/>
                <a:gd name="connsiteY10078" fmla="*/ 1484789 h 1847704"/>
                <a:gd name="connsiteX10079" fmla="*/ 913663 w 1842380"/>
                <a:gd name="connsiteY10079" fmla="*/ 1474672 h 1847704"/>
                <a:gd name="connsiteX10080" fmla="*/ 937092 w 1842380"/>
                <a:gd name="connsiteY10080" fmla="*/ 1474672 h 1847704"/>
                <a:gd name="connsiteX10081" fmla="*/ 937092 w 1842380"/>
                <a:gd name="connsiteY10081" fmla="*/ 1474672 h 1847704"/>
                <a:gd name="connsiteX10082" fmla="*/ 937092 w 1842380"/>
                <a:gd name="connsiteY10082" fmla="*/ 1740380 h 1847704"/>
                <a:gd name="connsiteX10083" fmla="*/ 937092 w 1842380"/>
                <a:gd name="connsiteY10083" fmla="*/ 1756354 h 1847704"/>
                <a:gd name="connsiteX10084" fmla="*/ 924845 w 1842380"/>
                <a:gd name="connsiteY10084" fmla="*/ 1758484 h 1847704"/>
                <a:gd name="connsiteX10085" fmla="*/ 937092 w 1842380"/>
                <a:gd name="connsiteY10085" fmla="*/ 1774458 h 1847704"/>
                <a:gd name="connsiteX10086" fmla="*/ 937092 w 1842380"/>
                <a:gd name="connsiteY10086" fmla="*/ 1812797 h 1847704"/>
                <a:gd name="connsiteX10087" fmla="*/ 913663 w 1842380"/>
                <a:gd name="connsiteY10087" fmla="*/ 1773393 h 1847704"/>
                <a:gd name="connsiteX10088" fmla="*/ 913663 w 1842380"/>
                <a:gd name="connsiteY10088" fmla="*/ 1746237 h 1847704"/>
                <a:gd name="connsiteX10089" fmla="*/ 937092 w 1842380"/>
                <a:gd name="connsiteY10089" fmla="*/ 1740380 h 1847704"/>
                <a:gd name="connsiteX10090" fmla="*/ 937092 w 1842380"/>
                <a:gd name="connsiteY10090" fmla="*/ 1740380 h 1847704"/>
                <a:gd name="connsiteX10091" fmla="*/ 937092 w 1842380"/>
                <a:gd name="connsiteY10091" fmla="*/ 1829304 h 1847704"/>
                <a:gd name="connsiteX10092" fmla="*/ 937092 w 1842380"/>
                <a:gd name="connsiteY10092" fmla="*/ 1845278 h 1847704"/>
                <a:gd name="connsiteX10093" fmla="*/ 913663 w 1842380"/>
                <a:gd name="connsiteY10093" fmla="*/ 1846343 h 1847704"/>
                <a:gd name="connsiteX10094" fmla="*/ 913663 w 1842380"/>
                <a:gd name="connsiteY10094" fmla="*/ 1829304 h 1847704"/>
                <a:gd name="connsiteX10095" fmla="*/ 937092 w 1842380"/>
                <a:gd name="connsiteY10095" fmla="*/ 1829304 h 1847704"/>
                <a:gd name="connsiteX10096" fmla="*/ 937092 w 1842380"/>
                <a:gd name="connsiteY10096" fmla="*/ 1829304 h 1847704"/>
                <a:gd name="connsiteX10097" fmla="*/ 913663 w 1842380"/>
                <a:gd name="connsiteY10097" fmla="*/ 699914 h 1847704"/>
                <a:gd name="connsiteX10098" fmla="*/ 913663 w 1842380"/>
                <a:gd name="connsiteY10098" fmla="*/ 699914 h 1847704"/>
                <a:gd name="connsiteX10099" fmla="*/ 913663 w 1842380"/>
                <a:gd name="connsiteY10099" fmla="*/ 699914 h 1847704"/>
                <a:gd name="connsiteX10100" fmla="*/ 913663 w 1842380"/>
                <a:gd name="connsiteY10100" fmla="*/ 699914 h 1847704"/>
                <a:gd name="connsiteX10101" fmla="*/ 913663 w 1842380"/>
                <a:gd name="connsiteY10101" fmla="*/ 794696 h 1847704"/>
                <a:gd name="connsiteX10102" fmla="*/ 910468 w 1842380"/>
                <a:gd name="connsiteY10102" fmla="*/ 802683 h 1847704"/>
                <a:gd name="connsiteX10103" fmla="*/ 910468 w 1842380"/>
                <a:gd name="connsiteY10103" fmla="*/ 1010882 h 1847704"/>
                <a:gd name="connsiteX10104" fmla="*/ 913663 w 1842380"/>
                <a:gd name="connsiteY10104" fmla="*/ 1008752 h 1847704"/>
                <a:gd name="connsiteX10105" fmla="*/ 913663 w 1842380"/>
                <a:gd name="connsiteY10105" fmla="*/ 794696 h 1847704"/>
                <a:gd name="connsiteX10106" fmla="*/ 913663 w 1842380"/>
                <a:gd name="connsiteY10106" fmla="*/ 794696 h 1847704"/>
                <a:gd name="connsiteX10107" fmla="*/ 913663 w 1842380"/>
                <a:gd name="connsiteY10107" fmla="*/ 3431 h 1847704"/>
                <a:gd name="connsiteX10108" fmla="*/ 913663 w 1842380"/>
                <a:gd name="connsiteY10108" fmla="*/ 19405 h 1847704"/>
                <a:gd name="connsiteX10109" fmla="*/ 910468 w 1842380"/>
                <a:gd name="connsiteY10109" fmla="*/ 19405 h 1847704"/>
                <a:gd name="connsiteX10110" fmla="*/ 910468 w 1842380"/>
                <a:gd name="connsiteY10110" fmla="*/ 3431 h 1847704"/>
                <a:gd name="connsiteX10111" fmla="*/ 913663 w 1842380"/>
                <a:gd name="connsiteY10111" fmla="*/ 3431 h 1847704"/>
                <a:gd name="connsiteX10112" fmla="*/ 913663 w 1842380"/>
                <a:gd name="connsiteY10112" fmla="*/ 3431 h 1847704"/>
                <a:gd name="connsiteX10113" fmla="*/ 913663 w 1842380"/>
                <a:gd name="connsiteY10113" fmla="*/ 40172 h 1847704"/>
                <a:gd name="connsiteX10114" fmla="*/ 913663 w 1842380"/>
                <a:gd name="connsiteY10114" fmla="*/ 78510 h 1847704"/>
                <a:gd name="connsiteX10115" fmla="*/ 910468 w 1842380"/>
                <a:gd name="connsiteY10115" fmla="*/ 74250 h 1847704"/>
                <a:gd name="connsiteX10116" fmla="*/ 910468 w 1842380"/>
                <a:gd name="connsiteY10116" fmla="*/ 35912 h 1847704"/>
                <a:gd name="connsiteX10117" fmla="*/ 913663 w 1842380"/>
                <a:gd name="connsiteY10117" fmla="*/ 40172 h 1847704"/>
                <a:gd name="connsiteX10118" fmla="*/ 913663 w 1842380"/>
                <a:gd name="connsiteY10118" fmla="*/ 40172 h 1847704"/>
                <a:gd name="connsiteX10119" fmla="*/ 913663 w 1842380"/>
                <a:gd name="connsiteY10119" fmla="*/ 92355 h 1847704"/>
                <a:gd name="connsiteX10120" fmla="*/ 913663 w 1842380"/>
                <a:gd name="connsiteY10120" fmla="*/ 108329 h 1847704"/>
                <a:gd name="connsiteX10121" fmla="*/ 910468 w 1842380"/>
                <a:gd name="connsiteY10121" fmla="*/ 108329 h 1847704"/>
                <a:gd name="connsiteX10122" fmla="*/ 910468 w 1842380"/>
                <a:gd name="connsiteY10122" fmla="*/ 92355 h 1847704"/>
                <a:gd name="connsiteX10123" fmla="*/ 913663 w 1842380"/>
                <a:gd name="connsiteY10123" fmla="*/ 92355 h 1847704"/>
                <a:gd name="connsiteX10124" fmla="*/ 913663 w 1842380"/>
                <a:gd name="connsiteY10124" fmla="*/ 92355 h 1847704"/>
                <a:gd name="connsiteX10125" fmla="*/ 913663 w 1842380"/>
                <a:gd name="connsiteY10125" fmla="*/ 384686 h 1847704"/>
                <a:gd name="connsiteX10126" fmla="*/ 913663 w 1842380"/>
                <a:gd name="connsiteY10126" fmla="*/ 393738 h 1847704"/>
                <a:gd name="connsiteX10127" fmla="*/ 910468 w 1842380"/>
                <a:gd name="connsiteY10127" fmla="*/ 393738 h 1847704"/>
                <a:gd name="connsiteX10128" fmla="*/ 910468 w 1842380"/>
                <a:gd name="connsiteY10128" fmla="*/ 384686 h 1847704"/>
                <a:gd name="connsiteX10129" fmla="*/ 913663 w 1842380"/>
                <a:gd name="connsiteY10129" fmla="*/ 384686 h 1847704"/>
                <a:gd name="connsiteX10130" fmla="*/ 913663 w 1842380"/>
                <a:gd name="connsiteY10130" fmla="*/ 384686 h 1847704"/>
                <a:gd name="connsiteX10131" fmla="*/ 913663 w 1842380"/>
                <a:gd name="connsiteY10131" fmla="*/ 399596 h 1847704"/>
                <a:gd name="connsiteX10132" fmla="*/ 913663 w 1842380"/>
                <a:gd name="connsiteY10132" fmla="*/ 420895 h 1847704"/>
                <a:gd name="connsiteX10133" fmla="*/ 910468 w 1842380"/>
                <a:gd name="connsiteY10133" fmla="*/ 416635 h 1847704"/>
                <a:gd name="connsiteX10134" fmla="*/ 910468 w 1842380"/>
                <a:gd name="connsiteY10134" fmla="*/ 396401 h 1847704"/>
                <a:gd name="connsiteX10135" fmla="*/ 913663 w 1842380"/>
                <a:gd name="connsiteY10135" fmla="*/ 399596 h 1847704"/>
                <a:gd name="connsiteX10136" fmla="*/ 913663 w 1842380"/>
                <a:gd name="connsiteY10136" fmla="*/ 399596 h 1847704"/>
                <a:gd name="connsiteX10137" fmla="*/ 913663 w 1842380"/>
                <a:gd name="connsiteY10137" fmla="*/ 437934 h 1847704"/>
                <a:gd name="connsiteX10138" fmla="*/ 913663 w 1842380"/>
                <a:gd name="connsiteY10138" fmla="*/ 446986 h 1847704"/>
                <a:gd name="connsiteX10139" fmla="*/ 910468 w 1842380"/>
                <a:gd name="connsiteY10139" fmla="*/ 446986 h 1847704"/>
                <a:gd name="connsiteX10140" fmla="*/ 910468 w 1842380"/>
                <a:gd name="connsiteY10140" fmla="*/ 437934 h 1847704"/>
                <a:gd name="connsiteX10141" fmla="*/ 913663 w 1842380"/>
                <a:gd name="connsiteY10141" fmla="*/ 437934 h 1847704"/>
                <a:gd name="connsiteX10142" fmla="*/ 913663 w 1842380"/>
                <a:gd name="connsiteY10142" fmla="*/ 437934 h 1847704"/>
                <a:gd name="connsiteX10143" fmla="*/ 913663 w 1842380"/>
                <a:gd name="connsiteY10143" fmla="*/ 462428 h 1847704"/>
                <a:gd name="connsiteX10144" fmla="*/ 913663 w 1842380"/>
                <a:gd name="connsiteY10144" fmla="*/ 469350 h 1847704"/>
                <a:gd name="connsiteX10145" fmla="*/ 910468 w 1842380"/>
                <a:gd name="connsiteY10145" fmla="*/ 470415 h 1847704"/>
                <a:gd name="connsiteX10146" fmla="*/ 910468 w 1842380"/>
                <a:gd name="connsiteY10146" fmla="*/ 462428 h 1847704"/>
                <a:gd name="connsiteX10147" fmla="*/ 913663 w 1842380"/>
                <a:gd name="connsiteY10147" fmla="*/ 462428 h 1847704"/>
                <a:gd name="connsiteX10148" fmla="*/ 913663 w 1842380"/>
                <a:gd name="connsiteY10148" fmla="*/ 462428 h 1847704"/>
                <a:gd name="connsiteX10149" fmla="*/ 913663 w 1842380"/>
                <a:gd name="connsiteY10149" fmla="*/ 490650 h 1847704"/>
                <a:gd name="connsiteX10150" fmla="*/ 913663 w 1842380"/>
                <a:gd name="connsiteY10150" fmla="*/ 498637 h 1847704"/>
                <a:gd name="connsiteX10151" fmla="*/ 910468 w 1842380"/>
                <a:gd name="connsiteY10151" fmla="*/ 498637 h 1847704"/>
                <a:gd name="connsiteX10152" fmla="*/ 910468 w 1842380"/>
                <a:gd name="connsiteY10152" fmla="*/ 491715 h 1847704"/>
                <a:gd name="connsiteX10153" fmla="*/ 913663 w 1842380"/>
                <a:gd name="connsiteY10153" fmla="*/ 490650 h 1847704"/>
                <a:gd name="connsiteX10154" fmla="*/ 913663 w 1842380"/>
                <a:gd name="connsiteY10154" fmla="*/ 490650 h 1847704"/>
                <a:gd name="connsiteX10155" fmla="*/ 913663 w 1842380"/>
                <a:gd name="connsiteY10155" fmla="*/ 519936 h 1847704"/>
                <a:gd name="connsiteX10156" fmla="*/ 913663 w 1842380"/>
                <a:gd name="connsiteY10156" fmla="*/ 526858 h 1847704"/>
                <a:gd name="connsiteX10157" fmla="*/ 910468 w 1842380"/>
                <a:gd name="connsiteY10157" fmla="*/ 527923 h 1847704"/>
                <a:gd name="connsiteX10158" fmla="*/ 910468 w 1842380"/>
                <a:gd name="connsiteY10158" fmla="*/ 521001 h 1847704"/>
                <a:gd name="connsiteX10159" fmla="*/ 913663 w 1842380"/>
                <a:gd name="connsiteY10159" fmla="*/ 519936 h 1847704"/>
                <a:gd name="connsiteX10160" fmla="*/ 913663 w 1842380"/>
                <a:gd name="connsiteY10160" fmla="*/ 519936 h 1847704"/>
                <a:gd name="connsiteX10161" fmla="*/ 913663 w 1842380"/>
                <a:gd name="connsiteY10161" fmla="*/ 549222 h 1847704"/>
                <a:gd name="connsiteX10162" fmla="*/ 913663 w 1842380"/>
                <a:gd name="connsiteY10162" fmla="*/ 556145 h 1847704"/>
                <a:gd name="connsiteX10163" fmla="*/ 910468 w 1842380"/>
                <a:gd name="connsiteY10163" fmla="*/ 557210 h 1847704"/>
                <a:gd name="connsiteX10164" fmla="*/ 910468 w 1842380"/>
                <a:gd name="connsiteY10164" fmla="*/ 549222 h 1847704"/>
                <a:gd name="connsiteX10165" fmla="*/ 913663 w 1842380"/>
                <a:gd name="connsiteY10165" fmla="*/ 549222 h 1847704"/>
                <a:gd name="connsiteX10166" fmla="*/ 913663 w 1842380"/>
                <a:gd name="connsiteY10166" fmla="*/ 549222 h 1847704"/>
                <a:gd name="connsiteX10167" fmla="*/ 913663 w 1842380"/>
                <a:gd name="connsiteY10167" fmla="*/ 577444 h 1847704"/>
                <a:gd name="connsiteX10168" fmla="*/ 913663 w 1842380"/>
                <a:gd name="connsiteY10168" fmla="*/ 584366 h 1847704"/>
                <a:gd name="connsiteX10169" fmla="*/ 910468 w 1842380"/>
                <a:gd name="connsiteY10169" fmla="*/ 585431 h 1847704"/>
                <a:gd name="connsiteX10170" fmla="*/ 910468 w 1842380"/>
                <a:gd name="connsiteY10170" fmla="*/ 578509 h 1847704"/>
                <a:gd name="connsiteX10171" fmla="*/ 913663 w 1842380"/>
                <a:gd name="connsiteY10171" fmla="*/ 577444 h 1847704"/>
                <a:gd name="connsiteX10172" fmla="*/ 913663 w 1842380"/>
                <a:gd name="connsiteY10172" fmla="*/ 577444 h 1847704"/>
                <a:gd name="connsiteX10173" fmla="*/ 913663 w 1842380"/>
                <a:gd name="connsiteY10173" fmla="*/ 606730 h 1847704"/>
                <a:gd name="connsiteX10174" fmla="*/ 913663 w 1842380"/>
                <a:gd name="connsiteY10174" fmla="*/ 613652 h 1847704"/>
                <a:gd name="connsiteX10175" fmla="*/ 910468 w 1842380"/>
                <a:gd name="connsiteY10175" fmla="*/ 614717 h 1847704"/>
                <a:gd name="connsiteX10176" fmla="*/ 910468 w 1842380"/>
                <a:gd name="connsiteY10176" fmla="*/ 607795 h 1847704"/>
                <a:gd name="connsiteX10177" fmla="*/ 913663 w 1842380"/>
                <a:gd name="connsiteY10177" fmla="*/ 606730 h 1847704"/>
                <a:gd name="connsiteX10178" fmla="*/ 913663 w 1842380"/>
                <a:gd name="connsiteY10178" fmla="*/ 606730 h 1847704"/>
                <a:gd name="connsiteX10179" fmla="*/ 913663 w 1842380"/>
                <a:gd name="connsiteY10179" fmla="*/ 636017 h 1847704"/>
                <a:gd name="connsiteX10180" fmla="*/ 913663 w 1842380"/>
                <a:gd name="connsiteY10180" fmla="*/ 642939 h 1847704"/>
                <a:gd name="connsiteX10181" fmla="*/ 910468 w 1842380"/>
                <a:gd name="connsiteY10181" fmla="*/ 644004 h 1847704"/>
                <a:gd name="connsiteX10182" fmla="*/ 910468 w 1842380"/>
                <a:gd name="connsiteY10182" fmla="*/ 636017 h 1847704"/>
                <a:gd name="connsiteX10183" fmla="*/ 913663 w 1842380"/>
                <a:gd name="connsiteY10183" fmla="*/ 636017 h 1847704"/>
                <a:gd name="connsiteX10184" fmla="*/ 913663 w 1842380"/>
                <a:gd name="connsiteY10184" fmla="*/ 636017 h 1847704"/>
                <a:gd name="connsiteX10185" fmla="*/ 913663 w 1842380"/>
                <a:gd name="connsiteY10185" fmla="*/ 664238 h 1847704"/>
                <a:gd name="connsiteX10186" fmla="*/ 913663 w 1842380"/>
                <a:gd name="connsiteY10186" fmla="*/ 672225 h 1847704"/>
                <a:gd name="connsiteX10187" fmla="*/ 910468 w 1842380"/>
                <a:gd name="connsiteY10187" fmla="*/ 672225 h 1847704"/>
                <a:gd name="connsiteX10188" fmla="*/ 910468 w 1842380"/>
                <a:gd name="connsiteY10188" fmla="*/ 665303 h 1847704"/>
                <a:gd name="connsiteX10189" fmla="*/ 913663 w 1842380"/>
                <a:gd name="connsiteY10189" fmla="*/ 664238 h 1847704"/>
                <a:gd name="connsiteX10190" fmla="*/ 913663 w 1842380"/>
                <a:gd name="connsiteY10190" fmla="*/ 664238 h 1847704"/>
                <a:gd name="connsiteX10191" fmla="*/ 913663 w 1842380"/>
                <a:gd name="connsiteY10191" fmla="*/ 683407 h 1847704"/>
                <a:gd name="connsiteX10192" fmla="*/ 913663 w 1842380"/>
                <a:gd name="connsiteY10192" fmla="*/ 690330 h 1847704"/>
                <a:gd name="connsiteX10193" fmla="*/ 910468 w 1842380"/>
                <a:gd name="connsiteY10193" fmla="*/ 690330 h 1847704"/>
                <a:gd name="connsiteX10194" fmla="*/ 910468 w 1842380"/>
                <a:gd name="connsiteY10194" fmla="*/ 684472 h 1847704"/>
                <a:gd name="connsiteX10195" fmla="*/ 913663 w 1842380"/>
                <a:gd name="connsiteY10195" fmla="*/ 683407 h 1847704"/>
                <a:gd name="connsiteX10196" fmla="*/ 913663 w 1842380"/>
                <a:gd name="connsiteY10196" fmla="*/ 683407 h 1847704"/>
                <a:gd name="connsiteX10197" fmla="*/ 913663 w 1842380"/>
                <a:gd name="connsiteY10197" fmla="*/ 699914 h 1847704"/>
                <a:gd name="connsiteX10198" fmla="*/ 913663 w 1842380"/>
                <a:gd name="connsiteY10198" fmla="*/ 699914 h 1847704"/>
                <a:gd name="connsiteX10199" fmla="*/ 912598 w 1842380"/>
                <a:gd name="connsiteY10199" fmla="*/ 699914 h 1847704"/>
                <a:gd name="connsiteX10200" fmla="*/ 913663 w 1842380"/>
                <a:gd name="connsiteY10200" fmla="*/ 699914 h 1847704"/>
                <a:gd name="connsiteX10201" fmla="*/ 913663 w 1842380"/>
                <a:gd name="connsiteY10201" fmla="*/ 699914 h 1847704"/>
                <a:gd name="connsiteX10202" fmla="*/ 913663 w 1842380"/>
                <a:gd name="connsiteY10202" fmla="*/ 699914 h 1847704"/>
                <a:gd name="connsiteX10203" fmla="*/ 913663 w 1842380"/>
                <a:gd name="connsiteY10203" fmla="*/ 700979 h 1847704"/>
                <a:gd name="connsiteX10204" fmla="*/ 910468 w 1842380"/>
                <a:gd name="connsiteY10204" fmla="*/ 697784 h 1847704"/>
                <a:gd name="connsiteX10205" fmla="*/ 910468 w 1842380"/>
                <a:gd name="connsiteY10205" fmla="*/ 710031 h 1847704"/>
                <a:gd name="connsiteX10206" fmla="*/ 913663 w 1842380"/>
                <a:gd name="connsiteY10206" fmla="*/ 714291 h 1847704"/>
                <a:gd name="connsiteX10207" fmla="*/ 913663 w 1842380"/>
                <a:gd name="connsiteY10207" fmla="*/ 700979 h 1847704"/>
                <a:gd name="connsiteX10208" fmla="*/ 913663 w 1842380"/>
                <a:gd name="connsiteY10208" fmla="*/ 700979 h 1847704"/>
                <a:gd name="connsiteX10209" fmla="*/ 913663 w 1842380"/>
                <a:gd name="connsiteY10209" fmla="*/ 719083 h 1847704"/>
                <a:gd name="connsiteX10210" fmla="*/ 913663 w 1842380"/>
                <a:gd name="connsiteY10210" fmla="*/ 724941 h 1847704"/>
                <a:gd name="connsiteX10211" fmla="*/ 910468 w 1842380"/>
                <a:gd name="connsiteY10211" fmla="*/ 726006 h 1847704"/>
                <a:gd name="connsiteX10212" fmla="*/ 910468 w 1842380"/>
                <a:gd name="connsiteY10212" fmla="*/ 719083 h 1847704"/>
                <a:gd name="connsiteX10213" fmla="*/ 913663 w 1842380"/>
                <a:gd name="connsiteY10213" fmla="*/ 719083 h 1847704"/>
                <a:gd name="connsiteX10214" fmla="*/ 913663 w 1842380"/>
                <a:gd name="connsiteY10214" fmla="*/ 719083 h 1847704"/>
                <a:gd name="connsiteX10215" fmla="*/ 913663 w 1842380"/>
                <a:gd name="connsiteY10215" fmla="*/ 1144535 h 1847704"/>
                <a:gd name="connsiteX10216" fmla="*/ 913663 w 1842380"/>
                <a:gd name="connsiteY10216" fmla="*/ 1150392 h 1847704"/>
                <a:gd name="connsiteX10217" fmla="*/ 910468 w 1842380"/>
                <a:gd name="connsiteY10217" fmla="*/ 1150392 h 1847704"/>
                <a:gd name="connsiteX10218" fmla="*/ 910468 w 1842380"/>
                <a:gd name="connsiteY10218" fmla="*/ 1144535 h 1847704"/>
                <a:gd name="connsiteX10219" fmla="*/ 913663 w 1842380"/>
                <a:gd name="connsiteY10219" fmla="*/ 1144535 h 1847704"/>
                <a:gd name="connsiteX10220" fmla="*/ 913663 w 1842380"/>
                <a:gd name="connsiteY10220" fmla="*/ 1144535 h 1847704"/>
                <a:gd name="connsiteX10221" fmla="*/ 913663 w 1842380"/>
                <a:gd name="connsiteY10221" fmla="*/ 1168496 h 1847704"/>
                <a:gd name="connsiteX10222" fmla="*/ 913663 w 1842380"/>
                <a:gd name="connsiteY10222" fmla="*/ 1185536 h 1847704"/>
                <a:gd name="connsiteX10223" fmla="*/ 910468 w 1842380"/>
                <a:gd name="connsiteY10223" fmla="*/ 1185536 h 1847704"/>
                <a:gd name="connsiteX10224" fmla="*/ 910468 w 1842380"/>
                <a:gd name="connsiteY10224" fmla="*/ 1179679 h 1847704"/>
                <a:gd name="connsiteX10225" fmla="*/ 912598 w 1842380"/>
                <a:gd name="connsiteY10225" fmla="*/ 1179679 h 1847704"/>
                <a:gd name="connsiteX10226" fmla="*/ 910468 w 1842380"/>
                <a:gd name="connsiteY10226" fmla="*/ 1177549 h 1847704"/>
                <a:gd name="connsiteX10227" fmla="*/ 910468 w 1842380"/>
                <a:gd name="connsiteY10227" fmla="*/ 1162639 h 1847704"/>
                <a:gd name="connsiteX10228" fmla="*/ 913663 w 1842380"/>
                <a:gd name="connsiteY10228" fmla="*/ 1168496 h 1847704"/>
                <a:gd name="connsiteX10229" fmla="*/ 913663 w 1842380"/>
                <a:gd name="connsiteY10229" fmla="*/ 1168496 h 1847704"/>
                <a:gd name="connsiteX10230" fmla="*/ 913663 w 1842380"/>
                <a:gd name="connsiteY10230" fmla="*/ 1199913 h 1847704"/>
                <a:gd name="connsiteX10231" fmla="*/ 913663 w 1842380"/>
                <a:gd name="connsiteY10231" fmla="*/ 1206835 h 1847704"/>
                <a:gd name="connsiteX10232" fmla="*/ 910468 w 1842380"/>
                <a:gd name="connsiteY10232" fmla="*/ 1207900 h 1847704"/>
                <a:gd name="connsiteX10233" fmla="*/ 910468 w 1842380"/>
                <a:gd name="connsiteY10233" fmla="*/ 1200978 h 1847704"/>
                <a:gd name="connsiteX10234" fmla="*/ 913663 w 1842380"/>
                <a:gd name="connsiteY10234" fmla="*/ 1199913 h 1847704"/>
                <a:gd name="connsiteX10235" fmla="*/ 913663 w 1842380"/>
                <a:gd name="connsiteY10235" fmla="*/ 1199913 h 1847704"/>
                <a:gd name="connsiteX10236" fmla="*/ 913663 w 1842380"/>
                <a:gd name="connsiteY10236" fmla="*/ 1229199 h 1847704"/>
                <a:gd name="connsiteX10237" fmla="*/ 913663 w 1842380"/>
                <a:gd name="connsiteY10237" fmla="*/ 1236121 h 1847704"/>
                <a:gd name="connsiteX10238" fmla="*/ 910468 w 1842380"/>
                <a:gd name="connsiteY10238" fmla="*/ 1237186 h 1847704"/>
                <a:gd name="connsiteX10239" fmla="*/ 910468 w 1842380"/>
                <a:gd name="connsiteY10239" fmla="*/ 1230264 h 1847704"/>
                <a:gd name="connsiteX10240" fmla="*/ 913663 w 1842380"/>
                <a:gd name="connsiteY10240" fmla="*/ 1229199 h 1847704"/>
                <a:gd name="connsiteX10241" fmla="*/ 913663 w 1842380"/>
                <a:gd name="connsiteY10241" fmla="*/ 1229199 h 1847704"/>
                <a:gd name="connsiteX10242" fmla="*/ 913663 w 1842380"/>
                <a:gd name="connsiteY10242" fmla="*/ 1258486 h 1847704"/>
                <a:gd name="connsiteX10243" fmla="*/ 913663 w 1842380"/>
                <a:gd name="connsiteY10243" fmla="*/ 1265408 h 1847704"/>
                <a:gd name="connsiteX10244" fmla="*/ 910468 w 1842380"/>
                <a:gd name="connsiteY10244" fmla="*/ 1265408 h 1847704"/>
                <a:gd name="connsiteX10245" fmla="*/ 910468 w 1842380"/>
                <a:gd name="connsiteY10245" fmla="*/ 1258486 h 1847704"/>
                <a:gd name="connsiteX10246" fmla="*/ 913663 w 1842380"/>
                <a:gd name="connsiteY10246" fmla="*/ 1258486 h 1847704"/>
                <a:gd name="connsiteX10247" fmla="*/ 913663 w 1842380"/>
                <a:gd name="connsiteY10247" fmla="*/ 1258486 h 1847704"/>
                <a:gd name="connsiteX10248" fmla="*/ 913663 w 1842380"/>
                <a:gd name="connsiteY10248" fmla="*/ 1286707 h 1847704"/>
                <a:gd name="connsiteX10249" fmla="*/ 913663 w 1842380"/>
                <a:gd name="connsiteY10249" fmla="*/ 1293629 h 1847704"/>
                <a:gd name="connsiteX10250" fmla="*/ 910468 w 1842380"/>
                <a:gd name="connsiteY10250" fmla="*/ 1294694 h 1847704"/>
                <a:gd name="connsiteX10251" fmla="*/ 910468 w 1842380"/>
                <a:gd name="connsiteY10251" fmla="*/ 1287772 h 1847704"/>
                <a:gd name="connsiteX10252" fmla="*/ 913663 w 1842380"/>
                <a:gd name="connsiteY10252" fmla="*/ 1286707 h 1847704"/>
                <a:gd name="connsiteX10253" fmla="*/ 913663 w 1842380"/>
                <a:gd name="connsiteY10253" fmla="*/ 1286707 h 1847704"/>
                <a:gd name="connsiteX10254" fmla="*/ 913663 w 1842380"/>
                <a:gd name="connsiteY10254" fmla="*/ 1315993 h 1847704"/>
                <a:gd name="connsiteX10255" fmla="*/ 913663 w 1842380"/>
                <a:gd name="connsiteY10255" fmla="*/ 1322916 h 1847704"/>
                <a:gd name="connsiteX10256" fmla="*/ 910468 w 1842380"/>
                <a:gd name="connsiteY10256" fmla="*/ 1323981 h 1847704"/>
                <a:gd name="connsiteX10257" fmla="*/ 910468 w 1842380"/>
                <a:gd name="connsiteY10257" fmla="*/ 1315993 h 1847704"/>
                <a:gd name="connsiteX10258" fmla="*/ 913663 w 1842380"/>
                <a:gd name="connsiteY10258" fmla="*/ 1315993 h 1847704"/>
                <a:gd name="connsiteX10259" fmla="*/ 913663 w 1842380"/>
                <a:gd name="connsiteY10259" fmla="*/ 1315993 h 1847704"/>
                <a:gd name="connsiteX10260" fmla="*/ 913663 w 1842380"/>
                <a:gd name="connsiteY10260" fmla="*/ 1345280 h 1847704"/>
                <a:gd name="connsiteX10261" fmla="*/ 913663 w 1842380"/>
                <a:gd name="connsiteY10261" fmla="*/ 1352202 h 1847704"/>
                <a:gd name="connsiteX10262" fmla="*/ 910468 w 1842380"/>
                <a:gd name="connsiteY10262" fmla="*/ 1352202 h 1847704"/>
                <a:gd name="connsiteX10263" fmla="*/ 910468 w 1842380"/>
                <a:gd name="connsiteY10263" fmla="*/ 1345280 h 1847704"/>
                <a:gd name="connsiteX10264" fmla="*/ 913663 w 1842380"/>
                <a:gd name="connsiteY10264" fmla="*/ 1345280 h 1847704"/>
                <a:gd name="connsiteX10265" fmla="*/ 913663 w 1842380"/>
                <a:gd name="connsiteY10265" fmla="*/ 1345280 h 1847704"/>
                <a:gd name="connsiteX10266" fmla="*/ 913663 w 1842380"/>
                <a:gd name="connsiteY10266" fmla="*/ 1373501 h 1847704"/>
                <a:gd name="connsiteX10267" fmla="*/ 913663 w 1842380"/>
                <a:gd name="connsiteY10267" fmla="*/ 1380423 h 1847704"/>
                <a:gd name="connsiteX10268" fmla="*/ 910468 w 1842380"/>
                <a:gd name="connsiteY10268" fmla="*/ 1381488 h 1847704"/>
                <a:gd name="connsiteX10269" fmla="*/ 910468 w 1842380"/>
                <a:gd name="connsiteY10269" fmla="*/ 1374566 h 1847704"/>
                <a:gd name="connsiteX10270" fmla="*/ 913663 w 1842380"/>
                <a:gd name="connsiteY10270" fmla="*/ 1373501 h 1847704"/>
                <a:gd name="connsiteX10271" fmla="*/ 913663 w 1842380"/>
                <a:gd name="connsiteY10271" fmla="*/ 1373501 h 1847704"/>
                <a:gd name="connsiteX10272" fmla="*/ 913663 w 1842380"/>
                <a:gd name="connsiteY10272" fmla="*/ 1402788 h 1847704"/>
                <a:gd name="connsiteX10273" fmla="*/ 913663 w 1842380"/>
                <a:gd name="connsiteY10273" fmla="*/ 1409710 h 1847704"/>
                <a:gd name="connsiteX10274" fmla="*/ 910468 w 1842380"/>
                <a:gd name="connsiteY10274" fmla="*/ 1410775 h 1847704"/>
                <a:gd name="connsiteX10275" fmla="*/ 910468 w 1842380"/>
                <a:gd name="connsiteY10275" fmla="*/ 1403852 h 1847704"/>
                <a:gd name="connsiteX10276" fmla="*/ 913663 w 1842380"/>
                <a:gd name="connsiteY10276" fmla="*/ 1402788 h 1847704"/>
                <a:gd name="connsiteX10277" fmla="*/ 913663 w 1842380"/>
                <a:gd name="connsiteY10277" fmla="*/ 1402788 h 1847704"/>
                <a:gd name="connsiteX10278" fmla="*/ 913663 w 1842380"/>
                <a:gd name="connsiteY10278" fmla="*/ 1424087 h 1847704"/>
                <a:gd name="connsiteX10279" fmla="*/ 913663 w 1842380"/>
                <a:gd name="connsiteY10279" fmla="*/ 1436334 h 1847704"/>
                <a:gd name="connsiteX10280" fmla="*/ 911533 w 1842380"/>
                <a:gd name="connsiteY10280" fmla="*/ 1434204 h 1847704"/>
                <a:gd name="connsiteX10281" fmla="*/ 910468 w 1842380"/>
                <a:gd name="connsiteY10281" fmla="*/ 1434204 h 1847704"/>
                <a:gd name="connsiteX10282" fmla="*/ 910468 w 1842380"/>
                <a:gd name="connsiteY10282" fmla="*/ 1423022 h 1847704"/>
                <a:gd name="connsiteX10283" fmla="*/ 913663 w 1842380"/>
                <a:gd name="connsiteY10283" fmla="*/ 1424087 h 1847704"/>
                <a:gd name="connsiteX10284" fmla="*/ 913663 w 1842380"/>
                <a:gd name="connsiteY10284" fmla="*/ 1424087 h 1847704"/>
                <a:gd name="connsiteX10285" fmla="*/ 913663 w 1842380"/>
                <a:gd name="connsiteY10285" fmla="*/ 1474672 h 1847704"/>
                <a:gd name="connsiteX10286" fmla="*/ 913663 w 1842380"/>
                <a:gd name="connsiteY10286" fmla="*/ 1484789 h 1847704"/>
                <a:gd name="connsiteX10287" fmla="*/ 910468 w 1842380"/>
                <a:gd name="connsiteY10287" fmla="*/ 1484789 h 1847704"/>
                <a:gd name="connsiteX10288" fmla="*/ 910468 w 1842380"/>
                <a:gd name="connsiteY10288" fmla="*/ 1473607 h 1847704"/>
                <a:gd name="connsiteX10289" fmla="*/ 913663 w 1842380"/>
                <a:gd name="connsiteY10289" fmla="*/ 1474672 h 1847704"/>
                <a:gd name="connsiteX10290" fmla="*/ 913663 w 1842380"/>
                <a:gd name="connsiteY10290" fmla="*/ 1474672 h 1847704"/>
                <a:gd name="connsiteX10291" fmla="*/ 913663 w 1842380"/>
                <a:gd name="connsiteY10291" fmla="*/ 1745705 h 1847704"/>
                <a:gd name="connsiteX10292" fmla="*/ 913663 w 1842380"/>
                <a:gd name="connsiteY10292" fmla="*/ 1772861 h 1847704"/>
                <a:gd name="connsiteX10293" fmla="*/ 910468 w 1842380"/>
                <a:gd name="connsiteY10293" fmla="*/ 1769666 h 1847704"/>
                <a:gd name="connsiteX10294" fmla="*/ 910468 w 1842380"/>
                <a:gd name="connsiteY10294" fmla="*/ 1746237 h 1847704"/>
                <a:gd name="connsiteX10295" fmla="*/ 911533 w 1842380"/>
                <a:gd name="connsiteY10295" fmla="*/ 1747302 h 1847704"/>
                <a:gd name="connsiteX10296" fmla="*/ 913663 w 1842380"/>
                <a:gd name="connsiteY10296" fmla="*/ 1745705 h 1847704"/>
                <a:gd name="connsiteX10297" fmla="*/ 913663 w 1842380"/>
                <a:gd name="connsiteY10297" fmla="*/ 1745705 h 1847704"/>
                <a:gd name="connsiteX10298" fmla="*/ 913663 w 1842380"/>
                <a:gd name="connsiteY10298" fmla="*/ 1829304 h 1847704"/>
                <a:gd name="connsiteX10299" fmla="*/ 913663 w 1842380"/>
                <a:gd name="connsiteY10299" fmla="*/ 1846343 h 1847704"/>
                <a:gd name="connsiteX10300" fmla="*/ 910468 w 1842380"/>
                <a:gd name="connsiteY10300" fmla="*/ 1845278 h 1847704"/>
                <a:gd name="connsiteX10301" fmla="*/ 910468 w 1842380"/>
                <a:gd name="connsiteY10301" fmla="*/ 1829304 h 1847704"/>
                <a:gd name="connsiteX10302" fmla="*/ 913663 w 1842380"/>
                <a:gd name="connsiteY10302" fmla="*/ 1829304 h 1847704"/>
                <a:gd name="connsiteX10303" fmla="*/ 913663 w 1842380"/>
                <a:gd name="connsiteY10303" fmla="*/ 1829304 h 1847704"/>
                <a:gd name="connsiteX10304" fmla="*/ 909936 w 1842380"/>
                <a:gd name="connsiteY10304" fmla="*/ 1608857 h 1847704"/>
                <a:gd name="connsiteX10305" fmla="*/ 909936 w 1842380"/>
                <a:gd name="connsiteY10305" fmla="*/ 1592883 h 1847704"/>
                <a:gd name="connsiteX10306" fmla="*/ 909936 w 1842380"/>
                <a:gd name="connsiteY10306" fmla="*/ 1608857 h 1847704"/>
                <a:gd name="connsiteX10307" fmla="*/ 909936 w 1842380"/>
                <a:gd name="connsiteY10307" fmla="*/ 1608857 h 1847704"/>
                <a:gd name="connsiteX10308" fmla="*/ 909936 w 1842380"/>
                <a:gd name="connsiteY10308" fmla="*/ 802683 h 1847704"/>
                <a:gd name="connsiteX10309" fmla="*/ 886507 w 1842380"/>
                <a:gd name="connsiteY10309" fmla="*/ 877230 h 1847704"/>
                <a:gd name="connsiteX10310" fmla="*/ 886507 w 1842380"/>
                <a:gd name="connsiteY10310" fmla="*/ 1027922 h 1847704"/>
                <a:gd name="connsiteX10311" fmla="*/ 909936 w 1842380"/>
                <a:gd name="connsiteY10311" fmla="*/ 1010882 h 1847704"/>
                <a:gd name="connsiteX10312" fmla="*/ 909936 w 1842380"/>
                <a:gd name="connsiteY10312" fmla="*/ 802683 h 1847704"/>
                <a:gd name="connsiteX10313" fmla="*/ 909936 w 1842380"/>
                <a:gd name="connsiteY10313" fmla="*/ 802683 h 1847704"/>
                <a:gd name="connsiteX10314" fmla="*/ 909936 w 1842380"/>
                <a:gd name="connsiteY10314" fmla="*/ 3431 h 1847704"/>
                <a:gd name="connsiteX10315" fmla="*/ 909936 w 1842380"/>
                <a:gd name="connsiteY10315" fmla="*/ 19405 h 1847704"/>
                <a:gd name="connsiteX10316" fmla="*/ 900884 w 1842380"/>
                <a:gd name="connsiteY10316" fmla="*/ 20470 h 1847704"/>
                <a:gd name="connsiteX10317" fmla="*/ 900884 w 1842380"/>
                <a:gd name="connsiteY10317" fmla="*/ 21535 h 1847704"/>
                <a:gd name="connsiteX10318" fmla="*/ 898754 w 1842380"/>
                <a:gd name="connsiteY10318" fmla="*/ 21535 h 1847704"/>
                <a:gd name="connsiteX10319" fmla="*/ 909936 w 1842380"/>
                <a:gd name="connsiteY10319" fmla="*/ 36444 h 1847704"/>
                <a:gd name="connsiteX10320" fmla="*/ 909936 w 1842380"/>
                <a:gd name="connsiteY10320" fmla="*/ 74783 h 1847704"/>
                <a:gd name="connsiteX10321" fmla="*/ 886507 w 1842380"/>
                <a:gd name="connsiteY10321" fmla="*/ 35379 h 1847704"/>
                <a:gd name="connsiteX10322" fmla="*/ 886507 w 1842380"/>
                <a:gd name="connsiteY10322" fmla="*/ 7690 h 1847704"/>
                <a:gd name="connsiteX10323" fmla="*/ 889701 w 1842380"/>
                <a:gd name="connsiteY10323" fmla="*/ 6626 h 1847704"/>
                <a:gd name="connsiteX10324" fmla="*/ 909936 w 1842380"/>
                <a:gd name="connsiteY10324" fmla="*/ 3431 h 1847704"/>
                <a:gd name="connsiteX10325" fmla="*/ 909936 w 1842380"/>
                <a:gd name="connsiteY10325" fmla="*/ 3431 h 1847704"/>
                <a:gd name="connsiteX10326" fmla="*/ 909936 w 1842380"/>
                <a:gd name="connsiteY10326" fmla="*/ 92355 h 1847704"/>
                <a:gd name="connsiteX10327" fmla="*/ 909936 w 1842380"/>
                <a:gd name="connsiteY10327" fmla="*/ 108329 h 1847704"/>
                <a:gd name="connsiteX10328" fmla="*/ 886507 w 1842380"/>
                <a:gd name="connsiteY10328" fmla="*/ 109394 h 1847704"/>
                <a:gd name="connsiteX10329" fmla="*/ 886507 w 1842380"/>
                <a:gd name="connsiteY10329" fmla="*/ 93420 h 1847704"/>
                <a:gd name="connsiteX10330" fmla="*/ 909936 w 1842380"/>
                <a:gd name="connsiteY10330" fmla="*/ 92355 h 1847704"/>
                <a:gd name="connsiteX10331" fmla="*/ 909936 w 1842380"/>
                <a:gd name="connsiteY10331" fmla="*/ 92355 h 1847704"/>
                <a:gd name="connsiteX10332" fmla="*/ 909936 w 1842380"/>
                <a:gd name="connsiteY10332" fmla="*/ 384686 h 1847704"/>
                <a:gd name="connsiteX10333" fmla="*/ 909936 w 1842380"/>
                <a:gd name="connsiteY10333" fmla="*/ 393738 h 1847704"/>
                <a:gd name="connsiteX10334" fmla="*/ 909936 w 1842380"/>
                <a:gd name="connsiteY10334" fmla="*/ 393738 h 1847704"/>
                <a:gd name="connsiteX10335" fmla="*/ 909936 w 1842380"/>
                <a:gd name="connsiteY10335" fmla="*/ 394803 h 1847704"/>
                <a:gd name="connsiteX10336" fmla="*/ 908871 w 1842380"/>
                <a:gd name="connsiteY10336" fmla="*/ 394803 h 1847704"/>
                <a:gd name="connsiteX10337" fmla="*/ 909936 w 1842380"/>
                <a:gd name="connsiteY10337" fmla="*/ 395868 h 1847704"/>
                <a:gd name="connsiteX10338" fmla="*/ 909936 w 1842380"/>
                <a:gd name="connsiteY10338" fmla="*/ 416102 h 1847704"/>
                <a:gd name="connsiteX10339" fmla="*/ 886507 w 1842380"/>
                <a:gd name="connsiteY10339" fmla="*/ 394803 h 1847704"/>
                <a:gd name="connsiteX10340" fmla="*/ 886507 w 1842380"/>
                <a:gd name="connsiteY10340" fmla="*/ 384686 h 1847704"/>
                <a:gd name="connsiteX10341" fmla="*/ 897689 w 1842380"/>
                <a:gd name="connsiteY10341" fmla="*/ 386816 h 1847704"/>
                <a:gd name="connsiteX10342" fmla="*/ 903546 w 1842380"/>
                <a:gd name="connsiteY10342" fmla="*/ 385751 h 1847704"/>
                <a:gd name="connsiteX10343" fmla="*/ 909936 w 1842380"/>
                <a:gd name="connsiteY10343" fmla="*/ 384686 h 1847704"/>
                <a:gd name="connsiteX10344" fmla="*/ 909936 w 1842380"/>
                <a:gd name="connsiteY10344" fmla="*/ 384686 h 1847704"/>
                <a:gd name="connsiteX10345" fmla="*/ 909936 w 1842380"/>
                <a:gd name="connsiteY10345" fmla="*/ 437934 h 1847704"/>
                <a:gd name="connsiteX10346" fmla="*/ 909936 w 1842380"/>
                <a:gd name="connsiteY10346" fmla="*/ 446986 h 1847704"/>
                <a:gd name="connsiteX10347" fmla="*/ 903013 w 1842380"/>
                <a:gd name="connsiteY10347" fmla="*/ 448051 h 1847704"/>
                <a:gd name="connsiteX10348" fmla="*/ 901948 w 1842380"/>
                <a:gd name="connsiteY10348" fmla="*/ 467221 h 1847704"/>
                <a:gd name="connsiteX10349" fmla="*/ 909936 w 1842380"/>
                <a:gd name="connsiteY10349" fmla="*/ 462961 h 1847704"/>
                <a:gd name="connsiteX10350" fmla="*/ 909936 w 1842380"/>
                <a:gd name="connsiteY10350" fmla="*/ 470948 h 1847704"/>
                <a:gd name="connsiteX10351" fmla="*/ 901948 w 1842380"/>
                <a:gd name="connsiteY10351" fmla="*/ 495974 h 1847704"/>
                <a:gd name="connsiteX10352" fmla="*/ 909936 w 1842380"/>
                <a:gd name="connsiteY10352" fmla="*/ 492780 h 1847704"/>
                <a:gd name="connsiteX10353" fmla="*/ 909936 w 1842380"/>
                <a:gd name="connsiteY10353" fmla="*/ 499702 h 1847704"/>
                <a:gd name="connsiteX10354" fmla="*/ 901948 w 1842380"/>
                <a:gd name="connsiteY10354" fmla="*/ 525793 h 1847704"/>
                <a:gd name="connsiteX10355" fmla="*/ 909936 w 1842380"/>
                <a:gd name="connsiteY10355" fmla="*/ 522598 h 1847704"/>
                <a:gd name="connsiteX10356" fmla="*/ 909936 w 1842380"/>
                <a:gd name="connsiteY10356" fmla="*/ 529521 h 1847704"/>
                <a:gd name="connsiteX10357" fmla="*/ 901948 w 1842380"/>
                <a:gd name="connsiteY10357" fmla="*/ 555612 h 1847704"/>
                <a:gd name="connsiteX10358" fmla="*/ 909936 w 1842380"/>
                <a:gd name="connsiteY10358" fmla="*/ 551352 h 1847704"/>
                <a:gd name="connsiteX10359" fmla="*/ 909936 w 1842380"/>
                <a:gd name="connsiteY10359" fmla="*/ 559340 h 1847704"/>
                <a:gd name="connsiteX10360" fmla="*/ 901948 w 1842380"/>
                <a:gd name="connsiteY10360" fmla="*/ 584366 h 1847704"/>
                <a:gd name="connsiteX10361" fmla="*/ 909936 w 1842380"/>
                <a:gd name="connsiteY10361" fmla="*/ 581171 h 1847704"/>
                <a:gd name="connsiteX10362" fmla="*/ 909936 w 1842380"/>
                <a:gd name="connsiteY10362" fmla="*/ 588093 h 1847704"/>
                <a:gd name="connsiteX10363" fmla="*/ 901948 w 1842380"/>
                <a:gd name="connsiteY10363" fmla="*/ 614185 h 1847704"/>
                <a:gd name="connsiteX10364" fmla="*/ 909936 w 1842380"/>
                <a:gd name="connsiteY10364" fmla="*/ 610990 h 1847704"/>
                <a:gd name="connsiteX10365" fmla="*/ 909936 w 1842380"/>
                <a:gd name="connsiteY10365" fmla="*/ 617912 h 1847704"/>
                <a:gd name="connsiteX10366" fmla="*/ 901948 w 1842380"/>
                <a:gd name="connsiteY10366" fmla="*/ 644004 h 1847704"/>
                <a:gd name="connsiteX10367" fmla="*/ 909936 w 1842380"/>
                <a:gd name="connsiteY10367" fmla="*/ 639744 h 1847704"/>
                <a:gd name="connsiteX10368" fmla="*/ 909936 w 1842380"/>
                <a:gd name="connsiteY10368" fmla="*/ 647731 h 1847704"/>
                <a:gd name="connsiteX10369" fmla="*/ 901948 w 1842380"/>
                <a:gd name="connsiteY10369" fmla="*/ 672758 h 1847704"/>
                <a:gd name="connsiteX10370" fmla="*/ 909936 w 1842380"/>
                <a:gd name="connsiteY10370" fmla="*/ 669563 h 1847704"/>
                <a:gd name="connsiteX10371" fmla="*/ 909936 w 1842380"/>
                <a:gd name="connsiteY10371" fmla="*/ 676485 h 1847704"/>
                <a:gd name="connsiteX10372" fmla="*/ 901948 w 1842380"/>
                <a:gd name="connsiteY10372" fmla="*/ 689797 h 1847704"/>
                <a:gd name="connsiteX10373" fmla="*/ 903013 w 1842380"/>
                <a:gd name="connsiteY10373" fmla="*/ 689797 h 1847704"/>
                <a:gd name="connsiteX10374" fmla="*/ 909936 w 1842380"/>
                <a:gd name="connsiteY10374" fmla="*/ 688732 h 1847704"/>
                <a:gd name="connsiteX10375" fmla="*/ 909936 w 1842380"/>
                <a:gd name="connsiteY10375" fmla="*/ 694589 h 1847704"/>
                <a:gd name="connsiteX10376" fmla="*/ 906741 w 1842380"/>
                <a:gd name="connsiteY10376" fmla="*/ 695654 h 1847704"/>
                <a:gd name="connsiteX10377" fmla="*/ 904611 w 1842380"/>
                <a:gd name="connsiteY10377" fmla="*/ 695654 h 1847704"/>
                <a:gd name="connsiteX10378" fmla="*/ 910468 w 1842380"/>
                <a:gd name="connsiteY10378" fmla="*/ 702577 h 1847704"/>
                <a:gd name="connsiteX10379" fmla="*/ 910468 w 1842380"/>
                <a:gd name="connsiteY10379" fmla="*/ 714824 h 1847704"/>
                <a:gd name="connsiteX10380" fmla="*/ 887039 w 1842380"/>
                <a:gd name="connsiteY10380" fmla="*/ 696719 h 1847704"/>
                <a:gd name="connsiteX10381" fmla="*/ 887039 w 1842380"/>
                <a:gd name="connsiteY10381" fmla="*/ 690862 h 1847704"/>
                <a:gd name="connsiteX10382" fmla="*/ 895026 w 1842380"/>
                <a:gd name="connsiteY10382" fmla="*/ 690862 h 1847704"/>
                <a:gd name="connsiteX10383" fmla="*/ 897156 w 1842380"/>
                <a:gd name="connsiteY10383" fmla="*/ 681810 h 1847704"/>
                <a:gd name="connsiteX10384" fmla="*/ 897156 w 1842380"/>
                <a:gd name="connsiteY10384" fmla="*/ 652524 h 1847704"/>
                <a:gd name="connsiteX10385" fmla="*/ 897156 w 1842380"/>
                <a:gd name="connsiteY10385" fmla="*/ 623237 h 1847704"/>
                <a:gd name="connsiteX10386" fmla="*/ 897156 w 1842380"/>
                <a:gd name="connsiteY10386" fmla="*/ 593951 h 1847704"/>
                <a:gd name="connsiteX10387" fmla="*/ 897156 w 1842380"/>
                <a:gd name="connsiteY10387" fmla="*/ 565729 h 1847704"/>
                <a:gd name="connsiteX10388" fmla="*/ 897156 w 1842380"/>
                <a:gd name="connsiteY10388" fmla="*/ 536443 h 1847704"/>
                <a:gd name="connsiteX10389" fmla="*/ 897156 w 1842380"/>
                <a:gd name="connsiteY10389" fmla="*/ 508221 h 1847704"/>
                <a:gd name="connsiteX10390" fmla="*/ 897156 w 1842380"/>
                <a:gd name="connsiteY10390" fmla="*/ 478935 h 1847704"/>
                <a:gd name="connsiteX10391" fmla="*/ 897156 w 1842380"/>
                <a:gd name="connsiteY10391" fmla="*/ 450714 h 1847704"/>
                <a:gd name="connsiteX10392" fmla="*/ 889169 w 1842380"/>
                <a:gd name="connsiteY10392" fmla="*/ 448584 h 1847704"/>
                <a:gd name="connsiteX10393" fmla="*/ 887039 w 1842380"/>
                <a:gd name="connsiteY10393" fmla="*/ 448584 h 1847704"/>
                <a:gd name="connsiteX10394" fmla="*/ 887039 w 1842380"/>
                <a:gd name="connsiteY10394" fmla="*/ 432609 h 1847704"/>
                <a:gd name="connsiteX10395" fmla="*/ 892896 w 1842380"/>
                <a:gd name="connsiteY10395" fmla="*/ 438467 h 1847704"/>
                <a:gd name="connsiteX10396" fmla="*/ 909936 w 1842380"/>
                <a:gd name="connsiteY10396" fmla="*/ 437934 h 1847704"/>
                <a:gd name="connsiteX10397" fmla="*/ 909936 w 1842380"/>
                <a:gd name="connsiteY10397" fmla="*/ 437934 h 1847704"/>
                <a:gd name="connsiteX10398" fmla="*/ 909936 w 1842380"/>
                <a:gd name="connsiteY10398" fmla="*/ 719083 h 1847704"/>
                <a:gd name="connsiteX10399" fmla="*/ 896624 w 1842380"/>
                <a:gd name="connsiteY10399" fmla="*/ 718019 h 1847704"/>
                <a:gd name="connsiteX10400" fmla="*/ 886507 w 1842380"/>
                <a:gd name="connsiteY10400" fmla="*/ 707901 h 1847704"/>
                <a:gd name="connsiteX10401" fmla="*/ 886507 w 1842380"/>
                <a:gd name="connsiteY10401" fmla="*/ 718019 h 1847704"/>
                <a:gd name="connsiteX10402" fmla="*/ 888636 w 1842380"/>
                <a:gd name="connsiteY10402" fmla="*/ 720148 h 1847704"/>
                <a:gd name="connsiteX10403" fmla="*/ 886507 w 1842380"/>
                <a:gd name="connsiteY10403" fmla="*/ 721213 h 1847704"/>
                <a:gd name="connsiteX10404" fmla="*/ 886507 w 1842380"/>
                <a:gd name="connsiteY10404" fmla="*/ 728136 h 1847704"/>
                <a:gd name="connsiteX10405" fmla="*/ 895559 w 1842380"/>
                <a:gd name="connsiteY10405" fmla="*/ 724941 h 1847704"/>
                <a:gd name="connsiteX10406" fmla="*/ 909936 w 1842380"/>
                <a:gd name="connsiteY10406" fmla="*/ 726006 h 1847704"/>
                <a:gd name="connsiteX10407" fmla="*/ 909936 w 1842380"/>
                <a:gd name="connsiteY10407" fmla="*/ 719083 h 1847704"/>
                <a:gd name="connsiteX10408" fmla="*/ 909936 w 1842380"/>
                <a:gd name="connsiteY10408" fmla="*/ 719083 h 1847704"/>
                <a:gd name="connsiteX10409" fmla="*/ 909936 w 1842380"/>
                <a:gd name="connsiteY10409" fmla="*/ 1144535 h 1847704"/>
                <a:gd name="connsiteX10410" fmla="*/ 909936 w 1842380"/>
                <a:gd name="connsiteY10410" fmla="*/ 1150392 h 1847704"/>
                <a:gd name="connsiteX10411" fmla="*/ 904078 w 1842380"/>
                <a:gd name="connsiteY10411" fmla="*/ 1150392 h 1847704"/>
                <a:gd name="connsiteX10412" fmla="*/ 909936 w 1842380"/>
                <a:gd name="connsiteY10412" fmla="*/ 1162639 h 1847704"/>
                <a:gd name="connsiteX10413" fmla="*/ 909936 w 1842380"/>
                <a:gd name="connsiteY10413" fmla="*/ 1177549 h 1847704"/>
                <a:gd name="connsiteX10414" fmla="*/ 896624 w 1842380"/>
                <a:gd name="connsiteY10414" fmla="*/ 1151457 h 1847704"/>
                <a:gd name="connsiteX10415" fmla="*/ 886507 w 1842380"/>
                <a:gd name="connsiteY10415" fmla="*/ 1147197 h 1847704"/>
                <a:gd name="connsiteX10416" fmla="*/ 886507 w 1842380"/>
                <a:gd name="connsiteY10416" fmla="*/ 1141340 h 1847704"/>
                <a:gd name="connsiteX10417" fmla="*/ 898754 w 1842380"/>
                <a:gd name="connsiteY10417" fmla="*/ 1145600 h 1847704"/>
                <a:gd name="connsiteX10418" fmla="*/ 909936 w 1842380"/>
                <a:gd name="connsiteY10418" fmla="*/ 1144535 h 1847704"/>
                <a:gd name="connsiteX10419" fmla="*/ 909936 w 1842380"/>
                <a:gd name="connsiteY10419" fmla="*/ 1144535 h 1847704"/>
                <a:gd name="connsiteX10420" fmla="*/ 909936 w 1842380"/>
                <a:gd name="connsiteY10420" fmla="*/ 1179679 h 1847704"/>
                <a:gd name="connsiteX10421" fmla="*/ 909936 w 1842380"/>
                <a:gd name="connsiteY10421" fmla="*/ 1179679 h 1847704"/>
                <a:gd name="connsiteX10422" fmla="*/ 886507 w 1842380"/>
                <a:gd name="connsiteY10422" fmla="*/ 1170626 h 1847704"/>
                <a:gd name="connsiteX10423" fmla="*/ 886507 w 1842380"/>
                <a:gd name="connsiteY10423" fmla="*/ 1181808 h 1847704"/>
                <a:gd name="connsiteX10424" fmla="*/ 888636 w 1842380"/>
                <a:gd name="connsiteY10424" fmla="*/ 1181808 h 1847704"/>
                <a:gd name="connsiteX10425" fmla="*/ 896624 w 1842380"/>
                <a:gd name="connsiteY10425" fmla="*/ 1183938 h 1847704"/>
                <a:gd name="connsiteX10426" fmla="*/ 896624 w 1842380"/>
                <a:gd name="connsiteY10426" fmla="*/ 1212160 h 1847704"/>
                <a:gd name="connsiteX10427" fmla="*/ 896624 w 1842380"/>
                <a:gd name="connsiteY10427" fmla="*/ 1241446 h 1847704"/>
                <a:gd name="connsiteX10428" fmla="*/ 896624 w 1842380"/>
                <a:gd name="connsiteY10428" fmla="*/ 1270733 h 1847704"/>
                <a:gd name="connsiteX10429" fmla="*/ 896624 w 1842380"/>
                <a:gd name="connsiteY10429" fmla="*/ 1298954 h 1847704"/>
                <a:gd name="connsiteX10430" fmla="*/ 896624 w 1842380"/>
                <a:gd name="connsiteY10430" fmla="*/ 1328240 h 1847704"/>
                <a:gd name="connsiteX10431" fmla="*/ 896624 w 1842380"/>
                <a:gd name="connsiteY10431" fmla="*/ 1357527 h 1847704"/>
                <a:gd name="connsiteX10432" fmla="*/ 896624 w 1842380"/>
                <a:gd name="connsiteY10432" fmla="*/ 1385748 h 1847704"/>
                <a:gd name="connsiteX10433" fmla="*/ 896624 w 1842380"/>
                <a:gd name="connsiteY10433" fmla="*/ 1415035 h 1847704"/>
                <a:gd name="connsiteX10434" fmla="*/ 895559 w 1842380"/>
                <a:gd name="connsiteY10434" fmla="*/ 1420892 h 1847704"/>
                <a:gd name="connsiteX10435" fmla="*/ 886507 w 1842380"/>
                <a:gd name="connsiteY10435" fmla="*/ 1420892 h 1847704"/>
                <a:gd name="connsiteX10436" fmla="*/ 886507 w 1842380"/>
                <a:gd name="connsiteY10436" fmla="*/ 1431009 h 1847704"/>
                <a:gd name="connsiteX10437" fmla="*/ 909936 w 1842380"/>
                <a:gd name="connsiteY10437" fmla="*/ 1434204 h 1847704"/>
                <a:gd name="connsiteX10438" fmla="*/ 909936 w 1842380"/>
                <a:gd name="connsiteY10438" fmla="*/ 1423022 h 1847704"/>
                <a:gd name="connsiteX10439" fmla="*/ 901948 w 1842380"/>
                <a:gd name="connsiteY10439" fmla="*/ 1421957 h 1847704"/>
                <a:gd name="connsiteX10440" fmla="*/ 909936 w 1842380"/>
                <a:gd name="connsiteY10440" fmla="*/ 1410775 h 1847704"/>
                <a:gd name="connsiteX10441" fmla="*/ 909936 w 1842380"/>
                <a:gd name="connsiteY10441" fmla="*/ 1403852 h 1847704"/>
                <a:gd name="connsiteX10442" fmla="*/ 901948 w 1842380"/>
                <a:gd name="connsiteY10442" fmla="*/ 1407047 h 1847704"/>
                <a:gd name="connsiteX10443" fmla="*/ 909936 w 1842380"/>
                <a:gd name="connsiteY10443" fmla="*/ 1380956 h 1847704"/>
                <a:gd name="connsiteX10444" fmla="*/ 909936 w 1842380"/>
                <a:gd name="connsiteY10444" fmla="*/ 1374034 h 1847704"/>
                <a:gd name="connsiteX10445" fmla="*/ 901948 w 1842380"/>
                <a:gd name="connsiteY10445" fmla="*/ 1377228 h 1847704"/>
                <a:gd name="connsiteX10446" fmla="*/ 909936 w 1842380"/>
                <a:gd name="connsiteY10446" fmla="*/ 1351137 h 1847704"/>
                <a:gd name="connsiteX10447" fmla="*/ 909936 w 1842380"/>
                <a:gd name="connsiteY10447" fmla="*/ 1344215 h 1847704"/>
                <a:gd name="connsiteX10448" fmla="*/ 901948 w 1842380"/>
                <a:gd name="connsiteY10448" fmla="*/ 1347410 h 1847704"/>
                <a:gd name="connsiteX10449" fmla="*/ 909936 w 1842380"/>
                <a:gd name="connsiteY10449" fmla="*/ 1322383 h 1847704"/>
                <a:gd name="connsiteX10450" fmla="*/ 909936 w 1842380"/>
                <a:gd name="connsiteY10450" fmla="*/ 1314396 h 1847704"/>
                <a:gd name="connsiteX10451" fmla="*/ 901948 w 1842380"/>
                <a:gd name="connsiteY10451" fmla="*/ 1318656 h 1847704"/>
                <a:gd name="connsiteX10452" fmla="*/ 909936 w 1842380"/>
                <a:gd name="connsiteY10452" fmla="*/ 1292564 h 1847704"/>
                <a:gd name="connsiteX10453" fmla="*/ 909936 w 1842380"/>
                <a:gd name="connsiteY10453" fmla="*/ 1285642 h 1847704"/>
                <a:gd name="connsiteX10454" fmla="*/ 901948 w 1842380"/>
                <a:gd name="connsiteY10454" fmla="*/ 1288837 h 1847704"/>
                <a:gd name="connsiteX10455" fmla="*/ 909936 w 1842380"/>
                <a:gd name="connsiteY10455" fmla="*/ 1262745 h 1847704"/>
                <a:gd name="connsiteX10456" fmla="*/ 909936 w 1842380"/>
                <a:gd name="connsiteY10456" fmla="*/ 1255823 h 1847704"/>
                <a:gd name="connsiteX10457" fmla="*/ 901948 w 1842380"/>
                <a:gd name="connsiteY10457" fmla="*/ 1259018 h 1847704"/>
                <a:gd name="connsiteX10458" fmla="*/ 909936 w 1842380"/>
                <a:gd name="connsiteY10458" fmla="*/ 1233991 h 1847704"/>
                <a:gd name="connsiteX10459" fmla="*/ 909936 w 1842380"/>
                <a:gd name="connsiteY10459" fmla="*/ 1227069 h 1847704"/>
                <a:gd name="connsiteX10460" fmla="*/ 901948 w 1842380"/>
                <a:gd name="connsiteY10460" fmla="*/ 1230264 h 1847704"/>
                <a:gd name="connsiteX10461" fmla="*/ 909936 w 1842380"/>
                <a:gd name="connsiteY10461" fmla="*/ 1204173 h 1847704"/>
                <a:gd name="connsiteX10462" fmla="*/ 909936 w 1842380"/>
                <a:gd name="connsiteY10462" fmla="*/ 1197250 h 1847704"/>
                <a:gd name="connsiteX10463" fmla="*/ 901948 w 1842380"/>
                <a:gd name="connsiteY10463" fmla="*/ 1200445 h 1847704"/>
                <a:gd name="connsiteX10464" fmla="*/ 903013 w 1842380"/>
                <a:gd name="connsiteY10464" fmla="*/ 1181276 h 1847704"/>
                <a:gd name="connsiteX10465" fmla="*/ 909936 w 1842380"/>
                <a:gd name="connsiteY10465" fmla="*/ 1181276 h 1847704"/>
                <a:gd name="connsiteX10466" fmla="*/ 909936 w 1842380"/>
                <a:gd name="connsiteY10466" fmla="*/ 1179679 h 1847704"/>
                <a:gd name="connsiteX10467" fmla="*/ 909936 w 1842380"/>
                <a:gd name="connsiteY10467" fmla="*/ 1179679 h 1847704"/>
                <a:gd name="connsiteX10468" fmla="*/ 909936 w 1842380"/>
                <a:gd name="connsiteY10468" fmla="*/ 1473607 h 1847704"/>
                <a:gd name="connsiteX10469" fmla="*/ 909936 w 1842380"/>
                <a:gd name="connsiteY10469" fmla="*/ 1484789 h 1847704"/>
                <a:gd name="connsiteX10470" fmla="*/ 901948 w 1842380"/>
                <a:gd name="connsiteY10470" fmla="*/ 1481595 h 1847704"/>
                <a:gd name="connsiteX10471" fmla="*/ 895026 w 1842380"/>
                <a:gd name="connsiteY10471" fmla="*/ 1482660 h 1847704"/>
                <a:gd name="connsiteX10472" fmla="*/ 885974 w 1842380"/>
                <a:gd name="connsiteY10472" fmla="*/ 1483724 h 1847704"/>
                <a:gd name="connsiteX10473" fmla="*/ 885974 w 1842380"/>
                <a:gd name="connsiteY10473" fmla="*/ 1473607 h 1847704"/>
                <a:gd name="connsiteX10474" fmla="*/ 889169 w 1842380"/>
                <a:gd name="connsiteY10474" fmla="*/ 1473607 h 1847704"/>
                <a:gd name="connsiteX10475" fmla="*/ 889169 w 1842380"/>
                <a:gd name="connsiteY10475" fmla="*/ 1473607 h 1847704"/>
                <a:gd name="connsiteX10476" fmla="*/ 890234 w 1842380"/>
                <a:gd name="connsiteY10476" fmla="*/ 1473607 h 1847704"/>
                <a:gd name="connsiteX10477" fmla="*/ 885974 w 1842380"/>
                <a:gd name="connsiteY10477" fmla="*/ 1465620 h 1847704"/>
                <a:gd name="connsiteX10478" fmla="*/ 885974 w 1842380"/>
                <a:gd name="connsiteY10478" fmla="*/ 1438464 h 1847704"/>
                <a:gd name="connsiteX10479" fmla="*/ 909936 w 1842380"/>
                <a:gd name="connsiteY10479" fmla="*/ 1473607 h 1847704"/>
                <a:gd name="connsiteX10480" fmla="*/ 909936 w 1842380"/>
                <a:gd name="connsiteY10480" fmla="*/ 1473607 h 1847704"/>
                <a:gd name="connsiteX10481" fmla="*/ 909936 w 1842380"/>
                <a:gd name="connsiteY10481" fmla="*/ 1592883 h 1847704"/>
                <a:gd name="connsiteX10482" fmla="*/ 909936 w 1842380"/>
                <a:gd name="connsiteY10482" fmla="*/ 1608857 h 1847704"/>
                <a:gd name="connsiteX10483" fmla="*/ 896624 w 1842380"/>
                <a:gd name="connsiteY10483" fmla="*/ 1645066 h 1847704"/>
                <a:gd name="connsiteX10484" fmla="*/ 886507 w 1842380"/>
                <a:gd name="connsiteY10484" fmla="*/ 1651988 h 1847704"/>
                <a:gd name="connsiteX10485" fmla="*/ 886507 w 1842380"/>
                <a:gd name="connsiteY10485" fmla="*/ 1622702 h 1847704"/>
                <a:gd name="connsiteX10486" fmla="*/ 887572 w 1842380"/>
                <a:gd name="connsiteY10486" fmla="*/ 1613649 h 1847704"/>
                <a:gd name="connsiteX10487" fmla="*/ 886507 w 1842380"/>
                <a:gd name="connsiteY10487" fmla="*/ 1614714 h 1847704"/>
                <a:gd name="connsiteX10488" fmla="*/ 886507 w 1842380"/>
                <a:gd name="connsiteY10488" fmla="*/ 1598740 h 1847704"/>
                <a:gd name="connsiteX10489" fmla="*/ 888636 w 1842380"/>
                <a:gd name="connsiteY10489" fmla="*/ 1590753 h 1847704"/>
                <a:gd name="connsiteX10490" fmla="*/ 886507 w 1842380"/>
                <a:gd name="connsiteY10490" fmla="*/ 1580636 h 1847704"/>
                <a:gd name="connsiteX10491" fmla="*/ 886507 w 1842380"/>
                <a:gd name="connsiteY10491" fmla="*/ 1579571 h 1847704"/>
                <a:gd name="connsiteX10492" fmla="*/ 886507 w 1842380"/>
                <a:gd name="connsiteY10492" fmla="*/ 1560401 h 1847704"/>
                <a:gd name="connsiteX10493" fmla="*/ 904611 w 1842380"/>
                <a:gd name="connsiteY10493" fmla="*/ 1573713 h 1847704"/>
                <a:gd name="connsiteX10494" fmla="*/ 909936 w 1842380"/>
                <a:gd name="connsiteY10494" fmla="*/ 1592883 h 1847704"/>
                <a:gd name="connsiteX10495" fmla="*/ 909936 w 1842380"/>
                <a:gd name="connsiteY10495" fmla="*/ 1592883 h 1847704"/>
                <a:gd name="connsiteX10496" fmla="*/ 909936 w 1842380"/>
                <a:gd name="connsiteY10496" fmla="*/ 1745705 h 1847704"/>
                <a:gd name="connsiteX10497" fmla="*/ 909936 w 1842380"/>
                <a:gd name="connsiteY10497" fmla="*/ 1769134 h 1847704"/>
                <a:gd name="connsiteX10498" fmla="*/ 901948 w 1842380"/>
                <a:gd name="connsiteY10498" fmla="*/ 1760081 h 1847704"/>
                <a:gd name="connsiteX10499" fmla="*/ 885974 w 1842380"/>
                <a:gd name="connsiteY10499" fmla="*/ 1754224 h 1847704"/>
                <a:gd name="connsiteX10500" fmla="*/ 885974 w 1842380"/>
                <a:gd name="connsiteY10500" fmla="*/ 1737185 h 1847704"/>
                <a:gd name="connsiteX10501" fmla="*/ 909936 w 1842380"/>
                <a:gd name="connsiteY10501" fmla="*/ 1745705 h 1847704"/>
                <a:gd name="connsiteX10502" fmla="*/ 909936 w 1842380"/>
                <a:gd name="connsiteY10502" fmla="*/ 1745705 h 1847704"/>
                <a:gd name="connsiteX10503" fmla="*/ 909936 w 1842380"/>
                <a:gd name="connsiteY10503" fmla="*/ 1829304 h 1847704"/>
                <a:gd name="connsiteX10504" fmla="*/ 909936 w 1842380"/>
                <a:gd name="connsiteY10504" fmla="*/ 1845278 h 1847704"/>
                <a:gd name="connsiteX10505" fmla="*/ 887572 w 1842380"/>
                <a:gd name="connsiteY10505" fmla="*/ 1839421 h 1847704"/>
                <a:gd name="connsiteX10506" fmla="*/ 886507 w 1842380"/>
                <a:gd name="connsiteY10506" fmla="*/ 1839421 h 1847704"/>
                <a:gd name="connsiteX10507" fmla="*/ 886507 w 1842380"/>
                <a:gd name="connsiteY10507" fmla="*/ 1817057 h 1847704"/>
                <a:gd name="connsiteX10508" fmla="*/ 909936 w 1842380"/>
                <a:gd name="connsiteY10508" fmla="*/ 1829304 h 1847704"/>
                <a:gd name="connsiteX10509" fmla="*/ 886507 w 1842380"/>
                <a:gd name="connsiteY10509" fmla="*/ 876697 h 1847704"/>
                <a:gd name="connsiteX10510" fmla="*/ 884377 w 1842380"/>
                <a:gd name="connsiteY10510" fmla="*/ 880957 h 1847704"/>
                <a:gd name="connsiteX10511" fmla="*/ 880117 w 1842380"/>
                <a:gd name="connsiteY10511" fmla="*/ 880957 h 1847704"/>
                <a:gd name="connsiteX10512" fmla="*/ 880117 w 1842380"/>
                <a:gd name="connsiteY10512" fmla="*/ 1032714 h 1847704"/>
                <a:gd name="connsiteX10513" fmla="*/ 887039 w 1842380"/>
                <a:gd name="connsiteY10513" fmla="*/ 1026857 h 1847704"/>
                <a:gd name="connsiteX10514" fmla="*/ 887039 w 1842380"/>
                <a:gd name="connsiteY10514" fmla="*/ 876697 h 1847704"/>
                <a:gd name="connsiteX10515" fmla="*/ 886507 w 1842380"/>
                <a:gd name="connsiteY10515" fmla="*/ 876697 h 1847704"/>
                <a:gd name="connsiteX10516" fmla="*/ 886507 w 1842380"/>
                <a:gd name="connsiteY10516" fmla="*/ 7690 h 1847704"/>
                <a:gd name="connsiteX10517" fmla="*/ 886507 w 1842380"/>
                <a:gd name="connsiteY10517" fmla="*/ 34847 h 1847704"/>
                <a:gd name="connsiteX10518" fmla="*/ 879584 w 1842380"/>
                <a:gd name="connsiteY10518" fmla="*/ 28990 h 1847704"/>
                <a:gd name="connsiteX10519" fmla="*/ 879584 w 1842380"/>
                <a:gd name="connsiteY10519" fmla="*/ 8755 h 1847704"/>
                <a:gd name="connsiteX10520" fmla="*/ 879584 w 1842380"/>
                <a:gd name="connsiteY10520" fmla="*/ 8755 h 1847704"/>
                <a:gd name="connsiteX10521" fmla="*/ 886507 w 1842380"/>
                <a:gd name="connsiteY10521" fmla="*/ 7690 h 1847704"/>
                <a:gd name="connsiteX10522" fmla="*/ 886507 w 1842380"/>
                <a:gd name="connsiteY10522" fmla="*/ 7690 h 1847704"/>
                <a:gd name="connsiteX10523" fmla="*/ 886507 w 1842380"/>
                <a:gd name="connsiteY10523" fmla="*/ 93420 h 1847704"/>
                <a:gd name="connsiteX10524" fmla="*/ 886507 w 1842380"/>
                <a:gd name="connsiteY10524" fmla="*/ 109394 h 1847704"/>
                <a:gd name="connsiteX10525" fmla="*/ 879584 w 1842380"/>
                <a:gd name="connsiteY10525" fmla="*/ 109394 h 1847704"/>
                <a:gd name="connsiteX10526" fmla="*/ 879584 w 1842380"/>
                <a:gd name="connsiteY10526" fmla="*/ 92355 h 1847704"/>
                <a:gd name="connsiteX10527" fmla="*/ 886507 w 1842380"/>
                <a:gd name="connsiteY10527" fmla="*/ 93420 h 1847704"/>
                <a:gd name="connsiteX10528" fmla="*/ 886507 w 1842380"/>
                <a:gd name="connsiteY10528" fmla="*/ 93420 h 1847704"/>
                <a:gd name="connsiteX10529" fmla="*/ 886507 w 1842380"/>
                <a:gd name="connsiteY10529" fmla="*/ 384686 h 1847704"/>
                <a:gd name="connsiteX10530" fmla="*/ 886507 w 1842380"/>
                <a:gd name="connsiteY10530" fmla="*/ 394803 h 1847704"/>
                <a:gd name="connsiteX10531" fmla="*/ 879584 w 1842380"/>
                <a:gd name="connsiteY10531" fmla="*/ 394803 h 1847704"/>
                <a:gd name="connsiteX10532" fmla="*/ 879584 w 1842380"/>
                <a:gd name="connsiteY10532" fmla="*/ 384686 h 1847704"/>
                <a:gd name="connsiteX10533" fmla="*/ 886507 w 1842380"/>
                <a:gd name="connsiteY10533" fmla="*/ 384686 h 1847704"/>
                <a:gd name="connsiteX10534" fmla="*/ 886507 w 1842380"/>
                <a:gd name="connsiteY10534" fmla="*/ 384686 h 1847704"/>
                <a:gd name="connsiteX10535" fmla="*/ 886507 w 1842380"/>
                <a:gd name="connsiteY10535" fmla="*/ 428882 h 1847704"/>
                <a:gd name="connsiteX10536" fmla="*/ 886507 w 1842380"/>
                <a:gd name="connsiteY10536" fmla="*/ 444856 h 1847704"/>
                <a:gd name="connsiteX10537" fmla="*/ 879584 w 1842380"/>
                <a:gd name="connsiteY10537" fmla="*/ 446986 h 1847704"/>
                <a:gd name="connsiteX10538" fmla="*/ 879584 w 1842380"/>
                <a:gd name="connsiteY10538" fmla="*/ 420895 h 1847704"/>
                <a:gd name="connsiteX10539" fmla="*/ 886507 w 1842380"/>
                <a:gd name="connsiteY10539" fmla="*/ 428882 h 1847704"/>
                <a:gd name="connsiteX10540" fmla="*/ 886507 w 1842380"/>
                <a:gd name="connsiteY10540" fmla="*/ 428882 h 1847704"/>
                <a:gd name="connsiteX10541" fmla="*/ 886507 w 1842380"/>
                <a:gd name="connsiteY10541" fmla="*/ 686602 h 1847704"/>
                <a:gd name="connsiteX10542" fmla="*/ 886507 w 1842380"/>
                <a:gd name="connsiteY10542" fmla="*/ 692460 h 1847704"/>
                <a:gd name="connsiteX10543" fmla="*/ 879584 w 1842380"/>
                <a:gd name="connsiteY10543" fmla="*/ 693524 h 1847704"/>
                <a:gd name="connsiteX10544" fmla="*/ 879584 w 1842380"/>
                <a:gd name="connsiteY10544" fmla="*/ 687667 h 1847704"/>
                <a:gd name="connsiteX10545" fmla="*/ 886507 w 1842380"/>
                <a:gd name="connsiteY10545" fmla="*/ 686602 h 1847704"/>
                <a:gd name="connsiteX10546" fmla="*/ 886507 w 1842380"/>
                <a:gd name="connsiteY10546" fmla="*/ 686602 h 1847704"/>
                <a:gd name="connsiteX10547" fmla="*/ 886507 w 1842380"/>
                <a:gd name="connsiteY10547" fmla="*/ 707901 h 1847704"/>
                <a:gd name="connsiteX10548" fmla="*/ 886507 w 1842380"/>
                <a:gd name="connsiteY10548" fmla="*/ 718019 h 1847704"/>
                <a:gd name="connsiteX10549" fmla="*/ 879584 w 1842380"/>
                <a:gd name="connsiteY10549" fmla="*/ 710031 h 1847704"/>
                <a:gd name="connsiteX10550" fmla="*/ 879584 w 1842380"/>
                <a:gd name="connsiteY10550" fmla="*/ 699914 h 1847704"/>
                <a:gd name="connsiteX10551" fmla="*/ 886507 w 1842380"/>
                <a:gd name="connsiteY10551" fmla="*/ 707901 h 1847704"/>
                <a:gd name="connsiteX10552" fmla="*/ 886507 w 1842380"/>
                <a:gd name="connsiteY10552" fmla="*/ 707901 h 1847704"/>
                <a:gd name="connsiteX10553" fmla="*/ 886507 w 1842380"/>
                <a:gd name="connsiteY10553" fmla="*/ 721213 h 1847704"/>
                <a:gd name="connsiteX10554" fmla="*/ 886507 w 1842380"/>
                <a:gd name="connsiteY10554" fmla="*/ 728136 h 1847704"/>
                <a:gd name="connsiteX10555" fmla="*/ 879584 w 1842380"/>
                <a:gd name="connsiteY10555" fmla="*/ 729201 h 1847704"/>
                <a:gd name="connsiteX10556" fmla="*/ 879584 w 1842380"/>
                <a:gd name="connsiteY10556" fmla="*/ 723343 h 1847704"/>
                <a:gd name="connsiteX10557" fmla="*/ 886507 w 1842380"/>
                <a:gd name="connsiteY10557" fmla="*/ 721213 h 1847704"/>
                <a:gd name="connsiteX10558" fmla="*/ 886507 w 1842380"/>
                <a:gd name="connsiteY10558" fmla="*/ 721213 h 1847704"/>
                <a:gd name="connsiteX10559" fmla="*/ 886507 w 1842380"/>
                <a:gd name="connsiteY10559" fmla="*/ 1141340 h 1847704"/>
                <a:gd name="connsiteX10560" fmla="*/ 886507 w 1842380"/>
                <a:gd name="connsiteY10560" fmla="*/ 1147197 h 1847704"/>
                <a:gd name="connsiteX10561" fmla="*/ 879584 w 1842380"/>
                <a:gd name="connsiteY10561" fmla="*/ 1147197 h 1847704"/>
                <a:gd name="connsiteX10562" fmla="*/ 879584 w 1842380"/>
                <a:gd name="connsiteY10562" fmla="*/ 1141340 h 1847704"/>
                <a:gd name="connsiteX10563" fmla="*/ 886507 w 1842380"/>
                <a:gd name="connsiteY10563" fmla="*/ 1141340 h 1847704"/>
                <a:gd name="connsiteX10564" fmla="*/ 886507 w 1842380"/>
                <a:gd name="connsiteY10564" fmla="*/ 1141340 h 1847704"/>
                <a:gd name="connsiteX10565" fmla="*/ 886507 w 1842380"/>
                <a:gd name="connsiteY10565" fmla="*/ 1170626 h 1847704"/>
                <a:gd name="connsiteX10566" fmla="*/ 886507 w 1842380"/>
                <a:gd name="connsiteY10566" fmla="*/ 1181808 h 1847704"/>
                <a:gd name="connsiteX10567" fmla="*/ 882247 w 1842380"/>
                <a:gd name="connsiteY10567" fmla="*/ 1181808 h 1847704"/>
                <a:gd name="connsiteX10568" fmla="*/ 880117 w 1842380"/>
                <a:gd name="connsiteY10568" fmla="*/ 1181808 h 1847704"/>
                <a:gd name="connsiteX10569" fmla="*/ 880117 w 1842380"/>
                <a:gd name="connsiteY10569" fmla="*/ 1175419 h 1847704"/>
                <a:gd name="connsiteX10570" fmla="*/ 882247 w 1842380"/>
                <a:gd name="connsiteY10570" fmla="*/ 1175419 h 1847704"/>
                <a:gd name="connsiteX10571" fmla="*/ 880117 w 1842380"/>
                <a:gd name="connsiteY10571" fmla="*/ 1172224 h 1847704"/>
                <a:gd name="connsiteX10572" fmla="*/ 880117 w 1842380"/>
                <a:gd name="connsiteY10572" fmla="*/ 1150925 h 1847704"/>
                <a:gd name="connsiteX10573" fmla="*/ 886507 w 1842380"/>
                <a:gd name="connsiteY10573" fmla="*/ 1170626 h 1847704"/>
                <a:gd name="connsiteX10574" fmla="*/ 886507 w 1842380"/>
                <a:gd name="connsiteY10574" fmla="*/ 1170626 h 1847704"/>
                <a:gd name="connsiteX10575" fmla="*/ 886507 w 1842380"/>
                <a:gd name="connsiteY10575" fmla="*/ 1420359 h 1847704"/>
                <a:gd name="connsiteX10576" fmla="*/ 886507 w 1842380"/>
                <a:gd name="connsiteY10576" fmla="*/ 1430476 h 1847704"/>
                <a:gd name="connsiteX10577" fmla="*/ 880649 w 1842380"/>
                <a:gd name="connsiteY10577" fmla="*/ 1430476 h 1847704"/>
                <a:gd name="connsiteX10578" fmla="*/ 886507 w 1842380"/>
                <a:gd name="connsiteY10578" fmla="*/ 1438464 h 1847704"/>
                <a:gd name="connsiteX10579" fmla="*/ 886507 w 1842380"/>
                <a:gd name="connsiteY10579" fmla="*/ 1465620 h 1847704"/>
                <a:gd name="connsiteX10580" fmla="*/ 879584 w 1842380"/>
                <a:gd name="connsiteY10580" fmla="*/ 1452308 h 1847704"/>
                <a:gd name="connsiteX10581" fmla="*/ 879584 w 1842380"/>
                <a:gd name="connsiteY10581" fmla="*/ 1421957 h 1847704"/>
                <a:gd name="connsiteX10582" fmla="*/ 886507 w 1842380"/>
                <a:gd name="connsiteY10582" fmla="*/ 1420359 h 1847704"/>
                <a:gd name="connsiteX10583" fmla="*/ 886507 w 1842380"/>
                <a:gd name="connsiteY10583" fmla="*/ 1420359 h 1847704"/>
                <a:gd name="connsiteX10584" fmla="*/ 886507 w 1842380"/>
                <a:gd name="connsiteY10584" fmla="*/ 1473607 h 1847704"/>
                <a:gd name="connsiteX10585" fmla="*/ 886507 w 1842380"/>
                <a:gd name="connsiteY10585" fmla="*/ 1483724 h 1847704"/>
                <a:gd name="connsiteX10586" fmla="*/ 879584 w 1842380"/>
                <a:gd name="connsiteY10586" fmla="*/ 1483724 h 1847704"/>
                <a:gd name="connsiteX10587" fmla="*/ 879584 w 1842380"/>
                <a:gd name="connsiteY10587" fmla="*/ 1473607 h 1847704"/>
                <a:gd name="connsiteX10588" fmla="*/ 886507 w 1842380"/>
                <a:gd name="connsiteY10588" fmla="*/ 1473607 h 1847704"/>
                <a:gd name="connsiteX10589" fmla="*/ 886507 w 1842380"/>
                <a:gd name="connsiteY10589" fmla="*/ 1473607 h 1847704"/>
                <a:gd name="connsiteX10590" fmla="*/ 886507 w 1842380"/>
                <a:gd name="connsiteY10590" fmla="*/ 1560401 h 1847704"/>
                <a:gd name="connsiteX10591" fmla="*/ 886507 w 1842380"/>
                <a:gd name="connsiteY10591" fmla="*/ 1579571 h 1847704"/>
                <a:gd name="connsiteX10592" fmla="*/ 879584 w 1842380"/>
                <a:gd name="connsiteY10592" fmla="*/ 1576376 h 1847704"/>
                <a:gd name="connsiteX10593" fmla="*/ 879584 w 1842380"/>
                <a:gd name="connsiteY10593" fmla="*/ 1559337 h 1847704"/>
                <a:gd name="connsiteX10594" fmla="*/ 886507 w 1842380"/>
                <a:gd name="connsiteY10594" fmla="*/ 1560401 h 1847704"/>
                <a:gd name="connsiteX10595" fmla="*/ 886507 w 1842380"/>
                <a:gd name="connsiteY10595" fmla="*/ 1560401 h 1847704"/>
                <a:gd name="connsiteX10596" fmla="*/ 886507 w 1842380"/>
                <a:gd name="connsiteY10596" fmla="*/ 1598208 h 1847704"/>
                <a:gd name="connsiteX10597" fmla="*/ 886507 w 1842380"/>
                <a:gd name="connsiteY10597" fmla="*/ 1614182 h 1847704"/>
                <a:gd name="connsiteX10598" fmla="*/ 879584 w 1842380"/>
                <a:gd name="connsiteY10598" fmla="*/ 1618442 h 1847704"/>
                <a:gd name="connsiteX10599" fmla="*/ 879584 w 1842380"/>
                <a:gd name="connsiteY10599" fmla="*/ 1602468 h 1847704"/>
                <a:gd name="connsiteX10600" fmla="*/ 883844 w 1842380"/>
                <a:gd name="connsiteY10600" fmla="*/ 1600337 h 1847704"/>
                <a:gd name="connsiteX10601" fmla="*/ 886507 w 1842380"/>
                <a:gd name="connsiteY10601" fmla="*/ 1598208 h 1847704"/>
                <a:gd name="connsiteX10602" fmla="*/ 886507 w 1842380"/>
                <a:gd name="connsiteY10602" fmla="*/ 1598208 h 1847704"/>
                <a:gd name="connsiteX10603" fmla="*/ 886507 w 1842380"/>
                <a:gd name="connsiteY10603" fmla="*/ 1622169 h 1847704"/>
                <a:gd name="connsiteX10604" fmla="*/ 886507 w 1842380"/>
                <a:gd name="connsiteY10604" fmla="*/ 1651456 h 1847704"/>
                <a:gd name="connsiteX10605" fmla="*/ 879584 w 1842380"/>
                <a:gd name="connsiteY10605" fmla="*/ 1653585 h 1847704"/>
                <a:gd name="connsiteX10606" fmla="*/ 879584 w 1842380"/>
                <a:gd name="connsiteY10606" fmla="*/ 1633351 h 1847704"/>
                <a:gd name="connsiteX10607" fmla="*/ 880649 w 1842380"/>
                <a:gd name="connsiteY10607" fmla="*/ 1632286 h 1847704"/>
                <a:gd name="connsiteX10608" fmla="*/ 886507 w 1842380"/>
                <a:gd name="connsiteY10608" fmla="*/ 1622169 h 1847704"/>
                <a:gd name="connsiteX10609" fmla="*/ 886507 w 1842380"/>
                <a:gd name="connsiteY10609" fmla="*/ 1622169 h 1847704"/>
                <a:gd name="connsiteX10610" fmla="*/ 886507 w 1842380"/>
                <a:gd name="connsiteY10610" fmla="*/ 1738250 h 1847704"/>
                <a:gd name="connsiteX10611" fmla="*/ 886507 w 1842380"/>
                <a:gd name="connsiteY10611" fmla="*/ 1755289 h 1847704"/>
                <a:gd name="connsiteX10612" fmla="*/ 879584 w 1842380"/>
                <a:gd name="connsiteY10612" fmla="*/ 1754224 h 1847704"/>
                <a:gd name="connsiteX10613" fmla="*/ 879584 w 1842380"/>
                <a:gd name="connsiteY10613" fmla="*/ 1738250 h 1847704"/>
                <a:gd name="connsiteX10614" fmla="*/ 886507 w 1842380"/>
                <a:gd name="connsiteY10614" fmla="*/ 1738250 h 1847704"/>
                <a:gd name="connsiteX10615" fmla="*/ 886507 w 1842380"/>
                <a:gd name="connsiteY10615" fmla="*/ 1738250 h 1847704"/>
                <a:gd name="connsiteX10616" fmla="*/ 886507 w 1842380"/>
                <a:gd name="connsiteY10616" fmla="*/ 1817057 h 1847704"/>
                <a:gd name="connsiteX10617" fmla="*/ 886507 w 1842380"/>
                <a:gd name="connsiteY10617" fmla="*/ 1839421 h 1847704"/>
                <a:gd name="connsiteX10618" fmla="*/ 879584 w 1842380"/>
                <a:gd name="connsiteY10618" fmla="*/ 1840486 h 1847704"/>
                <a:gd name="connsiteX10619" fmla="*/ 879584 w 1842380"/>
                <a:gd name="connsiteY10619" fmla="*/ 1809070 h 1847704"/>
                <a:gd name="connsiteX10620" fmla="*/ 886507 w 1842380"/>
                <a:gd name="connsiteY10620" fmla="*/ 1817057 h 1847704"/>
                <a:gd name="connsiteX10621" fmla="*/ 879584 w 1842380"/>
                <a:gd name="connsiteY10621" fmla="*/ 881490 h 1847704"/>
                <a:gd name="connsiteX10622" fmla="*/ 870532 w 1842380"/>
                <a:gd name="connsiteY10622" fmla="*/ 881490 h 1847704"/>
                <a:gd name="connsiteX10623" fmla="*/ 870532 w 1842380"/>
                <a:gd name="connsiteY10623" fmla="*/ 1039104 h 1847704"/>
                <a:gd name="connsiteX10624" fmla="*/ 879584 w 1842380"/>
                <a:gd name="connsiteY10624" fmla="*/ 1033247 h 1847704"/>
                <a:gd name="connsiteX10625" fmla="*/ 879584 w 1842380"/>
                <a:gd name="connsiteY10625" fmla="*/ 881490 h 1847704"/>
                <a:gd name="connsiteX10626" fmla="*/ 879584 w 1842380"/>
                <a:gd name="connsiteY10626" fmla="*/ 881490 h 1847704"/>
                <a:gd name="connsiteX10627" fmla="*/ 879584 w 1842380"/>
                <a:gd name="connsiteY10627" fmla="*/ 8755 h 1847704"/>
                <a:gd name="connsiteX10628" fmla="*/ 879584 w 1842380"/>
                <a:gd name="connsiteY10628" fmla="*/ 28990 h 1847704"/>
                <a:gd name="connsiteX10629" fmla="*/ 870532 w 1842380"/>
                <a:gd name="connsiteY10629" fmla="*/ 24730 h 1847704"/>
                <a:gd name="connsiteX10630" fmla="*/ 870532 w 1842380"/>
                <a:gd name="connsiteY10630" fmla="*/ 6626 h 1847704"/>
                <a:gd name="connsiteX10631" fmla="*/ 879584 w 1842380"/>
                <a:gd name="connsiteY10631" fmla="*/ 8755 h 1847704"/>
                <a:gd name="connsiteX10632" fmla="*/ 879584 w 1842380"/>
                <a:gd name="connsiteY10632" fmla="*/ 8755 h 1847704"/>
                <a:gd name="connsiteX10633" fmla="*/ 879584 w 1842380"/>
                <a:gd name="connsiteY10633" fmla="*/ 92355 h 1847704"/>
                <a:gd name="connsiteX10634" fmla="*/ 879584 w 1842380"/>
                <a:gd name="connsiteY10634" fmla="*/ 109394 h 1847704"/>
                <a:gd name="connsiteX10635" fmla="*/ 870532 w 1842380"/>
                <a:gd name="connsiteY10635" fmla="*/ 107264 h 1847704"/>
                <a:gd name="connsiteX10636" fmla="*/ 870532 w 1842380"/>
                <a:gd name="connsiteY10636" fmla="*/ 88095 h 1847704"/>
                <a:gd name="connsiteX10637" fmla="*/ 871597 w 1842380"/>
                <a:gd name="connsiteY10637" fmla="*/ 89160 h 1847704"/>
                <a:gd name="connsiteX10638" fmla="*/ 879584 w 1842380"/>
                <a:gd name="connsiteY10638" fmla="*/ 92355 h 1847704"/>
                <a:gd name="connsiteX10639" fmla="*/ 879584 w 1842380"/>
                <a:gd name="connsiteY10639" fmla="*/ 92355 h 1847704"/>
                <a:gd name="connsiteX10640" fmla="*/ 879584 w 1842380"/>
                <a:gd name="connsiteY10640" fmla="*/ 384686 h 1847704"/>
                <a:gd name="connsiteX10641" fmla="*/ 879584 w 1842380"/>
                <a:gd name="connsiteY10641" fmla="*/ 394803 h 1847704"/>
                <a:gd name="connsiteX10642" fmla="*/ 870532 w 1842380"/>
                <a:gd name="connsiteY10642" fmla="*/ 395868 h 1847704"/>
                <a:gd name="connsiteX10643" fmla="*/ 870532 w 1842380"/>
                <a:gd name="connsiteY10643" fmla="*/ 385751 h 1847704"/>
                <a:gd name="connsiteX10644" fmla="*/ 879584 w 1842380"/>
                <a:gd name="connsiteY10644" fmla="*/ 384686 h 1847704"/>
                <a:gd name="connsiteX10645" fmla="*/ 879584 w 1842380"/>
                <a:gd name="connsiteY10645" fmla="*/ 384686 h 1847704"/>
                <a:gd name="connsiteX10646" fmla="*/ 879584 w 1842380"/>
                <a:gd name="connsiteY10646" fmla="*/ 420895 h 1847704"/>
                <a:gd name="connsiteX10647" fmla="*/ 879584 w 1842380"/>
                <a:gd name="connsiteY10647" fmla="*/ 446986 h 1847704"/>
                <a:gd name="connsiteX10648" fmla="*/ 870532 w 1842380"/>
                <a:gd name="connsiteY10648" fmla="*/ 450181 h 1847704"/>
                <a:gd name="connsiteX10649" fmla="*/ 870532 w 1842380"/>
                <a:gd name="connsiteY10649" fmla="*/ 440064 h 1847704"/>
                <a:gd name="connsiteX10650" fmla="*/ 879584 w 1842380"/>
                <a:gd name="connsiteY10650" fmla="*/ 437934 h 1847704"/>
                <a:gd name="connsiteX10651" fmla="*/ 870532 w 1842380"/>
                <a:gd name="connsiteY10651" fmla="*/ 427817 h 1847704"/>
                <a:gd name="connsiteX10652" fmla="*/ 870532 w 1842380"/>
                <a:gd name="connsiteY10652" fmla="*/ 407583 h 1847704"/>
                <a:gd name="connsiteX10653" fmla="*/ 879584 w 1842380"/>
                <a:gd name="connsiteY10653" fmla="*/ 420895 h 1847704"/>
                <a:gd name="connsiteX10654" fmla="*/ 879584 w 1842380"/>
                <a:gd name="connsiteY10654" fmla="*/ 420895 h 1847704"/>
                <a:gd name="connsiteX10655" fmla="*/ 879584 w 1842380"/>
                <a:gd name="connsiteY10655" fmla="*/ 687667 h 1847704"/>
                <a:gd name="connsiteX10656" fmla="*/ 879584 w 1842380"/>
                <a:gd name="connsiteY10656" fmla="*/ 693524 h 1847704"/>
                <a:gd name="connsiteX10657" fmla="*/ 876389 w 1842380"/>
                <a:gd name="connsiteY10657" fmla="*/ 694589 h 1847704"/>
                <a:gd name="connsiteX10658" fmla="*/ 874260 w 1842380"/>
                <a:gd name="connsiteY10658" fmla="*/ 695654 h 1847704"/>
                <a:gd name="connsiteX10659" fmla="*/ 880117 w 1842380"/>
                <a:gd name="connsiteY10659" fmla="*/ 699914 h 1847704"/>
                <a:gd name="connsiteX10660" fmla="*/ 880117 w 1842380"/>
                <a:gd name="connsiteY10660" fmla="*/ 710031 h 1847704"/>
                <a:gd name="connsiteX10661" fmla="*/ 871065 w 1842380"/>
                <a:gd name="connsiteY10661" fmla="*/ 700979 h 1847704"/>
                <a:gd name="connsiteX10662" fmla="*/ 871065 w 1842380"/>
                <a:gd name="connsiteY10662" fmla="*/ 689797 h 1847704"/>
                <a:gd name="connsiteX10663" fmla="*/ 872130 w 1842380"/>
                <a:gd name="connsiteY10663" fmla="*/ 689797 h 1847704"/>
                <a:gd name="connsiteX10664" fmla="*/ 879584 w 1842380"/>
                <a:gd name="connsiteY10664" fmla="*/ 687667 h 1847704"/>
                <a:gd name="connsiteX10665" fmla="*/ 879584 w 1842380"/>
                <a:gd name="connsiteY10665" fmla="*/ 687667 h 1847704"/>
                <a:gd name="connsiteX10666" fmla="*/ 879584 w 1842380"/>
                <a:gd name="connsiteY10666" fmla="*/ 723876 h 1847704"/>
                <a:gd name="connsiteX10667" fmla="*/ 879584 w 1842380"/>
                <a:gd name="connsiteY10667" fmla="*/ 729733 h 1847704"/>
                <a:gd name="connsiteX10668" fmla="*/ 870532 w 1842380"/>
                <a:gd name="connsiteY10668" fmla="*/ 729733 h 1847704"/>
                <a:gd name="connsiteX10669" fmla="*/ 870532 w 1842380"/>
                <a:gd name="connsiteY10669" fmla="*/ 723876 h 1847704"/>
                <a:gd name="connsiteX10670" fmla="*/ 879584 w 1842380"/>
                <a:gd name="connsiteY10670" fmla="*/ 723876 h 1847704"/>
                <a:gd name="connsiteX10671" fmla="*/ 879584 w 1842380"/>
                <a:gd name="connsiteY10671" fmla="*/ 723876 h 1847704"/>
                <a:gd name="connsiteX10672" fmla="*/ 879584 w 1842380"/>
                <a:gd name="connsiteY10672" fmla="*/ 1141340 h 1847704"/>
                <a:gd name="connsiteX10673" fmla="*/ 879584 w 1842380"/>
                <a:gd name="connsiteY10673" fmla="*/ 1147197 h 1847704"/>
                <a:gd name="connsiteX10674" fmla="*/ 877454 w 1842380"/>
                <a:gd name="connsiteY10674" fmla="*/ 1147197 h 1847704"/>
                <a:gd name="connsiteX10675" fmla="*/ 879584 w 1842380"/>
                <a:gd name="connsiteY10675" fmla="*/ 1150392 h 1847704"/>
                <a:gd name="connsiteX10676" fmla="*/ 879584 w 1842380"/>
                <a:gd name="connsiteY10676" fmla="*/ 1171691 h 1847704"/>
                <a:gd name="connsiteX10677" fmla="*/ 870532 w 1842380"/>
                <a:gd name="connsiteY10677" fmla="*/ 1148262 h 1847704"/>
                <a:gd name="connsiteX10678" fmla="*/ 870532 w 1842380"/>
                <a:gd name="connsiteY10678" fmla="*/ 1139210 h 1847704"/>
                <a:gd name="connsiteX10679" fmla="*/ 872662 w 1842380"/>
                <a:gd name="connsiteY10679" fmla="*/ 1141340 h 1847704"/>
                <a:gd name="connsiteX10680" fmla="*/ 879584 w 1842380"/>
                <a:gd name="connsiteY10680" fmla="*/ 1141340 h 1847704"/>
                <a:gd name="connsiteX10681" fmla="*/ 879584 w 1842380"/>
                <a:gd name="connsiteY10681" fmla="*/ 1141340 h 1847704"/>
                <a:gd name="connsiteX10682" fmla="*/ 879584 w 1842380"/>
                <a:gd name="connsiteY10682" fmla="*/ 1175419 h 1847704"/>
                <a:gd name="connsiteX10683" fmla="*/ 879584 w 1842380"/>
                <a:gd name="connsiteY10683" fmla="*/ 1182341 h 1847704"/>
                <a:gd name="connsiteX10684" fmla="*/ 870532 w 1842380"/>
                <a:gd name="connsiteY10684" fmla="*/ 1181276 h 1847704"/>
                <a:gd name="connsiteX10685" fmla="*/ 870532 w 1842380"/>
                <a:gd name="connsiteY10685" fmla="*/ 1174354 h 1847704"/>
                <a:gd name="connsiteX10686" fmla="*/ 879584 w 1842380"/>
                <a:gd name="connsiteY10686" fmla="*/ 1175419 h 1847704"/>
                <a:gd name="connsiteX10687" fmla="*/ 879584 w 1842380"/>
                <a:gd name="connsiteY10687" fmla="*/ 1175419 h 1847704"/>
                <a:gd name="connsiteX10688" fmla="*/ 879584 w 1842380"/>
                <a:gd name="connsiteY10688" fmla="*/ 1175419 h 1847704"/>
                <a:gd name="connsiteX10689" fmla="*/ 879584 w 1842380"/>
                <a:gd name="connsiteY10689" fmla="*/ 1421957 h 1847704"/>
                <a:gd name="connsiteX10690" fmla="*/ 879584 w 1842380"/>
                <a:gd name="connsiteY10690" fmla="*/ 1452308 h 1847704"/>
                <a:gd name="connsiteX10691" fmla="*/ 870532 w 1842380"/>
                <a:gd name="connsiteY10691" fmla="*/ 1435269 h 1847704"/>
                <a:gd name="connsiteX10692" fmla="*/ 870532 w 1842380"/>
                <a:gd name="connsiteY10692" fmla="*/ 1421957 h 1847704"/>
                <a:gd name="connsiteX10693" fmla="*/ 872662 w 1842380"/>
                <a:gd name="connsiteY10693" fmla="*/ 1423022 h 1847704"/>
                <a:gd name="connsiteX10694" fmla="*/ 879584 w 1842380"/>
                <a:gd name="connsiteY10694" fmla="*/ 1421957 h 1847704"/>
                <a:gd name="connsiteX10695" fmla="*/ 879584 w 1842380"/>
                <a:gd name="connsiteY10695" fmla="*/ 1421957 h 1847704"/>
                <a:gd name="connsiteX10696" fmla="*/ 879584 w 1842380"/>
                <a:gd name="connsiteY10696" fmla="*/ 1473607 h 1847704"/>
                <a:gd name="connsiteX10697" fmla="*/ 879584 w 1842380"/>
                <a:gd name="connsiteY10697" fmla="*/ 1483724 h 1847704"/>
                <a:gd name="connsiteX10698" fmla="*/ 870532 w 1842380"/>
                <a:gd name="connsiteY10698" fmla="*/ 1482660 h 1847704"/>
                <a:gd name="connsiteX10699" fmla="*/ 870532 w 1842380"/>
                <a:gd name="connsiteY10699" fmla="*/ 1472542 h 1847704"/>
                <a:gd name="connsiteX10700" fmla="*/ 879584 w 1842380"/>
                <a:gd name="connsiteY10700" fmla="*/ 1473607 h 1847704"/>
                <a:gd name="connsiteX10701" fmla="*/ 879584 w 1842380"/>
                <a:gd name="connsiteY10701" fmla="*/ 1473607 h 1847704"/>
                <a:gd name="connsiteX10702" fmla="*/ 879584 w 1842380"/>
                <a:gd name="connsiteY10702" fmla="*/ 1559337 h 1847704"/>
                <a:gd name="connsiteX10703" fmla="*/ 879584 w 1842380"/>
                <a:gd name="connsiteY10703" fmla="*/ 1576376 h 1847704"/>
                <a:gd name="connsiteX10704" fmla="*/ 878519 w 1842380"/>
                <a:gd name="connsiteY10704" fmla="*/ 1575311 h 1847704"/>
                <a:gd name="connsiteX10705" fmla="*/ 870532 w 1842380"/>
                <a:gd name="connsiteY10705" fmla="*/ 1577441 h 1847704"/>
                <a:gd name="connsiteX10706" fmla="*/ 870532 w 1842380"/>
                <a:gd name="connsiteY10706" fmla="*/ 1559337 h 1847704"/>
                <a:gd name="connsiteX10707" fmla="*/ 878519 w 1842380"/>
                <a:gd name="connsiteY10707" fmla="*/ 1559337 h 1847704"/>
                <a:gd name="connsiteX10708" fmla="*/ 879584 w 1842380"/>
                <a:gd name="connsiteY10708" fmla="*/ 1559337 h 1847704"/>
                <a:gd name="connsiteX10709" fmla="*/ 879584 w 1842380"/>
                <a:gd name="connsiteY10709" fmla="*/ 1559337 h 1847704"/>
                <a:gd name="connsiteX10710" fmla="*/ 879584 w 1842380"/>
                <a:gd name="connsiteY10710" fmla="*/ 1603000 h 1847704"/>
                <a:gd name="connsiteX10711" fmla="*/ 879584 w 1842380"/>
                <a:gd name="connsiteY10711" fmla="*/ 1618974 h 1847704"/>
                <a:gd name="connsiteX10712" fmla="*/ 878519 w 1842380"/>
                <a:gd name="connsiteY10712" fmla="*/ 1618974 h 1847704"/>
                <a:gd name="connsiteX10713" fmla="*/ 870532 w 1842380"/>
                <a:gd name="connsiteY10713" fmla="*/ 1620039 h 1847704"/>
                <a:gd name="connsiteX10714" fmla="*/ 870532 w 1842380"/>
                <a:gd name="connsiteY10714" fmla="*/ 1601935 h 1847704"/>
                <a:gd name="connsiteX10715" fmla="*/ 876389 w 1842380"/>
                <a:gd name="connsiteY10715" fmla="*/ 1603000 h 1847704"/>
                <a:gd name="connsiteX10716" fmla="*/ 879584 w 1842380"/>
                <a:gd name="connsiteY10716" fmla="*/ 1603000 h 1847704"/>
                <a:gd name="connsiteX10717" fmla="*/ 879584 w 1842380"/>
                <a:gd name="connsiteY10717" fmla="*/ 1603000 h 1847704"/>
                <a:gd name="connsiteX10718" fmla="*/ 879584 w 1842380"/>
                <a:gd name="connsiteY10718" fmla="*/ 1633351 h 1847704"/>
                <a:gd name="connsiteX10719" fmla="*/ 879584 w 1842380"/>
                <a:gd name="connsiteY10719" fmla="*/ 1653585 h 1847704"/>
                <a:gd name="connsiteX10720" fmla="*/ 870532 w 1842380"/>
                <a:gd name="connsiteY10720" fmla="*/ 1654650 h 1847704"/>
                <a:gd name="connsiteX10721" fmla="*/ 870532 w 1842380"/>
                <a:gd name="connsiteY10721" fmla="*/ 1636546 h 1847704"/>
                <a:gd name="connsiteX10722" fmla="*/ 879584 w 1842380"/>
                <a:gd name="connsiteY10722" fmla="*/ 1633351 h 1847704"/>
                <a:gd name="connsiteX10723" fmla="*/ 879584 w 1842380"/>
                <a:gd name="connsiteY10723" fmla="*/ 1633351 h 1847704"/>
                <a:gd name="connsiteX10724" fmla="*/ 879584 w 1842380"/>
                <a:gd name="connsiteY10724" fmla="*/ 1738250 h 1847704"/>
                <a:gd name="connsiteX10725" fmla="*/ 879584 w 1842380"/>
                <a:gd name="connsiteY10725" fmla="*/ 1754224 h 1847704"/>
                <a:gd name="connsiteX10726" fmla="*/ 870532 w 1842380"/>
                <a:gd name="connsiteY10726" fmla="*/ 1754224 h 1847704"/>
                <a:gd name="connsiteX10727" fmla="*/ 870532 w 1842380"/>
                <a:gd name="connsiteY10727" fmla="*/ 1738250 h 1847704"/>
                <a:gd name="connsiteX10728" fmla="*/ 879584 w 1842380"/>
                <a:gd name="connsiteY10728" fmla="*/ 1738250 h 1847704"/>
                <a:gd name="connsiteX10729" fmla="*/ 879584 w 1842380"/>
                <a:gd name="connsiteY10729" fmla="*/ 1738250 h 1847704"/>
                <a:gd name="connsiteX10730" fmla="*/ 879584 w 1842380"/>
                <a:gd name="connsiteY10730" fmla="*/ 1809070 h 1847704"/>
                <a:gd name="connsiteX10731" fmla="*/ 879584 w 1842380"/>
                <a:gd name="connsiteY10731" fmla="*/ 1840486 h 1847704"/>
                <a:gd name="connsiteX10732" fmla="*/ 877454 w 1842380"/>
                <a:gd name="connsiteY10732" fmla="*/ 1840486 h 1847704"/>
                <a:gd name="connsiteX10733" fmla="*/ 870532 w 1842380"/>
                <a:gd name="connsiteY10733" fmla="*/ 1841551 h 1847704"/>
                <a:gd name="connsiteX10734" fmla="*/ 870532 w 1842380"/>
                <a:gd name="connsiteY10734" fmla="*/ 1790965 h 1847704"/>
                <a:gd name="connsiteX10735" fmla="*/ 879584 w 1842380"/>
                <a:gd name="connsiteY10735" fmla="*/ 1809070 h 1847704"/>
                <a:gd name="connsiteX10736" fmla="*/ 879584 w 1842380"/>
                <a:gd name="connsiteY10736" fmla="*/ 1809070 h 1847704"/>
                <a:gd name="connsiteX10737" fmla="*/ 870532 w 1842380"/>
                <a:gd name="connsiteY10737" fmla="*/ 1279785 h 1847704"/>
                <a:gd name="connsiteX10738" fmla="*/ 870532 w 1842380"/>
                <a:gd name="connsiteY10738" fmla="*/ 1265408 h 1847704"/>
                <a:gd name="connsiteX10739" fmla="*/ 873727 w 1842380"/>
                <a:gd name="connsiteY10739" fmla="*/ 1267538 h 1847704"/>
                <a:gd name="connsiteX10740" fmla="*/ 874792 w 1842380"/>
                <a:gd name="connsiteY10740" fmla="*/ 1273395 h 1847704"/>
                <a:gd name="connsiteX10741" fmla="*/ 871597 w 1842380"/>
                <a:gd name="connsiteY10741" fmla="*/ 1280317 h 1847704"/>
                <a:gd name="connsiteX10742" fmla="*/ 870532 w 1842380"/>
                <a:gd name="connsiteY10742" fmla="*/ 1280317 h 1847704"/>
                <a:gd name="connsiteX10743" fmla="*/ 870532 w 1842380"/>
                <a:gd name="connsiteY10743" fmla="*/ 1279785 h 1847704"/>
                <a:gd name="connsiteX10744" fmla="*/ 870532 w 1842380"/>
                <a:gd name="connsiteY10744" fmla="*/ 614717 h 1847704"/>
                <a:gd name="connsiteX10745" fmla="*/ 870532 w 1842380"/>
                <a:gd name="connsiteY10745" fmla="*/ 598743 h 1847704"/>
                <a:gd name="connsiteX10746" fmla="*/ 871597 w 1842380"/>
                <a:gd name="connsiteY10746" fmla="*/ 599808 h 1847704"/>
                <a:gd name="connsiteX10747" fmla="*/ 873727 w 1842380"/>
                <a:gd name="connsiteY10747" fmla="*/ 600873 h 1847704"/>
                <a:gd name="connsiteX10748" fmla="*/ 873727 w 1842380"/>
                <a:gd name="connsiteY10748" fmla="*/ 604068 h 1847704"/>
                <a:gd name="connsiteX10749" fmla="*/ 872662 w 1842380"/>
                <a:gd name="connsiteY10749" fmla="*/ 606198 h 1847704"/>
                <a:gd name="connsiteX10750" fmla="*/ 872662 w 1842380"/>
                <a:gd name="connsiteY10750" fmla="*/ 610458 h 1847704"/>
                <a:gd name="connsiteX10751" fmla="*/ 870532 w 1842380"/>
                <a:gd name="connsiteY10751" fmla="*/ 614717 h 1847704"/>
                <a:gd name="connsiteX10752" fmla="*/ 870532 w 1842380"/>
                <a:gd name="connsiteY10752" fmla="*/ 881490 h 1847704"/>
                <a:gd name="connsiteX10753" fmla="*/ 860415 w 1842380"/>
                <a:gd name="connsiteY10753" fmla="*/ 881490 h 1847704"/>
                <a:gd name="connsiteX10754" fmla="*/ 860415 w 1842380"/>
                <a:gd name="connsiteY10754" fmla="*/ 1046026 h 1847704"/>
                <a:gd name="connsiteX10755" fmla="*/ 870532 w 1842380"/>
                <a:gd name="connsiteY10755" fmla="*/ 1039104 h 1847704"/>
                <a:gd name="connsiteX10756" fmla="*/ 870532 w 1842380"/>
                <a:gd name="connsiteY10756" fmla="*/ 881490 h 1847704"/>
                <a:gd name="connsiteX10757" fmla="*/ 870532 w 1842380"/>
                <a:gd name="connsiteY10757" fmla="*/ 881490 h 1847704"/>
                <a:gd name="connsiteX10758" fmla="*/ 870532 w 1842380"/>
                <a:gd name="connsiteY10758" fmla="*/ 6626 h 1847704"/>
                <a:gd name="connsiteX10759" fmla="*/ 870532 w 1842380"/>
                <a:gd name="connsiteY10759" fmla="*/ 24730 h 1847704"/>
                <a:gd name="connsiteX10760" fmla="*/ 860415 w 1842380"/>
                <a:gd name="connsiteY10760" fmla="*/ 22600 h 1847704"/>
                <a:gd name="connsiteX10761" fmla="*/ 860415 w 1842380"/>
                <a:gd name="connsiteY10761" fmla="*/ 5561 h 1847704"/>
                <a:gd name="connsiteX10762" fmla="*/ 870532 w 1842380"/>
                <a:gd name="connsiteY10762" fmla="*/ 6626 h 1847704"/>
                <a:gd name="connsiteX10763" fmla="*/ 870532 w 1842380"/>
                <a:gd name="connsiteY10763" fmla="*/ 6626 h 1847704"/>
                <a:gd name="connsiteX10764" fmla="*/ 870532 w 1842380"/>
                <a:gd name="connsiteY10764" fmla="*/ 87562 h 1847704"/>
                <a:gd name="connsiteX10765" fmla="*/ 870532 w 1842380"/>
                <a:gd name="connsiteY10765" fmla="*/ 106732 h 1847704"/>
                <a:gd name="connsiteX10766" fmla="*/ 864675 w 1842380"/>
                <a:gd name="connsiteY10766" fmla="*/ 104602 h 1847704"/>
                <a:gd name="connsiteX10767" fmla="*/ 860415 w 1842380"/>
                <a:gd name="connsiteY10767" fmla="*/ 105667 h 1847704"/>
                <a:gd name="connsiteX10768" fmla="*/ 860415 w 1842380"/>
                <a:gd name="connsiteY10768" fmla="*/ 78510 h 1847704"/>
                <a:gd name="connsiteX10769" fmla="*/ 870532 w 1842380"/>
                <a:gd name="connsiteY10769" fmla="*/ 87562 h 1847704"/>
                <a:gd name="connsiteX10770" fmla="*/ 870532 w 1842380"/>
                <a:gd name="connsiteY10770" fmla="*/ 87562 h 1847704"/>
                <a:gd name="connsiteX10771" fmla="*/ 870532 w 1842380"/>
                <a:gd name="connsiteY10771" fmla="*/ 385751 h 1847704"/>
                <a:gd name="connsiteX10772" fmla="*/ 870532 w 1842380"/>
                <a:gd name="connsiteY10772" fmla="*/ 395868 h 1847704"/>
                <a:gd name="connsiteX10773" fmla="*/ 862545 w 1842380"/>
                <a:gd name="connsiteY10773" fmla="*/ 396933 h 1847704"/>
                <a:gd name="connsiteX10774" fmla="*/ 862545 w 1842380"/>
                <a:gd name="connsiteY10774" fmla="*/ 396933 h 1847704"/>
                <a:gd name="connsiteX10775" fmla="*/ 861480 w 1842380"/>
                <a:gd name="connsiteY10775" fmla="*/ 397998 h 1847704"/>
                <a:gd name="connsiteX10776" fmla="*/ 870532 w 1842380"/>
                <a:gd name="connsiteY10776" fmla="*/ 407050 h 1847704"/>
                <a:gd name="connsiteX10777" fmla="*/ 870532 w 1842380"/>
                <a:gd name="connsiteY10777" fmla="*/ 427285 h 1847704"/>
                <a:gd name="connsiteX10778" fmla="*/ 860415 w 1842380"/>
                <a:gd name="connsiteY10778" fmla="*/ 412375 h 1847704"/>
                <a:gd name="connsiteX10779" fmla="*/ 860415 w 1842380"/>
                <a:gd name="connsiteY10779" fmla="*/ 387349 h 1847704"/>
                <a:gd name="connsiteX10780" fmla="*/ 870532 w 1842380"/>
                <a:gd name="connsiteY10780" fmla="*/ 385751 h 1847704"/>
                <a:gd name="connsiteX10781" fmla="*/ 870532 w 1842380"/>
                <a:gd name="connsiteY10781" fmla="*/ 385751 h 1847704"/>
                <a:gd name="connsiteX10782" fmla="*/ 870532 w 1842380"/>
                <a:gd name="connsiteY10782" fmla="*/ 440064 h 1847704"/>
                <a:gd name="connsiteX10783" fmla="*/ 870532 w 1842380"/>
                <a:gd name="connsiteY10783" fmla="*/ 450181 h 1847704"/>
                <a:gd name="connsiteX10784" fmla="*/ 860415 w 1842380"/>
                <a:gd name="connsiteY10784" fmla="*/ 451246 h 1847704"/>
                <a:gd name="connsiteX10785" fmla="*/ 860415 w 1842380"/>
                <a:gd name="connsiteY10785" fmla="*/ 441129 h 1847704"/>
                <a:gd name="connsiteX10786" fmla="*/ 870532 w 1842380"/>
                <a:gd name="connsiteY10786" fmla="*/ 440064 h 1847704"/>
                <a:gd name="connsiteX10787" fmla="*/ 870532 w 1842380"/>
                <a:gd name="connsiteY10787" fmla="*/ 440064 h 1847704"/>
                <a:gd name="connsiteX10788" fmla="*/ 870532 w 1842380"/>
                <a:gd name="connsiteY10788" fmla="*/ 598743 h 1847704"/>
                <a:gd name="connsiteX10789" fmla="*/ 870532 w 1842380"/>
                <a:gd name="connsiteY10789" fmla="*/ 614717 h 1847704"/>
                <a:gd name="connsiteX10790" fmla="*/ 870532 w 1842380"/>
                <a:gd name="connsiteY10790" fmla="*/ 615782 h 1847704"/>
                <a:gd name="connsiteX10791" fmla="*/ 867337 w 1842380"/>
                <a:gd name="connsiteY10791" fmla="*/ 617912 h 1847704"/>
                <a:gd name="connsiteX10792" fmla="*/ 864142 w 1842380"/>
                <a:gd name="connsiteY10792" fmla="*/ 617912 h 1847704"/>
                <a:gd name="connsiteX10793" fmla="*/ 860948 w 1842380"/>
                <a:gd name="connsiteY10793" fmla="*/ 617912 h 1847704"/>
                <a:gd name="connsiteX10794" fmla="*/ 860948 w 1842380"/>
                <a:gd name="connsiteY10794" fmla="*/ 598743 h 1847704"/>
                <a:gd name="connsiteX10795" fmla="*/ 862012 w 1842380"/>
                <a:gd name="connsiteY10795" fmla="*/ 598743 h 1847704"/>
                <a:gd name="connsiteX10796" fmla="*/ 868935 w 1842380"/>
                <a:gd name="connsiteY10796" fmla="*/ 598743 h 1847704"/>
                <a:gd name="connsiteX10797" fmla="*/ 870532 w 1842380"/>
                <a:gd name="connsiteY10797" fmla="*/ 598743 h 1847704"/>
                <a:gd name="connsiteX10798" fmla="*/ 870532 w 1842380"/>
                <a:gd name="connsiteY10798" fmla="*/ 598743 h 1847704"/>
                <a:gd name="connsiteX10799" fmla="*/ 870532 w 1842380"/>
                <a:gd name="connsiteY10799" fmla="*/ 689797 h 1847704"/>
                <a:gd name="connsiteX10800" fmla="*/ 870532 w 1842380"/>
                <a:gd name="connsiteY10800" fmla="*/ 700979 h 1847704"/>
                <a:gd name="connsiteX10801" fmla="*/ 860415 w 1842380"/>
                <a:gd name="connsiteY10801" fmla="*/ 698849 h 1847704"/>
                <a:gd name="connsiteX10802" fmla="*/ 860415 w 1842380"/>
                <a:gd name="connsiteY10802" fmla="*/ 691927 h 1847704"/>
                <a:gd name="connsiteX10803" fmla="*/ 866272 w 1842380"/>
                <a:gd name="connsiteY10803" fmla="*/ 691927 h 1847704"/>
                <a:gd name="connsiteX10804" fmla="*/ 870532 w 1842380"/>
                <a:gd name="connsiteY10804" fmla="*/ 689797 h 1847704"/>
                <a:gd name="connsiteX10805" fmla="*/ 870532 w 1842380"/>
                <a:gd name="connsiteY10805" fmla="*/ 689797 h 1847704"/>
                <a:gd name="connsiteX10806" fmla="*/ 870532 w 1842380"/>
                <a:gd name="connsiteY10806" fmla="*/ 723876 h 1847704"/>
                <a:gd name="connsiteX10807" fmla="*/ 870532 w 1842380"/>
                <a:gd name="connsiteY10807" fmla="*/ 729733 h 1847704"/>
                <a:gd name="connsiteX10808" fmla="*/ 869467 w 1842380"/>
                <a:gd name="connsiteY10808" fmla="*/ 729733 h 1847704"/>
                <a:gd name="connsiteX10809" fmla="*/ 860415 w 1842380"/>
                <a:gd name="connsiteY10809" fmla="*/ 733993 h 1847704"/>
                <a:gd name="connsiteX10810" fmla="*/ 860415 w 1842380"/>
                <a:gd name="connsiteY10810" fmla="*/ 727071 h 1847704"/>
                <a:gd name="connsiteX10811" fmla="*/ 862545 w 1842380"/>
                <a:gd name="connsiteY10811" fmla="*/ 727071 h 1847704"/>
                <a:gd name="connsiteX10812" fmla="*/ 860415 w 1842380"/>
                <a:gd name="connsiteY10812" fmla="*/ 726006 h 1847704"/>
                <a:gd name="connsiteX10813" fmla="*/ 860415 w 1842380"/>
                <a:gd name="connsiteY10813" fmla="*/ 716954 h 1847704"/>
                <a:gd name="connsiteX10814" fmla="*/ 869467 w 1842380"/>
                <a:gd name="connsiteY10814" fmla="*/ 722811 h 1847704"/>
                <a:gd name="connsiteX10815" fmla="*/ 870532 w 1842380"/>
                <a:gd name="connsiteY10815" fmla="*/ 723876 h 1847704"/>
                <a:gd name="connsiteX10816" fmla="*/ 870532 w 1842380"/>
                <a:gd name="connsiteY10816" fmla="*/ 723876 h 1847704"/>
                <a:gd name="connsiteX10817" fmla="*/ 870532 w 1842380"/>
                <a:gd name="connsiteY10817" fmla="*/ 1139210 h 1847704"/>
                <a:gd name="connsiteX10818" fmla="*/ 870532 w 1842380"/>
                <a:gd name="connsiteY10818" fmla="*/ 1148262 h 1847704"/>
                <a:gd name="connsiteX10819" fmla="*/ 869467 w 1842380"/>
                <a:gd name="connsiteY10819" fmla="*/ 1147197 h 1847704"/>
                <a:gd name="connsiteX10820" fmla="*/ 860415 w 1842380"/>
                <a:gd name="connsiteY10820" fmla="*/ 1141340 h 1847704"/>
                <a:gd name="connsiteX10821" fmla="*/ 860415 w 1842380"/>
                <a:gd name="connsiteY10821" fmla="*/ 1134418 h 1847704"/>
                <a:gd name="connsiteX10822" fmla="*/ 870532 w 1842380"/>
                <a:gd name="connsiteY10822" fmla="*/ 1139210 h 1847704"/>
                <a:gd name="connsiteX10823" fmla="*/ 870532 w 1842380"/>
                <a:gd name="connsiteY10823" fmla="*/ 1139210 h 1847704"/>
                <a:gd name="connsiteX10824" fmla="*/ 870532 w 1842380"/>
                <a:gd name="connsiteY10824" fmla="*/ 1173821 h 1847704"/>
                <a:gd name="connsiteX10825" fmla="*/ 870532 w 1842380"/>
                <a:gd name="connsiteY10825" fmla="*/ 1180743 h 1847704"/>
                <a:gd name="connsiteX10826" fmla="*/ 860415 w 1842380"/>
                <a:gd name="connsiteY10826" fmla="*/ 1177549 h 1847704"/>
                <a:gd name="connsiteX10827" fmla="*/ 860415 w 1842380"/>
                <a:gd name="connsiteY10827" fmla="*/ 1169561 h 1847704"/>
                <a:gd name="connsiteX10828" fmla="*/ 870532 w 1842380"/>
                <a:gd name="connsiteY10828" fmla="*/ 1173821 h 1847704"/>
                <a:gd name="connsiteX10829" fmla="*/ 870532 w 1842380"/>
                <a:gd name="connsiteY10829" fmla="*/ 1173821 h 1847704"/>
                <a:gd name="connsiteX10830" fmla="*/ 870532 w 1842380"/>
                <a:gd name="connsiteY10830" fmla="*/ 1265408 h 1847704"/>
                <a:gd name="connsiteX10831" fmla="*/ 870532 w 1842380"/>
                <a:gd name="connsiteY10831" fmla="*/ 1279785 h 1847704"/>
                <a:gd name="connsiteX10832" fmla="*/ 867337 w 1842380"/>
                <a:gd name="connsiteY10832" fmla="*/ 1281915 h 1847704"/>
                <a:gd name="connsiteX10833" fmla="*/ 863077 w 1842380"/>
                <a:gd name="connsiteY10833" fmla="*/ 1284045 h 1847704"/>
                <a:gd name="connsiteX10834" fmla="*/ 860948 w 1842380"/>
                <a:gd name="connsiteY10834" fmla="*/ 1284045 h 1847704"/>
                <a:gd name="connsiteX10835" fmla="*/ 860948 w 1842380"/>
                <a:gd name="connsiteY10835" fmla="*/ 1263810 h 1847704"/>
                <a:gd name="connsiteX10836" fmla="*/ 863077 w 1842380"/>
                <a:gd name="connsiteY10836" fmla="*/ 1263810 h 1847704"/>
                <a:gd name="connsiteX10837" fmla="*/ 870000 w 1842380"/>
                <a:gd name="connsiteY10837" fmla="*/ 1263810 h 1847704"/>
                <a:gd name="connsiteX10838" fmla="*/ 870532 w 1842380"/>
                <a:gd name="connsiteY10838" fmla="*/ 1265408 h 1847704"/>
                <a:gd name="connsiteX10839" fmla="*/ 870532 w 1842380"/>
                <a:gd name="connsiteY10839" fmla="*/ 1265408 h 1847704"/>
                <a:gd name="connsiteX10840" fmla="*/ 870532 w 1842380"/>
                <a:gd name="connsiteY10840" fmla="*/ 1421957 h 1847704"/>
                <a:gd name="connsiteX10841" fmla="*/ 870532 w 1842380"/>
                <a:gd name="connsiteY10841" fmla="*/ 1435269 h 1847704"/>
                <a:gd name="connsiteX10842" fmla="*/ 867337 w 1842380"/>
                <a:gd name="connsiteY10842" fmla="*/ 1432074 h 1847704"/>
                <a:gd name="connsiteX10843" fmla="*/ 860415 w 1842380"/>
                <a:gd name="connsiteY10843" fmla="*/ 1427814 h 1847704"/>
                <a:gd name="connsiteX10844" fmla="*/ 860415 w 1842380"/>
                <a:gd name="connsiteY10844" fmla="*/ 1418762 h 1847704"/>
                <a:gd name="connsiteX10845" fmla="*/ 870532 w 1842380"/>
                <a:gd name="connsiteY10845" fmla="*/ 1421957 h 1847704"/>
                <a:gd name="connsiteX10846" fmla="*/ 870532 w 1842380"/>
                <a:gd name="connsiteY10846" fmla="*/ 1421957 h 1847704"/>
                <a:gd name="connsiteX10847" fmla="*/ 870532 w 1842380"/>
                <a:gd name="connsiteY10847" fmla="*/ 1472542 h 1847704"/>
                <a:gd name="connsiteX10848" fmla="*/ 870532 w 1842380"/>
                <a:gd name="connsiteY10848" fmla="*/ 1482660 h 1847704"/>
                <a:gd name="connsiteX10849" fmla="*/ 860415 w 1842380"/>
                <a:gd name="connsiteY10849" fmla="*/ 1480530 h 1847704"/>
                <a:gd name="connsiteX10850" fmla="*/ 860415 w 1842380"/>
                <a:gd name="connsiteY10850" fmla="*/ 1469348 h 1847704"/>
                <a:gd name="connsiteX10851" fmla="*/ 870532 w 1842380"/>
                <a:gd name="connsiteY10851" fmla="*/ 1472542 h 1847704"/>
                <a:gd name="connsiteX10852" fmla="*/ 870532 w 1842380"/>
                <a:gd name="connsiteY10852" fmla="*/ 1472542 h 1847704"/>
                <a:gd name="connsiteX10853" fmla="*/ 870532 w 1842380"/>
                <a:gd name="connsiteY10853" fmla="*/ 1559337 h 1847704"/>
                <a:gd name="connsiteX10854" fmla="*/ 870532 w 1842380"/>
                <a:gd name="connsiteY10854" fmla="*/ 1577441 h 1847704"/>
                <a:gd name="connsiteX10855" fmla="*/ 869467 w 1842380"/>
                <a:gd name="connsiteY10855" fmla="*/ 1578506 h 1847704"/>
                <a:gd name="connsiteX10856" fmla="*/ 866272 w 1842380"/>
                <a:gd name="connsiteY10856" fmla="*/ 1588623 h 1847704"/>
                <a:gd name="connsiteX10857" fmla="*/ 868402 w 1842380"/>
                <a:gd name="connsiteY10857" fmla="*/ 1598740 h 1847704"/>
                <a:gd name="connsiteX10858" fmla="*/ 870532 w 1842380"/>
                <a:gd name="connsiteY10858" fmla="*/ 1601935 h 1847704"/>
                <a:gd name="connsiteX10859" fmla="*/ 870532 w 1842380"/>
                <a:gd name="connsiteY10859" fmla="*/ 1620039 h 1847704"/>
                <a:gd name="connsiteX10860" fmla="*/ 867337 w 1842380"/>
                <a:gd name="connsiteY10860" fmla="*/ 1620039 h 1847704"/>
                <a:gd name="connsiteX10861" fmla="*/ 860415 w 1842380"/>
                <a:gd name="connsiteY10861" fmla="*/ 1618974 h 1847704"/>
                <a:gd name="connsiteX10862" fmla="*/ 860415 w 1842380"/>
                <a:gd name="connsiteY10862" fmla="*/ 1561467 h 1847704"/>
                <a:gd name="connsiteX10863" fmla="*/ 870532 w 1842380"/>
                <a:gd name="connsiteY10863" fmla="*/ 1559337 h 1847704"/>
                <a:gd name="connsiteX10864" fmla="*/ 870532 w 1842380"/>
                <a:gd name="connsiteY10864" fmla="*/ 1559337 h 1847704"/>
                <a:gd name="connsiteX10865" fmla="*/ 870532 w 1842380"/>
                <a:gd name="connsiteY10865" fmla="*/ 1636546 h 1847704"/>
                <a:gd name="connsiteX10866" fmla="*/ 870532 w 1842380"/>
                <a:gd name="connsiteY10866" fmla="*/ 1654650 h 1847704"/>
                <a:gd name="connsiteX10867" fmla="*/ 863610 w 1842380"/>
                <a:gd name="connsiteY10867" fmla="*/ 1653585 h 1847704"/>
                <a:gd name="connsiteX10868" fmla="*/ 860415 w 1842380"/>
                <a:gd name="connsiteY10868" fmla="*/ 1653585 h 1847704"/>
                <a:gd name="connsiteX10869" fmla="*/ 860415 w 1842380"/>
                <a:gd name="connsiteY10869" fmla="*/ 1636546 h 1847704"/>
                <a:gd name="connsiteX10870" fmla="*/ 863610 w 1842380"/>
                <a:gd name="connsiteY10870" fmla="*/ 1636546 h 1847704"/>
                <a:gd name="connsiteX10871" fmla="*/ 870532 w 1842380"/>
                <a:gd name="connsiteY10871" fmla="*/ 1636546 h 1847704"/>
                <a:gd name="connsiteX10872" fmla="*/ 870532 w 1842380"/>
                <a:gd name="connsiteY10872" fmla="*/ 1636546 h 1847704"/>
                <a:gd name="connsiteX10873" fmla="*/ 870532 w 1842380"/>
                <a:gd name="connsiteY10873" fmla="*/ 1738250 h 1847704"/>
                <a:gd name="connsiteX10874" fmla="*/ 870532 w 1842380"/>
                <a:gd name="connsiteY10874" fmla="*/ 1754224 h 1847704"/>
                <a:gd name="connsiteX10875" fmla="*/ 860415 w 1842380"/>
                <a:gd name="connsiteY10875" fmla="*/ 1754224 h 1847704"/>
                <a:gd name="connsiteX10876" fmla="*/ 860415 w 1842380"/>
                <a:gd name="connsiteY10876" fmla="*/ 1739315 h 1847704"/>
                <a:gd name="connsiteX10877" fmla="*/ 870532 w 1842380"/>
                <a:gd name="connsiteY10877" fmla="*/ 1738250 h 1847704"/>
                <a:gd name="connsiteX10878" fmla="*/ 870532 w 1842380"/>
                <a:gd name="connsiteY10878" fmla="*/ 1738250 h 1847704"/>
                <a:gd name="connsiteX10879" fmla="*/ 870532 w 1842380"/>
                <a:gd name="connsiteY10879" fmla="*/ 1790965 h 1847704"/>
                <a:gd name="connsiteX10880" fmla="*/ 870532 w 1842380"/>
                <a:gd name="connsiteY10880" fmla="*/ 1841551 h 1847704"/>
                <a:gd name="connsiteX10881" fmla="*/ 860415 w 1842380"/>
                <a:gd name="connsiteY10881" fmla="*/ 1842616 h 1847704"/>
                <a:gd name="connsiteX10882" fmla="*/ 860415 w 1842380"/>
                <a:gd name="connsiteY10882" fmla="*/ 1826641 h 1847704"/>
                <a:gd name="connsiteX10883" fmla="*/ 867337 w 1842380"/>
                <a:gd name="connsiteY10883" fmla="*/ 1826641 h 1847704"/>
                <a:gd name="connsiteX10884" fmla="*/ 867337 w 1842380"/>
                <a:gd name="connsiteY10884" fmla="*/ 1825577 h 1847704"/>
                <a:gd name="connsiteX10885" fmla="*/ 869467 w 1842380"/>
                <a:gd name="connsiteY10885" fmla="*/ 1825577 h 1847704"/>
                <a:gd name="connsiteX10886" fmla="*/ 860415 w 1842380"/>
                <a:gd name="connsiteY10886" fmla="*/ 1813329 h 1847704"/>
                <a:gd name="connsiteX10887" fmla="*/ 860415 w 1842380"/>
                <a:gd name="connsiteY10887" fmla="*/ 1768069 h 1847704"/>
                <a:gd name="connsiteX10888" fmla="*/ 870532 w 1842380"/>
                <a:gd name="connsiteY10888" fmla="*/ 1790965 h 1847704"/>
                <a:gd name="connsiteX10889" fmla="*/ 870532 w 1842380"/>
                <a:gd name="connsiteY10889" fmla="*/ 1790965 h 1847704"/>
                <a:gd name="connsiteX10890" fmla="*/ 860415 w 1842380"/>
                <a:gd name="connsiteY10890" fmla="*/ 1228134 h 1847704"/>
                <a:gd name="connsiteX10891" fmla="*/ 860415 w 1842380"/>
                <a:gd name="connsiteY10891" fmla="*/ 1214822 h 1847704"/>
                <a:gd name="connsiteX10892" fmla="*/ 861480 w 1842380"/>
                <a:gd name="connsiteY10892" fmla="*/ 1214822 h 1847704"/>
                <a:gd name="connsiteX10893" fmla="*/ 863610 w 1842380"/>
                <a:gd name="connsiteY10893" fmla="*/ 1218017 h 1847704"/>
                <a:gd name="connsiteX10894" fmla="*/ 863610 w 1842380"/>
                <a:gd name="connsiteY10894" fmla="*/ 1222277 h 1847704"/>
                <a:gd name="connsiteX10895" fmla="*/ 860415 w 1842380"/>
                <a:gd name="connsiteY10895" fmla="*/ 1228134 h 1847704"/>
                <a:gd name="connsiteX10896" fmla="*/ 860415 w 1842380"/>
                <a:gd name="connsiteY10896" fmla="*/ 1228134 h 1847704"/>
                <a:gd name="connsiteX10897" fmla="*/ 860415 w 1842380"/>
                <a:gd name="connsiteY10897" fmla="*/ 302684 h 1847704"/>
                <a:gd name="connsiteX10898" fmla="*/ 860415 w 1842380"/>
                <a:gd name="connsiteY10898" fmla="*/ 285645 h 1847704"/>
                <a:gd name="connsiteX10899" fmla="*/ 864675 w 1842380"/>
                <a:gd name="connsiteY10899" fmla="*/ 286710 h 1847704"/>
                <a:gd name="connsiteX10900" fmla="*/ 860415 w 1842380"/>
                <a:gd name="connsiteY10900" fmla="*/ 302684 h 1847704"/>
                <a:gd name="connsiteX10901" fmla="*/ 860415 w 1842380"/>
                <a:gd name="connsiteY10901" fmla="*/ 881490 h 1847704"/>
                <a:gd name="connsiteX10902" fmla="*/ 851363 w 1842380"/>
                <a:gd name="connsiteY10902" fmla="*/ 881490 h 1847704"/>
                <a:gd name="connsiteX10903" fmla="*/ 851363 w 1842380"/>
                <a:gd name="connsiteY10903" fmla="*/ 949115 h 1847704"/>
                <a:gd name="connsiteX10904" fmla="*/ 860415 w 1842380"/>
                <a:gd name="connsiteY10904" fmla="*/ 956037 h 1847704"/>
                <a:gd name="connsiteX10905" fmla="*/ 851363 w 1842380"/>
                <a:gd name="connsiteY10905" fmla="*/ 984258 h 1847704"/>
                <a:gd name="connsiteX10906" fmla="*/ 851363 w 1842380"/>
                <a:gd name="connsiteY10906" fmla="*/ 1054013 h 1847704"/>
                <a:gd name="connsiteX10907" fmla="*/ 860415 w 1842380"/>
                <a:gd name="connsiteY10907" fmla="*/ 1046026 h 1847704"/>
                <a:gd name="connsiteX10908" fmla="*/ 860415 w 1842380"/>
                <a:gd name="connsiteY10908" fmla="*/ 881490 h 1847704"/>
                <a:gd name="connsiteX10909" fmla="*/ 860415 w 1842380"/>
                <a:gd name="connsiteY10909" fmla="*/ 881490 h 1847704"/>
                <a:gd name="connsiteX10910" fmla="*/ 860415 w 1842380"/>
                <a:gd name="connsiteY10910" fmla="*/ 5561 h 1847704"/>
                <a:gd name="connsiteX10911" fmla="*/ 860415 w 1842380"/>
                <a:gd name="connsiteY10911" fmla="*/ 22600 h 1847704"/>
                <a:gd name="connsiteX10912" fmla="*/ 851363 w 1842380"/>
                <a:gd name="connsiteY10912" fmla="*/ 21535 h 1847704"/>
                <a:gd name="connsiteX10913" fmla="*/ 851363 w 1842380"/>
                <a:gd name="connsiteY10913" fmla="*/ 5561 h 1847704"/>
                <a:gd name="connsiteX10914" fmla="*/ 860415 w 1842380"/>
                <a:gd name="connsiteY10914" fmla="*/ 5561 h 1847704"/>
                <a:gd name="connsiteX10915" fmla="*/ 860415 w 1842380"/>
                <a:gd name="connsiteY10915" fmla="*/ 5561 h 1847704"/>
                <a:gd name="connsiteX10916" fmla="*/ 860415 w 1842380"/>
                <a:gd name="connsiteY10916" fmla="*/ 78510 h 1847704"/>
                <a:gd name="connsiteX10917" fmla="*/ 860415 w 1842380"/>
                <a:gd name="connsiteY10917" fmla="*/ 105667 h 1847704"/>
                <a:gd name="connsiteX10918" fmla="*/ 851363 w 1842380"/>
                <a:gd name="connsiteY10918" fmla="*/ 108862 h 1847704"/>
                <a:gd name="connsiteX10919" fmla="*/ 851363 w 1842380"/>
                <a:gd name="connsiteY10919" fmla="*/ 67328 h 1847704"/>
                <a:gd name="connsiteX10920" fmla="*/ 860415 w 1842380"/>
                <a:gd name="connsiteY10920" fmla="*/ 78510 h 1847704"/>
                <a:gd name="connsiteX10921" fmla="*/ 860415 w 1842380"/>
                <a:gd name="connsiteY10921" fmla="*/ 78510 h 1847704"/>
                <a:gd name="connsiteX10922" fmla="*/ 860415 w 1842380"/>
                <a:gd name="connsiteY10922" fmla="*/ 285645 h 1847704"/>
                <a:gd name="connsiteX10923" fmla="*/ 860415 w 1842380"/>
                <a:gd name="connsiteY10923" fmla="*/ 302684 h 1847704"/>
                <a:gd name="connsiteX10924" fmla="*/ 851363 w 1842380"/>
                <a:gd name="connsiteY10924" fmla="*/ 315996 h 1847704"/>
                <a:gd name="connsiteX10925" fmla="*/ 851363 w 1842380"/>
                <a:gd name="connsiteY10925" fmla="*/ 284580 h 1847704"/>
                <a:gd name="connsiteX10926" fmla="*/ 860415 w 1842380"/>
                <a:gd name="connsiteY10926" fmla="*/ 285645 h 1847704"/>
                <a:gd name="connsiteX10927" fmla="*/ 860415 w 1842380"/>
                <a:gd name="connsiteY10927" fmla="*/ 285645 h 1847704"/>
                <a:gd name="connsiteX10928" fmla="*/ 860415 w 1842380"/>
                <a:gd name="connsiteY10928" fmla="*/ 388414 h 1847704"/>
                <a:gd name="connsiteX10929" fmla="*/ 860415 w 1842380"/>
                <a:gd name="connsiteY10929" fmla="*/ 413440 h 1847704"/>
                <a:gd name="connsiteX10930" fmla="*/ 851363 w 1842380"/>
                <a:gd name="connsiteY10930" fmla="*/ 404388 h 1847704"/>
                <a:gd name="connsiteX10931" fmla="*/ 851363 w 1842380"/>
                <a:gd name="connsiteY10931" fmla="*/ 392141 h 1847704"/>
                <a:gd name="connsiteX10932" fmla="*/ 855623 w 1842380"/>
                <a:gd name="connsiteY10932" fmla="*/ 390011 h 1847704"/>
                <a:gd name="connsiteX10933" fmla="*/ 860415 w 1842380"/>
                <a:gd name="connsiteY10933" fmla="*/ 388414 h 1847704"/>
                <a:gd name="connsiteX10934" fmla="*/ 860415 w 1842380"/>
                <a:gd name="connsiteY10934" fmla="*/ 388414 h 1847704"/>
                <a:gd name="connsiteX10935" fmla="*/ 860415 w 1842380"/>
                <a:gd name="connsiteY10935" fmla="*/ 441129 h 1847704"/>
                <a:gd name="connsiteX10936" fmla="*/ 860415 w 1842380"/>
                <a:gd name="connsiteY10936" fmla="*/ 451246 h 1847704"/>
                <a:gd name="connsiteX10937" fmla="*/ 851363 w 1842380"/>
                <a:gd name="connsiteY10937" fmla="*/ 450181 h 1847704"/>
                <a:gd name="connsiteX10938" fmla="*/ 851363 w 1842380"/>
                <a:gd name="connsiteY10938" fmla="*/ 440064 h 1847704"/>
                <a:gd name="connsiteX10939" fmla="*/ 860415 w 1842380"/>
                <a:gd name="connsiteY10939" fmla="*/ 441129 h 1847704"/>
                <a:gd name="connsiteX10940" fmla="*/ 860415 w 1842380"/>
                <a:gd name="connsiteY10940" fmla="*/ 441129 h 1847704"/>
                <a:gd name="connsiteX10941" fmla="*/ 860415 w 1842380"/>
                <a:gd name="connsiteY10941" fmla="*/ 598743 h 1847704"/>
                <a:gd name="connsiteX10942" fmla="*/ 860415 w 1842380"/>
                <a:gd name="connsiteY10942" fmla="*/ 617912 h 1847704"/>
                <a:gd name="connsiteX10943" fmla="*/ 858285 w 1842380"/>
                <a:gd name="connsiteY10943" fmla="*/ 617912 h 1847704"/>
                <a:gd name="connsiteX10944" fmla="*/ 852428 w 1842380"/>
                <a:gd name="connsiteY10944" fmla="*/ 621107 h 1847704"/>
                <a:gd name="connsiteX10945" fmla="*/ 851363 w 1842380"/>
                <a:gd name="connsiteY10945" fmla="*/ 621107 h 1847704"/>
                <a:gd name="connsiteX10946" fmla="*/ 851363 w 1842380"/>
                <a:gd name="connsiteY10946" fmla="*/ 598743 h 1847704"/>
                <a:gd name="connsiteX10947" fmla="*/ 857220 w 1842380"/>
                <a:gd name="connsiteY10947" fmla="*/ 598743 h 1847704"/>
                <a:gd name="connsiteX10948" fmla="*/ 860415 w 1842380"/>
                <a:gd name="connsiteY10948" fmla="*/ 598743 h 1847704"/>
                <a:gd name="connsiteX10949" fmla="*/ 860415 w 1842380"/>
                <a:gd name="connsiteY10949" fmla="*/ 598743 h 1847704"/>
                <a:gd name="connsiteX10950" fmla="*/ 860415 w 1842380"/>
                <a:gd name="connsiteY10950" fmla="*/ 691927 h 1847704"/>
                <a:gd name="connsiteX10951" fmla="*/ 860415 w 1842380"/>
                <a:gd name="connsiteY10951" fmla="*/ 698849 h 1847704"/>
                <a:gd name="connsiteX10952" fmla="*/ 851363 w 1842380"/>
                <a:gd name="connsiteY10952" fmla="*/ 699914 h 1847704"/>
                <a:gd name="connsiteX10953" fmla="*/ 851363 w 1842380"/>
                <a:gd name="connsiteY10953" fmla="*/ 694057 h 1847704"/>
                <a:gd name="connsiteX10954" fmla="*/ 860415 w 1842380"/>
                <a:gd name="connsiteY10954" fmla="*/ 691927 h 1847704"/>
                <a:gd name="connsiteX10955" fmla="*/ 860415 w 1842380"/>
                <a:gd name="connsiteY10955" fmla="*/ 691927 h 1847704"/>
                <a:gd name="connsiteX10956" fmla="*/ 860415 w 1842380"/>
                <a:gd name="connsiteY10956" fmla="*/ 716954 h 1847704"/>
                <a:gd name="connsiteX10957" fmla="*/ 860415 w 1842380"/>
                <a:gd name="connsiteY10957" fmla="*/ 726006 h 1847704"/>
                <a:gd name="connsiteX10958" fmla="*/ 851363 w 1842380"/>
                <a:gd name="connsiteY10958" fmla="*/ 716954 h 1847704"/>
                <a:gd name="connsiteX10959" fmla="*/ 851363 w 1842380"/>
                <a:gd name="connsiteY10959" fmla="*/ 707901 h 1847704"/>
                <a:gd name="connsiteX10960" fmla="*/ 860415 w 1842380"/>
                <a:gd name="connsiteY10960" fmla="*/ 716954 h 1847704"/>
                <a:gd name="connsiteX10961" fmla="*/ 860415 w 1842380"/>
                <a:gd name="connsiteY10961" fmla="*/ 716954 h 1847704"/>
                <a:gd name="connsiteX10962" fmla="*/ 860415 w 1842380"/>
                <a:gd name="connsiteY10962" fmla="*/ 727071 h 1847704"/>
                <a:gd name="connsiteX10963" fmla="*/ 860415 w 1842380"/>
                <a:gd name="connsiteY10963" fmla="*/ 733993 h 1847704"/>
                <a:gd name="connsiteX10964" fmla="*/ 851363 w 1842380"/>
                <a:gd name="connsiteY10964" fmla="*/ 737188 h 1847704"/>
                <a:gd name="connsiteX10965" fmla="*/ 851363 w 1842380"/>
                <a:gd name="connsiteY10965" fmla="*/ 731331 h 1847704"/>
                <a:gd name="connsiteX10966" fmla="*/ 860415 w 1842380"/>
                <a:gd name="connsiteY10966" fmla="*/ 727071 h 1847704"/>
                <a:gd name="connsiteX10967" fmla="*/ 860415 w 1842380"/>
                <a:gd name="connsiteY10967" fmla="*/ 727071 h 1847704"/>
                <a:gd name="connsiteX10968" fmla="*/ 860415 w 1842380"/>
                <a:gd name="connsiteY10968" fmla="*/ 1134418 h 1847704"/>
                <a:gd name="connsiteX10969" fmla="*/ 860415 w 1842380"/>
                <a:gd name="connsiteY10969" fmla="*/ 1141340 h 1847704"/>
                <a:gd name="connsiteX10970" fmla="*/ 851363 w 1842380"/>
                <a:gd name="connsiteY10970" fmla="*/ 1139210 h 1847704"/>
                <a:gd name="connsiteX10971" fmla="*/ 851363 w 1842380"/>
                <a:gd name="connsiteY10971" fmla="*/ 1133353 h 1847704"/>
                <a:gd name="connsiteX10972" fmla="*/ 860415 w 1842380"/>
                <a:gd name="connsiteY10972" fmla="*/ 1134418 h 1847704"/>
                <a:gd name="connsiteX10973" fmla="*/ 860415 w 1842380"/>
                <a:gd name="connsiteY10973" fmla="*/ 1134418 h 1847704"/>
                <a:gd name="connsiteX10974" fmla="*/ 860415 w 1842380"/>
                <a:gd name="connsiteY10974" fmla="*/ 1169561 h 1847704"/>
                <a:gd name="connsiteX10975" fmla="*/ 851363 w 1842380"/>
                <a:gd name="connsiteY10975" fmla="*/ 1139210 h 1847704"/>
                <a:gd name="connsiteX10976" fmla="*/ 851363 w 1842380"/>
                <a:gd name="connsiteY10976" fmla="*/ 1168496 h 1847704"/>
                <a:gd name="connsiteX10977" fmla="*/ 851363 w 1842380"/>
                <a:gd name="connsiteY10977" fmla="*/ 1168496 h 1847704"/>
                <a:gd name="connsiteX10978" fmla="*/ 851363 w 1842380"/>
                <a:gd name="connsiteY10978" fmla="*/ 1168496 h 1847704"/>
                <a:gd name="connsiteX10979" fmla="*/ 851363 w 1842380"/>
                <a:gd name="connsiteY10979" fmla="*/ 1175419 h 1847704"/>
                <a:gd name="connsiteX10980" fmla="*/ 858285 w 1842380"/>
                <a:gd name="connsiteY10980" fmla="*/ 1175419 h 1847704"/>
                <a:gd name="connsiteX10981" fmla="*/ 860415 w 1842380"/>
                <a:gd name="connsiteY10981" fmla="*/ 1177549 h 1847704"/>
                <a:gd name="connsiteX10982" fmla="*/ 860415 w 1842380"/>
                <a:gd name="connsiteY10982" fmla="*/ 1169561 h 1847704"/>
                <a:gd name="connsiteX10983" fmla="*/ 860415 w 1842380"/>
                <a:gd name="connsiteY10983" fmla="*/ 1169561 h 1847704"/>
                <a:gd name="connsiteX10984" fmla="*/ 860415 w 1842380"/>
                <a:gd name="connsiteY10984" fmla="*/ 1214822 h 1847704"/>
                <a:gd name="connsiteX10985" fmla="*/ 860415 w 1842380"/>
                <a:gd name="connsiteY10985" fmla="*/ 1228134 h 1847704"/>
                <a:gd name="connsiteX10986" fmla="*/ 859350 w 1842380"/>
                <a:gd name="connsiteY10986" fmla="*/ 1230264 h 1847704"/>
                <a:gd name="connsiteX10987" fmla="*/ 852428 w 1842380"/>
                <a:gd name="connsiteY10987" fmla="*/ 1238251 h 1847704"/>
                <a:gd name="connsiteX10988" fmla="*/ 851363 w 1842380"/>
                <a:gd name="connsiteY10988" fmla="*/ 1239316 h 1847704"/>
                <a:gd name="connsiteX10989" fmla="*/ 851363 w 1842380"/>
                <a:gd name="connsiteY10989" fmla="*/ 1210030 h 1847704"/>
                <a:gd name="connsiteX10990" fmla="*/ 853493 w 1842380"/>
                <a:gd name="connsiteY10990" fmla="*/ 1210030 h 1847704"/>
                <a:gd name="connsiteX10991" fmla="*/ 857753 w 1842380"/>
                <a:gd name="connsiteY10991" fmla="*/ 1211095 h 1847704"/>
                <a:gd name="connsiteX10992" fmla="*/ 860415 w 1842380"/>
                <a:gd name="connsiteY10992" fmla="*/ 1214822 h 1847704"/>
                <a:gd name="connsiteX10993" fmla="*/ 860415 w 1842380"/>
                <a:gd name="connsiteY10993" fmla="*/ 1214822 h 1847704"/>
                <a:gd name="connsiteX10994" fmla="*/ 860415 w 1842380"/>
                <a:gd name="connsiteY10994" fmla="*/ 1264343 h 1847704"/>
                <a:gd name="connsiteX10995" fmla="*/ 860415 w 1842380"/>
                <a:gd name="connsiteY10995" fmla="*/ 1284577 h 1847704"/>
                <a:gd name="connsiteX10996" fmla="*/ 856155 w 1842380"/>
                <a:gd name="connsiteY10996" fmla="*/ 1284577 h 1847704"/>
                <a:gd name="connsiteX10997" fmla="*/ 851895 w 1842380"/>
                <a:gd name="connsiteY10997" fmla="*/ 1283512 h 1847704"/>
                <a:gd name="connsiteX10998" fmla="*/ 851895 w 1842380"/>
                <a:gd name="connsiteY10998" fmla="*/ 1264343 h 1847704"/>
                <a:gd name="connsiteX10999" fmla="*/ 854025 w 1842380"/>
                <a:gd name="connsiteY10999" fmla="*/ 1264343 h 1847704"/>
                <a:gd name="connsiteX11000" fmla="*/ 860415 w 1842380"/>
                <a:gd name="connsiteY11000" fmla="*/ 1264343 h 1847704"/>
                <a:gd name="connsiteX11001" fmla="*/ 860415 w 1842380"/>
                <a:gd name="connsiteY11001" fmla="*/ 1264343 h 1847704"/>
                <a:gd name="connsiteX11002" fmla="*/ 860415 w 1842380"/>
                <a:gd name="connsiteY11002" fmla="*/ 1418229 h 1847704"/>
                <a:gd name="connsiteX11003" fmla="*/ 860415 w 1842380"/>
                <a:gd name="connsiteY11003" fmla="*/ 1427282 h 1847704"/>
                <a:gd name="connsiteX11004" fmla="*/ 851363 w 1842380"/>
                <a:gd name="connsiteY11004" fmla="*/ 1426217 h 1847704"/>
                <a:gd name="connsiteX11005" fmla="*/ 851363 w 1842380"/>
                <a:gd name="connsiteY11005" fmla="*/ 1416100 h 1847704"/>
                <a:gd name="connsiteX11006" fmla="*/ 860415 w 1842380"/>
                <a:gd name="connsiteY11006" fmla="*/ 1418229 h 1847704"/>
                <a:gd name="connsiteX11007" fmla="*/ 860415 w 1842380"/>
                <a:gd name="connsiteY11007" fmla="*/ 1418229 h 1847704"/>
                <a:gd name="connsiteX11008" fmla="*/ 860415 w 1842380"/>
                <a:gd name="connsiteY11008" fmla="*/ 1468815 h 1847704"/>
                <a:gd name="connsiteX11009" fmla="*/ 860415 w 1842380"/>
                <a:gd name="connsiteY11009" fmla="*/ 1479997 h 1847704"/>
                <a:gd name="connsiteX11010" fmla="*/ 853493 w 1842380"/>
                <a:gd name="connsiteY11010" fmla="*/ 1476802 h 1847704"/>
                <a:gd name="connsiteX11011" fmla="*/ 851363 w 1842380"/>
                <a:gd name="connsiteY11011" fmla="*/ 1477867 h 1847704"/>
                <a:gd name="connsiteX11012" fmla="*/ 851363 w 1842380"/>
                <a:gd name="connsiteY11012" fmla="*/ 1458698 h 1847704"/>
                <a:gd name="connsiteX11013" fmla="*/ 860415 w 1842380"/>
                <a:gd name="connsiteY11013" fmla="*/ 1468815 h 1847704"/>
                <a:gd name="connsiteX11014" fmla="*/ 860415 w 1842380"/>
                <a:gd name="connsiteY11014" fmla="*/ 1468815 h 1847704"/>
                <a:gd name="connsiteX11015" fmla="*/ 860415 w 1842380"/>
                <a:gd name="connsiteY11015" fmla="*/ 1561467 h 1847704"/>
                <a:gd name="connsiteX11016" fmla="*/ 860415 w 1842380"/>
                <a:gd name="connsiteY11016" fmla="*/ 1618974 h 1847704"/>
                <a:gd name="connsiteX11017" fmla="*/ 851363 w 1842380"/>
                <a:gd name="connsiteY11017" fmla="*/ 1613117 h 1847704"/>
                <a:gd name="connsiteX11018" fmla="*/ 851363 w 1842380"/>
                <a:gd name="connsiteY11018" fmla="*/ 1567856 h 1847704"/>
                <a:gd name="connsiteX11019" fmla="*/ 853493 w 1842380"/>
                <a:gd name="connsiteY11019" fmla="*/ 1565726 h 1847704"/>
                <a:gd name="connsiteX11020" fmla="*/ 860415 w 1842380"/>
                <a:gd name="connsiteY11020" fmla="*/ 1561467 h 1847704"/>
                <a:gd name="connsiteX11021" fmla="*/ 860415 w 1842380"/>
                <a:gd name="connsiteY11021" fmla="*/ 1561467 h 1847704"/>
                <a:gd name="connsiteX11022" fmla="*/ 860415 w 1842380"/>
                <a:gd name="connsiteY11022" fmla="*/ 1636546 h 1847704"/>
                <a:gd name="connsiteX11023" fmla="*/ 860415 w 1842380"/>
                <a:gd name="connsiteY11023" fmla="*/ 1653585 h 1847704"/>
                <a:gd name="connsiteX11024" fmla="*/ 852428 w 1842380"/>
                <a:gd name="connsiteY11024" fmla="*/ 1652521 h 1847704"/>
                <a:gd name="connsiteX11025" fmla="*/ 851363 w 1842380"/>
                <a:gd name="connsiteY11025" fmla="*/ 1651456 h 1847704"/>
                <a:gd name="connsiteX11026" fmla="*/ 851363 w 1842380"/>
                <a:gd name="connsiteY11026" fmla="*/ 1633351 h 1847704"/>
                <a:gd name="connsiteX11027" fmla="*/ 853493 w 1842380"/>
                <a:gd name="connsiteY11027" fmla="*/ 1634416 h 1847704"/>
                <a:gd name="connsiteX11028" fmla="*/ 860415 w 1842380"/>
                <a:gd name="connsiteY11028" fmla="*/ 1636546 h 1847704"/>
                <a:gd name="connsiteX11029" fmla="*/ 860415 w 1842380"/>
                <a:gd name="connsiteY11029" fmla="*/ 1636546 h 1847704"/>
                <a:gd name="connsiteX11030" fmla="*/ 860415 w 1842380"/>
                <a:gd name="connsiteY11030" fmla="*/ 1739315 h 1847704"/>
                <a:gd name="connsiteX11031" fmla="*/ 860415 w 1842380"/>
                <a:gd name="connsiteY11031" fmla="*/ 1754224 h 1847704"/>
                <a:gd name="connsiteX11032" fmla="*/ 852428 w 1842380"/>
                <a:gd name="connsiteY11032" fmla="*/ 1755289 h 1847704"/>
                <a:gd name="connsiteX11033" fmla="*/ 860415 w 1842380"/>
                <a:gd name="connsiteY11033" fmla="*/ 1768601 h 1847704"/>
                <a:gd name="connsiteX11034" fmla="*/ 860415 w 1842380"/>
                <a:gd name="connsiteY11034" fmla="*/ 1813862 h 1847704"/>
                <a:gd name="connsiteX11035" fmla="*/ 851363 w 1842380"/>
                <a:gd name="connsiteY11035" fmla="*/ 1793628 h 1847704"/>
                <a:gd name="connsiteX11036" fmla="*/ 851363 w 1842380"/>
                <a:gd name="connsiteY11036" fmla="*/ 1740912 h 1847704"/>
                <a:gd name="connsiteX11037" fmla="*/ 860415 w 1842380"/>
                <a:gd name="connsiteY11037" fmla="*/ 1739315 h 1847704"/>
                <a:gd name="connsiteX11038" fmla="*/ 860415 w 1842380"/>
                <a:gd name="connsiteY11038" fmla="*/ 1739315 h 1847704"/>
                <a:gd name="connsiteX11039" fmla="*/ 860415 w 1842380"/>
                <a:gd name="connsiteY11039" fmla="*/ 1827174 h 1847704"/>
                <a:gd name="connsiteX11040" fmla="*/ 860415 w 1842380"/>
                <a:gd name="connsiteY11040" fmla="*/ 1843148 h 1847704"/>
                <a:gd name="connsiteX11041" fmla="*/ 851363 w 1842380"/>
                <a:gd name="connsiteY11041" fmla="*/ 1843148 h 1847704"/>
                <a:gd name="connsiteX11042" fmla="*/ 851363 w 1842380"/>
                <a:gd name="connsiteY11042" fmla="*/ 1827174 h 1847704"/>
                <a:gd name="connsiteX11043" fmla="*/ 860415 w 1842380"/>
                <a:gd name="connsiteY11043" fmla="*/ 1827174 h 1847704"/>
                <a:gd name="connsiteX11044" fmla="*/ 860415 w 1842380"/>
                <a:gd name="connsiteY11044" fmla="*/ 1827174 h 1847704"/>
                <a:gd name="connsiteX11045" fmla="*/ 851895 w 1842380"/>
                <a:gd name="connsiteY11045" fmla="*/ 1345280 h 1847704"/>
                <a:gd name="connsiteX11046" fmla="*/ 851895 w 1842380"/>
                <a:gd name="connsiteY11046" fmla="*/ 1326110 h 1847704"/>
                <a:gd name="connsiteX11047" fmla="*/ 851895 w 1842380"/>
                <a:gd name="connsiteY11047" fmla="*/ 1326110 h 1847704"/>
                <a:gd name="connsiteX11048" fmla="*/ 856155 w 1842380"/>
                <a:gd name="connsiteY11048" fmla="*/ 1328240 h 1847704"/>
                <a:gd name="connsiteX11049" fmla="*/ 857220 w 1842380"/>
                <a:gd name="connsiteY11049" fmla="*/ 1334098 h 1847704"/>
                <a:gd name="connsiteX11050" fmla="*/ 856155 w 1842380"/>
                <a:gd name="connsiteY11050" fmla="*/ 1337292 h 1847704"/>
                <a:gd name="connsiteX11051" fmla="*/ 855090 w 1842380"/>
                <a:gd name="connsiteY11051" fmla="*/ 1340487 h 1847704"/>
                <a:gd name="connsiteX11052" fmla="*/ 851895 w 1842380"/>
                <a:gd name="connsiteY11052" fmla="*/ 1345280 h 1847704"/>
                <a:gd name="connsiteX11053" fmla="*/ 851895 w 1842380"/>
                <a:gd name="connsiteY11053" fmla="*/ 881490 h 1847704"/>
                <a:gd name="connsiteX11054" fmla="*/ 841778 w 1842380"/>
                <a:gd name="connsiteY11054" fmla="*/ 881490 h 1847704"/>
                <a:gd name="connsiteX11055" fmla="*/ 841778 w 1842380"/>
                <a:gd name="connsiteY11055" fmla="*/ 941128 h 1847704"/>
                <a:gd name="connsiteX11056" fmla="*/ 851895 w 1842380"/>
                <a:gd name="connsiteY11056" fmla="*/ 949115 h 1847704"/>
                <a:gd name="connsiteX11057" fmla="*/ 851895 w 1842380"/>
                <a:gd name="connsiteY11057" fmla="*/ 881490 h 1847704"/>
                <a:gd name="connsiteX11058" fmla="*/ 851895 w 1842380"/>
                <a:gd name="connsiteY11058" fmla="*/ 881490 h 1847704"/>
                <a:gd name="connsiteX11059" fmla="*/ 851895 w 1842380"/>
                <a:gd name="connsiteY11059" fmla="*/ 983726 h 1847704"/>
                <a:gd name="connsiteX11060" fmla="*/ 841778 w 1842380"/>
                <a:gd name="connsiteY11060" fmla="*/ 1015142 h 1847704"/>
                <a:gd name="connsiteX11061" fmla="*/ 841778 w 1842380"/>
                <a:gd name="connsiteY11061" fmla="*/ 1060403 h 1847704"/>
                <a:gd name="connsiteX11062" fmla="*/ 851895 w 1842380"/>
                <a:gd name="connsiteY11062" fmla="*/ 1053481 h 1847704"/>
                <a:gd name="connsiteX11063" fmla="*/ 851895 w 1842380"/>
                <a:gd name="connsiteY11063" fmla="*/ 983726 h 1847704"/>
                <a:gd name="connsiteX11064" fmla="*/ 851895 w 1842380"/>
                <a:gd name="connsiteY11064" fmla="*/ 983726 h 1847704"/>
                <a:gd name="connsiteX11065" fmla="*/ 851895 w 1842380"/>
                <a:gd name="connsiteY11065" fmla="*/ 5561 h 1847704"/>
                <a:gd name="connsiteX11066" fmla="*/ 851895 w 1842380"/>
                <a:gd name="connsiteY11066" fmla="*/ 21535 h 1847704"/>
                <a:gd name="connsiteX11067" fmla="*/ 841778 w 1842380"/>
                <a:gd name="connsiteY11067" fmla="*/ 22600 h 1847704"/>
                <a:gd name="connsiteX11068" fmla="*/ 841778 w 1842380"/>
                <a:gd name="connsiteY11068" fmla="*/ 6626 h 1847704"/>
                <a:gd name="connsiteX11069" fmla="*/ 851895 w 1842380"/>
                <a:gd name="connsiteY11069" fmla="*/ 5561 h 1847704"/>
                <a:gd name="connsiteX11070" fmla="*/ 851895 w 1842380"/>
                <a:gd name="connsiteY11070" fmla="*/ 5561 h 1847704"/>
                <a:gd name="connsiteX11071" fmla="*/ 851895 w 1842380"/>
                <a:gd name="connsiteY11071" fmla="*/ 67328 h 1847704"/>
                <a:gd name="connsiteX11072" fmla="*/ 851895 w 1842380"/>
                <a:gd name="connsiteY11072" fmla="*/ 108862 h 1847704"/>
                <a:gd name="connsiteX11073" fmla="*/ 841778 w 1842380"/>
                <a:gd name="connsiteY11073" fmla="*/ 112057 h 1847704"/>
                <a:gd name="connsiteX11074" fmla="*/ 841778 w 1842380"/>
                <a:gd name="connsiteY11074" fmla="*/ 95017 h 1847704"/>
                <a:gd name="connsiteX11075" fmla="*/ 849765 w 1842380"/>
                <a:gd name="connsiteY11075" fmla="*/ 92887 h 1847704"/>
                <a:gd name="connsiteX11076" fmla="*/ 841778 w 1842380"/>
                <a:gd name="connsiteY11076" fmla="*/ 84900 h 1847704"/>
                <a:gd name="connsiteX11077" fmla="*/ 841778 w 1842380"/>
                <a:gd name="connsiteY11077" fmla="*/ 51354 h 1847704"/>
                <a:gd name="connsiteX11078" fmla="*/ 851895 w 1842380"/>
                <a:gd name="connsiteY11078" fmla="*/ 67328 h 1847704"/>
                <a:gd name="connsiteX11079" fmla="*/ 851895 w 1842380"/>
                <a:gd name="connsiteY11079" fmla="*/ 67328 h 1847704"/>
                <a:gd name="connsiteX11080" fmla="*/ 851895 w 1842380"/>
                <a:gd name="connsiteY11080" fmla="*/ 284580 h 1847704"/>
                <a:gd name="connsiteX11081" fmla="*/ 851895 w 1842380"/>
                <a:gd name="connsiteY11081" fmla="*/ 315996 h 1847704"/>
                <a:gd name="connsiteX11082" fmla="*/ 841778 w 1842380"/>
                <a:gd name="connsiteY11082" fmla="*/ 322919 h 1847704"/>
                <a:gd name="connsiteX11083" fmla="*/ 841778 w 1842380"/>
                <a:gd name="connsiteY11083" fmla="*/ 283515 h 1847704"/>
                <a:gd name="connsiteX11084" fmla="*/ 851895 w 1842380"/>
                <a:gd name="connsiteY11084" fmla="*/ 284580 h 1847704"/>
                <a:gd name="connsiteX11085" fmla="*/ 851895 w 1842380"/>
                <a:gd name="connsiteY11085" fmla="*/ 284580 h 1847704"/>
                <a:gd name="connsiteX11086" fmla="*/ 851895 w 1842380"/>
                <a:gd name="connsiteY11086" fmla="*/ 391608 h 1847704"/>
                <a:gd name="connsiteX11087" fmla="*/ 851895 w 1842380"/>
                <a:gd name="connsiteY11087" fmla="*/ 403855 h 1847704"/>
                <a:gd name="connsiteX11088" fmla="*/ 841778 w 1842380"/>
                <a:gd name="connsiteY11088" fmla="*/ 400661 h 1847704"/>
                <a:gd name="connsiteX11089" fmla="*/ 841778 w 1842380"/>
                <a:gd name="connsiteY11089" fmla="*/ 390543 h 1847704"/>
                <a:gd name="connsiteX11090" fmla="*/ 850830 w 1842380"/>
                <a:gd name="connsiteY11090" fmla="*/ 391608 h 1847704"/>
                <a:gd name="connsiteX11091" fmla="*/ 851895 w 1842380"/>
                <a:gd name="connsiteY11091" fmla="*/ 391608 h 1847704"/>
                <a:gd name="connsiteX11092" fmla="*/ 851895 w 1842380"/>
                <a:gd name="connsiteY11092" fmla="*/ 391608 h 1847704"/>
                <a:gd name="connsiteX11093" fmla="*/ 851895 w 1842380"/>
                <a:gd name="connsiteY11093" fmla="*/ 440064 h 1847704"/>
                <a:gd name="connsiteX11094" fmla="*/ 851895 w 1842380"/>
                <a:gd name="connsiteY11094" fmla="*/ 450181 h 1847704"/>
                <a:gd name="connsiteX11095" fmla="*/ 846038 w 1842380"/>
                <a:gd name="connsiteY11095" fmla="*/ 449116 h 1847704"/>
                <a:gd name="connsiteX11096" fmla="*/ 841778 w 1842380"/>
                <a:gd name="connsiteY11096" fmla="*/ 451246 h 1847704"/>
                <a:gd name="connsiteX11097" fmla="*/ 841778 w 1842380"/>
                <a:gd name="connsiteY11097" fmla="*/ 433142 h 1847704"/>
                <a:gd name="connsiteX11098" fmla="*/ 849765 w 1842380"/>
                <a:gd name="connsiteY11098" fmla="*/ 440064 h 1847704"/>
                <a:gd name="connsiteX11099" fmla="*/ 851895 w 1842380"/>
                <a:gd name="connsiteY11099" fmla="*/ 440064 h 1847704"/>
                <a:gd name="connsiteX11100" fmla="*/ 851895 w 1842380"/>
                <a:gd name="connsiteY11100" fmla="*/ 440064 h 1847704"/>
                <a:gd name="connsiteX11101" fmla="*/ 851895 w 1842380"/>
                <a:gd name="connsiteY11101" fmla="*/ 598743 h 1847704"/>
                <a:gd name="connsiteX11102" fmla="*/ 851895 w 1842380"/>
                <a:gd name="connsiteY11102" fmla="*/ 621107 h 1847704"/>
                <a:gd name="connsiteX11103" fmla="*/ 848700 w 1842380"/>
                <a:gd name="connsiteY11103" fmla="*/ 623237 h 1847704"/>
                <a:gd name="connsiteX11104" fmla="*/ 845506 w 1842380"/>
                <a:gd name="connsiteY11104" fmla="*/ 625367 h 1847704"/>
                <a:gd name="connsiteX11105" fmla="*/ 843376 w 1842380"/>
                <a:gd name="connsiteY11105" fmla="*/ 628562 h 1847704"/>
                <a:gd name="connsiteX11106" fmla="*/ 842311 w 1842380"/>
                <a:gd name="connsiteY11106" fmla="*/ 632822 h 1847704"/>
                <a:gd name="connsiteX11107" fmla="*/ 842311 w 1842380"/>
                <a:gd name="connsiteY11107" fmla="*/ 640809 h 1847704"/>
                <a:gd name="connsiteX11108" fmla="*/ 843376 w 1842380"/>
                <a:gd name="connsiteY11108" fmla="*/ 648796 h 1847704"/>
                <a:gd name="connsiteX11109" fmla="*/ 842311 w 1842380"/>
                <a:gd name="connsiteY11109" fmla="*/ 655718 h 1847704"/>
                <a:gd name="connsiteX11110" fmla="*/ 842311 w 1842380"/>
                <a:gd name="connsiteY11110" fmla="*/ 584899 h 1847704"/>
                <a:gd name="connsiteX11111" fmla="*/ 842311 w 1842380"/>
                <a:gd name="connsiteY11111" fmla="*/ 585964 h 1847704"/>
                <a:gd name="connsiteX11112" fmla="*/ 842311 w 1842380"/>
                <a:gd name="connsiteY11112" fmla="*/ 590223 h 1847704"/>
                <a:gd name="connsiteX11113" fmla="*/ 842311 w 1842380"/>
                <a:gd name="connsiteY11113" fmla="*/ 594483 h 1847704"/>
                <a:gd name="connsiteX11114" fmla="*/ 845506 w 1842380"/>
                <a:gd name="connsiteY11114" fmla="*/ 597678 h 1847704"/>
                <a:gd name="connsiteX11115" fmla="*/ 851363 w 1842380"/>
                <a:gd name="connsiteY11115" fmla="*/ 597678 h 1847704"/>
                <a:gd name="connsiteX11116" fmla="*/ 851895 w 1842380"/>
                <a:gd name="connsiteY11116" fmla="*/ 597678 h 1847704"/>
                <a:gd name="connsiteX11117" fmla="*/ 851895 w 1842380"/>
                <a:gd name="connsiteY11117" fmla="*/ 598743 h 1847704"/>
                <a:gd name="connsiteX11118" fmla="*/ 851895 w 1842380"/>
                <a:gd name="connsiteY11118" fmla="*/ 694589 h 1847704"/>
                <a:gd name="connsiteX11119" fmla="*/ 851895 w 1842380"/>
                <a:gd name="connsiteY11119" fmla="*/ 700447 h 1847704"/>
                <a:gd name="connsiteX11120" fmla="*/ 847636 w 1842380"/>
                <a:gd name="connsiteY11120" fmla="*/ 702577 h 1847704"/>
                <a:gd name="connsiteX11121" fmla="*/ 845506 w 1842380"/>
                <a:gd name="connsiteY11121" fmla="*/ 703642 h 1847704"/>
                <a:gd name="connsiteX11122" fmla="*/ 852428 w 1842380"/>
                <a:gd name="connsiteY11122" fmla="*/ 707901 h 1847704"/>
                <a:gd name="connsiteX11123" fmla="*/ 852428 w 1842380"/>
                <a:gd name="connsiteY11123" fmla="*/ 716954 h 1847704"/>
                <a:gd name="connsiteX11124" fmla="*/ 842311 w 1842380"/>
                <a:gd name="connsiteY11124" fmla="*/ 708966 h 1847704"/>
                <a:gd name="connsiteX11125" fmla="*/ 842311 w 1842380"/>
                <a:gd name="connsiteY11125" fmla="*/ 698849 h 1847704"/>
                <a:gd name="connsiteX11126" fmla="*/ 842311 w 1842380"/>
                <a:gd name="connsiteY11126" fmla="*/ 697784 h 1847704"/>
                <a:gd name="connsiteX11127" fmla="*/ 851895 w 1842380"/>
                <a:gd name="connsiteY11127" fmla="*/ 694589 h 1847704"/>
                <a:gd name="connsiteX11128" fmla="*/ 851895 w 1842380"/>
                <a:gd name="connsiteY11128" fmla="*/ 694589 h 1847704"/>
                <a:gd name="connsiteX11129" fmla="*/ 851895 w 1842380"/>
                <a:gd name="connsiteY11129" fmla="*/ 731331 h 1847704"/>
                <a:gd name="connsiteX11130" fmla="*/ 851895 w 1842380"/>
                <a:gd name="connsiteY11130" fmla="*/ 737188 h 1847704"/>
                <a:gd name="connsiteX11131" fmla="*/ 843908 w 1842380"/>
                <a:gd name="connsiteY11131" fmla="*/ 738253 h 1847704"/>
                <a:gd name="connsiteX11132" fmla="*/ 841778 w 1842380"/>
                <a:gd name="connsiteY11132" fmla="*/ 740383 h 1847704"/>
                <a:gd name="connsiteX11133" fmla="*/ 841778 w 1842380"/>
                <a:gd name="connsiteY11133" fmla="*/ 730266 h 1847704"/>
                <a:gd name="connsiteX11134" fmla="*/ 843908 w 1842380"/>
                <a:gd name="connsiteY11134" fmla="*/ 731331 h 1847704"/>
                <a:gd name="connsiteX11135" fmla="*/ 851895 w 1842380"/>
                <a:gd name="connsiteY11135" fmla="*/ 731331 h 1847704"/>
                <a:gd name="connsiteX11136" fmla="*/ 851895 w 1842380"/>
                <a:gd name="connsiteY11136" fmla="*/ 731331 h 1847704"/>
                <a:gd name="connsiteX11137" fmla="*/ 851895 w 1842380"/>
                <a:gd name="connsiteY11137" fmla="*/ 1133353 h 1847704"/>
                <a:gd name="connsiteX11138" fmla="*/ 851895 w 1842380"/>
                <a:gd name="connsiteY11138" fmla="*/ 1139210 h 1847704"/>
                <a:gd name="connsiteX11139" fmla="*/ 851895 w 1842380"/>
                <a:gd name="connsiteY11139" fmla="*/ 1139210 h 1847704"/>
                <a:gd name="connsiteX11140" fmla="*/ 851895 w 1842380"/>
                <a:gd name="connsiteY11140" fmla="*/ 1139210 h 1847704"/>
                <a:gd name="connsiteX11141" fmla="*/ 851895 w 1842380"/>
                <a:gd name="connsiteY11141" fmla="*/ 1168496 h 1847704"/>
                <a:gd name="connsiteX11142" fmla="*/ 843908 w 1842380"/>
                <a:gd name="connsiteY11142" fmla="*/ 1138145 h 1847704"/>
                <a:gd name="connsiteX11143" fmla="*/ 841778 w 1842380"/>
                <a:gd name="connsiteY11143" fmla="*/ 1136015 h 1847704"/>
                <a:gd name="connsiteX11144" fmla="*/ 841778 w 1842380"/>
                <a:gd name="connsiteY11144" fmla="*/ 1128028 h 1847704"/>
                <a:gd name="connsiteX11145" fmla="*/ 847636 w 1842380"/>
                <a:gd name="connsiteY11145" fmla="*/ 1133885 h 1847704"/>
                <a:gd name="connsiteX11146" fmla="*/ 851895 w 1842380"/>
                <a:gd name="connsiteY11146" fmla="*/ 1133353 h 1847704"/>
                <a:gd name="connsiteX11147" fmla="*/ 851895 w 1842380"/>
                <a:gd name="connsiteY11147" fmla="*/ 1133353 h 1847704"/>
                <a:gd name="connsiteX11148" fmla="*/ 851895 w 1842380"/>
                <a:gd name="connsiteY11148" fmla="*/ 1168496 h 1847704"/>
                <a:gd name="connsiteX11149" fmla="*/ 849765 w 1842380"/>
                <a:gd name="connsiteY11149" fmla="*/ 1168496 h 1847704"/>
                <a:gd name="connsiteX11150" fmla="*/ 841778 w 1842380"/>
                <a:gd name="connsiteY11150" fmla="*/ 1166367 h 1847704"/>
                <a:gd name="connsiteX11151" fmla="*/ 841778 w 1842380"/>
                <a:gd name="connsiteY11151" fmla="*/ 1172224 h 1847704"/>
                <a:gd name="connsiteX11152" fmla="*/ 851895 w 1842380"/>
                <a:gd name="connsiteY11152" fmla="*/ 1175419 h 1847704"/>
                <a:gd name="connsiteX11153" fmla="*/ 851895 w 1842380"/>
                <a:gd name="connsiteY11153" fmla="*/ 1175419 h 1847704"/>
                <a:gd name="connsiteX11154" fmla="*/ 851895 w 1842380"/>
                <a:gd name="connsiteY11154" fmla="*/ 1168496 h 1847704"/>
                <a:gd name="connsiteX11155" fmla="*/ 851895 w 1842380"/>
                <a:gd name="connsiteY11155" fmla="*/ 1168496 h 1847704"/>
                <a:gd name="connsiteX11156" fmla="*/ 851895 w 1842380"/>
                <a:gd name="connsiteY11156" fmla="*/ 1210030 h 1847704"/>
                <a:gd name="connsiteX11157" fmla="*/ 851895 w 1842380"/>
                <a:gd name="connsiteY11157" fmla="*/ 1239316 h 1847704"/>
                <a:gd name="connsiteX11158" fmla="*/ 848700 w 1842380"/>
                <a:gd name="connsiteY11158" fmla="*/ 1243576 h 1847704"/>
                <a:gd name="connsiteX11159" fmla="*/ 845506 w 1842380"/>
                <a:gd name="connsiteY11159" fmla="*/ 1247836 h 1847704"/>
                <a:gd name="connsiteX11160" fmla="*/ 843376 w 1842380"/>
                <a:gd name="connsiteY11160" fmla="*/ 1253693 h 1847704"/>
                <a:gd name="connsiteX11161" fmla="*/ 843376 w 1842380"/>
                <a:gd name="connsiteY11161" fmla="*/ 1256888 h 1847704"/>
                <a:gd name="connsiteX11162" fmla="*/ 844441 w 1842380"/>
                <a:gd name="connsiteY11162" fmla="*/ 1261148 h 1847704"/>
                <a:gd name="connsiteX11163" fmla="*/ 847636 w 1842380"/>
                <a:gd name="connsiteY11163" fmla="*/ 1262213 h 1847704"/>
                <a:gd name="connsiteX11164" fmla="*/ 851895 w 1842380"/>
                <a:gd name="connsiteY11164" fmla="*/ 1263278 h 1847704"/>
                <a:gd name="connsiteX11165" fmla="*/ 851895 w 1842380"/>
                <a:gd name="connsiteY11165" fmla="*/ 1282447 h 1847704"/>
                <a:gd name="connsiteX11166" fmla="*/ 850830 w 1842380"/>
                <a:gd name="connsiteY11166" fmla="*/ 1282447 h 1847704"/>
                <a:gd name="connsiteX11167" fmla="*/ 841778 w 1842380"/>
                <a:gd name="connsiteY11167" fmla="*/ 1283512 h 1847704"/>
                <a:gd name="connsiteX11168" fmla="*/ 841778 w 1842380"/>
                <a:gd name="connsiteY11168" fmla="*/ 1283512 h 1847704"/>
                <a:gd name="connsiteX11169" fmla="*/ 841778 w 1842380"/>
                <a:gd name="connsiteY11169" fmla="*/ 1218017 h 1847704"/>
                <a:gd name="connsiteX11170" fmla="*/ 844973 w 1842380"/>
                <a:gd name="connsiteY11170" fmla="*/ 1213757 h 1847704"/>
                <a:gd name="connsiteX11171" fmla="*/ 848168 w 1842380"/>
                <a:gd name="connsiteY11171" fmla="*/ 1209497 h 1847704"/>
                <a:gd name="connsiteX11172" fmla="*/ 851895 w 1842380"/>
                <a:gd name="connsiteY11172" fmla="*/ 1209497 h 1847704"/>
                <a:gd name="connsiteX11173" fmla="*/ 851895 w 1842380"/>
                <a:gd name="connsiteY11173" fmla="*/ 1210030 h 1847704"/>
                <a:gd name="connsiteX11174" fmla="*/ 851895 w 1842380"/>
                <a:gd name="connsiteY11174" fmla="*/ 1326110 h 1847704"/>
                <a:gd name="connsiteX11175" fmla="*/ 851895 w 1842380"/>
                <a:gd name="connsiteY11175" fmla="*/ 1345280 h 1847704"/>
                <a:gd name="connsiteX11176" fmla="*/ 851895 w 1842380"/>
                <a:gd name="connsiteY11176" fmla="*/ 1345280 h 1847704"/>
                <a:gd name="connsiteX11177" fmla="*/ 848700 w 1842380"/>
                <a:gd name="connsiteY11177" fmla="*/ 1351137 h 1847704"/>
                <a:gd name="connsiteX11178" fmla="*/ 846571 w 1842380"/>
                <a:gd name="connsiteY11178" fmla="*/ 1355397 h 1847704"/>
                <a:gd name="connsiteX11179" fmla="*/ 845506 w 1842380"/>
                <a:gd name="connsiteY11179" fmla="*/ 1358592 h 1847704"/>
                <a:gd name="connsiteX11180" fmla="*/ 843376 w 1842380"/>
                <a:gd name="connsiteY11180" fmla="*/ 1365514 h 1847704"/>
                <a:gd name="connsiteX11181" fmla="*/ 842311 w 1842380"/>
                <a:gd name="connsiteY11181" fmla="*/ 1371371 h 1847704"/>
                <a:gd name="connsiteX11182" fmla="*/ 842311 w 1842380"/>
                <a:gd name="connsiteY11182" fmla="*/ 1371371 h 1847704"/>
                <a:gd name="connsiteX11183" fmla="*/ 842311 w 1842380"/>
                <a:gd name="connsiteY11183" fmla="*/ 1323981 h 1847704"/>
                <a:gd name="connsiteX11184" fmla="*/ 845506 w 1842380"/>
                <a:gd name="connsiteY11184" fmla="*/ 1323981 h 1847704"/>
                <a:gd name="connsiteX11185" fmla="*/ 851895 w 1842380"/>
                <a:gd name="connsiteY11185" fmla="*/ 1326110 h 1847704"/>
                <a:gd name="connsiteX11186" fmla="*/ 851895 w 1842380"/>
                <a:gd name="connsiteY11186" fmla="*/ 1326110 h 1847704"/>
                <a:gd name="connsiteX11187" fmla="*/ 851895 w 1842380"/>
                <a:gd name="connsiteY11187" fmla="*/ 1416100 h 1847704"/>
                <a:gd name="connsiteX11188" fmla="*/ 851895 w 1842380"/>
                <a:gd name="connsiteY11188" fmla="*/ 1426217 h 1847704"/>
                <a:gd name="connsiteX11189" fmla="*/ 841778 w 1842380"/>
                <a:gd name="connsiteY11189" fmla="*/ 1425152 h 1847704"/>
                <a:gd name="connsiteX11190" fmla="*/ 841778 w 1842380"/>
                <a:gd name="connsiteY11190" fmla="*/ 1416100 h 1847704"/>
                <a:gd name="connsiteX11191" fmla="*/ 851895 w 1842380"/>
                <a:gd name="connsiteY11191" fmla="*/ 1416100 h 1847704"/>
                <a:gd name="connsiteX11192" fmla="*/ 851895 w 1842380"/>
                <a:gd name="connsiteY11192" fmla="*/ 1416100 h 1847704"/>
                <a:gd name="connsiteX11193" fmla="*/ 851895 w 1842380"/>
                <a:gd name="connsiteY11193" fmla="*/ 1458698 h 1847704"/>
                <a:gd name="connsiteX11194" fmla="*/ 851895 w 1842380"/>
                <a:gd name="connsiteY11194" fmla="*/ 1477867 h 1847704"/>
                <a:gd name="connsiteX11195" fmla="*/ 848700 w 1842380"/>
                <a:gd name="connsiteY11195" fmla="*/ 1477867 h 1847704"/>
                <a:gd name="connsiteX11196" fmla="*/ 841778 w 1842380"/>
                <a:gd name="connsiteY11196" fmla="*/ 1477867 h 1847704"/>
                <a:gd name="connsiteX11197" fmla="*/ 841778 w 1842380"/>
                <a:gd name="connsiteY11197" fmla="*/ 1468815 h 1847704"/>
                <a:gd name="connsiteX11198" fmla="*/ 843908 w 1842380"/>
                <a:gd name="connsiteY11198" fmla="*/ 1468815 h 1847704"/>
                <a:gd name="connsiteX11199" fmla="*/ 843908 w 1842380"/>
                <a:gd name="connsiteY11199" fmla="*/ 1467750 h 1847704"/>
                <a:gd name="connsiteX11200" fmla="*/ 844973 w 1842380"/>
                <a:gd name="connsiteY11200" fmla="*/ 1467750 h 1847704"/>
                <a:gd name="connsiteX11201" fmla="*/ 841778 w 1842380"/>
                <a:gd name="connsiteY11201" fmla="*/ 1461893 h 1847704"/>
                <a:gd name="connsiteX11202" fmla="*/ 841778 w 1842380"/>
                <a:gd name="connsiteY11202" fmla="*/ 1430476 h 1847704"/>
                <a:gd name="connsiteX11203" fmla="*/ 851895 w 1842380"/>
                <a:gd name="connsiteY11203" fmla="*/ 1458698 h 1847704"/>
                <a:gd name="connsiteX11204" fmla="*/ 851895 w 1842380"/>
                <a:gd name="connsiteY11204" fmla="*/ 1458698 h 1847704"/>
                <a:gd name="connsiteX11205" fmla="*/ 851895 w 1842380"/>
                <a:gd name="connsiteY11205" fmla="*/ 1567856 h 1847704"/>
                <a:gd name="connsiteX11206" fmla="*/ 851895 w 1842380"/>
                <a:gd name="connsiteY11206" fmla="*/ 1613117 h 1847704"/>
                <a:gd name="connsiteX11207" fmla="*/ 848700 w 1842380"/>
                <a:gd name="connsiteY11207" fmla="*/ 1609922 h 1847704"/>
                <a:gd name="connsiteX11208" fmla="*/ 842843 w 1842380"/>
                <a:gd name="connsiteY11208" fmla="*/ 1588623 h 1847704"/>
                <a:gd name="connsiteX11209" fmla="*/ 851895 w 1842380"/>
                <a:gd name="connsiteY11209" fmla="*/ 1567856 h 1847704"/>
                <a:gd name="connsiteX11210" fmla="*/ 851895 w 1842380"/>
                <a:gd name="connsiteY11210" fmla="*/ 1567856 h 1847704"/>
                <a:gd name="connsiteX11211" fmla="*/ 851895 w 1842380"/>
                <a:gd name="connsiteY11211" fmla="*/ 1633351 h 1847704"/>
                <a:gd name="connsiteX11212" fmla="*/ 851895 w 1842380"/>
                <a:gd name="connsiteY11212" fmla="*/ 1651456 h 1847704"/>
                <a:gd name="connsiteX11213" fmla="*/ 842843 w 1842380"/>
                <a:gd name="connsiteY11213" fmla="*/ 1648261 h 1847704"/>
                <a:gd name="connsiteX11214" fmla="*/ 846038 w 1842380"/>
                <a:gd name="connsiteY11214" fmla="*/ 1630156 h 1847704"/>
                <a:gd name="connsiteX11215" fmla="*/ 851895 w 1842380"/>
                <a:gd name="connsiteY11215" fmla="*/ 1633351 h 1847704"/>
                <a:gd name="connsiteX11216" fmla="*/ 851895 w 1842380"/>
                <a:gd name="connsiteY11216" fmla="*/ 1633351 h 1847704"/>
                <a:gd name="connsiteX11217" fmla="*/ 851895 w 1842380"/>
                <a:gd name="connsiteY11217" fmla="*/ 1740380 h 1847704"/>
                <a:gd name="connsiteX11218" fmla="*/ 851895 w 1842380"/>
                <a:gd name="connsiteY11218" fmla="*/ 1793095 h 1847704"/>
                <a:gd name="connsiteX11219" fmla="*/ 841778 w 1842380"/>
                <a:gd name="connsiteY11219" fmla="*/ 1772861 h 1847704"/>
                <a:gd name="connsiteX11220" fmla="*/ 841778 w 1842380"/>
                <a:gd name="connsiteY11220" fmla="*/ 1741445 h 1847704"/>
                <a:gd name="connsiteX11221" fmla="*/ 851895 w 1842380"/>
                <a:gd name="connsiteY11221" fmla="*/ 1740380 h 1847704"/>
                <a:gd name="connsiteX11222" fmla="*/ 851895 w 1842380"/>
                <a:gd name="connsiteY11222" fmla="*/ 1740380 h 1847704"/>
                <a:gd name="connsiteX11223" fmla="*/ 851895 w 1842380"/>
                <a:gd name="connsiteY11223" fmla="*/ 1827174 h 1847704"/>
                <a:gd name="connsiteX11224" fmla="*/ 851895 w 1842380"/>
                <a:gd name="connsiteY11224" fmla="*/ 1843148 h 1847704"/>
                <a:gd name="connsiteX11225" fmla="*/ 841778 w 1842380"/>
                <a:gd name="connsiteY11225" fmla="*/ 1843148 h 1847704"/>
                <a:gd name="connsiteX11226" fmla="*/ 841778 w 1842380"/>
                <a:gd name="connsiteY11226" fmla="*/ 1827174 h 1847704"/>
                <a:gd name="connsiteX11227" fmla="*/ 851895 w 1842380"/>
                <a:gd name="connsiteY11227" fmla="*/ 1827174 h 1847704"/>
                <a:gd name="connsiteX11228" fmla="*/ 851895 w 1842380"/>
                <a:gd name="connsiteY11228" fmla="*/ 1827174 h 1847704"/>
                <a:gd name="connsiteX11229" fmla="*/ 841246 w 1842380"/>
                <a:gd name="connsiteY11229" fmla="*/ 579574 h 1847704"/>
                <a:gd name="connsiteX11230" fmla="*/ 841246 w 1842380"/>
                <a:gd name="connsiteY11230" fmla="*/ 575314 h 1847704"/>
                <a:gd name="connsiteX11231" fmla="*/ 841246 w 1842380"/>
                <a:gd name="connsiteY11231" fmla="*/ 577444 h 1847704"/>
                <a:gd name="connsiteX11232" fmla="*/ 841246 w 1842380"/>
                <a:gd name="connsiteY11232" fmla="*/ 579574 h 1847704"/>
                <a:gd name="connsiteX11233" fmla="*/ 841246 w 1842380"/>
                <a:gd name="connsiteY11233" fmla="*/ 881490 h 1847704"/>
                <a:gd name="connsiteX11234" fmla="*/ 834324 w 1842380"/>
                <a:gd name="connsiteY11234" fmla="*/ 881490 h 1847704"/>
                <a:gd name="connsiteX11235" fmla="*/ 834324 w 1842380"/>
                <a:gd name="connsiteY11235" fmla="*/ 936868 h 1847704"/>
                <a:gd name="connsiteX11236" fmla="*/ 841246 w 1842380"/>
                <a:gd name="connsiteY11236" fmla="*/ 941128 h 1847704"/>
                <a:gd name="connsiteX11237" fmla="*/ 841246 w 1842380"/>
                <a:gd name="connsiteY11237" fmla="*/ 881490 h 1847704"/>
                <a:gd name="connsiteX11238" fmla="*/ 841246 w 1842380"/>
                <a:gd name="connsiteY11238" fmla="*/ 881490 h 1847704"/>
                <a:gd name="connsiteX11239" fmla="*/ 841246 w 1842380"/>
                <a:gd name="connsiteY11239" fmla="*/ 1015142 h 1847704"/>
                <a:gd name="connsiteX11240" fmla="*/ 834324 w 1842380"/>
                <a:gd name="connsiteY11240" fmla="*/ 1035376 h 1847704"/>
                <a:gd name="connsiteX11241" fmla="*/ 834324 w 1842380"/>
                <a:gd name="connsiteY11241" fmla="*/ 1064663 h 1847704"/>
                <a:gd name="connsiteX11242" fmla="*/ 841246 w 1842380"/>
                <a:gd name="connsiteY11242" fmla="*/ 1060403 h 1847704"/>
                <a:gd name="connsiteX11243" fmla="*/ 841246 w 1842380"/>
                <a:gd name="connsiteY11243" fmla="*/ 1015142 h 1847704"/>
                <a:gd name="connsiteX11244" fmla="*/ 841246 w 1842380"/>
                <a:gd name="connsiteY11244" fmla="*/ 1015142 h 1847704"/>
                <a:gd name="connsiteX11245" fmla="*/ 841246 w 1842380"/>
                <a:gd name="connsiteY11245" fmla="*/ 6626 h 1847704"/>
                <a:gd name="connsiteX11246" fmla="*/ 841246 w 1842380"/>
                <a:gd name="connsiteY11246" fmla="*/ 22600 h 1847704"/>
                <a:gd name="connsiteX11247" fmla="*/ 834324 w 1842380"/>
                <a:gd name="connsiteY11247" fmla="*/ 23665 h 1847704"/>
                <a:gd name="connsiteX11248" fmla="*/ 834324 w 1842380"/>
                <a:gd name="connsiteY11248" fmla="*/ 7690 h 1847704"/>
                <a:gd name="connsiteX11249" fmla="*/ 841246 w 1842380"/>
                <a:gd name="connsiteY11249" fmla="*/ 6626 h 1847704"/>
                <a:gd name="connsiteX11250" fmla="*/ 841246 w 1842380"/>
                <a:gd name="connsiteY11250" fmla="*/ 6626 h 1847704"/>
                <a:gd name="connsiteX11251" fmla="*/ 841246 w 1842380"/>
                <a:gd name="connsiteY11251" fmla="*/ 51354 h 1847704"/>
                <a:gd name="connsiteX11252" fmla="*/ 841246 w 1842380"/>
                <a:gd name="connsiteY11252" fmla="*/ 84900 h 1847704"/>
                <a:gd name="connsiteX11253" fmla="*/ 834324 w 1842380"/>
                <a:gd name="connsiteY11253" fmla="*/ 75848 h 1847704"/>
                <a:gd name="connsiteX11254" fmla="*/ 834324 w 1842380"/>
                <a:gd name="connsiteY11254" fmla="*/ 43899 h 1847704"/>
                <a:gd name="connsiteX11255" fmla="*/ 841246 w 1842380"/>
                <a:gd name="connsiteY11255" fmla="*/ 51354 h 1847704"/>
                <a:gd name="connsiteX11256" fmla="*/ 841246 w 1842380"/>
                <a:gd name="connsiteY11256" fmla="*/ 51354 h 1847704"/>
                <a:gd name="connsiteX11257" fmla="*/ 841246 w 1842380"/>
                <a:gd name="connsiteY11257" fmla="*/ 95550 h 1847704"/>
                <a:gd name="connsiteX11258" fmla="*/ 841246 w 1842380"/>
                <a:gd name="connsiteY11258" fmla="*/ 112589 h 1847704"/>
                <a:gd name="connsiteX11259" fmla="*/ 834324 w 1842380"/>
                <a:gd name="connsiteY11259" fmla="*/ 113654 h 1847704"/>
                <a:gd name="connsiteX11260" fmla="*/ 834324 w 1842380"/>
                <a:gd name="connsiteY11260" fmla="*/ 97680 h 1847704"/>
                <a:gd name="connsiteX11261" fmla="*/ 841246 w 1842380"/>
                <a:gd name="connsiteY11261" fmla="*/ 95550 h 1847704"/>
                <a:gd name="connsiteX11262" fmla="*/ 841246 w 1842380"/>
                <a:gd name="connsiteY11262" fmla="*/ 95550 h 1847704"/>
                <a:gd name="connsiteX11263" fmla="*/ 841246 w 1842380"/>
                <a:gd name="connsiteY11263" fmla="*/ 283515 h 1847704"/>
                <a:gd name="connsiteX11264" fmla="*/ 841246 w 1842380"/>
                <a:gd name="connsiteY11264" fmla="*/ 322919 h 1847704"/>
                <a:gd name="connsiteX11265" fmla="*/ 834324 w 1842380"/>
                <a:gd name="connsiteY11265" fmla="*/ 325048 h 1847704"/>
                <a:gd name="connsiteX11266" fmla="*/ 834324 w 1842380"/>
                <a:gd name="connsiteY11266" fmla="*/ 282450 h 1847704"/>
                <a:gd name="connsiteX11267" fmla="*/ 841246 w 1842380"/>
                <a:gd name="connsiteY11267" fmla="*/ 283515 h 1847704"/>
                <a:gd name="connsiteX11268" fmla="*/ 841246 w 1842380"/>
                <a:gd name="connsiteY11268" fmla="*/ 283515 h 1847704"/>
                <a:gd name="connsiteX11269" fmla="*/ 841246 w 1842380"/>
                <a:gd name="connsiteY11269" fmla="*/ 390543 h 1847704"/>
                <a:gd name="connsiteX11270" fmla="*/ 841246 w 1842380"/>
                <a:gd name="connsiteY11270" fmla="*/ 400661 h 1847704"/>
                <a:gd name="connsiteX11271" fmla="*/ 834324 w 1842380"/>
                <a:gd name="connsiteY11271" fmla="*/ 400661 h 1847704"/>
                <a:gd name="connsiteX11272" fmla="*/ 834324 w 1842380"/>
                <a:gd name="connsiteY11272" fmla="*/ 390543 h 1847704"/>
                <a:gd name="connsiteX11273" fmla="*/ 841246 w 1842380"/>
                <a:gd name="connsiteY11273" fmla="*/ 390543 h 1847704"/>
                <a:gd name="connsiteX11274" fmla="*/ 841246 w 1842380"/>
                <a:gd name="connsiteY11274" fmla="*/ 390543 h 1847704"/>
                <a:gd name="connsiteX11275" fmla="*/ 841246 w 1842380"/>
                <a:gd name="connsiteY11275" fmla="*/ 433142 h 1847704"/>
                <a:gd name="connsiteX11276" fmla="*/ 841246 w 1842380"/>
                <a:gd name="connsiteY11276" fmla="*/ 451246 h 1847704"/>
                <a:gd name="connsiteX11277" fmla="*/ 834324 w 1842380"/>
                <a:gd name="connsiteY11277" fmla="*/ 453376 h 1847704"/>
                <a:gd name="connsiteX11278" fmla="*/ 834324 w 1842380"/>
                <a:gd name="connsiteY11278" fmla="*/ 444324 h 1847704"/>
                <a:gd name="connsiteX11279" fmla="*/ 835388 w 1842380"/>
                <a:gd name="connsiteY11279" fmla="*/ 443259 h 1847704"/>
                <a:gd name="connsiteX11280" fmla="*/ 834324 w 1842380"/>
                <a:gd name="connsiteY11280" fmla="*/ 442194 h 1847704"/>
                <a:gd name="connsiteX11281" fmla="*/ 834324 w 1842380"/>
                <a:gd name="connsiteY11281" fmla="*/ 426220 h 1847704"/>
                <a:gd name="connsiteX11282" fmla="*/ 841246 w 1842380"/>
                <a:gd name="connsiteY11282" fmla="*/ 433142 h 1847704"/>
                <a:gd name="connsiteX11283" fmla="*/ 841246 w 1842380"/>
                <a:gd name="connsiteY11283" fmla="*/ 433142 h 1847704"/>
                <a:gd name="connsiteX11284" fmla="*/ 841246 w 1842380"/>
                <a:gd name="connsiteY11284" fmla="*/ 575314 h 1847704"/>
                <a:gd name="connsiteX11285" fmla="*/ 841246 w 1842380"/>
                <a:gd name="connsiteY11285" fmla="*/ 579574 h 1847704"/>
                <a:gd name="connsiteX11286" fmla="*/ 841246 w 1842380"/>
                <a:gd name="connsiteY11286" fmla="*/ 580639 h 1847704"/>
                <a:gd name="connsiteX11287" fmla="*/ 841246 w 1842380"/>
                <a:gd name="connsiteY11287" fmla="*/ 584899 h 1847704"/>
                <a:gd name="connsiteX11288" fmla="*/ 841246 w 1842380"/>
                <a:gd name="connsiteY11288" fmla="*/ 655718 h 1847704"/>
                <a:gd name="connsiteX11289" fmla="*/ 841246 w 1842380"/>
                <a:gd name="connsiteY11289" fmla="*/ 656783 h 1847704"/>
                <a:gd name="connsiteX11290" fmla="*/ 838051 w 1842380"/>
                <a:gd name="connsiteY11290" fmla="*/ 659978 h 1847704"/>
                <a:gd name="connsiteX11291" fmla="*/ 834856 w 1842380"/>
                <a:gd name="connsiteY11291" fmla="*/ 665836 h 1847704"/>
                <a:gd name="connsiteX11292" fmla="*/ 834856 w 1842380"/>
                <a:gd name="connsiteY11292" fmla="*/ 573717 h 1847704"/>
                <a:gd name="connsiteX11293" fmla="*/ 836986 w 1842380"/>
                <a:gd name="connsiteY11293" fmla="*/ 573717 h 1847704"/>
                <a:gd name="connsiteX11294" fmla="*/ 841246 w 1842380"/>
                <a:gd name="connsiteY11294" fmla="*/ 573717 h 1847704"/>
                <a:gd name="connsiteX11295" fmla="*/ 841246 w 1842380"/>
                <a:gd name="connsiteY11295" fmla="*/ 575314 h 1847704"/>
                <a:gd name="connsiteX11296" fmla="*/ 841246 w 1842380"/>
                <a:gd name="connsiteY11296" fmla="*/ 575314 h 1847704"/>
                <a:gd name="connsiteX11297" fmla="*/ 841246 w 1842380"/>
                <a:gd name="connsiteY11297" fmla="*/ 698849 h 1847704"/>
                <a:gd name="connsiteX11298" fmla="*/ 841246 w 1842380"/>
                <a:gd name="connsiteY11298" fmla="*/ 708966 h 1847704"/>
                <a:gd name="connsiteX11299" fmla="*/ 834324 w 1842380"/>
                <a:gd name="connsiteY11299" fmla="*/ 707901 h 1847704"/>
                <a:gd name="connsiteX11300" fmla="*/ 834324 w 1842380"/>
                <a:gd name="connsiteY11300" fmla="*/ 700979 h 1847704"/>
                <a:gd name="connsiteX11301" fmla="*/ 835388 w 1842380"/>
                <a:gd name="connsiteY11301" fmla="*/ 700979 h 1847704"/>
                <a:gd name="connsiteX11302" fmla="*/ 841246 w 1842380"/>
                <a:gd name="connsiteY11302" fmla="*/ 698849 h 1847704"/>
                <a:gd name="connsiteX11303" fmla="*/ 841246 w 1842380"/>
                <a:gd name="connsiteY11303" fmla="*/ 698849 h 1847704"/>
                <a:gd name="connsiteX11304" fmla="*/ 841246 w 1842380"/>
                <a:gd name="connsiteY11304" fmla="*/ 730266 h 1847704"/>
                <a:gd name="connsiteX11305" fmla="*/ 841246 w 1842380"/>
                <a:gd name="connsiteY11305" fmla="*/ 740383 h 1847704"/>
                <a:gd name="connsiteX11306" fmla="*/ 834324 w 1842380"/>
                <a:gd name="connsiteY11306" fmla="*/ 744643 h 1847704"/>
                <a:gd name="connsiteX11307" fmla="*/ 834324 w 1842380"/>
                <a:gd name="connsiteY11307" fmla="*/ 736655 h 1847704"/>
                <a:gd name="connsiteX11308" fmla="*/ 836453 w 1842380"/>
                <a:gd name="connsiteY11308" fmla="*/ 735590 h 1847704"/>
                <a:gd name="connsiteX11309" fmla="*/ 834324 w 1842380"/>
                <a:gd name="connsiteY11309" fmla="*/ 734525 h 1847704"/>
                <a:gd name="connsiteX11310" fmla="*/ 834324 w 1842380"/>
                <a:gd name="connsiteY11310" fmla="*/ 726538 h 1847704"/>
                <a:gd name="connsiteX11311" fmla="*/ 841246 w 1842380"/>
                <a:gd name="connsiteY11311" fmla="*/ 730266 h 1847704"/>
                <a:gd name="connsiteX11312" fmla="*/ 841246 w 1842380"/>
                <a:gd name="connsiteY11312" fmla="*/ 730266 h 1847704"/>
                <a:gd name="connsiteX11313" fmla="*/ 841246 w 1842380"/>
                <a:gd name="connsiteY11313" fmla="*/ 1128028 h 1847704"/>
                <a:gd name="connsiteX11314" fmla="*/ 841246 w 1842380"/>
                <a:gd name="connsiteY11314" fmla="*/ 1136015 h 1847704"/>
                <a:gd name="connsiteX11315" fmla="*/ 834324 w 1842380"/>
                <a:gd name="connsiteY11315" fmla="*/ 1131755 h 1847704"/>
                <a:gd name="connsiteX11316" fmla="*/ 834324 w 1842380"/>
                <a:gd name="connsiteY11316" fmla="*/ 1124833 h 1847704"/>
                <a:gd name="connsiteX11317" fmla="*/ 841246 w 1842380"/>
                <a:gd name="connsiteY11317" fmla="*/ 1128028 h 1847704"/>
                <a:gd name="connsiteX11318" fmla="*/ 841246 w 1842380"/>
                <a:gd name="connsiteY11318" fmla="*/ 1128028 h 1847704"/>
                <a:gd name="connsiteX11319" fmla="*/ 841246 w 1842380"/>
                <a:gd name="connsiteY11319" fmla="*/ 1166367 h 1847704"/>
                <a:gd name="connsiteX11320" fmla="*/ 841246 w 1842380"/>
                <a:gd name="connsiteY11320" fmla="*/ 1172224 h 1847704"/>
                <a:gd name="connsiteX11321" fmla="*/ 834324 w 1842380"/>
                <a:gd name="connsiteY11321" fmla="*/ 1170094 h 1847704"/>
                <a:gd name="connsiteX11322" fmla="*/ 834324 w 1842380"/>
                <a:gd name="connsiteY11322" fmla="*/ 1163172 h 1847704"/>
                <a:gd name="connsiteX11323" fmla="*/ 841246 w 1842380"/>
                <a:gd name="connsiteY11323" fmla="*/ 1166367 h 1847704"/>
                <a:gd name="connsiteX11324" fmla="*/ 841246 w 1842380"/>
                <a:gd name="connsiteY11324" fmla="*/ 1166367 h 1847704"/>
                <a:gd name="connsiteX11325" fmla="*/ 841246 w 1842380"/>
                <a:gd name="connsiteY11325" fmla="*/ 1219082 h 1847704"/>
                <a:gd name="connsiteX11326" fmla="*/ 841246 w 1842380"/>
                <a:gd name="connsiteY11326" fmla="*/ 1284577 h 1847704"/>
                <a:gd name="connsiteX11327" fmla="*/ 836986 w 1842380"/>
                <a:gd name="connsiteY11327" fmla="*/ 1286707 h 1847704"/>
                <a:gd name="connsiteX11328" fmla="*/ 834856 w 1842380"/>
                <a:gd name="connsiteY11328" fmla="*/ 1288837 h 1847704"/>
                <a:gd name="connsiteX11329" fmla="*/ 834856 w 1842380"/>
                <a:gd name="connsiteY11329" fmla="*/ 1229199 h 1847704"/>
                <a:gd name="connsiteX11330" fmla="*/ 838051 w 1842380"/>
                <a:gd name="connsiteY11330" fmla="*/ 1226004 h 1847704"/>
                <a:gd name="connsiteX11331" fmla="*/ 839116 w 1842380"/>
                <a:gd name="connsiteY11331" fmla="*/ 1220147 h 1847704"/>
                <a:gd name="connsiteX11332" fmla="*/ 841246 w 1842380"/>
                <a:gd name="connsiteY11332" fmla="*/ 1219082 h 1847704"/>
                <a:gd name="connsiteX11333" fmla="*/ 841246 w 1842380"/>
                <a:gd name="connsiteY11333" fmla="*/ 1219082 h 1847704"/>
                <a:gd name="connsiteX11334" fmla="*/ 841246 w 1842380"/>
                <a:gd name="connsiteY11334" fmla="*/ 1323981 h 1847704"/>
                <a:gd name="connsiteX11335" fmla="*/ 841246 w 1842380"/>
                <a:gd name="connsiteY11335" fmla="*/ 1371371 h 1847704"/>
                <a:gd name="connsiteX11336" fmla="*/ 840181 w 1842380"/>
                <a:gd name="connsiteY11336" fmla="*/ 1375631 h 1847704"/>
                <a:gd name="connsiteX11337" fmla="*/ 836986 w 1842380"/>
                <a:gd name="connsiteY11337" fmla="*/ 1378826 h 1847704"/>
                <a:gd name="connsiteX11338" fmla="*/ 834856 w 1842380"/>
                <a:gd name="connsiteY11338" fmla="*/ 1377761 h 1847704"/>
                <a:gd name="connsiteX11339" fmla="*/ 834856 w 1842380"/>
                <a:gd name="connsiteY11339" fmla="*/ 1322383 h 1847704"/>
                <a:gd name="connsiteX11340" fmla="*/ 838051 w 1842380"/>
                <a:gd name="connsiteY11340" fmla="*/ 1323448 h 1847704"/>
                <a:gd name="connsiteX11341" fmla="*/ 841246 w 1842380"/>
                <a:gd name="connsiteY11341" fmla="*/ 1323448 h 1847704"/>
                <a:gd name="connsiteX11342" fmla="*/ 841246 w 1842380"/>
                <a:gd name="connsiteY11342" fmla="*/ 1323981 h 1847704"/>
                <a:gd name="connsiteX11343" fmla="*/ 841246 w 1842380"/>
                <a:gd name="connsiteY11343" fmla="*/ 1416100 h 1847704"/>
                <a:gd name="connsiteX11344" fmla="*/ 841246 w 1842380"/>
                <a:gd name="connsiteY11344" fmla="*/ 1425152 h 1847704"/>
                <a:gd name="connsiteX11345" fmla="*/ 838051 w 1842380"/>
                <a:gd name="connsiteY11345" fmla="*/ 1425152 h 1847704"/>
                <a:gd name="connsiteX11346" fmla="*/ 841246 w 1842380"/>
                <a:gd name="connsiteY11346" fmla="*/ 1431009 h 1847704"/>
                <a:gd name="connsiteX11347" fmla="*/ 841246 w 1842380"/>
                <a:gd name="connsiteY11347" fmla="*/ 1462425 h 1847704"/>
                <a:gd name="connsiteX11348" fmla="*/ 834324 w 1842380"/>
                <a:gd name="connsiteY11348" fmla="*/ 1446451 h 1847704"/>
                <a:gd name="connsiteX11349" fmla="*/ 834324 w 1842380"/>
                <a:gd name="connsiteY11349" fmla="*/ 1416100 h 1847704"/>
                <a:gd name="connsiteX11350" fmla="*/ 841246 w 1842380"/>
                <a:gd name="connsiteY11350" fmla="*/ 1416100 h 1847704"/>
                <a:gd name="connsiteX11351" fmla="*/ 841246 w 1842380"/>
                <a:gd name="connsiteY11351" fmla="*/ 1416100 h 1847704"/>
                <a:gd name="connsiteX11352" fmla="*/ 841246 w 1842380"/>
                <a:gd name="connsiteY11352" fmla="*/ 1468815 h 1847704"/>
                <a:gd name="connsiteX11353" fmla="*/ 841246 w 1842380"/>
                <a:gd name="connsiteY11353" fmla="*/ 1477867 h 1847704"/>
                <a:gd name="connsiteX11354" fmla="*/ 834324 w 1842380"/>
                <a:gd name="connsiteY11354" fmla="*/ 1477867 h 1847704"/>
                <a:gd name="connsiteX11355" fmla="*/ 834324 w 1842380"/>
                <a:gd name="connsiteY11355" fmla="*/ 1467750 h 1847704"/>
                <a:gd name="connsiteX11356" fmla="*/ 841246 w 1842380"/>
                <a:gd name="connsiteY11356" fmla="*/ 1468815 h 1847704"/>
                <a:gd name="connsiteX11357" fmla="*/ 841246 w 1842380"/>
                <a:gd name="connsiteY11357" fmla="*/ 1468815 h 1847704"/>
                <a:gd name="connsiteX11358" fmla="*/ 841246 w 1842380"/>
                <a:gd name="connsiteY11358" fmla="*/ 1741445 h 1847704"/>
                <a:gd name="connsiteX11359" fmla="*/ 841246 w 1842380"/>
                <a:gd name="connsiteY11359" fmla="*/ 1772861 h 1847704"/>
                <a:gd name="connsiteX11360" fmla="*/ 834324 w 1842380"/>
                <a:gd name="connsiteY11360" fmla="*/ 1762744 h 1847704"/>
                <a:gd name="connsiteX11361" fmla="*/ 834324 w 1842380"/>
                <a:gd name="connsiteY11361" fmla="*/ 1739315 h 1847704"/>
                <a:gd name="connsiteX11362" fmla="*/ 838583 w 1842380"/>
                <a:gd name="connsiteY11362" fmla="*/ 1742510 h 1847704"/>
                <a:gd name="connsiteX11363" fmla="*/ 841246 w 1842380"/>
                <a:gd name="connsiteY11363" fmla="*/ 1741445 h 1847704"/>
                <a:gd name="connsiteX11364" fmla="*/ 841246 w 1842380"/>
                <a:gd name="connsiteY11364" fmla="*/ 1741445 h 1847704"/>
                <a:gd name="connsiteX11365" fmla="*/ 841246 w 1842380"/>
                <a:gd name="connsiteY11365" fmla="*/ 1827174 h 1847704"/>
                <a:gd name="connsiteX11366" fmla="*/ 841246 w 1842380"/>
                <a:gd name="connsiteY11366" fmla="*/ 1843148 h 1847704"/>
                <a:gd name="connsiteX11367" fmla="*/ 834324 w 1842380"/>
                <a:gd name="connsiteY11367" fmla="*/ 1842083 h 1847704"/>
                <a:gd name="connsiteX11368" fmla="*/ 834324 w 1842380"/>
                <a:gd name="connsiteY11368" fmla="*/ 1826109 h 1847704"/>
                <a:gd name="connsiteX11369" fmla="*/ 841246 w 1842380"/>
                <a:gd name="connsiteY11369" fmla="*/ 1827174 h 1847704"/>
                <a:gd name="connsiteX11370" fmla="*/ 834856 w 1842380"/>
                <a:gd name="connsiteY11370" fmla="*/ 881490 h 1847704"/>
                <a:gd name="connsiteX11371" fmla="*/ 822609 w 1842380"/>
                <a:gd name="connsiteY11371" fmla="*/ 881490 h 1847704"/>
                <a:gd name="connsiteX11372" fmla="*/ 822609 w 1842380"/>
                <a:gd name="connsiteY11372" fmla="*/ 927816 h 1847704"/>
                <a:gd name="connsiteX11373" fmla="*/ 834856 w 1842380"/>
                <a:gd name="connsiteY11373" fmla="*/ 936868 h 1847704"/>
                <a:gd name="connsiteX11374" fmla="*/ 834856 w 1842380"/>
                <a:gd name="connsiteY11374" fmla="*/ 881490 h 1847704"/>
                <a:gd name="connsiteX11375" fmla="*/ 834856 w 1842380"/>
                <a:gd name="connsiteY11375" fmla="*/ 881490 h 1847704"/>
                <a:gd name="connsiteX11376" fmla="*/ 834856 w 1842380"/>
                <a:gd name="connsiteY11376" fmla="*/ 1035376 h 1847704"/>
                <a:gd name="connsiteX11377" fmla="*/ 822609 w 1842380"/>
                <a:gd name="connsiteY11377" fmla="*/ 1072650 h 1847704"/>
                <a:gd name="connsiteX11378" fmla="*/ 822609 w 1842380"/>
                <a:gd name="connsiteY11378" fmla="*/ 1073715 h 1847704"/>
                <a:gd name="connsiteX11379" fmla="*/ 834856 w 1842380"/>
                <a:gd name="connsiteY11379" fmla="*/ 1064663 h 1847704"/>
                <a:gd name="connsiteX11380" fmla="*/ 834856 w 1842380"/>
                <a:gd name="connsiteY11380" fmla="*/ 1035376 h 1847704"/>
                <a:gd name="connsiteX11381" fmla="*/ 834856 w 1842380"/>
                <a:gd name="connsiteY11381" fmla="*/ 1035376 h 1847704"/>
                <a:gd name="connsiteX11382" fmla="*/ 834856 w 1842380"/>
                <a:gd name="connsiteY11382" fmla="*/ 7690 h 1847704"/>
                <a:gd name="connsiteX11383" fmla="*/ 834856 w 1842380"/>
                <a:gd name="connsiteY11383" fmla="*/ 23665 h 1847704"/>
                <a:gd name="connsiteX11384" fmla="*/ 822609 w 1842380"/>
                <a:gd name="connsiteY11384" fmla="*/ 25795 h 1847704"/>
                <a:gd name="connsiteX11385" fmla="*/ 822609 w 1842380"/>
                <a:gd name="connsiteY11385" fmla="*/ 9820 h 1847704"/>
                <a:gd name="connsiteX11386" fmla="*/ 834856 w 1842380"/>
                <a:gd name="connsiteY11386" fmla="*/ 7690 h 1847704"/>
                <a:gd name="connsiteX11387" fmla="*/ 834856 w 1842380"/>
                <a:gd name="connsiteY11387" fmla="*/ 7690 h 1847704"/>
                <a:gd name="connsiteX11388" fmla="*/ 834856 w 1842380"/>
                <a:gd name="connsiteY11388" fmla="*/ 43899 h 1847704"/>
                <a:gd name="connsiteX11389" fmla="*/ 834856 w 1842380"/>
                <a:gd name="connsiteY11389" fmla="*/ 76380 h 1847704"/>
                <a:gd name="connsiteX11390" fmla="*/ 822609 w 1842380"/>
                <a:gd name="connsiteY11390" fmla="*/ 57211 h 1847704"/>
                <a:gd name="connsiteX11391" fmla="*/ 822609 w 1842380"/>
                <a:gd name="connsiteY11391" fmla="*/ 28990 h 1847704"/>
                <a:gd name="connsiteX11392" fmla="*/ 834856 w 1842380"/>
                <a:gd name="connsiteY11392" fmla="*/ 43899 h 1847704"/>
                <a:gd name="connsiteX11393" fmla="*/ 834856 w 1842380"/>
                <a:gd name="connsiteY11393" fmla="*/ 43899 h 1847704"/>
                <a:gd name="connsiteX11394" fmla="*/ 834856 w 1842380"/>
                <a:gd name="connsiteY11394" fmla="*/ 97680 h 1847704"/>
                <a:gd name="connsiteX11395" fmla="*/ 834856 w 1842380"/>
                <a:gd name="connsiteY11395" fmla="*/ 113654 h 1847704"/>
                <a:gd name="connsiteX11396" fmla="*/ 822609 w 1842380"/>
                <a:gd name="connsiteY11396" fmla="*/ 115784 h 1847704"/>
                <a:gd name="connsiteX11397" fmla="*/ 822609 w 1842380"/>
                <a:gd name="connsiteY11397" fmla="*/ 99809 h 1847704"/>
                <a:gd name="connsiteX11398" fmla="*/ 834856 w 1842380"/>
                <a:gd name="connsiteY11398" fmla="*/ 97680 h 1847704"/>
                <a:gd name="connsiteX11399" fmla="*/ 834856 w 1842380"/>
                <a:gd name="connsiteY11399" fmla="*/ 97680 h 1847704"/>
                <a:gd name="connsiteX11400" fmla="*/ 834856 w 1842380"/>
                <a:gd name="connsiteY11400" fmla="*/ 282450 h 1847704"/>
                <a:gd name="connsiteX11401" fmla="*/ 834856 w 1842380"/>
                <a:gd name="connsiteY11401" fmla="*/ 325048 h 1847704"/>
                <a:gd name="connsiteX11402" fmla="*/ 831661 w 1842380"/>
                <a:gd name="connsiteY11402" fmla="*/ 326113 h 1847704"/>
                <a:gd name="connsiteX11403" fmla="*/ 822609 w 1842380"/>
                <a:gd name="connsiteY11403" fmla="*/ 327178 h 1847704"/>
                <a:gd name="connsiteX11404" fmla="*/ 822609 w 1842380"/>
                <a:gd name="connsiteY11404" fmla="*/ 280853 h 1847704"/>
                <a:gd name="connsiteX11405" fmla="*/ 834856 w 1842380"/>
                <a:gd name="connsiteY11405" fmla="*/ 282450 h 1847704"/>
                <a:gd name="connsiteX11406" fmla="*/ 834856 w 1842380"/>
                <a:gd name="connsiteY11406" fmla="*/ 282450 h 1847704"/>
                <a:gd name="connsiteX11407" fmla="*/ 834856 w 1842380"/>
                <a:gd name="connsiteY11407" fmla="*/ 390543 h 1847704"/>
                <a:gd name="connsiteX11408" fmla="*/ 834856 w 1842380"/>
                <a:gd name="connsiteY11408" fmla="*/ 400661 h 1847704"/>
                <a:gd name="connsiteX11409" fmla="*/ 822609 w 1842380"/>
                <a:gd name="connsiteY11409" fmla="*/ 402790 h 1847704"/>
                <a:gd name="connsiteX11410" fmla="*/ 822609 w 1842380"/>
                <a:gd name="connsiteY11410" fmla="*/ 392673 h 1847704"/>
                <a:gd name="connsiteX11411" fmla="*/ 834856 w 1842380"/>
                <a:gd name="connsiteY11411" fmla="*/ 390543 h 1847704"/>
                <a:gd name="connsiteX11412" fmla="*/ 834856 w 1842380"/>
                <a:gd name="connsiteY11412" fmla="*/ 390543 h 1847704"/>
                <a:gd name="connsiteX11413" fmla="*/ 834856 w 1842380"/>
                <a:gd name="connsiteY11413" fmla="*/ 426752 h 1847704"/>
                <a:gd name="connsiteX11414" fmla="*/ 834856 w 1842380"/>
                <a:gd name="connsiteY11414" fmla="*/ 442726 h 1847704"/>
                <a:gd name="connsiteX11415" fmla="*/ 822609 w 1842380"/>
                <a:gd name="connsiteY11415" fmla="*/ 429414 h 1847704"/>
                <a:gd name="connsiteX11416" fmla="*/ 822609 w 1842380"/>
                <a:gd name="connsiteY11416" fmla="*/ 412375 h 1847704"/>
                <a:gd name="connsiteX11417" fmla="*/ 834856 w 1842380"/>
                <a:gd name="connsiteY11417" fmla="*/ 426752 h 1847704"/>
                <a:gd name="connsiteX11418" fmla="*/ 834856 w 1842380"/>
                <a:gd name="connsiteY11418" fmla="*/ 426752 h 1847704"/>
                <a:gd name="connsiteX11419" fmla="*/ 834856 w 1842380"/>
                <a:gd name="connsiteY11419" fmla="*/ 444324 h 1847704"/>
                <a:gd name="connsiteX11420" fmla="*/ 834856 w 1842380"/>
                <a:gd name="connsiteY11420" fmla="*/ 453376 h 1847704"/>
                <a:gd name="connsiteX11421" fmla="*/ 822609 w 1842380"/>
                <a:gd name="connsiteY11421" fmla="*/ 457636 h 1847704"/>
                <a:gd name="connsiteX11422" fmla="*/ 822609 w 1842380"/>
                <a:gd name="connsiteY11422" fmla="*/ 447519 h 1847704"/>
                <a:gd name="connsiteX11423" fmla="*/ 834856 w 1842380"/>
                <a:gd name="connsiteY11423" fmla="*/ 444324 h 1847704"/>
                <a:gd name="connsiteX11424" fmla="*/ 834856 w 1842380"/>
                <a:gd name="connsiteY11424" fmla="*/ 444324 h 1847704"/>
                <a:gd name="connsiteX11425" fmla="*/ 834856 w 1842380"/>
                <a:gd name="connsiteY11425" fmla="*/ 573717 h 1847704"/>
                <a:gd name="connsiteX11426" fmla="*/ 834856 w 1842380"/>
                <a:gd name="connsiteY11426" fmla="*/ 665836 h 1847704"/>
                <a:gd name="connsiteX11427" fmla="*/ 833791 w 1842380"/>
                <a:gd name="connsiteY11427" fmla="*/ 667965 h 1847704"/>
                <a:gd name="connsiteX11428" fmla="*/ 829531 w 1842380"/>
                <a:gd name="connsiteY11428" fmla="*/ 675953 h 1847704"/>
                <a:gd name="connsiteX11429" fmla="*/ 822609 w 1842380"/>
                <a:gd name="connsiteY11429" fmla="*/ 681810 h 1847704"/>
                <a:gd name="connsiteX11430" fmla="*/ 822609 w 1842380"/>
                <a:gd name="connsiteY11430" fmla="*/ 650394 h 1847704"/>
                <a:gd name="connsiteX11431" fmla="*/ 823674 w 1842380"/>
                <a:gd name="connsiteY11431" fmla="*/ 647199 h 1847704"/>
                <a:gd name="connsiteX11432" fmla="*/ 824739 w 1842380"/>
                <a:gd name="connsiteY11432" fmla="*/ 641341 h 1847704"/>
                <a:gd name="connsiteX11433" fmla="*/ 824739 w 1842380"/>
                <a:gd name="connsiteY11433" fmla="*/ 637082 h 1847704"/>
                <a:gd name="connsiteX11434" fmla="*/ 823674 w 1842380"/>
                <a:gd name="connsiteY11434" fmla="*/ 633887 h 1847704"/>
                <a:gd name="connsiteX11435" fmla="*/ 822609 w 1842380"/>
                <a:gd name="connsiteY11435" fmla="*/ 633887 h 1847704"/>
                <a:gd name="connsiteX11436" fmla="*/ 822609 w 1842380"/>
                <a:gd name="connsiteY11436" fmla="*/ 604600 h 1847704"/>
                <a:gd name="connsiteX11437" fmla="*/ 828466 w 1842380"/>
                <a:gd name="connsiteY11437" fmla="*/ 603535 h 1847704"/>
                <a:gd name="connsiteX11438" fmla="*/ 829531 w 1842380"/>
                <a:gd name="connsiteY11438" fmla="*/ 600340 h 1847704"/>
                <a:gd name="connsiteX11439" fmla="*/ 828466 w 1842380"/>
                <a:gd name="connsiteY11439" fmla="*/ 594483 h 1847704"/>
                <a:gd name="connsiteX11440" fmla="*/ 825271 w 1842380"/>
                <a:gd name="connsiteY11440" fmla="*/ 595548 h 1847704"/>
                <a:gd name="connsiteX11441" fmla="*/ 823141 w 1842380"/>
                <a:gd name="connsiteY11441" fmla="*/ 596613 h 1847704"/>
                <a:gd name="connsiteX11442" fmla="*/ 823141 w 1842380"/>
                <a:gd name="connsiteY11442" fmla="*/ 583301 h 1847704"/>
                <a:gd name="connsiteX11443" fmla="*/ 824206 w 1842380"/>
                <a:gd name="connsiteY11443" fmla="*/ 583301 h 1847704"/>
                <a:gd name="connsiteX11444" fmla="*/ 825271 w 1842380"/>
                <a:gd name="connsiteY11444" fmla="*/ 580106 h 1847704"/>
                <a:gd name="connsiteX11445" fmla="*/ 823141 w 1842380"/>
                <a:gd name="connsiteY11445" fmla="*/ 576911 h 1847704"/>
                <a:gd name="connsiteX11446" fmla="*/ 823141 w 1842380"/>
                <a:gd name="connsiteY11446" fmla="*/ 515676 h 1847704"/>
                <a:gd name="connsiteX11447" fmla="*/ 824206 w 1842380"/>
                <a:gd name="connsiteY11447" fmla="*/ 514611 h 1847704"/>
                <a:gd name="connsiteX11448" fmla="*/ 827401 w 1842380"/>
                <a:gd name="connsiteY11448" fmla="*/ 512481 h 1847704"/>
                <a:gd name="connsiteX11449" fmla="*/ 831661 w 1842380"/>
                <a:gd name="connsiteY11449" fmla="*/ 514611 h 1847704"/>
                <a:gd name="connsiteX11450" fmla="*/ 832726 w 1842380"/>
                <a:gd name="connsiteY11450" fmla="*/ 517806 h 1847704"/>
                <a:gd name="connsiteX11451" fmla="*/ 832726 w 1842380"/>
                <a:gd name="connsiteY11451" fmla="*/ 523663 h 1847704"/>
                <a:gd name="connsiteX11452" fmla="*/ 833791 w 1842380"/>
                <a:gd name="connsiteY11452" fmla="*/ 530586 h 1847704"/>
                <a:gd name="connsiteX11453" fmla="*/ 832726 w 1842380"/>
                <a:gd name="connsiteY11453" fmla="*/ 536443 h 1847704"/>
                <a:gd name="connsiteX11454" fmla="*/ 832726 w 1842380"/>
                <a:gd name="connsiteY11454" fmla="*/ 543365 h 1847704"/>
                <a:gd name="connsiteX11455" fmla="*/ 833791 w 1842380"/>
                <a:gd name="connsiteY11455" fmla="*/ 546560 h 1847704"/>
                <a:gd name="connsiteX11456" fmla="*/ 832726 w 1842380"/>
                <a:gd name="connsiteY11456" fmla="*/ 554547 h 1847704"/>
                <a:gd name="connsiteX11457" fmla="*/ 832726 w 1842380"/>
                <a:gd name="connsiteY11457" fmla="*/ 565729 h 1847704"/>
                <a:gd name="connsiteX11458" fmla="*/ 833791 w 1842380"/>
                <a:gd name="connsiteY11458" fmla="*/ 571587 h 1847704"/>
                <a:gd name="connsiteX11459" fmla="*/ 833791 w 1842380"/>
                <a:gd name="connsiteY11459" fmla="*/ 574781 h 1847704"/>
                <a:gd name="connsiteX11460" fmla="*/ 834856 w 1842380"/>
                <a:gd name="connsiteY11460" fmla="*/ 574781 h 1847704"/>
                <a:gd name="connsiteX11461" fmla="*/ 834856 w 1842380"/>
                <a:gd name="connsiteY11461" fmla="*/ 573717 h 1847704"/>
                <a:gd name="connsiteX11462" fmla="*/ 834856 w 1842380"/>
                <a:gd name="connsiteY11462" fmla="*/ 700979 h 1847704"/>
                <a:gd name="connsiteX11463" fmla="*/ 834856 w 1842380"/>
                <a:gd name="connsiteY11463" fmla="*/ 707901 h 1847704"/>
                <a:gd name="connsiteX11464" fmla="*/ 822609 w 1842380"/>
                <a:gd name="connsiteY11464" fmla="*/ 711096 h 1847704"/>
                <a:gd name="connsiteX11465" fmla="*/ 822609 w 1842380"/>
                <a:gd name="connsiteY11465" fmla="*/ 704174 h 1847704"/>
                <a:gd name="connsiteX11466" fmla="*/ 834856 w 1842380"/>
                <a:gd name="connsiteY11466" fmla="*/ 700979 h 1847704"/>
                <a:gd name="connsiteX11467" fmla="*/ 834856 w 1842380"/>
                <a:gd name="connsiteY11467" fmla="*/ 700979 h 1847704"/>
                <a:gd name="connsiteX11468" fmla="*/ 834856 w 1842380"/>
                <a:gd name="connsiteY11468" fmla="*/ 727071 h 1847704"/>
                <a:gd name="connsiteX11469" fmla="*/ 834856 w 1842380"/>
                <a:gd name="connsiteY11469" fmla="*/ 735058 h 1847704"/>
                <a:gd name="connsiteX11470" fmla="*/ 822609 w 1842380"/>
                <a:gd name="connsiteY11470" fmla="*/ 726006 h 1847704"/>
                <a:gd name="connsiteX11471" fmla="*/ 822609 w 1842380"/>
                <a:gd name="connsiteY11471" fmla="*/ 718019 h 1847704"/>
                <a:gd name="connsiteX11472" fmla="*/ 834856 w 1842380"/>
                <a:gd name="connsiteY11472" fmla="*/ 727071 h 1847704"/>
                <a:gd name="connsiteX11473" fmla="*/ 834856 w 1842380"/>
                <a:gd name="connsiteY11473" fmla="*/ 727071 h 1847704"/>
                <a:gd name="connsiteX11474" fmla="*/ 834856 w 1842380"/>
                <a:gd name="connsiteY11474" fmla="*/ 737188 h 1847704"/>
                <a:gd name="connsiteX11475" fmla="*/ 834856 w 1842380"/>
                <a:gd name="connsiteY11475" fmla="*/ 745175 h 1847704"/>
                <a:gd name="connsiteX11476" fmla="*/ 822609 w 1842380"/>
                <a:gd name="connsiteY11476" fmla="*/ 749435 h 1847704"/>
                <a:gd name="connsiteX11477" fmla="*/ 822609 w 1842380"/>
                <a:gd name="connsiteY11477" fmla="*/ 742513 h 1847704"/>
                <a:gd name="connsiteX11478" fmla="*/ 834856 w 1842380"/>
                <a:gd name="connsiteY11478" fmla="*/ 737188 h 1847704"/>
                <a:gd name="connsiteX11479" fmla="*/ 834856 w 1842380"/>
                <a:gd name="connsiteY11479" fmla="*/ 737188 h 1847704"/>
                <a:gd name="connsiteX11480" fmla="*/ 834856 w 1842380"/>
                <a:gd name="connsiteY11480" fmla="*/ 1124301 h 1847704"/>
                <a:gd name="connsiteX11481" fmla="*/ 834856 w 1842380"/>
                <a:gd name="connsiteY11481" fmla="*/ 1131223 h 1847704"/>
                <a:gd name="connsiteX11482" fmla="*/ 826869 w 1842380"/>
                <a:gd name="connsiteY11482" fmla="*/ 1129093 h 1847704"/>
                <a:gd name="connsiteX11483" fmla="*/ 834856 w 1842380"/>
                <a:gd name="connsiteY11483" fmla="*/ 1162639 h 1847704"/>
                <a:gd name="connsiteX11484" fmla="*/ 834856 w 1842380"/>
                <a:gd name="connsiteY11484" fmla="*/ 1169561 h 1847704"/>
                <a:gd name="connsiteX11485" fmla="*/ 827934 w 1842380"/>
                <a:gd name="connsiteY11485" fmla="*/ 1165302 h 1847704"/>
                <a:gd name="connsiteX11486" fmla="*/ 822077 w 1842380"/>
                <a:gd name="connsiteY11486" fmla="*/ 1164237 h 1847704"/>
                <a:gd name="connsiteX11487" fmla="*/ 822077 w 1842380"/>
                <a:gd name="connsiteY11487" fmla="*/ 1157314 h 1847704"/>
                <a:gd name="connsiteX11488" fmla="*/ 823141 w 1842380"/>
                <a:gd name="connsiteY11488" fmla="*/ 1157314 h 1847704"/>
                <a:gd name="connsiteX11489" fmla="*/ 822077 w 1842380"/>
                <a:gd name="connsiteY11489" fmla="*/ 1157314 h 1847704"/>
                <a:gd name="connsiteX11490" fmla="*/ 822077 w 1842380"/>
                <a:gd name="connsiteY11490" fmla="*/ 1121106 h 1847704"/>
                <a:gd name="connsiteX11491" fmla="*/ 823141 w 1842380"/>
                <a:gd name="connsiteY11491" fmla="*/ 1122171 h 1847704"/>
                <a:gd name="connsiteX11492" fmla="*/ 834856 w 1842380"/>
                <a:gd name="connsiteY11492" fmla="*/ 1124301 h 1847704"/>
                <a:gd name="connsiteX11493" fmla="*/ 834856 w 1842380"/>
                <a:gd name="connsiteY11493" fmla="*/ 1124301 h 1847704"/>
                <a:gd name="connsiteX11494" fmla="*/ 834856 w 1842380"/>
                <a:gd name="connsiteY11494" fmla="*/ 1229199 h 1847704"/>
                <a:gd name="connsiteX11495" fmla="*/ 834856 w 1842380"/>
                <a:gd name="connsiteY11495" fmla="*/ 1288837 h 1847704"/>
                <a:gd name="connsiteX11496" fmla="*/ 831661 w 1842380"/>
                <a:gd name="connsiteY11496" fmla="*/ 1290967 h 1847704"/>
                <a:gd name="connsiteX11497" fmla="*/ 829531 w 1842380"/>
                <a:gd name="connsiteY11497" fmla="*/ 1296824 h 1847704"/>
                <a:gd name="connsiteX11498" fmla="*/ 827401 w 1842380"/>
                <a:gd name="connsiteY11498" fmla="*/ 1304811 h 1847704"/>
                <a:gd name="connsiteX11499" fmla="*/ 827401 w 1842380"/>
                <a:gd name="connsiteY11499" fmla="*/ 1312798 h 1847704"/>
                <a:gd name="connsiteX11500" fmla="*/ 829531 w 1842380"/>
                <a:gd name="connsiteY11500" fmla="*/ 1319721 h 1847704"/>
                <a:gd name="connsiteX11501" fmla="*/ 832726 w 1842380"/>
                <a:gd name="connsiteY11501" fmla="*/ 1321851 h 1847704"/>
                <a:gd name="connsiteX11502" fmla="*/ 834856 w 1842380"/>
                <a:gd name="connsiteY11502" fmla="*/ 1322916 h 1847704"/>
                <a:gd name="connsiteX11503" fmla="*/ 834856 w 1842380"/>
                <a:gd name="connsiteY11503" fmla="*/ 1377761 h 1847704"/>
                <a:gd name="connsiteX11504" fmla="*/ 833791 w 1842380"/>
                <a:gd name="connsiteY11504" fmla="*/ 1376696 h 1847704"/>
                <a:gd name="connsiteX11505" fmla="*/ 831661 w 1842380"/>
                <a:gd name="connsiteY11505" fmla="*/ 1375631 h 1847704"/>
                <a:gd name="connsiteX11506" fmla="*/ 828466 w 1842380"/>
                <a:gd name="connsiteY11506" fmla="*/ 1372436 h 1847704"/>
                <a:gd name="connsiteX11507" fmla="*/ 827401 w 1842380"/>
                <a:gd name="connsiteY11507" fmla="*/ 1369241 h 1847704"/>
                <a:gd name="connsiteX11508" fmla="*/ 827401 w 1842380"/>
                <a:gd name="connsiteY11508" fmla="*/ 1363384 h 1847704"/>
                <a:gd name="connsiteX11509" fmla="*/ 828466 w 1842380"/>
                <a:gd name="connsiteY11509" fmla="*/ 1356462 h 1847704"/>
                <a:gd name="connsiteX11510" fmla="*/ 827401 w 1842380"/>
                <a:gd name="connsiteY11510" fmla="*/ 1345280 h 1847704"/>
                <a:gd name="connsiteX11511" fmla="*/ 824206 w 1842380"/>
                <a:gd name="connsiteY11511" fmla="*/ 1343150 h 1847704"/>
                <a:gd name="connsiteX11512" fmla="*/ 823141 w 1842380"/>
                <a:gd name="connsiteY11512" fmla="*/ 1342085 h 1847704"/>
                <a:gd name="connsiteX11513" fmla="*/ 823141 w 1842380"/>
                <a:gd name="connsiteY11513" fmla="*/ 1272330 h 1847704"/>
                <a:gd name="connsiteX11514" fmla="*/ 825271 w 1842380"/>
                <a:gd name="connsiteY11514" fmla="*/ 1266473 h 1847704"/>
                <a:gd name="connsiteX11515" fmla="*/ 826336 w 1842380"/>
                <a:gd name="connsiteY11515" fmla="*/ 1259550 h 1847704"/>
                <a:gd name="connsiteX11516" fmla="*/ 827401 w 1842380"/>
                <a:gd name="connsiteY11516" fmla="*/ 1252628 h 1847704"/>
                <a:gd name="connsiteX11517" fmla="*/ 828466 w 1842380"/>
                <a:gd name="connsiteY11517" fmla="*/ 1244641 h 1847704"/>
                <a:gd name="connsiteX11518" fmla="*/ 830596 w 1842380"/>
                <a:gd name="connsiteY11518" fmla="*/ 1238784 h 1847704"/>
                <a:gd name="connsiteX11519" fmla="*/ 833791 w 1842380"/>
                <a:gd name="connsiteY11519" fmla="*/ 1230797 h 1847704"/>
                <a:gd name="connsiteX11520" fmla="*/ 834856 w 1842380"/>
                <a:gd name="connsiteY11520" fmla="*/ 1229199 h 1847704"/>
                <a:gd name="connsiteX11521" fmla="*/ 834856 w 1842380"/>
                <a:gd name="connsiteY11521" fmla="*/ 1229199 h 1847704"/>
                <a:gd name="connsiteX11522" fmla="*/ 834856 w 1842380"/>
                <a:gd name="connsiteY11522" fmla="*/ 1416100 h 1847704"/>
                <a:gd name="connsiteX11523" fmla="*/ 834856 w 1842380"/>
                <a:gd name="connsiteY11523" fmla="*/ 1446451 h 1847704"/>
                <a:gd name="connsiteX11524" fmla="*/ 824739 w 1842380"/>
                <a:gd name="connsiteY11524" fmla="*/ 1425152 h 1847704"/>
                <a:gd name="connsiteX11525" fmla="*/ 822609 w 1842380"/>
                <a:gd name="connsiteY11525" fmla="*/ 1423022 h 1847704"/>
                <a:gd name="connsiteX11526" fmla="*/ 822609 w 1842380"/>
                <a:gd name="connsiteY11526" fmla="*/ 1411840 h 1847704"/>
                <a:gd name="connsiteX11527" fmla="*/ 831661 w 1842380"/>
                <a:gd name="connsiteY11527" fmla="*/ 1417697 h 1847704"/>
                <a:gd name="connsiteX11528" fmla="*/ 834856 w 1842380"/>
                <a:gd name="connsiteY11528" fmla="*/ 1416100 h 1847704"/>
                <a:gd name="connsiteX11529" fmla="*/ 834856 w 1842380"/>
                <a:gd name="connsiteY11529" fmla="*/ 1416100 h 1847704"/>
                <a:gd name="connsiteX11530" fmla="*/ 834856 w 1842380"/>
                <a:gd name="connsiteY11530" fmla="*/ 1467750 h 1847704"/>
                <a:gd name="connsiteX11531" fmla="*/ 834856 w 1842380"/>
                <a:gd name="connsiteY11531" fmla="*/ 1477867 h 1847704"/>
                <a:gd name="connsiteX11532" fmla="*/ 822609 w 1842380"/>
                <a:gd name="connsiteY11532" fmla="*/ 1475737 h 1847704"/>
                <a:gd name="connsiteX11533" fmla="*/ 822609 w 1842380"/>
                <a:gd name="connsiteY11533" fmla="*/ 1465620 h 1847704"/>
                <a:gd name="connsiteX11534" fmla="*/ 834856 w 1842380"/>
                <a:gd name="connsiteY11534" fmla="*/ 1467750 h 1847704"/>
                <a:gd name="connsiteX11535" fmla="*/ 834856 w 1842380"/>
                <a:gd name="connsiteY11535" fmla="*/ 1467750 h 1847704"/>
                <a:gd name="connsiteX11536" fmla="*/ 834856 w 1842380"/>
                <a:gd name="connsiteY11536" fmla="*/ 1739315 h 1847704"/>
                <a:gd name="connsiteX11537" fmla="*/ 834856 w 1842380"/>
                <a:gd name="connsiteY11537" fmla="*/ 1762744 h 1847704"/>
                <a:gd name="connsiteX11538" fmla="*/ 830596 w 1842380"/>
                <a:gd name="connsiteY11538" fmla="*/ 1755822 h 1847704"/>
                <a:gd name="connsiteX11539" fmla="*/ 822609 w 1842380"/>
                <a:gd name="connsiteY11539" fmla="*/ 1751562 h 1847704"/>
                <a:gd name="connsiteX11540" fmla="*/ 822609 w 1842380"/>
                <a:gd name="connsiteY11540" fmla="*/ 1734522 h 1847704"/>
                <a:gd name="connsiteX11541" fmla="*/ 834856 w 1842380"/>
                <a:gd name="connsiteY11541" fmla="*/ 1739315 h 1847704"/>
                <a:gd name="connsiteX11542" fmla="*/ 834856 w 1842380"/>
                <a:gd name="connsiteY11542" fmla="*/ 1739315 h 1847704"/>
                <a:gd name="connsiteX11543" fmla="*/ 834856 w 1842380"/>
                <a:gd name="connsiteY11543" fmla="*/ 1826109 h 1847704"/>
                <a:gd name="connsiteX11544" fmla="*/ 834856 w 1842380"/>
                <a:gd name="connsiteY11544" fmla="*/ 1842083 h 1847704"/>
                <a:gd name="connsiteX11545" fmla="*/ 822609 w 1842380"/>
                <a:gd name="connsiteY11545" fmla="*/ 1839953 h 1847704"/>
                <a:gd name="connsiteX11546" fmla="*/ 822609 w 1842380"/>
                <a:gd name="connsiteY11546" fmla="*/ 1821849 h 1847704"/>
                <a:gd name="connsiteX11547" fmla="*/ 834856 w 1842380"/>
                <a:gd name="connsiteY11547" fmla="*/ 1826109 h 1847704"/>
                <a:gd name="connsiteX11548" fmla="*/ 834856 w 1842380"/>
                <a:gd name="connsiteY11548" fmla="*/ 1826109 h 1847704"/>
                <a:gd name="connsiteX11549" fmla="*/ 822609 w 1842380"/>
                <a:gd name="connsiteY11549" fmla="*/ 505559 h 1847704"/>
                <a:gd name="connsiteX11550" fmla="*/ 822609 w 1842380"/>
                <a:gd name="connsiteY11550" fmla="*/ 488520 h 1847704"/>
                <a:gd name="connsiteX11551" fmla="*/ 823674 w 1842380"/>
                <a:gd name="connsiteY11551" fmla="*/ 488520 h 1847704"/>
                <a:gd name="connsiteX11552" fmla="*/ 827934 w 1842380"/>
                <a:gd name="connsiteY11552" fmla="*/ 489585 h 1847704"/>
                <a:gd name="connsiteX11553" fmla="*/ 830064 w 1842380"/>
                <a:gd name="connsiteY11553" fmla="*/ 492780 h 1847704"/>
                <a:gd name="connsiteX11554" fmla="*/ 831129 w 1842380"/>
                <a:gd name="connsiteY11554" fmla="*/ 497039 h 1847704"/>
                <a:gd name="connsiteX11555" fmla="*/ 827934 w 1842380"/>
                <a:gd name="connsiteY11555" fmla="*/ 501299 h 1847704"/>
                <a:gd name="connsiteX11556" fmla="*/ 824739 w 1842380"/>
                <a:gd name="connsiteY11556" fmla="*/ 503429 h 1847704"/>
                <a:gd name="connsiteX11557" fmla="*/ 822609 w 1842380"/>
                <a:gd name="connsiteY11557" fmla="*/ 505559 h 1847704"/>
                <a:gd name="connsiteX11558" fmla="*/ 822609 w 1842380"/>
                <a:gd name="connsiteY11558" fmla="*/ 881490 h 1847704"/>
                <a:gd name="connsiteX11559" fmla="*/ 812492 w 1842380"/>
                <a:gd name="connsiteY11559" fmla="*/ 881490 h 1847704"/>
                <a:gd name="connsiteX11560" fmla="*/ 812492 w 1842380"/>
                <a:gd name="connsiteY11560" fmla="*/ 919828 h 1847704"/>
                <a:gd name="connsiteX11561" fmla="*/ 822609 w 1842380"/>
                <a:gd name="connsiteY11561" fmla="*/ 927816 h 1847704"/>
                <a:gd name="connsiteX11562" fmla="*/ 822609 w 1842380"/>
                <a:gd name="connsiteY11562" fmla="*/ 881490 h 1847704"/>
                <a:gd name="connsiteX11563" fmla="*/ 822609 w 1842380"/>
                <a:gd name="connsiteY11563" fmla="*/ 881490 h 1847704"/>
                <a:gd name="connsiteX11564" fmla="*/ 822609 w 1842380"/>
                <a:gd name="connsiteY11564" fmla="*/ 1072650 h 1847704"/>
                <a:gd name="connsiteX11565" fmla="*/ 822609 w 1842380"/>
                <a:gd name="connsiteY11565" fmla="*/ 1073715 h 1847704"/>
                <a:gd name="connsiteX11566" fmla="*/ 822609 w 1842380"/>
                <a:gd name="connsiteY11566" fmla="*/ 1073715 h 1847704"/>
                <a:gd name="connsiteX11567" fmla="*/ 822609 w 1842380"/>
                <a:gd name="connsiteY11567" fmla="*/ 1072650 h 1847704"/>
                <a:gd name="connsiteX11568" fmla="*/ 822609 w 1842380"/>
                <a:gd name="connsiteY11568" fmla="*/ 1072650 h 1847704"/>
                <a:gd name="connsiteX11569" fmla="*/ 822609 w 1842380"/>
                <a:gd name="connsiteY11569" fmla="*/ 9820 h 1847704"/>
                <a:gd name="connsiteX11570" fmla="*/ 822609 w 1842380"/>
                <a:gd name="connsiteY11570" fmla="*/ 25795 h 1847704"/>
                <a:gd name="connsiteX11571" fmla="*/ 822609 w 1842380"/>
                <a:gd name="connsiteY11571" fmla="*/ 25795 h 1847704"/>
                <a:gd name="connsiteX11572" fmla="*/ 822609 w 1842380"/>
                <a:gd name="connsiteY11572" fmla="*/ 26860 h 1847704"/>
                <a:gd name="connsiteX11573" fmla="*/ 820479 w 1842380"/>
                <a:gd name="connsiteY11573" fmla="*/ 26860 h 1847704"/>
                <a:gd name="connsiteX11574" fmla="*/ 822609 w 1842380"/>
                <a:gd name="connsiteY11574" fmla="*/ 28990 h 1847704"/>
                <a:gd name="connsiteX11575" fmla="*/ 822609 w 1842380"/>
                <a:gd name="connsiteY11575" fmla="*/ 57211 h 1847704"/>
                <a:gd name="connsiteX11576" fmla="*/ 812492 w 1842380"/>
                <a:gd name="connsiteY11576" fmla="*/ 43899 h 1847704"/>
                <a:gd name="connsiteX11577" fmla="*/ 812492 w 1842380"/>
                <a:gd name="connsiteY11577" fmla="*/ 11950 h 1847704"/>
                <a:gd name="connsiteX11578" fmla="*/ 822609 w 1842380"/>
                <a:gd name="connsiteY11578" fmla="*/ 9820 h 1847704"/>
                <a:gd name="connsiteX11579" fmla="*/ 822609 w 1842380"/>
                <a:gd name="connsiteY11579" fmla="*/ 9820 h 1847704"/>
                <a:gd name="connsiteX11580" fmla="*/ 822609 w 1842380"/>
                <a:gd name="connsiteY11580" fmla="*/ 99809 h 1847704"/>
                <a:gd name="connsiteX11581" fmla="*/ 822609 w 1842380"/>
                <a:gd name="connsiteY11581" fmla="*/ 115784 h 1847704"/>
                <a:gd name="connsiteX11582" fmla="*/ 812492 w 1842380"/>
                <a:gd name="connsiteY11582" fmla="*/ 115784 h 1847704"/>
                <a:gd name="connsiteX11583" fmla="*/ 812492 w 1842380"/>
                <a:gd name="connsiteY11583" fmla="*/ 99809 h 1847704"/>
                <a:gd name="connsiteX11584" fmla="*/ 822609 w 1842380"/>
                <a:gd name="connsiteY11584" fmla="*/ 99809 h 1847704"/>
                <a:gd name="connsiteX11585" fmla="*/ 822609 w 1842380"/>
                <a:gd name="connsiteY11585" fmla="*/ 99809 h 1847704"/>
                <a:gd name="connsiteX11586" fmla="*/ 822609 w 1842380"/>
                <a:gd name="connsiteY11586" fmla="*/ 281385 h 1847704"/>
                <a:gd name="connsiteX11587" fmla="*/ 822609 w 1842380"/>
                <a:gd name="connsiteY11587" fmla="*/ 327711 h 1847704"/>
                <a:gd name="connsiteX11588" fmla="*/ 812492 w 1842380"/>
                <a:gd name="connsiteY11588" fmla="*/ 327711 h 1847704"/>
                <a:gd name="connsiteX11589" fmla="*/ 812492 w 1842380"/>
                <a:gd name="connsiteY11589" fmla="*/ 279255 h 1847704"/>
                <a:gd name="connsiteX11590" fmla="*/ 822609 w 1842380"/>
                <a:gd name="connsiteY11590" fmla="*/ 281385 h 1847704"/>
                <a:gd name="connsiteX11591" fmla="*/ 822609 w 1842380"/>
                <a:gd name="connsiteY11591" fmla="*/ 281385 h 1847704"/>
                <a:gd name="connsiteX11592" fmla="*/ 822609 w 1842380"/>
                <a:gd name="connsiteY11592" fmla="*/ 392673 h 1847704"/>
                <a:gd name="connsiteX11593" fmla="*/ 822609 w 1842380"/>
                <a:gd name="connsiteY11593" fmla="*/ 402790 h 1847704"/>
                <a:gd name="connsiteX11594" fmla="*/ 816752 w 1842380"/>
                <a:gd name="connsiteY11594" fmla="*/ 404920 h 1847704"/>
                <a:gd name="connsiteX11595" fmla="*/ 816752 w 1842380"/>
                <a:gd name="connsiteY11595" fmla="*/ 404920 h 1847704"/>
                <a:gd name="connsiteX11596" fmla="*/ 815687 w 1842380"/>
                <a:gd name="connsiteY11596" fmla="*/ 404920 h 1847704"/>
                <a:gd name="connsiteX11597" fmla="*/ 822609 w 1842380"/>
                <a:gd name="connsiteY11597" fmla="*/ 411843 h 1847704"/>
                <a:gd name="connsiteX11598" fmla="*/ 822609 w 1842380"/>
                <a:gd name="connsiteY11598" fmla="*/ 428882 h 1847704"/>
                <a:gd name="connsiteX11599" fmla="*/ 812492 w 1842380"/>
                <a:gd name="connsiteY11599" fmla="*/ 416635 h 1847704"/>
                <a:gd name="connsiteX11600" fmla="*/ 812492 w 1842380"/>
                <a:gd name="connsiteY11600" fmla="*/ 396401 h 1847704"/>
                <a:gd name="connsiteX11601" fmla="*/ 822609 w 1842380"/>
                <a:gd name="connsiteY11601" fmla="*/ 392673 h 1847704"/>
                <a:gd name="connsiteX11602" fmla="*/ 822609 w 1842380"/>
                <a:gd name="connsiteY11602" fmla="*/ 392673 h 1847704"/>
                <a:gd name="connsiteX11603" fmla="*/ 822609 w 1842380"/>
                <a:gd name="connsiteY11603" fmla="*/ 448051 h 1847704"/>
                <a:gd name="connsiteX11604" fmla="*/ 822609 w 1842380"/>
                <a:gd name="connsiteY11604" fmla="*/ 458168 h 1847704"/>
                <a:gd name="connsiteX11605" fmla="*/ 812492 w 1842380"/>
                <a:gd name="connsiteY11605" fmla="*/ 459233 h 1847704"/>
                <a:gd name="connsiteX11606" fmla="*/ 812492 w 1842380"/>
                <a:gd name="connsiteY11606" fmla="*/ 449116 h 1847704"/>
                <a:gd name="connsiteX11607" fmla="*/ 822609 w 1842380"/>
                <a:gd name="connsiteY11607" fmla="*/ 448051 h 1847704"/>
                <a:gd name="connsiteX11608" fmla="*/ 822609 w 1842380"/>
                <a:gd name="connsiteY11608" fmla="*/ 448051 h 1847704"/>
                <a:gd name="connsiteX11609" fmla="*/ 822609 w 1842380"/>
                <a:gd name="connsiteY11609" fmla="*/ 488520 h 1847704"/>
                <a:gd name="connsiteX11610" fmla="*/ 822609 w 1842380"/>
                <a:gd name="connsiteY11610" fmla="*/ 505559 h 1847704"/>
                <a:gd name="connsiteX11611" fmla="*/ 816752 w 1842380"/>
                <a:gd name="connsiteY11611" fmla="*/ 508754 h 1847704"/>
                <a:gd name="connsiteX11612" fmla="*/ 812492 w 1842380"/>
                <a:gd name="connsiteY11612" fmla="*/ 509819 h 1847704"/>
                <a:gd name="connsiteX11613" fmla="*/ 812492 w 1842380"/>
                <a:gd name="connsiteY11613" fmla="*/ 489585 h 1847704"/>
                <a:gd name="connsiteX11614" fmla="*/ 816752 w 1842380"/>
                <a:gd name="connsiteY11614" fmla="*/ 488520 h 1847704"/>
                <a:gd name="connsiteX11615" fmla="*/ 822609 w 1842380"/>
                <a:gd name="connsiteY11615" fmla="*/ 488520 h 1847704"/>
                <a:gd name="connsiteX11616" fmla="*/ 822609 w 1842380"/>
                <a:gd name="connsiteY11616" fmla="*/ 488520 h 1847704"/>
                <a:gd name="connsiteX11617" fmla="*/ 822609 w 1842380"/>
                <a:gd name="connsiteY11617" fmla="*/ 515676 h 1847704"/>
                <a:gd name="connsiteX11618" fmla="*/ 822609 w 1842380"/>
                <a:gd name="connsiteY11618" fmla="*/ 576379 h 1847704"/>
                <a:gd name="connsiteX11619" fmla="*/ 822609 w 1842380"/>
                <a:gd name="connsiteY11619" fmla="*/ 576379 h 1847704"/>
                <a:gd name="connsiteX11620" fmla="*/ 819414 w 1842380"/>
                <a:gd name="connsiteY11620" fmla="*/ 575314 h 1847704"/>
                <a:gd name="connsiteX11621" fmla="*/ 816219 w 1842380"/>
                <a:gd name="connsiteY11621" fmla="*/ 576379 h 1847704"/>
                <a:gd name="connsiteX11622" fmla="*/ 814089 w 1842380"/>
                <a:gd name="connsiteY11622" fmla="*/ 577444 h 1847704"/>
                <a:gd name="connsiteX11623" fmla="*/ 813024 w 1842380"/>
                <a:gd name="connsiteY11623" fmla="*/ 578509 h 1847704"/>
                <a:gd name="connsiteX11624" fmla="*/ 813024 w 1842380"/>
                <a:gd name="connsiteY11624" fmla="*/ 563599 h 1847704"/>
                <a:gd name="connsiteX11625" fmla="*/ 814089 w 1842380"/>
                <a:gd name="connsiteY11625" fmla="*/ 562534 h 1847704"/>
                <a:gd name="connsiteX11626" fmla="*/ 818349 w 1842380"/>
                <a:gd name="connsiteY11626" fmla="*/ 559340 h 1847704"/>
                <a:gd name="connsiteX11627" fmla="*/ 817284 w 1842380"/>
                <a:gd name="connsiteY11627" fmla="*/ 558275 h 1847704"/>
                <a:gd name="connsiteX11628" fmla="*/ 813024 w 1842380"/>
                <a:gd name="connsiteY11628" fmla="*/ 558275 h 1847704"/>
                <a:gd name="connsiteX11629" fmla="*/ 813024 w 1842380"/>
                <a:gd name="connsiteY11629" fmla="*/ 518871 h 1847704"/>
                <a:gd name="connsiteX11630" fmla="*/ 815154 w 1842380"/>
                <a:gd name="connsiteY11630" fmla="*/ 518871 h 1847704"/>
                <a:gd name="connsiteX11631" fmla="*/ 821012 w 1842380"/>
                <a:gd name="connsiteY11631" fmla="*/ 516741 h 1847704"/>
                <a:gd name="connsiteX11632" fmla="*/ 822609 w 1842380"/>
                <a:gd name="connsiteY11632" fmla="*/ 515676 h 1847704"/>
                <a:gd name="connsiteX11633" fmla="*/ 822609 w 1842380"/>
                <a:gd name="connsiteY11633" fmla="*/ 515676 h 1847704"/>
                <a:gd name="connsiteX11634" fmla="*/ 822609 w 1842380"/>
                <a:gd name="connsiteY11634" fmla="*/ 582769 h 1847704"/>
                <a:gd name="connsiteX11635" fmla="*/ 822609 w 1842380"/>
                <a:gd name="connsiteY11635" fmla="*/ 596081 h 1847704"/>
                <a:gd name="connsiteX11636" fmla="*/ 821544 w 1842380"/>
                <a:gd name="connsiteY11636" fmla="*/ 597146 h 1847704"/>
                <a:gd name="connsiteX11637" fmla="*/ 819414 w 1842380"/>
                <a:gd name="connsiteY11637" fmla="*/ 598211 h 1847704"/>
                <a:gd name="connsiteX11638" fmla="*/ 817284 w 1842380"/>
                <a:gd name="connsiteY11638" fmla="*/ 600340 h 1847704"/>
                <a:gd name="connsiteX11639" fmla="*/ 817284 w 1842380"/>
                <a:gd name="connsiteY11639" fmla="*/ 602470 h 1847704"/>
                <a:gd name="connsiteX11640" fmla="*/ 819414 w 1842380"/>
                <a:gd name="connsiteY11640" fmla="*/ 603535 h 1847704"/>
                <a:gd name="connsiteX11641" fmla="*/ 822609 w 1842380"/>
                <a:gd name="connsiteY11641" fmla="*/ 603535 h 1847704"/>
                <a:gd name="connsiteX11642" fmla="*/ 822609 w 1842380"/>
                <a:gd name="connsiteY11642" fmla="*/ 632822 h 1847704"/>
                <a:gd name="connsiteX11643" fmla="*/ 819414 w 1842380"/>
                <a:gd name="connsiteY11643" fmla="*/ 632822 h 1847704"/>
                <a:gd name="connsiteX11644" fmla="*/ 816219 w 1842380"/>
                <a:gd name="connsiteY11644" fmla="*/ 632822 h 1847704"/>
                <a:gd name="connsiteX11645" fmla="*/ 813024 w 1842380"/>
                <a:gd name="connsiteY11645" fmla="*/ 633887 h 1847704"/>
                <a:gd name="connsiteX11646" fmla="*/ 813024 w 1842380"/>
                <a:gd name="connsiteY11646" fmla="*/ 585431 h 1847704"/>
                <a:gd name="connsiteX11647" fmla="*/ 815154 w 1842380"/>
                <a:gd name="connsiteY11647" fmla="*/ 585431 h 1847704"/>
                <a:gd name="connsiteX11648" fmla="*/ 818349 w 1842380"/>
                <a:gd name="connsiteY11648" fmla="*/ 586496 h 1847704"/>
                <a:gd name="connsiteX11649" fmla="*/ 821544 w 1842380"/>
                <a:gd name="connsiteY11649" fmla="*/ 584366 h 1847704"/>
                <a:gd name="connsiteX11650" fmla="*/ 822609 w 1842380"/>
                <a:gd name="connsiteY11650" fmla="*/ 582769 h 1847704"/>
                <a:gd name="connsiteX11651" fmla="*/ 822609 w 1842380"/>
                <a:gd name="connsiteY11651" fmla="*/ 582769 h 1847704"/>
                <a:gd name="connsiteX11652" fmla="*/ 822609 w 1842380"/>
                <a:gd name="connsiteY11652" fmla="*/ 650394 h 1847704"/>
                <a:gd name="connsiteX11653" fmla="*/ 822609 w 1842380"/>
                <a:gd name="connsiteY11653" fmla="*/ 681810 h 1847704"/>
                <a:gd name="connsiteX11654" fmla="*/ 822609 w 1842380"/>
                <a:gd name="connsiteY11654" fmla="*/ 681810 h 1847704"/>
                <a:gd name="connsiteX11655" fmla="*/ 819414 w 1842380"/>
                <a:gd name="connsiteY11655" fmla="*/ 683940 h 1847704"/>
                <a:gd name="connsiteX11656" fmla="*/ 815154 w 1842380"/>
                <a:gd name="connsiteY11656" fmla="*/ 686070 h 1847704"/>
                <a:gd name="connsiteX11657" fmla="*/ 813024 w 1842380"/>
                <a:gd name="connsiteY11657" fmla="*/ 686070 h 1847704"/>
                <a:gd name="connsiteX11658" fmla="*/ 813024 w 1842380"/>
                <a:gd name="connsiteY11658" fmla="*/ 658913 h 1847704"/>
                <a:gd name="connsiteX11659" fmla="*/ 814089 w 1842380"/>
                <a:gd name="connsiteY11659" fmla="*/ 658913 h 1847704"/>
                <a:gd name="connsiteX11660" fmla="*/ 819947 w 1842380"/>
                <a:gd name="connsiteY11660" fmla="*/ 655718 h 1847704"/>
                <a:gd name="connsiteX11661" fmla="*/ 823141 w 1842380"/>
                <a:gd name="connsiteY11661" fmla="*/ 651459 h 1847704"/>
                <a:gd name="connsiteX11662" fmla="*/ 823141 w 1842380"/>
                <a:gd name="connsiteY11662" fmla="*/ 650394 h 1847704"/>
                <a:gd name="connsiteX11663" fmla="*/ 822609 w 1842380"/>
                <a:gd name="connsiteY11663" fmla="*/ 650394 h 1847704"/>
                <a:gd name="connsiteX11664" fmla="*/ 822609 w 1842380"/>
                <a:gd name="connsiteY11664" fmla="*/ 704707 h 1847704"/>
                <a:gd name="connsiteX11665" fmla="*/ 822609 w 1842380"/>
                <a:gd name="connsiteY11665" fmla="*/ 711629 h 1847704"/>
                <a:gd name="connsiteX11666" fmla="*/ 819414 w 1842380"/>
                <a:gd name="connsiteY11666" fmla="*/ 713759 h 1847704"/>
                <a:gd name="connsiteX11667" fmla="*/ 817284 w 1842380"/>
                <a:gd name="connsiteY11667" fmla="*/ 714824 h 1847704"/>
                <a:gd name="connsiteX11668" fmla="*/ 823141 w 1842380"/>
                <a:gd name="connsiteY11668" fmla="*/ 718019 h 1847704"/>
                <a:gd name="connsiteX11669" fmla="*/ 823141 w 1842380"/>
                <a:gd name="connsiteY11669" fmla="*/ 726006 h 1847704"/>
                <a:gd name="connsiteX11670" fmla="*/ 813024 w 1842380"/>
                <a:gd name="connsiteY11670" fmla="*/ 721746 h 1847704"/>
                <a:gd name="connsiteX11671" fmla="*/ 813024 w 1842380"/>
                <a:gd name="connsiteY11671" fmla="*/ 710564 h 1847704"/>
                <a:gd name="connsiteX11672" fmla="*/ 813024 w 1842380"/>
                <a:gd name="connsiteY11672" fmla="*/ 710564 h 1847704"/>
                <a:gd name="connsiteX11673" fmla="*/ 822609 w 1842380"/>
                <a:gd name="connsiteY11673" fmla="*/ 704707 h 1847704"/>
                <a:gd name="connsiteX11674" fmla="*/ 822609 w 1842380"/>
                <a:gd name="connsiteY11674" fmla="*/ 704707 h 1847704"/>
                <a:gd name="connsiteX11675" fmla="*/ 822609 w 1842380"/>
                <a:gd name="connsiteY11675" fmla="*/ 743045 h 1847704"/>
                <a:gd name="connsiteX11676" fmla="*/ 822609 w 1842380"/>
                <a:gd name="connsiteY11676" fmla="*/ 749967 h 1847704"/>
                <a:gd name="connsiteX11677" fmla="*/ 820479 w 1842380"/>
                <a:gd name="connsiteY11677" fmla="*/ 749967 h 1847704"/>
                <a:gd name="connsiteX11678" fmla="*/ 812492 w 1842380"/>
                <a:gd name="connsiteY11678" fmla="*/ 756890 h 1847704"/>
                <a:gd name="connsiteX11679" fmla="*/ 812492 w 1842380"/>
                <a:gd name="connsiteY11679" fmla="*/ 748902 h 1847704"/>
                <a:gd name="connsiteX11680" fmla="*/ 813557 w 1842380"/>
                <a:gd name="connsiteY11680" fmla="*/ 748902 h 1847704"/>
                <a:gd name="connsiteX11681" fmla="*/ 812492 w 1842380"/>
                <a:gd name="connsiteY11681" fmla="*/ 748902 h 1847704"/>
                <a:gd name="connsiteX11682" fmla="*/ 812492 w 1842380"/>
                <a:gd name="connsiteY11682" fmla="*/ 740915 h 1847704"/>
                <a:gd name="connsiteX11683" fmla="*/ 819414 w 1842380"/>
                <a:gd name="connsiteY11683" fmla="*/ 743045 h 1847704"/>
                <a:gd name="connsiteX11684" fmla="*/ 822609 w 1842380"/>
                <a:gd name="connsiteY11684" fmla="*/ 743045 h 1847704"/>
                <a:gd name="connsiteX11685" fmla="*/ 822609 w 1842380"/>
                <a:gd name="connsiteY11685" fmla="*/ 743045 h 1847704"/>
                <a:gd name="connsiteX11686" fmla="*/ 822609 w 1842380"/>
                <a:gd name="connsiteY11686" fmla="*/ 1121106 h 1847704"/>
                <a:gd name="connsiteX11687" fmla="*/ 822609 w 1842380"/>
                <a:gd name="connsiteY11687" fmla="*/ 1157314 h 1847704"/>
                <a:gd name="connsiteX11688" fmla="*/ 819414 w 1842380"/>
                <a:gd name="connsiteY11688" fmla="*/ 1126963 h 1847704"/>
                <a:gd name="connsiteX11689" fmla="*/ 812492 w 1842380"/>
                <a:gd name="connsiteY11689" fmla="*/ 1120041 h 1847704"/>
                <a:gd name="connsiteX11690" fmla="*/ 812492 w 1842380"/>
                <a:gd name="connsiteY11690" fmla="*/ 1112054 h 1847704"/>
                <a:gd name="connsiteX11691" fmla="*/ 822609 w 1842380"/>
                <a:gd name="connsiteY11691" fmla="*/ 1121106 h 1847704"/>
                <a:gd name="connsiteX11692" fmla="*/ 822609 w 1842380"/>
                <a:gd name="connsiteY11692" fmla="*/ 1121106 h 1847704"/>
                <a:gd name="connsiteX11693" fmla="*/ 822609 w 1842380"/>
                <a:gd name="connsiteY11693" fmla="*/ 1157314 h 1847704"/>
                <a:gd name="connsiteX11694" fmla="*/ 821544 w 1842380"/>
                <a:gd name="connsiteY11694" fmla="*/ 1157314 h 1847704"/>
                <a:gd name="connsiteX11695" fmla="*/ 812492 w 1842380"/>
                <a:gd name="connsiteY11695" fmla="*/ 1154119 h 1847704"/>
                <a:gd name="connsiteX11696" fmla="*/ 812492 w 1842380"/>
                <a:gd name="connsiteY11696" fmla="*/ 1161042 h 1847704"/>
                <a:gd name="connsiteX11697" fmla="*/ 822609 w 1842380"/>
                <a:gd name="connsiteY11697" fmla="*/ 1164237 h 1847704"/>
                <a:gd name="connsiteX11698" fmla="*/ 822609 w 1842380"/>
                <a:gd name="connsiteY11698" fmla="*/ 1164237 h 1847704"/>
                <a:gd name="connsiteX11699" fmla="*/ 822609 w 1842380"/>
                <a:gd name="connsiteY11699" fmla="*/ 1157314 h 1847704"/>
                <a:gd name="connsiteX11700" fmla="*/ 822609 w 1842380"/>
                <a:gd name="connsiteY11700" fmla="*/ 1157314 h 1847704"/>
                <a:gd name="connsiteX11701" fmla="*/ 822609 w 1842380"/>
                <a:gd name="connsiteY11701" fmla="*/ 1271798 h 1847704"/>
                <a:gd name="connsiteX11702" fmla="*/ 822609 w 1842380"/>
                <a:gd name="connsiteY11702" fmla="*/ 1341552 h 1847704"/>
                <a:gd name="connsiteX11703" fmla="*/ 819414 w 1842380"/>
                <a:gd name="connsiteY11703" fmla="*/ 1340487 h 1847704"/>
                <a:gd name="connsiteX11704" fmla="*/ 812492 w 1842380"/>
                <a:gd name="connsiteY11704" fmla="*/ 1341552 h 1847704"/>
                <a:gd name="connsiteX11705" fmla="*/ 812492 w 1842380"/>
                <a:gd name="connsiteY11705" fmla="*/ 1296292 h 1847704"/>
                <a:gd name="connsiteX11706" fmla="*/ 813557 w 1842380"/>
                <a:gd name="connsiteY11706" fmla="*/ 1294162 h 1847704"/>
                <a:gd name="connsiteX11707" fmla="*/ 816752 w 1842380"/>
                <a:gd name="connsiteY11707" fmla="*/ 1289902 h 1847704"/>
                <a:gd name="connsiteX11708" fmla="*/ 817817 w 1842380"/>
                <a:gd name="connsiteY11708" fmla="*/ 1284045 h 1847704"/>
                <a:gd name="connsiteX11709" fmla="*/ 819947 w 1842380"/>
                <a:gd name="connsiteY11709" fmla="*/ 1277122 h 1847704"/>
                <a:gd name="connsiteX11710" fmla="*/ 822077 w 1842380"/>
                <a:gd name="connsiteY11710" fmla="*/ 1272862 h 1847704"/>
                <a:gd name="connsiteX11711" fmla="*/ 822077 w 1842380"/>
                <a:gd name="connsiteY11711" fmla="*/ 1271798 h 1847704"/>
                <a:gd name="connsiteX11712" fmla="*/ 822609 w 1842380"/>
                <a:gd name="connsiteY11712" fmla="*/ 1271798 h 1847704"/>
                <a:gd name="connsiteX11713" fmla="*/ 822609 w 1842380"/>
                <a:gd name="connsiteY11713" fmla="*/ 1411840 h 1847704"/>
                <a:gd name="connsiteX11714" fmla="*/ 822609 w 1842380"/>
                <a:gd name="connsiteY11714" fmla="*/ 1423022 h 1847704"/>
                <a:gd name="connsiteX11715" fmla="*/ 812492 w 1842380"/>
                <a:gd name="connsiteY11715" fmla="*/ 1418762 h 1847704"/>
                <a:gd name="connsiteX11716" fmla="*/ 812492 w 1842380"/>
                <a:gd name="connsiteY11716" fmla="*/ 1408645 h 1847704"/>
                <a:gd name="connsiteX11717" fmla="*/ 822609 w 1842380"/>
                <a:gd name="connsiteY11717" fmla="*/ 1411840 h 1847704"/>
                <a:gd name="connsiteX11718" fmla="*/ 822609 w 1842380"/>
                <a:gd name="connsiteY11718" fmla="*/ 1411840 h 1847704"/>
                <a:gd name="connsiteX11719" fmla="*/ 822609 w 1842380"/>
                <a:gd name="connsiteY11719" fmla="*/ 1465620 h 1847704"/>
                <a:gd name="connsiteX11720" fmla="*/ 822609 w 1842380"/>
                <a:gd name="connsiteY11720" fmla="*/ 1475737 h 1847704"/>
                <a:gd name="connsiteX11721" fmla="*/ 812492 w 1842380"/>
                <a:gd name="connsiteY11721" fmla="*/ 1472542 h 1847704"/>
                <a:gd name="connsiteX11722" fmla="*/ 812492 w 1842380"/>
                <a:gd name="connsiteY11722" fmla="*/ 1460295 h 1847704"/>
                <a:gd name="connsiteX11723" fmla="*/ 822609 w 1842380"/>
                <a:gd name="connsiteY11723" fmla="*/ 1465620 h 1847704"/>
                <a:gd name="connsiteX11724" fmla="*/ 822609 w 1842380"/>
                <a:gd name="connsiteY11724" fmla="*/ 1465620 h 1847704"/>
                <a:gd name="connsiteX11725" fmla="*/ 822609 w 1842380"/>
                <a:gd name="connsiteY11725" fmla="*/ 1734522 h 1847704"/>
                <a:gd name="connsiteX11726" fmla="*/ 822609 w 1842380"/>
                <a:gd name="connsiteY11726" fmla="*/ 1751562 h 1847704"/>
                <a:gd name="connsiteX11727" fmla="*/ 812492 w 1842380"/>
                <a:gd name="connsiteY11727" fmla="*/ 1748367 h 1847704"/>
                <a:gd name="connsiteX11728" fmla="*/ 812492 w 1842380"/>
                <a:gd name="connsiteY11728" fmla="*/ 1731328 h 1847704"/>
                <a:gd name="connsiteX11729" fmla="*/ 822609 w 1842380"/>
                <a:gd name="connsiteY11729" fmla="*/ 1734522 h 1847704"/>
                <a:gd name="connsiteX11730" fmla="*/ 822609 w 1842380"/>
                <a:gd name="connsiteY11730" fmla="*/ 1734522 h 1847704"/>
                <a:gd name="connsiteX11731" fmla="*/ 822609 w 1842380"/>
                <a:gd name="connsiteY11731" fmla="*/ 1821317 h 1847704"/>
                <a:gd name="connsiteX11732" fmla="*/ 822609 w 1842380"/>
                <a:gd name="connsiteY11732" fmla="*/ 1839421 h 1847704"/>
                <a:gd name="connsiteX11733" fmla="*/ 812492 w 1842380"/>
                <a:gd name="connsiteY11733" fmla="*/ 1835161 h 1847704"/>
                <a:gd name="connsiteX11734" fmla="*/ 812492 w 1842380"/>
                <a:gd name="connsiteY11734" fmla="*/ 1814394 h 1847704"/>
                <a:gd name="connsiteX11735" fmla="*/ 822609 w 1842380"/>
                <a:gd name="connsiteY11735" fmla="*/ 1821317 h 1847704"/>
                <a:gd name="connsiteX11736" fmla="*/ 812492 w 1842380"/>
                <a:gd name="connsiteY11736" fmla="*/ 881490 h 1847704"/>
                <a:gd name="connsiteX11737" fmla="*/ 796517 w 1842380"/>
                <a:gd name="connsiteY11737" fmla="*/ 881490 h 1847704"/>
                <a:gd name="connsiteX11738" fmla="*/ 796517 w 1842380"/>
                <a:gd name="connsiteY11738" fmla="*/ 908646 h 1847704"/>
                <a:gd name="connsiteX11739" fmla="*/ 812492 w 1842380"/>
                <a:gd name="connsiteY11739" fmla="*/ 919828 h 1847704"/>
                <a:gd name="connsiteX11740" fmla="*/ 812492 w 1842380"/>
                <a:gd name="connsiteY11740" fmla="*/ 881490 h 1847704"/>
                <a:gd name="connsiteX11741" fmla="*/ 812492 w 1842380"/>
                <a:gd name="connsiteY11741" fmla="*/ 881490 h 1847704"/>
                <a:gd name="connsiteX11742" fmla="*/ 812492 w 1842380"/>
                <a:gd name="connsiteY11742" fmla="*/ 11950 h 1847704"/>
                <a:gd name="connsiteX11743" fmla="*/ 812492 w 1842380"/>
                <a:gd name="connsiteY11743" fmla="*/ 43367 h 1847704"/>
                <a:gd name="connsiteX11744" fmla="*/ 796517 w 1842380"/>
                <a:gd name="connsiteY11744" fmla="*/ 33250 h 1847704"/>
                <a:gd name="connsiteX11745" fmla="*/ 796517 w 1842380"/>
                <a:gd name="connsiteY11745" fmla="*/ 15678 h 1847704"/>
                <a:gd name="connsiteX11746" fmla="*/ 800777 w 1842380"/>
                <a:gd name="connsiteY11746" fmla="*/ 16743 h 1847704"/>
                <a:gd name="connsiteX11747" fmla="*/ 809829 w 1842380"/>
                <a:gd name="connsiteY11747" fmla="*/ 13548 h 1847704"/>
                <a:gd name="connsiteX11748" fmla="*/ 812492 w 1842380"/>
                <a:gd name="connsiteY11748" fmla="*/ 11950 h 1847704"/>
                <a:gd name="connsiteX11749" fmla="*/ 812492 w 1842380"/>
                <a:gd name="connsiteY11749" fmla="*/ 11950 h 1847704"/>
                <a:gd name="connsiteX11750" fmla="*/ 812492 w 1842380"/>
                <a:gd name="connsiteY11750" fmla="*/ 99809 h 1847704"/>
                <a:gd name="connsiteX11751" fmla="*/ 812492 w 1842380"/>
                <a:gd name="connsiteY11751" fmla="*/ 115784 h 1847704"/>
                <a:gd name="connsiteX11752" fmla="*/ 796517 w 1842380"/>
                <a:gd name="connsiteY11752" fmla="*/ 113654 h 1847704"/>
                <a:gd name="connsiteX11753" fmla="*/ 796517 w 1842380"/>
                <a:gd name="connsiteY11753" fmla="*/ 94485 h 1847704"/>
                <a:gd name="connsiteX11754" fmla="*/ 798647 w 1842380"/>
                <a:gd name="connsiteY11754" fmla="*/ 96615 h 1847704"/>
                <a:gd name="connsiteX11755" fmla="*/ 812492 w 1842380"/>
                <a:gd name="connsiteY11755" fmla="*/ 99809 h 1847704"/>
                <a:gd name="connsiteX11756" fmla="*/ 812492 w 1842380"/>
                <a:gd name="connsiteY11756" fmla="*/ 99809 h 1847704"/>
                <a:gd name="connsiteX11757" fmla="*/ 812492 w 1842380"/>
                <a:gd name="connsiteY11757" fmla="*/ 279255 h 1847704"/>
                <a:gd name="connsiteX11758" fmla="*/ 812492 w 1842380"/>
                <a:gd name="connsiteY11758" fmla="*/ 327711 h 1847704"/>
                <a:gd name="connsiteX11759" fmla="*/ 801310 w 1842380"/>
                <a:gd name="connsiteY11759" fmla="*/ 325581 h 1847704"/>
                <a:gd name="connsiteX11760" fmla="*/ 797050 w 1842380"/>
                <a:gd name="connsiteY11760" fmla="*/ 323451 h 1847704"/>
                <a:gd name="connsiteX11761" fmla="*/ 797050 w 1842380"/>
                <a:gd name="connsiteY11761" fmla="*/ 275528 h 1847704"/>
                <a:gd name="connsiteX11762" fmla="*/ 812492 w 1842380"/>
                <a:gd name="connsiteY11762" fmla="*/ 279255 h 1847704"/>
                <a:gd name="connsiteX11763" fmla="*/ 812492 w 1842380"/>
                <a:gd name="connsiteY11763" fmla="*/ 279255 h 1847704"/>
                <a:gd name="connsiteX11764" fmla="*/ 812492 w 1842380"/>
                <a:gd name="connsiteY11764" fmla="*/ 395868 h 1847704"/>
                <a:gd name="connsiteX11765" fmla="*/ 812492 w 1842380"/>
                <a:gd name="connsiteY11765" fmla="*/ 416102 h 1847704"/>
                <a:gd name="connsiteX11766" fmla="*/ 796517 w 1842380"/>
                <a:gd name="connsiteY11766" fmla="*/ 409180 h 1847704"/>
                <a:gd name="connsiteX11767" fmla="*/ 796517 w 1842380"/>
                <a:gd name="connsiteY11767" fmla="*/ 399063 h 1847704"/>
                <a:gd name="connsiteX11768" fmla="*/ 803440 w 1842380"/>
                <a:gd name="connsiteY11768" fmla="*/ 400128 h 1847704"/>
                <a:gd name="connsiteX11769" fmla="*/ 809297 w 1842380"/>
                <a:gd name="connsiteY11769" fmla="*/ 397998 h 1847704"/>
                <a:gd name="connsiteX11770" fmla="*/ 812492 w 1842380"/>
                <a:gd name="connsiteY11770" fmla="*/ 395868 h 1847704"/>
                <a:gd name="connsiteX11771" fmla="*/ 812492 w 1842380"/>
                <a:gd name="connsiteY11771" fmla="*/ 395868 h 1847704"/>
                <a:gd name="connsiteX11772" fmla="*/ 812492 w 1842380"/>
                <a:gd name="connsiteY11772" fmla="*/ 449116 h 1847704"/>
                <a:gd name="connsiteX11773" fmla="*/ 812492 w 1842380"/>
                <a:gd name="connsiteY11773" fmla="*/ 459233 h 1847704"/>
                <a:gd name="connsiteX11774" fmla="*/ 803440 w 1842380"/>
                <a:gd name="connsiteY11774" fmla="*/ 458168 h 1847704"/>
                <a:gd name="connsiteX11775" fmla="*/ 796517 w 1842380"/>
                <a:gd name="connsiteY11775" fmla="*/ 461363 h 1847704"/>
                <a:gd name="connsiteX11776" fmla="*/ 796517 w 1842380"/>
                <a:gd name="connsiteY11776" fmla="*/ 441129 h 1847704"/>
                <a:gd name="connsiteX11777" fmla="*/ 806635 w 1842380"/>
                <a:gd name="connsiteY11777" fmla="*/ 448051 h 1847704"/>
                <a:gd name="connsiteX11778" fmla="*/ 812492 w 1842380"/>
                <a:gd name="connsiteY11778" fmla="*/ 449116 h 1847704"/>
                <a:gd name="connsiteX11779" fmla="*/ 812492 w 1842380"/>
                <a:gd name="connsiteY11779" fmla="*/ 449116 h 1847704"/>
                <a:gd name="connsiteX11780" fmla="*/ 812492 w 1842380"/>
                <a:gd name="connsiteY11780" fmla="*/ 489585 h 1847704"/>
                <a:gd name="connsiteX11781" fmla="*/ 812492 w 1842380"/>
                <a:gd name="connsiteY11781" fmla="*/ 509819 h 1847704"/>
                <a:gd name="connsiteX11782" fmla="*/ 809297 w 1842380"/>
                <a:gd name="connsiteY11782" fmla="*/ 509819 h 1847704"/>
                <a:gd name="connsiteX11783" fmla="*/ 799180 w 1842380"/>
                <a:gd name="connsiteY11783" fmla="*/ 514079 h 1847704"/>
                <a:gd name="connsiteX11784" fmla="*/ 797050 w 1842380"/>
                <a:gd name="connsiteY11784" fmla="*/ 514079 h 1847704"/>
                <a:gd name="connsiteX11785" fmla="*/ 797050 w 1842380"/>
                <a:gd name="connsiteY11785" fmla="*/ 493845 h 1847704"/>
                <a:gd name="connsiteX11786" fmla="*/ 807167 w 1842380"/>
                <a:gd name="connsiteY11786" fmla="*/ 491715 h 1847704"/>
                <a:gd name="connsiteX11787" fmla="*/ 812492 w 1842380"/>
                <a:gd name="connsiteY11787" fmla="*/ 489585 h 1847704"/>
                <a:gd name="connsiteX11788" fmla="*/ 812492 w 1842380"/>
                <a:gd name="connsiteY11788" fmla="*/ 489585 h 1847704"/>
                <a:gd name="connsiteX11789" fmla="*/ 812492 w 1842380"/>
                <a:gd name="connsiteY11789" fmla="*/ 489585 h 1847704"/>
                <a:gd name="connsiteX11790" fmla="*/ 812492 w 1842380"/>
                <a:gd name="connsiteY11790" fmla="*/ 518871 h 1847704"/>
                <a:gd name="connsiteX11791" fmla="*/ 812492 w 1842380"/>
                <a:gd name="connsiteY11791" fmla="*/ 558275 h 1847704"/>
                <a:gd name="connsiteX11792" fmla="*/ 812492 w 1842380"/>
                <a:gd name="connsiteY11792" fmla="*/ 558275 h 1847704"/>
                <a:gd name="connsiteX11793" fmla="*/ 806635 w 1842380"/>
                <a:gd name="connsiteY11793" fmla="*/ 558275 h 1847704"/>
                <a:gd name="connsiteX11794" fmla="*/ 802375 w 1842380"/>
                <a:gd name="connsiteY11794" fmla="*/ 558275 h 1847704"/>
                <a:gd name="connsiteX11795" fmla="*/ 799180 w 1842380"/>
                <a:gd name="connsiteY11795" fmla="*/ 560405 h 1847704"/>
                <a:gd name="connsiteX11796" fmla="*/ 797050 w 1842380"/>
                <a:gd name="connsiteY11796" fmla="*/ 561469 h 1847704"/>
                <a:gd name="connsiteX11797" fmla="*/ 797050 w 1842380"/>
                <a:gd name="connsiteY11797" fmla="*/ 548157 h 1847704"/>
                <a:gd name="connsiteX11798" fmla="*/ 799180 w 1842380"/>
                <a:gd name="connsiteY11798" fmla="*/ 547093 h 1847704"/>
                <a:gd name="connsiteX11799" fmla="*/ 802375 w 1842380"/>
                <a:gd name="connsiteY11799" fmla="*/ 544963 h 1847704"/>
                <a:gd name="connsiteX11800" fmla="*/ 810362 w 1842380"/>
                <a:gd name="connsiteY11800" fmla="*/ 543898 h 1847704"/>
                <a:gd name="connsiteX11801" fmla="*/ 812492 w 1842380"/>
                <a:gd name="connsiteY11801" fmla="*/ 541768 h 1847704"/>
                <a:gd name="connsiteX11802" fmla="*/ 810362 w 1842380"/>
                <a:gd name="connsiteY11802" fmla="*/ 537508 h 1847704"/>
                <a:gd name="connsiteX11803" fmla="*/ 807167 w 1842380"/>
                <a:gd name="connsiteY11803" fmla="*/ 537508 h 1847704"/>
                <a:gd name="connsiteX11804" fmla="*/ 803972 w 1842380"/>
                <a:gd name="connsiteY11804" fmla="*/ 537508 h 1847704"/>
                <a:gd name="connsiteX11805" fmla="*/ 800777 w 1842380"/>
                <a:gd name="connsiteY11805" fmla="*/ 539638 h 1847704"/>
                <a:gd name="connsiteX11806" fmla="*/ 797582 w 1842380"/>
                <a:gd name="connsiteY11806" fmla="*/ 539638 h 1847704"/>
                <a:gd name="connsiteX11807" fmla="*/ 797582 w 1842380"/>
                <a:gd name="connsiteY11807" fmla="*/ 525793 h 1847704"/>
                <a:gd name="connsiteX11808" fmla="*/ 803440 w 1842380"/>
                <a:gd name="connsiteY11808" fmla="*/ 522598 h 1847704"/>
                <a:gd name="connsiteX11809" fmla="*/ 811427 w 1842380"/>
                <a:gd name="connsiteY11809" fmla="*/ 521533 h 1847704"/>
                <a:gd name="connsiteX11810" fmla="*/ 812492 w 1842380"/>
                <a:gd name="connsiteY11810" fmla="*/ 518871 h 1847704"/>
                <a:gd name="connsiteX11811" fmla="*/ 812492 w 1842380"/>
                <a:gd name="connsiteY11811" fmla="*/ 518871 h 1847704"/>
                <a:gd name="connsiteX11812" fmla="*/ 812492 w 1842380"/>
                <a:gd name="connsiteY11812" fmla="*/ 563599 h 1847704"/>
                <a:gd name="connsiteX11813" fmla="*/ 812492 w 1842380"/>
                <a:gd name="connsiteY11813" fmla="*/ 578509 h 1847704"/>
                <a:gd name="connsiteX11814" fmla="*/ 810362 w 1842380"/>
                <a:gd name="connsiteY11814" fmla="*/ 579574 h 1847704"/>
                <a:gd name="connsiteX11815" fmla="*/ 807167 w 1842380"/>
                <a:gd name="connsiteY11815" fmla="*/ 581704 h 1847704"/>
                <a:gd name="connsiteX11816" fmla="*/ 808232 w 1842380"/>
                <a:gd name="connsiteY11816" fmla="*/ 583834 h 1847704"/>
                <a:gd name="connsiteX11817" fmla="*/ 810362 w 1842380"/>
                <a:gd name="connsiteY11817" fmla="*/ 585964 h 1847704"/>
                <a:gd name="connsiteX11818" fmla="*/ 812492 w 1842380"/>
                <a:gd name="connsiteY11818" fmla="*/ 585964 h 1847704"/>
                <a:gd name="connsiteX11819" fmla="*/ 812492 w 1842380"/>
                <a:gd name="connsiteY11819" fmla="*/ 634419 h 1847704"/>
                <a:gd name="connsiteX11820" fmla="*/ 810362 w 1842380"/>
                <a:gd name="connsiteY11820" fmla="*/ 635484 h 1847704"/>
                <a:gd name="connsiteX11821" fmla="*/ 803440 w 1842380"/>
                <a:gd name="connsiteY11821" fmla="*/ 638679 h 1847704"/>
                <a:gd name="connsiteX11822" fmla="*/ 799180 w 1842380"/>
                <a:gd name="connsiteY11822" fmla="*/ 641874 h 1847704"/>
                <a:gd name="connsiteX11823" fmla="*/ 797050 w 1842380"/>
                <a:gd name="connsiteY11823" fmla="*/ 645069 h 1847704"/>
                <a:gd name="connsiteX11824" fmla="*/ 797050 w 1842380"/>
                <a:gd name="connsiteY11824" fmla="*/ 626964 h 1847704"/>
                <a:gd name="connsiteX11825" fmla="*/ 799180 w 1842380"/>
                <a:gd name="connsiteY11825" fmla="*/ 625900 h 1847704"/>
                <a:gd name="connsiteX11826" fmla="*/ 802375 w 1842380"/>
                <a:gd name="connsiteY11826" fmla="*/ 623770 h 1847704"/>
                <a:gd name="connsiteX11827" fmla="*/ 803440 w 1842380"/>
                <a:gd name="connsiteY11827" fmla="*/ 620575 h 1847704"/>
                <a:gd name="connsiteX11828" fmla="*/ 802375 w 1842380"/>
                <a:gd name="connsiteY11828" fmla="*/ 618445 h 1847704"/>
                <a:gd name="connsiteX11829" fmla="*/ 796517 w 1842380"/>
                <a:gd name="connsiteY11829" fmla="*/ 617380 h 1847704"/>
                <a:gd name="connsiteX11830" fmla="*/ 796517 w 1842380"/>
                <a:gd name="connsiteY11830" fmla="*/ 573717 h 1847704"/>
                <a:gd name="connsiteX11831" fmla="*/ 802375 w 1842380"/>
                <a:gd name="connsiteY11831" fmla="*/ 571587 h 1847704"/>
                <a:gd name="connsiteX11832" fmla="*/ 812492 w 1842380"/>
                <a:gd name="connsiteY11832" fmla="*/ 563599 h 1847704"/>
                <a:gd name="connsiteX11833" fmla="*/ 812492 w 1842380"/>
                <a:gd name="connsiteY11833" fmla="*/ 563599 h 1847704"/>
                <a:gd name="connsiteX11834" fmla="*/ 812492 w 1842380"/>
                <a:gd name="connsiteY11834" fmla="*/ 659446 h 1847704"/>
                <a:gd name="connsiteX11835" fmla="*/ 812492 w 1842380"/>
                <a:gd name="connsiteY11835" fmla="*/ 686602 h 1847704"/>
                <a:gd name="connsiteX11836" fmla="*/ 810362 w 1842380"/>
                <a:gd name="connsiteY11836" fmla="*/ 686602 h 1847704"/>
                <a:gd name="connsiteX11837" fmla="*/ 806102 w 1842380"/>
                <a:gd name="connsiteY11837" fmla="*/ 684472 h 1847704"/>
                <a:gd name="connsiteX11838" fmla="*/ 800245 w 1842380"/>
                <a:gd name="connsiteY11838" fmla="*/ 681277 h 1847704"/>
                <a:gd name="connsiteX11839" fmla="*/ 798115 w 1842380"/>
                <a:gd name="connsiteY11839" fmla="*/ 678083 h 1847704"/>
                <a:gd name="connsiteX11840" fmla="*/ 797050 w 1842380"/>
                <a:gd name="connsiteY11840" fmla="*/ 674888 h 1847704"/>
                <a:gd name="connsiteX11841" fmla="*/ 797050 w 1842380"/>
                <a:gd name="connsiteY11841" fmla="*/ 671693 h 1847704"/>
                <a:gd name="connsiteX11842" fmla="*/ 799180 w 1842380"/>
                <a:gd name="connsiteY11842" fmla="*/ 669563 h 1847704"/>
                <a:gd name="connsiteX11843" fmla="*/ 803440 w 1842380"/>
                <a:gd name="connsiteY11843" fmla="*/ 665303 h 1847704"/>
                <a:gd name="connsiteX11844" fmla="*/ 806635 w 1842380"/>
                <a:gd name="connsiteY11844" fmla="*/ 662108 h 1847704"/>
                <a:gd name="connsiteX11845" fmla="*/ 812492 w 1842380"/>
                <a:gd name="connsiteY11845" fmla="*/ 659446 h 1847704"/>
                <a:gd name="connsiteX11846" fmla="*/ 812492 w 1842380"/>
                <a:gd name="connsiteY11846" fmla="*/ 659446 h 1847704"/>
                <a:gd name="connsiteX11847" fmla="*/ 812492 w 1842380"/>
                <a:gd name="connsiteY11847" fmla="*/ 710031 h 1847704"/>
                <a:gd name="connsiteX11848" fmla="*/ 812492 w 1842380"/>
                <a:gd name="connsiteY11848" fmla="*/ 721213 h 1847704"/>
                <a:gd name="connsiteX11849" fmla="*/ 796517 w 1842380"/>
                <a:gd name="connsiteY11849" fmla="*/ 724408 h 1847704"/>
                <a:gd name="connsiteX11850" fmla="*/ 796517 w 1842380"/>
                <a:gd name="connsiteY11850" fmla="*/ 717486 h 1847704"/>
                <a:gd name="connsiteX11851" fmla="*/ 807700 w 1842380"/>
                <a:gd name="connsiteY11851" fmla="*/ 714291 h 1847704"/>
                <a:gd name="connsiteX11852" fmla="*/ 812492 w 1842380"/>
                <a:gd name="connsiteY11852" fmla="*/ 710031 h 1847704"/>
                <a:gd name="connsiteX11853" fmla="*/ 812492 w 1842380"/>
                <a:gd name="connsiteY11853" fmla="*/ 710031 h 1847704"/>
                <a:gd name="connsiteX11854" fmla="*/ 812492 w 1842380"/>
                <a:gd name="connsiteY11854" fmla="*/ 740383 h 1847704"/>
                <a:gd name="connsiteX11855" fmla="*/ 812492 w 1842380"/>
                <a:gd name="connsiteY11855" fmla="*/ 748370 h 1847704"/>
                <a:gd name="connsiteX11856" fmla="*/ 796517 w 1842380"/>
                <a:gd name="connsiteY11856" fmla="*/ 740383 h 1847704"/>
                <a:gd name="connsiteX11857" fmla="*/ 796517 w 1842380"/>
                <a:gd name="connsiteY11857" fmla="*/ 732395 h 1847704"/>
                <a:gd name="connsiteX11858" fmla="*/ 812492 w 1842380"/>
                <a:gd name="connsiteY11858" fmla="*/ 740383 h 1847704"/>
                <a:gd name="connsiteX11859" fmla="*/ 812492 w 1842380"/>
                <a:gd name="connsiteY11859" fmla="*/ 740383 h 1847704"/>
                <a:gd name="connsiteX11860" fmla="*/ 812492 w 1842380"/>
                <a:gd name="connsiteY11860" fmla="*/ 748370 h 1847704"/>
                <a:gd name="connsiteX11861" fmla="*/ 812492 w 1842380"/>
                <a:gd name="connsiteY11861" fmla="*/ 756357 h 1847704"/>
                <a:gd name="connsiteX11862" fmla="*/ 798115 w 1842380"/>
                <a:gd name="connsiteY11862" fmla="*/ 764344 h 1847704"/>
                <a:gd name="connsiteX11863" fmla="*/ 797050 w 1842380"/>
                <a:gd name="connsiteY11863" fmla="*/ 765409 h 1847704"/>
                <a:gd name="connsiteX11864" fmla="*/ 797050 w 1842380"/>
                <a:gd name="connsiteY11864" fmla="*/ 757422 h 1847704"/>
                <a:gd name="connsiteX11865" fmla="*/ 812492 w 1842380"/>
                <a:gd name="connsiteY11865" fmla="*/ 748370 h 1847704"/>
                <a:gd name="connsiteX11866" fmla="*/ 812492 w 1842380"/>
                <a:gd name="connsiteY11866" fmla="*/ 748370 h 1847704"/>
                <a:gd name="connsiteX11867" fmla="*/ 812492 w 1842380"/>
                <a:gd name="connsiteY11867" fmla="*/ 1112054 h 1847704"/>
                <a:gd name="connsiteX11868" fmla="*/ 812492 w 1842380"/>
                <a:gd name="connsiteY11868" fmla="*/ 1120041 h 1847704"/>
                <a:gd name="connsiteX11869" fmla="*/ 803440 w 1842380"/>
                <a:gd name="connsiteY11869" fmla="*/ 1114184 h 1847704"/>
                <a:gd name="connsiteX11870" fmla="*/ 812492 w 1842380"/>
                <a:gd name="connsiteY11870" fmla="*/ 1153587 h 1847704"/>
                <a:gd name="connsiteX11871" fmla="*/ 812492 w 1842380"/>
                <a:gd name="connsiteY11871" fmla="*/ 1160509 h 1847704"/>
                <a:gd name="connsiteX11872" fmla="*/ 800245 w 1842380"/>
                <a:gd name="connsiteY11872" fmla="*/ 1151457 h 1847704"/>
                <a:gd name="connsiteX11873" fmla="*/ 797050 w 1842380"/>
                <a:gd name="connsiteY11873" fmla="*/ 1150392 h 1847704"/>
                <a:gd name="connsiteX11874" fmla="*/ 797050 w 1842380"/>
                <a:gd name="connsiteY11874" fmla="*/ 1101936 h 1847704"/>
                <a:gd name="connsiteX11875" fmla="*/ 801310 w 1842380"/>
                <a:gd name="connsiteY11875" fmla="*/ 1107794 h 1847704"/>
                <a:gd name="connsiteX11876" fmla="*/ 812492 w 1842380"/>
                <a:gd name="connsiteY11876" fmla="*/ 1112054 h 1847704"/>
                <a:gd name="connsiteX11877" fmla="*/ 812492 w 1842380"/>
                <a:gd name="connsiteY11877" fmla="*/ 1112054 h 1847704"/>
                <a:gd name="connsiteX11878" fmla="*/ 812492 w 1842380"/>
                <a:gd name="connsiteY11878" fmla="*/ 1296824 h 1847704"/>
                <a:gd name="connsiteX11879" fmla="*/ 812492 w 1842380"/>
                <a:gd name="connsiteY11879" fmla="*/ 1342085 h 1847704"/>
                <a:gd name="connsiteX11880" fmla="*/ 812492 w 1842380"/>
                <a:gd name="connsiteY11880" fmla="*/ 1343150 h 1847704"/>
                <a:gd name="connsiteX11881" fmla="*/ 810362 w 1842380"/>
                <a:gd name="connsiteY11881" fmla="*/ 1345280 h 1847704"/>
                <a:gd name="connsiteX11882" fmla="*/ 808232 w 1842380"/>
                <a:gd name="connsiteY11882" fmla="*/ 1348475 h 1847704"/>
                <a:gd name="connsiteX11883" fmla="*/ 806102 w 1842380"/>
                <a:gd name="connsiteY11883" fmla="*/ 1352734 h 1847704"/>
                <a:gd name="connsiteX11884" fmla="*/ 805037 w 1842380"/>
                <a:gd name="connsiteY11884" fmla="*/ 1356994 h 1847704"/>
                <a:gd name="connsiteX11885" fmla="*/ 803972 w 1842380"/>
                <a:gd name="connsiteY11885" fmla="*/ 1361254 h 1847704"/>
                <a:gd name="connsiteX11886" fmla="*/ 802907 w 1842380"/>
                <a:gd name="connsiteY11886" fmla="*/ 1365514 h 1847704"/>
                <a:gd name="connsiteX11887" fmla="*/ 800777 w 1842380"/>
                <a:gd name="connsiteY11887" fmla="*/ 1371371 h 1847704"/>
                <a:gd name="connsiteX11888" fmla="*/ 797582 w 1842380"/>
                <a:gd name="connsiteY11888" fmla="*/ 1373501 h 1847704"/>
                <a:gd name="connsiteX11889" fmla="*/ 797582 w 1842380"/>
                <a:gd name="connsiteY11889" fmla="*/ 1322916 h 1847704"/>
                <a:gd name="connsiteX11890" fmla="*/ 799712 w 1842380"/>
                <a:gd name="connsiteY11890" fmla="*/ 1319721 h 1847704"/>
                <a:gd name="connsiteX11891" fmla="*/ 802907 w 1842380"/>
                <a:gd name="connsiteY11891" fmla="*/ 1313863 h 1847704"/>
                <a:gd name="connsiteX11892" fmla="*/ 805037 w 1842380"/>
                <a:gd name="connsiteY11892" fmla="*/ 1308006 h 1847704"/>
                <a:gd name="connsiteX11893" fmla="*/ 809297 w 1842380"/>
                <a:gd name="connsiteY11893" fmla="*/ 1301084 h 1847704"/>
                <a:gd name="connsiteX11894" fmla="*/ 812492 w 1842380"/>
                <a:gd name="connsiteY11894" fmla="*/ 1296824 h 1847704"/>
                <a:gd name="connsiteX11895" fmla="*/ 812492 w 1842380"/>
                <a:gd name="connsiteY11895" fmla="*/ 1296824 h 1847704"/>
                <a:gd name="connsiteX11896" fmla="*/ 812492 w 1842380"/>
                <a:gd name="connsiteY11896" fmla="*/ 1408112 h 1847704"/>
                <a:gd name="connsiteX11897" fmla="*/ 812492 w 1842380"/>
                <a:gd name="connsiteY11897" fmla="*/ 1418229 h 1847704"/>
                <a:gd name="connsiteX11898" fmla="*/ 796517 w 1842380"/>
                <a:gd name="connsiteY11898" fmla="*/ 1416100 h 1847704"/>
                <a:gd name="connsiteX11899" fmla="*/ 796517 w 1842380"/>
                <a:gd name="connsiteY11899" fmla="*/ 1407047 h 1847704"/>
                <a:gd name="connsiteX11900" fmla="*/ 812492 w 1842380"/>
                <a:gd name="connsiteY11900" fmla="*/ 1408112 h 1847704"/>
                <a:gd name="connsiteX11901" fmla="*/ 812492 w 1842380"/>
                <a:gd name="connsiteY11901" fmla="*/ 1408112 h 1847704"/>
                <a:gd name="connsiteX11902" fmla="*/ 812492 w 1842380"/>
                <a:gd name="connsiteY11902" fmla="*/ 1459763 h 1847704"/>
                <a:gd name="connsiteX11903" fmla="*/ 812492 w 1842380"/>
                <a:gd name="connsiteY11903" fmla="*/ 1472010 h 1847704"/>
                <a:gd name="connsiteX11904" fmla="*/ 808232 w 1842380"/>
                <a:gd name="connsiteY11904" fmla="*/ 1468815 h 1847704"/>
                <a:gd name="connsiteX11905" fmla="*/ 801310 w 1842380"/>
                <a:gd name="connsiteY11905" fmla="*/ 1468815 h 1847704"/>
                <a:gd name="connsiteX11906" fmla="*/ 797050 w 1842380"/>
                <a:gd name="connsiteY11906" fmla="*/ 1468815 h 1847704"/>
                <a:gd name="connsiteX11907" fmla="*/ 797050 w 1842380"/>
                <a:gd name="connsiteY11907" fmla="*/ 1459763 h 1847704"/>
                <a:gd name="connsiteX11908" fmla="*/ 798115 w 1842380"/>
                <a:gd name="connsiteY11908" fmla="*/ 1459763 h 1847704"/>
                <a:gd name="connsiteX11909" fmla="*/ 797050 w 1842380"/>
                <a:gd name="connsiteY11909" fmla="*/ 1458698 h 1847704"/>
                <a:gd name="connsiteX11910" fmla="*/ 799180 w 1842380"/>
                <a:gd name="connsiteY11910" fmla="*/ 1458698 h 1847704"/>
                <a:gd name="connsiteX11911" fmla="*/ 797050 w 1842380"/>
                <a:gd name="connsiteY11911" fmla="*/ 1456568 h 1847704"/>
                <a:gd name="connsiteX11912" fmla="*/ 797050 w 1842380"/>
                <a:gd name="connsiteY11912" fmla="*/ 1418229 h 1847704"/>
                <a:gd name="connsiteX11913" fmla="*/ 812492 w 1842380"/>
                <a:gd name="connsiteY11913" fmla="*/ 1459763 h 1847704"/>
                <a:gd name="connsiteX11914" fmla="*/ 812492 w 1842380"/>
                <a:gd name="connsiteY11914" fmla="*/ 1459763 h 1847704"/>
                <a:gd name="connsiteX11915" fmla="*/ 812492 w 1842380"/>
                <a:gd name="connsiteY11915" fmla="*/ 1731328 h 1847704"/>
                <a:gd name="connsiteX11916" fmla="*/ 812492 w 1842380"/>
                <a:gd name="connsiteY11916" fmla="*/ 1748367 h 1847704"/>
                <a:gd name="connsiteX11917" fmla="*/ 796517 w 1842380"/>
                <a:gd name="connsiteY11917" fmla="*/ 1746237 h 1847704"/>
                <a:gd name="connsiteX11918" fmla="*/ 796517 w 1842380"/>
                <a:gd name="connsiteY11918" fmla="*/ 1730263 h 1847704"/>
                <a:gd name="connsiteX11919" fmla="*/ 812492 w 1842380"/>
                <a:gd name="connsiteY11919" fmla="*/ 1731328 h 1847704"/>
                <a:gd name="connsiteX11920" fmla="*/ 812492 w 1842380"/>
                <a:gd name="connsiteY11920" fmla="*/ 1731328 h 1847704"/>
                <a:gd name="connsiteX11921" fmla="*/ 812492 w 1842380"/>
                <a:gd name="connsiteY11921" fmla="*/ 1814394 h 1847704"/>
                <a:gd name="connsiteX11922" fmla="*/ 812492 w 1842380"/>
                <a:gd name="connsiteY11922" fmla="*/ 1834629 h 1847704"/>
                <a:gd name="connsiteX11923" fmla="*/ 808232 w 1842380"/>
                <a:gd name="connsiteY11923" fmla="*/ 1832499 h 1847704"/>
                <a:gd name="connsiteX11924" fmla="*/ 798115 w 1842380"/>
                <a:gd name="connsiteY11924" fmla="*/ 1833564 h 1847704"/>
                <a:gd name="connsiteX11925" fmla="*/ 797050 w 1842380"/>
                <a:gd name="connsiteY11925" fmla="*/ 1833564 h 1847704"/>
                <a:gd name="connsiteX11926" fmla="*/ 797050 w 1842380"/>
                <a:gd name="connsiteY11926" fmla="*/ 1788303 h 1847704"/>
                <a:gd name="connsiteX11927" fmla="*/ 812492 w 1842380"/>
                <a:gd name="connsiteY11927" fmla="*/ 1814394 h 1847704"/>
                <a:gd name="connsiteX11928" fmla="*/ 812492 w 1842380"/>
                <a:gd name="connsiteY11928" fmla="*/ 1814394 h 1847704"/>
                <a:gd name="connsiteX11929" fmla="*/ 796517 w 1842380"/>
                <a:gd name="connsiteY11929" fmla="*/ 1595013 h 1847704"/>
                <a:gd name="connsiteX11930" fmla="*/ 796517 w 1842380"/>
                <a:gd name="connsiteY11930" fmla="*/ 1549752 h 1847704"/>
                <a:gd name="connsiteX11931" fmla="*/ 805570 w 1842380"/>
                <a:gd name="connsiteY11931" fmla="*/ 1550817 h 1847704"/>
                <a:gd name="connsiteX11932" fmla="*/ 796517 w 1842380"/>
                <a:gd name="connsiteY11932" fmla="*/ 1595013 h 1847704"/>
                <a:gd name="connsiteX11933" fmla="*/ 796517 w 1842380"/>
                <a:gd name="connsiteY11933" fmla="*/ 1595013 h 1847704"/>
                <a:gd name="connsiteX11934" fmla="*/ 796517 w 1842380"/>
                <a:gd name="connsiteY11934" fmla="*/ 1257421 h 1847704"/>
                <a:gd name="connsiteX11935" fmla="*/ 796517 w 1842380"/>
                <a:gd name="connsiteY11935" fmla="*/ 1243044 h 1847704"/>
                <a:gd name="connsiteX11936" fmla="*/ 797582 w 1842380"/>
                <a:gd name="connsiteY11936" fmla="*/ 1241979 h 1847704"/>
                <a:gd name="connsiteX11937" fmla="*/ 805570 w 1842380"/>
                <a:gd name="connsiteY11937" fmla="*/ 1243044 h 1847704"/>
                <a:gd name="connsiteX11938" fmla="*/ 807700 w 1842380"/>
                <a:gd name="connsiteY11938" fmla="*/ 1245174 h 1847704"/>
                <a:gd name="connsiteX11939" fmla="*/ 808765 w 1842380"/>
                <a:gd name="connsiteY11939" fmla="*/ 1249433 h 1847704"/>
                <a:gd name="connsiteX11940" fmla="*/ 806635 w 1842380"/>
                <a:gd name="connsiteY11940" fmla="*/ 1251563 h 1847704"/>
                <a:gd name="connsiteX11941" fmla="*/ 803440 w 1842380"/>
                <a:gd name="connsiteY11941" fmla="*/ 1253693 h 1847704"/>
                <a:gd name="connsiteX11942" fmla="*/ 796517 w 1842380"/>
                <a:gd name="connsiteY11942" fmla="*/ 1257421 h 1847704"/>
                <a:gd name="connsiteX11943" fmla="*/ 796517 w 1842380"/>
                <a:gd name="connsiteY11943" fmla="*/ 1257421 h 1847704"/>
                <a:gd name="connsiteX11944" fmla="*/ 796517 w 1842380"/>
                <a:gd name="connsiteY11944" fmla="*/ 1257421 h 1847704"/>
                <a:gd name="connsiteX11945" fmla="*/ 796517 w 1842380"/>
                <a:gd name="connsiteY11945" fmla="*/ 1224939 h 1847704"/>
                <a:gd name="connsiteX11946" fmla="*/ 796517 w 1842380"/>
                <a:gd name="connsiteY11946" fmla="*/ 1213757 h 1847704"/>
                <a:gd name="connsiteX11947" fmla="*/ 799712 w 1842380"/>
                <a:gd name="connsiteY11947" fmla="*/ 1215887 h 1847704"/>
                <a:gd name="connsiteX11948" fmla="*/ 798647 w 1842380"/>
                <a:gd name="connsiteY11948" fmla="*/ 1221744 h 1847704"/>
                <a:gd name="connsiteX11949" fmla="*/ 796517 w 1842380"/>
                <a:gd name="connsiteY11949" fmla="*/ 1224939 h 1847704"/>
                <a:gd name="connsiteX11950" fmla="*/ 796517 w 1842380"/>
                <a:gd name="connsiteY11950" fmla="*/ 1224939 h 1847704"/>
                <a:gd name="connsiteX11951" fmla="*/ 796517 w 1842380"/>
                <a:gd name="connsiteY11951" fmla="*/ 1196718 h 1847704"/>
                <a:gd name="connsiteX11952" fmla="*/ 796517 w 1842380"/>
                <a:gd name="connsiteY11952" fmla="*/ 1183406 h 1847704"/>
                <a:gd name="connsiteX11953" fmla="*/ 796517 w 1842380"/>
                <a:gd name="connsiteY11953" fmla="*/ 1183406 h 1847704"/>
                <a:gd name="connsiteX11954" fmla="*/ 798647 w 1842380"/>
                <a:gd name="connsiteY11954" fmla="*/ 1189263 h 1847704"/>
                <a:gd name="connsiteX11955" fmla="*/ 799712 w 1842380"/>
                <a:gd name="connsiteY11955" fmla="*/ 1193523 h 1847704"/>
                <a:gd name="connsiteX11956" fmla="*/ 796517 w 1842380"/>
                <a:gd name="connsiteY11956" fmla="*/ 1196718 h 1847704"/>
                <a:gd name="connsiteX11957" fmla="*/ 796517 w 1842380"/>
                <a:gd name="connsiteY11957" fmla="*/ 881490 h 1847704"/>
                <a:gd name="connsiteX11958" fmla="*/ 786400 w 1842380"/>
                <a:gd name="connsiteY11958" fmla="*/ 881490 h 1847704"/>
                <a:gd name="connsiteX11959" fmla="*/ 786400 w 1842380"/>
                <a:gd name="connsiteY11959" fmla="*/ 900659 h 1847704"/>
                <a:gd name="connsiteX11960" fmla="*/ 796517 w 1842380"/>
                <a:gd name="connsiteY11960" fmla="*/ 908646 h 1847704"/>
                <a:gd name="connsiteX11961" fmla="*/ 796517 w 1842380"/>
                <a:gd name="connsiteY11961" fmla="*/ 881490 h 1847704"/>
                <a:gd name="connsiteX11962" fmla="*/ 796517 w 1842380"/>
                <a:gd name="connsiteY11962" fmla="*/ 881490 h 1847704"/>
                <a:gd name="connsiteX11963" fmla="*/ 796517 w 1842380"/>
                <a:gd name="connsiteY11963" fmla="*/ 15678 h 1847704"/>
                <a:gd name="connsiteX11964" fmla="*/ 796517 w 1842380"/>
                <a:gd name="connsiteY11964" fmla="*/ 33782 h 1847704"/>
                <a:gd name="connsiteX11965" fmla="*/ 786400 w 1842380"/>
                <a:gd name="connsiteY11965" fmla="*/ 31652 h 1847704"/>
                <a:gd name="connsiteX11966" fmla="*/ 786400 w 1842380"/>
                <a:gd name="connsiteY11966" fmla="*/ 14613 h 1847704"/>
                <a:gd name="connsiteX11967" fmla="*/ 796517 w 1842380"/>
                <a:gd name="connsiteY11967" fmla="*/ 15678 h 1847704"/>
                <a:gd name="connsiteX11968" fmla="*/ 796517 w 1842380"/>
                <a:gd name="connsiteY11968" fmla="*/ 15678 h 1847704"/>
                <a:gd name="connsiteX11969" fmla="*/ 796517 w 1842380"/>
                <a:gd name="connsiteY11969" fmla="*/ 94485 h 1847704"/>
                <a:gd name="connsiteX11970" fmla="*/ 796517 w 1842380"/>
                <a:gd name="connsiteY11970" fmla="*/ 113654 h 1847704"/>
                <a:gd name="connsiteX11971" fmla="*/ 793323 w 1842380"/>
                <a:gd name="connsiteY11971" fmla="*/ 112589 h 1847704"/>
                <a:gd name="connsiteX11972" fmla="*/ 786400 w 1842380"/>
                <a:gd name="connsiteY11972" fmla="*/ 115784 h 1847704"/>
                <a:gd name="connsiteX11973" fmla="*/ 786400 w 1842380"/>
                <a:gd name="connsiteY11973" fmla="*/ 85433 h 1847704"/>
                <a:gd name="connsiteX11974" fmla="*/ 796517 w 1842380"/>
                <a:gd name="connsiteY11974" fmla="*/ 94485 h 1847704"/>
                <a:gd name="connsiteX11975" fmla="*/ 796517 w 1842380"/>
                <a:gd name="connsiteY11975" fmla="*/ 94485 h 1847704"/>
                <a:gd name="connsiteX11976" fmla="*/ 796517 w 1842380"/>
                <a:gd name="connsiteY11976" fmla="*/ 275528 h 1847704"/>
                <a:gd name="connsiteX11977" fmla="*/ 796517 w 1842380"/>
                <a:gd name="connsiteY11977" fmla="*/ 322919 h 1847704"/>
                <a:gd name="connsiteX11978" fmla="*/ 786400 w 1842380"/>
                <a:gd name="connsiteY11978" fmla="*/ 315996 h 1847704"/>
                <a:gd name="connsiteX11979" fmla="*/ 786400 w 1842380"/>
                <a:gd name="connsiteY11979" fmla="*/ 273398 h 1847704"/>
                <a:gd name="connsiteX11980" fmla="*/ 796517 w 1842380"/>
                <a:gd name="connsiteY11980" fmla="*/ 275528 h 1847704"/>
                <a:gd name="connsiteX11981" fmla="*/ 796517 w 1842380"/>
                <a:gd name="connsiteY11981" fmla="*/ 275528 h 1847704"/>
                <a:gd name="connsiteX11982" fmla="*/ 796517 w 1842380"/>
                <a:gd name="connsiteY11982" fmla="*/ 399596 h 1847704"/>
                <a:gd name="connsiteX11983" fmla="*/ 796517 w 1842380"/>
                <a:gd name="connsiteY11983" fmla="*/ 409713 h 1847704"/>
                <a:gd name="connsiteX11984" fmla="*/ 786400 w 1842380"/>
                <a:gd name="connsiteY11984" fmla="*/ 410778 h 1847704"/>
                <a:gd name="connsiteX11985" fmla="*/ 786400 w 1842380"/>
                <a:gd name="connsiteY11985" fmla="*/ 400661 h 1847704"/>
                <a:gd name="connsiteX11986" fmla="*/ 796517 w 1842380"/>
                <a:gd name="connsiteY11986" fmla="*/ 399596 h 1847704"/>
                <a:gd name="connsiteX11987" fmla="*/ 796517 w 1842380"/>
                <a:gd name="connsiteY11987" fmla="*/ 399596 h 1847704"/>
                <a:gd name="connsiteX11988" fmla="*/ 796517 w 1842380"/>
                <a:gd name="connsiteY11988" fmla="*/ 441129 h 1847704"/>
                <a:gd name="connsiteX11989" fmla="*/ 796517 w 1842380"/>
                <a:gd name="connsiteY11989" fmla="*/ 461363 h 1847704"/>
                <a:gd name="connsiteX11990" fmla="*/ 786400 w 1842380"/>
                <a:gd name="connsiteY11990" fmla="*/ 467221 h 1847704"/>
                <a:gd name="connsiteX11991" fmla="*/ 786400 w 1842380"/>
                <a:gd name="connsiteY11991" fmla="*/ 457103 h 1847704"/>
                <a:gd name="connsiteX11992" fmla="*/ 794388 w 1842380"/>
                <a:gd name="connsiteY11992" fmla="*/ 453909 h 1847704"/>
                <a:gd name="connsiteX11993" fmla="*/ 786400 w 1842380"/>
                <a:gd name="connsiteY11993" fmla="*/ 446986 h 1847704"/>
                <a:gd name="connsiteX11994" fmla="*/ 786400 w 1842380"/>
                <a:gd name="connsiteY11994" fmla="*/ 431012 h 1847704"/>
                <a:gd name="connsiteX11995" fmla="*/ 796517 w 1842380"/>
                <a:gd name="connsiteY11995" fmla="*/ 441129 h 1847704"/>
                <a:gd name="connsiteX11996" fmla="*/ 796517 w 1842380"/>
                <a:gd name="connsiteY11996" fmla="*/ 441129 h 1847704"/>
                <a:gd name="connsiteX11997" fmla="*/ 796517 w 1842380"/>
                <a:gd name="connsiteY11997" fmla="*/ 493845 h 1847704"/>
                <a:gd name="connsiteX11998" fmla="*/ 796517 w 1842380"/>
                <a:gd name="connsiteY11998" fmla="*/ 514079 h 1847704"/>
                <a:gd name="connsiteX11999" fmla="*/ 786400 w 1842380"/>
                <a:gd name="connsiteY11999" fmla="*/ 519936 h 1847704"/>
                <a:gd name="connsiteX12000" fmla="*/ 786400 w 1842380"/>
                <a:gd name="connsiteY12000" fmla="*/ 498637 h 1847704"/>
                <a:gd name="connsiteX12001" fmla="*/ 795453 w 1842380"/>
                <a:gd name="connsiteY12001" fmla="*/ 495442 h 1847704"/>
                <a:gd name="connsiteX12002" fmla="*/ 796517 w 1842380"/>
                <a:gd name="connsiteY12002" fmla="*/ 493845 h 1847704"/>
                <a:gd name="connsiteX12003" fmla="*/ 796517 w 1842380"/>
                <a:gd name="connsiteY12003" fmla="*/ 493845 h 1847704"/>
                <a:gd name="connsiteX12004" fmla="*/ 796517 w 1842380"/>
                <a:gd name="connsiteY12004" fmla="*/ 525793 h 1847704"/>
                <a:gd name="connsiteX12005" fmla="*/ 796517 w 1842380"/>
                <a:gd name="connsiteY12005" fmla="*/ 539105 h 1847704"/>
                <a:gd name="connsiteX12006" fmla="*/ 794388 w 1842380"/>
                <a:gd name="connsiteY12006" fmla="*/ 539105 h 1847704"/>
                <a:gd name="connsiteX12007" fmla="*/ 790128 w 1842380"/>
                <a:gd name="connsiteY12007" fmla="*/ 540170 h 1847704"/>
                <a:gd name="connsiteX12008" fmla="*/ 786933 w 1842380"/>
                <a:gd name="connsiteY12008" fmla="*/ 541235 h 1847704"/>
                <a:gd name="connsiteX12009" fmla="*/ 786933 w 1842380"/>
                <a:gd name="connsiteY12009" fmla="*/ 530053 h 1847704"/>
                <a:gd name="connsiteX12010" fmla="*/ 790128 w 1842380"/>
                <a:gd name="connsiteY12010" fmla="*/ 527923 h 1847704"/>
                <a:gd name="connsiteX12011" fmla="*/ 796517 w 1842380"/>
                <a:gd name="connsiteY12011" fmla="*/ 525793 h 1847704"/>
                <a:gd name="connsiteX12012" fmla="*/ 796517 w 1842380"/>
                <a:gd name="connsiteY12012" fmla="*/ 525793 h 1847704"/>
                <a:gd name="connsiteX12013" fmla="*/ 796517 w 1842380"/>
                <a:gd name="connsiteY12013" fmla="*/ 525793 h 1847704"/>
                <a:gd name="connsiteX12014" fmla="*/ 796517 w 1842380"/>
                <a:gd name="connsiteY12014" fmla="*/ 548157 h 1847704"/>
                <a:gd name="connsiteX12015" fmla="*/ 796517 w 1842380"/>
                <a:gd name="connsiteY12015" fmla="*/ 561469 h 1847704"/>
                <a:gd name="connsiteX12016" fmla="*/ 795453 w 1842380"/>
                <a:gd name="connsiteY12016" fmla="*/ 562534 h 1847704"/>
                <a:gd name="connsiteX12017" fmla="*/ 791193 w 1842380"/>
                <a:gd name="connsiteY12017" fmla="*/ 565729 h 1847704"/>
                <a:gd name="connsiteX12018" fmla="*/ 786933 w 1842380"/>
                <a:gd name="connsiteY12018" fmla="*/ 566794 h 1847704"/>
                <a:gd name="connsiteX12019" fmla="*/ 786933 w 1842380"/>
                <a:gd name="connsiteY12019" fmla="*/ 554547 h 1847704"/>
                <a:gd name="connsiteX12020" fmla="*/ 787998 w 1842380"/>
                <a:gd name="connsiteY12020" fmla="*/ 553482 h 1847704"/>
                <a:gd name="connsiteX12021" fmla="*/ 793855 w 1842380"/>
                <a:gd name="connsiteY12021" fmla="*/ 551352 h 1847704"/>
                <a:gd name="connsiteX12022" fmla="*/ 796517 w 1842380"/>
                <a:gd name="connsiteY12022" fmla="*/ 548157 h 1847704"/>
                <a:gd name="connsiteX12023" fmla="*/ 796517 w 1842380"/>
                <a:gd name="connsiteY12023" fmla="*/ 548157 h 1847704"/>
                <a:gd name="connsiteX12024" fmla="*/ 796517 w 1842380"/>
                <a:gd name="connsiteY12024" fmla="*/ 572652 h 1847704"/>
                <a:gd name="connsiteX12025" fmla="*/ 796517 w 1842380"/>
                <a:gd name="connsiteY12025" fmla="*/ 616315 h 1847704"/>
                <a:gd name="connsiteX12026" fmla="*/ 794388 w 1842380"/>
                <a:gd name="connsiteY12026" fmla="*/ 615250 h 1847704"/>
                <a:gd name="connsiteX12027" fmla="*/ 788530 w 1842380"/>
                <a:gd name="connsiteY12027" fmla="*/ 615250 h 1847704"/>
                <a:gd name="connsiteX12028" fmla="*/ 786400 w 1842380"/>
                <a:gd name="connsiteY12028" fmla="*/ 615250 h 1847704"/>
                <a:gd name="connsiteX12029" fmla="*/ 786400 w 1842380"/>
                <a:gd name="connsiteY12029" fmla="*/ 577976 h 1847704"/>
                <a:gd name="connsiteX12030" fmla="*/ 786400 w 1842380"/>
                <a:gd name="connsiteY12030" fmla="*/ 577976 h 1847704"/>
                <a:gd name="connsiteX12031" fmla="*/ 794388 w 1842380"/>
                <a:gd name="connsiteY12031" fmla="*/ 573717 h 1847704"/>
                <a:gd name="connsiteX12032" fmla="*/ 796517 w 1842380"/>
                <a:gd name="connsiteY12032" fmla="*/ 572652 h 1847704"/>
                <a:gd name="connsiteX12033" fmla="*/ 796517 w 1842380"/>
                <a:gd name="connsiteY12033" fmla="*/ 572652 h 1847704"/>
                <a:gd name="connsiteX12034" fmla="*/ 796517 w 1842380"/>
                <a:gd name="connsiteY12034" fmla="*/ 626964 h 1847704"/>
                <a:gd name="connsiteX12035" fmla="*/ 796517 w 1842380"/>
                <a:gd name="connsiteY12035" fmla="*/ 646134 h 1847704"/>
                <a:gd name="connsiteX12036" fmla="*/ 796517 w 1842380"/>
                <a:gd name="connsiteY12036" fmla="*/ 646134 h 1847704"/>
                <a:gd name="connsiteX12037" fmla="*/ 793323 w 1842380"/>
                <a:gd name="connsiteY12037" fmla="*/ 649329 h 1847704"/>
                <a:gd name="connsiteX12038" fmla="*/ 789063 w 1842380"/>
                <a:gd name="connsiteY12038" fmla="*/ 648264 h 1847704"/>
                <a:gd name="connsiteX12039" fmla="*/ 786933 w 1842380"/>
                <a:gd name="connsiteY12039" fmla="*/ 647199 h 1847704"/>
                <a:gd name="connsiteX12040" fmla="*/ 786933 w 1842380"/>
                <a:gd name="connsiteY12040" fmla="*/ 632289 h 1847704"/>
                <a:gd name="connsiteX12041" fmla="*/ 789063 w 1842380"/>
                <a:gd name="connsiteY12041" fmla="*/ 630159 h 1847704"/>
                <a:gd name="connsiteX12042" fmla="*/ 792258 w 1842380"/>
                <a:gd name="connsiteY12042" fmla="*/ 628029 h 1847704"/>
                <a:gd name="connsiteX12043" fmla="*/ 796517 w 1842380"/>
                <a:gd name="connsiteY12043" fmla="*/ 626964 h 1847704"/>
                <a:gd name="connsiteX12044" fmla="*/ 796517 w 1842380"/>
                <a:gd name="connsiteY12044" fmla="*/ 626964 h 1847704"/>
                <a:gd name="connsiteX12045" fmla="*/ 796517 w 1842380"/>
                <a:gd name="connsiteY12045" fmla="*/ 670628 h 1847704"/>
                <a:gd name="connsiteX12046" fmla="*/ 796517 w 1842380"/>
                <a:gd name="connsiteY12046" fmla="*/ 673823 h 1847704"/>
                <a:gd name="connsiteX12047" fmla="*/ 796517 w 1842380"/>
                <a:gd name="connsiteY12047" fmla="*/ 671693 h 1847704"/>
                <a:gd name="connsiteX12048" fmla="*/ 796517 w 1842380"/>
                <a:gd name="connsiteY12048" fmla="*/ 670628 h 1847704"/>
                <a:gd name="connsiteX12049" fmla="*/ 796517 w 1842380"/>
                <a:gd name="connsiteY12049" fmla="*/ 670628 h 1847704"/>
                <a:gd name="connsiteX12050" fmla="*/ 796517 w 1842380"/>
                <a:gd name="connsiteY12050" fmla="*/ 718019 h 1847704"/>
                <a:gd name="connsiteX12051" fmla="*/ 796517 w 1842380"/>
                <a:gd name="connsiteY12051" fmla="*/ 724941 h 1847704"/>
                <a:gd name="connsiteX12052" fmla="*/ 792258 w 1842380"/>
                <a:gd name="connsiteY12052" fmla="*/ 728136 h 1847704"/>
                <a:gd name="connsiteX12053" fmla="*/ 790128 w 1842380"/>
                <a:gd name="connsiteY12053" fmla="*/ 730266 h 1847704"/>
                <a:gd name="connsiteX12054" fmla="*/ 797050 w 1842380"/>
                <a:gd name="connsiteY12054" fmla="*/ 732395 h 1847704"/>
                <a:gd name="connsiteX12055" fmla="*/ 797050 w 1842380"/>
                <a:gd name="connsiteY12055" fmla="*/ 740383 h 1847704"/>
                <a:gd name="connsiteX12056" fmla="*/ 786933 w 1842380"/>
                <a:gd name="connsiteY12056" fmla="*/ 736123 h 1847704"/>
                <a:gd name="connsiteX12057" fmla="*/ 786933 w 1842380"/>
                <a:gd name="connsiteY12057" fmla="*/ 726006 h 1847704"/>
                <a:gd name="connsiteX12058" fmla="*/ 796517 w 1842380"/>
                <a:gd name="connsiteY12058" fmla="*/ 718019 h 1847704"/>
                <a:gd name="connsiteX12059" fmla="*/ 796517 w 1842380"/>
                <a:gd name="connsiteY12059" fmla="*/ 718019 h 1847704"/>
                <a:gd name="connsiteX12060" fmla="*/ 796517 w 1842380"/>
                <a:gd name="connsiteY12060" fmla="*/ 757422 h 1847704"/>
                <a:gd name="connsiteX12061" fmla="*/ 796517 w 1842380"/>
                <a:gd name="connsiteY12061" fmla="*/ 765409 h 1847704"/>
                <a:gd name="connsiteX12062" fmla="*/ 786400 w 1842380"/>
                <a:gd name="connsiteY12062" fmla="*/ 776591 h 1847704"/>
                <a:gd name="connsiteX12063" fmla="*/ 786400 w 1842380"/>
                <a:gd name="connsiteY12063" fmla="*/ 768604 h 1847704"/>
                <a:gd name="connsiteX12064" fmla="*/ 790660 w 1842380"/>
                <a:gd name="connsiteY12064" fmla="*/ 764344 h 1847704"/>
                <a:gd name="connsiteX12065" fmla="*/ 786400 w 1842380"/>
                <a:gd name="connsiteY12065" fmla="*/ 763279 h 1847704"/>
                <a:gd name="connsiteX12066" fmla="*/ 786400 w 1842380"/>
                <a:gd name="connsiteY12066" fmla="*/ 755292 h 1847704"/>
                <a:gd name="connsiteX12067" fmla="*/ 795453 w 1842380"/>
                <a:gd name="connsiteY12067" fmla="*/ 757422 h 1847704"/>
                <a:gd name="connsiteX12068" fmla="*/ 796517 w 1842380"/>
                <a:gd name="connsiteY12068" fmla="*/ 757422 h 1847704"/>
                <a:gd name="connsiteX12069" fmla="*/ 796517 w 1842380"/>
                <a:gd name="connsiteY12069" fmla="*/ 757422 h 1847704"/>
                <a:gd name="connsiteX12070" fmla="*/ 796517 w 1842380"/>
                <a:gd name="connsiteY12070" fmla="*/ 1101936 h 1847704"/>
                <a:gd name="connsiteX12071" fmla="*/ 796517 w 1842380"/>
                <a:gd name="connsiteY12071" fmla="*/ 1150392 h 1847704"/>
                <a:gd name="connsiteX12072" fmla="*/ 794388 w 1842380"/>
                <a:gd name="connsiteY12072" fmla="*/ 1149327 h 1847704"/>
                <a:gd name="connsiteX12073" fmla="*/ 786400 w 1842380"/>
                <a:gd name="connsiteY12073" fmla="*/ 1145067 h 1847704"/>
                <a:gd name="connsiteX12074" fmla="*/ 786400 w 1842380"/>
                <a:gd name="connsiteY12074" fmla="*/ 1138145 h 1847704"/>
                <a:gd name="connsiteX12075" fmla="*/ 794388 w 1842380"/>
                <a:gd name="connsiteY12075" fmla="*/ 1142405 h 1847704"/>
                <a:gd name="connsiteX12076" fmla="*/ 796517 w 1842380"/>
                <a:gd name="connsiteY12076" fmla="*/ 1143470 h 1847704"/>
                <a:gd name="connsiteX12077" fmla="*/ 795453 w 1842380"/>
                <a:gd name="connsiteY12077" fmla="*/ 1112054 h 1847704"/>
                <a:gd name="connsiteX12078" fmla="*/ 786400 w 1842380"/>
                <a:gd name="connsiteY12078" fmla="*/ 1100872 h 1847704"/>
                <a:gd name="connsiteX12079" fmla="*/ 786400 w 1842380"/>
                <a:gd name="connsiteY12079" fmla="*/ 1093949 h 1847704"/>
                <a:gd name="connsiteX12080" fmla="*/ 796517 w 1842380"/>
                <a:gd name="connsiteY12080" fmla="*/ 1101936 h 1847704"/>
                <a:gd name="connsiteX12081" fmla="*/ 796517 w 1842380"/>
                <a:gd name="connsiteY12081" fmla="*/ 1101936 h 1847704"/>
                <a:gd name="connsiteX12082" fmla="*/ 796517 w 1842380"/>
                <a:gd name="connsiteY12082" fmla="*/ 1182873 h 1847704"/>
                <a:gd name="connsiteX12083" fmla="*/ 796517 w 1842380"/>
                <a:gd name="connsiteY12083" fmla="*/ 1196185 h 1847704"/>
                <a:gd name="connsiteX12084" fmla="*/ 796517 w 1842380"/>
                <a:gd name="connsiteY12084" fmla="*/ 1197250 h 1847704"/>
                <a:gd name="connsiteX12085" fmla="*/ 792258 w 1842380"/>
                <a:gd name="connsiteY12085" fmla="*/ 1198315 h 1847704"/>
                <a:gd name="connsiteX12086" fmla="*/ 786400 w 1842380"/>
                <a:gd name="connsiteY12086" fmla="*/ 1199380 h 1847704"/>
                <a:gd name="connsiteX12087" fmla="*/ 786400 w 1842380"/>
                <a:gd name="connsiteY12087" fmla="*/ 1181276 h 1847704"/>
                <a:gd name="connsiteX12088" fmla="*/ 792258 w 1842380"/>
                <a:gd name="connsiteY12088" fmla="*/ 1180211 h 1847704"/>
                <a:gd name="connsiteX12089" fmla="*/ 796517 w 1842380"/>
                <a:gd name="connsiteY12089" fmla="*/ 1182873 h 1847704"/>
                <a:gd name="connsiteX12090" fmla="*/ 796517 w 1842380"/>
                <a:gd name="connsiteY12090" fmla="*/ 1182873 h 1847704"/>
                <a:gd name="connsiteX12091" fmla="*/ 796517 w 1842380"/>
                <a:gd name="connsiteY12091" fmla="*/ 1213225 h 1847704"/>
                <a:gd name="connsiteX12092" fmla="*/ 796517 w 1842380"/>
                <a:gd name="connsiteY12092" fmla="*/ 1224407 h 1847704"/>
                <a:gd name="connsiteX12093" fmla="*/ 796517 w 1842380"/>
                <a:gd name="connsiteY12093" fmla="*/ 1225472 h 1847704"/>
                <a:gd name="connsiteX12094" fmla="*/ 792258 w 1842380"/>
                <a:gd name="connsiteY12094" fmla="*/ 1227602 h 1847704"/>
                <a:gd name="connsiteX12095" fmla="*/ 786400 w 1842380"/>
                <a:gd name="connsiteY12095" fmla="*/ 1230797 h 1847704"/>
                <a:gd name="connsiteX12096" fmla="*/ 786400 w 1842380"/>
                <a:gd name="connsiteY12096" fmla="*/ 1230797 h 1847704"/>
                <a:gd name="connsiteX12097" fmla="*/ 786400 w 1842380"/>
                <a:gd name="connsiteY12097" fmla="*/ 1212692 h 1847704"/>
                <a:gd name="connsiteX12098" fmla="*/ 788530 w 1842380"/>
                <a:gd name="connsiteY12098" fmla="*/ 1211627 h 1847704"/>
                <a:gd name="connsiteX12099" fmla="*/ 795453 w 1842380"/>
                <a:gd name="connsiteY12099" fmla="*/ 1211627 h 1847704"/>
                <a:gd name="connsiteX12100" fmla="*/ 796517 w 1842380"/>
                <a:gd name="connsiteY12100" fmla="*/ 1213225 h 1847704"/>
                <a:gd name="connsiteX12101" fmla="*/ 796517 w 1842380"/>
                <a:gd name="connsiteY12101" fmla="*/ 1213225 h 1847704"/>
                <a:gd name="connsiteX12102" fmla="*/ 796517 w 1842380"/>
                <a:gd name="connsiteY12102" fmla="*/ 1242511 h 1847704"/>
                <a:gd name="connsiteX12103" fmla="*/ 796517 w 1842380"/>
                <a:gd name="connsiteY12103" fmla="*/ 1256888 h 1847704"/>
                <a:gd name="connsiteX12104" fmla="*/ 790660 w 1842380"/>
                <a:gd name="connsiteY12104" fmla="*/ 1260083 h 1847704"/>
                <a:gd name="connsiteX12105" fmla="*/ 786400 w 1842380"/>
                <a:gd name="connsiteY12105" fmla="*/ 1264343 h 1847704"/>
                <a:gd name="connsiteX12106" fmla="*/ 786400 w 1842380"/>
                <a:gd name="connsiteY12106" fmla="*/ 1246239 h 1847704"/>
                <a:gd name="connsiteX12107" fmla="*/ 790660 w 1842380"/>
                <a:gd name="connsiteY12107" fmla="*/ 1244109 h 1847704"/>
                <a:gd name="connsiteX12108" fmla="*/ 796517 w 1842380"/>
                <a:gd name="connsiteY12108" fmla="*/ 1242511 h 1847704"/>
                <a:gd name="connsiteX12109" fmla="*/ 796517 w 1842380"/>
                <a:gd name="connsiteY12109" fmla="*/ 1242511 h 1847704"/>
                <a:gd name="connsiteX12110" fmla="*/ 796517 w 1842380"/>
                <a:gd name="connsiteY12110" fmla="*/ 1323981 h 1847704"/>
                <a:gd name="connsiteX12111" fmla="*/ 796517 w 1842380"/>
                <a:gd name="connsiteY12111" fmla="*/ 1374566 h 1847704"/>
                <a:gd name="connsiteX12112" fmla="*/ 794388 w 1842380"/>
                <a:gd name="connsiteY12112" fmla="*/ 1376696 h 1847704"/>
                <a:gd name="connsiteX12113" fmla="*/ 788530 w 1842380"/>
                <a:gd name="connsiteY12113" fmla="*/ 1376696 h 1847704"/>
                <a:gd name="connsiteX12114" fmla="*/ 787465 w 1842380"/>
                <a:gd name="connsiteY12114" fmla="*/ 1373501 h 1847704"/>
                <a:gd name="connsiteX12115" fmla="*/ 786400 w 1842380"/>
                <a:gd name="connsiteY12115" fmla="*/ 1367644 h 1847704"/>
                <a:gd name="connsiteX12116" fmla="*/ 786400 w 1842380"/>
                <a:gd name="connsiteY12116" fmla="*/ 1366579 h 1847704"/>
                <a:gd name="connsiteX12117" fmla="*/ 786400 w 1842380"/>
                <a:gd name="connsiteY12117" fmla="*/ 1349540 h 1847704"/>
                <a:gd name="connsiteX12118" fmla="*/ 787465 w 1842380"/>
                <a:gd name="connsiteY12118" fmla="*/ 1348475 h 1847704"/>
                <a:gd name="connsiteX12119" fmla="*/ 791725 w 1842380"/>
                <a:gd name="connsiteY12119" fmla="*/ 1344215 h 1847704"/>
                <a:gd name="connsiteX12120" fmla="*/ 794920 w 1842380"/>
                <a:gd name="connsiteY12120" fmla="*/ 1338358 h 1847704"/>
                <a:gd name="connsiteX12121" fmla="*/ 794920 w 1842380"/>
                <a:gd name="connsiteY12121" fmla="*/ 1330370 h 1847704"/>
                <a:gd name="connsiteX12122" fmla="*/ 795985 w 1842380"/>
                <a:gd name="connsiteY12122" fmla="*/ 1326110 h 1847704"/>
                <a:gd name="connsiteX12123" fmla="*/ 795985 w 1842380"/>
                <a:gd name="connsiteY12123" fmla="*/ 1323981 h 1847704"/>
                <a:gd name="connsiteX12124" fmla="*/ 796517 w 1842380"/>
                <a:gd name="connsiteY12124" fmla="*/ 1323981 h 1847704"/>
                <a:gd name="connsiteX12125" fmla="*/ 796517 w 1842380"/>
                <a:gd name="connsiteY12125" fmla="*/ 1407047 h 1847704"/>
                <a:gd name="connsiteX12126" fmla="*/ 796517 w 1842380"/>
                <a:gd name="connsiteY12126" fmla="*/ 1416100 h 1847704"/>
                <a:gd name="connsiteX12127" fmla="*/ 795453 w 1842380"/>
                <a:gd name="connsiteY12127" fmla="*/ 1416100 h 1847704"/>
                <a:gd name="connsiteX12128" fmla="*/ 796517 w 1842380"/>
                <a:gd name="connsiteY12128" fmla="*/ 1418229 h 1847704"/>
                <a:gd name="connsiteX12129" fmla="*/ 796517 w 1842380"/>
                <a:gd name="connsiteY12129" fmla="*/ 1456568 h 1847704"/>
                <a:gd name="connsiteX12130" fmla="*/ 786400 w 1842380"/>
                <a:gd name="connsiteY12130" fmla="*/ 1421424 h 1847704"/>
                <a:gd name="connsiteX12131" fmla="*/ 786400 w 1842380"/>
                <a:gd name="connsiteY12131" fmla="*/ 1403320 h 1847704"/>
                <a:gd name="connsiteX12132" fmla="*/ 788530 w 1842380"/>
                <a:gd name="connsiteY12132" fmla="*/ 1406515 h 1847704"/>
                <a:gd name="connsiteX12133" fmla="*/ 796517 w 1842380"/>
                <a:gd name="connsiteY12133" fmla="*/ 1407047 h 1847704"/>
                <a:gd name="connsiteX12134" fmla="*/ 796517 w 1842380"/>
                <a:gd name="connsiteY12134" fmla="*/ 1407047 h 1847704"/>
                <a:gd name="connsiteX12135" fmla="*/ 796517 w 1842380"/>
                <a:gd name="connsiteY12135" fmla="*/ 1459763 h 1847704"/>
                <a:gd name="connsiteX12136" fmla="*/ 796517 w 1842380"/>
                <a:gd name="connsiteY12136" fmla="*/ 1468815 h 1847704"/>
                <a:gd name="connsiteX12137" fmla="*/ 786400 w 1842380"/>
                <a:gd name="connsiteY12137" fmla="*/ 1467750 h 1847704"/>
                <a:gd name="connsiteX12138" fmla="*/ 786400 w 1842380"/>
                <a:gd name="connsiteY12138" fmla="*/ 1457633 h 1847704"/>
                <a:gd name="connsiteX12139" fmla="*/ 796517 w 1842380"/>
                <a:gd name="connsiteY12139" fmla="*/ 1459763 h 1847704"/>
                <a:gd name="connsiteX12140" fmla="*/ 796517 w 1842380"/>
                <a:gd name="connsiteY12140" fmla="*/ 1459763 h 1847704"/>
                <a:gd name="connsiteX12141" fmla="*/ 796517 w 1842380"/>
                <a:gd name="connsiteY12141" fmla="*/ 1550284 h 1847704"/>
                <a:gd name="connsiteX12142" fmla="*/ 796517 w 1842380"/>
                <a:gd name="connsiteY12142" fmla="*/ 1595545 h 1847704"/>
                <a:gd name="connsiteX12143" fmla="*/ 787465 w 1842380"/>
                <a:gd name="connsiteY12143" fmla="*/ 1641871 h 1847704"/>
                <a:gd name="connsiteX12144" fmla="*/ 786400 w 1842380"/>
                <a:gd name="connsiteY12144" fmla="*/ 1641871 h 1847704"/>
                <a:gd name="connsiteX12145" fmla="*/ 786400 w 1842380"/>
                <a:gd name="connsiteY12145" fmla="*/ 1548155 h 1847704"/>
                <a:gd name="connsiteX12146" fmla="*/ 787465 w 1842380"/>
                <a:gd name="connsiteY12146" fmla="*/ 1548155 h 1847704"/>
                <a:gd name="connsiteX12147" fmla="*/ 796517 w 1842380"/>
                <a:gd name="connsiteY12147" fmla="*/ 1550284 h 1847704"/>
                <a:gd name="connsiteX12148" fmla="*/ 796517 w 1842380"/>
                <a:gd name="connsiteY12148" fmla="*/ 1550284 h 1847704"/>
                <a:gd name="connsiteX12149" fmla="*/ 796517 w 1842380"/>
                <a:gd name="connsiteY12149" fmla="*/ 1730263 h 1847704"/>
                <a:gd name="connsiteX12150" fmla="*/ 796517 w 1842380"/>
                <a:gd name="connsiteY12150" fmla="*/ 1746237 h 1847704"/>
                <a:gd name="connsiteX12151" fmla="*/ 786400 w 1842380"/>
                <a:gd name="connsiteY12151" fmla="*/ 1746237 h 1847704"/>
                <a:gd name="connsiteX12152" fmla="*/ 786400 w 1842380"/>
                <a:gd name="connsiteY12152" fmla="*/ 1730263 h 1847704"/>
                <a:gd name="connsiteX12153" fmla="*/ 796517 w 1842380"/>
                <a:gd name="connsiteY12153" fmla="*/ 1730263 h 1847704"/>
                <a:gd name="connsiteX12154" fmla="*/ 796517 w 1842380"/>
                <a:gd name="connsiteY12154" fmla="*/ 1730263 h 1847704"/>
                <a:gd name="connsiteX12155" fmla="*/ 796517 w 1842380"/>
                <a:gd name="connsiteY12155" fmla="*/ 1788835 h 1847704"/>
                <a:gd name="connsiteX12156" fmla="*/ 796517 w 1842380"/>
                <a:gd name="connsiteY12156" fmla="*/ 1834096 h 1847704"/>
                <a:gd name="connsiteX12157" fmla="*/ 786400 w 1842380"/>
                <a:gd name="connsiteY12157" fmla="*/ 1834096 h 1847704"/>
                <a:gd name="connsiteX12158" fmla="*/ 786400 w 1842380"/>
                <a:gd name="connsiteY12158" fmla="*/ 1818122 h 1847704"/>
                <a:gd name="connsiteX12159" fmla="*/ 789595 w 1842380"/>
                <a:gd name="connsiteY12159" fmla="*/ 1818122 h 1847704"/>
                <a:gd name="connsiteX12160" fmla="*/ 788530 w 1842380"/>
                <a:gd name="connsiteY12160" fmla="*/ 1818122 h 1847704"/>
                <a:gd name="connsiteX12161" fmla="*/ 790660 w 1842380"/>
                <a:gd name="connsiteY12161" fmla="*/ 1818122 h 1847704"/>
                <a:gd name="connsiteX12162" fmla="*/ 786400 w 1842380"/>
                <a:gd name="connsiteY12162" fmla="*/ 1808005 h 1847704"/>
                <a:gd name="connsiteX12163" fmla="*/ 786400 w 1842380"/>
                <a:gd name="connsiteY12163" fmla="*/ 1756354 h 1847704"/>
                <a:gd name="connsiteX12164" fmla="*/ 796517 w 1842380"/>
                <a:gd name="connsiteY12164" fmla="*/ 1788835 h 1847704"/>
                <a:gd name="connsiteX12165" fmla="*/ 796517 w 1842380"/>
                <a:gd name="connsiteY12165" fmla="*/ 1788835 h 1847704"/>
                <a:gd name="connsiteX12166" fmla="*/ 786400 w 1842380"/>
                <a:gd name="connsiteY12166" fmla="*/ 235059 h 1847704"/>
                <a:gd name="connsiteX12167" fmla="*/ 786400 w 1842380"/>
                <a:gd name="connsiteY12167" fmla="*/ 196721 h 1847704"/>
                <a:gd name="connsiteX12168" fmla="*/ 787465 w 1842380"/>
                <a:gd name="connsiteY12168" fmla="*/ 196721 h 1847704"/>
                <a:gd name="connsiteX12169" fmla="*/ 787465 w 1842380"/>
                <a:gd name="connsiteY12169" fmla="*/ 233994 h 1847704"/>
                <a:gd name="connsiteX12170" fmla="*/ 786400 w 1842380"/>
                <a:gd name="connsiteY12170" fmla="*/ 235059 h 1847704"/>
                <a:gd name="connsiteX12171" fmla="*/ 786400 w 1842380"/>
                <a:gd name="connsiteY12171" fmla="*/ 881490 h 1847704"/>
                <a:gd name="connsiteX12172" fmla="*/ 760309 w 1842380"/>
                <a:gd name="connsiteY12172" fmla="*/ 881490 h 1847704"/>
                <a:gd name="connsiteX12173" fmla="*/ 760309 w 1842380"/>
                <a:gd name="connsiteY12173" fmla="*/ 881490 h 1847704"/>
                <a:gd name="connsiteX12174" fmla="*/ 786400 w 1842380"/>
                <a:gd name="connsiteY12174" fmla="*/ 900659 h 1847704"/>
                <a:gd name="connsiteX12175" fmla="*/ 786400 w 1842380"/>
                <a:gd name="connsiteY12175" fmla="*/ 881490 h 1847704"/>
                <a:gd name="connsiteX12176" fmla="*/ 786400 w 1842380"/>
                <a:gd name="connsiteY12176" fmla="*/ 881490 h 1847704"/>
                <a:gd name="connsiteX12177" fmla="*/ 786400 w 1842380"/>
                <a:gd name="connsiteY12177" fmla="*/ 14613 h 1847704"/>
                <a:gd name="connsiteX12178" fmla="*/ 786400 w 1842380"/>
                <a:gd name="connsiteY12178" fmla="*/ 31652 h 1847704"/>
                <a:gd name="connsiteX12179" fmla="*/ 760309 w 1842380"/>
                <a:gd name="connsiteY12179" fmla="*/ 33782 h 1847704"/>
                <a:gd name="connsiteX12180" fmla="*/ 760309 w 1842380"/>
                <a:gd name="connsiteY12180" fmla="*/ 17808 h 1847704"/>
                <a:gd name="connsiteX12181" fmla="*/ 786400 w 1842380"/>
                <a:gd name="connsiteY12181" fmla="*/ 14613 h 1847704"/>
                <a:gd name="connsiteX12182" fmla="*/ 786400 w 1842380"/>
                <a:gd name="connsiteY12182" fmla="*/ 14613 h 1847704"/>
                <a:gd name="connsiteX12183" fmla="*/ 786400 w 1842380"/>
                <a:gd name="connsiteY12183" fmla="*/ 85433 h 1847704"/>
                <a:gd name="connsiteX12184" fmla="*/ 786400 w 1842380"/>
                <a:gd name="connsiteY12184" fmla="*/ 115784 h 1847704"/>
                <a:gd name="connsiteX12185" fmla="*/ 760309 w 1842380"/>
                <a:gd name="connsiteY12185" fmla="*/ 125901 h 1847704"/>
                <a:gd name="connsiteX12186" fmla="*/ 760309 w 1842380"/>
                <a:gd name="connsiteY12186" fmla="*/ 108862 h 1847704"/>
                <a:gd name="connsiteX12187" fmla="*/ 777348 w 1842380"/>
                <a:gd name="connsiteY12187" fmla="*/ 103004 h 1847704"/>
                <a:gd name="connsiteX12188" fmla="*/ 760309 w 1842380"/>
                <a:gd name="connsiteY12188" fmla="*/ 84900 h 1847704"/>
                <a:gd name="connsiteX12189" fmla="*/ 760309 w 1842380"/>
                <a:gd name="connsiteY12189" fmla="*/ 55614 h 1847704"/>
                <a:gd name="connsiteX12190" fmla="*/ 786400 w 1842380"/>
                <a:gd name="connsiteY12190" fmla="*/ 85433 h 1847704"/>
                <a:gd name="connsiteX12191" fmla="*/ 786400 w 1842380"/>
                <a:gd name="connsiteY12191" fmla="*/ 85433 h 1847704"/>
                <a:gd name="connsiteX12192" fmla="*/ 786400 w 1842380"/>
                <a:gd name="connsiteY12192" fmla="*/ 196721 h 1847704"/>
                <a:gd name="connsiteX12193" fmla="*/ 786400 w 1842380"/>
                <a:gd name="connsiteY12193" fmla="*/ 235059 h 1847704"/>
                <a:gd name="connsiteX12194" fmla="*/ 760309 w 1842380"/>
                <a:gd name="connsiteY12194" fmla="*/ 240917 h 1847704"/>
                <a:gd name="connsiteX12195" fmla="*/ 760309 w 1842380"/>
                <a:gd name="connsiteY12195" fmla="*/ 203643 h 1847704"/>
                <a:gd name="connsiteX12196" fmla="*/ 786400 w 1842380"/>
                <a:gd name="connsiteY12196" fmla="*/ 196721 h 1847704"/>
                <a:gd name="connsiteX12197" fmla="*/ 786400 w 1842380"/>
                <a:gd name="connsiteY12197" fmla="*/ 196721 h 1847704"/>
                <a:gd name="connsiteX12198" fmla="*/ 786400 w 1842380"/>
                <a:gd name="connsiteY12198" fmla="*/ 273398 h 1847704"/>
                <a:gd name="connsiteX12199" fmla="*/ 786400 w 1842380"/>
                <a:gd name="connsiteY12199" fmla="*/ 315996 h 1847704"/>
                <a:gd name="connsiteX12200" fmla="*/ 760309 w 1842380"/>
                <a:gd name="connsiteY12200" fmla="*/ 300022 h 1847704"/>
                <a:gd name="connsiteX12201" fmla="*/ 760309 w 1842380"/>
                <a:gd name="connsiteY12201" fmla="*/ 264878 h 1847704"/>
                <a:gd name="connsiteX12202" fmla="*/ 786400 w 1842380"/>
                <a:gd name="connsiteY12202" fmla="*/ 273398 h 1847704"/>
                <a:gd name="connsiteX12203" fmla="*/ 786400 w 1842380"/>
                <a:gd name="connsiteY12203" fmla="*/ 273398 h 1847704"/>
                <a:gd name="connsiteX12204" fmla="*/ 786400 w 1842380"/>
                <a:gd name="connsiteY12204" fmla="*/ 400661 h 1847704"/>
                <a:gd name="connsiteX12205" fmla="*/ 786400 w 1842380"/>
                <a:gd name="connsiteY12205" fmla="*/ 410778 h 1847704"/>
                <a:gd name="connsiteX12206" fmla="*/ 770426 w 1842380"/>
                <a:gd name="connsiteY12206" fmla="*/ 416635 h 1847704"/>
                <a:gd name="connsiteX12207" fmla="*/ 770426 w 1842380"/>
                <a:gd name="connsiteY12207" fmla="*/ 416635 h 1847704"/>
                <a:gd name="connsiteX12208" fmla="*/ 769361 w 1842380"/>
                <a:gd name="connsiteY12208" fmla="*/ 417700 h 1847704"/>
                <a:gd name="connsiteX12209" fmla="*/ 786400 w 1842380"/>
                <a:gd name="connsiteY12209" fmla="*/ 431012 h 1847704"/>
                <a:gd name="connsiteX12210" fmla="*/ 786400 w 1842380"/>
                <a:gd name="connsiteY12210" fmla="*/ 446986 h 1847704"/>
                <a:gd name="connsiteX12211" fmla="*/ 760309 w 1842380"/>
                <a:gd name="connsiteY12211" fmla="*/ 424622 h 1847704"/>
                <a:gd name="connsiteX12212" fmla="*/ 760309 w 1842380"/>
                <a:gd name="connsiteY12212" fmla="*/ 411310 h 1847704"/>
                <a:gd name="connsiteX12213" fmla="*/ 762439 w 1842380"/>
                <a:gd name="connsiteY12213" fmla="*/ 410245 h 1847704"/>
                <a:gd name="connsiteX12214" fmla="*/ 786400 w 1842380"/>
                <a:gd name="connsiteY12214" fmla="*/ 400661 h 1847704"/>
                <a:gd name="connsiteX12215" fmla="*/ 786400 w 1842380"/>
                <a:gd name="connsiteY12215" fmla="*/ 400661 h 1847704"/>
                <a:gd name="connsiteX12216" fmla="*/ 786400 w 1842380"/>
                <a:gd name="connsiteY12216" fmla="*/ 457103 h 1847704"/>
                <a:gd name="connsiteX12217" fmla="*/ 786400 w 1842380"/>
                <a:gd name="connsiteY12217" fmla="*/ 467221 h 1847704"/>
                <a:gd name="connsiteX12218" fmla="*/ 762971 w 1842380"/>
                <a:gd name="connsiteY12218" fmla="*/ 470415 h 1847704"/>
                <a:gd name="connsiteX12219" fmla="*/ 760841 w 1842380"/>
                <a:gd name="connsiteY12219" fmla="*/ 471480 h 1847704"/>
                <a:gd name="connsiteX12220" fmla="*/ 760841 w 1842380"/>
                <a:gd name="connsiteY12220" fmla="*/ 458168 h 1847704"/>
                <a:gd name="connsiteX12221" fmla="*/ 764036 w 1842380"/>
                <a:gd name="connsiteY12221" fmla="*/ 460298 h 1847704"/>
                <a:gd name="connsiteX12222" fmla="*/ 786400 w 1842380"/>
                <a:gd name="connsiteY12222" fmla="*/ 457103 h 1847704"/>
                <a:gd name="connsiteX12223" fmla="*/ 786400 w 1842380"/>
                <a:gd name="connsiteY12223" fmla="*/ 457103 h 1847704"/>
                <a:gd name="connsiteX12224" fmla="*/ 786400 w 1842380"/>
                <a:gd name="connsiteY12224" fmla="*/ 498637 h 1847704"/>
                <a:gd name="connsiteX12225" fmla="*/ 786400 w 1842380"/>
                <a:gd name="connsiteY12225" fmla="*/ 519936 h 1847704"/>
                <a:gd name="connsiteX12226" fmla="*/ 786400 w 1842380"/>
                <a:gd name="connsiteY12226" fmla="*/ 519936 h 1847704"/>
                <a:gd name="connsiteX12227" fmla="*/ 775218 w 1842380"/>
                <a:gd name="connsiteY12227" fmla="*/ 525793 h 1847704"/>
                <a:gd name="connsiteX12228" fmla="*/ 770958 w 1842380"/>
                <a:gd name="connsiteY12228" fmla="*/ 528988 h 1847704"/>
                <a:gd name="connsiteX12229" fmla="*/ 769893 w 1842380"/>
                <a:gd name="connsiteY12229" fmla="*/ 533248 h 1847704"/>
                <a:gd name="connsiteX12230" fmla="*/ 774153 w 1842380"/>
                <a:gd name="connsiteY12230" fmla="*/ 535378 h 1847704"/>
                <a:gd name="connsiteX12231" fmla="*/ 778413 w 1842380"/>
                <a:gd name="connsiteY12231" fmla="*/ 532183 h 1847704"/>
                <a:gd name="connsiteX12232" fmla="*/ 784270 w 1842380"/>
                <a:gd name="connsiteY12232" fmla="*/ 530053 h 1847704"/>
                <a:gd name="connsiteX12233" fmla="*/ 786400 w 1842380"/>
                <a:gd name="connsiteY12233" fmla="*/ 530053 h 1847704"/>
                <a:gd name="connsiteX12234" fmla="*/ 786400 w 1842380"/>
                <a:gd name="connsiteY12234" fmla="*/ 541235 h 1847704"/>
                <a:gd name="connsiteX12235" fmla="*/ 784270 w 1842380"/>
                <a:gd name="connsiteY12235" fmla="*/ 542300 h 1847704"/>
                <a:gd name="connsiteX12236" fmla="*/ 777348 w 1842380"/>
                <a:gd name="connsiteY12236" fmla="*/ 544430 h 1847704"/>
                <a:gd name="connsiteX12237" fmla="*/ 773088 w 1842380"/>
                <a:gd name="connsiteY12237" fmla="*/ 547625 h 1847704"/>
                <a:gd name="connsiteX12238" fmla="*/ 766166 w 1842380"/>
                <a:gd name="connsiteY12238" fmla="*/ 550820 h 1847704"/>
                <a:gd name="connsiteX12239" fmla="*/ 761906 w 1842380"/>
                <a:gd name="connsiteY12239" fmla="*/ 555080 h 1847704"/>
                <a:gd name="connsiteX12240" fmla="*/ 760841 w 1842380"/>
                <a:gd name="connsiteY12240" fmla="*/ 556145 h 1847704"/>
                <a:gd name="connsiteX12241" fmla="*/ 760841 w 1842380"/>
                <a:gd name="connsiteY12241" fmla="*/ 509819 h 1847704"/>
                <a:gd name="connsiteX12242" fmla="*/ 769893 w 1842380"/>
                <a:gd name="connsiteY12242" fmla="*/ 505559 h 1847704"/>
                <a:gd name="connsiteX12243" fmla="*/ 783205 w 1842380"/>
                <a:gd name="connsiteY12243" fmla="*/ 498637 h 1847704"/>
                <a:gd name="connsiteX12244" fmla="*/ 786400 w 1842380"/>
                <a:gd name="connsiteY12244" fmla="*/ 498637 h 1847704"/>
                <a:gd name="connsiteX12245" fmla="*/ 786400 w 1842380"/>
                <a:gd name="connsiteY12245" fmla="*/ 498637 h 1847704"/>
                <a:gd name="connsiteX12246" fmla="*/ 786400 w 1842380"/>
                <a:gd name="connsiteY12246" fmla="*/ 555080 h 1847704"/>
                <a:gd name="connsiteX12247" fmla="*/ 782141 w 1842380"/>
                <a:gd name="connsiteY12247" fmla="*/ 557210 h 1847704"/>
                <a:gd name="connsiteX12248" fmla="*/ 777881 w 1842380"/>
                <a:gd name="connsiteY12248" fmla="*/ 559340 h 1847704"/>
                <a:gd name="connsiteX12249" fmla="*/ 773621 w 1842380"/>
                <a:gd name="connsiteY12249" fmla="*/ 561469 h 1847704"/>
                <a:gd name="connsiteX12250" fmla="*/ 769361 w 1842380"/>
                <a:gd name="connsiteY12250" fmla="*/ 563599 h 1847704"/>
                <a:gd name="connsiteX12251" fmla="*/ 766166 w 1842380"/>
                <a:gd name="connsiteY12251" fmla="*/ 566794 h 1847704"/>
                <a:gd name="connsiteX12252" fmla="*/ 762971 w 1842380"/>
                <a:gd name="connsiteY12252" fmla="*/ 565729 h 1847704"/>
                <a:gd name="connsiteX12253" fmla="*/ 761906 w 1842380"/>
                <a:gd name="connsiteY12253" fmla="*/ 564664 h 1847704"/>
                <a:gd name="connsiteX12254" fmla="*/ 761906 w 1842380"/>
                <a:gd name="connsiteY12254" fmla="*/ 603003 h 1847704"/>
                <a:gd name="connsiteX12255" fmla="*/ 762971 w 1842380"/>
                <a:gd name="connsiteY12255" fmla="*/ 604068 h 1847704"/>
                <a:gd name="connsiteX12256" fmla="*/ 768829 w 1842380"/>
                <a:gd name="connsiteY12256" fmla="*/ 604068 h 1847704"/>
                <a:gd name="connsiteX12257" fmla="*/ 772023 w 1842380"/>
                <a:gd name="connsiteY12257" fmla="*/ 604068 h 1847704"/>
                <a:gd name="connsiteX12258" fmla="*/ 775218 w 1842380"/>
                <a:gd name="connsiteY12258" fmla="*/ 603003 h 1847704"/>
                <a:gd name="connsiteX12259" fmla="*/ 776283 w 1842380"/>
                <a:gd name="connsiteY12259" fmla="*/ 601938 h 1847704"/>
                <a:gd name="connsiteX12260" fmla="*/ 777348 w 1842380"/>
                <a:gd name="connsiteY12260" fmla="*/ 599808 h 1847704"/>
                <a:gd name="connsiteX12261" fmla="*/ 780543 w 1842380"/>
                <a:gd name="connsiteY12261" fmla="*/ 599808 h 1847704"/>
                <a:gd name="connsiteX12262" fmla="*/ 782673 w 1842380"/>
                <a:gd name="connsiteY12262" fmla="*/ 601938 h 1847704"/>
                <a:gd name="connsiteX12263" fmla="*/ 782673 w 1842380"/>
                <a:gd name="connsiteY12263" fmla="*/ 604068 h 1847704"/>
                <a:gd name="connsiteX12264" fmla="*/ 782673 w 1842380"/>
                <a:gd name="connsiteY12264" fmla="*/ 606198 h 1847704"/>
                <a:gd name="connsiteX12265" fmla="*/ 782673 w 1842380"/>
                <a:gd name="connsiteY12265" fmla="*/ 609393 h 1847704"/>
                <a:gd name="connsiteX12266" fmla="*/ 782673 w 1842380"/>
                <a:gd name="connsiteY12266" fmla="*/ 612588 h 1847704"/>
                <a:gd name="connsiteX12267" fmla="*/ 783738 w 1842380"/>
                <a:gd name="connsiteY12267" fmla="*/ 614717 h 1847704"/>
                <a:gd name="connsiteX12268" fmla="*/ 785868 w 1842380"/>
                <a:gd name="connsiteY12268" fmla="*/ 614717 h 1847704"/>
                <a:gd name="connsiteX12269" fmla="*/ 786933 w 1842380"/>
                <a:gd name="connsiteY12269" fmla="*/ 614717 h 1847704"/>
                <a:gd name="connsiteX12270" fmla="*/ 786933 w 1842380"/>
                <a:gd name="connsiteY12270" fmla="*/ 577444 h 1847704"/>
                <a:gd name="connsiteX12271" fmla="*/ 781076 w 1842380"/>
                <a:gd name="connsiteY12271" fmla="*/ 580639 h 1847704"/>
                <a:gd name="connsiteX12272" fmla="*/ 777881 w 1842380"/>
                <a:gd name="connsiteY12272" fmla="*/ 581704 h 1847704"/>
                <a:gd name="connsiteX12273" fmla="*/ 770958 w 1842380"/>
                <a:gd name="connsiteY12273" fmla="*/ 581704 h 1847704"/>
                <a:gd name="connsiteX12274" fmla="*/ 766699 w 1842380"/>
                <a:gd name="connsiteY12274" fmla="*/ 581704 h 1847704"/>
                <a:gd name="connsiteX12275" fmla="*/ 767764 w 1842380"/>
                <a:gd name="connsiteY12275" fmla="*/ 577444 h 1847704"/>
                <a:gd name="connsiteX12276" fmla="*/ 774686 w 1842380"/>
                <a:gd name="connsiteY12276" fmla="*/ 574249 h 1847704"/>
                <a:gd name="connsiteX12277" fmla="*/ 780543 w 1842380"/>
                <a:gd name="connsiteY12277" fmla="*/ 571054 h 1847704"/>
                <a:gd name="connsiteX12278" fmla="*/ 786400 w 1842380"/>
                <a:gd name="connsiteY12278" fmla="*/ 567859 h 1847704"/>
                <a:gd name="connsiteX12279" fmla="*/ 787465 w 1842380"/>
                <a:gd name="connsiteY12279" fmla="*/ 566794 h 1847704"/>
                <a:gd name="connsiteX12280" fmla="*/ 787465 w 1842380"/>
                <a:gd name="connsiteY12280" fmla="*/ 555080 h 1847704"/>
                <a:gd name="connsiteX12281" fmla="*/ 786400 w 1842380"/>
                <a:gd name="connsiteY12281" fmla="*/ 555080 h 1847704"/>
                <a:gd name="connsiteX12282" fmla="*/ 786400 w 1842380"/>
                <a:gd name="connsiteY12282" fmla="*/ 632289 h 1847704"/>
                <a:gd name="connsiteX12283" fmla="*/ 786400 w 1842380"/>
                <a:gd name="connsiteY12283" fmla="*/ 647199 h 1847704"/>
                <a:gd name="connsiteX12284" fmla="*/ 785335 w 1842380"/>
                <a:gd name="connsiteY12284" fmla="*/ 646134 h 1847704"/>
                <a:gd name="connsiteX12285" fmla="*/ 783205 w 1842380"/>
                <a:gd name="connsiteY12285" fmla="*/ 644004 h 1847704"/>
                <a:gd name="connsiteX12286" fmla="*/ 781076 w 1842380"/>
                <a:gd name="connsiteY12286" fmla="*/ 641874 h 1847704"/>
                <a:gd name="connsiteX12287" fmla="*/ 782141 w 1842380"/>
                <a:gd name="connsiteY12287" fmla="*/ 638679 h 1847704"/>
                <a:gd name="connsiteX12288" fmla="*/ 784270 w 1842380"/>
                <a:gd name="connsiteY12288" fmla="*/ 634419 h 1847704"/>
                <a:gd name="connsiteX12289" fmla="*/ 786400 w 1842380"/>
                <a:gd name="connsiteY12289" fmla="*/ 632289 h 1847704"/>
                <a:gd name="connsiteX12290" fmla="*/ 786400 w 1842380"/>
                <a:gd name="connsiteY12290" fmla="*/ 632289 h 1847704"/>
                <a:gd name="connsiteX12291" fmla="*/ 786400 w 1842380"/>
                <a:gd name="connsiteY12291" fmla="*/ 726006 h 1847704"/>
                <a:gd name="connsiteX12292" fmla="*/ 786400 w 1842380"/>
                <a:gd name="connsiteY12292" fmla="*/ 736123 h 1847704"/>
                <a:gd name="connsiteX12293" fmla="*/ 767231 w 1842380"/>
                <a:gd name="connsiteY12293" fmla="*/ 747305 h 1847704"/>
                <a:gd name="connsiteX12294" fmla="*/ 765101 w 1842380"/>
                <a:gd name="connsiteY12294" fmla="*/ 748370 h 1847704"/>
                <a:gd name="connsiteX12295" fmla="*/ 786400 w 1842380"/>
                <a:gd name="connsiteY12295" fmla="*/ 755292 h 1847704"/>
                <a:gd name="connsiteX12296" fmla="*/ 786400 w 1842380"/>
                <a:gd name="connsiteY12296" fmla="*/ 763279 h 1847704"/>
                <a:gd name="connsiteX12297" fmla="*/ 760309 w 1842380"/>
                <a:gd name="connsiteY12297" fmla="*/ 756357 h 1847704"/>
                <a:gd name="connsiteX12298" fmla="*/ 760309 w 1842380"/>
                <a:gd name="connsiteY12298" fmla="*/ 745175 h 1847704"/>
                <a:gd name="connsiteX12299" fmla="*/ 760309 w 1842380"/>
                <a:gd name="connsiteY12299" fmla="*/ 745175 h 1847704"/>
                <a:gd name="connsiteX12300" fmla="*/ 760309 w 1842380"/>
                <a:gd name="connsiteY12300" fmla="*/ 745175 h 1847704"/>
                <a:gd name="connsiteX12301" fmla="*/ 760309 w 1842380"/>
                <a:gd name="connsiteY12301" fmla="*/ 741980 h 1847704"/>
                <a:gd name="connsiteX12302" fmla="*/ 760309 w 1842380"/>
                <a:gd name="connsiteY12302" fmla="*/ 730798 h 1847704"/>
                <a:gd name="connsiteX12303" fmla="*/ 766166 w 1842380"/>
                <a:gd name="connsiteY12303" fmla="*/ 739850 h 1847704"/>
                <a:gd name="connsiteX12304" fmla="*/ 780543 w 1842380"/>
                <a:gd name="connsiteY12304" fmla="*/ 730798 h 1847704"/>
                <a:gd name="connsiteX12305" fmla="*/ 784803 w 1842380"/>
                <a:gd name="connsiteY12305" fmla="*/ 726538 h 1847704"/>
                <a:gd name="connsiteX12306" fmla="*/ 786400 w 1842380"/>
                <a:gd name="connsiteY12306" fmla="*/ 726006 h 1847704"/>
                <a:gd name="connsiteX12307" fmla="*/ 786400 w 1842380"/>
                <a:gd name="connsiteY12307" fmla="*/ 726006 h 1847704"/>
                <a:gd name="connsiteX12308" fmla="*/ 786400 w 1842380"/>
                <a:gd name="connsiteY12308" fmla="*/ 768604 h 1847704"/>
                <a:gd name="connsiteX12309" fmla="*/ 786400 w 1842380"/>
                <a:gd name="connsiteY12309" fmla="*/ 776591 h 1847704"/>
                <a:gd name="connsiteX12310" fmla="*/ 777348 w 1842380"/>
                <a:gd name="connsiteY12310" fmla="*/ 780851 h 1847704"/>
                <a:gd name="connsiteX12311" fmla="*/ 760309 w 1842380"/>
                <a:gd name="connsiteY12311" fmla="*/ 800020 h 1847704"/>
                <a:gd name="connsiteX12312" fmla="*/ 760309 w 1842380"/>
                <a:gd name="connsiteY12312" fmla="*/ 793098 h 1847704"/>
                <a:gd name="connsiteX12313" fmla="*/ 769361 w 1842380"/>
                <a:gd name="connsiteY12313" fmla="*/ 781916 h 1847704"/>
                <a:gd name="connsiteX12314" fmla="*/ 760309 w 1842380"/>
                <a:gd name="connsiteY12314" fmla="*/ 779786 h 1847704"/>
                <a:gd name="connsiteX12315" fmla="*/ 760309 w 1842380"/>
                <a:gd name="connsiteY12315" fmla="*/ 772864 h 1847704"/>
                <a:gd name="connsiteX12316" fmla="*/ 773621 w 1842380"/>
                <a:gd name="connsiteY12316" fmla="*/ 774994 h 1847704"/>
                <a:gd name="connsiteX12317" fmla="*/ 786400 w 1842380"/>
                <a:gd name="connsiteY12317" fmla="*/ 768604 h 1847704"/>
                <a:gd name="connsiteX12318" fmla="*/ 786400 w 1842380"/>
                <a:gd name="connsiteY12318" fmla="*/ 768604 h 1847704"/>
                <a:gd name="connsiteX12319" fmla="*/ 786400 w 1842380"/>
                <a:gd name="connsiteY12319" fmla="*/ 1093949 h 1847704"/>
                <a:gd name="connsiteX12320" fmla="*/ 786400 w 1842380"/>
                <a:gd name="connsiteY12320" fmla="*/ 1100872 h 1847704"/>
                <a:gd name="connsiteX12321" fmla="*/ 782141 w 1842380"/>
                <a:gd name="connsiteY12321" fmla="*/ 1098742 h 1847704"/>
                <a:gd name="connsiteX12322" fmla="*/ 786400 w 1842380"/>
                <a:gd name="connsiteY12322" fmla="*/ 1138145 h 1847704"/>
                <a:gd name="connsiteX12323" fmla="*/ 786400 w 1842380"/>
                <a:gd name="connsiteY12323" fmla="*/ 1145067 h 1847704"/>
                <a:gd name="connsiteX12324" fmla="*/ 774153 w 1842380"/>
                <a:gd name="connsiteY12324" fmla="*/ 1134950 h 1847704"/>
                <a:gd name="connsiteX12325" fmla="*/ 768296 w 1842380"/>
                <a:gd name="connsiteY12325" fmla="*/ 1131755 h 1847704"/>
                <a:gd name="connsiteX12326" fmla="*/ 767231 w 1842380"/>
                <a:gd name="connsiteY12326" fmla="*/ 1130690 h 1847704"/>
                <a:gd name="connsiteX12327" fmla="*/ 760309 w 1842380"/>
                <a:gd name="connsiteY12327" fmla="*/ 1136548 h 1847704"/>
                <a:gd name="connsiteX12328" fmla="*/ 760309 w 1842380"/>
                <a:gd name="connsiteY12328" fmla="*/ 1136548 h 1847704"/>
                <a:gd name="connsiteX12329" fmla="*/ 760309 w 1842380"/>
                <a:gd name="connsiteY12329" fmla="*/ 1128560 h 1847704"/>
                <a:gd name="connsiteX12330" fmla="*/ 761374 w 1842380"/>
                <a:gd name="connsiteY12330" fmla="*/ 1127495 h 1847704"/>
                <a:gd name="connsiteX12331" fmla="*/ 760309 w 1842380"/>
                <a:gd name="connsiteY12331" fmla="*/ 1126431 h 1847704"/>
                <a:gd name="connsiteX12332" fmla="*/ 760309 w 1842380"/>
                <a:gd name="connsiteY12332" fmla="*/ 1116846 h 1847704"/>
                <a:gd name="connsiteX12333" fmla="*/ 768296 w 1842380"/>
                <a:gd name="connsiteY12333" fmla="*/ 1124833 h 1847704"/>
                <a:gd name="connsiteX12334" fmla="*/ 770426 w 1842380"/>
                <a:gd name="connsiteY12334" fmla="*/ 1125898 h 1847704"/>
                <a:gd name="connsiteX12335" fmla="*/ 773621 w 1842380"/>
                <a:gd name="connsiteY12335" fmla="*/ 1094482 h 1847704"/>
                <a:gd name="connsiteX12336" fmla="*/ 761374 w 1842380"/>
                <a:gd name="connsiteY12336" fmla="*/ 1079572 h 1847704"/>
                <a:gd name="connsiteX12337" fmla="*/ 760309 w 1842380"/>
                <a:gd name="connsiteY12337" fmla="*/ 1087560 h 1847704"/>
                <a:gd name="connsiteX12338" fmla="*/ 760309 w 1842380"/>
                <a:gd name="connsiteY12338" fmla="*/ 1067325 h 1847704"/>
                <a:gd name="connsiteX12339" fmla="*/ 761374 w 1842380"/>
                <a:gd name="connsiteY12339" fmla="*/ 1071585 h 1847704"/>
                <a:gd name="connsiteX12340" fmla="*/ 779478 w 1842380"/>
                <a:gd name="connsiteY12340" fmla="*/ 1090754 h 1847704"/>
                <a:gd name="connsiteX12341" fmla="*/ 786400 w 1842380"/>
                <a:gd name="connsiteY12341" fmla="*/ 1093949 h 1847704"/>
                <a:gd name="connsiteX12342" fmla="*/ 786400 w 1842380"/>
                <a:gd name="connsiteY12342" fmla="*/ 1093949 h 1847704"/>
                <a:gd name="connsiteX12343" fmla="*/ 786400 w 1842380"/>
                <a:gd name="connsiteY12343" fmla="*/ 1181808 h 1847704"/>
                <a:gd name="connsiteX12344" fmla="*/ 786400 w 1842380"/>
                <a:gd name="connsiteY12344" fmla="*/ 1199913 h 1847704"/>
                <a:gd name="connsiteX12345" fmla="*/ 782141 w 1842380"/>
                <a:gd name="connsiteY12345" fmla="*/ 1200978 h 1847704"/>
                <a:gd name="connsiteX12346" fmla="*/ 773088 w 1842380"/>
                <a:gd name="connsiteY12346" fmla="*/ 1203108 h 1847704"/>
                <a:gd name="connsiteX12347" fmla="*/ 762971 w 1842380"/>
                <a:gd name="connsiteY12347" fmla="*/ 1207367 h 1847704"/>
                <a:gd name="connsiteX12348" fmla="*/ 760841 w 1842380"/>
                <a:gd name="connsiteY12348" fmla="*/ 1208432 h 1847704"/>
                <a:gd name="connsiteX12349" fmla="*/ 760841 w 1842380"/>
                <a:gd name="connsiteY12349" fmla="*/ 1191393 h 1847704"/>
                <a:gd name="connsiteX12350" fmla="*/ 773088 w 1842380"/>
                <a:gd name="connsiteY12350" fmla="*/ 1185536 h 1847704"/>
                <a:gd name="connsiteX12351" fmla="*/ 784270 w 1842380"/>
                <a:gd name="connsiteY12351" fmla="*/ 1181276 h 1847704"/>
                <a:gd name="connsiteX12352" fmla="*/ 786400 w 1842380"/>
                <a:gd name="connsiteY12352" fmla="*/ 1181276 h 1847704"/>
                <a:gd name="connsiteX12353" fmla="*/ 786400 w 1842380"/>
                <a:gd name="connsiteY12353" fmla="*/ 1181808 h 1847704"/>
                <a:gd name="connsiteX12354" fmla="*/ 786400 w 1842380"/>
                <a:gd name="connsiteY12354" fmla="*/ 1213225 h 1847704"/>
                <a:gd name="connsiteX12355" fmla="*/ 786400 w 1842380"/>
                <a:gd name="connsiteY12355" fmla="*/ 1231329 h 1847704"/>
                <a:gd name="connsiteX12356" fmla="*/ 779478 w 1842380"/>
                <a:gd name="connsiteY12356" fmla="*/ 1237186 h 1847704"/>
                <a:gd name="connsiteX12357" fmla="*/ 770426 w 1842380"/>
                <a:gd name="connsiteY12357" fmla="*/ 1245174 h 1847704"/>
                <a:gd name="connsiteX12358" fmla="*/ 760309 w 1842380"/>
                <a:gd name="connsiteY12358" fmla="*/ 1254226 h 1847704"/>
                <a:gd name="connsiteX12359" fmla="*/ 760309 w 1842380"/>
                <a:gd name="connsiteY12359" fmla="*/ 1254226 h 1847704"/>
                <a:gd name="connsiteX12360" fmla="*/ 760309 w 1842380"/>
                <a:gd name="connsiteY12360" fmla="*/ 1237186 h 1847704"/>
                <a:gd name="connsiteX12361" fmla="*/ 761374 w 1842380"/>
                <a:gd name="connsiteY12361" fmla="*/ 1235056 h 1847704"/>
                <a:gd name="connsiteX12362" fmla="*/ 768296 w 1842380"/>
                <a:gd name="connsiteY12362" fmla="*/ 1229199 h 1847704"/>
                <a:gd name="connsiteX12363" fmla="*/ 775218 w 1842380"/>
                <a:gd name="connsiteY12363" fmla="*/ 1223342 h 1847704"/>
                <a:gd name="connsiteX12364" fmla="*/ 782141 w 1842380"/>
                <a:gd name="connsiteY12364" fmla="*/ 1215355 h 1847704"/>
                <a:gd name="connsiteX12365" fmla="*/ 786400 w 1842380"/>
                <a:gd name="connsiteY12365" fmla="*/ 1213225 h 1847704"/>
                <a:gd name="connsiteX12366" fmla="*/ 786400 w 1842380"/>
                <a:gd name="connsiteY12366" fmla="*/ 1213225 h 1847704"/>
                <a:gd name="connsiteX12367" fmla="*/ 786400 w 1842380"/>
                <a:gd name="connsiteY12367" fmla="*/ 1247303 h 1847704"/>
                <a:gd name="connsiteX12368" fmla="*/ 782141 w 1842380"/>
                <a:gd name="connsiteY12368" fmla="*/ 1248368 h 1847704"/>
                <a:gd name="connsiteX12369" fmla="*/ 778946 w 1842380"/>
                <a:gd name="connsiteY12369" fmla="*/ 1255291 h 1847704"/>
                <a:gd name="connsiteX12370" fmla="*/ 774686 w 1842380"/>
                <a:gd name="connsiteY12370" fmla="*/ 1258486 h 1847704"/>
                <a:gd name="connsiteX12371" fmla="*/ 770426 w 1842380"/>
                <a:gd name="connsiteY12371" fmla="*/ 1265408 h 1847704"/>
                <a:gd name="connsiteX12372" fmla="*/ 767231 w 1842380"/>
                <a:gd name="connsiteY12372" fmla="*/ 1268603 h 1847704"/>
                <a:gd name="connsiteX12373" fmla="*/ 764036 w 1842380"/>
                <a:gd name="connsiteY12373" fmla="*/ 1271798 h 1847704"/>
                <a:gd name="connsiteX12374" fmla="*/ 761906 w 1842380"/>
                <a:gd name="connsiteY12374" fmla="*/ 1273927 h 1847704"/>
                <a:gd name="connsiteX12375" fmla="*/ 761906 w 1842380"/>
                <a:gd name="connsiteY12375" fmla="*/ 1341552 h 1847704"/>
                <a:gd name="connsiteX12376" fmla="*/ 762971 w 1842380"/>
                <a:gd name="connsiteY12376" fmla="*/ 1335695 h 1847704"/>
                <a:gd name="connsiteX12377" fmla="*/ 766166 w 1842380"/>
                <a:gd name="connsiteY12377" fmla="*/ 1331435 h 1847704"/>
                <a:gd name="connsiteX12378" fmla="*/ 767231 w 1842380"/>
                <a:gd name="connsiteY12378" fmla="*/ 1327175 h 1847704"/>
                <a:gd name="connsiteX12379" fmla="*/ 769361 w 1842380"/>
                <a:gd name="connsiteY12379" fmla="*/ 1322916 h 1847704"/>
                <a:gd name="connsiteX12380" fmla="*/ 771491 w 1842380"/>
                <a:gd name="connsiteY12380" fmla="*/ 1318656 h 1847704"/>
                <a:gd name="connsiteX12381" fmla="*/ 774686 w 1842380"/>
                <a:gd name="connsiteY12381" fmla="*/ 1314396 h 1847704"/>
                <a:gd name="connsiteX12382" fmla="*/ 777881 w 1842380"/>
                <a:gd name="connsiteY12382" fmla="*/ 1305344 h 1847704"/>
                <a:gd name="connsiteX12383" fmla="*/ 780011 w 1842380"/>
                <a:gd name="connsiteY12383" fmla="*/ 1302149 h 1847704"/>
                <a:gd name="connsiteX12384" fmla="*/ 778946 w 1842380"/>
                <a:gd name="connsiteY12384" fmla="*/ 1298954 h 1847704"/>
                <a:gd name="connsiteX12385" fmla="*/ 776816 w 1842380"/>
                <a:gd name="connsiteY12385" fmla="*/ 1294694 h 1847704"/>
                <a:gd name="connsiteX12386" fmla="*/ 774686 w 1842380"/>
                <a:gd name="connsiteY12386" fmla="*/ 1290434 h 1847704"/>
                <a:gd name="connsiteX12387" fmla="*/ 772556 w 1842380"/>
                <a:gd name="connsiteY12387" fmla="*/ 1284577 h 1847704"/>
                <a:gd name="connsiteX12388" fmla="*/ 773621 w 1842380"/>
                <a:gd name="connsiteY12388" fmla="*/ 1280317 h 1847704"/>
                <a:gd name="connsiteX12389" fmla="*/ 777881 w 1842380"/>
                <a:gd name="connsiteY12389" fmla="*/ 1273395 h 1847704"/>
                <a:gd name="connsiteX12390" fmla="*/ 784803 w 1842380"/>
                <a:gd name="connsiteY12390" fmla="*/ 1267538 h 1847704"/>
                <a:gd name="connsiteX12391" fmla="*/ 786933 w 1842380"/>
                <a:gd name="connsiteY12391" fmla="*/ 1266473 h 1847704"/>
                <a:gd name="connsiteX12392" fmla="*/ 786933 w 1842380"/>
                <a:gd name="connsiteY12392" fmla="*/ 1247303 h 1847704"/>
                <a:gd name="connsiteX12393" fmla="*/ 786400 w 1842380"/>
                <a:gd name="connsiteY12393" fmla="*/ 1247303 h 1847704"/>
                <a:gd name="connsiteX12394" fmla="*/ 786400 w 1842380"/>
                <a:gd name="connsiteY12394" fmla="*/ 1349540 h 1847704"/>
                <a:gd name="connsiteX12395" fmla="*/ 786400 w 1842380"/>
                <a:gd name="connsiteY12395" fmla="*/ 1366579 h 1847704"/>
                <a:gd name="connsiteX12396" fmla="*/ 784270 w 1842380"/>
                <a:gd name="connsiteY12396" fmla="*/ 1363384 h 1847704"/>
                <a:gd name="connsiteX12397" fmla="*/ 784270 w 1842380"/>
                <a:gd name="connsiteY12397" fmla="*/ 1356462 h 1847704"/>
                <a:gd name="connsiteX12398" fmla="*/ 784270 w 1842380"/>
                <a:gd name="connsiteY12398" fmla="*/ 1350604 h 1847704"/>
                <a:gd name="connsiteX12399" fmla="*/ 786400 w 1842380"/>
                <a:gd name="connsiteY12399" fmla="*/ 1349540 h 1847704"/>
                <a:gd name="connsiteX12400" fmla="*/ 786400 w 1842380"/>
                <a:gd name="connsiteY12400" fmla="*/ 1349540 h 1847704"/>
                <a:gd name="connsiteX12401" fmla="*/ 786400 w 1842380"/>
                <a:gd name="connsiteY12401" fmla="*/ 1403852 h 1847704"/>
                <a:gd name="connsiteX12402" fmla="*/ 786400 w 1842380"/>
                <a:gd name="connsiteY12402" fmla="*/ 1421957 h 1847704"/>
                <a:gd name="connsiteX12403" fmla="*/ 782141 w 1842380"/>
                <a:gd name="connsiteY12403" fmla="*/ 1413970 h 1847704"/>
                <a:gd name="connsiteX12404" fmla="*/ 760841 w 1842380"/>
                <a:gd name="connsiteY12404" fmla="*/ 1403852 h 1847704"/>
                <a:gd name="connsiteX12405" fmla="*/ 760841 w 1842380"/>
                <a:gd name="connsiteY12405" fmla="*/ 1394800 h 1847704"/>
                <a:gd name="connsiteX12406" fmla="*/ 786400 w 1842380"/>
                <a:gd name="connsiteY12406" fmla="*/ 1403852 h 1847704"/>
                <a:gd name="connsiteX12407" fmla="*/ 786400 w 1842380"/>
                <a:gd name="connsiteY12407" fmla="*/ 1403852 h 1847704"/>
                <a:gd name="connsiteX12408" fmla="*/ 786400 w 1842380"/>
                <a:gd name="connsiteY12408" fmla="*/ 1457633 h 1847704"/>
                <a:gd name="connsiteX12409" fmla="*/ 786400 w 1842380"/>
                <a:gd name="connsiteY12409" fmla="*/ 1467750 h 1847704"/>
                <a:gd name="connsiteX12410" fmla="*/ 761374 w 1842380"/>
                <a:gd name="connsiteY12410" fmla="*/ 1456568 h 1847704"/>
                <a:gd name="connsiteX12411" fmla="*/ 760309 w 1842380"/>
                <a:gd name="connsiteY12411" fmla="*/ 1456568 h 1847704"/>
                <a:gd name="connsiteX12412" fmla="*/ 760309 w 1842380"/>
                <a:gd name="connsiteY12412" fmla="*/ 1433139 h 1847704"/>
                <a:gd name="connsiteX12413" fmla="*/ 786400 w 1842380"/>
                <a:gd name="connsiteY12413" fmla="*/ 1457633 h 1847704"/>
                <a:gd name="connsiteX12414" fmla="*/ 786400 w 1842380"/>
                <a:gd name="connsiteY12414" fmla="*/ 1457633 h 1847704"/>
                <a:gd name="connsiteX12415" fmla="*/ 786400 w 1842380"/>
                <a:gd name="connsiteY12415" fmla="*/ 1547622 h 1847704"/>
                <a:gd name="connsiteX12416" fmla="*/ 786400 w 1842380"/>
                <a:gd name="connsiteY12416" fmla="*/ 1641338 h 1847704"/>
                <a:gd name="connsiteX12417" fmla="*/ 765101 w 1842380"/>
                <a:gd name="connsiteY12417" fmla="*/ 1637079 h 1847704"/>
                <a:gd name="connsiteX12418" fmla="*/ 778413 w 1842380"/>
                <a:gd name="connsiteY12418" fmla="*/ 1571584 h 1847704"/>
                <a:gd name="connsiteX12419" fmla="*/ 760309 w 1842380"/>
                <a:gd name="connsiteY12419" fmla="*/ 1579571 h 1847704"/>
                <a:gd name="connsiteX12420" fmla="*/ 760309 w 1842380"/>
                <a:gd name="connsiteY12420" fmla="*/ 1558272 h 1847704"/>
                <a:gd name="connsiteX12421" fmla="*/ 786400 w 1842380"/>
                <a:gd name="connsiteY12421" fmla="*/ 1547622 h 1847704"/>
                <a:gd name="connsiteX12422" fmla="*/ 786400 w 1842380"/>
                <a:gd name="connsiteY12422" fmla="*/ 1547622 h 1847704"/>
                <a:gd name="connsiteX12423" fmla="*/ 786400 w 1842380"/>
                <a:gd name="connsiteY12423" fmla="*/ 1730263 h 1847704"/>
                <a:gd name="connsiteX12424" fmla="*/ 786400 w 1842380"/>
                <a:gd name="connsiteY12424" fmla="*/ 1746237 h 1847704"/>
                <a:gd name="connsiteX12425" fmla="*/ 780543 w 1842380"/>
                <a:gd name="connsiteY12425" fmla="*/ 1746237 h 1847704"/>
                <a:gd name="connsiteX12426" fmla="*/ 786400 w 1842380"/>
                <a:gd name="connsiteY12426" fmla="*/ 1756354 h 1847704"/>
                <a:gd name="connsiteX12427" fmla="*/ 786400 w 1842380"/>
                <a:gd name="connsiteY12427" fmla="*/ 1808005 h 1847704"/>
                <a:gd name="connsiteX12428" fmla="*/ 760309 w 1842380"/>
                <a:gd name="connsiteY12428" fmla="*/ 1748367 h 1847704"/>
                <a:gd name="connsiteX12429" fmla="*/ 760309 w 1842380"/>
                <a:gd name="connsiteY12429" fmla="*/ 1726003 h 1847704"/>
                <a:gd name="connsiteX12430" fmla="*/ 768296 w 1842380"/>
                <a:gd name="connsiteY12430" fmla="*/ 1731860 h 1847704"/>
                <a:gd name="connsiteX12431" fmla="*/ 786400 w 1842380"/>
                <a:gd name="connsiteY12431" fmla="*/ 1730263 h 1847704"/>
                <a:gd name="connsiteX12432" fmla="*/ 786400 w 1842380"/>
                <a:gd name="connsiteY12432" fmla="*/ 1730263 h 1847704"/>
                <a:gd name="connsiteX12433" fmla="*/ 786400 w 1842380"/>
                <a:gd name="connsiteY12433" fmla="*/ 1818122 h 1847704"/>
                <a:gd name="connsiteX12434" fmla="*/ 786400 w 1842380"/>
                <a:gd name="connsiteY12434" fmla="*/ 1834096 h 1847704"/>
                <a:gd name="connsiteX12435" fmla="*/ 760309 w 1842380"/>
                <a:gd name="connsiteY12435" fmla="*/ 1831966 h 1847704"/>
                <a:gd name="connsiteX12436" fmla="*/ 760309 w 1842380"/>
                <a:gd name="connsiteY12436" fmla="*/ 1814394 h 1847704"/>
                <a:gd name="connsiteX12437" fmla="*/ 786400 w 1842380"/>
                <a:gd name="connsiteY12437" fmla="*/ 1818122 h 1847704"/>
                <a:gd name="connsiteX12438" fmla="*/ 760309 w 1842380"/>
                <a:gd name="connsiteY12438" fmla="*/ 881490 h 1847704"/>
                <a:gd name="connsiteX12439" fmla="*/ 759244 w 1842380"/>
                <a:gd name="connsiteY12439" fmla="*/ 881490 h 1847704"/>
                <a:gd name="connsiteX12440" fmla="*/ 760309 w 1842380"/>
                <a:gd name="connsiteY12440" fmla="*/ 881490 h 1847704"/>
                <a:gd name="connsiteX12441" fmla="*/ 760309 w 1842380"/>
                <a:gd name="connsiteY12441" fmla="*/ 881490 h 1847704"/>
                <a:gd name="connsiteX12442" fmla="*/ 760309 w 1842380"/>
                <a:gd name="connsiteY12442" fmla="*/ 881490 h 1847704"/>
                <a:gd name="connsiteX12443" fmla="*/ 760309 w 1842380"/>
                <a:gd name="connsiteY12443" fmla="*/ 17808 h 1847704"/>
                <a:gd name="connsiteX12444" fmla="*/ 760309 w 1842380"/>
                <a:gd name="connsiteY12444" fmla="*/ 33782 h 1847704"/>
                <a:gd name="connsiteX12445" fmla="*/ 754452 w 1842380"/>
                <a:gd name="connsiteY12445" fmla="*/ 34847 h 1847704"/>
                <a:gd name="connsiteX12446" fmla="*/ 754452 w 1842380"/>
                <a:gd name="connsiteY12446" fmla="*/ 18873 h 1847704"/>
                <a:gd name="connsiteX12447" fmla="*/ 760309 w 1842380"/>
                <a:gd name="connsiteY12447" fmla="*/ 17808 h 1847704"/>
                <a:gd name="connsiteX12448" fmla="*/ 760309 w 1842380"/>
                <a:gd name="connsiteY12448" fmla="*/ 17808 h 1847704"/>
                <a:gd name="connsiteX12449" fmla="*/ 760309 w 1842380"/>
                <a:gd name="connsiteY12449" fmla="*/ 56146 h 1847704"/>
                <a:gd name="connsiteX12450" fmla="*/ 760309 w 1842380"/>
                <a:gd name="connsiteY12450" fmla="*/ 85433 h 1847704"/>
                <a:gd name="connsiteX12451" fmla="*/ 754452 w 1842380"/>
                <a:gd name="connsiteY12451" fmla="*/ 78510 h 1847704"/>
                <a:gd name="connsiteX12452" fmla="*/ 754452 w 1842380"/>
                <a:gd name="connsiteY12452" fmla="*/ 50289 h 1847704"/>
                <a:gd name="connsiteX12453" fmla="*/ 760309 w 1842380"/>
                <a:gd name="connsiteY12453" fmla="*/ 56146 h 1847704"/>
                <a:gd name="connsiteX12454" fmla="*/ 760309 w 1842380"/>
                <a:gd name="connsiteY12454" fmla="*/ 56146 h 1847704"/>
                <a:gd name="connsiteX12455" fmla="*/ 760309 w 1842380"/>
                <a:gd name="connsiteY12455" fmla="*/ 108862 h 1847704"/>
                <a:gd name="connsiteX12456" fmla="*/ 760309 w 1842380"/>
                <a:gd name="connsiteY12456" fmla="*/ 125901 h 1847704"/>
                <a:gd name="connsiteX12457" fmla="*/ 754452 w 1842380"/>
                <a:gd name="connsiteY12457" fmla="*/ 126966 h 1847704"/>
                <a:gd name="connsiteX12458" fmla="*/ 754452 w 1842380"/>
                <a:gd name="connsiteY12458" fmla="*/ 109927 h 1847704"/>
                <a:gd name="connsiteX12459" fmla="*/ 760309 w 1842380"/>
                <a:gd name="connsiteY12459" fmla="*/ 108862 h 1847704"/>
                <a:gd name="connsiteX12460" fmla="*/ 760309 w 1842380"/>
                <a:gd name="connsiteY12460" fmla="*/ 108862 h 1847704"/>
                <a:gd name="connsiteX12461" fmla="*/ 760309 w 1842380"/>
                <a:gd name="connsiteY12461" fmla="*/ 203643 h 1847704"/>
                <a:gd name="connsiteX12462" fmla="*/ 760309 w 1842380"/>
                <a:gd name="connsiteY12462" fmla="*/ 240917 h 1847704"/>
                <a:gd name="connsiteX12463" fmla="*/ 754452 w 1842380"/>
                <a:gd name="connsiteY12463" fmla="*/ 241982 h 1847704"/>
                <a:gd name="connsiteX12464" fmla="*/ 754452 w 1842380"/>
                <a:gd name="connsiteY12464" fmla="*/ 205773 h 1847704"/>
                <a:gd name="connsiteX12465" fmla="*/ 760309 w 1842380"/>
                <a:gd name="connsiteY12465" fmla="*/ 203643 h 1847704"/>
                <a:gd name="connsiteX12466" fmla="*/ 760309 w 1842380"/>
                <a:gd name="connsiteY12466" fmla="*/ 203643 h 1847704"/>
                <a:gd name="connsiteX12467" fmla="*/ 760309 w 1842380"/>
                <a:gd name="connsiteY12467" fmla="*/ 265411 h 1847704"/>
                <a:gd name="connsiteX12468" fmla="*/ 760309 w 1842380"/>
                <a:gd name="connsiteY12468" fmla="*/ 300554 h 1847704"/>
                <a:gd name="connsiteX12469" fmla="*/ 754452 w 1842380"/>
                <a:gd name="connsiteY12469" fmla="*/ 298424 h 1847704"/>
                <a:gd name="connsiteX12470" fmla="*/ 754452 w 1842380"/>
                <a:gd name="connsiteY12470" fmla="*/ 263281 h 1847704"/>
                <a:gd name="connsiteX12471" fmla="*/ 760309 w 1842380"/>
                <a:gd name="connsiteY12471" fmla="*/ 265411 h 1847704"/>
                <a:gd name="connsiteX12472" fmla="*/ 760309 w 1842380"/>
                <a:gd name="connsiteY12472" fmla="*/ 265411 h 1847704"/>
                <a:gd name="connsiteX12473" fmla="*/ 760309 w 1842380"/>
                <a:gd name="connsiteY12473" fmla="*/ 410778 h 1847704"/>
                <a:gd name="connsiteX12474" fmla="*/ 760309 w 1842380"/>
                <a:gd name="connsiteY12474" fmla="*/ 424090 h 1847704"/>
                <a:gd name="connsiteX12475" fmla="*/ 754452 w 1842380"/>
                <a:gd name="connsiteY12475" fmla="*/ 423025 h 1847704"/>
                <a:gd name="connsiteX12476" fmla="*/ 754452 w 1842380"/>
                <a:gd name="connsiteY12476" fmla="*/ 412908 h 1847704"/>
                <a:gd name="connsiteX12477" fmla="*/ 756581 w 1842380"/>
                <a:gd name="connsiteY12477" fmla="*/ 412908 h 1847704"/>
                <a:gd name="connsiteX12478" fmla="*/ 760309 w 1842380"/>
                <a:gd name="connsiteY12478" fmla="*/ 410778 h 1847704"/>
                <a:gd name="connsiteX12479" fmla="*/ 760309 w 1842380"/>
                <a:gd name="connsiteY12479" fmla="*/ 410778 h 1847704"/>
                <a:gd name="connsiteX12480" fmla="*/ 760309 w 1842380"/>
                <a:gd name="connsiteY12480" fmla="*/ 458168 h 1847704"/>
                <a:gd name="connsiteX12481" fmla="*/ 760309 w 1842380"/>
                <a:gd name="connsiteY12481" fmla="*/ 471480 h 1847704"/>
                <a:gd name="connsiteX12482" fmla="*/ 754452 w 1842380"/>
                <a:gd name="connsiteY12482" fmla="*/ 474675 h 1847704"/>
                <a:gd name="connsiteX12483" fmla="*/ 754452 w 1842380"/>
                <a:gd name="connsiteY12483" fmla="*/ 454441 h 1847704"/>
                <a:gd name="connsiteX12484" fmla="*/ 760309 w 1842380"/>
                <a:gd name="connsiteY12484" fmla="*/ 458168 h 1847704"/>
                <a:gd name="connsiteX12485" fmla="*/ 760309 w 1842380"/>
                <a:gd name="connsiteY12485" fmla="*/ 458168 h 1847704"/>
                <a:gd name="connsiteX12486" fmla="*/ 760309 w 1842380"/>
                <a:gd name="connsiteY12486" fmla="*/ 510884 h 1847704"/>
                <a:gd name="connsiteX12487" fmla="*/ 760309 w 1842380"/>
                <a:gd name="connsiteY12487" fmla="*/ 557210 h 1847704"/>
                <a:gd name="connsiteX12488" fmla="*/ 758179 w 1842380"/>
                <a:gd name="connsiteY12488" fmla="*/ 559340 h 1847704"/>
                <a:gd name="connsiteX12489" fmla="*/ 757114 w 1842380"/>
                <a:gd name="connsiteY12489" fmla="*/ 563599 h 1847704"/>
                <a:gd name="connsiteX12490" fmla="*/ 760309 w 1842380"/>
                <a:gd name="connsiteY12490" fmla="*/ 564664 h 1847704"/>
                <a:gd name="connsiteX12491" fmla="*/ 760309 w 1842380"/>
                <a:gd name="connsiteY12491" fmla="*/ 603003 h 1847704"/>
                <a:gd name="connsiteX12492" fmla="*/ 759244 w 1842380"/>
                <a:gd name="connsiteY12492" fmla="*/ 603003 h 1847704"/>
                <a:gd name="connsiteX12493" fmla="*/ 757114 w 1842380"/>
                <a:gd name="connsiteY12493" fmla="*/ 600873 h 1847704"/>
                <a:gd name="connsiteX12494" fmla="*/ 754984 w 1842380"/>
                <a:gd name="connsiteY12494" fmla="*/ 599808 h 1847704"/>
                <a:gd name="connsiteX12495" fmla="*/ 754984 w 1842380"/>
                <a:gd name="connsiteY12495" fmla="*/ 513014 h 1847704"/>
                <a:gd name="connsiteX12496" fmla="*/ 760309 w 1842380"/>
                <a:gd name="connsiteY12496" fmla="*/ 510884 h 1847704"/>
                <a:gd name="connsiteX12497" fmla="*/ 760309 w 1842380"/>
                <a:gd name="connsiteY12497" fmla="*/ 510884 h 1847704"/>
                <a:gd name="connsiteX12498" fmla="*/ 760309 w 1842380"/>
                <a:gd name="connsiteY12498" fmla="*/ 730266 h 1847704"/>
                <a:gd name="connsiteX12499" fmla="*/ 760309 w 1842380"/>
                <a:gd name="connsiteY12499" fmla="*/ 741448 h 1847704"/>
                <a:gd name="connsiteX12500" fmla="*/ 754452 w 1842380"/>
                <a:gd name="connsiteY12500" fmla="*/ 734525 h 1847704"/>
                <a:gd name="connsiteX12501" fmla="*/ 754452 w 1842380"/>
                <a:gd name="connsiteY12501" fmla="*/ 725473 h 1847704"/>
                <a:gd name="connsiteX12502" fmla="*/ 760309 w 1842380"/>
                <a:gd name="connsiteY12502" fmla="*/ 730266 h 1847704"/>
                <a:gd name="connsiteX12503" fmla="*/ 760309 w 1842380"/>
                <a:gd name="connsiteY12503" fmla="*/ 730266 h 1847704"/>
                <a:gd name="connsiteX12504" fmla="*/ 760309 w 1842380"/>
                <a:gd name="connsiteY12504" fmla="*/ 745175 h 1847704"/>
                <a:gd name="connsiteX12505" fmla="*/ 760309 w 1842380"/>
                <a:gd name="connsiteY12505" fmla="*/ 756357 h 1847704"/>
                <a:gd name="connsiteX12506" fmla="*/ 754452 w 1842380"/>
                <a:gd name="connsiteY12506" fmla="*/ 757422 h 1847704"/>
                <a:gd name="connsiteX12507" fmla="*/ 754452 w 1842380"/>
                <a:gd name="connsiteY12507" fmla="*/ 750500 h 1847704"/>
                <a:gd name="connsiteX12508" fmla="*/ 755517 w 1842380"/>
                <a:gd name="connsiteY12508" fmla="*/ 750500 h 1847704"/>
                <a:gd name="connsiteX12509" fmla="*/ 760309 w 1842380"/>
                <a:gd name="connsiteY12509" fmla="*/ 745175 h 1847704"/>
                <a:gd name="connsiteX12510" fmla="*/ 760309 w 1842380"/>
                <a:gd name="connsiteY12510" fmla="*/ 745175 h 1847704"/>
                <a:gd name="connsiteX12511" fmla="*/ 760309 w 1842380"/>
                <a:gd name="connsiteY12511" fmla="*/ 773396 h 1847704"/>
                <a:gd name="connsiteX12512" fmla="*/ 760309 w 1842380"/>
                <a:gd name="connsiteY12512" fmla="*/ 780319 h 1847704"/>
                <a:gd name="connsiteX12513" fmla="*/ 754452 w 1842380"/>
                <a:gd name="connsiteY12513" fmla="*/ 779254 h 1847704"/>
                <a:gd name="connsiteX12514" fmla="*/ 754452 w 1842380"/>
                <a:gd name="connsiteY12514" fmla="*/ 772331 h 1847704"/>
                <a:gd name="connsiteX12515" fmla="*/ 760309 w 1842380"/>
                <a:gd name="connsiteY12515" fmla="*/ 773396 h 1847704"/>
                <a:gd name="connsiteX12516" fmla="*/ 760309 w 1842380"/>
                <a:gd name="connsiteY12516" fmla="*/ 773396 h 1847704"/>
                <a:gd name="connsiteX12517" fmla="*/ 760309 w 1842380"/>
                <a:gd name="connsiteY12517" fmla="*/ 793631 h 1847704"/>
                <a:gd name="connsiteX12518" fmla="*/ 760309 w 1842380"/>
                <a:gd name="connsiteY12518" fmla="*/ 800553 h 1847704"/>
                <a:gd name="connsiteX12519" fmla="*/ 759244 w 1842380"/>
                <a:gd name="connsiteY12519" fmla="*/ 801618 h 1847704"/>
                <a:gd name="connsiteX12520" fmla="*/ 754984 w 1842380"/>
                <a:gd name="connsiteY12520" fmla="*/ 809605 h 1847704"/>
                <a:gd name="connsiteX12521" fmla="*/ 754984 w 1842380"/>
                <a:gd name="connsiteY12521" fmla="*/ 796293 h 1847704"/>
                <a:gd name="connsiteX12522" fmla="*/ 756049 w 1842380"/>
                <a:gd name="connsiteY12522" fmla="*/ 796293 h 1847704"/>
                <a:gd name="connsiteX12523" fmla="*/ 760309 w 1842380"/>
                <a:gd name="connsiteY12523" fmla="*/ 793631 h 1847704"/>
                <a:gd name="connsiteX12524" fmla="*/ 760309 w 1842380"/>
                <a:gd name="connsiteY12524" fmla="*/ 793631 h 1847704"/>
                <a:gd name="connsiteX12525" fmla="*/ 760309 w 1842380"/>
                <a:gd name="connsiteY12525" fmla="*/ 1067325 h 1847704"/>
                <a:gd name="connsiteX12526" fmla="*/ 760309 w 1842380"/>
                <a:gd name="connsiteY12526" fmla="*/ 1087560 h 1847704"/>
                <a:gd name="connsiteX12527" fmla="*/ 754452 w 1842380"/>
                <a:gd name="connsiteY12527" fmla="*/ 1100872 h 1847704"/>
                <a:gd name="connsiteX12528" fmla="*/ 754452 w 1842380"/>
                <a:gd name="connsiteY12528" fmla="*/ 1077442 h 1847704"/>
                <a:gd name="connsiteX12529" fmla="*/ 755517 w 1842380"/>
                <a:gd name="connsiteY12529" fmla="*/ 1074248 h 1847704"/>
                <a:gd name="connsiteX12530" fmla="*/ 754452 w 1842380"/>
                <a:gd name="connsiteY12530" fmla="*/ 1073183 h 1847704"/>
                <a:gd name="connsiteX12531" fmla="*/ 754452 w 1842380"/>
                <a:gd name="connsiteY12531" fmla="*/ 1059871 h 1847704"/>
                <a:gd name="connsiteX12532" fmla="*/ 760309 w 1842380"/>
                <a:gd name="connsiteY12532" fmla="*/ 1067325 h 1847704"/>
                <a:gd name="connsiteX12533" fmla="*/ 760309 w 1842380"/>
                <a:gd name="connsiteY12533" fmla="*/ 1067325 h 1847704"/>
                <a:gd name="connsiteX12534" fmla="*/ 760309 w 1842380"/>
                <a:gd name="connsiteY12534" fmla="*/ 1116846 h 1847704"/>
                <a:gd name="connsiteX12535" fmla="*/ 760309 w 1842380"/>
                <a:gd name="connsiteY12535" fmla="*/ 1125898 h 1847704"/>
                <a:gd name="connsiteX12536" fmla="*/ 754452 w 1842380"/>
                <a:gd name="connsiteY12536" fmla="*/ 1121638 h 1847704"/>
                <a:gd name="connsiteX12537" fmla="*/ 754452 w 1842380"/>
                <a:gd name="connsiteY12537" fmla="*/ 1108326 h 1847704"/>
                <a:gd name="connsiteX12538" fmla="*/ 760309 w 1842380"/>
                <a:gd name="connsiteY12538" fmla="*/ 1116846 h 1847704"/>
                <a:gd name="connsiteX12539" fmla="*/ 760309 w 1842380"/>
                <a:gd name="connsiteY12539" fmla="*/ 1116846 h 1847704"/>
                <a:gd name="connsiteX12540" fmla="*/ 760309 w 1842380"/>
                <a:gd name="connsiteY12540" fmla="*/ 1128028 h 1847704"/>
                <a:gd name="connsiteX12541" fmla="*/ 760309 w 1842380"/>
                <a:gd name="connsiteY12541" fmla="*/ 1136015 h 1847704"/>
                <a:gd name="connsiteX12542" fmla="*/ 754452 w 1842380"/>
                <a:gd name="connsiteY12542" fmla="*/ 1142937 h 1847704"/>
                <a:gd name="connsiteX12543" fmla="*/ 754452 w 1842380"/>
                <a:gd name="connsiteY12543" fmla="*/ 1130690 h 1847704"/>
                <a:gd name="connsiteX12544" fmla="*/ 760309 w 1842380"/>
                <a:gd name="connsiteY12544" fmla="*/ 1128028 h 1847704"/>
                <a:gd name="connsiteX12545" fmla="*/ 760309 w 1842380"/>
                <a:gd name="connsiteY12545" fmla="*/ 1128028 h 1847704"/>
                <a:gd name="connsiteX12546" fmla="*/ 760309 w 1842380"/>
                <a:gd name="connsiteY12546" fmla="*/ 1191926 h 1847704"/>
                <a:gd name="connsiteX12547" fmla="*/ 760309 w 1842380"/>
                <a:gd name="connsiteY12547" fmla="*/ 1208965 h 1847704"/>
                <a:gd name="connsiteX12548" fmla="*/ 754452 w 1842380"/>
                <a:gd name="connsiteY12548" fmla="*/ 1211095 h 1847704"/>
                <a:gd name="connsiteX12549" fmla="*/ 754452 w 1842380"/>
                <a:gd name="connsiteY12549" fmla="*/ 1194055 h 1847704"/>
                <a:gd name="connsiteX12550" fmla="*/ 756581 w 1842380"/>
                <a:gd name="connsiteY12550" fmla="*/ 1192991 h 1847704"/>
                <a:gd name="connsiteX12551" fmla="*/ 760309 w 1842380"/>
                <a:gd name="connsiteY12551" fmla="*/ 1191926 h 1847704"/>
                <a:gd name="connsiteX12552" fmla="*/ 760309 w 1842380"/>
                <a:gd name="connsiteY12552" fmla="*/ 1191926 h 1847704"/>
                <a:gd name="connsiteX12553" fmla="*/ 760309 w 1842380"/>
                <a:gd name="connsiteY12553" fmla="*/ 1237186 h 1847704"/>
                <a:gd name="connsiteX12554" fmla="*/ 760309 w 1842380"/>
                <a:gd name="connsiteY12554" fmla="*/ 1254226 h 1847704"/>
                <a:gd name="connsiteX12555" fmla="*/ 754452 w 1842380"/>
                <a:gd name="connsiteY12555" fmla="*/ 1258486 h 1847704"/>
                <a:gd name="connsiteX12556" fmla="*/ 754452 w 1842380"/>
                <a:gd name="connsiteY12556" fmla="*/ 1241446 h 1847704"/>
                <a:gd name="connsiteX12557" fmla="*/ 755517 w 1842380"/>
                <a:gd name="connsiteY12557" fmla="*/ 1241446 h 1847704"/>
                <a:gd name="connsiteX12558" fmla="*/ 760309 w 1842380"/>
                <a:gd name="connsiteY12558" fmla="*/ 1237186 h 1847704"/>
                <a:gd name="connsiteX12559" fmla="*/ 760309 w 1842380"/>
                <a:gd name="connsiteY12559" fmla="*/ 1237186 h 1847704"/>
                <a:gd name="connsiteX12560" fmla="*/ 760309 w 1842380"/>
                <a:gd name="connsiteY12560" fmla="*/ 1274460 h 1847704"/>
                <a:gd name="connsiteX12561" fmla="*/ 760309 w 1842380"/>
                <a:gd name="connsiteY12561" fmla="*/ 1342085 h 1847704"/>
                <a:gd name="connsiteX12562" fmla="*/ 759244 w 1842380"/>
                <a:gd name="connsiteY12562" fmla="*/ 1343150 h 1847704"/>
                <a:gd name="connsiteX12563" fmla="*/ 757114 w 1842380"/>
                <a:gd name="connsiteY12563" fmla="*/ 1347410 h 1847704"/>
                <a:gd name="connsiteX12564" fmla="*/ 754984 w 1842380"/>
                <a:gd name="connsiteY12564" fmla="*/ 1355397 h 1847704"/>
                <a:gd name="connsiteX12565" fmla="*/ 754984 w 1842380"/>
                <a:gd name="connsiteY12565" fmla="*/ 1317058 h 1847704"/>
                <a:gd name="connsiteX12566" fmla="*/ 757114 w 1842380"/>
                <a:gd name="connsiteY12566" fmla="*/ 1313863 h 1847704"/>
                <a:gd name="connsiteX12567" fmla="*/ 759244 w 1842380"/>
                <a:gd name="connsiteY12567" fmla="*/ 1309604 h 1847704"/>
                <a:gd name="connsiteX12568" fmla="*/ 758179 w 1842380"/>
                <a:gd name="connsiteY12568" fmla="*/ 1305344 h 1847704"/>
                <a:gd name="connsiteX12569" fmla="*/ 754984 w 1842380"/>
                <a:gd name="connsiteY12569" fmla="*/ 1302149 h 1847704"/>
                <a:gd name="connsiteX12570" fmla="*/ 754984 w 1842380"/>
                <a:gd name="connsiteY12570" fmla="*/ 1274992 h 1847704"/>
                <a:gd name="connsiteX12571" fmla="*/ 759244 w 1842380"/>
                <a:gd name="connsiteY12571" fmla="*/ 1276057 h 1847704"/>
                <a:gd name="connsiteX12572" fmla="*/ 760309 w 1842380"/>
                <a:gd name="connsiteY12572" fmla="*/ 1274460 h 1847704"/>
                <a:gd name="connsiteX12573" fmla="*/ 760309 w 1842380"/>
                <a:gd name="connsiteY12573" fmla="*/ 1274460 h 1847704"/>
                <a:gd name="connsiteX12574" fmla="*/ 760309 w 1842380"/>
                <a:gd name="connsiteY12574" fmla="*/ 1394800 h 1847704"/>
                <a:gd name="connsiteX12575" fmla="*/ 760309 w 1842380"/>
                <a:gd name="connsiteY12575" fmla="*/ 1403852 h 1847704"/>
                <a:gd name="connsiteX12576" fmla="*/ 754452 w 1842380"/>
                <a:gd name="connsiteY12576" fmla="*/ 1403852 h 1847704"/>
                <a:gd name="connsiteX12577" fmla="*/ 754452 w 1842380"/>
                <a:gd name="connsiteY12577" fmla="*/ 1393735 h 1847704"/>
                <a:gd name="connsiteX12578" fmla="*/ 760309 w 1842380"/>
                <a:gd name="connsiteY12578" fmla="*/ 1394800 h 1847704"/>
                <a:gd name="connsiteX12579" fmla="*/ 760309 w 1842380"/>
                <a:gd name="connsiteY12579" fmla="*/ 1394800 h 1847704"/>
                <a:gd name="connsiteX12580" fmla="*/ 760309 w 1842380"/>
                <a:gd name="connsiteY12580" fmla="*/ 1433139 h 1847704"/>
                <a:gd name="connsiteX12581" fmla="*/ 760309 w 1842380"/>
                <a:gd name="connsiteY12581" fmla="*/ 1456568 h 1847704"/>
                <a:gd name="connsiteX12582" fmla="*/ 754452 w 1842380"/>
                <a:gd name="connsiteY12582" fmla="*/ 1456568 h 1847704"/>
                <a:gd name="connsiteX12583" fmla="*/ 754452 w 1842380"/>
                <a:gd name="connsiteY12583" fmla="*/ 1405982 h 1847704"/>
                <a:gd name="connsiteX12584" fmla="*/ 760309 w 1842380"/>
                <a:gd name="connsiteY12584" fmla="*/ 1433139 h 1847704"/>
                <a:gd name="connsiteX12585" fmla="*/ 760309 w 1842380"/>
                <a:gd name="connsiteY12585" fmla="*/ 1433139 h 1847704"/>
                <a:gd name="connsiteX12586" fmla="*/ 760309 w 1842380"/>
                <a:gd name="connsiteY12586" fmla="*/ 1557739 h 1847704"/>
                <a:gd name="connsiteX12587" fmla="*/ 760309 w 1842380"/>
                <a:gd name="connsiteY12587" fmla="*/ 1579038 h 1847704"/>
                <a:gd name="connsiteX12588" fmla="*/ 759244 w 1842380"/>
                <a:gd name="connsiteY12588" fmla="*/ 1579038 h 1847704"/>
                <a:gd name="connsiteX12589" fmla="*/ 754984 w 1842380"/>
                <a:gd name="connsiteY12589" fmla="*/ 1567856 h 1847704"/>
                <a:gd name="connsiteX12590" fmla="*/ 754984 w 1842380"/>
                <a:gd name="connsiteY12590" fmla="*/ 1559869 h 1847704"/>
                <a:gd name="connsiteX12591" fmla="*/ 760309 w 1842380"/>
                <a:gd name="connsiteY12591" fmla="*/ 1557739 h 1847704"/>
                <a:gd name="connsiteX12592" fmla="*/ 760309 w 1842380"/>
                <a:gd name="connsiteY12592" fmla="*/ 1557739 h 1847704"/>
                <a:gd name="connsiteX12593" fmla="*/ 760309 w 1842380"/>
                <a:gd name="connsiteY12593" fmla="*/ 1725470 h 1847704"/>
                <a:gd name="connsiteX12594" fmla="*/ 760309 w 1842380"/>
                <a:gd name="connsiteY12594" fmla="*/ 1747834 h 1847704"/>
                <a:gd name="connsiteX12595" fmla="*/ 758179 w 1842380"/>
                <a:gd name="connsiteY12595" fmla="*/ 1744640 h 1847704"/>
                <a:gd name="connsiteX12596" fmla="*/ 754984 w 1842380"/>
                <a:gd name="connsiteY12596" fmla="*/ 1742510 h 1847704"/>
                <a:gd name="connsiteX12597" fmla="*/ 754984 w 1842380"/>
                <a:gd name="connsiteY12597" fmla="*/ 1723340 h 1847704"/>
                <a:gd name="connsiteX12598" fmla="*/ 760309 w 1842380"/>
                <a:gd name="connsiteY12598" fmla="*/ 1725470 h 1847704"/>
                <a:gd name="connsiteX12599" fmla="*/ 760309 w 1842380"/>
                <a:gd name="connsiteY12599" fmla="*/ 1725470 h 1847704"/>
                <a:gd name="connsiteX12600" fmla="*/ 760309 w 1842380"/>
                <a:gd name="connsiteY12600" fmla="*/ 1814394 h 1847704"/>
                <a:gd name="connsiteX12601" fmla="*/ 760309 w 1842380"/>
                <a:gd name="connsiteY12601" fmla="*/ 1831434 h 1847704"/>
                <a:gd name="connsiteX12602" fmla="*/ 754452 w 1842380"/>
                <a:gd name="connsiteY12602" fmla="*/ 1830369 h 1847704"/>
                <a:gd name="connsiteX12603" fmla="*/ 754452 w 1842380"/>
                <a:gd name="connsiteY12603" fmla="*/ 1813329 h 1847704"/>
                <a:gd name="connsiteX12604" fmla="*/ 760309 w 1842380"/>
                <a:gd name="connsiteY12604" fmla="*/ 1814394 h 1847704"/>
                <a:gd name="connsiteX12605" fmla="*/ 760309 w 1842380"/>
                <a:gd name="connsiteY12605" fmla="*/ 1814394 h 1847704"/>
                <a:gd name="connsiteX12606" fmla="*/ 754984 w 1842380"/>
                <a:gd name="connsiteY12606" fmla="*/ 681810 h 1847704"/>
                <a:gd name="connsiteX12607" fmla="*/ 754984 w 1842380"/>
                <a:gd name="connsiteY12607" fmla="*/ 646666 h 1847704"/>
                <a:gd name="connsiteX12608" fmla="*/ 756049 w 1842380"/>
                <a:gd name="connsiteY12608" fmla="*/ 648796 h 1847704"/>
                <a:gd name="connsiteX12609" fmla="*/ 757114 w 1842380"/>
                <a:gd name="connsiteY12609" fmla="*/ 659978 h 1847704"/>
                <a:gd name="connsiteX12610" fmla="*/ 757114 w 1842380"/>
                <a:gd name="connsiteY12610" fmla="*/ 667965 h 1847704"/>
                <a:gd name="connsiteX12611" fmla="*/ 756049 w 1842380"/>
                <a:gd name="connsiteY12611" fmla="*/ 677018 h 1847704"/>
                <a:gd name="connsiteX12612" fmla="*/ 754984 w 1842380"/>
                <a:gd name="connsiteY12612" fmla="*/ 681810 h 1847704"/>
                <a:gd name="connsiteX12613" fmla="*/ 754984 w 1842380"/>
                <a:gd name="connsiteY12613" fmla="*/ 18873 h 1847704"/>
                <a:gd name="connsiteX12614" fmla="*/ 754984 w 1842380"/>
                <a:gd name="connsiteY12614" fmla="*/ 34847 h 1847704"/>
                <a:gd name="connsiteX12615" fmla="*/ 744867 w 1842380"/>
                <a:gd name="connsiteY12615" fmla="*/ 38042 h 1847704"/>
                <a:gd name="connsiteX12616" fmla="*/ 744867 w 1842380"/>
                <a:gd name="connsiteY12616" fmla="*/ 38042 h 1847704"/>
                <a:gd name="connsiteX12617" fmla="*/ 742205 w 1842380"/>
                <a:gd name="connsiteY12617" fmla="*/ 39107 h 1847704"/>
                <a:gd name="connsiteX12618" fmla="*/ 754452 w 1842380"/>
                <a:gd name="connsiteY12618" fmla="*/ 50289 h 1847704"/>
                <a:gd name="connsiteX12619" fmla="*/ 754452 w 1842380"/>
                <a:gd name="connsiteY12619" fmla="*/ 78510 h 1847704"/>
                <a:gd name="connsiteX12620" fmla="*/ 738477 w 1842380"/>
                <a:gd name="connsiteY12620" fmla="*/ 59341 h 1847704"/>
                <a:gd name="connsiteX12621" fmla="*/ 738477 w 1842380"/>
                <a:gd name="connsiteY12621" fmla="*/ 23665 h 1847704"/>
                <a:gd name="connsiteX12622" fmla="*/ 754984 w 1842380"/>
                <a:gd name="connsiteY12622" fmla="*/ 18873 h 1847704"/>
                <a:gd name="connsiteX12623" fmla="*/ 754984 w 1842380"/>
                <a:gd name="connsiteY12623" fmla="*/ 18873 h 1847704"/>
                <a:gd name="connsiteX12624" fmla="*/ 754984 w 1842380"/>
                <a:gd name="connsiteY12624" fmla="*/ 109927 h 1847704"/>
                <a:gd name="connsiteX12625" fmla="*/ 754984 w 1842380"/>
                <a:gd name="connsiteY12625" fmla="*/ 126966 h 1847704"/>
                <a:gd name="connsiteX12626" fmla="*/ 739010 w 1842380"/>
                <a:gd name="connsiteY12626" fmla="*/ 128031 h 1847704"/>
                <a:gd name="connsiteX12627" fmla="*/ 739010 w 1842380"/>
                <a:gd name="connsiteY12627" fmla="*/ 112057 h 1847704"/>
                <a:gd name="connsiteX12628" fmla="*/ 754984 w 1842380"/>
                <a:gd name="connsiteY12628" fmla="*/ 109927 h 1847704"/>
                <a:gd name="connsiteX12629" fmla="*/ 754984 w 1842380"/>
                <a:gd name="connsiteY12629" fmla="*/ 109927 h 1847704"/>
                <a:gd name="connsiteX12630" fmla="*/ 754984 w 1842380"/>
                <a:gd name="connsiteY12630" fmla="*/ 205773 h 1847704"/>
                <a:gd name="connsiteX12631" fmla="*/ 754984 w 1842380"/>
                <a:gd name="connsiteY12631" fmla="*/ 241982 h 1847704"/>
                <a:gd name="connsiteX12632" fmla="*/ 740607 w 1842380"/>
                <a:gd name="connsiteY12632" fmla="*/ 246241 h 1847704"/>
                <a:gd name="connsiteX12633" fmla="*/ 739542 w 1842380"/>
                <a:gd name="connsiteY12633" fmla="*/ 250501 h 1847704"/>
                <a:gd name="connsiteX12634" fmla="*/ 739542 w 1842380"/>
                <a:gd name="connsiteY12634" fmla="*/ 212163 h 1847704"/>
                <a:gd name="connsiteX12635" fmla="*/ 754984 w 1842380"/>
                <a:gd name="connsiteY12635" fmla="*/ 205773 h 1847704"/>
                <a:gd name="connsiteX12636" fmla="*/ 754984 w 1842380"/>
                <a:gd name="connsiteY12636" fmla="*/ 205773 h 1847704"/>
                <a:gd name="connsiteX12637" fmla="*/ 754984 w 1842380"/>
                <a:gd name="connsiteY12637" fmla="*/ 263281 h 1847704"/>
                <a:gd name="connsiteX12638" fmla="*/ 754984 w 1842380"/>
                <a:gd name="connsiteY12638" fmla="*/ 298424 h 1847704"/>
                <a:gd name="connsiteX12639" fmla="*/ 739010 w 1842380"/>
                <a:gd name="connsiteY12639" fmla="*/ 288307 h 1847704"/>
                <a:gd name="connsiteX12640" fmla="*/ 739010 w 1842380"/>
                <a:gd name="connsiteY12640" fmla="*/ 254229 h 1847704"/>
                <a:gd name="connsiteX12641" fmla="*/ 740075 w 1842380"/>
                <a:gd name="connsiteY12641" fmla="*/ 256359 h 1847704"/>
                <a:gd name="connsiteX12642" fmla="*/ 754984 w 1842380"/>
                <a:gd name="connsiteY12642" fmla="*/ 263281 h 1847704"/>
                <a:gd name="connsiteX12643" fmla="*/ 754984 w 1842380"/>
                <a:gd name="connsiteY12643" fmla="*/ 263281 h 1847704"/>
                <a:gd name="connsiteX12644" fmla="*/ 754984 w 1842380"/>
                <a:gd name="connsiteY12644" fmla="*/ 412908 h 1847704"/>
                <a:gd name="connsiteX12645" fmla="*/ 754984 w 1842380"/>
                <a:gd name="connsiteY12645" fmla="*/ 423025 h 1847704"/>
                <a:gd name="connsiteX12646" fmla="*/ 739010 w 1842380"/>
                <a:gd name="connsiteY12646" fmla="*/ 425155 h 1847704"/>
                <a:gd name="connsiteX12647" fmla="*/ 739010 w 1842380"/>
                <a:gd name="connsiteY12647" fmla="*/ 415037 h 1847704"/>
                <a:gd name="connsiteX12648" fmla="*/ 754984 w 1842380"/>
                <a:gd name="connsiteY12648" fmla="*/ 412908 h 1847704"/>
                <a:gd name="connsiteX12649" fmla="*/ 754984 w 1842380"/>
                <a:gd name="connsiteY12649" fmla="*/ 412908 h 1847704"/>
                <a:gd name="connsiteX12650" fmla="*/ 754984 w 1842380"/>
                <a:gd name="connsiteY12650" fmla="*/ 454441 h 1847704"/>
                <a:gd name="connsiteX12651" fmla="*/ 754984 w 1842380"/>
                <a:gd name="connsiteY12651" fmla="*/ 474675 h 1847704"/>
                <a:gd name="connsiteX12652" fmla="*/ 739010 w 1842380"/>
                <a:gd name="connsiteY12652" fmla="*/ 483727 h 1847704"/>
                <a:gd name="connsiteX12653" fmla="*/ 739010 w 1842380"/>
                <a:gd name="connsiteY12653" fmla="*/ 473610 h 1847704"/>
                <a:gd name="connsiteX12654" fmla="*/ 752322 w 1842380"/>
                <a:gd name="connsiteY12654" fmla="*/ 465623 h 1847704"/>
                <a:gd name="connsiteX12655" fmla="*/ 739010 w 1842380"/>
                <a:gd name="connsiteY12655" fmla="*/ 455506 h 1847704"/>
                <a:gd name="connsiteX12656" fmla="*/ 739010 w 1842380"/>
                <a:gd name="connsiteY12656" fmla="*/ 441129 h 1847704"/>
                <a:gd name="connsiteX12657" fmla="*/ 754984 w 1842380"/>
                <a:gd name="connsiteY12657" fmla="*/ 454441 h 1847704"/>
                <a:gd name="connsiteX12658" fmla="*/ 754984 w 1842380"/>
                <a:gd name="connsiteY12658" fmla="*/ 454441 h 1847704"/>
                <a:gd name="connsiteX12659" fmla="*/ 754984 w 1842380"/>
                <a:gd name="connsiteY12659" fmla="*/ 513014 h 1847704"/>
                <a:gd name="connsiteX12660" fmla="*/ 754984 w 1842380"/>
                <a:gd name="connsiteY12660" fmla="*/ 599808 h 1847704"/>
                <a:gd name="connsiteX12661" fmla="*/ 753919 w 1842380"/>
                <a:gd name="connsiteY12661" fmla="*/ 597678 h 1847704"/>
                <a:gd name="connsiteX12662" fmla="*/ 750724 w 1842380"/>
                <a:gd name="connsiteY12662" fmla="*/ 591821 h 1847704"/>
                <a:gd name="connsiteX12663" fmla="*/ 748594 w 1842380"/>
                <a:gd name="connsiteY12663" fmla="*/ 587561 h 1847704"/>
                <a:gd name="connsiteX12664" fmla="*/ 745399 w 1842380"/>
                <a:gd name="connsiteY12664" fmla="*/ 583301 h 1847704"/>
                <a:gd name="connsiteX12665" fmla="*/ 742205 w 1842380"/>
                <a:gd name="connsiteY12665" fmla="*/ 581171 h 1847704"/>
                <a:gd name="connsiteX12666" fmla="*/ 741140 w 1842380"/>
                <a:gd name="connsiteY12666" fmla="*/ 577976 h 1847704"/>
                <a:gd name="connsiteX12667" fmla="*/ 740075 w 1842380"/>
                <a:gd name="connsiteY12667" fmla="*/ 574781 h 1847704"/>
                <a:gd name="connsiteX12668" fmla="*/ 740075 w 1842380"/>
                <a:gd name="connsiteY12668" fmla="*/ 556677 h 1847704"/>
                <a:gd name="connsiteX12669" fmla="*/ 743269 w 1842380"/>
                <a:gd name="connsiteY12669" fmla="*/ 553482 h 1847704"/>
                <a:gd name="connsiteX12670" fmla="*/ 746464 w 1842380"/>
                <a:gd name="connsiteY12670" fmla="*/ 551352 h 1847704"/>
                <a:gd name="connsiteX12671" fmla="*/ 747529 w 1842380"/>
                <a:gd name="connsiteY12671" fmla="*/ 549222 h 1847704"/>
                <a:gd name="connsiteX12672" fmla="*/ 747529 w 1842380"/>
                <a:gd name="connsiteY12672" fmla="*/ 546028 h 1847704"/>
                <a:gd name="connsiteX12673" fmla="*/ 745399 w 1842380"/>
                <a:gd name="connsiteY12673" fmla="*/ 543898 h 1847704"/>
                <a:gd name="connsiteX12674" fmla="*/ 742205 w 1842380"/>
                <a:gd name="connsiteY12674" fmla="*/ 542833 h 1847704"/>
                <a:gd name="connsiteX12675" fmla="*/ 740075 w 1842380"/>
                <a:gd name="connsiteY12675" fmla="*/ 543898 h 1847704"/>
                <a:gd name="connsiteX12676" fmla="*/ 740075 w 1842380"/>
                <a:gd name="connsiteY12676" fmla="*/ 522598 h 1847704"/>
                <a:gd name="connsiteX12677" fmla="*/ 741140 w 1842380"/>
                <a:gd name="connsiteY12677" fmla="*/ 521533 h 1847704"/>
                <a:gd name="connsiteX12678" fmla="*/ 754452 w 1842380"/>
                <a:gd name="connsiteY12678" fmla="*/ 515676 h 1847704"/>
                <a:gd name="connsiteX12679" fmla="*/ 754984 w 1842380"/>
                <a:gd name="connsiteY12679" fmla="*/ 513014 h 1847704"/>
                <a:gd name="connsiteX12680" fmla="*/ 754984 w 1842380"/>
                <a:gd name="connsiteY12680" fmla="*/ 513014 h 1847704"/>
                <a:gd name="connsiteX12681" fmla="*/ 754984 w 1842380"/>
                <a:gd name="connsiteY12681" fmla="*/ 647199 h 1847704"/>
                <a:gd name="connsiteX12682" fmla="*/ 754984 w 1842380"/>
                <a:gd name="connsiteY12682" fmla="*/ 682342 h 1847704"/>
                <a:gd name="connsiteX12683" fmla="*/ 754984 w 1842380"/>
                <a:gd name="connsiteY12683" fmla="*/ 684472 h 1847704"/>
                <a:gd name="connsiteX12684" fmla="*/ 751789 w 1842380"/>
                <a:gd name="connsiteY12684" fmla="*/ 691395 h 1847704"/>
                <a:gd name="connsiteX12685" fmla="*/ 748594 w 1842380"/>
                <a:gd name="connsiteY12685" fmla="*/ 693524 h 1847704"/>
                <a:gd name="connsiteX12686" fmla="*/ 745399 w 1842380"/>
                <a:gd name="connsiteY12686" fmla="*/ 692460 h 1847704"/>
                <a:gd name="connsiteX12687" fmla="*/ 742205 w 1842380"/>
                <a:gd name="connsiteY12687" fmla="*/ 689265 h 1847704"/>
                <a:gd name="connsiteX12688" fmla="*/ 741140 w 1842380"/>
                <a:gd name="connsiteY12688" fmla="*/ 687135 h 1847704"/>
                <a:gd name="connsiteX12689" fmla="*/ 740075 w 1842380"/>
                <a:gd name="connsiteY12689" fmla="*/ 685005 h 1847704"/>
                <a:gd name="connsiteX12690" fmla="*/ 740075 w 1842380"/>
                <a:gd name="connsiteY12690" fmla="*/ 673823 h 1847704"/>
                <a:gd name="connsiteX12691" fmla="*/ 740075 w 1842380"/>
                <a:gd name="connsiteY12691" fmla="*/ 672758 h 1847704"/>
                <a:gd name="connsiteX12692" fmla="*/ 741140 w 1842380"/>
                <a:gd name="connsiteY12692" fmla="*/ 665836 h 1847704"/>
                <a:gd name="connsiteX12693" fmla="*/ 740075 w 1842380"/>
                <a:gd name="connsiteY12693" fmla="*/ 659978 h 1847704"/>
                <a:gd name="connsiteX12694" fmla="*/ 740075 w 1842380"/>
                <a:gd name="connsiteY12694" fmla="*/ 655718 h 1847704"/>
                <a:gd name="connsiteX12695" fmla="*/ 740075 w 1842380"/>
                <a:gd name="connsiteY12695" fmla="*/ 653588 h 1847704"/>
                <a:gd name="connsiteX12696" fmla="*/ 740075 w 1842380"/>
                <a:gd name="connsiteY12696" fmla="*/ 604068 h 1847704"/>
                <a:gd name="connsiteX12697" fmla="*/ 746997 w 1842380"/>
                <a:gd name="connsiteY12697" fmla="*/ 617380 h 1847704"/>
                <a:gd name="connsiteX12698" fmla="*/ 751257 w 1842380"/>
                <a:gd name="connsiteY12698" fmla="*/ 627497 h 1847704"/>
                <a:gd name="connsiteX12699" fmla="*/ 753387 w 1842380"/>
                <a:gd name="connsiteY12699" fmla="*/ 637614 h 1847704"/>
                <a:gd name="connsiteX12700" fmla="*/ 754984 w 1842380"/>
                <a:gd name="connsiteY12700" fmla="*/ 647199 h 1847704"/>
                <a:gd name="connsiteX12701" fmla="*/ 754984 w 1842380"/>
                <a:gd name="connsiteY12701" fmla="*/ 647199 h 1847704"/>
                <a:gd name="connsiteX12702" fmla="*/ 754984 w 1842380"/>
                <a:gd name="connsiteY12702" fmla="*/ 726006 h 1847704"/>
                <a:gd name="connsiteX12703" fmla="*/ 754984 w 1842380"/>
                <a:gd name="connsiteY12703" fmla="*/ 735058 h 1847704"/>
                <a:gd name="connsiteX12704" fmla="*/ 748062 w 1842380"/>
                <a:gd name="connsiteY12704" fmla="*/ 728136 h 1847704"/>
                <a:gd name="connsiteX12705" fmla="*/ 739010 w 1842380"/>
                <a:gd name="connsiteY12705" fmla="*/ 745175 h 1847704"/>
                <a:gd name="connsiteX12706" fmla="*/ 739010 w 1842380"/>
                <a:gd name="connsiteY12706" fmla="*/ 732928 h 1847704"/>
                <a:gd name="connsiteX12707" fmla="*/ 739010 w 1842380"/>
                <a:gd name="connsiteY12707" fmla="*/ 720681 h 1847704"/>
                <a:gd name="connsiteX12708" fmla="*/ 739010 w 1842380"/>
                <a:gd name="connsiteY12708" fmla="*/ 709499 h 1847704"/>
                <a:gd name="connsiteX12709" fmla="*/ 745932 w 1842380"/>
                <a:gd name="connsiteY12709" fmla="*/ 718551 h 1847704"/>
                <a:gd name="connsiteX12710" fmla="*/ 754984 w 1842380"/>
                <a:gd name="connsiteY12710" fmla="*/ 726006 h 1847704"/>
                <a:gd name="connsiteX12711" fmla="*/ 754984 w 1842380"/>
                <a:gd name="connsiteY12711" fmla="*/ 726006 h 1847704"/>
                <a:gd name="connsiteX12712" fmla="*/ 754984 w 1842380"/>
                <a:gd name="connsiteY12712" fmla="*/ 750500 h 1847704"/>
                <a:gd name="connsiteX12713" fmla="*/ 754984 w 1842380"/>
                <a:gd name="connsiteY12713" fmla="*/ 757422 h 1847704"/>
                <a:gd name="connsiteX12714" fmla="*/ 744867 w 1842380"/>
                <a:gd name="connsiteY12714" fmla="*/ 767539 h 1847704"/>
                <a:gd name="connsiteX12715" fmla="*/ 743802 w 1842380"/>
                <a:gd name="connsiteY12715" fmla="*/ 769669 h 1847704"/>
                <a:gd name="connsiteX12716" fmla="*/ 754984 w 1842380"/>
                <a:gd name="connsiteY12716" fmla="*/ 771799 h 1847704"/>
                <a:gd name="connsiteX12717" fmla="*/ 754984 w 1842380"/>
                <a:gd name="connsiteY12717" fmla="*/ 778721 h 1847704"/>
                <a:gd name="connsiteX12718" fmla="*/ 739010 w 1842380"/>
                <a:gd name="connsiteY12718" fmla="*/ 777656 h 1847704"/>
                <a:gd name="connsiteX12719" fmla="*/ 739010 w 1842380"/>
                <a:gd name="connsiteY12719" fmla="*/ 765409 h 1847704"/>
                <a:gd name="connsiteX12720" fmla="*/ 754984 w 1842380"/>
                <a:gd name="connsiteY12720" fmla="*/ 750500 h 1847704"/>
                <a:gd name="connsiteX12721" fmla="*/ 754984 w 1842380"/>
                <a:gd name="connsiteY12721" fmla="*/ 750500 h 1847704"/>
                <a:gd name="connsiteX12722" fmla="*/ 754984 w 1842380"/>
                <a:gd name="connsiteY12722" fmla="*/ 795761 h 1847704"/>
                <a:gd name="connsiteX12723" fmla="*/ 754984 w 1842380"/>
                <a:gd name="connsiteY12723" fmla="*/ 809073 h 1847704"/>
                <a:gd name="connsiteX12724" fmla="*/ 743802 w 1842380"/>
                <a:gd name="connsiteY12724" fmla="*/ 822385 h 1847704"/>
                <a:gd name="connsiteX12725" fmla="*/ 739542 w 1842380"/>
                <a:gd name="connsiteY12725" fmla="*/ 835697 h 1847704"/>
                <a:gd name="connsiteX12726" fmla="*/ 739542 w 1842380"/>
                <a:gd name="connsiteY12726" fmla="*/ 817592 h 1847704"/>
                <a:gd name="connsiteX12727" fmla="*/ 739542 w 1842380"/>
                <a:gd name="connsiteY12727" fmla="*/ 816527 h 1847704"/>
                <a:gd name="connsiteX12728" fmla="*/ 752854 w 1842380"/>
                <a:gd name="connsiteY12728" fmla="*/ 801618 h 1847704"/>
                <a:gd name="connsiteX12729" fmla="*/ 739542 w 1842380"/>
                <a:gd name="connsiteY12729" fmla="*/ 800553 h 1847704"/>
                <a:gd name="connsiteX12730" fmla="*/ 739542 w 1842380"/>
                <a:gd name="connsiteY12730" fmla="*/ 793631 h 1847704"/>
                <a:gd name="connsiteX12731" fmla="*/ 754984 w 1842380"/>
                <a:gd name="connsiteY12731" fmla="*/ 795761 h 1847704"/>
                <a:gd name="connsiteX12732" fmla="*/ 754984 w 1842380"/>
                <a:gd name="connsiteY12732" fmla="*/ 795761 h 1847704"/>
                <a:gd name="connsiteX12733" fmla="*/ 754984 w 1842380"/>
                <a:gd name="connsiteY12733" fmla="*/ 1059338 h 1847704"/>
                <a:gd name="connsiteX12734" fmla="*/ 754984 w 1842380"/>
                <a:gd name="connsiteY12734" fmla="*/ 1072650 h 1847704"/>
                <a:gd name="connsiteX12735" fmla="*/ 744867 w 1842380"/>
                <a:gd name="connsiteY12735" fmla="*/ 1058273 h 1847704"/>
                <a:gd name="connsiteX12736" fmla="*/ 739010 w 1842380"/>
                <a:gd name="connsiteY12736" fmla="*/ 1071585 h 1847704"/>
                <a:gd name="connsiteX12737" fmla="*/ 739010 w 1842380"/>
                <a:gd name="connsiteY12737" fmla="*/ 1054546 h 1847704"/>
                <a:gd name="connsiteX12738" fmla="*/ 739010 w 1842380"/>
                <a:gd name="connsiteY12738" fmla="*/ 1052416 h 1847704"/>
                <a:gd name="connsiteX12739" fmla="*/ 739010 w 1842380"/>
                <a:gd name="connsiteY12739" fmla="*/ 1046559 h 1847704"/>
                <a:gd name="connsiteX12740" fmla="*/ 739010 w 1842380"/>
                <a:gd name="connsiteY12740" fmla="*/ 1034312 h 1847704"/>
                <a:gd name="connsiteX12741" fmla="*/ 745932 w 1842380"/>
                <a:gd name="connsiteY12741" fmla="*/ 1050286 h 1847704"/>
                <a:gd name="connsiteX12742" fmla="*/ 754984 w 1842380"/>
                <a:gd name="connsiteY12742" fmla="*/ 1059338 h 1847704"/>
                <a:gd name="connsiteX12743" fmla="*/ 754984 w 1842380"/>
                <a:gd name="connsiteY12743" fmla="*/ 1059338 h 1847704"/>
                <a:gd name="connsiteX12744" fmla="*/ 754984 w 1842380"/>
                <a:gd name="connsiteY12744" fmla="*/ 1077442 h 1847704"/>
                <a:gd name="connsiteX12745" fmla="*/ 754984 w 1842380"/>
                <a:gd name="connsiteY12745" fmla="*/ 1100872 h 1847704"/>
                <a:gd name="connsiteX12746" fmla="*/ 754984 w 1842380"/>
                <a:gd name="connsiteY12746" fmla="*/ 1107794 h 1847704"/>
                <a:gd name="connsiteX12747" fmla="*/ 754984 w 1842380"/>
                <a:gd name="connsiteY12747" fmla="*/ 1121106 h 1847704"/>
                <a:gd name="connsiteX12748" fmla="*/ 750724 w 1842380"/>
                <a:gd name="connsiteY12748" fmla="*/ 1114184 h 1847704"/>
                <a:gd name="connsiteX12749" fmla="*/ 744867 w 1842380"/>
                <a:gd name="connsiteY12749" fmla="*/ 1109924 h 1847704"/>
                <a:gd name="connsiteX12750" fmla="*/ 739010 w 1842380"/>
                <a:gd name="connsiteY12750" fmla="*/ 1104066 h 1847704"/>
                <a:gd name="connsiteX12751" fmla="*/ 739010 w 1842380"/>
                <a:gd name="connsiteY12751" fmla="*/ 1095014 h 1847704"/>
                <a:gd name="connsiteX12752" fmla="*/ 745932 w 1842380"/>
                <a:gd name="connsiteY12752" fmla="*/ 1103001 h 1847704"/>
                <a:gd name="connsiteX12753" fmla="*/ 748062 w 1842380"/>
                <a:gd name="connsiteY12753" fmla="*/ 1105131 h 1847704"/>
                <a:gd name="connsiteX12754" fmla="*/ 754984 w 1842380"/>
                <a:gd name="connsiteY12754" fmla="*/ 1077442 h 1847704"/>
                <a:gd name="connsiteX12755" fmla="*/ 754984 w 1842380"/>
                <a:gd name="connsiteY12755" fmla="*/ 1077442 h 1847704"/>
                <a:gd name="connsiteX12756" fmla="*/ 754984 w 1842380"/>
                <a:gd name="connsiteY12756" fmla="*/ 1130158 h 1847704"/>
                <a:gd name="connsiteX12757" fmla="*/ 754984 w 1842380"/>
                <a:gd name="connsiteY12757" fmla="*/ 1142405 h 1847704"/>
                <a:gd name="connsiteX12758" fmla="*/ 740607 w 1842380"/>
                <a:gd name="connsiteY12758" fmla="*/ 1155717 h 1847704"/>
                <a:gd name="connsiteX12759" fmla="*/ 739542 w 1842380"/>
                <a:gd name="connsiteY12759" fmla="*/ 1156782 h 1847704"/>
                <a:gd name="connsiteX12760" fmla="*/ 739542 w 1842380"/>
                <a:gd name="connsiteY12760" fmla="*/ 1147730 h 1847704"/>
                <a:gd name="connsiteX12761" fmla="*/ 750724 w 1842380"/>
                <a:gd name="connsiteY12761" fmla="*/ 1136548 h 1847704"/>
                <a:gd name="connsiteX12762" fmla="*/ 739542 w 1842380"/>
                <a:gd name="connsiteY12762" fmla="*/ 1132288 h 1847704"/>
                <a:gd name="connsiteX12763" fmla="*/ 739542 w 1842380"/>
                <a:gd name="connsiteY12763" fmla="*/ 1123236 h 1847704"/>
                <a:gd name="connsiteX12764" fmla="*/ 754984 w 1842380"/>
                <a:gd name="connsiteY12764" fmla="*/ 1130158 h 1847704"/>
                <a:gd name="connsiteX12765" fmla="*/ 754984 w 1842380"/>
                <a:gd name="connsiteY12765" fmla="*/ 1130158 h 1847704"/>
                <a:gd name="connsiteX12766" fmla="*/ 754984 w 1842380"/>
                <a:gd name="connsiteY12766" fmla="*/ 1194055 h 1847704"/>
                <a:gd name="connsiteX12767" fmla="*/ 754984 w 1842380"/>
                <a:gd name="connsiteY12767" fmla="*/ 1211095 h 1847704"/>
                <a:gd name="connsiteX12768" fmla="*/ 754984 w 1842380"/>
                <a:gd name="connsiteY12768" fmla="*/ 1211095 h 1847704"/>
                <a:gd name="connsiteX12769" fmla="*/ 750724 w 1842380"/>
                <a:gd name="connsiteY12769" fmla="*/ 1215355 h 1847704"/>
                <a:gd name="connsiteX12770" fmla="*/ 744867 w 1842380"/>
                <a:gd name="connsiteY12770" fmla="*/ 1219615 h 1847704"/>
                <a:gd name="connsiteX12771" fmla="*/ 739010 w 1842380"/>
                <a:gd name="connsiteY12771" fmla="*/ 1225472 h 1847704"/>
                <a:gd name="connsiteX12772" fmla="*/ 739010 w 1842380"/>
                <a:gd name="connsiteY12772" fmla="*/ 1204173 h 1847704"/>
                <a:gd name="connsiteX12773" fmla="*/ 742205 w 1842380"/>
                <a:gd name="connsiteY12773" fmla="*/ 1202043 h 1847704"/>
                <a:gd name="connsiteX12774" fmla="*/ 750192 w 1842380"/>
                <a:gd name="connsiteY12774" fmla="*/ 1197783 h 1847704"/>
                <a:gd name="connsiteX12775" fmla="*/ 754984 w 1842380"/>
                <a:gd name="connsiteY12775" fmla="*/ 1194055 h 1847704"/>
                <a:gd name="connsiteX12776" fmla="*/ 754984 w 1842380"/>
                <a:gd name="connsiteY12776" fmla="*/ 1194055 h 1847704"/>
                <a:gd name="connsiteX12777" fmla="*/ 754984 w 1842380"/>
                <a:gd name="connsiteY12777" fmla="*/ 1241446 h 1847704"/>
                <a:gd name="connsiteX12778" fmla="*/ 754984 w 1842380"/>
                <a:gd name="connsiteY12778" fmla="*/ 1258486 h 1847704"/>
                <a:gd name="connsiteX12779" fmla="*/ 752854 w 1842380"/>
                <a:gd name="connsiteY12779" fmla="*/ 1261680 h 1847704"/>
                <a:gd name="connsiteX12780" fmla="*/ 749659 w 1842380"/>
                <a:gd name="connsiteY12780" fmla="*/ 1267538 h 1847704"/>
                <a:gd name="connsiteX12781" fmla="*/ 750724 w 1842380"/>
                <a:gd name="connsiteY12781" fmla="*/ 1271798 h 1847704"/>
                <a:gd name="connsiteX12782" fmla="*/ 753919 w 1842380"/>
                <a:gd name="connsiteY12782" fmla="*/ 1273927 h 1847704"/>
                <a:gd name="connsiteX12783" fmla="*/ 754984 w 1842380"/>
                <a:gd name="connsiteY12783" fmla="*/ 1273927 h 1847704"/>
                <a:gd name="connsiteX12784" fmla="*/ 754984 w 1842380"/>
                <a:gd name="connsiteY12784" fmla="*/ 1301084 h 1847704"/>
                <a:gd name="connsiteX12785" fmla="*/ 754984 w 1842380"/>
                <a:gd name="connsiteY12785" fmla="*/ 1301084 h 1847704"/>
                <a:gd name="connsiteX12786" fmla="*/ 749127 w 1842380"/>
                <a:gd name="connsiteY12786" fmla="*/ 1296824 h 1847704"/>
                <a:gd name="connsiteX12787" fmla="*/ 741140 w 1842380"/>
                <a:gd name="connsiteY12787" fmla="*/ 1293629 h 1847704"/>
                <a:gd name="connsiteX12788" fmla="*/ 739010 w 1842380"/>
                <a:gd name="connsiteY12788" fmla="*/ 1292564 h 1847704"/>
                <a:gd name="connsiteX12789" fmla="*/ 739010 w 1842380"/>
                <a:gd name="connsiteY12789" fmla="*/ 1257421 h 1847704"/>
                <a:gd name="connsiteX12790" fmla="*/ 743269 w 1842380"/>
                <a:gd name="connsiteY12790" fmla="*/ 1253161 h 1847704"/>
                <a:gd name="connsiteX12791" fmla="*/ 749127 w 1842380"/>
                <a:gd name="connsiteY12791" fmla="*/ 1248901 h 1847704"/>
                <a:gd name="connsiteX12792" fmla="*/ 754984 w 1842380"/>
                <a:gd name="connsiteY12792" fmla="*/ 1241446 h 1847704"/>
                <a:gd name="connsiteX12793" fmla="*/ 754984 w 1842380"/>
                <a:gd name="connsiteY12793" fmla="*/ 1241446 h 1847704"/>
                <a:gd name="connsiteX12794" fmla="*/ 754984 w 1842380"/>
                <a:gd name="connsiteY12794" fmla="*/ 1317058 h 1847704"/>
                <a:gd name="connsiteX12795" fmla="*/ 754984 w 1842380"/>
                <a:gd name="connsiteY12795" fmla="*/ 1355397 h 1847704"/>
                <a:gd name="connsiteX12796" fmla="*/ 754984 w 1842380"/>
                <a:gd name="connsiteY12796" fmla="*/ 1356462 h 1847704"/>
                <a:gd name="connsiteX12797" fmla="*/ 752854 w 1842380"/>
                <a:gd name="connsiteY12797" fmla="*/ 1363384 h 1847704"/>
                <a:gd name="connsiteX12798" fmla="*/ 748594 w 1842380"/>
                <a:gd name="connsiteY12798" fmla="*/ 1364449 h 1847704"/>
                <a:gd name="connsiteX12799" fmla="*/ 742737 w 1842380"/>
                <a:gd name="connsiteY12799" fmla="*/ 1360189 h 1847704"/>
                <a:gd name="connsiteX12800" fmla="*/ 739542 w 1842380"/>
                <a:gd name="connsiteY12800" fmla="*/ 1356994 h 1847704"/>
                <a:gd name="connsiteX12801" fmla="*/ 739542 w 1842380"/>
                <a:gd name="connsiteY12801" fmla="*/ 1341020 h 1847704"/>
                <a:gd name="connsiteX12802" fmla="*/ 741672 w 1842380"/>
                <a:gd name="connsiteY12802" fmla="*/ 1338890 h 1847704"/>
                <a:gd name="connsiteX12803" fmla="*/ 744867 w 1842380"/>
                <a:gd name="connsiteY12803" fmla="*/ 1334630 h 1847704"/>
                <a:gd name="connsiteX12804" fmla="*/ 744867 w 1842380"/>
                <a:gd name="connsiteY12804" fmla="*/ 1330370 h 1847704"/>
                <a:gd name="connsiteX12805" fmla="*/ 749127 w 1842380"/>
                <a:gd name="connsiteY12805" fmla="*/ 1324513 h 1847704"/>
                <a:gd name="connsiteX12806" fmla="*/ 753387 w 1842380"/>
                <a:gd name="connsiteY12806" fmla="*/ 1320253 h 1847704"/>
                <a:gd name="connsiteX12807" fmla="*/ 754984 w 1842380"/>
                <a:gd name="connsiteY12807" fmla="*/ 1317058 h 1847704"/>
                <a:gd name="connsiteX12808" fmla="*/ 754984 w 1842380"/>
                <a:gd name="connsiteY12808" fmla="*/ 1317058 h 1847704"/>
                <a:gd name="connsiteX12809" fmla="*/ 754984 w 1842380"/>
                <a:gd name="connsiteY12809" fmla="*/ 1393735 h 1847704"/>
                <a:gd name="connsiteX12810" fmla="*/ 754984 w 1842380"/>
                <a:gd name="connsiteY12810" fmla="*/ 1403852 h 1847704"/>
                <a:gd name="connsiteX12811" fmla="*/ 753919 w 1842380"/>
                <a:gd name="connsiteY12811" fmla="*/ 1402788 h 1847704"/>
                <a:gd name="connsiteX12812" fmla="*/ 754984 w 1842380"/>
                <a:gd name="connsiteY12812" fmla="*/ 1405982 h 1847704"/>
                <a:gd name="connsiteX12813" fmla="*/ 754984 w 1842380"/>
                <a:gd name="connsiteY12813" fmla="*/ 1456568 h 1847704"/>
                <a:gd name="connsiteX12814" fmla="*/ 754984 w 1842380"/>
                <a:gd name="connsiteY12814" fmla="*/ 1456568 h 1847704"/>
                <a:gd name="connsiteX12815" fmla="*/ 739010 w 1842380"/>
                <a:gd name="connsiteY12815" fmla="*/ 1453373 h 1847704"/>
                <a:gd name="connsiteX12816" fmla="*/ 739010 w 1842380"/>
                <a:gd name="connsiteY12816" fmla="*/ 1443256 h 1847704"/>
                <a:gd name="connsiteX12817" fmla="*/ 751257 w 1842380"/>
                <a:gd name="connsiteY12817" fmla="*/ 1446451 h 1847704"/>
                <a:gd name="connsiteX12818" fmla="*/ 751257 w 1842380"/>
                <a:gd name="connsiteY12818" fmla="*/ 1446451 h 1847704"/>
                <a:gd name="connsiteX12819" fmla="*/ 752322 w 1842380"/>
                <a:gd name="connsiteY12819" fmla="*/ 1446451 h 1847704"/>
                <a:gd name="connsiteX12820" fmla="*/ 741140 w 1842380"/>
                <a:gd name="connsiteY12820" fmla="*/ 1400125 h 1847704"/>
                <a:gd name="connsiteX12821" fmla="*/ 739010 w 1842380"/>
                <a:gd name="connsiteY12821" fmla="*/ 1397995 h 1847704"/>
                <a:gd name="connsiteX12822" fmla="*/ 739010 w 1842380"/>
                <a:gd name="connsiteY12822" fmla="*/ 1385748 h 1847704"/>
                <a:gd name="connsiteX12823" fmla="*/ 748062 w 1842380"/>
                <a:gd name="connsiteY12823" fmla="*/ 1393735 h 1847704"/>
                <a:gd name="connsiteX12824" fmla="*/ 754984 w 1842380"/>
                <a:gd name="connsiteY12824" fmla="*/ 1393735 h 1847704"/>
                <a:gd name="connsiteX12825" fmla="*/ 754984 w 1842380"/>
                <a:gd name="connsiteY12825" fmla="*/ 1393735 h 1847704"/>
                <a:gd name="connsiteX12826" fmla="*/ 754984 w 1842380"/>
                <a:gd name="connsiteY12826" fmla="*/ 1560401 h 1847704"/>
                <a:gd name="connsiteX12827" fmla="*/ 754984 w 1842380"/>
                <a:gd name="connsiteY12827" fmla="*/ 1568389 h 1847704"/>
                <a:gd name="connsiteX12828" fmla="*/ 752854 w 1842380"/>
                <a:gd name="connsiteY12828" fmla="*/ 1561467 h 1847704"/>
                <a:gd name="connsiteX12829" fmla="*/ 754984 w 1842380"/>
                <a:gd name="connsiteY12829" fmla="*/ 1560401 h 1847704"/>
                <a:gd name="connsiteX12830" fmla="*/ 754984 w 1842380"/>
                <a:gd name="connsiteY12830" fmla="*/ 1560401 h 1847704"/>
                <a:gd name="connsiteX12831" fmla="*/ 754984 w 1842380"/>
                <a:gd name="connsiteY12831" fmla="*/ 1723340 h 1847704"/>
                <a:gd name="connsiteX12832" fmla="*/ 754984 w 1842380"/>
                <a:gd name="connsiteY12832" fmla="*/ 1742510 h 1847704"/>
                <a:gd name="connsiteX12833" fmla="*/ 739010 w 1842380"/>
                <a:gd name="connsiteY12833" fmla="*/ 1734522 h 1847704"/>
                <a:gd name="connsiteX12834" fmla="*/ 739010 w 1842380"/>
                <a:gd name="connsiteY12834" fmla="*/ 1717483 h 1847704"/>
                <a:gd name="connsiteX12835" fmla="*/ 754984 w 1842380"/>
                <a:gd name="connsiteY12835" fmla="*/ 1723340 h 1847704"/>
                <a:gd name="connsiteX12836" fmla="*/ 754984 w 1842380"/>
                <a:gd name="connsiteY12836" fmla="*/ 1723340 h 1847704"/>
                <a:gd name="connsiteX12837" fmla="*/ 754984 w 1842380"/>
                <a:gd name="connsiteY12837" fmla="*/ 1813329 h 1847704"/>
                <a:gd name="connsiteX12838" fmla="*/ 754984 w 1842380"/>
                <a:gd name="connsiteY12838" fmla="*/ 1830369 h 1847704"/>
                <a:gd name="connsiteX12839" fmla="*/ 739010 w 1842380"/>
                <a:gd name="connsiteY12839" fmla="*/ 1824511 h 1847704"/>
                <a:gd name="connsiteX12840" fmla="*/ 739010 w 1842380"/>
                <a:gd name="connsiteY12840" fmla="*/ 1804277 h 1847704"/>
                <a:gd name="connsiteX12841" fmla="*/ 754984 w 1842380"/>
                <a:gd name="connsiteY12841" fmla="*/ 1813329 h 1847704"/>
                <a:gd name="connsiteX12842" fmla="*/ 739010 w 1842380"/>
                <a:gd name="connsiteY12842" fmla="*/ 23665 h 1847704"/>
                <a:gd name="connsiteX12843" fmla="*/ 739010 w 1842380"/>
                <a:gd name="connsiteY12843" fmla="*/ 59873 h 1847704"/>
                <a:gd name="connsiteX12844" fmla="*/ 725698 w 1842380"/>
                <a:gd name="connsiteY12844" fmla="*/ 50821 h 1847704"/>
                <a:gd name="connsiteX12845" fmla="*/ 725698 w 1842380"/>
                <a:gd name="connsiteY12845" fmla="*/ 29522 h 1847704"/>
                <a:gd name="connsiteX12846" fmla="*/ 731555 w 1842380"/>
                <a:gd name="connsiteY12846" fmla="*/ 27392 h 1847704"/>
                <a:gd name="connsiteX12847" fmla="*/ 739010 w 1842380"/>
                <a:gd name="connsiteY12847" fmla="*/ 23665 h 1847704"/>
                <a:gd name="connsiteX12848" fmla="*/ 739010 w 1842380"/>
                <a:gd name="connsiteY12848" fmla="*/ 23665 h 1847704"/>
                <a:gd name="connsiteX12849" fmla="*/ 739010 w 1842380"/>
                <a:gd name="connsiteY12849" fmla="*/ 112589 h 1847704"/>
                <a:gd name="connsiteX12850" fmla="*/ 739010 w 1842380"/>
                <a:gd name="connsiteY12850" fmla="*/ 128563 h 1847704"/>
                <a:gd name="connsiteX12851" fmla="*/ 725698 w 1842380"/>
                <a:gd name="connsiteY12851" fmla="*/ 127498 h 1847704"/>
                <a:gd name="connsiteX12852" fmla="*/ 725698 w 1842380"/>
                <a:gd name="connsiteY12852" fmla="*/ 109394 h 1847704"/>
                <a:gd name="connsiteX12853" fmla="*/ 727828 w 1842380"/>
                <a:gd name="connsiteY12853" fmla="*/ 110459 h 1847704"/>
                <a:gd name="connsiteX12854" fmla="*/ 739010 w 1842380"/>
                <a:gd name="connsiteY12854" fmla="*/ 112589 h 1847704"/>
                <a:gd name="connsiteX12855" fmla="*/ 739010 w 1842380"/>
                <a:gd name="connsiteY12855" fmla="*/ 112589 h 1847704"/>
                <a:gd name="connsiteX12856" fmla="*/ 739010 w 1842380"/>
                <a:gd name="connsiteY12856" fmla="*/ 212695 h 1847704"/>
                <a:gd name="connsiteX12857" fmla="*/ 739010 w 1842380"/>
                <a:gd name="connsiteY12857" fmla="*/ 251034 h 1847704"/>
                <a:gd name="connsiteX12858" fmla="*/ 739010 w 1842380"/>
                <a:gd name="connsiteY12858" fmla="*/ 254229 h 1847704"/>
                <a:gd name="connsiteX12859" fmla="*/ 739010 w 1842380"/>
                <a:gd name="connsiteY12859" fmla="*/ 287775 h 1847704"/>
                <a:gd name="connsiteX12860" fmla="*/ 732087 w 1842380"/>
                <a:gd name="connsiteY12860" fmla="*/ 283515 h 1847704"/>
                <a:gd name="connsiteX12861" fmla="*/ 725165 w 1842380"/>
                <a:gd name="connsiteY12861" fmla="*/ 284580 h 1847704"/>
                <a:gd name="connsiteX12862" fmla="*/ 725165 w 1842380"/>
                <a:gd name="connsiteY12862" fmla="*/ 220682 h 1847704"/>
                <a:gd name="connsiteX12863" fmla="*/ 734217 w 1842380"/>
                <a:gd name="connsiteY12863" fmla="*/ 217488 h 1847704"/>
                <a:gd name="connsiteX12864" fmla="*/ 739010 w 1842380"/>
                <a:gd name="connsiteY12864" fmla="*/ 212695 h 1847704"/>
                <a:gd name="connsiteX12865" fmla="*/ 739010 w 1842380"/>
                <a:gd name="connsiteY12865" fmla="*/ 212695 h 1847704"/>
                <a:gd name="connsiteX12866" fmla="*/ 739010 w 1842380"/>
                <a:gd name="connsiteY12866" fmla="*/ 415037 h 1847704"/>
                <a:gd name="connsiteX12867" fmla="*/ 739010 w 1842380"/>
                <a:gd name="connsiteY12867" fmla="*/ 425155 h 1847704"/>
                <a:gd name="connsiteX12868" fmla="*/ 725698 w 1842380"/>
                <a:gd name="connsiteY12868" fmla="*/ 431012 h 1847704"/>
                <a:gd name="connsiteX12869" fmla="*/ 726763 w 1842380"/>
                <a:gd name="connsiteY12869" fmla="*/ 432077 h 1847704"/>
                <a:gd name="connsiteX12870" fmla="*/ 725698 w 1842380"/>
                <a:gd name="connsiteY12870" fmla="*/ 432077 h 1847704"/>
                <a:gd name="connsiteX12871" fmla="*/ 725698 w 1842380"/>
                <a:gd name="connsiteY12871" fmla="*/ 420895 h 1847704"/>
                <a:gd name="connsiteX12872" fmla="*/ 739010 w 1842380"/>
                <a:gd name="connsiteY12872" fmla="*/ 415037 h 1847704"/>
                <a:gd name="connsiteX12873" fmla="*/ 739010 w 1842380"/>
                <a:gd name="connsiteY12873" fmla="*/ 415037 h 1847704"/>
                <a:gd name="connsiteX12874" fmla="*/ 739010 w 1842380"/>
                <a:gd name="connsiteY12874" fmla="*/ 441129 h 1847704"/>
                <a:gd name="connsiteX12875" fmla="*/ 739010 w 1842380"/>
                <a:gd name="connsiteY12875" fmla="*/ 455506 h 1847704"/>
                <a:gd name="connsiteX12876" fmla="*/ 725698 w 1842380"/>
                <a:gd name="connsiteY12876" fmla="*/ 444324 h 1847704"/>
                <a:gd name="connsiteX12877" fmla="*/ 725698 w 1842380"/>
                <a:gd name="connsiteY12877" fmla="*/ 432077 h 1847704"/>
                <a:gd name="connsiteX12878" fmla="*/ 739010 w 1842380"/>
                <a:gd name="connsiteY12878" fmla="*/ 441129 h 1847704"/>
                <a:gd name="connsiteX12879" fmla="*/ 739010 w 1842380"/>
                <a:gd name="connsiteY12879" fmla="*/ 441129 h 1847704"/>
                <a:gd name="connsiteX12880" fmla="*/ 739010 w 1842380"/>
                <a:gd name="connsiteY12880" fmla="*/ 473610 h 1847704"/>
                <a:gd name="connsiteX12881" fmla="*/ 739010 w 1842380"/>
                <a:gd name="connsiteY12881" fmla="*/ 483727 h 1847704"/>
                <a:gd name="connsiteX12882" fmla="*/ 725698 w 1842380"/>
                <a:gd name="connsiteY12882" fmla="*/ 485857 h 1847704"/>
                <a:gd name="connsiteX12883" fmla="*/ 725698 w 1842380"/>
                <a:gd name="connsiteY12883" fmla="*/ 475740 h 1847704"/>
                <a:gd name="connsiteX12884" fmla="*/ 739010 w 1842380"/>
                <a:gd name="connsiteY12884" fmla="*/ 473610 h 1847704"/>
                <a:gd name="connsiteX12885" fmla="*/ 739010 w 1842380"/>
                <a:gd name="connsiteY12885" fmla="*/ 473610 h 1847704"/>
                <a:gd name="connsiteX12886" fmla="*/ 739010 w 1842380"/>
                <a:gd name="connsiteY12886" fmla="*/ 521001 h 1847704"/>
                <a:gd name="connsiteX12887" fmla="*/ 739010 w 1842380"/>
                <a:gd name="connsiteY12887" fmla="*/ 542300 h 1847704"/>
                <a:gd name="connsiteX12888" fmla="*/ 734750 w 1842380"/>
                <a:gd name="connsiteY12888" fmla="*/ 544430 h 1847704"/>
                <a:gd name="connsiteX12889" fmla="*/ 728893 w 1842380"/>
                <a:gd name="connsiteY12889" fmla="*/ 547625 h 1847704"/>
                <a:gd name="connsiteX12890" fmla="*/ 725698 w 1842380"/>
                <a:gd name="connsiteY12890" fmla="*/ 549755 h 1847704"/>
                <a:gd name="connsiteX12891" fmla="*/ 725698 w 1842380"/>
                <a:gd name="connsiteY12891" fmla="*/ 527391 h 1847704"/>
                <a:gd name="connsiteX12892" fmla="*/ 739010 w 1842380"/>
                <a:gd name="connsiteY12892" fmla="*/ 521001 h 1847704"/>
                <a:gd name="connsiteX12893" fmla="*/ 739010 w 1842380"/>
                <a:gd name="connsiteY12893" fmla="*/ 521001 h 1847704"/>
                <a:gd name="connsiteX12894" fmla="*/ 739010 w 1842380"/>
                <a:gd name="connsiteY12894" fmla="*/ 556145 h 1847704"/>
                <a:gd name="connsiteX12895" fmla="*/ 739010 w 1842380"/>
                <a:gd name="connsiteY12895" fmla="*/ 574249 h 1847704"/>
                <a:gd name="connsiteX12896" fmla="*/ 737945 w 1842380"/>
                <a:gd name="connsiteY12896" fmla="*/ 573184 h 1847704"/>
                <a:gd name="connsiteX12897" fmla="*/ 736880 w 1842380"/>
                <a:gd name="connsiteY12897" fmla="*/ 569989 h 1847704"/>
                <a:gd name="connsiteX12898" fmla="*/ 736880 w 1842380"/>
                <a:gd name="connsiteY12898" fmla="*/ 563067 h 1847704"/>
                <a:gd name="connsiteX12899" fmla="*/ 737945 w 1842380"/>
                <a:gd name="connsiteY12899" fmla="*/ 558807 h 1847704"/>
                <a:gd name="connsiteX12900" fmla="*/ 739010 w 1842380"/>
                <a:gd name="connsiteY12900" fmla="*/ 556145 h 1847704"/>
                <a:gd name="connsiteX12901" fmla="*/ 739010 w 1842380"/>
                <a:gd name="connsiteY12901" fmla="*/ 556145 h 1847704"/>
                <a:gd name="connsiteX12902" fmla="*/ 739010 w 1842380"/>
                <a:gd name="connsiteY12902" fmla="*/ 603003 h 1847704"/>
                <a:gd name="connsiteX12903" fmla="*/ 739010 w 1842380"/>
                <a:gd name="connsiteY12903" fmla="*/ 652524 h 1847704"/>
                <a:gd name="connsiteX12904" fmla="*/ 737945 w 1842380"/>
                <a:gd name="connsiteY12904" fmla="*/ 649329 h 1847704"/>
                <a:gd name="connsiteX12905" fmla="*/ 735815 w 1842380"/>
                <a:gd name="connsiteY12905" fmla="*/ 640276 h 1847704"/>
                <a:gd name="connsiteX12906" fmla="*/ 732620 w 1842380"/>
                <a:gd name="connsiteY12906" fmla="*/ 630159 h 1847704"/>
                <a:gd name="connsiteX12907" fmla="*/ 725698 w 1842380"/>
                <a:gd name="connsiteY12907" fmla="*/ 620042 h 1847704"/>
                <a:gd name="connsiteX12908" fmla="*/ 725698 w 1842380"/>
                <a:gd name="connsiteY12908" fmla="*/ 618977 h 1847704"/>
                <a:gd name="connsiteX12909" fmla="*/ 725698 w 1842380"/>
                <a:gd name="connsiteY12909" fmla="*/ 582769 h 1847704"/>
                <a:gd name="connsiteX12910" fmla="*/ 725698 w 1842380"/>
                <a:gd name="connsiteY12910" fmla="*/ 583834 h 1847704"/>
                <a:gd name="connsiteX12911" fmla="*/ 733685 w 1842380"/>
                <a:gd name="connsiteY12911" fmla="*/ 593951 h 1847704"/>
                <a:gd name="connsiteX12912" fmla="*/ 739010 w 1842380"/>
                <a:gd name="connsiteY12912" fmla="*/ 603003 h 1847704"/>
                <a:gd name="connsiteX12913" fmla="*/ 739010 w 1842380"/>
                <a:gd name="connsiteY12913" fmla="*/ 603003 h 1847704"/>
                <a:gd name="connsiteX12914" fmla="*/ 739010 w 1842380"/>
                <a:gd name="connsiteY12914" fmla="*/ 603003 h 1847704"/>
                <a:gd name="connsiteX12915" fmla="*/ 739010 w 1842380"/>
                <a:gd name="connsiteY12915" fmla="*/ 673290 h 1847704"/>
                <a:gd name="connsiteX12916" fmla="*/ 739010 w 1842380"/>
                <a:gd name="connsiteY12916" fmla="*/ 684472 h 1847704"/>
                <a:gd name="connsiteX12917" fmla="*/ 737945 w 1842380"/>
                <a:gd name="connsiteY12917" fmla="*/ 683407 h 1847704"/>
                <a:gd name="connsiteX12918" fmla="*/ 737945 w 1842380"/>
                <a:gd name="connsiteY12918" fmla="*/ 676485 h 1847704"/>
                <a:gd name="connsiteX12919" fmla="*/ 739010 w 1842380"/>
                <a:gd name="connsiteY12919" fmla="*/ 673290 h 1847704"/>
                <a:gd name="connsiteX12920" fmla="*/ 739010 w 1842380"/>
                <a:gd name="connsiteY12920" fmla="*/ 673290 h 1847704"/>
                <a:gd name="connsiteX12921" fmla="*/ 739010 w 1842380"/>
                <a:gd name="connsiteY12921" fmla="*/ 708966 h 1847704"/>
                <a:gd name="connsiteX12922" fmla="*/ 739010 w 1842380"/>
                <a:gd name="connsiteY12922" fmla="*/ 720148 h 1847704"/>
                <a:gd name="connsiteX12923" fmla="*/ 727828 w 1842380"/>
                <a:gd name="connsiteY12923" fmla="*/ 707901 h 1847704"/>
                <a:gd name="connsiteX12924" fmla="*/ 725698 w 1842380"/>
                <a:gd name="connsiteY12924" fmla="*/ 712161 h 1847704"/>
                <a:gd name="connsiteX12925" fmla="*/ 725698 w 1842380"/>
                <a:gd name="connsiteY12925" fmla="*/ 697784 h 1847704"/>
                <a:gd name="connsiteX12926" fmla="*/ 739010 w 1842380"/>
                <a:gd name="connsiteY12926" fmla="*/ 708966 h 1847704"/>
                <a:gd name="connsiteX12927" fmla="*/ 739010 w 1842380"/>
                <a:gd name="connsiteY12927" fmla="*/ 708966 h 1847704"/>
                <a:gd name="connsiteX12928" fmla="*/ 739010 w 1842380"/>
                <a:gd name="connsiteY12928" fmla="*/ 732928 h 1847704"/>
                <a:gd name="connsiteX12929" fmla="*/ 739010 w 1842380"/>
                <a:gd name="connsiteY12929" fmla="*/ 745175 h 1847704"/>
                <a:gd name="connsiteX12930" fmla="*/ 736880 w 1842380"/>
                <a:gd name="connsiteY12930" fmla="*/ 747305 h 1847704"/>
                <a:gd name="connsiteX12931" fmla="*/ 736880 w 1842380"/>
                <a:gd name="connsiteY12931" fmla="*/ 747305 h 1847704"/>
                <a:gd name="connsiteX12932" fmla="*/ 728893 w 1842380"/>
                <a:gd name="connsiteY12932" fmla="*/ 758487 h 1847704"/>
                <a:gd name="connsiteX12933" fmla="*/ 727828 w 1842380"/>
                <a:gd name="connsiteY12933" fmla="*/ 761682 h 1847704"/>
                <a:gd name="connsiteX12934" fmla="*/ 732087 w 1842380"/>
                <a:gd name="connsiteY12934" fmla="*/ 773929 h 1847704"/>
                <a:gd name="connsiteX12935" fmla="*/ 734217 w 1842380"/>
                <a:gd name="connsiteY12935" fmla="*/ 772864 h 1847704"/>
                <a:gd name="connsiteX12936" fmla="*/ 737412 w 1842380"/>
                <a:gd name="connsiteY12936" fmla="*/ 767007 h 1847704"/>
                <a:gd name="connsiteX12937" fmla="*/ 738477 w 1842380"/>
                <a:gd name="connsiteY12937" fmla="*/ 764877 h 1847704"/>
                <a:gd name="connsiteX12938" fmla="*/ 738477 w 1842380"/>
                <a:gd name="connsiteY12938" fmla="*/ 777124 h 1847704"/>
                <a:gd name="connsiteX12939" fmla="*/ 725165 w 1842380"/>
                <a:gd name="connsiteY12939" fmla="*/ 790436 h 1847704"/>
                <a:gd name="connsiteX12940" fmla="*/ 725165 w 1842380"/>
                <a:gd name="connsiteY12940" fmla="*/ 779254 h 1847704"/>
                <a:gd name="connsiteX12941" fmla="*/ 726230 w 1842380"/>
                <a:gd name="connsiteY12941" fmla="*/ 778189 h 1847704"/>
                <a:gd name="connsiteX12942" fmla="*/ 725165 w 1842380"/>
                <a:gd name="connsiteY12942" fmla="*/ 776059 h 1847704"/>
                <a:gd name="connsiteX12943" fmla="*/ 725165 w 1842380"/>
                <a:gd name="connsiteY12943" fmla="*/ 749967 h 1847704"/>
                <a:gd name="connsiteX12944" fmla="*/ 739010 w 1842380"/>
                <a:gd name="connsiteY12944" fmla="*/ 732928 h 1847704"/>
                <a:gd name="connsiteX12945" fmla="*/ 739010 w 1842380"/>
                <a:gd name="connsiteY12945" fmla="*/ 732928 h 1847704"/>
                <a:gd name="connsiteX12946" fmla="*/ 739010 w 1842380"/>
                <a:gd name="connsiteY12946" fmla="*/ 794696 h 1847704"/>
                <a:gd name="connsiteX12947" fmla="*/ 739010 w 1842380"/>
                <a:gd name="connsiteY12947" fmla="*/ 801618 h 1847704"/>
                <a:gd name="connsiteX12948" fmla="*/ 725698 w 1842380"/>
                <a:gd name="connsiteY12948" fmla="*/ 800553 h 1847704"/>
                <a:gd name="connsiteX12949" fmla="*/ 725698 w 1842380"/>
                <a:gd name="connsiteY12949" fmla="*/ 793631 h 1847704"/>
                <a:gd name="connsiteX12950" fmla="*/ 739010 w 1842380"/>
                <a:gd name="connsiteY12950" fmla="*/ 794696 h 1847704"/>
                <a:gd name="connsiteX12951" fmla="*/ 739010 w 1842380"/>
                <a:gd name="connsiteY12951" fmla="*/ 794696 h 1847704"/>
                <a:gd name="connsiteX12952" fmla="*/ 739010 w 1842380"/>
                <a:gd name="connsiteY12952" fmla="*/ 818125 h 1847704"/>
                <a:gd name="connsiteX12953" fmla="*/ 739010 w 1842380"/>
                <a:gd name="connsiteY12953" fmla="*/ 836229 h 1847704"/>
                <a:gd name="connsiteX12954" fmla="*/ 731022 w 1842380"/>
                <a:gd name="connsiteY12954" fmla="*/ 846346 h 1847704"/>
                <a:gd name="connsiteX12955" fmla="*/ 725165 w 1842380"/>
                <a:gd name="connsiteY12955" fmla="*/ 865515 h 1847704"/>
                <a:gd name="connsiteX12956" fmla="*/ 725165 w 1842380"/>
                <a:gd name="connsiteY12956" fmla="*/ 842086 h 1847704"/>
                <a:gd name="connsiteX12957" fmla="*/ 726230 w 1842380"/>
                <a:gd name="connsiteY12957" fmla="*/ 842086 h 1847704"/>
                <a:gd name="connsiteX12958" fmla="*/ 736347 w 1842380"/>
                <a:gd name="connsiteY12958" fmla="*/ 825047 h 1847704"/>
                <a:gd name="connsiteX12959" fmla="*/ 725165 w 1842380"/>
                <a:gd name="connsiteY12959" fmla="*/ 826112 h 1847704"/>
                <a:gd name="connsiteX12960" fmla="*/ 725165 w 1842380"/>
                <a:gd name="connsiteY12960" fmla="*/ 819190 h 1847704"/>
                <a:gd name="connsiteX12961" fmla="*/ 739010 w 1842380"/>
                <a:gd name="connsiteY12961" fmla="*/ 818125 h 1847704"/>
                <a:gd name="connsiteX12962" fmla="*/ 739010 w 1842380"/>
                <a:gd name="connsiteY12962" fmla="*/ 818125 h 1847704"/>
                <a:gd name="connsiteX12963" fmla="*/ 739010 w 1842380"/>
                <a:gd name="connsiteY12963" fmla="*/ 1034312 h 1847704"/>
                <a:gd name="connsiteX12964" fmla="*/ 739010 w 1842380"/>
                <a:gd name="connsiteY12964" fmla="*/ 1046559 h 1847704"/>
                <a:gd name="connsiteX12965" fmla="*/ 731022 w 1842380"/>
                <a:gd name="connsiteY12965" fmla="*/ 1034312 h 1847704"/>
                <a:gd name="connsiteX12966" fmla="*/ 725165 w 1842380"/>
                <a:gd name="connsiteY12966" fmla="*/ 1043364 h 1847704"/>
                <a:gd name="connsiteX12967" fmla="*/ 725165 w 1842380"/>
                <a:gd name="connsiteY12967" fmla="*/ 1028987 h 1847704"/>
                <a:gd name="connsiteX12968" fmla="*/ 726230 w 1842380"/>
                <a:gd name="connsiteY12968" fmla="*/ 1027922 h 1847704"/>
                <a:gd name="connsiteX12969" fmla="*/ 725165 w 1842380"/>
                <a:gd name="connsiteY12969" fmla="*/ 1021000 h 1847704"/>
                <a:gd name="connsiteX12970" fmla="*/ 725165 w 1842380"/>
                <a:gd name="connsiteY12970" fmla="*/ 1006090 h 1847704"/>
                <a:gd name="connsiteX12971" fmla="*/ 732087 w 1842380"/>
                <a:gd name="connsiteY12971" fmla="*/ 1027389 h 1847704"/>
                <a:gd name="connsiteX12972" fmla="*/ 739010 w 1842380"/>
                <a:gd name="connsiteY12972" fmla="*/ 1034312 h 1847704"/>
                <a:gd name="connsiteX12973" fmla="*/ 739010 w 1842380"/>
                <a:gd name="connsiteY12973" fmla="*/ 1034312 h 1847704"/>
                <a:gd name="connsiteX12974" fmla="*/ 739010 w 1842380"/>
                <a:gd name="connsiteY12974" fmla="*/ 1054546 h 1847704"/>
                <a:gd name="connsiteX12975" fmla="*/ 739010 w 1842380"/>
                <a:gd name="connsiteY12975" fmla="*/ 1071585 h 1847704"/>
                <a:gd name="connsiteX12976" fmla="*/ 739010 w 1842380"/>
                <a:gd name="connsiteY12976" fmla="*/ 1095014 h 1847704"/>
                <a:gd name="connsiteX12977" fmla="*/ 739010 w 1842380"/>
                <a:gd name="connsiteY12977" fmla="*/ 1104066 h 1847704"/>
                <a:gd name="connsiteX12978" fmla="*/ 732087 w 1842380"/>
                <a:gd name="connsiteY12978" fmla="*/ 1096079 h 1847704"/>
                <a:gd name="connsiteX12979" fmla="*/ 725165 w 1842380"/>
                <a:gd name="connsiteY12979" fmla="*/ 1100339 h 1847704"/>
                <a:gd name="connsiteX12980" fmla="*/ 725165 w 1842380"/>
                <a:gd name="connsiteY12980" fmla="*/ 1092352 h 1847704"/>
                <a:gd name="connsiteX12981" fmla="*/ 728360 w 1842380"/>
                <a:gd name="connsiteY12981" fmla="*/ 1090222 h 1847704"/>
                <a:gd name="connsiteX12982" fmla="*/ 725165 w 1842380"/>
                <a:gd name="connsiteY12982" fmla="*/ 1087027 h 1847704"/>
                <a:gd name="connsiteX12983" fmla="*/ 725165 w 1842380"/>
                <a:gd name="connsiteY12983" fmla="*/ 1077975 h 1847704"/>
                <a:gd name="connsiteX12984" fmla="*/ 726230 w 1842380"/>
                <a:gd name="connsiteY12984" fmla="*/ 1079040 h 1847704"/>
                <a:gd name="connsiteX12985" fmla="*/ 727295 w 1842380"/>
                <a:gd name="connsiteY12985" fmla="*/ 1081170 h 1847704"/>
                <a:gd name="connsiteX12986" fmla="*/ 739010 w 1842380"/>
                <a:gd name="connsiteY12986" fmla="*/ 1054546 h 1847704"/>
                <a:gd name="connsiteX12987" fmla="*/ 739010 w 1842380"/>
                <a:gd name="connsiteY12987" fmla="*/ 1054546 h 1847704"/>
                <a:gd name="connsiteX12988" fmla="*/ 739010 w 1842380"/>
                <a:gd name="connsiteY12988" fmla="*/ 1123236 h 1847704"/>
                <a:gd name="connsiteX12989" fmla="*/ 739010 w 1842380"/>
                <a:gd name="connsiteY12989" fmla="*/ 1132288 h 1847704"/>
                <a:gd name="connsiteX12990" fmla="*/ 731022 w 1842380"/>
                <a:gd name="connsiteY12990" fmla="*/ 1126431 h 1847704"/>
                <a:gd name="connsiteX12991" fmla="*/ 731022 w 1842380"/>
                <a:gd name="connsiteY12991" fmla="*/ 1126431 h 1847704"/>
                <a:gd name="connsiteX12992" fmla="*/ 725165 w 1842380"/>
                <a:gd name="connsiteY12992" fmla="*/ 1122171 h 1847704"/>
                <a:gd name="connsiteX12993" fmla="*/ 725165 w 1842380"/>
                <a:gd name="connsiteY12993" fmla="*/ 1114184 h 1847704"/>
                <a:gd name="connsiteX12994" fmla="*/ 739010 w 1842380"/>
                <a:gd name="connsiteY12994" fmla="*/ 1123236 h 1847704"/>
                <a:gd name="connsiteX12995" fmla="*/ 739010 w 1842380"/>
                <a:gd name="connsiteY12995" fmla="*/ 1123236 h 1847704"/>
                <a:gd name="connsiteX12996" fmla="*/ 739010 w 1842380"/>
                <a:gd name="connsiteY12996" fmla="*/ 1148262 h 1847704"/>
                <a:gd name="connsiteX12997" fmla="*/ 739010 w 1842380"/>
                <a:gd name="connsiteY12997" fmla="*/ 1157314 h 1847704"/>
                <a:gd name="connsiteX12998" fmla="*/ 725698 w 1842380"/>
                <a:gd name="connsiteY12998" fmla="*/ 1171691 h 1847704"/>
                <a:gd name="connsiteX12999" fmla="*/ 725698 w 1842380"/>
                <a:gd name="connsiteY12999" fmla="*/ 1162639 h 1847704"/>
                <a:gd name="connsiteX13000" fmla="*/ 729957 w 1842380"/>
                <a:gd name="connsiteY13000" fmla="*/ 1158379 h 1847704"/>
                <a:gd name="connsiteX13001" fmla="*/ 725698 w 1842380"/>
                <a:gd name="connsiteY13001" fmla="*/ 1156249 h 1847704"/>
                <a:gd name="connsiteX13002" fmla="*/ 725698 w 1842380"/>
                <a:gd name="connsiteY13002" fmla="*/ 1149327 h 1847704"/>
                <a:gd name="connsiteX13003" fmla="*/ 739010 w 1842380"/>
                <a:gd name="connsiteY13003" fmla="*/ 1148262 h 1847704"/>
                <a:gd name="connsiteX13004" fmla="*/ 739010 w 1842380"/>
                <a:gd name="connsiteY13004" fmla="*/ 1148262 h 1847704"/>
                <a:gd name="connsiteX13005" fmla="*/ 739010 w 1842380"/>
                <a:gd name="connsiteY13005" fmla="*/ 1204173 h 1847704"/>
                <a:gd name="connsiteX13006" fmla="*/ 739010 w 1842380"/>
                <a:gd name="connsiteY13006" fmla="*/ 1225472 h 1847704"/>
                <a:gd name="connsiteX13007" fmla="*/ 736880 w 1842380"/>
                <a:gd name="connsiteY13007" fmla="*/ 1227602 h 1847704"/>
                <a:gd name="connsiteX13008" fmla="*/ 732620 w 1842380"/>
                <a:gd name="connsiteY13008" fmla="*/ 1233459 h 1847704"/>
                <a:gd name="connsiteX13009" fmla="*/ 726763 w 1842380"/>
                <a:gd name="connsiteY13009" fmla="*/ 1241446 h 1847704"/>
                <a:gd name="connsiteX13010" fmla="*/ 725698 w 1842380"/>
                <a:gd name="connsiteY13010" fmla="*/ 1245706 h 1847704"/>
                <a:gd name="connsiteX13011" fmla="*/ 725698 w 1842380"/>
                <a:gd name="connsiteY13011" fmla="*/ 1214290 h 1847704"/>
                <a:gd name="connsiteX13012" fmla="*/ 726763 w 1842380"/>
                <a:gd name="connsiteY13012" fmla="*/ 1214290 h 1847704"/>
                <a:gd name="connsiteX13013" fmla="*/ 733685 w 1842380"/>
                <a:gd name="connsiteY13013" fmla="*/ 1207367 h 1847704"/>
                <a:gd name="connsiteX13014" fmla="*/ 739010 w 1842380"/>
                <a:gd name="connsiteY13014" fmla="*/ 1204173 h 1847704"/>
                <a:gd name="connsiteX13015" fmla="*/ 739010 w 1842380"/>
                <a:gd name="connsiteY13015" fmla="*/ 1204173 h 1847704"/>
                <a:gd name="connsiteX13016" fmla="*/ 739010 w 1842380"/>
                <a:gd name="connsiteY13016" fmla="*/ 1257421 h 1847704"/>
                <a:gd name="connsiteX13017" fmla="*/ 739010 w 1842380"/>
                <a:gd name="connsiteY13017" fmla="*/ 1292564 h 1847704"/>
                <a:gd name="connsiteX13018" fmla="*/ 735815 w 1842380"/>
                <a:gd name="connsiteY13018" fmla="*/ 1290434 h 1847704"/>
                <a:gd name="connsiteX13019" fmla="*/ 726763 w 1842380"/>
                <a:gd name="connsiteY13019" fmla="*/ 1288304 h 1847704"/>
                <a:gd name="connsiteX13020" fmla="*/ 725698 w 1842380"/>
                <a:gd name="connsiteY13020" fmla="*/ 1288304 h 1847704"/>
                <a:gd name="connsiteX13021" fmla="*/ 725698 w 1842380"/>
                <a:gd name="connsiteY13021" fmla="*/ 1260083 h 1847704"/>
                <a:gd name="connsiteX13022" fmla="*/ 728893 w 1842380"/>
                <a:gd name="connsiteY13022" fmla="*/ 1262213 h 1847704"/>
                <a:gd name="connsiteX13023" fmla="*/ 734750 w 1842380"/>
                <a:gd name="connsiteY13023" fmla="*/ 1261148 h 1847704"/>
                <a:gd name="connsiteX13024" fmla="*/ 739010 w 1842380"/>
                <a:gd name="connsiteY13024" fmla="*/ 1259018 h 1847704"/>
                <a:gd name="connsiteX13025" fmla="*/ 739010 w 1842380"/>
                <a:gd name="connsiteY13025" fmla="*/ 1257421 h 1847704"/>
                <a:gd name="connsiteX13026" fmla="*/ 739010 w 1842380"/>
                <a:gd name="connsiteY13026" fmla="*/ 1257421 h 1847704"/>
                <a:gd name="connsiteX13027" fmla="*/ 739010 w 1842380"/>
                <a:gd name="connsiteY13027" fmla="*/ 1340487 h 1847704"/>
                <a:gd name="connsiteX13028" fmla="*/ 739010 w 1842380"/>
                <a:gd name="connsiteY13028" fmla="*/ 1356462 h 1847704"/>
                <a:gd name="connsiteX13029" fmla="*/ 739010 w 1842380"/>
                <a:gd name="connsiteY13029" fmla="*/ 1355397 h 1847704"/>
                <a:gd name="connsiteX13030" fmla="*/ 734750 w 1842380"/>
                <a:gd name="connsiteY13030" fmla="*/ 1349540 h 1847704"/>
                <a:gd name="connsiteX13031" fmla="*/ 734750 w 1842380"/>
                <a:gd name="connsiteY13031" fmla="*/ 1345280 h 1847704"/>
                <a:gd name="connsiteX13032" fmla="*/ 737945 w 1842380"/>
                <a:gd name="connsiteY13032" fmla="*/ 1342085 h 1847704"/>
                <a:gd name="connsiteX13033" fmla="*/ 739010 w 1842380"/>
                <a:gd name="connsiteY13033" fmla="*/ 1340487 h 1847704"/>
                <a:gd name="connsiteX13034" fmla="*/ 739010 w 1842380"/>
                <a:gd name="connsiteY13034" fmla="*/ 1340487 h 1847704"/>
                <a:gd name="connsiteX13035" fmla="*/ 739010 w 1842380"/>
                <a:gd name="connsiteY13035" fmla="*/ 1385748 h 1847704"/>
                <a:gd name="connsiteX13036" fmla="*/ 739010 w 1842380"/>
                <a:gd name="connsiteY13036" fmla="*/ 1397995 h 1847704"/>
                <a:gd name="connsiteX13037" fmla="*/ 725698 w 1842380"/>
                <a:gd name="connsiteY13037" fmla="*/ 1390008 h 1847704"/>
                <a:gd name="connsiteX13038" fmla="*/ 725698 w 1842380"/>
                <a:gd name="connsiteY13038" fmla="*/ 1379891 h 1847704"/>
                <a:gd name="connsiteX13039" fmla="*/ 739010 w 1842380"/>
                <a:gd name="connsiteY13039" fmla="*/ 1385748 h 1847704"/>
                <a:gd name="connsiteX13040" fmla="*/ 739010 w 1842380"/>
                <a:gd name="connsiteY13040" fmla="*/ 1385748 h 1847704"/>
                <a:gd name="connsiteX13041" fmla="*/ 739010 w 1842380"/>
                <a:gd name="connsiteY13041" fmla="*/ 1443256 h 1847704"/>
                <a:gd name="connsiteX13042" fmla="*/ 739010 w 1842380"/>
                <a:gd name="connsiteY13042" fmla="*/ 1453373 h 1847704"/>
                <a:gd name="connsiteX13043" fmla="*/ 725698 w 1842380"/>
                <a:gd name="connsiteY13043" fmla="*/ 1447516 h 1847704"/>
                <a:gd name="connsiteX13044" fmla="*/ 725698 w 1842380"/>
                <a:gd name="connsiteY13044" fmla="*/ 1435269 h 1847704"/>
                <a:gd name="connsiteX13045" fmla="*/ 739010 w 1842380"/>
                <a:gd name="connsiteY13045" fmla="*/ 1443256 h 1847704"/>
                <a:gd name="connsiteX13046" fmla="*/ 739010 w 1842380"/>
                <a:gd name="connsiteY13046" fmla="*/ 1443256 h 1847704"/>
                <a:gd name="connsiteX13047" fmla="*/ 739010 w 1842380"/>
                <a:gd name="connsiteY13047" fmla="*/ 1718016 h 1847704"/>
                <a:gd name="connsiteX13048" fmla="*/ 739010 w 1842380"/>
                <a:gd name="connsiteY13048" fmla="*/ 1735055 h 1847704"/>
                <a:gd name="connsiteX13049" fmla="*/ 725698 w 1842380"/>
                <a:gd name="connsiteY13049" fmla="*/ 1731860 h 1847704"/>
                <a:gd name="connsiteX13050" fmla="*/ 725698 w 1842380"/>
                <a:gd name="connsiteY13050" fmla="*/ 1715886 h 1847704"/>
                <a:gd name="connsiteX13051" fmla="*/ 739010 w 1842380"/>
                <a:gd name="connsiteY13051" fmla="*/ 1718016 h 1847704"/>
                <a:gd name="connsiteX13052" fmla="*/ 739010 w 1842380"/>
                <a:gd name="connsiteY13052" fmla="*/ 1718016 h 1847704"/>
                <a:gd name="connsiteX13053" fmla="*/ 739010 w 1842380"/>
                <a:gd name="connsiteY13053" fmla="*/ 1804277 h 1847704"/>
                <a:gd name="connsiteX13054" fmla="*/ 739010 w 1842380"/>
                <a:gd name="connsiteY13054" fmla="*/ 1824511 h 1847704"/>
                <a:gd name="connsiteX13055" fmla="*/ 728893 w 1842380"/>
                <a:gd name="connsiteY13055" fmla="*/ 1818654 h 1847704"/>
                <a:gd name="connsiteX13056" fmla="*/ 725698 w 1842380"/>
                <a:gd name="connsiteY13056" fmla="*/ 1818654 h 1847704"/>
                <a:gd name="connsiteX13057" fmla="*/ 725698 w 1842380"/>
                <a:gd name="connsiteY13057" fmla="*/ 1785108 h 1847704"/>
                <a:gd name="connsiteX13058" fmla="*/ 739010 w 1842380"/>
                <a:gd name="connsiteY13058" fmla="*/ 1804277 h 1847704"/>
                <a:gd name="connsiteX13059" fmla="*/ 725698 w 1842380"/>
                <a:gd name="connsiteY13059" fmla="*/ 28990 h 1847704"/>
                <a:gd name="connsiteX13060" fmla="*/ 725698 w 1842380"/>
                <a:gd name="connsiteY13060" fmla="*/ 50289 h 1847704"/>
                <a:gd name="connsiteX13061" fmla="*/ 722503 w 1842380"/>
                <a:gd name="connsiteY13061" fmla="*/ 49224 h 1847704"/>
                <a:gd name="connsiteX13062" fmla="*/ 722503 w 1842380"/>
                <a:gd name="connsiteY13062" fmla="*/ 30055 h 1847704"/>
                <a:gd name="connsiteX13063" fmla="*/ 722503 w 1842380"/>
                <a:gd name="connsiteY13063" fmla="*/ 30055 h 1847704"/>
                <a:gd name="connsiteX13064" fmla="*/ 725698 w 1842380"/>
                <a:gd name="connsiteY13064" fmla="*/ 28990 h 1847704"/>
                <a:gd name="connsiteX13065" fmla="*/ 725698 w 1842380"/>
                <a:gd name="connsiteY13065" fmla="*/ 28990 h 1847704"/>
                <a:gd name="connsiteX13066" fmla="*/ 725698 w 1842380"/>
                <a:gd name="connsiteY13066" fmla="*/ 108862 h 1847704"/>
                <a:gd name="connsiteX13067" fmla="*/ 725698 w 1842380"/>
                <a:gd name="connsiteY13067" fmla="*/ 126966 h 1847704"/>
                <a:gd name="connsiteX13068" fmla="*/ 723568 w 1842380"/>
                <a:gd name="connsiteY13068" fmla="*/ 126966 h 1847704"/>
                <a:gd name="connsiteX13069" fmla="*/ 722503 w 1842380"/>
                <a:gd name="connsiteY13069" fmla="*/ 126966 h 1847704"/>
                <a:gd name="connsiteX13070" fmla="*/ 722503 w 1842380"/>
                <a:gd name="connsiteY13070" fmla="*/ 106732 h 1847704"/>
                <a:gd name="connsiteX13071" fmla="*/ 725698 w 1842380"/>
                <a:gd name="connsiteY13071" fmla="*/ 108862 h 1847704"/>
                <a:gd name="connsiteX13072" fmla="*/ 725698 w 1842380"/>
                <a:gd name="connsiteY13072" fmla="*/ 108862 h 1847704"/>
                <a:gd name="connsiteX13073" fmla="*/ 725698 w 1842380"/>
                <a:gd name="connsiteY13073" fmla="*/ 220682 h 1847704"/>
                <a:gd name="connsiteX13074" fmla="*/ 725698 w 1842380"/>
                <a:gd name="connsiteY13074" fmla="*/ 285112 h 1847704"/>
                <a:gd name="connsiteX13075" fmla="*/ 724633 w 1842380"/>
                <a:gd name="connsiteY13075" fmla="*/ 287242 h 1847704"/>
                <a:gd name="connsiteX13076" fmla="*/ 722503 w 1842380"/>
                <a:gd name="connsiteY13076" fmla="*/ 324516 h 1847704"/>
                <a:gd name="connsiteX13077" fmla="*/ 722503 w 1842380"/>
                <a:gd name="connsiteY13077" fmla="*/ 223345 h 1847704"/>
                <a:gd name="connsiteX13078" fmla="*/ 723568 w 1842380"/>
                <a:gd name="connsiteY13078" fmla="*/ 223345 h 1847704"/>
                <a:gd name="connsiteX13079" fmla="*/ 725698 w 1842380"/>
                <a:gd name="connsiteY13079" fmla="*/ 220682 h 1847704"/>
                <a:gd name="connsiteX13080" fmla="*/ 725698 w 1842380"/>
                <a:gd name="connsiteY13080" fmla="*/ 220682 h 1847704"/>
                <a:gd name="connsiteX13081" fmla="*/ 725698 w 1842380"/>
                <a:gd name="connsiteY13081" fmla="*/ 420895 h 1847704"/>
                <a:gd name="connsiteX13082" fmla="*/ 725698 w 1842380"/>
                <a:gd name="connsiteY13082" fmla="*/ 432077 h 1847704"/>
                <a:gd name="connsiteX13083" fmla="*/ 725698 w 1842380"/>
                <a:gd name="connsiteY13083" fmla="*/ 432077 h 1847704"/>
                <a:gd name="connsiteX13084" fmla="*/ 725698 w 1842380"/>
                <a:gd name="connsiteY13084" fmla="*/ 432077 h 1847704"/>
                <a:gd name="connsiteX13085" fmla="*/ 725698 w 1842380"/>
                <a:gd name="connsiteY13085" fmla="*/ 444324 h 1847704"/>
                <a:gd name="connsiteX13086" fmla="*/ 722503 w 1842380"/>
                <a:gd name="connsiteY13086" fmla="*/ 442194 h 1847704"/>
                <a:gd name="connsiteX13087" fmla="*/ 722503 w 1842380"/>
                <a:gd name="connsiteY13087" fmla="*/ 423025 h 1847704"/>
                <a:gd name="connsiteX13088" fmla="*/ 725698 w 1842380"/>
                <a:gd name="connsiteY13088" fmla="*/ 420895 h 1847704"/>
                <a:gd name="connsiteX13089" fmla="*/ 725698 w 1842380"/>
                <a:gd name="connsiteY13089" fmla="*/ 420895 h 1847704"/>
                <a:gd name="connsiteX13090" fmla="*/ 725698 w 1842380"/>
                <a:gd name="connsiteY13090" fmla="*/ 476273 h 1847704"/>
                <a:gd name="connsiteX13091" fmla="*/ 725698 w 1842380"/>
                <a:gd name="connsiteY13091" fmla="*/ 486390 h 1847704"/>
                <a:gd name="connsiteX13092" fmla="*/ 723568 w 1842380"/>
                <a:gd name="connsiteY13092" fmla="*/ 486390 h 1847704"/>
                <a:gd name="connsiteX13093" fmla="*/ 722503 w 1842380"/>
                <a:gd name="connsiteY13093" fmla="*/ 486390 h 1847704"/>
                <a:gd name="connsiteX13094" fmla="*/ 722503 w 1842380"/>
                <a:gd name="connsiteY13094" fmla="*/ 475208 h 1847704"/>
                <a:gd name="connsiteX13095" fmla="*/ 723568 w 1842380"/>
                <a:gd name="connsiteY13095" fmla="*/ 476273 h 1847704"/>
                <a:gd name="connsiteX13096" fmla="*/ 725698 w 1842380"/>
                <a:gd name="connsiteY13096" fmla="*/ 476273 h 1847704"/>
                <a:gd name="connsiteX13097" fmla="*/ 725698 w 1842380"/>
                <a:gd name="connsiteY13097" fmla="*/ 476273 h 1847704"/>
                <a:gd name="connsiteX13098" fmla="*/ 725698 w 1842380"/>
                <a:gd name="connsiteY13098" fmla="*/ 527923 h 1847704"/>
                <a:gd name="connsiteX13099" fmla="*/ 725698 w 1842380"/>
                <a:gd name="connsiteY13099" fmla="*/ 550287 h 1847704"/>
                <a:gd name="connsiteX13100" fmla="*/ 722503 w 1842380"/>
                <a:gd name="connsiteY13100" fmla="*/ 553482 h 1847704"/>
                <a:gd name="connsiteX13101" fmla="*/ 722503 w 1842380"/>
                <a:gd name="connsiteY13101" fmla="*/ 530053 h 1847704"/>
                <a:gd name="connsiteX13102" fmla="*/ 724633 w 1842380"/>
                <a:gd name="connsiteY13102" fmla="*/ 528988 h 1847704"/>
                <a:gd name="connsiteX13103" fmla="*/ 725698 w 1842380"/>
                <a:gd name="connsiteY13103" fmla="*/ 527923 h 1847704"/>
                <a:gd name="connsiteX13104" fmla="*/ 725698 w 1842380"/>
                <a:gd name="connsiteY13104" fmla="*/ 527923 h 1847704"/>
                <a:gd name="connsiteX13105" fmla="*/ 725698 w 1842380"/>
                <a:gd name="connsiteY13105" fmla="*/ 582769 h 1847704"/>
                <a:gd name="connsiteX13106" fmla="*/ 725698 w 1842380"/>
                <a:gd name="connsiteY13106" fmla="*/ 618977 h 1847704"/>
                <a:gd name="connsiteX13107" fmla="*/ 722503 w 1842380"/>
                <a:gd name="connsiteY13107" fmla="*/ 613120 h 1847704"/>
                <a:gd name="connsiteX13108" fmla="*/ 722503 w 1842380"/>
                <a:gd name="connsiteY13108" fmla="*/ 579574 h 1847704"/>
                <a:gd name="connsiteX13109" fmla="*/ 725698 w 1842380"/>
                <a:gd name="connsiteY13109" fmla="*/ 582769 h 1847704"/>
                <a:gd name="connsiteX13110" fmla="*/ 725698 w 1842380"/>
                <a:gd name="connsiteY13110" fmla="*/ 582769 h 1847704"/>
                <a:gd name="connsiteX13111" fmla="*/ 725698 w 1842380"/>
                <a:gd name="connsiteY13111" fmla="*/ 697784 h 1847704"/>
                <a:gd name="connsiteX13112" fmla="*/ 725698 w 1842380"/>
                <a:gd name="connsiteY13112" fmla="*/ 712161 h 1847704"/>
                <a:gd name="connsiteX13113" fmla="*/ 722503 w 1842380"/>
                <a:gd name="connsiteY13113" fmla="*/ 719083 h 1847704"/>
                <a:gd name="connsiteX13114" fmla="*/ 722503 w 1842380"/>
                <a:gd name="connsiteY13114" fmla="*/ 691927 h 1847704"/>
                <a:gd name="connsiteX13115" fmla="*/ 725698 w 1842380"/>
                <a:gd name="connsiteY13115" fmla="*/ 697784 h 1847704"/>
                <a:gd name="connsiteX13116" fmla="*/ 725698 w 1842380"/>
                <a:gd name="connsiteY13116" fmla="*/ 697784 h 1847704"/>
                <a:gd name="connsiteX13117" fmla="*/ 725698 w 1842380"/>
                <a:gd name="connsiteY13117" fmla="*/ 697784 h 1847704"/>
                <a:gd name="connsiteX13118" fmla="*/ 725698 w 1842380"/>
                <a:gd name="connsiteY13118" fmla="*/ 750500 h 1847704"/>
                <a:gd name="connsiteX13119" fmla="*/ 725698 w 1842380"/>
                <a:gd name="connsiteY13119" fmla="*/ 776591 h 1847704"/>
                <a:gd name="connsiteX13120" fmla="*/ 722503 w 1842380"/>
                <a:gd name="connsiteY13120" fmla="*/ 770734 h 1847704"/>
                <a:gd name="connsiteX13121" fmla="*/ 722503 w 1842380"/>
                <a:gd name="connsiteY13121" fmla="*/ 758487 h 1847704"/>
                <a:gd name="connsiteX13122" fmla="*/ 723568 w 1842380"/>
                <a:gd name="connsiteY13122" fmla="*/ 756357 h 1847704"/>
                <a:gd name="connsiteX13123" fmla="*/ 725698 w 1842380"/>
                <a:gd name="connsiteY13123" fmla="*/ 750500 h 1847704"/>
                <a:gd name="connsiteX13124" fmla="*/ 725698 w 1842380"/>
                <a:gd name="connsiteY13124" fmla="*/ 750500 h 1847704"/>
                <a:gd name="connsiteX13125" fmla="*/ 725698 w 1842380"/>
                <a:gd name="connsiteY13125" fmla="*/ 779786 h 1847704"/>
                <a:gd name="connsiteX13126" fmla="*/ 725698 w 1842380"/>
                <a:gd name="connsiteY13126" fmla="*/ 790968 h 1847704"/>
                <a:gd name="connsiteX13127" fmla="*/ 725698 w 1842380"/>
                <a:gd name="connsiteY13127" fmla="*/ 792033 h 1847704"/>
                <a:gd name="connsiteX13128" fmla="*/ 724633 w 1842380"/>
                <a:gd name="connsiteY13128" fmla="*/ 793098 h 1847704"/>
                <a:gd name="connsiteX13129" fmla="*/ 725698 w 1842380"/>
                <a:gd name="connsiteY13129" fmla="*/ 793098 h 1847704"/>
                <a:gd name="connsiteX13130" fmla="*/ 725698 w 1842380"/>
                <a:gd name="connsiteY13130" fmla="*/ 800020 h 1847704"/>
                <a:gd name="connsiteX13131" fmla="*/ 722503 w 1842380"/>
                <a:gd name="connsiteY13131" fmla="*/ 801085 h 1847704"/>
                <a:gd name="connsiteX13132" fmla="*/ 722503 w 1842380"/>
                <a:gd name="connsiteY13132" fmla="*/ 785111 h 1847704"/>
                <a:gd name="connsiteX13133" fmla="*/ 725698 w 1842380"/>
                <a:gd name="connsiteY13133" fmla="*/ 779786 h 1847704"/>
                <a:gd name="connsiteX13134" fmla="*/ 725698 w 1842380"/>
                <a:gd name="connsiteY13134" fmla="*/ 779786 h 1847704"/>
                <a:gd name="connsiteX13135" fmla="*/ 725698 w 1842380"/>
                <a:gd name="connsiteY13135" fmla="*/ 819190 h 1847704"/>
                <a:gd name="connsiteX13136" fmla="*/ 725698 w 1842380"/>
                <a:gd name="connsiteY13136" fmla="*/ 826112 h 1847704"/>
                <a:gd name="connsiteX13137" fmla="*/ 722503 w 1842380"/>
                <a:gd name="connsiteY13137" fmla="*/ 825047 h 1847704"/>
                <a:gd name="connsiteX13138" fmla="*/ 722503 w 1842380"/>
                <a:gd name="connsiteY13138" fmla="*/ 819190 h 1847704"/>
                <a:gd name="connsiteX13139" fmla="*/ 725698 w 1842380"/>
                <a:gd name="connsiteY13139" fmla="*/ 819190 h 1847704"/>
                <a:gd name="connsiteX13140" fmla="*/ 725698 w 1842380"/>
                <a:gd name="connsiteY13140" fmla="*/ 819190 h 1847704"/>
                <a:gd name="connsiteX13141" fmla="*/ 725698 w 1842380"/>
                <a:gd name="connsiteY13141" fmla="*/ 842086 h 1847704"/>
                <a:gd name="connsiteX13142" fmla="*/ 725698 w 1842380"/>
                <a:gd name="connsiteY13142" fmla="*/ 865515 h 1847704"/>
                <a:gd name="connsiteX13143" fmla="*/ 722503 w 1842380"/>
                <a:gd name="connsiteY13143" fmla="*/ 869775 h 1847704"/>
                <a:gd name="connsiteX13144" fmla="*/ 722503 w 1842380"/>
                <a:gd name="connsiteY13144" fmla="*/ 858593 h 1847704"/>
                <a:gd name="connsiteX13145" fmla="*/ 724633 w 1842380"/>
                <a:gd name="connsiteY13145" fmla="*/ 849541 h 1847704"/>
                <a:gd name="connsiteX13146" fmla="*/ 722503 w 1842380"/>
                <a:gd name="connsiteY13146" fmla="*/ 850606 h 1847704"/>
                <a:gd name="connsiteX13147" fmla="*/ 722503 w 1842380"/>
                <a:gd name="connsiteY13147" fmla="*/ 842619 h 1847704"/>
                <a:gd name="connsiteX13148" fmla="*/ 725698 w 1842380"/>
                <a:gd name="connsiteY13148" fmla="*/ 842086 h 1847704"/>
                <a:gd name="connsiteX13149" fmla="*/ 725698 w 1842380"/>
                <a:gd name="connsiteY13149" fmla="*/ 842086 h 1847704"/>
                <a:gd name="connsiteX13150" fmla="*/ 725698 w 1842380"/>
                <a:gd name="connsiteY13150" fmla="*/ 1006090 h 1847704"/>
                <a:gd name="connsiteX13151" fmla="*/ 725698 w 1842380"/>
                <a:gd name="connsiteY13151" fmla="*/ 1021000 h 1847704"/>
                <a:gd name="connsiteX13152" fmla="*/ 722503 w 1842380"/>
                <a:gd name="connsiteY13152" fmla="*/ 1011947 h 1847704"/>
                <a:gd name="connsiteX13153" fmla="*/ 722503 w 1842380"/>
                <a:gd name="connsiteY13153" fmla="*/ 990648 h 1847704"/>
                <a:gd name="connsiteX13154" fmla="*/ 722503 w 1842380"/>
                <a:gd name="connsiteY13154" fmla="*/ 1002895 h 1847704"/>
                <a:gd name="connsiteX13155" fmla="*/ 725698 w 1842380"/>
                <a:gd name="connsiteY13155" fmla="*/ 1006090 h 1847704"/>
                <a:gd name="connsiteX13156" fmla="*/ 725698 w 1842380"/>
                <a:gd name="connsiteY13156" fmla="*/ 1006090 h 1847704"/>
                <a:gd name="connsiteX13157" fmla="*/ 725698 w 1842380"/>
                <a:gd name="connsiteY13157" fmla="*/ 1028987 h 1847704"/>
                <a:gd name="connsiteX13158" fmla="*/ 725698 w 1842380"/>
                <a:gd name="connsiteY13158" fmla="*/ 1043364 h 1847704"/>
                <a:gd name="connsiteX13159" fmla="*/ 722503 w 1842380"/>
                <a:gd name="connsiteY13159" fmla="*/ 1049221 h 1847704"/>
                <a:gd name="connsiteX13160" fmla="*/ 722503 w 1842380"/>
                <a:gd name="connsiteY13160" fmla="*/ 1036974 h 1847704"/>
                <a:gd name="connsiteX13161" fmla="*/ 725698 w 1842380"/>
                <a:gd name="connsiteY13161" fmla="*/ 1028987 h 1847704"/>
                <a:gd name="connsiteX13162" fmla="*/ 725698 w 1842380"/>
                <a:gd name="connsiteY13162" fmla="*/ 1028987 h 1847704"/>
                <a:gd name="connsiteX13163" fmla="*/ 725698 w 1842380"/>
                <a:gd name="connsiteY13163" fmla="*/ 1078507 h 1847704"/>
                <a:gd name="connsiteX13164" fmla="*/ 725698 w 1842380"/>
                <a:gd name="connsiteY13164" fmla="*/ 1087560 h 1847704"/>
                <a:gd name="connsiteX13165" fmla="*/ 724633 w 1842380"/>
                <a:gd name="connsiteY13165" fmla="*/ 1086495 h 1847704"/>
                <a:gd name="connsiteX13166" fmla="*/ 722503 w 1842380"/>
                <a:gd name="connsiteY13166" fmla="*/ 1084365 h 1847704"/>
                <a:gd name="connsiteX13167" fmla="*/ 722503 w 1842380"/>
                <a:gd name="connsiteY13167" fmla="*/ 1074248 h 1847704"/>
                <a:gd name="connsiteX13168" fmla="*/ 725698 w 1842380"/>
                <a:gd name="connsiteY13168" fmla="*/ 1078507 h 1847704"/>
                <a:gd name="connsiteX13169" fmla="*/ 725698 w 1842380"/>
                <a:gd name="connsiteY13169" fmla="*/ 1078507 h 1847704"/>
                <a:gd name="connsiteX13170" fmla="*/ 725698 w 1842380"/>
                <a:gd name="connsiteY13170" fmla="*/ 1092884 h 1847704"/>
                <a:gd name="connsiteX13171" fmla="*/ 725698 w 1842380"/>
                <a:gd name="connsiteY13171" fmla="*/ 1100872 h 1847704"/>
                <a:gd name="connsiteX13172" fmla="*/ 722503 w 1842380"/>
                <a:gd name="connsiteY13172" fmla="*/ 1104066 h 1847704"/>
                <a:gd name="connsiteX13173" fmla="*/ 722503 w 1842380"/>
                <a:gd name="connsiteY13173" fmla="*/ 1095014 h 1847704"/>
                <a:gd name="connsiteX13174" fmla="*/ 725698 w 1842380"/>
                <a:gd name="connsiteY13174" fmla="*/ 1092884 h 1847704"/>
                <a:gd name="connsiteX13175" fmla="*/ 725698 w 1842380"/>
                <a:gd name="connsiteY13175" fmla="*/ 1092884 h 1847704"/>
                <a:gd name="connsiteX13176" fmla="*/ 725698 w 1842380"/>
                <a:gd name="connsiteY13176" fmla="*/ 1114184 h 1847704"/>
                <a:gd name="connsiteX13177" fmla="*/ 725698 w 1842380"/>
                <a:gd name="connsiteY13177" fmla="*/ 1122171 h 1847704"/>
                <a:gd name="connsiteX13178" fmla="*/ 722503 w 1842380"/>
                <a:gd name="connsiteY13178" fmla="*/ 1120041 h 1847704"/>
                <a:gd name="connsiteX13179" fmla="*/ 722503 w 1842380"/>
                <a:gd name="connsiteY13179" fmla="*/ 1112054 h 1847704"/>
                <a:gd name="connsiteX13180" fmla="*/ 725698 w 1842380"/>
                <a:gd name="connsiteY13180" fmla="*/ 1114184 h 1847704"/>
                <a:gd name="connsiteX13181" fmla="*/ 725698 w 1842380"/>
                <a:gd name="connsiteY13181" fmla="*/ 1114184 h 1847704"/>
                <a:gd name="connsiteX13182" fmla="*/ 725698 w 1842380"/>
                <a:gd name="connsiteY13182" fmla="*/ 1149327 h 1847704"/>
                <a:gd name="connsiteX13183" fmla="*/ 725698 w 1842380"/>
                <a:gd name="connsiteY13183" fmla="*/ 1156249 h 1847704"/>
                <a:gd name="connsiteX13184" fmla="*/ 722503 w 1842380"/>
                <a:gd name="connsiteY13184" fmla="*/ 1155184 h 1847704"/>
                <a:gd name="connsiteX13185" fmla="*/ 722503 w 1842380"/>
                <a:gd name="connsiteY13185" fmla="*/ 1147197 h 1847704"/>
                <a:gd name="connsiteX13186" fmla="*/ 725698 w 1842380"/>
                <a:gd name="connsiteY13186" fmla="*/ 1149327 h 1847704"/>
                <a:gd name="connsiteX13187" fmla="*/ 725698 w 1842380"/>
                <a:gd name="connsiteY13187" fmla="*/ 1149327 h 1847704"/>
                <a:gd name="connsiteX13188" fmla="*/ 725698 w 1842380"/>
                <a:gd name="connsiteY13188" fmla="*/ 1162639 h 1847704"/>
                <a:gd name="connsiteX13189" fmla="*/ 725698 w 1842380"/>
                <a:gd name="connsiteY13189" fmla="*/ 1171691 h 1847704"/>
                <a:gd name="connsiteX13190" fmla="*/ 722503 w 1842380"/>
                <a:gd name="connsiteY13190" fmla="*/ 1174886 h 1847704"/>
                <a:gd name="connsiteX13191" fmla="*/ 722503 w 1842380"/>
                <a:gd name="connsiteY13191" fmla="*/ 1165834 h 1847704"/>
                <a:gd name="connsiteX13192" fmla="*/ 725698 w 1842380"/>
                <a:gd name="connsiteY13192" fmla="*/ 1162639 h 1847704"/>
                <a:gd name="connsiteX13193" fmla="*/ 725698 w 1842380"/>
                <a:gd name="connsiteY13193" fmla="*/ 1162639 h 1847704"/>
                <a:gd name="connsiteX13194" fmla="*/ 725698 w 1842380"/>
                <a:gd name="connsiteY13194" fmla="*/ 1214822 h 1847704"/>
                <a:gd name="connsiteX13195" fmla="*/ 725698 w 1842380"/>
                <a:gd name="connsiteY13195" fmla="*/ 1246239 h 1847704"/>
                <a:gd name="connsiteX13196" fmla="*/ 724633 w 1842380"/>
                <a:gd name="connsiteY13196" fmla="*/ 1250498 h 1847704"/>
                <a:gd name="connsiteX13197" fmla="*/ 723568 w 1842380"/>
                <a:gd name="connsiteY13197" fmla="*/ 1254758 h 1847704"/>
                <a:gd name="connsiteX13198" fmla="*/ 725698 w 1842380"/>
                <a:gd name="connsiteY13198" fmla="*/ 1259018 h 1847704"/>
                <a:gd name="connsiteX13199" fmla="*/ 725698 w 1842380"/>
                <a:gd name="connsiteY13199" fmla="*/ 1259018 h 1847704"/>
                <a:gd name="connsiteX13200" fmla="*/ 725698 w 1842380"/>
                <a:gd name="connsiteY13200" fmla="*/ 1287239 h 1847704"/>
                <a:gd name="connsiteX13201" fmla="*/ 722503 w 1842380"/>
                <a:gd name="connsiteY13201" fmla="*/ 1286174 h 1847704"/>
                <a:gd name="connsiteX13202" fmla="*/ 722503 w 1842380"/>
                <a:gd name="connsiteY13202" fmla="*/ 1218017 h 1847704"/>
                <a:gd name="connsiteX13203" fmla="*/ 725698 w 1842380"/>
                <a:gd name="connsiteY13203" fmla="*/ 1214822 h 1847704"/>
                <a:gd name="connsiteX13204" fmla="*/ 725698 w 1842380"/>
                <a:gd name="connsiteY13204" fmla="*/ 1214822 h 1847704"/>
                <a:gd name="connsiteX13205" fmla="*/ 725698 w 1842380"/>
                <a:gd name="connsiteY13205" fmla="*/ 1379891 h 1847704"/>
                <a:gd name="connsiteX13206" fmla="*/ 725698 w 1842380"/>
                <a:gd name="connsiteY13206" fmla="*/ 1390008 h 1847704"/>
                <a:gd name="connsiteX13207" fmla="*/ 722503 w 1842380"/>
                <a:gd name="connsiteY13207" fmla="*/ 1388943 h 1847704"/>
                <a:gd name="connsiteX13208" fmla="*/ 722503 w 1842380"/>
                <a:gd name="connsiteY13208" fmla="*/ 1378826 h 1847704"/>
                <a:gd name="connsiteX13209" fmla="*/ 725698 w 1842380"/>
                <a:gd name="connsiteY13209" fmla="*/ 1379891 h 1847704"/>
                <a:gd name="connsiteX13210" fmla="*/ 725698 w 1842380"/>
                <a:gd name="connsiteY13210" fmla="*/ 1379891 h 1847704"/>
                <a:gd name="connsiteX13211" fmla="*/ 725698 w 1842380"/>
                <a:gd name="connsiteY13211" fmla="*/ 1435269 h 1847704"/>
                <a:gd name="connsiteX13212" fmla="*/ 725698 w 1842380"/>
                <a:gd name="connsiteY13212" fmla="*/ 1447516 h 1847704"/>
                <a:gd name="connsiteX13213" fmla="*/ 722503 w 1842380"/>
                <a:gd name="connsiteY13213" fmla="*/ 1445386 h 1847704"/>
                <a:gd name="connsiteX13214" fmla="*/ 722503 w 1842380"/>
                <a:gd name="connsiteY13214" fmla="*/ 1432074 h 1847704"/>
                <a:gd name="connsiteX13215" fmla="*/ 725698 w 1842380"/>
                <a:gd name="connsiteY13215" fmla="*/ 1435269 h 1847704"/>
                <a:gd name="connsiteX13216" fmla="*/ 725698 w 1842380"/>
                <a:gd name="connsiteY13216" fmla="*/ 1435269 h 1847704"/>
                <a:gd name="connsiteX13217" fmla="*/ 725698 w 1842380"/>
                <a:gd name="connsiteY13217" fmla="*/ 1715353 h 1847704"/>
                <a:gd name="connsiteX13218" fmla="*/ 725698 w 1842380"/>
                <a:gd name="connsiteY13218" fmla="*/ 1731328 h 1847704"/>
                <a:gd name="connsiteX13219" fmla="*/ 722503 w 1842380"/>
                <a:gd name="connsiteY13219" fmla="*/ 1731328 h 1847704"/>
                <a:gd name="connsiteX13220" fmla="*/ 722503 w 1842380"/>
                <a:gd name="connsiteY13220" fmla="*/ 1715353 h 1847704"/>
                <a:gd name="connsiteX13221" fmla="*/ 725698 w 1842380"/>
                <a:gd name="connsiteY13221" fmla="*/ 1715353 h 1847704"/>
                <a:gd name="connsiteX13222" fmla="*/ 725698 w 1842380"/>
                <a:gd name="connsiteY13222" fmla="*/ 1715353 h 1847704"/>
                <a:gd name="connsiteX13223" fmla="*/ 725698 w 1842380"/>
                <a:gd name="connsiteY13223" fmla="*/ 1785108 h 1847704"/>
                <a:gd name="connsiteX13224" fmla="*/ 725698 w 1842380"/>
                <a:gd name="connsiteY13224" fmla="*/ 1818654 h 1847704"/>
                <a:gd name="connsiteX13225" fmla="*/ 722503 w 1842380"/>
                <a:gd name="connsiteY13225" fmla="*/ 1818654 h 1847704"/>
                <a:gd name="connsiteX13226" fmla="*/ 722503 w 1842380"/>
                <a:gd name="connsiteY13226" fmla="*/ 1773393 h 1847704"/>
                <a:gd name="connsiteX13227" fmla="*/ 725698 w 1842380"/>
                <a:gd name="connsiteY13227" fmla="*/ 1785108 h 1847704"/>
                <a:gd name="connsiteX13228" fmla="*/ 721970 w 1842380"/>
                <a:gd name="connsiteY13228" fmla="*/ 30055 h 1847704"/>
                <a:gd name="connsiteX13229" fmla="*/ 721970 w 1842380"/>
                <a:gd name="connsiteY13229" fmla="*/ 49224 h 1847704"/>
                <a:gd name="connsiteX13230" fmla="*/ 715048 w 1842380"/>
                <a:gd name="connsiteY13230" fmla="*/ 47094 h 1847704"/>
                <a:gd name="connsiteX13231" fmla="*/ 715048 w 1842380"/>
                <a:gd name="connsiteY13231" fmla="*/ 30055 h 1847704"/>
                <a:gd name="connsiteX13232" fmla="*/ 721970 w 1842380"/>
                <a:gd name="connsiteY13232" fmla="*/ 30055 h 1847704"/>
                <a:gd name="connsiteX13233" fmla="*/ 721970 w 1842380"/>
                <a:gd name="connsiteY13233" fmla="*/ 30055 h 1847704"/>
                <a:gd name="connsiteX13234" fmla="*/ 721970 w 1842380"/>
                <a:gd name="connsiteY13234" fmla="*/ 106732 h 1847704"/>
                <a:gd name="connsiteX13235" fmla="*/ 721970 w 1842380"/>
                <a:gd name="connsiteY13235" fmla="*/ 126966 h 1847704"/>
                <a:gd name="connsiteX13236" fmla="*/ 715048 w 1842380"/>
                <a:gd name="connsiteY13236" fmla="*/ 131226 h 1847704"/>
                <a:gd name="connsiteX13237" fmla="*/ 715048 w 1842380"/>
                <a:gd name="connsiteY13237" fmla="*/ 103004 h 1847704"/>
                <a:gd name="connsiteX13238" fmla="*/ 721970 w 1842380"/>
                <a:gd name="connsiteY13238" fmla="*/ 106732 h 1847704"/>
                <a:gd name="connsiteX13239" fmla="*/ 721970 w 1842380"/>
                <a:gd name="connsiteY13239" fmla="*/ 106732 h 1847704"/>
                <a:gd name="connsiteX13240" fmla="*/ 721970 w 1842380"/>
                <a:gd name="connsiteY13240" fmla="*/ 222812 h 1847704"/>
                <a:gd name="connsiteX13241" fmla="*/ 721970 w 1842380"/>
                <a:gd name="connsiteY13241" fmla="*/ 323983 h 1847704"/>
                <a:gd name="connsiteX13242" fmla="*/ 715048 w 1842380"/>
                <a:gd name="connsiteY13242" fmla="*/ 350075 h 1847704"/>
                <a:gd name="connsiteX13243" fmla="*/ 715048 w 1842380"/>
                <a:gd name="connsiteY13243" fmla="*/ 221747 h 1847704"/>
                <a:gd name="connsiteX13244" fmla="*/ 721970 w 1842380"/>
                <a:gd name="connsiteY13244" fmla="*/ 222812 h 1847704"/>
                <a:gd name="connsiteX13245" fmla="*/ 721970 w 1842380"/>
                <a:gd name="connsiteY13245" fmla="*/ 222812 h 1847704"/>
                <a:gd name="connsiteX13246" fmla="*/ 721970 w 1842380"/>
                <a:gd name="connsiteY13246" fmla="*/ 423025 h 1847704"/>
                <a:gd name="connsiteX13247" fmla="*/ 721970 w 1842380"/>
                <a:gd name="connsiteY13247" fmla="*/ 442194 h 1847704"/>
                <a:gd name="connsiteX13248" fmla="*/ 715048 w 1842380"/>
                <a:gd name="connsiteY13248" fmla="*/ 440064 h 1847704"/>
                <a:gd name="connsiteX13249" fmla="*/ 715048 w 1842380"/>
                <a:gd name="connsiteY13249" fmla="*/ 426752 h 1847704"/>
                <a:gd name="connsiteX13250" fmla="*/ 717178 w 1842380"/>
                <a:gd name="connsiteY13250" fmla="*/ 426752 h 1847704"/>
                <a:gd name="connsiteX13251" fmla="*/ 721970 w 1842380"/>
                <a:gd name="connsiteY13251" fmla="*/ 423025 h 1847704"/>
                <a:gd name="connsiteX13252" fmla="*/ 721970 w 1842380"/>
                <a:gd name="connsiteY13252" fmla="*/ 423025 h 1847704"/>
                <a:gd name="connsiteX13253" fmla="*/ 721970 w 1842380"/>
                <a:gd name="connsiteY13253" fmla="*/ 474675 h 1847704"/>
                <a:gd name="connsiteX13254" fmla="*/ 721970 w 1842380"/>
                <a:gd name="connsiteY13254" fmla="*/ 485857 h 1847704"/>
                <a:gd name="connsiteX13255" fmla="*/ 715048 w 1842380"/>
                <a:gd name="connsiteY13255" fmla="*/ 491715 h 1847704"/>
                <a:gd name="connsiteX13256" fmla="*/ 715048 w 1842380"/>
                <a:gd name="connsiteY13256" fmla="*/ 472545 h 1847704"/>
                <a:gd name="connsiteX13257" fmla="*/ 721970 w 1842380"/>
                <a:gd name="connsiteY13257" fmla="*/ 474675 h 1847704"/>
                <a:gd name="connsiteX13258" fmla="*/ 721970 w 1842380"/>
                <a:gd name="connsiteY13258" fmla="*/ 474675 h 1847704"/>
                <a:gd name="connsiteX13259" fmla="*/ 721970 w 1842380"/>
                <a:gd name="connsiteY13259" fmla="*/ 530053 h 1847704"/>
                <a:gd name="connsiteX13260" fmla="*/ 721970 w 1842380"/>
                <a:gd name="connsiteY13260" fmla="*/ 553482 h 1847704"/>
                <a:gd name="connsiteX13261" fmla="*/ 721970 w 1842380"/>
                <a:gd name="connsiteY13261" fmla="*/ 553482 h 1847704"/>
                <a:gd name="connsiteX13262" fmla="*/ 718775 w 1842380"/>
                <a:gd name="connsiteY13262" fmla="*/ 557742 h 1847704"/>
                <a:gd name="connsiteX13263" fmla="*/ 716645 w 1842380"/>
                <a:gd name="connsiteY13263" fmla="*/ 558807 h 1847704"/>
                <a:gd name="connsiteX13264" fmla="*/ 715581 w 1842380"/>
                <a:gd name="connsiteY13264" fmla="*/ 562002 h 1847704"/>
                <a:gd name="connsiteX13265" fmla="*/ 715581 w 1842380"/>
                <a:gd name="connsiteY13265" fmla="*/ 531651 h 1847704"/>
                <a:gd name="connsiteX13266" fmla="*/ 721970 w 1842380"/>
                <a:gd name="connsiteY13266" fmla="*/ 530053 h 1847704"/>
                <a:gd name="connsiteX13267" fmla="*/ 721970 w 1842380"/>
                <a:gd name="connsiteY13267" fmla="*/ 530053 h 1847704"/>
                <a:gd name="connsiteX13268" fmla="*/ 721970 w 1842380"/>
                <a:gd name="connsiteY13268" fmla="*/ 579574 h 1847704"/>
                <a:gd name="connsiteX13269" fmla="*/ 721970 w 1842380"/>
                <a:gd name="connsiteY13269" fmla="*/ 613120 h 1847704"/>
                <a:gd name="connsiteX13270" fmla="*/ 716113 w 1842380"/>
                <a:gd name="connsiteY13270" fmla="*/ 604068 h 1847704"/>
                <a:gd name="connsiteX13271" fmla="*/ 715048 w 1842380"/>
                <a:gd name="connsiteY13271" fmla="*/ 601938 h 1847704"/>
                <a:gd name="connsiteX13272" fmla="*/ 715048 w 1842380"/>
                <a:gd name="connsiteY13272" fmla="*/ 565729 h 1847704"/>
                <a:gd name="connsiteX13273" fmla="*/ 716113 w 1842380"/>
                <a:gd name="connsiteY13273" fmla="*/ 568924 h 1847704"/>
                <a:gd name="connsiteX13274" fmla="*/ 718243 w 1842380"/>
                <a:gd name="connsiteY13274" fmla="*/ 575846 h 1847704"/>
                <a:gd name="connsiteX13275" fmla="*/ 721970 w 1842380"/>
                <a:gd name="connsiteY13275" fmla="*/ 579574 h 1847704"/>
                <a:gd name="connsiteX13276" fmla="*/ 721970 w 1842380"/>
                <a:gd name="connsiteY13276" fmla="*/ 579574 h 1847704"/>
                <a:gd name="connsiteX13277" fmla="*/ 721970 w 1842380"/>
                <a:gd name="connsiteY13277" fmla="*/ 691927 h 1847704"/>
                <a:gd name="connsiteX13278" fmla="*/ 721970 w 1842380"/>
                <a:gd name="connsiteY13278" fmla="*/ 719083 h 1847704"/>
                <a:gd name="connsiteX13279" fmla="*/ 716113 w 1842380"/>
                <a:gd name="connsiteY13279" fmla="*/ 727071 h 1847704"/>
                <a:gd name="connsiteX13280" fmla="*/ 716113 w 1842380"/>
                <a:gd name="connsiteY13280" fmla="*/ 727071 h 1847704"/>
                <a:gd name="connsiteX13281" fmla="*/ 715048 w 1842380"/>
                <a:gd name="connsiteY13281" fmla="*/ 728136 h 1847704"/>
                <a:gd name="connsiteX13282" fmla="*/ 715048 w 1842380"/>
                <a:gd name="connsiteY13282" fmla="*/ 716954 h 1847704"/>
                <a:gd name="connsiteX13283" fmla="*/ 715048 w 1842380"/>
                <a:gd name="connsiteY13283" fmla="*/ 695654 h 1847704"/>
                <a:gd name="connsiteX13284" fmla="*/ 715048 w 1842380"/>
                <a:gd name="connsiteY13284" fmla="*/ 686602 h 1847704"/>
                <a:gd name="connsiteX13285" fmla="*/ 721970 w 1842380"/>
                <a:gd name="connsiteY13285" fmla="*/ 691927 h 1847704"/>
                <a:gd name="connsiteX13286" fmla="*/ 721970 w 1842380"/>
                <a:gd name="connsiteY13286" fmla="*/ 691927 h 1847704"/>
                <a:gd name="connsiteX13287" fmla="*/ 721970 w 1842380"/>
                <a:gd name="connsiteY13287" fmla="*/ 758487 h 1847704"/>
                <a:gd name="connsiteX13288" fmla="*/ 721970 w 1842380"/>
                <a:gd name="connsiteY13288" fmla="*/ 770734 h 1847704"/>
                <a:gd name="connsiteX13289" fmla="*/ 721970 w 1842380"/>
                <a:gd name="connsiteY13289" fmla="*/ 769669 h 1847704"/>
                <a:gd name="connsiteX13290" fmla="*/ 715048 w 1842380"/>
                <a:gd name="connsiteY13290" fmla="*/ 766474 h 1847704"/>
                <a:gd name="connsiteX13291" fmla="*/ 715048 w 1842380"/>
                <a:gd name="connsiteY13291" fmla="*/ 757422 h 1847704"/>
                <a:gd name="connsiteX13292" fmla="*/ 720905 w 1842380"/>
                <a:gd name="connsiteY13292" fmla="*/ 761682 h 1847704"/>
                <a:gd name="connsiteX13293" fmla="*/ 721970 w 1842380"/>
                <a:gd name="connsiteY13293" fmla="*/ 758487 h 1847704"/>
                <a:gd name="connsiteX13294" fmla="*/ 721970 w 1842380"/>
                <a:gd name="connsiteY13294" fmla="*/ 758487 h 1847704"/>
                <a:gd name="connsiteX13295" fmla="*/ 721970 w 1842380"/>
                <a:gd name="connsiteY13295" fmla="*/ 785643 h 1847704"/>
                <a:gd name="connsiteX13296" fmla="*/ 721970 w 1842380"/>
                <a:gd name="connsiteY13296" fmla="*/ 801618 h 1847704"/>
                <a:gd name="connsiteX13297" fmla="*/ 715048 w 1842380"/>
                <a:gd name="connsiteY13297" fmla="*/ 805878 h 1847704"/>
                <a:gd name="connsiteX13298" fmla="*/ 715048 w 1842380"/>
                <a:gd name="connsiteY13298" fmla="*/ 796825 h 1847704"/>
                <a:gd name="connsiteX13299" fmla="*/ 718243 w 1842380"/>
                <a:gd name="connsiteY13299" fmla="*/ 790968 h 1847704"/>
                <a:gd name="connsiteX13300" fmla="*/ 721970 w 1842380"/>
                <a:gd name="connsiteY13300" fmla="*/ 785643 h 1847704"/>
                <a:gd name="connsiteX13301" fmla="*/ 721970 w 1842380"/>
                <a:gd name="connsiteY13301" fmla="*/ 785643 h 1847704"/>
                <a:gd name="connsiteX13302" fmla="*/ 721970 w 1842380"/>
                <a:gd name="connsiteY13302" fmla="*/ 819190 h 1847704"/>
                <a:gd name="connsiteX13303" fmla="*/ 721970 w 1842380"/>
                <a:gd name="connsiteY13303" fmla="*/ 825047 h 1847704"/>
                <a:gd name="connsiteX13304" fmla="*/ 715048 w 1842380"/>
                <a:gd name="connsiteY13304" fmla="*/ 825047 h 1847704"/>
                <a:gd name="connsiteX13305" fmla="*/ 715048 w 1842380"/>
                <a:gd name="connsiteY13305" fmla="*/ 819190 h 1847704"/>
                <a:gd name="connsiteX13306" fmla="*/ 721970 w 1842380"/>
                <a:gd name="connsiteY13306" fmla="*/ 819190 h 1847704"/>
                <a:gd name="connsiteX13307" fmla="*/ 721970 w 1842380"/>
                <a:gd name="connsiteY13307" fmla="*/ 819190 h 1847704"/>
                <a:gd name="connsiteX13308" fmla="*/ 721970 w 1842380"/>
                <a:gd name="connsiteY13308" fmla="*/ 843151 h 1847704"/>
                <a:gd name="connsiteX13309" fmla="*/ 721970 w 1842380"/>
                <a:gd name="connsiteY13309" fmla="*/ 851138 h 1847704"/>
                <a:gd name="connsiteX13310" fmla="*/ 715048 w 1842380"/>
                <a:gd name="connsiteY13310" fmla="*/ 851138 h 1847704"/>
                <a:gd name="connsiteX13311" fmla="*/ 715048 w 1842380"/>
                <a:gd name="connsiteY13311" fmla="*/ 844216 h 1847704"/>
                <a:gd name="connsiteX13312" fmla="*/ 721970 w 1842380"/>
                <a:gd name="connsiteY13312" fmla="*/ 843151 h 1847704"/>
                <a:gd name="connsiteX13313" fmla="*/ 721970 w 1842380"/>
                <a:gd name="connsiteY13313" fmla="*/ 843151 h 1847704"/>
                <a:gd name="connsiteX13314" fmla="*/ 721970 w 1842380"/>
                <a:gd name="connsiteY13314" fmla="*/ 858593 h 1847704"/>
                <a:gd name="connsiteX13315" fmla="*/ 721970 w 1842380"/>
                <a:gd name="connsiteY13315" fmla="*/ 869775 h 1847704"/>
                <a:gd name="connsiteX13316" fmla="*/ 720905 w 1842380"/>
                <a:gd name="connsiteY13316" fmla="*/ 870840 h 1847704"/>
                <a:gd name="connsiteX13317" fmla="*/ 715048 w 1842380"/>
                <a:gd name="connsiteY13317" fmla="*/ 895867 h 1847704"/>
                <a:gd name="connsiteX13318" fmla="*/ 715048 w 1842380"/>
                <a:gd name="connsiteY13318" fmla="*/ 867645 h 1847704"/>
                <a:gd name="connsiteX13319" fmla="*/ 716113 w 1842380"/>
                <a:gd name="connsiteY13319" fmla="*/ 866580 h 1847704"/>
                <a:gd name="connsiteX13320" fmla="*/ 721970 w 1842380"/>
                <a:gd name="connsiteY13320" fmla="*/ 858593 h 1847704"/>
                <a:gd name="connsiteX13321" fmla="*/ 721970 w 1842380"/>
                <a:gd name="connsiteY13321" fmla="*/ 858593 h 1847704"/>
                <a:gd name="connsiteX13322" fmla="*/ 721970 w 1842380"/>
                <a:gd name="connsiteY13322" fmla="*/ 990648 h 1847704"/>
                <a:gd name="connsiteX13323" fmla="*/ 721970 w 1842380"/>
                <a:gd name="connsiteY13323" fmla="*/ 1011947 h 1847704"/>
                <a:gd name="connsiteX13324" fmla="*/ 719840 w 1842380"/>
                <a:gd name="connsiteY13324" fmla="*/ 1009817 h 1847704"/>
                <a:gd name="connsiteX13325" fmla="*/ 715581 w 1842380"/>
                <a:gd name="connsiteY13325" fmla="*/ 1015675 h 1847704"/>
                <a:gd name="connsiteX13326" fmla="*/ 715581 w 1842380"/>
                <a:gd name="connsiteY13326" fmla="*/ 1003428 h 1847704"/>
                <a:gd name="connsiteX13327" fmla="*/ 716645 w 1842380"/>
                <a:gd name="connsiteY13327" fmla="*/ 1003428 h 1847704"/>
                <a:gd name="connsiteX13328" fmla="*/ 715581 w 1842380"/>
                <a:gd name="connsiteY13328" fmla="*/ 992246 h 1847704"/>
                <a:gd name="connsiteX13329" fmla="*/ 715581 w 1842380"/>
                <a:gd name="connsiteY13329" fmla="*/ 977336 h 1847704"/>
                <a:gd name="connsiteX13330" fmla="*/ 721970 w 1842380"/>
                <a:gd name="connsiteY13330" fmla="*/ 990648 h 1847704"/>
                <a:gd name="connsiteX13331" fmla="*/ 721970 w 1842380"/>
                <a:gd name="connsiteY13331" fmla="*/ 990648 h 1847704"/>
                <a:gd name="connsiteX13332" fmla="*/ 721970 w 1842380"/>
                <a:gd name="connsiteY13332" fmla="*/ 1036441 h 1847704"/>
                <a:gd name="connsiteX13333" fmla="*/ 721970 w 1842380"/>
                <a:gd name="connsiteY13333" fmla="*/ 1048688 h 1847704"/>
                <a:gd name="connsiteX13334" fmla="*/ 721970 w 1842380"/>
                <a:gd name="connsiteY13334" fmla="*/ 1073715 h 1847704"/>
                <a:gd name="connsiteX13335" fmla="*/ 721970 w 1842380"/>
                <a:gd name="connsiteY13335" fmla="*/ 1083832 h 1847704"/>
                <a:gd name="connsiteX13336" fmla="*/ 715048 w 1842380"/>
                <a:gd name="connsiteY13336" fmla="*/ 1075845 h 1847704"/>
                <a:gd name="connsiteX13337" fmla="*/ 715048 w 1842380"/>
                <a:gd name="connsiteY13337" fmla="*/ 1046559 h 1847704"/>
                <a:gd name="connsiteX13338" fmla="*/ 721970 w 1842380"/>
                <a:gd name="connsiteY13338" fmla="*/ 1036441 h 1847704"/>
                <a:gd name="connsiteX13339" fmla="*/ 721970 w 1842380"/>
                <a:gd name="connsiteY13339" fmla="*/ 1036441 h 1847704"/>
                <a:gd name="connsiteX13340" fmla="*/ 721970 w 1842380"/>
                <a:gd name="connsiteY13340" fmla="*/ 1095014 h 1847704"/>
                <a:gd name="connsiteX13341" fmla="*/ 721970 w 1842380"/>
                <a:gd name="connsiteY13341" fmla="*/ 1104066 h 1847704"/>
                <a:gd name="connsiteX13342" fmla="*/ 716113 w 1842380"/>
                <a:gd name="connsiteY13342" fmla="*/ 1110989 h 1847704"/>
                <a:gd name="connsiteX13343" fmla="*/ 721970 w 1842380"/>
                <a:gd name="connsiteY13343" fmla="*/ 1112054 h 1847704"/>
                <a:gd name="connsiteX13344" fmla="*/ 721970 w 1842380"/>
                <a:gd name="connsiteY13344" fmla="*/ 1112054 h 1847704"/>
                <a:gd name="connsiteX13345" fmla="*/ 721970 w 1842380"/>
                <a:gd name="connsiteY13345" fmla="*/ 1120041 h 1847704"/>
                <a:gd name="connsiteX13346" fmla="*/ 715048 w 1842380"/>
                <a:gd name="connsiteY13346" fmla="*/ 1116846 h 1847704"/>
                <a:gd name="connsiteX13347" fmla="*/ 715048 w 1842380"/>
                <a:gd name="connsiteY13347" fmla="*/ 1100872 h 1847704"/>
                <a:gd name="connsiteX13348" fmla="*/ 721970 w 1842380"/>
                <a:gd name="connsiteY13348" fmla="*/ 1095014 h 1847704"/>
                <a:gd name="connsiteX13349" fmla="*/ 721970 w 1842380"/>
                <a:gd name="connsiteY13349" fmla="*/ 1095014 h 1847704"/>
                <a:gd name="connsiteX13350" fmla="*/ 721970 w 1842380"/>
                <a:gd name="connsiteY13350" fmla="*/ 1147197 h 1847704"/>
                <a:gd name="connsiteX13351" fmla="*/ 721970 w 1842380"/>
                <a:gd name="connsiteY13351" fmla="*/ 1155184 h 1847704"/>
                <a:gd name="connsiteX13352" fmla="*/ 715048 w 1842380"/>
                <a:gd name="connsiteY13352" fmla="*/ 1150925 h 1847704"/>
                <a:gd name="connsiteX13353" fmla="*/ 715048 w 1842380"/>
                <a:gd name="connsiteY13353" fmla="*/ 1142937 h 1847704"/>
                <a:gd name="connsiteX13354" fmla="*/ 721970 w 1842380"/>
                <a:gd name="connsiteY13354" fmla="*/ 1147197 h 1847704"/>
                <a:gd name="connsiteX13355" fmla="*/ 721970 w 1842380"/>
                <a:gd name="connsiteY13355" fmla="*/ 1147197 h 1847704"/>
                <a:gd name="connsiteX13356" fmla="*/ 721970 w 1842380"/>
                <a:gd name="connsiteY13356" fmla="*/ 1166367 h 1847704"/>
                <a:gd name="connsiteX13357" fmla="*/ 721970 w 1842380"/>
                <a:gd name="connsiteY13357" fmla="*/ 1175419 h 1847704"/>
                <a:gd name="connsiteX13358" fmla="*/ 719840 w 1842380"/>
                <a:gd name="connsiteY13358" fmla="*/ 1176484 h 1847704"/>
                <a:gd name="connsiteX13359" fmla="*/ 715581 w 1842380"/>
                <a:gd name="connsiteY13359" fmla="*/ 1180743 h 1847704"/>
                <a:gd name="connsiteX13360" fmla="*/ 715581 w 1842380"/>
                <a:gd name="connsiteY13360" fmla="*/ 1170626 h 1847704"/>
                <a:gd name="connsiteX13361" fmla="*/ 721970 w 1842380"/>
                <a:gd name="connsiteY13361" fmla="*/ 1166367 h 1847704"/>
                <a:gd name="connsiteX13362" fmla="*/ 721970 w 1842380"/>
                <a:gd name="connsiteY13362" fmla="*/ 1166367 h 1847704"/>
                <a:gd name="connsiteX13363" fmla="*/ 721970 w 1842380"/>
                <a:gd name="connsiteY13363" fmla="*/ 1218017 h 1847704"/>
                <a:gd name="connsiteX13364" fmla="*/ 721970 w 1842380"/>
                <a:gd name="connsiteY13364" fmla="*/ 1286707 h 1847704"/>
                <a:gd name="connsiteX13365" fmla="*/ 717710 w 1842380"/>
                <a:gd name="connsiteY13365" fmla="*/ 1286707 h 1847704"/>
                <a:gd name="connsiteX13366" fmla="*/ 715581 w 1842380"/>
                <a:gd name="connsiteY13366" fmla="*/ 1285642 h 1847704"/>
                <a:gd name="connsiteX13367" fmla="*/ 715581 w 1842380"/>
                <a:gd name="connsiteY13367" fmla="*/ 1222809 h 1847704"/>
                <a:gd name="connsiteX13368" fmla="*/ 721438 w 1842380"/>
                <a:gd name="connsiteY13368" fmla="*/ 1219615 h 1847704"/>
                <a:gd name="connsiteX13369" fmla="*/ 721970 w 1842380"/>
                <a:gd name="connsiteY13369" fmla="*/ 1218017 h 1847704"/>
                <a:gd name="connsiteX13370" fmla="*/ 721970 w 1842380"/>
                <a:gd name="connsiteY13370" fmla="*/ 1218017 h 1847704"/>
                <a:gd name="connsiteX13371" fmla="*/ 721970 w 1842380"/>
                <a:gd name="connsiteY13371" fmla="*/ 1378826 h 1847704"/>
                <a:gd name="connsiteX13372" fmla="*/ 721970 w 1842380"/>
                <a:gd name="connsiteY13372" fmla="*/ 1388943 h 1847704"/>
                <a:gd name="connsiteX13373" fmla="*/ 715048 w 1842380"/>
                <a:gd name="connsiteY13373" fmla="*/ 1386813 h 1847704"/>
                <a:gd name="connsiteX13374" fmla="*/ 715048 w 1842380"/>
                <a:gd name="connsiteY13374" fmla="*/ 1377761 h 1847704"/>
                <a:gd name="connsiteX13375" fmla="*/ 721970 w 1842380"/>
                <a:gd name="connsiteY13375" fmla="*/ 1378826 h 1847704"/>
                <a:gd name="connsiteX13376" fmla="*/ 721970 w 1842380"/>
                <a:gd name="connsiteY13376" fmla="*/ 1378826 h 1847704"/>
                <a:gd name="connsiteX13377" fmla="*/ 721970 w 1842380"/>
                <a:gd name="connsiteY13377" fmla="*/ 1432074 h 1847704"/>
                <a:gd name="connsiteX13378" fmla="*/ 721970 w 1842380"/>
                <a:gd name="connsiteY13378" fmla="*/ 1445386 h 1847704"/>
                <a:gd name="connsiteX13379" fmla="*/ 716113 w 1842380"/>
                <a:gd name="connsiteY13379" fmla="*/ 1441126 h 1847704"/>
                <a:gd name="connsiteX13380" fmla="*/ 715581 w 1842380"/>
                <a:gd name="connsiteY13380" fmla="*/ 1441126 h 1847704"/>
                <a:gd name="connsiteX13381" fmla="*/ 715581 w 1842380"/>
                <a:gd name="connsiteY13381" fmla="*/ 1395865 h 1847704"/>
                <a:gd name="connsiteX13382" fmla="*/ 721970 w 1842380"/>
                <a:gd name="connsiteY13382" fmla="*/ 1432074 h 1847704"/>
                <a:gd name="connsiteX13383" fmla="*/ 721970 w 1842380"/>
                <a:gd name="connsiteY13383" fmla="*/ 1432074 h 1847704"/>
                <a:gd name="connsiteX13384" fmla="*/ 721970 w 1842380"/>
                <a:gd name="connsiteY13384" fmla="*/ 1715353 h 1847704"/>
                <a:gd name="connsiteX13385" fmla="*/ 721970 w 1842380"/>
                <a:gd name="connsiteY13385" fmla="*/ 1731328 h 1847704"/>
                <a:gd name="connsiteX13386" fmla="*/ 715048 w 1842380"/>
                <a:gd name="connsiteY13386" fmla="*/ 1730263 h 1847704"/>
                <a:gd name="connsiteX13387" fmla="*/ 715048 w 1842380"/>
                <a:gd name="connsiteY13387" fmla="*/ 1715886 h 1847704"/>
                <a:gd name="connsiteX13388" fmla="*/ 721970 w 1842380"/>
                <a:gd name="connsiteY13388" fmla="*/ 1715353 h 1847704"/>
                <a:gd name="connsiteX13389" fmla="*/ 721970 w 1842380"/>
                <a:gd name="connsiteY13389" fmla="*/ 1715353 h 1847704"/>
                <a:gd name="connsiteX13390" fmla="*/ 721970 w 1842380"/>
                <a:gd name="connsiteY13390" fmla="*/ 1773926 h 1847704"/>
                <a:gd name="connsiteX13391" fmla="*/ 721970 w 1842380"/>
                <a:gd name="connsiteY13391" fmla="*/ 1819187 h 1847704"/>
                <a:gd name="connsiteX13392" fmla="*/ 718775 w 1842380"/>
                <a:gd name="connsiteY13392" fmla="*/ 1819187 h 1847704"/>
                <a:gd name="connsiteX13393" fmla="*/ 715581 w 1842380"/>
                <a:gd name="connsiteY13393" fmla="*/ 1819187 h 1847704"/>
                <a:gd name="connsiteX13394" fmla="*/ 715581 w 1842380"/>
                <a:gd name="connsiteY13394" fmla="*/ 1747302 h 1847704"/>
                <a:gd name="connsiteX13395" fmla="*/ 721970 w 1842380"/>
                <a:gd name="connsiteY13395" fmla="*/ 1773926 h 1847704"/>
                <a:gd name="connsiteX13396" fmla="*/ 721970 w 1842380"/>
                <a:gd name="connsiteY13396" fmla="*/ 1773926 h 1847704"/>
                <a:gd name="connsiteX13397" fmla="*/ 715581 w 1842380"/>
                <a:gd name="connsiteY13397" fmla="*/ 975739 h 1847704"/>
                <a:gd name="connsiteX13398" fmla="*/ 715581 w 1842380"/>
                <a:gd name="connsiteY13398" fmla="*/ 961362 h 1847704"/>
                <a:gd name="connsiteX13399" fmla="*/ 715581 w 1842380"/>
                <a:gd name="connsiteY13399" fmla="*/ 975739 h 1847704"/>
                <a:gd name="connsiteX13400" fmla="*/ 715581 w 1842380"/>
                <a:gd name="connsiteY13400" fmla="*/ 30055 h 1847704"/>
                <a:gd name="connsiteX13401" fmla="*/ 715581 w 1842380"/>
                <a:gd name="connsiteY13401" fmla="*/ 47094 h 1847704"/>
                <a:gd name="connsiteX13402" fmla="*/ 713451 w 1842380"/>
                <a:gd name="connsiteY13402" fmla="*/ 47094 h 1847704"/>
                <a:gd name="connsiteX13403" fmla="*/ 713451 w 1842380"/>
                <a:gd name="connsiteY13403" fmla="*/ 30055 h 1847704"/>
                <a:gd name="connsiteX13404" fmla="*/ 715581 w 1842380"/>
                <a:gd name="connsiteY13404" fmla="*/ 30055 h 1847704"/>
                <a:gd name="connsiteX13405" fmla="*/ 715581 w 1842380"/>
                <a:gd name="connsiteY13405" fmla="*/ 30055 h 1847704"/>
                <a:gd name="connsiteX13406" fmla="*/ 715581 w 1842380"/>
                <a:gd name="connsiteY13406" fmla="*/ 103537 h 1847704"/>
                <a:gd name="connsiteX13407" fmla="*/ 715581 w 1842380"/>
                <a:gd name="connsiteY13407" fmla="*/ 131758 h 1847704"/>
                <a:gd name="connsiteX13408" fmla="*/ 713451 w 1842380"/>
                <a:gd name="connsiteY13408" fmla="*/ 132823 h 1847704"/>
                <a:gd name="connsiteX13409" fmla="*/ 713451 w 1842380"/>
                <a:gd name="connsiteY13409" fmla="*/ 101407 h 1847704"/>
                <a:gd name="connsiteX13410" fmla="*/ 715581 w 1842380"/>
                <a:gd name="connsiteY13410" fmla="*/ 103537 h 1847704"/>
                <a:gd name="connsiteX13411" fmla="*/ 715581 w 1842380"/>
                <a:gd name="connsiteY13411" fmla="*/ 103537 h 1847704"/>
                <a:gd name="connsiteX13412" fmla="*/ 715581 w 1842380"/>
                <a:gd name="connsiteY13412" fmla="*/ 221747 h 1847704"/>
                <a:gd name="connsiteX13413" fmla="*/ 715581 w 1842380"/>
                <a:gd name="connsiteY13413" fmla="*/ 350075 h 1847704"/>
                <a:gd name="connsiteX13414" fmla="*/ 713451 w 1842380"/>
                <a:gd name="connsiteY13414" fmla="*/ 355932 h 1847704"/>
                <a:gd name="connsiteX13415" fmla="*/ 713451 w 1842380"/>
                <a:gd name="connsiteY13415" fmla="*/ 221747 h 1847704"/>
                <a:gd name="connsiteX13416" fmla="*/ 715581 w 1842380"/>
                <a:gd name="connsiteY13416" fmla="*/ 221747 h 1847704"/>
                <a:gd name="connsiteX13417" fmla="*/ 715581 w 1842380"/>
                <a:gd name="connsiteY13417" fmla="*/ 221747 h 1847704"/>
                <a:gd name="connsiteX13418" fmla="*/ 715581 w 1842380"/>
                <a:gd name="connsiteY13418" fmla="*/ 426752 h 1847704"/>
                <a:gd name="connsiteX13419" fmla="*/ 715581 w 1842380"/>
                <a:gd name="connsiteY13419" fmla="*/ 440064 h 1847704"/>
                <a:gd name="connsiteX13420" fmla="*/ 713451 w 1842380"/>
                <a:gd name="connsiteY13420" fmla="*/ 440064 h 1847704"/>
                <a:gd name="connsiteX13421" fmla="*/ 713451 w 1842380"/>
                <a:gd name="connsiteY13421" fmla="*/ 428882 h 1847704"/>
                <a:gd name="connsiteX13422" fmla="*/ 715581 w 1842380"/>
                <a:gd name="connsiteY13422" fmla="*/ 426752 h 1847704"/>
                <a:gd name="connsiteX13423" fmla="*/ 715581 w 1842380"/>
                <a:gd name="connsiteY13423" fmla="*/ 426752 h 1847704"/>
                <a:gd name="connsiteX13424" fmla="*/ 715581 w 1842380"/>
                <a:gd name="connsiteY13424" fmla="*/ 472545 h 1847704"/>
                <a:gd name="connsiteX13425" fmla="*/ 715581 w 1842380"/>
                <a:gd name="connsiteY13425" fmla="*/ 491715 h 1847704"/>
                <a:gd name="connsiteX13426" fmla="*/ 713451 w 1842380"/>
                <a:gd name="connsiteY13426" fmla="*/ 492780 h 1847704"/>
                <a:gd name="connsiteX13427" fmla="*/ 713451 w 1842380"/>
                <a:gd name="connsiteY13427" fmla="*/ 471480 h 1847704"/>
                <a:gd name="connsiteX13428" fmla="*/ 715581 w 1842380"/>
                <a:gd name="connsiteY13428" fmla="*/ 472545 h 1847704"/>
                <a:gd name="connsiteX13429" fmla="*/ 715581 w 1842380"/>
                <a:gd name="connsiteY13429" fmla="*/ 472545 h 1847704"/>
                <a:gd name="connsiteX13430" fmla="*/ 715581 w 1842380"/>
                <a:gd name="connsiteY13430" fmla="*/ 532183 h 1847704"/>
                <a:gd name="connsiteX13431" fmla="*/ 715581 w 1842380"/>
                <a:gd name="connsiteY13431" fmla="*/ 562534 h 1847704"/>
                <a:gd name="connsiteX13432" fmla="*/ 715581 w 1842380"/>
                <a:gd name="connsiteY13432" fmla="*/ 563599 h 1847704"/>
                <a:gd name="connsiteX13433" fmla="*/ 715581 w 1842380"/>
                <a:gd name="connsiteY13433" fmla="*/ 565729 h 1847704"/>
                <a:gd name="connsiteX13434" fmla="*/ 715581 w 1842380"/>
                <a:gd name="connsiteY13434" fmla="*/ 601938 h 1847704"/>
                <a:gd name="connsiteX13435" fmla="*/ 713451 w 1842380"/>
                <a:gd name="connsiteY13435" fmla="*/ 597678 h 1847704"/>
                <a:gd name="connsiteX13436" fmla="*/ 713451 w 1842380"/>
                <a:gd name="connsiteY13436" fmla="*/ 533248 h 1847704"/>
                <a:gd name="connsiteX13437" fmla="*/ 715581 w 1842380"/>
                <a:gd name="connsiteY13437" fmla="*/ 532183 h 1847704"/>
                <a:gd name="connsiteX13438" fmla="*/ 715581 w 1842380"/>
                <a:gd name="connsiteY13438" fmla="*/ 532183 h 1847704"/>
                <a:gd name="connsiteX13439" fmla="*/ 715581 w 1842380"/>
                <a:gd name="connsiteY13439" fmla="*/ 686602 h 1847704"/>
                <a:gd name="connsiteX13440" fmla="*/ 715581 w 1842380"/>
                <a:gd name="connsiteY13440" fmla="*/ 695654 h 1847704"/>
                <a:gd name="connsiteX13441" fmla="*/ 713451 w 1842380"/>
                <a:gd name="connsiteY13441" fmla="*/ 693524 h 1847704"/>
                <a:gd name="connsiteX13442" fmla="*/ 713451 w 1842380"/>
                <a:gd name="connsiteY13442" fmla="*/ 684472 h 1847704"/>
                <a:gd name="connsiteX13443" fmla="*/ 715581 w 1842380"/>
                <a:gd name="connsiteY13443" fmla="*/ 686602 h 1847704"/>
                <a:gd name="connsiteX13444" fmla="*/ 715581 w 1842380"/>
                <a:gd name="connsiteY13444" fmla="*/ 686602 h 1847704"/>
                <a:gd name="connsiteX13445" fmla="*/ 715581 w 1842380"/>
                <a:gd name="connsiteY13445" fmla="*/ 716954 h 1847704"/>
                <a:gd name="connsiteX13446" fmla="*/ 715581 w 1842380"/>
                <a:gd name="connsiteY13446" fmla="*/ 728136 h 1847704"/>
                <a:gd name="connsiteX13447" fmla="*/ 713451 w 1842380"/>
                <a:gd name="connsiteY13447" fmla="*/ 730266 h 1847704"/>
                <a:gd name="connsiteX13448" fmla="*/ 713451 w 1842380"/>
                <a:gd name="connsiteY13448" fmla="*/ 719083 h 1847704"/>
                <a:gd name="connsiteX13449" fmla="*/ 715581 w 1842380"/>
                <a:gd name="connsiteY13449" fmla="*/ 716954 h 1847704"/>
                <a:gd name="connsiteX13450" fmla="*/ 715581 w 1842380"/>
                <a:gd name="connsiteY13450" fmla="*/ 716954 h 1847704"/>
                <a:gd name="connsiteX13451" fmla="*/ 715581 w 1842380"/>
                <a:gd name="connsiteY13451" fmla="*/ 757422 h 1847704"/>
                <a:gd name="connsiteX13452" fmla="*/ 715581 w 1842380"/>
                <a:gd name="connsiteY13452" fmla="*/ 766474 h 1847704"/>
                <a:gd name="connsiteX13453" fmla="*/ 713451 w 1842380"/>
                <a:gd name="connsiteY13453" fmla="*/ 764344 h 1847704"/>
                <a:gd name="connsiteX13454" fmla="*/ 713451 w 1842380"/>
                <a:gd name="connsiteY13454" fmla="*/ 755292 h 1847704"/>
                <a:gd name="connsiteX13455" fmla="*/ 715581 w 1842380"/>
                <a:gd name="connsiteY13455" fmla="*/ 757422 h 1847704"/>
                <a:gd name="connsiteX13456" fmla="*/ 715581 w 1842380"/>
                <a:gd name="connsiteY13456" fmla="*/ 757422 h 1847704"/>
                <a:gd name="connsiteX13457" fmla="*/ 715581 w 1842380"/>
                <a:gd name="connsiteY13457" fmla="*/ 796825 h 1847704"/>
                <a:gd name="connsiteX13458" fmla="*/ 715581 w 1842380"/>
                <a:gd name="connsiteY13458" fmla="*/ 805878 h 1847704"/>
                <a:gd name="connsiteX13459" fmla="*/ 713451 w 1842380"/>
                <a:gd name="connsiteY13459" fmla="*/ 809073 h 1847704"/>
                <a:gd name="connsiteX13460" fmla="*/ 713451 w 1842380"/>
                <a:gd name="connsiteY13460" fmla="*/ 798955 h 1847704"/>
                <a:gd name="connsiteX13461" fmla="*/ 715581 w 1842380"/>
                <a:gd name="connsiteY13461" fmla="*/ 797891 h 1847704"/>
                <a:gd name="connsiteX13462" fmla="*/ 715581 w 1842380"/>
                <a:gd name="connsiteY13462" fmla="*/ 796825 h 1847704"/>
                <a:gd name="connsiteX13463" fmla="*/ 715581 w 1842380"/>
                <a:gd name="connsiteY13463" fmla="*/ 796825 h 1847704"/>
                <a:gd name="connsiteX13464" fmla="*/ 715581 w 1842380"/>
                <a:gd name="connsiteY13464" fmla="*/ 819190 h 1847704"/>
                <a:gd name="connsiteX13465" fmla="*/ 715581 w 1842380"/>
                <a:gd name="connsiteY13465" fmla="*/ 825047 h 1847704"/>
                <a:gd name="connsiteX13466" fmla="*/ 713451 w 1842380"/>
                <a:gd name="connsiteY13466" fmla="*/ 826112 h 1847704"/>
                <a:gd name="connsiteX13467" fmla="*/ 713451 w 1842380"/>
                <a:gd name="connsiteY13467" fmla="*/ 819190 h 1847704"/>
                <a:gd name="connsiteX13468" fmla="*/ 715581 w 1842380"/>
                <a:gd name="connsiteY13468" fmla="*/ 819190 h 1847704"/>
                <a:gd name="connsiteX13469" fmla="*/ 715581 w 1842380"/>
                <a:gd name="connsiteY13469" fmla="*/ 819190 h 1847704"/>
                <a:gd name="connsiteX13470" fmla="*/ 715581 w 1842380"/>
                <a:gd name="connsiteY13470" fmla="*/ 844216 h 1847704"/>
                <a:gd name="connsiteX13471" fmla="*/ 715581 w 1842380"/>
                <a:gd name="connsiteY13471" fmla="*/ 851138 h 1847704"/>
                <a:gd name="connsiteX13472" fmla="*/ 713451 w 1842380"/>
                <a:gd name="connsiteY13472" fmla="*/ 852203 h 1847704"/>
                <a:gd name="connsiteX13473" fmla="*/ 713451 w 1842380"/>
                <a:gd name="connsiteY13473" fmla="*/ 844216 h 1847704"/>
                <a:gd name="connsiteX13474" fmla="*/ 715581 w 1842380"/>
                <a:gd name="connsiteY13474" fmla="*/ 844216 h 1847704"/>
                <a:gd name="connsiteX13475" fmla="*/ 715581 w 1842380"/>
                <a:gd name="connsiteY13475" fmla="*/ 844216 h 1847704"/>
                <a:gd name="connsiteX13476" fmla="*/ 715581 w 1842380"/>
                <a:gd name="connsiteY13476" fmla="*/ 867645 h 1847704"/>
                <a:gd name="connsiteX13477" fmla="*/ 715581 w 1842380"/>
                <a:gd name="connsiteY13477" fmla="*/ 895867 h 1847704"/>
                <a:gd name="connsiteX13478" fmla="*/ 715581 w 1842380"/>
                <a:gd name="connsiteY13478" fmla="*/ 896932 h 1847704"/>
                <a:gd name="connsiteX13479" fmla="*/ 713451 w 1842380"/>
                <a:gd name="connsiteY13479" fmla="*/ 919296 h 1847704"/>
                <a:gd name="connsiteX13480" fmla="*/ 713451 w 1842380"/>
                <a:gd name="connsiteY13480" fmla="*/ 885750 h 1847704"/>
                <a:gd name="connsiteX13481" fmla="*/ 715581 w 1842380"/>
                <a:gd name="connsiteY13481" fmla="*/ 875633 h 1847704"/>
                <a:gd name="connsiteX13482" fmla="*/ 713451 w 1842380"/>
                <a:gd name="connsiteY13482" fmla="*/ 875633 h 1847704"/>
                <a:gd name="connsiteX13483" fmla="*/ 713451 w 1842380"/>
                <a:gd name="connsiteY13483" fmla="*/ 868710 h 1847704"/>
                <a:gd name="connsiteX13484" fmla="*/ 715581 w 1842380"/>
                <a:gd name="connsiteY13484" fmla="*/ 867645 h 1847704"/>
                <a:gd name="connsiteX13485" fmla="*/ 715581 w 1842380"/>
                <a:gd name="connsiteY13485" fmla="*/ 867645 h 1847704"/>
                <a:gd name="connsiteX13486" fmla="*/ 715581 w 1842380"/>
                <a:gd name="connsiteY13486" fmla="*/ 961362 h 1847704"/>
                <a:gd name="connsiteX13487" fmla="*/ 715581 w 1842380"/>
                <a:gd name="connsiteY13487" fmla="*/ 975739 h 1847704"/>
                <a:gd name="connsiteX13488" fmla="*/ 715581 w 1842380"/>
                <a:gd name="connsiteY13488" fmla="*/ 976804 h 1847704"/>
                <a:gd name="connsiteX13489" fmla="*/ 715581 w 1842380"/>
                <a:gd name="connsiteY13489" fmla="*/ 976804 h 1847704"/>
                <a:gd name="connsiteX13490" fmla="*/ 715581 w 1842380"/>
                <a:gd name="connsiteY13490" fmla="*/ 991713 h 1847704"/>
                <a:gd name="connsiteX13491" fmla="*/ 713451 w 1842380"/>
                <a:gd name="connsiteY13491" fmla="*/ 985856 h 1847704"/>
                <a:gd name="connsiteX13492" fmla="*/ 713451 w 1842380"/>
                <a:gd name="connsiteY13492" fmla="*/ 954440 h 1847704"/>
                <a:gd name="connsiteX13493" fmla="*/ 715581 w 1842380"/>
                <a:gd name="connsiteY13493" fmla="*/ 961362 h 1847704"/>
                <a:gd name="connsiteX13494" fmla="*/ 715581 w 1842380"/>
                <a:gd name="connsiteY13494" fmla="*/ 961362 h 1847704"/>
                <a:gd name="connsiteX13495" fmla="*/ 715581 w 1842380"/>
                <a:gd name="connsiteY13495" fmla="*/ 1002895 h 1847704"/>
                <a:gd name="connsiteX13496" fmla="*/ 715581 w 1842380"/>
                <a:gd name="connsiteY13496" fmla="*/ 1015142 h 1847704"/>
                <a:gd name="connsiteX13497" fmla="*/ 713451 w 1842380"/>
                <a:gd name="connsiteY13497" fmla="*/ 1017272 h 1847704"/>
                <a:gd name="connsiteX13498" fmla="*/ 713451 w 1842380"/>
                <a:gd name="connsiteY13498" fmla="*/ 1006090 h 1847704"/>
                <a:gd name="connsiteX13499" fmla="*/ 715581 w 1842380"/>
                <a:gd name="connsiteY13499" fmla="*/ 1002895 h 1847704"/>
                <a:gd name="connsiteX13500" fmla="*/ 715581 w 1842380"/>
                <a:gd name="connsiteY13500" fmla="*/ 1002895 h 1847704"/>
                <a:gd name="connsiteX13501" fmla="*/ 715581 w 1842380"/>
                <a:gd name="connsiteY13501" fmla="*/ 1046559 h 1847704"/>
                <a:gd name="connsiteX13502" fmla="*/ 715581 w 1842380"/>
                <a:gd name="connsiteY13502" fmla="*/ 1075845 h 1847704"/>
                <a:gd name="connsiteX13503" fmla="*/ 713451 w 1842380"/>
                <a:gd name="connsiteY13503" fmla="*/ 1071585 h 1847704"/>
                <a:gd name="connsiteX13504" fmla="*/ 713451 w 1842380"/>
                <a:gd name="connsiteY13504" fmla="*/ 1050286 h 1847704"/>
                <a:gd name="connsiteX13505" fmla="*/ 715581 w 1842380"/>
                <a:gd name="connsiteY13505" fmla="*/ 1046559 h 1847704"/>
                <a:gd name="connsiteX13506" fmla="*/ 715581 w 1842380"/>
                <a:gd name="connsiteY13506" fmla="*/ 1046559 h 1847704"/>
                <a:gd name="connsiteX13507" fmla="*/ 715581 w 1842380"/>
                <a:gd name="connsiteY13507" fmla="*/ 1100872 h 1847704"/>
                <a:gd name="connsiteX13508" fmla="*/ 715581 w 1842380"/>
                <a:gd name="connsiteY13508" fmla="*/ 1116846 h 1847704"/>
                <a:gd name="connsiteX13509" fmla="*/ 713451 w 1842380"/>
                <a:gd name="connsiteY13509" fmla="*/ 1116846 h 1847704"/>
                <a:gd name="connsiteX13510" fmla="*/ 713451 w 1842380"/>
                <a:gd name="connsiteY13510" fmla="*/ 1104599 h 1847704"/>
                <a:gd name="connsiteX13511" fmla="*/ 715581 w 1842380"/>
                <a:gd name="connsiteY13511" fmla="*/ 1100872 h 1847704"/>
                <a:gd name="connsiteX13512" fmla="*/ 715581 w 1842380"/>
                <a:gd name="connsiteY13512" fmla="*/ 1100872 h 1847704"/>
                <a:gd name="connsiteX13513" fmla="*/ 715581 w 1842380"/>
                <a:gd name="connsiteY13513" fmla="*/ 1142405 h 1847704"/>
                <a:gd name="connsiteX13514" fmla="*/ 715581 w 1842380"/>
                <a:gd name="connsiteY13514" fmla="*/ 1150392 h 1847704"/>
                <a:gd name="connsiteX13515" fmla="*/ 713451 w 1842380"/>
                <a:gd name="connsiteY13515" fmla="*/ 1149327 h 1847704"/>
                <a:gd name="connsiteX13516" fmla="*/ 713451 w 1842380"/>
                <a:gd name="connsiteY13516" fmla="*/ 1140275 h 1847704"/>
                <a:gd name="connsiteX13517" fmla="*/ 715581 w 1842380"/>
                <a:gd name="connsiteY13517" fmla="*/ 1142405 h 1847704"/>
                <a:gd name="connsiteX13518" fmla="*/ 715581 w 1842380"/>
                <a:gd name="connsiteY13518" fmla="*/ 1142405 h 1847704"/>
                <a:gd name="connsiteX13519" fmla="*/ 715581 w 1842380"/>
                <a:gd name="connsiteY13519" fmla="*/ 1170626 h 1847704"/>
                <a:gd name="connsiteX13520" fmla="*/ 715581 w 1842380"/>
                <a:gd name="connsiteY13520" fmla="*/ 1180743 h 1847704"/>
                <a:gd name="connsiteX13521" fmla="*/ 713451 w 1842380"/>
                <a:gd name="connsiteY13521" fmla="*/ 1183938 h 1847704"/>
                <a:gd name="connsiteX13522" fmla="*/ 713451 w 1842380"/>
                <a:gd name="connsiteY13522" fmla="*/ 1170626 h 1847704"/>
                <a:gd name="connsiteX13523" fmla="*/ 715581 w 1842380"/>
                <a:gd name="connsiteY13523" fmla="*/ 1170626 h 1847704"/>
                <a:gd name="connsiteX13524" fmla="*/ 715581 w 1842380"/>
                <a:gd name="connsiteY13524" fmla="*/ 1170626 h 1847704"/>
                <a:gd name="connsiteX13525" fmla="*/ 715581 w 1842380"/>
                <a:gd name="connsiteY13525" fmla="*/ 1222277 h 1847704"/>
                <a:gd name="connsiteX13526" fmla="*/ 715581 w 1842380"/>
                <a:gd name="connsiteY13526" fmla="*/ 1285110 h 1847704"/>
                <a:gd name="connsiteX13527" fmla="*/ 713451 w 1842380"/>
                <a:gd name="connsiteY13527" fmla="*/ 1285110 h 1847704"/>
                <a:gd name="connsiteX13528" fmla="*/ 713451 w 1842380"/>
                <a:gd name="connsiteY13528" fmla="*/ 1224407 h 1847704"/>
                <a:gd name="connsiteX13529" fmla="*/ 715581 w 1842380"/>
                <a:gd name="connsiteY13529" fmla="*/ 1222277 h 1847704"/>
                <a:gd name="connsiteX13530" fmla="*/ 715581 w 1842380"/>
                <a:gd name="connsiteY13530" fmla="*/ 1222277 h 1847704"/>
                <a:gd name="connsiteX13531" fmla="*/ 715581 w 1842380"/>
                <a:gd name="connsiteY13531" fmla="*/ 1377761 h 1847704"/>
                <a:gd name="connsiteX13532" fmla="*/ 715581 w 1842380"/>
                <a:gd name="connsiteY13532" fmla="*/ 1386813 h 1847704"/>
                <a:gd name="connsiteX13533" fmla="*/ 714516 w 1842380"/>
                <a:gd name="connsiteY13533" fmla="*/ 1386813 h 1847704"/>
                <a:gd name="connsiteX13534" fmla="*/ 715581 w 1842380"/>
                <a:gd name="connsiteY13534" fmla="*/ 1395865 h 1847704"/>
                <a:gd name="connsiteX13535" fmla="*/ 715581 w 1842380"/>
                <a:gd name="connsiteY13535" fmla="*/ 1441126 h 1847704"/>
                <a:gd name="connsiteX13536" fmla="*/ 713451 w 1842380"/>
                <a:gd name="connsiteY13536" fmla="*/ 1441126 h 1847704"/>
                <a:gd name="connsiteX13537" fmla="*/ 713451 w 1842380"/>
                <a:gd name="connsiteY13537" fmla="*/ 1377761 h 1847704"/>
                <a:gd name="connsiteX13538" fmla="*/ 715581 w 1842380"/>
                <a:gd name="connsiteY13538" fmla="*/ 1377761 h 1847704"/>
                <a:gd name="connsiteX13539" fmla="*/ 715581 w 1842380"/>
                <a:gd name="connsiteY13539" fmla="*/ 1377761 h 1847704"/>
                <a:gd name="connsiteX13540" fmla="*/ 715581 w 1842380"/>
                <a:gd name="connsiteY13540" fmla="*/ 1715353 h 1847704"/>
                <a:gd name="connsiteX13541" fmla="*/ 715581 w 1842380"/>
                <a:gd name="connsiteY13541" fmla="*/ 1729730 h 1847704"/>
                <a:gd name="connsiteX13542" fmla="*/ 713451 w 1842380"/>
                <a:gd name="connsiteY13542" fmla="*/ 1729730 h 1847704"/>
                <a:gd name="connsiteX13543" fmla="*/ 713451 w 1842380"/>
                <a:gd name="connsiteY13543" fmla="*/ 1715353 h 1847704"/>
                <a:gd name="connsiteX13544" fmla="*/ 715581 w 1842380"/>
                <a:gd name="connsiteY13544" fmla="*/ 1715353 h 1847704"/>
                <a:gd name="connsiteX13545" fmla="*/ 715581 w 1842380"/>
                <a:gd name="connsiteY13545" fmla="*/ 1715353 h 1847704"/>
                <a:gd name="connsiteX13546" fmla="*/ 715581 w 1842380"/>
                <a:gd name="connsiteY13546" fmla="*/ 1747302 h 1847704"/>
                <a:gd name="connsiteX13547" fmla="*/ 715581 w 1842380"/>
                <a:gd name="connsiteY13547" fmla="*/ 1819187 h 1847704"/>
                <a:gd name="connsiteX13548" fmla="*/ 713451 w 1842380"/>
                <a:gd name="connsiteY13548" fmla="*/ 1819187 h 1847704"/>
                <a:gd name="connsiteX13549" fmla="*/ 713451 w 1842380"/>
                <a:gd name="connsiteY13549" fmla="*/ 1802147 h 1847704"/>
                <a:gd name="connsiteX13550" fmla="*/ 714516 w 1842380"/>
                <a:gd name="connsiteY13550" fmla="*/ 1802147 h 1847704"/>
                <a:gd name="connsiteX13551" fmla="*/ 713451 w 1842380"/>
                <a:gd name="connsiteY13551" fmla="*/ 1802147 h 1847704"/>
                <a:gd name="connsiteX13552" fmla="*/ 713451 w 1842380"/>
                <a:gd name="connsiteY13552" fmla="*/ 1739315 h 1847704"/>
                <a:gd name="connsiteX13553" fmla="*/ 715581 w 1842380"/>
                <a:gd name="connsiteY13553" fmla="*/ 1747302 h 1847704"/>
                <a:gd name="connsiteX13554" fmla="*/ 715581 w 1842380"/>
                <a:gd name="connsiteY13554" fmla="*/ 1747302 h 1847704"/>
                <a:gd name="connsiteX13555" fmla="*/ 712918 w 1842380"/>
                <a:gd name="connsiteY13555" fmla="*/ 1571584 h 1847704"/>
                <a:gd name="connsiteX13556" fmla="*/ 712918 w 1842380"/>
                <a:gd name="connsiteY13556" fmla="*/ 1564661 h 1847704"/>
                <a:gd name="connsiteX13557" fmla="*/ 715048 w 1842380"/>
                <a:gd name="connsiteY13557" fmla="*/ 1565726 h 1847704"/>
                <a:gd name="connsiteX13558" fmla="*/ 712918 w 1842380"/>
                <a:gd name="connsiteY13558" fmla="*/ 1571584 h 1847704"/>
                <a:gd name="connsiteX13559" fmla="*/ 712918 w 1842380"/>
                <a:gd name="connsiteY13559" fmla="*/ 1571584 h 1847704"/>
                <a:gd name="connsiteX13560" fmla="*/ 712918 w 1842380"/>
                <a:gd name="connsiteY13560" fmla="*/ 945387 h 1847704"/>
                <a:gd name="connsiteX13561" fmla="*/ 712918 w 1842380"/>
                <a:gd name="connsiteY13561" fmla="*/ 932075 h 1847704"/>
                <a:gd name="connsiteX13562" fmla="*/ 712918 w 1842380"/>
                <a:gd name="connsiteY13562" fmla="*/ 945387 h 1847704"/>
                <a:gd name="connsiteX13563" fmla="*/ 712918 w 1842380"/>
                <a:gd name="connsiteY13563" fmla="*/ 30055 h 1847704"/>
                <a:gd name="connsiteX13564" fmla="*/ 712918 w 1842380"/>
                <a:gd name="connsiteY13564" fmla="*/ 47094 h 1847704"/>
                <a:gd name="connsiteX13565" fmla="*/ 711853 w 1842380"/>
                <a:gd name="connsiteY13565" fmla="*/ 47094 h 1847704"/>
                <a:gd name="connsiteX13566" fmla="*/ 711853 w 1842380"/>
                <a:gd name="connsiteY13566" fmla="*/ 30055 h 1847704"/>
                <a:gd name="connsiteX13567" fmla="*/ 712918 w 1842380"/>
                <a:gd name="connsiteY13567" fmla="*/ 30055 h 1847704"/>
                <a:gd name="connsiteX13568" fmla="*/ 712918 w 1842380"/>
                <a:gd name="connsiteY13568" fmla="*/ 30055 h 1847704"/>
                <a:gd name="connsiteX13569" fmla="*/ 712918 w 1842380"/>
                <a:gd name="connsiteY13569" fmla="*/ 100874 h 1847704"/>
                <a:gd name="connsiteX13570" fmla="*/ 712918 w 1842380"/>
                <a:gd name="connsiteY13570" fmla="*/ 132291 h 1847704"/>
                <a:gd name="connsiteX13571" fmla="*/ 711853 w 1842380"/>
                <a:gd name="connsiteY13571" fmla="*/ 133356 h 1847704"/>
                <a:gd name="connsiteX13572" fmla="*/ 711853 w 1842380"/>
                <a:gd name="connsiteY13572" fmla="*/ 99809 h 1847704"/>
                <a:gd name="connsiteX13573" fmla="*/ 712918 w 1842380"/>
                <a:gd name="connsiteY13573" fmla="*/ 100874 h 1847704"/>
                <a:gd name="connsiteX13574" fmla="*/ 712918 w 1842380"/>
                <a:gd name="connsiteY13574" fmla="*/ 100874 h 1847704"/>
                <a:gd name="connsiteX13575" fmla="*/ 712918 w 1842380"/>
                <a:gd name="connsiteY13575" fmla="*/ 221747 h 1847704"/>
                <a:gd name="connsiteX13576" fmla="*/ 712918 w 1842380"/>
                <a:gd name="connsiteY13576" fmla="*/ 355400 h 1847704"/>
                <a:gd name="connsiteX13577" fmla="*/ 711853 w 1842380"/>
                <a:gd name="connsiteY13577" fmla="*/ 361257 h 1847704"/>
                <a:gd name="connsiteX13578" fmla="*/ 711853 w 1842380"/>
                <a:gd name="connsiteY13578" fmla="*/ 220682 h 1847704"/>
                <a:gd name="connsiteX13579" fmla="*/ 711853 w 1842380"/>
                <a:gd name="connsiteY13579" fmla="*/ 220682 h 1847704"/>
                <a:gd name="connsiteX13580" fmla="*/ 712918 w 1842380"/>
                <a:gd name="connsiteY13580" fmla="*/ 221747 h 1847704"/>
                <a:gd name="connsiteX13581" fmla="*/ 712918 w 1842380"/>
                <a:gd name="connsiteY13581" fmla="*/ 221747 h 1847704"/>
                <a:gd name="connsiteX13582" fmla="*/ 712918 w 1842380"/>
                <a:gd name="connsiteY13582" fmla="*/ 428882 h 1847704"/>
                <a:gd name="connsiteX13583" fmla="*/ 712918 w 1842380"/>
                <a:gd name="connsiteY13583" fmla="*/ 440064 h 1847704"/>
                <a:gd name="connsiteX13584" fmla="*/ 711853 w 1842380"/>
                <a:gd name="connsiteY13584" fmla="*/ 440064 h 1847704"/>
                <a:gd name="connsiteX13585" fmla="*/ 711853 w 1842380"/>
                <a:gd name="connsiteY13585" fmla="*/ 428882 h 1847704"/>
                <a:gd name="connsiteX13586" fmla="*/ 711853 w 1842380"/>
                <a:gd name="connsiteY13586" fmla="*/ 428882 h 1847704"/>
                <a:gd name="connsiteX13587" fmla="*/ 712918 w 1842380"/>
                <a:gd name="connsiteY13587" fmla="*/ 428882 h 1847704"/>
                <a:gd name="connsiteX13588" fmla="*/ 712918 w 1842380"/>
                <a:gd name="connsiteY13588" fmla="*/ 428882 h 1847704"/>
                <a:gd name="connsiteX13589" fmla="*/ 712918 w 1842380"/>
                <a:gd name="connsiteY13589" fmla="*/ 471480 h 1847704"/>
                <a:gd name="connsiteX13590" fmla="*/ 712918 w 1842380"/>
                <a:gd name="connsiteY13590" fmla="*/ 492780 h 1847704"/>
                <a:gd name="connsiteX13591" fmla="*/ 711853 w 1842380"/>
                <a:gd name="connsiteY13591" fmla="*/ 494909 h 1847704"/>
                <a:gd name="connsiteX13592" fmla="*/ 711853 w 1842380"/>
                <a:gd name="connsiteY13592" fmla="*/ 483727 h 1847704"/>
                <a:gd name="connsiteX13593" fmla="*/ 711853 w 1842380"/>
                <a:gd name="connsiteY13593" fmla="*/ 482662 h 1847704"/>
                <a:gd name="connsiteX13594" fmla="*/ 711853 w 1842380"/>
                <a:gd name="connsiteY13594" fmla="*/ 482662 h 1847704"/>
                <a:gd name="connsiteX13595" fmla="*/ 711853 w 1842380"/>
                <a:gd name="connsiteY13595" fmla="*/ 470415 h 1847704"/>
                <a:gd name="connsiteX13596" fmla="*/ 712918 w 1842380"/>
                <a:gd name="connsiteY13596" fmla="*/ 471480 h 1847704"/>
                <a:gd name="connsiteX13597" fmla="*/ 712918 w 1842380"/>
                <a:gd name="connsiteY13597" fmla="*/ 471480 h 1847704"/>
                <a:gd name="connsiteX13598" fmla="*/ 712918 w 1842380"/>
                <a:gd name="connsiteY13598" fmla="*/ 533248 h 1847704"/>
                <a:gd name="connsiteX13599" fmla="*/ 712918 w 1842380"/>
                <a:gd name="connsiteY13599" fmla="*/ 597678 h 1847704"/>
                <a:gd name="connsiteX13600" fmla="*/ 711853 w 1842380"/>
                <a:gd name="connsiteY13600" fmla="*/ 594483 h 1847704"/>
                <a:gd name="connsiteX13601" fmla="*/ 711853 w 1842380"/>
                <a:gd name="connsiteY13601" fmla="*/ 534845 h 1847704"/>
                <a:gd name="connsiteX13602" fmla="*/ 712918 w 1842380"/>
                <a:gd name="connsiteY13602" fmla="*/ 533248 h 1847704"/>
                <a:gd name="connsiteX13603" fmla="*/ 712918 w 1842380"/>
                <a:gd name="connsiteY13603" fmla="*/ 533248 h 1847704"/>
                <a:gd name="connsiteX13604" fmla="*/ 712918 w 1842380"/>
                <a:gd name="connsiteY13604" fmla="*/ 684472 h 1847704"/>
                <a:gd name="connsiteX13605" fmla="*/ 712918 w 1842380"/>
                <a:gd name="connsiteY13605" fmla="*/ 693524 h 1847704"/>
                <a:gd name="connsiteX13606" fmla="*/ 711853 w 1842380"/>
                <a:gd name="connsiteY13606" fmla="*/ 691395 h 1847704"/>
                <a:gd name="connsiteX13607" fmla="*/ 711853 w 1842380"/>
                <a:gd name="connsiteY13607" fmla="*/ 682342 h 1847704"/>
                <a:gd name="connsiteX13608" fmla="*/ 712918 w 1842380"/>
                <a:gd name="connsiteY13608" fmla="*/ 684472 h 1847704"/>
                <a:gd name="connsiteX13609" fmla="*/ 712918 w 1842380"/>
                <a:gd name="connsiteY13609" fmla="*/ 684472 h 1847704"/>
                <a:gd name="connsiteX13610" fmla="*/ 712918 w 1842380"/>
                <a:gd name="connsiteY13610" fmla="*/ 719083 h 1847704"/>
                <a:gd name="connsiteX13611" fmla="*/ 712918 w 1842380"/>
                <a:gd name="connsiteY13611" fmla="*/ 730266 h 1847704"/>
                <a:gd name="connsiteX13612" fmla="*/ 711853 w 1842380"/>
                <a:gd name="connsiteY13612" fmla="*/ 733460 h 1847704"/>
                <a:gd name="connsiteX13613" fmla="*/ 711853 w 1842380"/>
                <a:gd name="connsiteY13613" fmla="*/ 722811 h 1847704"/>
                <a:gd name="connsiteX13614" fmla="*/ 712918 w 1842380"/>
                <a:gd name="connsiteY13614" fmla="*/ 719083 h 1847704"/>
                <a:gd name="connsiteX13615" fmla="*/ 712918 w 1842380"/>
                <a:gd name="connsiteY13615" fmla="*/ 719083 h 1847704"/>
                <a:gd name="connsiteX13616" fmla="*/ 712918 w 1842380"/>
                <a:gd name="connsiteY13616" fmla="*/ 755292 h 1847704"/>
                <a:gd name="connsiteX13617" fmla="*/ 712918 w 1842380"/>
                <a:gd name="connsiteY13617" fmla="*/ 764344 h 1847704"/>
                <a:gd name="connsiteX13618" fmla="*/ 711853 w 1842380"/>
                <a:gd name="connsiteY13618" fmla="*/ 763279 h 1847704"/>
                <a:gd name="connsiteX13619" fmla="*/ 711853 w 1842380"/>
                <a:gd name="connsiteY13619" fmla="*/ 753162 h 1847704"/>
                <a:gd name="connsiteX13620" fmla="*/ 712918 w 1842380"/>
                <a:gd name="connsiteY13620" fmla="*/ 755292 h 1847704"/>
                <a:gd name="connsiteX13621" fmla="*/ 712918 w 1842380"/>
                <a:gd name="connsiteY13621" fmla="*/ 755292 h 1847704"/>
                <a:gd name="connsiteX13622" fmla="*/ 712918 w 1842380"/>
                <a:gd name="connsiteY13622" fmla="*/ 798955 h 1847704"/>
                <a:gd name="connsiteX13623" fmla="*/ 712918 w 1842380"/>
                <a:gd name="connsiteY13623" fmla="*/ 809073 h 1847704"/>
                <a:gd name="connsiteX13624" fmla="*/ 711853 w 1842380"/>
                <a:gd name="connsiteY13624" fmla="*/ 811203 h 1847704"/>
                <a:gd name="connsiteX13625" fmla="*/ 711853 w 1842380"/>
                <a:gd name="connsiteY13625" fmla="*/ 801085 h 1847704"/>
                <a:gd name="connsiteX13626" fmla="*/ 712918 w 1842380"/>
                <a:gd name="connsiteY13626" fmla="*/ 798955 h 1847704"/>
                <a:gd name="connsiteX13627" fmla="*/ 712918 w 1842380"/>
                <a:gd name="connsiteY13627" fmla="*/ 798955 h 1847704"/>
                <a:gd name="connsiteX13628" fmla="*/ 712918 w 1842380"/>
                <a:gd name="connsiteY13628" fmla="*/ 819190 h 1847704"/>
                <a:gd name="connsiteX13629" fmla="*/ 712918 w 1842380"/>
                <a:gd name="connsiteY13629" fmla="*/ 826112 h 1847704"/>
                <a:gd name="connsiteX13630" fmla="*/ 711853 w 1842380"/>
                <a:gd name="connsiteY13630" fmla="*/ 826112 h 1847704"/>
                <a:gd name="connsiteX13631" fmla="*/ 711853 w 1842380"/>
                <a:gd name="connsiteY13631" fmla="*/ 819190 h 1847704"/>
                <a:gd name="connsiteX13632" fmla="*/ 712918 w 1842380"/>
                <a:gd name="connsiteY13632" fmla="*/ 819190 h 1847704"/>
                <a:gd name="connsiteX13633" fmla="*/ 712918 w 1842380"/>
                <a:gd name="connsiteY13633" fmla="*/ 819190 h 1847704"/>
                <a:gd name="connsiteX13634" fmla="*/ 712918 w 1842380"/>
                <a:gd name="connsiteY13634" fmla="*/ 844216 h 1847704"/>
                <a:gd name="connsiteX13635" fmla="*/ 712918 w 1842380"/>
                <a:gd name="connsiteY13635" fmla="*/ 852203 h 1847704"/>
                <a:gd name="connsiteX13636" fmla="*/ 711853 w 1842380"/>
                <a:gd name="connsiteY13636" fmla="*/ 852203 h 1847704"/>
                <a:gd name="connsiteX13637" fmla="*/ 711853 w 1842380"/>
                <a:gd name="connsiteY13637" fmla="*/ 845281 h 1847704"/>
                <a:gd name="connsiteX13638" fmla="*/ 712918 w 1842380"/>
                <a:gd name="connsiteY13638" fmla="*/ 844216 h 1847704"/>
                <a:gd name="connsiteX13639" fmla="*/ 712918 w 1842380"/>
                <a:gd name="connsiteY13639" fmla="*/ 844216 h 1847704"/>
                <a:gd name="connsiteX13640" fmla="*/ 712918 w 1842380"/>
                <a:gd name="connsiteY13640" fmla="*/ 868710 h 1847704"/>
                <a:gd name="connsiteX13641" fmla="*/ 712918 w 1842380"/>
                <a:gd name="connsiteY13641" fmla="*/ 875633 h 1847704"/>
                <a:gd name="connsiteX13642" fmla="*/ 711853 w 1842380"/>
                <a:gd name="connsiteY13642" fmla="*/ 876697 h 1847704"/>
                <a:gd name="connsiteX13643" fmla="*/ 711853 w 1842380"/>
                <a:gd name="connsiteY13643" fmla="*/ 868710 h 1847704"/>
                <a:gd name="connsiteX13644" fmla="*/ 712918 w 1842380"/>
                <a:gd name="connsiteY13644" fmla="*/ 868710 h 1847704"/>
                <a:gd name="connsiteX13645" fmla="*/ 712918 w 1842380"/>
                <a:gd name="connsiteY13645" fmla="*/ 868710 h 1847704"/>
                <a:gd name="connsiteX13646" fmla="*/ 712918 w 1842380"/>
                <a:gd name="connsiteY13646" fmla="*/ 885750 h 1847704"/>
                <a:gd name="connsiteX13647" fmla="*/ 712918 w 1842380"/>
                <a:gd name="connsiteY13647" fmla="*/ 919296 h 1847704"/>
                <a:gd name="connsiteX13648" fmla="*/ 711853 w 1842380"/>
                <a:gd name="connsiteY13648" fmla="*/ 922491 h 1847704"/>
                <a:gd name="connsiteX13649" fmla="*/ 712918 w 1842380"/>
                <a:gd name="connsiteY13649" fmla="*/ 931543 h 1847704"/>
                <a:gd name="connsiteX13650" fmla="*/ 712918 w 1842380"/>
                <a:gd name="connsiteY13650" fmla="*/ 944855 h 1847704"/>
                <a:gd name="connsiteX13651" fmla="*/ 711853 w 1842380"/>
                <a:gd name="connsiteY13651" fmla="*/ 949115 h 1847704"/>
                <a:gd name="connsiteX13652" fmla="*/ 712918 w 1842380"/>
                <a:gd name="connsiteY13652" fmla="*/ 953375 h 1847704"/>
                <a:gd name="connsiteX13653" fmla="*/ 712918 w 1842380"/>
                <a:gd name="connsiteY13653" fmla="*/ 984791 h 1847704"/>
                <a:gd name="connsiteX13654" fmla="*/ 711853 w 1842380"/>
                <a:gd name="connsiteY13654" fmla="*/ 981596 h 1847704"/>
                <a:gd name="connsiteX13655" fmla="*/ 711853 w 1842380"/>
                <a:gd name="connsiteY13655" fmla="*/ 983726 h 1847704"/>
                <a:gd name="connsiteX13656" fmla="*/ 711853 w 1842380"/>
                <a:gd name="connsiteY13656" fmla="*/ 888945 h 1847704"/>
                <a:gd name="connsiteX13657" fmla="*/ 712918 w 1842380"/>
                <a:gd name="connsiteY13657" fmla="*/ 885750 h 1847704"/>
                <a:gd name="connsiteX13658" fmla="*/ 712918 w 1842380"/>
                <a:gd name="connsiteY13658" fmla="*/ 885750 h 1847704"/>
                <a:gd name="connsiteX13659" fmla="*/ 712918 w 1842380"/>
                <a:gd name="connsiteY13659" fmla="*/ 1006090 h 1847704"/>
                <a:gd name="connsiteX13660" fmla="*/ 712918 w 1842380"/>
                <a:gd name="connsiteY13660" fmla="*/ 1017272 h 1847704"/>
                <a:gd name="connsiteX13661" fmla="*/ 711853 w 1842380"/>
                <a:gd name="connsiteY13661" fmla="*/ 1019402 h 1847704"/>
                <a:gd name="connsiteX13662" fmla="*/ 711853 w 1842380"/>
                <a:gd name="connsiteY13662" fmla="*/ 1009285 h 1847704"/>
                <a:gd name="connsiteX13663" fmla="*/ 712918 w 1842380"/>
                <a:gd name="connsiteY13663" fmla="*/ 1006090 h 1847704"/>
                <a:gd name="connsiteX13664" fmla="*/ 712918 w 1842380"/>
                <a:gd name="connsiteY13664" fmla="*/ 1006090 h 1847704"/>
                <a:gd name="connsiteX13665" fmla="*/ 712918 w 1842380"/>
                <a:gd name="connsiteY13665" fmla="*/ 1050286 h 1847704"/>
                <a:gd name="connsiteX13666" fmla="*/ 712918 w 1842380"/>
                <a:gd name="connsiteY13666" fmla="*/ 1071585 h 1847704"/>
                <a:gd name="connsiteX13667" fmla="*/ 711853 w 1842380"/>
                <a:gd name="connsiteY13667" fmla="*/ 1067325 h 1847704"/>
                <a:gd name="connsiteX13668" fmla="*/ 711853 w 1842380"/>
                <a:gd name="connsiteY13668" fmla="*/ 1055078 h 1847704"/>
                <a:gd name="connsiteX13669" fmla="*/ 712918 w 1842380"/>
                <a:gd name="connsiteY13669" fmla="*/ 1050286 h 1847704"/>
                <a:gd name="connsiteX13670" fmla="*/ 712918 w 1842380"/>
                <a:gd name="connsiteY13670" fmla="*/ 1050286 h 1847704"/>
                <a:gd name="connsiteX13671" fmla="*/ 712918 w 1842380"/>
                <a:gd name="connsiteY13671" fmla="*/ 1104066 h 1847704"/>
                <a:gd name="connsiteX13672" fmla="*/ 712918 w 1842380"/>
                <a:gd name="connsiteY13672" fmla="*/ 1116313 h 1847704"/>
                <a:gd name="connsiteX13673" fmla="*/ 711853 w 1842380"/>
                <a:gd name="connsiteY13673" fmla="*/ 1117378 h 1847704"/>
                <a:gd name="connsiteX13674" fmla="*/ 711853 w 1842380"/>
                <a:gd name="connsiteY13674" fmla="*/ 1106196 h 1847704"/>
                <a:gd name="connsiteX13675" fmla="*/ 712918 w 1842380"/>
                <a:gd name="connsiteY13675" fmla="*/ 1104066 h 1847704"/>
                <a:gd name="connsiteX13676" fmla="*/ 712918 w 1842380"/>
                <a:gd name="connsiteY13676" fmla="*/ 1104066 h 1847704"/>
                <a:gd name="connsiteX13677" fmla="*/ 712918 w 1842380"/>
                <a:gd name="connsiteY13677" fmla="*/ 1140275 h 1847704"/>
                <a:gd name="connsiteX13678" fmla="*/ 712918 w 1842380"/>
                <a:gd name="connsiteY13678" fmla="*/ 1149327 h 1847704"/>
                <a:gd name="connsiteX13679" fmla="*/ 711853 w 1842380"/>
                <a:gd name="connsiteY13679" fmla="*/ 1148262 h 1847704"/>
                <a:gd name="connsiteX13680" fmla="*/ 711853 w 1842380"/>
                <a:gd name="connsiteY13680" fmla="*/ 1139210 h 1847704"/>
                <a:gd name="connsiteX13681" fmla="*/ 712918 w 1842380"/>
                <a:gd name="connsiteY13681" fmla="*/ 1140275 h 1847704"/>
                <a:gd name="connsiteX13682" fmla="*/ 712918 w 1842380"/>
                <a:gd name="connsiteY13682" fmla="*/ 1140275 h 1847704"/>
                <a:gd name="connsiteX13683" fmla="*/ 712918 w 1842380"/>
                <a:gd name="connsiteY13683" fmla="*/ 1170626 h 1847704"/>
                <a:gd name="connsiteX13684" fmla="*/ 712918 w 1842380"/>
                <a:gd name="connsiteY13684" fmla="*/ 1183938 h 1847704"/>
                <a:gd name="connsiteX13685" fmla="*/ 711853 w 1842380"/>
                <a:gd name="connsiteY13685" fmla="*/ 1186068 h 1847704"/>
                <a:gd name="connsiteX13686" fmla="*/ 711853 w 1842380"/>
                <a:gd name="connsiteY13686" fmla="*/ 1170094 h 1847704"/>
                <a:gd name="connsiteX13687" fmla="*/ 712918 w 1842380"/>
                <a:gd name="connsiteY13687" fmla="*/ 1170094 h 1847704"/>
                <a:gd name="connsiteX13688" fmla="*/ 712918 w 1842380"/>
                <a:gd name="connsiteY13688" fmla="*/ 1170626 h 1847704"/>
                <a:gd name="connsiteX13689" fmla="*/ 712918 w 1842380"/>
                <a:gd name="connsiteY13689" fmla="*/ 1224939 h 1847704"/>
                <a:gd name="connsiteX13690" fmla="*/ 712918 w 1842380"/>
                <a:gd name="connsiteY13690" fmla="*/ 1285642 h 1847704"/>
                <a:gd name="connsiteX13691" fmla="*/ 711853 w 1842380"/>
                <a:gd name="connsiteY13691" fmla="*/ 1285642 h 1847704"/>
                <a:gd name="connsiteX13692" fmla="*/ 711853 w 1842380"/>
                <a:gd name="connsiteY13692" fmla="*/ 1227069 h 1847704"/>
                <a:gd name="connsiteX13693" fmla="*/ 712918 w 1842380"/>
                <a:gd name="connsiteY13693" fmla="*/ 1224939 h 1847704"/>
                <a:gd name="connsiteX13694" fmla="*/ 712918 w 1842380"/>
                <a:gd name="connsiteY13694" fmla="*/ 1224939 h 1847704"/>
                <a:gd name="connsiteX13695" fmla="*/ 712918 w 1842380"/>
                <a:gd name="connsiteY13695" fmla="*/ 1224939 h 1847704"/>
                <a:gd name="connsiteX13696" fmla="*/ 712918 w 1842380"/>
                <a:gd name="connsiteY13696" fmla="*/ 1377761 h 1847704"/>
                <a:gd name="connsiteX13697" fmla="*/ 712918 w 1842380"/>
                <a:gd name="connsiteY13697" fmla="*/ 1440594 h 1847704"/>
                <a:gd name="connsiteX13698" fmla="*/ 711853 w 1842380"/>
                <a:gd name="connsiteY13698" fmla="*/ 1439529 h 1847704"/>
                <a:gd name="connsiteX13699" fmla="*/ 711853 w 1842380"/>
                <a:gd name="connsiteY13699" fmla="*/ 1376696 h 1847704"/>
                <a:gd name="connsiteX13700" fmla="*/ 712918 w 1842380"/>
                <a:gd name="connsiteY13700" fmla="*/ 1377761 h 1847704"/>
                <a:gd name="connsiteX13701" fmla="*/ 712918 w 1842380"/>
                <a:gd name="connsiteY13701" fmla="*/ 1377761 h 1847704"/>
                <a:gd name="connsiteX13702" fmla="*/ 712918 w 1842380"/>
                <a:gd name="connsiteY13702" fmla="*/ 1564661 h 1847704"/>
                <a:gd name="connsiteX13703" fmla="*/ 712918 w 1842380"/>
                <a:gd name="connsiteY13703" fmla="*/ 1571584 h 1847704"/>
                <a:gd name="connsiteX13704" fmla="*/ 711853 w 1842380"/>
                <a:gd name="connsiteY13704" fmla="*/ 1575844 h 1847704"/>
                <a:gd name="connsiteX13705" fmla="*/ 711853 w 1842380"/>
                <a:gd name="connsiteY13705" fmla="*/ 1563596 h 1847704"/>
                <a:gd name="connsiteX13706" fmla="*/ 712918 w 1842380"/>
                <a:gd name="connsiteY13706" fmla="*/ 1564661 h 1847704"/>
                <a:gd name="connsiteX13707" fmla="*/ 712918 w 1842380"/>
                <a:gd name="connsiteY13707" fmla="*/ 1564661 h 1847704"/>
                <a:gd name="connsiteX13708" fmla="*/ 712918 w 1842380"/>
                <a:gd name="connsiteY13708" fmla="*/ 1715353 h 1847704"/>
                <a:gd name="connsiteX13709" fmla="*/ 712918 w 1842380"/>
                <a:gd name="connsiteY13709" fmla="*/ 1729730 h 1847704"/>
                <a:gd name="connsiteX13710" fmla="*/ 711853 w 1842380"/>
                <a:gd name="connsiteY13710" fmla="*/ 1729730 h 1847704"/>
                <a:gd name="connsiteX13711" fmla="*/ 711853 w 1842380"/>
                <a:gd name="connsiteY13711" fmla="*/ 1715353 h 1847704"/>
                <a:gd name="connsiteX13712" fmla="*/ 712918 w 1842380"/>
                <a:gd name="connsiteY13712" fmla="*/ 1715353 h 1847704"/>
                <a:gd name="connsiteX13713" fmla="*/ 712918 w 1842380"/>
                <a:gd name="connsiteY13713" fmla="*/ 1715353 h 1847704"/>
                <a:gd name="connsiteX13714" fmla="*/ 712918 w 1842380"/>
                <a:gd name="connsiteY13714" fmla="*/ 1739315 h 1847704"/>
                <a:gd name="connsiteX13715" fmla="*/ 712918 w 1842380"/>
                <a:gd name="connsiteY13715" fmla="*/ 1802147 h 1847704"/>
                <a:gd name="connsiteX13716" fmla="*/ 711853 w 1842380"/>
                <a:gd name="connsiteY13716" fmla="*/ 1797887 h 1847704"/>
                <a:gd name="connsiteX13717" fmla="*/ 711853 w 1842380"/>
                <a:gd name="connsiteY13717" fmla="*/ 1734522 h 1847704"/>
                <a:gd name="connsiteX13718" fmla="*/ 712918 w 1842380"/>
                <a:gd name="connsiteY13718" fmla="*/ 1739315 h 1847704"/>
                <a:gd name="connsiteX13719" fmla="*/ 712918 w 1842380"/>
                <a:gd name="connsiteY13719" fmla="*/ 1739315 h 1847704"/>
                <a:gd name="connsiteX13720" fmla="*/ 712918 w 1842380"/>
                <a:gd name="connsiteY13720" fmla="*/ 1802147 h 1847704"/>
                <a:gd name="connsiteX13721" fmla="*/ 712918 w 1842380"/>
                <a:gd name="connsiteY13721" fmla="*/ 1819187 h 1847704"/>
                <a:gd name="connsiteX13722" fmla="*/ 711853 w 1842380"/>
                <a:gd name="connsiteY13722" fmla="*/ 1819187 h 1847704"/>
                <a:gd name="connsiteX13723" fmla="*/ 711853 w 1842380"/>
                <a:gd name="connsiteY13723" fmla="*/ 1803212 h 1847704"/>
                <a:gd name="connsiteX13724" fmla="*/ 711853 w 1842380"/>
                <a:gd name="connsiteY13724" fmla="*/ 1803212 h 1847704"/>
                <a:gd name="connsiteX13725" fmla="*/ 711853 w 1842380"/>
                <a:gd name="connsiteY13725" fmla="*/ 1802147 h 1847704"/>
                <a:gd name="connsiteX13726" fmla="*/ 712918 w 1842380"/>
                <a:gd name="connsiteY13726" fmla="*/ 1802147 h 1847704"/>
                <a:gd name="connsiteX13727" fmla="*/ 711853 w 1842380"/>
                <a:gd name="connsiteY13727" fmla="*/ 30055 h 1847704"/>
                <a:gd name="connsiteX13728" fmla="*/ 711853 w 1842380"/>
                <a:gd name="connsiteY13728" fmla="*/ 47094 h 1847704"/>
                <a:gd name="connsiteX13729" fmla="*/ 692684 w 1842380"/>
                <a:gd name="connsiteY13729" fmla="*/ 48159 h 1847704"/>
                <a:gd name="connsiteX13730" fmla="*/ 692684 w 1842380"/>
                <a:gd name="connsiteY13730" fmla="*/ 31120 h 1847704"/>
                <a:gd name="connsiteX13731" fmla="*/ 711853 w 1842380"/>
                <a:gd name="connsiteY13731" fmla="*/ 30055 h 1847704"/>
                <a:gd name="connsiteX13732" fmla="*/ 711853 w 1842380"/>
                <a:gd name="connsiteY13732" fmla="*/ 30055 h 1847704"/>
                <a:gd name="connsiteX13733" fmla="*/ 711853 w 1842380"/>
                <a:gd name="connsiteY13733" fmla="*/ 99809 h 1847704"/>
                <a:gd name="connsiteX13734" fmla="*/ 711853 w 1842380"/>
                <a:gd name="connsiteY13734" fmla="*/ 133356 h 1847704"/>
                <a:gd name="connsiteX13735" fmla="*/ 692684 w 1842380"/>
                <a:gd name="connsiteY13735" fmla="*/ 142408 h 1847704"/>
                <a:gd name="connsiteX13736" fmla="*/ 692684 w 1842380"/>
                <a:gd name="connsiteY13736" fmla="*/ 125369 h 1847704"/>
                <a:gd name="connsiteX13737" fmla="*/ 705996 w 1842380"/>
                <a:gd name="connsiteY13737" fmla="*/ 118446 h 1847704"/>
                <a:gd name="connsiteX13738" fmla="*/ 692684 w 1842380"/>
                <a:gd name="connsiteY13738" fmla="*/ 108329 h 1847704"/>
                <a:gd name="connsiteX13739" fmla="*/ 692684 w 1842380"/>
                <a:gd name="connsiteY13739" fmla="*/ 81173 h 1847704"/>
                <a:gd name="connsiteX13740" fmla="*/ 711853 w 1842380"/>
                <a:gd name="connsiteY13740" fmla="*/ 99809 h 1847704"/>
                <a:gd name="connsiteX13741" fmla="*/ 711853 w 1842380"/>
                <a:gd name="connsiteY13741" fmla="*/ 99809 h 1847704"/>
                <a:gd name="connsiteX13742" fmla="*/ 711853 w 1842380"/>
                <a:gd name="connsiteY13742" fmla="*/ 220682 h 1847704"/>
                <a:gd name="connsiteX13743" fmla="*/ 711853 w 1842380"/>
                <a:gd name="connsiteY13743" fmla="*/ 361257 h 1847704"/>
                <a:gd name="connsiteX13744" fmla="*/ 707593 w 1842380"/>
                <a:gd name="connsiteY13744" fmla="*/ 369244 h 1847704"/>
                <a:gd name="connsiteX13745" fmla="*/ 693216 w 1842380"/>
                <a:gd name="connsiteY13745" fmla="*/ 378296 h 1847704"/>
                <a:gd name="connsiteX13746" fmla="*/ 693216 w 1842380"/>
                <a:gd name="connsiteY13746" fmla="*/ 323983 h 1847704"/>
                <a:gd name="connsiteX13747" fmla="*/ 704398 w 1842380"/>
                <a:gd name="connsiteY13747" fmla="*/ 270203 h 1847704"/>
                <a:gd name="connsiteX13748" fmla="*/ 698541 w 1842380"/>
                <a:gd name="connsiteY13748" fmla="*/ 265943 h 1847704"/>
                <a:gd name="connsiteX13749" fmla="*/ 692684 w 1842380"/>
                <a:gd name="connsiteY13749" fmla="*/ 268073 h 1847704"/>
                <a:gd name="connsiteX13750" fmla="*/ 692684 w 1842380"/>
                <a:gd name="connsiteY13750" fmla="*/ 191396 h 1847704"/>
                <a:gd name="connsiteX13751" fmla="*/ 700671 w 1842380"/>
                <a:gd name="connsiteY13751" fmla="*/ 190331 h 1847704"/>
                <a:gd name="connsiteX13752" fmla="*/ 706528 w 1842380"/>
                <a:gd name="connsiteY13752" fmla="*/ 198318 h 1847704"/>
                <a:gd name="connsiteX13753" fmla="*/ 711853 w 1842380"/>
                <a:gd name="connsiteY13753" fmla="*/ 220682 h 1847704"/>
                <a:gd name="connsiteX13754" fmla="*/ 711853 w 1842380"/>
                <a:gd name="connsiteY13754" fmla="*/ 220682 h 1847704"/>
                <a:gd name="connsiteX13755" fmla="*/ 711853 w 1842380"/>
                <a:gd name="connsiteY13755" fmla="*/ 428882 h 1847704"/>
                <a:gd name="connsiteX13756" fmla="*/ 711853 w 1842380"/>
                <a:gd name="connsiteY13756" fmla="*/ 440064 h 1847704"/>
                <a:gd name="connsiteX13757" fmla="*/ 692684 w 1842380"/>
                <a:gd name="connsiteY13757" fmla="*/ 444324 h 1847704"/>
                <a:gd name="connsiteX13758" fmla="*/ 692684 w 1842380"/>
                <a:gd name="connsiteY13758" fmla="*/ 434207 h 1847704"/>
                <a:gd name="connsiteX13759" fmla="*/ 711853 w 1842380"/>
                <a:gd name="connsiteY13759" fmla="*/ 428882 h 1847704"/>
                <a:gd name="connsiteX13760" fmla="*/ 711853 w 1842380"/>
                <a:gd name="connsiteY13760" fmla="*/ 428882 h 1847704"/>
                <a:gd name="connsiteX13761" fmla="*/ 711853 w 1842380"/>
                <a:gd name="connsiteY13761" fmla="*/ 470415 h 1847704"/>
                <a:gd name="connsiteX13762" fmla="*/ 711853 w 1842380"/>
                <a:gd name="connsiteY13762" fmla="*/ 482662 h 1847704"/>
                <a:gd name="connsiteX13763" fmla="*/ 692684 w 1842380"/>
                <a:gd name="connsiteY13763" fmla="*/ 470415 h 1847704"/>
                <a:gd name="connsiteX13764" fmla="*/ 692684 w 1842380"/>
                <a:gd name="connsiteY13764" fmla="*/ 457103 h 1847704"/>
                <a:gd name="connsiteX13765" fmla="*/ 711853 w 1842380"/>
                <a:gd name="connsiteY13765" fmla="*/ 470415 h 1847704"/>
                <a:gd name="connsiteX13766" fmla="*/ 711853 w 1842380"/>
                <a:gd name="connsiteY13766" fmla="*/ 470415 h 1847704"/>
                <a:gd name="connsiteX13767" fmla="*/ 711853 w 1842380"/>
                <a:gd name="connsiteY13767" fmla="*/ 483727 h 1847704"/>
                <a:gd name="connsiteX13768" fmla="*/ 711853 w 1842380"/>
                <a:gd name="connsiteY13768" fmla="*/ 494909 h 1847704"/>
                <a:gd name="connsiteX13769" fmla="*/ 692684 w 1842380"/>
                <a:gd name="connsiteY13769" fmla="*/ 503962 h 1847704"/>
                <a:gd name="connsiteX13770" fmla="*/ 692684 w 1842380"/>
                <a:gd name="connsiteY13770" fmla="*/ 493845 h 1847704"/>
                <a:gd name="connsiteX13771" fmla="*/ 711853 w 1842380"/>
                <a:gd name="connsiteY13771" fmla="*/ 483727 h 1847704"/>
                <a:gd name="connsiteX13772" fmla="*/ 711853 w 1842380"/>
                <a:gd name="connsiteY13772" fmla="*/ 483727 h 1847704"/>
                <a:gd name="connsiteX13773" fmla="*/ 711853 w 1842380"/>
                <a:gd name="connsiteY13773" fmla="*/ 534313 h 1847704"/>
                <a:gd name="connsiteX13774" fmla="*/ 711853 w 1842380"/>
                <a:gd name="connsiteY13774" fmla="*/ 593951 h 1847704"/>
                <a:gd name="connsiteX13775" fmla="*/ 710788 w 1842380"/>
                <a:gd name="connsiteY13775" fmla="*/ 591821 h 1847704"/>
                <a:gd name="connsiteX13776" fmla="*/ 701736 w 1842380"/>
                <a:gd name="connsiteY13776" fmla="*/ 578509 h 1847704"/>
                <a:gd name="connsiteX13777" fmla="*/ 694814 w 1842380"/>
                <a:gd name="connsiteY13777" fmla="*/ 567327 h 1847704"/>
                <a:gd name="connsiteX13778" fmla="*/ 692684 w 1842380"/>
                <a:gd name="connsiteY13778" fmla="*/ 565197 h 1847704"/>
                <a:gd name="connsiteX13779" fmla="*/ 692684 w 1842380"/>
                <a:gd name="connsiteY13779" fmla="*/ 547093 h 1847704"/>
                <a:gd name="connsiteX13780" fmla="*/ 695879 w 1842380"/>
                <a:gd name="connsiteY13780" fmla="*/ 543898 h 1847704"/>
                <a:gd name="connsiteX13781" fmla="*/ 709191 w 1842380"/>
                <a:gd name="connsiteY13781" fmla="*/ 535910 h 1847704"/>
                <a:gd name="connsiteX13782" fmla="*/ 711853 w 1842380"/>
                <a:gd name="connsiteY13782" fmla="*/ 534313 h 1847704"/>
                <a:gd name="connsiteX13783" fmla="*/ 711853 w 1842380"/>
                <a:gd name="connsiteY13783" fmla="*/ 534313 h 1847704"/>
                <a:gd name="connsiteX13784" fmla="*/ 711853 w 1842380"/>
                <a:gd name="connsiteY13784" fmla="*/ 681810 h 1847704"/>
                <a:gd name="connsiteX13785" fmla="*/ 711853 w 1842380"/>
                <a:gd name="connsiteY13785" fmla="*/ 690862 h 1847704"/>
                <a:gd name="connsiteX13786" fmla="*/ 707593 w 1842380"/>
                <a:gd name="connsiteY13786" fmla="*/ 686602 h 1847704"/>
                <a:gd name="connsiteX13787" fmla="*/ 696411 w 1842380"/>
                <a:gd name="connsiteY13787" fmla="*/ 706836 h 1847704"/>
                <a:gd name="connsiteX13788" fmla="*/ 696411 w 1842380"/>
                <a:gd name="connsiteY13788" fmla="*/ 706836 h 1847704"/>
                <a:gd name="connsiteX13789" fmla="*/ 693216 w 1842380"/>
                <a:gd name="connsiteY13789" fmla="*/ 711096 h 1847704"/>
                <a:gd name="connsiteX13790" fmla="*/ 693216 w 1842380"/>
                <a:gd name="connsiteY13790" fmla="*/ 699914 h 1847704"/>
                <a:gd name="connsiteX13791" fmla="*/ 693216 w 1842380"/>
                <a:gd name="connsiteY13791" fmla="*/ 671693 h 1847704"/>
                <a:gd name="connsiteX13792" fmla="*/ 693216 w 1842380"/>
                <a:gd name="connsiteY13792" fmla="*/ 664238 h 1847704"/>
                <a:gd name="connsiteX13793" fmla="*/ 705463 w 1842380"/>
                <a:gd name="connsiteY13793" fmla="*/ 677550 h 1847704"/>
                <a:gd name="connsiteX13794" fmla="*/ 711853 w 1842380"/>
                <a:gd name="connsiteY13794" fmla="*/ 681810 h 1847704"/>
                <a:gd name="connsiteX13795" fmla="*/ 711853 w 1842380"/>
                <a:gd name="connsiteY13795" fmla="*/ 681810 h 1847704"/>
                <a:gd name="connsiteX13796" fmla="*/ 711853 w 1842380"/>
                <a:gd name="connsiteY13796" fmla="*/ 722811 h 1847704"/>
                <a:gd name="connsiteX13797" fmla="*/ 711853 w 1842380"/>
                <a:gd name="connsiteY13797" fmla="*/ 733993 h 1847704"/>
                <a:gd name="connsiteX13798" fmla="*/ 708658 w 1842380"/>
                <a:gd name="connsiteY13798" fmla="*/ 738253 h 1847704"/>
                <a:gd name="connsiteX13799" fmla="*/ 707593 w 1842380"/>
                <a:gd name="connsiteY13799" fmla="*/ 741448 h 1847704"/>
                <a:gd name="connsiteX13800" fmla="*/ 711853 w 1842380"/>
                <a:gd name="connsiteY13800" fmla="*/ 752630 h 1847704"/>
                <a:gd name="connsiteX13801" fmla="*/ 711853 w 1842380"/>
                <a:gd name="connsiteY13801" fmla="*/ 762747 h 1847704"/>
                <a:gd name="connsiteX13802" fmla="*/ 701736 w 1842380"/>
                <a:gd name="connsiteY13802" fmla="*/ 749435 h 1847704"/>
                <a:gd name="connsiteX13803" fmla="*/ 692684 w 1842380"/>
                <a:gd name="connsiteY13803" fmla="*/ 743578 h 1847704"/>
                <a:gd name="connsiteX13804" fmla="*/ 692684 w 1842380"/>
                <a:gd name="connsiteY13804" fmla="*/ 734525 h 1847704"/>
                <a:gd name="connsiteX13805" fmla="*/ 700671 w 1842380"/>
                <a:gd name="connsiteY13805" fmla="*/ 741448 h 1847704"/>
                <a:gd name="connsiteX13806" fmla="*/ 702801 w 1842380"/>
                <a:gd name="connsiteY13806" fmla="*/ 734525 h 1847704"/>
                <a:gd name="connsiteX13807" fmla="*/ 711853 w 1842380"/>
                <a:gd name="connsiteY13807" fmla="*/ 722811 h 1847704"/>
                <a:gd name="connsiteX13808" fmla="*/ 711853 w 1842380"/>
                <a:gd name="connsiteY13808" fmla="*/ 722811 h 1847704"/>
                <a:gd name="connsiteX13809" fmla="*/ 711853 w 1842380"/>
                <a:gd name="connsiteY13809" fmla="*/ 801618 h 1847704"/>
                <a:gd name="connsiteX13810" fmla="*/ 711853 w 1842380"/>
                <a:gd name="connsiteY13810" fmla="*/ 811735 h 1847704"/>
                <a:gd name="connsiteX13811" fmla="*/ 708658 w 1842380"/>
                <a:gd name="connsiteY13811" fmla="*/ 818657 h 1847704"/>
                <a:gd name="connsiteX13812" fmla="*/ 707593 w 1842380"/>
                <a:gd name="connsiteY13812" fmla="*/ 820787 h 1847704"/>
                <a:gd name="connsiteX13813" fmla="*/ 711853 w 1842380"/>
                <a:gd name="connsiteY13813" fmla="*/ 819722 h 1847704"/>
                <a:gd name="connsiteX13814" fmla="*/ 711853 w 1842380"/>
                <a:gd name="connsiteY13814" fmla="*/ 826644 h 1847704"/>
                <a:gd name="connsiteX13815" fmla="*/ 695879 w 1842380"/>
                <a:gd name="connsiteY13815" fmla="*/ 846879 h 1847704"/>
                <a:gd name="connsiteX13816" fmla="*/ 694814 w 1842380"/>
                <a:gd name="connsiteY13816" fmla="*/ 849009 h 1847704"/>
                <a:gd name="connsiteX13817" fmla="*/ 711853 w 1842380"/>
                <a:gd name="connsiteY13817" fmla="*/ 845814 h 1847704"/>
                <a:gd name="connsiteX13818" fmla="*/ 711853 w 1842380"/>
                <a:gd name="connsiteY13818" fmla="*/ 852736 h 1847704"/>
                <a:gd name="connsiteX13819" fmla="*/ 692684 w 1842380"/>
                <a:gd name="connsiteY13819" fmla="*/ 858593 h 1847704"/>
                <a:gd name="connsiteX13820" fmla="*/ 692684 w 1842380"/>
                <a:gd name="connsiteY13820" fmla="*/ 836229 h 1847704"/>
                <a:gd name="connsiteX13821" fmla="*/ 699606 w 1842380"/>
                <a:gd name="connsiteY13821" fmla="*/ 826112 h 1847704"/>
                <a:gd name="connsiteX13822" fmla="*/ 701736 w 1842380"/>
                <a:gd name="connsiteY13822" fmla="*/ 819190 h 1847704"/>
                <a:gd name="connsiteX13823" fmla="*/ 711853 w 1842380"/>
                <a:gd name="connsiteY13823" fmla="*/ 801618 h 1847704"/>
                <a:gd name="connsiteX13824" fmla="*/ 711853 w 1842380"/>
                <a:gd name="connsiteY13824" fmla="*/ 801618 h 1847704"/>
                <a:gd name="connsiteX13825" fmla="*/ 711853 w 1842380"/>
                <a:gd name="connsiteY13825" fmla="*/ 868710 h 1847704"/>
                <a:gd name="connsiteX13826" fmla="*/ 711853 w 1842380"/>
                <a:gd name="connsiteY13826" fmla="*/ 876697 h 1847704"/>
                <a:gd name="connsiteX13827" fmla="*/ 692684 w 1842380"/>
                <a:gd name="connsiteY13827" fmla="*/ 880957 h 1847704"/>
                <a:gd name="connsiteX13828" fmla="*/ 692684 w 1842380"/>
                <a:gd name="connsiteY13828" fmla="*/ 874035 h 1847704"/>
                <a:gd name="connsiteX13829" fmla="*/ 711853 w 1842380"/>
                <a:gd name="connsiteY13829" fmla="*/ 868710 h 1847704"/>
                <a:gd name="connsiteX13830" fmla="*/ 711853 w 1842380"/>
                <a:gd name="connsiteY13830" fmla="*/ 868710 h 1847704"/>
                <a:gd name="connsiteX13831" fmla="*/ 711853 w 1842380"/>
                <a:gd name="connsiteY13831" fmla="*/ 890542 h 1847704"/>
                <a:gd name="connsiteX13832" fmla="*/ 711853 w 1842380"/>
                <a:gd name="connsiteY13832" fmla="*/ 985323 h 1847704"/>
                <a:gd name="connsiteX13833" fmla="*/ 692684 w 1842380"/>
                <a:gd name="connsiteY13833" fmla="*/ 1004493 h 1847704"/>
                <a:gd name="connsiteX13834" fmla="*/ 692684 w 1842380"/>
                <a:gd name="connsiteY13834" fmla="*/ 993311 h 1847704"/>
                <a:gd name="connsiteX13835" fmla="*/ 708658 w 1842380"/>
                <a:gd name="connsiteY13835" fmla="*/ 976271 h 1847704"/>
                <a:gd name="connsiteX13836" fmla="*/ 708658 w 1842380"/>
                <a:gd name="connsiteY13836" fmla="*/ 957102 h 1847704"/>
                <a:gd name="connsiteX13837" fmla="*/ 692684 w 1842380"/>
                <a:gd name="connsiteY13837" fmla="*/ 967219 h 1847704"/>
                <a:gd name="connsiteX13838" fmla="*/ 692684 w 1842380"/>
                <a:gd name="connsiteY13838" fmla="*/ 959232 h 1847704"/>
                <a:gd name="connsiteX13839" fmla="*/ 704931 w 1842380"/>
                <a:gd name="connsiteY13839" fmla="*/ 949115 h 1847704"/>
                <a:gd name="connsiteX13840" fmla="*/ 707061 w 1842380"/>
                <a:gd name="connsiteY13840" fmla="*/ 928880 h 1847704"/>
                <a:gd name="connsiteX13841" fmla="*/ 692684 w 1842380"/>
                <a:gd name="connsiteY13841" fmla="*/ 936868 h 1847704"/>
                <a:gd name="connsiteX13842" fmla="*/ 692684 w 1842380"/>
                <a:gd name="connsiteY13842" fmla="*/ 929945 h 1847704"/>
                <a:gd name="connsiteX13843" fmla="*/ 704931 w 1842380"/>
                <a:gd name="connsiteY13843" fmla="*/ 920893 h 1847704"/>
                <a:gd name="connsiteX13844" fmla="*/ 709191 w 1842380"/>
                <a:gd name="connsiteY13844" fmla="*/ 901724 h 1847704"/>
                <a:gd name="connsiteX13845" fmla="*/ 692151 w 1842380"/>
                <a:gd name="connsiteY13845" fmla="*/ 908646 h 1847704"/>
                <a:gd name="connsiteX13846" fmla="*/ 692151 w 1842380"/>
                <a:gd name="connsiteY13846" fmla="*/ 901724 h 1847704"/>
                <a:gd name="connsiteX13847" fmla="*/ 708126 w 1842380"/>
                <a:gd name="connsiteY13847" fmla="*/ 893737 h 1847704"/>
                <a:gd name="connsiteX13848" fmla="*/ 711853 w 1842380"/>
                <a:gd name="connsiteY13848" fmla="*/ 890542 h 1847704"/>
                <a:gd name="connsiteX13849" fmla="*/ 711853 w 1842380"/>
                <a:gd name="connsiteY13849" fmla="*/ 890542 h 1847704"/>
                <a:gd name="connsiteX13850" fmla="*/ 711853 w 1842380"/>
                <a:gd name="connsiteY13850" fmla="*/ 1009817 h 1847704"/>
                <a:gd name="connsiteX13851" fmla="*/ 711853 w 1842380"/>
                <a:gd name="connsiteY13851" fmla="*/ 1019935 h 1847704"/>
                <a:gd name="connsiteX13852" fmla="*/ 709723 w 1842380"/>
                <a:gd name="connsiteY13852" fmla="*/ 1053481 h 1847704"/>
                <a:gd name="connsiteX13853" fmla="*/ 710788 w 1842380"/>
                <a:gd name="connsiteY13853" fmla="*/ 1055611 h 1847704"/>
                <a:gd name="connsiteX13854" fmla="*/ 711853 w 1842380"/>
                <a:gd name="connsiteY13854" fmla="*/ 1054546 h 1847704"/>
                <a:gd name="connsiteX13855" fmla="*/ 711853 w 1842380"/>
                <a:gd name="connsiteY13855" fmla="*/ 1066793 h 1847704"/>
                <a:gd name="connsiteX13856" fmla="*/ 710788 w 1842380"/>
                <a:gd name="connsiteY13856" fmla="*/ 1064663 h 1847704"/>
                <a:gd name="connsiteX13857" fmla="*/ 706528 w 1842380"/>
                <a:gd name="connsiteY13857" fmla="*/ 1060403 h 1847704"/>
                <a:gd name="connsiteX13858" fmla="*/ 696411 w 1842380"/>
                <a:gd name="connsiteY13858" fmla="*/ 1038039 h 1847704"/>
                <a:gd name="connsiteX13859" fmla="*/ 693216 w 1842380"/>
                <a:gd name="connsiteY13859" fmla="*/ 1032182 h 1847704"/>
                <a:gd name="connsiteX13860" fmla="*/ 693216 w 1842380"/>
                <a:gd name="connsiteY13860" fmla="*/ 1017272 h 1847704"/>
                <a:gd name="connsiteX13861" fmla="*/ 696411 w 1842380"/>
                <a:gd name="connsiteY13861" fmla="*/ 1026324 h 1847704"/>
                <a:gd name="connsiteX13862" fmla="*/ 698541 w 1842380"/>
                <a:gd name="connsiteY13862" fmla="*/ 1027389 h 1847704"/>
                <a:gd name="connsiteX13863" fmla="*/ 711853 w 1842380"/>
                <a:gd name="connsiteY13863" fmla="*/ 1009817 h 1847704"/>
                <a:gd name="connsiteX13864" fmla="*/ 711853 w 1842380"/>
                <a:gd name="connsiteY13864" fmla="*/ 1009817 h 1847704"/>
                <a:gd name="connsiteX13865" fmla="*/ 711853 w 1842380"/>
                <a:gd name="connsiteY13865" fmla="*/ 1106729 h 1847704"/>
                <a:gd name="connsiteX13866" fmla="*/ 711853 w 1842380"/>
                <a:gd name="connsiteY13866" fmla="*/ 1117911 h 1847704"/>
                <a:gd name="connsiteX13867" fmla="*/ 695879 w 1842380"/>
                <a:gd name="connsiteY13867" fmla="*/ 1131223 h 1847704"/>
                <a:gd name="connsiteX13868" fmla="*/ 700139 w 1842380"/>
                <a:gd name="connsiteY13868" fmla="*/ 1132288 h 1847704"/>
                <a:gd name="connsiteX13869" fmla="*/ 711321 w 1842380"/>
                <a:gd name="connsiteY13869" fmla="*/ 1139210 h 1847704"/>
                <a:gd name="connsiteX13870" fmla="*/ 711321 w 1842380"/>
                <a:gd name="connsiteY13870" fmla="*/ 1148262 h 1847704"/>
                <a:gd name="connsiteX13871" fmla="*/ 710256 w 1842380"/>
                <a:gd name="connsiteY13871" fmla="*/ 1147197 h 1847704"/>
                <a:gd name="connsiteX13872" fmla="*/ 710256 w 1842380"/>
                <a:gd name="connsiteY13872" fmla="*/ 1147197 h 1847704"/>
                <a:gd name="connsiteX13873" fmla="*/ 692151 w 1842380"/>
                <a:gd name="connsiteY13873" fmla="*/ 1137080 h 1847704"/>
                <a:gd name="connsiteX13874" fmla="*/ 692151 w 1842380"/>
                <a:gd name="connsiteY13874" fmla="*/ 1124833 h 1847704"/>
                <a:gd name="connsiteX13875" fmla="*/ 708126 w 1842380"/>
                <a:gd name="connsiteY13875" fmla="*/ 1111521 h 1847704"/>
                <a:gd name="connsiteX13876" fmla="*/ 711853 w 1842380"/>
                <a:gd name="connsiteY13876" fmla="*/ 1106729 h 1847704"/>
                <a:gd name="connsiteX13877" fmla="*/ 711853 w 1842380"/>
                <a:gd name="connsiteY13877" fmla="*/ 1106729 h 1847704"/>
                <a:gd name="connsiteX13878" fmla="*/ 711853 w 1842380"/>
                <a:gd name="connsiteY13878" fmla="*/ 1170626 h 1847704"/>
                <a:gd name="connsiteX13879" fmla="*/ 711853 w 1842380"/>
                <a:gd name="connsiteY13879" fmla="*/ 1186601 h 1847704"/>
                <a:gd name="connsiteX13880" fmla="*/ 698541 w 1842380"/>
                <a:gd name="connsiteY13880" fmla="*/ 1196718 h 1847704"/>
                <a:gd name="connsiteX13881" fmla="*/ 692684 w 1842380"/>
                <a:gd name="connsiteY13881" fmla="*/ 1204705 h 1847704"/>
                <a:gd name="connsiteX13882" fmla="*/ 692684 w 1842380"/>
                <a:gd name="connsiteY13882" fmla="*/ 1191393 h 1847704"/>
                <a:gd name="connsiteX13883" fmla="*/ 709723 w 1842380"/>
                <a:gd name="connsiteY13883" fmla="*/ 1179146 h 1847704"/>
                <a:gd name="connsiteX13884" fmla="*/ 692684 w 1842380"/>
                <a:gd name="connsiteY13884" fmla="*/ 1170094 h 1847704"/>
                <a:gd name="connsiteX13885" fmla="*/ 692684 w 1842380"/>
                <a:gd name="connsiteY13885" fmla="*/ 1161042 h 1847704"/>
                <a:gd name="connsiteX13886" fmla="*/ 711853 w 1842380"/>
                <a:gd name="connsiteY13886" fmla="*/ 1170626 h 1847704"/>
                <a:gd name="connsiteX13887" fmla="*/ 711853 w 1842380"/>
                <a:gd name="connsiteY13887" fmla="*/ 1170626 h 1847704"/>
                <a:gd name="connsiteX13888" fmla="*/ 711853 w 1842380"/>
                <a:gd name="connsiteY13888" fmla="*/ 1227069 h 1847704"/>
                <a:gd name="connsiteX13889" fmla="*/ 711853 w 1842380"/>
                <a:gd name="connsiteY13889" fmla="*/ 1285642 h 1847704"/>
                <a:gd name="connsiteX13890" fmla="*/ 710788 w 1842380"/>
                <a:gd name="connsiteY13890" fmla="*/ 1284577 h 1847704"/>
                <a:gd name="connsiteX13891" fmla="*/ 703866 w 1842380"/>
                <a:gd name="connsiteY13891" fmla="*/ 1283512 h 1847704"/>
                <a:gd name="connsiteX13892" fmla="*/ 694814 w 1842380"/>
                <a:gd name="connsiteY13892" fmla="*/ 1277655 h 1847704"/>
                <a:gd name="connsiteX13893" fmla="*/ 692684 w 1842380"/>
                <a:gd name="connsiteY13893" fmla="*/ 1275525 h 1847704"/>
                <a:gd name="connsiteX13894" fmla="*/ 692684 w 1842380"/>
                <a:gd name="connsiteY13894" fmla="*/ 1255291 h 1847704"/>
                <a:gd name="connsiteX13895" fmla="*/ 693749 w 1842380"/>
                <a:gd name="connsiteY13895" fmla="*/ 1254226 h 1847704"/>
                <a:gd name="connsiteX13896" fmla="*/ 699606 w 1842380"/>
                <a:gd name="connsiteY13896" fmla="*/ 1248368 h 1847704"/>
                <a:gd name="connsiteX13897" fmla="*/ 701736 w 1842380"/>
                <a:gd name="connsiteY13897" fmla="*/ 1245174 h 1847704"/>
                <a:gd name="connsiteX13898" fmla="*/ 709723 w 1842380"/>
                <a:gd name="connsiteY13898" fmla="*/ 1230797 h 1847704"/>
                <a:gd name="connsiteX13899" fmla="*/ 711853 w 1842380"/>
                <a:gd name="connsiteY13899" fmla="*/ 1227069 h 1847704"/>
                <a:gd name="connsiteX13900" fmla="*/ 711853 w 1842380"/>
                <a:gd name="connsiteY13900" fmla="*/ 1227069 h 1847704"/>
                <a:gd name="connsiteX13901" fmla="*/ 711853 w 1842380"/>
                <a:gd name="connsiteY13901" fmla="*/ 1376696 h 1847704"/>
                <a:gd name="connsiteX13902" fmla="*/ 711853 w 1842380"/>
                <a:gd name="connsiteY13902" fmla="*/ 1439529 h 1847704"/>
                <a:gd name="connsiteX13903" fmla="*/ 709723 w 1842380"/>
                <a:gd name="connsiteY13903" fmla="*/ 1439529 h 1847704"/>
                <a:gd name="connsiteX13904" fmla="*/ 692684 w 1842380"/>
                <a:gd name="connsiteY13904" fmla="*/ 1433671 h 1847704"/>
                <a:gd name="connsiteX13905" fmla="*/ 692684 w 1842380"/>
                <a:gd name="connsiteY13905" fmla="*/ 1423554 h 1847704"/>
                <a:gd name="connsiteX13906" fmla="*/ 707061 w 1842380"/>
                <a:gd name="connsiteY13906" fmla="*/ 1429412 h 1847704"/>
                <a:gd name="connsiteX13907" fmla="*/ 707061 w 1842380"/>
                <a:gd name="connsiteY13907" fmla="*/ 1429412 h 1847704"/>
                <a:gd name="connsiteX13908" fmla="*/ 708126 w 1842380"/>
                <a:gd name="connsiteY13908" fmla="*/ 1429412 h 1847704"/>
                <a:gd name="connsiteX13909" fmla="*/ 700139 w 1842380"/>
                <a:gd name="connsiteY13909" fmla="*/ 1382021 h 1847704"/>
                <a:gd name="connsiteX13910" fmla="*/ 692151 w 1842380"/>
                <a:gd name="connsiteY13910" fmla="*/ 1374034 h 1847704"/>
                <a:gd name="connsiteX13911" fmla="*/ 692151 w 1842380"/>
                <a:gd name="connsiteY13911" fmla="*/ 1362852 h 1847704"/>
                <a:gd name="connsiteX13912" fmla="*/ 708126 w 1842380"/>
                <a:gd name="connsiteY13912" fmla="*/ 1376164 h 1847704"/>
                <a:gd name="connsiteX13913" fmla="*/ 711853 w 1842380"/>
                <a:gd name="connsiteY13913" fmla="*/ 1376696 h 1847704"/>
                <a:gd name="connsiteX13914" fmla="*/ 711853 w 1842380"/>
                <a:gd name="connsiteY13914" fmla="*/ 1376696 h 1847704"/>
                <a:gd name="connsiteX13915" fmla="*/ 711853 w 1842380"/>
                <a:gd name="connsiteY13915" fmla="*/ 1563596 h 1847704"/>
                <a:gd name="connsiteX13916" fmla="*/ 711853 w 1842380"/>
                <a:gd name="connsiteY13916" fmla="*/ 1575844 h 1847704"/>
                <a:gd name="connsiteX13917" fmla="*/ 707593 w 1842380"/>
                <a:gd name="connsiteY13917" fmla="*/ 1588091 h 1847704"/>
                <a:gd name="connsiteX13918" fmla="*/ 693216 w 1842380"/>
                <a:gd name="connsiteY13918" fmla="*/ 1582233 h 1847704"/>
                <a:gd name="connsiteX13919" fmla="*/ 693216 w 1842380"/>
                <a:gd name="connsiteY13919" fmla="*/ 1556142 h 1847704"/>
                <a:gd name="connsiteX13920" fmla="*/ 711853 w 1842380"/>
                <a:gd name="connsiteY13920" fmla="*/ 1563596 h 1847704"/>
                <a:gd name="connsiteX13921" fmla="*/ 711853 w 1842380"/>
                <a:gd name="connsiteY13921" fmla="*/ 1563596 h 1847704"/>
                <a:gd name="connsiteX13922" fmla="*/ 711853 w 1842380"/>
                <a:gd name="connsiteY13922" fmla="*/ 1715353 h 1847704"/>
                <a:gd name="connsiteX13923" fmla="*/ 711853 w 1842380"/>
                <a:gd name="connsiteY13923" fmla="*/ 1729730 h 1847704"/>
                <a:gd name="connsiteX13924" fmla="*/ 709723 w 1842380"/>
                <a:gd name="connsiteY13924" fmla="*/ 1729730 h 1847704"/>
                <a:gd name="connsiteX13925" fmla="*/ 711853 w 1842380"/>
                <a:gd name="connsiteY13925" fmla="*/ 1733990 h 1847704"/>
                <a:gd name="connsiteX13926" fmla="*/ 711853 w 1842380"/>
                <a:gd name="connsiteY13926" fmla="*/ 1796823 h 1847704"/>
                <a:gd name="connsiteX13927" fmla="*/ 692684 w 1842380"/>
                <a:gd name="connsiteY13927" fmla="*/ 1738250 h 1847704"/>
                <a:gd name="connsiteX13928" fmla="*/ 692684 w 1842380"/>
                <a:gd name="connsiteY13928" fmla="*/ 1708963 h 1847704"/>
                <a:gd name="connsiteX13929" fmla="*/ 698541 w 1842380"/>
                <a:gd name="connsiteY13929" fmla="*/ 1714821 h 1847704"/>
                <a:gd name="connsiteX13930" fmla="*/ 711853 w 1842380"/>
                <a:gd name="connsiteY13930" fmla="*/ 1715353 h 1847704"/>
                <a:gd name="connsiteX13931" fmla="*/ 711853 w 1842380"/>
                <a:gd name="connsiteY13931" fmla="*/ 1715353 h 1847704"/>
                <a:gd name="connsiteX13932" fmla="*/ 711853 w 1842380"/>
                <a:gd name="connsiteY13932" fmla="*/ 1803212 h 1847704"/>
                <a:gd name="connsiteX13933" fmla="*/ 711853 w 1842380"/>
                <a:gd name="connsiteY13933" fmla="*/ 1819187 h 1847704"/>
                <a:gd name="connsiteX13934" fmla="*/ 692684 w 1842380"/>
                <a:gd name="connsiteY13934" fmla="*/ 1815992 h 1847704"/>
                <a:gd name="connsiteX13935" fmla="*/ 692684 w 1842380"/>
                <a:gd name="connsiteY13935" fmla="*/ 1800017 h 1847704"/>
                <a:gd name="connsiteX13936" fmla="*/ 711853 w 1842380"/>
                <a:gd name="connsiteY13936" fmla="*/ 1803212 h 1847704"/>
                <a:gd name="connsiteX13937" fmla="*/ 692684 w 1842380"/>
                <a:gd name="connsiteY13937" fmla="*/ 31120 h 1847704"/>
                <a:gd name="connsiteX13938" fmla="*/ 692684 w 1842380"/>
                <a:gd name="connsiteY13938" fmla="*/ 48159 h 1847704"/>
                <a:gd name="connsiteX13939" fmla="*/ 686827 w 1842380"/>
                <a:gd name="connsiteY13939" fmla="*/ 49224 h 1847704"/>
                <a:gd name="connsiteX13940" fmla="*/ 686827 w 1842380"/>
                <a:gd name="connsiteY13940" fmla="*/ 33250 h 1847704"/>
                <a:gd name="connsiteX13941" fmla="*/ 692684 w 1842380"/>
                <a:gd name="connsiteY13941" fmla="*/ 31120 h 1847704"/>
                <a:gd name="connsiteX13942" fmla="*/ 692684 w 1842380"/>
                <a:gd name="connsiteY13942" fmla="*/ 31120 h 1847704"/>
                <a:gd name="connsiteX13943" fmla="*/ 692684 w 1842380"/>
                <a:gd name="connsiteY13943" fmla="*/ 82238 h 1847704"/>
                <a:gd name="connsiteX13944" fmla="*/ 692684 w 1842380"/>
                <a:gd name="connsiteY13944" fmla="*/ 109394 h 1847704"/>
                <a:gd name="connsiteX13945" fmla="*/ 686827 w 1842380"/>
                <a:gd name="connsiteY13945" fmla="*/ 102472 h 1847704"/>
                <a:gd name="connsiteX13946" fmla="*/ 686827 w 1842380"/>
                <a:gd name="connsiteY13946" fmla="*/ 75315 h 1847704"/>
                <a:gd name="connsiteX13947" fmla="*/ 692684 w 1842380"/>
                <a:gd name="connsiteY13947" fmla="*/ 82238 h 1847704"/>
                <a:gd name="connsiteX13948" fmla="*/ 692684 w 1842380"/>
                <a:gd name="connsiteY13948" fmla="*/ 82238 h 1847704"/>
                <a:gd name="connsiteX13949" fmla="*/ 692684 w 1842380"/>
                <a:gd name="connsiteY13949" fmla="*/ 125901 h 1847704"/>
                <a:gd name="connsiteX13950" fmla="*/ 692684 w 1842380"/>
                <a:gd name="connsiteY13950" fmla="*/ 142940 h 1847704"/>
                <a:gd name="connsiteX13951" fmla="*/ 686827 w 1842380"/>
                <a:gd name="connsiteY13951" fmla="*/ 144005 h 1847704"/>
                <a:gd name="connsiteX13952" fmla="*/ 686827 w 1842380"/>
                <a:gd name="connsiteY13952" fmla="*/ 128031 h 1847704"/>
                <a:gd name="connsiteX13953" fmla="*/ 692684 w 1842380"/>
                <a:gd name="connsiteY13953" fmla="*/ 125901 h 1847704"/>
                <a:gd name="connsiteX13954" fmla="*/ 692684 w 1842380"/>
                <a:gd name="connsiteY13954" fmla="*/ 125901 h 1847704"/>
                <a:gd name="connsiteX13955" fmla="*/ 692684 w 1842380"/>
                <a:gd name="connsiteY13955" fmla="*/ 191396 h 1847704"/>
                <a:gd name="connsiteX13956" fmla="*/ 692684 w 1842380"/>
                <a:gd name="connsiteY13956" fmla="*/ 268073 h 1847704"/>
                <a:gd name="connsiteX13957" fmla="*/ 686827 w 1842380"/>
                <a:gd name="connsiteY13957" fmla="*/ 271268 h 1847704"/>
                <a:gd name="connsiteX13958" fmla="*/ 686827 w 1842380"/>
                <a:gd name="connsiteY13958" fmla="*/ 233994 h 1847704"/>
                <a:gd name="connsiteX13959" fmla="*/ 687892 w 1842380"/>
                <a:gd name="connsiteY13959" fmla="*/ 231864 h 1847704"/>
                <a:gd name="connsiteX13960" fmla="*/ 686827 w 1842380"/>
                <a:gd name="connsiteY13960" fmla="*/ 228670 h 1847704"/>
                <a:gd name="connsiteX13961" fmla="*/ 686827 w 1842380"/>
                <a:gd name="connsiteY13961" fmla="*/ 195123 h 1847704"/>
                <a:gd name="connsiteX13962" fmla="*/ 692684 w 1842380"/>
                <a:gd name="connsiteY13962" fmla="*/ 191396 h 1847704"/>
                <a:gd name="connsiteX13963" fmla="*/ 692684 w 1842380"/>
                <a:gd name="connsiteY13963" fmla="*/ 191396 h 1847704"/>
                <a:gd name="connsiteX13964" fmla="*/ 692684 w 1842380"/>
                <a:gd name="connsiteY13964" fmla="*/ 323983 h 1847704"/>
                <a:gd name="connsiteX13965" fmla="*/ 692684 w 1842380"/>
                <a:gd name="connsiteY13965" fmla="*/ 377764 h 1847704"/>
                <a:gd name="connsiteX13966" fmla="*/ 686827 w 1842380"/>
                <a:gd name="connsiteY13966" fmla="*/ 380959 h 1847704"/>
                <a:gd name="connsiteX13967" fmla="*/ 686827 w 1842380"/>
                <a:gd name="connsiteY13967" fmla="*/ 331438 h 1847704"/>
                <a:gd name="connsiteX13968" fmla="*/ 692684 w 1842380"/>
                <a:gd name="connsiteY13968" fmla="*/ 323983 h 1847704"/>
                <a:gd name="connsiteX13969" fmla="*/ 692684 w 1842380"/>
                <a:gd name="connsiteY13969" fmla="*/ 323983 h 1847704"/>
                <a:gd name="connsiteX13970" fmla="*/ 692684 w 1842380"/>
                <a:gd name="connsiteY13970" fmla="*/ 434207 h 1847704"/>
                <a:gd name="connsiteX13971" fmla="*/ 692684 w 1842380"/>
                <a:gd name="connsiteY13971" fmla="*/ 444324 h 1847704"/>
                <a:gd name="connsiteX13972" fmla="*/ 686827 w 1842380"/>
                <a:gd name="connsiteY13972" fmla="*/ 447519 h 1847704"/>
                <a:gd name="connsiteX13973" fmla="*/ 686827 w 1842380"/>
                <a:gd name="connsiteY13973" fmla="*/ 436337 h 1847704"/>
                <a:gd name="connsiteX13974" fmla="*/ 692684 w 1842380"/>
                <a:gd name="connsiteY13974" fmla="*/ 434207 h 1847704"/>
                <a:gd name="connsiteX13975" fmla="*/ 692684 w 1842380"/>
                <a:gd name="connsiteY13975" fmla="*/ 434207 h 1847704"/>
                <a:gd name="connsiteX13976" fmla="*/ 692684 w 1842380"/>
                <a:gd name="connsiteY13976" fmla="*/ 457103 h 1847704"/>
                <a:gd name="connsiteX13977" fmla="*/ 692684 w 1842380"/>
                <a:gd name="connsiteY13977" fmla="*/ 470415 h 1847704"/>
                <a:gd name="connsiteX13978" fmla="*/ 686827 w 1842380"/>
                <a:gd name="connsiteY13978" fmla="*/ 466156 h 1847704"/>
                <a:gd name="connsiteX13979" fmla="*/ 686827 w 1842380"/>
                <a:gd name="connsiteY13979" fmla="*/ 453909 h 1847704"/>
                <a:gd name="connsiteX13980" fmla="*/ 692684 w 1842380"/>
                <a:gd name="connsiteY13980" fmla="*/ 457103 h 1847704"/>
                <a:gd name="connsiteX13981" fmla="*/ 692684 w 1842380"/>
                <a:gd name="connsiteY13981" fmla="*/ 457103 h 1847704"/>
                <a:gd name="connsiteX13982" fmla="*/ 692684 w 1842380"/>
                <a:gd name="connsiteY13982" fmla="*/ 493845 h 1847704"/>
                <a:gd name="connsiteX13983" fmla="*/ 692684 w 1842380"/>
                <a:gd name="connsiteY13983" fmla="*/ 503962 h 1847704"/>
                <a:gd name="connsiteX13984" fmla="*/ 686827 w 1842380"/>
                <a:gd name="connsiteY13984" fmla="*/ 505027 h 1847704"/>
                <a:gd name="connsiteX13985" fmla="*/ 686827 w 1842380"/>
                <a:gd name="connsiteY13985" fmla="*/ 494909 h 1847704"/>
                <a:gd name="connsiteX13986" fmla="*/ 692684 w 1842380"/>
                <a:gd name="connsiteY13986" fmla="*/ 493845 h 1847704"/>
                <a:gd name="connsiteX13987" fmla="*/ 692684 w 1842380"/>
                <a:gd name="connsiteY13987" fmla="*/ 493845 h 1847704"/>
                <a:gd name="connsiteX13988" fmla="*/ 692684 w 1842380"/>
                <a:gd name="connsiteY13988" fmla="*/ 547093 h 1847704"/>
                <a:gd name="connsiteX13989" fmla="*/ 692684 w 1842380"/>
                <a:gd name="connsiteY13989" fmla="*/ 565197 h 1847704"/>
                <a:gd name="connsiteX13990" fmla="*/ 689489 w 1842380"/>
                <a:gd name="connsiteY13990" fmla="*/ 560937 h 1847704"/>
                <a:gd name="connsiteX13991" fmla="*/ 688424 w 1842380"/>
                <a:gd name="connsiteY13991" fmla="*/ 557742 h 1847704"/>
                <a:gd name="connsiteX13992" fmla="*/ 688424 w 1842380"/>
                <a:gd name="connsiteY13992" fmla="*/ 552417 h 1847704"/>
                <a:gd name="connsiteX13993" fmla="*/ 690554 w 1842380"/>
                <a:gd name="connsiteY13993" fmla="*/ 549222 h 1847704"/>
                <a:gd name="connsiteX13994" fmla="*/ 692684 w 1842380"/>
                <a:gd name="connsiteY13994" fmla="*/ 547093 h 1847704"/>
                <a:gd name="connsiteX13995" fmla="*/ 692684 w 1842380"/>
                <a:gd name="connsiteY13995" fmla="*/ 547093 h 1847704"/>
                <a:gd name="connsiteX13996" fmla="*/ 692684 w 1842380"/>
                <a:gd name="connsiteY13996" fmla="*/ 664238 h 1847704"/>
                <a:gd name="connsiteX13997" fmla="*/ 692684 w 1842380"/>
                <a:gd name="connsiteY13997" fmla="*/ 672225 h 1847704"/>
                <a:gd name="connsiteX13998" fmla="*/ 686827 w 1842380"/>
                <a:gd name="connsiteY13998" fmla="*/ 667965 h 1847704"/>
                <a:gd name="connsiteX13999" fmla="*/ 686827 w 1842380"/>
                <a:gd name="connsiteY13999" fmla="*/ 658913 h 1847704"/>
                <a:gd name="connsiteX14000" fmla="*/ 692684 w 1842380"/>
                <a:gd name="connsiteY14000" fmla="*/ 664238 h 1847704"/>
                <a:gd name="connsiteX14001" fmla="*/ 692684 w 1842380"/>
                <a:gd name="connsiteY14001" fmla="*/ 664238 h 1847704"/>
                <a:gd name="connsiteX14002" fmla="*/ 692684 w 1842380"/>
                <a:gd name="connsiteY14002" fmla="*/ 699914 h 1847704"/>
                <a:gd name="connsiteX14003" fmla="*/ 692684 w 1842380"/>
                <a:gd name="connsiteY14003" fmla="*/ 711096 h 1847704"/>
                <a:gd name="connsiteX14004" fmla="*/ 688424 w 1842380"/>
                <a:gd name="connsiteY14004" fmla="*/ 718019 h 1847704"/>
                <a:gd name="connsiteX14005" fmla="*/ 687359 w 1842380"/>
                <a:gd name="connsiteY14005" fmla="*/ 721213 h 1847704"/>
                <a:gd name="connsiteX14006" fmla="*/ 687359 w 1842380"/>
                <a:gd name="connsiteY14006" fmla="*/ 706836 h 1847704"/>
                <a:gd name="connsiteX14007" fmla="*/ 692684 w 1842380"/>
                <a:gd name="connsiteY14007" fmla="*/ 699914 h 1847704"/>
                <a:gd name="connsiteX14008" fmla="*/ 692684 w 1842380"/>
                <a:gd name="connsiteY14008" fmla="*/ 699914 h 1847704"/>
                <a:gd name="connsiteX14009" fmla="*/ 692684 w 1842380"/>
                <a:gd name="connsiteY14009" fmla="*/ 735058 h 1847704"/>
                <a:gd name="connsiteX14010" fmla="*/ 692684 w 1842380"/>
                <a:gd name="connsiteY14010" fmla="*/ 744110 h 1847704"/>
                <a:gd name="connsiteX14011" fmla="*/ 686827 w 1842380"/>
                <a:gd name="connsiteY14011" fmla="*/ 738253 h 1847704"/>
                <a:gd name="connsiteX14012" fmla="*/ 686827 w 1842380"/>
                <a:gd name="connsiteY14012" fmla="*/ 727071 h 1847704"/>
                <a:gd name="connsiteX14013" fmla="*/ 692684 w 1842380"/>
                <a:gd name="connsiteY14013" fmla="*/ 735058 h 1847704"/>
                <a:gd name="connsiteX14014" fmla="*/ 692684 w 1842380"/>
                <a:gd name="connsiteY14014" fmla="*/ 735058 h 1847704"/>
                <a:gd name="connsiteX14015" fmla="*/ 692684 w 1842380"/>
                <a:gd name="connsiteY14015" fmla="*/ 835164 h 1847704"/>
                <a:gd name="connsiteX14016" fmla="*/ 692684 w 1842380"/>
                <a:gd name="connsiteY14016" fmla="*/ 857528 h 1847704"/>
                <a:gd name="connsiteX14017" fmla="*/ 686827 w 1842380"/>
                <a:gd name="connsiteY14017" fmla="*/ 871905 h 1847704"/>
                <a:gd name="connsiteX14018" fmla="*/ 686827 w 1842380"/>
                <a:gd name="connsiteY14018" fmla="*/ 854866 h 1847704"/>
                <a:gd name="connsiteX14019" fmla="*/ 687892 w 1842380"/>
                <a:gd name="connsiteY14019" fmla="*/ 853801 h 1847704"/>
                <a:gd name="connsiteX14020" fmla="*/ 688957 w 1842380"/>
                <a:gd name="connsiteY14020" fmla="*/ 846879 h 1847704"/>
                <a:gd name="connsiteX14021" fmla="*/ 692684 w 1842380"/>
                <a:gd name="connsiteY14021" fmla="*/ 835164 h 1847704"/>
                <a:gd name="connsiteX14022" fmla="*/ 692684 w 1842380"/>
                <a:gd name="connsiteY14022" fmla="*/ 835164 h 1847704"/>
                <a:gd name="connsiteX14023" fmla="*/ 692684 w 1842380"/>
                <a:gd name="connsiteY14023" fmla="*/ 874568 h 1847704"/>
                <a:gd name="connsiteX14024" fmla="*/ 692684 w 1842380"/>
                <a:gd name="connsiteY14024" fmla="*/ 881490 h 1847704"/>
                <a:gd name="connsiteX14025" fmla="*/ 686827 w 1842380"/>
                <a:gd name="connsiteY14025" fmla="*/ 885750 h 1847704"/>
                <a:gd name="connsiteX14026" fmla="*/ 686827 w 1842380"/>
                <a:gd name="connsiteY14026" fmla="*/ 876697 h 1847704"/>
                <a:gd name="connsiteX14027" fmla="*/ 692684 w 1842380"/>
                <a:gd name="connsiteY14027" fmla="*/ 874568 h 1847704"/>
                <a:gd name="connsiteX14028" fmla="*/ 692684 w 1842380"/>
                <a:gd name="connsiteY14028" fmla="*/ 874568 h 1847704"/>
                <a:gd name="connsiteX14029" fmla="*/ 692684 w 1842380"/>
                <a:gd name="connsiteY14029" fmla="*/ 901724 h 1847704"/>
                <a:gd name="connsiteX14030" fmla="*/ 692684 w 1842380"/>
                <a:gd name="connsiteY14030" fmla="*/ 908646 h 1847704"/>
                <a:gd name="connsiteX14031" fmla="*/ 686827 w 1842380"/>
                <a:gd name="connsiteY14031" fmla="*/ 911841 h 1847704"/>
                <a:gd name="connsiteX14032" fmla="*/ 686827 w 1842380"/>
                <a:gd name="connsiteY14032" fmla="*/ 903854 h 1847704"/>
                <a:gd name="connsiteX14033" fmla="*/ 692684 w 1842380"/>
                <a:gd name="connsiteY14033" fmla="*/ 901724 h 1847704"/>
                <a:gd name="connsiteX14034" fmla="*/ 692684 w 1842380"/>
                <a:gd name="connsiteY14034" fmla="*/ 901724 h 1847704"/>
                <a:gd name="connsiteX14035" fmla="*/ 692684 w 1842380"/>
                <a:gd name="connsiteY14035" fmla="*/ 929945 h 1847704"/>
                <a:gd name="connsiteX14036" fmla="*/ 692684 w 1842380"/>
                <a:gd name="connsiteY14036" fmla="*/ 936868 h 1847704"/>
                <a:gd name="connsiteX14037" fmla="*/ 686827 w 1842380"/>
                <a:gd name="connsiteY14037" fmla="*/ 941128 h 1847704"/>
                <a:gd name="connsiteX14038" fmla="*/ 686827 w 1842380"/>
                <a:gd name="connsiteY14038" fmla="*/ 933140 h 1847704"/>
                <a:gd name="connsiteX14039" fmla="*/ 692684 w 1842380"/>
                <a:gd name="connsiteY14039" fmla="*/ 929945 h 1847704"/>
                <a:gd name="connsiteX14040" fmla="*/ 692684 w 1842380"/>
                <a:gd name="connsiteY14040" fmla="*/ 929945 h 1847704"/>
                <a:gd name="connsiteX14041" fmla="*/ 692684 w 1842380"/>
                <a:gd name="connsiteY14041" fmla="*/ 959232 h 1847704"/>
                <a:gd name="connsiteX14042" fmla="*/ 692684 w 1842380"/>
                <a:gd name="connsiteY14042" fmla="*/ 967219 h 1847704"/>
                <a:gd name="connsiteX14043" fmla="*/ 686827 w 1842380"/>
                <a:gd name="connsiteY14043" fmla="*/ 974141 h 1847704"/>
                <a:gd name="connsiteX14044" fmla="*/ 686827 w 1842380"/>
                <a:gd name="connsiteY14044" fmla="*/ 964024 h 1847704"/>
                <a:gd name="connsiteX14045" fmla="*/ 692684 w 1842380"/>
                <a:gd name="connsiteY14045" fmla="*/ 959232 h 1847704"/>
                <a:gd name="connsiteX14046" fmla="*/ 692684 w 1842380"/>
                <a:gd name="connsiteY14046" fmla="*/ 959232 h 1847704"/>
                <a:gd name="connsiteX14047" fmla="*/ 692684 w 1842380"/>
                <a:gd name="connsiteY14047" fmla="*/ 992778 h 1847704"/>
                <a:gd name="connsiteX14048" fmla="*/ 692684 w 1842380"/>
                <a:gd name="connsiteY14048" fmla="*/ 1003960 h 1847704"/>
                <a:gd name="connsiteX14049" fmla="*/ 692684 w 1842380"/>
                <a:gd name="connsiteY14049" fmla="*/ 1017272 h 1847704"/>
                <a:gd name="connsiteX14050" fmla="*/ 692684 w 1842380"/>
                <a:gd name="connsiteY14050" fmla="*/ 1032182 h 1847704"/>
                <a:gd name="connsiteX14051" fmla="*/ 692684 w 1842380"/>
                <a:gd name="connsiteY14051" fmla="*/ 1032182 h 1847704"/>
                <a:gd name="connsiteX14052" fmla="*/ 686827 w 1842380"/>
                <a:gd name="connsiteY14052" fmla="*/ 1018870 h 1847704"/>
                <a:gd name="connsiteX14053" fmla="*/ 686827 w 1842380"/>
                <a:gd name="connsiteY14053" fmla="*/ 996505 h 1847704"/>
                <a:gd name="connsiteX14054" fmla="*/ 686827 w 1842380"/>
                <a:gd name="connsiteY14054" fmla="*/ 997570 h 1847704"/>
                <a:gd name="connsiteX14055" fmla="*/ 687892 w 1842380"/>
                <a:gd name="connsiteY14055" fmla="*/ 999700 h 1847704"/>
                <a:gd name="connsiteX14056" fmla="*/ 692684 w 1842380"/>
                <a:gd name="connsiteY14056" fmla="*/ 992778 h 1847704"/>
                <a:gd name="connsiteX14057" fmla="*/ 692684 w 1842380"/>
                <a:gd name="connsiteY14057" fmla="*/ 992778 h 1847704"/>
                <a:gd name="connsiteX14058" fmla="*/ 692684 w 1842380"/>
                <a:gd name="connsiteY14058" fmla="*/ 1124301 h 1847704"/>
                <a:gd name="connsiteX14059" fmla="*/ 692684 w 1842380"/>
                <a:gd name="connsiteY14059" fmla="*/ 1136548 h 1847704"/>
                <a:gd name="connsiteX14060" fmla="*/ 686827 w 1842380"/>
                <a:gd name="connsiteY14060" fmla="*/ 1139743 h 1847704"/>
                <a:gd name="connsiteX14061" fmla="*/ 686827 w 1842380"/>
                <a:gd name="connsiteY14061" fmla="*/ 1131755 h 1847704"/>
                <a:gd name="connsiteX14062" fmla="*/ 687892 w 1842380"/>
                <a:gd name="connsiteY14062" fmla="*/ 1131755 h 1847704"/>
                <a:gd name="connsiteX14063" fmla="*/ 692684 w 1842380"/>
                <a:gd name="connsiteY14063" fmla="*/ 1124301 h 1847704"/>
                <a:gd name="connsiteX14064" fmla="*/ 692684 w 1842380"/>
                <a:gd name="connsiteY14064" fmla="*/ 1124301 h 1847704"/>
                <a:gd name="connsiteX14065" fmla="*/ 692684 w 1842380"/>
                <a:gd name="connsiteY14065" fmla="*/ 1160509 h 1847704"/>
                <a:gd name="connsiteX14066" fmla="*/ 692684 w 1842380"/>
                <a:gd name="connsiteY14066" fmla="*/ 1169561 h 1847704"/>
                <a:gd name="connsiteX14067" fmla="*/ 690554 w 1842380"/>
                <a:gd name="connsiteY14067" fmla="*/ 1167431 h 1847704"/>
                <a:gd name="connsiteX14068" fmla="*/ 690554 w 1842380"/>
                <a:gd name="connsiteY14068" fmla="*/ 1167431 h 1847704"/>
                <a:gd name="connsiteX14069" fmla="*/ 687359 w 1842380"/>
                <a:gd name="connsiteY14069" fmla="*/ 1165302 h 1847704"/>
                <a:gd name="connsiteX14070" fmla="*/ 687359 w 1842380"/>
                <a:gd name="connsiteY14070" fmla="*/ 1156249 h 1847704"/>
                <a:gd name="connsiteX14071" fmla="*/ 692684 w 1842380"/>
                <a:gd name="connsiteY14071" fmla="*/ 1160509 h 1847704"/>
                <a:gd name="connsiteX14072" fmla="*/ 692684 w 1842380"/>
                <a:gd name="connsiteY14072" fmla="*/ 1160509 h 1847704"/>
                <a:gd name="connsiteX14073" fmla="*/ 692684 w 1842380"/>
                <a:gd name="connsiteY14073" fmla="*/ 1190861 h 1847704"/>
                <a:gd name="connsiteX14074" fmla="*/ 692684 w 1842380"/>
                <a:gd name="connsiteY14074" fmla="*/ 1204173 h 1847704"/>
                <a:gd name="connsiteX14075" fmla="*/ 686827 w 1842380"/>
                <a:gd name="connsiteY14075" fmla="*/ 1211095 h 1847704"/>
                <a:gd name="connsiteX14076" fmla="*/ 686827 w 1842380"/>
                <a:gd name="connsiteY14076" fmla="*/ 1202043 h 1847704"/>
                <a:gd name="connsiteX14077" fmla="*/ 688957 w 1842380"/>
                <a:gd name="connsiteY14077" fmla="*/ 1198848 h 1847704"/>
                <a:gd name="connsiteX14078" fmla="*/ 686827 w 1842380"/>
                <a:gd name="connsiteY14078" fmla="*/ 1197783 h 1847704"/>
                <a:gd name="connsiteX14079" fmla="*/ 686827 w 1842380"/>
                <a:gd name="connsiteY14079" fmla="*/ 1190861 h 1847704"/>
                <a:gd name="connsiteX14080" fmla="*/ 692684 w 1842380"/>
                <a:gd name="connsiteY14080" fmla="*/ 1190861 h 1847704"/>
                <a:gd name="connsiteX14081" fmla="*/ 692684 w 1842380"/>
                <a:gd name="connsiteY14081" fmla="*/ 1190861 h 1847704"/>
                <a:gd name="connsiteX14082" fmla="*/ 692684 w 1842380"/>
                <a:gd name="connsiteY14082" fmla="*/ 1255291 h 1847704"/>
                <a:gd name="connsiteX14083" fmla="*/ 692684 w 1842380"/>
                <a:gd name="connsiteY14083" fmla="*/ 1275525 h 1847704"/>
                <a:gd name="connsiteX14084" fmla="*/ 689489 w 1842380"/>
                <a:gd name="connsiteY14084" fmla="*/ 1271265 h 1847704"/>
                <a:gd name="connsiteX14085" fmla="*/ 687359 w 1842380"/>
                <a:gd name="connsiteY14085" fmla="*/ 1268070 h 1847704"/>
                <a:gd name="connsiteX14086" fmla="*/ 687359 w 1842380"/>
                <a:gd name="connsiteY14086" fmla="*/ 1263810 h 1847704"/>
                <a:gd name="connsiteX14087" fmla="*/ 688424 w 1842380"/>
                <a:gd name="connsiteY14087" fmla="*/ 1261680 h 1847704"/>
                <a:gd name="connsiteX14088" fmla="*/ 692684 w 1842380"/>
                <a:gd name="connsiteY14088" fmla="*/ 1255291 h 1847704"/>
                <a:gd name="connsiteX14089" fmla="*/ 692684 w 1842380"/>
                <a:gd name="connsiteY14089" fmla="*/ 1255291 h 1847704"/>
                <a:gd name="connsiteX14090" fmla="*/ 692684 w 1842380"/>
                <a:gd name="connsiteY14090" fmla="*/ 1363384 h 1847704"/>
                <a:gd name="connsiteX14091" fmla="*/ 692684 w 1842380"/>
                <a:gd name="connsiteY14091" fmla="*/ 1374566 h 1847704"/>
                <a:gd name="connsiteX14092" fmla="*/ 686827 w 1842380"/>
                <a:gd name="connsiteY14092" fmla="*/ 1371371 h 1847704"/>
                <a:gd name="connsiteX14093" fmla="*/ 686827 w 1842380"/>
                <a:gd name="connsiteY14093" fmla="*/ 1361254 h 1847704"/>
                <a:gd name="connsiteX14094" fmla="*/ 692684 w 1842380"/>
                <a:gd name="connsiteY14094" fmla="*/ 1363384 h 1847704"/>
                <a:gd name="connsiteX14095" fmla="*/ 692684 w 1842380"/>
                <a:gd name="connsiteY14095" fmla="*/ 1363384 h 1847704"/>
                <a:gd name="connsiteX14096" fmla="*/ 692684 w 1842380"/>
                <a:gd name="connsiteY14096" fmla="*/ 1424087 h 1847704"/>
                <a:gd name="connsiteX14097" fmla="*/ 692684 w 1842380"/>
                <a:gd name="connsiteY14097" fmla="*/ 1434204 h 1847704"/>
                <a:gd name="connsiteX14098" fmla="*/ 686827 w 1842380"/>
                <a:gd name="connsiteY14098" fmla="*/ 1432074 h 1847704"/>
                <a:gd name="connsiteX14099" fmla="*/ 686827 w 1842380"/>
                <a:gd name="connsiteY14099" fmla="*/ 1420359 h 1847704"/>
                <a:gd name="connsiteX14100" fmla="*/ 692684 w 1842380"/>
                <a:gd name="connsiteY14100" fmla="*/ 1424087 h 1847704"/>
                <a:gd name="connsiteX14101" fmla="*/ 692684 w 1842380"/>
                <a:gd name="connsiteY14101" fmla="*/ 1424087 h 1847704"/>
                <a:gd name="connsiteX14102" fmla="*/ 692684 w 1842380"/>
                <a:gd name="connsiteY14102" fmla="*/ 1556674 h 1847704"/>
                <a:gd name="connsiteX14103" fmla="*/ 692684 w 1842380"/>
                <a:gd name="connsiteY14103" fmla="*/ 1582766 h 1847704"/>
                <a:gd name="connsiteX14104" fmla="*/ 686827 w 1842380"/>
                <a:gd name="connsiteY14104" fmla="*/ 1580636 h 1847704"/>
                <a:gd name="connsiteX14105" fmla="*/ 686827 w 1842380"/>
                <a:gd name="connsiteY14105" fmla="*/ 1554544 h 1847704"/>
                <a:gd name="connsiteX14106" fmla="*/ 692684 w 1842380"/>
                <a:gd name="connsiteY14106" fmla="*/ 1556674 h 1847704"/>
                <a:gd name="connsiteX14107" fmla="*/ 692684 w 1842380"/>
                <a:gd name="connsiteY14107" fmla="*/ 1556674 h 1847704"/>
                <a:gd name="connsiteX14108" fmla="*/ 692684 w 1842380"/>
                <a:gd name="connsiteY14108" fmla="*/ 1710028 h 1847704"/>
                <a:gd name="connsiteX14109" fmla="*/ 692684 w 1842380"/>
                <a:gd name="connsiteY14109" fmla="*/ 1739315 h 1847704"/>
                <a:gd name="connsiteX14110" fmla="*/ 686827 w 1842380"/>
                <a:gd name="connsiteY14110" fmla="*/ 1728133 h 1847704"/>
                <a:gd name="connsiteX14111" fmla="*/ 686827 w 1842380"/>
                <a:gd name="connsiteY14111" fmla="*/ 1706833 h 1847704"/>
                <a:gd name="connsiteX14112" fmla="*/ 692684 w 1842380"/>
                <a:gd name="connsiteY14112" fmla="*/ 1710028 h 1847704"/>
                <a:gd name="connsiteX14113" fmla="*/ 692684 w 1842380"/>
                <a:gd name="connsiteY14113" fmla="*/ 1710028 h 1847704"/>
                <a:gd name="connsiteX14114" fmla="*/ 692684 w 1842380"/>
                <a:gd name="connsiteY14114" fmla="*/ 1800017 h 1847704"/>
                <a:gd name="connsiteX14115" fmla="*/ 692684 w 1842380"/>
                <a:gd name="connsiteY14115" fmla="*/ 1815992 h 1847704"/>
                <a:gd name="connsiteX14116" fmla="*/ 686827 w 1842380"/>
                <a:gd name="connsiteY14116" fmla="*/ 1814927 h 1847704"/>
                <a:gd name="connsiteX14117" fmla="*/ 686827 w 1842380"/>
                <a:gd name="connsiteY14117" fmla="*/ 1798953 h 1847704"/>
                <a:gd name="connsiteX14118" fmla="*/ 692684 w 1842380"/>
                <a:gd name="connsiteY14118" fmla="*/ 1800017 h 1847704"/>
                <a:gd name="connsiteX14119" fmla="*/ 692684 w 1842380"/>
                <a:gd name="connsiteY14119" fmla="*/ 1800017 h 1847704"/>
                <a:gd name="connsiteX14120" fmla="*/ 687359 w 1842380"/>
                <a:gd name="connsiteY14120" fmla="*/ 788838 h 1847704"/>
                <a:gd name="connsiteX14121" fmla="*/ 687359 w 1842380"/>
                <a:gd name="connsiteY14121" fmla="*/ 775526 h 1847704"/>
                <a:gd name="connsiteX14122" fmla="*/ 687359 w 1842380"/>
                <a:gd name="connsiteY14122" fmla="*/ 778721 h 1847704"/>
                <a:gd name="connsiteX14123" fmla="*/ 687359 w 1842380"/>
                <a:gd name="connsiteY14123" fmla="*/ 784579 h 1847704"/>
                <a:gd name="connsiteX14124" fmla="*/ 687359 w 1842380"/>
                <a:gd name="connsiteY14124" fmla="*/ 788838 h 1847704"/>
                <a:gd name="connsiteX14125" fmla="*/ 687359 w 1842380"/>
                <a:gd name="connsiteY14125" fmla="*/ 33782 h 1847704"/>
                <a:gd name="connsiteX14126" fmla="*/ 687359 w 1842380"/>
                <a:gd name="connsiteY14126" fmla="*/ 49756 h 1847704"/>
                <a:gd name="connsiteX14127" fmla="*/ 686294 w 1842380"/>
                <a:gd name="connsiteY14127" fmla="*/ 50821 h 1847704"/>
                <a:gd name="connsiteX14128" fmla="*/ 686294 w 1842380"/>
                <a:gd name="connsiteY14128" fmla="*/ 33782 h 1847704"/>
                <a:gd name="connsiteX14129" fmla="*/ 687359 w 1842380"/>
                <a:gd name="connsiteY14129" fmla="*/ 33782 h 1847704"/>
                <a:gd name="connsiteX14130" fmla="*/ 687359 w 1842380"/>
                <a:gd name="connsiteY14130" fmla="*/ 33782 h 1847704"/>
                <a:gd name="connsiteX14131" fmla="*/ 687359 w 1842380"/>
                <a:gd name="connsiteY14131" fmla="*/ 75315 h 1847704"/>
                <a:gd name="connsiteX14132" fmla="*/ 687359 w 1842380"/>
                <a:gd name="connsiteY14132" fmla="*/ 102472 h 1847704"/>
                <a:gd name="connsiteX14133" fmla="*/ 686294 w 1842380"/>
                <a:gd name="connsiteY14133" fmla="*/ 101407 h 1847704"/>
                <a:gd name="connsiteX14134" fmla="*/ 686294 w 1842380"/>
                <a:gd name="connsiteY14134" fmla="*/ 75315 h 1847704"/>
                <a:gd name="connsiteX14135" fmla="*/ 687359 w 1842380"/>
                <a:gd name="connsiteY14135" fmla="*/ 75315 h 1847704"/>
                <a:gd name="connsiteX14136" fmla="*/ 687359 w 1842380"/>
                <a:gd name="connsiteY14136" fmla="*/ 75315 h 1847704"/>
                <a:gd name="connsiteX14137" fmla="*/ 687359 w 1842380"/>
                <a:gd name="connsiteY14137" fmla="*/ 128031 h 1847704"/>
                <a:gd name="connsiteX14138" fmla="*/ 687359 w 1842380"/>
                <a:gd name="connsiteY14138" fmla="*/ 144005 h 1847704"/>
                <a:gd name="connsiteX14139" fmla="*/ 686294 w 1842380"/>
                <a:gd name="connsiteY14139" fmla="*/ 145070 h 1847704"/>
                <a:gd name="connsiteX14140" fmla="*/ 686294 w 1842380"/>
                <a:gd name="connsiteY14140" fmla="*/ 128031 h 1847704"/>
                <a:gd name="connsiteX14141" fmla="*/ 687359 w 1842380"/>
                <a:gd name="connsiteY14141" fmla="*/ 128031 h 1847704"/>
                <a:gd name="connsiteX14142" fmla="*/ 687359 w 1842380"/>
                <a:gd name="connsiteY14142" fmla="*/ 128031 h 1847704"/>
                <a:gd name="connsiteX14143" fmla="*/ 687359 w 1842380"/>
                <a:gd name="connsiteY14143" fmla="*/ 194591 h 1847704"/>
                <a:gd name="connsiteX14144" fmla="*/ 687359 w 1842380"/>
                <a:gd name="connsiteY14144" fmla="*/ 228137 h 1847704"/>
                <a:gd name="connsiteX14145" fmla="*/ 686294 w 1842380"/>
                <a:gd name="connsiteY14145" fmla="*/ 226007 h 1847704"/>
                <a:gd name="connsiteX14146" fmla="*/ 686294 w 1842380"/>
                <a:gd name="connsiteY14146" fmla="*/ 195656 h 1847704"/>
                <a:gd name="connsiteX14147" fmla="*/ 687359 w 1842380"/>
                <a:gd name="connsiteY14147" fmla="*/ 194591 h 1847704"/>
                <a:gd name="connsiteX14148" fmla="*/ 687359 w 1842380"/>
                <a:gd name="connsiteY14148" fmla="*/ 194591 h 1847704"/>
                <a:gd name="connsiteX14149" fmla="*/ 687359 w 1842380"/>
                <a:gd name="connsiteY14149" fmla="*/ 233994 h 1847704"/>
                <a:gd name="connsiteX14150" fmla="*/ 687359 w 1842380"/>
                <a:gd name="connsiteY14150" fmla="*/ 271268 h 1847704"/>
                <a:gd name="connsiteX14151" fmla="*/ 686294 w 1842380"/>
                <a:gd name="connsiteY14151" fmla="*/ 271268 h 1847704"/>
                <a:gd name="connsiteX14152" fmla="*/ 686294 w 1842380"/>
                <a:gd name="connsiteY14152" fmla="*/ 235059 h 1847704"/>
                <a:gd name="connsiteX14153" fmla="*/ 687359 w 1842380"/>
                <a:gd name="connsiteY14153" fmla="*/ 233994 h 1847704"/>
                <a:gd name="connsiteX14154" fmla="*/ 687359 w 1842380"/>
                <a:gd name="connsiteY14154" fmla="*/ 233994 h 1847704"/>
                <a:gd name="connsiteX14155" fmla="*/ 687359 w 1842380"/>
                <a:gd name="connsiteY14155" fmla="*/ 331971 h 1847704"/>
                <a:gd name="connsiteX14156" fmla="*/ 687359 w 1842380"/>
                <a:gd name="connsiteY14156" fmla="*/ 381491 h 1847704"/>
                <a:gd name="connsiteX14157" fmla="*/ 686294 w 1842380"/>
                <a:gd name="connsiteY14157" fmla="*/ 381491 h 1847704"/>
                <a:gd name="connsiteX14158" fmla="*/ 686294 w 1842380"/>
                <a:gd name="connsiteY14158" fmla="*/ 333036 h 1847704"/>
                <a:gd name="connsiteX14159" fmla="*/ 687359 w 1842380"/>
                <a:gd name="connsiteY14159" fmla="*/ 331971 h 1847704"/>
                <a:gd name="connsiteX14160" fmla="*/ 687359 w 1842380"/>
                <a:gd name="connsiteY14160" fmla="*/ 331971 h 1847704"/>
                <a:gd name="connsiteX14161" fmla="*/ 687359 w 1842380"/>
                <a:gd name="connsiteY14161" fmla="*/ 436869 h 1847704"/>
                <a:gd name="connsiteX14162" fmla="*/ 687359 w 1842380"/>
                <a:gd name="connsiteY14162" fmla="*/ 448051 h 1847704"/>
                <a:gd name="connsiteX14163" fmla="*/ 686294 w 1842380"/>
                <a:gd name="connsiteY14163" fmla="*/ 448051 h 1847704"/>
                <a:gd name="connsiteX14164" fmla="*/ 686294 w 1842380"/>
                <a:gd name="connsiteY14164" fmla="*/ 437934 h 1847704"/>
                <a:gd name="connsiteX14165" fmla="*/ 687359 w 1842380"/>
                <a:gd name="connsiteY14165" fmla="*/ 436869 h 1847704"/>
                <a:gd name="connsiteX14166" fmla="*/ 687359 w 1842380"/>
                <a:gd name="connsiteY14166" fmla="*/ 436869 h 1847704"/>
                <a:gd name="connsiteX14167" fmla="*/ 687359 w 1842380"/>
                <a:gd name="connsiteY14167" fmla="*/ 453376 h 1847704"/>
                <a:gd name="connsiteX14168" fmla="*/ 687359 w 1842380"/>
                <a:gd name="connsiteY14168" fmla="*/ 465623 h 1847704"/>
                <a:gd name="connsiteX14169" fmla="*/ 686294 w 1842380"/>
                <a:gd name="connsiteY14169" fmla="*/ 465623 h 1847704"/>
                <a:gd name="connsiteX14170" fmla="*/ 686294 w 1842380"/>
                <a:gd name="connsiteY14170" fmla="*/ 453376 h 1847704"/>
                <a:gd name="connsiteX14171" fmla="*/ 687359 w 1842380"/>
                <a:gd name="connsiteY14171" fmla="*/ 453376 h 1847704"/>
                <a:gd name="connsiteX14172" fmla="*/ 687359 w 1842380"/>
                <a:gd name="connsiteY14172" fmla="*/ 453376 h 1847704"/>
                <a:gd name="connsiteX14173" fmla="*/ 687359 w 1842380"/>
                <a:gd name="connsiteY14173" fmla="*/ 494909 h 1847704"/>
                <a:gd name="connsiteX14174" fmla="*/ 687359 w 1842380"/>
                <a:gd name="connsiteY14174" fmla="*/ 505027 h 1847704"/>
                <a:gd name="connsiteX14175" fmla="*/ 686294 w 1842380"/>
                <a:gd name="connsiteY14175" fmla="*/ 505027 h 1847704"/>
                <a:gd name="connsiteX14176" fmla="*/ 686294 w 1842380"/>
                <a:gd name="connsiteY14176" fmla="*/ 494909 h 1847704"/>
                <a:gd name="connsiteX14177" fmla="*/ 687359 w 1842380"/>
                <a:gd name="connsiteY14177" fmla="*/ 494909 h 1847704"/>
                <a:gd name="connsiteX14178" fmla="*/ 687359 w 1842380"/>
                <a:gd name="connsiteY14178" fmla="*/ 494909 h 1847704"/>
                <a:gd name="connsiteX14179" fmla="*/ 687359 w 1842380"/>
                <a:gd name="connsiteY14179" fmla="*/ 658381 h 1847704"/>
                <a:gd name="connsiteX14180" fmla="*/ 687359 w 1842380"/>
                <a:gd name="connsiteY14180" fmla="*/ 667433 h 1847704"/>
                <a:gd name="connsiteX14181" fmla="*/ 686294 w 1842380"/>
                <a:gd name="connsiteY14181" fmla="*/ 666368 h 1847704"/>
                <a:gd name="connsiteX14182" fmla="*/ 686294 w 1842380"/>
                <a:gd name="connsiteY14182" fmla="*/ 668498 h 1847704"/>
                <a:gd name="connsiteX14183" fmla="*/ 686294 w 1842380"/>
                <a:gd name="connsiteY14183" fmla="*/ 658381 h 1847704"/>
                <a:gd name="connsiteX14184" fmla="*/ 687359 w 1842380"/>
                <a:gd name="connsiteY14184" fmla="*/ 658381 h 1847704"/>
                <a:gd name="connsiteX14185" fmla="*/ 687359 w 1842380"/>
                <a:gd name="connsiteY14185" fmla="*/ 658381 h 1847704"/>
                <a:gd name="connsiteX14186" fmla="*/ 687359 w 1842380"/>
                <a:gd name="connsiteY14186" fmla="*/ 706836 h 1847704"/>
                <a:gd name="connsiteX14187" fmla="*/ 687359 w 1842380"/>
                <a:gd name="connsiteY14187" fmla="*/ 721746 h 1847704"/>
                <a:gd name="connsiteX14188" fmla="*/ 687359 w 1842380"/>
                <a:gd name="connsiteY14188" fmla="*/ 721746 h 1847704"/>
                <a:gd name="connsiteX14189" fmla="*/ 687359 w 1842380"/>
                <a:gd name="connsiteY14189" fmla="*/ 727603 h 1847704"/>
                <a:gd name="connsiteX14190" fmla="*/ 687359 w 1842380"/>
                <a:gd name="connsiteY14190" fmla="*/ 738785 h 1847704"/>
                <a:gd name="connsiteX14191" fmla="*/ 686294 w 1842380"/>
                <a:gd name="connsiteY14191" fmla="*/ 737720 h 1847704"/>
                <a:gd name="connsiteX14192" fmla="*/ 686294 w 1842380"/>
                <a:gd name="connsiteY14192" fmla="*/ 708434 h 1847704"/>
                <a:gd name="connsiteX14193" fmla="*/ 687359 w 1842380"/>
                <a:gd name="connsiteY14193" fmla="*/ 706836 h 1847704"/>
                <a:gd name="connsiteX14194" fmla="*/ 687359 w 1842380"/>
                <a:gd name="connsiteY14194" fmla="*/ 706836 h 1847704"/>
                <a:gd name="connsiteX14195" fmla="*/ 687359 w 1842380"/>
                <a:gd name="connsiteY14195" fmla="*/ 775526 h 1847704"/>
                <a:gd name="connsiteX14196" fmla="*/ 687359 w 1842380"/>
                <a:gd name="connsiteY14196" fmla="*/ 788838 h 1847704"/>
                <a:gd name="connsiteX14197" fmla="*/ 686294 w 1842380"/>
                <a:gd name="connsiteY14197" fmla="*/ 790968 h 1847704"/>
                <a:gd name="connsiteX14198" fmla="*/ 686294 w 1842380"/>
                <a:gd name="connsiteY14198" fmla="*/ 790968 h 1847704"/>
                <a:gd name="connsiteX14199" fmla="*/ 686294 w 1842380"/>
                <a:gd name="connsiteY14199" fmla="*/ 770734 h 1847704"/>
                <a:gd name="connsiteX14200" fmla="*/ 686294 w 1842380"/>
                <a:gd name="connsiteY14200" fmla="*/ 771799 h 1847704"/>
                <a:gd name="connsiteX14201" fmla="*/ 687359 w 1842380"/>
                <a:gd name="connsiteY14201" fmla="*/ 775526 h 1847704"/>
                <a:gd name="connsiteX14202" fmla="*/ 687359 w 1842380"/>
                <a:gd name="connsiteY14202" fmla="*/ 775526 h 1847704"/>
                <a:gd name="connsiteX14203" fmla="*/ 687359 w 1842380"/>
                <a:gd name="connsiteY14203" fmla="*/ 855398 h 1847704"/>
                <a:gd name="connsiteX14204" fmla="*/ 687359 w 1842380"/>
                <a:gd name="connsiteY14204" fmla="*/ 872438 h 1847704"/>
                <a:gd name="connsiteX14205" fmla="*/ 686294 w 1842380"/>
                <a:gd name="connsiteY14205" fmla="*/ 875633 h 1847704"/>
                <a:gd name="connsiteX14206" fmla="*/ 686294 w 1842380"/>
                <a:gd name="connsiteY14206" fmla="*/ 877762 h 1847704"/>
                <a:gd name="connsiteX14207" fmla="*/ 687359 w 1842380"/>
                <a:gd name="connsiteY14207" fmla="*/ 876697 h 1847704"/>
                <a:gd name="connsiteX14208" fmla="*/ 687359 w 1842380"/>
                <a:gd name="connsiteY14208" fmla="*/ 885750 h 1847704"/>
                <a:gd name="connsiteX14209" fmla="*/ 686294 w 1842380"/>
                <a:gd name="connsiteY14209" fmla="*/ 885750 h 1847704"/>
                <a:gd name="connsiteX14210" fmla="*/ 686294 w 1842380"/>
                <a:gd name="connsiteY14210" fmla="*/ 856463 h 1847704"/>
                <a:gd name="connsiteX14211" fmla="*/ 687359 w 1842380"/>
                <a:gd name="connsiteY14211" fmla="*/ 855398 h 1847704"/>
                <a:gd name="connsiteX14212" fmla="*/ 687359 w 1842380"/>
                <a:gd name="connsiteY14212" fmla="*/ 855398 h 1847704"/>
                <a:gd name="connsiteX14213" fmla="*/ 687359 w 1842380"/>
                <a:gd name="connsiteY14213" fmla="*/ 903854 h 1847704"/>
                <a:gd name="connsiteX14214" fmla="*/ 687359 w 1842380"/>
                <a:gd name="connsiteY14214" fmla="*/ 911841 h 1847704"/>
                <a:gd name="connsiteX14215" fmla="*/ 686294 w 1842380"/>
                <a:gd name="connsiteY14215" fmla="*/ 911841 h 1847704"/>
                <a:gd name="connsiteX14216" fmla="*/ 686294 w 1842380"/>
                <a:gd name="connsiteY14216" fmla="*/ 904919 h 1847704"/>
                <a:gd name="connsiteX14217" fmla="*/ 687359 w 1842380"/>
                <a:gd name="connsiteY14217" fmla="*/ 903854 h 1847704"/>
                <a:gd name="connsiteX14218" fmla="*/ 687359 w 1842380"/>
                <a:gd name="connsiteY14218" fmla="*/ 903854 h 1847704"/>
                <a:gd name="connsiteX14219" fmla="*/ 687359 w 1842380"/>
                <a:gd name="connsiteY14219" fmla="*/ 933140 h 1847704"/>
                <a:gd name="connsiteX14220" fmla="*/ 687359 w 1842380"/>
                <a:gd name="connsiteY14220" fmla="*/ 941128 h 1847704"/>
                <a:gd name="connsiteX14221" fmla="*/ 686294 w 1842380"/>
                <a:gd name="connsiteY14221" fmla="*/ 941128 h 1847704"/>
                <a:gd name="connsiteX14222" fmla="*/ 686294 w 1842380"/>
                <a:gd name="connsiteY14222" fmla="*/ 933140 h 1847704"/>
                <a:gd name="connsiteX14223" fmla="*/ 687359 w 1842380"/>
                <a:gd name="connsiteY14223" fmla="*/ 933140 h 1847704"/>
                <a:gd name="connsiteX14224" fmla="*/ 687359 w 1842380"/>
                <a:gd name="connsiteY14224" fmla="*/ 933140 h 1847704"/>
                <a:gd name="connsiteX14225" fmla="*/ 687359 w 1842380"/>
                <a:gd name="connsiteY14225" fmla="*/ 963492 h 1847704"/>
                <a:gd name="connsiteX14226" fmla="*/ 687359 w 1842380"/>
                <a:gd name="connsiteY14226" fmla="*/ 973609 h 1847704"/>
                <a:gd name="connsiteX14227" fmla="*/ 686294 w 1842380"/>
                <a:gd name="connsiteY14227" fmla="*/ 974674 h 1847704"/>
                <a:gd name="connsiteX14228" fmla="*/ 686294 w 1842380"/>
                <a:gd name="connsiteY14228" fmla="*/ 964557 h 1847704"/>
                <a:gd name="connsiteX14229" fmla="*/ 687359 w 1842380"/>
                <a:gd name="connsiteY14229" fmla="*/ 963492 h 1847704"/>
                <a:gd name="connsiteX14230" fmla="*/ 687359 w 1842380"/>
                <a:gd name="connsiteY14230" fmla="*/ 963492 h 1847704"/>
                <a:gd name="connsiteX14231" fmla="*/ 687359 w 1842380"/>
                <a:gd name="connsiteY14231" fmla="*/ 995973 h 1847704"/>
                <a:gd name="connsiteX14232" fmla="*/ 687359 w 1842380"/>
                <a:gd name="connsiteY14232" fmla="*/ 1018337 h 1847704"/>
                <a:gd name="connsiteX14233" fmla="*/ 686294 w 1842380"/>
                <a:gd name="connsiteY14233" fmla="*/ 1015142 h 1847704"/>
                <a:gd name="connsiteX14234" fmla="*/ 686294 w 1842380"/>
                <a:gd name="connsiteY14234" fmla="*/ 994908 h 1847704"/>
                <a:gd name="connsiteX14235" fmla="*/ 687359 w 1842380"/>
                <a:gd name="connsiteY14235" fmla="*/ 995973 h 1847704"/>
                <a:gd name="connsiteX14236" fmla="*/ 687359 w 1842380"/>
                <a:gd name="connsiteY14236" fmla="*/ 995973 h 1847704"/>
                <a:gd name="connsiteX14237" fmla="*/ 687359 w 1842380"/>
                <a:gd name="connsiteY14237" fmla="*/ 1132288 h 1847704"/>
                <a:gd name="connsiteX14238" fmla="*/ 687359 w 1842380"/>
                <a:gd name="connsiteY14238" fmla="*/ 1140275 h 1847704"/>
                <a:gd name="connsiteX14239" fmla="*/ 686294 w 1842380"/>
                <a:gd name="connsiteY14239" fmla="*/ 1140275 h 1847704"/>
                <a:gd name="connsiteX14240" fmla="*/ 686294 w 1842380"/>
                <a:gd name="connsiteY14240" fmla="*/ 1132288 h 1847704"/>
                <a:gd name="connsiteX14241" fmla="*/ 687359 w 1842380"/>
                <a:gd name="connsiteY14241" fmla="*/ 1132288 h 1847704"/>
                <a:gd name="connsiteX14242" fmla="*/ 687359 w 1842380"/>
                <a:gd name="connsiteY14242" fmla="*/ 1132288 h 1847704"/>
                <a:gd name="connsiteX14243" fmla="*/ 687359 w 1842380"/>
                <a:gd name="connsiteY14243" fmla="*/ 1156249 h 1847704"/>
                <a:gd name="connsiteX14244" fmla="*/ 687359 w 1842380"/>
                <a:gd name="connsiteY14244" fmla="*/ 1165302 h 1847704"/>
                <a:gd name="connsiteX14245" fmla="*/ 686294 w 1842380"/>
                <a:gd name="connsiteY14245" fmla="*/ 1164237 h 1847704"/>
                <a:gd name="connsiteX14246" fmla="*/ 686294 w 1842380"/>
                <a:gd name="connsiteY14246" fmla="*/ 1156249 h 1847704"/>
                <a:gd name="connsiteX14247" fmla="*/ 687359 w 1842380"/>
                <a:gd name="connsiteY14247" fmla="*/ 1156249 h 1847704"/>
                <a:gd name="connsiteX14248" fmla="*/ 687359 w 1842380"/>
                <a:gd name="connsiteY14248" fmla="*/ 1156249 h 1847704"/>
                <a:gd name="connsiteX14249" fmla="*/ 687359 w 1842380"/>
                <a:gd name="connsiteY14249" fmla="*/ 1190861 h 1847704"/>
                <a:gd name="connsiteX14250" fmla="*/ 687359 w 1842380"/>
                <a:gd name="connsiteY14250" fmla="*/ 1197783 h 1847704"/>
                <a:gd name="connsiteX14251" fmla="*/ 686294 w 1842380"/>
                <a:gd name="connsiteY14251" fmla="*/ 1197783 h 1847704"/>
                <a:gd name="connsiteX14252" fmla="*/ 686294 w 1842380"/>
                <a:gd name="connsiteY14252" fmla="*/ 1190861 h 1847704"/>
                <a:gd name="connsiteX14253" fmla="*/ 687359 w 1842380"/>
                <a:gd name="connsiteY14253" fmla="*/ 1190861 h 1847704"/>
                <a:gd name="connsiteX14254" fmla="*/ 687359 w 1842380"/>
                <a:gd name="connsiteY14254" fmla="*/ 1190861 h 1847704"/>
                <a:gd name="connsiteX14255" fmla="*/ 687359 w 1842380"/>
                <a:gd name="connsiteY14255" fmla="*/ 1202043 h 1847704"/>
                <a:gd name="connsiteX14256" fmla="*/ 687359 w 1842380"/>
                <a:gd name="connsiteY14256" fmla="*/ 1211095 h 1847704"/>
                <a:gd name="connsiteX14257" fmla="*/ 686294 w 1842380"/>
                <a:gd name="connsiteY14257" fmla="*/ 1212160 h 1847704"/>
                <a:gd name="connsiteX14258" fmla="*/ 686294 w 1842380"/>
                <a:gd name="connsiteY14258" fmla="*/ 1202043 h 1847704"/>
                <a:gd name="connsiteX14259" fmla="*/ 687359 w 1842380"/>
                <a:gd name="connsiteY14259" fmla="*/ 1202043 h 1847704"/>
                <a:gd name="connsiteX14260" fmla="*/ 687359 w 1842380"/>
                <a:gd name="connsiteY14260" fmla="*/ 1202043 h 1847704"/>
                <a:gd name="connsiteX14261" fmla="*/ 687359 w 1842380"/>
                <a:gd name="connsiteY14261" fmla="*/ 1262745 h 1847704"/>
                <a:gd name="connsiteX14262" fmla="*/ 687359 w 1842380"/>
                <a:gd name="connsiteY14262" fmla="*/ 1267005 h 1847704"/>
                <a:gd name="connsiteX14263" fmla="*/ 687359 w 1842380"/>
                <a:gd name="connsiteY14263" fmla="*/ 1267005 h 1847704"/>
                <a:gd name="connsiteX14264" fmla="*/ 686294 w 1842380"/>
                <a:gd name="connsiteY14264" fmla="*/ 1265940 h 1847704"/>
                <a:gd name="connsiteX14265" fmla="*/ 686294 w 1842380"/>
                <a:gd name="connsiteY14265" fmla="*/ 1263810 h 1847704"/>
                <a:gd name="connsiteX14266" fmla="*/ 687359 w 1842380"/>
                <a:gd name="connsiteY14266" fmla="*/ 1262745 h 1847704"/>
                <a:gd name="connsiteX14267" fmla="*/ 687359 w 1842380"/>
                <a:gd name="connsiteY14267" fmla="*/ 1262745 h 1847704"/>
                <a:gd name="connsiteX14268" fmla="*/ 687359 w 1842380"/>
                <a:gd name="connsiteY14268" fmla="*/ 1360722 h 1847704"/>
                <a:gd name="connsiteX14269" fmla="*/ 687359 w 1842380"/>
                <a:gd name="connsiteY14269" fmla="*/ 1370839 h 1847704"/>
                <a:gd name="connsiteX14270" fmla="*/ 686294 w 1842380"/>
                <a:gd name="connsiteY14270" fmla="*/ 1370839 h 1847704"/>
                <a:gd name="connsiteX14271" fmla="*/ 686294 w 1842380"/>
                <a:gd name="connsiteY14271" fmla="*/ 1360722 h 1847704"/>
                <a:gd name="connsiteX14272" fmla="*/ 687359 w 1842380"/>
                <a:gd name="connsiteY14272" fmla="*/ 1360722 h 1847704"/>
                <a:gd name="connsiteX14273" fmla="*/ 687359 w 1842380"/>
                <a:gd name="connsiteY14273" fmla="*/ 1360722 h 1847704"/>
                <a:gd name="connsiteX14274" fmla="*/ 687359 w 1842380"/>
                <a:gd name="connsiteY14274" fmla="*/ 1420359 h 1847704"/>
                <a:gd name="connsiteX14275" fmla="*/ 687359 w 1842380"/>
                <a:gd name="connsiteY14275" fmla="*/ 1431541 h 1847704"/>
                <a:gd name="connsiteX14276" fmla="*/ 686294 w 1842380"/>
                <a:gd name="connsiteY14276" fmla="*/ 1431541 h 1847704"/>
                <a:gd name="connsiteX14277" fmla="*/ 686294 w 1842380"/>
                <a:gd name="connsiteY14277" fmla="*/ 1419294 h 1847704"/>
                <a:gd name="connsiteX14278" fmla="*/ 687359 w 1842380"/>
                <a:gd name="connsiteY14278" fmla="*/ 1420359 h 1847704"/>
                <a:gd name="connsiteX14279" fmla="*/ 687359 w 1842380"/>
                <a:gd name="connsiteY14279" fmla="*/ 1420359 h 1847704"/>
                <a:gd name="connsiteX14280" fmla="*/ 687359 w 1842380"/>
                <a:gd name="connsiteY14280" fmla="*/ 1554544 h 1847704"/>
                <a:gd name="connsiteX14281" fmla="*/ 687359 w 1842380"/>
                <a:gd name="connsiteY14281" fmla="*/ 1580636 h 1847704"/>
                <a:gd name="connsiteX14282" fmla="*/ 686294 w 1842380"/>
                <a:gd name="connsiteY14282" fmla="*/ 1580636 h 1847704"/>
                <a:gd name="connsiteX14283" fmla="*/ 686294 w 1842380"/>
                <a:gd name="connsiteY14283" fmla="*/ 1554544 h 1847704"/>
                <a:gd name="connsiteX14284" fmla="*/ 687359 w 1842380"/>
                <a:gd name="connsiteY14284" fmla="*/ 1554544 h 1847704"/>
                <a:gd name="connsiteX14285" fmla="*/ 687359 w 1842380"/>
                <a:gd name="connsiteY14285" fmla="*/ 1554544 h 1847704"/>
                <a:gd name="connsiteX14286" fmla="*/ 687359 w 1842380"/>
                <a:gd name="connsiteY14286" fmla="*/ 1706301 h 1847704"/>
                <a:gd name="connsiteX14287" fmla="*/ 687359 w 1842380"/>
                <a:gd name="connsiteY14287" fmla="*/ 1727600 h 1847704"/>
                <a:gd name="connsiteX14288" fmla="*/ 687359 w 1842380"/>
                <a:gd name="connsiteY14288" fmla="*/ 1726535 h 1847704"/>
                <a:gd name="connsiteX14289" fmla="*/ 686294 w 1842380"/>
                <a:gd name="connsiteY14289" fmla="*/ 1726535 h 1847704"/>
                <a:gd name="connsiteX14290" fmla="*/ 686294 w 1842380"/>
                <a:gd name="connsiteY14290" fmla="*/ 1705236 h 1847704"/>
                <a:gd name="connsiteX14291" fmla="*/ 687359 w 1842380"/>
                <a:gd name="connsiteY14291" fmla="*/ 1706301 h 1847704"/>
                <a:gd name="connsiteX14292" fmla="*/ 687359 w 1842380"/>
                <a:gd name="connsiteY14292" fmla="*/ 1706301 h 1847704"/>
                <a:gd name="connsiteX14293" fmla="*/ 687359 w 1842380"/>
                <a:gd name="connsiteY14293" fmla="*/ 1798953 h 1847704"/>
                <a:gd name="connsiteX14294" fmla="*/ 687359 w 1842380"/>
                <a:gd name="connsiteY14294" fmla="*/ 1814927 h 1847704"/>
                <a:gd name="connsiteX14295" fmla="*/ 686294 w 1842380"/>
                <a:gd name="connsiteY14295" fmla="*/ 1814927 h 1847704"/>
                <a:gd name="connsiteX14296" fmla="*/ 686294 w 1842380"/>
                <a:gd name="connsiteY14296" fmla="*/ 1798953 h 1847704"/>
                <a:gd name="connsiteX14297" fmla="*/ 687359 w 1842380"/>
                <a:gd name="connsiteY14297" fmla="*/ 1798953 h 1847704"/>
                <a:gd name="connsiteX14298" fmla="*/ 687359 w 1842380"/>
                <a:gd name="connsiteY14298" fmla="*/ 1798953 h 1847704"/>
                <a:gd name="connsiteX14299" fmla="*/ 686294 w 1842380"/>
                <a:gd name="connsiteY14299" fmla="*/ 1082767 h 1847704"/>
                <a:gd name="connsiteX14300" fmla="*/ 686294 w 1842380"/>
                <a:gd name="connsiteY14300" fmla="*/ 1080637 h 1847704"/>
                <a:gd name="connsiteX14301" fmla="*/ 686294 w 1842380"/>
                <a:gd name="connsiteY14301" fmla="*/ 1080637 h 1847704"/>
                <a:gd name="connsiteX14302" fmla="*/ 686294 w 1842380"/>
                <a:gd name="connsiteY14302" fmla="*/ 1082767 h 1847704"/>
                <a:gd name="connsiteX14303" fmla="*/ 686294 w 1842380"/>
                <a:gd name="connsiteY14303" fmla="*/ 1082767 h 1847704"/>
                <a:gd name="connsiteX14304" fmla="*/ 686294 w 1842380"/>
                <a:gd name="connsiteY14304" fmla="*/ 33782 h 1847704"/>
                <a:gd name="connsiteX14305" fmla="*/ 686294 w 1842380"/>
                <a:gd name="connsiteY14305" fmla="*/ 50821 h 1847704"/>
                <a:gd name="connsiteX14306" fmla="*/ 672982 w 1842380"/>
                <a:gd name="connsiteY14306" fmla="*/ 55081 h 1847704"/>
                <a:gd name="connsiteX14307" fmla="*/ 672982 w 1842380"/>
                <a:gd name="connsiteY14307" fmla="*/ 38042 h 1847704"/>
                <a:gd name="connsiteX14308" fmla="*/ 686294 w 1842380"/>
                <a:gd name="connsiteY14308" fmla="*/ 33782 h 1847704"/>
                <a:gd name="connsiteX14309" fmla="*/ 686294 w 1842380"/>
                <a:gd name="connsiteY14309" fmla="*/ 33782 h 1847704"/>
                <a:gd name="connsiteX14310" fmla="*/ 686294 w 1842380"/>
                <a:gd name="connsiteY14310" fmla="*/ 75315 h 1847704"/>
                <a:gd name="connsiteX14311" fmla="*/ 686294 w 1842380"/>
                <a:gd name="connsiteY14311" fmla="*/ 101407 h 1847704"/>
                <a:gd name="connsiteX14312" fmla="*/ 672982 w 1842380"/>
                <a:gd name="connsiteY14312" fmla="*/ 86497 h 1847704"/>
                <a:gd name="connsiteX14313" fmla="*/ 672982 w 1842380"/>
                <a:gd name="connsiteY14313" fmla="*/ 63068 h 1847704"/>
                <a:gd name="connsiteX14314" fmla="*/ 686294 w 1842380"/>
                <a:gd name="connsiteY14314" fmla="*/ 75315 h 1847704"/>
                <a:gd name="connsiteX14315" fmla="*/ 686294 w 1842380"/>
                <a:gd name="connsiteY14315" fmla="*/ 75315 h 1847704"/>
                <a:gd name="connsiteX14316" fmla="*/ 686294 w 1842380"/>
                <a:gd name="connsiteY14316" fmla="*/ 128031 h 1847704"/>
                <a:gd name="connsiteX14317" fmla="*/ 686294 w 1842380"/>
                <a:gd name="connsiteY14317" fmla="*/ 145070 h 1847704"/>
                <a:gd name="connsiteX14318" fmla="*/ 672982 w 1842380"/>
                <a:gd name="connsiteY14318" fmla="*/ 147200 h 1847704"/>
                <a:gd name="connsiteX14319" fmla="*/ 672982 w 1842380"/>
                <a:gd name="connsiteY14319" fmla="*/ 131226 h 1847704"/>
                <a:gd name="connsiteX14320" fmla="*/ 686294 w 1842380"/>
                <a:gd name="connsiteY14320" fmla="*/ 128031 h 1847704"/>
                <a:gd name="connsiteX14321" fmla="*/ 686294 w 1842380"/>
                <a:gd name="connsiteY14321" fmla="*/ 128031 h 1847704"/>
                <a:gd name="connsiteX14322" fmla="*/ 686294 w 1842380"/>
                <a:gd name="connsiteY14322" fmla="*/ 195656 h 1847704"/>
                <a:gd name="connsiteX14323" fmla="*/ 686294 w 1842380"/>
                <a:gd name="connsiteY14323" fmla="*/ 226007 h 1847704"/>
                <a:gd name="connsiteX14324" fmla="*/ 680437 w 1842380"/>
                <a:gd name="connsiteY14324" fmla="*/ 203643 h 1847704"/>
                <a:gd name="connsiteX14325" fmla="*/ 686294 w 1842380"/>
                <a:gd name="connsiteY14325" fmla="*/ 195656 h 1847704"/>
                <a:gd name="connsiteX14326" fmla="*/ 686294 w 1842380"/>
                <a:gd name="connsiteY14326" fmla="*/ 195656 h 1847704"/>
                <a:gd name="connsiteX14327" fmla="*/ 686294 w 1842380"/>
                <a:gd name="connsiteY14327" fmla="*/ 235059 h 1847704"/>
                <a:gd name="connsiteX14328" fmla="*/ 686294 w 1842380"/>
                <a:gd name="connsiteY14328" fmla="*/ 271268 h 1847704"/>
                <a:gd name="connsiteX14329" fmla="*/ 672982 w 1842380"/>
                <a:gd name="connsiteY14329" fmla="*/ 281385 h 1847704"/>
                <a:gd name="connsiteX14330" fmla="*/ 672982 w 1842380"/>
                <a:gd name="connsiteY14330" fmla="*/ 244111 h 1847704"/>
                <a:gd name="connsiteX14331" fmla="*/ 686294 w 1842380"/>
                <a:gd name="connsiteY14331" fmla="*/ 235059 h 1847704"/>
                <a:gd name="connsiteX14332" fmla="*/ 686294 w 1842380"/>
                <a:gd name="connsiteY14332" fmla="*/ 235059 h 1847704"/>
                <a:gd name="connsiteX14333" fmla="*/ 686294 w 1842380"/>
                <a:gd name="connsiteY14333" fmla="*/ 333036 h 1847704"/>
                <a:gd name="connsiteX14334" fmla="*/ 686294 w 1842380"/>
                <a:gd name="connsiteY14334" fmla="*/ 381491 h 1847704"/>
                <a:gd name="connsiteX14335" fmla="*/ 672982 w 1842380"/>
                <a:gd name="connsiteY14335" fmla="*/ 383621 h 1847704"/>
                <a:gd name="connsiteX14336" fmla="*/ 672982 w 1842380"/>
                <a:gd name="connsiteY14336" fmla="*/ 342088 h 1847704"/>
                <a:gd name="connsiteX14337" fmla="*/ 675112 w 1842380"/>
                <a:gd name="connsiteY14337" fmla="*/ 342088 h 1847704"/>
                <a:gd name="connsiteX14338" fmla="*/ 686294 w 1842380"/>
                <a:gd name="connsiteY14338" fmla="*/ 333036 h 1847704"/>
                <a:gd name="connsiteX14339" fmla="*/ 686294 w 1842380"/>
                <a:gd name="connsiteY14339" fmla="*/ 333036 h 1847704"/>
                <a:gd name="connsiteX14340" fmla="*/ 686294 w 1842380"/>
                <a:gd name="connsiteY14340" fmla="*/ 437934 h 1847704"/>
                <a:gd name="connsiteX14341" fmla="*/ 686294 w 1842380"/>
                <a:gd name="connsiteY14341" fmla="*/ 448051 h 1847704"/>
                <a:gd name="connsiteX14342" fmla="*/ 683099 w 1842380"/>
                <a:gd name="connsiteY14342" fmla="*/ 450181 h 1847704"/>
                <a:gd name="connsiteX14343" fmla="*/ 683099 w 1842380"/>
                <a:gd name="connsiteY14343" fmla="*/ 451246 h 1847704"/>
                <a:gd name="connsiteX14344" fmla="*/ 682034 w 1842380"/>
                <a:gd name="connsiteY14344" fmla="*/ 451246 h 1847704"/>
                <a:gd name="connsiteX14345" fmla="*/ 686294 w 1842380"/>
                <a:gd name="connsiteY14345" fmla="*/ 453376 h 1847704"/>
                <a:gd name="connsiteX14346" fmla="*/ 686294 w 1842380"/>
                <a:gd name="connsiteY14346" fmla="*/ 465623 h 1847704"/>
                <a:gd name="connsiteX14347" fmla="*/ 672982 w 1842380"/>
                <a:gd name="connsiteY14347" fmla="*/ 459766 h 1847704"/>
                <a:gd name="connsiteX14348" fmla="*/ 672982 w 1842380"/>
                <a:gd name="connsiteY14348" fmla="*/ 446454 h 1847704"/>
                <a:gd name="connsiteX14349" fmla="*/ 674047 w 1842380"/>
                <a:gd name="connsiteY14349" fmla="*/ 445389 h 1847704"/>
                <a:gd name="connsiteX14350" fmla="*/ 686294 w 1842380"/>
                <a:gd name="connsiteY14350" fmla="*/ 437934 h 1847704"/>
                <a:gd name="connsiteX14351" fmla="*/ 686294 w 1842380"/>
                <a:gd name="connsiteY14351" fmla="*/ 437934 h 1847704"/>
                <a:gd name="connsiteX14352" fmla="*/ 686294 w 1842380"/>
                <a:gd name="connsiteY14352" fmla="*/ 494909 h 1847704"/>
                <a:gd name="connsiteX14353" fmla="*/ 686294 w 1842380"/>
                <a:gd name="connsiteY14353" fmla="*/ 505027 h 1847704"/>
                <a:gd name="connsiteX14354" fmla="*/ 685229 w 1842380"/>
                <a:gd name="connsiteY14354" fmla="*/ 505027 h 1847704"/>
                <a:gd name="connsiteX14355" fmla="*/ 672982 w 1842380"/>
                <a:gd name="connsiteY14355" fmla="*/ 516209 h 1847704"/>
                <a:gd name="connsiteX14356" fmla="*/ 672982 w 1842380"/>
                <a:gd name="connsiteY14356" fmla="*/ 503962 h 1847704"/>
                <a:gd name="connsiteX14357" fmla="*/ 674047 w 1842380"/>
                <a:gd name="connsiteY14357" fmla="*/ 502897 h 1847704"/>
                <a:gd name="connsiteX14358" fmla="*/ 672982 w 1842380"/>
                <a:gd name="connsiteY14358" fmla="*/ 502897 h 1847704"/>
                <a:gd name="connsiteX14359" fmla="*/ 672982 w 1842380"/>
                <a:gd name="connsiteY14359" fmla="*/ 490650 h 1847704"/>
                <a:gd name="connsiteX14360" fmla="*/ 684164 w 1842380"/>
                <a:gd name="connsiteY14360" fmla="*/ 494909 h 1847704"/>
                <a:gd name="connsiteX14361" fmla="*/ 686294 w 1842380"/>
                <a:gd name="connsiteY14361" fmla="*/ 494909 h 1847704"/>
                <a:gd name="connsiteX14362" fmla="*/ 686294 w 1842380"/>
                <a:gd name="connsiteY14362" fmla="*/ 494909 h 1847704"/>
                <a:gd name="connsiteX14363" fmla="*/ 686294 w 1842380"/>
                <a:gd name="connsiteY14363" fmla="*/ 658381 h 1847704"/>
                <a:gd name="connsiteX14364" fmla="*/ 686294 w 1842380"/>
                <a:gd name="connsiteY14364" fmla="*/ 668498 h 1847704"/>
                <a:gd name="connsiteX14365" fmla="*/ 676177 w 1842380"/>
                <a:gd name="connsiteY14365" fmla="*/ 686602 h 1847704"/>
                <a:gd name="connsiteX14366" fmla="*/ 676177 w 1842380"/>
                <a:gd name="connsiteY14366" fmla="*/ 686602 h 1847704"/>
                <a:gd name="connsiteX14367" fmla="*/ 672982 w 1842380"/>
                <a:gd name="connsiteY14367" fmla="*/ 689797 h 1847704"/>
                <a:gd name="connsiteX14368" fmla="*/ 672982 w 1842380"/>
                <a:gd name="connsiteY14368" fmla="*/ 678615 h 1847704"/>
                <a:gd name="connsiteX14369" fmla="*/ 672982 w 1842380"/>
                <a:gd name="connsiteY14369" fmla="*/ 651459 h 1847704"/>
                <a:gd name="connsiteX14370" fmla="*/ 672982 w 1842380"/>
                <a:gd name="connsiteY14370" fmla="*/ 642406 h 1847704"/>
                <a:gd name="connsiteX14371" fmla="*/ 685229 w 1842380"/>
                <a:gd name="connsiteY14371" fmla="*/ 656783 h 1847704"/>
                <a:gd name="connsiteX14372" fmla="*/ 686294 w 1842380"/>
                <a:gd name="connsiteY14372" fmla="*/ 658381 h 1847704"/>
                <a:gd name="connsiteX14373" fmla="*/ 686294 w 1842380"/>
                <a:gd name="connsiteY14373" fmla="*/ 658381 h 1847704"/>
                <a:gd name="connsiteX14374" fmla="*/ 686294 w 1842380"/>
                <a:gd name="connsiteY14374" fmla="*/ 707901 h 1847704"/>
                <a:gd name="connsiteX14375" fmla="*/ 686294 w 1842380"/>
                <a:gd name="connsiteY14375" fmla="*/ 737188 h 1847704"/>
                <a:gd name="connsiteX14376" fmla="*/ 680437 w 1842380"/>
                <a:gd name="connsiteY14376" fmla="*/ 729201 h 1847704"/>
                <a:gd name="connsiteX14377" fmla="*/ 672450 w 1842380"/>
                <a:gd name="connsiteY14377" fmla="*/ 723343 h 1847704"/>
                <a:gd name="connsiteX14378" fmla="*/ 672450 w 1842380"/>
                <a:gd name="connsiteY14378" fmla="*/ 714291 h 1847704"/>
                <a:gd name="connsiteX14379" fmla="*/ 680437 w 1842380"/>
                <a:gd name="connsiteY14379" fmla="*/ 720148 h 1847704"/>
                <a:gd name="connsiteX14380" fmla="*/ 682567 w 1842380"/>
                <a:gd name="connsiteY14380" fmla="*/ 714291 h 1847704"/>
                <a:gd name="connsiteX14381" fmla="*/ 686294 w 1842380"/>
                <a:gd name="connsiteY14381" fmla="*/ 707901 h 1847704"/>
                <a:gd name="connsiteX14382" fmla="*/ 686294 w 1842380"/>
                <a:gd name="connsiteY14382" fmla="*/ 707901 h 1847704"/>
                <a:gd name="connsiteX14383" fmla="*/ 686294 w 1842380"/>
                <a:gd name="connsiteY14383" fmla="*/ 770734 h 1847704"/>
                <a:gd name="connsiteX14384" fmla="*/ 686294 w 1842380"/>
                <a:gd name="connsiteY14384" fmla="*/ 790968 h 1847704"/>
                <a:gd name="connsiteX14385" fmla="*/ 683099 w 1842380"/>
                <a:gd name="connsiteY14385" fmla="*/ 797891 h 1847704"/>
                <a:gd name="connsiteX14386" fmla="*/ 678839 w 1842380"/>
                <a:gd name="connsiteY14386" fmla="*/ 803748 h 1847704"/>
                <a:gd name="connsiteX14387" fmla="*/ 675645 w 1842380"/>
                <a:gd name="connsiteY14387" fmla="*/ 808008 h 1847704"/>
                <a:gd name="connsiteX14388" fmla="*/ 673515 w 1842380"/>
                <a:gd name="connsiteY14388" fmla="*/ 810137 h 1847704"/>
                <a:gd name="connsiteX14389" fmla="*/ 673515 w 1842380"/>
                <a:gd name="connsiteY14389" fmla="*/ 757422 h 1847704"/>
                <a:gd name="connsiteX14390" fmla="*/ 677774 w 1842380"/>
                <a:gd name="connsiteY14390" fmla="*/ 760617 h 1847704"/>
                <a:gd name="connsiteX14391" fmla="*/ 682034 w 1842380"/>
                <a:gd name="connsiteY14391" fmla="*/ 762747 h 1847704"/>
                <a:gd name="connsiteX14392" fmla="*/ 683099 w 1842380"/>
                <a:gd name="connsiteY14392" fmla="*/ 765942 h 1847704"/>
                <a:gd name="connsiteX14393" fmla="*/ 685229 w 1842380"/>
                <a:gd name="connsiteY14393" fmla="*/ 768072 h 1847704"/>
                <a:gd name="connsiteX14394" fmla="*/ 686294 w 1842380"/>
                <a:gd name="connsiteY14394" fmla="*/ 770734 h 1847704"/>
                <a:gd name="connsiteX14395" fmla="*/ 686294 w 1842380"/>
                <a:gd name="connsiteY14395" fmla="*/ 770734 h 1847704"/>
                <a:gd name="connsiteX14396" fmla="*/ 686294 w 1842380"/>
                <a:gd name="connsiteY14396" fmla="*/ 856463 h 1847704"/>
                <a:gd name="connsiteX14397" fmla="*/ 686294 w 1842380"/>
                <a:gd name="connsiteY14397" fmla="*/ 885750 h 1847704"/>
                <a:gd name="connsiteX14398" fmla="*/ 680437 w 1842380"/>
                <a:gd name="connsiteY14398" fmla="*/ 904919 h 1847704"/>
                <a:gd name="connsiteX14399" fmla="*/ 680437 w 1842380"/>
                <a:gd name="connsiteY14399" fmla="*/ 907049 h 1847704"/>
                <a:gd name="connsiteX14400" fmla="*/ 686294 w 1842380"/>
                <a:gd name="connsiteY14400" fmla="*/ 904919 h 1847704"/>
                <a:gd name="connsiteX14401" fmla="*/ 686294 w 1842380"/>
                <a:gd name="connsiteY14401" fmla="*/ 911841 h 1847704"/>
                <a:gd name="connsiteX14402" fmla="*/ 679372 w 1842380"/>
                <a:gd name="connsiteY14402" fmla="*/ 936868 h 1847704"/>
                <a:gd name="connsiteX14403" fmla="*/ 679372 w 1842380"/>
                <a:gd name="connsiteY14403" fmla="*/ 938998 h 1847704"/>
                <a:gd name="connsiteX14404" fmla="*/ 686294 w 1842380"/>
                <a:gd name="connsiteY14404" fmla="*/ 933140 h 1847704"/>
                <a:gd name="connsiteX14405" fmla="*/ 686294 w 1842380"/>
                <a:gd name="connsiteY14405" fmla="*/ 941128 h 1847704"/>
                <a:gd name="connsiteX14406" fmla="*/ 682034 w 1842380"/>
                <a:gd name="connsiteY14406" fmla="*/ 967219 h 1847704"/>
                <a:gd name="connsiteX14407" fmla="*/ 682034 w 1842380"/>
                <a:gd name="connsiteY14407" fmla="*/ 969349 h 1847704"/>
                <a:gd name="connsiteX14408" fmla="*/ 686294 w 1842380"/>
                <a:gd name="connsiteY14408" fmla="*/ 965089 h 1847704"/>
                <a:gd name="connsiteX14409" fmla="*/ 686294 w 1842380"/>
                <a:gd name="connsiteY14409" fmla="*/ 975206 h 1847704"/>
                <a:gd name="connsiteX14410" fmla="*/ 686294 w 1842380"/>
                <a:gd name="connsiteY14410" fmla="*/ 995440 h 1847704"/>
                <a:gd name="connsiteX14411" fmla="*/ 686294 w 1842380"/>
                <a:gd name="connsiteY14411" fmla="*/ 1015675 h 1847704"/>
                <a:gd name="connsiteX14412" fmla="*/ 685229 w 1842380"/>
                <a:gd name="connsiteY14412" fmla="*/ 1008752 h 1847704"/>
                <a:gd name="connsiteX14413" fmla="*/ 683099 w 1842380"/>
                <a:gd name="connsiteY14413" fmla="*/ 1001830 h 1847704"/>
                <a:gd name="connsiteX14414" fmla="*/ 678839 w 1842380"/>
                <a:gd name="connsiteY14414" fmla="*/ 978401 h 1847704"/>
                <a:gd name="connsiteX14415" fmla="*/ 676709 w 1842380"/>
                <a:gd name="connsiteY14415" fmla="*/ 971479 h 1847704"/>
                <a:gd name="connsiteX14416" fmla="*/ 674580 w 1842380"/>
                <a:gd name="connsiteY14416" fmla="*/ 963492 h 1847704"/>
                <a:gd name="connsiteX14417" fmla="*/ 673515 w 1842380"/>
                <a:gd name="connsiteY14417" fmla="*/ 962427 h 1847704"/>
                <a:gd name="connsiteX14418" fmla="*/ 673515 w 1842380"/>
                <a:gd name="connsiteY14418" fmla="*/ 955504 h 1847704"/>
                <a:gd name="connsiteX14419" fmla="*/ 674580 w 1842380"/>
                <a:gd name="connsiteY14419" fmla="*/ 956569 h 1847704"/>
                <a:gd name="connsiteX14420" fmla="*/ 675645 w 1842380"/>
                <a:gd name="connsiteY14420" fmla="*/ 946452 h 1847704"/>
                <a:gd name="connsiteX14421" fmla="*/ 674580 w 1842380"/>
                <a:gd name="connsiteY14421" fmla="*/ 939530 h 1847704"/>
                <a:gd name="connsiteX14422" fmla="*/ 675645 w 1842380"/>
                <a:gd name="connsiteY14422" fmla="*/ 916101 h 1847704"/>
                <a:gd name="connsiteX14423" fmla="*/ 673515 w 1842380"/>
                <a:gd name="connsiteY14423" fmla="*/ 913971 h 1847704"/>
                <a:gd name="connsiteX14424" fmla="*/ 673515 w 1842380"/>
                <a:gd name="connsiteY14424" fmla="*/ 907049 h 1847704"/>
                <a:gd name="connsiteX14425" fmla="*/ 675645 w 1842380"/>
                <a:gd name="connsiteY14425" fmla="*/ 907049 h 1847704"/>
                <a:gd name="connsiteX14426" fmla="*/ 679904 w 1842380"/>
                <a:gd name="connsiteY14426" fmla="*/ 884685 h 1847704"/>
                <a:gd name="connsiteX14427" fmla="*/ 680969 w 1842380"/>
                <a:gd name="connsiteY14427" fmla="*/ 877762 h 1847704"/>
                <a:gd name="connsiteX14428" fmla="*/ 686294 w 1842380"/>
                <a:gd name="connsiteY14428" fmla="*/ 856463 h 1847704"/>
                <a:gd name="connsiteX14429" fmla="*/ 686294 w 1842380"/>
                <a:gd name="connsiteY14429" fmla="*/ 856463 h 1847704"/>
                <a:gd name="connsiteX14430" fmla="*/ 686294 w 1842380"/>
                <a:gd name="connsiteY14430" fmla="*/ 1080637 h 1847704"/>
                <a:gd name="connsiteX14431" fmla="*/ 686294 w 1842380"/>
                <a:gd name="connsiteY14431" fmla="*/ 1082767 h 1847704"/>
                <a:gd name="connsiteX14432" fmla="*/ 685229 w 1842380"/>
                <a:gd name="connsiteY14432" fmla="*/ 1085962 h 1847704"/>
                <a:gd name="connsiteX14433" fmla="*/ 683099 w 1842380"/>
                <a:gd name="connsiteY14433" fmla="*/ 1088092 h 1847704"/>
                <a:gd name="connsiteX14434" fmla="*/ 680969 w 1842380"/>
                <a:gd name="connsiteY14434" fmla="*/ 1089157 h 1847704"/>
                <a:gd name="connsiteX14435" fmla="*/ 678839 w 1842380"/>
                <a:gd name="connsiteY14435" fmla="*/ 1090222 h 1847704"/>
                <a:gd name="connsiteX14436" fmla="*/ 676709 w 1842380"/>
                <a:gd name="connsiteY14436" fmla="*/ 1089157 h 1847704"/>
                <a:gd name="connsiteX14437" fmla="*/ 674580 w 1842380"/>
                <a:gd name="connsiteY14437" fmla="*/ 1087027 h 1847704"/>
                <a:gd name="connsiteX14438" fmla="*/ 673515 w 1842380"/>
                <a:gd name="connsiteY14438" fmla="*/ 1084897 h 1847704"/>
                <a:gd name="connsiteX14439" fmla="*/ 673515 w 1842380"/>
                <a:gd name="connsiteY14439" fmla="*/ 1084897 h 1847704"/>
                <a:gd name="connsiteX14440" fmla="*/ 673515 w 1842380"/>
                <a:gd name="connsiteY14440" fmla="*/ 1039636 h 1847704"/>
                <a:gd name="connsiteX14441" fmla="*/ 674580 w 1842380"/>
                <a:gd name="connsiteY14441" fmla="*/ 1038571 h 1847704"/>
                <a:gd name="connsiteX14442" fmla="*/ 675645 w 1842380"/>
                <a:gd name="connsiteY14442" fmla="*/ 1038571 h 1847704"/>
                <a:gd name="connsiteX14443" fmla="*/ 677774 w 1842380"/>
                <a:gd name="connsiteY14443" fmla="*/ 1037506 h 1847704"/>
                <a:gd name="connsiteX14444" fmla="*/ 679904 w 1842380"/>
                <a:gd name="connsiteY14444" fmla="*/ 1038571 h 1847704"/>
                <a:gd name="connsiteX14445" fmla="*/ 682034 w 1842380"/>
                <a:gd name="connsiteY14445" fmla="*/ 1039636 h 1847704"/>
                <a:gd name="connsiteX14446" fmla="*/ 683099 w 1842380"/>
                <a:gd name="connsiteY14446" fmla="*/ 1040701 h 1847704"/>
                <a:gd name="connsiteX14447" fmla="*/ 683099 w 1842380"/>
                <a:gd name="connsiteY14447" fmla="*/ 1043896 h 1847704"/>
                <a:gd name="connsiteX14448" fmla="*/ 683099 w 1842380"/>
                <a:gd name="connsiteY14448" fmla="*/ 1047091 h 1847704"/>
                <a:gd name="connsiteX14449" fmla="*/ 683099 w 1842380"/>
                <a:gd name="connsiteY14449" fmla="*/ 1050286 h 1847704"/>
                <a:gd name="connsiteX14450" fmla="*/ 683099 w 1842380"/>
                <a:gd name="connsiteY14450" fmla="*/ 1052416 h 1847704"/>
                <a:gd name="connsiteX14451" fmla="*/ 682034 w 1842380"/>
                <a:gd name="connsiteY14451" fmla="*/ 1053481 h 1847704"/>
                <a:gd name="connsiteX14452" fmla="*/ 679904 w 1842380"/>
                <a:gd name="connsiteY14452" fmla="*/ 1055611 h 1847704"/>
                <a:gd name="connsiteX14453" fmla="*/ 678307 w 1842380"/>
                <a:gd name="connsiteY14453" fmla="*/ 1058273 h 1847704"/>
                <a:gd name="connsiteX14454" fmla="*/ 677242 w 1842380"/>
                <a:gd name="connsiteY14454" fmla="*/ 1060403 h 1847704"/>
                <a:gd name="connsiteX14455" fmla="*/ 675112 w 1842380"/>
                <a:gd name="connsiteY14455" fmla="*/ 1061468 h 1847704"/>
                <a:gd name="connsiteX14456" fmla="*/ 674047 w 1842380"/>
                <a:gd name="connsiteY14456" fmla="*/ 1062533 h 1847704"/>
                <a:gd name="connsiteX14457" fmla="*/ 674047 w 1842380"/>
                <a:gd name="connsiteY14457" fmla="*/ 1063598 h 1847704"/>
                <a:gd name="connsiteX14458" fmla="*/ 674047 w 1842380"/>
                <a:gd name="connsiteY14458" fmla="*/ 1064663 h 1847704"/>
                <a:gd name="connsiteX14459" fmla="*/ 674047 w 1842380"/>
                <a:gd name="connsiteY14459" fmla="*/ 1066793 h 1847704"/>
                <a:gd name="connsiteX14460" fmla="*/ 675112 w 1842380"/>
                <a:gd name="connsiteY14460" fmla="*/ 1067858 h 1847704"/>
                <a:gd name="connsiteX14461" fmla="*/ 677242 w 1842380"/>
                <a:gd name="connsiteY14461" fmla="*/ 1069988 h 1847704"/>
                <a:gd name="connsiteX14462" fmla="*/ 679372 w 1842380"/>
                <a:gd name="connsiteY14462" fmla="*/ 1071053 h 1847704"/>
                <a:gd name="connsiteX14463" fmla="*/ 681502 w 1842380"/>
                <a:gd name="connsiteY14463" fmla="*/ 1073183 h 1847704"/>
                <a:gd name="connsiteX14464" fmla="*/ 682567 w 1842380"/>
                <a:gd name="connsiteY14464" fmla="*/ 1074248 h 1847704"/>
                <a:gd name="connsiteX14465" fmla="*/ 683632 w 1842380"/>
                <a:gd name="connsiteY14465" fmla="*/ 1076377 h 1847704"/>
                <a:gd name="connsiteX14466" fmla="*/ 684697 w 1842380"/>
                <a:gd name="connsiteY14466" fmla="*/ 1077442 h 1847704"/>
                <a:gd name="connsiteX14467" fmla="*/ 686294 w 1842380"/>
                <a:gd name="connsiteY14467" fmla="*/ 1080637 h 1847704"/>
                <a:gd name="connsiteX14468" fmla="*/ 686294 w 1842380"/>
                <a:gd name="connsiteY14468" fmla="*/ 1080637 h 1847704"/>
                <a:gd name="connsiteX14469" fmla="*/ 686294 w 1842380"/>
                <a:gd name="connsiteY14469" fmla="*/ 1132288 h 1847704"/>
                <a:gd name="connsiteX14470" fmla="*/ 686294 w 1842380"/>
                <a:gd name="connsiteY14470" fmla="*/ 1140275 h 1847704"/>
                <a:gd name="connsiteX14471" fmla="*/ 676177 w 1842380"/>
                <a:gd name="connsiteY14471" fmla="*/ 1151457 h 1847704"/>
                <a:gd name="connsiteX14472" fmla="*/ 680437 w 1842380"/>
                <a:gd name="connsiteY14472" fmla="*/ 1152522 h 1847704"/>
                <a:gd name="connsiteX14473" fmla="*/ 686294 w 1842380"/>
                <a:gd name="connsiteY14473" fmla="*/ 1155717 h 1847704"/>
                <a:gd name="connsiteX14474" fmla="*/ 686294 w 1842380"/>
                <a:gd name="connsiteY14474" fmla="*/ 1163704 h 1847704"/>
                <a:gd name="connsiteX14475" fmla="*/ 672982 w 1842380"/>
                <a:gd name="connsiteY14475" fmla="*/ 1157847 h 1847704"/>
                <a:gd name="connsiteX14476" fmla="*/ 672982 w 1842380"/>
                <a:gd name="connsiteY14476" fmla="*/ 1144535 h 1847704"/>
                <a:gd name="connsiteX14477" fmla="*/ 686294 w 1842380"/>
                <a:gd name="connsiteY14477" fmla="*/ 1132288 h 1847704"/>
                <a:gd name="connsiteX14478" fmla="*/ 686294 w 1842380"/>
                <a:gd name="connsiteY14478" fmla="*/ 1132288 h 1847704"/>
                <a:gd name="connsiteX14479" fmla="*/ 686294 w 1842380"/>
                <a:gd name="connsiteY14479" fmla="*/ 1190861 h 1847704"/>
                <a:gd name="connsiteX14480" fmla="*/ 686294 w 1842380"/>
                <a:gd name="connsiteY14480" fmla="*/ 1197783 h 1847704"/>
                <a:gd name="connsiteX14481" fmla="*/ 672982 w 1842380"/>
                <a:gd name="connsiteY14481" fmla="*/ 1189796 h 1847704"/>
                <a:gd name="connsiteX14482" fmla="*/ 672982 w 1842380"/>
                <a:gd name="connsiteY14482" fmla="*/ 1180743 h 1847704"/>
                <a:gd name="connsiteX14483" fmla="*/ 686294 w 1842380"/>
                <a:gd name="connsiteY14483" fmla="*/ 1190861 h 1847704"/>
                <a:gd name="connsiteX14484" fmla="*/ 686294 w 1842380"/>
                <a:gd name="connsiteY14484" fmla="*/ 1190861 h 1847704"/>
                <a:gd name="connsiteX14485" fmla="*/ 686294 w 1842380"/>
                <a:gd name="connsiteY14485" fmla="*/ 1202043 h 1847704"/>
                <a:gd name="connsiteX14486" fmla="*/ 686294 w 1842380"/>
                <a:gd name="connsiteY14486" fmla="*/ 1212160 h 1847704"/>
                <a:gd name="connsiteX14487" fmla="*/ 678307 w 1842380"/>
                <a:gd name="connsiteY14487" fmla="*/ 1216420 h 1847704"/>
                <a:gd name="connsiteX14488" fmla="*/ 672450 w 1842380"/>
                <a:gd name="connsiteY14488" fmla="*/ 1224407 h 1847704"/>
                <a:gd name="connsiteX14489" fmla="*/ 672450 w 1842380"/>
                <a:gd name="connsiteY14489" fmla="*/ 1211095 h 1847704"/>
                <a:gd name="connsiteX14490" fmla="*/ 686294 w 1842380"/>
                <a:gd name="connsiteY14490" fmla="*/ 1202043 h 1847704"/>
                <a:gd name="connsiteX14491" fmla="*/ 686294 w 1842380"/>
                <a:gd name="connsiteY14491" fmla="*/ 1202043 h 1847704"/>
                <a:gd name="connsiteX14492" fmla="*/ 686294 w 1842380"/>
                <a:gd name="connsiteY14492" fmla="*/ 1264343 h 1847704"/>
                <a:gd name="connsiteX14493" fmla="*/ 686294 w 1842380"/>
                <a:gd name="connsiteY14493" fmla="*/ 1266473 h 1847704"/>
                <a:gd name="connsiteX14494" fmla="*/ 685229 w 1842380"/>
                <a:gd name="connsiteY14494" fmla="*/ 1264343 h 1847704"/>
                <a:gd name="connsiteX14495" fmla="*/ 686294 w 1842380"/>
                <a:gd name="connsiteY14495" fmla="*/ 1264343 h 1847704"/>
                <a:gd name="connsiteX14496" fmla="*/ 686294 w 1842380"/>
                <a:gd name="connsiteY14496" fmla="*/ 1264343 h 1847704"/>
                <a:gd name="connsiteX14497" fmla="*/ 686294 w 1842380"/>
                <a:gd name="connsiteY14497" fmla="*/ 1360722 h 1847704"/>
                <a:gd name="connsiteX14498" fmla="*/ 686294 w 1842380"/>
                <a:gd name="connsiteY14498" fmla="*/ 1370839 h 1847704"/>
                <a:gd name="connsiteX14499" fmla="*/ 675112 w 1842380"/>
                <a:gd name="connsiteY14499" fmla="*/ 1366579 h 1847704"/>
                <a:gd name="connsiteX14500" fmla="*/ 686294 w 1842380"/>
                <a:gd name="connsiteY14500" fmla="*/ 1419294 h 1847704"/>
                <a:gd name="connsiteX14501" fmla="*/ 686294 w 1842380"/>
                <a:gd name="connsiteY14501" fmla="*/ 1431541 h 1847704"/>
                <a:gd name="connsiteX14502" fmla="*/ 672982 w 1842380"/>
                <a:gd name="connsiteY14502" fmla="*/ 1420359 h 1847704"/>
                <a:gd name="connsiteX14503" fmla="*/ 672982 w 1842380"/>
                <a:gd name="connsiteY14503" fmla="*/ 1420359 h 1847704"/>
                <a:gd name="connsiteX14504" fmla="*/ 672982 w 1842380"/>
                <a:gd name="connsiteY14504" fmla="*/ 1356462 h 1847704"/>
                <a:gd name="connsiteX14505" fmla="*/ 686294 w 1842380"/>
                <a:gd name="connsiteY14505" fmla="*/ 1360722 h 1847704"/>
                <a:gd name="connsiteX14506" fmla="*/ 686294 w 1842380"/>
                <a:gd name="connsiteY14506" fmla="*/ 1360722 h 1847704"/>
                <a:gd name="connsiteX14507" fmla="*/ 686294 w 1842380"/>
                <a:gd name="connsiteY14507" fmla="*/ 1554544 h 1847704"/>
                <a:gd name="connsiteX14508" fmla="*/ 686294 w 1842380"/>
                <a:gd name="connsiteY14508" fmla="*/ 1580636 h 1847704"/>
                <a:gd name="connsiteX14509" fmla="*/ 672982 w 1842380"/>
                <a:gd name="connsiteY14509" fmla="*/ 1574779 h 1847704"/>
                <a:gd name="connsiteX14510" fmla="*/ 672982 w 1842380"/>
                <a:gd name="connsiteY14510" fmla="*/ 1548687 h 1847704"/>
                <a:gd name="connsiteX14511" fmla="*/ 686294 w 1842380"/>
                <a:gd name="connsiteY14511" fmla="*/ 1554544 h 1847704"/>
                <a:gd name="connsiteX14512" fmla="*/ 686294 w 1842380"/>
                <a:gd name="connsiteY14512" fmla="*/ 1554544 h 1847704"/>
                <a:gd name="connsiteX14513" fmla="*/ 686294 w 1842380"/>
                <a:gd name="connsiteY14513" fmla="*/ 1705236 h 1847704"/>
                <a:gd name="connsiteX14514" fmla="*/ 686294 w 1842380"/>
                <a:gd name="connsiteY14514" fmla="*/ 1726535 h 1847704"/>
                <a:gd name="connsiteX14515" fmla="*/ 672982 w 1842380"/>
                <a:gd name="connsiteY14515" fmla="*/ 1716418 h 1847704"/>
                <a:gd name="connsiteX14516" fmla="*/ 672982 w 1842380"/>
                <a:gd name="connsiteY14516" fmla="*/ 1699379 h 1847704"/>
                <a:gd name="connsiteX14517" fmla="*/ 686294 w 1842380"/>
                <a:gd name="connsiteY14517" fmla="*/ 1705236 h 1847704"/>
                <a:gd name="connsiteX14518" fmla="*/ 686294 w 1842380"/>
                <a:gd name="connsiteY14518" fmla="*/ 1705236 h 1847704"/>
                <a:gd name="connsiteX14519" fmla="*/ 686294 w 1842380"/>
                <a:gd name="connsiteY14519" fmla="*/ 1798953 h 1847704"/>
                <a:gd name="connsiteX14520" fmla="*/ 686294 w 1842380"/>
                <a:gd name="connsiteY14520" fmla="*/ 1814927 h 1847704"/>
                <a:gd name="connsiteX14521" fmla="*/ 672982 w 1842380"/>
                <a:gd name="connsiteY14521" fmla="*/ 1811732 h 1847704"/>
                <a:gd name="connsiteX14522" fmla="*/ 672982 w 1842380"/>
                <a:gd name="connsiteY14522" fmla="*/ 1793095 h 1847704"/>
                <a:gd name="connsiteX14523" fmla="*/ 686294 w 1842380"/>
                <a:gd name="connsiteY14523" fmla="*/ 1798953 h 1847704"/>
                <a:gd name="connsiteX14524" fmla="*/ 672450 w 1842380"/>
                <a:gd name="connsiteY14524" fmla="*/ 38042 h 1847704"/>
                <a:gd name="connsiteX14525" fmla="*/ 672450 w 1842380"/>
                <a:gd name="connsiteY14525" fmla="*/ 55081 h 1847704"/>
                <a:gd name="connsiteX14526" fmla="*/ 668190 w 1842380"/>
                <a:gd name="connsiteY14526" fmla="*/ 57211 h 1847704"/>
                <a:gd name="connsiteX14527" fmla="*/ 668190 w 1842380"/>
                <a:gd name="connsiteY14527" fmla="*/ 57211 h 1847704"/>
                <a:gd name="connsiteX14528" fmla="*/ 666060 w 1842380"/>
                <a:gd name="connsiteY14528" fmla="*/ 58276 h 1847704"/>
                <a:gd name="connsiteX14529" fmla="*/ 672982 w 1842380"/>
                <a:gd name="connsiteY14529" fmla="*/ 62536 h 1847704"/>
                <a:gd name="connsiteX14530" fmla="*/ 672982 w 1842380"/>
                <a:gd name="connsiteY14530" fmla="*/ 85965 h 1847704"/>
                <a:gd name="connsiteX14531" fmla="*/ 657008 w 1842380"/>
                <a:gd name="connsiteY14531" fmla="*/ 73718 h 1847704"/>
                <a:gd name="connsiteX14532" fmla="*/ 657008 w 1842380"/>
                <a:gd name="connsiteY14532" fmla="*/ 44964 h 1847704"/>
                <a:gd name="connsiteX14533" fmla="*/ 672450 w 1842380"/>
                <a:gd name="connsiteY14533" fmla="*/ 38042 h 1847704"/>
                <a:gd name="connsiteX14534" fmla="*/ 672450 w 1842380"/>
                <a:gd name="connsiteY14534" fmla="*/ 38042 h 1847704"/>
                <a:gd name="connsiteX14535" fmla="*/ 672450 w 1842380"/>
                <a:gd name="connsiteY14535" fmla="*/ 131758 h 1847704"/>
                <a:gd name="connsiteX14536" fmla="*/ 672450 w 1842380"/>
                <a:gd name="connsiteY14536" fmla="*/ 147733 h 1847704"/>
                <a:gd name="connsiteX14537" fmla="*/ 656475 w 1842380"/>
                <a:gd name="connsiteY14537" fmla="*/ 147733 h 1847704"/>
                <a:gd name="connsiteX14538" fmla="*/ 656475 w 1842380"/>
                <a:gd name="connsiteY14538" fmla="*/ 130693 h 1847704"/>
                <a:gd name="connsiteX14539" fmla="*/ 672450 w 1842380"/>
                <a:gd name="connsiteY14539" fmla="*/ 131758 h 1847704"/>
                <a:gd name="connsiteX14540" fmla="*/ 672450 w 1842380"/>
                <a:gd name="connsiteY14540" fmla="*/ 131758 h 1847704"/>
                <a:gd name="connsiteX14541" fmla="*/ 672450 w 1842380"/>
                <a:gd name="connsiteY14541" fmla="*/ 244111 h 1847704"/>
                <a:gd name="connsiteX14542" fmla="*/ 672450 w 1842380"/>
                <a:gd name="connsiteY14542" fmla="*/ 281385 h 1847704"/>
                <a:gd name="connsiteX14543" fmla="*/ 656475 w 1842380"/>
                <a:gd name="connsiteY14543" fmla="*/ 296295 h 1847704"/>
                <a:gd name="connsiteX14544" fmla="*/ 656475 w 1842380"/>
                <a:gd name="connsiteY14544" fmla="*/ 252631 h 1847704"/>
                <a:gd name="connsiteX14545" fmla="*/ 672450 w 1842380"/>
                <a:gd name="connsiteY14545" fmla="*/ 244111 h 1847704"/>
                <a:gd name="connsiteX14546" fmla="*/ 672450 w 1842380"/>
                <a:gd name="connsiteY14546" fmla="*/ 244111 h 1847704"/>
                <a:gd name="connsiteX14547" fmla="*/ 672450 w 1842380"/>
                <a:gd name="connsiteY14547" fmla="*/ 342088 h 1847704"/>
                <a:gd name="connsiteX14548" fmla="*/ 672450 w 1842380"/>
                <a:gd name="connsiteY14548" fmla="*/ 383621 h 1847704"/>
                <a:gd name="connsiteX14549" fmla="*/ 664462 w 1842380"/>
                <a:gd name="connsiteY14549" fmla="*/ 383621 h 1847704"/>
                <a:gd name="connsiteX14550" fmla="*/ 656475 w 1842380"/>
                <a:gd name="connsiteY14550" fmla="*/ 363387 h 1847704"/>
                <a:gd name="connsiteX14551" fmla="*/ 656475 w 1842380"/>
                <a:gd name="connsiteY14551" fmla="*/ 351140 h 1847704"/>
                <a:gd name="connsiteX14552" fmla="*/ 672450 w 1842380"/>
                <a:gd name="connsiteY14552" fmla="*/ 342088 h 1847704"/>
                <a:gd name="connsiteX14553" fmla="*/ 672450 w 1842380"/>
                <a:gd name="connsiteY14553" fmla="*/ 342088 h 1847704"/>
                <a:gd name="connsiteX14554" fmla="*/ 672450 w 1842380"/>
                <a:gd name="connsiteY14554" fmla="*/ 446986 h 1847704"/>
                <a:gd name="connsiteX14555" fmla="*/ 672450 w 1842380"/>
                <a:gd name="connsiteY14555" fmla="*/ 460298 h 1847704"/>
                <a:gd name="connsiteX14556" fmla="*/ 656475 w 1842380"/>
                <a:gd name="connsiteY14556" fmla="*/ 462428 h 1847704"/>
                <a:gd name="connsiteX14557" fmla="*/ 656475 w 1842380"/>
                <a:gd name="connsiteY14557" fmla="*/ 452311 h 1847704"/>
                <a:gd name="connsiteX14558" fmla="*/ 668722 w 1842380"/>
                <a:gd name="connsiteY14558" fmla="*/ 450181 h 1847704"/>
                <a:gd name="connsiteX14559" fmla="*/ 672450 w 1842380"/>
                <a:gd name="connsiteY14559" fmla="*/ 446986 h 1847704"/>
                <a:gd name="connsiteX14560" fmla="*/ 672450 w 1842380"/>
                <a:gd name="connsiteY14560" fmla="*/ 446986 h 1847704"/>
                <a:gd name="connsiteX14561" fmla="*/ 672450 w 1842380"/>
                <a:gd name="connsiteY14561" fmla="*/ 490650 h 1847704"/>
                <a:gd name="connsiteX14562" fmla="*/ 672450 w 1842380"/>
                <a:gd name="connsiteY14562" fmla="*/ 502897 h 1847704"/>
                <a:gd name="connsiteX14563" fmla="*/ 656475 w 1842380"/>
                <a:gd name="connsiteY14563" fmla="*/ 494909 h 1847704"/>
                <a:gd name="connsiteX14564" fmla="*/ 656475 w 1842380"/>
                <a:gd name="connsiteY14564" fmla="*/ 481597 h 1847704"/>
                <a:gd name="connsiteX14565" fmla="*/ 672450 w 1842380"/>
                <a:gd name="connsiteY14565" fmla="*/ 490650 h 1847704"/>
                <a:gd name="connsiteX14566" fmla="*/ 672450 w 1842380"/>
                <a:gd name="connsiteY14566" fmla="*/ 490650 h 1847704"/>
                <a:gd name="connsiteX14567" fmla="*/ 672450 w 1842380"/>
                <a:gd name="connsiteY14567" fmla="*/ 503962 h 1847704"/>
                <a:gd name="connsiteX14568" fmla="*/ 672450 w 1842380"/>
                <a:gd name="connsiteY14568" fmla="*/ 516209 h 1847704"/>
                <a:gd name="connsiteX14569" fmla="*/ 656475 w 1842380"/>
                <a:gd name="connsiteY14569" fmla="*/ 525261 h 1847704"/>
                <a:gd name="connsiteX14570" fmla="*/ 656475 w 1842380"/>
                <a:gd name="connsiteY14570" fmla="*/ 514079 h 1847704"/>
                <a:gd name="connsiteX14571" fmla="*/ 672450 w 1842380"/>
                <a:gd name="connsiteY14571" fmla="*/ 503962 h 1847704"/>
                <a:gd name="connsiteX14572" fmla="*/ 672450 w 1842380"/>
                <a:gd name="connsiteY14572" fmla="*/ 503962 h 1847704"/>
                <a:gd name="connsiteX14573" fmla="*/ 672450 w 1842380"/>
                <a:gd name="connsiteY14573" fmla="*/ 642406 h 1847704"/>
                <a:gd name="connsiteX14574" fmla="*/ 672450 w 1842380"/>
                <a:gd name="connsiteY14574" fmla="*/ 651459 h 1847704"/>
                <a:gd name="connsiteX14575" fmla="*/ 665527 w 1842380"/>
                <a:gd name="connsiteY14575" fmla="*/ 645601 h 1847704"/>
                <a:gd name="connsiteX14576" fmla="*/ 656475 w 1842380"/>
                <a:gd name="connsiteY14576" fmla="*/ 662641 h 1847704"/>
                <a:gd name="connsiteX14577" fmla="*/ 656475 w 1842380"/>
                <a:gd name="connsiteY14577" fmla="*/ 650394 h 1847704"/>
                <a:gd name="connsiteX14578" fmla="*/ 656475 w 1842380"/>
                <a:gd name="connsiteY14578" fmla="*/ 639212 h 1847704"/>
                <a:gd name="connsiteX14579" fmla="*/ 656475 w 1842380"/>
                <a:gd name="connsiteY14579" fmla="*/ 626964 h 1847704"/>
                <a:gd name="connsiteX14580" fmla="*/ 663397 w 1842380"/>
                <a:gd name="connsiteY14580" fmla="*/ 637082 h 1847704"/>
                <a:gd name="connsiteX14581" fmla="*/ 672450 w 1842380"/>
                <a:gd name="connsiteY14581" fmla="*/ 642406 h 1847704"/>
                <a:gd name="connsiteX14582" fmla="*/ 672450 w 1842380"/>
                <a:gd name="connsiteY14582" fmla="*/ 642406 h 1847704"/>
                <a:gd name="connsiteX14583" fmla="*/ 672450 w 1842380"/>
                <a:gd name="connsiteY14583" fmla="*/ 678615 h 1847704"/>
                <a:gd name="connsiteX14584" fmla="*/ 672450 w 1842380"/>
                <a:gd name="connsiteY14584" fmla="*/ 689797 h 1847704"/>
                <a:gd name="connsiteX14585" fmla="*/ 668190 w 1842380"/>
                <a:gd name="connsiteY14585" fmla="*/ 696719 h 1847704"/>
                <a:gd name="connsiteX14586" fmla="*/ 666060 w 1842380"/>
                <a:gd name="connsiteY14586" fmla="*/ 700979 h 1847704"/>
                <a:gd name="connsiteX14587" fmla="*/ 672982 w 1842380"/>
                <a:gd name="connsiteY14587" fmla="*/ 714291 h 1847704"/>
                <a:gd name="connsiteX14588" fmla="*/ 672982 w 1842380"/>
                <a:gd name="connsiteY14588" fmla="*/ 723343 h 1847704"/>
                <a:gd name="connsiteX14589" fmla="*/ 660735 w 1842380"/>
                <a:gd name="connsiteY14589" fmla="*/ 708966 h 1847704"/>
                <a:gd name="connsiteX14590" fmla="*/ 657540 w 1842380"/>
                <a:gd name="connsiteY14590" fmla="*/ 706836 h 1847704"/>
                <a:gd name="connsiteX14591" fmla="*/ 657540 w 1842380"/>
                <a:gd name="connsiteY14591" fmla="*/ 698849 h 1847704"/>
                <a:gd name="connsiteX14592" fmla="*/ 660735 w 1842380"/>
                <a:gd name="connsiteY14592" fmla="*/ 699914 h 1847704"/>
                <a:gd name="connsiteX14593" fmla="*/ 662865 w 1842380"/>
                <a:gd name="connsiteY14593" fmla="*/ 694057 h 1847704"/>
                <a:gd name="connsiteX14594" fmla="*/ 672450 w 1842380"/>
                <a:gd name="connsiteY14594" fmla="*/ 678615 h 1847704"/>
                <a:gd name="connsiteX14595" fmla="*/ 672450 w 1842380"/>
                <a:gd name="connsiteY14595" fmla="*/ 678615 h 1847704"/>
                <a:gd name="connsiteX14596" fmla="*/ 672450 w 1842380"/>
                <a:gd name="connsiteY14596" fmla="*/ 757422 h 1847704"/>
                <a:gd name="connsiteX14597" fmla="*/ 672450 w 1842380"/>
                <a:gd name="connsiteY14597" fmla="*/ 810137 h 1847704"/>
                <a:gd name="connsiteX14598" fmla="*/ 668190 w 1842380"/>
                <a:gd name="connsiteY14598" fmla="*/ 813332 h 1847704"/>
                <a:gd name="connsiteX14599" fmla="*/ 662333 w 1842380"/>
                <a:gd name="connsiteY14599" fmla="*/ 816527 h 1847704"/>
                <a:gd name="connsiteX14600" fmla="*/ 659138 w 1842380"/>
                <a:gd name="connsiteY14600" fmla="*/ 819722 h 1847704"/>
                <a:gd name="connsiteX14601" fmla="*/ 657008 w 1842380"/>
                <a:gd name="connsiteY14601" fmla="*/ 820787 h 1847704"/>
                <a:gd name="connsiteX14602" fmla="*/ 657008 w 1842380"/>
                <a:gd name="connsiteY14602" fmla="*/ 800553 h 1847704"/>
                <a:gd name="connsiteX14603" fmla="*/ 659138 w 1842380"/>
                <a:gd name="connsiteY14603" fmla="*/ 799488 h 1847704"/>
                <a:gd name="connsiteX14604" fmla="*/ 661268 w 1842380"/>
                <a:gd name="connsiteY14604" fmla="*/ 797358 h 1847704"/>
                <a:gd name="connsiteX14605" fmla="*/ 662333 w 1842380"/>
                <a:gd name="connsiteY14605" fmla="*/ 795228 h 1847704"/>
                <a:gd name="connsiteX14606" fmla="*/ 664462 w 1842380"/>
                <a:gd name="connsiteY14606" fmla="*/ 793098 h 1847704"/>
                <a:gd name="connsiteX14607" fmla="*/ 666592 w 1842380"/>
                <a:gd name="connsiteY14607" fmla="*/ 790968 h 1847704"/>
                <a:gd name="connsiteX14608" fmla="*/ 667657 w 1842380"/>
                <a:gd name="connsiteY14608" fmla="*/ 787773 h 1847704"/>
                <a:gd name="connsiteX14609" fmla="*/ 667657 w 1842380"/>
                <a:gd name="connsiteY14609" fmla="*/ 783514 h 1847704"/>
                <a:gd name="connsiteX14610" fmla="*/ 667657 w 1842380"/>
                <a:gd name="connsiteY14610" fmla="*/ 780319 h 1847704"/>
                <a:gd name="connsiteX14611" fmla="*/ 668722 w 1842380"/>
                <a:gd name="connsiteY14611" fmla="*/ 776059 h 1847704"/>
                <a:gd name="connsiteX14612" fmla="*/ 667657 w 1842380"/>
                <a:gd name="connsiteY14612" fmla="*/ 773929 h 1847704"/>
                <a:gd name="connsiteX14613" fmla="*/ 664462 w 1842380"/>
                <a:gd name="connsiteY14613" fmla="*/ 769669 h 1847704"/>
                <a:gd name="connsiteX14614" fmla="*/ 657540 w 1842380"/>
                <a:gd name="connsiteY14614" fmla="*/ 769669 h 1847704"/>
                <a:gd name="connsiteX14615" fmla="*/ 657008 w 1842380"/>
                <a:gd name="connsiteY14615" fmla="*/ 769669 h 1847704"/>
                <a:gd name="connsiteX14616" fmla="*/ 657008 w 1842380"/>
                <a:gd name="connsiteY14616" fmla="*/ 746240 h 1847704"/>
                <a:gd name="connsiteX14617" fmla="*/ 660203 w 1842380"/>
                <a:gd name="connsiteY14617" fmla="*/ 745175 h 1847704"/>
                <a:gd name="connsiteX14618" fmla="*/ 664462 w 1842380"/>
                <a:gd name="connsiteY14618" fmla="*/ 746240 h 1847704"/>
                <a:gd name="connsiteX14619" fmla="*/ 667657 w 1842380"/>
                <a:gd name="connsiteY14619" fmla="*/ 748370 h 1847704"/>
                <a:gd name="connsiteX14620" fmla="*/ 666592 w 1842380"/>
                <a:gd name="connsiteY14620" fmla="*/ 752630 h 1847704"/>
                <a:gd name="connsiteX14621" fmla="*/ 668722 w 1842380"/>
                <a:gd name="connsiteY14621" fmla="*/ 754760 h 1847704"/>
                <a:gd name="connsiteX14622" fmla="*/ 670852 w 1842380"/>
                <a:gd name="connsiteY14622" fmla="*/ 757955 h 1847704"/>
                <a:gd name="connsiteX14623" fmla="*/ 672450 w 1842380"/>
                <a:gd name="connsiteY14623" fmla="*/ 757955 h 1847704"/>
                <a:gd name="connsiteX14624" fmla="*/ 672450 w 1842380"/>
                <a:gd name="connsiteY14624" fmla="*/ 757422 h 1847704"/>
                <a:gd name="connsiteX14625" fmla="*/ 672450 w 1842380"/>
                <a:gd name="connsiteY14625" fmla="*/ 907049 h 1847704"/>
                <a:gd name="connsiteX14626" fmla="*/ 672450 w 1842380"/>
                <a:gd name="connsiteY14626" fmla="*/ 913971 h 1847704"/>
                <a:gd name="connsiteX14627" fmla="*/ 656475 w 1842380"/>
                <a:gd name="connsiteY14627" fmla="*/ 912906 h 1847704"/>
                <a:gd name="connsiteX14628" fmla="*/ 656475 w 1842380"/>
                <a:gd name="connsiteY14628" fmla="*/ 905984 h 1847704"/>
                <a:gd name="connsiteX14629" fmla="*/ 672450 w 1842380"/>
                <a:gd name="connsiteY14629" fmla="*/ 907049 h 1847704"/>
                <a:gd name="connsiteX14630" fmla="*/ 672450 w 1842380"/>
                <a:gd name="connsiteY14630" fmla="*/ 907049 h 1847704"/>
                <a:gd name="connsiteX14631" fmla="*/ 672450 w 1842380"/>
                <a:gd name="connsiteY14631" fmla="*/ 955504 h 1847704"/>
                <a:gd name="connsiteX14632" fmla="*/ 672450 w 1842380"/>
                <a:gd name="connsiteY14632" fmla="*/ 962427 h 1847704"/>
                <a:gd name="connsiteX14633" fmla="*/ 664462 w 1842380"/>
                <a:gd name="connsiteY14633" fmla="*/ 961362 h 1847704"/>
                <a:gd name="connsiteX14634" fmla="*/ 656475 w 1842380"/>
                <a:gd name="connsiteY14634" fmla="*/ 962427 h 1847704"/>
                <a:gd name="connsiteX14635" fmla="*/ 656475 w 1842380"/>
                <a:gd name="connsiteY14635" fmla="*/ 955504 h 1847704"/>
                <a:gd name="connsiteX14636" fmla="*/ 657540 w 1842380"/>
                <a:gd name="connsiteY14636" fmla="*/ 955504 h 1847704"/>
                <a:gd name="connsiteX14637" fmla="*/ 656475 w 1842380"/>
                <a:gd name="connsiteY14637" fmla="*/ 954440 h 1847704"/>
                <a:gd name="connsiteX14638" fmla="*/ 656475 w 1842380"/>
                <a:gd name="connsiteY14638" fmla="*/ 923023 h 1847704"/>
                <a:gd name="connsiteX14639" fmla="*/ 658605 w 1842380"/>
                <a:gd name="connsiteY14639" fmla="*/ 934205 h 1847704"/>
                <a:gd name="connsiteX14640" fmla="*/ 658605 w 1842380"/>
                <a:gd name="connsiteY14640" fmla="*/ 934205 h 1847704"/>
                <a:gd name="connsiteX14641" fmla="*/ 660735 w 1842380"/>
                <a:gd name="connsiteY14641" fmla="*/ 947517 h 1847704"/>
                <a:gd name="connsiteX14642" fmla="*/ 662865 w 1842380"/>
                <a:gd name="connsiteY14642" fmla="*/ 950712 h 1847704"/>
                <a:gd name="connsiteX14643" fmla="*/ 672450 w 1842380"/>
                <a:gd name="connsiteY14643" fmla="*/ 955504 h 1847704"/>
                <a:gd name="connsiteX14644" fmla="*/ 672450 w 1842380"/>
                <a:gd name="connsiteY14644" fmla="*/ 955504 h 1847704"/>
                <a:gd name="connsiteX14645" fmla="*/ 672450 w 1842380"/>
                <a:gd name="connsiteY14645" fmla="*/ 1040169 h 1847704"/>
                <a:gd name="connsiteX14646" fmla="*/ 672450 w 1842380"/>
                <a:gd name="connsiteY14646" fmla="*/ 1085430 h 1847704"/>
                <a:gd name="connsiteX14647" fmla="*/ 671385 w 1842380"/>
                <a:gd name="connsiteY14647" fmla="*/ 1084365 h 1847704"/>
                <a:gd name="connsiteX14648" fmla="*/ 668190 w 1842380"/>
                <a:gd name="connsiteY14648" fmla="*/ 1082235 h 1847704"/>
                <a:gd name="connsiteX14649" fmla="*/ 666060 w 1842380"/>
                <a:gd name="connsiteY14649" fmla="*/ 1080105 h 1847704"/>
                <a:gd name="connsiteX14650" fmla="*/ 664995 w 1842380"/>
                <a:gd name="connsiteY14650" fmla="*/ 1079040 h 1847704"/>
                <a:gd name="connsiteX14651" fmla="*/ 662333 w 1842380"/>
                <a:gd name="connsiteY14651" fmla="*/ 1079040 h 1847704"/>
                <a:gd name="connsiteX14652" fmla="*/ 661268 w 1842380"/>
                <a:gd name="connsiteY14652" fmla="*/ 1079040 h 1847704"/>
                <a:gd name="connsiteX14653" fmla="*/ 659138 w 1842380"/>
                <a:gd name="connsiteY14653" fmla="*/ 1080105 h 1847704"/>
                <a:gd name="connsiteX14654" fmla="*/ 659138 w 1842380"/>
                <a:gd name="connsiteY14654" fmla="*/ 1082235 h 1847704"/>
                <a:gd name="connsiteX14655" fmla="*/ 660203 w 1842380"/>
                <a:gd name="connsiteY14655" fmla="*/ 1083300 h 1847704"/>
                <a:gd name="connsiteX14656" fmla="*/ 662333 w 1842380"/>
                <a:gd name="connsiteY14656" fmla="*/ 1086495 h 1847704"/>
                <a:gd name="connsiteX14657" fmla="*/ 663397 w 1842380"/>
                <a:gd name="connsiteY14657" fmla="*/ 1087560 h 1847704"/>
                <a:gd name="connsiteX14658" fmla="*/ 664462 w 1842380"/>
                <a:gd name="connsiteY14658" fmla="*/ 1089689 h 1847704"/>
                <a:gd name="connsiteX14659" fmla="*/ 664462 w 1842380"/>
                <a:gd name="connsiteY14659" fmla="*/ 1091819 h 1847704"/>
                <a:gd name="connsiteX14660" fmla="*/ 665527 w 1842380"/>
                <a:gd name="connsiteY14660" fmla="*/ 1095014 h 1847704"/>
                <a:gd name="connsiteX14661" fmla="*/ 665527 w 1842380"/>
                <a:gd name="connsiteY14661" fmla="*/ 1098209 h 1847704"/>
                <a:gd name="connsiteX14662" fmla="*/ 664462 w 1842380"/>
                <a:gd name="connsiteY14662" fmla="*/ 1099274 h 1847704"/>
                <a:gd name="connsiteX14663" fmla="*/ 663397 w 1842380"/>
                <a:gd name="connsiteY14663" fmla="*/ 1100339 h 1847704"/>
                <a:gd name="connsiteX14664" fmla="*/ 661268 w 1842380"/>
                <a:gd name="connsiteY14664" fmla="*/ 1101404 h 1847704"/>
                <a:gd name="connsiteX14665" fmla="*/ 659138 w 1842380"/>
                <a:gd name="connsiteY14665" fmla="*/ 1103534 h 1847704"/>
                <a:gd name="connsiteX14666" fmla="*/ 658073 w 1842380"/>
                <a:gd name="connsiteY14666" fmla="*/ 1104599 h 1847704"/>
                <a:gd name="connsiteX14667" fmla="*/ 657008 w 1842380"/>
                <a:gd name="connsiteY14667" fmla="*/ 1105664 h 1847704"/>
                <a:gd name="connsiteX14668" fmla="*/ 657008 w 1842380"/>
                <a:gd name="connsiteY14668" fmla="*/ 1044961 h 1847704"/>
                <a:gd name="connsiteX14669" fmla="*/ 658073 w 1842380"/>
                <a:gd name="connsiteY14669" fmla="*/ 1044961 h 1847704"/>
                <a:gd name="connsiteX14670" fmla="*/ 661268 w 1842380"/>
                <a:gd name="connsiteY14670" fmla="*/ 1044961 h 1847704"/>
                <a:gd name="connsiteX14671" fmla="*/ 664462 w 1842380"/>
                <a:gd name="connsiteY14671" fmla="*/ 1044961 h 1847704"/>
                <a:gd name="connsiteX14672" fmla="*/ 666592 w 1842380"/>
                <a:gd name="connsiteY14672" fmla="*/ 1043896 h 1847704"/>
                <a:gd name="connsiteX14673" fmla="*/ 668722 w 1842380"/>
                <a:gd name="connsiteY14673" fmla="*/ 1041766 h 1847704"/>
                <a:gd name="connsiteX14674" fmla="*/ 670852 w 1842380"/>
                <a:gd name="connsiteY14674" fmla="*/ 1039636 h 1847704"/>
                <a:gd name="connsiteX14675" fmla="*/ 672450 w 1842380"/>
                <a:gd name="connsiteY14675" fmla="*/ 1039636 h 1847704"/>
                <a:gd name="connsiteX14676" fmla="*/ 672450 w 1842380"/>
                <a:gd name="connsiteY14676" fmla="*/ 1040169 h 1847704"/>
                <a:gd name="connsiteX14677" fmla="*/ 672450 w 1842380"/>
                <a:gd name="connsiteY14677" fmla="*/ 1144535 h 1847704"/>
                <a:gd name="connsiteX14678" fmla="*/ 672450 w 1842380"/>
                <a:gd name="connsiteY14678" fmla="*/ 1157847 h 1847704"/>
                <a:gd name="connsiteX14679" fmla="*/ 656475 w 1842380"/>
                <a:gd name="connsiteY14679" fmla="*/ 1169029 h 1847704"/>
                <a:gd name="connsiteX14680" fmla="*/ 656475 w 1842380"/>
                <a:gd name="connsiteY14680" fmla="*/ 1159444 h 1847704"/>
                <a:gd name="connsiteX14681" fmla="*/ 666592 w 1842380"/>
                <a:gd name="connsiteY14681" fmla="*/ 1152522 h 1847704"/>
                <a:gd name="connsiteX14682" fmla="*/ 672450 w 1842380"/>
                <a:gd name="connsiteY14682" fmla="*/ 1144535 h 1847704"/>
                <a:gd name="connsiteX14683" fmla="*/ 672450 w 1842380"/>
                <a:gd name="connsiteY14683" fmla="*/ 1144535 h 1847704"/>
                <a:gd name="connsiteX14684" fmla="*/ 672450 w 1842380"/>
                <a:gd name="connsiteY14684" fmla="*/ 1180743 h 1847704"/>
                <a:gd name="connsiteX14685" fmla="*/ 672450 w 1842380"/>
                <a:gd name="connsiteY14685" fmla="*/ 1189796 h 1847704"/>
                <a:gd name="connsiteX14686" fmla="*/ 670320 w 1842380"/>
                <a:gd name="connsiteY14686" fmla="*/ 1187666 h 1847704"/>
                <a:gd name="connsiteX14687" fmla="*/ 670320 w 1842380"/>
                <a:gd name="connsiteY14687" fmla="*/ 1187666 h 1847704"/>
                <a:gd name="connsiteX14688" fmla="*/ 659138 w 1842380"/>
                <a:gd name="connsiteY14688" fmla="*/ 1180743 h 1847704"/>
                <a:gd name="connsiteX14689" fmla="*/ 657008 w 1842380"/>
                <a:gd name="connsiteY14689" fmla="*/ 1179679 h 1847704"/>
                <a:gd name="connsiteX14690" fmla="*/ 657008 w 1842380"/>
                <a:gd name="connsiteY14690" fmla="*/ 1171691 h 1847704"/>
                <a:gd name="connsiteX14691" fmla="*/ 661268 w 1842380"/>
                <a:gd name="connsiteY14691" fmla="*/ 1173821 h 1847704"/>
                <a:gd name="connsiteX14692" fmla="*/ 672450 w 1842380"/>
                <a:gd name="connsiteY14692" fmla="*/ 1180743 h 1847704"/>
                <a:gd name="connsiteX14693" fmla="*/ 672450 w 1842380"/>
                <a:gd name="connsiteY14693" fmla="*/ 1180743 h 1847704"/>
                <a:gd name="connsiteX14694" fmla="*/ 672450 w 1842380"/>
                <a:gd name="connsiteY14694" fmla="*/ 1211095 h 1847704"/>
                <a:gd name="connsiteX14695" fmla="*/ 672450 w 1842380"/>
                <a:gd name="connsiteY14695" fmla="*/ 1224407 h 1847704"/>
                <a:gd name="connsiteX14696" fmla="*/ 658073 w 1842380"/>
                <a:gd name="connsiteY14696" fmla="*/ 1236654 h 1847704"/>
                <a:gd name="connsiteX14697" fmla="*/ 657008 w 1842380"/>
                <a:gd name="connsiteY14697" fmla="*/ 1237719 h 1847704"/>
                <a:gd name="connsiteX14698" fmla="*/ 657008 w 1842380"/>
                <a:gd name="connsiteY14698" fmla="*/ 1229732 h 1847704"/>
                <a:gd name="connsiteX14699" fmla="*/ 669255 w 1842380"/>
                <a:gd name="connsiteY14699" fmla="*/ 1218550 h 1847704"/>
                <a:gd name="connsiteX14700" fmla="*/ 657008 w 1842380"/>
                <a:gd name="connsiteY14700" fmla="*/ 1212692 h 1847704"/>
                <a:gd name="connsiteX14701" fmla="*/ 657008 w 1842380"/>
                <a:gd name="connsiteY14701" fmla="*/ 1204705 h 1847704"/>
                <a:gd name="connsiteX14702" fmla="*/ 672450 w 1842380"/>
                <a:gd name="connsiteY14702" fmla="*/ 1211095 h 1847704"/>
                <a:gd name="connsiteX14703" fmla="*/ 672450 w 1842380"/>
                <a:gd name="connsiteY14703" fmla="*/ 1211095 h 1847704"/>
                <a:gd name="connsiteX14704" fmla="*/ 672450 w 1842380"/>
                <a:gd name="connsiteY14704" fmla="*/ 1356462 h 1847704"/>
                <a:gd name="connsiteX14705" fmla="*/ 672450 w 1842380"/>
                <a:gd name="connsiteY14705" fmla="*/ 1420359 h 1847704"/>
                <a:gd name="connsiteX14706" fmla="*/ 666592 w 1842380"/>
                <a:gd name="connsiteY14706" fmla="*/ 1419294 h 1847704"/>
                <a:gd name="connsiteX14707" fmla="*/ 656475 w 1842380"/>
                <a:gd name="connsiteY14707" fmla="*/ 1416100 h 1847704"/>
                <a:gd name="connsiteX14708" fmla="*/ 656475 w 1842380"/>
                <a:gd name="connsiteY14708" fmla="*/ 1405982 h 1847704"/>
                <a:gd name="connsiteX14709" fmla="*/ 665527 w 1842380"/>
                <a:gd name="connsiteY14709" fmla="*/ 1409177 h 1847704"/>
                <a:gd name="connsiteX14710" fmla="*/ 665527 w 1842380"/>
                <a:gd name="connsiteY14710" fmla="*/ 1408112 h 1847704"/>
                <a:gd name="connsiteX14711" fmla="*/ 666592 w 1842380"/>
                <a:gd name="connsiteY14711" fmla="*/ 1409177 h 1847704"/>
                <a:gd name="connsiteX14712" fmla="*/ 662333 w 1842380"/>
                <a:gd name="connsiteY14712" fmla="*/ 1360722 h 1847704"/>
                <a:gd name="connsiteX14713" fmla="*/ 656475 w 1842380"/>
                <a:gd name="connsiteY14713" fmla="*/ 1353799 h 1847704"/>
                <a:gd name="connsiteX14714" fmla="*/ 656475 w 1842380"/>
                <a:gd name="connsiteY14714" fmla="*/ 1341552 h 1847704"/>
                <a:gd name="connsiteX14715" fmla="*/ 670852 w 1842380"/>
                <a:gd name="connsiteY14715" fmla="*/ 1356462 h 1847704"/>
                <a:gd name="connsiteX14716" fmla="*/ 672450 w 1842380"/>
                <a:gd name="connsiteY14716" fmla="*/ 1356462 h 1847704"/>
                <a:gd name="connsiteX14717" fmla="*/ 672450 w 1842380"/>
                <a:gd name="connsiteY14717" fmla="*/ 1356462 h 1847704"/>
                <a:gd name="connsiteX14718" fmla="*/ 672450 w 1842380"/>
                <a:gd name="connsiteY14718" fmla="*/ 1548687 h 1847704"/>
                <a:gd name="connsiteX14719" fmla="*/ 672450 w 1842380"/>
                <a:gd name="connsiteY14719" fmla="*/ 1574779 h 1847704"/>
                <a:gd name="connsiteX14720" fmla="*/ 656475 w 1842380"/>
                <a:gd name="connsiteY14720" fmla="*/ 1568921 h 1847704"/>
                <a:gd name="connsiteX14721" fmla="*/ 656475 w 1842380"/>
                <a:gd name="connsiteY14721" fmla="*/ 1542830 h 1847704"/>
                <a:gd name="connsiteX14722" fmla="*/ 672450 w 1842380"/>
                <a:gd name="connsiteY14722" fmla="*/ 1548687 h 1847704"/>
                <a:gd name="connsiteX14723" fmla="*/ 672450 w 1842380"/>
                <a:gd name="connsiteY14723" fmla="*/ 1548687 h 1847704"/>
                <a:gd name="connsiteX14724" fmla="*/ 672450 w 1842380"/>
                <a:gd name="connsiteY14724" fmla="*/ 1699911 h 1847704"/>
                <a:gd name="connsiteX14725" fmla="*/ 672450 w 1842380"/>
                <a:gd name="connsiteY14725" fmla="*/ 1716951 h 1847704"/>
                <a:gd name="connsiteX14726" fmla="*/ 656475 w 1842380"/>
                <a:gd name="connsiteY14726" fmla="*/ 1711093 h 1847704"/>
                <a:gd name="connsiteX14727" fmla="*/ 656475 w 1842380"/>
                <a:gd name="connsiteY14727" fmla="*/ 1695119 h 1847704"/>
                <a:gd name="connsiteX14728" fmla="*/ 672450 w 1842380"/>
                <a:gd name="connsiteY14728" fmla="*/ 1699911 h 1847704"/>
                <a:gd name="connsiteX14729" fmla="*/ 672450 w 1842380"/>
                <a:gd name="connsiteY14729" fmla="*/ 1699911 h 1847704"/>
                <a:gd name="connsiteX14730" fmla="*/ 672450 w 1842380"/>
                <a:gd name="connsiteY14730" fmla="*/ 1793095 h 1847704"/>
                <a:gd name="connsiteX14731" fmla="*/ 672450 w 1842380"/>
                <a:gd name="connsiteY14731" fmla="*/ 1811199 h 1847704"/>
                <a:gd name="connsiteX14732" fmla="*/ 656475 w 1842380"/>
                <a:gd name="connsiteY14732" fmla="*/ 1803212 h 1847704"/>
                <a:gd name="connsiteX14733" fmla="*/ 656475 w 1842380"/>
                <a:gd name="connsiteY14733" fmla="*/ 1778186 h 1847704"/>
                <a:gd name="connsiteX14734" fmla="*/ 672450 w 1842380"/>
                <a:gd name="connsiteY14734" fmla="*/ 1793095 h 1847704"/>
                <a:gd name="connsiteX14735" fmla="*/ 657008 w 1842380"/>
                <a:gd name="connsiteY14735" fmla="*/ 44964 h 1847704"/>
                <a:gd name="connsiteX14736" fmla="*/ 657008 w 1842380"/>
                <a:gd name="connsiteY14736" fmla="*/ 74250 h 1847704"/>
                <a:gd name="connsiteX14737" fmla="*/ 646891 w 1842380"/>
                <a:gd name="connsiteY14737" fmla="*/ 69991 h 1847704"/>
                <a:gd name="connsiteX14738" fmla="*/ 646891 w 1842380"/>
                <a:gd name="connsiteY14738" fmla="*/ 50289 h 1847704"/>
                <a:gd name="connsiteX14739" fmla="*/ 653813 w 1842380"/>
                <a:gd name="connsiteY14739" fmla="*/ 47094 h 1847704"/>
                <a:gd name="connsiteX14740" fmla="*/ 657008 w 1842380"/>
                <a:gd name="connsiteY14740" fmla="*/ 44964 h 1847704"/>
                <a:gd name="connsiteX14741" fmla="*/ 657008 w 1842380"/>
                <a:gd name="connsiteY14741" fmla="*/ 44964 h 1847704"/>
                <a:gd name="connsiteX14742" fmla="*/ 657008 w 1842380"/>
                <a:gd name="connsiteY14742" fmla="*/ 130161 h 1847704"/>
                <a:gd name="connsiteX14743" fmla="*/ 657008 w 1842380"/>
                <a:gd name="connsiteY14743" fmla="*/ 147200 h 1847704"/>
                <a:gd name="connsiteX14744" fmla="*/ 654878 w 1842380"/>
                <a:gd name="connsiteY14744" fmla="*/ 147200 h 1847704"/>
                <a:gd name="connsiteX14745" fmla="*/ 646891 w 1842380"/>
                <a:gd name="connsiteY14745" fmla="*/ 153057 h 1847704"/>
                <a:gd name="connsiteX14746" fmla="*/ 646891 w 1842380"/>
                <a:gd name="connsiteY14746" fmla="*/ 124836 h 1847704"/>
                <a:gd name="connsiteX14747" fmla="*/ 657008 w 1842380"/>
                <a:gd name="connsiteY14747" fmla="*/ 130161 h 1847704"/>
                <a:gd name="connsiteX14748" fmla="*/ 657008 w 1842380"/>
                <a:gd name="connsiteY14748" fmla="*/ 130161 h 1847704"/>
                <a:gd name="connsiteX14749" fmla="*/ 657008 w 1842380"/>
                <a:gd name="connsiteY14749" fmla="*/ 130161 h 1847704"/>
                <a:gd name="connsiteX14750" fmla="*/ 657008 w 1842380"/>
                <a:gd name="connsiteY14750" fmla="*/ 252099 h 1847704"/>
                <a:gd name="connsiteX14751" fmla="*/ 657008 w 1842380"/>
                <a:gd name="connsiteY14751" fmla="*/ 295762 h 1847704"/>
                <a:gd name="connsiteX14752" fmla="*/ 653813 w 1842380"/>
                <a:gd name="connsiteY14752" fmla="*/ 298957 h 1847704"/>
                <a:gd name="connsiteX14753" fmla="*/ 646891 w 1842380"/>
                <a:gd name="connsiteY14753" fmla="*/ 297892 h 1847704"/>
                <a:gd name="connsiteX14754" fmla="*/ 646891 w 1842380"/>
                <a:gd name="connsiteY14754" fmla="*/ 256359 h 1847704"/>
                <a:gd name="connsiteX14755" fmla="*/ 652748 w 1842380"/>
                <a:gd name="connsiteY14755" fmla="*/ 255294 h 1847704"/>
                <a:gd name="connsiteX14756" fmla="*/ 657008 w 1842380"/>
                <a:gd name="connsiteY14756" fmla="*/ 252099 h 1847704"/>
                <a:gd name="connsiteX14757" fmla="*/ 657008 w 1842380"/>
                <a:gd name="connsiteY14757" fmla="*/ 252099 h 1847704"/>
                <a:gd name="connsiteX14758" fmla="*/ 657008 w 1842380"/>
                <a:gd name="connsiteY14758" fmla="*/ 351140 h 1847704"/>
                <a:gd name="connsiteX14759" fmla="*/ 657008 w 1842380"/>
                <a:gd name="connsiteY14759" fmla="*/ 363387 h 1847704"/>
                <a:gd name="connsiteX14760" fmla="*/ 654878 w 1842380"/>
                <a:gd name="connsiteY14760" fmla="*/ 356465 h 1847704"/>
                <a:gd name="connsiteX14761" fmla="*/ 657008 w 1842380"/>
                <a:gd name="connsiteY14761" fmla="*/ 351140 h 1847704"/>
                <a:gd name="connsiteX14762" fmla="*/ 657008 w 1842380"/>
                <a:gd name="connsiteY14762" fmla="*/ 351140 h 1847704"/>
                <a:gd name="connsiteX14763" fmla="*/ 657008 w 1842380"/>
                <a:gd name="connsiteY14763" fmla="*/ 452311 h 1847704"/>
                <a:gd name="connsiteX14764" fmla="*/ 657008 w 1842380"/>
                <a:gd name="connsiteY14764" fmla="*/ 462428 h 1847704"/>
                <a:gd name="connsiteX14765" fmla="*/ 646891 w 1842380"/>
                <a:gd name="connsiteY14765" fmla="*/ 469350 h 1847704"/>
                <a:gd name="connsiteX14766" fmla="*/ 646891 w 1842380"/>
                <a:gd name="connsiteY14766" fmla="*/ 458168 h 1847704"/>
                <a:gd name="connsiteX14767" fmla="*/ 657008 w 1842380"/>
                <a:gd name="connsiteY14767" fmla="*/ 452311 h 1847704"/>
                <a:gd name="connsiteX14768" fmla="*/ 657008 w 1842380"/>
                <a:gd name="connsiteY14768" fmla="*/ 452311 h 1847704"/>
                <a:gd name="connsiteX14769" fmla="*/ 657008 w 1842380"/>
                <a:gd name="connsiteY14769" fmla="*/ 481597 h 1847704"/>
                <a:gd name="connsiteX14770" fmla="*/ 657008 w 1842380"/>
                <a:gd name="connsiteY14770" fmla="*/ 494909 h 1847704"/>
                <a:gd name="connsiteX14771" fmla="*/ 646891 w 1842380"/>
                <a:gd name="connsiteY14771" fmla="*/ 487987 h 1847704"/>
                <a:gd name="connsiteX14772" fmla="*/ 646891 w 1842380"/>
                <a:gd name="connsiteY14772" fmla="*/ 475740 h 1847704"/>
                <a:gd name="connsiteX14773" fmla="*/ 657008 w 1842380"/>
                <a:gd name="connsiteY14773" fmla="*/ 481597 h 1847704"/>
                <a:gd name="connsiteX14774" fmla="*/ 657008 w 1842380"/>
                <a:gd name="connsiteY14774" fmla="*/ 481597 h 1847704"/>
                <a:gd name="connsiteX14775" fmla="*/ 657008 w 1842380"/>
                <a:gd name="connsiteY14775" fmla="*/ 514079 h 1847704"/>
                <a:gd name="connsiteX14776" fmla="*/ 657008 w 1842380"/>
                <a:gd name="connsiteY14776" fmla="*/ 525793 h 1847704"/>
                <a:gd name="connsiteX14777" fmla="*/ 647956 w 1842380"/>
                <a:gd name="connsiteY14777" fmla="*/ 527923 h 1847704"/>
                <a:gd name="connsiteX14778" fmla="*/ 646891 w 1842380"/>
                <a:gd name="connsiteY14778" fmla="*/ 528988 h 1847704"/>
                <a:gd name="connsiteX14779" fmla="*/ 646891 w 1842380"/>
                <a:gd name="connsiteY14779" fmla="*/ 517806 h 1847704"/>
                <a:gd name="connsiteX14780" fmla="*/ 657008 w 1842380"/>
                <a:gd name="connsiteY14780" fmla="*/ 514079 h 1847704"/>
                <a:gd name="connsiteX14781" fmla="*/ 657008 w 1842380"/>
                <a:gd name="connsiteY14781" fmla="*/ 514079 h 1847704"/>
                <a:gd name="connsiteX14782" fmla="*/ 657008 w 1842380"/>
                <a:gd name="connsiteY14782" fmla="*/ 626964 h 1847704"/>
                <a:gd name="connsiteX14783" fmla="*/ 657008 w 1842380"/>
                <a:gd name="connsiteY14783" fmla="*/ 639212 h 1847704"/>
                <a:gd name="connsiteX14784" fmla="*/ 646891 w 1842380"/>
                <a:gd name="connsiteY14784" fmla="*/ 626964 h 1847704"/>
                <a:gd name="connsiteX14785" fmla="*/ 646891 w 1842380"/>
                <a:gd name="connsiteY14785" fmla="*/ 618977 h 1847704"/>
                <a:gd name="connsiteX14786" fmla="*/ 657008 w 1842380"/>
                <a:gd name="connsiteY14786" fmla="*/ 626964 h 1847704"/>
                <a:gd name="connsiteX14787" fmla="*/ 657008 w 1842380"/>
                <a:gd name="connsiteY14787" fmla="*/ 626964 h 1847704"/>
                <a:gd name="connsiteX14788" fmla="*/ 657008 w 1842380"/>
                <a:gd name="connsiteY14788" fmla="*/ 650394 h 1847704"/>
                <a:gd name="connsiteX14789" fmla="*/ 657008 w 1842380"/>
                <a:gd name="connsiteY14789" fmla="*/ 662641 h 1847704"/>
                <a:gd name="connsiteX14790" fmla="*/ 655943 w 1842380"/>
                <a:gd name="connsiteY14790" fmla="*/ 664771 h 1847704"/>
                <a:gd name="connsiteX14791" fmla="*/ 655943 w 1842380"/>
                <a:gd name="connsiteY14791" fmla="*/ 664771 h 1847704"/>
                <a:gd name="connsiteX14792" fmla="*/ 647956 w 1842380"/>
                <a:gd name="connsiteY14792" fmla="*/ 675953 h 1847704"/>
                <a:gd name="connsiteX14793" fmla="*/ 646891 w 1842380"/>
                <a:gd name="connsiteY14793" fmla="*/ 677018 h 1847704"/>
                <a:gd name="connsiteX14794" fmla="*/ 646891 w 1842380"/>
                <a:gd name="connsiteY14794" fmla="*/ 664771 h 1847704"/>
                <a:gd name="connsiteX14795" fmla="*/ 657008 w 1842380"/>
                <a:gd name="connsiteY14795" fmla="*/ 650394 h 1847704"/>
                <a:gd name="connsiteX14796" fmla="*/ 657008 w 1842380"/>
                <a:gd name="connsiteY14796" fmla="*/ 650394 h 1847704"/>
                <a:gd name="connsiteX14797" fmla="*/ 657008 w 1842380"/>
                <a:gd name="connsiteY14797" fmla="*/ 698849 h 1847704"/>
                <a:gd name="connsiteX14798" fmla="*/ 657008 w 1842380"/>
                <a:gd name="connsiteY14798" fmla="*/ 706836 h 1847704"/>
                <a:gd name="connsiteX14799" fmla="*/ 646891 w 1842380"/>
                <a:gd name="connsiteY14799" fmla="*/ 698849 h 1847704"/>
                <a:gd name="connsiteX14800" fmla="*/ 646891 w 1842380"/>
                <a:gd name="connsiteY14800" fmla="*/ 687667 h 1847704"/>
                <a:gd name="connsiteX14801" fmla="*/ 657008 w 1842380"/>
                <a:gd name="connsiteY14801" fmla="*/ 698849 h 1847704"/>
                <a:gd name="connsiteX14802" fmla="*/ 657008 w 1842380"/>
                <a:gd name="connsiteY14802" fmla="*/ 698849 h 1847704"/>
                <a:gd name="connsiteX14803" fmla="*/ 657008 w 1842380"/>
                <a:gd name="connsiteY14803" fmla="*/ 745175 h 1847704"/>
                <a:gd name="connsiteX14804" fmla="*/ 657008 w 1842380"/>
                <a:gd name="connsiteY14804" fmla="*/ 768604 h 1847704"/>
                <a:gd name="connsiteX14805" fmla="*/ 652748 w 1842380"/>
                <a:gd name="connsiteY14805" fmla="*/ 768604 h 1847704"/>
                <a:gd name="connsiteX14806" fmla="*/ 651683 w 1842380"/>
                <a:gd name="connsiteY14806" fmla="*/ 768604 h 1847704"/>
                <a:gd name="connsiteX14807" fmla="*/ 648488 w 1842380"/>
                <a:gd name="connsiteY14807" fmla="*/ 764344 h 1847704"/>
                <a:gd name="connsiteX14808" fmla="*/ 647423 w 1842380"/>
                <a:gd name="connsiteY14808" fmla="*/ 763279 h 1847704"/>
                <a:gd name="connsiteX14809" fmla="*/ 647423 w 1842380"/>
                <a:gd name="connsiteY14809" fmla="*/ 751032 h 1847704"/>
                <a:gd name="connsiteX14810" fmla="*/ 651683 w 1842380"/>
                <a:gd name="connsiteY14810" fmla="*/ 747837 h 1847704"/>
                <a:gd name="connsiteX14811" fmla="*/ 655943 w 1842380"/>
                <a:gd name="connsiteY14811" fmla="*/ 745707 h 1847704"/>
                <a:gd name="connsiteX14812" fmla="*/ 657008 w 1842380"/>
                <a:gd name="connsiteY14812" fmla="*/ 745707 h 1847704"/>
                <a:gd name="connsiteX14813" fmla="*/ 657008 w 1842380"/>
                <a:gd name="connsiteY14813" fmla="*/ 745175 h 1847704"/>
                <a:gd name="connsiteX14814" fmla="*/ 657008 w 1842380"/>
                <a:gd name="connsiteY14814" fmla="*/ 801618 h 1847704"/>
                <a:gd name="connsiteX14815" fmla="*/ 657008 w 1842380"/>
                <a:gd name="connsiteY14815" fmla="*/ 821852 h 1847704"/>
                <a:gd name="connsiteX14816" fmla="*/ 654878 w 1842380"/>
                <a:gd name="connsiteY14816" fmla="*/ 821852 h 1847704"/>
                <a:gd name="connsiteX14817" fmla="*/ 649021 w 1842380"/>
                <a:gd name="connsiteY14817" fmla="*/ 821852 h 1847704"/>
                <a:gd name="connsiteX14818" fmla="*/ 646891 w 1842380"/>
                <a:gd name="connsiteY14818" fmla="*/ 821852 h 1847704"/>
                <a:gd name="connsiteX14819" fmla="*/ 646891 w 1842380"/>
                <a:gd name="connsiteY14819" fmla="*/ 801618 h 1847704"/>
                <a:gd name="connsiteX14820" fmla="*/ 649021 w 1842380"/>
                <a:gd name="connsiteY14820" fmla="*/ 801618 h 1847704"/>
                <a:gd name="connsiteX14821" fmla="*/ 653280 w 1842380"/>
                <a:gd name="connsiteY14821" fmla="*/ 801618 h 1847704"/>
                <a:gd name="connsiteX14822" fmla="*/ 657008 w 1842380"/>
                <a:gd name="connsiteY14822" fmla="*/ 801618 h 1847704"/>
                <a:gd name="connsiteX14823" fmla="*/ 657008 w 1842380"/>
                <a:gd name="connsiteY14823" fmla="*/ 801618 h 1847704"/>
                <a:gd name="connsiteX14824" fmla="*/ 657008 w 1842380"/>
                <a:gd name="connsiteY14824" fmla="*/ 905984 h 1847704"/>
                <a:gd name="connsiteX14825" fmla="*/ 657008 w 1842380"/>
                <a:gd name="connsiteY14825" fmla="*/ 912906 h 1847704"/>
                <a:gd name="connsiteX14826" fmla="*/ 653813 w 1842380"/>
                <a:gd name="connsiteY14826" fmla="*/ 912906 h 1847704"/>
                <a:gd name="connsiteX14827" fmla="*/ 657008 w 1842380"/>
                <a:gd name="connsiteY14827" fmla="*/ 923023 h 1847704"/>
                <a:gd name="connsiteX14828" fmla="*/ 657008 w 1842380"/>
                <a:gd name="connsiteY14828" fmla="*/ 954440 h 1847704"/>
                <a:gd name="connsiteX14829" fmla="*/ 655943 w 1842380"/>
                <a:gd name="connsiteY14829" fmla="*/ 950180 h 1847704"/>
                <a:gd name="connsiteX14830" fmla="*/ 646891 w 1842380"/>
                <a:gd name="connsiteY14830" fmla="*/ 917698 h 1847704"/>
                <a:gd name="connsiteX14831" fmla="*/ 646891 w 1842380"/>
                <a:gd name="connsiteY14831" fmla="*/ 907581 h 1847704"/>
                <a:gd name="connsiteX14832" fmla="*/ 657008 w 1842380"/>
                <a:gd name="connsiteY14832" fmla="*/ 905984 h 1847704"/>
                <a:gd name="connsiteX14833" fmla="*/ 657008 w 1842380"/>
                <a:gd name="connsiteY14833" fmla="*/ 905984 h 1847704"/>
                <a:gd name="connsiteX14834" fmla="*/ 657008 w 1842380"/>
                <a:gd name="connsiteY14834" fmla="*/ 955504 h 1847704"/>
                <a:gd name="connsiteX14835" fmla="*/ 657008 w 1842380"/>
                <a:gd name="connsiteY14835" fmla="*/ 962427 h 1847704"/>
                <a:gd name="connsiteX14836" fmla="*/ 646891 w 1842380"/>
                <a:gd name="connsiteY14836" fmla="*/ 963492 h 1847704"/>
                <a:gd name="connsiteX14837" fmla="*/ 646891 w 1842380"/>
                <a:gd name="connsiteY14837" fmla="*/ 956569 h 1847704"/>
                <a:gd name="connsiteX14838" fmla="*/ 657008 w 1842380"/>
                <a:gd name="connsiteY14838" fmla="*/ 955504 h 1847704"/>
                <a:gd name="connsiteX14839" fmla="*/ 657008 w 1842380"/>
                <a:gd name="connsiteY14839" fmla="*/ 955504 h 1847704"/>
                <a:gd name="connsiteX14840" fmla="*/ 657008 w 1842380"/>
                <a:gd name="connsiteY14840" fmla="*/ 1045494 h 1847704"/>
                <a:gd name="connsiteX14841" fmla="*/ 657008 w 1842380"/>
                <a:gd name="connsiteY14841" fmla="*/ 1106196 h 1847704"/>
                <a:gd name="connsiteX14842" fmla="*/ 655943 w 1842380"/>
                <a:gd name="connsiteY14842" fmla="*/ 1106196 h 1847704"/>
                <a:gd name="connsiteX14843" fmla="*/ 654878 w 1842380"/>
                <a:gd name="connsiteY14843" fmla="*/ 1108326 h 1847704"/>
                <a:gd name="connsiteX14844" fmla="*/ 654878 w 1842380"/>
                <a:gd name="connsiteY14844" fmla="*/ 1109391 h 1847704"/>
                <a:gd name="connsiteX14845" fmla="*/ 652748 w 1842380"/>
                <a:gd name="connsiteY14845" fmla="*/ 1111521 h 1847704"/>
                <a:gd name="connsiteX14846" fmla="*/ 650618 w 1842380"/>
                <a:gd name="connsiteY14846" fmla="*/ 1113651 h 1847704"/>
                <a:gd name="connsiteX14847" fmla="*/ 648488 w 1842380"/>
                <a:gd name="connsiteY14847" fmla="*/ 1115781 h 1847704"/>
                <a:gd name="connsiteX14848" fmla="*/ 647423 w 1842380"/>
                <a:gd name="connsiteY14848" fmla="*/ 1116846 h 1847704"/>
                <a:gd name="connsiteX14849" fmla="*/ 647423 w 1842380"/>
                <a:gd name="connsiteY14849" fmla="*/ 1095547 h 1847704"/>
                <a:gd name="connsiteX14850" fmla="*/ 649553 w 1842380"/>
                <a:gd name="connsiteY14850" fmla="*/ 1095547 h 1847704"/>
                <a:gd name="connsiteX14851" fmla="*/ 652748 w 1842380"/>
                <a:gd name="connsiteY14851" fmla="*/ 1094482 h 1847704"/>
                <a:gd name="connsiteX14852" fmla="*/ 653813 w 1842380"/>
                <a:gd name="connsiteY14852" fmla="*/ 1091287 h 1847704"/>
                <a:gd name="connsiteX14853" fmla="*/ 652748 w 1842380"/>
                <a:gd name="connsiteY14853" fmla="*/ 1089157 h 1847704"/>
                <a:gd name="connsiteX14854" fmla="*/ 652748 w 1842380"/>
                <a:gd name="connsiteY14854" fmla="*/ 1088092 h 1847704"/>
                <a:gd name="connsiteX14855" fmla="*/ 651683 w 1842380"/>
                <a:gd name="connsiteY14855" fmla="*/ 1085962 h 1847704"/>
                <a:gd name="connsiteX14856" fmla="*/ 649553 w 1842380"/>
                <a:gd name="connsiteY14856" fmla="*/ 1084897 h 1847704"/>
                <a:gd name="connsiteX14857" fmla="*/ 647423 w 1842380"/>
                <a:gd name="connsiteY14857" fmla="*/ 1083832 h 1847704"/>
                <a:gd name="connsiteX14858" fmla="*/ 647423 w 1842380"/>
                <a:gd name="connsiteY14858" fmla="*/ 1038571 h 1847704"/>
                <a:gd name="connsiteX14859" fmla="*/ 648488 w 1842380"/>
                <a:gd name="connsiteY14859" fmla="*/ 1038571 h 1847704"/>
                <a:gd name="connsiteX14860" fmla="*/ 650618 w 1842380"/>
                <a:gd name="connsiteY14860" fmla="*/ 1040701 h 1847704"/>
                <a:gd name="connsiteX14861" fmla="*/ 651683 w 1842380"/>
                <a:gd name="connsiteY14861" fmla="*/ 1042831 h 1847704"/>
                <a:gd name="connsiteX14862" fmla="*/ 652748 w 1842380"/>
                <a:gd name="connsiteY14862" fmla="*/ 1043896 h 1847704"/>
                <a:gd name="connsiteX14863" fmla="*/ 654878 w 1842380"/>
                <a:gd name="connsiteY14863" fmla="*/ 1043896 h 1847704"/>
                <a:gd name="connsiteX14864" fmla="*/ 657008 w 1842380"/>
                <a:gd name="connsiteY14864" fmla="*/ 1045494 h 1847704"/>
                <a:gd name="connsiteX14865" fmla="*/ 657008 w 1842380"/>
                <a:gd name="connsiteY14865" fmla="*/ 1045494 h 1847704"/>
                <a:gd name="connsiteX14866" fmla="*/ 657008 w 1842380"/>
                <a:gd name="connsiteY14866" fmla="*/ 1159444 h 1847704"/>
                <a:gd name="connsiteX14867" fmla="*/ 657008 w 1842380"/>
                <a:gd name="connsiteY14867" fmla="*/ 1169561 h 1847704"/>
                <a:gd name="connsiteX14868" fmla="*/ 655943 w 1842380"/>
                <a:gd name="connsiteY14868" fmla="*/ 1171691 h 1847704"/>
                <a:gd name="connsiteX14869" fmla="*/ 657008 w 1842380"/>
                <a:gd name="connsiteY14869" fmla="*/ 1171691 h 1847704"/>
                <a:gd name="connsiteX14870" fmla="*/ 657008 w 1842380"/>
                <a:gd name="connsiteY14870" fmla="*/ 1179679 h 1847704"/>
                <a:gd name="connsiteX14871" fmla="*/ 654878 w 1842380"/>
                <a:gd name="connsiteY14871" fmla="*/ 1178614 h 1847704"/>
                <a:gd name="connsiteX14872" fmla="*/ 646891 w 1842380"/>
                <a:gd name="connsiteY14872" fmla="*/ 1179679 h 1847704"/>
                <a:gd name="connsiteX14873" fmla="*/ 646891 w 1842380"/>
                <a:gd name="connsiteY14873" fmla="*/ 1172756 h 1847704"/>
                <a:gd name="connsiteX14874" fmla="*/ 657008 w 1842380"/>
                <a:gd name="connsiteY14874" fmla="*/ 1159444 h 1847704"/>
                <a:gd name="connsiteX14875" fmla="*/ 657008 w 1842380"/>
                <a:gd name="connsiteY14875" fmla="*/ 1159444 h 1847704"/>
                <a:gd name="connsiteX14876" fmla="*/ 657008 w 1842380"/>
                <a:gd name="connsiteY14876" fmla="*/ 1205770 h 1847704"/>
                <a:gd name="connsiteX14877" fmla="*/ 657008 w 1842380"/>
                <a:gd name="connsiteY14877" fmla="*/ 1213757 h 1847704"/>
                <a:gd name="connsiteX14878" fmla="*/ 650085 w 1842380"/>
                <a:gd name="connsiteY14878" fmla="*/ 1207900 h 1847704"/>
                <a:gd name="connsiteX14879" fmla="*/ 650085 w 1842380"/>
                <a:gd name="connsiteY14879" fmla="*/ 1207900 h 1847704"/>
                <a:gd name="connsiteX14880" fmla="*/ 646891 w 1842380"/>
                <a:gd name="connsiteY14880" fmla="*/ 1206835 h 1847704"/>
                <a:gd name="connsiteX14881" fmla="*/ 646891 w 1842380"/>
                <a:gd name="connsiteY14881" fmla="*/ 1197783 h 1847704"/>
                <a:gd name="connsiteX14882" fmla="*/ 657008 w 1842380"/>
                <a:gd name="connsiteY14882" fmla="*/ 1205770 h 1847704"/>
                <a:gd name="connsiteX14883" fmla="*/ 657008 w 1842380"/>
                <a:gd name="connsiteY14883" fmla="*/ 1205770 h 1847704"/>
                <a:gd name="connsiteX14884" fmla="*/ 657008 w 1842380"/>
                <a:gd name="connsiteY14884" fmla="*/ 1230264 h 1847704"/>
                <a:gd name="connsiteX14885" fmla="*/ 657008 w 1842380"/>
                <a:gd name="connsiteY14885" fmla="*/ 1238251 h 1847704"/>
                <a:gd name="connsiteX14886" fmla="*/ 646891 w 1842380"/>
                <a:gd name="connsiteY14886" fmla="*/ 1250498 h 1847704"/>
                <a:gd name="connsiteX14887" fmla="*/ 646891 w 1842380"/>
                <a:gd name="connsiteY14887" fmla="*/ 1241446 h 1847704"/>
                <a:gd name="connsiteX14888" fmla="*/ 649021 w 1842380"/>
                <a:gd name="connsiteY14888" fmla="*/ 1239316 h 1847704"/>
                <a:gd name="connsiteX14889" fmla="*/ 646891 w 1842380"/>
                <a:gd name="connsiteY14889" fmla="*/ 1239316 h 1847704"/>
                <a:gd name="connsiteX14890" fmla="*/ 646891 w 1842380"/>
                <a:gd name="connsiteY14890" fmla="*/ 1231329 h 1847704"/>
                <a:gd name="connsiteX14891" fmla="*/ 657008 w 1842380"/>
                <a:gd name="connsiteY14891" fmla="*/ 1230264 h 1847704"/>
                <a:gd name="connsiteX14892" fmla="*/ 657008 w 1842380"/>
                <a:gd name="connsiteY14892" fmla="*/ 1230264 h 1847704"/>
                <a:gd name="connsiteX14893" fmla="*/ 657008 w 1842380"/>
                <a:gd name="connsiteY14893" fmla="*/ 1341552 h 1847704"/>
                <a:gd name="connsiteX14894" fmla="*/ 657008 w 1842380"/>
                <a:gd name="connsiteY14894" fmla="*/ 1353799 h 1847704"/>
                <a:gd name="connsiteX14895" fmla="*/ 646891 w 1842380"/>
                <a:gd name="connsiteY14895" fmla="*/ 1346877 h 1847704"/>
                <a:gd name="connsiteX14896" fmla="*/ 646891 w 1842380"/>
                <a:gd name="connsiteY14896" fmla="*/ 1336760 h 1847704"/>
                <a:gd name="connsiteX14897" fmla="*/ 657008 w 1842380"/>
                <a:gd name="connsiteY14897" fmla="*/ 1341552 h 1847704"/>
                <a:gd name="connsiteX14898" fmla="*/ 657008 w 1842380"/>
                <a:gd name="connsiteY14898" fmla="*/ 1341552 h 1847704"/>
                <a:gd name="connsiteX14899" fmla="*/ 657008 w 1842380"/>
                <a:gd name="connsiteY14899" fmla="*/ 1405982 h 1847704"/>
                <a:gd name="connsiteX14900" fmla="*/ 657008 w 1842380"/>
                <a:gd name="connsiteY14900" fmla="*/ 1416100 h 1847704"/>
                <a:gd name="connsiteX14901" fmla="*/ 646891 w 1842380"/>
                <a:gd name="connsiteY14901" fmla="*/ 1410242 h 1847704"/>
                <a:gd name="connsiteX14902" fmla="*/ 646891 w 1842380"/>
                <a:gd name="connsiteY14902" fmla="*/ 1399060 h 1847704"/>
                <a:gd name="connsiteX14903" fmla="*/ 657008 w 1842380"/>
                <a:gd name="connsiteY14903" fmla="*/ 1405982 h 1847704"/>
                <a:gd name="connsiteX14904" fmla="*/ 657008 w 1842380"/>
                <a:gd name="connsiteY14904" fmla="*/ 1405982 h 1847704"/>
                <a:gd name="connsiteX14905" fmla="*/ 657008 w 1842380"/>
                <a:gd name="connsiteY14905" fmla="*/ 1543362 h 1847704"/>
                <a:gd name="connsiteX14906" fmla="*/ 657008 w 1842380"/>
                <a:gd name="connsiteY14906" fmla="*/ 1569454 h 1847704"/>
                <a:gd name="connsiteX14907" fmla="*/ 646891 w 1842380"/>
                <a:gd name="connsiteY14907" fmla="*/ 1566259 h 1847704"/>
                <a:gd name="connsiteX14908" fmla="*/ 646891 w 1842380"/>
                <a:gd name="connsiteY14908" fmla="*/ 1540167 h 1847704"/>
                <a:gd name="connsiteX14909" fmla="*/ 657008 w 1842380"/>
                <a:gd name="connsiteY14909" fmla="*/ 1543362 h 1847704"/>
                <a:gd name="connsiteX14910" fmla="*/ 657008 w 1842380"/>
                <a:gd name="connsiteY14910" fmla="*/ 1543362 h 1847704"/>
                <a:gd name="connsiteX14911" fmla="*/ 657008 w 1842380"/>
                <a:gd name="connsiteY14911" fmla="*/ 1695119 h 1847704"/>
                <a:gd name="connsiteX14912" fmla="*/ 657008 w 1842380"/>
                <a:gd name="connsiteY14912" fmla="*/ 1711093 h 1847704"/>
                <a:gd name="connsiteX14913" fmla="*/ 646891 w 1842380"/>
                <a:gd name="connsiteY14913" fmla="*/ 1710028 h 1847704"/>
                <a:gd name="connsiteX14914" fmla="*/ 646891 w 1842380"/>
                <a:gd name="connsiteY14914" fmla="*/ 1694054 h 1847704"/>
                <a:gd name="connsiteX14915" fmla="*/ 657008 w 1842380"/>
                <a:gd name="connsiteY14915" fmla="*/ 1695119 h 1847704"/>
                <a:gd name="connsiteX14916" fmla="*/ 657008 w 1842380"/>
                <a:gd name="connsiteY14916" fmla="*/ 1695119 h 1847704"/>
                <a:gd name="connsiteX14917" fmla="*/ 657008 w 1842380"/>
                <a:gd name="connsiteY14917" fmla="*/ 1778718 h 1847704"/>
                <a:gd name="connsiteX14918" fmla="*/ 657008 w 1842380"/>
                <a:gd name="connsiteY14918" fmla="*/ 1803745 h 1847704"/>
                <a:gd name="connsiteX14919" fmla="*/ 651150 w 1842380"/>
                <a:gd name="connsiteY14919" fmla="*/ 1799485 h 1847704"/>
                <a:gd name="connsiteX14920" fmla="*/ 646891 w 1842380"/>
                <a:gd name="connsiteY14920" fmla="*/ 1799485 h 1847704"/>
                <a:gd name="connsiteX14921" fmla="*/ 646891 w 1842380"/>
                <a:gd name="connsiteY14921" fmla="*/ 1741977 h 1847704"/>
                <a:gd name="connsiteX14922" fmla="*/ 657008 w 1842380"/>
                <a:gd name="connsiteY14922" fmla="*/ 1778718 h 1847704"/>
                <a:gd name="connsiteX14923" fmla="*/ 657008 w 1842380"/>
                <a:gd name="connsiteY14923" fmla="*/ 1778718 h 1847704"/>
                <a:gd name="connsiteX14924" fmla="*/ 646891 w 1842380"/>
                <a:gd name="connsiteY14924" fmla="*/ 792566 h 1847704"/>
                <a:gd name="connsiteX14925" fmla="*/ 646891 w 1842380"/>
                <a:gd name="connsiteY14925" fmla="*/ 780319 h 1847704"/>
                <a:gd name="connsiteX14926" fmla="*/ 649021 w 1842380"/>
                <a:gd name="connsiteY14926" fmla="*/ 781384 h 1847704"/>
                <a:gd name="connsiteX14927" fmla="*/ 651150 w 1842380"/>
                <a:gd name="connsiteY14927" fmla="*/ 783514 h 1847704"/>
                <a:gd name="connsiteX14928" fmla="*/ 652215 w 1842380"/>
                <a:gd name="connsiteY14928" fmla="*/ 786708 h 1847704"/>
                <a:gd name="connsiteX14929" fmla="*/ 647956 w 1842380"/>
                <a:gd name="connsiteY14929" fmla="*/ 790968 h 1847704"/>
                <a:gd name="connsiteX14930" fmla="*/ 646891 w 1842380"/>
                <a:gd name="connsiteY14930" fmla="*/ 792566 h 1847704"/>
                <a:gd name="connsiteX14931" fmla="*/ 646891 w 1842380"/>
                <a:gd name="connsiteY14931" fmla="*/ 50289 h 1847704"/>
                <a:gd name="connsiteX14932" fmla="*/ 646891 w 1842380"/>
                <a:gd name="connsiteY14932" fmla="*/ 69458 h 1847704"/>
                <a:gd name="connsiteX14933" fmla="*/ 632514 w 1842380"/>
                <a:gd name="connsiteY14933" fmla="*/ 68393 h 1847704"/>
                <a:gd name="connsiteX14934" fmla="*/ 632514 w 1842380"/>
                <a:gd name="connsiteY14934" fmla="*/ 51354 h 1847704"/>
                <a:gd name="connsiteX14935" fmla="*/ 644761 w 1842380"/>
                <a:gd name="connsiteY14935" fmla="*/ 51354 h 1847704"/>
                <a:gd name="connsiteX14936" fmla="*/ 646891 w 1842380"/>
                <a:gd name="connsiteY14936" fmla="*/ 50289 h 1847704"/>
                <a:gd name="connsiteX14937" fmla="*/ 646891 w 1842380"/>
                <a:gd name="connsiteY14937" fmla="*/ 50289 h 1847704"/>
                <a:gd name="connsiteX14938" fmla="*/ 646891 w 1842380"/>
                <a:gd name="connsiteY14938" fmla="*/ 124836 h 1847704"/>
                <a:gd name="connsiteX14939" fmla="*/ 646891 w 1842380"/>
                <a:gd name="connsiteY14939" fmla="*/ 153057 h 1847704"/>
                <a:gd name="connsiteX14940" fmla="*/ 632514 w 1842380"/>
                <a:gd name="connsiteY14940" fmla="*/ 162110 h 1847704"/>
                <a:gd name="connsiteX14941" fmla="*/ 632514 w 1842380"/>
                <a:gd name="connsiteY14941" fmla="*/ 144005 h 1847704"/>
                <a:gd name="connsiteX14942" fmla="*/ 636773 w 1842380"/>
                <a:gd name="connsiteY14942" fmla="*/ 141875 h 1847704"/>
                <a:gd name="connsiteX14943" fmla="*/ 632514 w 1842380"/>
                <a:gd name="connsiteY14943" fmla="*/ 138681 h 1847704"/>
                <a:gd name="connsiteX14944" fmla="*/ 632514 w 1842380"/>
                <a:gd name="connsiteY14944" fmla="*/ 115251 h 1847704"/>
                <a:gd name="connsiteX14945" fmla="*/ 646891 w 1842380"/>
                <a:gd name="connsiteY14945" fmla="*/ 124836 h 1847704"/>
                <a:gd name="connsiteX14946" fmla="*/ 646891 w 1842380"/>
                <a:gd name="connsiteY14946" fmla="*/ 124836 h 1847704"/>
                <a:gd name="connsiteX14947" fmla="*/ 646891 w 1842380"/>
                <a:gd name="connsiteY14947" fmla="*/ 256359 h 1847704"/>
                <a:gd name="connsiteX14948" fmla="*/ 646891 w 1842380"/>
                <a:gd name="connsiteY14948" fmla="*/ 297892 h 1847704"/>
                <a:gd name="connsiteX14949" fmla="*/ 632514 w 1842380"/>
                <a:gd name="connsiteY14949" fmla="*/ 285645 h 1847704"/>
                <a:gd name="connsiteX14950" fmla="*/ 632514 w 1842380"/>
                <a:gd name="connsiteY14950" fmla="*/ 267541 h 1847704"/>
                <a:gd name="connsiteX14951" fmla="*/ 646891 w 1842380"/>
                <a:gd name="connsiteY14951" fmla="*/ 256359 h 1847704"/>
                <a:gd name="connsiteX14952" fmla="*/ 646891 w 1842380"/>
                <a:gd name="connsiteY14952" fmla="*/ 256359 h 1847704"/>
                <a:gd name="connsiteX14953" fmla="*/ 646891 w 1842380"/>
                <a:gd name="connsiteY14953" fmla="*/ 458168 h 1847704"/>
                <a:gd name="connsiteX14954" fmla="*/ 646891 w 1842380"/>
                <a:gd name="connsiteY14954" fmla="*/ 469350 h 1847704"/>
                <a:gd name="connsiteX14955" fmla="*/ 642631 w 1842380"/>
                <a:gd name="connsiteY14955" fmla="*/ 473610 h 1847704"/>
                <a:gd name="connsiteX14956" fmla="*/ 642631 w 1842380"/>
                <a:gd name="connsiteY14956" fmla="*/ 473610 h 1847704"/>
                <a:gd name="connsiteX14957" fmla="*/ 641566 w 1842380"/>
                <a:gd name="connsiteY14957" fmla="*/ 474675 h 1847704"/>
                <a:gd name="connsiteX14958" fmla="*/ 647423 w 1842380"/>
                <a:gd name="connsiteY14958" fmla="*/ 475740 h 1847704"/>
                <a:gd name="connsiteX14959" fmla="*/ 647423 w 1842380"/>
                <a:gd name="connsiteY14959" fmla="*/ 488520 h 1847704"/>
                <a:gd name="connsiteX14960" fmla="*/ 633046 w 1842380"/>
                <a:gd name="connsiteY14960" fmla="*/ 484260 h 1847704"/>
                <a:gd name="connsiteX14961" fmla="*/ 633046 w 1842380"/>
                <a:gd name="connsiteY14961" fmla="*/ 470948 h 1847704"/>
                <a:gd name="connsiteX14962" fmla="*/ 633046 w 1842380"/>
                <a:gd name="connsiteY14962" fmla="*/ 469883 h 1847704"/>
                <a:gd name="connsiteX14963" fmla="*/ 646891 w 1842380"/>
                <a:gd name="connsiteY14963" fmla="*/ 458168 h 1847704"/>
                <a:gd name="connsiteX14964" fmla="*/ 646891 w 1842380"/>
                <a:gd name="connsiteY14964" fmla="*/ 458168 h 1847704"/>
                <a:gd name="connsiteX14965" fmla="*/ 646891 w 1842380"/>
                <a:gd name="connsiteY14965" fmla="*/ 517806 h 1847704"/>
                <a:gd name="connsiteX14966" fmla="*/ 646891 w 1842380"/>
                <a:gd name="connsiteY14966" fmla="*/ 528988 h 1847704"/>
                <a:gd name="connsiteX14967" fmla="*/ 632514 w 1842380"/>
                <a:gd name="connsiteY14967" fmla="*/ 544963 h 1847704"/>
                <a:gd name="connsiteX14968" fmla="*/ 632514 w 1842380"/>
                <a:gd name="connsiteY14968" fmla="*/ 532716 h 1847704"/>
                <a:gd name="connsiteX14969" fmla="*/ 636773 w 1842380"/>
                <a:gd name="connsiteY14969" fmla="*/ 526858 h 1847704"/>
                <a:gd name="connsiteX14970" fmla="*/ 632514 w 1842380"/>
                <a:gd name="connsiteY14970" fmla="*/ 525793 h 1847704"/>
                <a:gd name="connsiteX14971" fmla="*/ 632514 w 1842380"/>
                <a:gd name="connsiteY14971" fmla="*/ 513546 h 1847704"/>
                <a:gd name="connsiteX14972" fmla="*/ 646891 w 1842380"/>
                <a:gd name="connsiteY14972" fmla="*/ 517806 h 1847704"/>
                <a:gd name="connsiteX14973" fmla="*/ 646891 w 1842380"/>
                <a:gd name="connsiteY14973" fmla="*/ 517806 h 1847704"/>
                <a:gd name="connsiteX14974" fmla="*/ 646891 w 1842380"/>
                <a:gd name="connsiteY14974" fmla="*/ 517806 h 1847704"/>
                <a:gd name="connsiteX14975" fmla="*/ 646891 w 1842380"/>
                <a:gd name="connsiteY14975" fmla="*/ 618977 h 1847704"/>
                <a:gd name="connsiteX14976" fmla="*/ 646891 w 1842380"/>
                <a:gd name="connsiteY14976" fmla="*/ 626964 h 1847704"/>
                <a:gd name="connsiteX14977" fmla="*/ 645826 w 1842380"/>
                <a:gd name="connsiteY14977" fmla="*/ 625900 h 1847704"/>
                <a:gd name="connsiteX14978" fmla="*/ 635709 w 1842380"/>
                <a:gd name="connsiteY14978" fmla="*/ 645069 h 1847704"/>
                <a:gd name="connsiteX14979" fmla="*/ 634644 w 1842380"/>
                <a:gd name="connsiteY14979" fmla="*/ 645069 h 1847704"/>
                <a:gd name="connsiteX14980" fmla="*/ 632514 w 1842380"/>
                <a:gd name="connsiteY14980" fmla="*/ 649329 h 1847704"/>
                <a:gd name="connsiteX14981" fmla="*/ 632514 w 1842380"/>
                <a:gd name="connsiteY14981" fmla="*/ 638147 h 1847704"/>
                <a:gd name="connsiteX14982" fmla="*/ 632514 w 1842380"/>
                <a:gd name="connsiteY14982" fmla="*/ 610990 h 1847704"/>
                <a:gd name="connsiteX14983" fmla="*/ 632514 w 1842380"/>
                <a:gd name="connsiteY14983" fmla="*/ 601938 h 1847704"/>
                <a:gd name="connsiteX14984" fmla="*/ 643696 w 1842380"/>
                <a:gd name="connsiteY14984" fmla="*/ 616315 h 1847704"/>
                <a:gd name="connsiteX14985" fmla="*/ 646891 w 1842380"/>
                <a:gd name="connsiteY14985" fmla="*/ 618977 h 1847704"/>
                <a:gd name="connsiteX14986" fmla="*/ 646891 w 1842380"/>
                <a:gd name="connsiteY14986" fmla="*/ 618977 h 1847704"/>
                <a:gd name="connsiteX14987" fmla="*/ 646891 w 1842380"/>
                <a:gd name="connsiteY14987" fmla="*/ 665303 h 1847704"/>
                <a:gd name="connsiteX14988" fmla="*/ 646891 w 1842380"/>
                <a:gd name="connsiteY14988" fmla="*/ 677550 h 1847704"/>
                <a:gd name="connsiteX14989" fmla="*/ 645826 w 1842380"/>
                <a:gd name="connsiteY14989" fmla="*/ 680745 h 1847704"/>
                <a:gd name="connsiteX14990" fmla="*/ 646891 w 1842380"/>
                <a:gd name="connsiteY14990" fmla="*/ 687667 h 1847704"/>
                <a:gd name="connsiteX14991" fmla="*/ 646891 w 1842380"/>
                <a:gd name="connsiteY14991" fmla="*/ 698849 h 1847704"/>
                <a:gd name="connsiteX14992" fmla="*/ 639968 w 1842380"/>
                <a:gd name="connsiteY14992" fmla="*/ 688732 h 1847704"/>
                <a:gd name="connsiteX14993" fmla="*/ 631981 w 1842380"/>
                <a:gd name="connsiteY14993" fmla="*/ 681810 h 1847704"/>
                <a:gd name="connsiteX14994" fmla="*/ 631981 w 1842380"/>
                <a:gd name="connsiteY14994" fmla="*/ 672758 h 1847704"/>
                <a:gd name="connsiteX14995" fmla="*/ 638903 w 1842380"/>
                <a:gd name="connsiteY14995" fmla="*/ 679680 h 1847704"/>
                <a:gd name="connsiteX14996" fmla="*/ 641033 w 1842380"/>
                <a:gd name="connsiteY14996" fmla="*/ 673823 h 1847704"/>
                <a:gd name="connsiteX14997" fmla="*/ 646891 w 1842380"/>
                <a:gd name="connsiteY14997" fmla="*/ 665303 h 1847704"/>
                <a:gd name="connsiteX14998" fmla="*/ 646891 w 1842380"/>
                <a:gd name="connsiteY14998" fmla="*/ 665303 h 1847704"/>
                <a:gd name="connsiteX14999" fmla="*/ 646891 w 1842380"/>
                <a:gd name="connsiteY14999" fmla="*/ 750500 h 1847704"/>
                <a:gd name="connsiteX15000" fmla="*/ 646891 w 1842380"/>
                <a:gd name="connsiteY15000" fmla="*/ 762747 h 1847704"/>
                <a:gd name="connsiteX15001" fmla="*/ 644761 w 1842380"/>
                <a:gd name="connsiteY15001" fmla="*/ 759552 h 1847704"/>
                <a:gd name="connsiteX15002" fmla="*/ 644761 w 1842380"/>
                <a:gd name="connsiteY15002" fmla="*/ 755292 h 1847704"/>
                <a:gd name="connsiteX15003" fmla="*/ 646891 w 1842380"/>
                <a:gd name="connsiteY15003" fmla="*/ 752097 h 1847704"/>
                <a:gd name="connsiteX15004" fmla="*/ 646891 w 1842380"/>
                <a:gd name="connsiteY15004" fmla="*/ 750500 h 1847704"/>
                <a:gd name="connsiteX15005" fmla="*/ 646891 w 1842380"/>
                <a:gd name="connsiteY15005" fmla="*/ 750500 h 1847704"/>
                <a:gd name="connsiteX15006" fmla="*/ 646891 w 1842380"/>
                <a:gd name="connsiteY15006" fmla="*/ 779786 h 1847704"/>
                <a:gd name="connsiteX15007" fmla="*/ 646891 w 1842380"/>
                <a:gd name="connsiteY15007" fmla="*/ 792033 h 1847704"/>
                <a:gd name="connsiteX15008" fmla="*/ 644761 w 1842380"/>
                <a:gd name="connsiteY15008" fmla="*/ 794163 h 1847704"/>
                <a:gd name="connsiteX15009" fmla="*/ 643696 w 1842380"/>
                <a:gd name="connsiteY15009" fmla="*/ 797358 h 1847704"/>
                <a:gd name="connsiteX15010" fmla="*/ 644761 w 1842380"/>
                <a:gd name="connsiteY15010" fmla="*/ 799488 h 1847704"/>
                <a:gd name="connsiteX15011" fmla="*/ 646891 w 1842380"/>
                <a:gd name="connsiteY15011" fmla="*/ 800553 h 1847704"/>
                <a:gd name="connsiteX15012" fmla="*/ 646891 w 1842380"/>
                <a:gd name="connsiteY15012" fmla="*/ 820787 h 1847704"/>
                <a:gd name="connsiteX15013" fmla="*/ 646891 w 1842380"/>
                <a:gd name="connsiteY15013" fmla="*/ 819722 h 1847704"/>
                <a:gd name="connsiteX15014" fmla="*/ 639968 w 1842380"/>
                <a:gd name="connsiteY15014" fmla="*/ 820787 h 1847704"/>
                <a:gd name="connsiteX15015" fmla="*/ 634111 w 1842380"/>
                <a:gd name="connsiteY15015" fmla="*/ 822917 h 1847704"/>
                <a:gd name="connsiteX15016" fmla="*/ 631981 w 1842380"/>
                <a:gd name="connsiteY15016" fmla="*/ 825047 h 1847704"/>
                <a:gd name="connsiteX15017" fmla="*/ 631981 w 1842380"/>
                <a:gd name="connsiteY15017" fmla="*/ 782449 h 1847704"/>
                <a:gd name="connsiteX15018" fmla="*/ 635176 w 1842380"/>
                <a:gd name="connsiteY15018" fmla="*/ 780319 h 1847704"/>
                <a:gd name="connsiteX15019" fmla="*/ 641033 w 1842380"/>
                <a:gd name="connsiteY15019" fmla="*/ 779254 h 1847704"/>
                <a:gd name="connsiteX15020" fmla="*/ 646891 w 1842380"/>
                <a:gd name="connsiteY15020" fmla="*/ 779254 h 1847704"/>
                <a:gd name="connsiteX15021" fmla="*/ 646891 w 1842380"/>
                <a:gd name="connsiteY15021" fmla="*/ 779786 h 1847704"/>
                <a:gd name="connsiteX15022" fmla="*/ 646891 w 1842380"/>
                <a:gd name="connsiteY15022" fmla="*/ 907049 h 1847704"/>
                <a:gd name="connsiteX15023" fmla="*/ 646891 w 1842380"/>
                <a:gd name="connsiteY15023" fmla="*/ 917166 h 1847704"/>
                <a:gd name="connsiteX15024" fmla="*/ 632514 w 1842380"/>
                <a:gd name="connsiteY15024" fmla="*/ 911309 h 1847704"/>
                <a:gd name="connsiteX15025" fmla="*/ 632514 w 1842380"/>
                <a:gd name="connsiteY15025" fmla="*/ 905451 h 1847704"/>
                <a:gd name="connsiteX15026" fmla="*/ 645826 w 1842380"/>
                <a:gd name="connsiteY15026" fmla="*/ 906516 h 1847704"/>
                <a:gd name="connsiteX15027" fmla="*/ 646891 w 1842380"/>
                <a:gd name="connsiteY15027" fmla="*/ 906516 h 1847704"/>
                <a:gd name="connsiteX15028" fmla="*/ 646891 w 1842380"/>
                <a:gd name="connsiteY15028" fmla="*/ 907049 h 1847704"/>
                <a:gd name="connsiteX15029" fmla="*/ 646891 w 1842380"/>
                <a:gd name="connsiteY15029" fmla="*/ 956569 h 1847704"/>
                <a:gd name="connsiteX15030" fmla="*/ 646891 w 1842380"/>
                <a:gd name="connsiteY15030" fmla="*/ 963492 h 1847704"/>
                <a:gd name="connsiteX15031" fmla="*/ 636773 w 1842380"/>
                <a:gd name="connsiteY15031" fmla="*/ 961362 h 1847704"/>
                <a:gd name="connsiteX15032" fmla="*/ 632514 w 1842380"/>
                <a:gd name="connsiteY15032" fmla="*/ 962427 h 1847704"/>
                <a:gd name="connsiteX15033" fmla="*/ 632514 w 1842380"/>
                <a:gd name="connsiteY15033" fmla="*/ 941128 h 1847704"/>
                <a:gd name="connsiteX15034" fmla="*/ 633579 w 1842380"/>
                <a:gd name="connsiteY15034" fmla="*/ 948050 h 1847704"/>
                <a:gd name="connsiteX15035" fmla="*/ 634644 w 1842380"/>
                <a:gd name="connsiteY15035" fmla="*/ 951245 h 1847704"/>
                <a:gd name="connsiteX15036" fmla="*/ 646891 w 1842380"/>
                <a:gd name="connsiteY15036" fmla="*/ 956569 h 1847704"/>
                <a:gd name="connsiteX15037" fmla="*/ 646891 w 1842380"/>
                <a:gd name="connsiteY15037" fmla="*/ 956569 h 1847704"/>
                <a:gd name="connsiteX15038" fmla="*/ 646891 w 1842380"/>
                <a:gd name="connsiteY15038" fmla="*/ 1039104 h 1847704"/>
                <a:gd name="connsiteX15039" fmla="*/ 646891 w 1842380"/>
                <a:gd name="connsiteY15039" fmla="*/ 1084365 h 1847704"/>
                <a:gd name="connsiteX15040" fmla="*/ 645826 w 1842380"/>
                <a:gd name="connsiteY15040" fmla="*/ 1084365 h 1847704"/>
                <a:gd name="connsiteX15041" fmla="*/ 643696 w 1842380"/>
                <a:gd name="connsiteY15041" fmla="*/ 1085430 h 1847704"/>
                <a:gd name="connsiteX15042" fmla="*/ 641566 w 1842380"/>
                <a:gd name="connsiteY15042" fmla="*/ 1086495 h 1847704"/>
                <a:gd name="connsiteX15043" fmla="*/ 641566 w 1842380"/>
                <a:gd name="connsiteY15043" fmla="*/ 1088624 h 1847704"/>
                <a:gd name="connsiteX15044" fmla="*/ 641566 w 1842380"/>
                <a:gd name="connsiteY15044" fmla="*/ 1089689 h 1847704"/>
                <a:gd name="connsiteX15045" fmla="*/ 642631 w 1842380"/>
                <a:gd name="connsiteY15045" fmla="*/ 1092884 h 1847704"/>
                <a:gd name="connsiteX15046" fmla="*/ 643696 w 1842380"/>
                <a:gd name="connsiteY15046" fmla="*/ 1093949 h 1847704"/>
                <a:gd name="connsiteX15047" fmla="*/ 645826 w 1842380"/>
                <a:gd name="connsiteY15047" fmla="*/ 1096079 h 1847704"/>
                <a:gd name="connsiteX15048" fmla="*/ 646891 w 1842380"/>
                <a:gd name="connsiteY15048" fmla="*/ 1096079 h 1847704"/>
                <a:gd name="connsiteX15049" fmla="*/ 646891 w 1842380"/>
                <a:gd name="connsiteY15049" fmla="*/ 1117378 h 1847704"/>
                <a:gd name="connsiteX15050" fmla="*/ 645826 w 1842380"/>
                <a:gd name="connsiteY15050" fmla="*/ 1119508 h 1847704"/>
                <a:gd name="connsiteX15051" fmla="*/ 643696 w 1842380"/>
                <a:gd name="connsiteY15051" fmla="*/ 1121638 h 1847704"/>
                <a:gd name="connsiteX15052" fmla="*/ 643696 w 1842380"/>
                <a:gd name="connsiteY15052" fmla="*/ 1122703 h 1847704"/>
                <a:gd name="connsiteX15053" fmla="*/ 641566 w 1842380"/>
                <a:gd name="connsiteY15053" fmla="*/ 1126963 h 1847704"/>
                <a:gd name="connsiteX15054" fmla="*/ 640501 w 1842380"/>
                <a:gd name="connsiteY15054" fmla="*/ 1129093 h 1847704"/>
                <a:gd name="connsiteX15055" fmla="*/ 638371 w 1842380"/>
                <a:gd name="connsiteY15055" fmla="*/ 1130158 h 1847704"/>
                <a:gd name="connsiteX15056" fmla="*/ 635176 w 1842380"/>
                <a:gd name="connsiteY15056" fmla="*/ 1131223 h 1847704"/>
                <a:gd name="connsiteX15057" fmla="*/ 633046 w 1842380"/>
                <a:gd name="connsiteY15057" fmla="*/ 1131223 h 1847704"/>
                <a:gd name="connsiteX15058" fmla="*/ 633046 w 1842380"/>
                <a:gd name="connsiteY15058" fmla="*/ 1109924 h 1847704"/>
                <a:gd name="connsiteX15059" fmla="*/ 634111 w 1842380"/>
                <a:gd name="connsiteY15059" fmla="*/ 1109924 h 1847704"/>
                <a:gd name="connsiteX15060" fmla="*/ 636241 w 1842380"/>
                <a:gd name="connsiteY15060" fmla="*/ 1107794 h 1847704"/>
                <a:gd name="connsiteX15061" fmla="*/ 638371 w 1842380"/>
                <a:gd name="connsiteY15061" fmla="*/ 1106729 h 1847704"/>
                <a:gd name="connsiteX15062" fmla="*/ 638371 w 1842380"/>
                <a:gd name="connsiteY15062" fmla="*/ 1104599 h 1847704"/>
                <a:gd name="connsiteX15063" fmla="*/ 637306 w 1842380"/>
                <a:gd name="connsiteY15063" fmla="*/ 1101404 h 1847704"/>
                <a:gd name="connsiteX15064" fmla="*/ 636241 w 1842380"/>
                <a:gd name="connsiteY15064" fmla="*/ 1099274 h 1847704"/>
                <a:gd name="connsiteX15065" fmla="*/ 634111 w 1842380"/>
                <a:gd name="connsiteY15065" fmla="*/ 1097144 h 1847704"/>
                <a:gd name="connsiteX15066" fmla="*/ 633046 w 1842380"/>
                <a:gd name="connsiteY15066" fmla="*/ 1097144 h 1847704"/>
                <a:gd name="connsiteX15067" fmla="*/ 633046 w 1842380"/>
                <a:gd name="connsiteY15067" fmla="*/ 1075845 h 1847704"/>
                <a:gd name="connsiteX15068" fmla="*/ 633046 w 1842380"/>
                <a:gd name="connsiteY15068" fmla="*/ 1073715 h 1847704"/>
                <a:gd name="connsiteX15069" fmla="*/ 633046 w 1842380"/>
                <a:gd name="connsiteY15069" fmla="*/ 1070520 h 1847704"/>
                <a:gd name="connsiteX15070" fmla="*/ 633046 w 1842380"/>
                <a:gd name="connsiteY15070" fmla="*/ 1068390 h 1847704"/>
                <a:gd name="connsiteX15071" fmla="*/ 633046 w 1842380"/>
                <a:gd name="connsiteY15071" fmla="*/ 1057208 h 1847704"/>
                <a:gd name="connsiteX15072" fmla="*/ 633046 w 1842380"/>
                <a:gd name="connsiteY15072" fmla="*/ 1058273 h 1847704"/>
                <a:gd name="connsiteX15073" fmla="*/ 635176 w 1842380"/>
                <a:gd name="connsiteY15073" fmla="*/ 1058273 h 1847704"/>
                <a:gd name="connsiteX15074" fmla="*/ 639436 w 1842380"/>
                <a:gd name="connsiteY15074" fmla="*/ 1058273 h 1847704"/>
                <a:gd name="connsiteX15075" fmla="*/ 641566 w 1842380"/>
                <a:gd name="connsiteY15075" fmla="*/ 1058273 h 1847704"/>
                <a:gd name="connsiteX15076" fmla="*/ 642631 w 1842380"/>
                <a:gd name="connsiteY15076" fmla="*/ 1056143 h 1847704"/>
                <a:gd name="connsiteX15077" fmla="*/ 642631 w 1842380"/>
                <a:gd name="connsiteY15077" fmla="*/ 1055078 h 1847704"/>
                <a:gd name="connsiteX15078" fmla="*/ 640501 w 1842380"/>
                <a:gd name="connsiteY15078" fmla="*/ 1052948 h 1847704"/>
                <a:gd name="connsiteX15079" fmla="*/ 639436 w 1842380"/>
                <a:gd name="connsiteY15079" fmla="*/ 1050818 h 1847704"/>
                <a:gd name="connsiteX15080" fmla="*/ 637306 w 1842380"/>
                <a:gd name="connsiteY15080" fmla="*/ 1048688 h 1847704"/>
                <a:gd name="connsiteX15081" fmla="*/ 635176 w 1842380"/>
                <a:gd name="connsiteY15081" fmla="*/ 1046559 h 1847704"/>
                <a:gd name="connsiteX15082" fmla="*/ 635176 w 1842380"/>
                <a:gd name="connsiteY15082" fmla="*/ 1045494 h 1847704"/>
                <a:gd name="connsiteX15083" fmla="*/ 635176 w 1842380"/>
                <a:gd name="connsiteY15083" fmla="*/ 1042299 h 1847704"/>
                <a:gd name="connsiteX15084" fmla="*/ 636241 w 1842380"/>
                <a:gd name="connsiteY15084" fmla="*/ 1041234 h 1847704"/>
                <a:gd name="connsiteX15085" fmla="*/ 640501 w 1842380"/>
                <a:gd name="connsiteY15085" fmla="*/ 1039104 h 1847704"/>
                <a:gd name="connsiteX15086" fmla="*/ 642631 w 1842380"/>
                <a:gd name="connsiteY15086" fmla="*/ 1036974 h 1847704"/>
                <a:gd name="connsiteX15087" fmla="*/ 644761 w 1842380"/>
                <a:gd name="connsiteY15087" fmla="*/ 1038039 h 1847704"/>
                <a:gd name="connsiteX15088" fmla="*/ 645826 w 1842380"/>
                <a:gd name="connsiteY15088" fmla="*/ 1038039 h 1847704"/>
                <a:gd name="connsiteX15089" fmla="*/ 646891 w 1842380"/>
                <a:gd name="connsiteY15089" fmla="*/ 1039104 h 1847704"/>
                <a:gd name="connsiteX15090" fmla="*/ 646891 w 1842380"/>
                <a:gd name="connsiteY15090" fmla="*/ 1039104 h 1847704"/>
                <a:gd name="connsiteX15091" fmla="*/ 646891 w 1842380"/>
                <a:gd name="connsiteY15091" fmla="*/ 1172756 h 1847704"/>
                <a:gd name="connsiteX15092" fmla="*/ 646891 w 1842380"/>
                <a:gd name="connsiteY15092" fmla="*/ 1179679 h 1847704"/>
                <a:gd name="connsiteX15093" fmla="*/ 635709 w 1842380"/>
                <a:gd name="connsiteY15093" fmla="*/ 1191926 h 1847704"/>
                <a:gd name="connsiteX15094" fmla="*/ 641566 w 1842380"/>
                <a:gd name="connsiteY15094" fmla="*/ 1194055 h 1847704"/>
                <a:gd name="connsiteX15095" fmla="*/ 647423 w 1842380"/>
                <a:gd name="connsiteY15095" fmla="*/ 1197250 h 1847704"/>
                <a:gd name="connsiteX15096" fmla="*/ 647423 w 1842380"/>
                <a:gd name="connsiteY15096" fmla="*/ 1206303 h 1847704"/>
                <a:gd name="connsiteX15097" fmla="*/ 639436 w 1842380"/>
                <a:gd name="connsiteY15097" fmla="*/ 1200445 h 1847704"/>
                <a:gd name="connsiteX15098" fmla="*/ 635176 w 1842380"/>
                <a:gd name="connsiteY15098" fmla="*/ 1198315 h 1847704"/>
                <a:gd name="connsiteX15099" fmla="*/ 633046 w 1842380"/>
                <a:gd name="connsiteY15099" fmla="*/ 1198315 h 1847704"/>
                <a:gd name="connsiteX15100" fmla="*/ 633046 w 1842380"/>
                <a:gd name="connsiteY15100" fmla="*/ 1186068 h 1847704"/>
                <a:gd name="connsiteX15101" fmla="*/ 646891 w 1842380"/>
                <a:gd name="connsiteY15101" fmla="*/ 1172756 h 1847704"/>
                <a:gd name="connsiteX15102" fmla="*/ 646891 w 1842380"/>
                <a:gd name="connsiteY15102" fmla="*/ 1172756 h 1847704"/>
                <a:gd name="connsiteX15103" fmla="*/ 646891 w 1842380"/>
                <a:gd name="connsiteY15103" fmla="*/ 1172756 h 1847704"/>
                <a:gd name="connsiteX15104" fmla="*/ 646891 w 1842380"/>
                <a:gd name="connsiteY15104" fmla="*/ 1231329 h 1847704"/>
                <a:gd name="connsiteX15105" fmla="*/ 646891 w 1842380"/>
                <a:gd name="connsiteY15105" fmla="*/ 1239316 h 1847704"/>
                <a:gd name="connsiteX15106" fmla="*/ 632514 w 1842380"/>
                <a:gd name="connsiteY15106" fmla="*/ 1230264 h 1847704"/>
                <a:gd name="connsiteX15107" fmla="*/ 632514 w 1842380"/>
                <a:gd name="connsiteY15107" fmla="*/ 1222277 h 1847704"/>
                <a:gd name="connsiteX15108" fmla="*/ 646891 w 1842380"/>
                <a:gd name="connsiteY15108" fmla="*/ 1231329 h 1847704"/>
                <a:gd name="connsiteX15109" fmla="*/ 646891 w 1842380"/>
                <a:gd name="connsiteY15109" fmla="*/ 1231329 h 1847704"/>
                <a:gd name="connsiteX15110" fmla="*/ 646891 w 1842380"/>
                <a:gd name="connsiteY15110" fmla="*/ 1241446 h 1847704"/>
                <a:gd name="connsiteX15111" fmla="*/ 646891 w 1842380"/>
                <a:gd name="connsiteY15111" fmla="*/ 1250498 h 1847704"/>
                <a:gd name="connsiteX15112" fmla="*/ 637838 w 1842380"/>
                <a:gd name="connsiteY15112" fmla="*/ 1258486 h 1847704"/>
                <a:gd name="connsiteX15113" fmla="*/ 631981 w 1842380"/>
                <a:gd name="connsiteY15113" fmla="*/ 1266473 h 1847704"/>
                <a:gd name="connsiteX15114" fmla="*/ 631981 w 1842380"/>
                <a:gd name="connsiteY15114" fmla="*/ 1253161 h 1847704"/>
                <a:gd name="connsiteX15115" fmla="*/ 646891 w 1842380"/>
                <a:gd name="connsiteY15115" fmla="*/ 1241446 h 1847704"/>
                <a:gd name="connsiteX15116" fmla="*/ 646891 w 1842380"/>
                <a:gd name="connsiteY15116" fmla="*/ 1241446 h 1847704"/>
                <a:gd name="connsiteX15117" fmla="*/ 646891 w 1842380"/>
                <a:gd name="connsiteY15117" fmla="*/ 1337292 h 1847704"/>
                <a:gd name="connsiteX15118" fmla="*/ 646891 w 1842380"/>
                <a:gd name="connsiteY15118" fmla="*/ 1347410 h 1847704"/>
                <a:gd name="connsiteX15119" fmla="*/ 638903 w 1842380"/>
                <a:gd name="connsiteY15119" fmla="*/ 1343150 h 1847704"/>
                <a:gd name="connsiteX15120" fmla="*/ 646891 w 1842380"/>
                <a:gd name="connsiteY15120" fmla="*/ 1399593 h 1847704"/>
                <a:gd name="connsiteX15121" fmla="*/ 646891 w 1842380"/>
                <a:gd name="connsiteY15121" fmla="*/ 1410775 h 1847704"/>
                <a:gd name="connsiteX15122" fmla="*/ 632514 w 1842380"/>
                <a:gd name="connsiteY15122" fmla="*/ 1398528 h 1847704"/>
                <a:gd name="connsiteX15123" fmla="*/ 632514 w 1842380"/>
                <a:gd name="connsiteY15123" fmla="*/ 1326643 h 1847704"/>
                <a:gd name="connsiteX15124" fmla="*/ 635709 w 1842380"/>
                <a:gd name="connsiteY15124" fmla="*/ 1333565 h 1847704"/>
                <a:gd name="connsiteX15125" fmla="*/ 646891 w 1842380"/>
                <a:gd name="connsiteY15125" fmla="*/ 1337292 h 1847704"/>
                <a:gd name="connsiteX15126" fmla="*/ 646891 w 1842380"/>
                <a:gd name="connsiteY15126" fmla="*/ 1337292 h 1847704"/>
                <a:gd name="connsiteX15127" fmla="*/ 646891 w 1842380"/>
                <a:gd name="connsiteY15127" fmla="*/ 1540167 h 1847704"/>
                <a:gd name="connsiteX15128" fmla="*/ 646891 w 1842380"/>
                <a:gd name="connsiteY15128" fmla="*/ 1566259 h 1847704"/>
                <a:gd name="connsiteX15129" fmla="*/ 636773 w 1842380"/>
                <a:gd name="connsiteY15129" fmla="*/ 1561999 h 1847704"/>
                <a:gd name="connsiteX15130" fmla="*/ 645826 w 1842380"/>
                <a:gd name="connsiteY15130" fmla="*/ 1539635 h 1847704"/>
                <a:gd name="connsiteX15131" fmla="*/ 646891 w 1842380"/>
                <a:gd name="connsiteY15131" fmla="*/ 1540167 h 1847704"/>
                <a:gd name="connsiteX15132" fmla="*/ 646891 w 1842380"/>
                <a:gd name="connsiteY15132" fmla="*/ 1540167 h 1847704"/>
                <a:gd name="connsiteX15133" fmla="*/ 646891 w 1842380"/>
                <a:gd name="connsiteY15133" fmla="*/ 1694054 h 1847704"/>
                <a:gd name="connsiteX15134" fmla="*/ 646891 w 1842380"/>
                <a:gd name="connsiteY15134" fmla="*/ 1710028 h 1847704"/>
                <a:gd name="connsiteX15135" fmla="*/ 639968 w 1842380"/>
                <a:gd name="connsiteY15135" fmla="*/ 1708963 h 1847704"/>
                <a:gd name="connsiteX15136" fmla="*/ 646891 w 1842380"/>
                <a:gd name="connsiteY15136" fmla="*/ 1741445 h 1847704"/>
                <a:gd name="connsiteX15137" fmla="*/ 646891 w 1842380"/>
                <a:gd name="connsiteY15137" fmla="*/ 1798953 h 1847704"/>
                <a:gd name="connsiteX15138" fmla="*/ 641033 w 1842380"/>
                <a:gd name="connsiteY15138" fmla="*/ 1797887 h 1847704"/>
                <a:gd name="connsiteX15139" fmla="*/ 631981 w 1842380"/>
                <a:gd name="connsiteY15139" fmla="*/ 1796823 h 1847704"/>
                <a:gd name="connsiteX15140" fmla="*/ 631981 w 1842380"/>
                <a:gd name="connsiteY15140" fmla="*/ 1780848 h 1847704"/>
                <a:gd name="connsiteX15141" fmla="*/ 636241 w 1842380"/>
                <a:gd name="connsiteY15141" fmla="*/ 1780848 h 1847704"/>
                <a:gd name="connsiteX15142" fmla="*/ 635709 w 1842380"/>
                <a:gd name="connsiteY15142" fmla="*/ 1780848 h 1847704"/>
                <a:gd name="connsiteX15143" fmla="*/ 637838 w 1842380"/>
                <a:gd name="connsiteY15143" fmla="*/ 1780848 h 1847704"/>
                <a:gd name="connsiteX15144" fmla="*/ 631981 w 1842380"/>
                <a:gd name="connsiteY15144" fmla="*/ 1759549 h 1847704"/>
                <a:gd name="connsiteX15145" fmla="*/ 631981 w 1842380"/>
                <a:gd name="connsiteY15145" fmla="*/ 1692989 h 1847704"/>
                <a:gd name="connsiteX15146" fmla="*/ 646891 w 1842380"/>
                <a:gd name="connsiteY15146" fmla="*/ 1694054 h 1847704"/>
                <a:gd name="connsiteX15147" fmla="*/ 646891 w 1842380"/>
                <a:gd name="connsiteY15147" fmla="*/ 1694054 h 1847704"/>
                <a:gd name="connsiteX15148" fmla="*/ 631981 w 1842380"/>
                <a:gd name="connsiteY15148" fmla="*/ 1027922 h 1847704"/>
                <a:gd name="connsiteX15149" fmla="*/ 631981 w 1842380"/>
                <a:gd name="connsiteY15149" fmla="*/ 1013012 h 1847704"/>
                <a:gd name="connsiteX15150" fmla="*/ 633046 w 1842380"/>
                <a:gd name="connsiteY15150" fmla="*/ 1013012 h 1847704"/>
                <a:gd name="connsiteX15151" fmla="*/ 636241 w 1842380"/>
                <a:gd name="connsiteY15151" fmla="*/ 1013012 h 1847704"/>
                <a:gd name="connsiteX15152" fmla="*/ 637306 w 1842380"/>
                <a:gd name="connsiteY15152" fmla="*/ 1014077 h 1847704"/>
                <a:gd name="connsiteX15153" fmla="*/ 637306 w 1842380"/>
                <a:gd name="connsiteY15153" fmla="*/ 1017272 h 1847704"/>
                <a:gd name="connsiteX15154" fmla="*/ 637306 w 1842380"/>
                <a:gd name="connsiteY15154" fmla="*/ 1020467 h 1847704"/>
                <a:gd name="connsiteX15155" fmla="*/ 636241 w 1842380"/>
                <a:gd name="connsiteY15155" fmla="*/ 1023662 h 1847704"/>
                <a:gd name="connsiteX15156" fmla="*/ 634111 w 1842380"/>
                <a:gd name="connsiteY15156" fmla="*/ 1025792 h 1847704"/>
                <a:gd name="connsiteX15157" fmla="*/ 631981 w 1842380"/>
                <a:gd name="connsiteY15157" fmla="*/ 1027922 h 1847704"/>
                <a:gd name="connsiteX15158" fmla="*/ 631981 w 1842380"/>
                <a:gd name="connsiteY15158" fmla="*/ 1027922 h 1847704"/>
                <a:gd name="connsiteX15159" fmla="*/ 631981 w 1842380"/>
                <a:gd name="connsiteY15159" fmla="*/ 851138 h 1847704"/>
                <a:gd name="connsiteX15160" fmla="*/ 631981 w 1842380"/>
                <a:gd name="connsiteY15160" fmla="*/ 836229 h 1847704"/>
                <a:gd name="connsiteX15161" fmla="*/ 631981 w 1842380"/>
                <a:gd name="connsiteY15161" fmla="*/ 836229 h 1847704"/>
                <a:gd name="connsiteX15162" fmla="*/ 633046 w 1842380"/>
                <a:gd name="connsiteY15162" fmla="*/ 840489 h 1847704"/>
                <a:gd name="connsiteX15163" fmla="*/ 634111 w 1842380"/>
                <a:gd name="connsiteY15163" fmla="*/ 842619 h 1847704"/>
                <a:gd name="connsiteX15164" fmla="*/ 635176 w 1842380"/>
                <a:gd name="connsiteY15164" fmla="*/ 846879 h 1847704"/>
                <a:gd name="connsiteX15165" fmla="*/ 631981 w 1842380"/>
                <a:gd name="connsiteY15165" fmla="*/ 851138 h 1847704"/>
                <a:gd name="connsiteX15166" fmla="*/ 631981 w 1842380"/>
                <a:gd name="connsiteY15166" fmla="*/ 851138 h 1847704"/>
                <a:gd name="connsiteX15167" fmla="*/ 631981 w 1842380"/>
                <a:gd name="connsiteY15167" fmla="*/ 851138 h 1847704"/>
                <a:gd name="connsiteX15168" fmla="*/ 631981 w 1842380"/>
                <a:gd name="connsiteY15168" fmla="*/ 753162 h 1847704"/>
                <a:gd name="connsiteX15169" fmla="*/ 631981 w 1842380"/>
                <a:gd name="connsiteY15169" fmla="*/ 736123 h 1847704"/>
                <a:gd name="connsiteX15170" fmla="*/ 636241 w 1842380"/>
                <a:gd name="connsiteY15170" fmla="*/ 737188 h 1847704"/>
                <a:gd name="connsiteX15171" fmla="*/ 636241 w 1842380"/>
                <a:gd name="connsiteY15171" fmla="*/ 740383 h 1847704"/>
                <a:gd name="connsiteX15172" fmla="*/ 636241 w 1842380"/>
                <a:gd name="connsiteY15172" fmla="*/ 743578 h 1847704"/>
                <a:gd name="connsiteX15173" fmla="*/ 633046 w 1842380"/>
                <a:gd name="connsiteY15173" fmla="*/ 749435 h 1847704"/>
                <a:gd name="connsiteX15174" fmla="*/ 631981 w 1842380"/>
                <a:gd name="connsiteY15174" fmla="*/ 753162 h 1847704"/>
                <a:gd name="connsiteX15175" fmla="*/ 631981 w 1842380"/>
                <a:gd name="connsiteY15175" fmla="*/ 51354 h 1847704"/>
                <a:gd name="connsiteX15176" fmla="*/ 631981 w 1842380"/>
                <a:gd name="connsiteY15176" fmla="*/ 68393 h 1847704"/>
                <a:gd name="connsiteX15177" fmla="*/ 626124 w 1842380"/>
                <a:gd name="connsiteY15177" fmla="*/ 69458 h 1847704"/>
                <a:gd name="connsiteX15178" fmla="*/ 626124 w 1842380"/>
                <a:gd name="connsiteY15178" fmla="*/ 52419 h 1847704"/>
                <a:gd name="connsiteX15179" fmla="*/ 631981 w 1842380"/>
                <a:gd name="connsiteY15179" fmla="*/ 51354 h 1847704"/>
                <a:gd name="connsiteX15180" fmla="*/ 631981 w 1842380"/>
                <a:gd name="connsiteY15180" fmla="*/ 51354 h 1847704"/>
                <a:gd name="connsiteX15181" fmla="*/ 631981 w 1842380"/>
                <a:gd name="connsiteY15181" fmla="*/ 114719 h 1847704"/>
                <a:gd name="connsiteX15182" fmla="*/ 631981 w 1842380"/>
                <a:gd name="connsiteY15182" fmla="*/ 138148 h 1847704"/>
                <a:gd name="connsiteX15183" fmla="*/ 626124 w 1842380"/>
                <a:gd name="connsiteY15183" fmla="*/ 134953 h 1847704"/>
                <a:gd name="connsiteX15184" fmla="*/ 626124 w 1842380"/>
                <a:gd name="connsiteY15184" fmla="*/ 109927 h 1847704"/>
                <a:gd name="connsiteX15185" fmla="*/ 631981 w 1842380"/>
                <a:gd name="connsiteY15185" fmla="*/ 114719 h 1847704"/>
                <a:gd name="connsiteX15186" fmla="*/ 631981 w 1842380"/>
                <a:gd name="connsiteY15186" fmla="*/ 114719 h 1847704"/>
                <a:gd name="connsiteX15187" fmla="*/ 631981 w 1842380"/>
                <a:gd name="connsiteY15187" fmla="*/ 144005 h 1847704"/>
                <a:gd name="connsiteX15188" fmla="*/ 631981 w 1842380"/>
                <a:gd name="connsiteY15188" fmla="*/ 162110 h 1847704"/>
                <a:gd name="connsiteX15189" fmla="*/ 626124 w 1842380"/>
                <a:gd name="connsiteY15189" fmla="*/ 165304 h 1847704"/>
                <a:gd name="connsiteX15190" fmla="*/ 626124 w 1842380"/>
                <a:gd name="connsiteY15190" fmla="*/ 147200 h 1847704"/>
                <a:gd name="connsiteX15191" fmla="*/ 631981 w 1842380"/>
                <a:gd name="connsiteY15191" fmla="*/ 144005 h 1847704"/>
                <a:gd name="connsiteX15192" fmla="*/ 631981 w 1842380"/>
                <a:gd name="connsiteY15192" fmla="*/ 144005 h 1847704"/>
                <a:gd name="connsiteX15193" fmla="*/ 631981 w 1842380"/>
                <a:gd name="connsiteY15193" fmla="*/ 267541 h 1847704"/>
                <a:gd name="connsiteX15194" fmla="*/ 631981 w 1842380"/>
                <a:gd name="connsiteY15194" fmla="*/ 285645 h 1847704"/>
                <a:gd name="connsiteX15195" fmla="*/ 628786 w 1842380"/>
                <a:gd name="connsiteY15195" fmla="*/ 281385 h 1847704"/>
                <a:gd name="connsiteX15196" fmla="*/ 631981 w 1842380"/>
                <a:gd name="connsiteY15196" fmla="*/ 267541 h 1847704"/>
                <a:gd name="connsiteX15197" fmla="*/ 631981 w 1842380"/>
                <a:gd name="connsiteY15197" fmla="*/ 267541 h 1847704"/>
                <a:gd name="connsiteX15198" fmla="*/ 631981 w 1842380"/>
                <a:gd name="connsiteY15198" fmla="*/ 470415 h 1847704"/>
                <a:gd name="connsiteX15199" fmla="*/ 631981 w 1842380"/>
                <a:gd name="connsiteY15199" fmla="*/ 483727 h 1847704"/>
                <a:gd name="connsiteX15200" fmla="*/ 626124 w 1842380"/>
                <a:gd name="connsiteY15200" fmla="*/ 483727 h 1847704"/>
                <a:gd name="connsiteX15201" fmla="*/ 626124 w 1842380"/>
                <a:gd name="connsiteY15201" fmla="*/ 473610 h 1847704"/>
                <a:gd name="connsiteX15202" fmla="*/ 627189 w 1842380"/>
                <a:gd name="connsiteY15202" fmla="*/ 473610 h 1847704"/>
                <a:gd name="connsiteX15203" fmla="*/ 631981 w 1842380"/>
                <a:gd name="connsiteY15203" fmla="*/ 470415 h 1847704"/>
                <a:gd name="connsiteX15204" fmla="*/ 631981 w 1842380"/>
                <a:gd name="connsiteY15204" fmla="*/ 470415 h 1847704"/>
                <a:gd name="connsiteX15205" fmla="*/ 631981 w 1842380"/>
                <a:gd name="connsiteY15205" fmla="*/ 513014 h 1847704"/>
                <a:gd name="connsiteX15206" fmla="*/ 631981 w 1842380"/>
                <a:gd name="connsiteY15206" fmla="*/ 525793 h 1847704"/>
                <a:gd name="connsiteX15207" fmla="*/ 626124 w 1842380"/>
                <a:gd name="connsiteY15207" fmla="*/ 523663 h 1847704"/>
                <a:gd name="connsiteX15208" fmla="*/ 626124 w 1842380"/>
                <a:gd name="connsiteY15208" fmla="*/ 511416 h 1847704"/>
                <a:gd name="connsiteX15209" fmla="*/ 631981 w 1842380"/>
                <a:gd name="connsiteY15209" fmla="*/ 513014 h 1847704"/>
                <a:gd name="connsiteX15210" fmla="*/ 631981 w 1842380"/>
                <a:gd name="connsiteY15210" fmla="*/ 513014 h 1847704"/>
                <a:gd name="connsiteX15211" fmla="*/ 631981 w 1842380"/>
                <a:gd name="connsiteY15211" fmla="*/ 532183 h 1847704"/>
                <a:gd name="connsiteX15212" fmla="*/ 631981 w 1842380"/>
                <a:gd name="connsiteY15212" fmla="*/ 544430 h 1847704"/>
                <a:gd name="connsiteX15213" fmla="*/ 626124 w 1842380"/>
                <a:gd name="connsiteY15213" fmla="*/ 547625 h 1847704"/>
                <a:gd name="connsiteX15214" fmla="*/ 626124 w 1842380"/>
                <a:gd name="connsiteY15214" fmla="*/ 535378 h 1847704"/>
                <a:gd name="connsiteX15215" fmla="*/ 631981 w 1842380"/>
                <a:gd name="connsiteY15215" fmla="*/ 532183 h 1847704"/>
                <a:gd name="connsiteX15216" fmla="*/ 631981 w 1842380"/>
                <a:gd name="connsiteY15216" fmla="*/ 532183 h 1847704"/>
                <a:gd name="connsiteX15217" fmla="*/ 631981 w 1842380"/>
                <a:gd name="connsiteY15217" fmla="*/ 601938 h 1847704"/>
                <a:gd name="connsiteX15218" fmla="*/ 631981 w 1842380"/>
                <a:gd name="connsiteY15218" fmla="*/ 610990 h 1847704"/>
                <a:gd name="connsiteX15219" fmla="*/ 626124 w 1842380"/>
                <a:gd name="connsiteY15219" fmla="*/ 606730 h 1847704"/>
                <a:gd name="connsiteX15220" fmla="*/ 626124 w 1842380"/>
                <a:gd name="connsiteY15220" fmla="*/ 598743 h 1847704"/>
                <a:gd name="connsiteX15221" fmla="*/ 631981 w 1842380"/>
                <a:gd name="connsiteY15221" fmla="*/ 601938 h 1847704"/>
                <a:gd name="connsiteX15222" fmla="*/ 631981 w 1842380"/>
                <a:gd name="connsiteY15222" fmla="*/ 601938 h 1847704"/>
                <a:gd name="connsiteX15223" fmla="*/ 631981 w 1842380"/>
                <a:gd name="connsiteY15223" fmla="*/ 638147 h 1847704"/>
                <a:gd name="connsiteX15224" fmla="*/ 631981 w 1842380"/>
                <a:gd name="connsiteY15224" fmla="*/ 649329 h 1847704"/>
                <a:gd name="connsiteX15225" fmla="*/ 626124 w 1842380"/>
                <a:gd name="connsiteY15225" fmla="*/ 657316 h 1847704"/>
                <a:gd name="connsiteX15226" fmla="*/ 626124 w 1842380"/>
                <a:gd name="connsiteY15226" fmla="*/ 645069 h 1847704"/>
                <a:gd name="connsiteX15227" fmla="*/ 631981 w 1842380"/>
                <a:gd name="connsiteY15227" fmla="*/ 638147 h 1847704"/>
                <a:gd name="connsiteX15228" fmla="*/ 631981 w 1842380"/>
                <a:gd name="connsiteY15228" fmla="*/ 638147 h 1847704"/>
                <a:gd name="connsiteX15229" fmla="*/ 631981 w 1842380"/>
                <a:gd name="connsiteY15229" fmla="*/ 673290 h 1847704"/>
                <a:gd name="connsiteX15230" fmla="*/ 631981 w 1842380"/>
                <a:gd name="connsiteY15230" fmla="*/ 682342 h 1847704"/>
                <a:gd name="connsiteX15231" fmla="*/ 626124 w 1842380"/>
                <a:gd name="connsiteY15231" fmla="*/ 679148 h 1847704"/>
                <a:gd name="connsiteX15232" fmla="*/ 626124 w 1842380"/>
                <a:gd name="connsiteY15232" fmla="*/ 667965 h 1847704"/>
                <a:gd name="connsiteX15233" fmla="*/ 631981 w 1842380"/>
                <a:gd name="connsiteY15233" fmla="*/ 673290 h 1847704"/>
                <a:gd name="connsiteX15234" fmla="*/ 631981 w 1842380"/>
                <a:gd name="connsiteY15234" fmla="*/ 673290 h 1847704"/>
                <a:gd name="connsiteX15235" fmla="*/ 631981 w 1842380"/>
                <a:gd name="connsiteY15235" fmla="*/ 736123 h 1847704"/>
                <a:gd name="connsiteX15236" fmla="*/ 631981 w 1842380"/>
                <a:gd name="connsiteY15236" fmla="*/ 753162 h 1847704"/>
                <a:gd name="connsiteX15237" fmla="*/ 630916 w 1842380"/>
                <a:gd name="connsiteY15237" fmla="*/ 756357 h 1847704"/>
                <a:gd name="connsiteX15238" fmla="*/ 628786 w 1842380"/>
                <a:gd name="connsiteY15238" fmla="*/ 762214 h 1847704"/>
                <a:gd name="connsiteX15239" fmla="*/ 627721 w 1842380"/>
                <a:gd name="connsiteY15239" fmla="*/ 765409 h 1847704"/>
                <a:gd name="connsiteX15240" fmla="*/ 626656 w 1842380"/>
                <a:gd name="connsiteY15240" fmla="*/ 767539 h 1847704"/>
                <a:gd name="connsiteX15241" fmla="*/ 626656 w 1842380"/>
                <a:gd name="connsiteY15241" fmla="*/ 736123 h 1847704"/>
                <a:gd name="connsiteX15242" fmla="*/ 627721 w 1842380"/>
                <a:gd name="connsiteY15242" fmla="*/ 736123 h 1847704"/>
                <a:gd name="connsiteX15243" fmla="*/ 630916 w 1842380"/>
                <a:gd name="connsiteY15243" fmla="*/ 736123 h 1847704"/>
                <a:gd name="connsiteX15244" fmla="*/ 631981 w 1842380"/>
                <a:gd name="connsiteY15244" fmla="*/ 736123 h 1847704"/>
                <a:gd name="connsiteX15245" fmla="*/ 631981 w 1842380"/>
                <a:gd name="connsiteY15245" fmla="*/ 736123 h 1847704"/>
                <a:gd name="connsiteX15246" fmla="*/ 631981 w 1842380"/>
                <a:gd name="connsiteY15246" fmla="*/ 783514 h 1847704"/>
                <a:gd name="connsiteX15247" fmla="*/ 631981 w 1842380"/>
                <a:gd name="connsiteY15247" fmla="*/ 826112 h 1847704"/>
                <a:gd name="connsiteX15248" fmla="*/ 630916 w 1842380"/>
                <a:gd name="connsiteY15248" fmla="*/ 827177 h 1847704"/>
                <a:gd name="connsiteX15249" fmla="*/ 628786 w 1842380"/>
                <a:gd name="connsiteY15249" fmla="*/ 830372 h 1847704"/>
                <a:gd name="connsiteX15250" fmla="*/ 628786 w 1842380"/>
                <a:gd name="connsiteY15250" fmla="*/ 832502 h 1847704"/>
                <a:gd name="connsiteX15251" fmla="*/ 631981 w 1842380"/>
                <a:gd name="connsiteY15251" fmla="*/ 835697 h 1847704"/>
                <a:gd name="connsiteX15252" fmla="*/ 631981 w 1842380"/>
                <a:gd name="connsiteY15252" fmla="*/ 850606 h 1847704"/>
                <a:gd name="connsiteX15253" fmla="*/ 629851 w 1842380"/>
                <a:gd name="connsiteY15253" fmla="*/ 851671 h 1847704"/>
                <a:gd name="connsiteX15254" fmla="*/ 627721 w 1842380"/>
                <a:gd name="connsiteY15254" fmla="*/ 851671 h 1847704"/>
                <a:gd name="connsiteX15255" fmla="*/ 626656 w 1842380"/>
                <a:gd name="connsiteY15255" fmla="*/ 851671 h 1847704"/>
                <a:gd name="connsiteX15256" fmla="*/ 626656 w 1842380"/>
                <a:gd name="connsiteY15256" fmla="*/ 808008 h 1847704"/>
                <a:gd name="connsiteX15257" fmla="*/ 628786 w 1842380"/>
                <a:gd name="connsiteY15257" fmla="*/ 805878 h 1847704"/>
                <a:gd name="connsiteX15258" fmla="*/ 629851 w 1842380"/>
                <a:gd name="connsiteY15258" fmla="*/ 802683 h 1847704"/>
                <a:gd name="connsiteX15259" fmla="*/ 630916 w 1842380"/>
                <a:gd name="connsiteY15259" fmla="*/ 799488 h 1847704"/>
                <a:gd name="connsiteX15260" fmla="*/ 628786 w 1842380"/>
                <a:gd name="connsiteY15260" fmla="*/ 797358 h 1847704"/>
                <a:gd name="connsiteX15261" fmla="*/ 627721 w 1842380"/>
                <a:gd name="connsiteY15261" fmla="*/ 791501 h 1847704"/>
                <a:gd name="connsiteX15262" fmla="*/ 628786 w 1842380"/>
                <a:gd name="connsiteY15262" fmla="*/ 787241 h 1847704"/>
                <a:gd name="connsiteX15263" fmla="*/ 630916 w 1842380"/>
                <a:gd name="connsiteY15263" fmla="*/ 785111 h 1847704"/>
                <a:gd name="connsiteX15264" fmla="*/ 631981 w 1842380"/>
                <a:gd name="connsiteY15264" fmla="*/ 783514 h 1847704"/>
                <a:gd name="connsiteX15265" fmla="*/ 631981 w 1842380"/>
                <a:gd name="connsiteY15265" fmla="*/ 783514 h 1847704"/>
                <a:gd name="connsiteX15266" fmla="*/ 631981 w 1842380"/>
                <a:gd name="connsiteY15266" fmla="*/ 905984 h 1847704"/>
                <a:gd name="connsiteX15267" fmla="*/ 631981 w 1842380"/>
                <a:gd name="connsiteY15267" fmla="*/ 911841 h 1847704"/>
                <a:gd name="connsiteX15268" fmla="*/ 626124 w 1842380"/>
                <a:gd name="connsiteY15268" fmla="*/ 912906 h 1847704"/>
                <a:gd name="connsiteX15269" fmla="*/ 626124 w 1842380"/>
                <a:gd name="connsiteY15269" fmla="*/ 905984 h 1847704"/>
                <a:gd name="connsiteX15270" fmla="*/ 631981 w 1842380"/>
                <a:gd name="connsiteY15270" fmla="*/ 905984 h 1847704"/>
                <a:gd name="connsiteX15271" fmla="*/ 631981 w 1842380"/>
                <a:gd name="connsiteY15271" fmla="*/ 905984 h 1847704"/>
                <a:gd name="connsiteX15272" fmla="*/ 631981 w 1842380"/>
                <a:gd name="connsiteY15272" fmla="*/ 941128 h 1847704"/>
                <a:gd name="connsiteX15273" fmla="*/ 631981 w 1842380"/>
                <a:gd name="connsiteY15273" fmla="*/ 962427 h 1847704"/>
                <a:gd name="connsiteX15274" fmla="*/ 626124 w 1842380"/>
                <a:gd name="connsiteY15274" fmla="*/ 962427 h 1847704"/>
                <a:gd name="connsiteX15275" fmla="*/ 626124 w 1842380"/>
                <a:gd name="connsiteY15275" fmla="*/ 955504 h 1847704"/>
                <a:gd name="connsiteX15276" fmla="*/ 629319 w 1842380"/>
                <a:gd name="connsiteY15276" fmla="*/ 955504 h 1847704"/>
                <a:gd name="connsiteX15277" fmla="*/ 626124 w 1842380"/>
                <a:gd name="connsiteY15277" fmla="*/ 949647 h 1847704"/>
                <a:gd name="connsiteX15278" fmla="*/ 626124 w 1842380"/>
                <a:gd name="connsiteY15278" fmla="*/ 917166 h 1847704"/>
                <a:gd name="connsiteX15279" fmla="*/ 630384 w 1842380"/>
                <a:gd name="connsiteY15279" fmla="*/ 934205 h 1847704"/>
                <a:gd name="connsiteX15280" fmla="*/ 630384 w 1842380"/>
                <a:gd name="connsiteY15280" fmla="*/ 934205 h 1847704"/>
                <a:gd name="connsiteX15281" fmla="*/ 631981 w 1842380"/>
                <a:gd name="connsiteY15281" fmla="*/ 941128 h 1847704"/>
                <a:gd name="connsiteX15282" fmla="*/ 631981 w 1842380"/>
                <a:gd name="connsiteY15282" fmla="*/ 941128 h 1847704"/>
                <a:gd name="connsiteX15283" fmla="*/ 631981 w 1842380"/>
                <a:gd name="connsiteY15283" fmla="*/ 1013012 h 1847704"/>
                <a:gd name="connsiteX15284" fmla="*/ 631981 w 1842380"/>
                <a:gd name="connsiteY15284" fmla="*/ 1027922 h 1847704"/>
                <a:gd name="connsiteX15285" fmla="*/ 630916 w 1842380"/>
                <a:gd name="connsiteY15285" fmla="*/ 1027922 h 1847704"/>
                <a:gd name="connsiteX15286" fmla="*/ 627721 w 1842380"/>
                <a:gd name="connsiteY15286" fmla="*/ 1030052 h 1847704"/>
                <a:gd name="connsiteX15287" fmla="*/ 626656 w 1842380"/>
                <a:gd name="connsiteY15287" fmla="*/ 1030052 h 1847704"/>
                <a:gd name="connsiteX15288" fmla="*/ 626656 w 1842380"/>
                <a:gd name="connsiteY15288" fmla="*/ 1014077 h 1847704"/>
                <a:gd name="connsiteX15289" fmla="*/ 627721 w 1842380"/>
                <a:gd name="connsiteY15289" fmla="*/ 1014077 h 1847704"/>
                <a:gd name="connsiteX15290" fmla="*/ 630916 w 1842380"/>
                <a:gd name="connsiteY15290" fmla="*/ 1013012 h 1847704"/>
                <a:gd name="connsiteX15291" fmla="*/ 631981 w 1842380"/>
                <a:gd name="connsiteY15291" fmla="*/ 1013012 h 1847704"/>
                <a:gd name="connsiteX15292" fmla="*/ 631981 w 1842380"/>
                <a:gd name="connsiteY15292" fmla="*/ 1013012 h 1847704"/>
                <a:gd name="connsiteX15293" fmla="*/ 631981 w 1842380"/>
                <a:gd name="connsiteY15293" fmla="*/ 1057208 h 1847704"/>
                <a:gd name="connsiteX15294" fmla="*/ 631981 w 1842380"/>
                <a:gd name="connsiteY15294" fmla="*/ 1068390 h 1847704"/>
                <a:gd name="connsiteX15295" fmla="*/ 631981 w 1842380"/>
                <a:gd name="connsiteY15295" fmla="*/ 1068390 h 1847704"/>
                <a:gd name="connsiteX15296" fmla="*/ 629851 w 1842380"/>
                <a:gd name="connsiteY15296" fmla="*/ 1066260 h 1847704"/>
                <a:gd name="connsiteX15297" fmla="*/ 627721 w 1842380"/>
                <a:gd name="connsiteY15297" fmla="*/ 1065195 h 1847704"/>
                <a:gd name="connsiteX15298" fmla="*/ 626656 w 1842380"/>
                <a:gd name="connsiteY15298" fmla="*/ 1065195 h 1847704"/>
                <a:gd name="connsiteX15299" fmla="*/ 626656 w 1842380"/>
                <a:gd name="connsiteY15299" fmla="*/ 1054013 h 1847704"/>
                <a:gd name="connsiteX15300" fmla="*/ 627721 w 1842380"/>
                <a:gd name="connsiteY15300" fmla="*/ 1055078 h 1847704"/>
                <a:gd name="connsiteX15301" fmla="*/ 629851 w 1842380"/>
                <a:gd name="connsiteY15301" fmla="*/ 1056143 h 1847704"/>
                <a:gd name="connsiteX15302" fmla="*/ 631981 w 1842380"/>
                <a:gd name="connsiteY15302" fmla="*/ 1057208 h 1847704"/>
                <a:gd name="connsiteX15303" fmla="*/ 631981 w 1842380"/>
                <a:gd name="connsiteY15303" fmla="*/ 1057208 h 1847704"/>
                <a:gd name="connsiteX15304" fmla="*/ 631981 w 1842380"/>
                <a:gd name="connsiteY15304" fmla="*/ 1075845 h 1847704"/>
                <a:gd name="connsiteX15305" fmla="*/ 631981 w 1842380"/>
                <a:gd name="connsiteY15305" fmla="*/ 1097144 h 1847704"/>
                <a:gd name="connsiteX15306" fmla="*/ 629851 w 1842380"/>
                <a:gd name="connsiteY15306" fmla="*/ 1097144 h 1847704"/>
                <a:gd name="connsiteX15307" fmla="*/ 626656 w 1842380"/>
                <a:gd name="connsiteY15307" fmla="*/ 1098209 h 1847704"/>
                <a:gd name="connsiteX15308" fmla="*/ 626656 w 1842380"/>
                <a:gd name="connsiteY15308" fmla="*/ 1076910 h 1847704"/>
                <a:gd name="connsiteX15309" fmla="*/ 627721 w 1842380"/>
                <a:gd name="connsiteY15309" fmla="*/ 1076910 h 1847704"/>
                <a:gd name="connsiteX15310" fmla="*/ 631981 w 1842380"/>
                <a:gd name="connsiteY15310" fmla="*/ 1075845 h 1847704"/>
                <a:gd name="connsiteX15311" fmla="*/ 631981 w 1842380"/>
                <a:gd name="connsiteY15311" fmla="*/ 1075845 h 1847704"/>
                <a:gd name="connsiteX15312" fmla="*/ 631981 w 1842380"/>
                <a:gd name="connsiteY15312" fmla="*/ 1075845 h 1847704"/>
                <a:gd name="connsiteX15313" fmla="*/ 631981 w 1842380"/>
                <a:gd name="connsiteY15313" fmla="*/ 1110989 h 1847704"/>
                <a:gd name="connsiteX15314" fmla="*/ 631981 w 1842380"/>
                <a:gd name="connsiteY15314" fmla="*/ 1132288 h 1847704"/>
                <a:gd name="connsiteX15315" fmla="*/ 629851 w 1842380"/>
                <a:gd name="connsiteY15315" fmla="*/ 1132288 h 1847704"/>
                <a:gd name="connsiteX15316" fmla="*/ 627721 w 1842380"/>
                <a:gd name="connsiteY15316" fmla="*/ 1130158 h 1847704"/>
                <a:gd name="connsiteX15317" fmla="*/ 626656 w 1842380"/>
                <a:gd name="connsiteY15317" fmla="*/ 1129093 h 1847704"/>
                <a:gd name="connsiteX15318" fmla="*/ 626656 w 1842380"/>
                <a:gd name="connsiteY15318" fmla="*/ 1107794 h 1847704"/>
                <a:gd name="connsiteX15319" fmla="*/ 627721 w 1842380"/>
                <a:gd name="connsiteY15319" fmla="*/ 1107794 h 1847704"/>
                <a:gd name="connsiteX15320" fmla="*/ 628786 w 1842380"/>
                <a:gd name="connsiteY15320" fmla="*/ 1109924 h 1847704"/>
                <a:gd name="connsiteX15321" fmla="*/ 631981 w 1842380"/>
                <a:gd name="connsiteY15321" fmla="*/ 1110989 h 1847704"/>
                <a:gd name="connsiteX15322" fmla="*/ 631981 w 1842380"/>
                <a:gd name="connsiteY15322" fmla="*/ 1110989 h 1847704"/>
                <a:gd name="connsiteX15323" fmla="*/ 631981 w 1842380"/>
                <a:gd name="connsiteY15323" fmla="*/ 1186601 h 1847704"/>
                <a:gd name="connsiteX15324" fmla="*/ 631981 w 1842380"/>
                <a:gd name="connsiteY15324" fmla="*/ 1198848 h 1847704"/>
                <a:gd name="connsiteX15325" fmla="*/ 626124 w 1842380"/>
                <a:gd name="connsiteY15325" fmla="*/ 1199913 h 1847704"/>
                <a:gd name="connsiteX15326" fmla="*/ 626124 w 1842380"/>
                <a:gd name="connsiteY15326" fmla="*/ 1192991 h 1847704"/>
                <a:gd name="connsiteX15327" fmla="*/ 631981 w 1842380"/>
                <a:gd name="connsiteY15327" fmla="*/ 1186601 h 1847704"/>
                <a:gd name="connsiteX15328" fmla="*/ 631981 w 1842380"/>
                <a:gd name="connsiteY15328" fmla="*/ 1186601 h 1847704"/>
                <a:gd name="connsiteX15329" fmla="*/ 631981 w 1842380"/>
                <a:gd name="connsiteY15329" fmla="*/ 1222277 h 1847704"/>
                <a:gd name="connsiteX15330" fmla="*/ 631981 w 1842380"/>
                <a:gd name="connsiteY15330" fmla="*/ 1230264 h 1847704"/>
                <a:gd name="connsiteX15331" fmla="*/ 628786 w 1842380"/>
                <a:gd name="connsiteY15331" fmla="*/ 1229199 h 1847704"/>
                <a:gd name="connsiteX15332" fmla="*/ 628786 w 1842380"/>
                <a:gd name="connsiteY15332" fmla="*/ 1229199 h 1847704"/>
                <a:gd name="connsiteX15333" fmla="*/ 626656 w 1842380"/>
                <a:gd name="connsiteY15333" fmla="*/ 1227069 h 1847704"/>
                <a:gd name="connsiteX15334" fmla="*/ 626656 w 1842380"/>
                <a:gd name="connsiteY15334" fmla="*/ 1218017 h 1847704"/>
                <a:gd name="connsiteX15335" fmla="*/ 631981 w 1842380"/>
                <a:gd name="connsiteY15335" fmla="*/ 1222277 h 1847704"/>
                <a:gd name="connsiteX15336" fmla="*/ 631981 w 1842380"/>
                <a:gd name="connsiteY15336" fmla="*/ 1222277 h 1847704"/>
                <a:gd name="connsiteX15337" fmla="*/ 631981 w 1842380"/>
                <a:gd name="connsiteY15337" fmla="*/ 1252628 h 1847704"/>
                <a:gd name="connsiteX15338" fmla="*/ 631981 w 1842380"/>
                <a:gd name="connsiteY15338" fmla="*/ 1265940 h 1847704"/>
                <a:gd name="connsiteX15339" fmla="*/ 626124 w 1842380"/>
                <a:gd name="connsiteY15339" fmla="*/ 1270200 h 1847704"/>
                <a:gd name="connsiteX15340" fmla="*/ 626124 w 1842380"/>
                <a:gd name="connsiteY15340" fmla="*/ 1261148 h 1847704"/>
                <a:gd name="connsiteX15341" fmla="*/ 628254 w 1842380"/>
                <a:gd name="connsiteY15341" fmla="*/ 1259018 h 1847704"/>
                <a:gd name="connsiteX15342" fmla="*/ 626124 w 1842380"/>
                <a:gd name="connsiteY15342" fmla="*/ 1259018 h 1847704"/>
                <a:gd name="connsiteX15343" fmla="*/ 626124 w 1842380"/>
                <a:gd name="connsiteY15343" fmla="*/ 1251031 h 1847704"/>
                <a:gd name="connsiteX15344" fmla="*/ 631981 w 1842380"/>
                <a:gd name="connsiteY15344" fmla="*/ 1252628 h 1847704"/>
                <a:gd name="connsiteX15345" fmla="*/ 631981 w 1842380"/>
                <a:gd name="connsiteY15345" fmla="*/ 1252628 h 1847704"/>
                <a:gd name="connsiteX15346" fmla="*/ 631981 w 1842380"/>
                <a:gd name="connsiteY15346" fmla="*/ 1326110 h 1847704"/>
                <a:gd name="connsiteX15347" fmla="*/ 631981 w 1842380"/>
                <a:gd name="connsiteY15347" fmla="*/ 1397995 h 1847704"/>
                <a:gd name="connsiteX15348" fmla="*/ 630916 w 1842380"/>
                <a:gd name="connsiteY15348" fmla="*/ 1396930 h 1847704"/>
                <a:gd name="connsiteX15349" fmla="*/ 626656 w 1842380"/>
                <a:gd name="connsiteY15349" fmla="*/ 1395865 h 1847704"/>
                <a:gd name="connsiteX15350" fmla="*/ 626656 w 1842380"/>
                <a:gd name="connsiteY15350" fmla="*/ 1359657 h 1847704"/>
                <a:gd name="connsiteX15351" fmla="*/ 626656 w 1842380"/>
                <a:gd name="connsiteY15351" fmla="*/ 1339422 h 1847704"/>
                <a:gd name="connsiteX15352" fmla="*/ 626656 w 1842380"/>
                <a:gd name="connsiteY15352" fmla="*/ 1320253 h 1847704"/>
                <a:gd name="connsiteX15353" fmla="*/ 631981 w 1842380"/>
                <a:gd name="connsiteY15353" fmla="*/ 1326110 h 1847704"/>
                <a:gd name="connsiteX15354" fmla="*/ 631981 w 1842380"/>
                <a:gd name="connsiteY15354" fmla="*/ 1326110 h 1847704"/>
                <a:gd name="connsiteX15355" fmla="*/ 631981 w 1842380"/>
                <a:gd name="connsiteY15355" fmla="*/ 1692989 h 1847704"/>
                <a:gd name="connsiteX15356" fmla="*/ 631981 w 1842380"/>
                <a:gd name="connsiteY15356" fmla="*/ 1759549 h 1847704"/>
                <a:gd name="connsiteX15357" fmla="*/ 626124 w 1842380"/>
                <a:gd name="connsiteY15357" fmla="*/ 1732393 h 1847704"/>
                <a:gd name="connsiteX15358" fmla="*/ 626124 w 1842380"/>
                <a:gd name="connsiteY15358" fmla="*/ 1688729 h 1847704"/>
                <a:gd name="connsiteX15359" fmla="*/ 630384 w 1842380"/>
                <a:gd name="connsiteY15359" fmla="*/ 1692989 h 1847704"/>
                <a:gd name="connsiteX15360" fmla="*/ 631981 w 1842380"/>
                <a:gd name="connsiteY15360" fmla="*/ 1692989 h 1847704"/>
                <a:gd name="connsiteX15361" fmla="*/ 631981 w 1842380"/>
                <a:gd name="connsiteY15361" fmla="*/ 1692989 h 1847704"/>
                <a:gd name="connsiteX15362" fmla="*/ 631981 w 1842380"/>
                <a:gd name="connsiteY15362" fmla="*/ 1780848 h 1847704"/>
                <a:gd name="connsiteX15363" fmla="*/ 631981 w 1842380"/>
                <a:gd name="connsiteY15363" fmla="*/ 1796823 h 1847704"/>
                <a:gd name="connsiteX15364" fmla="*/ 626124 w 1842380"/>
                <a:gd name="connsiteY15364" fmla="*/ 1795758 h 1847704"/>
                <a:gd name="connsiteX15365" fmla="*/ 626124 w 1842380"/>
                <a:gd name="connsiteY15365" fmla="*/ 1779783 h 1847704"/>
                <a:gd name="connsiteX15366" fmla="*/ 631981 w 1842380"/>
                <a:gd name="connsiteY15366" fmla="*/ 1780848 h 1847704"/>
                <a:gd name="connsiteX15367" fmla="*/ 631981 w 1842380"/>
                <a:gd name="connsiteY15367" fmla="*/ 1780848 h 1847704"/>
                <a:gd name="connsiteX15368" fmla="*/ 626656 w 1842380"/>
                <a:gd name="connsiteY15368" fmla="*/ 986921 h 1847704"/>
                <a:gd name="connsiteX15369" fmla="*/ 626656 w 1842380"/>
                <a:gd name="connsiteY15369" fmla="*/ 981064 h 1847704"/>
                <a:gd name="connsiteX15370" fmla="*/ 627721 w 1842380"/>
                <a:gd name="connsiteY15370" fmla="*/ 982128 h 1847704"/>
                <a:gd name="connsiteX15371" fmla="*/ 628786 w 1842380"/>
                <a:gd name="connsiteY15371" fmla="*/ 983193 h 1847704"/>
                <a:gd name="connsiteX15372" fmla="*/ 626656 w 1842380"/>
                <a:gd name="connsiteY15372" fmla="*/ 986921 h 1847704"/>
                <a:gd name="connsiteX15373" fmla="*/ 626656 w 1842380"/>
                <a:gd name="connsiteY15373" fmla="*/ 986921 h 1847704"/>
                <a:gd name="connsiteX15374" fmla="*/ 626656 w 1842380"/>
                <a:gd name="connsiteY15374" fmla="*/ 878827 h 1847704"/>
                <a:gd name="connsiteX15375" fmla="*/ 626656 w 1842380"/>
                <a:gd name="connsiteY15375" fmla="*/ 863918 h 1847704"/>
                <a:gd name="connsiteX15376" fmla="*/ 627721 w 1842380"/>
                <a:gd name="connsiteY15376" fmla="*/ 864983 h 1847704"/>
                <a:gd name="connsiteX15377" fmla="*/ 627721 w 1842380"/>
                <a:gd name="connsiteY15377" fmla="*/ 868178 h 1847704"/>
                <a:gd name="connsiteX15378" fmla="*/ 627721 w 1842380"/>
                <a:gd name="connsiteY15378" fmla="*/ 872438 h 1847704"/>
                <a:gd name="connsiteX15379" fmla="*/ 627721 w 1842380"/>
                <a:gd name="connsiteY15379" fmla="*/ 875633 h 1847704"/>
                <a:gd name="connsiteX15380" fmla="*/ 626656 w 1842380"/>
                <a:gd name="connsiteY15380" fmla="*/ 878827 h 1847704"/>
                <a:gd name="connsiteX15381" fmla="*/ 626656 w 1842380"/>
                <a:gd name="connsiteY15381" fmla="*/ 52951 h 1847704"/>
                <a:gd name="connsiteX15382" fmla="*/ 626656 w 1842380"/>
                <a:gd name="connsiteY15382" fmla="*/ 69991 h 1847704"/>
                <a:gd name="connsiteX15383" fmla="*/ 614409 w 1842380"/>
                <a:gd name="connsiteY15383" fmla="*/ 73185 h 1847704"/>
                <a:gd name="connsiteX15384" fmla="*/ 614409 w 1842380"/>
                <a:gd name="connsiteY15384" fmla="*/ 56146 h 1847704"/>
                <a:gd name="connsiteX15385" fmla="*/ 626656 w 1842380"/>
                <a:gd name="connsiteY15385" fmla="*/ 52951 h 1847704"/>
                <a:gd name="connsiteX15386" fmla="*/ 626656 w 1842380"/>
                <a:gd name="connsiteY15386" fmla="*/ 52951 h 1847704"/>
                <a:gd name="connsiteX15387" fmla="*/ 626656 w 1842380"/>
                <a:gd name="connsiteY15387" fmla="*/ 109927 h 1847704"/>
                <a:gd name="connsiteX15388" fmla="*/ 626656 w 1842380"/>
                <a:gd name="connsiteY15388" fmla="*/ 134953 h 1847704"/>
                <a:gd name="connsiteX15389" fmla="*/ 614409 w 1842380"/>
                <a:gd name="connsiteY15389" fmla="*/ 124836 h 1847704"/>
                <a:gd name="connsiteX15390" fmla="*/ 614409 w 1842380"/>
                <a:gd name="connsiteY15390" fmla="*/ 99809 h 1847704"/>
                <a:gd name="connsiteX15391" fmla="*/ 626656 w 1842380"/>
                <a:gd name="connsiteY15391" fmla="*/ 109927 h 1847704"/>
                <a:gd name="connsiteX15392" fmla="*/ 626656 w 1842380"/>
                <a:gd name="connsiteY15392" fmla="*/ 109927 h 1847704"/>
                <a:gd name="connsiteX15393" fmla="*/ 626656 w 1842380"/>
                <a:gd name="connsiteY15393" fmla="*/ 147200 h 1847704"/>
                <a:gd name="connsiteX15394" fmla="*/ 626656 w 1842380"/>
                <a:gd name="connsiteY15394" fmla="*/ 165304 h 1847704"/>
                <a:gd name="connsiteX15395" fmla="*/ 614409 w 1842380"/>
                <a:gd name="connsiteY15395" fmla="*/ 169564 h 1847704"/>
                <a:gd name="connsiteX15396" fmla="*/ 614409 w 1842380"/>
                <a:gd name="connsiteY15396" fmla="*/ 153057 h 1847704"/>
                <a:gd name="connsiteX15397" fmla="*/ 626656 w 1842380"/>
                <a:gd name="connsiteY15397" fmla="*/ 147200 h 1847704"/>
                <a:gd name="connsiteX15398" fmla="*/ 626656 w 1842380"/>
                <a:gd name="connsiteY15398" fmla="*/ 147200 h 1847704"/>
                <a:gd name="connsiteX15399" fmla="*/ 626656 w 1842380"/>
                <a:gd name="connsiteY15399" fmla="*/ 473610 h 1847704"/>
                <a:gd name="connsiteX15400" fmla="*/ 626656 w 1842380"/>
                <a:gd name="connsiteY15400" fmla="*/ 483727 h 1847704"/>
                <a:gd name="connsiteX15401" fmla="*/ 614409 w 1842380"/>
                <a:gd name="connsiteY15401" fmla="*/ 489585 h 1847704"/>
                <a:gd name="connsiteX15402" fmla="*/ 614409 w 1842380"/>
                <a:gd name="connsiteY15402" fmla="*/ 478403 h 1847704"/>
                <a:gd name="connsiteX15403" fmla="*/ 626656 w 1842380"/>
                <a:gd name="connsiteY15403" fmla="*/ 473610 h 1847704"/>
                <a:gd name="connsiteX15404" fmla="*/ 626656 w 1842380"/>
                <a:gd name="connsiteY15404" fmla="*/ 473610 h 1847704"/>
                <a:gd name="connsiteX15405" fmla="*/ 626656 w 1842380"/>
                <a:gd name="connsiteY15405" fmla="*/ 510884 h 1847704"/>
                <a:gd name="connsiteX15406" fmla="*/ 626656 w 1842380"/>
                <a:gd name="connsiteY15406" fmla="*/ 523131 h 1847704"/>
                <a:gd name="connsiteX15407" fmla="*/ 614409 w 1842380"/>
                <a:gd name="connsiteY15407" fmla="*/ 516209 h 1847704"/>
                <a:gd name="connsiteX15408" fmla="*/ 614409 w 1842380"/>
                <a:gd name="connsiteY15408" fmla="*/ 505027 h 1847704"/>
                <a:gd name="connsiteX15409" fmla="*/ 626656 w 1842380"/>
                <a:gd name="connsiteY15409" fmla="*/ 510884 h 1847704"/>
                <a:gd name="connsiteX15410" fmla="*/ 626656 w 1842380"/>
                <a:gd name="connsiteY15410" fmla="*/ 510884 h 1847704"/>
                <a:gd name="connsiteX15411" fmla="*/ 626656 w 1842380"/>
                <a:gd name="connsiteY15411" fmla="*/ 535910 h 1847704"/>
                <a:gd name="connsiteX15412" fmla="*/ 626656 w 1842380"/>
                <a:gd name="connsiteY15412" fmla="*/ 548157 h 1847704"/>
                <a:gd name="connsiteX15413" fmla="*/ 614409 w 1842380"/>
                <a:gd name="connsiteY15413" fmla="*/ 552417 h 1847704"/>
                <a:gd name="connsiteX15414" fmla="*/ 614409 w 1842380"/>
                <a:gd name="connsiteY15414" fmla="*/ 542300 h 1847704"/>
                <a:gd name="connsiteX15415" fmla="*/ 626656 w 1842380"/>
                <a:gd name="connsiteY15415" fmla="*/ 535910 h 1847704"/>
                <a:gd name="connsiteX15416" fmla="*/ 626656 w 1842380"/>
                <a:gd name="connsiteY15416" fmla="*/ 535910 h 1847704"/>
                <a:gd name="connsiteX15417" fmla="*/ 626656 w 1842380"/>
                <a:gd name="connsiteY15417" fmla="*/ 598743 h 1847704"/>
                <a:gd name="connsiteX15418" fmla="*/ 626656 w 1842380"/>
                <a:gd name="connsiteY15418" fmla="*/ 606730 h 1847704"/>
                <a:gd name="connsiteX15419" fmla="*/ 625591 w 1842380"/>
                <a:gd name="connsiteY15419" fmla="*/ 605665 h 1847704"/>
                <a:gd name="connsiteX15420" fmla="*/ 614409 w 1842380"/>
                <a:gd name="connsiteY15420" fmla="*/ 624835 h 1847704"/>
                <a:gd name="connsiteX15421" fmla="*/ 614409 w 1842380"/>
                <a:gd name="connsiteY15421" fmla="*/ 624835 h 1847704"/>
                <a:gd name="connsiteX15422" fmla="*/ 614409 w 1842380"/>
                <a:gd name="connsiteY15422" fmla="*/ 624835 h 1847704"/>
                <a:gd name="connsiteX15423" fmla="*/ 614409 w 1842380"/>
                <a:gd name="connsiteY15423" fmla="*/ 613652 h 1847704"/>
                <a:gd name="connsiteX15424" fmla="*/ 614409 w 1842380"/>
                <a:gd name="connsiteY15424" fmla="*/ 594483 h 1847704"/>
                <a:gd name="connsiteX15425" fmla="*/ 614409 w 1842380"/>
                <a:gd name="connsiteY15425" fmla="*/ 584366 h 1847704"/>
                <a:gd name="connsiteX15426" fmla="*/ 623461 w 1842380"/>
                <a:gd name="connsiteY15426" fmla="*/ 595548 h 1847704"/>
                <a:gd name="connsiteX15427" fmla="*/ 626656 w 1842380"/>
                <a:gd name="connsiteY15427" fmla="*/ 598743 h 1847704"/>
                <a:gd name="connsiteX15428" fmla="*/ 626656 w 1842380"/>
                <a:gd name="connsiteY15428" fmla="*/ 598743 h 1847704"/>
                <a:gd name="connsiteX15429" fmla="*/ 626656 w 1842380"/>
                <a:gd name="connsiteY15429" fmla="*/ 645069 h 1847704"/>
                <a:gd name="connsiteX15430" fmla="*/ 626656 w 1842380"/>
                <a:gd name="connsiteY15430" fmla="*/ 657316 h 1847704"/>
                <a:gd name="connsiteX15431" fmla="*/ 626656 w 1842380"/>
                <a:gd name="connsiteY15431" fmla="*/ 667433 h 1847704"/>
                <a:gd name="connsiteX15432" fmla="*/ 626656 w 1842380"/>
                <a:gd name="connsiteY15432" fmla="*/ 678615 h 1847704"/>
                <a:gd name="connsiteX15433" fmla="*/ 619734 w 1842380"/>
                <a:gd name="connsiteY15433" fmla="*/ 668498 h 1847704"/>
                <a:gd name="connsiteX15434" fmla="*/ 613877 w 1842380"/>
                <a:gd name="connsiteY15434" fmla="*/ 664238 h 1847704"/>
                <a:gd name="connsiteX15435" fmla="*/ 613877 w 1842380"/>
                <a:gd name="connsiteY15435" fmla="*/ 656251 h 1847704"/>
                <a:gd name="connsiteX15436" fmla="*/ 618137 w 1842380"/>
                <a:gd name="connsiteY15436" fmla="*/ 659446 h 1847704"/>
                <a:gd name="connsiteX15437" fmla="*/ 620267 w 1842380"/>
                <a:gd name="connsiteY15437" fmla="*/ 655186 h 1847704"/>
                <a:gd name="connsiteX15438" fmla="*/ 626656 w 1842380"/>
                <a:gd name="connsiteY15438" fmla="*/ 645069 h 1847704"/>
                <a:gd name="connsiteX15439" fmla="*/ 626656 w 1842380"/>
                <a:gd name="connsiteY15439" fmla="*/ 645069 h 1847704"/>
                <a:gd name="connsiteX15440" fmla="*/ 626656 w 1842380"/>
                <a:gd name="connsiteY15440" fmla="*/ 736123 h 1847704"/>
                <a:gd name="connsiteX15441" fmla="*/ 626656 w 1842380"/>
                <a:gd name="connsiteY15441" fmla="*/ 767539 h 1847704"/>
                <a:gd name="connsiteX15442" fmla="*/ 624526 w 1842380"/>
                <a:gd name="connsiteY15442" fmla="*/ 771799 h 1847704"/>
                <a:gd name="connsiteX15443" fmla="*/ 620267 w 1842380"/>
                <a:gd name="connsiteY15443" fmla="*/ 778721 h 1847704"/>
                <a:gd name="connsiteX15444" fmla="*/ 618137 w 1842380"/>
                <a:gd name="connsiteY15444" fmla="*/ 781916 h 1847704"/>
                <a:gd name="connsiteX15445" fmla="*/ 616007 w 1842380"/>
                <a:gd name="connsiteY15445" fmla="*/ 785111 h 1847704"/>
                <a:gd name="connsiteX15446" fmla="*/ 614942 w 1842380"/>
                <a:gd name="connsiteY15446" fmla="*/ 789371 h 1847704"/>
                <a:gd name="connsiteX15447" fmla="*/ 614942 w 1842380"/>
                <a:gd name="connsiteY15447" fmla="*/ 751032 h 1847704"/>
                <a:gd name="connsiteX15448" fmla="*/ 614942 w 1842380"/>
                <a:gd name="connsiteY15448" fmla="*/ 751032 h 1847704"/>
                <a:gd name="connsiteX15449" fmla="*/ 617072 w 1842380"/>
                <a:gd name="connsiteY15449" fmla="*/ 746772 h 1847704"/>
                <a:gd name="connsiteX15450" fmla="*/ 619202 w 1842380"/>
                <a:gd name="connsiteY15450" fmla="*/ 740915 h 1847704"/>
                <a:gd name="connsiteX15451" fmla="*/ 621332 w 1842380"/>
                <a:gd name="connsiteY15451" fmla="*/ 737720 h 1847704"/>
                <a:gd name="connsiteX15452" fmla="*/ 624526 w 1842380"/>
                <a:gd name="connsiteY15452" fmla="*/ 736655 h 1847704"/>
                <a:gd name="connsiteX15453" fmla="*/ 626656 w 1842380"/>
                <a:gd name="connsiteY15453" fmla="*/ 736123 h 1847704"/>
                <a:gd name="connsiteX15454" fmla="*/ 626656 w 1842380"/>
                <a:gd name="connsiteY15454" fmla="*/ 736123 h 1847704"/>
                <a:gd name="connsiteX15455" fmla="*/ 626656 w 1842380"/>
                <a:gd name="connsiteY15455" fmla="*/ 808008 h 1847704"/>
                <a:gd name="connsiteX15456" fmla="*/ 626656 w 1842380"/>
                <a:gd name="connsiteY15456" fmla="*/ 851671 h 1847704"/>
                <a:gd name="connsiteX15457" fmla="*/ 624526 w 1842380"/>
                <a:gd name="connsiteY15457" fmla="*/ 852736 h 1847704"/>
                <a:gd name="connsiteX15458" fmla="*/ 623461 w 1842380"/>
                <a:gd name="connsiteY15458" fmla="*/ 854866 h 1847704"/>
                <a:gd name="connsiteX15459" fmla="*/ 625591 w 1842380"/>
                <a:gd name="connsiteY15459" fmla="*/ 858061 h 1847704"/>
                <a:gd name="connsiteX15460" fmla="*/ 625591 w 1842380"/>
                <a:gd name="connsiteY15460" fmla="*/ 861256 h 1847704"/>
                <a:gd name="connsiteX15461" fmla="*/ 626656 w 1842380"/>
                <a:gd name="connsiteY15461" fmla="*/ 863385 h 1847704"/>
                <a:gd name="connsiteX15462" fmla="*/ 626656 w 1842380"/>
                <a:gd name="connsiteY15462" fmla="*/ 878295 h 1847704"/>
                <a:gd name="connsiteX15463" fmla="*/ 626656 w 1842380"/>
                <a:gd name="connsiteY15463" fmla="*/ 881490 h 1847704"/>
                <a:gd name="connsiteX15464" fmla="*/ 624526 w 1842380"/>
                <a:gd name="connsiteY15464" fmla="*/ 883620 h 1847704"/>
                <a:gd name="connsiteX15465" fmla="*/ 620267 w 1842380"/>
                <a:gd name="connsiteY15465" fmla="*/ 885750 h 1847704"/>
                <a:gd name="connsiteX15466" fmla="*/ 614409 w 1842380"/>
                <a:gd name="connsiteY15466" fmla="*/ 884685 h 1847704"/>
                <a:gd name="connsiteX15467" fmla="*/ 614409 w 1842380"/>
                <a:gd name="connsiteY15467" fmla="*/ 819190 h 1847704"/>
                <a:gd name="connsiteX15468" fmla="*/ 615474 w 1842380"/>
                <a:gd name="connsiteY15468" fmla="*/ 815995 h 1847704"/>
                <a:gd name="connsiteX15469" fmla="*/ 616539 w 1842380"/>
                <a:gd name="connsiteY15469" fmla="*/ 812800 h 1847704"/>
                <a:gd name="connsiteX15470" fmla="*/ 617604 w 1842380"/>
                <a:gd name="connsiteY15470" fmla="*/ 809605 h 1847704"/>
                <a:gd name="connsiteX15471" fmla="*/ 620799 w 1842380"/>
                <a:gd name="connsiteY15471" fmla="*/ 808540 h 1847704"/>
                <a:gd name="connsiteX15472" fmla="*/ 623994 w 1842380"/>
                <a:gd name="connsiteY15472" fmla="*/ 808540 h 1847704"/>
                <a:gd name="connsiteX15473" fmla="*/ 626656 w 1842380"/>
                <a:gd name="connsiteY15473" fmla="*/ 808008 h 1847704"/>
                <a:gd name="connsiteX15474" fmla="*/ 626656 w 1842380"/>
                <a:gd name="connsiteY15474" fmla="*/ 808008 h 1847704"/>
                <a:gd name="connsiteX15475" fmla="*/ 626656 w 1842380"/>
                <a:gd name="connsiteY15475" fmla="*/ 808008 h 1847704"/>
                <a:gd name="connsiteX15476" fmla="*/ 626656 w 1842380"/>
                <a:gd name="connsiteY15476" fmla="*/ 905984 h 1847704"/>
                <a:gd name="connsiteX15477" fmla="*/ 626656 w 1842380"/>
                <a:gd name="connsiteY15477" fmla="*/ 912906 h 1847704"/>
                <a:gd name="connsiteX15478" fmla="*/ 624526 w 1842380"/>
                <a:gd name="connsiteY15478" fmla="*/ 912906 h 1847704"/>
                <a:gd name="connsiteX15479" fmla="*/ 626656 w 1842380"/>
                <a:gd name="connsiteY15479" fmla="*/ 917166 h 1847704"/>
                <a:gd name="connsiteX15480" fmla="*/ 626656 w 1842380"/>
                <a:gd name="connsiteY15480" fmla="*/ 949647 h 1847704"/>
                <a:gd name="connsiteX15481" fmla="*/ 626656 w 1842380"/>
                <a:gd name="connsiteY15481" fmla="*/ 949647 h 1847704"/>
                <a:gd name="connsiteX15482" fmla="*/ 614409 w 1842380"/>
                <a:gd name="connsiteY15482" fmla="*/ 913439 h 1847704"/>
                <a:gd name="connsiteX15483" fmla="*/ 614409 w 1842380"/>
                <a:gd name="connsiteY15483" fmla="*/ 906516 h 1847704"/>
                <a:gd name="connsiteX15484" fmla="*/ 616539 w 1842380"/>
                <a:gd name="connsiteY15484" fmla="*/ 906516 h 1847704"/>
                <a:gd name="connsiteX15485" fmla="*/ 626656 w 1842380"/>
                <a:gd name="connsiteY15485" fmla="*/ 905984 h 1847704"/>
                <a:gd name="connsiteX15486" fmla="*/ 626656 w 1842380"/>
                <a:gd name="connsiteY15486" fmla="*/ 905984 h 1847704"/>
                <a:gd name="connsiteX15487" fmla="*/ 626656 w 1842380"/>
                <a:gd name="connsiteY15487" fmla="*/ 955504 h 1847704"/>
                <a:gd name="connsiteX15488" fmla="*/ 626656 w 1842380"/>
                <a:gd name="connsiteY15488" fmla="*/ 962427 h 1847704"/>
                <a:gd name="connsiteX15489" fmla="*/ 614409 w 1842380"/>
                <a:gd name="connsiteY15489" fmla="*/ 962427 h 1847704"/>
                <a:gd name="connsiteX15490" fmla="*/ 614409 w 1842380"/>
                <a:gd name="connsiteY15490" fmla="*/ 955504 h 1847704"/>
                <a:gd name="connsiteX15491" fmla="*/ 626656 w 1842380"/>
                <a:gd name="connsiteY15491" fmla="*/ 955504 h 1847704"/>
                <a:gd name="connsiteX15492" fmla="*/ 626656 w 1842380"/>
                <a:gd name="connsiteY15492" fmla="*/ 955504 h 1847704"/>
                <a:gd name="connsiteX15493" fmla="*/ 626656 w 1842380"/>
                <a:gd name="connsiteY15493" fmla="*/ 981596 h 1847704"/>
                <a:gd name="connsiteX15494" fmla="*/ 626656 w 1842380"/>
                <a:gd name="connsiteY15494" fmla="*/ 987453 h 1847704"/>
                <a:gd name="connsiteX15495" fmla="*/ 626656 w 1842380"/>
                <a:gd name="connsiteY15495" fmla="*/ 987453 h 1847704"/>
                <a:gd name="connsiteX15496" fmla="*/ 624526 w 1842380"/>
                <a:gd name="connsiteY15496" fmla="*/ 990648 h 1847704"/>
                <a:gd name="connsiteX15497" fmla="*/ 623461 w 1842380"/>
                <a:gd name="connsiteY15497" fmla="*/ 993843 h 1847704"/>
                <a:gd name="connsiteX15498" fmla="*/ 621332 w 1842380"/>
                <a:gd name="connsiteY15498" fmla="*/ 997038 h 1847704"/>
                <a:gd name="connsiteX15499" fmla="*/ 620267 w 1842380"/>
                <a:gd name="connsiteY15499" fmla="*/ 998103 h 1847704"/>
                <a:gd name="connsiteX15500" fmla="*/ 618137 w 1842380"/>
                <a:gd name="connsiteY15500" fmla="*/ 1000233 h 1847704"/>
                <a:gd name="connsiteX15501" fmla="*/ 617072 w 1842380"/>
                <a:gd name="connsiteY15501" fmla="*/ 1002363 h 1847704"/>
                <a:gd name="connsiteX15502" fmla="*/ 616007 w 1842380"/>
                <a:gd name="connsiteY15502" fmla="*/ 1005558 h 1847704"/>
                <a:gd name="connsiteX15503" fmla="*/ 614942 w 1842380"/>
                <a:gd name="connsiteY15503" fmla="*/ 1007688 h 1847704"/>
                <a:gd name="connsiteX15504" fmla="*/ 614942 w 1842380"/>
                <a:gd name="connsiteY15504" fmla="*/ 979466 h 1847704"/>
                <a:gd name="connsiteX15505" fmla="*/ 618137 w 1842380"/>
                <a:gd name="connsiteY15505" fmla="*/ 978401 h 1847704"/>
                <a:gd name="connsiteX15506" fmla="*/ 623994 w 1842380"/>
                <a:gd name="connsiteY15506" fmla="*/ 978401 h 1847704"/>
                <a:gd name="connsiteX15507" fmla="*/ 627189 w 1842380"/>
                <a:gd name="connsiteY15507" fmla="*/ 979466 h 1847704"/>
                <a:gd name="connsiteX15508" fmla="*/ 627189 w 1842380"/>
                <a:gd name="connsiteY15508" fmla="*/ 981596 h 1847704"/>
                <a:gd name="connsiteX15509" fmla="*/ 626656 w 1842380"/>
                <a:gd name="connsiteY15509" fmla="*/ 981596 h 1847704"/>
                <a:gd name="connsiteX15510" fmla="*/ 626656 w 1842380"/>
                <a:gd name="connsiteY15510" fmla="*/ 1014077 h 1847704"/>
                <a:gd name="connsiteX15511" fmla="*/ 626656 w 1842380"/>
                <a:gd name="connsiteY15511" fmla="*/ 1030052 h 1847704"/>
                <a:gd name="connsiteX15512" fmla="*/ 620799 w 1842380"/>
                <a:gd name="connsiteY15512" fmla="*/ 1032182 h 1847704"/>
                <a:gd name="connsiteX15513" fmla="*/ 617604 w 1842380"/>
                <a:gd name="connsiteY15513" fmla="*/ 1033247 h 1847704"/>
                <a:gd name="connsiteX15514" fmla="*/ 614409 w 1842380"/>
                <a:gd name="connsiteY15514" fmla="*/ 1035376 h 1847704"/>
                <a:gd name="connsiteX15515" fmla="*/ 614409 w 1842380"/>
                <a:gd name="connsiteY15515" fmla="*/ 1019402 h 1847704"/>
                <a:gd name="connsiteX15516" fmla="*/ 617604 w 1842380"/>
                <a:gd name="connsiteY15516" fmla="*/ 1019402 h 1847704"/>
                <a:gd name="connsiteX15517" fmla="*/ 619734 w 1842380"/>
                <a:gd name="connsiteY15517" fmla="*/ 1019402 h 1847704"/>
                <a:gd name="connsiteX15518" fmla="*/ 621864 w 1842380"/>
                <a:gd name="connsiteY15518" fmla="*/ 1018337 h 1847704"/>
                <a:gd name="connsiteX15519" fmla="*/ 623994 w 1842380"/>
                <a:gd name="connsiteY15519" fmla="*/ 1016207 h 1847704"/>
                <a:gd name="connsiteX15520" fmla="*/ 626124 w 1842380"/>
                <a:gd name="connsiteY15520" fmla="*/ 1015142 h 1847704"/>
                <a:gd name="connsiteX15521" fmla="*/ 626124 w 1842380"/>
                <a:gd name="connsiteY15521" fmla="*/ 1014077 h 1847704"/>
                <a:gd name="connsiteX15522" fmla="*/ 626656 w 1842380"/>
                <a:gd name="connsiteY15522" fmla="*/ 1014077 h 1847704"/>
                <a:gd name="connsiteX15523" fmla="*/ 626656 w 1842380"/>
                <a:gd name="connsiteY15523" fmla="*/ 1053481 h 1847704"/>
                <a:gd name="connsiteX15524" fmla="*/ 626656 w 1842380"/>
                <a:gd name="connsiteY15524" fmla="*/ 1064663 h 1847704"/>
                <a:gd name="connsiteX15525" fmla="*/ 625591 w 1842380"/>
                <a:gd name="connsiteY15525" fmla="*/ 1063598 h 1847704"/>
                <a:gd name="connsiteX15526" fmla="*/ 624526 w 1842380"/>
                <a:gd name="connsiteY15526" fmla="*/ 1062533 h 1847704"/>
                <a:gd name="connsiteX15527" fmla="*/ 622397 w 1842380"/>
                <a:gd name="connsiteY15527" fmla="*/ 1062533 h 1847704"/>
                <a:gd name="connsiteX15528" fmla="*/ 619202 w 1842380"/>
                <a:gd name="connsiteY15528" fmla="*/ 1062533 h 1847704"/>
                <a:gd name="connsiteX15529" fmla="*/ 618137 w 1842380"/>
                <a:gd name="connsiteY15529" fmla="*/ 1065728 h 1847704"/>
                <a:gd name="connsiteX15530" fmla="*/ 618137 w 1842380"/>
                <a:gd name="connsiteY15530" fmla="*/ 1066793 h 1847704"/>
                <a:gd name="connsiteX15531" fmla="*/ 619202 w 1842380"/>
                <a:gd name="connsiteY15531" fmla="*/ 1068923 h 1847704"/>
                <a:gd name="connsiteX15532" fmla="*/ 620267 w 1842380"/>
                <a:gd name="connsiteY15532" fmla="*/ 1072118 h 1847704"/>
                <a:gd name="connsiteX15533" fmla="*/ 622397 w 1842380"/>
                <a:gd name="connsiteY15533" fmla="*/ 1074248 h 1847704"/>
                <a:gd name="connsiteX15534" fmla="*/ 624526 w 1842380"/>
                <a:gd name="connsiteY15534" fmla="*/ 1076377 h 1847704"/>
                <a:gd name="connsiteX15535" fmla="*/ 626656 w 1842380"/>
                <a:gd name="connsiteY15535" fmla="*/ 1076377 h 1847704"/>
                <a:gd name="connsiteX15536" fmla="*/ 626656 w 1842380"/>
                <a:gd name="connsiteY15536" fmla="*/ 1097677 h 1847704"/>
                <a:gd name="connsiteX15537" fmla="*/ 626656 w 1842380"/>
                <a:gd name="connsiteY15537" fmla="*/ 1097677 h 1847704"/>
                <a:gd name="connsiteX15538" fmla="*/ 625591 w 1842380"/>
                <a:gd name="connsiteY15538" fmla="*/ 1099807 h 1847704"/>
                <a:gd name="connsiteX15539" fmla="*/ 625591 w 1842380"/>
                <a:gd name="connsiteY15539" fmla="*/ 1101936 h 1847704"/>
                <a:gd name="connsiteX15540" fmla="*/ 625591 w 1842380"/>
                <a:gd name="connsiteY15540" fmla="*/ 1105131 h 1847704"/>
                <a:gd name="connsiteX15541" fmla="*/ 626656 w 1842380"/>
                <a:gd name="connsiteY15541" fmla="*/ 1106196 h 1847704"/>
                <a:gd name="connsiteX15542" fmla="*/ 626656 w 1842380"/>
                <a:gd name="connsiteY15542" fmla="*/ 1127495 h 1847704"/>
                <a:gd name="connsiteX15543" fmla="*/ 626656 w 1842380"/>
                <a:gd name="connsiteY15543" fmla="*/ 1126431 h 1847704"/>
                <a:gd name="connsiteX15544" fmla="*/ 624526 w 1842380"/>
                <a:gd name="connsiteY15544" fmla="*/ 1125366 h 1847704"/>
                <a:gd name="connsiteX15545" fmla="*/ 623461 w 1842380"/>
                <a:gd name="connsiteY15545" fmla="*/ 1123236 h 1847704"/>
                <a:gd name="connsiteX15546" fmla="*/ 622397 w 1842380"/>
                <a:gd name="connsiteY15546" fmla="*/ 1121106 h 1847704"/>
                <a:gd name="connsiteX15547" fmla="*/ 622397 w 1842380"/>
                <a:gd name="connsiteY15547" fmla="*/ 1120041 h 1847704"/>
                <a:gd name="connsiteX15548" fmla="*/ 620267 w 1842380"/>
                <a:gd name="connsiteY15548" fmla="*/ 1118976 h 1847704"/>
                <a:gd name="connsiteX15549" fmla="*/ 619202 w 1842380"/>
                <a:gd name="connsiteY15549" fmla="*/ 1117911 h 1847704"/>
                <a:gd name="connsiteX15550" fmla="*/ 617072 w 1842380"/>
                <a:gd name="connsiteY15550" fmla="*/ 1117911 h 1847704"/>
                <a:gd name="connsiteX15551" fmla="*/ 614942 w 1842380"/>
                <a:gd name="connsiteY15551" fmla="*/ 1118976 h 1847704"/>
                <a:gd name="connsiteX15552" fmla="*/ 614942 w 1842380"/>
                <a:gd name="connsiteY15552" fmla="*/ 1087560 h 1847704"/>
                <a:gd name="connsiteX15553" fmla="*/ 616007 w 1842380"/>
                <a:gd name="connsiteY15553" fmla="*/ 1087560 h 1847704"/>
                <a:gd name="connsiteX15554" fmla="*/ 618137 w 1842380"/>
                <a:gd name="connsiteY15554" fmla="*/ 1084365 h 1847704"/>
                <a:gd name="connsiteX15555" fmla="*/ 618137 w 1842380"/>
                <a:gd name="connsiteY15555" fmla="*/ 1082235 h 1847704"/>
                <a:gd name="connsiteX15556" fmla="*/ 617072 w 1842380"/>
                <a:gd name="connsiteY15556" fmla="*/ 1080105 h 1847704"/>
                <a:gd name="connsiteX15557" fmla="*/ 616007 w 1842380"/>
                <a:gd name="connsiteY15557" fmla="*/ 1079040 h 1847704"/>
                <a:gd name="connsiteX15558" fmla="*/ 614942 w 1842380"/>
                <a:gd name="connsiteY15558" fmla="*/ 1077975 h 1847704"/>
                <a:gd name="connsiteX15559" fmla="*/ 614942 w 1842380"/>
                <a:gd name="connsiteY15559" fmla="*/ 1050818 h 1847704"/>
                <a:gd name="connsiteX15560" fmla="*/ 616007 w 1842380"/>
                <a:gd name="connsiteY15560" fmla="*/ 1050818 h 1847704"/>
                <a:gd name="connsiteX15561" fmla="*/ 619202 w 1842380"/>
                <a:gd name="connsiteY15561" fmla="*/ 1050818 h 1847704"/>
                <a:gd name="connsiteX15562" fmla="*/ 623461 w 1842380"/>
                <a:gd name="connsiteY15562" fmla="*/ 1050818 h 1847704"/>
                <a:gd name="connsiteX15563" fmla="*/ 625591 w 1842380"/>
                <a:gd name="connsiteY15563" fmla="*/ 1051883 h 1847704"/>
                <a:gd name="connsiteX15564" fmla="*/ 626656 w 1842380"/>
                <a:gd name="connsiteY15564" fmla="*/ 1053481 h 1847704"/>
                <a:gd name="connsiteX15565" fmla="*/ 626656 w 1842380"/>
                <a:gd name="connsiteY15565" fmla="*/ 1053481 h 1847704"/>
                <a:gd name="connsiteX15566" fmla="*/ 626656 w 1842380"/>
                <a:gd name="connsiteY15566" fmla="*/ 1192991 h 1847704"/>
                <a:gd name="connsiteX15567" fmla="*/ 626656 w 1842380"/>
                <a:gd name="connsiteY15567" fmla="*/ 1199913 h 1847704"/>
                <a:gd name="connsiteX15568" fmla="*/ 615474 w 1842380"/>
                <a:gd name="connsiteY15568" fmla="*/ 1212160 h 1847704"/>
                <a:gd name="connsiteX15569" fmla="*/ 621332 w 1842380"/>
                <a:gd name="connsiteY15569" fmla="*/ 1214290 h 1847704"/>
                <a:gd name="connsiteX15570" fmla="*/ 627189 w 1842380"/>
                <a:gd name="connsiteY15570" fmla="*/ 1217485 h 1847704"/>
                <a:gd name="connsiteX15571" fmla="*/ 627189 w 1842380"/>
                <a:gd name="connsiteY15571" fmla="*/ 1226537 h 1847704"/>
                <a:gd name="connsiteX15572" fmla="*/ 619202 w 1842380"/>
                <a:gd name="connsiteY15572" fmla="*/ 1220679 h 1847704"/>
                <a:gd name="connsiteX15573" fmla="*/ 614942 w 1842380"/>
                <a:gd name="connsiteY15573" fmla="*/ 1218550 h 1847704"/>
                <a:gd name="connsiteX15574" fmla="*/ 614942 w 1842380"/>
                <a:gd name="connsiteY15574" fmla="*/ 1202575 h 1847704"/>
                <a:gd name="connsiteX15575" fmla="*/ 626656 w 1842380"/>
                <a:gd name="connsiteY15575" fmla="*/ 1192991 h 1847704"/>
                <a:gd name="connsiteX15576" fmla="*/ 626656 w 1842380"/>
                <a:gd name="connsiteY15576" fmla="*/ 1192991 h 1847704"/>
                <a:gd name="connsiteX15577" fmla="*/ 626656 w 1842380"/>
                <a:gd name="connsiteY15577" fmla="*/ 1192991 h 1847704"/>
                <a:gd name="connsiteX15578" fmla="*/ 626656 w 1842380"/>
                <a:gd name="connsiteY15578" fmla="*/ 1251563 h 1847704"/>
                <a:gd name="connsiteX15579" fmla="*/ 626656 w 1842380"/>
                <a:gd name="connsiteY15579" fmla="*/ 1259550 h 1847704"/>
                <a:gd name="connsiteX15580" fmla="*/ 614409 w 1842380"/>
                <a:gd name="connsiteY15580" fmla="*/ 1252628 h 1847704"/>
                <a:gd name="connsiteX15581" fmla="*/ 614409 w 1842380"/>
                <a:gd name="connsiteY15581" fmla="*/ 1244641 h 1847704"/>
                <a:gd name="connsiteX15582" fmla="*/ 626656 w 1842380"/>
                <a:gd name="connsiteY15582" fmla="*/ 1251563 h 1847704"/>
                <a:gd name="connsiteX15583" fmla="*/ 626656 w 1842380"/>
                <a:gd name="connsiteY15583" fmla="*/ 1251563 h 1847704"/>
                <a:gd name="connsiteX15584" fmla="*/ 626656 w 1842380"/>
                <a:gd name="connsiteY15584" fmla="*/ 1261680 h 1847704"/>
                <a:gd name="connsiteX15585" fmla="*/ 626656 w 1842380"/>
                <a:gd name="connsiteY15585" fmla="*/ 1270733 h 1847704"/>
                <a:gd name="connsiteX15586" fmla="*/ 617604 w 1842380"/>
                <a:gd name="connsiteY15586" fmla="*/ 1278720 h 1847704"/>
                <a:gd name="connsiteX15587" fmla="*/ 614409 w 1842380"/>
                <a:gd name="connsiteY15587" fmla="*/ 1281915 h 1847704"/>
                <a:gd name="connsiteX15588" fmla="*/ 614409 w 1842380"/>
                <a:gd name="connsiteY15588" fmla="*/ 1271798 h 1847704"/>
                <a:gd name="connsiteX15589" fmla="*/ 626656 w 1842380"/>
                <a:gd name="connsiteY15589" fmla="*/ 1261680 h 1847704"/>
                <a:gd name="connsiteX15590" fmla="*/ 626656 w 1842380"/>
                <a:gd name="connsiteY15590" fmla="*/ 1261680 h 1847704"/>
                <a:gd name="connsiteX15591" fmla="*/ 626656 w 1842380"/>
                <a:gd name="connsiteY15591" fmla="*/ 1320253 h 1847704"/>
                <a:gd name="connsiteX15592" fmla="*/ 626656 w 1842380"/>
                <a:gd name="connsiteY15592" fmla="*/ 1339422 h 1847704"/>
                <a:gd name="connsiteX15593" fmla="*/ 626656 w 1842380"/>
                <a:gd name="connsiteY15593" fmla="*/ 1337292 h 1847704"/>
                <a:gd name="connsiteX15594" fmla="*/ 614409 w 1842380"/>
                <a:gd name="connsiteY15594" fmla="*/ 1322916 h 1847704"/>
                <a:gd name="connsiteX15595" fmla="*/ 614409 w 1842380"/>
                <a:gd name="connsiteY15595" fmla="*/ 1311734 h 1847704"/>
                <a:gd name="connsiteX15596" fmla="*/ 626656 w 1842380"/>
                <a:gd name="connsiteY15596" fmla="*/ 1320253 h 1847704"/>
                <a:gd name="connsiteX15597" fmla="*/ 626656 w 1842380"/>
                <a:gd name="connsiteY15597" fmla="*/ 1320253 h 1847704"/>
                <a:gd name="connsiteX15598" fmla="*/ 626656 w 1842380"/>
                <a:gd name="connsiteY15598" fmla="*/ 1359657 h 1847704"/>
                <a:gd name="connsiteX15599" fmla="*/ 626656 w 1842380"/>
                <a:gd name="connsiteY15599" fmla="*/ 1395865 h 1847704"/>
                <a:gd name="connsiteX15600" fmla="*/ 625591 w 1842380"/>
                <a:gd name="connsiteY15600" fmla="*/ 1394800 h 1847704"/>
                <a:gd name="connsiteX15601" fmla="*/ 614409 w 1842380"/>
                <a:gd name="connsiteY15601" fmla="*/ 1388943 h 1847704"/>
                <a:gd name="connsiteX15602" fmla="*/ 614409 w 1842380"/>
                <a:gd name="connsiteY15602" fmla="*/ 1378826 h 1847704"/>
                <a:gd name="connsiteX15603" fmla="*/ 625591 w 1842380"/>
                <a:gd name="connsiteY15603" fmla="*/ 1384683 h 1847704"/>
                <a:gd name="connsiteX15604" fmla="*/ 625591 w 1842380"/>
                <a:gd name="connsiteY15604" fmla="*/ 1384683 h 1847704"/>
                <a:gd name="connsiteX15605" fmla="*/ 626656 w 1842380"/>
                <a:gd name="connsiteY15605" fmla="*/ 1384683 h 1847704"/>
                <a:gd name="connsiteX15606" fmla="*/ 626656 w 1842380"/>
                <a:gd name="connsiteY15606" fmla="*/ 1359657 h 1847704"/>
                <a:gd name="connsiteX15607" fmla="*/ 626656 w 1842380"/>
                <a:gd name="connsiteY15607" fmla="*/ 1359657 h 1847704"/>
                <a:gd name="connsiteX15608" fmla="*/ 626656 w 1842380"/>
                <a:gd name="connsiteY15608" fmla="*/ 1688729 h 1847704"/>
                <a:gd name="connsiteX15609" fmla="*/ 626656 w 1842380"/>
                <a:gd name="connsiteY15609" fmla="*/ 1732393 h 1847704"/>
                <a:gd name="connsiteX15610" fmla="*/ 617604 w 1842380"/>
                <a:gd name="connsiteY15610" fmla="*/ 1703106 h 1847704"/>
                <a:gd name="connsiteX15611" fmla="*/ 614409 w 1842380"/>
                <a:gd name="connsiteY15611" fmla="*/ 1699911 h 1847704"/>
                <a:gd name="connsiteX15612" fmla="*/ 614409 w 1842380"/>
                <a:gd name="connsiteY15612" fmla="*/ 1679677 h 1847704"/>
                <a:gd name="connsiteX15613" fmla="*/ 626656 w 1842380"/>
                <a:gd name="connsiteY15613" fmla="*/ 1688729 h 1847704"/>
                <a:gd name="connsiteX15614" fmla="*/ 626656 w 1842380"/>
                <a:gd name="connsiteY15614" fmla="*/ 1688729 h 1847704"/>
                <a:gd name="connsiteX15615" fmla="*/ 626656 w 1842380"/>
                <a:gd name="connsiteY15615" fmla="*/ 1779783 h 1847704"/>
                <a:gd name="connsiteX15616" fmla="*/ 626656 w 1842380"/>
                <a:gd name="connsiteY15616" fmla="*/ 1795758 h 1847704"/>
                <a:gd name="connsiteX15617" fmla="*/ 614409 w 1842380"/>
                <a:gd name="connsiteY15617" fmla="*/ 1792563 h 1847704"/>
                <a:gd name="connsiteX15618" fmla="*/ 614409 w 1842380"/>
                <a:gd name="connsiteY15618" fmla="*/ 1776588 h 1847704"/>
                <a:gd name="connsiteX15619" fmla="*/ 626656 w 1842380"/>
                <a:gd name="connsiteY15619" fmla="*/ 1779783 h 1847704"/>
                <a:gd name="connsiteX15620" fmla="*/ 626656 w 1842380"/>
                <a:gd name="connsiteY15620" fmla="*/ 1779783 h 1847704"/>
                <a:gd name="connsiteX15621" fmla="*/ 613877 w 1842380"/>
                <a:gd name="connsiteY15621" fmla="*/ 1176484 h 1847704"/>
                <a:gd name="connsiteX15622" fmla="*/ 613877 w 1842380"/>
                <a:gd name="connsiteY15622" fmla="*/ 1153055 h 1847704"/>
                <a:gd name="connsiteX15623" fmla="*/ 614942 w 1842380"/>
                <a:gd name="connsiteY15623" fmla="*/ 1154119 h 1847704"/>
                <a:gd name="connsiteX15624" fmla="*/ 617072 w 1842380"/>
                <a:gd name="connsiteY15624" fmla="*/ 1155184 h 1847704"/>
                <a:gd name="connsiteX15625" fmla="*/ 620267 w 1842380"/>
                <a:gd name="connsiteY15625" fmla="*/ 1156249 h 1847704"/>
                <a:gd name="connsiteX15626" fmla="*/ 621332 w 1842380"/>
                <a:gd name="connsiteY15626" fmla="*/ 1157314 h 1847704"/>
                <a:gd name="connsiteX15627" fmla="*/ 622397 w 1842380"/>
                <a:gd name="connsiteY15627" fmla="*/ 1161574 h 1847704"/>
                <a:gd name="connsiteX15628" fmla="*/ 622397 w 1842380"/>
                <a:gd name="connsiteY15628" fmla="*/ 1164769 h 1847704"/>
                <a:gd name="connsiteX15629" fmla="*/ 621332 w 1842380"/>
                <a:gd name="connsiteY15629" fmla="*/ 1167964 h 1847704"/>
                <a:gd name="connsiteX15630" fmla="*/ 621332 w 1842380"/>
                <a:gd name="connsiteY15630" fmla="*/ 1171159 h 1847704"/>
                <a:gd name="connsiteX15631" fmla="*/ 618137 w 1842380"/>
                <a:gd name="connsiteY15631" fmla="*/ 1172224 h 1847704"/>
                <a:gd name="connsiteX15632" fmla="*/ 616007 w 1842380"/>
                <a:gd name="connsiteY15632" fmla="*/ 1174354 h 1847704"/>
                <a:gd name="connsiteX15633" fmla="*/ 613877 w 1842380"/>
                <a:gd name="connsiteY15633" fmla="*/ 1176484 h 1847704"/>
                <a:gd name="connsiteX15634" fmla="*/ 613877 w 1842380"/>
                <a:gd name="connsiteY15634" fmla="*/ 1176484 h 1847704"/>
                <a:gd name="connsiteX15635" fmla="*/ 613877 w 1842380"/>
                <a:gd name="connsiteY15635" fmla="*/ 1136015 h 1847704"/>
                <a:gd name="connsiteX15636" fmla="*/ 616007 w 1842380"/>
                <a:gd name="connsiteY15636" fmla="*/ 1136015 h 1847704"/>
                <a:gd name="connsiteX15637" fmla="*/ 618137 w 1842380"/>
                <a:gd name="connsiteY15637" fmla="*/ 1136015 h 1847704"/>
                <a:gd name="connsiteX15638" fmla="*/ 619202 w 1842380"/>
                <a:gd name="connsiteY15638" fmla="*/ 1133885 h 1847704"/>
                <a:gd name="connsiteX15639" fmla="*/ 619202 w 1842380"/>
                <a:gd name="connsiteY15639" fmla="*/ 1132820 h 1847704"/>
                <a:gd name="connsiteX15640" fmla="*/ 619202 w 1842380"/>
                <a:gd name="connsiteY15640" fmla="*/ 1131755 h 1847704"/>
                <a:gd name="connsiteX15641" fmla="*/ 618137 w 1842380"/>
                <a:gd name="connsiteY15641" fmla="*/ 1129625 h 1847704"/>
                <a:gd name="connsiteX15642" fmla="*/ 617072 w 1842380"/>
                <a:gd name="connsiteY15642" fmla="*/ 1128560 h 1847704"/>
                <a:gd name="connsiteX15643" fmla="*/ 616007 w 1842380"/>
                <a:gd name="connsiteY15643" fmla="*/ 1126431 h 1847704"/>
                <a:gd name="connsiteX15644" fmla="*/ 614942 w 1842380"/>
                <a:gd name="connsiteY15644" fmla="*/ 1125366 h 1847704"/>
                <a:gd name="connsiteX15645" fmla="*/ 613877 w 1842380"/>
                <a:gd name="connsiteY15645" fmla="*/ 1124301 h 1847704"/>
                <a:gd name="connsiteX15646" fmla="*/ 613877 w 1842380"/>
                <a:gd name="connsiteY15646" fmla="*/ 1136015 h 1847704"/>
                <a:gd name="connsiteX15647" fmla="*/ 613877 w 1842380"/>
                <a:gd name="connsiteY15647" fmla="*/ 56146 h 1847704"/>
                <a:gd name="connsiteX15648" fmla="*/ 613877 w 1842380"/>
                <a:gd name="connsiteY15648" fmla="*/ 73185 h 1847704"/>
                <a:gd name="connsiteX15649" fmla="*/ 601630 w 1842380"/>
                <a:gd name="connsiteY15649" fmla="*/ 79043 h 1847704"/>
                <a:gd name="connsiteX15650" fmla="*/ 601630 w 1842380"/>
                <a:gd name="connsiteY15650" fmla="*/ 62003 h 1847704"/>
                <a:gd name="connsiteX15651" fmla="*/ 613877 w 1842380"/>
                <a:gd name="connsiteY15651" fmla="*/ 56146 h 1847704"/>
                <a:gd name="connsiteX15652" fmla="*/ 613877 w 1842380"/>
                <a:gd name="connsiteY15652" fmla="*/ 56146 h 1847704"/>
                <a:gd name="connsiteX15653" fmla="*/ 613877 w 1842380"/>
                <a:gd name="connsiteY15653" fmla="*/ 99809 h 1847704"/>
                <a:gd name="connsiteX15654" fmla="*/ 613877 w 1842380"/>
                <a:gd name="connsiteY15654" fmla="*/ 124836 h 1847704"/>
                <a:gd name="connsiteX15655" fmla="*/ 601630 w 1842380"/>
                <a:gd name="connsiteY15655" fmla="*/ 112589 h 1847704"/>
                <a:gd name="connsiteX15656" fmla="*/ 601630 w 1842380"/>
                <a:gd name="connsiteY15656" fmla="*/ 90225 h 1847704"/>
                <a:gd name="connsiteX15657" fmla="*/ 613877 w 1842380"/>
                <a:gd name="connsiteY15657" fmla="*/ 99809 h 1847704"/>
                <a:gd name="connsiteX15658" fmla="*/ 613877 w 1842380"/>
                <a:gd name="connsiteY15658" fmla="*/ 99809 h 1847704"/>
                <a:gd name="connsiteX15659" fmla="*/ 613877 w 1842380"/>
                <a:gd name="connsiteY15659" fmla="*/ 153057 h 1847704"/>
                <a:gd name="connsiteX15660" fmla="*/ 613877 w 1842380"/>
                <a:gd name="connsiteY15660" fmla="*/ 170097 h 1847704"/>
                <a:gd name="connsiteX15661" fmla="*/ 601630 w 1842380"/>
                <a:gd name="connsiteY15661" fmla="*/ 173292 h 1847704"/>
                <a:gd name="connsiteX15662" fmla="*/ 601630 w 1842380"/>
                <a:gd name="connsiteY15662" fmla="*/ 156252 h 1847704"/>
                <a:gd name="connsiteX15663" fmla="*/ 613877 w 1842380"/>
                <a:gd name="connsiteY15663" fmla="*/ 153057 h 1847704"/>
                <a:gd name="connsiteX15664" fmla="*/ 613877 w 1842380"/>
                <a:gd name="connsiteY15664" fmla="*/ 153057 h 1847704"/>
                <a:gd name="connsiteX15665" fmla="*/ 613877 w 1842380"/>
                <a:gd name="connsiteY15665" fmla="*/ 478403 h 1847704"/>
                <a:gd name="connsiteX15666" fmla="*/ 613877 w 1842380"/>
                <a:gd name="connsiteY15666" fmla="*/ 489585 h 1847704"/>
                <a:gd name="connsiteX15667" fmla="*/ 602695 w 1842380"/>
                <a:gd name="connsiteY15667" fmla="*/ 499702 h 1847704"/>
                <a:gd name="connsiteX15668" fmla="*/ 602695 w 1842380"/>
                <a:gd name="connsiteY15668" fmla="*/ 499702 h 1847704"/>
                <a:gd name="connsiteX15669" fmla="*/ 601630 w 1842380"/>
                <a:gd name="connsiteY15669" fmla="*/ 500767 h 1847704"/>
                <a:gd name="connsiteX15670" fmla="*/ 613877 w 1842380"/>
                <a:gd name="connsiteY15670" fmla="*/ 505027 h 1847704"/>
                <a:gd name="connsiteX15671" fmla="*/ 613877 w 1842380"/>
                <a:gd name="connsiteY15671" fmla="*/ 516209 h 1847704"/>
                <a:gd name="connsiteX15672" fmla="*/ 601630 w 1842380"/>
                <a:gd name="connsiteY15672" fmla="*/ 511949 h 1847704"/>
                <a:gd name="connsiteX15673" fmla="*/ 601630 w 1842380"/>
                <a:gd name="connsiteY15673" fmla="*/ 488520 h 1847704"/>
                <a:gd name="connsiteX15674" fmla="*/ 613877 w 1842380"/>
                <a:gd name="connsiteY15674" fmla="*/ 478403 h 1847704"/>
                <a:gd name="connsiteX15675" fmla="*/ 613877 w 1842380"/>
                <a:gd name="connsiteY15675" fmla="*/ 478403 h 1847704"/>
                <a:gd name="connsiteX15676" fmla="*/ 613877 w 1842380"/>
                <a:gd name="connsiteY15676" fmla="*/ 542300 h 1847704"/>
                <a:gd name="connsiteX15677" fmla="*/ 613877 w 1842380"/>
                <a:gd name="connsiteY15677" fmla="*/ 552417 h 1847704"/>
                <a:gd name="connsiteX15678" fmla="*/ 612812 w 1842380"/>
                <a:gd name="connsiteY15678" fmla="*/ 552417 h 1847704"/>
                <a:gd name="connsiteX15679" fmla="*/ 601630 w 1842380"/>
                <a:gd name="connsiteY15679" fmla="*/ 569457 h 1847704"/>
                <a:gd name="connsiteX15680" fmla="*/ 601630 w 1842380"/>
                <a:gd name="connsiteY15680" fmla="*/ 554547 h 1847704"/>
                <a:gd name="connsiteX15681" fmla="*/ 602695 w 1842380"/>
                <a:gd name="connsiteY15681" fmla="*/ 552417 h 1847704"/>
                <a:gd name="connsiteX15682" fmla="*/ 601630 w 1842380"/>
                <a:gd name="connsiteY15682" fmla="*/ 552417 h 1847704"/>
                <a:gd name="connsiteX15683" fmla="*/ 601630 w 1842380"/>
                <a:gd name="connsiteY15683" fmla="*/ 541235 h 1847704"/>
                <a:gd name="connsiteX15684" fmla="*/ 611747 w 1842380"/>
                <a:gd name="connsiteY15684" fmla="*/ 543365 h 1847704"/>
                <a:gd name="connsiteX15685" fmla="*/ 613877 w 1842380"/>
                <a:gd name="connsiteY15685" fmla="*/ 542300 h 1847704"/>
                <a:gd name="connsiteX15686" fmla="*/ 613877 w 1842380"/>
                <a:gd name="connsiteY15686" fmla="*/ 542300 h 1847704"/>
                <a:gd name="connsiteX15687" fmla="*/ 613877 w 1842380"/>
                <a:gd name="connsiteY15687" fmla="*/ 584366 h 1847704"/>
                <a:gd name="connsiteX15688" fmla="*/ 613877 w 1842380"/>
                <a:gd name="connsiteY15688" fmla="*/ 594483 h 1847704"/>
                <a:gd name="connsiteX15689" fmla="*/ 604825 w 1842380"/>
                <a:gd name="connsiteY15689" fmla="*/ 585431 h 1847704"/>
                <a:gd name="connsiteX15690" fmla="*/ 601630 w 1842380"/>
                <a:gd name="connsiteY15690" fmla="*/ 594483 h 1847704"/>
                <a:gd name="connsiteX15691" fmla="*/ 601630 w 1842380"/>
                <a:gd name="connsiteY15691" fmla="*/ 573184 h 1847704"/>
                <a:gd name="connsiteX15692" fmla="*/ 602695 w 1842380"/>
                <a:gd name="connsiteY15692" fmla="*/ 575314 h 1847704"/>
                <a:gd name="connsiteX15693" fmla="*/ 613877 w 1842380"/>
                <a:gd name="connsiteY15693" fmla="*/ 584366 h 1847704"/>
                <a:gd name="connsiteX15694" fmla="*/ 613877 w 1842380"/>
                <a:gd name="connsiteY15694" fmla="*/ 584366 h 1847704"/>
                <a:gd name="connsiteX15695" fmla="*/ 613877 w 1842380"/>
                <a:gd name="connsiteY15695" fmla="*/ 613120 h 1847704"/>
                <a:gd name="connsiteX15696" fmla="*/ 613877 w 1842380"/>
                <a:gd name="connsiteY15696" fmla="*/ 624302 h 1847704"/>
                <a:gd name="connsiteX15697" fmla="*/ 613877 w 1842380"/>
                <a:gd name="connsiteY15697" fmla="*/ 655718 h 1847704"/>
                <a:gd name="connsiteX15698" fmla="*/ 613877 w 1842380"/>
                <a:gd name="connsiteY15698" fmla="*/ 663706 h 1847704"/>
                <a:gd name="connsiteX15699" fmla="*/ 601630 w 1842380"/>
                <a:gd name="connsiteY15699" fmla="*/ 651459 h 1847704"/>
                <a:gd name="connsiteX15700" fmla="*/ 601630 w 1842380"/>
                <a:gd name="connsiteY15700" fmla="*/ 632289 h 1847704"/>
                <a:gd name="connsiteX15701" fmla="*/ 613877 w 1842380"/>
                <a:gd name="connsiteY15701" fmla="*/ 613120 h 1847704"/>
                <a:gd name="connsiteX15702" fmla="*/ 613877 w 1842380"/>
                <a:gd name="connsiteY15702" fmla="*/ 613120 h 1847704"/>
                <a:gd name="connsiteX15703" fmla="*/ 613877 w 1842380"/>
                <a:gd name="connsiteY15703" fmla="*/ 752097 h 1847704"/>
                <a:gd name="connsiteX15704" fmla="*/ 613877 w 1842380"/>
                <a:gd name="connsiteY15704" fmla="*/ 790436 h 1847704"/>
                <a:gd name="connsiteX15705" fmla="*/ 613877 w 1842380"/>
                <a:gd name="connsiteY15705" fmla="*/ 790436 h 1847704"/>
                <a:gd name="connsiteX15706" fmla="*/ 611747 w 1842380"/>
                <a:gd name="connsiteY15706" fmla="*/ 792566 h 1847704"/>
                <a:gd name="connsiteX15707" fmla="*/ 610682 w 1842380"/>
                <a:gd name="connsiteY15707" fmla="*/ 796825 h 1847704"/>
                <a:gd name="connsiteX15708" fmla="*/ 608552 w 1842380"/>
                <a:gd name="connsiteY15708" fmla="*/ 801085 h 1847704"/>
                <a:gd name="connsiteX15709" fmla="*/ 604292 w 1842380"/>
                <a:gd name="connsiteY15709" fmla="*/ 806943 h 1847704"/>
                <a:gd name="connsiteX15710" fmla="*/ 604292 w 1842380"/>
                <a:gd name="connsiteY15710" fmla="*/ 810137 h 1847704"/>
                <a:gd name="connsiteX15711" fmla="*/ 602162 w 1842380"/>
                <a:gd name="connsiteY15711" fmla="*/ 815995 h 1847704"/>
                <a:gd name="connsiteX15712" fmla="*/ 602162 w 1842380"/>
                <a:gd name="connsiteY15712" fmla="*/ 818125 h 1847704"/>
                <a:gd name="connsiteX15713" fmla="*/ 602162 w 1842380"/>
                <a:gd name="connsiteY15713" fmla="*/ 818125 h 1847704"/>
                <a:gd name="connsiteX15714" fmla="*/ 602162 w 1842380"/>
                <a:gd name="connsiteY15714" fmla="*/ 775526 h 1847704"/>
                <a:gd name="connsiteX15715" fmla="*/ 603227 w 1842380"/>
                <a:gd name="connsiteY15715" fmla="*/ 773396 h 1847704"/>
                <a:gd name="connsiteX15716" fmla="*/ 606422 w 1842380"/>
                <a:gd name="connsiteY15716" fmla="*/ 767539 h 1847704"/>
                <a:gd name="connsiteX15717" fmla="*/ 609617 w 1842380"/>
                <a:gd name="connsiteY15717" fmla="*/ 759552 h 1847704"/>
                <a:gd name="connsiteX15718" fmla="*/ 612812 w 1842380"/>
                <a:gd name="connsiteY15718" fmla="*/ 756357 h 1847704"/>
                <a:gd name="connsiteX15719" fmla="*/ 613877 w 1842380"/>
                <a:gd name="connsiteY15719" fmla="*/ 752097 h 1847704"/>
                <a:gd name="connsiteX15720" fmla="*/ 613877 w 1842380"/>
                <a:gd name="connsiteY15720" fmla="*/ 752097 h 1847704"/>
                <a:gd name="connsiteX15721" fmla="*/ 613877 w 1842380"/>
                <a:gd name="connsiteY15721" fmla="*/ 820787 h 1847704"/>
                <a:gd name="connsiteX15722" fmla="*/ 613877 w 1842380"/>
                <a:gd name="connsiteY15722" fmla="*/ 886282 h 1847704"/>
                <a:gd name="connsiteX15723" fmla="*/ 612812 w 1842380"/>
                <a:gd name="connsiteY15723" fmla="*/ 886282 h 1847704"/>
                <a:gd name="connsiteX15724" fmla="*/ 609617 w 1842380"/>
                <a:gd name="connsiteY15724" fmla="*/ 884152 h 1847704"/>
                <a:gd name="connsiteX15725" fmla="*/ 605357 w 1842380"/>
                <a:gd name="connsiteY15725" fmla="*/ 882022 h 1847704"/>
                <a:gd name="connsiteX15726" fmla="*/ 602162 w 1842380"/>
                <a:gd name="connsiteY15726" fmla="*/ 877762 h 1847704"/>
                <a:gd name="connsiteX15727" fmla="*/ 602162 w 1842380"/>
                <a:gd name="connsiteY15727" fmla="*/ 847411 h 1847704"/>
                <a:gd name="connsiteX15728" fmla="*/ 602162 w 1842380"/>
                <a:gd name="connsiteY15728" fmla="*/ 847411 h 1847704"/>
                <a:gd name="connsiteX15729" fmla="*/ 608020 w 1842380"/>
                <a:gd name="connsiteY15729" fmla="*/ 846346 h 1847704"/>
                <a:gd name="connsiteX15730" fmla="*/ 609085 w 1842380"/>
                <a:gd name="connsiteY15730" fmla="*/ 844216 h 1847704"/>
                <a:gd name="connsiteX15731" fmla="*/ 609085 w 1842380"/>
                <a:gd name="connsiteY15731" fmla="*/ 839956 h 1847704"/>
                <a:gd name="connsiteX15732" fmla="*/ 608020 w 1842380"/>
                <a:gd name="connsiteY15732" fmla="*/ 836761 h 1847704"/>
                <a:gd name="connsiteX15733" fmla="*/ 609085 w 1842380"/>
                <a:gd name="connsiteY15733" fmla="*/ 833567 h 1847704"/>
                <a:gd name="connsiteX15734" fmla="*/ 611214 w 1842380"/>
                <a:gd name="connsiteY15734" fmla="*/ 831437 h 1847704"/>
                <a:gd name="connsiteX15735" fmla="*/ 613344 w 1842380"/>
                <a:gd name="connsiteY15735" fmla="*/ 827177 h 1847704"/>
                <a:gd name="connsiteX15736" fmla="*/ 614409 w 1842380"/>
                <a:gd name="connsiteY15736" fmla="*/ 823982 h 1847704"/>
                <a:gd name="connsiteX15737" fmla="*/ 614409 w 1842380"/>
                <a:gd name="connsiteY15737" fmla="*/ 820787 h 1847704"/>
                <a:gd name="connsiteX15738" fmla="*/ 613877 w 1842380"/>
                <a:gd name="connsiteY15738" fmla="*/ 820787 h 1847704"/>
                <a:gd name="connsiteX15739" fmla="*/ 613877 w 1842380"/>
                <a:gd name="connsiteY15739" fmla="*/ 907049 h 1847704"/>
                <a:gd name="connsiteX15740" fmla="*/ 613877 w 1842380"/>
                <a:gd name="connsiteY15740" fmla="*/ 913971 h 1847704"/>
                <a:gd name="connsiteX15741" fmla="*/ 601630 w 1842380"/>
                <a:gd name="connsiteY15741" fmla="*/ 911841 h 1847704"/>
                <a:gd name="connsiteX15742" fmla="*/ 601630 w 1842380"/>
                <a:gd name="connsiteY15742" fmla="*/ 905984 h 1847704"/>
                <a:gd name="connsiteX15743" fmla="*/ 613877 w 1842380"/>
                <a:gd name="connsiteY15743" fmla="*/ 907049 h 1847704"/>
                <a:gd name="connsiteX15744" fmla="*/ 613877 w 1842380"/>
                <a:gd name="connsiteY15744" fmla="*/ 907049 h 1847704"/>
                <a:gd name="connsiteX15745" fmla="*/ 613877 w 1842380"/>
                <a:gd name="connsiteY15745" fmla="*/ 955504 h 1847704"/>
                <a:gd name="connsiteX15746" fmla="*/ 613877 w 1842380"/>
                <a:gd name="connsiteY15746" fmla="*/ 962427 h 1847704"/>
                <a:gd name="connsiteX15747" fmla="*/ 606955 w 1842380"/>
                <a:gd name="connsiteY15747" fmla="*/ 961362 h 1847704"/>
                <a:gd name="connsiteX15748" fmla="*/ 601097 w 1842380"/>
                <a:gd name="connsiteY15748" fmla="*/ 962427 h 1847704"/>
                <a:gd name="connsiteX15749" fmla="*/ 601097 w 1842380"/>
                <a:gd name="connsiteY15749" fmla="*/ 931010 h 1847704"/>
                <a:gd name="connsiteX15750" fmla="*/ 601097 w 1842380"/>
                <a:gd name="connsiteY15750" fmla="*/ 934205 h 1847704"/>
                <a:gd name="connsiteX15751" fmla="*/ 601097 w 1842380"/>
                <a:gd name="connsiteY15751" fmla="*/ 934205 h 1847704"/>
                <a:gd name="connsiteX15752" fmla="*/ 603227 w 1842380"/>
                <a:gd name="connsiteY15752" fmla="*/ 947517 h 1847704"/>
                <a:gd name="connsiteX15753" fmla="*/ 604292 w 1842380"/>
                <a:gd name="connsiteY15753" fmla="*/ 950712 h 1847704"/>
                <a:gd name="connsiteX15754" fmla="*/ 613877 w 1842380"/>
                <a:gd name="connsiteY15754" fmla="*/ 955504 h 1847704"/>
                <a:gd name="connsiteX15755" fmla="*/ 613877 w 1842380"/>
                <a:gd name="connsiteY15755" fmla="*/ 955504 h 1847704"/>
                <a:gd name="connsiteX15756" fmla="*/ 613877 w 1842380"/>
                <a:gd name="connsiteY15756" fmla="*/ 980531 h 1847704"/>
                <a:gd name="connsiteX15757" fmla="*/ 613877 w 1842380"/>
                <a:gd name="connsiteY15757" fmla="*/ 1008752 h 1847704"/>
                <a:gd name="connsiteX15758" fmla="*/ 613877 w 1842380"/>
                <a:gd name="connsiteY15758" fmla="*/ 1009817 h 1847704"/>
                <a:gd name="connsiteX15759" fmla="*/ 612812 w 1842380"/>
                <a:gd name="connsiteY15759" fmla="*/ 1013012 h 1847704"/>
                <a:gd name="connsiteX15760" fmla="*/ 612812 w 1842380"/>
                <a:gd name="connsiteY15760" fmla="*/ 1017272 h 1847704"/>
                <a:gd name="connsiteX15761" fmla="*/ 613877 w 1842380"/>
                <a:gd name="connsiteY15761" fmla="*/ 1019402 h 1847704"/>
                <a:gd name="connsiteX15762" fmla="*/ 613877 w 1842380"/>
                <a:gd name="connsiteY15762" fmla="*/ 1019402 h 1847704"/>
                <a:gd name="connsiteX15763" fmla="*/ 613877 w 1842380"/>
                <a:gd name="connsiteY15763" fmla="*/ 1035376 h 1847704"/>
                <a:gd name="connsiteX15764" fmla="*/ 611747 w 1842380"/>
                <a:gd name="connsiteY15764" fmla="*/ 1035376 h 1847704"/>
                <a:gd name="connsiteX15765" fmla="*/ 607487 w 1842380"/>
                <a:gd name="connsiteY15765" fmla="*/ 1036441 h 1847704"/>
                <a:gd name="connsiteX15766" fmla="*/ 604292 w 1842380"/>
                <a:gd name="connsiteY15766" fmla="*/ 1037506 h 1847704"/>
                <a:gd name="connsiteX15767" fmla="*/ 602162 w 1842380"/>
                <a:gd name="connsiteY15767" fmla="*/ 1037506 h 1847704"/>
                <a:gd name="connsiteX15768" fmla="*/ 602162 w 1842380"/>
                <a:gd name="connsiteY15768" fmla="*/ 985856 h 1847704"/>
                <a:gd name="connsiteX15769" fmla="*/ 605357 w 1842380"/>
                <a:gd name="connsiteY15769" fmla="*/ 983726 h 1847704"/>
                <a:gd name="connsiteX15770" fmla="*/ 608552 w 1842380"/>
                <a:gd name="connsiteY15770" fmla="*/ 982661 h 1847704"/>
                <a:gd name="connsiteX15771" fmla="*/ 612812 w 1842380"/>
                <a:gd name="connsiteY15771" fmla="*/ 980531 h 1847704"/>
                <a:gd name="connsiteX15772" fmla="*/ 613877 w 1842380"/>
                <a:gd name="connsiteY15772" fmla="*/ 980531 h 1847704"/>
                <a:gd name="connsiteX15773" fmla="*/ 613877 w 1842380"/>
                <a:gd name="connsiteY15773" fmla="*/ 980531 h 1847704"/>
                <a:gd name="connsiteX15774" fmla="*/ 613877 w 1842380"/>
                <a:gd name="connsiteY15774" fmla="*/ 1051351 h 1847704"/>
                <a:gd name="connsiteX15775" fmla="*/ 613877 w 1842380"/>
                <a:gd name="connsiteY15775" fmla="*/ 1078507 h 1847704"/>
                <a:gd name="connsiteX15776" fmla="*/ 611747 w 1842380"/>
                <a:gd name="connsiteY15776" fmla="*/ 1076377 h 1847704"/>
                <a:gd name="connsiteX15777" fmla="*/ 610682 w 1842380"/>
                <a:gd name="connsiteY15777" fmla="*/ 1075312 h 1847704"/>
                <a:gd name="connsiteX15778" fmla="*/ 607487 w 1842380"/>
                <a:gd name="connsiteY15778" fmla="*/ 1075312 h 1847704"/>
                <a:gd name="connsiteX15779" fmla="*/ 605357 w 1842380"/>
                <a:gd name="connsiteY15779" fmla="*/ 1076377 h 1847704"/>
                <a:gd name="connsiteX15780" fmla="*/ 604292 w 1842380"/>
                <a:gd name="connsiteY15780" fmla="*/ 1077442 h 1847704"/>
                <a:gd name="connsiteX15781" fmla="*/ 604292 w 1842380"/>
                <a:gd name="connsiteY15781" fmla="*/ 1079572 h 1847704"/>
                <a:gd name="connsiteX15782" fmla="*/ 604292 w 1842380"/>
                <a:gd name="connsiteY15782" fmla="*/ 1081702 h 1847704"/>
                <a:gd name="connsiteX15783" fmla="*/ 605357 w 1842380"/>
                <a:gd name="connsiteY15783" fmla="*/ 1083832 h 1847704"/>
                <a:gd name="connsiteX15784" fmla="*/ 607487 w 1842380"/>
                <a:gd name="connsiteY15784" fmla="*/ 1085962 h 1847704"/>
                <a:gd name="connsiteX15785" fmla="*/ 609617 w 1842380"/>
                <a:gd name="connsiteY15785" fmla="*/ 1088092 h 1847704"/>
                <a:gd name="connsiteX15786" fmla="*/ 610682 w 1842380"/>
                <a:gd name="connsiteY15786" fmla="*/ 1088092 h 1847704"/>
                <a:gd name="connsiteX15787" fmla="*/ 613877 w 1842380"/>
                <a:gd name="connsiteY15787" fmla="*/ 1088092 h 1847704"/>
                <a:gd name="connsiteX15788" fmla="*/ 613877 w 1842380"/>
                <a:gd name="connsiteY15788" fmla="*/ 1119508 h 1847704"/>
                <a:gd name="connsiteX15789" fmla="*/ 613877 w 1842380"/>
                <a:gd name="connsiteY15789" fmla="*/ 1119508 h 1847704"/>
                <a:gd name="connsiteX15790" fmla="*/ 613877 w 1842380"/>
                <a:gd name="connsiteY15790" fmla="*/ 1121638 h 1847704"/>
                <a:gd name="connsiteX15791" fmla="*/ 613877 w 1842380"/>
                <a:gd name="connsiteY15791" fmla="*/ 1122703 h 1847704"/>
                <a:gd name="connsiteX15792" fmla="*/ 613877 w 1842380"/>
                <a:gd name="connsiteY15792" fmla="*/ 1134950 h 1847704"/>
                <a:gd name="connsiteX15793" fmla="*/ 611747 w 1842380"/>
                <a:gd name="connsiteY15793" fmla="*/ 1136015 h 1847704"/>
                <a:gd name="connsiteX15794" fmla="*/ 608552 w 1842380"/>
                <a:gd name="connsiteY15794" fmla="*/ 1133885 h 1847704"/>
                <a:gd name="connsiteX15795" fmla="*/ 606422 w 1842380"/>
                <a:gd name="connsiteY15795" fmla="*/ 1131755 h 1847704"/>
                <a:gd name="connsiteX15796" fmla="*/ 605357 w 1842380"/>
                <a:gd name="connsiteY15796" fmla="*/ 1130690 h 1847704"/>
                <a:gd name="connsiteX15797" fmla="*/ 603227 w 1842380"/>
                <a:gd name="connsiteY15797" fmla="*/ 1129625 h 1847704"/>
                <a:gd name="connsiteX15798" fmla="*/ 602162 w 1842380"/>
                <a:gd name="connsiteY15798" fmla="*/ 1127495 h 1847704"/>
                <a:gd name="connsiteX15799" fmla="*/ 602162 w 1842380"/>
                <a:gd name="connsiteY15799" fmla="*/ 1056676 h 1847704"/>
                <a:gd name="connsiteX15800" fmla="*/ 603227 w 1842380"/>
                <a:gd name="connsiteY15800" fmla="*/ 1056676 h 1847704"/>
                <a:gd name="connsiteX15801" fmla="*/ 606422 w 1842380"/>
                <a:gd name="connsiteY15801" fmla="*/ 1055611 h 1847704"/>
                <a:gd name="connsiteX15802" fmla="*/ 609617 w 1842380"/>
                <a:gd name="connsiteY15802" fmla="*/ 1054546 h 1847704"/>
                <a:gd name="connsiteX15803" fmla="*/ 612812 w 1842380"/>
                <a:gd name="connsiteY15803" fmla="*/ 1052416 h 1847704"/>
                <a:gd name="connsiteX15804" fmla="*/ 613877 w 1842380"/>
                <a:gd name="connsiteY15804" fmla="*/ 1051351 h 1847704"/>
                <a:gd name="connsiteX15805" fmla="*/ 613877 w 1842380"/>
                <a:gd name="connsiteY15805" fmla="*/ 1051351 h 1847704"/>
                <a:gd name="connsiteX15806" fmla="*/ 613877 w 1842380"/>
                <a:gd name="connsiteY15806" fmla="*/ 1152522 h 1847704"/>
                <a:gd name="connsiteX15807" fmla="*/ 613877 w 1842380"/>
                <a:gd name="connsiteY15807" fmla="*/ 1175951 h 1847704"/>
                <a:gd name="connsiteX15808" fmla="*/ 612812 w 1842380"/>
                <a:gd name="connsiteY15808" fmla="*/ 1175951 h 1847704"/>
                <a:gd name="connsiteX15809" fmla="*/ 610682 w 1842380"/>
                <a:gd name="connsiteY15809" fmla="*/ 1174886 h 1847704"/>
                <a:gd name="connsiteX15810" fmla="*/ 608552 w 1842380"/>
                <a:gd name="connsiteY15810" fmla="*/ 1172756 h 1847704"/>
                <a:gd name="connsiteX15811" fmla="*/ 602695 w 1842380"/>
                <a:gd name="connsiteY15811" fmla="*/ 1169561 h 1847704"/>
                <a:gd name="connsiteX15812" fmla="*/ 601630 w 1842380"/>
                <a:gd name="connsiteY15812" fmla="*/ 1167431 h 1847704"/>
                <a:gd name="connsiteX15813" fmla="*/ 601630 w 1842380"/>
                <a:gd name="connsiteY15813" fmla="*/ 1143470 h 1847704"/>
                <a:gd name="connsiteX15814" fmla="*/ 603760 w 1842380"/>
                <a:gd name="connsiteY15814" fmla="*/ 1146665 h 1847704"/>
                <a:gd name="connsiteX15815" fmla="*/ 608020 w 1842380"/>
                <a:gd name="connsiteY15815" fmla="*/ 1149860 h 1847704"/>
                <a:gd name="connsiteX15816" fmla="*/ 611214 w 1842380"/>
                <a:gd name="connsiteY15816" fmla="*/ 1150925 h 1847704"/>
                <a:gd name="connsiteX15817" fmla="*/ 613877 w 1842380"/>
                <a:gd name="connsiteY15817" fmla="*/ 1152522 h 1847704"/>
                <a:gd name="connsiteX15818" fmla="*/ 613877 w 1842380"/>
                <a:gd name="connsiteY15818" fmla="*/ 1152522 h 1847704"/>
                <a:gd name="connsiteX15819" fmla="*/ 613877 w 1842380"/>
                <a:gd name="connsiteY15819" fmla="*/ 1203108 h 1847704"/>
                <a:gd name="connsiteX15820" fmla="*/ 613877 w 1842380"/>
                <a:gd name="connsiteY15820" fmla="*/ 1219082 h 1847704"/>
                <a:gd name="connsiteX15821" fmla="*/ 613877 w 1842380"/>
                <a:gd name="connsiteY15821" fmla="*/ 1219082 h 1847704"/>
                <a:gd name="connsiteX15822" fmla="*/ 601630 w 1842380"/>
                <a:gd name="connsiteY15822" fmla="*/ 1226004 h 1847704"/>
                <a:gd name="connsiteX15823" fmla="*/ 601630 w 1842380"/>
                <a:gd name="connsiteY15823" fmla="*/ 1216952 h 1847704"/>
                <a:gd name="connsiteX15824" fmla="*/ 605890 w 1842380"/>
                <a:gd name="connsiteY15824" fmla="*/ 1213757 h 1847704"/>
                <a:gd name="connsiteX15825" fmla="*/ 613877 w 1842380"/>
                <a:gd name="connsiteY15825" fmla="*/ 1203108 h 1847704"/>
                <a:gd name="connsiteX15826" fmla="*/ 613877 w 1842380"/>
                <a:gd name="connsiteY15826" fmla="*/ 1203108 h 1847704"/>
                <a:gd name="connsiteX15827" fmla="*/ 613877 w 1842380"/>
                <a:gd name="connsiteY15827" fmla="*/ 1245174 h 1847704"/>
                <a:gd name="connsiteX15828" fmla="*/ 613877 w 1842380"/>
                <a:gd name="connsiteY15828" fmla="*/ 1253161 h 1847704"/>
                <a:gd name="connsiteX15829" fmla="*/ 608020 w 1842380"/>
                <a:gd name="connsiteY15829" fmla="*/ 1249966 h 1847704"/>
                <a:gd name="connsiteX15830" fmla="*/ 608020 w 1842380"/>
                <a:gd name="connsiteY15830" fmla="*/ 1249966 h 1847704"/>
                <a:gd name="connsiteX15831" fmla="*/ 601097 w 1842380"/>
                <a:gd name="connsiteY15831" fmla="*/ 1244109 h 1847704"/>
                <a:gd name="connsiteX15832" fmla="*/ 601097 w 1842380"/>
                <a:gd name="connsiteY15832" fmla="*/ 1236121 h 1847704"/>
                <a:gd name="connsiteX15833" fmla="*/ 613877 w 1842380"/>
                <a:gd name="connsiteY15833" fmla="*/ 1245174 h 1847704"/>
                <a:gd name="connsiteX15834" fmla="*/ 613877 w 1842380"/>
                <a:gd name="connsiteY15834" fmla="*/ 1245174 h 1847704"/>
                <a:gd name="connsiteX15835" fmla="*/ 613877 w 1842380"/>
                <a:gd name="connsiteY15835" fmla="*/ 1271798 h 1847704"/>
                <a:gd name="connsiteX15836" fmla="*/ 613877 w 1842380"/>
                <a:gd name="connsiteY15836" fmla="*/ 1281915 h 1847704"/>
                <a:gd name="connsiteX15837" fmla="*/ 601630 w 1842380"/>
                <a:gd name="connsiteY15837" fmla="*/ 1296292 h 1847704"/>
                <a:gd name="connsiteX15838" fmla="*/ 601630 w 1842380"/>
                <a:gd name="connsiteY15838" fmla="*/ 1287239 h 1847704"/>
                <a:gd name="connsiteX15839" fmla="*/ 607487 w 1842380"/>
                <a:gd name="connsiteY15839" fmla="*/ 1279252 h 1847704"/>
                <a:gd name="connsiteX15840" fmla="*/ 601630 w 1842380"/>
                <a:gd name="connsiteY15840" fmla="*/ 1277122 h 1847704"/>
                <a:gd name="connsiteX15841" fmla="*/ 601630 w 1842380"/>
                <a:gd name="connsiteY15841" fmla="*/ 1270200 h 1847704"/>
                <a:gd name="connsiteX15842" fmla="*/ 613877 w 1842380"/>
                <a:gd name="connsiteY15842" fmla="*/ 1271798 h 1847704"/>
                <a:gd name="connsiteX15843" fmla="*/ 613877 w 1842380"/>
                <a:gd name="connsiteY15843" fmla="*/ 1271798 h 1847704"/>
                <a:gd name="connsiteX15844" fmla="*/ 613877 w 1842380"/>
                <a:gd name="connsiteY15844" fmla="*/ 1311201 h 1847704"/>
                <a:gd name="connsiteX15845" fmla="*/ 613877 w 1842380"/>
                <a:gd name="connsiteY15845" fmla="*/ 1322383 h 1847704"/>
                <a:gd name="connsiteX15846" fmla="*/ 603760 w 1842380"/>
                <a:gd name="connsiteY15846" fmla="*/ 1316526 h 1847704"/>
                <a:gd name="connsiteX15847" fmla="*/ 601630 w 1842380"/>
                <a:gd name="connsiteY15847" fmla="*/ 1336760 h 1847704"/>
                <a:gd name="connsiteX15848" fmla="*/ 601630 w 1842380"/>
                <a:gd name="connsiteY15848" fmla="*/ 1304279 h 1847704"/>
                <a:gd name="connsiteX15849" fmla="*/ 601630 w 1842380"/>
                <a:gd name="connsiteY15849" fmla="*/ 1305344 h 1847704"/>
                <a:gd name="connsiteX15850" fmla="*/ 613877 w 1842380"/>
                <a:gd name="connsiteY15850" fmla="*/ 1311201 h 1847704"/>
                <a:gd name="connsiteX15851" fmla="*/ 613877 w 1842380"/>
                <a:gd name="connsiteY15851" fmla="*/ 1311201 h 1847704"/>
                <a:gd name="connsiteX15852" fmla="*/ 613877 w 1842380"/>
                <a:gd name="connsiteY15852" fmla="*/ 1378826 h 1847704"/>
                <a:gd name="connsiteX15853" fmla="*/ 613877 w 1842380"/>
                <a:gd name="connsiteY15853" fmla="*/ 1388943 h 1847704"/>
                <a:gd name="connsiteX15854" fmla="*/ 601630 w 1842380"/>
                <a:gd name="connsiteY15854" fmla="*/ 1380956 h 1847704"/>
                <a:gd name="connsiteX15855" fmla="*/ 601630 w 1842380"/>
                <a:gd name="connsiteY15855" fmla="*/ 1363916 h 1847704"/>
                <a:gd name="connsiteX15856" fmla="*/ 613877 w 1842380"/>
                <a:gd name="connsiteY15856" fmla="*/ 1378826 h 1847704"/>
                <a:gd name="connsiteX15857" fmla="*/ 613877 w 1842380"/>
                <a:gd name="connsiteY15857" fmla="*/ 1378826 h 1847704"/>
                <a:gd name="connsiteX15858" fmla="*/ 613877 w 1842380"/>
                <a:gd name="connsiteY15858" fmla="*/ 1679677 h 1847704"/>
                <a:gd name="connsiteX15859" fmla="*/ 613877 w 1842380"/>
                <a:gd name="connsiteY15859" fmla="*/ 1699911 h 1847704"/>
                <a:gd name="connsiteX15860" fmla="*/ 601630 w 1842380"/>
                <a:gd name="connsiteY15860" fmla="*/ 1689794 h 1847704"/>
                <a:gd name="connsiteX15861" fmla="*/ 601630 w 1842380"/>
                <a:gd name="connsiteY15861" fmla="*/ 1672755 h 1847704"/>
                <a:gd name="connsiteX15862" fmla="*/ 613877 w 1842380"/>
                <a:gd name="connsiteY15862" fmla="*/ 1679677 h 1847704"/>
                <a:gd name="connsiteX15863" fmla="*/ 613877 w 1842380"/>
                <a:gd name="connsiteY15863" fmla="*/ 1679677 h 1847704"/>
                <a:gd name="connsiteX15864" fmla="*/ 613877 w 1842380"/>
                <a:gd name="connsiteY15864" fmla="*/ 1776588 h 1847704"/>
                <a:gd name="connsiteX15865" fmla="*/ 613877 w 1842380"/>
                <a:gd name="connsiteY15865" fmla="*/ 1792563 h 1847704"/>
                <a:gd name="connsiteX15866" fmla="*/ 601630 w 1842380"/>
                <a:gd name="connsiteY15866" fmla="*/ 1788303 h 1847704"/>
                <a:gd name="connsiteX15867" fmla="*/ 601630 w 1842380"/>
                <a:gd name="connsiteY15867" fmla="*/ 1770199 h 1847704"/>
                <a:gd name="connsiteX15868" fmla="*/ 613877 w 1842380"/>
                <a:gd name="connsiteY15868" fmla="*/ 1776588 h 1847704"/>
                <a:gd name="connsiteX15869" fmla="*/ 613877 w 1842380"/>
                <a:gd name="connsiteY15869" fmla="*/ 1776588 h 1847704"/>
                <a:gd name="connsiteX15870" fmla="*/ 601630 w 1842380"/>
                <a:gd name="connsiteY15870" fmla="*/ 759552 h 1847704"/>
                <a:gd name="connsiteX15871" fmla="*/ 603760 w 1842380"/>
                <a:gd name="connsiteY15871" fmla="*/ 756357 h 1847704"/>
                <a:gd name="connsiteX15872" fmla="*/ 606955 w 1842380"/>
                <a:gd name="connsiteY15872" fmla="*/ 747305 h 1847704"/>
                <a:gd name="connsiteX15873" fmla="*/ 608020 w 1842380"/>
                <a:gd name="connsiteY15873" fmla="*/ 741448 h 1847704"/>
                <a:gd name="connsiteX15874" fmla="*/ 608020 w 1842380"/>
                <a:gd name="connsiteY15874" fmla="*/ 735590 h 1847704"/>
                <a:gd name="connsiteX15875" fmla="*/ 608020 w 1842380"/>
                <a:gd name="connsiteY15875" fmla="*/ 731331 h 1847704"/>
                <a:gd name="connsiteX15876" fmla="*/ 609085 w 1842380"/>
                <a:gd name="connsiteY15876" fmla="*/ 724408 h 1847704"/>
                <a:gd name="connsiteX15877" fmla="*/ 605890 w 1842380"/>
                <a:gd name="connsiteY15877" fmla="*/ 722278 h 1847704"/>
                <a:gd name="connsiteX15878" fmla="*/ 602695 w 1842380"/>
                <a:gd name="connsiteY15878" fmla="*/ 718019 h 1847704"/>
                <a:gd name="connsiteX15879" fmla="*/ 601630 w 1842380"/>
                <a:gd name="connsiteY15879" fmla="*/ 715889 h 1847704"/>
                <a:gd name="connsiteX15880" fmla="*/ 601630 w 1842380"/>
                <a:gd name="connsiteY15880" fmla="*/ 759552 h 1847704"/>
                <a:gd name="connsiteX15881" fmla="*/ 601630 w 1842380"/>
                <a:gd name="connsiteY15881" fmla="*/ 61471 h 1847704"/>
                <a:gd name="connsiteX15882" fmla="*/ 601630 w 1842380"/>
                <a:gd name="connsiteY15882" fmla="*/ 78510 h 1847704"/>
                <a:gd name="connsiteX15883" fmla="*/ 598435 w 1842380"/>
                <a:gd name="connsiteY15883" fmla="*/ 79575 h 1847704"/>
                <a:gd name="connsiteX15884" fmla="*/ 598435 w 1842380"/>
                <a:gd name="connsiteY15884" fmla="*/ 62536 h 1847704"/>
                <a:gd name="connsiteX15885" fmla="*/ 601630 w 1842380"/>
                <a:gd name="connsiteY15885" fmla="*/ 61471 h 1847704"/>
                <a:gd name="connsiteX15886" fmla="*/ 601630 w 1842380"/>
                <a:gd name="connsiteY15886" fmla="*/ 61471 h 1847704"/>
                <a:gd name="connsiteX15887" fmla="*/ 601630 w 1842380"/>
                <a:gd name="connsiteY15887" fmla="*/ 89692 h 1847704"/>
                <a:gd name="connsiteX15888" fmla="*/ 601630 w 1842380"/>
                <a:gd name="connsiteY15888" fmla="*/ 112057 h 1847704"/>
                <a:gd name="connsiteX15889" fmla="*/ 598435 w 1842380"/>
                <a:gd name="connsiteY15889" fmla="*/ 109927 h 1847704"/>
                <a:gd name="connsiteX15890" fmla="*/ 598435 w 1842380"/>
                <a:gd name="connsiteY15890" fmla="*/ 87562 h 1847704"/>
                <a:gd name="connsiteX15891" fmla="*/ 601630 w 1842380"/>
                <a:gd name="connsiteY15891" fmla="*/ 89692 h 1847704"/>
                <a:gd name="connsiteX15892" fmla="*/ 601630 w 1842380"/>
                <a:gd name="connsiteY15892" fmla="*/ 89692 h 1847704"/>
                <a:gd name="connsiteX15893" fmla="*/ 601630 w 1842380"/>
                <a:gd name="connsiteY15893" fmla="*/ 156252 h 1847704"/>
                <a:gd name="connsiteX15894" fmla="*/ 601630 w 1842380"/>
                <a:gd name="connsiteY15894" fmla="*/ 173292 h 1847704"/>
                <a:gd name="connsiteX15895" fmla="*/ 598435 w 1842380"/>
                <a:gd name="connsiteY15895" fmla="*/ 173292 h 1847704"/>
                <a:gd name="connsiteX15896" fmla="*/ 598435 w 1842380"/>
                <a:gd name="connsiteY15896" fmla="*/ 157317 h 1847704"/>
                <a:gd name="connsiteX15897" fmla="*/ 601630 w 1842380"/>
                <a:gd name="connsiteY15897" fmla="*/ 156252 h 1847704"/>
                <a:gd name="connsiteX15898" fmla="*/ 601630 w 1842380"/>
                <a:gd name="connsiteY15898" fmla="*/ 156252 h 1847704"/>
                <a:gd name="connsiteX15899" fmla="*/ 601630 w 1842380"/>
                <a:gd name="connsiteY15899" fmla="*/ 488520 h 1847704"/>
                <a:gd name="connsiteX15900" fmla="*/ 601630 w 1842380"/>
                <a:gd name="connsiteY15900" fmla="*/ 511949 h 1847704"/>
                <a:gd name="connsiteX15901" fmla="*/ 598435 w 1842380"/>
                <a:gd name="connsiteY15901" fmla="*/ 510884 h 1847704"/>
                <a:gd name="connsiteX15902" fmla="*/ 598435 w 1842380"/>
                <a:gd name="connsiteY15902" fmla="*/ 491715 h 1847704"/>
                <a:gd name="connsiteX15903" fmla="*/ 601630 w 1842380"/>
                <a:gd name="connsiteY15903" fmla="*/ 488520 h 1847704"/>
                <a:gd name="connsiteX15904" fmla="*/ 601630 w 1842380"/>
                <a:gd name="connsiteY15904" fmla="*/ 488520 h 1847704"/>
                <a:gd name="connsiteX15905" fmla="*/ 601630 w 1842380"/>
                <a:gd name="connsiteY15905" fmla="*/ 541235 h 1847704"/>
                <a:gd name="connsiteX15906" fmla="*/ 601630 w 1842380"/>
                <a:gd name="connsiteY15906" fmla="*/ 552417 h 1847704"/>
                <a:gd name="connsiteX15907" fmla="*/ 598435 w 1842380"/>
                <a:gd name="connsiteY15907" fmla="*/ 552417 h 1847704"/>
                <a:gd name="connsiteX15908" fmla="*/ 598435 w 1842380"/>
                <a:gd name="connsiteY15908" fmla="*/ 540170 h 1847704"/>
                <a:gd name="connsiteX15909" fmla="*/ 601630 w 1842380"/>
                <a:gd name="connsiteY15909" fmla="*/ 541235 h 1847704"/>
                <a:gd name="connsiteX15910" fmla="*/ 601630 w 1842380"/>
                <a:gd name="connsiteY15910" fmla="*/ 541235 h 1847704"/>
                <a:gd name="connsiteX15911" fmla="*/ 601630 w 1842380"/>
                <a:gd name="connsiteY15911" fmla="*/ 555080 h 1847704"/>
                <a:gd name="connsiteX15912" fmla="*/ 601630 w 1842380"/>
                <a:gd name="connsiteY15912" fmla="*/ 569989 h 1847704"/>
                <a:gd name="connsiteX15913" fmla="*/ 599500 w 1842380"/>
                <a:gd name="connsiteY15913" fmla="*/ 571054 h 1847704"/>
                <a:gd name="connsiteX15914" fmla="*/ 601630 w 1842380"/>
                <a:gd name="connsiteY15914" fmla="*/ 573184 h 1847704"/>
                <a:gd name="connsiteX15915" fmla="*/ 601630 w 1842380"/>
                <a:gd name="connsiteY15915" fmla="*/ 594483 h 1847704"/>
                <a:gd name="connsiteX15916" fmla="*/ 598435 w 1842380"/>
                <a:gd name="connsiteY15916" fmla="*/ 598743 h 1847704"/>
                <a:gd name="connsiteX15917" fmla="*/ 598435 w 1842380"/>
                <a:gd name="connsiteY15917" fmla="*/ 558275 h 1847704"/>
                <a:gd name="connsiteX15918" fmla="*/ 601630 w 1842380"/>
                <a:gd name="connsiteY15918" fmla="*/ 555080 h 1847704"/>
                <a:gd name="connsiteX15919" fmla="*/ 601630 w 1842380"/>
                <a:gd name="connsiteY15919" fmla="*/ 555080 h 1847704"/>
                <a:gd name="connsiteX15920" fmla="*/ 601630 w 1842380"/>
                <a:gd name="connsiteY15920" fmla="*/ 632289 h 1847704"/>
                <a:gd name="connsiteX15921" fmla="*/ 601630 w 1842380"/>
                <a:gd name="connsiteY15921" fmla="*/ 651459 h 1847704"/>
                <a:gd name="connsiteX15922" fmla="*/ 599500 w 1842380"/>
                <a:gd name="connsiteY15922" fmla="*/ 648264 h 1847704"/>
                <a:gd name="connsiteX15923" fmla="*/ 598435 w 1842380"/>
                <a:gd name="connsiteY15923" fmla="*/ 647199 h 1847704"/>
                <a:gd name="connsiteX15924" fmla="*/ 598435 w 1842380"/>
                <a:gd name="connsiteY15924" fmla="*/ 639212 h 1847704"/>
                <a:gd name="connsiteX15925" fmla="*/ 598435 w 1842380"/>
                <a:gd name="connsiteY15925" fmla="*/ 639212 h 1847704"/>
                <a:gd name="connsiteX15926" fmla="*/ 600565 w 1842380"/>
                <a:gd name="connsiteY15926" fmla="*/ 634952 h 1847704"/>
                <a:gd name="connsiteX15927" fmla="*/ 601630 w 1842380"/>
                <a:gd name="connsiteY15927" fmla="*/ 632289 h 1847704"/>
                <a:gd name="connsiteX15928" fmla="*/ 601630 w 1842380"/>
                <a:gd name="connsiteY15928" fmla="*/ 632289 h 1847704"/>
                <a:gd name="connsiteX15929" fmla="*/ 601630 w 1842380"/>
                <a:gd name="connsiteY15929" fmla="*/ 715889 h 1847704"/>
                <a:gd name="connsiteX15930" fmla="*/ 601630 w 1842380"/>
                <a:gd name="connsiteY15930" fmla="*/ 759552 h 1847704"/>
                <a:gd name="connsiteX15931" fmla="*/ 599500 w 1842380"/>
                <a:gd name="connsiteY15931" fmla="*/ 761682 h 1847704"/>
                <a:gd name="connsiteX15932" fmla="*/ 598435 w 1842380"/>
                <a:gd name="connsiteY15932" fmla="*/ 763812 h 1847704"/>
                <a:gd name="connsiteX15933" fmla="*/ 598435 w 1842380"/>
                <a:gd name="connsiteY15933" fmla="*/ 712161 h 1847704"/>
                <a:gd name="connsiteX15934" fmla="*/ 601630 w 1842380"/>
                <a:gd name="connsiteY15934" fmla="*/ 715889 h 1847704"/>
                <a:gd name="connsiteX15935" fmla="*/ 601630 w 1842380"/>
                <a:gd name="connsiteY15935" fmla="*/ 715889 h 1847704"/>
                <a:gd name="connsiteX15936" fmla="*/ 601630 w 1842380"/>
                <a:gd name="connsiteY15936" fmla="*/ 775526 h 1847704"/>
                <a:gd name="connsiteX15937" fmla="*/ 601630 w 1842380"/>
                <a:gd name="connsiteY15937" fmla="*/ 818125 h 1847704"/>
                <a:gd name="connsiteX15938" fmla="*/ 598435 w 1842380"/>
                <a:gd name="connsiteY15938" fmla="*/ 817060 h 1847704"/>
                <a:gd name="connsiteX15939" fmla="*/ 598435 w 1842380"/>
                <a:gd name="connsiteY15939" fmla="*/ 789903 h 1847704"/>
                <a:gd name="connsiteX15940" fmla="*/ 599500 w 1842380"/>
                <a:gd name="connsiteY15940" fmla="*/ 788838 h 1847704"/>
                <a:gd name="connsiteX15941" fmla="*/ 599500 w 1842380"/>
                <a:gd name="connsiteY15941" fmla="*/ 781916 h 1847704"/>
                <a:gd name="connsiteX15942" fmla="*/ 600565 w 1842380"/>
                <a:gd name="connsiteY15942" fmla="*/ 776059 h 1847704"/>
                <a:gd name="connsiteX15943" fmla="*/ 601630 w 1842380"/>
                <a:gd name="connsiteY15943" fmla="*/ 775526 h 1847704"/>
                <a:gd name="connsiteX15944" fmla="*/ 601630 w 1842380"/>
                <a:gd name="connsiteY15944" fmla="*/ 775526 h 1847704"/>
                <a:gd name="connsiteX15945" fmla="*/ 601630 w 1842380"/>
                <a:gd name="connsiteY15945" fmla="*/ 846346 h 1847704"/>
                <a:gd name="connsiteX15946" fmla="*/ 601630 w 1842380"/>
                <a:gd name="connsiteY15946" fmla="*/ 876697 h 1847704"/>
                <a:gd name="connsiteX15947" fmla="*/ 600565 w 1842380"/>
                <a:gd name="connsiteY15947" fmla="*/ 876697 h 1847704"/>
                <a:gd name="connsiteX15948" fmla="*/ 598435 w 1842380"/>
                <a:gd name="connsiteY15948" fmla="*/ 873503 h 1847704"/>
                <a:gd name="connsiteX15949" fmla="*/ 598435 w 1842380"/>
                <a:gd name="connsiteY15949" fmla="*/ 846346 h 1847704"/>
                <a:gd name="connsiteX15950" fmla="*/ 601630 w 1842380"/>
                <a:gd name="connsiteY15950" fmla="*/ 846346 h 1847704"/>
                <a:gd name="connsiteX15951" fmla="*/ 601630 w 1842380"/>
                <a:gd name="connsiteY15951" fmla="*/ 846346 h 1847704"/>
                <a:gd name="connsiteX15952" fmla="*/ 601630 w 1842380"/>
                <a:gd name="connsiteY15952" fmla="*/ 905984 h 1847704"/>
                <a:gd name="connsiteX15953" fmla="*/ 601630 w 1842380"/>
                <a:gd name="connsiteY15953" fmla="*/ 911841 h 1847704"/>
                <a:gd name="connsiteX15954" fmla="*/ 598435 w 1842380"/>
                <a:gd name="connsiteY15954" fmla="*/ 912906 h 1847704"/>
                <a:gd name="connsiteX15955" fmla="*/ 598435 w 1842380"/>
                <a:gd name="connsiteY15955" fmla="*/ 905984 h 1847704"/>
                <a:gd name="connsiteX15956" fmla="*/ 601630 w 1842380"/>
                <a:gd name="connsiteY15956" fmla="*/ 905984 h 1847704"/>
                <a:gd name="connsiteX15957" fmla="*/ 601630 w 1842380"/>
                <a:gd name="connsiteY15957" fmla="*/ 905984 h 1847704"/>
                <a:gd name="connsiteX15958" fmla="*/ 601630 w 1842380"/>
                <a:gd name="connsiteY15958" fmla="*/ 931010 h 1847704"/>
                <a:gd name="connsiteX15959" fmla="*/ 601630 w 1842380"/>
                <a:gd name="connsiteY15959" fmla="*/ 962427 h 1847704"/>
                <a:gd name="connsiteX15960" fmla="*/ 598435 w 1842380"/>
                <a:gd name="connsiteY15960" fmla="*/ 962427 h 1847704"/>
                <a:gd name="connsiteX15961" fmla="*/ 598435 w 1842380"/>
                <a:gd name="connsiteY15961" fmla="*/ 955504 h 1847704"/>
                <a:gd name="connsiteX15962" fmla="*/ 600565 w 1842380"/>
                <a:gd name="connsiteY15962" fmla="*/ 955504 h 1847704"/>
                <a:gd name="connsiteX15963" fmla="*/ 598435 w 1842380"/>
                <a:gd name="connsiteY15963" fmla="*/ 949647 h 1847704"/>
                <a:gd name="connsiteX15964" fmla="*/ 598435 w 1842380"/>
                <a:gd name="connsiteY15964" fmla="*/ 917166 h 1847704"/>
                <a:gd name="connsiteX15965" fmla="*/ 601630 w 1842380"/>
                <a:gd name="connsiteY15965" fmla="*/ 931010 h 1847704"/>
                <a:gd name="connsiteX15966" fmla="*/ 601630 w 1842380"/>
                <a:gd name="connsiteY15966" fmla="*/ 931010 h 1847704"/>
                <a:gd name="connsiteX15967" fmla="*/ 601630 w 1842380"/>
                <a:gd name="connsiteY15967" fmla="*/ 985856 h 1847704"/>
                <a:gd name="connsiteX15968" fmla="*/ 601630 w 1842380"/>
                <a:gd name="connsiteY15968" fmla="*/ 1037506 h 1847704"/>
                <a:gd name="connsiteX15969" fmla="*/ 599500 w 1842380"/>
                <a:gd name="connsiteY15969" fmla="*/ 1037506 h 1847704"/>
                <a:gd name="connsiteX15970" fmla="*/ 598435 w 1842380"/>
                <a:gd name="connsiteY15970" fmla="*/ 1037506 h 1847704"/>
                <a:gd name="connsiteX15971" fmla="*/ 598435 w 1842380"/>
                <a:gd name="connsiteY15971" fmla="*/ 1005025 h 1847704"/>
                <a:gd name="connsiteX15972" fmla="*/ 599500 w 1842380"/>
                <a:gd name="connsiteY15972" fmla="*/ 1000765 h 1847704"/>
                <a:gd name="connsiteX15973" fmla="*/ 599500 w 1842380"/>
                <a:gd name="connsiteY15973" fmla="*/ 997570 h 1847704"/>
                <a:gd name="connsiteX15974" fmla="*/ 600565 w 1842380"/>
                <a:gd name="connsiteY15974" fmla="*/ 991713 h 1847704"/>
                <a:gd name="connsiteX15975" fmla="*/ 600565 w 1842380"/>
                <a:gd name="connsiteY15975" fmla="*/ 988518 h 1847704"/>
                <a:gd name="connsiteX15976" fmla="*/ 600565 w 1842380"/>
                <a:gd name="connsiteY15976" fmla="*/ 986388 h 1847704"/>
                <a:gd name="connsiteX15977" fmla="*/ 601630 w 1842380"/>
                <a:gd name="connsiteY15977" fmla="*/ 986388 h 1847704"/>
                <a:gd name="connsiteX15978" fmla="*/ 601630 w 1842380"/>
                <a:gd name="connsiteY15978" fmla="*/ 985856 h 1847704"/>
                <a:gd name="connsiteX15979" fmla="*/ 601630 w 1842380"/>
                <a:gd name="connsiteY15979" fmla="*/ 1057208 h 1847704"/>
                <a:gd name="connsiteX15980" fmla="*/ 601630 w 1842380"/>
                <a:gd name="connsiteY15980" fmla="*/ 1128028 h 1847704"/>
                <a:gd name="connsiteX15981" fmla="*/ 600565 w 1842380"/>
                <a:gd name="connsiteY15981" fmla="*/ 1128028 h 1847704"/>
                <a:gd name="connsiteX15982" fmla="*/ 599500 w 1842380"/>
                <a:gd name="connsiteY15982" fmla="*/ 1126963 h 1847704"/>
                <a:gd name="connsiteX15983" fmla="*/ 598435 w 1842380"/>
                <a:gd name="connsiteY15983" fmla="*/ 1125898 h 1847704"/>
                <a:gd name="connsiteX15984" fmla="*/ 598435 w 1842380"/>
                <a:gd name="connsiteY15984" fmla="*/ 1059338 h 1847704"/>
                <a:gd name="connsiteX15985" fmla="*/ 600565 w 1842380"/>
                <a:gd name="connsiteY15985" fmla="*/ 1058273 h 1847704"/>
                <a:gd name="connsiteX15986" fmla="*/ 601630 w 1842380"/>
                <a:gd name="connsiteY15986" fmla="*/ 1057208 h 1847704"/>
                <a:gd name="connsiteX15987" fmla="*/ 601630 w 1842380"/>
                <a:gd name="connsiteY15987" fmla="*/ 1057208 h 1847704"/>
                <a:gd name="connsiteX15988" fmla="*/ 601630 w 1842380"/>
                <a:gd name="connsiteY15988" fmla="*/ 1143470 h 1847704"/>
                <a:gd name="connsiteX15989" fmla="*/ 601630 w 1842380"/>
                <a:gd name="connsiteY15989" fmla="*/ 1166899 h 1847704"/>
                <a:gd name="connsiteX15990" fmla="*/ 599500 w 1842380"/>
                <a:gd name="connsiteY15990" fmla="*/ 1164769 h 1847704"/>
                <a:gd name="connsiteX15991" fmla="*/ 599500 w 1842380"/>
                <a:gd name="connsiteY15991" fmla="*/ 1163704 h 1847704"/>
                <a:gd name="connsiteX15992" fmla="*/ 598435 w 1842380"/>
                <a:gd name="connsiteY15992" fmla="*/ 1161574 h 1847704"/>
                <a:gd name="connsiteX15993" fmla="*/ 598435 w 1842380"/>
                <a:gd name="connsiteY15993" fmla="*/ 1141340 h 1847704"/>
                <a:gd name="connsiteX15994" fmla="*/ 600565 w 1842380"/>
                <a:gd name="connsiteY15994" fmla="*/ 1143470 h 1847704"/>
                <a:gd name="connsiteX15995" fmla="*/ 601630 w 1842380"/>
                <a:gd name="connsiteY15995" fmla="*/ 1143470 h 1847704"/>
                <a:gd name="connsiteX15996" fmla="*/ 601630 w 1842380"/>
                <a:gd name="connsiteY15996" fmla="*/ 1143470 h 1847704"/>
                <a:gd name="connsiteX15997" fmla="*/ 601630 w 1842380"/>
                <a:gd name="connsiteY15997" fmla="*/ 1216952 h 1847704"/>
                <a:gd name="connsiteX15998" fmla="*/ 601630 w 1842380"/>
                <a:gd name="connsiteY15998" fmla="*/ 1226004 h 1847704"/>
                <a:gd name="connsiteX15999" fmla="*/ 598435 w 1842380"/>
                <a:gd name="connsiteY15999" fmla="*/ 1229199 h 1847704"/>
                <a:gd name="connsiteX16000" fmla="*/ 598435 w 1842380"/>
                <a:gd name="connsiteY16000" fmla="*/ 1219082 h 1847704"/>
                <a:gd name="connsiteX16001" fmla="*/ 601630 w 1842380"/>
                <a:gd name="connsiteY16001" fmla="*/ 1216952 h 1847704"/>
                <a:gd name="connsiteX16002" fmla="*/ 601630 w 1842380"/>
                <a:gd name="connsiteY16002" fmla="*/ 1216952 h 1847704"/>
                <a:gd name="connsiteX16003" fmla="*/ 601630 w 1842380"/>
                <a:gd name="connsiteY16003" fmla="*/ 1236121 h 1847704"/>
                <a:gd name="connsiteX16004" fmla="*/ 601630 w 1842380"/>
                <a:gd name="connsiteY16004" fmla="*/ 1244109 h 1847704"/>
                <a:gd name="connsiteX16005" fmla="*/ 598435 w 1842380"/>
                <a:gd name="connsiteY16005" fmla="*/ 1241979 h 1847704"/>
                <a:gd name="connsiteX16006" fmla="*/ 598435 w 1842380"/>
                <a:gd name="connsiteY16006" fmla="*/ 1233991 h 1847704"/>
                <a:gd name="connsiteX16007" fmla="*/ 600565 w 1842380"/>
                <a:gd name="connsiteY16007" fmla="*/ 1235056 h 1847704"/>
                <a:gd name="connsiteX16008" fmla="*/ 601630 w 1842380"/>
                <a:gd name="connsiteY16008" fmla="*/ 1236121 h 1847704"/>
                <a:gd name="connsiteX16009" fmla="*/ 601630 w 1842380"/>
                <a:gd name="connsiteY16009" fmla="*/ 1236121 h 1847704"/>
                <a:gd name="connsiteX16010" fmla="*/ 601630 w 1842380"/>
                <a:gd name="connsiteY16010" fmla="*/ 1270733 h 1847704"/>
                <a:gd name="connsiteX16011" fmla="*/ 601630 w 1842380"/>
                <a:gd name="connsiteY16011" fmla="*/ 1277655 h 1847704"/>
                <a:gd name="connsiteX16012" fmla="*/ 598435 w 1842380"/>
                <a:gd name="connsiteY16012" fmla="*/ 1276590 h 1847704"/>
                <a:gd name="connsiteX16013" fmla="*/ 598435 w 1842380"/>
                <a:gd name="connsiteY16013" fmla="*/ 1268603 h 1847704"/>
                <a:gd name="connsiteX16014" fmla="*/ 601630 w 1842380"/>
                <a:gd name="connsiteY16014" fmla="*/ 1270733 h 1847704"/>
                <a:gd name="connsiteX16015" fmla="*/ 601630 w 1842380"/>
                <a:gd name="connsiteY16015" fmla="*/ 1270733 h 1847704"/>
                <a:gd name="connsiteX16016" fmla="*/ 601630 w 1842380"/>
                <a:gd name="connsiteY16016" fmla="*/ 1287772 h 1847704"/>
                <a:gd name="connsiteX16017" fmla="*/ 601630 w 1842380"/>
                <a:gd name="connsiteY16017" fmla="*/ 1296824 h 1847704"/>
                <a:gd name="connsiteX16018" fmla="*/ 598435 w 1842380"/>
                <a:gd name="connsiteY16018" fmla="*/ 1297889 h 1847704"/>
                <a:gd name="connsiteX16019" fmla="*/ 598435 w 1842380"/>
                <a:gd name="connsiteY16019" fmla="*/ 1289902 h 1847704"/>
                <a:gd name="connsiteX16020" fmla="*/ 601630 w 1842380"/>
                <a:gd name="connsiteY16020" fmla="*/ 1287772 h 1847704"/>
                <a:gd name="connsiteX16021" fmla="*/ 601630 w 1842380"/>
                <a:gd name="connsiteY16021" fmla="*/ 1287772 h 1847704"/>
                <a:gd name="connsiteX16022" fmla="*/ 601630 w 1842380"/>
                <a:gd name="connsiteY16022" fmla="*/ 1304811 h 1847704"/>
                <a:gd name="connsiteX16023" fmla="*/ 601630 w 1842380"/>
                <a:gd name="connsiteY16023" fmla="*/ 1337292 h 1847704"/>
                <a:gd name="connsiteX16024" fmla="*/ 601630 w 1842380"/>
                <a:gd name="connsiteY16024" fmla="*/ 1364449 h 1847704"/>
                <a:gd name="connsiteX16025" fmla="*/ 601630 w 1842380"/>
                <a:gd name="connsiteY16025" fmla="*/ 1381488 h 1847704"/>
                <a:gd name="connsiteX16026" fmla="*/ 598435 w 1842380"/>
                <a:gd name="connsiteY16026" fmla="*/ 1378294 h 1847704"/>
                <a:gd name="connsiteX16027" fmla="*/ 598435 w 1842380"/>
                <a:gd name="connsiteY16027" fmla="*/ 1298422 h 1847704"/>
                <a:gd name="connsiteX16028" fmla="*/ 601630 w 1842380"/>
                <a:gd name="connsiteY16028" fmla="*/ 1304811 h 1847704"/>
                <a:gd name="connsiteX16029" fmla="*/ 601630 w 1842380"/>
                <a:gd name="connsiteY16029" fmla="*/ 1304811 h 1847704"/>
                <a:gd name="connsiteX16030" fmla="*/ 601630 w 1842380"/>
                <a:gd name="connsiteY16030" fmla="*/ 1672755 h 1847704"/>
                <a:gd name="connsiteX16031" fmla="*/ 601630 w 1842380"/>
                <a:gd name="connsiteY16031" fmla="*/ 1689794 h 1847704"/>
                <a:gd name="connsiteX16032" fmla="*/ 598435 w 1842380"/>
                <a:gd name="connsiteY16032" fmla="*/ 1688729 h 1847704"/>
                <a:gd name="connsiteX16033" fmla="*/ 598435 w 1842380"/>
                <a:gd name="connsiteY16033" fmla="*/ 1671690 h 1847704"/>
                <a:gd name="connsiteX16034" fmla="*/ 601630 w 1842380"/>
                <a:gd name="connsiteY16034" fmla="*/ 1672755 h 1847704"/>
                <a:gd name="connsiteX16035" fmla="*/ 601630 w 1842380"/>
                <a:gd name="connsiteY16035" fmla="*/ 1672755 h 1847704"/>
                <a:gd name="connsiteX16036" fmla="*/ 601630 w 1842380"/>
                <a:gd name="connsiteY16036" fmla="*/ 1769666 h 1847704"/>
                <a:gd name="connsiteX16037" fmla="*/ 601630 w 1842380"/>
                <a:gd name="connsiteY16037" fmla="*/ 1787770 h 1847704"/>
                <a:gd name="connsiteX16038" fmla="*/ 598435 w 1842380"/>
                <a:gd name="connsiteY16038" fmla="*/ 1786705 h 1847704"/>
                <a:gd name="connsiteX16039" fmla="*/ 598435 w 1842380"/>
                <a:gd name="connsiteY16039" fmla="*/ 1767536 h 1847704"/>
                <a:gd name="connsiteX16040" fmla="*/ 601630 w 1842380"/>
                <a:gd name="connsiteY16040" fmla="*/ 1769666 h 1847704"/>
                <a:gd name="connsiteX16041" fmla="*/ 598435 w 1842380"/>
                <a:gd name="connsiteY16041" fmla="*/ 63068 h 1847704"/>
                <a:gd name="connsiteX16042" fmla="*/ 598435 w 1842380"/>
                <a:gd name="connsiteY16042" fmla="*/ 80108 h 1847704"/>
                <a:gd name="connsiteX16043" fmla="*/ 592578 w 1842380"/>
                <a:gd name="connsiteY16043" fmla="*/ 83303 h 1847704"/>
                <a:gd name="connsiteX16044" fmla="*/ 593643 w 1842380"/>
                <a:gd name="connsiteY16044" fmla="*/ 83303 h 1847704"/>
                <a:gd name="connsiteX16045" fmla="*/ 591513 w 1842380"/>
                <a:gd name="connsiteY16045" fmla="*/ 84368 h 1847704"/>
                <a:gd name="connsiteX16046" fmla="*/ 598435 w 1842380"/>
                <a:gd name="connsiteY16046" fmla="*/ 87562 h 1847704"/>
                <a:gd name="connsiteX16047" fmla="*/ 598435 w 1842380"/>
                <a:gd name="connsiteY16047" fmla="*/ 109927 h 1847704"/>
                <a:gd name="connsiteX16048" fmla="*/ 590448 w 1842380"/>
                <a:gd name="connsiteY16048" fmla="*/ 104069 h 1847704"/>
                <a:gd name="connsiteX16049" fmla="*/ 590448 w 1842380"/>
                <a:gd name="connsiteY16049" fmla="*/ 65731 h 1847704"/>
                <a:gd name="connsiteX16050" fmla="*/ 598435 w 1842380"/>
                <a:gd name="connsiteY16050" fmla="*/ 63068 h 1847704"/>
                <a:gd name="connsiteX16051" fmla="*/ 598435 w 1842380"/>
                <a:gd name="connsiteY16051" fmla="*/ 63068 h 1847704"/>
                <a:gd name="connsiteX16052" fmla="*/ 598435 w 1842380"/>
                <a:gd name="connsiteY16052" fmla="*/ 157317 h 1847704"/>
                <a:gd name="connsiteX16053" fmla="*/ 598435 w 1842380"/>
                <a:gd name="connsiteY16053" fmla="*/ 173292 h 1847704"/>
                <a:gd name="connsiteX16054" fmla="*/ 590448 w 1842380"/>
                <a:gd name="connsiteY16054" fmla="*/ 174357 h 1847704"/>
                <a:gd name="connsiteX16055" fmla="*/ 590448 w 1842380"/>
                <a:gd name="connsiteY16055" fmla="*/ 157317 h 1847704"/>
                <a:gd name="connsiteX16056" fmla="*/ 598435 w 1842380"/>
                <a:gd name="connsiteY16056" fmla="*/ 157317 h 1847704"/>
                <a:gd name="connsiteX16057" fmla="*/ 598435 w 1842380"/>
                <a:gd name="connsiteY16057" fmla="*/ 157317 h 1847704"/>
                <a:gd name="connsiteX16058" fmla="*/ 598435 w 1842380"/>
                <a:gd name="connsiteY16058" fmla="*/ 491715 h 1847704"/>
                <a:gd name="connsiteX16059" fmla="*/ 598435 w 1842380"/>
                <a:gd name="connsiteY16059" fmla="*/ 510884 h 1847704"/>
                <a:gd name="connsiteX16060" fmla="*/ 590448 w 1842380"/>
                <a:gd name="connsiteY16060" fmla="*/ 511949 h 1847704"/>
                <a:gd name="connsiteX16061" fmla="*/ 590448 w 1842380"/>
                <a:gd name="connsiteY16061" fmla="*/ 498637 h 1847704"/>
                <a:gd name="connsiteX16062" fmla="*/ 592578 w 1842380"/>
                <a:gd name="connsiteY16062" fmla="*/ 496507 h 1847704"/>
                <a:gd name="connsiteX16063" fmla="*/ 598435 w 1842380"/>
                <a:gd name="connsiteY16063" fmla="*/ 491715 h 1847704"/>
                <a:gd name="connsiteX16064" fmla="*/ 598435 w 1842380"/>
                <a:gd name="connsiteY16064" fmla="*/ 491715 h 1847704"/>
                <a:gd name="connsiteX16065" fmla="*/ 598435 w 1842380"/>
                <a:gd name="connsiteY16065" fmla="*/ 540170 h 1847704"/>
                <a:gd name="connsiteX16066" fmla="*/ 598435 w 1842380"/>
                <a:gd name="connsiteY16066" fmla="*/ 552417 h 1847704"/>
                <a:gd name="connsiteX16067" fmla="*/ 590448 w 1842380"/>
                <a:gd name="connsiteY16067" fmla="*/ 550287 h 1847704"/>
                <a:gd name="connsiteX16068" fmla="*/ 590448 w 1842380"/>
                <a:gd name="connsiteY16068" fmla="*/ 538040 h 1847704"/>
                <a:gd name="connsiteX16069" fmla="*/ 598435 w 1842380"/>
                <a:gd name="connsiteY16069" fmla="*/ 540170 h 1847704"/>
                <a:gd name="connsiteX16070" fmla="*/ 598435 w 1842380"/>
                <a:gd name="connsiteY16070" fmla="*/ 540170 h 1847704"/>
                <a:gd name="connsiteX16071" fmla="*/ 598435 w 1842380"/>
                <a:gd name="connsiteY16071" fmla="*/ 558275 h 1847704"/>
                <a:gd name="connsiteX16072" fmla="*/ 598435 w 1842380"/>
                <a:gd name="connsiteY16072" fmla="*/ 598743 h 1847704"/>
                <a:gd name="connsiteX16073" fmla="*/ 594175 w 1842380"/>
                <a:gd name="connsiteY16073" fmla="*/ 604600 h 1847704"/>
                <a:gd name="connsiteX16074" fmla="*/ 594175 w 1842380"/>
                <a:gd name="connsiteY16074" fmla="*/ 604600 h 1847704"/>
                <a:gd name="connsiteX16075" fmla="*/ 590980 w 1842380"/>
                <a:gd name="connsiteY16075" fmla="*/ 608860 h 1847704"/>
                <a:gd name="connsiteX16076" fmla="*/ 590980 w 1842380"/>
                <a:gd name="connsiteY16076" fmla="*/ 597678 h 1847704"/>
                <a:gd name="connsiteX16077" fmla="*/ 595240 w 1842380"/>
                <a:gd name="connsiteY16077" fmla="*/ 575314 h 1847704"/>
                <a:gd name="connsiteX16078" fmla="*/ 590980 w 1842380"/>
                <a:gd name="connsiteY16078" fmla="*/ 577444 h 1847704"/>
                <a:gd name="connsiteX16079" fmla="*/ 590980 w 1842380"/>
                <a:gd name="connsiteY16079" fmla="*/ 566262 h 1847704"/>
                <a:gd name="connsiteX16080" fmla="*/ 598435 w 1842380"/>
                <a:gd name="connsiteY16080" fmla="*/ 558275 h 1847704"/>
                <a:gd name="connsiteX16081" fmla="*/ 598435 w 1842380"/>
                <a:gd name="connsiteY16081" fmla="*/ 558275 h 1847704"/>
                <a:gd name="connsiteX16082" fmla="*/ 598435 w 1842380"/>
                <a:gd name="connsiteY16082" fmla="*/ 639212 h 1847704"/>
                <a:gd name="connsiteX16083" fmla="*/ 598435 w 1842380"/>
                <a:gd name="connsiteY16083" fmla="*/ 647199 h 1847704"/>
                <a:gd name="connsiteX16084" fmla="*/ 590448 w 1842380"/>
                <a:gd name="connsiteY16084" fmla="*/ 641341 h 1847704"/>
                <a:gd name="connsiteX16085" fmla="*/ 590448 w 1842380"/>
                <a:gd name="connsiteY16085" fmla="*/ 632289 h 1847704"/>
                <a:gd name="connsiteX16086" fmla="*/ 598435 w 1842380"/>
                <a:gd name="connsiteY16086" fmla="*/ 639212 h 1847704"/>
                <a:gd name="connsiteX16087" fmla="*/ 598435 w 1842380"/>
                <a:gd name="connsiteY16087" fmla="*/ 639212 h 1847704"/>
                <a:gd name="connsiteX16088" fmla="*/ 598435 w 1842380"/>
                <a:gd name="connsiteY16088" fmla="*/ 712694 h 1847704"/>
                <a:gd name="connsiteX16089" fmla="*/ 598435 w 1842380"/>
                <a:gd name="connsiteY16089" fmla="*/ 764344 h 1847704"/>
                <a:gd name="connsiteX16090" fmla="*/ 594175 w 1842380"/>
                <a:gd name="connsiteY16090" fmla="*/ 771267 h 1847704"/>
                <a:gd name="connsiteX16091" fmla="*/ 593110 w 1842380"/>
                <a:gd name="connsiteY16091" fmla="*/ 777124 h 1847704"/>
                <a:gd name="connsiteX16092" fmla="*/ 590980 w 1842380"/>
                <a:gd name="connsiteY16092" fmla="*/ 780319 h 1847704"/>
                <a:gd name="connsiteX16093" fmla="*/ 590980 w 1842380"/>
                <a:gd name="connsiteY16093" fmla="*/ 706836 h 1847704"/>
                <a:gd name="connsiteX16094" fmla="*/ 598435 w 1842380"/>
                <a:gd name="connsiteY16094" fmla="*/ 712694 h 1847704"/>
                <a:gd name="connsiteX16095" fmla="*/ 598435 w 1842380"/>
                <a:gd name="connsiteY16095" fmla="*/ 712694 h 1847704"/>
                <a:gd name="connsiteX16096" fmla="*/ 598435 w 1842380"/>
                <a:gd name="connsiteY16096" fmla="*/ 712694 h 1847704"/>
                <a:gd name="connsiteX16097" fmla="*/ 598435 w 1842380"/>
                <a:gd name="connsiteY16097" fmla="*/ 789903 h 1847704"/>
                <a:gd name="connsiteX16098" fmla="*/ 598435 w 1842380"/>
                <a:gd name="connsiteY16098" fmla="*/ 817060 h 1847704"/>
                <a:gd name="connsiteX16099" fmla="*/ 597370 w 1842380"/>
                <a:gd name="connsiteY16099" fmla="*/ 817060 h 1847704"/>
                <a:gd name="connsiteX16100" fmla="*/ 595240 w 1842380"/>
                <a:gd name="connsiteY16100" fmla="*/ 817060 h 1847704"/>
                <a:gd name="connsiteX16101" fmla="*/ 590980 w 1842380"/>
                <a:gd name="connsiteY16101" fmla="*/ 814930 h 1847704"/>
                <a:gd name="connsiteX16102" fmla="*/ 590980 w 1842380"/>
                <a:gd name="connsiteY16102" fmla="*/ 794696 h 1847704"/>
                <a:gd name="connsiteX16103" fmla="*/ 594175 w 1842380"/>
                <a:gd name="connsiteY16103" fmla="*/ 792566 h 1847704"/>
                <a:gd name="connsiteX16104" fmla="*/ 596305 w 1842380"/>
                <a:gd name="connsiteY16104" fmla="*/ 790436 h 1847704"/>
                <a:gd name="connsiteX16105" fmla="*/ 598435 w 1842380"/>
                <a:gd name="connsiteY16105" fmla="*/ 790436 h 1847704"/>
                <a:gd name="connsiteX16106" fmla="*/ 598435 w 1842380"/>
                <a:gd name="connsiteY16106" fmla="*/ 789903 h 1847704"/>
                <a:gd name="connsiteX16107" fmla="*/ 598435 w 1842380"/>
                <a:gd name="connsiteY16107" fmla="*/ 846346 h 1847704"/>
                <a:gd name="connsiteX16108" fmla="*/ 598435 w 1842380"/>
                <a:gd name="connsiteY16108" fmla="*/ 873503 h 1847704"/>
                <a:gd name="connsiteX16109" fmla="*/ 597370 w 1842380"/>
                <a:gd name="connsiteY16109" fmla="*/ 872438 h 1847704"/>
                <a:gd name="connsiteX16110" fmla="*/ 594175 w 1842380"/>
                <a:gd name="connsiteY16110" fmla="*/ 868178 h 1847704"/>
                <a:gd name="connsiteX16111" fmla="*/ 590980 w 1842380"/>
                <a:gd name="connsiteY16111" fmla="*/ 864983 h 1847704"/>
                <a:gd name="connsiteX16112" fmla="*/ 590980 w 1842380"/>
                <a:gd name="connsiteY16112" fmla="*/ 845281 h 1847704"/>
                <a:gd name="connsiteX16113" fmla="*/ 596837 w 1842380"/>
                <a:gd name="connsiteY16113" fmla="*/ 846346 h 1847704"/>
                <a:gd name="connsiteX16114" fmla="*/ 598435 w 1842380"/>
                <a:gd name="connsiteY16114" fmla="*/ 846346 h 1847704"/>
                <a:gd name="connsiteX16115" fmla="*/ 598435 w 1842380"/>
                <a:gd name="connsiteY16115" fmla="*/ 846346 h 1847704"/>
                <a:gd name="connsiteX16116" fmla="*/ 598435 w 1842380"/>
                <a:gd name="connsiteY16116" fmla="*/ 905984 h 1847704"/>
                <a:gd name="connsiteX16117" fmla="*/ 598435 w 1842380"/>
                <a:gd name="connsiteY16117" fmla="*/ 912906 h 1847704"/>
                <a:gd name="connsiteX16118" fmla="*/ 596305 w 1842380"/>
                <a:gd name="connsiteY16118" fmla="*/ 912906 h 1847704"/>
                <a:gd name="connsiteX16119" fmla="*/ 598435 w 1842380"/>
                <a:gd name="connsiteY16119" fmla="*/ 917166 h 1847704"/>
                <a:gd name="connsiteX16120" fmla="*/ 598435 w 1842380"/>
                <a:gd name="connsiteY16120" fmla="*/ 949647 h 1847704"/>
                <a:gd name="connsiteX16121" fmla="*/ 598435 w 1842380"/>
                <a:gd name="connsiteY16121" fmla="*/ 949647 h 1847704"/>
                <a:gd name="connsiteX16122" fmla="*/ 590448 w 1842380"/>
                <a:gd name="connsiteY16122" fmla="*/ 918231 h 1847704"/>
                <a:gd name="connsiteX16123" fmla="*/ 590448 w 1842380"/>
                <a:gd name="connsiteY16123" fmla="*/ 907049 h 1847704"/>
                <a:gd name="connsiteX16124" fmla="*/ 598435 w 1842380"/>
                <a:gd name="connsiteY16124" fmla="*/ 905984 h 1847704"/>
                <a:gd name="connsiteX16125" fmla="*/ 598435 w 1842380"/>
                <a:gd name="connsiteY16125" fmla="*/ 905984 h 1847704"/>
                <a:gd name="connsiteX16126" fmla="*/ 598435 w 1842380"/>
                <a:gd name="connsiteY16126" fmla="*/ 955504 h 1847704"/>
                <a:gd name="connsiteX16127" fmla="*/ 598435 w 1842380"/>
                <a:gd name="connsiteY16127" fmla="*/ 962427 h 1847704"/>
                <a:gd name="connsiteX16128" fmla="*/ 590448 w 1842380"/>
                <a:gd name="connsiteY16128" fmla="*/ 963492 h 1847704"/>
                <a:gd name="connsiteX16129" fmla="*/ 590448 w 1842380"/>
                <a:gd name="connsiteY16129" fmla="*/ 956569 h 1847704"/>
                <a:gd name="connsiteX16130" fmla="*/ 598435 w 1842380"/>
                <a:gd name="connsiteY16130" fmla="*/ 955504 h 1847704"/>
                <a:gd name="connsiteX16131" fmla="*/ 598435 w 1842380"/>
                <a:gd name="connsiteY16131" fmla="*/ 955504 h 1847704"/>
                <a:gd name="connsiteX16132" fmla="*/ 598435 w 1842380"/>
                <a:gd name="connsiteY16132" fmla="*/ 1005025 h 1847704"/>
                <a:gd name="connsiteX16133" fmla="*/ 598435 w 1842380"/>
                <a:gd name="connsiteY16133" fmla="*/ 1037506 h 1847704"/>
                <a:gd name="connsiteX16134" fmla="*/ 595240 w 1842380"/>
                <a:gd name="connsiteY16134" fmla="*/ 1037506 h 1847704"/>
                <a:gd name="connsiteX16135" fmla="*/ 594175 w 1842380"/>
                <a:gd name="connsiteY16135" fmla="*/ 1038571 h 1847704"/>
                <a:gd name="connsiteX16136" fmla="*/ 592045 w 1842380"/>
                <a:gd name="connsiteY16136" fmla="*/ 1039636 h 1847704"/>
                <a:gd name="connsiteX16137" fmla="*/ 590980 w 1842380"/>
                <a:gd name="connsiteY16137" fmla="*/ 1040701 h 1847704"/>
                <a:gd name="connsiteX16138" fmla="*/ 590980 w 1842380"/>
                <a:gd name="connsiteY16138" fmla="*/ 1017272 h 1847704"/>
                <a:gd name="connsiteX16139" fmla="*/ 592045 w 1842380"/>
                <a:gd name="connsiteY16139" fmla="*/ 1017272 h 1847704"/>
                <a:gd name="connsiteX16140" fmla="*/ 594175 w 1842380"/>
                <a:gd name="connsiteY16140" fmla="*/ 1014077 h 1847704"/>
                <a:gd name="connsiteX16141" fmla="*/ 596305 w 1842380"/>
                <a:gd name="connsiteY16141" fmla="*/ 1010882 h 1847704"/>
                <a:gd name="connsiteX16142" fmla="*/ 597370 w 1842380"/>
                <a:gd name="connsiteY16142" fmla="*/ 1006623 h 1847704"/>
                <a:gd name="connsiteX16143" fmla="*/ 598435 w 1842380"/>
                <a:gd name="connsiteY16143" fmla="*/ 1005025 h 1847704"/>
                <a:gd name="connsiteX16144" fmla="*/ 598435 w 1842380"/>
                <a:gd name="connsiteY16144" fmla="*/ 1005025 h 1847704"/>
                <a:gd name="connsiteX16145" fmla="*/ 598435 w 1842380"/>
                <a:gd name="connsiteY16145" fmla="*/ 1059338 h 1847704"/>
                <a:gd name="connsiteX16146" fmla="*/ 598435 w 1842380"/>
                <a:gd name="connsiteY16146" fmla="*/ 1125898 h 1847704"/>
                <a:gd name="connsiteX16147" fmla="*/ 596305 w 1842380"/>
                <a:gd name="connsiteY16147" fmla="*/ 1124833 h 1847704"/>
                <a:gd name="connsiteX16148" fmla="*/ 595240 w 1842380"/>
                <a:gd name="connsiteY16148" fmla="*/ 1123768 h 1847704"/>
                <a:gd name="connsiteX16149" fmla="*/ 594175 w 1842380"/>
                <a:gd name="connsiteY16149" fmla="*/ 1122703 h 1847704"/>
                <a:gd name="connsiteX16150" fmla="*/ 593110 w 1842380"/>
                <a:gd name="connsiteY16150" fmla="*/ 1120573 h 1847704"/>
                <a:gd name="connsiteX16151" fmla="*/ 592045 w 1842380"/>
                <a:gd name="connsiteY16151" fmla="*/ 1120573 h 1847704"/>
                <a:gd name="connsiteX16152" fmla="*/ 590980 w 1842380"/>
                <a:gd name="connsiteY16152" fmla="*/ 1120573 h 1847704"/>
                <a:gd name="connsiteX16153" fmla="*/ 590980 w 1842380"/>
                <a:gd name="connsiteY16153" fmla="*/ 1098209 h 1847704"/>
                <a:gd name="connsiteX16154" fmla="*/ 592045 w 1842380"/>
                <a:gd name="connsiteY16154" fmla="*/ 1098209 h 1847704"/>
                <a:gd name="connsiteX16155" fmla="*/ 592045 w 1842380"/>
                <a:gd name="connsiteY16155" fmla="*/ 1096079 h 1847704"/>
                <a:gd name="connsiteX16156" fmla="*/ 593110 w 1842380"/>
                <a:gd name="connsiteY16156" fmla="*/ 1093949 h 1847704"/>
                <a:gd name="connsiteX16157" fmla="*/ 592045 w 1842380"/>
                <a:gd name="connsiteY16157" fmla="*/ 1092884 h 1847704"/>
                <a:gd name="connsiteX16158" fmla="*/ 590980 w 1842380"/>
                <a:gd name="connsiteY16158" fmla="*/ 1091819 h 1847704"/>
                <a:gd name="connsiteX16159" fmla="*/ 590980 w 1842380"/>
                <a:gd name="connsiteY16159" fmla="*/ 1063598 h 1847704"/>
                <a:gd name="connsiteX16160" fmla="*/ 593110 w 1842380"/>
                <a:gd name="connsiteY16160" fmla="*/ 1062533 h 1847704"/>
                <a:gd name="connsiteX16161" fmla="*/ 595240 w 1842380"/>
                <a:gd name="connsiteY16161" fmla="*/ 1060403 h 1847704"/>
                <a:gd name="connsiteX16162" fmla="*/ 597370 w 1842380"/>
                <a:gd name="connsiteY16162" fmla="*/ 1060403 h 1847704"/>
                <a:gd name="connsiteX16163" fmla="*/ 598435 w 1842380"/>
                <a:gd name="connsiteY16163" fmla="*/ 1060403 h 1847704"/>
                <a:gd name="connsiteX16164" fmla="*/ 598435 w 1842380"/>
                <a:gd name="connsiteY16164" fmla="*/ 1059338 h 1847704"/>
                <a:gd name="connsiteX16165" fmla="*/ 598435 w 1842380"/>
                <a:gd name="connsiteY16165" fmla="*/ 1141340 h 1847704"/>
                <a:gd name="connsiteX16166" fmla="*/ 598435 w 1842380"/>
                <a:gd name="connsiteY16166" fmla="*/ 1161574 h 1847704"/>
                <a:gd name="connsiteX16167" fmla="*/ 597370 w 1842380"/>
                <a:gd name="connsiteY16167" fmla="*/ 1161574 h 1847704"/>
                <a:gd name="connsiteX16168" fmla="*/ 596305 w 1842380"/>
                <a:gd name="connsiteY16168" fmla="*/ 1160509 h 1847704"/>
                <a:gd name="connsiteX16169" fmla="*/ 595240 w 1842380"/>
                <a:gd name="connsiteY16169" fmla="*/ 1158379 h 1847704"/>
                <a:gd name="connsiteX16170" fmla="*/ 593110 w 1842380"/>
                <a:gd name="connsiteY16170" fmla="*/ 1155184 h 1847704"/>
                <a:gd name="connsiteX16171" fmla="*/ 592045 w 1842380"/>
                <a:gd name="connsiteY16171" fmla="*/ 1154119 h 1847704"/>
                <a:gd name="connsiteX16172" fmla="*/ 590980 w 1842380"/>
                <a:gd name="connsiteY16172" fmla="*/ 1153055 h 1847704"/>
                <a:gd name="connsiteX16173" fmla="*/ 590980 w 1842380"/>
                <a:gd name="connsiteY16173" fmla="*/ 1134950 h 1847704"/>
                <a:gd name="connsiteX16174" fmla="*/ 593110 w 1842380"/>
                <a:gd name="connsiteY16174" fmla="*/ 1137080 h 1847704"/>
                <a:gd name="connsiteX16175" fmla="*/ 597370 w 1842380"/>
                <a:gd name="connsiteY16175" fmla="*/ 1140275 h 1847704"/>
                <a:gd name="connsiteX16176" fmla="*/ 598435 w 1842380"/>
                <a:gd name="connsiteY16176" fmla="*/ 1141340 h 1847704"/>
                <a:gd name="connsiteX16177" fmla="*/ 598435 w 1842380"/>
                <a:gd name="connsiteY16177" fmla="*/ 1141340 h 1847704"/>
                <a:gd name="connsiteX16178" fmla="*/ 598435 w 1842380"/>
                <a:gd name="connsiteY16178" fmla="*/ 1219082 h 1847704"/>
                <a:gd name="connsiteX16179" fmla="*/ 598435 w 1842380"/>
                <a:gd name="connsiteY16179" fmla="*/ 1229199 h 1847704"/>
                <a:gd name="connsiteX16180" fmla="*/ 595240 w 1842380"/>
                <a:gd name="connsiteY16180" fmla="*/ 1232394 h 1847704"/>
                <a:gd name="connsiteX16181" fmla="*/ 598435 w 1842380"/>
                <a:gd name="connsiteY16181" fmla="*/ 1233459 h 1847704"/>
                <a:gd name="connsiteX16182" fmla="*/ 598435 w 1842380"/>
                <a:gd name="connsiteY16182" fmla="*/ 1241446 h 1847704"/>
                <a:gd name="connsiteX16183" fmla="*/ 597370 w 1842380"/>
                <a:gd name="connsiteY16183" fmla="*/ 1241446 h 1847704"/>
                <a:gd name="connsiteX16184" fmla="*/ 594175 w 1842380"/>
                <a:gd name="connsiteY16184" fmla="*/ 1239316 h 1847704"/>
                <a:gd name="connsiteX16185" fmla="*/ 590980 w 1842380"/>
                <a:gd name="connsiteY16185" fmla="*/ 1239316 h 1847704"/>
                <a:gd name="connsiteX16186" fmla="*/ 590980 w 1842380"/>
                <a:gd name="connsiteY16186" fmla="*/ 1227069 h 1847704"/>
                <a:gd name="connsiteX16187" fmla="*/ 598435 w 1842380"/>
                <a:gd name="connsiteY16187" fmla="*/ 1219082 h 1847704"/>
                <a:gd name="connsiteX16188" fmla="*/ 598435 w 1842380"/>
                <a:gd name="connsiteY16188" fmla="*/ 1219082 h 1847704"/>
                <a:gd name="connsiteX16189" fmla="*/ 598435 w 1842380"/>
                <a:gd name="connsiteY16189" fmla="*/ 1268603 h 1847704"/>
                <a:gd name="connsiteX16190" fmla="*/ 598435 w 1842380"/>
                <a:gd name="connsiteY16190" fmla="*/ 1276590 h 1847704"/>
                <a:gd name="connsiteX16191" fmla="*/ 590448 w 1842380"/>
                <a:gd name="connsiteY16191" fmla="*/ 1270733 h 1847704"/>
                <a:gd name="connsiteX16192" fmla="*/ 590448 w 1842380"/>
                <a:gd name="connsiteY16192" fmla="*/ 1262745 h 1847704"/>
                <a:gd name="connsiteX16193" fmla="*/ 598435 w 1842380"/>
                <a:gd name="connsiteY16193" fmla="*/ 1268603 h 1847704"/>
                <a:gd name="connsiteX16194" fmla="*/ 598435 w 1842380"/>
                <a:gd name="connsiteY16194" fmla="*/ 1268603 h 1847704"/>
                <a:gd name="connsiteX16195" fmla="*/ 598435 w 1842380"/>
                <a:gd name="connsiteY16195" fmla="*/ 1289902 h 1847704"/>
                <a:gd name="connsiteX16196" fmla="*/ 598435 w 1842380"/>
                <a:gd name="connsiteY16196" fmla="*/ 1297889 h 1847704"/>
                <a:gd name="connsiteX16197" fmla="*/ 598435 w 1842380"/>
                <a:gd name="connsiteY16197" fmla="*/ 1297889 h 1847704"/>
                <a:gd name="connsiteX16198" fmla="*/ 598435 w 1842380"/>
                <a:gd name="connsiteY16198" fmla="*/ 1297889 h 1847704"/>
                <a:gd name="connsiteX16199" fmla="*/ 598435 w 1842380"/>
                <a:gd name="connsiteY16199" fmla="*/ 1377761 h 1847704"/>
                <a:gd name="connsiteX16200" fmla="*/ 591513 w 1842380"/>
                <a:gd name="connsiteY16200" fmla="*/ 1369774 h 1847704"/>
                <a:gd name="connsiteX16201" fmla="*/ 590448 w 1842380"/>
                <a:gd name="connsiteY16201" fmla="*/ 1368709 h 1847704"/>
                <a:gd name="connsiteX16202" fmla="*/ 590448 w 1842380"/>
                <a:gd name="connsiteY16202" fmla="*/ 1332500 h 1847704"/>
                <a:gd name="connsiteX16203" fmla="*/ 592578 w 1842380"/>
                <a:gd name="connsiteY16203" fmla="*/ 1309071 h 1847704"/>
                <a:gd name="connsiteX16204" fmla="*/ 590448 w 1842380"/>
                <a:gd name="connsiteY16204" fmla="*/ 1304811 h 1847704"/>
                <a:gd name="connsiteX16205" fmla="*/ 590448 w 1842380"/>
                <a:gd name="connsiteY16205" fmla="*/ 1290434 h 1847704"/>
                <a:gd name="connsiteX16206" fmla="*/ 593643 w 1842380"/>
                <a:gd name="connsiteY16206" fmla="*/ 1292564 h 1847704"/>
                <a:gd name="connsiteX16207" fmla="*/ 598435 w 1842380"/>
                <a:gd name="connsiteY16207" fmla="*/ 1289902 h 1847704"/>
                <a:gd name="connsiteX16208" fmla="*/ 598435 w 1842380"/>
                <a:gd name="connsiteY16208" fmla="*/ 1289902 h 1847704"/>
                <a:gd name="connsiteX16209" fmla="*/ 598435 w 1842380"/>
                <a:gd name="connsiteY16209" fmla="*/ 1671690 h 1847704"/>
                <a:gd name="connsiteX16210" fmla="*/ 598435 w 1842380"/>
                <a:gd name="connsiteY16210" fmla="*/ 1688729 h 1847704"/>
                <a:gd name="connsiteX16211" fmla="*/ 590448 w 1842380"/>
                <a:gd name="connsiteY16211" fmla="*/ 1685534 h 1847704"/>
                <a:gd name="connsiteX16212" fmla="*/ 590448 w 1842380"/>
                <a:gd name="connsiteY16212" fmla="*/ 1669560 h 1847704"/>
                <a:gd name="connsiteX16213" fmla="*/ 598435 w 1842380"/>
                <a:gd name="connsiteY16213" fmla="*/ 1671690 h 1847704"/>
                <a:gd name="connsiteX16214" fmla="*/ 598435 w 1842380"/>
                <a:gd name="connsiteY16214" fmla="*/ 1671690 h 1847704"/>
                <a:gd name="connsiteX16215" fmla="*/ 598435 w 1842380"/>
                <a:gd name="connsiteY16215" fmla="*/ 1767536 h 1847704"/>
                <a:gd name="connsiteX16216" fmla="*/ 598435 w 1842380"/>
                <a:gd name="connsiteY16216" fmla="*/ 1786705 h 1847704"/>
                <a:gd name="connsiteX16217" fmla="*/ 590448 w 1842380"/>
                <a:gd name="connsiteY16217" fmla="*/ 1783511 h 1847704"/>
                <a:gd name="connsiteX16218" fmla="*/ 590448 w 1842380"/>
                <a:gd name="connsiteY16218" fmla="*/ 1762211 h 1847704"/>
                <a:gd name="connsiteX16219" fmla="*/ 598435 w 1842380"/>
                <a:gd name="connsiteY16219" fmla="*/ 1767536 h 1847704"/>
                <a:gd name="connsiteX16220" fmla="*/ 590448 w 1842380"/>
                <a:gd name="connsiteY16220" fmla="*/ 66263 h 1847704"/>
                <a:gd name="connsiteX16221" fmla="*/ 590448 w 1842380"/>
                <a:gd name="connsiteY16221" fmla="*/ 104602 h 1847704"/>
                <a:gd name="connsiteX16222" fmla="*/ 583526 w 1842380"/>
                <a:gd name="connsiteY16222" fmla="*/ 101407 h 1847704"/>
                <a:gd name="connsiteX16223" fmla="*/ 583526 w 1842380"/>
                <a:gd name="connsiteY16223" fmla="*/ 71056 h 1847704"/>
                <a:gd name="connsiteX16224" fmla="*/ 590448 w 1842380"/>
                <a:gd name="connsiteY16224" fmla="*/ 66263 h 1847704"/>
                <a:gd name="connsiteX16225" fmla="*/ 590448 w 1842380"/>
                <a:gd name="connsiteY16225" fmla="*/ 66263 h 1847704"/>
                <a:gd name="connsiteX16226" fmla="*/ 590448 w 1842380"/>
                <a:gd name="connsiteY16226" fmla="*/ 157317 h 1847704"/>
                <a:gd name="connsiteX16227" fmla="*/ 590448 w 1842380"/>
                <a:gd name="connsiteY16227" fmla="*/ 174357 h 1847704"/>
                <a:gd name="connsiteX16228" fmla="*/ 588318 w 1842380"/>
                <a:gd name="connsiteY16228" fmla="*/ 173292 h 1847704"/>
                <a:gd name="connsiteX16229" fmla="*/ 584058 w 1842380"/>
                <a:gd name="connsiteY16229" fmla="*/ 176487 h 1847704"/>
                <a:gd name="connsiteX16230" fmla="*/ 584058 w 1842380"/>
                <a:gd name="connsiteY16230" fmla="*/ 155187 h 1847704"/>
                <a:gd name="connsiteX16231" fmla="*/ 589915 w 1842380"/>
                <a:gd name="connsiteY16231" fmla="*/ 156252 h 1847704"/>
                <a:gd name="connsiteX16232" fmla="*/ 590448 w 1842380"/>
                <a:gd name="connsiteY16232" fmla="*/ 157317 h 1847704"/>
                <a:gd name="connsiteX16233" fmla="*/ 590448 w 1842380"/>
                <a:gd name="connsiteY16233" fmla="*/ 157317 h 1847704"/>
                <a:gd name="connsiteX16234" fmla="*/ 590448 w 1842380"/>
                <a:gd name="connsiteY16234" fmla="*/ 498637 h 1847704"/>
                <a:gd name="connsiteX16235" fmla="*/ 590448 w 1842380"/>
                <a:gd name="connsiteY16235" fmla="*/ 511949 h 1847704"/>
                <a:gd name="connsiteX16236" fmla="*/ 583526 w 1842380"/>
                <a:gd name="connsiteY16236" fmla="*/ 514079 h 1847704"/>
                <a:gd name="connsiteX16237" fmla="*/ 583526 w 1842380"/>
                <a:gd name="connsiteY16237" fmla="*/ 502897 h 1847704"/>
                <a:gd name="connsiteX16238" fmla="*/ 587785 w 1842380"/>
                <a:gd name="connsiteY16238" fmla="*/ 500767 h 1847704"/>
                <a:gd name="connsiteX16239" fmla="*/ 590448 w 1842380"/>
                <a:gd name="connsiteY16239" fmla="*/ 498637 h 1847704"/>
                <a:gd name="connsiteX16240" fmla="*/ 590448 w 1842380"/>
                <a:gd name="connsiteY16240" fmla="*/ 498637 h 1847704"/>
                <a:gd name="connsiteX16241" fmla="*/ 590448 w 1842380"/>
                <a:gd name="connsiteY16241" fmla="*/ 538040 h 1847704"/>
                <a:gd name="connsiteX16242" fmla="*/ 590448 w 1842380"/>
                <a:gd name="connsiteY16242" fmla="*/ 550287 h 1847704"/>
                <a:gd name="connsiteX16243" fmla="*/ 583526 w 1842380"/>
                <a:gd name="connsiteY16243" fmla="*/ 547093 h 1847704"/>
                <a:gd name="connsiteX16244" fmla="*/ 583526 w 1842380"/>
                <a:gd name="connsiteY16244" fmla="*/ 535910 h 1847704"/>
                <a:gd name="connsiteX16245" fmla="*/ 590448 w 1842380"/>
                <a:gd name="connsiteY16245" fmla="*/ 538040 h 1847704"/>
                <a:gd name="connsiteX16246" fmla="*/ 590448 w 1842380"/>
                <a:gd name="connsiteY16246" fmla="*/ 538040 h 1847704"/>
                <a:gd name="connsiteX16247" fmla="*/ 590448 w 1842380"/>
                <a:gd name="connsiteY16247" fmla="*/ 566262 h 1847704"/>
                <a:gd name="connsiteX16248" fmla="*/ 590448 w 1842380"/>
                <a:gd name="connsiteY16248" fmla="*/ 577444 h 1847704"/>
                <a:gd name="connsiteX16249" fmla="*/ 583526 w 1842380"/>
                <a:gd name="connsiteY16249" fmla="*/ 580639 h 1847704"/>
                <a:gd name="connsiteX16250" fmla="*/ 583526 w 1842380"/>
                <a:gd name="connsiteY16250" fmla="*/ 570522 h 1847704"/>
                <a:gd name="connsiteX16251" fmla="*/ 590448 w 1842380"/>
                <a:gd name="connsiteY16251" fmla="*/ 566262 h 1847704"/>
                <a:gd name="connsiteX16252" fmla="*/ 590448 w 1842380"/>
                <a:gd name="connsiteY16252" fmla="*/ 566262 h 1847704"/>
                <a:gd name="connsiteX16253" fmla="*/ 590448 w 1842380"/>
                <a:gd name="connsiteY16253" fmla="*/ 597678 h 1847704"/>
                <a:gd name="connsiteX16254" fmla="*/ 590448 w 1842380"/>
                <a:gd name="connsiteY16254" fmla="*/ 608860 h 1847704"/>
                <a:gd name="connsiteX16255" fmla="*/ 590448 w 1842380"/>
                <a:gd name="connsiteY16255" fmla="*/ 632289 h 1847704"/>
                <a:gd name="connsiteX16256" fmla="*/ 590448 w 1842380"/>
                <a:gd name="connsiteY16256" fmla="*/ 641341 h 1847704"/>
                <a:gd name="connsiteX16257" fmla="*/ 583526 w 1842380"/>
                <a:gd name="connsiteY16257" fmla="*/ 634419 h 1847704"/>
                <a:gd name="connsiteX16258" fmla="*/ 583526 w 1842380"/>
                <a:gd name="connsiteY16258" fmla="*/ 605665 h 1847704"/>
                <a:gd name="connsiteX16259" fmla="*/ 590448 w 1842380"/>
                <a:gd name="connsiteY16259" fmla="*/ 597678 h 1847704"/>
                <a:gd name="connsiteX16260" fmla="*/ 590448 w 1842380"/>
                <a:gd name="connsiteY16260" fmla="*/ 597678 h 1847704"/>
                <a:gd name="connsiteX16261" fmla="*/ 590448 w 1842380"/>
                <a:gd name="connsiteY16261" fmla="*/ 706836 h 1847704"/>
                <a:gd name="connsiteX16262" fmla="*/ 590448 w 1842380"/>
                <a:gd name="connsiteY16262" fmla="*/ 779786 h 1847704"/>
                <a:gd name="connsiteX16263" fmla="*/ 590448 w 1842380"/>
                <a:gd name="connsiteY16263" fmla="*/ 779786 h 1847704"/>
                <a:gd name="connsiteX16264" fmla="*/ 588318 w 1842380"/>
                <a:gd name="connsiteY16264" fmla="*/ 784046 h 1847704"/>
                <a:gd name="connsiteX16265" fmla="*/ 587253 w 1842380"/>
                <a:gd name="connsiteY16265" fmla="*/ 788306 h 1847704"/>
                <a:gd name="connsiteX16266" fmla="*/ 588318 w 1842380"/>
                <a:gd name="connsiteY16266" fmla="*/ 790436 h 1847704"/>
                <a:gd name="connsiteX16267" fmla="*/ 590448 w 1842380"/>
                <a:gd name="connsiteY16267" fmla="*/ 793631 h 1847704"/>
                <a:gd name="connsiteX16268" fmla="*/ 590448 w 1842380"/>
                <a:gd name="connsiteY16268" fmla="*/ 793631 h 1847704"/>
                <a:gd name="connsiteX16269" fmla="*/ 590448 w 1842380"/>
                <a:gd name="connsiteY16269" fmla="*/ 813865 h 1847704"/>
                <a:gd name="connsiteX16270" fmla="*/ 590448 w 1842380"/>
                <a:gd name="connsiteY16270" fmla="*/ 812800 h 1847704"/>
                <a:gd name="connsiteX16271" fmla="*/ 590448 w 1842380"/>
                <a:gd name="connsiteY16271" fmla="*/ 809605 h 1847704"/>
                <a:gd name="connsiteX16272" fmla="*/ 590448 w 1842380"/>
                <a:gd name="connsiteY16272" fmla="*/ 803748 h 1847704"/>
                <a:gd name="connsiteX16273" fmla="*/ 587253 w 1842380"/>
                <a:gd name="connsiteY16273" fmla="*/ 802683 h 1847704"/>
                <a:gd name="connsiteX16274" fmla="*/ 588318 w 1842380"/>
                <a:gd name="connsiteY16274" fmla="*/ 800553 h 1847704"/>
                <a:gd name="connsiteX16275" fmla="*/ 588318 w 1842380"/>
                <a:gd name="connsiteY16275" fmla="*/ 796293 h 1847704"/>
                <a:gd name="connsiteX16276" fmla="*/ 586188 w 1842380"/>
                <a:gd name="connsiteY16276" fmla="*/ 795228 h 1847704"/>
                <a:gd name="connsiteX16277" fmla="*/ 584058 w 1842380"/>
                <a:gd name="connsiteY16277" fmla="*/ 794163 h 1847704"/>
                <a:gd name="connsiteX16278" fmla="*/ 584058 w 1842380"/>
                <a:gd name="connsiteY16278" fmla="*/ 757955 h 1847704"/>
                <a:gd name="connsiteX16279" fmla="*/ 585123 w 1842380"/>
                <a:gd name="connsiteY16279" fmla="*/ 756890 h 1847704"/>
                <a:gd name="connsiteX16280" fmla="*/ 586188 w 1842380"/>
                <a:gd name="connsiteY16280" fmla="*/ 751032 h 1847704"/>
                <a:gd name="connsiteX16281" fmla="*/ 588318 w 1842380"/>
                <a:gd name="connsiteY16281" fmla="*/ 746772 h 1847704"/>
                <a:gd name="connsiteX16282" fmla="*/ 589383 w 1842380"/>
                <a:gd name="connsiteY16282" fmla="*/ 743578 h 1847704"/>
                <a:gd name="connsiteX16283" fmla="*/ 588318 w 1842380"/>
                <a:gd name="connsiteY16283" fmla="*/ 741448 h 1847704"/>
                <a:gd name="connsiteX16284" fmla="*/ 586188 w 1842380"/>
                <a:gd name="connsiteY16284" fmla="*/ 740383 h 1847704"/>
                <a:gd name="connsiteX16285" fmla="*/ 584058 w 1842380"/>
                <a:gd name="connsiteY16285" fmla="*/ 740383 h 1847704"/>
                <a:gd name="connsiteX16286" fmla="*/ 584058 w 1842380"/>
                <a:gd name="connsiteY16286" fmla="*/ 741448 h 1847704"/>
                <a:gd name="connsiteX16287" fmla="*/ 584058 w 1842380"/>
                <a:gd name="connsiteY16287" fmla="*/ 702044 h 1847704"/>
                <a:gd name="connsiteX16288" fmla="*/ 589915 w 1842380"/>
                <a:gd name="connsiteY16288" fmla="*/ 705239 h 1847704"/>
                <a:gd name="connsiteX16289" fmla="*/ 590448 w 1842380"/>
                <a:gd name="connsiteY16289" fmla="*/ 706836 h 1847704"/>
                <a:gd name="connsiteX16290" fmla="*/ 590448 w 1842380"/>
                <a:gd name="connsiteY16290" fmla="*/ 706836 h 1847704"/>
                <a:gd name="connsiteX16291" fmla="*/ 590448 w 1842380"/>
                <a:gd name="connsiteY16291" fmla="*/ 845281 h 1847704"/>
                <a:gd name="connsiteX16292" fmla="*/ 590448 w 1842380"/>
                <a:gd name="connsiteY16292" fmla="*/ 864450 h 1847704"/>
                <a:gd name="connsiteX16293" fmla="*/ 590448 w 1842380"/>
                <a:gd name="connsiteY16293" fmla="*/ 864450 h 1847704"/>
                <a:gd name="connsiteX16294" fmla="*/ 586188 w 1842380"/>
                <a:gd name="connsiteY16294" fmla="*/ 860191 h 1847704"/>
                <a:gd name="connsiteX16295" fmla="*/ 584058 w 1842380"/>
                <a:gd name="connsiteY16295" fmla="*/ 859126 h 1847704"/>
                <a:gd name="connsiteX16296" fmla="*/ 584058 w 1842380"/>
                <a:gd name="connsiteY16296" fmla="*/ 844216 h 1847704"/>
                <a:gd name="connsiteX16297" fmla="*/ 589915 w 1842380"/>
                <a:gd name="connsiteY16297" fmla="*/ 845281 h 1847704"/>
                <a:gd name="connsiteX16298" fmla="*/ 590448 w 1842380"/>
                <a:gd name="connsiteY16298" fmla="*/ 845281 h 1847704"/>
                <a:gd name="connsiteX16299" fmla="*/ 590448 w 1842380"/>
                <a:gd name="connsiteY16299" fmla="*/ 845281 h 1847704"/>
                <a:gd name="connsiteX16300" fmla="*/ 590448 w 1842380"/>
                <a:gd name="connsiteY16300" fmla="*/ 907049 h 1847704"/>
                <a:gd name="connsiteX16301" fmla="*/ 590448 w 1842380"/>
                <a:gd name="connsiteY16301" fmla="*/ 918231 h 1847704"/>
                <a:gd name="connsiteX16302" fmla="*/ 583526 w 1842380"/>
                <a:gd name="connsiteY16302" fmla="*/ 913971 h 1847704"/>
                <a:gd name="connsiteX16303" fmla="*/ 583526 w 1842380"/>
                <a:gd name="connsiteY16303" fmla="*/ 905984 h 1847704"/>
                <a:gd name="connsiteX16304" fmla="*/ 586720 w 1842380"/>
                <a:gd name="connsiteY16304" fmla="*/ 907049 h 1847704"/>
                <a:gd name="connsiteX16305" fmla="*/ 590448 w 1842380"/>
                <a:gd name="connsiteY16305" fmla="*/ 907049 h 1847704"/>
                <a:gd name="connsiteX16306" fmla="*/ 590448 w 1842380"/>
                <a:gd name="connsiteY16306" fmla="*/ 907049 h 1847704"/>
                <a:gd name="connsiteX16307" fmla="*/ 590448 w 1842380"/>
                <a:gd name="connsiteY16307" fmla="*/ 956569 h 1847704"/>
                <a:gd name="connsiteX16308" fmla="*/ 590448 w 1842380"/>
                <a:gd name="connsiteY16308" fmla="*/ 963492 h 1847704"/>
                <a:gd name="connsiteX16309" fmla="*/ 583526 w 1842380"/>
                <a:gd name="connsiteY16309" fmla="*/ 962427 h 1847704"/>
                <a:gd name="connsiteX16310" fmla="*/ 583526 w 1842380"/>
                <a:gd name="connsiteY16310" fmla="*/ 955504 h 1847704"/>
                <a:gd name="connsiteX16311" fmla="*/ 590448 w 1842380"/>
                <a:gd name="connsiteY16311" fmla="*/ 956569 h 1847704"/>
                <a:gd name="connsiteX16312" fmla="*/ 590448 w 1842380"/>
                <a:gd name="connsiteY16312" fmla="*/ 956569 h 1847704"/>
                <a:gd name="connsiteX16313" fmla="*/ 590448 w 1842380"/>
                <a:gd name="connsiteY16313" fmla="*/ 1017805 h 1847704"/>
                <a:gd name="connsiteX16314" fmla="*/ 590448 w 1842380"/>
                <a:gd name="connsiteY16314" fmla="*/ 1041234 h 1847704"/>
                <a:gd name="connsiteX16315" fmla="*/ 590448 w 1842380"/>
                <a:gd name="connsiteY16315" fmla="*/ 1042299 h 1847704"/>
                <a:gd name="connsiteX16316" fmla="*/ 589383 w 1842380"/>
                <a:gd name="connsiteY16316" fmla="*/ 1044429 h 1847704"/>
                <a:gd name="connsiteX16317" fmla="*/ 587253 w 1842380"/>
                <a:gd name="connsiteY16317" fmla="*/ 1045494 h 1847704"/>
                <a:gd name="connsiteX16318" fmla="*/ 586188 w 1842380"/>
                <a:gd name="connsiteY16318" fmla="*/ 1047624 h 1847704"/>
                <a:gd name="connsiteX16319" fmla="*/ 584058 w 1842380"/>
                <a:gd name="connsiteY16319" fmla="*/ 1049753 h 1847704"/>
                <a:gd name="connsiteX16320" fmla="*/ 584058 w 1842380"/>
                <a:gd name="connsiteY16320" fmla="*/ 1021532 h 1847704"/>
                <a:gd name="connsiteX16321" fmla="*/ 586188 w 1842380"/>
                <a:gd name="connsiteY16321" fmla="*/ 1020467 h 1847704"/>
                <a:gd name="connsiteX16322" fmla="*/ 587253 w 1842380"/>
                <a:gd name="connsiteY16322" fmla="*/ 1019402 h 1847704"/>
                <a:gd name="connsiteX16323" fmla="*/ 590448 w 1842380"/>
                <a:gd name="connsiteY16323" fmla="*/ 1017805 h 1847704"/>
                <a:gd name="connsiteX16324" fmla="*/ 590448 w 1842380"/>
                <a:gd name="connsiteY16324" fmla="*/ 1017805 h 1847704"/>
                <a:gd name="connsiteX16325" fmla="*/ 590448 w 1842380"/>
                <a:gd name="connsiteY16325" fmla="*/ 1062533 h 1847704"/>
                <a:gd name="connsiteX16326" fmla="*/ 590448 w 1842380"/>
                <a:gd name="connsiteY16326" fmla="*/ 1090754 h 1847704"/>
                <a:gd name="connsiteX16327" fmla="*/ 589383 w 1842380"/>
                <a:gd name="connsiteY16327" fmla="*/ 1088624 h 1847704"/>
                <a:gd name="connsiteX16328" fmla="*/ 587253 w 1842380"/>
                <a:gd name="connsiteY16328" fmla="*/ 1086495 h 1847704"/>
                <a:gd name="connsiteX16329" fmla="*/ 586188 w 1842380"/>
                <a:gd name="connsiteY16329" fmla="*/ 1084365 h 1847704"/>
                <a:gd name="connsiteX16330" fmla="*/ 584058 w 1842380"/>
                <a:gd name="connsiteY16330" fmla="*/ 1083300 h 1847704"/>
                <a:gd name="connsiteX16331" fmla="*/ 584058 w 1842380"/>
                <a:gd name="connsiteY16331" fmla="*/ 1068390 h 1847704"/>
                <a:gd name="connsiteX16332" fmla="*/ 585123 w 1842380"/>
                <a:gd name="connsiteY16332" fmla="*/ 1067325 h 1847704"/>
                <a:gd name="connsiteX16333" fmla="*/ 586188 w 1842380"/>
                <a:gd name="connsiteY16333" fmla="*/ 1066260 h 1847704"/>
                <a:gd name="connsiteX16334" fmla="*/ 590448 w 1842380"/>
                <a:gd name="connsiteY16334" fmla="*/ 1062533 h 1847704"/>
                <a:gd name="connsiteX16335" fmla="*/ 590448 w 1842380"/>
                <a:gd name="connsiteY16335" fmla="*/ 1062533 h 1847704"/>
                <a:gd name="connsiteX16336" fmla="*/ 590448 w 1842380"/>
                <a:gd name="connsiteY16336" fmla="*/ 1097677 h 1847704"/>
                <a:gd name="connsiteX16337" fmla="*/ 590448 w 1842380"/>
                <a:gd name="connsiteY16337" fmla="*/ 1120041 h 1847704"/>
                <a:gd name="connsiteX16338" fmla="*/ 589383 w 1842380"/>
                <a:gd name="connsiteY16338" fmla="*/ 1118976 h 1847704"/>
                <a:gd name="connsiteX16339" fmla="*/ 587253 w 1842380"/>
                <a:gd name="connsiteY16339" fmla="*/ 1120041 h 1847704"/>
                <a:gd name="connsiteX16340" fmla="*/ 586188 w 1842380"/>
                <a:gd name="connsiteY16340" fmla="*/ 1122171 h 1847704"/>
                <a:gd name="connsiteX16341" fmla="*/ 585123 w 1842380"/>
                <a:gd name="connsiteY16341" fmla="*/ 1123236 h 1847704"/>
                <a:gd name="connsiteX16342" fmla="*/ 585123 w 1842380"/>
                <a:gd name="connsiteY16342" fmla="*/ 1125366 h 1847704"/>
                <a:gd name="connsiteX16343" fmla="*/ 585123 w 1842380"/>
                <a:gd name="connsiteY16343" fmla="*/ 1127495 h 1847704"/>
                <a:gd name="connsiteX16344" fmla="*/ 586188 w 1842380"/>
                <a:gd name="connsiteY16344" fmla="*/ 1128560 h 1847704"/>
                <a:gd name="connsiteX16345" fmla="*/ 588318 w 1842380"/>
                <a:gd name="connsiteY16345" fmla="*/ 1130690 h 1847704"/>
                <a:gd name="connsiteX16346" fmla="*/ 589383 w 1842380"/>
                <a:gd name="connsiteY16346" fmla="*/ 1131755 h 1847704"/>
                <a:gd name="connsiteX16347" fmla="*/ 590448 w 1842380"/>
                <a:gd name="connsiteY16347" fmla="*/ 1133885 h 1847704"/>
                <a:gd name="connsiteX16348" fmla="*/ 590448 w 1842380"/>
                <a:gd name="connsiteY16348" fmla="*/ 1133885 h 1847704"/>
                <a:gd name="connsiteX16349" fmla="*/ 590448 w 1842380"/>
                <a:gd name="connsiteY16349" fmla="*/ 1151990 h 1847704"/>
                <a:gd name="connsiteX16350" fmla="*/ 589383 w 1842380"/>
                <a:gd name="connsiteY16350" fmla="*/ 1150925 h 1847704"/>
                <a:gd name="connsiteX16351" fmla="*/ 588318 w 1842380"/>
                <a:gd name="connsiteY16351" fmla="*/ 1149860 h 1847704"/>
                <a:gd name="connsiteX16352" fmla="*/ 586188 w 1842380"/>
                <a:gd name="connsiteY16352" fmla="*/ 1148795 h 1847704"/>
                <a:gd name="connsiteX16353" fmla="*/ 585123 w 1842380"/>
                <a:gd name="connsiteY16353" fmla="*/ 1147730 h 1847704"/>
                <a:gd name="connsiteX16354" fmla="*/ 584058 w 1842380"/>
                <a:gd name="connsiteY16354" fmla="*/ 1146665 h 1847704"/>
                <a:gd name="connsiteX16355" fmla="*/ 584058 w 1842380"/>
                <a:gd name="connsiteY16355" fmla="*/ 1095014 h 1847704"/>
                <a:gd name="connsiteX16356" fmla="*/ 585123 w 1842380"/>
                <a:gd name="connsiteY16356" fmla="*/ 1095014 h 1847704"/>
                <a:gd name="connsiteX16357" fmla="*/ 586188 w 1842380"/>
                <a:gd name="connsiteY16357" fmla="*/ 1096079 h 1847704"/>
                <a:gd name="connsiteX16358" fmla="*/ 589383 w 1842380"/>
                <a:gd name="connsiteY16358" fmla="*/ 1097144 h 1847704"/>
                <a:gd name="connsiteX16359" fmla="*/ 590448 w 1842380"/>
                <a:gd name="connsiteY16359" fmla="*/ 1097144 h 1847704"/>
                <a:gd name="connsiteX16360" fmla="*/ 590448 w 1842380"/>
                <a:gd name="connsiteY16360" fmla="*/ 1097677 h 1847704"/>
                <a:gd name="connsiteX16361" fmla="*/ 590448 w 1842380"/>
                <a:gd name="connsiteY16361" fmla="*/ 1227069 h 1847704"/>
                <a:gd name="connsiteX16362" fmla="*/ 590448 w 1842380"/>
                <a:gd name="connsiteY16362" fmla="*/ 1239316 h 1847704"/>
                <a:gd name="connsiteX16363" fmla="*/ 583526 w 1842380"/>
                <a:gd name="connsiteY16363" fmla="*/ 1242511 h 1847704"/>
                <a:gd name="connsiteX16364" fmla="*/ 583526 w 1842380"/>
                <a:gd name="connsiteY16364" fmla="*/ 1234524 h 1847704"/>
                <a:gd name="connsiteX16365" fmla="*/ 585655 w 1842380"/>
                <a:gd name="connsiteY16365" fmla="*/ 1233459 h 1847704"/>
                <a:gd name="connsiteX16366" fmla="*/ 590448 w 1842380"/>
                <a:gd name="connsiteY16366" fmla="*/ 1227069 h 1847704"/>
                <a:gd name="connsiteX16367" fmla="*/ 590448 w 1842380"/>
                <a:gd name="connsiteY16367" fmla="*/ 1227069 h 1847704"/>
                <a:gd name="connsiteX16368" fmla="*/ 590448 w 1842380"/>
                <a:gd name="connsiteY16368" fmla="*/ 1262745 h 1847704"/>
                <a:gd name="connsiteX16369" fmla="*/ 590448 w 1842380"/>
                <a:gd name="connsiteY16369" fmla="*/ 1270733 h 1847704"/>
                <a:gd name="connsiteX16370" fmla="*/ 588318 w 1842380"/>
                <a:gd name="connsiteY16370" fmla="*/ 1269668 h 1847704"/>
                <a:gd name="connsiteX16371" fmla="*/ 588318 w 1842380"/>
                <a:gd name="connsiteY16371" fmla="*/ 1269668 h 1847704"/>
                <a:gd name="connsiteX16372" fmla="*/ 584058 w 1842380"/>
                <a:gd name="connsiteY16372" fmla="*/ 1266473 h 1847704"/>
                <a:gd name="connsiteX16373" fmla="*/ 584058 w 1842380"/>
                <a:gd name="connsiteY16373" fmla="*/ 1257421 h 1847704"/>
                <a:gd name="connsiteX16374" fmla="*/ 590448 w 1842380"/>
                <a:gd name="connsiteY16374" fmla="*/ 1262745 h 1847704"/>
                <a:gd name="connsiteX16375" fmla="*/ 590448 w 1842380"/>
                <a:gd name="connsiteY16375" fmla="*/ 1262745 h 1847704"/>
                <a:gd name="connsiteX16376" fmla="*/ 590448 w 1842380"/>
                <a:gd name="connsiteY16376" fmla="*/ 1289902 h 1847704"/>
                <a:gd name="connsiteX16377" fmla="*/ 590448 w 1842380"/>
                <a:gd name="connsiteY16377" fmla="*/ 1304279 h 1847704"/>
                <a:gd name="connsiteX16378" fmla="*/ 583526 w 1842380"/>
                <a:gd name="connsiteY16378" fmla="*/ 1296292 h 1847704"/>
                <a:gd name="connsiteX16379" fmla="*/ 583526 w 1842380"/>
                <a:gd name="connsiteY16379" fmla="*/ 1284045 h 1847704"/>
                <a:gd name="connsiteX16380" fmla="*/ 590448 w 1842380"/>
                <a:gd name="connsiteY16380" fmla="*/ 1289902 h 1847704"/>
                <a:gd name="connsiteX16381" fmla="*/ 590448 w 1842380"/>
                <a:gd name="connsiteY16381" fmla="*/ 1289902 h 1847704"/>
                <a:gd name="connsiteX16382" fmla="*/ 590448 w 1842380"/>
                <a:gd name="connsiteY16382" fmla="*/ 1333033 h 1847704"/>
                <a:gd name="connsiteX16383" fmla="*/ 590448 w 1842380"/>
                <a:gd name="connsiteY16383" fmla="*/ 1369241 h 1847704"/>
                <a:gd name="connsiteX16384" fmla="*/ 587253 w 1842380"/>
                <a:gd name="connsiteY16384" fmla="*/ 1368176 h 1847704"/>
                <a:gd name="connsiteX16385" fmla="*/ 584058 w 1842380"/>
                <a:gd name="connsiteY16385" fmla="*/ 1366046 h 1847704"/>
                <a:gd name="connsiteX16386" fmla="*/ 584058 w 1842380"/>
                <a:gd name="connsiteY16386" fmla="*/ 1355929 h 1847704"/>
                <a:gd name="connsiteX16387" fmla="*/ 587253 w 1842380"/>
                <a:gd name="connsiteY16387" fmla="*/ 1356994 h 1847704"/>
                <a:gd name="connsiteX16388" fmla="*/ 587253 w 1842380"/>
                <a:gd name="connsiteY16388" fmla="*/ 1356994 h 1847704"/>
                <a:gd name="connsiteX16389" fmla="*/ 588318 w 1842380"/>
                <a:gd name="connsiteY16389" fmla="*/ 1358059 h 1847704"/>
                <a:gd name="connsiteX16390" fmla="*/ 590448 w 1842380"/>
                <a:gd name="connsiteY16390" fmla="*/ 1333033 h 1847704"/>
                <a:gd name="connsiteX16391" fmla="*/ 590448 w 1842380"/>
                <a:gd name="connsiteY16391" fmla="*/ 1333033 h 1847704"/>
                <a:gd name="connsiteX16392" fmla="*/ 590448 w 1842380"/>
                <a:gd name="connsiteY16392" fmla="*/ 1669560 h 1847704"/>
                <a:gd name="connsiteX16393" fmla="*/ 590448 w 1842380"/>
                <a:gd name="connsiteY16393" fmla="*/ 1685534 h 1847704"/>
                <a:gd name="connsiteX16394" fmla="*/ 583526 w 1842380"/>
                <a:gd name="connsiteY16394" fmla="*/ 1684469 h 1847704"/>
                <a:gd name="connsiteX16395" fmla="*/ 583526 w 1842380"/>
                <a:gd name="connsiteY16395" fmla="*/ 1667430 h 1847704"/>
                <a:gd name="connsiteX16396" fmla="*/ 590448 w 1842380"/>
                <a:gd name="connsiteY16396" fmla="*/ 1669560 h 1847704"/>
                <a:gd name="connsiteX16397" fmla="*/ 590448 w 1842380"/>
                <a:gd name="connsiteY16397" fmla="*/ 1669560 h 1847704"/>
                <a:gd name="connsiteX16398" fmla="*/ 590448 w 1842380"/>
                <a:gd name="connsiteY16398" fmla="*/ 1761679 h 1847704"/>
                <a:gd name="connsiteX16399" fmla="*/ 590448 w 1842380"/>
                <a:gd name="connsiteY16399" fmla="*/ 1782978 h 1847704"/>
                <a:gd name="connsiteX16400" fmla="*/ 583526 w 1842380"/>
                <a:gd name="connsiteY16400" fmla="*/ 1778718 h 1847704"/>
                <a:gd name="connsiteX16401" fmla="*/ 583526 w 1842380"/>
                <a:gd name="connsiteY16401" fmla="*/ 1751562 h 1847704"/>
                <a:gd name="connsiteX16402" fmla="*/ 590448 w 1842380"/>
                <a:gd name="connsiteY16402" fmla="*/ 1761679 h 1847704"/>
                <a:gd name="connsiteX16403" fmla="*/ 583526 w 1842380"/>
                <a:gd name="connsiteY16403" fmla="*/ 70523 h 1847704"/>
                <a:gd name="connsiteX16404" fmla="*/ 583526 w 1842380"/>
                <a:gd name="connsiteY16404" fmla="*/ 100874 h 1847704"/>
                <a:gd name="connsiteX16405" fmla="*/ 567551 w 1842380"/>
                <a:gd name="connsiteY16405" fmla="*/ 96615 h 1847704"/>
                <a:gd name="connsiteX16406" fmla="*/ 567551 w 1842380"/>
                <a:gd name="connsiteY16406" fmla="*/ 79575 h 1847704"/>
                <a:gd name="connsiteX16407" fmla="*/ 569681 w 1842380"/>
                <a:gd name="connsiteY16407" fmla="*/ 79575 h 1847704"/>
                <a:gd name="connsiteX16408" fmla="*/ 577668 w 1842380"/>
                <a:gd name="connsiteY16408" fmla="*/ 73718 h 1847704"/>
                <a:gd name="connsiteX16409" fmla="*/ 583526 w 1842380"/>
                <a:gd name="connsiteY16409" fmla="*/ 70523 h 1847704"/>
                <a:gd name="connsiteX16410" fmla="*/ 583526 w 1842380"/>
                <a:gd name="connsiteY16410" fmla="*/ 70523 h 1847704"/>
                <a:gd name="connsiteX16411" fmla="*/ 583526 w 1842380"/>
                <a:gd name="connsiteY16411" fmla="*/ 155187 h 1847704"/>
                <a:gd name="connsiteX16412" fmla="*/ 583526 w 1842380"/>
                <a:gd name="connsiteY16412" fmla="*/ 176487 h 1847704"/>
                <a:gd name="connsiteX16413" fmla="*/ 567551 w 1842380"/>
                <a:gd name="connsiteY16413" fmla="*/ 189799 h 1847704"/>
                <a:gd name="connsiteX16414" fmla="*/ 567551 w 1842380"/>
                <a:gd name="connsiteY16414" fmla="*/ 170629 h 1847704"/>
                <a:gd name="connsiteX16415" fmla="*/ 569681 w 1842380"/>
                <a:gd name="connsiteY16415" fmla="*/ 168499 h 1847704"/>
                <a:gd name="connsiteX16416" fmla="*/ 567551 w 1842380"/>
                <a:gd name="connsiteY16416" fmla="*/ 168499 h 1847704"/>
                <a:gd name="connsiteX16417" fmla="*/ 567551 w 1842380"/>
                <a:gd name="connsiteY16417" fmla="*/ 146135 h 1847704"/>
                <a:gd name="connsiteX16418" fmla="*/ 583526 w 1842380"/>
                <a:gd name="connsiteY16418" fmla="*/ 155187 h 1847704"/>
                <a:gd name="connsiteX16419" fmla="*/ 583526 w 1842380"/>
                <a:gd name="connsiteY16419" fmla="*/ 155187 h 1847704"/>
                <a:gd name="connsiteX16420" fmla="*/ 583526 w 1842380"/>
                <a:gd name="connsiteY16420" fmla="*/ 502897 h 1847704"/>
                <a:gd name="connsiteX16421" fmla="*/ 583526 w 1842380"/>
                <a:gd name="connsiteY16421" fmla="*/ 514079 h 1847704"/>
                <a:gd name="connsiteX16422" fmla="*/ 567551 w 1842380"/>
                <a:gd name="connsiteY16422" fmla="*/ 527391 h 1847704"/>
                <a:gd name="connsiteX16423" fmla="*/ 567551 w 1842380"/>
                <a:gd name="connsiteY16423" fmla="*/ 514079 h 1847704"/>
                <a:gd name="connsiteX16424" fmla="*/ 583526 w 1842380"/>
                <a:gd name="connsiteY16424" fmla="*/ 502897 h 1847704"/>
                <a:gd name="connsiteX16425" fmla="*/ 583526 w 1842380"/>
                <a:gd name="connsiteY16425" fmla="*/ 502897 h 1847704"/>
                <a:gd name="connsiteX16426" fmla="*/ 583526 w 1842380"/>
                <a:gd name="connsiteY16426" fmla="*/ 535910 h 1847704"/>
                <a:gd name="connsiteX16427" fmla="*/ 583526 w 1842380"/>
                <a:gd name="connsiteY16427" fmla="*/ 547093 h 1847704"/>
                <a:gd name="connsiteX16428" fmla="*/ 567551 w 1842380"/>
                <a:gd name="connsiteY16428" fmla="*/ 541235 h 1847704"/>
                <a:gd name="connsiteX16429" fmla="*/ 567551 w 1842380"/>
                <a:gd name="connsiteY16429" fmla="*/ 531118 h 1847704"/>
                <a:gd name="connsiteX16430" fmla="*/ 583526 w 1842380"/>
                <a:gd name="connsiteY16430" fmla="*/ 535910 h 1847704"/>
                <a:gd name="connsiteX16431" fmla="*/ 583526 w 1842380"/>
                <a:gd name="connsiteY16431" fmla="*/ 535910 h 1847704"/>
                <a:gd name="connsiteX16432" fmla="*/ 583526 w 1842380"/>
                <a:gd name="connsiteY16432" fmla="*/ 570522 h 1847704"/>
                <a:gd name="connsiteX16433" fmla="*/ 583526 w 1842380"/>
                <a:gd name="connsiteY16433" fmla="*/ 580639 h 1847704"/>
                <a:gd name="connsiteX16434" fmla="*/ 581396 w 1842380"/>
                <a:gd name="connsiteY16434" fmla="*/ 581704 h 1847704"/>
                <a:gd name="connsiteX16435" fmla="*/ 568084 w 1842380"/>
                <a:gd name="connsiteY16435" fmla="*/ 601938 h 1847704"/>
                <a:gd name="connsiteX16436" fmla="*/ 568084 w 1842380"/>
                <a:gd name="connsiteY16436" fmla="*/ 587028 h 1847704"/>
                <a:gd name="connsiteX16437" fmla="*/ 570214 w 1842380"/>
                <a:gd name="connsiteY16437" fmla="*/ 582769 h 1847704"/>
                <a:gd name="connsiteX16438" fmla="*/ 568084 w 1842380"/>
                <a:gd name="connsiteY16438" fmla="*/ 581704 h 1847704"/>
                <a:gd name="connsiteX16439" fmla="*/ 568084 w 1842380"/>
                <a:gd name="connsiteY16439" fmla="*/ 570522 h 1847704"/>
                <a:gd name="connsiteX16440" fmla="*/ 579266 w 1842380"/>
                <a:gd name="connsiteY16440" fmla="*/ 571587 h 1847704"/>
                <a:gd name="connsiteX16441" fmla="*/ 583526 w 1842380"/>
                <a:gd name="connsiteY16441" fmla="*/ 570522 h 1847704"/>
                <a:gd name="connsiteX16442" fmla="*/ 583526 w 1842380"/>
                <a:gd name="connsiteY16442" fmla="*/ 570522 h 1847704"/>
                <a:gd name="connsiteX16443" fmla="*/ 583526 w 1842380"/>
                <a:gd name="connsiteY16443" fmla="*/ 605665 h 1847704"/>
                <a:gd name="connsiteX16444" fmla="*/ 583526 w 1842380"/>
                <a:gd name="connsiteY16444" fmla="*/ 634952 h 1847704"/>
                <a:gd name="connsiteX16445" fmla="*/ 579266 w 1842380"/>
                <a:gd name="connsiteY16445" fmla="*/ 626964 h 1847704"/>
                <a:gd name="connsiteX16446" fmla="*/ 568084 w 1842380"/>
                <a:gd name="connsiteY16446" fmla="*/ 618977 h 1847704"/>
                <a:gd name="connsiteX16447" fmla="*/ 568084 w 1842380"/>
                <a:gd name="connsiteY16447" fmla="*/ 608860 h 1847704"/>
                <a:gd name="connsiteX16448" fmla="*/ 578201 w 1842380"/>
                <a:gd name="connsiteY16448" fmla="*/ 618977 h 1847704"/>
                <a:gd name="connsiteX16449" fmla="*/ 579266 w 1842380"/>
                <a:gd name="connsiteY16449" fmla="*/ 614717 h 1847704"/>
                <a:gd name="connsiteX16450" fmla="*/ 583526 w 1842380"/>
                <a:gd name="connsiteY16450" fmla="*/ 605665 h 1847704"/>
                <a:gd name="connsiteX16451" fmla="*/ 583526 w 1842380"/>
                <a:gd name="connsiteY16451" fmla="*/ 605665 h 1847704"/>
                <a:gd name="connsiteX16452" fmla="*/ 583526 w 1842380"/>
                <a:gd name="connsiteY16452" fmla="*/ 702577 h 1847704"/>
                <a:gd name="connsiteX16453" fmla="*/ 583526 w 1842380"/>
                <a:gd name="connsiteY16453" fmla="*/ 741980 h 1847704"/>
                <a:gd name="connsiteX16454" fmla="*/ 581396 w 1842380"/>
                <a:gd name="connsiteY16454" fmla="*/ 743045 h 1847704"/>
                <a:gd name="connsiteX16455" fmla="*/ 579266 w 1842380"/>
                <a:gd name="connsiteY16455" fmla="*/ 746240 h 1847704"/>
                <a:gd name="connsiteX16456" fmla="*/ 575006 w 1842380"/>
                <a:gd name="connsiteY16456" fmla="*/ 749435 h 1847704"/>
                <a:gd name="connsiteX16457" fmla="*/ 572876 w 1842380"/>
                <a:gd name="connsiteY16457" fmla="*/ 751565 h 1847704"/>
                <a:gd name="connsiteX16458" fmla="*/ 570746 w 1842380"/>
                <a:gd name="connsiteY16458" fmla="*/ 752630 h 1847704"/>
                <a:gd name="connsiteX16459" fmla="*/ 568616 w 1842380"/>
                <a:gd name="connsiteY16459" fmla="*/ 752630 h 1847704"/>
                <a:gd name="connsiteX16460" fmla="*/ 568616 w 1842380"/>
                <a:gd name="connsiteY16460" fmla="*/ 730266 h 1847704"/>
                <a:gd name="connsiteX16461" fmla="*/ 568616 w 1842380"/>
                <a:gd name="connsiteY16461" fmla="*/ 731331 h 1847704"/>
                <a:gd name="connsiteX16462" fmla="*/ 570746 w 1842380"/>
                <a:gd name="connsiteY16462" fmla="*/ 733460 h 1847704"/>
                <a:gd name="connsiteX16463" fmla="*/ 575006 w 1842380"/>
                <a:gd name="connsiteY16463" fmla="*/ 733460 h 1847704"/>
                <a:gd name="connsiteX16464" fmla="*/ 577136 w 1842380"/>
                <a:gd name="connsiteY16464" fmla="*/ 733460 h 1847704"/>
                <a:gd name="connsiteX16465" fmla="*/ 579266 w 1842380"/>
                <a:gd name="connsiteY16465" fmla="*/ 731331 h 1847704"/>
                <a:gd name="connsiteX16466" fmla="*/ 580331 w 1842380"/>
                <a:gd name="connsiteY16466" fmla="*/ 727071 h 1847704"/>
                <a:gd name="connsiteX16467" fmla="*/ 579266 w 1842380"/>
                <a:gd name="connsiteY16467" fmla="*/ 723876 h 1847704"/>
                <a:gd name="connsiteX16468" fmla="*/ 578201 w 1842380"/>
                <a:gd name="connsiteY16468" fmla="*/ 721746 h 1847704"/>
                <a:gd name="connsiteX16469" fmla="*/ 576071 w 1842380"/>
                <a:gd name="connsiteY16469" fmla="*/ 720681 h 1847704"/>
                <a:gd name="connsiteX16470" fmla="*/ 571811 w 1842380"/>
                <a:gd name="connsiteY16470" fmla="*/ 720681 h 1847704"/>
                <a:gd name="connsiteX16471" fmla="*/ 569681 w 1842380"/>
                <a:gd name="connsiteY16471" fmla="*/ 722811 h 1847704"/>
                <a:gd name="connsiteX16472" fmla="*/ 568616 w 1842380"/>
                <a:gd name="connsiteY16472" fmla="*/ 724941 h 1847704"/>
                <a:gd name="connsiteX16473" fmla="*/ 568616 w 1842380"/>
                <a:gd name="connsiteY16473" fmla="*/ 704707 h 1847704"/>
                <a:gd name="connsiteX16474" fmla="*/ 569681 w 1842380"/>
                <a:gd name="connsiteY16474" fmla="*/ 702577 h 1847704"/>
                <a:gd name="connsiteX16475" fmla="*/ 575538 w 1842380"/>
                <a:gd name="connsiteY16475" fmla="*/ 701512 h 1847704"/>
                <a:gd name="connsiteX16476" fmla="*/ 581396 w 1842380"/>
                <a:gd name="connsiteY16476" fmla="*/ 701512 h 1847704"/>
                <a:gd name="connsiteX16477" fmla="*/ 583526 w 1842380"/>
                <a:gd name="connsiteY16477" fmla="*/ 702577 h 1847704"/>
                <a:gd name="connsiteX16478" fmla="*/ 583526 w 1842380"/>
                <a:gd name="connsiteY16478" fmla="*/ 702577 h 1847704"/>
                <a:gd name="connsiteX16479" fmla="*/ 583526 w 1842380"/>
                <a:gd name="connsiteY16479" fmla="*/ 758487 h 1847704"/>
                <a:gd name="connsiteX16480" fmla="*/ 583526 w 1842380"/>
                <a:gd name="connsiteY16480" fmla="*/ 794696 h 1847704"/>
                <a:gd name="connsiteX16481" fmla="*/ 582461 w 1842380"/>
                <a:gd name="connsiteY16481" fmla="*/ 794696 h 1847704"/>
                <a:gd name="connsiteX16482" fmla="*/ 581396 w 1842380"/>
                <a:gd name="connsiteY16482" fmla="*/ 795761 h 1847704"/>
                <a:gd name="connsiteX16483" fmla="*/ 579266 w 1842380"/>
                <a:gd name="connsiteY16483" fmla="*/ 797891 h 1847704"/>
                <a:gd name="connsiteX16484" fmla="*/ 577136 w 1842380"/>
                <a:gd name="connsiteY16484" fmla="*/ 801085 h 1847704"/>
                <a:gd name="connsiteX16485" fmla="*/ 577136 w 1842380"/>
                <a:gd name="connsiteY16485" fmla="*/ 804280 h 1847704"/>
                <a:gd name="connsiteX16486" fmla="*/ 576071 w 1842380"/>
                <a:gd name="connsiteY16486" fmla="*/ 806410 h 1847704"/>
                <a:gd name="connsiteX16487" fmla="*/ 572876 w 1842380"/>
                <a:gd name="connsiteY16487" fmla="*/ 806410 h 1847704"/>
                <a:gd name="connsiteX16488" fmla="*/ 569681 w 1842380"/>
                <a:gd name="connsiteY16488" fmla="*/ 807475 h 1847704"/>
                <a:gd name="connsiteX16489" fmla="*/ 568616 w 1842380"/>
                <a:gd name="connsiteY16489" fmla="*/ 809605 h 1847704"/>
                <a:gd name="connsiteX16490" fmla="*/ 568616 w 1842380"/>
                <a:gd name="connsiteY16490" fmla="*/ 791501 h 1847704"/>
                <a:gd name="connsiteX16491" fmla="*/ 569681 w 1842380"/>
                <a:gd name="connsiteY16491" fmla="*/ 789371 h 1847704"/>
                <a:gd name="connsiteX16492" fmla="*/ 571811 w 1842380"/>
                <a:gd name="connsiteY16492" fmla="*/ 786176 h 1847704"/>
                <a:gd name="connsiteX16493" fmla="*/ 572876 w 1842380"/>
                <a:gd name="connsiteY16493" fmla="*/ 782981 h 1847704"/>
                <a:gd name="connsiteX16494" fmla="*/ 573941 w 1842380"/>
                <a:gd name="connsiteY16494" fmla="*/ 779786 h 1847704"/>
                <a:gd name="connsiteX16495" fmla="*/ 575006 w 1842380"/>
                <a:gd name="connsiteY16495" fmla="*/ 775526 h 1847704"/>
                <a:gd name="connsiteX16496" fmla="*/ 577136 w 1842380"/>
                <a:gd name="connsiteY16496" fmla="*/ 772331 h 1847704"/>
                <a:gd name="connsiteX16497" fmla="*/ 578201 w 1842380"/>
                <a:gd name="connsiteY16497" fmla="*/ 770202 h 1847704"/>
                <a:gd name="connsiteX16498" fmla="*/ 581396 w 1842380"/>
                <a:gd name="connsiteY16498" fmla="*/ 765942 h 1847704"/>
                <a:gd name="connsiteX16499" fmla="*/ 582461 w 1842380"/>
                <a:gd name="connsiteY16499" fmla="*/ 761682 h 1847704"/>
                <a:gd name="connsiteX16500" fmla="*/ 583526 w 1842380"/>
                <a:gd name="connsiteY16500" fmla="*/ 758487 h 1847704"/>
                <a:gd name="connsiteX16501" fmla="*/ 583526 w 1842380"/>
                <a:gd name="connsiteY16501" fmla="*/ 758487 h 1847704"/>
                <a:gd name="connsiteX16502" fmla="*/ 583526 w 1842380"/>
                <a:gd name="connsiteY16502" fmla="*/ 844216 h 1847704"/>
                <a:gd name="connsiteX16503" fmla="*/ 583526 w 1842380"/>
                <a:gd name="connsiteY16503" fmla="*/ 859126 h 1847704"/>
                <a:gd name="connsiteX16504" fmla="*/ 582461 w 1842380"/>
                <a:gd name="connsiteY16504" fmla="*/ 859126 h 1847704"/>
                <a:gd name="connsiteX16505" fmla="*/ 579266 w 1842380"/>
                <a:gd name="connsiteY16505" fmla="*/ 858061 h 1847704"/>
                <a:gd name="connsiteX16506" fmla="*/ 573408 w 1842380"/>
                <a:gd name="connsiteY16506" fmla="*/ 858061 h 1847704"/>
                <a:gd name="connsiteX16507" fmla="*/ 567551 w 1842380"/>
                <a:gd name="connsiteY16507" fmla="*/ 858061 h 1847704"/>
                <a:gd name="connsiteX16508" fmla="*/ 567551 w 1842380"/>
                <a:gd name="connsiteY16508" fmla="*/ 843684 h 1847704"/>
                <a:gd name="connsiteX16509" fmla="*/ 574473 w 1842380"/>
                <a:gd name="connsiteY16509" fmla="*/ 843684 h 1847704"/>
                <a:gd name="connsiteX16510" fmla="*/ 581396 w 1842380"/>
                <a:gd name="connsiteY16510" fmla="*/ 844749 h 1847704"/>
                <a:gd name="connsiteX16511" fmla="*/ 583526 w 1842380"/>
                <a:gd name="connsiteY16511" fmla="*/ 844749 h 1847704"/>
                <a:gd name="connsiteX16512" fmla="*/ 583526 w 1842380"/>
                <a:gd name="connsiteY16512" fmla="*/ 844216 h 1847704"/>
                <a:gd name="connsiteX16513" fmla="*/ 583526 w 1842380"/>
                <a:gd name="connsiteY16513" fmla="*/ 905984 h 1847704"/>
                <a:gd name="connsiteX16514" fmla="*/ 583526 w 1842380"/>
                <a:gd name="connsiteY16514" fmla="*/ 913971 h 1847704"/>
                <a:gd name="connsiteX16515" fmla="*/ 567551 w 1842380"/>
                <a:gd name="connsiteY16515" fmla="*/ 912906 h 1847704"/>
                <a:gd name="connsiteX16516" fmla="*/ 567551 w 1842380"/>
                <a:gd name="connsiteY16516" fmla="*/ 905984 h 1847704"/>
                <a:gd name="connsiteX16517" fmla="*/ 583526 w 1842380"/>
                <a:gd name="connsiteY16517" fmla="*/ 905984 h 1847704"/>
                <a:gd name="connsiteX16518" fmla="*/ 583526 w 1842380"/>
                <a:gd name="connsiteY16518" fmla="*/ 905984 h 1847704"/>
                <a:gd name="connsiteX16519" fmla="*/ 583526 w 1842380"/>
                <a:gd name="connsiteY16519" fmla="*/ 955504 h 1847704"/>
                <a:gd name="connsiteX16520" fmla="*/ 583526 w 1842380"/>
                <a:gd name="connsiteY16520" fmla="*/ 962427 h 1847704"/>
                <a:gd name="connsiteX16521" fmla="*/ 577668 w 1842380"/>
                <a:gd name="connsiteY16521" fmla="*/ 961362 h 1847704"/>
                <a:gd name="connsiteX16522" fmla="*/ 567551 w 1842380"/>
                <a:gd name="connsiteY16522" fmla="*/ 962427 h 1847704"/>
                <a:gd name="connsiteX16523" fmla="*/ 567551 w 1842380"/>
                <a:gd name="connsiteY16523" fmla="*/ 955504 h 1847704"/>
                <a:gd name="connsiteX16524" fmla="*/ 570746 w 1842380"/>
                <a:gd name="connsiteY16524" fmla="*/ 955504 h 1847704"/>
                <a:gd name="connsiteX16525" fmla="*/ 568616 w 1842380"/>
                <a:gd name="connsiteY16525" fmla="*/ 949647 h 1847704"/>
                <a:gd name="connsiteX16526" fmla="*/ 567551 w 1842380"/>
                <a:gd name="connsiteY16526" fmla="*/ 943790 h 1847704"/>
                <a:gd name="connsiteX16527" fmla="*/ 567551 w 1842380"/>
                <a:gd name="connsiteY16527" fmla="*/ 913439 h 1847704"/>
                <a:gd name="connsiteX16528" fmla="*/ 571811 w 1842380"/>
                <a:gd name="connsiteY16528" fmla="*/ 933673 h 1847704"/>
                <a:gd name="connsiteX16529" fmla="*/ 571811 w 1842380"/>
                <a:gd name="connsiteY16529" fmla="*/ 933673 h 1847704"/>
                <a:gd name="connsiteX16530" fmla="*/ 573941 w 1842380"/>
                <a:gd name="connsiteY16530" fmla="*/ 946985 h 1847704"/>
                <a:gd name="connsiteX16531" fmla="*/ 576071 w 1842380"/>
                <a:gd name="connsiteY16531" fmla="*/ 950180 h 1847704"/>
                <a:gd name="connsiteX16532" fmla="*/ 583526 w 1842380"/>
                <a:gd name="connsiteY16532" fmla="*/ 955504 h 1847704"/>
                <a:gd name="connsiteX16533" fmla="*/ 583526 w 1842380"/>
                <a:gd name="connsiteY16533" fmla="*/ 955504 h 1847704"/>
                <a:gd name="connsiteX16534" fmla="*/ 583526 w 1842380"/>
                <a:gd name="connsiteY16534" fmla="*/ 1022064 h 1847704"/>
                <a:gd name="connsiteX16535" fmla="*/ 583526 w 1842380"/>
                <a:gd name="connsiteY16535" fmla="*/ 1050286 h 1847704"/>
                <a:gd name="connsiteX16536" fmla="*/ 582461 w 1842380"/>
                <a:gd name="connsiteY16536" fmla="*/ 1052416 h 1847704"/>
                <a:gd name="connsiteX16537" fmla="*/ 578201 w 1842380"/>
                <a:gd name="connsiteY16537" fmla="*/ 1058273 h 1847704"/>
                <a:gd name="connsiteX16538" fmla="*/ 572343 w 1842380"/>
                <a:gd name="connsiteY16538" fmla="*/ 1064130 h 1847704"/>
                <a:gd name="connsiteX16539" fmla="*/ 568084 w 1842380"/>
                <a:gd name="connsiteY16539" fmla="*/ 1069988 h 1847704"/>
                <a:gd name="connsiteX16540" fmla="*/ 568084 w 1842380"/>
                <a:gd name="connsiteY16540" fmla="*/ 1069988 h 1847704"/>
                <a:gd name="connsiteX16541" fmla="*/ 568084 w 1842380"/>
                <a:gd name="connsiteY16541" fmla="*/ 1044961 h 1847704"/>
                <a:gd name="connsiteX16542" fmla="*/ 569149 w 1842380"/>
                <a:gd name="connsiteY16542" fmla="*/ 1042831 h 1847704"/>
                <a:gd name="connsiteX16543" fmla="*/ 570214 w 1842380"/>
                <a:gd name="connsiteY16543" fmla="*/ 1040701 h 1847704"/>
                <a:gd name="connsiteX16544" fmla="*/ 570214 w 1842380"/>
                <a:gd name="connsiteY16544" fmla="*/ 1038571 h 1847704"/>
                <a:gd name="connsiteX16545" fmla="*/ 568084 w 1842380"/>
                <a:gd name="connsiteY16545" fmla="*/ 1037506 h 1847704"/>
                <a:gd name="connsiteX16546" fmla="*/ 568084 w 1842380"/>
                <a:gd name="connsiteY16546" fmla="*/ 1021532 h 1847704"/>
                <a:gd name="connsiteX16547" fmla="*/ 570214 w 1842380"/>
                <a:gd name="connsiteY16547" fmla="*/ 1022597 h 1847704"/>
                <a:gd name="connsiteX16548" fmla="*/ 573408 w 1842380"/>
                <a:gd name="connsiteY16548" fmla="*/ 1022597 h 1847704"/>
                <a:gd name="connsiteX16549" fmla="*/ 577668 w 1842380"/>
                <a:gd name="connsiteY16549" fmla="*/ 1023662 h 1847704"/>
                <a:gd name="connsiteX16550" fmla="*/ 580863 w 1842380"/>
                <a:gd name="connsiteY16550" fmla="*/ 1023662 h 1847704"/>
                <a:gd name="connsiteX16551" fmla="*/ 583526 w 1842380"/>
                <a:gd name="connsiteY16551" fmla="*/ 1022064 h 1847704"/>
                <a:gd name="connsiteX16552" fmla="*/ 583526 w 1842380"/>
                <a:gd name="connsiteY16552" fmla="*/ 1022064 h 1847704"/>
                <a:gd name="connsiteX16553" fmla="*/ 583526 w 1842380"/>
                <a:gd name="connsiteY16553" fmla="*/ 1068390 h 1847704"/>
                <a:gd name="connsiteX16554" fmla="*/ 582461 w 1842380"/>
                <a:gd name="connsiteY16554" fmla="*/ 1069455 h 1847704"/>
                <a:gd name="connsiteX16555" fmla="*/ 580331 w 1842380"/>
                <a:gd name="connsiteY16555" fmla="*/ 1071585 h 1847704"/>
                <a:gd name="connsiteX16556" fmla="*/ 580331 w 1842380"/>
                <a:gd name="connsiteY16556" fmla="*/ 1074780 h 1847704"/>
                <a:gd name="connsiteX16557" fmla="*/ 580331 w 1842380"/>
                <a:gd name="connsiteY16557" fmla="*/ 1077975 h 1847704"/>
                <a:gd name="connsiteX16558" fmla="*/ 582461 w 1842380"/>
                <a:gd name="connsiteY16558" fmla="*/ 1080105 h 1847704"/>
                <a:gd name="connsiteX16559" fmla="*/ 583526 w 1842380"/>
                <a:gd name="connsiteY16559" fmla="*/ 1081170 h 1847704"/>
                <a:gd name="connsiteX16560" fmla="*/ 583526 w 1842380"/>
                <a:gd name="connsiteY16560" fmla="*/ 1082235 h 1847704"/>
                <a:gd name="connsiteX16561" fmla="*/ 583526 w 1842380"/>
                <a:gd name="connsiteY16561" fmla="*/ 1068390 h 1847704"/>
                <a:gd name="connsiteX16562" fmla="*/ 583526 w 1842380"/>
                <a:gd name="connsiteY16562" fmla="*/ 1068390 h 1847704"/>
                <a:gd name="connsiteX16563" fmla="*/ 583526 w 1842380"/>
                <a:gd name="connsiteY16563" fmla="*/ 1095014 h 1847704"/>
                <a:gd name="connsiteX16564" fmla="*/ 583526 w 1842380"/>
                <a:gd name="connsiteY16564" fmla="*/ 1146665 h 1847704"/>
                <a:gd name="connsiteX16565" fmla="*/ 583526 w 1842380"/>
                <a:gd name="connsiteY16565" fmla="*/ 1146665 h 1847704"/>
                <a:gd name="connsiteX16566" fmla="*/ 581396 w 1842380"/>
                <a:gd name="connsiteY16566" fmla="*/ 1144535 h 1847704"/>
                <a:gd name="connsiteX16567" fmla="*/ 579266 w 1842380"/>
                <a:gd name="connsiteY16567" fmla="*/ 1143470 h 1847704"/>
                <a:gd name="connsiteX16568" fmla="*/ 578201 w 1842380"/>
                <a:gd name="connsiteY16568" fmla="*/ 1143470 h 1847704"/>
                <a:gd name="connsiteX16569" fmla="*/ 576071 w 1842380"/>
                <a:gd name="connsiteY16569" fmla="*/ 1143470 h 1847704"/>
                <a:gd name="connsiteX16570" fmla="*/ 573941 w 1842380"/>
                <a:gd name="connsiteY16570" fmla="*/ 1142405 h 1847704"/>
                <a:gd name="connsiteX16571" fmla="*/ 570746 w 1842380"/>
                <a:gd name="connsiteY16571" fmla="*/ 1142405 h 1847704"/>
                <a:gd name="connsiteX16572" fmla="*/ 569681 w 1842380"/>
                <a:gd name="connsiteY16572" fmla="*/ 1143470 h 1847704"/>
                <a:gd name="connsiteX16573" fmla="*/ 569681 w 1842380"/>
                <a:gd name="connsiteY16573" fmla="*/ 1145600 h 1847704"/>
                <a:gd name="connsiteX16574" fmla="*/ 569681 w 1842380"/>
                <a:gd name="connsiteY16574" fmla="*/ 1147730 h 1847704"/>
                <a:gd name="connsiteX16575" fmla="*/ 571811 w 1842380"/>
                <a:gd name="connsiteY16575" fmla="*/ 1149860 h 1847704"/>
                <a:gd name="connsiteX16576" fmla="*/ 573941 w 1842380"/>
                <a:gd name="connsiteY16576" fmla="*/ 1150925 h 1847704"/>
                <a:gd name="connsiteX16577" fmla="*/ 575006 w 1842380"/>
                <a:gd name="connsiteY16577" fmla="*/ 1153055 h 1847704"/>
                <a:gd name="connsiteX16578" fmla="*/ 577136 w 1842380"/>
                <a:gd name="connsiteY16578" fmla="*/ 1154119 h 1847704"/>
                <a:gd name="connsiteX16579" fmla="*/ 578201 w 1842380"/>
                <a:gd name="connsiteY16579" fmla="*/ 1156249 h 1847704"/>
                <a:gd name="connsiteX16580" fmla="*/ 579266 w 1842380"/>
                <a:gd name="connsiteY16580" fmla="*/ 1157314 h 1847704"/>
                <a:gd name="connsiteX16581" fmla="*/ 580331 w 1842380"/>
                <a:gd name="connsiteY16581" fmla="*/ 1158379 h 1847704"/>
                <a:gd name="connsiteX16582" fmla="*/ 581396 w 1842380"/>
                <a:gd name="connsiteY16582" fmla="*/ 1160509 h 1847704"/>
                <a:gd name="connsiteX16583" fmla="*/ 581396 w 1842380"/>
                <a:gd name="connsiteY16583" fmla="*/ 1162639 h 1847704"/>
                <a:gd name="connsiteX16584" fmla="*/ 580331 w 1842380"/>
                <a:gd name="connsiteY16584" fmla="*/ 1164769 h 1847704"/>
                <a:gd name="connsiteX16585" fmla="*/ 579266 w 1842380"/>
                <a:gd name="connsiteY16585" fmla="*/ 1165834 h 1847704"/>
                <a:gd name="connsiteX16586" fmla="*/ 576071 w 1842380"/>
                <a:gd name="connsiteY16586" fmla="*/ 1167964 h 1847704"/>
                <a:gd name="connsiteX16587" fmla="*/ 572876 w 1842380"/>
                <a:gd name="connsiteY16587" fmla="*/ 1166899 h 1847704"/>
                <a:gd name="connsiteX16588" fmla="*/ 570746 w 1842380"/>
                <a:gd name="connsiteY16588" fmla="*/ 1165834 h 1847704"/>
                <a:gd name="connsiteX16589" fmla="*/ 569681 w 1842380"/>
                <a:gd name="connsiteY16589" fmla="*/ 1164769 h 1847704"/>
                <a:gd name="connsiteX16590" fmla="*/ 568616 w 1842380"/>
                <a:gd name="connsiteY16590" fmla="*/ 1163704 h 1847704"/>
                <a:gd name="connsiteX16591" fmla="*/ 568616 w 1842380"/>
                <a:gd name="connsiteY16591" fmla="*/ 1105131 h 1847704"/>
                <a:gd name="connsiteX16592" fmla="*/ 570746 w 1842380"/>
                <a:gd name="connsiteY16592" fmla="*/ 1108326 h 1847704"/>
                <a:gd name="connsiteX16593" fmla="*/ 571811 w 1842380"/>
                <a:gd name="connsiteY16593" fmla="*/ 1110456 h 1847704"/>
                <a:gd name="connsiteX16594" fmla="*/ 575006 w 1842380"/>
                <a:gd name="connsiteY16594" fmla="*/ 1111521 h 1847704"/>
                <a:gd name="connsiteX16595" fmla="*/ 577136 w 1842380"/>
                <a:gd name="connsiteY16595" fmla="*/ 1110456 h 1847704"/>
                <a:gd name="connsiteX16596" fmla="*/ 578201 w 1842380"/>
                <a:gd name="connsiteY16596" fmla="*/ 1108326 h 1847704"/>
                <a:gd name="connsiteX16597" fmla="*/ 578201 w 1842380"/>
                <a:gd name="connsiteY16597" fmla="*/ 1105131 h 1847704"/>
                <a:gd name="connsiteX16598" fmla="*/ 577136 w 1842380"/>
                <a:gd name="connsiteY16598" fmla="*/ 1103001 h 1847704"/>
                <a:gd name="connsiteX16599" fmla="*/ 573941 w 1842380"/>
                <a:gd name="connsiteY16599" fmla="*/ 1100872 h 1847704"/>
                <a:gd name="connsiteX16600" fmla="*/ 572876 w 1842380"/>
                <a:gd name="connsiteY16600" fmla="*/ 1099807 h 1847704"/>
                <a:gd name="connsiteX16601" fmla="*/ 571811 w 1842380"/>
                <a:gd name="connsiteY16601" fmla="*/ 1097677 h 1847704"/>
                <a:gd name="connsiteX16602" fmla="*/ 570746 w 1842380"/>
                <a:gd name="connsiteY16602" fmla="*/ 1095547 h 1847704"/>
                <a:gd name="connsiteX16603" fmla="*/ 569681 w 1842380"/>
                <a:gd name="connsiteY16603" fmla="*/ 1093417 h 1847704"/>
                <a:gd name="connsiteX16604" fmla="*/ 570746 w 1842380"/>
                <a:gd name="connsiteY16604" fmla="*/ 1090222 h 1847704"/>
                <a:gd name="connsiteX16605" fmla="*/ 572876 w 1842380"/>
                <a:gd name="connsiteY16605" fmla="*/ 1089157 h 1847704"/>
                <a:gd name="connsiteX16606" fmla="*/ 573941 w 1842380"/>
                <a:gd name="connsiteY16606" fmla="*/ 1088092 h 1847704"/>
                <a:gd name="connsiteX16607" fmla="*/ 577136 w 1842380"/>
                <a:gd name="connsiteY16607" fmla="*/ 1088092 h 1847704"/>
                <a:gd name="connsiteX16608" fmla="*/ 578201 w 1842380"/>
                <a:gd name="connsiteY16608" fmla="*/ 1089157 h 1847704"/>
                <a:gd name="connsiteX16609" fmla="*/ 580331 w 1842380"/>
                <a:gd name="connsiteY16609" fmla="*/ 1090222 h 1847704"/>
                <a:gd name="connsiteX16610" fmla="*/ 582461 w 1842380"/>
                <a:gd name="connsiteY16610" fmla="*/ 1092352 h 1847704"/>
                <a:gd name="connsiteX16611" fmla="*/ 583526 w 1842380"/>
                <a:gd name="connsiteY16611" fmla="*/ 1095014 h 1847704"/>
                <a:gd name="connsiteX16612" fmla="*/ 583526 w 1842380"/>
                <a:gd name="connsiteY16612" fmla="*/ 1095014 h 1847704"/>
                <a:gd name="connsiteX16613" fmla="*/ 583526 w 1842380"/>
                <a:gd name="connsiteY16613" fmla="*/ 1235056 h 1847704"/>
                <a:gd name="connsiteX16614" fmla="*/ 583526 w 1842380"/>
                <a:gd name="connsiteY16614" fmla="*/ 1243044 h 1847704"/>
                <a:gd name="connsiteX16615" fmla="*/ 573408 w 1842380"/>
                <a:gd name="connsiteY16615" fmla="*/ 1254226 h 1847704"/>
                <a:gd name="connsiteX16616" fmla="*/ 580331 w 1842380"/>
                <a:gd name="connsiteY16616" fmla="*/ 1256356 h 1847704"/>
                <a:gd name="connsiteX16617" fmla="*/ 583526 w 1842380"/>
                <a:gd name="connsiteY16617" fmla="*/ 1257421 h 1847704"/>
                <a:gd name="connsiteX16618" fmla="*/ 583526 w 1842380"/>
                <a:gd name="connsiteY16618" fmla="*/ 1266473 h 1847704"/>
                <a:gd name="connsiteX16619" fmla="*/ 576603 w 1842380"/>
                <a:gd name="connsiteY16619" fmla="*/ 1262213 h 1847704"/>
                <a:gd name="connsiteX16620" fmla="*/ 573408 w 1842380"/>
                <a:gd name="connsiteY16620" fmla="*/ 1261148 h 1847704"/>
                <a:gd name="connsiteX16621" fmla="*/ 567551 w 1842380"/>
                <a:gd name="connsiteY16621" fmla="*/ 1261148 h 1847704"/>
                <a:gd name="connsiteX16622" fmla="*/ 567551 w 1842380"/>
                <a:gd name="connsiteY16622" fmla="*/ 1251031 h 1847704"/>
                <a:gd name="connsiteX16623" fmla="*/ 583526 w 1842380"/>
                <a:gd name="connsiteY16623" fmla="*/ 1235056 h 1847704"/>
                <a:gd name="connsiteX16624" fmla="*/ 583526 w 1842380"/>
                <a:gd name="connsiteY16624" fmla="*/ 1235056 h 1847704"/>
                <a:gd name="connsiteX16625" fmla="*/ 583526 w 1842380"/>
                <a:gd name="connsiteY16625" fmla="*/ 1284577 h 1847704"/>
                <a:gd name="connsiteX16626" fmla="*/ 583526 w 1842380"/>
                <a:gd name="connsiteY16626" fmla="*/ 1296824 h 1847704"/>
                <a:gd name="connsiteX16627" fmla="*/ 571278 w 1842380"/>
                <a:gd name="connsiteY16627" fmla="*/ 1287772 h 1847704"/>
                <a:gd name="connsiteX16628" fmla="*/ 568084 w 1842380"/>
                <a:gd name="connsiteY16628" fmla="*/ 1306941 h 1847704"/>
                <a:gd name="connsiteX16629" fmla="*/ 568084 w 1842380"/>
                <a:gd name="connsiteY16629" fmla="*/ 1268603 h 1847704"/>
                <a:gd name="connsiteX16630" fmla="*/ 570214 w 1842380"/>
                <a:gd name="connsiteY16630" fmla="*/ 1276590 h 1847704"/>
                <a:gd name="connsiteX16631" fmla="*/ 583526 w 1842380"/>
                <a:gd name="connsiteY16631" fmla="*/ 1284577 h 1847704"/>
                <a:gd name="connsiteX16632" fmla="*/ 583526 w 1842380"/>
                <a:gd name="connsiteY16632" fmla="*/ 1284577 h 1847704"/>
                <a:gd name="connsiteX16633" fmla="*/ 583526 w 1842380"/>
                <a:gd name="connsiteY16633" fmla="*/ 1355397 h 1847704"/>
                <a:gd name="connsiteX16634" fmla="*/ 583526 w 1842380"/>
                <a:gd name="connsiteY16634" fmla="*/ 1365514 h 1847704"/>
                <a:gd name="connsiteX16635" fmla="*/ 567551 w 1842380"/>
                <a:gd name="connsiteY16635" fmla="*/ 1355397 h 1847704"/>
                <a:gd name="connsiteX16636" fmla="*/ 567551 w 1842380"/>
                <a:gd name="connsiteY16636" fmla="*/ 1340487 h 1847704"/>
                <a:gd name="connsiteX16637" fmla="*/ 583526 w 1842380"/>
                <a:gd name="connsiteY16637" fmla="*/ 1355397 h 1847704"/>
                <a:gd name="connsiteX16638" fmla="*/ 583526 w 1842380"/>
                <a:gd name="connsiteY16638" fmla="*/ 1355397 h 1847704"/>
                <a:gd name="connsiteX16639" fmla="*/ 583526 w 1842380"/>
                <a:gd name="connsiteY16639" fmla="*/ 1666897 h 1847704"/>
                <a:gd name="connsiteX16640" fmla="*/ 583526 w 1842380"/>
                <a:gd name="connsiteY16640" fmla="*/ 1683937 h 1847704"/>
                <a:gd name="connsiteX16641" fmla="*/ 572343 w 1842380"/>
                <a:gd name="connsiteY16641" fmla="*/ 1680742 h 1847704"/>
                <a:gd name="connsiteX16642" fmla="*/ 583526 w 1842380"/>
                <a:gd name="connsiteY16642" fmla="*/ 1751562 h 1847704"/>
                <a:gd name="connsiteX16643" fmla="*/ 583526 w 1842380"/>
                <a:gd name="connsiteY16643" fmla="*/ 1778718 h 1847704"/>
                <a:gd name="connsiteX16644" fmla="*/ 575538 w 1842380"/>
                <a:gd name="connsiteY16644" fmla="*/ 1771796 h 1847704"/>
                <a:gd name="connsiteX16645" fmla="*/ 567551 w 1842380"/>
                <a:gd name="connsiteY16645" fmla="*/ 1769666 h 1847704"/>
                <a:gd name="connsiteX16646" fmla="*/ 567551 w 1842380"/>
                <a:gd name="connsiteY16646" fmla="*/ 1664768 h 1847704"/>
                <a:gd name="connsiteX16647" fmla="*/ 583526 w 1842380"/>
                <a:gd name="connsiteY16647" fmla="*/ 1666897 h 1847704"/>
                <a:gd name="connsiteX16648" fmla="*/ 568084 w 1842380"/>
                <a:gd name="connsiteY16648" fmla="*/ 79575 h 1847704"/>
                <a:gd name="connsiteX16649" fmla="*/ 568084 w 1842380"/>
                <a:gd name="connsiteY16649" fmla="*/ 96615 h 1847704"/>
                <a:gd name="connsiteX16650" fmla="*/ 544654 w 1842380"/>
                <a:gd name="connsiteY16650" fmla="*/ 100874 h 1847704"/>
                <a:gd name="connsiteX16651" fmla="*/ 544654 w 1842380"/>
                <a:gd name="connsiteY16651" fmla="*/ 83835 h 1847704"/>
                <a:gd name="connsiteX16652" fmla="*/ 568084 w 1842380"/>
                <a:gd name="connsiteY16652" fmla="*/ 79575 h 1847704"/>
                <a:gd name="connsiteX16653" fmla="*/ 568084 w 1842380"/>
                <a:gd name="connsiteY16653" fmla="*/ 79575 h 1847704"/>
                <a:gd name="connsiteX16654" fmla="*/ 568084 w 1842380"/>
                <a:gd name="connsiteY16654" fmla="*/ 146135 h 1847704"/>
                <a:gd name="connsiteX16655" fmla="*/ 568084 w 1842380"/>
                <a:gd name="connsiteY16655" fmla="*/ 168499 h 1847704"/>
                <a:gd name="connsiteX16656" fmla="*/ 544654 w 1842380"/>
                <a:gd name="connsiteY16656" fmla="*/ 154122 h 1847704"/>
                <a:gd name="connsiteX16657" fmla="*/ 544654 w 1842380"/>
                <a:gd name="connsiteY16657" fmla="*/ 130693 h 1847704"/>
                <a:gd name="connsiteX16658" fmla="*/ 568084 w 1842380"/>
                <a:gd name="connsiteY16658" fmla="*/ 146135 h 1847704"/>
                <a:gd name="connsiteX16659" fmla="*/ 568084 w 1842380"/>
                <a:gd name="connsiteY16659" fmla="*/ 146135 h 1847704"/>
                <a:gd name="connsiteX16660" fmla="*/ 568084 w 1842380"/>
                <a:gd name="connsiteY16660" fmla="*/ 171162 h 1847704"/>
                <a:gd name="connsiteX16661" fmla="*/ 568084 w 1842380"/>
                <a:gd name="connsiteY16661" fmla="*/ 190331 h 1847704"/>
                <a:gd name="connsiteX16662" fmla="*/ 544654 w 1842380"/>
                <a:gd name="connsiteY16662" fmla="*/ 202578 h 1847704"/>
                <a:gd name="connsiteX16663" fmla="*/ 544654 w 1842380"/>
                <a:gd name="connsiteY16663" fmla="*/ 184474 h 1847704"/>
                <a:gd name="connsiteX16664" fmla="*/ 568084 w 1842380"/>
                <a:gd name="connsiteY16664" fmla="*/ 171162 h 1847704"/>
                <a:gd name="connsiteX16665" fmla="*/ 568084 w 1842380"/>
                <a:gd name="connsiteY16665" fmla="*/ 171162 h 1847704"/>
                <a:gd name="connsiteX16666" fmla="*/ 568084 w 1842380"/>
                <a:gd name="connsiteY16666" fmla="*/ 514079 h 1847704"/>
                <a:gd name="connsiteX16667" fmla="*/ 568084 w 1842380"/>
                <a:gd name="connsiteY16667" fmla="*/ 527391 h 1847704"/>
                <a:gd name="connsiteX16668" fmla="*/ 565954 w 1842380"/>
                <a:gd name="connsiteY16668" fmla="*/ 528456 h 1847704"/>
                <a:gd name="connsiteX16669" fmla="*/ 567019 w 1842380"/>
                <a:gd name="connsiteY16669" fmla="*/ 528456 h 1847704"/>
                <a:gd name="connsiteX16670" fmla="*/ 565954 w 1842380"/>
                <a:gd name="connsiteY16670" fmla="*/ 529521 h 1847704"/>
                <a:gd name="connsiteX16671" fmla="*/ 568084 w 1842380"/>
                <a:gd name="connsiteY16671" fmla="*/ 530586 h 1847704"/>
                <a:gd name="connsiteX16672" fmla="*/ 568084 w 1842380"/>
                <a:gd name="connsiteY16672" fmla="*/ 540703 h 1847704"/>
                <a:gd name="connsiteX16673" fmla="*/ 544654 w 1842380"/>
                <a:gd name="connsiteY16673" fmla="*/ 547625 h 1847704"/>
                <a:gd name="connsiteX16674" fmla="*/ 544654 w 1842380"/>
                <a:gd name="connsiteY16674" fmla="*/ 535378 h 1847704"/>
                <a:gd name="connsiteX16675" fmla="*/ 552642 w 1842380"/>
                <a:gd name="connsiteY16675" fmla="*/ 532183 h 1847704"/>
                <a:gd name="connsiteX16676" fmla="*/ 555837 w 1842380"/>
                <a:gd name="connsiteY16676" fmla="*/ 526326 h 1847704"/>
                <a:gd name="connsiteX16677" fmla="*/ 568084 w 1842380"/>
                <a:gd name="connsiteY16677" fmla="*/ 514079 h 1847704"/>
                <a:gd name="connsiteX16678" fmla="*/ 568084 w 1842380"/>
                <a:gd name="connsiteY16678" fmla="*/ 514079 h 1847704"/>
                <a:gd name="connsiteX16679" fmla="*/ 568084 w 1842380"/>
                <a:gd name="connsiteY16679" fmla="*/ 570522 h 1847704"/>
                <a:gd name="connsiteX16680" fmla="*/ 568084 w 1842380"/>
                <a:gd name="connsiteY16680" fmla="*/ 581704 h 1847704"/>
                <a:gd name="connsiteX16681" fmla="*/ 544654 w 1842380"/>
                <a:gd name="connsiteY16681" fmla="*/ 575846 h 1847704"/>
                <a:gd name="connsiteX16682" fmla="*/ 544654 w 1842380"/>
                <a:gd name="connsiteY16682" fmla="*/ 564664 h 1847704"/>
                <a:gd name="connsiteX16683" fmla="*/ 568084 w 1842380"/>
                <a:gd name="connsiteY16683" fmla="*/ 570522 h 1847704"/>
                <a:gd name="connsiteX16684" fmla="*/ 568084 w 1842380"/>
                <a:gd name="connsiteY16684" fmla="*/ 570522 h 1847704"/>
                <a:gd name="connsiteX16685" fmla="*/ 568084 w 1842380"/>
                <a:gd name="connsiteY16685" fmla="*/ 587561 h 1847704"/>
                <a:gd name="connsiteX16686" fmla="*/ 568084 w 1842380"/>
                <a:gd name="connsiteY16686" fmla="*/ 602470 h 1847704"/>
                <a:gd name="connsiteX16687" fmla="*/ 564889 w 1842380"/>
                <a:gd name="connsiteY16687" fmla="*/ 604600 h 1847704"/>
                <a:gd name="connsiteX16688" fmla="*/ 568084 w 1842380"/>
                <a:gd name="connsiteY16688" fmla="*/ 608860 h 1847704"/>
                <a:gd name="connsiteX16689" fmla="*/ 568084 w 1842380"/>
                <a:gd name="connsiteY16689" fmla="*/ 618977 h 1847704"/>
                <a:gd name="connsiteX16690" fmla="*/ 559031 w 1842380"/>
                <a:gd name="connsiteY16690" fmla="*/ 608860 h 1847704"/>
                <a:gd name="connsiteX16691" fmla="*/ 552109 w 1842380"/>
                <a:gd name="connsiteY16691" fmla="*/ 612055 h 1847704"/>
                <a:gd name="connsiteX16692" fmla="*/ 544122 w 1842380"/>
                <a:gd name="connsiteY16692" fmla="*/ 626964 h 1847704"/>
                <a:gd name="connsiteX16693" fmla="*/ 544122 w 1842380"/>
                <a:gd name="connsiteY16693" fmla="*/ 603535 h 1847704"/>
                <a:gd name="connsiteX16694" fmla="*/ 548382 w 1842380"/>
                <a:gd name="connsiteY16694" fmla="*/ 603535 h 1847704"/>
                <a:gd name="connsiteX16695" fmla="*/ 568084 w 1842380"/>
                <a:gd name="connsiteY16695" fmla="*/ 587561 h 1847704"/>
                <a:gd name="connsiteX16696" fmla="*/ 568084 w 1842380"/>
                <a:gd name="connsiteY16696" fmla="*/ 587561 h 1847704"/>
                <a:gd name="connsiteX16697" fmla="*/ 568084 w 1842380"/>
                <a:gd name="connsiteY16697" fmla="*/ 704707 h 1847704"/>
                <a:gd name="connsiteX16698" fmla="*/ 568084 w 1842380"/>
                <a:gd name="connsiteY16698" fmla="*/ 724941 h 1847704"/>
                <a:gd name="connsiteX16699" fmla="*/ 567019 w 1842380"/>
                <a:gd name="connsiteY16699" fmla="*/ 724941 h 1847704"/>
                <a:gd name="connsiteX16700" fmla="*/ 567019 w 1842380"/>
                <a:gd name="connsiteY16700" fmla="*/ 729201 h 1847704"/>
                <a:gd name="connsiteX16701" fmla="*/ 568084 w 1842380"/>
                <a:gd name="connsiteY16701" fmla="*/ 730266 h 1847704"/>
                <a:gd name="connsiteX16702" fmla="*/ 568084 w 1842380"/>
                <a:gd name="connsiteY16702" fmla="*/ 752630 h 1847704"/>
                <a:gd name="connsiteX16703" fmla="*/ 567019 w 1842380"/>
                <a:gd name="connsiteY16703" fmla="*/ 752630 h 1847704"/>
                <a:gd name="connsiteX16704" fmla="*/ 563824 w 1842380"/>
                <a:gd name="connsiteY16704" fmla="*/ 751565 h 1847704"/>
                <a:gd name="connsiteX16705" fmla="*/ 561694 w 1842380"/>
                <a:gd name="connsiteY16705" fmla="*/ 750500 h 1847704"/>
                <a:gd name="connsiteX16706" fmla="*/ 559564 w 1842380"/>
                <a:gd name="connsiteY16706" fmla="*/ 749435 h 1847704"/>
                <a:gd name="connsiteX16707" fmla="*/ 557434 w 1842380"/>
                <a:gd name="connsiteY16707" fmla="*/ 749435 h 1847704"/>
                <a:gd name="connsiteX16708" fmla="*/ 555304 w 1842380"/>
                <a:gd name="connsiteY16708" fmla="*/ 751565 h 1847704"/>
                <a:gd name="connsiteX16709" fmla="*/ 553174 w 1842380"/>
                <a:gd name="connsiteY16709" fmla="*/ 753695 h 1847704"/>
                <a:gd name="connsiteX16710" fmla="*/ 554239 w 1842380"/>
                <a:gd name="connsiteY16710" fmla="*/ 757955 h 1847704"/>
                <a:gd name="connsiteX16711" fmla="*/ 556369 w 1842380"/>
                <a:gd name="connsiteY16711" fmla="*/ 760084 h 1847704"/>
                <a:gd name="connsiteX16712" fmla="*/ 558499 w 1842380"/>
                <a:gd name="connsiteY16712" fmla="*/ 763279 h 1847704"/>
                <a:gd name="connsiteX16713" fmla="*/ 560629 w 1842380"/>
                <a:gd name="connsiteY16713" fmla="*/ 767539 h 1847704"/>
                <a:gd name="connsiteX16714" fmla="*/ 562759 w 1842380"/>
                <a:gd name="connsiteY16714" fmla="*/ 769669 h 1847704"/>
                <a:gd name="connsiteX16715" fmla="*/ 563824 w 1842380"/>
                <a:gd name="connsiteY16715" fmla="*/ 772864 h 1847704"/>
                <a:gd name="connsiteX16716" fmla="*/ 564889 w 1842380"/>
                <a:gd name="connsiteY16716" fmla="*/ 778721 h 1847704"/>
                <a:gd name="connsiteX16717" fmla="*/ 563824 w 1842380"/>
                <a:gd name="connsiteY16717" fmla="*/ 781916 h 1847704"/>
                <a:gd name="connsiteX16718" fmla="*/ 563824 w 1842380"/>
                <a:gd name="connsiteY16718" fmla="*/ 787773 h 1847704"/>
                <a:gd name="connsiteX16719" fmla="*/ 562759 w 1842380"/>
                <a:gd name="connsiteY16719" fmla="*/ 789903 h 1847704"/>
                <a:gd name="connsiteX16720" fmla="*/ 564889 w 1842380"/>
                <a:gd name="connsiteY16720" fmla="*/ 793098 h 1847704"/>
                <a:gd name="connsiteX16721" fmla="*/ 567019 w 1842380"/>
                <a:gd name="connsiteY16721" fmla="*/ 792033 h 1847704"/>
                <a:gd name="connsiteX16722" fmla="*/ 568084 w 1842380"/>
                <a:gd name="connsiteY16722" fmla="*/ 790968 h 1847704"/>
                <a:gd name="connsiteX16723" fmla="*/ 568084 w 1842380"/>
                <a:gd name="connsiteY16723" fmla="*/ 809073 h 1847704"/>
                <a:gd name="connsiteX16724" fmla="*/ 567019 w 1842380"/>
                <a:gd name="connsiteY16724" fmla="*/ 809073 h 1847704"/>
                <a:gd name="connsiteX16725" fmla="*/ 567019 w 1842380"/>
                <a:gd name="connsiteY16725" fmla="*/ 811203 h 1847704"/>
                <a:gd name="connsiteX16726" fmla="*/ 563824 w 1842380"/>
                <a:gd name="connsiteY16726" fmla="*/ 811203 h 1847704"/>
                <a:gd name="connsiteX16727" fmla="*/ 559564 w 1842380"/>
                <a:gd name="connsiteY16727" fmla="*/ 810137 h 1847704"/>
                <a:gd name="connsiteX16728" fmla="*/ 555304 w 1842380"/>
                <a:gd name="connsiteY16728" fmla="*/ 809073 h 1847704"/>
                <a:gd name="connsiteX16729" fmla="*/ 554239 w 1842380"/>
                <a:gd name="connsiteY16729" fmla="*/ 806943 h 1847704"/>
                <a:gd name="connsiteX16730" fmla="*/ 548382 w 1842380"/>
                <a:gd name="connsiteY16730" fmla="*/ 805878 h 1847704"/>
                <a:gd name="connsiteX16731" fmla="*/ 545187 w 1842380"/>
                <a:gd name="connsiteY16731" fmla="*/ 805878 h 1847704"/>
                <a:gd name="connsiteX16732" fmla="*/ 545187 w 1842380"/>
                <a:gd name="connsiteY16732" fmla="*/ 792566 h 1847704"/>
                <a:gd name="connsiteX16733" fmla="*/ 549447 w 1842380"/>
                <a:gd name="connsiteY16733" fmla="*/ 792566 h 1847704"/>
                <a:gd name="connsiteX16734" fmla="*/ 551577 w 1842380"/>
                <a:gd name="connsiteY16734" fmla="*/ 790436 h 1847704"/>
                <a:gd name="connsiteX16735" fmla="*/ 552642 w 1842380"/>
                <a:gd name="connsiteY16735" fmla="*/ 786176 h 1847704"/>
                <a:gd name="connsiteX16736" fmla="*/ 552642 w 1842380"/>
                <a:gd name="connsiteY16736" fmla="*/ 782981 h 1847704"/>
                <a:gd name="connsiteX16737" fmla="*/ 550512 w 1842380"/>
                <a:gd name="connsiteY16737" fmla="*/ 778721 h 1847704"/>
                <a:gd name="connsiteX16738" fmla="*/ 544654 w 1842380"/>
                <a:gd name="connsiteY16738" fmla="*/ 777656 h 1847704"/>
                <a:gd name="connsiteX16739" fmla="*/ 544654 w 1842380"/>
                <a:gd name="connsiteY16739" fmla="*/ 736123 h 1847704"/>
                <a:gd name="connsiteX16740" fmla="*/ 546784 w 1842380"/>
                <a:gd name="connsiteY16740" fmla="*/ 736123 h 1847704"/>
                <a:gd name="connsiteX16741" fmla="*/ 548914 w 1842380"/>
                <a:gd name="connsiteY16741" fmla="*/ 732928 h 1847704"/>
                <a:gd name="connsiteX16742" fmla="*/ 553174 w 1842380"/>
                <a:gd name="connsiteY16742" fmla="*/ 726006 h 1847704"/>
                <a:gd name="connsiteX16743" fmla="*/ 555304 w 1842380"/>
                <a:gd name="connsiteY16743" fmla="*/ 721746 h 1847704"/>
                <a:gd name="connsiteX16744" fmla="*/ 559564 w 1842380"/>
                <a:gd name="connsiteY16744" fmla="*/ 714824 h 1847704"/>
                <a:gd name="connsiteX16745" fmla="*/ 562759 w 1842380"/>
                <a:gd name="connsiteY16745" fmla="*/ 707901 h 1847704"/>
                <a:gd name="connsiteX16746" fmla="*/ 568084 w 1842380"/>
                <a:gd name="connsiteY16746" fmla="*/ 704707 h 1847704"/>
                <a:gd name="connsiteX16747" fmla="*/ 568084 w 1842380"/>
                <a:gd name="connsiteY16747" fmla="*/ 704707 h 1847704"/>
                <a:gd name="connsiteX16748" fmla="*/ 568084 w 1842380"/>
                <a:gd name="connsiteY16748" fmla="*/ 843151 h 1847704"/>
                <a:gd name="connsiteX16749" fmla="*/ 568084 w 1842380"/>
                <a:gd name="connsiteY16749" fmla="*/ 857528 h 1847704"/>
                <a:gd name="connsiteX16750" fmla="*/ 563824 w 1842380"/>
                <a:gd name="connsiteY16750" fmla="*/ 857528 h 1847704"/>
                <a:gd name="connsiteX16751" fmla="*/ 556902 w 1842380"/>
                <a:gd name="connsiteY16751" fmla="*/ 857528 h 1847704"/>
                <a:gd name="connsiteX16752" fmla="*/ 551044 w 1842380"/>
                <a:gd name="connsiteY16752" fmla="*/ 859658 h 1847704"/>
                <a:gd name="connsiteX16753" fmla="*/ 548914 w 1842380"/>
                <a:gd name="connsiteY16753" fmla="*/ 861788 h 1847704"/>
                <a:gd name="connsiteX16754" fmla="*/ 548914 w 1842380"/>
                <a:gd name="connsiteY16754" fmla="*/ 867645 h 1847704"/>
                <a:gd name="connsiteX16755" fmla="*/ 548914 w 1842380"/>
                <a:gd name="connsiteY16755" fmla="*/ 871905 h 1847704"/>
                <a:gd name="connsiteX16756" fmla="*/ 548914 w 1842380"/>
                <a:gd name="connsiteY16756" fmla="*/ 877762 h 1847704"/>
                <a:gd name="connsiteX16757" fmla="*/ 545719 w 1842380"/>
                <a:gd name="connsiteY16757" fmla="*/ 878827 h 1847704"/>
                <a:gd name="connsiteX16758" fmla="*/ 544654 w 1842380"/>
                <a:gd name="connsiteY16758" fmla="*/ 878827 h 1847704"/>
                <a:gd name="connsiteX16759" fmla="*/ 544654 w 1842380"/>
                <a:gd name="connsiteY16759" fmla="*/ 833567 h 1847704"/>
                <a:gd name="connsiteX16760" fmla="*/ 546784 w 1842380"/>
                <a:gd name="connsiteY16760" fmla="*/ 833567 h 1847704"/>
                <a:gd name="connsiteX16761" fmla="*/ 549979 w 1842380"/>
                <a:gd name="connsiteY16761" fmla="*/ 835697 h 1847704"/>
                <a:gd name="connsiteX16762" fmla="*/ 553174 w 1842380"/>
                <a:gd name="connsiteY16762" fmla="*/ 837827 h 1847704"/>
                <a:gd name="connsiteX16763" fmla="*/ 556369 w 1842380"/>
                <a:gd name="connsiteY16763" fmla="*/ 841021 h 1847704"/>
                <a:gd name="connsiteX16764" fmla="*/ 566486 w 1842380"/>
                <a:gd name="connsiteY16764" fmla="*/ 842086 h 1847704"/>
                <a:gd name="connsiteX16765" fmla="*/ 568084 w 1842380"/>
                <a:gd name="connsiteY16765" fmla="*/ 842086 h 1847704"/>
                <a:gd name="connsiteX16766" fmla="*/ 568084 w 1842380"/>
                <a:gd name="connsiteY16766" fmla="*/ 843151 h 1847704"/>
                <a:gd name="connsiteX16767" fmla="*/ 568084 w 1842380"/>
                <a:gd name="connsiteY16767" fmla="*/ 905984 h 1847704"/>
                <a:gd name="connsiteX16768" fmla="*/ 568084 w 1842380"/>
                <a:gd name="connsiteY16768" fmla="*/ 912906 h 1847704"/>
                <a:gd name="connsiteX16769" fmla="*/ 567019 w 1842380"/>
                <a:gd name="connsiteY16769" fmla="*/ 912906 h 1847704"/>
                <a:gd name="connsiteX16770" fmla="*/ 568084 w 1842380"/>
                <a:gd name="connsiteY16770" fmla="*/ 913971 h 1847704"/>
                <a:gd name="connsiteX16771" fmla="*/ 568084 w 1842380"/>
                <a:gd name="connsiteY16771" fmla="*/ 944322 h 1847704"/>
                <a:gd name="connsiteX16772" fmla="*/ 544654 w 1842380"/>
                <a:gd name="connsiteY16772" fmla="*/ 911841 h 1847704"/>
                <a:gd name="connsiteX16773" fmla="*/ 544654 w 1842380"/>
                <a:gd name="connsiteY16773" fmla="*/ 905984 h 1847704"/>
                <a:gd name="connsiteX16774" fmla="*/ 559031 w 1842380"/>
                <a:gd name="connsiteY16774" fmla="*/ 907049 h 1847704"/>
                <a:gd name="connsiteX16775" fmla="*/ 568084 w 1842380"/>
                <a:gd name="connsiteY16775" fmla="*/ 905984 h 1847704"/>
                <a:gd name="connsiteX16776" fmla="*/ 568084 w 1842380"/>
                <a:gd name="connsiteY16776" fmla="*/ 905984 h 1847704"/>
                <a:gd name="connsiteX16777" fmla="*/ 568084 w 1842380"/>
                <a:gd name="connsiteY16777" fmla="*/ 955504 h 1847704"/>
                <a:gd name="connsiteX16778" fmla="*/ 547849 w 1842380"/>
                <a:gd name="connsiteY16778" fmla="*/ 951245 h 1847704"/>
                <a:gd name="connsiteX16779" fmla="*/ 546784 w 1842380"/>
                <a:gd name="connsiteY16779" fmla="*/ 948050 h 1847704"/>
                <a:gd name="connsiteX16780" fmla="*/ 544654 w 1842380"/>
                <a:gd name="connsiteY16780" fmla="*/ 938998 h 1847704"/>
                <a:gd name="connsiteX16781" fmla="*/ 544654 w 1842380"/>
                <a:gd name="connsiteY16781" fmla="*/ 962427 h 1847704"/>
                <a:gd name="connsiteX16782" fmla="*/ 550512 w 1842380"/>
                <a:gd name="connsiteY16782" fmla="*/ 961362 h 1847704"/>
                <a:gd name="connsiteX16783" fmla="*/ 568616 w 1842380"/>
                <a:gd name="connsiteY16783" fmla="*/ 962427 h 1847704"/>
                <a:gd name="connsiteX16784" fmla="*/ 568616 w 1842380"/>
                <a:gd name="connsiteY16784" fmla="*/ 955504 h 1847704"/>
                <a:gd name="connsiteX16785" fmla="*/ 568084 w 1842380"/>
                <a:gd name="connsiteY16785" fmla="*/ 955504 h 1847704"/>
                <a:gd name="connsiteX16786" fmla="*/ 568084 w 1842380"/>
                <a:gd name="connsiteY16786" fmla="*/ 1021000 h 1847704"/>
                <a:gd name="connsiteX16787" fmla="*/ 568084 w 1842380"/>
                <a:gd name="connsiteY16787" fmla="*/ 1036974 h 1847704"/>
                <a:gd name="connsiteX16788" fmla="*/ 565954 w 1842380"/>
                <a:gd name="connsiteY16788" fmla="*/ 1036974 h 1847704"/>
                <a:gd name="connsiteX16789" fmla="*/ 561694 w 1842380"/>
                <a:gd name="connsiteY16789" fmla="*/ 1035909 h 1847704"/>
                <a:gd name="connsiteX16790" fmla="*/ 558499 w 1842380"/>
                <a:gd name="connsiteY16790" fmla="*/ 1035909 h 1847704"/>
                <a:gd name="connsiteX16791" fmla="*/ 554239 w 1842380"/>
                <a:gd name="connsiteY16791" fmla="*/ 1034844 h 1847704"/>
                <a:gd name="connsiteX16792" fmla="*/ 552109 w 1842380"/>
                <a:gd name="connsiteY16792" fmla="*/ 1034844 h 1847704"/>
                <a:gd name="connsiteX16793" fmla="*/ 548914 w 1842380"/>
                <a:gd name="connsiteY16793" fmla="*/ 1033779 h 1847704"/>
                <a:gd name="connsiteX16794" fmla="*/ 545187 w 1842380"/>
                <a:gd name="connsiteY16794" fmla="*/ 1033779 h 1847704"/>
                <a:gd name="connsiteX16795" fmla="*/ 544122 w 1842380"/>
                <a:gd name="connsiteY16795" fmla="*/ 1032714 h 1847704"/>
                <a:gd name="connsiteX16796" fmla="*/ 544122 w 1842380"/>
                <a:gd name="connsiteY16796" fmla="*/ 1022597 h 1847704"/>
                <a:gd name="connsiteX16797" fmla="*/ 546252 w 1842380"/>
                <a:gd name="connsiteY16797" fmla="*/ 1021532 h 1847704"/>
                <a:gd name="connsiteX16798" fmla="*/ 549447 w 1842380"/>
                <a:gd name="connsiteY16798" fmla="*/ 1020467 h 1847704"/>
                <a:gd name="connsiteX16799" fmla="*/ 552642 w 1842380"/>
                <a:gd name="connsiteY16799" fmla="*/ 1019402 h 1847704"/>
                <a:gd name="connsiteX16800" fmla="*/ 555837 w 1842380"/>
                <a:gd name="connsiteY16800" fmla="*/ 1019402 h 1847704"/>
                <a:gd name="connsiteX16801" fmla="*/ 560096 w 1842380"/>
                <a:gd name="connsiteY16801" fmla="*/ 1019402 h 1847704"/>
                <a:gd name="connsiteX16802" fmla="*/ 564356 w 1842380"/>
                <a:gd name="connsiteY16802" fmla="*/ 1020467 h 1847704"/>
                <a:gd name="connsiteX16803" fmla="*/ 568084 w 1842380"/>
                <a:gd name="connsiteY16803" fmla="*/ 1021000 h 1847704"/>
                <a:gd name="connsiteX16804" fmla="*/ 568084 w 1842380"/>
                <a:gd name="connsiteY16804" fmla="*/ 1021000 h 1847704"/>
                <a:gd name="connsiteX16805" fmla="*/ 568084 w 1842380"/>
                <a:gd name="connsiteY16805" fmla="*/ 1044429 h 1847704"/>
                <a:gd name="connsiteX16806" fmla="*/ 568084 w 1842380"/>
                <a:gd name="connsiteY16806" fmla="*/ 1069455 h 1847704"/>
                <a:gd name="connsiteX16807" fmla="*/ 564889 w 1842380"/>
                <a:gd name="connsiteY16807" fmla="*/ 1072650 h 1847704"/>
                <a:gd name="connsiteX16808" fmla="*/ 561694 w 1842380"/>
                <a:gd name="connsiteY16808" fmla="*/ 1075845 h 1847704"/>
                <a:gd name="connsiteX16809" fmla="*/ 559564 w 1842380"/>
                <a:gd name="connsiteY16809" fmla="*/ 1077975 h 1847704"/>
                <a:gd name="connsiteX16810" fmla="*/ 556369 w 1842380"/>
                <a:gd name="connsiteY16810" fmla="*/ 1081170 h 1847704"/>
                <a:gd name="connsiteX16811" fmla="*/ 555304 w 1842380"/>
                <a:gd name="connsiteY16811" fmla="*/ 1083300 h 1847704"/>
                <a:gd name="connsiteX16812" fmla="*/ 554239 w 1842380"/>
                <a:gd name="connsiteY16812" fmla="*/ 1083300 h 1847704"/>
                <a:gd name="connsiteX16813" fmla="*/ 554239 w 1842380"/>
                <a:gd name="connsiteY16813" fmla="*/ 1085430 h 1847704"/>
                <a:gd name="connsiteX16814" fmla="*/ 554239 w 1842380"/>
                <a:gd name="connsiteY16814" fmla="*/ 1086495 h 1847704"/>
                <a:gd name="connsiteX16815" fmla="*/ 556369 w 1842380"/>
                <a:gd name="connsiteY16815" fmla="*/ 1089689 h 1847704"/>
                <a:gd name="connsiteX16816" fmla="*/ 559564 w 1842380"/>
                <a:gd name="connsiteY16816" fmla="*/ 1091819 h 1847704"/>
                <a:gd name="connsiteX16817" fmla="*/ 560629 w 1842380"/>
                <a:gd name="connsiteY16817" fmla="*/ 1095014 h 1847704"/>
                <a:gd name="connsiteX16818" fmla="*/ 561694 w 1842380"/>
                <a:gd name="connsiteY16818" fmla="*/ 1097144 h 1847704"/>
                <a:gd name="connsiteX16819" fmla="*/ 562759 w 1842380"/>
                <a:gd name="connsiteY16819" fmla="*/ 1098209 h 1847704"/>
                <a:gd name="connsiteX16820" fmla="*/ 564889 w 1842380"/>
                <a:gd name="connsiteY16820" fmla="*/ 1101404 h 1847704"/>
                <a:gd name="connsiteX16821" fmla="*/ 567019 w 1842380"/>
                <a:gd name="connsiteY16821" fmla="*/ 1104599 h 1847704"/>
                <a:gd name="connsiteX16822" fmla="*/ 568084 w 1842380"/>
                <a:gd name="connsiteY16822" fmla="*/ 1104599 h 1847704"/>
                <a:gd name="connsiteX16823" fmla="*/ 568084 w 1842380"/>
                <a:gd name="connsiteY16823" fmla="*/ 1163172 h 1847704"/>
                <a:gd name="connsiteX16824" fmla="*/ 567019 w 1842380"/>
                <a:gd name="connsiteY16824" fmla="*/ 1162107 h 1847704"/>
                <a:gd name="connsiteX16825" fmla="*/ 565954 w 1842380"/>
                <a:gd name="connsiteY16825" fmla="*/ 1162107 h 1847704"/>
                <a:gd name="connsiteX16826" fmla="*/ 564889 w 1842380"/>
                <a:gd name="connsiteY16826" fmla="*/ 1159977 h 1847704"/>
                <a:gd name="connsiteX16827" fmla="*/ 563824 w 1842380"/>
                <a:gd name="connsiteY16827" fmla="*/ 1159977 h 1847704"/>
                <a:gd name="connsiteX16828" fmla="*/ 561694 w 1842380"/>
                <a:gd name="connsiteY16828" fmla="*/ 1158912 h 1847704"/>
                <a:gd name="connsiteX16829" fmla="*/ 560629 w 1842380"/>
                <a:gd name="connsiteY16829" fmla="*/ 1157847 h 1847704"/>
                <a:gd name="connsiteX16830" fmla="*/ 559564 w 1842380"/>
                <a:gd name="connsiteY16830" fmla="*/ 1156782 h 1847704"/>
                <a:gd name="connsiteX16831" fmla="*/ 557434 w 1842380"/>
                <a:gd name="connsiteY16831" fmla="*/ 1156782 h 1847704"/>
                <a:gd name="connsiteX16832" fmla="*/ 554239 w 1842380"/>
                <a:gd name="connsiteY16832" fmla="*/ 1156782 h 1847704"/>
                <a:gd name="connsiteX16833" fmla="*/ 553174 w 1842380"/>
                <a:gd name="connsiteY16833" fmla="*/ 1156782 h 1847704"/>
                <a:gd name="connsiteX16834" fmla="*/ 551044 w 1842380"/>
                <a:gd name="connsiteY16834" fmla="*/ 1156782 h 1847704"/>
                <a:gd name="connsiteX16835" fmla="*/ 548914 w 1842380"/>
                <a:gd name="connsiteY16835" fmla="*/ 1156782 h 1847704"/>
                <a:gd name="connsiteX16836" fmla="*/ 547849 w 1842380"/>
                <a:gd name="connsiteY16836" fmla="*/ 1157847 h 1847704"/>
                <a:gd name="connsiteX16837" fmla="*/ 545719 w 1842380"/>
                <a:gd name="connsiteY16837" fmla="*/ 1158912 h 1847704"/>
                <a:gd name="connsiteX16838" fmla="*/ 545719 w 1842380"/>
                <a:gd name="connsiteY16838" fmla="*/ 1125366 h 1847704"/>
                <a:gd name="connsiteX16839" fmla="*/ 547849 w 1842380"/>
                <a:gd name="connsiteY16839" fmla="*/ 1127495 h 1847704"/>
                <a:gd name="connsiteX16840" fmla="*/ 549979 w 1842380"/>
                <a:gd name="connsiteY16840" fmla="*/ 1129625 h 1847704"/>
                <a:gd name="connsiteX16841" fmla="*/ 552109 w 1842380"/>
                <a:gd name="connsiteY16841" fmla="*/ 1130690 h 1847704"/>
                <a:gd name="connsiteX16842" fmla="*/ 556369 w 1842380"/>
                <a:gd name="connsiteY16842" fmla="*/ 1130690 h 1847704"/>
                <a:gd name="connsiteX16843" fmla="*/ 560629 w 1842380"/>
                <a:gd name="connsiteY16843" fmla="*/ 1129625 h 1847704"/>
                <a:gd name="connsiteX16844" fmla="*/ 561694 w 1842380"/>
                <a:gd name="connsiteY16844" fmla="*/ 1128560 h 1847704"/>
                <a:gd name="connsiteX16845" fmla="*/ 562759 w 1842380"/>
                <a:gd name="connsiteY16845" fmla="*/ 1127495 h 1847704"/>
                <a:gd name="connsiteX16846" fmla="*/ 563824 w 1842380"/>
                <a:gd name="connsiteY16846" fmla="*/ 1125366 h 1847704"/>
                <a:gd name="connsiteX16847" fmla="*/ 562759 w 1842380"/>
                <a:gd name="connsiteY16847" fmla="*/ 1123236 h 1847704"/>
                <a:gd name="connsiteX16848" fmla="*/ 562759 w 1842380"/>
                <a:gd name="connsiteY16848" fmla="*/ 1122171 h 1847704"/>
                <a:gd name="connsiteX16849" fmla="*/ 561694 w 1842380"/>
                <a:gd name="connsiteY16849" fmla="*/ 1118976 h 1847704"/>
                <a:gd name="connsiteX16850" fmla="*/ 559564 w 1842380"/>
                <a:gd name="connsiteY16850" fmla="*/ 1116846 h 1847704"/>
                <a:gd name="connsiteX16851" fmla="*/ 556369 w 1842380"/>
                <a:gd name="connsiteY16851" fmla="*/ 1115781 h 1847704"/>
                <a:gd name="connsiteX16852" fmla="*/ 555304 w 1842380"/>
                <a:gd name="connsiteY16852" fmla="*/ 1113651 h 1847704"/>
                <a:gd name="connsiteX16853" fmla="*/ 553174 w 1842380"/>
                <a:gd name="connsiteY16853" fmla="*/ 1112586 h 1847704"/>
                <a:gd name="connsiteX16854" fmla="*/ 552109 w 1842380"/>
                <a:gd name="connsiteY16854" fmla="*/ 1110456 h 1847704"/>
                <a:gd name="connsiteX16855" fmla="*/ 549979 w 1842380"/>
                <a:gd name="connsiteY16855" fmla="*/ 1108326 h 1847704"/>
                <a:gd name="connsiteX16856" fmla="*/ 548914 w 1842380"/>
                <a:gd name="connsiteY16856" fmla="*/ 1106196 h 1847704"/>
                <a:gd name="connsiteX16857" fmla="*/ 546784 w 1842380"/>
                <a:gd name="connsiteY16857" fmla="*/ 1104066 h 1847704"/>
                <a:gd name="connsiteX16858" fmla="*/ 545719 w 1842380"/>
                <a:gd name="connsiteY16858" fmla="*/ 1103001 h 1847704"/>
                <a:gd name="connsiteX16859" fmla="*/ 545719 w 1842380"/>
                <a:gd name="connsiteY16859" fmla="*/ 1067858 h 1847704"/>
                <a:gd name="connsiteX16860" fmla="*/ 548914 w 1842380"/>
                <a:gd name="connsiteY16860" fmla="*/ 1066793 h 1847704"/>
                <a:gd name="connsiteX16861" fmla="*/ 551044 w 1842380"/>
                <a:gd name="connsiteY16861" fmla="*/ 1064663 h 1847704"/>
                <a:gd name="connsiteX16862" fmla="*/ 554239 w 1842380"/>
                <a:gd name="connsiteY16862" fmla="*/ 1061468 h 1847704"/>
                <a:gd name="connsiteX16863" fmla="*/ 556369 w 1842380"/>
                <a:gd name="connsiteY16863" fmla="*/ 1059338 h 1847704"/>
                <a:gd name="connsiteX16864" fmla="*/ 559564 w 1842380"/>
                <a:gd name="connsiteY16864" fmla="*/ 1057208 h 1847704"/>
                <a:gd name="connsiteX16865" fmla="*/ 562759 w 1842380"/>
                <a:gd name="connsiteY16865" fmla="*/ 1054013 h 1847704"/>
                <a:gd name="connsiteX16866" fmla="*/ 563824 w 1842380"/>
                <a:gd name="connsiteY16866" fmla="*/ 1051883 h 1847704"/>
                <a:gd name="connsiteX16867" fmla="*/ 565954 w 1842380"/>
                <a:gd name="connsiteY16867" fmla="*/ 1049753 h 1847704"/>
                <a:gd name="connsiteX16868" fmla="*/ 568084 w 1842380"/>
                <a:gd name="connsiteY16868" fmla="*/ 1044429 h 1847704"/>
                <a:gd name="connsiteX16869" fmla="*/ 568084 w 1842380"/>
                <a:gd name="connsiteY16869" fmla="*/ 1044429 h 1847704"/>
                <a:gd name="connsiteX16870" fmla="*/ 568084 w 1842380"/>
                <a:gd name="connsiteY16870" fmla="*/ 1044429 h 1847704"/>
                <a:gd name="connsiteX16871" fmla="*/ 568084 w 1842380"/>
                <a:gd name="connsiteY16871" fmla="*/ 1250498 h 1847704"/>
                <a:gd name="connsiteX16872" fmla="*/ 568084 w 1842380"/>
                <a:gd name="connsiteY16872" fmla="*/ 1260615 h 1847704"/>
                <a:gd name="connsiteX16873" fmla="*/ 563824 w 1842380"/>
                <a:gd name="connsiteY16873" fmla="*/ 1262745 h 1847704"/>
                <a:gd name="connsiteX16874" fmla="*/ 568084 w 1842380"/>
                <a:gd name="connsiteY16874" fmla="*/ 1268603 h 1847704"/>
                <a:gd name="connsiteX16875" fmla="*/ 568084 w 1842380"/>
                <a:gd name="connsiteY16875" fmla="*/ 1306941 h 1847704"/>
                <a:gd name="connsiteX16876" fmla="*/ 568084 w 1842380"/>
                <a:gd name="connsiteY16876" fmla="*/ 1340487 h 1847704"/>
                <a:gd name="connsiteX16877" fmla="*/ 568084 w 1842380"/>
                <a:gd name="connsiteY16877" fmla="*/ 1355397 h 1847704"/>
                <a:gd name="connsiteX16878" fmla="*/ 555837 w 1842380"/>
                <a:gd name="connsiteY16878" fmla="*/ 1339422 h 1847704"/>
                <a:gd name="connsiteX16879" fmla="*/ 549979 w 1842380"/>
                <a:gd name="connsiteY16879" fmla="*/ 1336228 h 1847704"/>
                <a:gd name="connsiteX16880" fmla="*/ 544122 w 1842380"/>
                <a:gd name="connsiteY16880" fmla="*/ 1333033 h 1847704"/>
                <a:gd name="connsiteX16881" fmla="*/ 544122 w 1842380"/>
                <a:gd name="connsiteY16881" fmla="*/ 1320786 h 1847704"/>
                <a:gd name="connsiteX16882" fmla="*/ 551044 w 1842380"/>
                <a:gd name="connsiteY16882" fmla="*/ 1326643 h 1847704"/>
                <a:gd name="connsiteX16883" fmla="*/ 551044 w 1842380"/>
                <a:gd name="connsiteY16883" fmla="*/ 1326643 h 1847704"/>
                <a:gd name="connsiteX16884" fmla="*/ 552109 w 1842380"/>
                <a:gd name="connsiteY16884" fmla="*/ 1326643 h 1847704"/>
                <a:gd name="connsiteX16885" fmla="*/ 561161 w 1842380"/>
                <a:gd name="connsiteY16885" fmla="*/ 1279252 h 1847704"/>
                <a:gd name="connsiteX16886" fmla="*/ 544122 w 1842380"/>
                <a:gd name="connsiteY16886" fmla="*/ 1257953 h 1847704"/>
                <a:gd name="connsiteX16887" fmla="*/ 544122 w 1842380"/>
                <a:gd name="connsiteY16887" fmla="*/ 1246771 h 1847704"/>
                <a:gd name="connsiteX16888" fmla="*/ 558499 w 1842380"/>
                <a:gd name="connsiteY16888" fmla="*/ 1259018 h 1847704"/>
                <a:gd name="connsiteX16889" fmla="*/ 565421 w 1842380"/>
                <a:gd name="connsiteY16889" fmla="*/ 1254758 h 1847704"/>
                <a:gd name="connsiteX16890" fmla="*/ 568084 w 1842380"/>
                <a:gd name="connsiteY16890" fmla="*/ 1250498 h 1847704"/>
                <a:gd name="connsiteX16891" fmla="*/ 568084 w 1842380"/>
                <a:gd name="connsiteY16891" fmla="*/ 1250498 h 1847704"/>
                <a:gd name="connsiteX16892" fmla="*/ 568084 w 1842380"/>
                <a:gd name="connsiteY16892" fmla="*/ 1664768 h 1847704"/>
                <a:gd name="connsiteX16893" fmla="*/ 568084 w 1842380"/>
                <a:gd name="connsiteY16893" fmla="*/ 1769666 h 1847704"/>
                <a:gd name="connsiteX16894" fmla="*/ 567019 w 1842380"/>
                <a:gd name="connsiteY16894" fmla="*/ 1769666 h 1847704"/>
                <a:gd name="connsiteX16895" fmla="*/ 544654 w 1842380"/>
                <a:gd name="connsiteY16895" fmla="*/ 1763809 h 1847704"/>
                <a:gd name="connsiteX16896" fmla="*/ 544654 w 1842380"/>
                <a:gd name="connsiteY16896" fmla="*/ 1746769 h 1847704"/>
                <a:gd name="connsiteX16897" fmla="*/ 562759 w 1842380"/>
                <a:gd name="connsiteY16897" fmla="*/ 1752627 h 1847704"/>
                <a:gd name="connsiteX16898" fmla="*/ 562759 w 1842380"/>
                <a:gd name="connsiteY16898" fmla="*/ 1752627 h 1847704"/>
                <a:gd name="connsiteX16899" fmla="*/ 564889 w 1842380"/>
                <a:gd name="connsiteY16899" fmla="*/ 1752627 h 1847704"/>
                <a:gd name="connsiteX16900" fmla="*/ 551577 w 1842380"/>
                <a:gd name="connsiteY16900" fmla="*/ 1673820 h 1847704"/>
                <a:gd name="connsiteX16901" fmla="*/ 544654 w 1842380"/>
                <a:gd name="connsiteY16901" fmla="*/ 1665833 h 1847704"/>
                <a:gd name="connsiteX16902" fmla="*/ 544654 w 1842380"/>
                <a:gd name="connsiteY16902" fmla="*/ 1645598 h 1847704"/>
                <a:gd name="connsiteX16903" fmla="*/ 564889 w 1842380"/>
                <a:gd name="connsiteY16903" fmla="*/ 1663703 h 1847704"/>
                <a:gd name="connsiteX16904" fmla="*/ 568084 w 1842380"/>
                <a:gd name="connsiteY16904" fmla="*/ 1664768 h 1847704"/>
                <a:gd name="connsiteX16905" fmla="*/ 568084 w 1842380"/>
                <a:gd name="connsiteY16905" fmla="*/ 1664768 h 1847704"/>
                <a:gd name="connsiteX16906" fmla="*/ 544122 w 1842380"/>
                <a:gd name="connsiteY16906" fmla="*/ 710031 h 1847704"/>
                <a:gd name="connsiteX16907" fmla="*/ 545187 w 1842380"/>
                <a:gd name="connsiteY16907" fmla="*/ 706836 h 1847704"/>
                <a:gd name="connsiteX16908" fmla="*/ 546252 w 1842380"/>
                <a:gd name="connsiteY16908" fmla="*/ 702577 h 1847704"/>
                <a:gd name="connsiteX16909" fmla="*/ 545187 w 1842380"/>
                <a:gd name="connsiteY16909" fmla="*/ 696719 h 1847704"/>
                <a:gd name="connsiteX16910" fmla="*/ 544122 w 1842380"/>
                <a:gd name="connsiteY16910" fmla="*/ 696719 h 1847704"/>
                <a:gd name="connsiteX16911" fmla="*/ 544122 w 1842380"/>
                <a:gd name="connsiteY16911" fmla="*/ 710031 h 1847704"/>
                <a:gd name="connsiteX16912" fmla="*/ 544122 w 1842380"/>
                <a:gd name="connsiteY16912" fmla="*/ 84368 h 1847704"/>
                <a:gd name="connsiteX16913" fmla="*/ 544122 w 1842380"/>
                <a:gd name="connsiteY16913" fmla="*/ 101407 h 1847704"/>
                <a:gd name="connsiteX16914" fmla="*/ 539862 w 1842380"/>
                <a:gd name="connsiteY16914" fmla="*/ 103537 h 1847704"/>
                <a:gd name="connsiteX16915" fmla="*/ 539862 w 1842380"/>
                <a:gd name="connsiteY16915" fmla="*/ 86497 h 1847704"/>
                <a:gd name="connsiteX16916" fmla="*/ 544122 w 1842380"/>
                <a:gd name="connsiteY16916" fmla="*/ 84368 h 1847704"/>
                <a:gd name="connsiteX16917" fmla="*/ 544122 w 1842380"/>
                <a:gd name="connsiteY16917" fmla="*/ 84368 h 1847704"/>
                <a:gd name="connsiteX16918" fmla="*/ 544122 w 1842380"/>
                <a:gd name="connsiteY16918" fmla="*/ 130161 h 1847704"/>
                <a:gd name="connsiteX16919" fmla="*/ 544122 w 1842380"/>
                <a:gd name="connsiteY16919" fmla="*/ 153590 h 1847704"/>
                <a:gd name="connsiteX16920" fmla="*/ 539862 w 1842380"/>
                <a:gd name="connsiteY16920" fmla="*/ 149330 h 1847704"/>
                <a:gd name="connsiteX16921" fmla="*/ 539862 w 1842380"/>
                <a:gd name="connsiteY16921" fmla="*/ 128031 h 1847704"/>
                <a:gd name="connsiteX16922" fmla="*/ 544122 w 1842380"/>
                <a:gd name="connsiteY16922" fmla="*/ 130161 h 1847704"/>
                <a:gd name="connsiteX16923" fmla="*/ 544122 w 1842380"/>
                <a:gd name="connsiteY16923" fmla="*/ 130161 h 1847704"/>
                <a:gd name="connsiteX16924" fmla="*/ 544122 w 1842380"/>
                <a:gd name="connsiteY16924" fmla="*/ 184474 h 1847704"/>
                <a:gd name="connsiteX16925" fmla="*/ 544122 w 1842380"/>
                <a:gd name="connsiteY16925" fmla="*/ 202578 h 1847704"/>
                <a:gd name="connsiteX16926" fmla="*/ 539862 w 1842380"/>
                <a:gd name="connsiteY16926" fmla="*/ 203643 h 1847704"/>
                <a:gd name="connsiteX16927" fmla="*/ 539862 w 1842380"/>
                <a:gd name="connsiteY16927" fmla="*/ 186604 h 1847704"/>
                <a:gd name="connsiteX16928" fmla="*/ 544122 w 1842380"/>
                <a:gd name="connsiteY16928" fmla="*/ 184474 h 1847704"/>
                <a:gd name="connsiteX16929" fmla="*/ 544122 w 1842380"/>
                <a:gd name="connsiteY16929" fmla="*/ 184474 h 1847704"/>
                <a:gd name="connsiteX16930" fmla="*/ 544122 w 1842380"/>
                <a:gd name="connsiteY16930" fmla="*/ 535910 h 1847704"/>
                <a:gd name="connsiteX16931" fmla="*/ 544122 w 1842380"/>
                <a:gd name="connsiteY16931" fmla="*/ 548157 h 1847704"/>
                <a:gd name="connsiteX16932" fmla="*/ 539862 w 1842380"/>
                <a:gd name="connsiteY16932" fmla="*/ 551352 h 1847704"/>
                <a:gd name="connsiteX16933" fmla="*/ 539862 w 1842380"/>
                <a:gd name="connsiteY16933" fmla="*/ 539105 h 1847704"/>
                <a:gd name="connsiteX16934" fmla="*/ 544122 w 1842380"/>
                <a:gd name="connsiteY16934" fmla="*/ 535910 h 1847704"/>
                <a:gd name="connsiteX16935" fmla="*/ 544122 w 1842380"/>
                <a:gd name="connsiteY16935" fmla="*/ 535910 h 1847704"/>
                <a:gd name="connsiteX16936" fmla="*/ 544122 w 1842380"/>
                <a:gd name="connsiteY16936" fmla="*/ 565197 h 1847704"/>
                <a:gd name="connsiteX16937" fmla="*/ 544122 w 1842380"/>
                <a:gd name="connsiteY16937" fmla="*/ 576379 h 1847704"/>
                <a:gd name="connsiteX16938" fmla="*/ 539862 w 1842380"/>
                <a:gd name="connsiteY16938" fmla="*/ 575314 h 1847704"/>
                <a:gd name="connsiteX16939" fmla="*/ 539862 w 1842380"/>
                <a:gd name="connsiteY16939" fmla="*/ 564132 h 1847704"/>
                <a:gd name="connsiteX16940" fmla="*/ 544122 w 1842380"/>
                <a:gd name="connsiteY16940" fmla="*/ 565197 h 1847704"/>
                <a:gd name="connsiteX16941" fmla="*/ 544122 w 1842380"/>
                <a:gd name="connsiteY16941" fmla="*/ 565197 h 1847704"/>
                <a:gd name="connsiteX16942" fmla="*/ 544122 w 1842380"/>
                <a:gd name="connsiteY16942" fmla="*/ 603003 h 1847704"/>
                <a:gd name="connsiteX16943" fmla="*/ 544122 w 1842380"/>
                <a:gd name="connsiteY16943" fmla="*/ 626432 h 1847704"/>
                <a:gd name="connsiteX16944" fmla="*/ 539862 w 1842380"/>
                <a:gd name="connsiteY16944" fmla="*/ 633354 h 1847704"/>
                <a:gd name="connsiteX16945" fmla="*/ 539862 w 1842380"/>
                <a:gd name="connsiteY16945" fmla="*/ 616315 h 1847704"/>
                <a:gd name="connsiteX16946" fmla="*/ 540927 w 1842380"/>
                <a:gd name="connsiteY16946" fmla="*/ 614185 h 1847704"/>
                <a:gd name="connsiteX16947" fmla="*/ 539862 w 1842380"/>
                <a:gd name="connsiteY16947" fmla="*/ 614185 h 1847704"/>
                <a:gd name="connsiteX16948" fmla="*/ 539862 w 1842380"/>
                <a:gd name="connsiteY16948" fmla="*/ 603003 h 1847704"/>
                <a:gd name="connsiteX16949" fmla="*/ 544122 w 1842380"/>
                <a:gd name="connsiteY16949" fmla="*/ 603003 h 1847704"/>
                <a:gd name="connsiteX16950" fmla="*/ 544122 w 1842380"/>
                <a:gd name="connsiteY16950" fmla="*/ 603003 h 1847704"/>
                <a:gd name="connsiteX16951" fmla="*/ 544122 w 1842380"/>
                <a:gd name="connsiteY16951" fmla="*/ 696719 h 1847704"/>
                <a:gd name="connsiteX16952" fmla="*/ 544122 w 1842380"/>
                <a:gd name="connsiteY16952" fmla="*/ 710031 h 1847704"/>
                <a:gd name="connsiteX16953" fmla="*/ 544122 w 1842380"/>
                <a:gd name="connsiteY16953" fmla="*/ 712161 h 1847704"/>
                <a:gd name="connsiteX16954" fmla="*/ 543057 w 1842380"/>
                <a:gd name="connsiteY16954" fmla="*/ 716421 h 1847704"/>
                <a:gd name="connsiteX16955" fmla="*/ 539862 w 1842380"/>
                <a:gd name="connsiteY16955" fmla="*/ 720681 h 1847704"/>
                <a:gd name="connsiteX16956" fmla="*/ 539862 w 1842380"/>
                <a:gd name="connsiteY16956" fmla="*/ 694589 h 1847704"/>
                <a:gd name="connsiteX16957" fmla="*/ 544122 w 1842380"/>
                <a:gd name="connsiteY16957" fmla="*/ 696719 h 1847704"/>
                <a:gd name="connsiteX16958" fmla="*/ 544122 w 1842380"/>
                <a:gd name="connsiteY16958" fmla="*/ 696719 h 1847704"/>
                <a:gd name="connsiteX16959" fmla="*/ 544122 w 1842380"/>
                <a:gd name="connsiteY16959" fmla="*/ 736123 h 1847704"/>
                <a:gd name="connsiteX16960" fmla="*/ 544122 w 1842380"/>
                <a:gd name="connsiteY16960" fmla="*/ 777656 h 1847704"/>
                <a:gd name="connsiteX16961" fmla="*/ 544122 w 1842380"/>
                <a:gd name="connsiteY16961" fmla="*/ 777656 h 1847704"/>
                <a:gd name="connsiteX16962" fmla="*/ 540927 w 1842380"/>
                <a:gd name="connsiteY16962" fmla="*/ 778721 h 1847704"/>
                <a:gd name="connsiteX16963" fmla="*/ 540927 w 1842380"/>
                <a:gd name="connsiteY16963" fmla="*/ 781916 h 1847704"/>
                <a:gd name="connsiteX16964" fmla="*/ 540927 w 1842380"/>
                <a:gd name="connsiteY16964" fmla="*/ 786176 h 1847704"/>
                <a:gd name="connsiteX16965" fmla="*/ 541992 w 1842380"/>
                <a:gd name="connsiteY16965" fmla="*/ 790436 h 1847704"/>
                <a:gd name="connsiteX16966" fmla="*/ 544122 w 1842380"/>
                <a:gd name="connsiteY16966" fmla="*/ 792566 h 1847704"/>
                <a:gd name="connsiteX16967" fmla="*/ 544122 w 1842380"/>
                <a:gd name="connsiteY16967" fmla="*/ 792566 h 1847704"/>
                <a:gd name="connsiteX16968" fmla="*/ 544122 w 1842380"/>
                <a:gd name="connsiteY16968" fmla="*/ 805878 h 1847704"/>
                <a:gd name="connsiteX16969" fmla="*/ 540927 w 1842380"/>
                <a:gd name="connsiteY16969" fmla="*/ 805878 h 1847704"/>
                <a:gd name="connsiteX16970" fmla="*/ 539862 w 1842380"/>
                <a:gd name="connsiteY16970" fmla="*/ 805878 h 1847704"/>
                <a:gd name="connsiteX16971" fmla="*/ 539862 w 1842380"/>
                <a:gd name="connsiteY16971" fmla="*/ 736123 h 1847704"/>
                <a:gd name="connsiteX16972" fmla="*/ 540927 w 1842380"/>
                <a:gd name="connsiteY16972" fmla="*/ 736123 h 1847704"/>
                <a:gd name="connsiteX16973" fmla="*/ 544122 w 1842380"/>
                <a:gd name="connsiteY16973" fmla="*/ 736123 h 1847704"/>
                <a:gd name="connsiteX16974" fmla="*/ 544122 w 1842380"/>
                <a:gd name="connsiteY16974" fmla="*/ 736123 h 1847704"/>
                <a:gd name="connsiteX16975" fmla="*/ 544122 w 1842380"/>
                <a:gd name="connsiteY16975" fmla="*/ 834099 h 1847704"/>
                <a:gd name="connsiteX16976" fmla="*/ 544122 w 1842380"/>
                <a:gd name="connsiteY16976" fmla="*/ 879360 h 1847704"/>
                <a:gd name="connsiteX16977" fmla="*/ 541992 w 1842380"/>
                <a:gd name="connsiteY16977" fmla="*/ 880425 h 1847704"/>
                <a:gd name="connsiteX16978" fmla="*/ 539862 w 1842380"/>
                <a:gd name="connsiteY16978" fmla="*/ 880425 h 1847704"/>
                <a:gd name="connsiteX16979" fmla="*/ 539862 w 1842380"/>
                <a:gd name="connsiteY16979" fmla="*/ 833034 h 1847704"/>
                <a:gd name="connsiteX16980" fmla="*/ 540927 w 1842380"/>
                <a:gd name="connsiteY16980" fmla="*/ 833034 h 1847704"/>
                <a:gd name="connsiteX16981" fmla="*/ 544122 w 1842380"/>
                <a:gd name="connsiteY16981" fmla="*/ 834099 h 1847704"/>
                <a:gd name="connsiteX16982" fmla="*/ 544122 w 1842380"/>
                <a:gd name="connsiteY16982" fmla="*/ 834099 h 1847704"/>
                <a:gd name="connsiteX16983" fmla="*/ 544122 w 1842380"/>
                <a:gd name="connsiteY16983" fmla="*/ 905984 h 1847704"/>
                <a:gd name="connsiteX16984" fmla="*/ 544122 w 1842380"/>
                <a:gd name="connsiteY16984" fmla="*/ 911841 h 1847704"/>
                <a:gd name="connsiteX16985" fmla="*/ 539862 w 1842380"/>
                <a:gd name="connsiteY16985" fmla="*/ 912906 h 1847704"/>
                <a:gd name="connsiteX16986" fmla="*/ 539862 w 1842380"/>
                <a:gd name="connsiteY16986" fmla="*/ 905984 h 1847704"/>
                <a:gd name="connsiteX16987" fmla="*/ 544122 w 1842380"/>
                <a:gd name="connsiteY16987" fmla="*/ 905984 h 1847704"/>
                <a:gd name="connsiteX16988" fmla="*/ 544122 w 1842380"/>
                <a:gd name="connsiteY16988" fmla="*/ 905984 h 1847704"/>
                <a:gd name="connsiteX16989" fmla="*/ 544122 w 1842380"/>
                <a:gd name="connsiteY16989" fmla="*/ 938998 h 1847704"/>
                <a:gd name="connsiteX16990" fmla="*/ 544122 w 1842380"/>
                <a:gd name="connsiteY16990" fmla="*/ 962427 h 1847704"/>
                <a:gd name="connsiteX16991" fmla="*/ 539862 w 1842380"/>
                <a:gd name="connsiteY16991" fmla="*/ 962427 h 1847704"/>
                <a:gd name="connsiteX16992" fmla="*/ 539862 w 1842380"/>
                <a:gd name="connsiteY16992" fmla="*/ 955504 h 1847704"/>
                <a:gd name="connsiteX16993" fmla="*/ 543057 w 1842380"/>
                <a:gd name="connsiteY16993" fmla="*/ 955504 h 1847704"/>
                <a:gd name="connsiteX16994" fmla="*/ 539862 w 1842380"/>
                <a:gd name="connsiteY16994" fmla="*/ 949647 h 1847704"/>
                <a:gd name="connsiteX16995" fmla="*/ 539862 w 1842380"/>
                <a:gd name="connsiteY16995" fmla="*/ 917166 h 1847704"/>
                <a:gd name="connsiteX16996" fmla="*/ 544122 w 1842380"/>
                <a:gd name="connsiteY16996" fmla="*/ 934205 h 1847704"/>
                <a:gd name="connsiteX16997" fmla="*/ 544122 w 1842380"/>
                <a:gd name="connsiteY16997" fmla="*/ 934205 h 1847704"/>
                <a:gd name="connsiteX16998" fmla="*/ 544122 w 1842380"/>
                <a:gd name="connsiteY16998" fmla="*/ 938998 h 1847704"/>
                <a:gd name="connsiteX16999" fmla="*/ 544122 w 1842380"/>
                <a:gd name="connsiteY16999" fmla="*/ 938998 h 1847704"/>
                <a:gd name="connsiteX17000" fmla="*/ 544122 w 1842380"/>
                <a:gd name="connsiteY17000" fmla="*/ 1022064 h 1847704"/>
                <a:gd name="connsiteX17001" fmla="*/ 544122 w 1842380"/>
                <a:gd name="connsiteY17001" fmla="*/ 1032182 h 1847704"/>
                <a:gd name="connsiteX17002" fmla="*/ 543057 w 1842380"/>
                <a:gd name="connsiteY17002" fmla="*/ 1031117 h 1847704"/>
                <a:gd name="connsiteX17003" fmla="*/ 540927 w 1842380"/>
                <a:gd name="connsiteY17003" fmla="*/ 1030052 h 1847704"/>
                <a:gd name="connsiteX17004" fmla="*/ 540927 w 1842380"/>
                <a:gd name="connsiteY17004" fmla="*/ 1028987 h 1847704"/>
                <a:gd name="connsiteX17005" fmla="*/ 541992 w 1842380"/>
                <a:gd name="connsiteY17005" fmla="*/ 1025792 h 1847704"/>
                <a:gd name="connsiteX17006" fmla="*/ 543057 w 1842380"/>
                <a:gd name="connsiteY17006" fmla="*/ 1023662 h 1847704"/>
                <a:gd name="connsiteX17007" fmla="*/ 544122 w 1842380"/>
                <a:gd name="connsiteY17007" fmla="*/ 1022064 h 1847704"/>
                <a:gd name="connsiteX17008" fmla="*/ 544122 w 1842380"/>
                <a:gd name="connsiteY17008" fmla="*/ 1022064 h 1847704"/>
                <a:gd name="connsiteX17009" fmla="*/ 544122 w 1842380"/>
                <a:gd name="connsiteY17009" fmla="*/ 1067325 h 1847704"/>
                <a:gd name="connsiteX17010" fmla="*/ 544122 w 1842380"/>
                <a:gd name="connsiteY17010" fmla="*/ 1102469 h 1847704"/>
                <a:gd name="connsiteX17011" fmla="*/ 544122 w 1842380"/>
                <a:gd name="connsiteY17011" fmla="*/ 1100872 h 1847704"/>
                <a:gd name="connsiteX17012" fmla="*/ 541992 w 1842380"/>
                <a:gd name="connsiteY17012" fmla="*/ 1100872 h 1847704"/>
                <a:gd name="connsiteX17013" fmla="*/ 539862 w 1842380"/>
                <a:gd name="connsiteY17013" fmla="*/ 1099807 h 1847704"/>
                <a:gd name="connsiteX17014" fmla="*/ 539862 w 1842380"/>
                <a:gd name="connsiteY17014" fmla="*/ 1068390 h 1847704"/>
                <a:gd name="connsiteX17015" fmla="*/ 540927 w 1842380"/>
                <a:gd name="connsiteY17015" fmla="*/ 1068390 h 1847704"/>
                <a:gd name="connsiteX17016" fmla="*/ 544122 w 1842380"/>
                <a:gd name="connsiteY17016" fmla="*/ 1068390 h 1847704"/>
                <a:gd name="connsiteX17017" fmla="*/ 544122 w 1842380"/>
                <a:gd name="connsiteY17017" fmla="*/ 1067325 h 1847704"/>
                <a:gd name="connsiteX17018" fmla="*/ 544122 w 1842380"/>
                <a:gd name="connsiteY17018" fmla="*/ 1067325 h 1847704"/>
                <a:gd name="connsiteX17019" fmla="*/ 544122 w 1842380"/>
                <a:gd name="connsiteY17019" fmla="*/ 1126963 h 1847704"/>
                <a:gd name="connsiteX17020" fmla="*/ 544122 w 1842380"/>
                <a:gd name="connsiteY17020" fmla="*/ 1160509 h 1847704"/>
                <a:gd name="connsiteX17021" fmla="*/ 544122 w 1842380"/>
                <a:gd name="connsiteY17021" fmla="*/ 1160509 h 1847704"/>
                <a:gd name="connsiteX17022" fmla="*/ 541992 w 1842380"/>
                <a:gd name="connsiteY17022" fmla="*/ 1161574 h 1847704"/>
                <a:gd name="connsiteX17023" fmla="*/ 539862 w 1842380"/>
                <a:gd name="connsiteY17023" fmla="*/ 1161574 h 1847704"/>
                <a:gd name="connsiteX17024" fmla="*/ 539862 w 1842380"/>
                <a:gd name="connsiteY17024" fmla="*/ 1124301 h 1847704"/>
                <a:gd name="connsiteX17025" fmla="*/ 540927 w 1842380"/>
                <a:gd name="connsiteY17025" fmla="*/ 1124301 h 1847704"/>
                <a:gd name="connsiteX17026" fmla="*/ 544122 w 1842380"/>
                <a:gd name="connsiteY17026" fmla="*/ 1125366 h 1847704"/>
                <a:gd name="connsiteX17027" fmla="*/ 544122 w 1842380"/>
                <a:gd name="connsiteY17027" fmla="*/ 1126963 h 1847704"/>
                <a:gd name="connsiteX17028" fmla="*/ 544122 w 1842380"/>
                <a:gd name="connsiteY17028" fmla="*/ 1126963 h 1847704"/>
                <a:gd name="connsiteX17029" fmla="*/ 544122 w 1842380"/>
                <a:gd name="connsiteY17029" fmla="*/ 1246239 h 1847704"/>
                <a:gd name="connsiteX17030" fmla="*/ 544122 w 1842380"/>
                <a:gd name="connsiteY17030" fmla="*/ 1257421 h 1847704"/>
                <a:gd name="connsiteX17031" fmla="*/ 541992 w 1842380"/>
                <a:gd name="connsiteY17031" fmla="*/ 1255291 h 1847704"/>
                <a:gd name="connsiteX17032" fmla="*/ 539862 w 1842380"/>
                <a:gd name="connsiteY17032" fmla="*/ 1264343 h 1847704"/>
                <a:gd name="connsiteX17033" fmla="*/ 539862 w 1842380"/>
                <a:gd name="connsiteY17033" fmla="*/ 1237186 h 1847704"/>
                <a:gd name="connsiteX17034" fmla="*/ 541992 w 1842380"/>
                <a:gd name="connsiteY17034" fmla="*/ 1245174 h 1847704"/>
                <a:gd name="connsiteX17035" fmla="*/ 544122 w 1842380"/>
                <a:gd name="connsiteY17035" fmla="*/ 1246239 h 1847704"/>
                <a:gd name="connsiteX17036" fmla="*/ 544122 w 1842380"/>
                <a:gd name="connsiteY17036" fmla="*/ 1246239 h 1847704"/>
                <a:gd name="connsiteX17037" fmla="*/ 544122 w 1842380"/>
                <a:gd name="connsiteY17037" fmla="*/ 1320253 h 1847704"/>
                <a:gd name="connsiteX17038" fmla="*/ 544122 w 1842380"/>
                <a:gd name="connsiteY17038" fmla="*/ 1332500 h 1847704"/>
                <a:gd name="connsiteX17039" fmla="*/ 539862 w 1842380"/>
                <a:gd name="connsiteY17039" fmla="*/ 1329305 h 1847704"/>
                <a:gd name="connsiteX17040" fmla="*/ 539862 w 1842380"/>
                <a:gd name="connsiteY17040" fmla="*/ 1317058 h 1847704"/>
                <a:gd name="connsiteX17041" fmla="*/ 544122 w 1842380"/>
                <a:gd name="connsiteY17041" fmla="*/ 1320253 h 1847704"/>
                <a:gd name="connsiteX17042" fmla="*/ 544122 w 1842380"/>
                <a:gd name="connsiteY17042" fmla="*/ 1320253 h 1847704"/>
                <a:gd name="connsiteX17043" fmla="*/ 544122 w 1842380"/>
                <a:gd name="connsiteY17043" fmla="*/ 1645598 h 1847704"/>
                <a:gd name="connsiteX17044" fmla="*/ 544122 w 1842380"/>
                <a:gd name="connsiteY17044" fmla="*/ 1665833 h 1847704"/>
                <a:gd name="connsiteX17045" fmla="*/ 539862 w 1842380"/>
                <a:gd name="connsiteY17045" fmla="*/ 1662638 h 1847704"/>
                <a:gd name="connsiteX17046" fmla="*/ 539862 w 1842380"/>
                <a:gd name="connsiteY17046" fmla="*/ 1643468 h 1847704"/>
                <a:gd name="connsiteX17047" fmla="*/ 544122 w 1842380"/>
                <a:gd name="connsiteY17047" fmla="*/ 1645598 h 1847704"/>
                <a:gd name="connsiteX17048" fmla="*/ 544122 w 1842380"/>
                <a:gd name="connsiteY17048" fmla="*/ 1645598 h 1847704"/>
                <a:gd name="connsiteX17049" fmla="*/ 544122 w 1842380"/>
                <a:gd name="connsiteY17049" fmla="*/ 1747302 h 1847704"/>
                <a:gd name="connsiteX17050" fmla="*/ 544122 w 1842380"/>
                <a:gd name="connsiteY17050" fmla="*/ 1764341 h 1847704"/>
                <a:gd name="connsiteX17051" fmla="*/ 539862 w 1842380"/>
                <a:gd name="connsiteY17051" fmla="*/ 1762211 h 1847704"/>
                <a:gd name="connsiteX17052" fmla="*/ 539862 w 1842380"/>
                <a:gd name="connsiteY17052" fmla="*/ 1745172 h 1847704"/>
                <a:gd name="connsiteX17053" fmla="*/ 544122 w 1842380"/>
                <a:gd name="connsiteY17053" fmla="*/ 1747302 h 1847704"/>
                <a:gd name="connsiteX17054" fmla="*/ 539862 w 1842380"/>
                <a:gd name="connsiteY17054" fmla="*/ 86497 h 1847704"/>
                <a:gd name="connsiteX17055" fmla="*/ 539862 w 1842380"/>
                <a:gd name="connsiteY17055" fmla="*/ 103537 h 1847704"/>
                <a:gd name="connsiteX17056" fmla="*/ 535602 w 1842380"/>
                <a:gd name="connsiteY17056" fmla="*/ 105667 h 1847704"/>
                <a:gd name="connsiteX17057" fmla="*/ 535602 w 1842380"/>
                <a:gd name="connsiteY17057" fmla="*/ 88627 h 1847704"/>
                <a:gd name="connsiteX17058" fmla="*/ 539862 w 1842380"/>
                <a:gd name="connsiteY17058" fmla="*/ 86497 h 1847704"/>
                <a:gd name="connsiteX17059" fmla="*/ 539862 w 1842380"/>
                <a:gd name="connsiteY17059" fmla="*/ 86497 h 1847704"/>
                <a:gd name="connsiteX17060" fmla="*/ 539862 w 1842380"/>
                <a:gd name="connsiteY17060" fmla="*/ 128031 h 1847704"/>
                <a:gd name="connsiteX17061" fmla="*/ 539862 w 1842380"/>
                <a:gd name="connsiteY17061" fmla="*/ 149330 h 1847704"/>
                <a:gd name="connsiteX17062" fmla="*/ 535602 w 1842380"/>
                <a:gd name="connsiteY17062" fmla="*/ 146135 h 1847704"/>
                <a:gd name="connsiteX17063" fmla="*/ 535602 w 1842380"/>
                <a:gd name="connsiteY17063" fmla="*/ 123771 h 1847704"/>
                <a:gd name="connsiteX17064" fmla="*/ 539862 w 1842380"/>
                <a:gd name="connsiteY17064" fmla="*/ 128031 h 1847704"/>
                <a:gd name="connsiteX17065" fmla="*/ 539862 w 1842380"/>
                <a:gd name="connsiteY17065" fmla="*/ 128031 h 1847704"/>
                <a:gd name="connsiteX17066" fmla="*/ 539862 w 1842380"/>
                <a:gd name="connsiteY17066" fmla="*/ 186604 h 1847704"/>
                <a:gd name="connsiteX17067" fmla="*/ 539862 w 1842380"/>
                <a:gd name="connsiteY17067" fmla="*/ 203643 h 1847704"/>
                <a:gd name="connsiteX17068" fmla="*/ 535602 w 1842380"/>
                <a:gd name="connsiteY17068" fmla="*/ 204708 h 1847704"/>
                <a:gd name="connsiteX17069" fmla="*/ 535602 w 1842380"/>
                <a:gd name="connsiteY17069" fmla="*/ 187669 h 1847704"/>
                <a:gd name="connsiteX17070" fmla="*/ 539862 w 1842380"/>
                <a:gd name="connsiteY17070" fmla="*/ 186604 h 1847704"/>
                <a:gd name="connsiteX17071" fmla="*/ 539862 w 1842380"/>
                <a:gd name="connsiteY17071" fmla="*/ 186604 h 1847704"/>
                <a:gd name="connsiteX17072" fmla="*/ 539862 w 1842380"/>
                <a:gd name="connsiteY17072" fmla="*/ 539105 h 1847704"/>
                <a:gd name="connsiteX17073" fmla="*/ 539862 w 1842380"/>
                <a:gd name="connsiteY17073" fmla="*/ 551352 h 1847704"/>
                <a:gd name="connsiteX17074" fmla="*/ 535602 w 1842380"/>
                <a:gd name="connsiteY17074" fmla="*/ 558275 h 1847704"/>
                <a:gd name="connsiteX17075" fmla="*/ 535602 w 1842380"/>
                <a:gd name="connsiteY17075" fmla="*/ 543898 h 1847704"/>
                <a:gd name="connsiteX17076" fmla="*/ 539862 w 1842380"/>
                <a:gd name="connsiteY17076" fmla="*/ 539105 h 1847704"/>
                <a:gd name="connsiteX17077" fmla="*/ 539862 w 1842380"/>
                <a:gd name="connsiteY17077" fmla="*/ 539105 h 1847704"/>
                <a:gd name="connsiteX17078" fmla="*/ 539862 w 1842380"/>
                <a:gd name="connsiteY17078" fmla="*/ 563599 h 1847704"/>
                <a:gd name="connsiteX17079" fmla="*/ 539862 w 1842380"/>
                <a:gd name="connsiteY17079" fmla="*/ 574781 h 1847704"/>
                <a:gd name="connsiteX17080" fmla="*/ 535602 w 1842380"/>
                <a:gd name="connsiteY17080" fmla="*/ 573717 h 1847704"/>
                <a:gd name="connsiteX17081" fmla="*/ 535602 w 1842380"/>
                <a:gd name="connsiteY17081" fmla="*/ 563599 h 1847704"/>
                <a:gd name="connsiteX17082" fmla="*/ 539862 w 1842380"/>
                <a:gd name="connsiteY17082" fmla="*/ 563599 h 1847704"/>
                <a:gd name="connsiteX17083" fmla="*/ 539862 w 1842380"/>
                <a:gd name="connsiteY17083" fmla="*/ 563599 h 1847704"/>
                <a:gd name="connsiteX17084" fmla="*/ 539862 w 1842380"/>
                <a:gd name="connsiteY17084" fmla="*/ 603003 h 1847704"/>
                <a:gd name="connsiteX17085" fmla="*/ 539862 w 1842380"/>
                <a:gd name="connsiteY17085" fmla="*/ 614185 h 1847704"/>
                <a:gd name="connsiteX17086" fmla="*/ 535602 w 1842380"/>
                <a:gd name="connsiteY17086" fmla="*/ 614185 h 1847704"/>
                <a:gd name="connsiteX17087" fmla="*/ 535602 w 1842380"/>
                <a:gd name="connsiteY17087" fmla="*/ 603003 h 1847704"/>
                <a:gd name="connsiteX17088" fmla="*/ 539862 w 1842380"/>
                <a:gd name="connsiteY17088" fmla="*/ 603003 h 1847704"/>
                <a:gd name="connsiteX17089" fmla="*/ 539862 w 1842380"/>
                <a:gd name="connsiteY17089" fmla="*/ 603003 h 1847704"/>
                <a:gd name="connsiteX17090" fmla="*/ 539862 w 1842380"/>
                <a:gd name="connsiteY17090" fmla="*/ 616847 h 1847704"/>
                <a:gd name="connsiteX17091" fmla="*/ 539862 w 1842380"/>
                <a:gd name="connsiteY17091" fmla="*/ 633887 h 1847704"/>
                <a:gd name="connsiteX17092" fmla="*/ 535602 w 1842380"/>
                <a:gd name="connsiteY17092" fmla="*/ 639744 h 1847704"/>
                <a:gd name="connsiteX17093" fmla="*/ 535602 w 1842380"/>
                <a:gd name="connsiteY17093" fmla="*/ 624835 h 1847704"/>
                <a:gd name="connsiteX17094" fmla="*/ 539862 w 1842380"/>
                <a:gd name="connsiteY17094" fmla="*/ 616847 h 1847704"/>
                <a:gd name="connsiteX17095" fmla="*/ 539862 w 1842380"/>
                <a:gd name="connsiteY17095" fmla="*/ 616847 h 1847704"/>
                <a:gd name="connsiteX17096" fmla="*/ 539862 w 1842380"/>
                <a:gd name="connsiteY17096" fmla="*/ 695654 h 1847704"/>
                <a:gd name="connsiteX17097" fmla="*/ 539862 w 1842380"/>
                <a:gd name="connsiteY17097" fmla="*/ 721746 h 1847704"/>
                <a:gd name="connsiteX17098" fmla="*/ 539862 w 1842380"/>
                <a:gd name="connsiteY17098" fmla="*/ 722811 h 1847704"/>
                <a:gd name="connsiteX17099" fmla="*/ 537732 w 1842380"/>
                <a:gd name="connsiteY17099" fmla="*/ 724941 h 1847704"/>
                <a:gd name="connsiteX17100" fmla="*/ 535602 w 1842380"/>
                <a:gd name="connsiteY17100" fmla="*/ 728136 h 1847704"/>
                <a:gd name="connsiteX17101" fmla="*/ 535602 w 1842380"/>
                <a:gd name="connsiteY17101" fmla="*/ 728136 h 1847704"/>
                <a:gd name="connsiteX17102" fmla="*/ 535602 w 1842380"/>
                <a:gd name="connsiteY17102" fmla="*/ 696719 h 1847704"/>
                <a:gd name="connsiteX17103" fmla="*/ 539862 w 1842380"/>
                <a:gd name="connsiteY17103" fmla="*/ 695654 h 1847704"/>
                <a:gd name="connsiteX17104" fmla="*/ 539862 w 1842380"/>
                <a:gd name="connsiteY17104" fmla="*/ 695654 h 1847704"/>
                <a:gd name="connsiteX17105" fmla="*/ 539862 w 1842380"/>
                <a:gd name="connsiteY17105" fmla="*/ 695654 h 1847704"/>
                <a:gd name="connsiteX17106" fmla="*/ 539862 w 1842380"/>
                <a:gd name="connsiteY17106" fmla="*/ 737188 h 1847704"/>
                <a:gd name="connsiteX17107" fmla="*/ 539862 w 1842380"/>
                <a:gd name="connsiteY17107" fmla="*/ 806943 h 1847704"/>
                <a:gd name="connsiteX17108" fmla="*/ 535602 w 1842380"/>
                <a:gd name="connsiteY17108" fmla="*/ 805878 h 1847704"/>
                <a:gd name="connsiteX17109" fmla="*/ 535602 w 1842380"/>
                <a:gd name="connsiteY17109" fmla="*/ 805878 h 1847704"/>
                <a:gd name="connsiteX17110" fmla="*/ 535602 w 1842380"/>
                <a:gd name="connsiteY17110" fmla="*/ 736123 h 1847704"/>
                <a:gd name="connsiteX17111" fmla="*/ 535602 w 1842380"/>
                <a:gd name="connsiteY17111" fmla="*/ 737188 h 1847704"/>
                <a:gd name="connsiteX17112" fmla="*/ 539862 w 1842380"/>
                <a:gd name="connsiteY17112" fmla="*/ 737188 h 1847704"/>
                <a:gd name="connsiteX17113" fmla="*/ 539862 w 1842380"/>
                <a:gd name="connsiteY17113" fmla="*/ 737188 h 1847704"/>
                <a:gd name="connsiteX17114" fmla="*/ 539862 w 1842380"/>
                <a:gd name="connsiteY17114" fmla="*/ 833034 h 1847704"/>
                <a:gd name="connsiteX17115" fmla="*/ 539862 w 1842380"/>
                <a:gd name="connsiteY17115" fmla="*/ 880425 h 1847704"/>
                <a:gd name="connsiteX17116" fmla="*/ 538797 w 1842380"/>
                <a:gd name="connsiteY17116" fmla="*/ 880425 h 1847704"/>
                <a:gd name="connsiteX17117" fmla="*/ 535602 w 1842380"/>
                <a:gd name="connsiteY17117" fmla="*/ 881490 h 1847704"/>
                <a:gd name="connsiteX17118" fmla="*/ 535602 w 1842380"/>
                <a:gd name="connsiteY17118" fmla="*/ 834099 h 1847704"/>
                <a:gd name="connsiteX17119" fmla="*/ 536667 w 1842380"/>
                <a:gd name="connsiteY17119" fmla="*/ 833034 h 1847704"/>
                <a:gd name="connsiteX17120" fmla="*/ 539862 w 1842380"/>
                <a:gd name="connsiteY17120" fmla="*/ 833034 h 1847704"/>
                <a:gd name="connsiteX17121" fmla="*/ 539862 w 1842380"/>
                <a:gd name="connsiteY17121" fmla="*/ 833034 h 1847704"/>
                <a:gd name="connsiteX17122" fmla="*/ 539862 w 1842380"/>
                <a:gd name="connsiteY17122" fmla="*/ 905984 h 1847704"/>
                <a:gd name="connsiteX17123" fmla="*/ 539862 w 1842380"/>
                <a:gd name="connsiteY17123" fmla="*/ 912906 h 1847704"/>
                <a:gd name="connsiteX17124" fmla="*/ 537732 w 1842380"/>
                <a:gd name="connsiteY17124" fmla="*/ 912906 h 1847704"/>
                <a:gd name="connsiteX17125" fmla="*/ 539862 w 1842380"/>
                <a:gd name="connsiteY17125" fmla="*/ 917166 h 1847704"/>
                <a:gd name="connsiteX17126" fmla="*/ 539862 w 1842380"/>
                <a:gd name="connsiteY17126" fmla="*/ 949647 h 1847704"/>
                <a:gd name="connsiteX17127" fmla="*/ 539862 w 1842380"/>
                <a:gd name="connsiteY17127" fmla="*/ 949647 h 1847704"/>
                <a:gd name="connsiteX17128" fmla="*/ 535602 w 1842380"/>
                <a:gd name="connsiteY17128" fmla="*/ 921426 h 1847704"/>
                <a:gd name="connsiteX17129" fmla="*/ 535602 w 1842380"/>
                <a:gd name="connsiteY17129" fmla="*/ 905451 h 1847704"/>
                <a:gd name="connsiteX17130" fmla="*/ 539862 w 1842380"/>
                <a:gd name="connsiteY17130" fmla="*/ 905984 h 1847704"/>
                <a:gd name="connsiteX17131" fmla="*/ 539862 w 1842380"/>
                <a:gd name="connsiteY17131" fmla="*/ 905984 h 1847704"/>
                <a:gd name="connsiteX17132" fmla="*/ 539862 w 1842380"/>
                <a:gd name="connsiteY17132" fmla="*/ 955504 h 1847704"/>
                <a:gd name="connsiteX17133" fmla="*/ 539862 w 1842380"/>
                <a:gd name="connsiteY17133" fmla="*/ 962427 h 1847704"/>
                <a:gd name="connsiteX17134" fmla="*/ 535602 w 1842380"/>
                <a:gd name="connsiteY17134" fmla="*/ 963492 h 1847704"/>
                <a:gd name="connsiteX17135" fmla="*/ 535602 w 1842380"/>
                <a:gd name="connsiteY17135" fmla="*/ 956569 h 1847704"/>
                <a:gd name="connsiteX17136" fmla="*/ 539862 w 1842380"/>
                <a:gd name="connsiteY17136" fmla="*/ 955504 h 1847704"/>
                <a:gd name="connsiteX17137" fmla="*/ 539862 w 1842380"/>
                <a:gd name="connsiteY17137" fmla="*/ 955504 h 1847704"/>
                <a:gd name="connsiteX17138" fmla="*/ 539862 w 1842380"/>
                <a:gd name="connsiteY17138" fmla="*/ 1068390 h 1847704"/>
                <a:gd name="connsiteX17139" fmla="*/ 539862 w 1842380"/>
                <a:gd name="connsiteY17139" fmla="*/ 1099807 h 1847704"/>
                <a:gd name="connsiteX17140" fmla="*/ 539862 w 1842380"/>
                <a:gd name="connsiteY17140" fmla="*/ 1099807 h 1847704"/>
                <a:gd name="connsiteX17141" fmla="*/ 537732 w 1842380"/>
                <a:gd name="connsiteY17141" fmla="*/ 1100872 h 1847704"/>
                <a:gd name="connsiteX17142" fmla="*/ 535602 w 1842380"/>
                <a:gd name="connsiteY17142" fmla="*/ 1100872 h 1847704"/>
                <a:gd name="connsiteX17143" fmla="*/ 535602 w 1842380"/>
                <a:gd name="connsiteY17143" fmla="*/ 1100872 h 1847704"/>
                <a:gd name="connsiteX17144" fmla="*/ 535602 w 1842380"/>
                <a:gd name="connsiteY17144" fmla="*/ 1058273 h 1847704"/>
                <a:gd name="connsiteX17145" fmla="*/ 536667 w 1842380"/>
                <a:gd name="connsiteY17145" fmla="*/ 1062533 h 1847704"/>
                <a:gd name="connsiteX17146" fmla="*/ 537732 w 1842380"/>
                <a:gd name="connsiteY17146" fmla="*/ 1065728 h 1847704"/>
                <a:gd name="connsiteX17147" fmla="*/ 539862 w 1842380"/>
                <a:gd name="connsiteY17147" fmla="*/ 1066793 h 1847704"/>
                <a:gd name="connsiteX17148" fmla="*/ 539862 w 1842380"/>
                <a:gd name="connsiteY17148" fmla="*/ 1068390 h 1847704"/>
                <a:gd name="connsiteX17149" fmla="*/ 539862 w 1842380"/>
                <a:gd name="connsiteY17149" fmla="*/ 1068390 h 1847704"/>
                <a:gd name="connsiteX17150" fmla="*/ 539862 w 1842380"/>
                <a:gd name="connsiteY17150" fmla="*/ 1124301 h 1847704"/>
                <a:gd name="connsiteX17151" fmla="*/ 539862 w 1842380"/>
                <a:gd name="connsiteY17151" fmla="*/ 1161574 h 1847704"/>
                <a:gd name="connsiteX17152" fmla="*/ 539862 w 1842380"/>
                <a:gd name="connsiteY17152" fmla="*/ 1162639 h 1847704"/>
                <a:gd name="connsiteX17153" fmla="*/ 535602 w 1842380"/>
                <a:gd name="connsiteY17153" fmla="*/ 1162639 h 1847704"/>
                <a:gd name="connsiteX17154" fmla="*/ 535602 w 1842380"/>
                <a:gd name="connsiteY17154" fmla="*/ 1162639 h 1847704"/>
                <a:gd name="connsiteX17155" fmla="*/ 535602 w 1842380"/>
                <a:gd name="connsiteY17155" fmla="*/ 1124301 h 1847704"/>
                <a:gd name="connsiteX17156" fmla="*/ 535602 w 1842380"/>
                <a:gd name="connsiteY17156" fmla="*/ 1124301 h 1847704"/>
                <a:gd name="connsiteX17157" fmla="*/ 539862 w 1842380"/>
                <a:gd name="connsiteY17157" fmla="*/ 1124301 h 1847704"/>
                <a:gd name="connsiteX17158" fmla="*/ 539862 w 1842380"/>
                <a:gd name="connsiteY17158" fmla="*/ 1124301 h 1847704"/>
                <a:gd name="connsiteX17159" fmla="*/ 539862 w 1842380"/>
                <a:gd name="connsiteY17159" fmla="*/ 1237186 h 1847704"/>
                <a:gd name="connsiteX17160" fmla="*/ 539862 w 1842380"/>
                <a:gd name="connsiteY17160" fmla="*/ 1264343 h 1847704"/>
                <a:gd name="connsiteX17161" fmla="*/ 535602 w 1842380"/>
                <a:gd name="connsiteY17161" fmla="*/ 1277655 h 1847704"/>
                <a:gd name="connsiteX17162" fmla="*/ 535602 w 1842380"/>
                <a:gd name="connsiteY17162" fmla="*/ 1228134 h 1847704"/>
                <a:gd name="connsiteX17163" fmla="*/ 539862 w 1842380"/>
                <a:gd name="connsiteY17163" fmla="*/ 1237186 h 1847704"/>
                <a:gd name="connsiteX17164" fmla="*/ 539862 w 1842380"/>
                <a:gd name="connsiteY17164" fmla="*/ 1237186 h 1847704"/>
                <a:gd name="connsiteX17165" fmla="*/ 539862 w 1842380"/>
                <a:gd name="connsiteY17165" fmla="*/ 1317058 h 1847704"/>
                <a:gd name="connsiteX17166" fmla="*/ 539862 w 1842380"/>
                <a:gd name="connsiteY17166" fmla="*/ 1329305 h 1847704"/>
                <a:gd name="connsiteX17167" fmla="*/ 535602 w 1842380"/>
                <a:gd name="connsiteY17167" fmla="*/ 1325046 h 1847704"/>
                <a:gd name="connsiteX17168" fmla="*/ 535602 w 1842380"/>
                <a:gd name="connsiteY17168" fmla="*/ 1310669 h 1847704"/>
                <a:gd name="connsiteX17169" fmla="*/ 539862 w 1842380"/>
                <a:gd name="connsiteY17169" fmla="*/ 1317058 h 1847704"/>
                <a:gd name="connsiteX17170" fmla="*/ 539862 w 1842380"/>
                <a:gd name="connsiteY17170" fmla="*/ 1317058 h 1847704"/>
                <a:gd name="connsiteX17171" fmla="*/ 539862 w 1842380"/>
                <a:gd name="connsiteY17171" fmla="*/ 1643468 h 1847704"/>
                <a:gd name="connsiteX17172" fmla="*/ 539862 w 1842380"/>
                <a:gd name="connsiteY17172" fmla="*/ 1662638 h 1847704"/>
                <a:gd name="connsiteX17173" fmla="*/ 535602 w 1842380"/>
                <a:gd name="connsiteY17173" fmla="*/ 1658378 h 1847704"/>
                <a:gd name="connsiteX17174" fmla="*/ 535602 w 1842380"/>
                <a:gd name="connsiteY17174" fmla="*/ 1641338 h 1847704"/>
                <a:gd name="connsiteX17175" fmla="*/ 539862 w 1842380"/>
                <a:gd name="connsiteY17175" fmla="*/ 1643468 h 1847704"/>
                <a:gd name="connsiteX17176" fmla="*/ 539862 w 1842380"/>
                <a:gd name="connsiteY17176" fmla="*/ 1643468 h 1847704"/>
                <a:gd name="connsiteX17177" fmla="*/ 539862 w 1842380"/>
                <a:gd name="connsiteY17177" fmla="*/ 1744640 h 1847704"/>
                <a:gd name="connsiteX17178" fmla="*/ 539862 w 1842380"/>
                <a:gd name="connsiteY17178" fmla="*/ 1761679 h 1847704"/>
                <a:gd name="connsiteX17179" fmla="*/ 535602 w 1842380"/>
                <a:gd name="connsiteY17179" fmla="*/ 1759549 h 1847704"/>
                <a:gd name="connsiteX17180" fmla="*/ 535602 w 1842380"/>
                <a:gd name="connsiteY17180" fmla="*/ 1742510 h 1847704"/>
                <a:gd name="connsiteX17181" fmla="*/ 539862 w 1842380"/>
                <a:gd name="connsiteY17181" fmla="*/ 1744640 h 1847704"/>
                <a:gd name="connsiteX17182" fmla="*/ 539862 w 1842380"/>
                <a:gd name="connsiteY17182" fmla="*/ 1744640 h 1847704"/>
                <a:gd name="connsiteX17183" fmla="*/ 535070 w 1842380"/>
                <a:gd name="connsiteY17183" fmla="*/ 429947 h 1847704"/>
                <a:gd name="connsiteX17184" fmla="*/ 535070 w 1842380"/>
                <a:gd name="connsiteY17184" fmla="*/ 420895 h 1847704"/>
                <a:gd name="connsiteX17185" fmla="*/ 536135 w 1842380"/>
                <a:gd name="connsiteY17185" fmla="*/ 426752 h 1847704"/>
                <a:gd name="connsiteX17186" fmla="*/ 535070 w 1842380"/>
                <a:gd name="connsiteY17186" fmla="*/ 429947 h 1847704"/>
                <a:gd name="connsiteX17187" fmla="*/ 535070 w 1842380"/>
                <a:gd name="connsiteY17187" fmla="*/ 429947 h 1847704"/>
                <a:gd name="connsiteX17188" fmla="*/ 535070 w 1842380"/>
                <a:gd name="connsiteY17188" fmla="*/ 403855 h 1847704"/>
                <a:gd name="connsiteX17189" fmla="*/ 535070 w 1842380"/>
                <a:gd name="connsiteY17189" fmla="*/ 387349 h 1847704"/>
                <a:gd name="connsiteX17190" fmla="*/ 537200 w 1842380"/>
                <a:gd name="connsiteY17190" fmla="*/ 391608 h 1847704"/>
                <a:gd name="connsiteX17191" fmla="*/ 535070 w 1842380"/>
                <a:gd name="connsiteY17191" fmla="*/ 403855 h 1847704"/>
                <a:gd name="connsiteX17192" fmla="*/ 535070 w 1842380"/>
                <a:gd name="connsiteY17192" fmla="*/ 88627 h 1847704"/>
                <a:gd name="connsiteX17193" fmla="*/ 535070 w 1842380"/>
                <a:gd name="connsiteY17193" fmla="*/ 105667 h 1847704"/>
                <a:gd name="connsiteX17194" fmla="*/ 531875 w 1842380"/>
                <a:gd name="connsiteY17194" fmla="*/ 107797 h 1847704"/>
                <a:gd name="connsiteX17195" fmla="*/ 531875 w 1842380"/>
                <a:gd name="connsiteY17195" fmla="*/ 89692 h 1847704"/>
                <a:gd name="connsiteX17196" fmla="*/ 535070 w 1842380"/>
                <a:gd name="connsiteY17196" fmla="*/ 88627 h 1847704"/>
                <a:gd name="connsiteX17197" fmla="*/ 535070 w 1842380"/>
                <a:gd name="connsiteY17197" fmla="*/ 88627 h 1847704"/>
                <a:gd name="connsiteX17198" fmla="*/ 535070 w 1842380"/>
                <a:gd name="connsiteY17198" fmla="*/ 123771 h 1847704"/>
                <a:gd name="connsiteX17199" fmla="*/ 535070 w 1842380"/>
                <a:gd name="connsiteY17199" fmla="*/ 146135 h 1847704"/>
                <a:gd name="connsiteX17200" fmla="*/ 531875 w 1842380"/>
                <a:gd name="connsiteY17200" fmla="*/ 142940 h 1847704"/>
                <a:gd name="connsiteX17201" fmla="*/ 531875 w 1842380"/>
                <a:gd name="connsiteY17201" fmla="*/ 122706 h 1847704"/>
                <a:gd name="connsiteX17202" fmla="*/ 535070 w 1842380"/>
                <a:gd name="connsiteY17202" fmla="*/ 123771 h 1847704"/>
                <a:gd name="connsiteX17203" fmla="*/ 535070 w 1842380"/>
                <a:gd name="connsiteY17203" fmla="*/ 123771 h 1847704"/>
                <a:gd name="connsiteX17204" fmla="*/ 535070 w 1842380"/>
                <a:gd name="connsiteY17204" fmla="*/ 187669 h 1847704"/>
                <a:gd name="connsiteX17205" fmla="*/ 535070 w 1842380"/>
                <a:gd name="connsiteY17205" fmla="*/ 204708 h 1847704"/>
                <a:gd name="connsiteX17206" fmla="*/ 531875 w 1842380"/>
                <a:gd name="connsiteY17206" fmla="*/ 204708 h 1847704"/>
                <a:gd name="connsiteX17207" fmla="*/ 531875 w 1842380"/>
                <a:gd name="connsiteY17207" fmla="*/ 188734 h 1847704"/>
                <a:gd name="connsiteX17208" fmla="*/ 535070 w 1842380"/>
                <a:gd name="connsiteY17208" fmla="*/ 187669 h 1847704"/>
                <a:gd name="connsiteX17209" fmla="*/ 535070 w 1842380"/>
                <a:gd name="connsiteY17209" fmla="*/ 187669 h 1847704"/>
                <a:gd name="connsiteX17210" fmla="*/ 535070 w 1842380"/>
                <a:gd name="connsiteY17210" fmla="*/ 387349 h 1847704"/>
                <a:gd name="connsiteX17211" fmla="*/ 535070 w 1842380"/>
                <a:gd name="connsiteY17211" fmla="*/ 404388 h 1847704"/>
                <a:gd name="connsiteX17212" fmla="*/ 531875 w 1842380"/>
                <a:gd name="connsiteY17212" fmla="*/ 407583 h 1847704"/>
                <a:gd name="connsiteX17213" fmla="*/ 531875 w 1842380"/>
                <a:gd name="connsiteY17213" fmla="*/ 382556 h 1847704"/>
                <a:gd name="connsiteX17214" fmla="*/ 535070 w 1842380"/>
                <a:gd name="connsiteY17214" fmla="*/ 387349 h 1847704"/>
                <a:gd name="connsiteX17215" fmla="*/ 535070 w 1842380"/>
                <a:gd name="connsiteY17215" fmla="*/ 387349 h 1847704"/>
                <a:gd name="connsiteX17216" fmla="*/ 535070 w 1842380"/>
                <a:gd name="connsiteY17216" fmla="*/ 420895 h 1847704"/>
                <a:gd name="connsiteX17217" fmla="*/ 535070 w 1842380"/>
                <a:gd name="connsiteY17217" fmla="*/ 429947 h 1847704"/>
                <a:gd name="connsiteX17218" fmla="*/ 531875 w 1842380"/>
                <a:gd name="connsiteY17218" fmla="*/ 436869 h 1847704"/>
                <a:gd name="connsiteX17219" fmla="*/ 531875 w 1842380"/>
                <a:gd name="connsiteY17219" fmla="*/ 416635 h 1847704"/>
                <a:gd name="connsiteX17220" fmla="*/ 535070 w 1842380"/>
                <a:gd name="connsiteY17220" fmla="*/ 420895 h 1847704"/>
                <a:gd name="connsiteX17221" fmla="*/ 535070 w 1842380"/>
                <a:gd name="connsiteY17221" fmla="*/ 420895 h 1847704"/>
                <a:gd name="connsiteX17222" fmla="*/ 535070 w 1842380"/>
                <a:gd name="connsiteY17222" fmla="*/ 543365 h 1847704"/>
                <a:gd name="connsiteX17223" fmla="*/ 535070 w 1842380"/>
                <a:gd name="connsiteY17223" fmla="*/ 557742 h 1847704"/>
                <a:gd name="connsiteX17224" fmla="*/ 531875 w 1842380"/>
                <a:gd name="connsiteY17224" fmla="*/ 560937 h 1847704"/>
                <a:gd name="connsiteX17225" fmla="*/ 531875 w 1842380"/>
                <a:gd name="connsiteY17225" fmla="*/ 560937 h 1847704"/>
                <a:gd name="connsiteX17226" fmla="*/ 531875 w 1842380"/>
                <a:gd name="connsiteY17226" fmla="*/ 563067 h 1847704"/>
                <a:gd name="connsiteX17227" fmla="*/ 535070 w 1842380"/>
                <a:gd name="connsiteY17227" fmla="*/ 563067 h 1847704"/>
                <a:gd name="connsiteX17228" fmla="*/ 535070 w 1842380"/>
                <a:gd name="connsiteY17228" fmla="*/ 573184 h 1847704"/>
                <a:gd name="connsiteX17229" fmla="*/ 531875 w 1842380"/>
                <a:gd name="connsiteY17229" fmla="*/ 573184 h 1847704"/>
                <a:gd name="connsiteX17230" fmla="*/ 531875 w 1842380"/>
                <a:gd name="connsiteY17230" fmla="*/ 547093 h 1847704"/>
                <a:gd name="connsiteX17231" fmla="*/ 535070 w 1842380"/>
                <a:gd name="connsiteY17231" fmla="*/ 543365 h 1847704"/>
                <a:gd name="connsiteX17232" fmla="*/ 535070 w 1842380"/>
                <a:gd name="connsiteY17232" fmla="*/ 543365 h 1847704"/>
                <a:gd name="connsiteX17233" fmla="*/ 535070 w 1842380"/>
                <a:gd name="connsiteY17233" fmla="*/ 603003 h 1847704"/>
                <a:gd name="connsiteX17234" fmla="*/ 535070 w 1842380"/>
                <a:gd name="connsiteY17234" fmla="*/ 614185 h 1847704"/>
                <a:gd name="connsiteX17235" fmla="*/ 531875 w 1842380"/>
                <a:gd name="connsiteY17235" fmla="*/ 614185 h 1847704"/>
                <a:gd name="connsiteX17236" fmla="*/ 531875 w 1842380"/>
                <a:gd name="connsiteY17236" fmla="*/ 601938 h 1847704"/>
                <a:gd name="connsiteX17237" fmla="*/ 535070 w 1842380"/>
                <a:gd name="connsiteY17237" fmla="*/ 603003 h 1847704"/>
                <a:gd name="connsiteX17238" fmla="*/ 535070 w 1842380"/>
                <a:gd name="connsiteY17238" fmla="*/ 603003 h 1847704"/>
                <a:gd name="connsiteX17239" fmla="*/ 535070 w 1842380"/>
                <a:gd name="connsiteY17239" fmla="*/ 624835 h 1847704"/>
                <a:gd name="connsiteX17240" fmla="*/ 535070 w 1842380"/>
                <a:gd name="connsiteY17240" fmla="*/ 639744 h 1847704"/>
                <a:gd name="connsiteX17241" fmla="*/ 531875 w 1842380"/>
                <a:gd name="connsiteY17241" fmla="*/ 642939 h 1847704"/>
                <a:gd name="connsiteX17242" fmla="*/ 531875 w 1842380"/>
                <a:gd name="connsiteY17242" fmla="*/ 629627 h 1847704"/>
                <a:gd name="connsiteX17243" fmla="*/ 535070 w 1842380"/>
                <a:gd name="connsiteY17243" fmla="*/ 624835 h 1847704"/>
                <a:gd name="connsiteX17244" fmla="*/ 535070 w 1842380"/>
                <a:gd name="connsiteY17244" fmla="*/ 624835 h 1847704"/>
                <a:gd name="connsiteX17245" fmla="*/ 535070 w 1842380"/>
                <a:gd name="connsiteY17245" fmla="*/ 696719 h 1847704"/>
                <a:gd name="connsiteX17246" fmla="*/ 535070 w 1842380"/>
                <a:gd name="connsiteY17246" fmla="*/ 728136 h 1847704"/>
                <a:gd name="connsiteX17247" fmla="*/ 532940 w 1842380"/>
                <a:gd name="connsiteY17247" fmla="*/ 732395 h 1847704"/>
                <a:gd name="connsiteX17248" fmla="*/ 535070 w 1842380"/>
                <a:gd name="connsiteY17248" fmla="*/ 735590 h 1847704"/>
                <a:gd name="connsiteX17249" fmla="*/ 535070 w 1842380"/>
                <a:gd name="connsiteY17249" fmla="*/ 805345 h 1847704"/>
                <a:gd name="connsiteX17250" fmla="*/ 531875 w 1842380"/>
                <a:gd name="connsiteY17250" fmla="*/ 806410 h 1847704"/>
                <a:gd name="connsiteX17251" fmla="*/ 531875 w 1842380"/>
                <a:gd name="connsiteY17251" fmla="*/ 806410 h 1847704"/>
                <a:gd name="connsiteX17252" fmla="*/ 531875 w 1842380"/>
                <a:gd name="connsiteY17252" fmla="*/ 698317 h 1847704"/>
                <a:gd name="connsiteX17253" fmla="*/ 534005 w 1842380"/>
                <a:gd name="connsiteY17253" fmla="*/ 696187 h 1847704"/>
                <a:gd name="connsiteX17254" fmla="*/ 535070 w 1842380"/>
                <a:gd name="connsiteY17254" fmla="*/ 696187 h 1847704"/>
                <a:gd name="connsiteX17255" fmla="*/ 535070 w 1842380"/>
                <a:gd name="connsiteY17255" fmla="*/ 696719 h 1847704"/>
                <a:gd name="connsiteX17256" fmla="*/ 535070 w 1842380"/>
                <a:gd name="connsiteY17256" fmla="*/ 834099 h 1847704"/>
                <a:gd name="connsiteX17257" fmla="*/ 535070 w 1842380"/>
                <a:gd name="connsiteY17257" fmla="*/ 881490 h 1847704"/>
                <a:gd name="connsiteX17258" fmla="*/ 534005 w 1842380"/>
                <a:gd name="connsiteY17258" fmla="*/ 881490 h 1847704"/>
                <a:gd name="connsiteX17259" fmla="*/ 531875 w 1842380"/>
                <a:gd name="connsiteY17259" fmla="*/ 878295 h 1847704"/>
                <a:gd name="connsiteX17260" fmla="*/ 531875 w 1842380"/>
                <a:gd name="connsiteY17260" fmla="*/ 838891 h 1847704"/>
                <a:gd name="connsiteX17261" fmla="*/ 534005 w 1842380"/>
                <a:gd name="connsiteY17261" fmla="*/ 835697 h 1847704"/>
                <a:gd name="connsiteX17262" fmla="*/ 535070 w 1842380"/>
                <a:gd name="connsiteY17262" fmla="*/ 834099 h 1847704"/>
                <a:gd name="connsiteX17263" fmla="*/ 535070 w 1842380"/>
                <a:gd name="connsiteY17263" fmla="*/ 834099 h 1847704"/>
                <a:gd name="connsiteX17264" fmla="*/ 535070 w 1842380"/>
                <a:gd name="connsiteY17264" fmla="*/ 905984 h 1847704"/>
                <a:gd name="connsiteX17265" fmla="*/ 535070 w 1842380"/>
                <a:gd name="connsiteY17265" fmla="*/ 921958 h 1847704"/>
                <a:gd name="connsiteX17266" fmla="*/ 531875 w 1842380"/>
                <a:gd name="connsiteY17266" fmla="*/ 916101 h 1847704"/>
                <a:gd name="connsiteX17267" fmla="*/ 531875 w 1842380"/>
                <a:gd name="connsiteY17267" fmla="*/ 907049 h 1847704"/>
                <a:gd name="connsiteX17268" fmla="*/ 535070 w 1842380"/>
                <a:gd name="connsiteY17268" fmla="*/ 905984 h 1847704"/>
                <a:gd name="connsiteX17269" fmla="*/ 535070 w 1842380"/>
                <a:gd name="connsiteY17269" fmla="*/ 905984 h 1847704"/>
                <a:gd name="connsiteX17270" fmla="*/ 535070 w 1842380"/>
                <a:gd name="connsiteY17270" fmla="*/ 956569 h 1847704"/>
                <a:gd name="connsiteX17271" fmla="*/ 535070 w 1842380"/>
                <a:gd name="connsiteY17271" fmla="*/ 963492 h 1847704"/>
                <a:gd name="connsiteX17272" fmla="*/ 531875 w 1842380"/>
                <a:gd name="connsiteY17272" fmla="*/ 963492 h 1847704"/>
                <a:gd name="connsiteX17273" fmla="*/ 531875 w 1842380"/>
                <a:gd name="connsiteY17273" fmla="*/ 956569 h 1847704"/>
                <a:gd name="connsiteX17274" fmla="*/ 535070 w 1842380"/>
                <a:gd name="connsiteY17274" fmla="*/ 956569 h 1847704"/>
                <a:gd name="connsiteX17275" fmla="*/ 535070 w 1842380"/>
                <a:gd name="connsiteY17275" fmla="*/ 956569 h 1847704"/>
                <a:gd name="connsiteX17276" fmla="*/ 535070 w 1842380"/>
                <a:gd name="connsiteY17276" fmla="*/ 1058273 h 1847704"/>
                <a:gd name="connsiteX17277" fmla="*/ 535070 w 1842380"/>
                <a:gd name="connsiteY17277" fmla="*/ 1100872 h 1847704"/>
                <a:gd name="connsiteX17278" fmla="*/ 534005 w 1842380"/>
                <a:gd name="connsiteY17278" fmla="*/ 1100872 h 1847704"/>
                <a:gd name="connsiteX17279" fmla="*/ 531875 w 1842380"/>
                <a:gd name="connsiteY17279" fmla="*/ 1100872 h 1847704"/>
                <a:gd name="connsiteX17280" fmla="*/ 531875 w 1842380"/>
                <a:gd name="connsiteY17280" fmla="*/ 1101936 h 1847704"/>
                <a:gd name="connsiteX17281" fmla="*/ 531875 w 1842380"/>
                <a:gd name="connsiteY17281" fmla="*/ 1052416 h 1847704"/>
                <a:gd name="connsiteX17282" fmla="*/ 531875 w 1842380"/>
                <a:gd name="connsiteY17282" fmla="*/ 1053481 h 1847704"/>
                <a:gd name="connsiteX17283" fmla="*/ 534005 w 1842380"/>
                <a:gd name="connsiteY17283" fmla="*/ 1057741 h 1847704"/>
                <a:gd name="connsiteX17284" fmla="*/ 535070 w 1842380"/>
                <a:gd name="connsiteY17284" fmla="*/ 1057741 h 1847704"/>
                <a:gd name="connsiteX17285" fmla="*/ 535070 w 1842380"/>
                <a:gd name="connsiteY17285" fmla="*/ 1058273 h 1847704"/>
                <a:gd name="connsiteX17286" fmla="*/ 535070 w 1842380"/>
                <a:gd name="connsiteY17286" fmla="*/ 1124301 h 1847704"/>
                <a:gd name="connsiteX17287" fmla="*/ 535070 w 1842380"/>
                <a:gd name="connsiteY17287" fmla="*/ 1162639 h 1847704"/>
                <a:gd name="connsiteX17288" fmla="*/ 531875 w 1842380"/>
                <a:gd name="connsiteY17288" fmla="*/ 1162639 h 1847704"/>
                <a:gd name="connsiteX17289" fmla="*/ 531875 w 1842380"/>
                <a:gd name="connsiteY17289" fmla="*/ 1125366 h 1847704"/>
                <a:gd name="connsiteX17290" fmla="*/ 531875 w 1842380"/>
                <a:gd name="connsiteY17290" fmla="*/ 1125366 h 1847704"/>
                <a:gd name="connsiteX17291" fmla="*/ 535070 w 1842380"/>
                <a:gd name="connsiteY17291" fmla="*/ 1124301 h 1847704"/>
                <a:gd name="connsiteX17292" fmla="*/ 535070 w 1842380"/>
                <a:gd name="connsiteY17292" fmla="*/ 1124301 h 1847704"/>
                <a:gd name="connsiteX17293" fmla="*/ 535070 w 1842380"/>
                <a:gd name="connsiteY17293" fmla="*/ 1228134 h 1847704"/>
                <a:gd name="connsiteX17294" fmla="*/ 535070 w 1842380"/>
                <a:gd name="connsiteY17294" fmla="*/ 1277655 h 1847704"/>
                <a:gd name="connsiteX17295" fmla="*/ 531875 w 1842380"/>
                <a:gd name="connsiteY17295" fmla="*/ 1287772 h 1847704"/>
                <a:gd name="connsiteX17296" fmla="*/ 531875 w 1842380"/>
                <a:gd name="connsiteY17296" fmla="*/ 1252628 h 1847704"/>
                <a:gd name="connsiteX17297" fmla="*/ 531875 w 1842380"/>
                <a:gd name="connsiteY17297" fmla="*/ 1245706 h 1847704"/>
                <a:gd name="connsiteX17298" fmla="*/ 531875 w 1842380"/>
                <a:gd name="connsiteY17298" fmla="*/ 1241446 h 1847704"/>
                <a:gd name="connsiteX17299" fmla="*/ 531875 w 1842380"/>
                <a:gd name="connsiteY17299" fmla="*/ 1223342 h 1847704"/>
                <a:gd name="connsiteX17300" fmla="*/ 535070 w 1842380"/>
                <a:gd name="connsiteY17300" fmla="*/ 1228134 h 1847704"/>
                <a:gd name="connsiteX17301" fmla="*/ 535070 w 1842380"/>
                <a:gd name="connsiteY17301" fmla="*/ 1228134 h 1847704"/>
                <a:gd name="connsiteX17302" fmla="*/ 535070 w 1842380"/>
                <a:gd name="connsiteY17302" fmla="*/ 1310136 h 1847704"/>
                <a:gd name="connsiteX17303" fmla="*/ 535070 w 1842380"/>
                <a:gd name="connsiteY17303" fmla="*/ 1324513 h 1847704"/>
                <a:gd name="connsiteX17304" fmla="*/ 531875 w 1842380"/>
                <a:gd name="connsiteY17304" fmla="*/ 1321318 h 1847704"/>
                <a:gd name="connsiteX17305" fmla="*/ 531875 w 1842380"/>
                <a:gd name="connsiteY17305" fmla="*/ 1302149 h 1847704"/>
                <a:gd name="connsiteX17306" fmla="*/ 535070 w 1842380"/>
                <a:gd name="connsiteY17306" fmla="*/ 1310136 h 1847704"/>
                <a:gd name="connsiteX17307" fmla="*/ 535070 w 1842380"/>
                <a:gd name="connsiteY17307" fmla="*/ 1310136 h 1847704"/>
                <a:gd name="connsiteX17308" fmla="*/ 535070 w 1842380"/>
                <a:gd name="connsiteY17308" fmla="*/ 1641338 h 1847704"/>
                <a:gd name="connsiteX17309" fmla="*/ 535070 w 1842380"/>
                <a:gd name="connsiteY17309" fmla="*/ 1658378 h 1847704"/>
                <a:gd name="connsiteX17310" fmla="*/ 531875 w 1842380"/>
                <a:gd name="connsiteY17310" fmla="*/ 1657313 h 1847704"/>
                <a:gd name="connsiteX17311" fmla="*/ 531875 w 1842380"/>
                <a:gd name="connsiteY17311" fmla="*/ 1639209 h 1847704"/>
                <a:gd name="connsiteX17312" fmla="*/ 535070 w 1842380"/>
                <a:gd name="connsiteY17312" fmla="*/ 1641338 h 1847704"/>
                <a:gd name="connsiteX17313" fmla="*/ 535070 w 1842380"/>
                <a:gd name="connsiteY17313" fmla="*/ 1641338 h 1847704"/>
                <a:gd name="connsiteX17314" fmla="*/ 535070 w 1842380"/>
                <a:gd name="connsiteY17314" fmla="*/ 1742510 h 1847704"/>
                <a:gd name="connsiteX17315" fmla="*/ 535070 w 1842380"/>
                <a:gd name="connsiteY17315" fmla="*/ 1759549 h 1847704"/>
                <a:gd name="connsiteX17316" fmla="*/ 531875 w 1842380"/>
                <a:gd name="connsiteY17316" fmla="*/ 1758484 h 1847704"/>
                <a:gd name="connsiteX17317" fmla="*/ 531875 w 1842380"/>
                <a:gd name="connsiteY17317" fmla="*/ 1740380 h 1847704"/>
                <a:gd name="connsiteX17318" fmla="*/ 535070 w 1842380"/>
                <a:gd name="connsiteY17318" fmla="*/ 1742510 h 1847704"/>
                <a:gd name="connsiteX17319" fmla="*/ 531875 w 1842380"/>
                <a:gd name="connsiteY17319" fmla="*/ 89692 h 1847704"/>
                <a:gd name="connsiteX17320" fmla="*/ 531875 w 1842380"/>
                <a:gd name="connsiteY17320" fmla="*/ 107797 h 1847704"/>
                <a:gd name="connsiteX17321" fmla="*/ 526018 w 1842380"/>
                <a:gd name="connsiteY17321" fmla="*/ 110992 h 1847704"/>
                <a:gd name="connsiteX17322" fmla="*/ 526018 w 1842380"/>
                <a:gd name="connsiteY17322" fmla="*/ 92887 h 1847704"/>
                <a:gd name="connsiteX17323" fmla="*/ 531875 w 1842380"/>
                <a:gd name="connsiteY17323" fmla="*/ 89692 h 1847704"/>
                <a:gd name="connsiteX17324" fmla="*/ 531875 w 1842380"/>
                <a:gd name="connsiteY17324" fmla="*/ 89692 h 1847704"/>
                <a:gd name="connsiteX17325" fmla="*/ 531875 w 1842380"/>
                <a:gd name="connsiteY17325" fmla="*/ 122706 h 1847704"/>
                <a:gd name="connsiteX17326" fmla="*/ 531875 w 1842380"/>
                <a:gd name="connsiteY17326" fmla="*/ 142940 h 1847704"/>
                <a:gd name="connsiteX17327" fmla="*/ 526018 w 1842380"/>
                <a:gd name="connsiteY17327" fmla="*/ 139745 h 1847704"/>
                <a:gd name="connsiteX17328" fmla="*/ 526018 w 1842380"/>
                <a:gd name="connsiteY17328" fmla="*/ 119511 h 1847704"/>
                <a:gd name="connsiteX17329" fmla="*/ 531875 w 1842380"/>
                <a:gd name="connsiteY17329" fmla="*/ 122706 h 1847704"/>
                <a:gd name="connsiteX17330" fmla="*/ 531875 w 1842380"/>
                <a:gd name="connsiteY17330" fmla="*/ 122706 h 1847704"/>
                <a:gd name="connsiteX17331" fmla="*/ 531875 w 1842380"/>
                <a:gd name="connsiteY17331" fmla="*/ 188734 h 1847704"/>
                <a:gd name="connsiteX17332" fmla="*/ 531875 w 1842380"/>
                <a:gd name="connsiteY17332" fmla="*/ 204708 h 1847704"/>
                <a:gd name="connsiteX17333" fmla="*/ 526018 w 1842380"/>
                <a:gd name="connsiteY17333" fmla="*/ 205773 h 1847704"/>
                <a:gd name="connsiteX17334" fmla="*/ 526018 w 1842380"/>
                <a:gd name="connsiteY17334" fmla="*/ 188734 h 1847704"/>
                <a:gd name="connsiteX17335" fmla="*/ 531875 w 1842380"/>
                <a:gd name="connsiteY17335" fmla="*/ 188734 h 1847704"/>
                <a:gd name="connsiteX17336" fmla="*/ 531875 w 1842380"/>
                <a:gd name="connsiteY17336" fmla="*/ 188734 h 1847704"/>
                <a:gd name="connsiteX17337" fmla="*/ 531875 w 1842380"/>
                <a:gd name="connsiteY17337" fmla="*/ 382556 h 1847704"/>
                <a:gd name="connsiteX17338" fmla="*/ 531875 w 1842380"/>
                <a:gd name="connsiteY17338" fmla="*/ 407583 h 1847704"/>
                <a:gd name="connsiteX17339" fmla="*/ 528680 w 1842380"/>
                <a:gd name="connsiteY17339" fmla="*/ 408648 h 1847704"/>
                <a:gd name="connsiteX17340" fmla="*/ 526550 w 1842380"/>
                <a:gd name="connsiteY17340" fmla="*/ 408648 h 1847704"/>
                <a:gd name="connsiteX17341" fmla="*/ 526550 w 1842380"/>
                <a:gd name="connsiteY17341" fmla="*/ 378296 h 1847704"/>
                <a:gd name="connsiteX17342" fmla="*/ 531875 w 1842380"/>
                <a:gd name="connsiteY17342" fmla="*/ 382556 h 1847704"/>
                <a:gd name="connsiteX17343" fmla="*/ 531875 w 1842380"/>
                <a:gd name="connsiteY17343" fmla="*/ 382556 h 1847704"/>
                <a:gd name="connsiteX17344" fmla="*/ 531875 w 1842380"/>
                <a:gd name="connsiteY17344" fmla="*/ 416102 h 1847704"/>
                <a:gd name="connsiteX17345" fmla="*/ 531875 w 1842380"/>
                <a:gd name="connsiteY17345" fmla="*/ 436337 h 1847704"/>
                <a:gd name="connsiteX17346" fmla="*/ 526018 w 1842380"/>
                <a:gd name="connsiteY17346" fmla="*/ 443259 h 1847704"/>
                <a:gd name="connsiteX17347" fmla="*/ 526018 w 1842380"/>
                <a:gd name="connsiteY17347" fmla="*/ 413973 h 1847704"/>
                <a:gd name="connsiteX17348" fmla="*/ 531875 w 1842380"/>
                <a:gd name="connsiteY17348" fmla="*/ 416102 h 1847704"/>
                <a:gd name="connsiteX17349" fmla="*/ 531875 w 1842380"/>
                <a:gd name="connsiteY17349" fmla="*/ 416102 h 1847704"/>
                <a:gd name="connsiteX17350" fmla="*/ 531875 w 1842380"/>
                <a:gd name="connsiteY17350" fmla="*/ 548157 h 1847704"/>
                <a:gd name="connsiteX17351" fmla="*/ 531875 w 1842380"/>
                <a:gd name="connsiteY17351" fmla="*/ 574249 h 1847704"/>
                <a:gd name="connsiteX17352" fmla="*/ 526018 w 1842380"/>
                <a:gd name="connsiteY17352" fmla="*/ 575314 h 1847704"/>
                <a:gd name="connsiteX17353" fmla="*/ 526018 w 1842380"/>
                <a:gd name="connsiteY17353" fmla="*/ 555080 h 1847704"/>
                <a:gd name="connsiteX17354" fmla="*/ 531875 w 1842380"/>
                <a:gd name="connsiteY17354" fmla="*/ 548157 h 1847704"/>
                <a:gd name="connsiteX17355" fmla="*/ 531875 w 1842380"/>
                <a:gd name="connsiteY17355" fmla="*/ 548157 h 1847704"/>
                <a:gd name="connsiteX17356" fmla="*/ 531875 w 1842380"/>
                <a:gd name="connsiteY17356" fmla="*/ 601938 h 1847704"/>
                <a:gd name="connsiteX17357" fmla="*/ 531875 w 1842380"/>
                <a:gd name="connsiteY17357" fmla="*/ 614185 h 1847704"/>
                <a:gd name="connsiteX17358" fmla="*/ 526018 w 1842380"/>
                <a:gd name="connsiteY17358" fmla="*/ 613120 h 1847704"/>
                <a:gd name="connsiteX17359" fmla="*/ 526018 w 1842380"/>
                <a:gd name="connsiteY17359" fmla="*/ 601938 h 1847704"/>
                <a:gd name="connsiteX17360" fmla="*/ 531875 w 1842380"/>
                <a:gd name="connsiteY17360" fmla="*/ 601938 h 1847704"/>
                <a:gd name="connsiteX17361" fmla="*/ 531875 w 1842380"/>
                <a:gd name="connsiteY17361" fmla="*/ 601938 h 1847704"/>
                <a:gd name="connsiteX17362" fmla="*/ 531875 w 1842380"/>
                <a:gd name="connsiteY17362" fmla="*/ 629094 h 1847704"/>
                <a:gd name="connsiteX17363" fmla="*/ 531875 w 1842380"/>
                <a:gd name="connsiteY17363" fmla="*/ 642406 h 1847704"/>
                <a:gd name="connsiteX17364" fmla="*/ 526018 w 1842380"/>
                <a:gd name="connsiteY17364" fmla="*/ 645601 h 1847704"/>
                <a:gd name="connsiteX17365" fmla="*/ 526018 w 1842380"/>
                <a:gd name="connsiteY17365" fmla="*/ 634419 h 1847704"/>
                <a:gd name="connsiteX17366" fmla="*/ 531875 w 1842380"/>
                <a:gd name="connsiteY17366" fmla="*/ 629094 h 1847704"/>
                <a:gd name="connsiteX17367" fmla="*/ 531875 w 1842380"/>
                <a:gd name="connsiteY17367" fmla="*/ 629094 h 1847704"/>
                <a:gd name="connsiteX17368" fmla="*/ 531875 w 1842380"/>
                <a:gd name="connsiteY17368" fmla="*/ 698849 h 1847704"/>
                <a:gd name="connsiteX17369" fmla="*/ 531875 w 1842380"/>
                <a:gd name="connsiteY17369" fmla="*/ 806943 h 1847704"/>
                <a:gd name="connsiteX17370" fmla="*/ 529745 w 1842380"/>
                <a:gd name="connsiteY17370" fmla="*/ 805878 h 1847704"/>
                <a:gd name="connsiteX17371" fmla="*/ 528680 w 1842380"/>
                <a:gd name="connsiteY17371" fmla="*/ 804813 h 1847704"/>
                <a:gd name="connsiteX17372" fmla="*/ 526550 w 1842380"/>
                <a:gd name="connsiteY17372" fmla="*/ 802683 h 1847704"/>
                <a:gd name="connsiteX17373" fmla="*/ 526550 w 1842380"/>
                <a:gd name="connsiteY17373" fmla="*/ 790436 h 1847704"/>
                <a:gd name="connsiteX17374" fmla="*/ 526550 w 1842380"/>
                <a:gd name="connsiteY17374" fmla="*/ 789371 h 1847704"/>
                <a:gd name="connsiteX17375" fmla="*/ 527615 w 1842380"/>
                <a:gd name="connsiteY17375" fmla="*/ 783514 h 1847704"/>
                <a:gd name="connsiteX17376" fmla="*/ 528680 w 1842380"/>
                <a:gd name="connsiteY17376" fmla="*/ 776591 h 1847704"/>
                <a:gd name="connsiteX17377" fmla="*/ 528680 w 1842380"/>
                <a:gd name="connsiteY17377" fmla="*/ 769669 h 1847704"/>
                <a:gd name="connsiteX17378" fmla="*/ 530810 w 1842380"/>
                <a:gd name="connsiteY17378" fmla="*/ 767539 h 1847704"/>
                <a:gd name="connsiteX17379" fmla="*/ 530810 w 1842380"/>
                <a:gd name="connsiteY17379" fmla="*/ 759552 h 1847704"/>
                <a:gd name="connsiteX17380" fmla="*/ 530810 w 1842380"/>
                <a:gd name="connsiteY17380" fmla="*/ 755292 h 1847704"/>
                <a:gd name="connsiteX17381" fmla="*/ 529745 w 1842380"/>
                <a:gd name="connsiteY17381" fmla="*/ 754227 h 1847704"/>
                <a:gd name="connsiteX17382" fmla="*/ 526550 w 1842380"/>
                <a:gd name="connsiteY17382" fmla="*/ 753162 h 1847704"/>
                <a:gd name="connsiteX17383" fmla="*/ 526550 w 1842380"/>
                <a:gd name="connsiteY17383" fmla="*/ 713759 h 1847704"/>
                <a:gd name="connsiteX17384" fmla="*/ 527615 w 1842380"/>
                <a:gd name="connsiteY17384" fmla="*/ 711629 h 1847704"/>
                <a:gd name="connsiteX17385" fmla="*/ 528680 w 1842380"/>
                <a:gd name="connsiteY17385" fmla="*/ 703642 h 1847704"/>
                <a:gd name="connsiteX17386" fmla="*/ 528680 w 1842380"/>
                <a:gd name="connsiteY17386" fmla="*/ 700447 h 1847704"/>
                <a:gd name="connsiteX17387" fmla="*/ 531875 w 1842380"/>
                <a:gd name="connsiteY17387" fmla="*/ 698849 h 1847704"/>
                <a:gd name="connsiteX17388" fmla="*/ 531875 w 1842380"/>
                <a:gd name="connsiteY17388" fmla="*/ 698849 h 1847704"/>
                <a:gd name="connsiteX17389" fmla="*/ 531875 w 1842380"/>
                <a:gd name="connsiteY17389" fmla="*/ 838359 h 1847704"/>
                <a:gd name="connsiteX17390" fmla="*/ 531875 w 1842380"/>
                <a:gd name="connsiteY17390" fmla="*/ 877762 h 1847704"/>
                <a:gd name="connsiteX17391" fmla="*/ 530810 w 1842380"/>
                <a:gd name="connsiteY17391" fmla="*/ 876697 h 1847704"/>
                <a:gd name="connsiteX17392" fmla="*/ 528680 w 1842380"/>
                <a:gd name="connsiteY17392" fmla="*/ 872438 h 1847704"/>
                <a:gd name="connsiteX17393" fmla="*/ 526550 w 1842380"/>
                <a:gd name="connsiteY17393" fmla="*/ 865515 h 1847704"/>
                <a:gd name="connsiteX17394" fmla="*/ 526550 w 1842380"/>
                <a:gd name="connsiteY17394" fmla="*/ 863385 h 1847704"/>
                <a:gd name="connsiteX17395" fmla="*/ 526550 w 1842380"/>
                <a:gd name="connsiteY17395" fmla="*/ 855398 h 1847704"/>
                <a:gd name="connsiteX17396" fmla="*/ 526550 w 1842380"/>
                <a:gd name="connsiteY17396" fmla="*/ 852203 h 1847704"/>
                <a:gd name="connsiteX17397" fmla="*/ 528680 w 1842380"/>
                <a:gd name="connsiteY17397" fmla="*/ 844216 h 1847704"/>
                <a:gd name="connsiteX17398" fmla="*/ 530810 w 1842380"/>
                <a:gd name="connsiteY17398" fmla="*/ 841021 h 1847704"/>
                <a:gd name="connsiteX17399" fmla="*/ 531875 w 1842380"/>
                <a:gd name="connsiteY17399" fmla="*/ 838359 h 1847704"/>
                <a:gd name="connsiteX17400" fmla="*/ 531875 w 1842380"/>
                <a:gd name="connsiteY17400" fmla="*/ 838359 h 1847704"/>
                <a:gd name="connsiteX17401" fmla="*/ 531875 w 1842380"/>
                <a:gd name="connsiteY17401" fmla="*/ 907049 h 1847704"/>
                <a:gd name="connsiteX17402" fmla="*/ 531875 w 1842380"/>
                <a:gd name="connsiteY17402" fmla="*/ 916101 h 1847704"/>
                <a:gd name="connsiteX17403" fmla="*/ 526018 w 1842380"/>
                <a:gd name="connsiteY17403" fmla="*/ 913971 h 1847704"/>
                <a:gd name="connsiteX17404" fmla="*/ 526018 w 1842380"/>
                <a:gd name="connsiteY17404" fmla="*/ 905984 h 1847704"/>
                <a:gd name="connsiteX17405" fmla="*/ 529213 w 1842380"/>
                <a:gd name="connsiteY17405" fmla="*/ 907049 h 1847704"/>
                <a:gd name="connsiteX17406" fmla="*/ 531875 w 1842380"/>
                <a:gd name="connsiteY17406" fmla="*/ 907049 h 1847704"/>
                <a:gd name="connsiteX17407" fmla="*/ 531875 w 1842380"/>
                <a:gd name="connsiteY17407" fmla="*/ 907049 h 1847704"/>
                <a:gd name="connsiteX17408" fmla="*/ 531875 w 1842380"/>
                <a:gd name="connsiteY17408" fmla="*/ 956569 h 1847704"/>
                <a:gd name="connsiteX17409" fmla="*/ 531875 w 1842380"/>
                <a:gd name="connsiteY17409" fmla="*/ 963492 h 1847704"/>
                <a:gd name="connsiteX17410" fmla="*/ 526018 w 1842380"/>
                <a:gd name="connsiteY17410" fmla="*/ 962427 h 1847704"/>
                <a:gd name="connsiteX17411" fmla="*/ 526018 w 1842380"/>
                <a:gd name="connsiteY17411" fmla="*/ 955504 h 1847704"/>
                <a:gd name="connsiteX17412" fmla="*/ 531875 w 1842380"/>
                <a:gd name="connsiteY17412" fmla="*/ 956569 h 1847704"/>
                <a:gd name="connsiteX17413" fmla="*/ 531875 w 1842380"/>
                <a:gd name="connsiteY17413" fmla="*/ 956569 h 1847704"/>
                <a:gd name="connsiteX17414" fmla="*/ 531875 w 1842380"/>
                <a:gd name="connsiteY17414" fmla="*/ 1052416 h 1847704"/>
                <a:gd name="connsiteX17415" fmla="*/ 531875 w 1842380"/>
                <a:gd name="connsiteY17415" fmla="*/ 1101936 h 1847704"/>
                <a:gd name="connsiteX17416" fmla="*/ 530810 w 1842380"/>
                <a:gd name="connsiteY17416" fmla="*/ 1103001 h 1847704"/>
                <a:gd name="connsiteX17417" fmla="*/ 528680 w 1842380"/>
                <a:gd name="connsiteY17417" fmla="*/ 1104066 h 1847704"/>
                <a:gd name="connsiteX17418" fmla="*/ 526550 w 1842380"/>
                <a:gd name="connsiteY17418" fmla="*/ 1107261 h 1847704"/>
                <a:gd name="connsiteX17419" fmla="*/ 526550 w 1842380"/>
                <a:gd name="connsiteY17419" fmla="*/ 1107261 h 1847704"/>
                <a:gd name="connsiteX17420" fmla="*/ 526550 w 1842380"/>
                <a:gd name="connsiteY17420" fmla="*/ 1082235 h 1847704"/>
                <a:gd name="connsiteX17421" fmla="*/ 526550 w 1842380"/>
                <a:gd name="connsiteY17421" fmla="*/ 1081170 h 1847704"/>
                <a:gd name="connsiteX17422" fmla="*/ 526550 w 1842380"/>
                <a:gd name="connsiteY17422" fmla="*/ 1081170 h 1847704"/>
                <a:gd name="connsiteX17423" fmla="*/ 526550 w 1842380"/>
                <a:gd name="connsiteY17423" fmla="*/ 1042299 h 1847704"/>
                <a:gd name="connsiteX17424" fmla="*/ 526550 w 1842380"/>
                <a:gd name="connsiteY17424" fmla="*/ 1043364 h 1847704"/>
                <a:gd name="connsiteX17425" fmla="*/ 527615 w 1842380"/>
                <a:gd name="connsiteY17425" fmla="*/ 1046559 h 1847704"/>
                <a:gd name="connsiteX17426" fmla="*/ 529745 w 1842380"/>
                <a:gd name="connsiteY17426" fmla="*/ 1048688 h 1847704"/>
                <a:gd name="connsiteX17427" fmla="*/ 531875 w 1842380"/>
                <a:gd name="connsiteY17427" fmla="*/ 1052416 h 1847704"/>
                <a:gd name="connsiteX17428" fmla="*/ 531875 w 1842380"/>
                <a:gd name="connsiteY17428" fmla="*/ 1052416 h 1847704"/>
                <a:gd name="connsiteX17429" fmla="*/ 531875 w 1842380"/>
                <a:gd name="connsiteY17429" fmla="*/ 1125366 h 1847704"/>
                <a:gd name="connsiteX17430" fmla="*/ 531875 w 1842380"/>
                <a:gd name="connsiteY17430" fmla="*/ 1162639 h 1847704"/>
                <a:gd name="connsiteX17431" fmla="*/ 530810 w 1842380"/>
                <a:gd name="connsiteY17431" fmla="*/ 1162639 h 1847704"/>
                <a:gd name="connsiteX17432" fmla="*/ 529745 w 1842380"/>
                <a:gd name="connsiteY17432" fmla="*/ 1160509 h 1847704"/>
                <a:gd name="connsiteX17433" fmla="*/ 527615 w 1842380"/>
                <a:gd name="connsiteY17433" fmla="*/ 1158379 h 1847704"/>
                <a:gd name="connsiteX17434" fmla="*/ 527615 w 1842380"/>
                <a:gd name="connsiteY17434" fmla="*/ 1156249 h 1847704"/>
                <a:gd name="connsiteX17435" fmla="*/ 527615 w 1842380"/>
                <a:gd name="connsiteY17435" fmla="*/ 1154119 h 1847704"/>
                <a:gd name="connsiteX17436" fmla="*/ 527615 w 1842380"/>
                <a:gd name="connsiteY17436" fmla="*/ 1151990 h 1847704"/>
                <a:gd name="connsiteX17437" fmla="*/ 526550 w 1842380"/>
                <a:gd name="connsiteY17437" fmla="*/ 1149860 h 1847704"/>
                <a:gd name="connsiteX17438" fmla="*/ 526550 w 1842380"/>
                <a:gd name="connsiteY17438" fmla="*/ 1149860 h 1847704"/>
                <a:gd name="connsiteX17439" fmla="*/ 526550 w 1842380"/>
                <a:gd name="connsiteY17439" fmla="*/ 1131755 h 1847704"/>
                <a:gd name="connsiteX17440" fmla="*/ 527615 w 1842380"/>
                <a:gd name="connsiteY17440" fmla="*/ 1129625 h 1847704"/>
                <a:gd name="connsiteX17441" fmla="*/ 531875 w 1842380"/>
                <a:gd name="connsiteY17441" fmla="*/ 1125366 h 1847704"/>
                <a:gd name="connsiteX17442" fmla="*/ 531875 w 1842380"/>
                <a:gd name="connsiteY17442" fmla="*/ 1125366 h 1847704"/>
                <a:gd name="connsiteX17443" fmla="*/ 531875 w 1842380"/>
                <a:gd name="connsiteY17443" fmla="*/ 1223342 h 1847704"/>
                <a:gd name="connsiteX17444" fmla="*/ 531875 w 1842380"/>
                <a:gd name="connsiteY17444" fmla="*/ 1241446 h 1847704"/>
                <a:gd name="connsiteX17445" fmla="*/ 526018 w 1842380"/>
                <a:gd name="connsiteY17445" fmla="*/ 1231329 h 1847704"/>
                <a:gd name="connsiteX17446" fmla="*/ 526018 w 1842380"/>
                <a:gd name="connsiteY17446" fmla="*/ 1218017 h 1847704"/>
                <a:gd name="connsiteX17447" fmla="*/ 531875 w 1842380"/>
                <a:gd name="connsiteY17447" fmla="*/ 1223342 h 1847704"/>
                <a:gd name="connsiteX17448" fmla="*/ 531875 w 1842380"/>
                <a:gd name="connsiteY17448" fmla="*/ 1223342 h 1847704"/>
                <a:gd name="connsiteX17449" fmla="*/ 531875 w 1842380"/>
                <a:gd name="connsiteY17449" fmla="*/ 1252628 h 1847704"/>
                <a:gd name="connsiteX17450" fmla="*/ 531875 w 1842380"/>
                <a:gd name="connsiteY17450" fmla="*/ 1287772 h 1847704"/>
                <a:gd name="connsiteX17451" fmla="*/ 531875 w 1842380"/>
                <a:gd name="connsiteY17451" fmla="*/ 1302681 h 1847704"/>
                <a:gd name="connsiteX17452" fmla="*/ 531875 w 1842380"/>
                <a:gd name="connsiteY17452" fmla="*/ 1321851 h 1847704"/>
                <a:gd name="connsiteX17453" fmla="*/ 526018 w 1842380"/>
                <a:gd name="connsiteY17453" fmla="*/ 1314928 h 1847704"/>
                <a:gd name="connsiteX17454" fmla="*/ 526018 w 1842380"/>
                <a:gd name="connsiteY17454" fmla="*/ 1271265 h 1847704"/>
                <a:gd name="connsiteX17455" fmla="*/ 531875 w 1842380"/>
                <a:gd name="connsiteY17455" fmla="*/ 1252628 h 1847704"/>
                <a:gd name="connsiteX17456" fmla="*/ 531875 w 1842380"/>
                <a:gd name="connsiteY17456" fmla="*/ 1252628 h 1847704"/>
                <a:gd name="connsiteX17457" fmla="*/ 531875 w 1842380"/>
                <a:gd name="connsiteY17457" fmla="*/ 1639209 h 1847704"/>
                <a:gd name="connsiteX17458" fmla="*/ 531875 w 1842380"/>
                <a:gd name="connsiteY17458" fmla="*/ 1657313 h 1847704"/>
                <a:gd name="connsiteX17459" fmla="*/ 526018 w 1842380"/>
                <a:gd name="connsiteY17459" fmla="*/ 1654118 h 1847704"/>
                <a:gd name="connsiteX17460" fmla="*/ 526018 w 1842380"/>
                <a:gd name="connsiteY17460" fmla="*/ 1637079 h 1847704"/>
                <a:gd name="connsiteX17461" fmla="*/ 531875 w 1842380"/>
                <a:gd name="connsiteY17461" fmla="*/ 1639209 h 1847704"/>
                <a:gd name="connsiteX17462" fmla="*/ 531875 w 1842380"/>
                <a:gd name="connsiteY17462" fmla="*/ 1639209 h 1847704"/>
                <a:gd name="connsiteX17463" fmla="*/ 531875 w 1842380"/>
                <a:gd name="connsiteY17463" fmla="*/ 1740380 h 1847704"/>
                <a:gd name="connsiteX17464" fmla="*/ 531875 w 1842380"/>
                <a:gd name="connsiteY17464" fmla="*/ 1758484 h 1847704"/>
                <a:gd name="connsiteX17465" fmla="*/ 526018 w 1842380"/>
                <a:gd name="connsiteY17465" fmla="*/ 1756354 h 1847704"/>
                <a:gd name="connsiteX17466" fmla="*/ 526018 w 1842380"/>
                <a:gd name="connsiteY17466" fmla="*/ 1736120 h 1847704"/>
                <a:gd name="connsiteX17467" fmla="*/ 531875 w 1842380"/>
                <a:gd name="connsiteY17467" fmla="*/ 1740380 h 1847704"/>
                <a:gd name="connsiteX17468" fmla="*/ 531875 w 1842380"/>
                <a:gd name="connsiteY17468" fmla="*/ 1740380 h 1847704"/>
                <a:gd name="connsiteX17469" fmla="*/ 526018 w 1842380"/>
                <a:gd name="connsiteY17469" fmla="*/ 484792 h 1847704"/>
                <a:gd name="connsiteX17470" fmla="*/ 526018 w 1842380"/>
                <a:gd name="connsiteY17470" fmla="*/ 474675 h 1847704"/>
                <a:gd name="connsiteX17471" fmla="*/ 527083 w 1842380"/>
                <a:gd name="connsiteY17471" fmla="*/ 478935 h 1847704"/>
                <a:gd name="connsiteX17472" fmla="*/ 526018 w 1842380"/>
                <a:gd name="connsiteY17472" fmla="*/ 484792 h 1847704"/>
                <a:gd name="connsiteX17473" fmla="*/ 526018 w 1842380"/>
                <a:gd name="connsiteY17473" fmla="*/ 93420 h 1847704"/>
                <a:gd name="connsiteX17474" fmla="*/ 526018 w 1842380"/>
                <a:gd name="connsiteY17474" fmla="*/ 111524 h 1847704"/>
                <a:gd name="connsiteX17475" fmla="*/ 520160 w 1842380"/>
                <a:gd name="connsiteY17475" fmla="*/ 114719 h 1847704"/>
                <a:gd name="connsiteX17476" fmla="*/ 521225 w 1842380"/>
                <a:gd name="connsiteY17476" fmla="*/ 114719 h 1847704"/>
                <a:gd name="connsiteX17477" fmla="*/ 519095 w 1842380"/>
                <a:gd name="connsiteY17477" fmla="*/ 116849 h 1847704"/>
                <a:gd name="connsiteX17478" fmla="*/ 526018 w 1842380"/>
                <a:gd name="connsiteY17478" fmla="*/ 118979 h 1847704"/>
                <a:gd name="connsiteX17479" fmla="*/ 526018 w 1842380"/>
                <a:gd name="connsiteY17479" fmla="*/ 139213 h 1847704"/>
                <a:gd name="connsiteX17480" fmla="*/ 511641 w 1842380"/>
                <a:gd name="connsiteY17480" fmla="*/ 132291 h 1847704"/>
                <a:gd name="connsiteX17481" fmla="*/ 511641 w 1842380"/>
                <a:gd name="connsiteY17481" fmla="*/ 101939 h 1847704"/>
                <a:gd name="connsiteX17482" fmla="*/ 526018 w 1842380"/>
                <a:gd name="connsiteY17482" fmla="*/ 93420 h 1847704"/>
                <a:gd name="connsiteX17483" fmla="*/ 526018 w 1842380"/>
                <a:gd name="connsiteY17483" fmla="*/ 93420 h 1847704"/>
                <a:gd name="connsiteX17484" fmla="*/ 526018 w 1842380"/>
                <a:gd name="connsiteY17484" fmla="*/ 188734 h 1847704"/>
                <a:gd name="connsiteX17485" fmla="*/ 526018 w 1842380"/>
                <a:gd name="connsiteY17485" fmla="*/ 205773 h 1847704"/>
                <a:gd name="connsiteX17486" fmla="*/ 523888 w 1842380"/>
                <a:gd name="connsiteY17486" fmla="*/ 205773 h 1847704"/>
                <a:gd name="connsiteX17487" fmla="*/ 511641 w 1842380"/>
                <a:gd name="connsiteY17487" fmla="*/ 218020 h 1847704"/>
                <a:gd name="connsiteX17488" fmla="*/ 511641 w 1842380"/>
                <a:gd name="connsiteY17488" fmla="*/ 185539 h 1847704"/>
                <a:gd name="connsiteX17489" fmla="*/ 522823 w 1842380"/>
                <a:gd name="connsiteY17489" fmla="*/ 188734 h 1847704"/>
                <a:gd name="connsiteX17490" fmla="*/ 526018 w 1842380"/>
                <a:gd name="connsiteY17490" fmla="*/ 188734 h 1847704"/>
                <a:gd name="connsiteX17491" fmla="*/ 526018 w 1842380"/>
                <a:gd name="connsiteY17491" fmla="*/ 188734 h 1847704"/>
                <a:gd name="connsiteX17492" fmla="*/ 526018 w 1842380"/>
                <a:gd name="connsiteY17492" fmla="*/ 378296 h 1847704"/>
                <a:gd name="connsiteX17493" fmla="*/ 526018 w 1842380"/>
                <a:gd name="connsiteY17493" fmla="*/ 408648 h 1847704"/>
                <a:gd name="connsiteX17494" fmla="*/ 512706 w 1842380"/>
                <a:gd name="connsiteY17494" fmla="*/ 397466 h 1847704"/>
                <a:gd name="connsiteX17495" fmla="*/ 511641 w 1842380"/>
                <a:gd name="connsiteY17495" fmla="*/ 396401 h 1847704"/>
                <a:gd name="connsiteX17496" fmla="*/ 511641 w 1842380"/>
                <a:gd name="connsiteY17496" fmla="*/ 358062 h 1847704"/>
                <a:gd name="connsiteX17497" fmla="*/ 518563 w 1842380"/>
                <a:gd name="connsiteY17497" fmla="*/ 372439 h 1847704"/>
                <a:gd name="connsiteX17498" fmla="*/ 526018 w 1842380"/>
                <a:gd name="connsiteY17498" fmla="*/ 378296 h 1847704"/>
                <a:gd name="connsiteX17499" fmla="*/ 526018 w 1842380"/>
                <a:gd name="connsiteY17499" fmla="*/ 378296 h 1847704"/>
                <a:gd name="connsiteX17500" fmla="*/ 526018 w 1842380"/>
                <a:gd name="connsiteY17500" fmla="*/ 413973 h 1847704"/>
                <a:gd name="connsiteX17501" fmla="*/ 526018 w 1842380"/>
                <a:gd name="connsiteY17501" fmla="*/ 443259 h 1847704"/>
                <a:gd name="connsiteX17502" fmla="*/ 523888 w 1842380"/>
                <a:gd name="connsiteY17502" fmla="*/ 444324 h 1847704"/>
                <a:gd name="connsiteX17503" fmla="*/ 516966 w 1842380"/>
                <a:gd name="connsiteY17503" fmla="*/ 447519 h 1847704"/>
                <a:gd name="connsiteX17504" fmla="*/ 519095 w 1842380"/>
                <a:gd name="connsiteY17504" fmla="*/ 465623 h 1847704"/>
                <a:gd name="connsiteX17505" fmla="*/ 526018 w 1842380"/>
                <a:gd name="connsiteY17505" fmla="*/ 474675 h 1847704"/>
                <a:gd name="connsiteX17506" fmla="*/ 526018 w 1842380"/>
                <a:gd name="connsiteY17506" fmla="*/ 484792 h 1847704"/>
                <a:gd name="connsiteX17507" fmla="*/ 513771 w 1842380"/>
                <a:gd name="connsiteY17507" fmla="*/ 509819 h 1847704"/>
                <a:gd name="connsiteX17508" fmla="*/ 511641 w 1842380"/>
                <a:gd name="connsiteY17508" fmla="*/ 510884 h 1847704"/>
                <a:gd name="connsiteX17509" fmla="*/ 511641 w 1842380"/>
                <a:gd name="connsiteY17509" fmla="*/ 428882 h 1847704"/>
                <a:gd name="connsiteX17510" fmla="*/ 520693 w 1842380"/>
                <a:gd name="connsiteY17510" fmla="*/ 413973 h 1847704"/>
                <a:gd name="connsiteX17511" fmla="*/ 526018 w 1842380"/>
                <a:gd name="connsiteY17511" fmla="*/ 413973 h 1847704"/>
                <a:gd name="connsiteX17512" fmla="*/ 526018 w 1842380"/>
                <a:gd name="connsiteY17512" fmla="*/ 413973 h 1847704"/>
                <a:gd name="connsiteX17513" fmla="*/ 526018 w 1842380"/>
                <a:gd name="connsiteY17513" fmla="*/ 555080 h 1847704"/>
                <a:gd name="connsiteX17514" fmla="*/ 526018 w 1842380"/>
                <a:gd name="connsiteY17514" fmla="*/ 575314 h 1847704"/>
                <a:gd name="connsiteX17515" fmla="*/ 511641 w 1842380"/>
                <a:gd name="connsiteY17515" fmla="*/ 583301 h 1847704"/>
                <a:gd name="connsiteX17516" fmla="*/ 511641 w 1842380"/>
                <a:gd name="connsiteY17516" fmla="*/ 571054 h 1847704"/>
                <a:gd name="connsiteX17517" fmla="*/ 518563 w 1842380"/>
                <a:gd name="connsiteY17517" fmla="*/ 566794 h 1847704"/>
                <a:gd name="connsiteX17518" fmla="*/ 521758 w 1842380"/>
                <a:gd name="connsiteY17518" fmla="*/ 560937 h 1847704"/>
                <a:gd name="connsiteX17519" fmla="*/ 526018 w 1842380"/>
                <a:gd name="connsiteY17519" fmla="*/ 555080 h 1847704"/>
                <a:gd name="connsiteX17520" fmla="*/ 526018 w 1842380"/>
                <a:gd name="connsiteY17520" fmla="*/ 555080 h 1847704"/>
                <a:gd name="connsiteX17521" fmla="*/ 526018 w 1842380"/>
                <a:gd name="connsiteY17521" fmla="*/ 601938 h 1847704"/>
                <a:gd name="connsiteX17522" fmla="*/ 526018 w 1842380"/>
                <a:gd name="connsiteY17522" fmla="*/ 613120 h 1847704"/>
                <a:gd name="connsiteX17523" fmla="*/ 511641 w 1842380"/>
                <a:gd name="connsiteY17523" fmla="*/ 609925 h 1847704"/>
                <a:gd name="connsiteX17524" fmla="*/ 511641 w 1842380"/>
                <a:gd name="connsiteY17524" fmla="*/ 598743 h 1847704"/>
                <a:gd name="connsiteX17525" fmla="*/ 526018 w 1842380"/>
                <a:gd name="connsiteY17525" fmla="*/ 601938 h 1847704"/>
                <a:gd name="connsiteX17526" fmla="*/ 526018 w 1842380"/>
                <a:gd name="connsiteY17526" fmla="*/ 601938 h 1847704"/>
                <a:gd name="connsiteX17527" fmla="*/ 526018 w 1842380"/>
                <a:gd name="connsiteY17527" fmla="*/ 634952 h 1847704"/>
                <a:gd name="connsiteX17528" fmla="*/ 526018 w 1842380"/>
                <a:gd name="connsiteY17528" fmla="*/ 646134 h 1847704"/>
                <a:gd name="connsiteX17529" fmla="*/ 524953 w 1842380"/>
                <a:gd name="connsiteY17529" fmla="*/ 646134 h 1847704"/>
                <a:gd name="connsiteX17530" fmla="*/ 511641 w 1842380"/>
                <a:gd name="connsiteY17530" fmla="*/ 674355 h 1847704"/>
                <a:gd name="connsiteX17531" fmla="*/ 511641 w 1842380"/>
                <a:gd name="connsiteY17531" fmla="*/ 656251 h 1847704"/>
                <a:gd name="connsiteX17532" fmla="*/ 514836 w 1842380"/>
                <a:gd name="connsiteY17532" fmla="*/ 649329 h 1847704"/>
                <a:gd name="connsiteX17533" fmla="*/ 511641 w 1842380"/>
                <a:gd name="connsiteY17533" fmla="*/ 649329 h 1847704"/>
                <a:gd name="connsiteX17534" fmla="*/ 511641 w 1842380"/>
                <a:gd name="connsiteY17534" fmla="*/ 638147 h 1847704"/>
                <a:gd name="connsiteX17535" fmla="*/ 520693 w 1842380"/>
                <a:gd name="connsiteY17535" fmla="*/ 637082 h 1847704"/>
                <a:gd name="connsiteX17536" fmla="*/ 526018 w 1842380"/>
                <a:gd name="connsiteY17536" fmla="*/ 634952 h 1847704"/>
                <a:gd name="connsiteX17537" fmla="*/ 526018 w 1842380"/>
                <a:gd name="connsiteY17537" fmla="*/ 634952 h 1847704"/>
                <a:gd name="connsiteX17538" fmla="*/ 526018 w 1842380"/>
                <a:gd name="connsiteY17538" fmla="*/ 713759 h 1847704"/>
                <a:gd name="connsiteX17539" fmla="*/ 526018 w 1842380"/>
                <a:gd name="connsiteY17539" fmla="*/ 753162 h 1847704"/>
                <a:gd name="connsiteX17540" fmla="*/ 524953 w 1842380"/>
                <a:gd name="connsiteY17540" fmla="*/ 753162 h 1847704"/>
                <a:gd name="connsiteX17541" fmla="*/ 524953 w 1842380"/>
                <a:gd name="connsiteY17541" fmla="*/ 760084 h 1847704"/>
                <a:gd name="connsiteX17542" fmla="*/ 524953 w 1842380"/>
                <a:gd name="connsiteY17542" fmla="*/ 768072 h 1847704"/>
                <a:gd name="connsiteX17543" fmla="*/ 522823 w 1842380"/>
                <a:gd name="connsiteY17543" fmla="*/ 773929 h 1847704"/>
                <a:gd name="connsiteX17544" fmla="*/ 520693 w 1842380"/>
                <a:gd name="connsiteY17544" fmla="*/ 779786 h 1847704"/>
                <a:gd name="connsiteX17545" fmla="*/ 518563 w 1842380"/>
                <a:gd name="connsiteY17545" fmla="*/ 785643 h 1847704"/>
                <a:gd name="connsiteX17546" fmla="*/ 516433 w 1842380"/>
                <a:gd name="connsiteY17546" fmla="*/ 789903 h 1847704"/>
                <a:gd name="connsiteX17547" fmla="*/ 516433 w 1842380"/>
                <a:gd name="connsiteY17547" fmla="*/ 794163 h 1847704"/>
                <a:gd name="connsiteX17548" fmla="*/ 515368 w 1842380"/>
                <a:gd name="connsiteY17548" fmla="*/ 797358 h 1847704"/>
                <a:gd name="connsiteX17549" fmla="*/ 513238 w 1842380"/>
                <a:gd name="connsiteY17549" fmla="*/ 800553 h 1847704"/>
                <a:gd name="connsiteX17550" fmla="*/ 512173 w 1842380"/>
                <a:gd name="connsiteY17550" fmla="*/ 802683 h 1847704"/>
                <a:gd name="connsiteX17551" fmla="*/ 512173 w 1842380"/>
                <a:gd name="connsiteY17551" fmla="*/ 803748 h 1847704"/>
                <a:gd name="connsiteX17552" fmla="*/ 512173 w 1842380"/>
                <a:gd name="connsiteY17552" fmla="*/ 737188 h 1847704"/>
                <a:gd name="connsiteX17553" fmla="*/ 515368 w 1842380"/>
                <a:gd name="connsiteY17553" fmla="*/ 732928 h 1847704"/>
                <a:gd name="connsiteX17554" fmla="*/ 521225 w 1842380"/>
                <a:gd name="connsiteY17554" fmla="*/ 726006 h 1847704"/>
                <a:gd name="connsiteX17555" fmla="*/ 525485 w 1842380"/>
                <a:gd name="connsiteY17555" fmla="*/ 716954 h 1847704"/>
                <a:gd name="connsiteX17556" fmla="*/ 526018 w 1842380"/>
                <a:gd name="connsiteY17556" fmla="*/ 713759 h 1847704"/>
                <a:gd name="connsiteX17557" fmla="*/ 526018 w 1842380"/>
                <a:gd name="connsiteY17557" fmla="*/ 713759 h 1847704"/>
                <a:gd name="connsiteX17558" fmla="*/ 526018 w 1842380"/>
                <a:gd name="connsiteY17558" fmla="*/ 789903 h 1847704"/>
                <a:gd name="connsiteX17559" fmla="*/ 524953 w 1842380"/>
                <a:gd name="connsiteY17559" fmla="*/ 793098 h 1847704"/>
                <a:gd name="connsiteX17560" fmla="*/ 524953 w 1842380"/>
                <a:gd name="connsiteY17560" fmla="*/ 797358 h 1847704"/>
                <a:gd name="connsiteX17561" fmla="*/ 524953 w 1842380"/>
                <a:gd name="connsiteY17561" fmla="*/ 800553 h 1847704"/>
                <a:gd name="connsiteX17562" fmla="*/ 526018 w 1842380"/>
                <a:gd name="connsiteY17562" fmla="*/ 801618 h 1847704"/>
                <a:gd name="connsiteX17563" fmla="*/ 526018 w 1842380"/>
                <a:gd name="connsiteY17563" fmla="*/ 789903 h 1847704"/>
                <a:gd name="connsiteX17564" fmla="*/ 526018 w 1842380"/>
                <a:gd name="connsiteY17564" fmla="*/ 789903 h 1847704"/>
                <a:gd name="connsiteX17565" fmla="*/ 526018 w 1842380"/>
                <a:gd name="connsiteY17565" fmla="*/ 855398 h 1847704"/>
                <a:gd name="connsiteX17566" fmla="*/ 526018 w 1842380"/>
                <a:gd name="connsiteY17566" fmla="*/ 863385 h 1847704"/>
                <a:gd name="connsiteX17567" fmla="*/ 524953 w 1842380"/>
                <a:gd name="connsiteY17567" fmla="*/ 860191 h 1847704"/>
                <a:gd name="connsiteX17568" fmla="*/ 526018 w 1842380"/>
                <a:gd name="connsiteY17568" fmla="*/ 855398 h 1847704"/>
                <a:gd name="connsiteX17569" fmla="*/ 526018 w 1842380"/>
                <a:gd name="connsiteY17569" fmla="*/ 855398 h 1847704"/>
                <a:gd name="connsiteX17570" fmla="*/ 526018 w 1842380"/>
                <a:gd name="connsiteY17570" fmla="*/ 905984 h 1847704"/>
                <a:gd name="connsiteX17571" fmla="*/ 526018 w 1842380"/>
                <a:gd name="connsiteY17571" fmla="*/ 913971 h 1847704"/>
                <a:gd name="connsiteX17572" fmla="*/ 511641 w 1842380"/>
                <a:gd name="connsiteY17572" fmla="*/ 912906 h 1847704"/>
                <a:gd name="connsiteX17573" fmla="*/ 511641 w 1842380"/>
                <a:gd name="connsiteY17573" fmla="*/ 905984 h 1847704"/>
                <a:gd name="connsiteX17574" fmla="*/ 526018 w 1842380"/>
                <a:gd name="connsiteY17574" fmla="*/ 905984 h 1847704"/>
                <a:gd name="connsiteX17575" fmla="*/ 526018 w 1842380"/>
                <a:gd name="connsiteY17575" fmla="*/ 905984 h 1847704"/>
                <a:gd name="connsiteX17576" fmla="*/ 526018 w 1842380"/>
                <a:gd name="connsiteY17576" fmla="*/ 955504 h 1847704"/>
                <a:gd name="connsiteX17577" fmla="*/ 526018 w 1842380"/>
                <a:gd name="connsiteY17577" fmla="*/ 962427 h 1847704"/>
                <a:gd name="connsiteX17578" fmla="*/ 520160 w 1842380"/>
                <a:gd name="connsiteY17578" fmla="*/ 961362 h 1847704"/>
                <a:gd name="connsiteX17579" fmla="*/ 511108 w 1842380"/>
                <a:gd name="connsiteY17579" fmla="*/ 962427 h 1847704"/>
                <a:gd name="connsiteX17580" fmla="*/ 511108 w 1842380"/>
                <a:gd name="connsiteY17580" fmla="*/ 955504 h 1847704"/>
                <a:gd name="connsiteX17581" fmla="*/ 513238 w 1842380"/>
                <a:gd name="connsiteY17581" fmla="*/ 955504 h 1847704"/>
                <a:gd name="connsiteX17582" fmla="*/ 511108 w 1842380"/>
                <a:gd name="connsiteY17582" fmla="*/ 951245 h 1847704"/>
                <a:gd name="connsiteX17583" fmla="*/ 511108 w 1842380"/>
                <a:gd name="connsiteY17583" fmla="*/ 950180 h 1847704"/>
                <a:gd name="connsiteX17584" fmla="*/ 511108 w 1842380"/>
                <a:gd name="connsiteY17584" fmla="*/ 917698 h 1847704"/>
                <a:gd name="connsiteX17585" fmla="*/ 514303 w 1842380"/>
                <a:gd name="connsiteY17585" fmla="*/ 934738 h 1847704"/>
                <a:gd name="connsiteX17586" fmla="*/ 514303 w 1842380"/>
                <a:gd name="connsiteY17586" fmla="*/ 934738 h 1847704"/>
                <a:gd name="connsiteX17587" fmla="*/ 526018 w 1842380"/>
                <a:gd name="connsiteY17587" fmla="*/ 955504 h 1847704"/>
                <a:gd name="connsiteX17588" fmla="*/ 526018 w 1842380"/>
                <a:gd name="connsiteY17588" fmla="*/ 955504 h 1847704"/>
                <a:gd name="connsiteX17589" fmla="*/ 526018 w 1842380"/>
                <a:gd name="connsiteY17589" fmla="*/ 1042299 h 1847704"/>
                <a:gd name="connsiteX17590" fmla="*/ 526018 w 1842380"/>
                <a:gd name="connsiteY17590" fmla="*/ 1081702 h 1847704"/>
                <a:gd name="connsiteX17591" fmla="*/ 524953 w 1842380"/>
                <a:gd name="connsiteY17591" fmla="*/ 1079572 h 1847704"/>
                <a:gd name="connsiteX17592" fmla="*/ 524953 w 1842380"/>
                <a:gd name="connsiteY17592" fmla="*/ 1076377 h 1847704"/>
                <a:gd name="connsiteX17593" fmla="*/ 522823 w 1842380"/>
                <a:gd name="connsiteY17593" fmla="*/ 1073183 h 1847704"/>
                <a:gd name="connsiteX17594" fmla="*/ 521758 w 1842380"/>
                <a:gd name="connsiteY17594" fmla="*/ 1071053 h 1847704"/>
                <a:gd name="connsiteX17595" fmla="*/ 519628 w 1842380"/>
                <a:gd name="connsiteY17595" fmla="*/ 1067858 h 1847704"/>
                <a:gd name="connsiteX17596" fmla="*/ 518563 w 1842380"/>
                <a:gd name="connsiteY17596" fmla="*/ 1063598 h 1847704"/>
                <a:gd name="connsiteX17597" fmla="*/ 516433 w 1842380"/>
                <a:gd name="connsiteY17597" fmla="*/ 1060403 h 1847704"/>
                <a:gd name="connsiteX17598" fmla="*/ 513238 w 1842380"/>
                <a:gd name="connsiteY17598" fmla="*/ 1057208 h 1847704"/>
                <a:gd name="connsiteX17599" fmla="*/ 512173 w 1842380"/>
                <a:gd name="connsiteY17599" fmla="*/ 1056143 h 1847704"/>
                <a:gd name="connsiteX17600" fmla="*/ 512173 w 1842380"/>
                <a:gd name="connsiteY17600" fmla="*/ 1030052 h 1847704"/>
                <a:gd name="connsiteX17601" fmla="*/ 512173 w 1842380"/>
                <a:gd name="connsiteY17601" fmla="*/ 1030052 h 1847704"/>
                <a:gd name="connsiteX17602" fmla="*/ 516433 w 1842380"/>
                <a:gd name="connsiteY17602" fmla="*/ 1032182 h 1847704"/>
                <a:gd name="connsiteX17603" fmla="*/ 519628 w 1842380"/>
                <a:gd name="connsiteY17603" fmla="*/ 1034312 h 1847704"/>
                <a:gd name="connsiteX17604" fmla="*/ 521758 w 1842380"/>
                <a:gd name="connsiteY17604" fmla="*/ 1037506 h 1847704"/>
                <a:gd name="connsiteX17605" fmla="*/ 523888 w 1842380"/>
                <a:gd name="connsiteY17605" fmla="*/ 1040701 h 1847704"/>
                <a:gd name="connsiteX17606" fmla="*/ 526018 w 1842380"/>
                <a:gd name="connsiteY17606" fmla="*/ 1042299 h 1847704"/>
                <a:gd name="connsiteX17607" fmla="*/ 526018 w 1842380"/>
                <a:gd name="connsiteY17607" fmla="*/ 1042299 h 1847704"/>
                <a:gd name="connsiteX17608" fmla="*/ 526018 w 1842380"/>
                <a:gd name="connsiteY17608" fmla="*/ 1082767 h 1847704"/>
                <a:gd name="connsiteX17609" fmla="*/ 526018 w 1842380"/>
                <a:gd name="connsiteY17609" fmla="*/ 1107794 h 1847704"/>
                <a:gd name="connsiteX17610" fmla="*/ 524953 w 1842380"/>
                <a:gd name="connsiteY17610" fmla="*/ 1109924 h 1847704"/>
                <a:gd name="connsiteX17611" fmla="*/ 522823 w 1842380"/>
                <a:gd name="connsiteY17611" fmla="*/ 1112054 h 1847704"/>
                <a:gd name="connsiteX17612" fmla="*/ 521758 w 1842380"/>
                <a:gd name="connsiteY17612" fmla="*/ 1114184 h 1847704"/>
                <a:gd name="connsiteX17613" fmla="*/ 520693 w 1842380"/>
                <a:gd name="connsiteY17613" fmla="*/ 1115248 h 1847704"/>
                <a:gd name="connsiteX17614" fmla="*/ 519628 w 1842380"/>
                <a:gd name="connsiteY17614" fmla="*/ 1117378 h 1847704"/>
                <a:gd name="connsiteX17615" fmla="*/ 515368 w 1842380"/>
                <a:gd name="connsiteY17615" fmla="*/ 1117378 h 1847704"/>
                <a:gd name="connsiteX17616" fmla="*/ 512173 w 1842380"/>
                <a:gd name="connsiteY17616" fmla="*/ 1117378 h 1847704"/>
                <a:gd name="connsiteX17617" fmla="*/ 512173 w 1842380"/>
                <a:gd name="connsiteY17617" fmla="*/ 1115248 h 1847704"/>
                <a:gd name="connsiteX17618" fmla="*/ 512173 w 1842380"/>
                <a:gd name="connsiteY17618" fmla="*/ 1104066 h 1847704"/>
                <a:gd name="connsiteX17619" fmla="*/ 512173 w 1842380"/>
                <a:gd name="connsiteY17619" fmla="*/ 1104066 h 1847704"/>
                <a:gd name="connsiteX17620" fmla="*/ 514303 w 1842380"/>
                <a:gd name="connsiteY17620" fmla="*/ 1101936 h 1847704"/>
                <a:gd name="connsiteX17621" fmla="*/ 515368 w 1842380"/>
                <a:gd name="connsiteY17621" fmla="*/ 1099807 h 1847704"/>
                <a:gd name="connsiteX17622" fmla="*/ 517498 w 1842380"/>
                <a:gd name="connsiteY17622" fmla="*/ 1097677 h 1847704"/>
                <a:gd name="connsiteX17623" fmla="*/ 518563 w 1842380"/>
                <a:gd name="connsiteY17623" fmla="*/ 1095547 h 1847704"/>
                <a:gd name="connsiteX17624" fmla="*/ 520693 w 1842380"/>
                <a:gd name="connsiteY17624" fmla="*/ 1094482 h 1847704"/>
                <a:gd name="connsiteX17625" fmla="*/ 522823 w 1842380"/>
                <a:gd name="connsiteY17625" fmla="*/ 1092352 h 1847704"/>
                <a:gd name="connsiteX17626" fmla="*/ 524953 w 1842380"/>
                <a:gd name="connsiteY17626" fmla="*/ 1090222 h 1847704"/>
                <a:gd name="connsiteX17627" fmla="*/ 524953 w 1842380"/>
                <a:gd name="connsiteY17627" fmla="*/ 1088092 h 1847704"/>
                <a:gd name="connsiteX17628" fmla="*/ 526018 w 1842380"/>
                <a:gd name="connsiteY17628" fmla="*/ 1084897 h 1847704"/>
                <a:gd name="connsiteX17629" fmla="*/ 526018 w 1842380"/>
                <a:gd name="connsiteY17629" fmla="*/ 1082767 h 1847704"/>
                <a:gd name="connsiteX17630" fmla="*/ 526018 w 1842380"/>
                <a:gd name="connsiteY17630" fmla="*/ 1082767 h 1847704"/>
                <a:gd name="connsiteX17631" fmla="*/ 526018 w 1842380"/>
                <a:gd name="connsiteY17631" fmla="*/ 1131223 h 1847704"/>
                <a:gd name="connsiteX17632" fmla="*/ 526018 w 1842380"/>
                <a:gd name="connsiteY17632" fmla="*/ 1149327 h 1847704"/>
                <a:gd name="connsiteX17633" fmla="*/ 524953 w 1842380"/>
                <a:gd name="connsiteY17633" fmla="*/ 1148262 h 1847704"/>
                <a:gd name="connsiteX17634" fmla="*/ 522823 w 1842380"/>
                <a:gd name="connsiteY17634" fmla="*/ 1145067 h 1847704"/>
                <a:gd name="connsiteX17635" fmla="*/ 521758 w 1842380"/>
                <a:gd name="connsiteY17635" fmla="*/ 1141872 h 1847704"/>
                <a:gd name="connsiteX17636" fmla="*/ 521758 w 1842380"/>
                <a:gd name="connsiteY17636" fmla="*/ 1137613 h 1847704"/>
                <a:gd name="connsiteX17637" fmla="*/ 522823 w 1842380"/>
                <a:gd name="connsiteY17637" fmla="*/ 1135483 h 1847704"/>
                <a:gd name="connsiteX17638" fmla="*/ 524953 w 1842380"/>
                <a:gd name="connsiteY17638" fmla="*/ 1133353 h 1847704"/>
                <a:gd name="connsiteX17639" fmla="*/ 526018 w 1842380"/>
                <a:gd name="connsiteY17639" fmla="*/ 1131223 h 1847704"/>
                <a:gd name="connsiteX17640" fmla="*/ 526018 w 1842380"/>
                <a:gd name="connsiteY17640" fmla="*/ 1131223 h 1847704"/>
                <a:gd name="connsiteX17641" fmla="*/ 526018 w 1842380"/>
                <a:gd name="connsiteY17641" fmla="*/ 1218017 h 1847704"/>
                <a:gd name="connsiteX17642" fmla="*/ 526018 w 1842380"/>
                <a:gd name="connsiteY17642" fmla="*/ 1231329 h 1847704"/>
                <a:gd name="connsiteX17643" fmla="*/ 515901 w 1842380"/>
                <a:gd name="connsiteY17643" fmla="*/ 1221212 h 1847704"/>
                <a:gd name="connsiteX17644" fmla="*/ 511641 w 1842380"/>
                <a:gd name="connsiteY17644" fmla="*/ 1232394 h 1847704"/>
                <a:gd name="connsiteX17645" fmla="*/ 511641 w 1842380"/>
                <a:gd name="connsiteY17645" fmla="*/ 1194055 h 1847704"/>
                <a:gd name="connsiteX17646" fmla="*/ 515901 w 1842380"/>
                <a:gd name="connsiteY17646" fmla="*/ 1210030 h 1847704"/>
                <a:gd name="connsiteX17647" fmla="*/ 526018 w 1842380"/>
                <a:gd name="connsiteY17647" fmla="*/ 1218017 h 1847704"/>
                <a:gd name="connsiteX17648" fmla="*/ 526018 w 1842380"/>
                <a:gd name="connsiteY17648" fmla="*/ 1218017 h 1847704"/>
                <a:gd name="connsiteX17649" fmla="*/ 526018 w 1842380"/>
                <a:gd name="connsiteY17649" fmla="*/ 1270733 h 1847704"/>
                <a:gd name="connsiteX17650" fmla="*/ 526018 w 1842380"/>
                <a:gd name="connsiteY17650" fmla="*/ 1314396 h 1847704"/>
                <a:gd name="connsiteX17651" fmla="*/ 521758 w 1842380"/>
                <a:gd name="connsiteY17651" fmla="*/ 1305344 h 1847704"/>
                <a:gd name="connsiteX17652" fmla="*/ 515901 w 1842380"/>
                <a:gd name="connsiteY17652" fmla="*/ 1302149 h 1847704"/>
                <a:gd name="connsiteX17653" fmla="*/ 511641 w 1842380"/>
                <a:gd name="connsiteY17653" fmla="*/ 1297889 h 1847704"/>
                <a:gd name="connsiteX17654" fmla="*/ 511641 w 1842380"/>
                <a:gd name="connsiteY17654" fmla="*/ 1285642 h 1847704"/>
                <a:gd name="connsiteX17655" fmla="*/ 518563 w 1842380"/>
                <a:gd name="connsiteY17655" fmla="*/ 1292564 h 1847704"/>
                <a:gd name="connsiteX17656" fmla="*/ 518563 w 1842380"/>
                <a:gd name="connsiteY17656" fmla="*/ 1292564 h 1847704"/>
                <a:gd name="connsiteX17657" fmla="*/ 519628 w 1842380"/>
                <a:gd name="connsiteY17657" fmla="*/ 1292564 h 1847704"/>
                <a:gd name="connsiteX17658" fmla="*/ 526018 w 1842380"/>
                <a:gd name="connsiteY17658" fmla="*/ 1270733 h 1847704"/>
                <a:gd name="connsiteX17659" fmla="*/ 526018 w 1842380"/>
                <a:gd name="connsiteY17659" fmla="*/ 1270733 h 1847704"/>
                <a:gd name="connsiteX17660" fmla="*/ 526018 w 1842380"/>
                <a:gd name="connsiteY17660" fmla="*/ 1636546 h 1847704"/>
                <a:gd name="connsiteX17661" fmla="*/ 526018 w 1842380"/>
                <a:gd name="connsiteY17661" fmla="*/ 1653585 h 1847704"/>
                <a:gd name="connsiteX17662" fmla="*/ 511641 w 1842380"/>
                <a:gd name="connsiteY17662" fmla="*/ 1647728 h 1847704"/>
                <a:gd name="connsiteX17663" fmla="*/ 511641 w 1842380"/>
                <a:gd name="connsiteY17663" fmla="*/ 1631754 h 1847704"/>
                <a:gd name="connsiteX17664" fmla="*/ 526018 w 1842380"/>
                <a:gd name="connsiteY17664" fmla="*/ 1636546 h 1847704"/>
                <a:gd name="connsiteX17665" fmla="*/ 526018 w 1842380"/>
                <a:gd name="connsiteY17665" fmla="*/ 1636546 h 1847704"/>
                <a:gd name="connsiteX17666" fmla="*/ 526018 w 1842380"/>
                <a:gd name="connsiteY17666" fmla="*/ 1735587 h 1847704"/>
                <a:gd name="connsiteX17667" fmla="*/ 526018 w 1842380"/>
                <a:gd name="connsiteY17667" fmla="*/ 1755822 h 1847704"/>
                <a:gd name="connsiteX17668" fmla="*/ 511641 w 1842380"/>
                <a:gd name="connsiteY17668" fmla="*/ 1745705 h 1847704"/>
                <a:gd name="connsiteX17669" fmla="*/ 511641 w 1842380"/>
                <a:gd name="connsiteY17669" fmla="*/ 1714288 h 1847704"/>
                <a:gd name="connsiteX17670" fmla="*/ 526018 w 1842380"/>
                <a:gd name="connsiteY17670" fmla="*/ 1735587 h 1847704"/>
                <a:gd name="connsiteX17671" fmla="*/ 511641 w 1842380"/>
                <a:gd name="connsiteY17671" fmla="*/ 102472 h 1847704"/>
                <a:gd name="connsiteX17672" fmla="*/ 511641 w 1842380"/>
                <a:gd name="connsiteY17672" fmla="*/ 132823 h 1847704"/>
                <a:gd name="connsiteX17673" fmla="*/ 503654 w 1842380"/>
                <a:gd name="connsiteY17673" fmla="*/ 131758 h 1847704"/>
                <a:gd name="connsiteX17674" fmla="*/ 503654 w 1842380"/>
                <a:gd name="connsiteY17674" fmla="*/ 109394 h 1847704"/>
                <a:gd name="connsiteX17675" fmla="*/ 504718 w 1842380"/>
                <a:gd name="connsiteY17675" fmla="*/ 107264 h 1847704"/>
                <a:gd name="connsiteX17676" fmla="*/ 511641 w 1842380"/>
                <a:gd name="connsiteY17676" fmla="*/ 102472 h 1847704"/>
                <a:gd name="connsiteX17677" fmla="*/ 511641 w 1842380"/>
                <a:gd name="connsiteY17677" fmla="*/ 102472 h 1847704"/>
                <a:gd name="connsiteX17678" fmla="*/ 511641 w 1842380"/>
                <a:gd name="connsiteY17678" fmla="*/ 185539 h 1847704"/>
                <a:gd name="connsiteX17679" fmla="*/ 511641 w 1842380"/>
                <a:gd name="connsiteY17679" fmla="*/ 218020 h 1847704"/>
                <a:gd name="connsiteX17680" fmla="*/ 503654 w 1842380"/>
                <a:gd name="connsiteY17680" fmla="*/ 224942 h 1847704"/>
                <a:gd name="connsiteX17681" fmla="*/ 503654 w 1842380"/>
                <a:gd name="connsiteY17681" fmla="*/ 204708 h 1847704"/>
                <a:gd name="connsiteX17682" fmla="*/ 504718 w 1842380"/>
                <a:gd name="connsiteY17682" fmla="*/ 202578 h 1847704"/>
                <a:gd name="connsiteX17683" fmla="*/ 503654 w 1842380"/>
                <a:gd name="connsiteY17683" fmla="*/ 202578 h 1847704"/>
                <a:gd name="connsiteX17684" fmla="*/ 503654 w 1842380"/>
                <a:gd name="connsiteY17684" fmla="*/ 181279 h 1847704"/>
                <a:gd name="connsiteX17685" fmla="*/ 511641 w 1842380"/>
                <a:gd name="connsiteY17685" fmla="*/ 185539 h 1847704"/>
                <a:gd name="connsiteX17686" fmla="*/ 511641 w 1842380"/>
                <a:gd name="connsiteY17686" fmla="*/ 185539 h 1847704"/>
                <a:gd name="connsiteX17687" fmla="*/ 511641 w 1842380"/>
                <a:gd name="connsiteY17687" fmla="*/ 358062 h 1847704"/>
                <a:gd name="connsiteX17688" fmla="*/ 511641 w 1842380"/>
                <a:gd name="connsiteY17688" fmla="*/ 396401 h 1847704"/>
                <a:gd name="connsiteX17689" fmla="*/ 503654 w 1842380"/>
                <a:gd name="connsiteY17689" fmla="*/ 392141 h 1847704"/>
                <a:gd name="connsiteX17690" fmla="*/ 503654 w 1842380"/>
                <a:gd name="connsiteY17690" fmla="*/ 356997 h 1847704"/>
                <a:gd name="connsiteX17691" fmla="*/ 511641 w 1842380"/>
                <a:gd name="connsiteY17691" fmla="*/ 356997 h 1847704"/>
                <a:gd name="connsiteX17692" fmla="*/ 511641 w 1842380"/>
                <a:gd name="connsiteY17692" fmla="*/ 358062 h 1847704"/>
                <a:gd name="connsiteX17693" fmla="*/ 511641 w 1842380"/>
                <a:gd name="connsiteY17693" fmla="*/ 358062 h 1847704"/>
                <a:gd name="connsiteX17694" fmla="*/ 511641 w 1842380"/>
                <a:gd name="connsiteY17694" fmla="*/ 428882 h 1847704"/>
                <a:gd name="connsiteX17695" fmla="*/ 511641 w 1842380"/>
                <a:gd name="connsiteY17695" fmla="*/ 510884 h 1847704"/>
                <a:gd name="connsiteX17696" fmla="*/ 503654 w 1842380"/>
                <a:gd name="connsiteY17696" fmla="*/ 515144 h 1847704"/>
                <a:gd name="connsiteX17697" fmla="*/ 503654 w 1842380"/>
                <a:gd name="connsiteY17697" fmla="*/ 484792 h 1847704"/>
                <a:gd name="connsiteX17698" fmla="*/ 505783 w 1842380"/>
                <a:gd name="connsiteY17698" fmla="*/ 480533 h 1847704"/>
                <a:gd name="connsiteX17699" fmla="*/ 503654 w 1842380"/>
                <a:gd name="connsiteY17699" fmla="*/ 474675 h 1847704"/>
                <a:gd name="connsiteX17700" fmla="*/ 503654 w 1842380"/>
                <a:gd name="connsiteY17700" fmla="*/ 435272 h 1847704"/>
                <a:gd name="connsiteX17701" fmla="*/ 510576 w 1842380"/>
                <a:gd name="connsiteY17701" fmla="*/ 431012 h 1847704"/>
                <a:gd name="connsiteX17702" fmla="*/ 511641 w 1842380"/>
                <a:gd name="connsiteY17702" fmla="*/ 428882 h 1847704"/>
                <a:gd name="connsiteX17703" fmla="*/ 511641 w 1842380"/>
                <a:gd name="connsiteY17703" fmla="*/ 428882 h 1847704"/>
                <a:gd name="connsiteX17704" fmla="*/ 511641 w 1842380"/>
                <a:gd name="connsiteY17704" fmla="*/ 570522 h 1847704"/>
                <a:gd name="connsiteX17705" fmla="*/ 511641 w 1842380"/>
                <a:gd name="connsiteY17705" fmla="*/ 582769 h 1847704"/>
                <a:gd name="connsiteX17706" fmla="*/ 503654 w 1842380"/>
                <a:gd name="connsiteY17706" fmla="*/ 592886 h 1847704"/>
                <a:gd name="connsiteX17707" fmla="*/ 503654 w 1842380"/>
                <a:gd name="connsiteY17707" fmla="*/ 578509 h 1847704"/>
                <a:gd name="connsiteX17708" fmla="*/ 511641 w 1842380"/>
                <a:gd name="connsiteY17708" fmla="*/ 570522 h 1847704"/>
                <a:gd name="connsiteX17709" fmla="*/ 511641 w 1842380"/>
                <a:gd name="connsiteY17709" fmla="*/ 570522 h 1847704"/>
                <a:gd name="connsiteX17710" fmla="*/ 511641 w 1842380"/>
                <a:gd name="connsiteY17710" fmla="*/ 598743 h 1847704"/>
                <a:gd name="connsiteX17711" fmla="*/ 511641 w 1842380"/>
                <a:gd name="connsiteY17711" fmla="*/ 609925 h 1847704"/>
                <a:gd name="connsiteX17712" fmla="*/ 503654 w 1842380"/>
                <a:gd name="connsiteY17712" fmla="*/ 609925 h 1847704"/>
                <a:gd name="connsiteX17713" fmla="*/ 503654 w 1842380"/>
                <a:gd name="connsiteY17713" fmla="*/ 598743 h 1847704"/>
                <a:gd name="connsiteX17714" fmla="*/ 511641 w 1842380"/>
                <a:gd name="connsiteY17714" fmla="*/ 598743 h 1847704"/>
                <a:gd name="connsiteX17715" fmla="*/ 511641 w 1842380"/>
                <a:gd name="connsiteY17715" fmla="*/ 598743 h 1847704"/>
                <a:gd name="connsiteX17716" fmla="*/ 511641 w 1842380"/>
                <a:gd name="connsiteY17716" fmla="*/ 638147 h 1847704"/>
                <a:gd name="connsiteX17717" fmla="*/ 511641 w 1842380"/>
                <a:gd name="connsiteY17717" fmla="*/ 649329 h 1847704"/>
                <a:gd name="connsiteX17718" fmla="*/ 503654 w 1842380"/>
                <a:gd name="connsiteY17718" fmla="*/ 649329 h 1847704"/>
                <a:gd name="connsiteX17719" fmla="*/ 503654 w 1842380"/>
                <a:gd name="connsiteY17719" fmla="*/ 638147 h 1847704"/>
                <a:gd name="connsiteX17720" fmla="*/ 511641 w 1842380"/>
                <a:gd name="connsiteY17720" fmla="*/ 638147 h 1847704"/>
                <a:gd name="connsiteX17721" fmla="*/ 511641 w 1842380"/>
                <a:gd name="connsiteY17721" fmla="*/ 638147 h 1847704"/>
                <a:gd name="connsiteX17722" fmla="*/ 511641 w 1842380"/>
                <a:gd name="connsiteY17722" fmla="*/ 656251 h 1847704"/>
                <a:gd name="connsiteX17723" fmla="*/ 511641 w 1842380"/>
                <a:gd name="connsiteY17723" fmla="*/ 674355 h 1847704"/>
                <a:gd name="connsiteX17724" fmla="*/ 503654 w 1842380"/>
                <a:gd name="connsiteY17724" fmla="*/ 681277 h 1847704"/>
                <a:gd name="connsiteX17725" fmla="*/ 503654 w 1842380"/>
                <a:gd name="connsiteY17725" fmla="*/ 669030 h 1847704"/>
                <a:gd name="connsiteX17726" fmla="*/ 511641 w 1842380"/>
                <a:gd name="connsiteY17726" fmla="*/ 656251 h 1847704"/>
                <a:gd name="connsiteX17727" fmla="*/ 511641 w 1842380"/>
                <a:gd name="connsiteY17727" fmla="*/ 656251 h 1847704"/>
                <a:gd name="connsiteX17728" fmla="*/ 511641 w 1842380"/>
                <a:gd name="connsiteY17728" fmla="*/ 737188 h 1847704"/>
                <a:gd name="connsiteX17729" fmla="*/ 511641 w 1842380"/>
                <a:gd name="connsiteY17729" fmla="*/ 803748 h 1847704"/>
                <a:gd name="connsiteX17730" fmla="*/ 510576 w 1842380"/>
                <a:gd name="connsiteY17730" fmla="*/ 804813 h 1847704"/>
                <a:gd name="connsiteX17731" fmla="*/ 508446 w 1842380"/>
                <a:gd name="connsiteY17731" fmla="*/ 804813 h 1847704"/>
                <a:gd name="connsiteX17732" fmla="*/ 504186 w 1842380"/>
                <a:gd name="connsiteY17732" fmla="*/ 805878 h 1847704"/>
                <a:gd name="connsiteX17733" fmla="*/ 504186 w 1842380"/>
                <a:gd name="connsiteY17733" fmla="*/ 805878 h 1847704"/>
                <a:gd name="connsiteX17734" fmla="*/ 504186 w 1842380"/>
                <a:gd name="connsiteY17734" fmla="*/ 750500 h 1847704"/>
                <a:gd name="connsiteX17735" fmla="*/ 504186 w 1842380"/>
                <a:gd name="connsiteY17735" fmla="*/ 748370 h 1847704"/>
                <a:gd name="connsiteX17736" fmla="*/ 505251 w 1842380"/>
                <a:gd name="connsiteY17736" fmla="*/ 742513 h 1847704"/>
                <a:gd name="connsiteX17737" fmla="*/ 509511 w 1842380"/>
                <a:gd name="connsiteY17737" fmla="*/ 738253 h 1847704"/>
                <a:gd name="connsiteX17738" fmla="*/ 511641 w 1842380"/>
                <a:gd name="connsiteY17738" fmla="*/ 737188 h 1847704"/>
                <a:gd name="connsiteX17739" fmla="*/ 511641 w 1842380"/>
                <a:gd name="connsiteY17739" fmla="*/ 737188 h 1847704"/>
                <a:gd name="connsiteX17740" fmla="*/ 511641 w 1842380"/>
                <a:gd name="connsiteY17740" fmla="*/ 905984 h 1847704"/>
                <a:gd name="connsiteX17741" fmla="*/ 511641 w 1842380"/>
                <a:gd name="connsiteY17741" fmla="*/ 912906 h 1847704"/>
                <a:gd name="connsiteX17742" fmla="*/ 509511 w 1842380"/>
                <a:gd name="connsiteY17742" fmla="*/ 912906 h 1847704"/>
                <a:gd name="connsiteX17743" fmla="*/ 511641 w 1842380"/>
                <a:gd name="connsiteY17743" fmla="*/ 917166 h 1847704"/>
                <a:gd name="connsiteX17744" fmla="*/ 511641 w 1842380"/>
                <a:gd name="connsiteY17744" fmla="*/ 949647 h 1847704"/>
                <a:gd name="connsiteX17745" fmla="*/ 503654 w 1842380"/>
                <a:gd name="connsiteY17745" fmla="*/ 917166 h 1847704"/>
                <a:gd name="connsiteX17746" fmla="*/ 503654 w 1842380"/>
                <a:gd name="connsiteY17746" fmla="*/ 907049 h 1847704"/>
                <a:gd name="connsiteX17747" fmla="*/ 511641 w 1842380"/>
                <a:gd name="connsiteY17747" fmla="*/ 905984 h 1847704"/>
                <a:gd name="connsiteX17748" fmla="*/ 511641 w 1842380"/>
                <a:gd name="connsiteY17748" fmla="*/ 905984 h 1847704"/>
                <a:gd name="connsiteX17749" fmla="*/ 511641 w 1842380"/>
                <a:gd name="connsiteY17749" fmla="*/ 955504 h 1847704"/>
                <a:gd name="connsiteX17750" fmla="*/ 511641 w 1842380"/>
                <a:gd name="connsiteY17750" fmla="*/ 962427 h 1847704"/>
                <a:gd name="connsiteX17751" fmla="*/ 503654 w 1842380"/>
                <a:gd name="connsiteY17751" fmla="*/ 963492 h 1847704"/>
                <a:gd name="connsiteX17752" fmla="*/ 503654 w 1842380"/>
                <a:gd name="connsiteY17752" fmla="*/ 956569 h 1847704"/>
                <a:gd name="connsiteX17753" fmla="*/ 511641 w 1842380"/>
                <a:gd name="connsiteY17753" fmla="*/ 955504 h 1847704"/>
                <a:gd name="connsiteX17754" fmla="*/ 511641 w 1842380"/>
                <a:gd name="connsiteY17754" fmla="*/ 955504 h 1847704"/>
                <a:gd name="connsiteX17755" fmla="*/ 511641 w 1842380"/>
                <a:gd name="connsiteY17755" fmla="*/ 1028987 h 1847704"/>
                <a:gd name="connsiteX17756" fmla="*/ 511641 w 1842380"/>
                <a:gd name="connsiteY17756" fmla="*/ 1055078 h 1847704"/>
                <a:gd name="connsiteX17757" fmla="*/ 510576 w 1842380"/>
                <a:gd name="connsiteY17757" fmla="*/ 1052948 h 1847704"/>
                <a:gd name="connsiteX17758" fmla="*/ 508446 w 1842380"/>
                <a:gd name="connsiteY17758" fmla="*/ 1050818 h 1847704"/>
                <a:gd name="connsiteX17759" fmla="*/ 506316 w 1842380"/>
                <a:gd name="connsiteY17759" fmla="*/ 1048688 h 1847704"/>
                <a:gd name="connsiteX17760" fmla="*/ 504186 w 1842380"/>
                <a:gd name="connsiteY17760" fmla="*/ 1046559 h 1847704"/>
                <a:gd name="connsiteX17761" fmla="*/ 504186 w 1842380"/>
                <a:gd name="connsiteY17761" fmla="*/ 1045494 h 1847704"/>
                <a:gd name="connsiteX17762" fmla="*/ 504186 w 1842380"/>
                <a:gd name="connsiteY17762" fmla="*/ 1033247 h 1847704"/>
                <a:gd name="connsiteX17763" fmla="*/ 504186 w 1842380"/>
                <a:gd name="connsiteY17763" fmla="*/ 1032182 h 1847704"/>
                <a:gd name="connsiteX17764" fmla="*/ 508446 w 1842380"/>
                <a:gd name="connsiteY17764" fmla="*/ 1031117 h 1847704"/>
                <a:gd name="connsiteX17765" fmla="*/ 511641 w 1842380"/>
                <a:gd name="connsiteY17765" fmla="*/ 1028987 h 1847704"/>
                <a:gd name="connsiteX17766" fmla="*/ 511641 w 1842380"/>
                <a:gd name="connsiteY17766" fmla="*/ 1028987 h 1847704"/>
                <a:gd name="connsiteX17767" fmla="*/ 511641 w 1842380"/>
                <a:gd name="connsiteY17767" fmla="*/ 1104066 h 1847704"/>
                <a:gd name="connsiteX17768" fmla="*/ 511641 w 1842380"/>
                <a:gd name="connsiteY17768" fmla="*/ 1115248 h 1847704"/>
                <a:gd name="connsiteX17769" fmla="*/ 511641 w 1842380"/>
                <a:gd name="connsiteY17769" fmla="*/ 1115248 h 1847704"/>
                <a:gd name="connsiteX17770" fmla="*/ 510576 w 1842380"/>
                <a:gd name="connsiteY17770" fmla="*/ 1112054 h 1847704"/>
                <a:gd name="connsiteX17771" fmla="*/ 509511 w 1842380"/>
                <a:gd name="connsiteY17771" fmla="*/ 1108859 h 1847704"/>
                <a:gd name="connsiteX17772" fmla="*/ 510576 w 1842380"/>
                <a:gd name="connsiteY17772" fmla="*/ 1106729 h 1847704"/>
                <a:gd name="connsiteX17773" fmla="*/ 511641 w 1842380"/>
                <a:gd name="connsiteY17773" fmla="*/ 1104066 h 1847704"/>
                <a:gd name="connsiteX17774" fmla="*/ 511641 w 1842380"/>
                <a:gd name="connsiteY17774" fmla="*/ 1104066 h 1847704"/>
                <a:gd name="connsiteX17775" fmla="*/ 511641 w 1842380"/>
                <a:gd name="connsiteY17775" fmla="*/ 1194055 h 1847704"/>
                <a:gd name="connsiteX17776" fmla="*/ 511641 w 1842380"/>
                <a:gd name="connsiteY17776" fmla="*/ 1232394 h 1847704"/>
                <a:gd name="connsiteX17777" fmla="*/ 503654 w 1842380"/>
                <a:gd name="connsiteY17777" fmla="*/ 1248368 h 1847704"/>
                <a:gd name="connsiteX17778" fmla="*/ 503654 w 1842380"/>
                <a:gd name="connsiteY17778" fmla="*/ 1222277 h 1847704"/>
                <a:gd name="connsiteX17779" fmla="*/ 506848 w 1842380"/>
                <a:gd name="connsiteY17779" fmla="*/ 1211095 h 1847704"/>
                <a:gd name="connsiteX17780" fmla="*/ 503654 w 1842380"/>
                <a:gd name="connsiteY17780" fmla="*/ 1198848 h 1847704"/>
                <a:gd name="connsiteX17781" fmla="*/ 503654 w 1842380"/>
                <a:gd name="connsiteY17781" fmla="*/ 1182873 h 1847704"/>
                <a:gd name="connsiteX17782" fmla="*/ 511641 w 1842380"/>
                <a:gd name="connsiteY17782" fmla="*/ 1194055 h 1847704"/>
                <a:gd name="connsiteX17783" fmla="*/ 511641 w 1842380"/>
                <a:gd name="connsiteY17783" fmla="*/ 1194055 h 1847704"/>
                <a:gd name="connsiteX17784" fmla="*/ 511641 w 1842380"/>
                <a:gd name="connsiteY17784" fmla="*/ 1285642 h 1847704"/>
                <a:gd name="connsiteX17785" fmla="*/ 511641 w 1842380"/>
                <a:gd name="connsiteY17785" fmla="*/ 1297889 h 1847704"/>
                <a:gd name="connsiteX17786" fmla="*/ 503654 w 1842380"/>
                <a:gd name="connsiteY17786" fmla="*/ 1289902 h 1847704"/>
                <a:gd name="connsiteX17787" fmla="*/ 503654 w 1842380"/>
                <a:gd name="connsiteY17787" fmla="*/ 1273927 h 1847704"/>
                <a:gd name="connsiteX17788" fmla="*/ 511641 w 1842380"/>
                <a:gd name="connsiteY17788" fmla="*/ 1285642 h 1847704"/>
                <a:gd name="connsiteX17789" fmla="*/ 511641 w 1842380"/>
                <a:gd name="connsiteY17789" fmla="*/ 1285642 h 1847704"/>
                <a:gd name="connsiteX17790" fmla="*/ 511641 w 1842380"/>
                <a:gd name="connsiteY17790" fmla="*/ 1632286 h 1847704"/>
                <a:gd name="connsiteX17791" fmla="*/ 511641 w 1842380"/>
                <a:gd name="connsiteY17791" fmla="*/ 1648261 h 1847704"/>
                <a:gd name="connsiteX17792" fmla="*/ 508446 w 1842380"/>
                <a:gd name="connsiteY17792" fmla="*/ 1647196 h 1847704"/>
                <a:gd name="connsiteX17793" fmla="*/ 511641 w 1842380"/>
                <a:gd name="connsiteY17793" fmla="*/ 1714821 h 1847704"/>
                <a:gd name="connsiteX17794" fmla="*/ 511641 w 1842380"/>
                <a:gd name="connsiteY17794" fmla="*/ 1746237 h 1847704"/>
                <a:gd name="connsiteX17795" fmla="*/ 503654 w 1842380"/>
                <a:gd name="connsiteY17795" fmla="*/ 1738250 h 1847704"/>
                <a:gd name="connsiteX17796" fmla="*/ 503654 w 1842380"/>
                <a:gd name="connsiteY17796" fmla="*/ 1738250 h 1847704"/>
                <a:gd name="connsiteX17797" fmla="*/ 503654 w 1842380"/>
                <a:gd name="connsiteY17797" fmla="*/ 1630156 h 1847704"/>
                <a:gd name="connsiteX17798" fmla="*/ 511641 w 1842380"/>
                <a:gd name="connsiteY17798" fmla="*/ 1632286 h 1847704"/>
                <a:gd name="connsiteX17799" fmla="*/ 511641 w 1842380"/>
                <a:gd name="connsiteY17799" fmla="*/ 1632286 h 1847704"/>
                <a:gd name="connsiteX17800" fmla="*/ 503654 w 1842380"/>
                <a:gd name="connsiteY17800" fmla="*/ 1428347 h 1847704"/>
                <a:gd name="connsiteX17801" fmla="*/ 503654 w 1842380"/>
                <a:gd name="connsiteY17801" fmla="*/ 1403320 h 1847704"/>
                <a:gd name="connsiteX17802" fmla="*/ 510576 w 1842380"/>
                <a:gd name="connsiteY17802" fmla="*/ 1410242 h 1847704"/>
                <a:gd name="connsiteX17803" fmla="*/ 503654 w 1842380"/>
                <a:gd name="connsiteY17803" fmla="*/ 1428347 h 1847704"/>
                <a:gd name="connsiteX17804" fmla="*/ 503654 w 1842380"/>
                <a:gd name="connsiteY17804" fmla="*/ 1428347 h 1847704"/>
                <a:gd name="connsiteX17805" fmla="*/ 503654 w 1842380"/>
                <a:gd name="connsiteY17805" fmla="*/ 1087560 h 1847704"/>
                <a:gd name="connsiteX17806" fmla="*/ 503654 w 1842380"/>
                <a:gd name="connsiteY17806" fmla="*/ 1071585 h 1847704"/>
                <a:gd name="connsiteX17807" fmla="*/ 504718 w 1842380"/>
                <a:gd name="connsiteY17807" fmla="*/ 1072650 h 1847704"/>
                <a:gd name="connsiteX17808" fmla="*/ 505783 w 1842380"/>
                <a:gd name="connsiteY17808" fmla="*/ 1074780 h 1847704"/>
                <a:gd name="connsiteX17809" fmla="*/ 507913 w 1842380"/>
                <a:gd name="connsiteY17809" fmla="*/ 1074780 h 1847704"/>
                <a:gd name="connsiteX17810" fmla="*/ 508978 w 1842380"/>
                <a:gd name="connsiteY17810" fmla="*/ 1075845 h 1847704"/>
                <a:gd name="connsiteX17811" fmla="*/ 508978 w 1842380"/>
                <a:gd name="connsiteY17811" fmla="*/ 1076910 h 1847704"/>
                <a:gd name="connsiteX17812" fmla="*/ 508978 w 1842380"/>
                <a:gd name="connsiteY17812" fmla="*/ 1079040 h 1847704"/>
                <a:gd name="connsiteX17813" fmla="*/ 508978 w 1842380"/>
                <a:gd name="connsiteY17813" fmla="*/ 1081170 h 1847704"/>
                <a:gd name="connsiteX17814" fmla="*/ 507913 w 1842380"/>
                <a:gd name="connsiteY17814" fmla="*/ 1082235 h 1847704"/>
                <a:gd name="connsiteX17815" fmla="*/ 505783 w 1842380"/>
                <a:gd name="connsiteY17815" fmla="*/ 1084365 h 1847704"/>
                <a:gd name="connsiteX17816" fmla="*/ 504718 w 1842380"/>
                <a:gd name="connsiteY17816" fmla="*/ 1086495 h 1847704"/>
                <a:gd name="connsiteX17817" fmla="*/ 503654 w 1842380"/>
                <a:gd name="connsiteY17817" fmla="*/ 1086495 h 1847704"/>
                <a:gd name="connsiteX17818" fmla="*/ 503654 w 1842380"/>
                <a:gd name="connsiteY17818" fmla="*/ 1087560 h 1847704"/>
                <a:gd name="connsiteX17819" fmla="*/ 503654 w 1842380"/>
                <a:gd name="connsiteY17819" fmla="*/ 857528 h 1847704"/>
                <a:gd name="connsiteX17820" fmla="*/ 503654 w 1842380"/>
                <a:gd name="connsiteY17820" fmla="*/ 822385 h 1847704"/>
                <a:gd name="connsiteX17821" fmla="*/ 506848 w 1842380"/>
                <a:gd name="connsiteY17821" fmla="*/ 825579 h 1847704"/>
                <a:gd name="connsiteX17822" fmla="*/ 507913 w 1842380"/>
                <a:gd name="connsiteY17822" fmla="*/ 829839 h 1847704"/>
                <a:gd name="connsiteX17823" fmla="*/ 506848 w 1842380"/>
                <a:gd name="connsiteY17823" fmla="*/ 835697 h 1847704"/>
                <a:gd name="connsiteX17824" fmla="*/ 506848 w 1842380"/>
                <a:gd name="connsiteY17824" fmla="*/ 839956 h 1847704"/>
                <a:gd name="connsiteX17825" fmla="*/ 504718 w 1842380"/>
                <a:gd name="connsiteY17825" fmla="*/ 844216 h 1847704"/>
                <a:gd name="connsiteX17826" fmla="*/ 503654 w 1842380"/>
                <a:gd name="connsiteY17826" fmla="*/ 852203 h 1847704"/>
                <a:gd name="connsiteX17827" fmla="*/ 503654 w 1842380"/>
                <a:gd name="connsiteY17827" fmla="*/ 855398 h 1847704"/>
                <a:gd name="connsiteX17828" fmla="*/ 503654 w 1842380"/>
                <a:gd name="connsiteY17828" fmla="*/ 857528 h 1847704"/>
                <a:gd name="connsiteX17829" fmla="*/ 503654 w 1842380"/>
                <a:gd name="connsiteY17829" fmla="*/ 108862 h 1847704"/>
                <a:gd name="connsiteX17830" fmla="*/ 503654 w 1842380"/>
                <a:gd name="connsiteY17830" fmla="*/ 131758 h 1847704"/>
                <a:gd name="connsiteX17831" fmla="*/ 496731 w 1842380"/>
                <a:gd name="connsiteY17831" fmla="*/ 131758 h 1847704"/>
                <a:gd name="connsiteX17832" fmla="*/ 496731 w 1842380"/>
                <a:gd name="connsiteY17832" fmla="*/ 113654 h 1847704"/>
                <a:gd name="connsiteX17833" fmla="*/ 497796 w 1842380"/>
                <a:gd name="connsiteY17833" fmla="*/ 113654 h 1847704"/>
                <a:gd name="connsiteX17834" fmla="*/ 503654 w 1842380"/>
                <a:gd name="connsiteY17834" fmla="*/ 108862 h 1847704"/>
                <a:gd name="connsiteX17835" fmla="*/ 503654 w 1842380"/>
                <a:gd name="connsiteY17835" fmla="*/ 108862 h 1847704"/>
                <a:gd name="connsiteX17836" fmla="*/ 503654 w 1842380"/>
                <a:gd name="connsiteY17836" fmla="*/ 181279 h 1847704"/>
                <a:gd name="connsiteX17837" fmla="*/ 503654 w 1842380"/>
                <a:gd name="connsiteY17837" fmla="*/ 202578 h 1847704"/>
                <a:gd name="connsiteX17838" fmla="*/ 496731 w 1842380"/>
                <a:gd name="connsiteY17838" fmla="*/ 200448 h 1847704"/>
                <a:gd name="connsiteX17839" fmla="*/ 496731 w 1842380"/>
                <a:gd name="connsiteY17839" fmla="*/ 179149 h 1847704"/>
                <a:gd name="connsiteX17840" fmla="*/ 503654 w 1842380"/>
                <a:gd name="connsiteY17840" fmla="*/ 181279 h 1847704"/>
                <a:gd name="connsiteX17841" fmla="*/ 503654 w 1842380"/>
                <a:gd name="connsiteY17841" fmla="*/ 181279 h 1847704"/>
                <a:gd name="connsiteX17842" fmla="*/ 503654 w 1842380"/>
                <a:gd name="connsiteY17842" fmla="*/ 204708 h 1847704"/>
                <a:gd name="connsiteX17843" fmla="*/ 503654 w 1842380"/>
                <a:gd name="connsiteY17843" fmla="*/ 224942 h 1847704"/>
                <a:gd name="connsiteX17844" fmla="*/ 496731 w 1842380"/>
                <a:gd name="connsiteY17844" fmla="*/ 229202 h 1847704"/>
                <a:gd name="connsiteX17845" fmla="*/ 496731 w 1842380"/>
                <a:gd name="connsiteY17845" fmla="*/ 210033 h 1847704"/>
                <a:gd name="connsiteX17846" fmla="*/ 503654 w 1842380"/>
                <a:gd name="connsiteY17846" fmla="*/ 204708 h 1847704"/>
                <a:gd name="connsiteX17847" fmla="*/ 503654 w 1842380"/>
                <a:gd name="connsiteY17847" fmla="*/ 204708 h 1847704"/>
                <a:gd name="connsiteX17848" fmla="*/ 503654 w 1842380"/>
                <a:gd name="connsiteY17848" fmla="*/ 356465 h 1847704"/>
                <a:gd name="connsiteX17849" fmla="*/ 503654 w 1842380"/>
                <a:gd name="connsiteY17849" fmla="*/ 391608 h 1847704"/>
                <a:gd name="connsiteX17850" fmla="*/ 496731 w 1842380"/>
                <a:gd name="connsiteY17850" fmla="*/ 390543 h 1847704"/>
                <a:gd name="connsiteX17851" fmla="*/ 496731 w 1842380"/>
                <a:gd name="connsiteY17851" fmla="*/ 359127 h 1847704"/>
                <a:gd name="connsiteX17852" fmla="*/ 503654 w 1842380"/>
                <a:gd name="connsiteY17852" fmla="*/ 356465 h 1847704"/>
                <a:gd name="connsiteX17853" fmla="*/ 503654 w 1842380"/>
                <a:gd name="connsiteY17853" fmla="*/ 356465 h 1847704"/>
                <a:gd name="connsiteX17854" fmla="*/ 503654 w 1842380"/>
                <a:gd name="connsiteY17854" fmla="*/ 435272 h 1847704"/>
                <a:gd name="connsiteX17855" fmla="*/ 503654 w 1842380"/>
                <a:gd name="connsiteY17855" fmla="*/ 474675 h 1847704"/>
                <a:gd name="connsiteX17856" fmla="*/ 497264 w 1842380"/>
                <a:gd name="connsiteY17856" fmla="*/ 473610 h 1847704"/>
                <a:gd name="connsiteX17857" fmla="*/ 497264 w 1842380"/>
                <a:gd name="connsiteY17857" fmla="*/ 416102 h 1847704"/>
                <a:gd name="connsiteX17858" fmla="*/ 498329 w 1842380"/>
                <a:gd name="connsiteY17858" fmla="*/ 419297 h 1847704"/>
                <a:gd name="connsiteX17859" fmla="*/ 503654 w 1842380"/>
                <a:gd name="connsiteY17859" fmla="*/ 435272 h 1847704"/>
                <a:gd name="connsiteX17860" fmla="*/ 503654 w 1842380"/>
                <a:gd name="connsiteY17860" fmla="*/ 435272 h 1847704"/>
                <a:gd name="connsiteX17861" fmla="*/ 503654 w 1842380"/>
                <a:gd name="connsiteY17861" fmla="*/ 435272 h 1847704"/>
                <a:gd name="connsiteX17862" fmla="*/ 503654 w 1842380"/>
                <a:gd name="connsiteY17862" fmla="*/ 484792 h 1847704"/>
                <a:gd name="connsiteX17863" fmla="*/ 503654 w 1842380"/>
                <a:gd name="connsiteY17863" fmla="*/ 515144 h 1847704"/>
                <a:gd name="connsiteX17864" fmla="*/ 496731 w 1842380"/>
                <a:gd name="connsiteY17864" fmla="*/ 519404 h 1847704"/>
                <a:gd name="connsiteX17865" fmla="*/ 496731 w 1842380"/>
                <a:gd name="connsiteY17865" fmla="*/ 492247 h 1847704"/>
                <a:gd name="connsiteX17866" fmla="*/ 503654 w 1842380"/>
                <a:gd name="connsiteY17866" fmla="*/ 484792 h 1847704"/>
                <a:gd name="connsiteX17867" fmla="*/ 503654 w 1842380"/>
                <a:gd name="connsiteY17867" fmla="*/ 484792 h 1847704"/>
                <a:gd name="connsiteX17868" fmla="*/ 503654 w 1842380"/>
                <a:gd name="connsiteY17868" fmla="*/ 578509 h 1847704"/>
                <a:gd name="connsiteX17869" fmla="*/ 503654 w 1842380"/>
                <a:gd name="connsiteY17869" fmla="*/ 592886 h 1847704"/>
                <a:gd name="connsiteX17870" fmla="*/ 501524 w 1842380"/>
                <a:gd name="connsiteY17870" fmla="*/ 597146 h 1847704"/>
                <a:gd name="connsiteX17871" fmla="*/ 501524 w 1842380"/>
                <a:gd name="connsiteY17871" fmla="*/ 597146 h 1847704"/>
                <a:gd name="connsiteX17872" fmla="*/ 500459 w 1842380"/>
                <a:gd name="connsiteY17872" fmla="*/ 598211 h 1847704"/>
                <a:gd name="connsiteX17873" fmla="*/ 503654 w 1842380"/>
                <a:gd name="connsiteY17873" fmla="*/ 598211 h 1847704"/>
                <a:gd name="connsiteX17874" fmla="*/ 503654 w 1842380"/>
                <a:gd name="connsiteY17874" fmla="*/ 609393 h 1847704"/>
                <a:gd name="connsiteX17875" fmla="*/ 496731 w 1842380"/>
                <a:gd name="connsiteY17875" fmla="*/ 609393 h 1847704"/>
                <a:gd name="connsiteX17876" fmla="*/ 496731 w 1842380"/>
                <a:gd name="connsiteY17876" fmla="*/ 585964 h 1847704"/>
                <a:gd name="connsiteX17877" fmla="*/ 503654 w 1842380"/>
                <a:gd name="connsiteY17877" fmla="*/ 578509 h 1847704"/>
                <a:gd name="connsiteX17878" fmla="*/ 503654 w 1842380"/>
                <a:gd name="connsiteY17878" fmla="*/ 578509 h 1847704"/>
                <a:gd name="connsiteX17879" fmla="*/ 503654 w 1842380"/>
                <a:gd name="connsiteY17879" fmla="*/ 638147 h 1847704"/>
                <a:gd name="connsiteX17880" fmla="*/ 503654 w 1842380"/>
                <a:gd name="connsiteY17880" fmla="*/ 649329 h 1847704"/>
                <a:gd name="connsiteX17881" fmla="*/ 496731 w 1842380"/>
                <a:gd name="connsiteY17881" fmla="*/ 648264 h 1847704"/>
                <a:gd name="connsiteX17882" fmla="*/ 496731 w 1842380"/>
                <a:gd name="connsiteY17882" fmla="*/ 637082 h 1847704"/>
                <a:gd name="connsiteX17883" fmla="*/ 503654 w 1842380"/>
                <a:gd name="connsiteY17883" fmla="*/ 638147 h 1847704"/>
                <a:gd name="connsiteX17884" fmla="*/ 503654 w 1842380"/>
                <a:gd name="connsiteY17884" fmla="*/ 638147 h 1847704"/>
                <a:gd name="connsiteX17885" fmla="*/ 503654 w 1842380"/>
                <a:gd name="connsiteY17885" fmla="*/ 668498 h 1847704"/>
                <a:gd name="connsiteX17886" fmla="*/ 503654 w 1842380"/>
                <a:gd name="connsiteY17886" fmla="*/ 680745 h 1847704"/>
                <a:gd name="connsiteX17887" fmla="*/ 501524 w 1842380"/>
                <a:gd name="connsiteY17887" fmla="*/ 681810 h 1847704"/>
                <a:gd name="connsiteX17888" fmla="*/ 497264 w 1842380"/>
                <a:gd name="connsiteY17888" fmla="*/ 697784 h 1847704"/>
                <a:gd name="connsiteX17889" fmla="*/ 497264 w 1842380"/>
                <a:gd name="connsiteY17889" fmla="*/ 672758 h 1847704"/>
                <a:gd name="connsiteX17890" fmla="*/ 503654 w 1842380"/>
                <a:gd name="connsiteY17890" fmla="*/ 668498 h 1847704"/>
                <a:gd name="connsiteX17891" fmla="*/ 503654 w 1842380"/>
                <a:gd name="connsiteY17891" fmla="*/ 668498 h 1847704"/>
                <a:gd name="connsiteX17892" fmla="*/ 503654 w 1842380"/>
                <a:gd name="connsiteY17892" fmla="*/ 750500 h 1847704"/>
                <a:gd name="connsiteX17893" fmla="*/ 503654 w 1842380"/>
                <a:gd name="connsiteY17893" fmla="*/ 805878 h 1847704"/>
                <a:gd name="connsiteX17894" fmla="*/ 497796 w 1842380"/>
                <a:gd name="connsiteY17894" fmla="*/ 802683 h 1847704"/>
                <a:gd name="connsiteX17895" fmla="*/ 496731 w 1842380"/>
                <a:gd name="connsiteY17895" fmla="*/ 801618 h 1847704"/>
                <a:gd name="connsiteX17896" fmla="*/ 496731 w 1842380"/>
                <a:gd name="connsiteY17896" fmla="*/ 781384 h 1847704"/>
                <a:gd name="connsiteX17897" fmla="*/ 497796 w 1842380"/>
                <a:gd name="connsiteY17897" fmla="*/ 780319 h 1847704"/>
                <a:gd name="connsiteX17898" fmla="*/ 498861 w 1842380"/>
                <a:gd name="connsiteY17898" fmla="*/ 774461 h 1847704"/>
                <a:gd name="connsiteX17899" fmla="*/ 498861 w 1842380"/>
                <a:gd name="connsiteY17899" fmla="*/ 770202 h 1847704"/>
                <a:gd name="connsiteX17900" fmla="*/ 499926 w 1842380"/>
                <a:gd name="connsiteY17900" fmla="*/ 767007 h 1847704"/>
                <a:gd name="connsiteX17901" fmla="*/ 500991 w 1842380"/>
                <a:gd name="connsiteY17901" fmla="*/ 764877 h 1847704"/>
                <a:gd name="connsiteX17902" fmla="*/ 502056 w 1842380"/>
                <a:gd name="connsiteY17902" fmla="*/ 760617 h 1847704"/>
                <a:gd name="connsiteX17903" fmla="*/ 503121 w 1842380"/>
                <a:gd name="connsiteY17903" fmla="*/ 753695 h 1847704"/>
                <a:gd name="connsiteX17904" fmla="*/ 503121 w 1842380"/>
                <a:gd name="connsiteY17904" fmla="*/ 750500 h 1847704"/>
                <a:gd name="connsiteX17905" fmla="*/ 503654 w 1842380"/>
                <a:gd name="connsiteY17905" fmla="*/ 750500 h 1847704"/>
                <a:gd name="connsiteX17906" fmla="*/ 503654 w 1842380"/>
                <a:gd name="connsiteY17906" fmla="*/ 822917 h 1847704"/>
                <a:gd name="connsiteX17907" fmla="*/ 503654 w 1842380"/>
                <a:gd name="connsiteY17907" fmla="*/ 858061 h 1847704"/>
                <a:gd name="connsiteX17908" fmla="*/ 502589 w 1842380"/>
                <a:gd name="connsiteY17908" fmla="*/ 861256 h 1847704"/>
                <a:gd name="connsiteX17909" fmla="*/ 500459 w 1842380"/>
                <a:gd name="connsiteY17909" fmla="*/ 864450 h 1847704"/>
                <a:gd name="connsiteX17910" fmla="*/ 497264 w 1842380"/>
                <a:gd name="connsiteY17910" fmla="*/ 866580 h 1847704"/>
                <a:gd name="connsiteX17911" fmla="*/ 497264 w 1842380"/>
                <a:gd name="connsiteY17911" fmla="*/ 819190 h 1847704"/>
                <a:gd name="connsiteX17912" fmla="*/ 499394 w 1842380"/>
                <a:gd name="connsiteY17912" fmla="*/ 819190 h 1847704"/>
                <a:gd name="connsiteX17913" fmla="*/ 503654 w 1842380"/>
                <a:gd name="connsiteY17913" fmla="*/ 822917 h 1847704"/>
                <a:gd name="connsiteX17914" fmla="*/ 503654 w 1842380"/>
                <a:gd name="connsiteY17914" fmla="*/ 822917 h 1847704"/>
                <a:gd name="connsiteX17915" fmla="*/ 503654 w 1842380"/>
                <a:gd name="connsiteY17915" fmla="*/ 822917 h 1847704"/>
                <a:gd name="connsiteX17916" fmla="*/ 503654 w 1842380"/>
                <a:gd name="connsiteY17916" fmla="*/ 907049 h 1847704"/>
                <a:gd name="connsiteX17917" fmla="*/ 503654 w 1842380"/>
                <a:gd name="connsiteY17917" fmla="*/ 917166 h 1847704"/>
                <a:gd name="connsiteX17918" fmla="*/ 496731 w 1842380"/>
                <a:gd name="connsiteY17918" fmla="*/ 913971 h 1847704"/>
                <a:gd name="connsiteX17919" fmla="*/ 496731 w 1842380"/>
                <a:gd name="connsiteY17919" fmla="*/ 905984 h 1847704"/>
                <a:gd name="connsiteX17920" fmla="*/ 499926 w 1842380"/>
                <a:gd name="connsiteY17920" fmla="*/ 907049 h 1847704"/>
                <a:gd name="connsiteX17921" fmla="*/ 503654 w 1842380"/>
                <a:gd name="connsiteY17921" fmla="*/ 907049 h 1847704"/>
                <a:gd name="connsiteX17922" fmla="*/ 503654 w 1842380"/>
                <a:gd name="connsiteY17922" fmla="*/ 907049 h 1847704"/>
                <a:gd name="connsiteX17923" fmla="*/ 503654 w 1842380"/>
                <a:gd name="connsiteY17923" fmla="*/ 956569 h 1847704"/>
                <a:gd name="connsiteX17924" fmla="*/ 503654 w 1842380"/>
                <a:gd name="connsiteY17924" fmla="*/ 963492 h 1847704"/>
                <a:gd name="connsiteX17925" fmla="*/ 496731 w 1842380"/>
                <a:gd name="connsiteY17925" fmla="*/ 962427 h 1847704"/>
                <a:gd name="connsiteX17926" fmla="*/ 496731 w 1842380"/>
                <a:gd name="connsiteY17926" fmla="*/ 955504 h 1847704"/>
                <a:gd name="connsiteX17927" fmla="*/ 503654 w 1842380"/>
                <a:gd name="connsiteY17927" fmla="*/ 956569 h 1847704"/>
                <a:gd name="connsiteX17928" fmla="*/ 503654 w 1842380"/>
                <a:gd name="connsiteY17928" fmla="*/ 956569 h 1847704"/>
                <a:gd name="connsiteX17929" fmla="*/ 503654 w 1842380"/>
                <a:gd name="connsiteY17929" fmla="*/ 1032182 h 1847704"/>
                <a:gd name="connsiteX17930" fmla="*/ 503654 w 1842380"/>
                <a:gd name="connsiteY17930" fmla="*/ 1044429 h 1847704"/>
                <a:gd name="connsiteX17931" fmla="*/ 502589 w 1842380"/>
                <a:gd name="connsiteY17931" fmla="*/ 1043364 h 1847704"/>
                <a:gd name="connsiteX17932" fmla="*/ 502589 w 1842380"/>
                <a:gd name="connsiteY17932" fmla="*/ 1040169 h 1847704"/>
                <a:gd name="connsiteX17933" fmla="*/ 501524 w 1842380"/>
                <a:gd name="connsiteY17933" fmla="*/ 1036974 h 1847704"/>
                <a:gd name="connsiteX17934" fmla="*/ 501524 w 1842380"/>
                <a:gd name="connsiteY17934" fmla="*/ 1034844 h 1847704"/>
                <a:gd name="connsiteX17935" fmla="*/ 503654 w 1842380"/>
                <a:gd name="connsiteY17935" fmla="*/ 1032182 h 1847704"/>
                <a:gd name="connsiteX17936" fmla="*/ 503654 w 1842380"/>
                <a:gd name="connsiteY17936" fmla="*/ 1032182 h 1847704"/>
                <a:gd name="connsiteX17937" fmla="*/ 503654 w 1842380"/>
                <a:gd name="connsiteY17937" fmla="*/ 1071585 h 1847704"/>
                <a:gd name="connsiteX17938" fmla="*/ 503654 w 1842380"/>
                <a:gd name="connsiteY17938" fmla="*/ 1087560 h 1847704"/>
                <a:gd name="connsiteX17939" fmla="*/ 500459 w 1842380"/>
                <a:gd name="connsiteY17939" fmla="*/ 1088624 h 1847704"/>
                <a:gd name="connsiteX17940" fmla="*/ 497264 w 1842380"/>
                <a:gd name="connsiteY17940" fmla="*/ 1088624 h 1847704"/>
                <a:gd name="connsiteX17941" fmla="*/ 497264 w 1842380"/>
                <a:gd name="connsiteY17941" fmla="*/ 1066260 h 1847704"/>
                <a:gd name="connsiteX17942" fmla="*/ 498329 w 1842380"/>
                <a:gd name="connsiteY17942" fmla="*/ 1067325 h 1847704"/>
                <a:gd name="connsiteX17943" fmla="*/ 500459 w 1842380"/>
                <a:gd name="connsiteY17943" fmla="*/ 1068390 h 1847704"/>
                <a:gd name="connsiteX17944" fmla="*/ 500459 w 1842380"/>
                <a:gd name="connsiteY17944" fmla="*/ 1069455 h 1847704"/>
                <a:gd name="connsiteX17945" fmla="*/ 502589 w 1842380"/>
                <a:gd name="connsiteY17945" fmla="*/ 1071585 h 1847704"/>
                <a:gd name="connsiteX17946" fmla="*/ 503654 w 1842380"/>
                <a:gd name="connsiteY17946" fmla="*/ 1071585 h 1847704"/>
                <a:gd name="connsiteX17947" fmla="*/ 503654 w 1842380"/>
                <a:gd name="connsiteY17947" fmla="*/ 1071585 h 1847704"/>
                <a:gd name="connsiteX17948" fmla="*/ 503654 w 1842380"/>
                <a:gd name="connsiteY17948" fmla="*/ 1182873 h 1847704"/>
                <a:gd name="connsiteX17949" fmla="*/ 503654 w 1842380"/>
                <a:gd name="connsiteY17949" fmla="*/ 1198848 h 1847704"/>
                <a:gd name="connsiteX17950" fmla="*/ 496731 w 1842380"/>
                <a:gd name="connsiteY17950" fmla="*/ 1189796 h 1847704"/>
                <a:gd name="connsiteX17951" fmla="*/ 496731 w 1842380"/>
                <a:gd name="connsiteY17951" fmla="*/ 1176484 h 1847704"/>
                <a:gd name="connsiteX17952" fmla="*/ 503654 w 1842380"/>
                <a:gd name="connsiteY17952" fmla="*/ 1182873 h 1847704"/>
                <a:gd name="connsiteX17953" fmla="*/ 503654 w 1842380"/>
                <a:gd name="connsiteY17953" fmla="*/ 1182873 h 1847704"/>
                <a:gd name="connsiteX17954" fmla="*/ 503654 w 1842380"/>
                <a:gd name="connsiteY17954" fmla="*/ 1222277 h 1847704"/>
                <a:gd name="connsiteX17955" fmla="*/ 503654 w 1842380"/>
                <a:gd name="connsiteY17955" fmla="*/ 1248368 h 1847704"/>
                <a:gd name="connsiteX17956" fmla="*/ 503654 w 1842380"/>
                <a:gd name="connsiteY17956" fmla="*/ 1274460 h 1847704"/>
                <a:gd name="connsiteX17957" fmla="*/ 503654 w 1842380"/>
                <a:gd name="connsiteY17957" fmla="*/ 1290434 h 1847704"/>
                <a:gd name="connsiteX17958" fmla="*/ 496731 w 1842380"/>
                <a:gd name="connsiteY17958" fmla="*/ 1282447 h 1847704"/>
                <a:gd name="connsiteX17959" fmla="*/ 496731 w 1842380"/>
                <a:gd name="connsiteY17959" fmla="*/ 1237186 h 1847704"/>
                <a:gd name="connsiteX17960" fmla="*/ 503654 w 1842380"/>
                <a:gd name="connsiteY17960" fmla="*/ 1222277 h 1847704"/>
                <a:gd name="connsiteX17961" fmla="*/ 503654 w 1842380"/>
                <a:gd name="connsiteY17961" fmla="*/ 1222277 h 1847704"/>
                <a:gd name="connsiteX17962" fmla="*/ 503654 w 1842380"/>
                <a:gd name="connsiteY17962" fmla="*/ 1403852 h 1847704"/>
                <a:gd name="connsiteX17963" fmla="*/ 503654 w 1842380"/>
                <a:gd name="connsiteY17963" fmla="*/ 1428879 h 1847704"/>
                <a:gd name="connsiteX17964" fmla="*/ 496731 w 1842380"/>
                <a:gd name="connsiteY17964" fmla="*/ 1444853 h 1847704"/>
                <a:gd name="connsiteX17965" fmla="*/ 496731 w 1842380"/>
                <a:gd name="connsiteY17965" fmla="*/ 1397463 h 1847704"/>
                <a:gd name="connsiteX17966" fmla="*/ 503654 w 1842380"/>
                <a:gd name="connsiteY17966" fmla="*/ 1403852 h 1847704"/>
                <a:gd name="connsiteX17967" fmla="*/ 503654 w 1842380"/>
                <a:gd name="connsiteY17967" fmla="*/ 1403852 h 1847704"/>
                <a:gd name="connsiteX17968" fmla="*/ 503654 w 1842380"/>
                <a:gd name="connsiteY17968" fmla="*/ 1630156 h 1847704"/>
                <a:gd name="connsiteX17969" fmla="*/ 503654 w 1842380"/>
                <a:gd name="connsiteY17969" fmla="*/ 1738250 h 1847704"/>
                <a:gd name="connsiteX17970" fmla="*/ 496731 w 1842380"/>
                <a:gd name="connsiteY17970" fmla="*/ 1737185 h 1847704"/>
                <a:gd name="connsiteX17971" fmla="*/ 496731 w 1842380"/>
                <a:gd name="connsiteY17971" fmla="*/ 1623234 h 1847704"/>
                <a:gd name="connsiteX17972" fmla="*/ 500991 w 1842380"/>
                <a:gd name="connsiteY17972" fmla="*/ 1630156 h 1847704"/>
                <a:gd name="connsiteX17973" fmla="*/ 503654 w 1842380"/>
                <a:gd name="connsiteY17973" fmla="*/ 1630156 h 1847704"/>
                <a:gd name="connsiteX17974" fmla="*/ 497264 w 1842380"/>
                <a:gd name="connsiteY17974" fmla="*/ 113654 h 1847704"/>
                <a:gd name="connsiteX17975" fmla="*/ 497264 w 1842380"/>
                <a:gd name="connsiteY17975" fmla="*/ 131758 h 1847704"/>
                <a:gd name="connsiteX17976" fmla="*/ 482887 w 1842380"/>
                <a:gd name="connsiteY17976" fmla="*/ 133888 h 1847704"/>
                <a:gd name="connsiteX17977" fmla="*/ 482887 w 1842380"/>
                <a:gd name="connsiteY17977" fmla="*/ 116849 h 1847704"/>
                <a:gd name="connsiteX17978" fmla="*/ 497264 w 1842380"/>
                <a:gd name="connsiteY17978" fmla="*/ 113654 h 1847704"/>
                <a:gd name="connsiteX17979" fmla="*/ 497264 w 1842380"/>
                <a:gd name="connsiteY17979" fmla="*/ 113654 h 1847704"/>
                <a:gd name="connsiteX17980" fmla="*/ 497264 w 1842380"/>
                <a:gd name="connsiteY17980" fmla="*/ 178616 h 1847704"/>
                <a:gd name="connsiteX17981" fmla="*/ 497264 w 1842380"/>
                <a:gd name="connsiteY17981" fmla="*/ 199916 h 1847704"/>
                <a:gd name="connsiteX17982" fmla="*/ 482887 w 1842380"/>
                <a:gd name="connsiteY17982" fmla="*/ 190864 h 1847704"/>
                <a:gd name="connsiteX17983" fmla="*/ 482887 w 1842380"/>
                <a:gd name="connsiteY17983" fmla="*/ 169564 h 1847704"/>
                <a:gd name="connsiteX17984" fmla="*/ 497264 w 1842380"/>
                <a:gd name="connsiteY17984" fmla="*/ 178616 h 1847704"/>
                <a:gd name="connsiteX17985" fmla="*/ 497264 w 1842380"/>
                <a:gd name="connsiteY17985" fmla="*/ 178616 h 1847704"/>
                <a:gd name="connsiteX17986" fmla="*/ 497264 w 1842380"/>
                <a:gd name="connsiteY17986" fmla="*/ 210565 h 1847704"/>
                <a:gd name="connsiteX17987" fmla="*/ 497264 w 1842380"/>
                <a:gd name="connsiteY17987" fmla="*/ 229735 h 1847704"/>
                <a:gd name="connsiteX17988" fmla="*/ 482354 w 1842380"/>
                <a:gd name="connsiteY17988" fmla="*/ 238254 h 1847704"/>
                <a:gd name="connsiteX17989" fmla="*/ 482354 w 1842380"/>
                <a:gd name="connsiteY17989" fmla="*/ 220150 h 1847704"/>
                <a:gd name="connsiteX17990" fmla="*/ 497264 w 1842380"/>
                <a:gd name="connsiteY17990" fmla="*/ 210565 h 1847704"/>
                <a:gd name="connsiteX17991" fmla="*/ 497264 w 1842380"/>
                <a:gd name="connsiteY17991" fmla="*/ 210565 h 1847704"/>
                <a:gd name="connsiteX17992" fmla="*/ 497264 w 1842380"/>
                <a:gd name="connsiteY17992" fmla="*/ 359127 h 1847704"/>
                <a:gd name="connsiteX17993" fmla="*/ 497264 w 1842380"/>
                <a:gd name="connsiteY17993" fmla="*/ 390543 h 1847704"/>
                <a:gd name="connsiteX17994" fmla="*/ 482887 w 1842380"/>
                <a:gd name="connsiteY17994" fmla="*/ 399596 h 1847704"/>
                <a:gd name="connsiteX17995" fmla="*/ 482887 w 1842380"/>
                <a:gd name="connsiteY17995" fmla="*/ 370309 h 1847704"/>
                <a:gd name="connsiteX17996" fmla="*/ 489809 w 1842380"/>
                <a:gd name="connsiteY17996" fmla="*/ 362322 h 1847704"/>
                <a:gd name="connsiteX17997" fmla="*/ 497264 w 1842380"/>
                <a:gd name="connsiteY17997" fmla="*/ 359127 h 1847704"/>
                <a:gd name="connsiteX17998" fmla="*/ 497264 w 1842380"/>
                <a:gd name="connsiteY17998" fmla="*/ 359127 h 1847704"/>
                <a:gd name="connsiteX17999" fmla="*/ 497264 w 1842380"/>
                <a:gd name="connsiteY17999" fmla="*/ 416102 h 1847704"/>
                <a:gd name="connsiteX18000" fmla="*/ 497264 w 1842380"/>
                <a:gd name="connsiteY18000" fmla="*/ 473610 h 1847704"/>
                <a:gd name="connsiteX18001" fmla="*/ 491406 w 1842380"/>
                <a:gd name="connsiteY18001" fmla="*/ 475740 h 1847704"/>
                <a:gd name="connsiteX18002" fmla="*/ 482354 w 1842380"/>
                <a:gd name="connsiteY18002" fmla="*/ 486922 h 1847704"/>
                <a:gd name="connsiteX18003" fmla="*/ 482354 w 1842380"/>
                <a:gd name="connsiteY18003" fmla="*/ 453376 h 1847704"/>
                <a:gd name="connsiteX18004" fmla="*/ 485549 w 1842380"/>
                <a:gd name="connsiteY18004" fmla="*/ 450181 h 1847704"/>
                <a:gd name="connsiteX18005" fmla="*/ 482354 w 1842380"/>
                <a:gd name="connsiteY18005" fmla="*/ 442194 h 1847704"/>
                <a:gd name="connsiteX18006" fmla="*/ 482354 w 1842380"/>
                <a:gd name="connsiteY18006" fmla="*/ 415037 h 1847704"/>
                <a:gd name="connsiteX18007" fmla="*/ 497264 w 1842380"/>
                <a:gd name="connsiteY18007" fmla="*/ 416102 h 1847704"/>
                <a:gd name="connsiteX18008" fmla="*/ 497264 w 1842380"/>
                <a:gd name="connsiteY18008" fmla="*/ 416102 h 1847704"/>
                <a:gd name="connsiteX18009" fmla="*/ 497264 w 1842380"/>
                <a:gd name="connsiteY18009" fmla="*/ 492780 h 1847704"/>
                <a:gd name="connsiteX18010" fmla="*/ 497264 w 1842380"/>
                <a:gd name="connsiteY18010" fmla="*/ 519936 h 1847704"/>
                <a:gd name="connsiteX18011" fmla="*/ 489277 w 1842380"/>
                <a:gd name="connsiteY18011" fmla="*/ 526858 h 1847704"/>
                <a:gd name="connsiteX18012" fmla="*/ 482354 w 1842380"/>
                <a:gd name="connsiteY18012" fmla="*/ 525793 h 1847704"/>
                <a:gd name="connsiteX18013" fmla="*/ 482354 w 1842380"/>
                <a:gd name="connsiteY18013" fmla="*/ 508754 h 1847704"/>
                <a:gd name="connsiteX18014" fmla="*/ 497264 w 1842380"/>
                <a:gd name="connsiteY18014" fmla="*/ 492780 h 1847704"/>
                <a:gd name="connsiteX18015" fmla="*/ 497264 w 1842380"/>
                <a:gd name="connsiteY18015" fmla="*/ 492780 h 1847704"/>
                <a:gd name="connsiteX18016" fmla="*/ 497264 w 1842380"/>
                <a:gd name="connsiteY18016" fmla="*/ 586496 h 1847704"/>
                <a:gd name="connsiteX18017" fmla="*/ 497264 w 1842380"/>
                <a:gd name="connsiteY18017" fmla="*/ 609925 h 1847704"/>
                <a:gd name="connsiteX18018" fmla="*/ 482887 w 1842380"/>
                <a:gd name="connsiteY18018" fmla="*/ 620042 h 1847704"/>
                <a:gd name="connsiteX18019" fmla="*/ 482887 w 1842380"/>
                <a:gd name="connsiteY18019" fmla="*/ 606730 h 1847704"/>
                <a:gd name="connsiteX18020" fmla="*/ 488744 w 1842380"/>
                <a:gd name="connsiteY18020" fmla="*/ 603535 h 1847704"/>
                <a:gd name="connsiteX18021" fmla="*/ 490874 w 1842380"/>
                <a:gd name="connsiteY18021" fmla="*/ 597678 h 1847704"/>
                <a:gd name="connsiteX18022" fmla="*/ 497264 w 1842380"/>
                <a:gd name="connsiteY18022" fmla="*/ 586496 h 1847704"/>
                <a:gd name="connsiteX18023" fmla="*/ 497264 w 1842380"/>
                <a:gd name="connsiteY18023" fmla="*/ 586496 h 1847704"/>
                <a:gd name="connsiteX18024" fmla="*/ 497264 w 1842380"/>
                <a:gd name="connsiteY18024" fmla="*/ 637082 h 1847704"/>
                <a:gd name="connsiteX18025" fmla="*/ 497264 w 1842380"/>
                <a:gd name="connsiteY18025" fmla="*/ 648264 h 1847704"/>
                <a:gd name="connsiteX18026" fmla="*/ 482887 w 1842380"/>
                <a:gd name="connsiteY18026" fmla="*/ 647199 h 1847704"/>
                <a:gd name="connsiteX18027" fmla="*/ 482887 w 1842380"/>
                <a:gd name="connsiteY18027" fmla="*/ 636017 h 1847704"/>
                <a:gd name="connsiteX18028" fmla="*/ 497264 w 1842380"/>
                <a:gd name="connsiteY18028" fmla="*/ 637082 h 1847704"/>
                <a:gd name="connsiteX18029" fmla="*/ 497264 w 1842380"/>
                <a:gd name="connsiteY18029" fmla="*/ 637082 h 1847704"/>
                <a:gd name="connsiteX18030" fmla="*/ 497264 w 1842380"/>
                <a:gd name="connsiteY18030" fmla="*/ 673290 h 1847704"/>
                <a:gd name="connsiteX18031" fmla="*/ 497264 w 1842380"/>
                <a:gd name="connsiteY18031" fmla="*/ 698317 h 1847704"/>
                <a:gd name="connsiteX18032" fmla="*/ 482887 w 1842380"/>
                <a:gd name="connsiteY18032" fmla="*/ 719616 h 1847704"/>
                <a:gd name="connsiteX18033" fmla="*/ 482887 w 1842380"/>
                <a:gd name="connsiteY18033" fmla="*/ 706304 h 1847704"/>
                <a:gd name="connsiteX18034" fmla="*/ 491939 w 1842380"/>
                <a:gd name="connsiteY18034" fmla="*/ 686070 h 1847704"/>
                <a:gd name="connsiteX18035" fmla="*/ 482887 w 1842380"/>
                <a:gd name="connsiteY18035" fmla="*/ 687135 h 1847704"/>
                <a:gd name="connsiteX18036" fmla="*/ 482887 w 1842380"/>
                <a:gd name="connsiteY18036" fmla="*/ 675953 h 1847704"/>
                <a:gd name="connsiteX18037" fmla="*/ 497264 w 1842380"/>
                <a:gd name="connsiteY18037" fmla="*/ 673290 h 1847704"/>
                <a:gd name="connsiteX18038" fmla="*/ 497264 w 1842380"/>
                <a:gd name="connsiteY18038" fmla="*/ 673290 h 1847704"/>
                <a:gd name="connsiteX18039" fmla="*/ 497264 w 1842380"/>
                <a:gd name="connsiteY18039" fmla="*/ 673290 h 1847704"/>
                <a:gd name="connsiteX18040" fmla="*/ 497264 w 1842380"/>
                <a:gd name="connsiteY18040" fmla="*/ 781384 h 1847704"/>
                <a:gd name="connsiteX18041" fmla="*/ 497264 w 1842380"/>
                <a:gd name="connsiteY18041" fmla="*/ 801618 h 1847704"/>
                <a:gd name="connsiteX18042" fmla="*/ 495134 w 1842380"/>
                <a:gd name="connsiteY18042" fmla="*/ 799488 h 1847704"/>
                <a:gd name="connsiteX18043" fmla="*/ 494069 w 1842380"/>
                <a:gd name="connsiteY18043" fmla="*/ 795228 h 1847704"/>
                <a:gd name="connsiteX18044" fmla="*/ 496199 w 1842380"/>
                <a:gd name="connsiteY18044" fmla="*/ 792033 h 1847704"/>
                <a:gd name="connsiteX18045" fmla="*/ 497264 w 1842380"/>
                <a:gd name="connsiteY18045" fmla="*/ 786708 h 1847704"/>
                <a:gd name="connsiteX18046" fmla="*/ 497264 w 1842380"/>
                <a:gd name="connsiteY18046" fmla="*/ 782449 h 1847704"/>
                <a:gd name="connsiteX18047" fmla="*/ 497264 w 1842380"/>
                <a:gd name="connsiteY18047" fmla="*/ 781384 h 1847704"/>
                <a:gd name="connsiteX18048" fmla="*/ 497264 w 1842380"/>
                <a:gd name="connsiteY18048" fmla="*/ 781384 h 1847704"/>
                <a:gd name="connsiteX18049" fmla="*/ 497264 w 1842380"/>
                <a:gd name="connsiteY18049" fmla="*/ 819190 h 1847704"/>
                <a:gd name="connsiteX18050" fmla="*/ 497264 w 1842380"/>
                <a:gd name="connsiteY18050" fmla="*/ 866580 h 1847704"/>
                <a:gd name="connsiteX18051" fmla="*/ 496199 w 1842380"/>
                <a:gd name="connsiteY18051" fmla="*/ 866580 h 1847704"/>
                <a:gd name="connsiteX18052" fmla="*/ 491939 w 1842380"/>
                <a:gd name="connsiteY18052" fmla="*/ 865515 h 1847704"/>
                <a:gd name="connsiteX18053" fmla="*/ 489809 w 1842380"/>
                <a:gd name="connsiteY18053" fmla="*/ 862321 h 1847704"/>
                <a:gd name="connsiteX18054" fmla="*/ 485549 w 1842380"/>
                <a:gd name="connsiteY18054" fmla="*/ 856463 h 1847704"/>
                <a:gd name="connsiteX18055" fmla="*/ 484484 w 1842380"/>
                <a:gd name="connsiteY18055" fmla="*/ 852203 h 1847704"/>
                <a:gd name="connsiteX18056" fmla="*/ 483419 w 1842380"/>
                <a:gd name="connsiteY18056" fmla="*/ 852203 h 1847704"/>
                <a:gd name="connsiteX18057" fmla="*/ 483419 w 1842380"/>
                <a:gd name="connsiteY18057" fmla="*/ 839956 h 1847704"/>
                <a:gd name="connsiteX18058" fmla="*/ 484484 w 1842380"/>
                <a:gd name="connsiteY18058" fmla="*/ 838891 h 1847704"/>
                <a:gd name="connsiteX18059" fmla="*/ 486614 w 1842380"/>
                <a:gd name="connsiteY18059" fmla="*/ 835697 h 1847704"/>
                <a:gd name="connsiteX18060" fmla="*/ 487679 w 1842380"/>
                <a:gd name="connsiteY18060" fmla="*/ 831437 h 1847704"/>
                <a:gd name="connsiteX18061" fmla="*/ 487679 w 1842380"/>
                <a:gd name="connsiteY18061" fmla="*/ 828242 h 1847704"/>
                <a:gd name="connsiteX18062" fmla="*/ 487679 w 1842380"/>
                <a:gd name="connsiteY18062" fmla="*/ 823982 h 1847704"/>
                <a:gd name="connsiteX18063" fmla="*/ 489809 w 1842380"/>
                <a:gd name="connsiteY18063" fmla="*/ 821852 h 1847704"/>
                <a:gd name="connsiteX18064" fmla="*/ 493004 w 1842380"/>
                <a:gd name="connsiteY18064" fmla="*/ 819722 h 1847704"/>
                <a:gd name="connsiteX18065" fmla="*/ 497264 w 1842380"/>
                <a:gd name="connsiteY18065" fmla="*/ 819722 h 1847704"/>
                <a:gd name="connsiteX18066" fmla="*/ 497264 w 1842380"/>
                <a:gd name="connsiteY18066" fmla="*/ 819190 h 1847704"/>
                <a:gd name="connsiteX18067" fmla="*/ 497264 w 1842380"/>
                <a:gd name="connsiteY18067" fmla="*/ 905984 h 1847704"/>
                <a:gd name="connsiteX18068" fmla="*/ 497264 w 1842380"/>
                <a:gd name="connsiteY18068" fmla="*/ 913971 h 1847704"/>
                <a:gd name="connsiteX18069" fmla="*/ 482887 w 1842380"/>
                <a:gd name="connsiteY18069" fmla="*/ 912906 h 1847704"/>
                <a:gd name="connsiteX18070" fmla="*/ 482887 w 1842380"/>
                <a:gd name="connsiteY18070" fmla="*/ 905984 h 1847704"/>
                <a:gd name="connsiteX18071" fmla="*/ 497264 w 1842380"/>
                <a:gd name="connsiteY18071" fmla="*/ 905984 h 1847704"/>
                <a:gd name="connsiteX18072" fmla="*/ 497264 w 1842380"/>
                <a:gd name="connsiteY18072" fmla="*/ 905984 h 1847704"/>
                <a:gd name="connsiteX18073" fmla="*/ 497264 w 1842380"/>
                <a:gd name="connsiteY18073" fmla="*/ 955504 h 1847704"/>
                <a:gd name="connsiteX18074" fmla="*/ 497264 w 1842380"/>
                <a:gd name="connsiteY18074" fmla="*/ 962427 h 1847704"/>
                <a:gd name="connsiteX18075" fmla="*/ 491406 w 1842380"/>
                <a:gd name="connsiteY18075" fmla="*/ 961362 h 1847704"/>
                <a:gd name="connsiteX18076" fmla="*/ 482354 w 1842380"/>
                <a:gd name="connsiteY18076" fmla="*/ 962427 h 1847704"/>
                <a:gd name="connsiteX18077" fmla="*/ 482354 w 1842380"/>
                <a:gd name="connsiteY18077" fmla="*/ 955504 h 1847704"/>
                <a:gd name="connsiteX18078" fmla="*/ 484484 w 1842380"/>
                <a:gd name="connsiteY18078" fmla="*/ 955504 h 1847704"/>
                <a:gd name="connsiteX18079" fmla="*/ 482354 w 1842380"/>
                <a:gd name="connsiteY18079" fmla="*/ 951245 h 1847704"/>
                <a:gd name="connsiteX18080" fmla="*/ 482354 w 1842380"/>
                <a:gd name="connsiteY18080" fmla="*/ 950180 h 1847704"/>
                <a:gd name="connsiteX18081" fmla="*/ 482354 w 1842380"/>
                <a:gd name="connsiteY18081" fmla="*/ 917698 h 1847704"/>
                <a:gd name="connsiteX18082" fmla="*/ 485549 w 1842380"/>
                <a:gd name="connsiteY18082" fmla="*/ 934738 h 1847704"/>
                <a:gd name="connsiteX18083" fmla="*/ 485549 w 1842380"/>
                <a:gd name="connsiteY18083" fmla="*/ 934738 h 1847704"/>
                <a:gd name="connsiteX18084" fmla="*/ 497264 w 1842380"/>
                <a:gd name="connsiteY18084" fmla="*/ 955504 h 1847704"/>
                <a:gd name="connsiteX18085" fmla="*/ 497264 w 1842380"/>
                <a:gd name="connsiteY18085" fmla="*/ 955504 h 1847704"/>
                <a:gd name="connsiteX18086" fmla="*/ 497264 w 1842380"/>
                <a:gd name="connsiteY18086" fmla="*/ 1065728 h 1847704"/>
                <a:gd name="connsiteX18087" fmla="*/ 497264 w 1842380"/>
                <a:gd name="connsiteY18087" fmla="*/ 1088092 h 1847704"/>
                <a:gd name="connsiteX18088" fmla="*/ 497264 w 1842380"/>
                <a:gd name="connsiteY18088" fmla="*/ 1088092 h 1847704"/>
                <a:gd name="connsiteX18089" fmla="*/ 494069 w 1842380"/>
                <a:gd name="connsiteY18089" fmla="*/ 1088092 h 1847704"/>
                <a:gd name="connsiteX18090" fmla="*/ 489809 w 1842380"/>
                <a:gd name="connsiteY18090" fmla="*/ 1085962 h 1847704"/>
                <a:gd name="connsiteX18091" fmla="*/ 488744 w 1842380"/>
                <a:gd name="connsiteY18091" fmla="*/ 1084897 h 1847704"/>
                <a:gd name="connsiteX18092" fmla="*/ 486614 w 1842380"/>
                <a:gd name="connsiteY18092" fmla="*/ 1083832 h 1847704"/>
                <a:gd name="connsiteX18093" fmla="*/ 485549 w 1842380"/>
                <a:gd name="connsiteY18093" fmla="*/ 1082767 h 1847704"/>
                <a:gd name="connsiteX18094" fmla="*/ 484484 w 1842380"/>
                <a:gd name="connsiteY18094" fmla="*/ 1081702 h 1847704"/>
                <a:gd name="connsiteX18095" fmla="*/ 483419 w 1842380"/>
                <a:gd name="connsiteY18095" fmla="*/ 1080637 h 1847704"/>
                <a:gd name="connsiteX18096" fmla="*/ 483419 w 1842380"/>
                <a:gd name="connsiteY18096" fmla="*/ 1080637 h 1847704"/>
                <a:gd name="connsiteX18097" fmla="*/ 483419 w 1842380"/>
                <a:gd name="connsiteY18097" fmla="*/ 1064663 h 1847704"/>
                <a:gd name="connsiteX18098" fmla="*/ 485549 w 1842380"/>
                <a:gd name="connsiteY18098" fmla="*/ 1063598 h 1847704"/>
                <a:gd name="connsiteX18099" fmla="*/ 486614 w 1842380"/>
                <a:gd name="connsiteY18099" fmla="*/ 1063598 h 1847704"/>
                <a:gd name="connsiteX18100" fmla="*/ 489809 w 1842380"/>
                <a:gd name="connsiteY18100" fmla="*/ 1062533 h 1847704"/>
                <a:gd name="connsiteX18101" fmla="*/ 490874 w 1842380"/>
                <a:gd name="connsiteY18101" fmla="*/ 1063598 h 1847704"/>
                <a:gd name="connsiteX18102" fmla="*/ 493004 w 1842380"/>
                <a:gd name="connsiteY18102" fmla="*/ 1063598 h 1847704"/>
                <a:gd name="connsiteX18103" fmla="*/ 494069 w 1842380"/>
                <a:gd name="connsiteY18103" fmla="*/ 1064663 h 1847704"/>
                <a:gd name="connsiteX18104" fmla="*/ 496199 w 1842380"/>
                <a:gd name="connsiteY18104" fmla="*/ 1064663 h 1847704"/>
                <a:gd name="connsiteX18105" fmla="*/ 497264 w 1842380"/>
                <a:gd name="connsiteY18105" fmla="*/ 1065728 h 1847704"/>
                <a:gd name="connsiteX18106" fmla="*/ 497264 w 1842380"/>
                <a:gd name="connsiteY18106" fmla="*/ 1065728 h 1847704"/>
                <a:gd name="connsiteX18107" fmla="*/ 497264 w 1842380"/>
                <a:gd name="connsiteY18107" fmla="*/ 1065728 h 1847704"/>
                <a:gd name="connsiteX18108" fmla="*/ 497264 w 1842380"/>
                <a:gd name="connsiteY18108" fmla="*/ 1176484 h 1847704"/>
                <a:gd name="connsiteX18109" fmla="*/ 497264 w 1842380"/>
                <a:gd name="connsiteY18109" fmla="*/ 1189796 h 1847704"/>
                <a:gd name="connsiteX18110" fmla="*/ 493004 w 1842380"/>
                <a:gd name="connsiteY18110" fmla="*/ 1183938 h 1847704"/>
                <a:gd name="connsiteX18111" fmla="*/ 482887 w 1842380"/>
                <a:gd name="connsiteY18111" fmla="*/ 1203108 h 1847704"/>
                <a:gd name="connsiteX18112" fmla="*/ 482887 w 1842380"/>
                <a:gd name="connsiteY18112" fmla="*/ 1178081 h 1847704"/>
                <a:gd name="connsiteX18113" fmla="*/ 485017 w 1842380"/>
                <a:gd name="connsiteY18113" fmla="*/ 1173821 h 1847704"/>
                <a:gd name="connsiteX18114" fmla="*/ 482887 w 1842380"/>
                <a:gd name="connsiteY18114" fmla="*/ 1162639 h 1847704"/>
                <a:gd name="connsiteX18115" fmla="*/ 482887 w 1842380"/>
                <a:gd name="connsiteY18115" fmla="*/ 1143470 h 1847704"/>
                <a:gd name="connsiteX18116" fmla="*/ 494069 w 1842380"/>
                <a:gd name="connsiteY18116" fmla="*/ 1173821 h 1847704"/>
                <a:gd name="connsiteX18117" fmla="*/ 497264 w 1842380"/>
                <a:gd name="connsiteY18117" fmla="*/ 1176484 h 1847704"/>
                <a:gd name="connsiteX18118" fmla="*/ 497264 w 1842380"/>
                <a:gd name="connsiteY18118" fmla="*/ 1176484 h 1847704"/>
                <a:gd name="connsiteX18119" fmla="*/ 497264 w 1842380"/>
                <a:gd name="connsiteY18119" fmla="*/ 1237186 h 1847704"/>
                <a:gd name="connsiteX18120" fmla="*/ 497264 w 1842380"/>
                <a:gd name="connsiteY18120" fmla="*/ 1282447 h 1847704"/>
                <a:gd name="connsiteX18121" fmla="*/ 490342 w 1842380"/>
                <a:gd name="connsiteY18121" fmla="*/ 1270200 h 1847704"/>
                <a:gd name="connsiteX18122" fmla="*/ 486082 w 1842380"/>
                <a:gd name="connsiteY18122" fmla="*/ 1265940 h 1847704"/>
                <a:gd name="connsiteX18123" fmla="*/ 482887 w 1842380"/>
                <a:gd name="connsiteY18123" fmla="*/ 1262745 h 1847704"/>
                <a:gd name="connsiteX18124" fmla="*/ 482887 w 1842380"/>
                <a:gd name="connsiteY18124" fmla="*/ 1249433 h 1847704"/>
                <a:gd name="connsiteX18125" fmla="*/ 489809 w 1842380"/>
                <a:gd name="connsiteY18125" fmla="*/ 1256356 h 1847704"/>
                <a:gd name="connsiteX18126" fmla="*/ 489809 w 1842380"/>
                <a:gd name="connsiteY18126" fmla="*/ 1256356 h 1847704"/>
                <a:gd name="connsiteX18127" fmla="*/ 490874 w 1842380"/>
                <a:gd name="connsiteY18127" fmla="*/ 1257421 h 1847704"/>
                <a:gd name="connsiteX18128" fmla="*/ 497264 w 1842380"/>
                <a:gd name="connsiteY18128" fmla="*/ 1237186 h 1847704"/>
                <a:gd name="connsiteX18129" fmla="*/ 497264 w 1842380"/>
                <a:gd name="connsiteY18129" fmla="*/ 1237186 h 1847704"/>
                <a:gd name="connsiteX18130" fmla="*/ 497264 w 1842380"/>
                <a:gd name="connsiteY18130" fmla="*/ 1396930 h 1847704"/>
                <a:gd name="connsiteX18131" fmla="*/ 497264 w 1842380"/>
                <a:gd name="connsiteY18131" fmla="*/ 1444321 h 1847704"/>
                <a:gd name="connsiteX18132" fmla="*/ 482887 w 1842380"/>
                <a:gd name="connsiteY18132" fmla="*/ 1479465 h 1847704"/>
                <a:gd name="connsiteX18133" fmla="*/ 482887 w 1842380"/>
                <a:gd name="connsiteY18133" fmla="*/ 1419827 h 1847704"/>
                <a:gd name="connsiteX18134" fmla="*/ 485017 w 1842380"/>
                <a:gd name="connsiteY18134" fmla="*/ 1415567 h 1847704"/>
                <a:gd name="connsiteX18135" fmla="*/ 482887 w 1842380"/>
                <a:gd name="connsiteY18135" fmla="*/ 1416632 h 1847704"/>
                <a:gd name="connsiteX18136" fmla="*/ 482887 w 1842380"/>
                <a:gd name="connsiteY18136" fmla="*/ 1393203 h 1847704"/>
                <a:gd name="connsiteX18137" fmla="*/ 488744 w 1842380"/>
                <a:gd name="connsiteY18137" fmla="*/ 1390008 h 1847704"/>
                <a:gd name="connsiteX18138" fmla="*/ 497264 w 1842380"/>
                <a:gd name="connsiteY18138" fmla="*/ 1396930 h 1847704"/>
                <a:gd name="connsiteX18139" fmla="*/ 497264 w 1842380"/>
                <a:gd name="connsiteY18139" fmla="*/ 1396930 h 1847704"/>
                <a:gd name="connsiteX18140" fmla="*/ 497264 w 1842380"/>
                <a:gd name="connsiteY18140" fmla="*/ 1623234 h 1847704"/>
                <a:gd name="connsiteX18141" fmla="*/ 497264 w 1842380"/>
                <a:gd name="connsiteY18141" fmla="*/ 1737185 h 1847704"/>
                <a:gd name="connsiteX18142" fmla="*/ 494069 w 1842380"/>
                <a:gd name="connsiteY18142" fmla="*/ 1736120 h 1847704"/>
                <a:gd name="connsiteX18143" fmla="*/ 482887 w 1842380"/>
                <a:gd name="connsiteY18143" fmla="*/ 1731860 h 1847704"/>
                <a:gd name="connsiteX18144" fmla="*/ 482887 w 1842380"/>
                <a:gd name="connsiteY18144" fmla="*/ 1714821 h 1847704"/>
                <a:gd name="connsiteX18145" fmla="*/ 491939 w 1842380"/>
                <a:gd name="connsiteY18145" fmla="*/ 1718016 h 1847704"/>
                <a:gd name="connsiteX18146" fmla="*/ 491939 w 1842380"/>
                <a:gd name="connsiteY18146" fmla="*/ 1718016 h 1847704"/>
                <a:gd name="connsiteX18147" fmla="*/ 494069 w 1842380"/>
                <a:gd name="connsiteY18147" fmla="*/ 1719081 h 1847704"/>
                <a:gd name="connsiteX18148" fmla="*/ 487147 w 1842380"/>
                <a:gd name="connsiteY18148" fmla="*/ 1639209 h 1847704"/>
                <a:gd name="connsiteX18149" fmla="*/ 482887 w 1842380"/>
                <a:gd name="connsiteY18149" fmla="*/ 1631221 h 1847704"/>
                <a:gd name="connsiteX18150" fmla="*/ 482887 w 1842380"/>
                <a:gd name="connsiteY18150" fmla="*/ 1609922 h 1847704"/>
                <a:gd name="connsiteX18151" fmla="*/ 497264 w 1842380"/>
                <a:gd name="connsiteY18151" fmla="*/ 1623234 h 1847704"/>
                <a:gd name="connsiteX18152" fmla="*/ 482354 w 1842380"/>
                <a:gd name="connsiteY18152" fmla="*/ 116849 h 1847704"/>
                <a:gd name="connsiteX18153" fmla="*/ 482354 w 1842380"/>
                <a:gd name="connsiteY18153" fmla="*/ 133888 h 1847704"/>
                <a:gd name="connsiteX18154" fmla="*/ 478094 w 1842380"/>
                <a:gd name="connsiteY18154" fmla="*/ 136018 h 1847704"/>
                <a:gd name="connsiteX18155" fmla="*/ 478094 w 1842380"/>
                <a:gd name="connsiteY18155" fmla="*/ 117914 h 1847704"/>
                <a:gd name="connsiteX18156" fmla="*/ 482354 w 1842380"/>
                <a:gd name="connsiteY18156" fmla="*/ 116849 h 1847704"/>
                <a:gd name="connsiteX18157" fmla="*/ 482354 w 1842380"/>
                <a:gd name="connsiteY18157" fmla="*/ 116849 h 1847704"/>
                <a:gd name="connsiteX18158" fmla="*/ 482354 w 1842380"/>
                <a:gd name="connsiteY18158" fmla="*/ 169564 h 1847704"/>
                <a:gd name="connsiteX18159" fmla="*/ 482354 w 1842380"/>
                <a:gd name="connsiteY18159" fmla="*/ 190864 h 1847704"/>
                <a:gd name="connsiteX18160" fmla="*/ 478094 w 1842380"/>
                <a:gd name="connsiteY18160" fmla="*/ 188734 h 1847704"/>
                <a:gd name="connsiteX18161" fmla="*/ 478094 w 1842380"/>
                <a:gd name="connsiteY18161" fmla="*/ 167434 h 1847704"/>
                <a:gd name="connsiteX18162" fmla="*/ 482354 w 1842380"/>
                <a:gd name="connsiteY18162" fmla="*/ 169564 h 1847704"/>
                <a:gd name="connsiteX18163" fmla="*/ 482354 w 1842380"/>
                <a:gd name="connsiteY18163" fmla="*/ 169564 h 1847704"/>
                <a:gd name="connsiteX18164" fmla="*/ 482354 w 1842380"/>
                <a:gd name="connsiteY18164" fmla="*/ 220682 h 1847704"/>
                <a:gd name="connsiteX18165" fmla="*/ 482354 w 1842380"/>
                <a:gd name="connsiteY18165" fmla="*/ 238254 h 1847704"/>
                <a:gd name="connsiteX18166" fmla="*/ 478094 w 1842380"/>
                <a:gd name="connsiteY18166" fmla="*/ 239319 h 1847704"/>
                <a:gd name="connsiteX18167" fmla="*/ 478094 w 1842380"/>
                <a:gd name="connsiteY18167" fmla="*/ 222280 h 1847704"/>
                <a:gd name="connsiteX18168" fmla="*/ 482354 w 1842380"/>
                <a:gd name="connsiteY18168" fmla="*/ 220682 h 1847704"/>
                <a:gd name="connsiteX18169" fmla="*/ 482354 w 1842380"/>
                <a:gd name="connsiteY18169" fmla="*/ 220682 h 1847704"/>
                <a:gd name="connsiteX18170" fmla="*/ 482354 w 1842380"/>
                <a:gd name="connsiteY18170" fmla="*/ 370309 h 1847704"/>
                <a:gd name="connsiteX18171" fmla="*/ 482354 w 1842380"/>
                <a:gd name="connsiteY18171" fmla="*/ 399596 h 1847704"/>
                <a:gd name="connsiteX18172" fmla="*/ 479159 w 1842380"/>
                <a:gd name="connsiteY18172" fmla="*/ 403855 h 1847704"/>
                <a:gd name="connsiteX18173" fmla="*/ 478094 w 1842380"/>
                <a:gd name="connsiteY18173" fmla="*/ 404920 h 1847704"/>
                <a:gd name="connsiteX18174" fmla="*/ 478094 w 1842380"/>
                <a:gd name="connsiteY18174" fmla="*/ 375634 h 1847704"/>
                <a:gd name="connsiteX18175" fmla="*/ 482354 w 1842380"/>
                <a:gd name="connsiteY18175" fmla="*/ 370309 h 1847704"/>
                <a:gd name="connsiteX18176" fmla="*/ 482354 w 1842380"/>
                <a:gd name="connsiteY18176" fmla="*/ 370309 h 1847704"/>
                <a:gd name="connsiteX18177" fmla="*/ 482354 w 1842380"/>
                <a:gd name="connsiteY18177" fmla="*/ 415037 h 1847704"/>
                <a:gd name="connsiteX18178" fmla="*/ 482354 w 1842380"/>
                <a:gd name="connsiteY18178" fmla="*/ 442194 h 1847704"/>
                <a:gd name="connsiteX18179" fmla="*/ 482354 w 1842380"/>
                <a:gd name="connsiteY18179" fmla="*/ 442194 h 1847704"/>
                <a:gd name="connsiteX18180" fmla="*/ 478094 w 1842380"/>
                <a:gd name="connsiteY18180" fmla="*/ 443259 h 1847704"/>
                <a:gd name="connsiteX18181" fmla="*/ 478094 w 1842380"/>
                <a:gd name="connsiteY18181" fmla="*/ 417167 h 1847704"/>
                <a:gd name="connsiteX18182" fmla="*/ 481289 w 1842380"/>
                <a:gd name="connsiteY18182" fmla="*/ 415037 h 1847704"/>
                <a:gd name="connsiteX18183" fmla="*/ 482354 w 1842380"/>
                <a:gd name="connsiteY18183" fmla="*/ 415037 h 1847704"/>
                <a:gd name="connsiteX18184" fmla="*/ 482354 w 1842380"/>
                <a:gd name="connsiteY18184" fmla="*/ 415037 h 1847704"/>
                <a:gd name="connsiteX18185" fmla="*/ 482354 w 1842380"/>
                <a:gd name="connsiteY18185" fmla="*/ 453376 h 1847704"/>
                <a:gd name="connsiteX18186" fmla="*/ 482354 w 1842380"/>
                <a:gd name="connsiteY18186" fmla="*/ 486922 h 1847704"/>
                <a:gd name="connsiteX18187" fmla="*/ 478094 w 1842380"/>
                <a:gd name="connsiteY18187" fmla="*/ 492780 h 1847704"/>
                <a:gd name="connsiteX18188" fmla="*/ 478094 w 1842380"/>
                <a:gd name="connsiteY18188" fmla="*/ 455506 h 1847704"/>
                <a:gd name="connsiteX18189" fmla="*/ 482354 w 1842380"/>
                <a:gd name="connsiteY18189" fmla="*/ 453376 h 1847704"/>
                <a:gd name="connsiteX18190" fmla="*/ 482354 w 1842380"/>
                <a:gd name="connsiteY18190" fmla="*/ 453376 h 1847704"/>
                <a:gd name="connsiteX18191" fmla="*/ 482354 w 1842380"/>
                <a:gd name="connsiteY18191" fmla="*/ 508754 h 1847704"/>
                <a:gd name="connsiteX18192" fmla="*/ 482354 w 1842380"/>
                <a:gd name="connsiteY18192" fmla="*/ 525793 h 1847704"/>
                <a:gd name="connsiteX18193" fmla="*/ 478094 w 1842380"/>
                <a:gd name="connsiteY18193" fmla="*/ 523663 h 1847704"/>
                <a:gd name="connsiteX18194" fmla="*/ 478094 w 1842380"/>
                <a:gd name="connsiteY18194" fmla="*/ 513546 h 1847704"/>
                <a:gd name="connsiteX18195" fmla="*/ 482354 w 1842380"/>
                <a:gd name="connsiteY18195" fmla="*/ 508754 h 1847704"/>
                <a:gd name="connsiteX18196" fmla="*/ 482354 w 1842380"/>
                <a:gd name="connsiteY18196" fmla="*/ 508754 h 1847704"/>
                <a:gd name="connsiteX18197" fmla="*/ 482354 w 1842380"/>
                <a:gd name="connsiteY18197" fmla="*/ 606730 h 1847704"/>
                <a:gd name="connsiteX18198" fmla="*/ 482354 w 1842380"/>
                <a:gd name="connsiteY18198" fmla="*/ 620042 h 1847704"/>
                <a:gd name="connsiteX18199" fmla="*/ 478094 w 1842380"/>
                <a:gd name="connsiteY18199" fmla="*/ 626964 h 1847704"/>
                <a:gd name="connsiteX18200" fmla="*/ 478094 w 1842380"/>
                <a:gd name="connsiteY18200" fmla="*/ 610990 h 1847704"/>
                <a:gd name="connsiteX18201" fmla="*/ 482354 w 1842380"/>
                <a:gd name="connsiteY18201" fmla="*/ 606730 h 1847704"/>
                <a:gd name="connsiteX18202" fmla="*/ 482354 w 1842380"/>
                <a:gd name="connsiteY18202" fmla="*/ 606730 h 1847704"/>
                <a:gd name="connsiteX18203" fmla="*/ 482354 w 1842380"/>
                <a:gd name="connsiteY18203" fmla="*/ 636017 h 1847704"/>
                <a:gd name="connsiteX18204" fmla="*/ 482354 w 1842380"/>
                <a:gd name="connsiteY18204" fmla="*/ 647199 h 1847704"/>
                <a:gd name="connsiteX18205" fmla="*/ 478094 w 1842380"/>
                <a:gd name="connsiteY18205" fmla="*/ 647199 h 1847704"/>
                <a:gd name="connsiteX18206" fmla="*/ 478094 w 1842380"/>
                <a:gd name="connsiteY18206" fmla="*/ 636017 h 1847704"/>
                <a:gd name="connsiteX18207" fmla="*/ 482354 w 1842380"/>
                <a:gd name="connsiteY18207" fmla="*/ 636017 h 1847704"/>
                <a:gd name="connsiteX18208" fmla="*/ 482354 w 1842380"/>
                <a:gd name="connsiteY18208" fmla="*/ 636017 h 1847704"/>
                <a:gd name="connsiteX18209" fmla="*/ 482354 w 1842380"/>
                <a:gd name="connsiteY18209" fmla="*/ 675420 h 1847704"/>
                <a:gd name="connsiteX18210" fmla="*/ 482354 w 1842380"/>
                <a:gd name="connsiteY18210" fmla="*/ 686602 h 1847704"/>
                <a:gd name="connsiteX18211" fmla="*/ 478094 w 1842380"/>
                <a:gd name="connsiteY18211" fmla="*/ 686602 h 1847704"/>
                <a:gd name="connsiteX18212" fmla="*/ 478094 w 1842380"/>
                <a:gd name="connsiteY18212" fmla="*/ 675420 h 1847704"/>
                <a:gd name="connsiteX18213" fmla="*/ 482354 w 1842380"/>
                <a:gd name="connsiteY18213" fmla="*/ 675420 h 1847704"/>
                <a:gd name="connsiteX18214" fmla="*/ 482354 w 1842380"/>
                <a:gd name="connsiteY18214" fmla="*/ 675420 h 1847704"/>
                <a:gd name="connsiteX18215" fmla="*/ 482354 w 1842380"/>
                <a:gd name="connsiteY18215" fmla="*/ 705772 h 1847704"/>
                <a:gd name="connsiteX18216" fmla="*/ 482354 w 1842380"/>
                <a:gd name="connsiteY18216" fmla="*/ 719083 h 1847704"/>
                <a:gd name="connsiteX18217" fmla="*/ 481289 w 1842380"/>
                <a:gd name="connsiteY18217" fmla="*/ 719083 h 1847704"/>
                <a:gd name="connsiteX18218" fmla="*/ 478094 w 1842380"/>
                <a:gd name="connsiteY18218" fmla="*/ 736123 h 1847704"/>
                <a:gd name="connsiteX18219" fmla="*/ 478094 w 1842380"/>
                <a:gd name="connsiteY18219" fmla="*/ 710031 h 1847704"/>
                <a:gd name="connsiteX18220" fmla="*/ 482354 w 1842380"/>
                <a:gd name="connsiteY18220" fmla="*/ 705772 h 1847704"/>
                <a:gd name="connsiteX18221" fmla="*/ 482354 w 1842380"/>
                <a:gd name="connsiteY18221" fmla="*/ 705772 h 1847704"/>
                <a:gd name="connsiteX18222" fmla="*/ 482354 w 1842380"/>
                <a:gd name="connsiteY18222" fmla="*/ 839424 h 1847704"/>
                <a:gd name="connsiteX18223" fmla="*/ 482354 w 1842380"/>
                <a:gd name="connsiteY18223" fmla="*/ 851671 h 1847704"/>
                <a:gd name="connsiteX18224" fmla="*/ 480224 w 1842380"/>
                <a:gd name="connsiteY18224" fmla="*/ 849541 h 1847704"/>
                <a:gd name="connsiteX18225" fmla="*/ 479159 w 1842380"/>
                <a:gd name="connsiteY18225" fmla="*/ 846346 h 1847704"/>
                <a:gd name="connsiteX18226" fmla="*/ 478094 w 1842380"/>
                <a:gd name="connsiteY18226" fmla="*/ 845281 h 1847704"/>
                <a:gd name="connsiteX18227" fmla="*/ 478094 w 1842380"/>
                <a:gd name="connsiteY18227" fmla="*/ 843151 h 1847704"/>
                <a:gd name="connsiteX18228" fmla="*/ 479159 w 1842380"/>
                <a:gd name="connsiteY18228" fmla="*/ 842086 h 1847704"/>
                <a:gd name="connsiteX18229" fmla="*/ 482354 w 1842380"/>
                <a:gd name="connsiteY18229" fmla="*/ 839424 h 1847704"/>
                <a:gd name="connsiteX18230" fmla="*/ 482354 w 1842380"/>
                <a:gd name="connsiteY18230" fmla="*/ 839424 h 1847704"/>
                <a:gd name="connsiteX18231" fmla="*/ 482354 w 1842380"/>
                <a:gd name="connsiteY18231" fmla="*/ 839424 h 1847704"/>
                <a:gd name="connsiteX18232" fmla="*/ 482354 w 1842380"/>
                <a:gd name="connsiteY18232" fmla="*/ 905984 h 1847704"/>
                <a:gd name="connsiteX18233" fmla="*/ 482354 w 1842380"/>
                <a:gd name="connsiteY18233" fmla="*/ 912906 h 1847704"/>
                <a:gd name="connsiteX18234" fmla="*/ 480224 w 1842380"/>
                <a:gd name="connsiteY18234" fmla="*/ 912906 h 1847704"/>
                <a:gd name="connsiteX18235" fmla="*/ 482354 w 1842380"/>
                <a:gd name="connsiteY18235" fmla="*/ 917166 h 1847704"/>
                <a:gd name="connsiteX18236" fmla="*/ 482354 w 1842380"/>
                <a:gd name="connsiteY18236" fmla="*/ 949647 h 1847704"/>
                <a:gd name="connsiteX18237" fmla="*/ 478094 w 1842380"/>
                <a:gd name="connsiteY18237" fmla="*/ 926218 h 1847704"/>
                <a:gd name="connsiteX18238" fmla="*/ 478094 w 1842380"/>
                <a:gd name="connsiteY18238" fmla="*/ 905984 h 1847704"/>
                <a:gd name="connsiteX18239" fmla="*/ 482354 w 1842380"/>
                <a:gd name="connsiteY18239" fmla="*/ 905984 h 1847704"/>
                <a:gd name="connsiteX18240" fmla="*/ 482354 w 1842380"/>
                <a:gd name="connsiteY18240" fmla="*/ 905984 h 1847704"/>
                <a:gd name="connsiteX18241" fmla="*/ 482354 w 1842380"/>
                <a:gd name="connsiteY18241" fmla="*/ 955504 h 1847704"/>
                <a:gd name="connsiteX18242" fmla="*/ 482354 w 1842380"/>
                <a:gd name="connsiteY18242" fmla="*/ 962427 h 1847704"/>
                <a:gd name="connsiteX18243" fmla="*/ 478094 w 1842380"/>
                <a:gd name="connsiteY18243" fmla="*/ 963492 h 1847704"/>
                <a:gd name="connsiteX18244" fmla="*/ 478094 w 1842380"/>
                <a:gd name="connsiteY18244" fmla="*/ 955504 h 1847704"/>
                <a:gd name="connsiteX18245" fmla="*/ 482354 w 1842380"/>
                <a:gd name="connsiteY18245" fmla="*/ 955504 h 1847704"/>
                <a:gd name="connsiteX18246" fmla="*/ 482354 w 1842380"/>
                <a:gd name="connsiteY18246" fmla="*/ 955504 h 1847704"/>
                <a:gd name="connsiteX18247" fmla="*/ 482354 w 1842380"/>
                <a:gd name="connsiteY18247" fmla="*/ 1064663 h 1847704"/>
                <a:gd name="connsiteX18248" fmla="*/ 482354 w 1842380"/>
                <a:gd name="connsiteY18248" fmla="*/ 1080637 h 1847704"/>
                <a:gd name="connsiteX18249" fmla="*/ 481289 w 1842380"/>
                <a:gd name="connsiteY18249" fmla="*/ 1078507 h 1847704"/>
                <a:gd name="connsiteX18250" fmla="*/ 479159 w 1842380"/>
                <a:gd name="connsiteY18250" fmla="*/ 1077442 h 1847704"/>
                <a:gd name="connsiteX18251" fmla="*/ 479159 w 1842380"/>
                <a:gd name="connsiteY18251" fmla="*/ 1075312 h 1847704"/>
                <a:gd name="connsiteX18252" fmla="*/ 479159 w 1842380"/>
                <a:gd name="connsiteY18252" fmla="*/ 1073183 h 1847704"/>
                <a:gd name="connsiteX18253" fmla="*/ 479159 w 1842380"/>
                <a:gd name="connsiteY18253" fmla="*/ 1069988 h 1847704"/>
                <a:gd name="connsiteX18254" fmla="*/ 481289 w 1842380"/>
                <a:gd name="connsiteY18254" fmla="*/ 1067858 h 1847704"/>
                <a:gd name="connsiteX18255" fmla="*/ 482354 w 1842380"/>
                <a:gd name="connsiteY18255" fmla="*/ 1064663 h 1847704"/>
                <a:gd name="connsiteX18256" fmla="*/ 482354 w 1842380"/>
                <a:gd name="connsiteY18256" fmla="*/ 1064663 h 1847704"/>
                <a:gd name="connsiteX18257" fmla="*/ 482354 w 1842380"/>
                <a:gd name="connsiteY18257" fmla="*/ 1064663 h 1847704"/>
                <a:gd name="connsiteX18258" fmla="*/ 482354 w 1842380"/>
                <a:gd name="connsiteY18258" fmla="*/ 1143470 h 1847704"/>
                <a:gd name="connsiteX18259" fmla="*/ 482354 w 1842380"/>
                <a:gd name="connsiteY18259" fmla="*/ 1162639 h 1847704"/>
                <a:gd name="connsiteX18260" fmla="*/ 478094 w 1842380"/>
                <a:gd name="connsiteY18260" fmla="*/ 1153587 h 1847704"/>
                <a:gd name="connsiteX18261" fmla="*/ 478094 w 1842380"/>
                <a:gd name="connsiteY18261" fmla="*/ 1139210 h 1847704"/>
                <a:gd name="connsiteX18262" fmla="*/ 482354 w 1842380"/>
                <a:gd name="connsiteY18262" fmla="*/ 1143470 h 1847704"/>
                <a:gd name="connsiteX18263" fmla="*/ 482354 w 1842380"/>
                <a:gd name="connsiteY18263" fmla="*/ 1143470 h 1847704"/>
                <a:gd name="connsiteX18264" fmla="*/ 482354 w 1842380"/>
                <a:gd name="connsiteY18264" fmla="*/ 1178614 h 1847704"/>
                <a:gd name="connsiteX18265" fmla="*/ 482354 w 1842380"/>
                <a:gd name="connsiteY18265" fmla="*/ 1203640 h 1847704"/>
                <a:gd name="connsiteX18266" fmla="*/ 478094 w 1842380"/>
                <a:gd name="connsiteY18266" fmla="*/ 1210562 h 1847704"/>
                <a:gd name="connsiteX18267" fmla="*/ 478094 w 1842380"/>
                <a:gd name="connsiteY18267" fmla="*/ 1189263 h 1847704"/>
                <a:gd name="connsiteX18268" fmla="*/ 482354 w 1842380"/>
                <a:gd name="connsiteY18268" fmla="*/ 1178614 h 1847704"/>
                <a:gd name="connsiteX18269" fmla="*/ 482354 w 1842380"/>
                <a:gd name="connsiteY18269" fmla="*/ 1178614 h 1847704"/>
                <a:gd name="connsiteX18270" fmla="*/ 482354 w 1842380"/>
                <a:gd name="connsiteY18270" fmla="*/ 1248368 h 1847704"/>
                <a:gd name="connsiteX18271" fmla="*/ 482354 w 1842380"/>
                <a:gd name="connsiteY18271" fmla="*/ 1261680 h 1847704"/>
                <a:gd name="connsiteX18272" fmla="*/ 478094 w 1842380"/>
                <a:gd name="connsiteY18272" fmla="*/ 1257421 h 1847704"/>
                <a:gd name="connsiteX18273" fmla="*/ 478094 w 1842380"/>
                <a:gd name="connsiteY18273" fmla="*/ 1241446 h 1847704"/>
                <a:gd name="connsiteX18274" fmla="*/ 482354 w 1842380"/>
                <a:gd name="connsiteY18274" fmla="*/ 1248368 h 1847704"/>
                <a:gd name="connsiteX18275" fmla="*/ 482354 w 1842380"/>
                <a:gd name="connsiteY18275" fmla="*/ 1248368 h 1847704"/>
                <a:gd name="connsiteX18276" fmla="*/ 482354 w 1842380"/>
                <a:gd name="connsiteY18276" fmla="*/ 1392670 h 1847704"/>
                <a:gd name="connsiteX18277" fmla="*/ 482354 w 1842380"/>
                <a:gd name="connsiteY18277" fmla="*/ 1416100 h 1847704"/>
                <a:gd name="connsiteX18278" fmla="*/ 478094 w 1842380"/>
                <a:gd name="connsiteY18278" fmla="*/ 1418229 h 1847704"/>
                <a:gd name="connsiteX18279" fmla="*/ 478094 w 1842380"/>
                <a:gd name="connsiteY18279" fmla="*/ 1394800 h 1847704"/>
                <a:gd name="connsiteX18280" fmla="*/ 482354 w 1842380"/>
                <a:gd name="connsiteY18280" fmla="*/ 1392670 h 1847704"/>
                <a:gd name="connsiteX18281" fmla="*/ 482354 w 1842380"/>
                <a:gd name="connsiteY18281" fmla="*/ 1392670 h 1847704"/>
                <a:gd name="connsiteX18282" fmla="*/ 482354 w 1842380"/>
                <a:gd name="connsiteY18282" fmla="*/ 1419294 h 1847704"/>
                <a:gd name="connsiteX18283" fmla="*/ 482354 w 1842380"/>
                <a:gd name="connsiteY18283" fmla="*/ 1478932 h 1847704"/>
                <a:gd name="connsiteX18284" fmla="*/ 478094 w 1842380"/>
                <a:gd name="connsiteY18284" fmla="*/ 1489049 h 1847704"/>
                <a:gd name="connsiteX18285" fmla="*/ 478094 w 1842380"/>
                <a:gd name="connsiteY18285" fmla="*/ 1429412 h 1847704"/>
                <a:gd name="connsiteX18286" fmla="*/ 482354 w 1842380"/>
                <a:gd name="connsiteY18286" fmla="*/ 1419294 h 1847704"/>
                <a:gd name="connsiteX18287" fmla="*/ 482354 w 1842380"/>
                <a:gd name="connsiteY18287" fmla="*/ 1419294 h 1847704"/>
                <a:gd name="connsiteX18288" fmla="*/ 482354 w 1842380"/>
                <a:gd name="connsiteY18288" fmla="*/ 1609922 h 1847704"/>
                <a:gd name="connsiteX18289" fmla="*/ 482354 w 1842380"/>
                <a:gd name="connsiteY18289" fmla="*/ 1631221 h 1847704"/>
                <a:gd name="connsiteX18290" fmla="*/ 478094 w 1842380"/>
                <a:gd name="connsiteY18290" fmla="*/ 1626961 h 1847704"/>
                <a:gd name="connsiteX18291" fmla="*/ 478094 w 1842380"/>
                <a:gd name="connsiteY18291" fmla="*/ 1606727 h 1847704"/>
                <a:gd name="connsiteX18292" fmla="*/ 482354 w 1842380"/>
                <a:gd name="connsiteY18292" fmla="*/ 1609922 h 1847704"/>
                <a:gd name="connsiteX18293" fmla="*/ 482354 w 1842380"/>
                <a:gd name="connsiteY18293" fmla="*/ 1609922 h 1847704"/>
                <a:gd name="connsiteX18294" fmla="*/ 482354 w 1842380"/>
                <a:gd name="connsiteY18294" fmla="*/ 1714288 h 1847704"/>
                <a:gd name="connsiteX18295" fmla="*/ 482354 w 1842380"/>
                <a:gd name="connsiteY18295" fmla="*/ 1731328 h 1847704"/>
                <a:gd name="connsiteX18296" fmla="*/ 478094 w 1842380"/>
                <a:gd name="connsiteY18296" fmla="*/ 1730263 h 1847704"/>
                <a:gd name="connsiteX18297" fmla="*/ 478094 w 1842380"/>
                <a:gd name="connsiteY18297" fmla="*/ 1713223 h 1847704"/>
                <a:gd name="connsiteX18298" fmla="*/ 482354 w 1842380"/>
                <a:gd name="connsiteY18298" fmla="*/ 1714288 h 1847704"/>
                <a:gd name="connsiteX18299" fmla="*/ 478094 w 1842380"/>
                <a:gd name="connsiteY18299" fmla="*/ 117914 h 1847704"/>
                <a:gd name="connsiteX18300" fmla="*/ 478094 w 1842380"/>
                <a:gd name="connsiteY18300" fmla="*/ 136018 h 1847704"/>
                <a:gd name="connsiteX18301" fmla="*/ 457860 w 1842380"/>
                <a:gd name="connsiteY18301" fmla="*/ 148265 h 1847704"/>
                <a:gd name="connsiteX18302" fmla="*/ 457860 w 1842380"/>
                <a:gd name="connsiteY18302" fmla="*/ 129096 h 1847704"/>
                <a:gd name="connsiteX18303" fmla="*/ 478094 w 1842380"/>
                <a:gd name="connsiteY18303" fmla="*/ 117914 h 1847704"/>
                <a:gd name="connsiteX18304" fmla="*/ 478094 w 1842380"/>
                <a:gd name="connsiteY18304" fmla="*/ 117914 h 1847704"/>
                <a:gd name="connsiteX18305" fmla="*/ 478094 w 1842380"/>
                <a:gd name="connsiteY18305" fmla="*/ 167434 h 1847704"/>
                <a:gd name="connsiteX18306" fmla="*/ 478094 w 1842380"/>
                <a:gd name="connsiteY18306" fmla="*/ 188734 h 1847704"/>
                <a:gd name="connsiteX18307" fmla="*/ 457860 w 1842380"/>
                <a:gd name="connsiteY18307" fmla="*/ 176487 h 1847704"/>
                <a:gd name="connsiteX18308" fmla="*/ 457860 w 1842380"/>
                <a:gd name="connsiteY18308" fmla="*/ 157317 h 1847704"/>
                <a:gd name="connsiteX18309" fmla="*/ 478094 w 1842380"/>
                <a:gd name="connsiteY18309" fmla="*/ 167434 h 1847704"/>
                <a:gd name="connsiteX18310" fmla="*/ 478094 w 1842380"/>
                <a:gd name="connsiteY18310" fmla="*/ 167434 h 1847704"/>
                <a:gd name="connsiteX18311" fmla="*/ 478094 w 1842380"/>
                <a:gd name="connsiteY18311" fmla="*/ 222812 h 1847704"/>
                <a:gd name="connsiteX18312" fmla="*/ 478094 w 1842380"/>
                <a:gd name="connsiteY18312" fmla="*/ 239852 h 1847704"/>
                <a:gd name="connsiteX18313" fmla="*/ 462120 w 1842380"/>
                <a:gd name="connsiteY18313" fmla="*/ 243047 h 1847704"/>
                <a:gd name="connsiteX18314" fmla="*/ 457860 w 1842380"/>
                <a:gd name="connsiteY18314" fmla="*/ 249969 h 1847704"/>
                <a:gd name="connsiteX18315" fmla="*/ 457860 w 1842380"/>
                <a:gd name="connsiteY18315" fmla="*/ 226540 h 1847704"/>
                <a:gd name="connsiteX18316" fmla="*/ 461055 w 1842380"/>
                <a:gd name="connsiteY18316" fmla="*/ 226540 h 1847704"/>
                <a:gd name="connsiteX18317" fmla="*/ 478094 w 1842380"/>
                <a:gd name="connsiteY18317" fmla="*/ 222812 h 1847704"/>
                <a:gd name="connsiteX18318" fmla="*/ 478094 w 1842380"/>
                <a:gd name="connsiteY18318" fmla="*/ 222812 h 1847704"/>
                <a:gd name="connsiteX18319" fmla="*/ 478094 w 1842380"/>
                <a:gd name="connsiteY18319" fmla="*/ 375634 h 1847704"/>
                <a:gd name="connsiteX18320" fmla="*/ 478094 w 1842380"/>
                <a:gd name="connsiteY18320" fmla="*/ 404920 h 1847704"/>
                <a:gd name="connsiteX18321" fmla="*/ 457860 w 1842380"/>
                <a:gd name="connsiteY18321" fmla="*/ 428349 h 1847704"/>
                <a:gd name="connsiteX18322" fmla="*/ 457860 w 1842380"/>
                <a:gd name="connsiteY18322" fmla="*/ 360192 h 1847704"/>
                <a:gd name="connsiteX18323" fmla="*/ 459990 w 1842380"/>
                <a:gd name="connsiteY18323" fmla="*/ 364452 h 1847704"/>
                <a:gd name="connsiteX18324" fmla="*/ 470107 w 1842380"/>
                <a:gd name="connsiteY18324" fmla="*/ 383621 h 1847704"/>
                <a:gd name="connsiteX18325" fmla="*/ 474367 w 1842380"/>
                <a:gd name="connsiteY18325" fmla="*/ 381491 h 1847704"/>
                <a:gd name="connsiteX18326" fmla="*/ 478094 w 1842380"/>
                <a:gd name="connsiteY18326" fmla="*/ 375634 h 1847704"/>
                <a:gd name="connsiteX18327" fmla="*/ 478094 w 1842380"/>
                <a:gd name="connsiteY18327" fmla="*/ 375634 h 1847704"/>
                <a:gd name="connsiteX18328" fmla="*/ 478094 w 1842380"/>
                <a:gd name="connsiteY18328" fmla="*/ 417700 h 1847704"/>
                <a:gd name="connsiteX18329" fmla="*/ 457860 w 1842380"/>
                <a:gd name="connsiteY18329" fmla="*/ 440064 h 1847704"/>
                <a:gd name="connsiteX18330" fmla="*/ 457860 w 1842380"/>
                <a:gd name="connsiteY18330" fmla="*/ 467221 h 1847704"/>
                <a:gd name="connsiteX18331" fmla="*/ 459990 w 1842380"/>
                <a:gd name="connsiteY18331" fmla="*/ 466156 h 1847704"/>
                <a:gd name="connsiteX18332" fmla="*/ 465847 w 1842380"/>
                <a:gd name="connsiteY18332" fmla="*/ 464026 h 1847704"/>
                <a:gd name="connsiteX18333" fmla="*/ 469042 w 1842380"/>
                <a:gd name="connsiteY18333" fmla="*/ 477338 h 1847704"/>
                <a:gd name="connsiteX18334" fmla="*/ 457860 w 1842380"/>
                <a:gd name="connsiteY18334" fmla="*/ 489585 h 1847704"/>
                <a:gd name="connsiteX18335" fmla="*/ 457860 w 1842380"/>
                <a:gd name="connsiteY18335" fmla="*/ 515676 h 1847704"/>
                <a:gd name="connsiteX18336" fmla="*/ 463718 w 1842380"/>
                <a:gd name="connsiteY18336" fmla="*/ 513546 h 1847704"/>
                <a:gd name="connsiteX18337" fmla="*/ 478094 w 1842380"/>
                <a:gd name="connsiteY18337" fmla="*/ 493312 h 1847704"/>
                <a:gd name="connsiteX18338" fmla="*/ 478094 w 1842380"/>
                <a:gd name="connsiteY18338" fmla="*/ 456038 h 1847704"/>
                <a:gd name="connsiteX18339" fmla="*/ 470107 w 1842380"/>
                <a:gd name="connsiteY18339" fmla="*/ 457103 h 1847704"/>
                <a:gd name="connsiteX18340" fmla="*/ 478094 w 1842380"/>
                <a:gd name="connsiteY18340" fmla="*/ 443791 h 1847704"/>
                <a:gd name="connsiteX18341" fmla="*/ 478094 w 1842380"/>
                <a:gd name="connsiteY18341" fmla="*/ 417700 h 1847704"/>
                <a:gd name="connsiteX18342" fmla="*/ 478094 w 1842380"/>
                <a:gd name="connsiteY18342" fmla="*/ 417700 h 1847704"/>
                <a:gd name="connsiteX18343" fmla="*/ 478094 w 1842380"/>
                <a:gd name="connsiteY18343" fmla="*/ 513014 h 1847704"/>
                <a:gd name="connsiteX18344" fmla="*/ 478094 w 1842380"/>
                <a:gd name="connsiteY18344" fmla="*/ 523131 h 1847704"/>
                <a:gd name="connsiteX18345" fmla="*/ 474900 w 1842380"/>
                <a:gd name="connsiteY18345" fmla="*/ 516209 h 1847704"/>
                <a:gd name="connsiteX18346" fmla="*/ 478094 w 1842380"/>
                <a:gd name="connsiteY18346" fmla="*/ 513014 h 1847704"/>
                <a:gd name="connsiteX18347" fmla="*/ 478094 w 1842380"/>
                <a:gd name="connsiteY18347" fmla="*/ 513014 h 1847704"/>
                <a:gd name="connsiteX18348" fmla="*/ 478094 w 1842380"/>
                <a:gd name="connsiteY18348" fmla="*/ 610990 h 1847704"/>
                <a:gd name="connsiteX18349" fmla="*/ 478094 w 1842380"/>
                <a:gd name="connsiteY18349" fmla="*/ 626964 h 1847704"/>
                <a:gd name="connsiteX18350" fmla="*/ 473835 w 1842380"/>
                <a:gd name="connsiteY18350" fmla="*/ 636017 h 1847704"/>
                <a:gd name="connsiteX18351" fmla="*/ 473835 w 1842380"/>
                <a:gd name="connsiteY18351" fmla="*/ 636017 h 1847704"/>
                <a:gd name="connsiteX18352" fmla="*/ 473835 w 1842380"/>
                <a:gd name="connsiteY18352" fmla="*/ 637082 h 1847704"/>
                <a:gd name="connsiteX18353" fmla="*/ 478094 w 1842380"/>
                <a:gd name="connsiteY18353" fmla="*/ 636017 h 1847704"/>
                <a:gd name="connsiteX18354" fmla="*/ 478094 w 1842380"/>
                <a:gd name="connsiteY18354" fmla="*/ 647199 h 1847704"/>
                <a:gd name="connsiteX18355" fmla="*/ 457860 w 1842380"/>
                <a:gd name="connsiteY18355" fmla="*/ 659446 h 1847704"/>
                <a:gd name="connsiteX18356" fmla="*/ 457860 w 1842380"/>
                <a:gd name="connsiteY18356" fmla="*/ 644536 h 1847704"/>
                <a:gd name="connsiteX18357" fmla="*/ 461055 w 1842380"/>
                <a:gd name="connsiteY18357" fmla="*/ 641341 h 1847704"/>
                <a:gd name="connsiteX18358" fmla="*/ 463185 w 1842380"/>
                <a:gd name="connsiteY18358" fmla="*/ 635484 h 1847704"/>
                <a:gd name="connsiteX18359" fmla="*/ 478094 w 1842380"/>
                <a:gd name="connsiteY18359" fmla="*/ 610990 h 1847704"/>
                <a:gd name="connsiteX18360" fmla="*/ 478094 w 1842380"/>
                <a:gd name="connsiteY18360" fmla="*/ 610990 h 1847704"/>
                <a:gd name="connsiteX18361" fmla="*/ 478094 w 1842380"/>
                <a:gd name="connsiteY18361" fmla="*/ 675420 h 1847704"/>
                <a:gd name="connsiteX18362" fmla="*/ 478094 w 1842380"/>
                <a:gd name="connsiteY18362" fmla="*/ 686602 h 1847704"/>
                <a:gd name="connsiteX18363" fmla="*/ 457860 w 1842380"/>
                <a:gd name="connsiteY18363" fmla="*/ 686602 h 1847704"/>
                <a:gd name="connsiteX18364" fmla="*/ 457860 w 1842380"/>
                <a:gd name="connsiteY18364" fmla="*/ 676485 h 1847704"/>
                <a:gd name="connsiteX18365" fmla="*/ 478094 w 1842380"/>
                <a:gd name="connsiteY18365" fmla="*/ 675420 h 1847704"/>
                <a:gd name="connsiteX18366" fmla="*/ 478094 w 1842380"/>
                <a:gd name="connsiteY18366" fmla="*/ 675420 h 1847704"/>
                <a:gd name="connsiteX18367" fmla="*/ 478094 w 1842380"/>
                <a:gd name="connsiteY18367" fmla="*/ 710031 h 1847704"/>
                <a:gd name="connsiteX18368" fmla="*/ 478094 w 1842380"/>
                <a:gd name="connsiteY18368" fmla="*/ 736123 h 1847704"/>
                <a:gd name="connsiteX18369" fmla="*/ 464782 w 1842380"/>
                <a:gd name="connsiteY18369" fmla="*/ 758487 h 1847704"/>
                <a:gd name="connsiteX18370" fmla="*/ 457860 w 1842380"/>
                <a:gd name="connsiteY18370" fmla="*/ 789903 h 1847704"/>
                <a:gd name="connsiteX18371" fmla="*/ 457860 w 1842380"/>
                <a:gd name="connsiteY18371" fmla="*/ 751565 h 1847704"/>
                <a:gd name="connsiteX18372" fmla="*/ 457860 w 1842380"/>
                <a:gd name="connsiteY18372" fmla="*/ 751565 h 1847704"/>
                <a:gd name="connsiteX18373" fmla="*/ 471172 w 1842380"/>
                <a:gd name="connsiteY18373" fmla="*/ 724408 h 1847704"/>
                <a:gd name="connsiteX18374" fmla="*/ 457860 w 1842380"/>
                <a:gd name="connsiteY18374" fmla="*/ 726538 h 1847704"/>
                <a:gd name="connsiteX18375" fmla="*/ 457860 w 1842380"/>
                <a:gd name="connsiteY18375" fmla="*/ 715356 h 1847704"/>
                <a:gd name="connsiteX18376" fmla="*/ 475965 w 1842380"/>
                <a:gd name="connsiteY18376" fmla="*/ 711096 h 1847704"/>
                <a:gd name="connsiteX18377" fmla="*/ 478094 w 1842380"/>
                <a:gd name="connsiteY18377" fmla="*/ 710031 h 1847704"/>
                <a:gd name="connsiteX18378" fmla="*/ 478094 w 1842380"/>
                <a:gd name="connsiteY18378" fmla="*/ 710031 h 1847704"/>
                <a:gd name="connsiteX18379" fmla="*/ 478094 w 1842380"/>
                <a:gd name="connsiteY18379" fmla="*/ 843151 h 1847704"/>
                <a:gd name="connsiteX18380" fmla="*/ 478094 w 1842380"/>
                <a:gd name="connsiteY18380" fmla="*/ 845281 h 1847704"/>
                <a:gd name="connsiteX18381" fmla="*/ 477030 w 1842380"/>
                <a:gd name="connsiteY18381" fmla="*/ 844216 h 1847704"/>
                <a:gd name="connsiteX18382" fmla="*/ 478094 w 1842380"/>
                <a:gd name="connsiteY18382" fmla="*/ 843151 h 1847704"/>
                <a:gd name="connsiteX18383" fmla="*/ 478094 w 1842380"/>
                <a:gd name="connsiteY18383" fmla="*/ 843151 h 1847704"/>
                <a:gd name="connsiteX18384" fmla="*/ 478094 w 1842380"/>
                <a:gd name="connsiteY18384" fmla="*/ 905984 h 1847704"/>
                <a:gd name="connsiteX18385" fmla="*/ 478094 w 1842380"/>
                <a:gd name="connsiteY18385" fmla="*/ 926218 h 1847704"/>
                <a:gd name="connsiteX18386" fmla="*/ 457860 w 1842380"/>
                <a:gd name="connsiteY18386" fmla="*/ 911841 h 1847704"/>
                <a:gd name="connsiteX18387" fmla="*/ 457860 w 1842380"/>
                <a:gd name="connsiteY18387" fmla="*/ 905984 h 1847704"/>
                <a:gd name="connsiteX18388" fmla="*/ 472237 w 1842380"/>
                <a:gd name="connsiteY18388" fmla="*/ 907049 h 1847704"/>
                <a:gd name="connsiteX18389" fmla="*/ 478094 w 1842380"/>
                <a:gd name="connsiteY18389" fmla="*/ 905984 h 1847704"/>
                <a:gd name="connsiteX18390" fmla="*/ 478094 w 1842380"/>
                <a:gd name="connsiteY18390" fmla="*/ 905984 h 1847704"/>
                <a:gd name="connsiteX18391" fmla="*/ 478094 w 1842380"/>
                <a:gd name="connsiteY18391" fmla="*/ 955504 h 1847704"/>
                <a:gd name="connsiteX18392" fmla="*/ 478094 w 1842380"/>
                <a:gd name="connsiteY18392" fmla="*/ 963492 h 1847704"/>
                <a:gd name="connsiteX18393" fmla="*/ 463718 w 1842380"/>
                <a:gd name="connsiteY18393" fmla="*/ 961362 h 1847704"/>
                <a:gd name="connsiteX18394" fmla="*/ 457860 w 1842380"/>
                <a:gd name="connsiteY18394" fmla="*/ 962427 h 1847704"/>
                <a:gd name="connsiteX18395" fmla="*/ 457860 w 1842380"/>
                <a:gd name="connsiteY18395" fmla="*/ 936335 h 1847704"/>
                <a:gd name="connsiteX18396" fmla="*/ 478094 w 1842380"/>
                <a:gd name="connsiteY18396" fmla="*/ 955504 h 1847704"/>
                <a:gd name="connsiteX18397" fmla="*/ 478094 w 1842380"/>
                <a:gd name="connsiteY18397" fmla="*/ 955504 h 1847704"/>
                <a:gd name="connsiteX18398" fmla="*/ 478094 w 1842380"/>
                <a:gd name="connsiteY18398" fmla="*/ 1139210 h 1847704"/>
                <a:gd name="connsiteX18399" fmla="*/ 478094 w 1842380"/>
                <a:gd name="connsiteY18399" fmla="*/ 1153587 h 1847704"/>
                <a:gd name="connsiteX18400" fmla="*/ 472237 w 1842380"/>
                <a:gd name="connsiteY18400" fmla="*/ 1145600 h 1847704"/>
                <a:gd name="connsiteX18401" fmla="*/ 457860 w 1842380"/>
                <a:gd name="connsiteY18401" fmla="*/ 1166899 h 1847704"/>
                <a:gd name="connsiteX18402" fmla="*/ 457860 w 1842380"/>
                <a:gd name="connsiteY18402" fmla="*/ 1148795 h 1847704"/>
                <a:gd name="connsiteX18403" fmla="*/ 465847 w 1842380"/>
                <a:gd name="connsiteY18403" fmla="*/ 1133885 h 1847704"/>
                <a:gd name="connsiteX18404" fmla="*/ 457860 w 1842380"/>
                <a:gd name="connsiteY18404" fmla="*/ 1107794 h 1847704"/>
                <a:gd name="connsiteX18405" fmla="*/ 457860 w 1842380"/>
                <a:gd name="connsiteY18405" fmla="*/ 1075312 h 1847704"/>
                <a:gd name="connsiteX18406" fmla="*/ 458925 w 1842380"/>
                <a:gd name="connsiteY18406" fmla="*/ 1094482 h 1847704"/>
                <a:gd name="connsiteX18407" fmla="*/ 474900 w 1842380"/>
                <a:gd name="connsiteY18407" fmla="*/ 1133885 h 1847704"/>
                <a:gd name="connsiteX18408" fmla="*/ 478094 w 1842380"/>
                <a:gd name="connsiteY18408" fmla="*/ 1139210 h 1847704"/>
                <a:gd name="connsiteX18409" fmla="*/ 478094 w 1842380"/>
                <a:gd name="connsiteY18409" fmla="*/ 1139210 h 1847704"/>
                <a:gd name="connsiteX18410" fmla="*/ 478094 w 1842380"/>
                <a:gd name="connsiteY18410" fmla="*/ 1188731 h 1847704"/>
                <a:gd name="connsiteX18411" fmla="*/ 478094 w 1842380"/>
                <a:gd name="connsiteY18411" fmla="*/ 1210030 h 1847704"/>
                <a:gd name="connsiteX18412" fmla="*/ 478094 w 1842380"/>
                <a:gd name="connsiteY18412" fmla="*/ 1241446 h 1847704"/>
                <a:gd name="connsiteX18413" fmla="*/ 478094 w 1842380"/>
                <a:gd name="connsiteY18413" fmla="*/ 1257421 h 1847704"/>
                <a:gd name="connsiteX18414" fmla="*/ 463718 w 1842380"/>
                <a:gd name="connsiteY18414" fmla="*/ 1230264 h 1847704"/>
                <a:gd name="connsiteX18415" fmla="*/ 459458 w 1842380"/>
                <a:gd name="connsiteY18415" fmla="*/ 1226004 h 1847704"/>
                <a:gd name="connsiteX18416" fmla="*/ 458393 w 1842380"/>
                <a:gd name="connsiteY18416" fmla="*/ 1224939 h 1847704"/>
                <a:gd name="connsiteX18417" fmla="*/ 458393 w 1842380"/>
                <a:gd name="connsiteY18417" fmla="*/ 1210562 h 1847704"/>
                <a:gd name="connsiteX18418" fmla="*/ 464250 w 1842380"/>
                <a:gd name="connsiteY18418" fmla="*/ 1216420 h 1847704"/>
                <a:gd name="connsiteX18419" fmla="*/ 464250 w 1842380"/>
                <a:gd name="connsiteY18419" fmla="*/ 1216420 h 1847704"/>
                <a:gd name="connsiteX18420" fmla="*/ 464250 w 1842380"/>
                <a:gd name="connsiteY18420" fmla="*/ 1217485 h 1847704"/>
                <a:gd name="connsiteX18421" fmla="*/ 478094 w 1842380"/>
                <a:gd name="connsiteY18421" fmla="*/ 1188731 h 1847704"/>
                <a:gd name="connsiteX18422" fmla="*/ 478094 w 1842380"/>
                <a:gd name="connsiteY18422" fmla="*/ 1188731 h 1847704"/>
                <a:gd name="connsiteX18423" fmla="*/ 478094 w 1842380"/>
                <a:gd name="connsiteY18423" fmla="*/ 1394800 h 1847704"/>
                <a:gd name="connsiteX18424" fmla="*/ 478094 w 1842380"/>
                <a:gd name="connsiteY18424" fmla="*/ 1418229 h 1847704"/>
                <a:gd name="connsiteX18425" fmla="*/ 457860 w 1842380"/>
                <a:gd name="connsiteY18425" fmla="*/ 1429412 h 1847704"/>
                <a:gd name="connsiteX18426" fmla="*/ 457860 w 1842380"/>
                <a:gd name="connsiteY18426" fmla="*/ 1404385 h 1847704"/>
                <a:gd name="connsiteX18427" fmla="*/ 478094 w 1842380"/>
                <a:gd name="connsiteY18427" fmla="*/ 1394800 h 1847704"/>
                <a:gd name="connsiteX18428" fmla="*/ 478094 w 1842380"/>
                <a:gd name="connsiteY18428" fmla="*/ 1394800 h 1847704"/>
                <a:gd name="connsiteX18429" fmla="*/ 478094 w 1842380"/>
                <a:gd name="connsiteY18429" fmla="*/ 1429412 h 1847704"/>
                <a:gd name="connsiteX18430" fmla="*/ 478094 w 1842380"/>
                <a:gd name="connsiteY18430" fmla="*/ 1489049 h 1847704"/>
                <a:gd name="connsiteX18431" fmla="*/ 472237 w 1842380"/>
                <a:gd name="connsiteY18431" fmla="*/ 1503959 h 1847704"/>
                <a:gd name="connsiteX18432" fmla="*/ 457860 w 1842380"/>
                <a:gd name="connsiteY18432" fmla="*/ 1490647 h 1847704"/>
                <a:gd name="connsiteX18433" fmla="*/ 457860 w 1842380"/>
                <a:gd name="connsiteY18433" fmla="*/ 1474672 h 1847704"/>
                <a:gd name="connsiteX18434" fmla="*/ 461055 w 1842380"/>
                <a:gd name="connsiteY18434" fmla="*/ 1466685 h 1847704"/>
                <a:gd name="connsiteX18435" fmla="*/ 457860 w 1842380"/>
                <a:gd name="connsiteY18435" fmla="*/ 1463490 h 1847704"/>
                <a:gd name="connsiteX18436" fmla="*/ 457860 w 1842380"/>
                <a:gd name="connsiteY18436" fmla="*/ 1438464 h 1847704"/>
                <a:gd name="connsiteX18437" fmla="*/ 469042 w 1842380"/>
                <a:gd name="connsiteY18437" fmla="*/ 1448581 h 1847704"/>
                <a:gd name="connsiteX18438" fmla="*/ 478094 w 1842380"/>
                <a:gd name="connsiteY18438" fmla="*/ 1429412 h 1847704"/>
                <a:gd name="connsiteX18439" fmla="*/ 478094 w 1842380"/>
                <a:gd name="connsiteY18439" fmla="*/ 1429412 h 1847704"/>
                <a:gd name="connsiteX18440" fmla="*/ 478094 w 1842380"/>
                <a:gd name="connsiteY18440" fmla="*/ 1606195 h 1847704"/>
                <a:gd name="connsiteX18441" fmla="*/ 478094 w 1842380"/>
                <a:gd name="connsiteY18441" fmla="*/ 1626429 h 1847704"/>
                <a:gd name="connsiteX18442" fmla="*/ 457860 w 1842380"/>
                <a:gd name="connsiteY18442" fmla="*/ 1613117 h 1847704"/>
                <a:gd name="connsiteX18443" fmla="*/ 457860 w 1842380"/>
                <a:gd name="connsiteY18443" fmla="*/ 1596078 h 1847704"/>
                <a:gd name="connsiteX18444" fmla="*/ 478094 w 1842380"/>
                <a:gd name="connsiteY18444" fmla="*/ 1606195 h 1847704"/>
                <a:gd name="connsiteX18445" fmla="*/ 478094 w 1842380"/>
                <a:gd name="connsiteY18445" fmla="*/ 1606195 h 1847704"/>
                <a:gd name="connsiteX18446" fmla="*/ 478094 w 1842380"/>
                <a:gd name="connsiteY18446" fmla="*/ 1713223 h 1847704"/>
                <a:gd name="connsiteX18447" fmla="*/ 478094 w 1842380"/>
                <a:gd name="connsiteY18447" fmla="*/ 1730263 h 1847704"/>
                <a:gd name="connsiteX18448" fmla="*/ 457860 w 1842380"/>
                <a:gd name="connsiteY18448" fmla="*/ 1719081 h 1847704"/>
                <a:gd name="connsiteX18449" fmla="*/ 457860 w 1842380"/>
                <a:gd name="connsiteY18449" fmla="*/ 1699911 h 1847704"/>
                <a:gd name="connsiteX18450" fmla="*/ 478094 w 1842380"/>
                <a:gd name="connsiteY18450" fmla="*/ 1713223 h 1847704"/>
                <a:gd name="connsiteX18451" fmla="*/ 457328 w 1842380"/>
                <a:gd name="connsiteY18451" fmla="*/ 129096 h 1847704"/>
                <a:gd name="connsiteX18452" fmla="*/ 457328 w 1842380"/>
                <a:gd name="connsiteY18452" fmla="*/ 148265 h 1847704"/>
                <a:gd name="connsiteX18453" fmla="*/ 453068 w 1842380"/>
                <a:gd name="connsiteY18453" fmla="*/ 151460 h 1847704"/>
                <a:gd name="connsiteX18454" fmla="*/ 453068 w 1842380"/>
                <a:gd name="connsiteY18454" fmla="*/ 132291 h 1847704"/>
                <a:gd name="connsiteX18455" fmla="*/ 457328 w 1842380"/>
                <a:gd name="connsiteY18455" fmla="*/ 129096 h 1847704"/>
                <a:gd name="connsiteX18456" fmla="*/ 457328 w 1842380"/>
                <a:gd name="connsiteY18456" fmla="*/ 129096 h 1847704"/>
                <a:gd name="connsiteX18457" fmla="*/ 457328 w 1842380"/>
                <a:gd name="connsiteY18457" fmla="*/ 157317 h 1847704"/>
                <a:gd name="connsiteX18458" fmla="*/ 457328 w 1842380"/>
                <a:gd name="connsiteY18458" fmla="*/ 176487 h 1847704"/>
                <a:gd name="connsiteX18459" fmla="*/ 453068 w 1842380"/>
                <a:gd name="connsiteY18459" fmla="*/ 174357 h 1847704"/>
                <a:gd name="connsiteX18460" fmla="*/ 453068 w 1842380"/>
                <a:gd name="connsiteY18460" fmla="*/ 155187 h 1847704"/>
                <a:gd name="connsiteX18461" fmla="*/ 457328 w 1842380"/>
                <a:gd name="connsiteY18461" fmla="*/ 157317 h 1847704"/>
                <a:gd name="connsiteX18462" fmla="*/ 457328 w 1842380"/>
                <a:gd name="connsiteY18462" fmla="*/ 157317 h 1847704"/>
                <a:gd name="connsiteX18463" fmla="*/ 457328 w 1842380"/>
                <a:gd name="connsiteY18463" fmla="*/ 226007 h 1847704"/>
                <a:gd name="connsiteX18464" fmla="*/ 457328 w 1842380"/>
                <a:gd name="connsiteY18464" fmla="*/ 249436 h 1847704"/>
                <a:gd name="connsiteX18465" fmla="*/ 453068 w 1842380"/>
                <a:gd name="connsiteY18465" fmla="*/ 253696 h 1847704"/>
                <a:gd name="connsiteX18466" fmla="*/ 453068 w 1842380"/>
                <a:gd name="connsiteY18466" fmla="*/ 224410 h 1847704"/>
                <a:gd name="connsiteX18467" fmla="*/ 457328 w 1842380"/>
                <a:gd name="connsiteY18467" fmla="*/ 226007 h 1847704"/>
                <a:gd name="connsiteX18468" fmla="*/ 457328 w 1842380"/>
                <a:gd name="connsiteY18468" fmla="*/ 226007 h 1847704"/>
                <a:gd name="connsiteX18469" fmla="*/ 457328 w 1842380"/>
                <a:gd name="connsiteY18469" fmla="*/ 360192 h 1847704"/>
                <a:gd name="connsiteX18470" fmla="*/ 457328 w 1842380"/>
                <a:gd name="connsiteY18470" fmla="*/ 428882 h 1847704"/>
                <a:gd name="connsiteX18471" fmla="*/ 453068 w 1842380"/>
                <a:gd name="connsiteY18471" fmla="*/ 434739 h 1847704"/>
                <a:gd name="connsiteX18472" fmla="*/ 453068 w 1842380"/>
                <a:gd name="connsiteY18472" fmla="*/ 355400 h 1847704"/>
                <a:gd name="connsiteX18473" fmla="*/ 457328 w 1842380"/>
                <a:gd name="connsiteY18473" fmla="*/ 360192 h 1847704"/>
                <a:gd name="connsiteX18474" fmla="*/ 457328 w 1842380"/>
                <a:gd name="connsiteY18474" fmla="*/ 360192 h 1847704"/>
                <a:gd name="connsiteX18475" fmla="*/ 457328 w 1842380"/>
                <a:gd name="connsiteY18475" fmla="*/ 440064 h 1847704"/>
                <a:gd name="connsiteX18476" fmla="*/ 457328 w 1842380"/>
                <a:gd name="connsiteY18476" fmla="*/ 467221 h 1847704"/>
                <a:gd name="connsiteX18477" fmla="*/ 453068 w 1842380"/>
                <a:gd name="connsiteY18477" fmla="*/ 473078 h 1847704"/>
                <a:gd name="connsiteX18478" fmla="*/ 453068 w 1842380"/>
                <a:gd name="connsiteY18478" fmla="*/ 445921 h 1847704"/>
                <a:gd name="connsiteX18479" fmla="*/ 457328 w 1842380"/>
                <a:gd name="connsiteY18479" fmla="*/ 440064 h 1847704"/>
                <a:gd name="connsiteX18480" fmla="*/ 457328 w 1842380"/>
                <a:gd name="connsiteY18480" fmla="*/ 440064 h 1847704"/>
                <a:gd name="connsiteX18481" fmla="*/ 457328 w 1842380"/>
                <a:gd name="connsiteY18481" fmla="*/ 489585 h 1847704"/>
                <a:gd name="connsiteX18482" fmla="*/ 457328 w 1842380"/>
                <a:gd name="connsiteY18482" fmla="*/ 515676 h 1847704"/>
                <a:gd name="connsiteX18483" fmla="*/ 453068 w 1842380"/>
                <a:gd name="connsiteY18483" fmla="*/ 515676 h 1847704"/>
                <a:gd name="connsiteX18484" fmla="*/ 453068 w 1842380"/>
                <a:gd name="connsiteY18484" fmla="*/ 494377 h 1847704"/>
                <a:gd name="connsiteX18485" fmla="*/ 457328 w 1842380"/>
                <a:gd name="connsiteY18485" fmla="*/ 489585 h 1847704"/>
                <a:gd name="connsiteX18486" fmla="*/ 457328 w 1842380"/>
                <a:gd name="connsiteY18486" fmla="*/ 489585 h 1847704"/>
                <a:gd name="connsiteX18487" fmla="*/ 457328 w 1842380"/>
                <a:gd name="connsiteY18487" fmla="*/ 645069 h 1847704"/>
                <a:gd name="connsiteX18488" fmla="*/ 457328 w 1842380"/>
                <a:gd name="connsiteY18488" fmla="*/ 659978 h 1847704"/>
                <a:gd name="connsiteX18489" fmla="*/ 453068 w 1842380"/>
                <a:gd name="connsiteY18489" fmla="*/ 665836 h 1847704"/>
                <a:gd name="connsiteX18490" fmla="*/ 453068 w 1842380"/>
                <a:gd name="connsiteY18490" fmla="*/ 648264 h 1847704"/>
                <a:gd name="connsiteX18491" fmla="*/ 457328 w 1842380"/>
                <a:gd name="connsiteY18491" fmla="*/ 645069 h 1847704"/>
                <a:gd name="connsiteX18492" fmla="*/ 457328 w 1842380"/>
                <a:gd name="connsiteY18492" fmla="*/ 645069 h 1847704"/>
                <a:gd name="connsiteX18493" fmla="*/ 457328 w 1842380"/>
                <a:gd name="connsiteY18493" fmla="*/ 676485 h 1847704"/>
                <a:gd name="connsiteX18494" fmla="*/ 457328 w 1842380"/>
                <a:gd name="connsiteY18494" fmla="*/ 686602 h 1847704"/>
                <a:gd name="connsiteX18495" fmla="*/ 453068 w 1842380"/>
                <a:gd name="connsiteY18495" fmla="*/ 687667 h 1847704"/>
                <a:gd name="connsiteX18496" fmla="*/ 453068 w 1842380"/>
                <a:gd name="connsiteY18496" fmla="*/ 676485 h 1847704"/>
                <a:gd name="connsiteX18497" fmla="*/ 457328 w 1842380"/>
                <a:gd name="connsiteY18497" fmla="*/ 676485 h 1847704"/>
                <a:gd name="connsiteX18498" fmla="*/ 457328 w 1842380"/>
                <a:gd name="connsiteY18498" fmla="*/ 676485 h 1847704"/>
                <a:gd name="connsiteX18499" fmla="*/ 457328 w 1842380"/>
                <a:gd name="connsiteY18499" fmla="*/ 715889 h 1847704"/>
                <a:gd name="connsiteX18500" fmla="*/ 457328 w 1842380"/>
                <a:gd name="connsiteY18500" fmla="*/ 727071 h 1847704"/>
                <a:gd name="connsiteX18501" fmla="*/ 453068 w 1842380"/>
                <a:gd name="connsiteY18501" fmla="*/ 727071 h 1847704"/>
                <a:gd name="connsiteX18502" fmla="*/ 453068 w 1842380"/>
                <a:gd name="connsiteY18502" fmla="*/ 715889 h 1847704"/>
                <a:gd name="connsiteX18503" fmla="*/ 457328 w 1842380"/>
                <a:gd name="connsiteY18503" fmla="*/ 715889 h 1847704"/>
                <a:gd name="connsiteX18504" fmla="*/ 457328 w 1842380"/>
                <a:gd name="connsiteY18504" fmla="*/ 715889 h 1847704"/>
                <a:gd name="connsiteX18505" fmla="*/ 457328 w 1842380"/>
                <a:gd name="connsiteY18505" fmla="*/ 752097 h 1847704"/>
                <a:gd name="connsiteX18506" fmla="*/ 457328 w 1842380"/>
                <a:gd name="connsiteY18506" fmla="*/ 790436 h 1847704"/>
                <a:gd name="connsiteX18507" fmla="*/ 453068 w 1842380"/>
                <a:gd name="connsiteY18507" fmla="*/ 797358 h 1847704"/>
                <a:gd name="connsiteX18508" fmla="*/ 453068 w 1842380"/>
                <a:gd name="connsiteY18508" fmla="*/ 773929 h 1847704"/>
                <a:gd name="connsiteX18509" fmla="*/ 455198 w 1842380"/>
                <a:gd name="connsiteY18509" fmla="*/ 764877 h 1847704"/>
                <a:gd name="connsiteX18510" fmla="*/ 453068 w 1842380"/>
                <a:gd name="connsiteY18510" fmla="*/ 765942 h 1847704"/>
                <a:gd name="connsiteX18511" fmla="*/ 453068 w 1842380"/>
                <a:gd name="connsiteY18511" fmla="*/ 753695 h 1847704"/>
                <a:gd name="connsiteX18512" fmla="*/ 457328 w 1842380"/>
                <a:gd name="connsiteY18512" fmla="*/ 752097 h 1847704"/>
                <a:gd name="connsiteX18513" fmla="*/ 457328 w 1842380"/>
                <a:gd name="connsiteY18513" fmla="*/ 752097 h 1847704"/>
                <a:gd name="connsiteX18514" fmla="*/ 457328 w 1842380"/>
                <a:gd name="connsiteY18514" fmla="*/ 905984 h 1847704"/>
                <a:gd name="connsiteX18515" fmla="*/ 457328 w 1842380"/>
                <a:gd name="connsiteY18515" fmla="*/ 911841 h 1847704"/>
                <a:gd name="connsiteX18516" fmla="*/ 453068 w 1842380"/>
                <a:gd name="connsiteY18516" fmla="*/ 912906 h 1847704"/>
                <a:gd name="connsiteX18517" fmla="*/ 453068 w 1842380"/>
                <a:gd name="connsiteY18517" fmla="*/ 905984 h 1847704"/>
                <a:gd name="connsiteX18518" fmla="*/ 457328 w 1842380"/>
                <a:gd name="connsiteY18518" fmla="*/ 905984 h 1847704"/>
                <a:gd name="connsiteX18519" fmla="*/ 457328 w 1842380"/>
                <a:gd name="connsiteY18519" fmla="*/ 905984 h 1847704"/>
                <a:gd name="connsiteX18520" fmla="*/ 457328 w 1842380"/>
                <a:gd name="connsiteY18520" fmla="*/ 936335 h 1847704"/>
                <a:gd name="connsiteX18521" fmla="*/ 457328 w 1842380"/>
                <a:gd name="connsiteY18521" fmla="*/ 962427 h 1847704"/>
                <a:gd name="connsiteX18522" fmla="*/ 453068 w 1842380"/>
                <a:gd name="connsiteY18522" fmla="*/ 962427 h 1847704"/>
                <a:gd name="connsiteX18523" fmla="*/ 453068 w 1842380"/>
                <a:gd name="connsiteY18523" fmla="*/ 955504 h 1847704"/>
                <a:gd name="connsiteX18524" fmla="*/ 456263 w 1842380"/>
                <a:gd name="connsiteY18524" fmla="*/ 955504 h 1847704"/>
                <a:gd name="connsiteX18525" fmla="*/ 454133 w 1842380"/>
                <a:gd name="connsiteY18525" fmla="*/ 951245 h 1847704"/>
                <a:gd name="connsiteX18526" fmla="*/ 453068 w 1842380"/>
                <a:gd name="connsiteY18526" fmla="*/ 950180 h 1847704"/>
                <a:gd name="connsiteX18527" fmla="*/ 453068 w 1842380"/>
                <a:gd name="connsiteY18527" fmla="*/ 917698 h 1847704"/>
                <a:gd name="connsiteX18528" fmla="*/ 457328 w 1842380"/>
                <a:gd name="connsiteY18528" fmla="*/ 934738 h 1847704"/>
                <a:gd name="connsiteX18529" fmla="*/ 457328 w 1842380"/>
                <a:gd name="connsiteY18529" fmla="*/ 934738 h 1847704"/>
                <a:gd name="connsiteX18530" fmla="*/ 457328 w 1842380"/>
                <a:gd name="connsiteY18530" fmla="*/ 936335 h 1847704"/>
                <a:gd name="connsiteX18531" fmla="*/ 457328 w 1842380"/>
                <a:gd name="connsiteY18531" fmla="*/ 936335 h 1847704"/>
                <a:gd name="connsiteX18532" fmla="*/ 457328 w 1842380"/>
                <a:gd name="connsiteY18532" fmla="*/ 1075845 h 1847704"/>
                <a:gd name="connsiteX18533" fmla="*/ 457328 w 1842380"/>
                <a:gd name="connsiteY18533" fmla="*/ 1108326 h 1847704"/>
                <a:gd name="connsiteX18534" fmla="*/ 455198 w 1842380"/>
                <a:gd name="connsiteY18534" fmla="*/ 1105131 h 1847704"/>
                <a:gd name="connsiteX18535" fmla="*/ 453068 w 1842380"/>
                <a:gd name="connsiteY18535" fmla="*/ 1108326 h 1847704"/>
                <a:gd name="connsiteX18536" fmla="*/ 453068 w 1842380"/>
                <a:gd name="connsiteY18536" fmla="*/ 1065728 h 1847704"/>
                <a:gd name="connsiteX18537" fmla="*/ 457328 w 1842380"/>
                <a:gd name="connsiteY18537" fmla="*/ 1075845 h 1847704"/>
                <a:gd name="connsiteX18538" fmla="*/ 457328 w 1842380"/>
                <a:gd name="connsiteY18538" fmla="*/ 1075845 h 1847704"/>
                <a:gd name="connsiteX18539" fmla="*/ 457328 w 1842380"/>
                <a:gd name="connsiteY18539" fmla="*/ 1149327 h 1847704"/>
                <a:gd name="connsiteX18540" fmla="*/ 457328 w 1842380"/>
                <a:gd name="connsiteY18540" fmla="*/ 1167431 h 1847704"/>
                <a:gd name="connsiteX18541" fmla="*/ 453068 w 1842380"/>
                <a:gd name="connsiteY18541" fmla="*/ 1174354 h 1847704"/>
                <a:gd name="connsiteX18542" fmla="*/ 453068 w 1842380"/>
                <a:gd name="connsiteY18542" fmla="*/ 1155184 h 1847704"/>
                <a:gd name="connsiteX18543" fmla="*/ 457328 w 1842380"/>
                <a:gd name="connsiteY18543" fmla="*/ 1149327 h 1847704"/>
                <a:gd name="connsiteX18544" fmla="*/ 457328 w 1842380"/>
                <a:gd name="connsiteY18544" fmla="*/ 1149327 h 1847704"/>
                <a:gd name="connsiteX18545" fmla="*/ 457328 w 1842380"/>
                <a:gd name="connsiteY18545" fmla="*/ 1210030 h 1847704"/>
                <a:gd name="connsiteX18546" fmla="*/ 457328 w 1842380"/>
                <a:gd name="connsiteY18546" fmla="*/ 1224407 h 1847704"/>
                <a:gd name="connsiteX18547" fmla="*/ 453068 w 1842380"/>
                <a:gd name="connsiteY18547" fmla="*/ 1220147 h 1847704"/>
                <a:gd name="connsiteX18548" fmla="*/ 453068 w 1842380"/>
                <a:gd name="connsiteY18548" fmla="*/ 1203108 h 1847704"/>
                <a:gd name="connsiteX18549" fmla="*/ 457328 w 1842380"/>
                <a:gd name="connsiteY18549" fmla="*/ 1210030 h 1847704"/>
                <a:gd name="connsiteX18550" fmla="*/ 457328 w 1842380"/>
                <a:gd name="connsiteY18550" fmla="*/ 1210030 h 1847704"/>
                <a:gd name="connsiteX18551" fmla="*/ 457328 w 1842380"/>
                <a:gd name="connsiteY18551" fmla="*/ 1404917 h 1847704"/>
                <a:gd name="connsiteX18552" fmla="*/ 457328 w 1842380"/>
                <a:gd name="connsiteY18552" fmla="*/ 1429944 h 1847704"/>
                <a:gd name="connsiteX18553" fmla="*/ 453068 w 1842380"/>
                <a:gd name="connsiteY18553" fmla="*/ 1432074 h 1847704"/>
                <a:gd name="connsiteX18554" fmla="*/ 453068 w 1842380"/>
                <a:gd name="connsiteY18554" fmla="*/ 1407047 h 1847704"/>
                <a:gd name="connsiteX18555" fmla="*/ 457328 w 1842380"/>
                <a:gd name="connsiteY18555" fmla="*/ 1404917 h 1847704"/>
                <a:gd name="connsiteX18556" fmla="*/ 457328 w 1842380"/>
                <a:gd name="connsiteY18556" fmla="*/ 1404917 h 1847704"/>
                <a:gd name="connsiteX18557" fmla="*/ 457328 w 1842380"/>
                <a:gd name="connsiteY18557" fmla="*/ 1438464 h 1847704"/>
                <a:gd name="connsiteX18558" fmla="*/ 457328 w 1842380"/>
                <a:gd name="connsiteY18558" fmla="*/ 1463490 h 1847704"/>
                <a:gd name="connsiteX18559" fmla="*/ 453068 w 1842380"/>
                <a:gd name="connsiteY18559" fmla="*/ 1459230 h 1847704"/>
                <a:gd name="connsiteX18560" fmla="*/ 453068 w 1842380"/>
                <a:gd name="connsiteY18560" fmla="*/ 1434204 h 1847704"/>
                <a:gd name="connsiteX18561" fmla="*/ 457328 w 1842380"/>
                <a:gd name="connsiteY18561" fmla="*/ 1438464 h 1847704"/>
                <a:gd name="connsiteX18562" fmla="*/ 457328 w 1842380"/>
                <a:gd name="connsiteY18562" fmla="*/ 1438464 h 1847704"/>
                <a:gd name="connsiteX18563" fmla="*/ 457328 w 1842380"/>
                <a:gd name="connsiteY18563" fmla="*/ 1474672 h 1847704"/>
                <a:gd name="connsiteX18564" fmla="*/ 457328 w 1842380"/>
                <a:gd name="connsiteY18564" fmla="*/ 1490647 h 1847704"/>
                <a:gd name="connsiteX18565" fmla="*/ 453068 w 1842380"/>
                <a:gd name="connsiteY18565" fmla="*/ 1487452 h 1847704"/>
                <a:gd name="connsiteX18566" fmla="*/ 453068 w 1842380"/>
                <a:gd name="connsiteY18566" fmla="*/ 1484257 h 1847704"/>
                <a:gd name="connsiteX18567" fmla="*/ 457328 w 1842380"/>
                <a:gd name="connsiteY18567" fmla="*/ 1474672 h 1847704"/>
                <a:gd name="connsiteX18568" fmla="*/ 457328 w 1842380"/>
                <a:gd name="connsiteY18568" fmla="*/ 1474672 h 1847704"/>
                <a:gd name="connsiteX18569" fmla="*/ 457328 w 1842380"/>
                <a:gd name="connsiteY18569" fmla="*/ 1596078 h 1847704"/>
                <a:gd name="connsiteX18570" fmla="*/ 457328 w 1842380"/>
                <a:gd name="connsiteY18570" fmla="*/ 1613117 h 1847704"/>
                <a:gd name="connsiteX18571" fmla="*/ 453068 w 1842380"/>
                <a:gd name="connsiteY18571" fmla="*/ 1610987 h 1847704"/>
                <a:gd name="connsiteX18572" fmla="*/ 453068 w 1842380"/>
                <a:gd name="connsiteY18572" fmla="*/ 1595013 h 1847704"/>
                <a:gd name="connsiteX18573" fmla="*/ 457328 w 1842380"/>
                <a:gd name="connsiteY18573" fmla="*/ 1596078 h 1847704"/>
                <a:gd name="connsiteX18574" fmla="*/ 457328 w 1842380"/>
                <a:gd name="connsiteY18574" fmla="*/ 1596078 h 1847704"/>
                <a:gd name="connsiteX18575" fmla="*/ 457328 w 1842380"/>
                <a:gd name="connsiteY18575" fmla="*/ 1699911 h 1847704"/>
                <a:gd name="connsiteX18576" fmla="*/ 457328 w 1842380"/>
                <a:gd name="connsiteY18576" fmla="*/ 1719081 h 1847704"/>
                <a:gd name="connsiteX18577" fmla="*/ 453068 w 1842380"/>
                <a:gd name="connsiteY18577" fmla="*/ 1716951 h 1847704"/>
                <a:gd name="connsiteX18578" fmla="*/ 453068 w 1842380"/>
                <a:gd name="connsiteY18578" fmla="*/ 1695651 h 1847704"/>
                <a:gd name="connsiteX18579" fmla="*/ 457328 w 1842380"/>
                <a:gd name="connsiteY18579" fmla="*/ 1699911 h 1847704"/>
                <a:gd name="connsiteX18580" fmla="*/ 457328 w 1842380"/>
                <a:gd name="connsiteY18580" fmla="*/ 1699911 h 1847704"/>
                <a:gd name="connsiteX18581" fmla="*/ 453068 w 1842380"/>
                <a:gd name="connsiteY18581" fmla="*/ 1359657 h 1847704"/>
                <a:gd name="connsiteX18582" fmla="*/ 453068 w 1842380"/>
                <a:gd name="connsiteY18582" fmla="*/ 1356462 h 1847704"/>
                <a:gd name="connsiteX18583" fmla="*/ 455198 w 1842380"/>
                <a:gd name="connsiteY18583" fmla="*/ 1358592 h 1847704"/>
                <a:gd name="connsiteX18584" fmla="*/ 453068 w 1842380"/>
                <a:gd name="connsiteY18584" fmla="*/ 1359657 h 1847704"/>
                <a:gd name="connsiteX18585" fmla="*/ 453068 w 1842380"/>
                <a:gd name="connsiteY18585" fmla="*/ 132823 h 1847704"/>
                <a:gd name="connsiteX18586" fmla="*/ 453068 w 1842380"/>
                <a:gd name="connsiteY18586" fmla="*/ 151992 h 1847704"/>
                <a:gd name="connsiteX18587" fmla="*/ 452003 w 1842380"/>
                <a:gd name="connsiteY18587" fmla="*/ 153057 h 1847704"/>
                <a:gd name="connsiteX18588" fmla="*/ 452003 w 1842380"/>
                <a:gd name="connsiteY18588" fmla="*/ 153057 h 1847704"/>
                <a:gd name="connsiteX18589" fmla="*/ 450938 w 1842380"/>
                <a:gd name="connsiteY18589" fmla="*/ 155187 h 1847704"/>
                <a:gd name="connsiteX18590" fmla="*/ 453068 w 1842380"/>
                <a:gd name="connsiteY18590" fmla="*/ 155187 h 1847704"/>
                <a:gd name="connsiteX18591" fmla="*/ 453068 w 1842380"/>
                <a:gd name="connsiteY18591" fmla="*/ 174357 h 1847704"/>
                <a:gd name="connsiteX18592" fmla="*/ 447211 w 1842380"/>
                <a:gd name="connsiteY18592" fmla="*/ 172227 h 1847704"/>
                <a:gd name="connsiteX18593" fmla="*/ 447211 w 1842380"/>
                <a:gd name="connsiteY18593" fmla="*/ 137083 h 1847704"/>
                <a:gd name="connsiteX18594" fmla="*/ 453068 w 1842380"/>
                <a:gd name="connsiteY18594" fmla="*/ 132823 h 1847704"/>
                <a:gd name="connsiteX18595" fmla="*/ 453068 w 1842380"/>
                <a:gd name="connsiteY18595" fmla="*/ 132823 h 1847704"/>
                <a:gd name="connsiteX18596" fmla="*/ 453068 w 1842380"/>
                <a:gd name="connsiteY18596" fmla="*/ 224942 h 1847704"/>
                <a:gd name="connsiteX18597" fmla="*/ 453068 w 1842380"/>
                <a:gd name="connsiteY18597" fmla="*/ 254229 h 1847704"/>
                <a:gd name="connsiteX18598" fmla="*/ 447211 w 1842380"/>
                <a:gd name="connsiteY18598" fmla="*/ 261151 h 1847704"/>
                <a:gd name="connsiteX18599" fmla="*/ 447211 w 1842380"/>
                <a:gd name="connsiteY18599" fmla="*/ 223877 h 1847704"/>
                <a:gd name="connsiteX18600" fmla="*/ 453068 w 1842380"/>
                <a:gd name="connsiteY18600" fmla="*/ 224942 h 1847704"/>
                <a:gd name="connsiteX18601" fmla="*/ 453068 w 1842380"/>
                <a:gd name="connsiteY18601" fmla="*/ 224942 h 1847704"/>
                <a:gd name="connsiteX18602" fmla="*/ 453068 w 1842380"/>
                <a:gd name="connsiteY18602" fmla="*/ 355400 h 1847704"/>
                <a:gd name="connsiteX18603" fmla="*/ 453068 w 1842380"/>
                <a:gd name="connsiteY18603" fmla="*/ 434207 h 1847704"/>
                <a:gd name="connsiteX18604" fmla="*/ 447211 w 1842380"/>
                <a:gd name="connsiteY18604" fmla="*/ 442194 h 1847704"/>
                <a:gd name="connsiteX18605" fmla="*/ 447211 w 1842380"/>
                <a:gd name="connsiteY18605" fmla="*/ 410778 h 1847704"/>
                <a:gd name="connsiteX18606" fmla="*/ 450406 w 1842380"/>
                <a:gd name="connsiteY18606" fmla="*/ 407583 h 1847704"/>
                <a:gd name="connsiteX18607" fmla="*/ 447211 w 1842380"/>
                <a:gd name="connsiteY18607" fmla="*/ 387349 h 1847704"/>
                <a:gd name="connsiteX18608" fmla="*/ 447211 w 1842380"/>
                <a:gd name="connsiteY18608" fmla="*/ 352205 h 1847704"/>
                <a:gd name="connsiteX18609" fmla="*/ 453068 w 1842380"/>
                <a:gd name="connsiteY18609" fmla="*/ 355400 h 1847704"/>
                <a:gd name="connsiteX18610" fmla="*/ 453068 w 1842380"/>
                <a:gd name="connsiteY18610" fmla="*/ 355400 h 1847704"/>
                <a:gd name="connsiteX18611" fmla="*/ 453068 w 1842380"/>
                <a:gd name="connsiteY18611" fmla="*/ 445389 h 1847704"/>
                <a:gd name="connsiteX18612" fmla="*/ 453068 w 1842380"/>
                <a:gd name="connsiteY18612" fmla="*/ 472545 h 1847704"/>
                <a:gd name="connsiteX18613" fmla="*/ 448808 w 1842380"/>
                <a:gd name="connsiteY18613" fmla="*/ 481597 h 1847704"/>
                <a:gd name="connsiteX18614" fmla="*/ 447743 w 1842380"/>
                <a:gd name="connsiteY18614" fmla="*/ 481597 h 1847704"/>
                <a:gd name="connsiteX18615" fmla="*/ 447743 w 1842380"/>
                <a:gd name="connsiteY18615" fmla="*/ 452311 h 1847704"/>
                <a:gd name="connsiteX18616" fmla="*/ 450938 w 1842380"/>
                <a:gd name="connsiteY18616" fmla="*/ 450181 h 1847704"/>
                <a:gd name="connsiteX18617" fmla="*/ 453068 w 1842380"/>
                <a:gd name="connsiteY18617" fmla="*/ 445389 h 1847704"/>
                <a:gd name="connsiteX18618" fmla="*/ 453068 w 1842380"/>
                <a:gd name="connsiteY18618" fmla="*/ 445389 h 1847704"/>
                <a:gd name="connsiteX18619" fmla="*/ 453068 w 1842380"/>
                <a:gd name="connsiteY18619" fmla="*/ 493845 h 1847704"/>
                <a:gd name="connsiteX18620" fmla="*/ 453068 w 1842380"/>
                <a:gd name="connsiteY18620" fmla="*/ 515144 h 1847704"/>
                <a:gd name="connsiteX18621" fmla="*/ 447211 w 1842380"/>
                <a:gd name="connsiteY18621" fmla="*/ 513014 h 1847704"/>
                <a:gd name="connsiteX18622" fmla="*/ 447211 w 1842380"/>
                <a:gd name="connsiteY18622" fmla="*/ 499702 h 1847704"/>
                <a:gd name="connsiteX18623" fmla="*/ 448276 w 1842380"/>
                <a:gd name="connsiteY18623" fmla="*/ 498637 h 1847704"/>
                <a:gd name="connsiteX18624" fmla="*/ 453068 w 1842380"/>
                <a:gd name="connsiteY18624" fmla="*/ 493845 h 1847704"/>
                <a:gd name="connsiteX18625" fmla="*/ 453068 w 1842380"/>
                <a:gd name="connsiteY18625" fmla="*/ 493845 h 1847704"/>
                <a:gd name="connsiteX18626" fmla="*/ 453068 w 1842380"/>
                <a:gd name="connsiteY18626" fmla="*/ 648264 h 1847704"/>
                <a:gd name="connsiteX18627" fmla="*/ 453068 w 1842380"/>
                <a:gd name="connsiteY18627" fmla="*/ 665303 h 1847704"/>
                <a:gd name="connsiteX18628" fmla="*/ 448808 w 1842380"/>
                <a:gd name="connsiteY18628" fmla="*/ 676485 h 1847704"/>
                <a:gd name="connsiteX18629" fmla="*/ 449873 w 1842380"/>
                <a:gd name="connsiteY18629" fmla="*/ 676485 h 1847704"/>
                <a:gd name="connsiteX18630" fmla="*/ 448808 w 1842380"/>
                <a:gd name="connsiteY18630" fmla="*/ 677550 h 1847704"/>
                <a:gd name="connsiteX18631" fmla="*/ 453068 w 1842380"/>
                <a:gd name="connsiteY18631" fmla="*/ 676485 h 1847704"/>
                <a:gd name="connsiteX18632" fmla="*/ 453068 w 1842380"/>
                <a:gd name="connsiteY18632" fmla="*/ 687667 h 1847704"/>
                <a:gd name="connsiteX18633" fmla="*/ 447211 w 1842380"/>
                <a:gd name="connsiteY18633" fmla="*/ 689797 h 1847704"/>
                <a:gd name="connsiteX18634" fmla="*/ 447211 w 1842380"/>
                <a:gd name="connsiteY18634" fmla="*/ 657316 h 1847704"/>
                <a:gd name="connsiteX18635" fmla="*/ 453068 w 1842380"/>
                <a:gd name="connsiteY18635" fmla="*/ 648264 h 1847704"/>
                <a:gd name="connsiteX18636" fmla="*/ 453068 w 1842380"/>
                <a:gd name="connsiteY18636" fmla="*/ 648264 h 1847704"/>
                <a:gd name="connsiteX18637" fmla="*/ 453068 w 1842380"/>
                <a:gd name="connsiteY18637" fmla="*/ 715889 h 1847704"/>
                <a:gd name="connsiteX18638" fmla="*/ 453068 w 1842380"/>
                <a:gd name="connsiteY18638" fmla="*/ 727071 h 1847704"/>
                <a:gd name="connsiteX18639" fmla="*/ 447211 w 1842380"/>
                <a:gd name="connsiteY18639" fmla="*/ 727071 h 1847704"/>
                <a:gd name="connsiteX18640" fmla="*/ 447211 w 1842380"/>
                <a:gd name="connsiteY18640" fmla="*/ 716954 h 1847704"/>
                <a:gd name="connsiteX18641" fmla="*/ 453068 w 1842380"/>
                <a:gd name="connsiteY18641" fmla="*/ 715889 h 1847704"/>
                <a:gd name="connsiteX18642" fmla="*/ 453068 w 1842380"/>
                <a:gd name="connsiteY18642" fmla="*/ 715889 h 1847704"/>
                <a:gd name="connsiteX18643" fmla="*/ 453068 w 1842380"/>
                <a:gd name="connsiteY18643" fmla="*/ 753162 h 1847704"/>
                <a:gd name="connsiteX18644" fmla="*/ 453068 w 1842380"/>
                <a:gd name="connsiteY18644" fmla="*/ 765409 h 1847704"/>
                <a:gd name="connsiteX18645" fmla="*/ 447211 w 1842380"/>
                <a:gd name="connsiteY18645" fmla="*/ 767539 h 1847704"/>
                <a:gd name="connsiteX18646" fmla="*/ 447211 w 1842380"/>
                <a:gd name="connsiteY18646" fmla="*/ 755292 h 1847704"/>
                <a:gd name="connsiteX18647" fmla="*/ 453068 w 1842380"/>
                <a:gd name="connsiteY18647" fmla="*/ 753162 h 1847704"/>
                <a:gd name="connsiteX18648" fmla="*/ 453068 w 1842380"/>
                <a:gd name="connsiteY18648" fmla="*/ 753162 h 1847704"/>
                <a:gd name="connsiteX18649" fmla="*/ 453068 w 1842380"/>
                <a:gd name="connsiteY18649" fmla="*/ 773396 h 1847704"/>
                <a:gd name="connsiteX18650" fmla="*/ 453068 w 1842380"/>
                <a:gd name="connsiteY18650" fmla="*/ 796825 h 1847704"/>
                <a:gd name="connsiteX18651" fmla="*/ 450938 w 1842380"/>
                <a:gd name="connsiteY18651" fmla="*/ 800020 h 1847704"/>
                <a:gd name="connsiteX18652" fmla="*/ 447743 w 1842380"/>
                <a:gd name="connsiteY18652" fmla="*/ 830372 h 1847704"/>
                <a:gd name="connsiteX18653" fmla="*/ 447743 w 1842380"/>
                <a:gd name="connsiteY18653" fmla="*/ 788838 h 1847704"/>
                <a:gd name="connsiteX18654" fmla="*/ 453068 w 1842380"/>
                <a:gd name="connsiteY18654" fmla="*/ 773396 h 1847704"/>
                <a:gd name="connsiteX18655" fmla="*/ 453068 w 1842380"/>
                <a:gd name="connsiteY18655" fmla="*/ 773396 h 1847704"/>
                <a:gd name="connsiteX18656" fmla="*/ 453068 w 1842380"/>
                <a:gd name="connsiteY18656" fmla="*/ 905984 h 1847704"/>
                <a:gd name="connsiteX18657" fmla="*/ 453068 w 1842380"/>
                <a:gd name="connsiteY18657" fmla="*/ 912906 h 1847704"/>
                <a:gd name="connsiteX18658" fmla="*/ 450938 w 1842380"/>
                <a:gd name="connsiteY18658" fmla="*/ 912906 h 1847704"/>
                <a:gd name="connsiteX18659" fmla="*/ 453068 w 1842380"/>
                <a:gd name="connsiteY18659" fmla="*/ 917166 h 1847704"/>
                <a:gd name="connsiteX18660" fmla="*/ 453068 w 1842380"/>
                <a:gd name="connsiteY18660" fmla="*/ 949647 h 1847704"/>
                <a:gd name="connsiteX18661" fmla="*/ 447211 w 1842380"/>
                <a:gd name="connsiteY18661" fmla="*/ 920361 h 1847704"/>
                <a:gd name="connsiteX18662" fmla="*/ 447211 w 1842380"/>
                <a:gd name="connsiteY18662" fmla="*/ 907049 h 1847704"/>
                <a:gd name="connsiteX18663" fmla="*/ 453068 w 1842380"/>
                <a:gd name="connsiteY18663" fmla="*/ 905984 h 1847704"/>
                <a:gd name="connsiteX18664" fmla="*/ 453068 w 1842380"/>
                <a:gd name="connsiteY18664" fmla="*/ 905984 h 1847704"/>
                <a:gd name="connsiteX18665" fmla="*/ 453068 w 1842380"/>
                <a:gd name="connsiteY18665" fmla="*/ 955504 h 1847704"/>
                <a:gd name="connsiteX18666" fmla="*/ 453068 w 1842380"/>
                <a:gd name="connsiteY18666" fmla="*/ 962427 h 1847704"/>
                <a:gd name="connsiteX18667" fmla="*/ 447211 w 1842380"/>
                <a:gd name="connsiteY18667" fmla="*/ 963492 h 1847704"/>
                <a:gd name="connsiteX18668" fmla="*/ 447211 w 1842380"/>
                <a:gd name="connsiteY18668" fmla="*/ 956569 h 1847704"/>
                <a:gd name="connsiteX18669" fmla="*/ 453068 w 1842380"/>
                <a:gd name="connsiteY18669" fmla="*/ 955504 h 1847704"/>
                <a:gd name="connsiteX18670" fmla="*/ 453068 w 1842380"/>
                <a:gd name="connsiteY18670" fmla="*/ 955504 h 1847704"/>
                <a:gd name="connsiteX18671" fmla="*/ 453068 w 1842380"/>
                <a:gd name="connsiteY18671" fmla="*/ 1065728 h 1847704"/>
                <a:gd name="connsiteX18672" fmla="*/ 453068 w 1842380"/>
                <a:gd name="connsiteY18672" fmla="*/ 1108326 h 1847704"/>
                <a:gd name="connsiteX18673" fmla="*/ 447211 w 1842380"/>
                <a:gd name="connsiteY18673" fmla="*/ 1117378 h 1847704"/>
                <a:gd name="connsiteX18674" fmla="*/ 447211 w 1842380"/>
                <a:gd name="connsiteY18674" fmla="*/ 1097144 h 1847704"/>
                <a:gd name="connsiteX18675" fmla="*/ 449341 w 1842380"/>
                <a:gd name="connsiteY18675" fmla="*/ 1093949 h 1847704"/>
                <a:gd name="connsiteX18676" fmla="*/ 447211 w 1842380"/>
                <a:gd name="connsiteY18676" fmla="*/ 1074780 h 1847704"/>
                <a:gd name="connsiteX18677" fmla="*/ 447211 w 1842380"/>
                <a:gd name="connsiteY18677" fmla="*/ 1054546 h 1847704"/>
                <a:gd name="connsiteX18678" fmla="*/ 453068 w 1842380"/>
                <a:gd name="connsiteY18678" fmla="*/ 1065728 h 1847704"/>
                <a:gd name="connsiteX18679" fmla="*/ 453068 w 1842380"/>
                <a:gd name="connsiteY18679" fmla="*/ 1065728 h 1847704"/>
                <a:gd name="connsiteX18680" fmla="*/ 453068 w 1842380"/>
                <a:gd name="connsiteY18680" fmla="*/ 1154652 h 1847704"/>
                <a:gd name="connsiteX18681" fmla="*/ 453068 w 1842380"/>
                <a:gd name="connsiteY18681" fmla="*/ 1173821 h 1847704"/>
                <a:gd name="connsiteX18682" fmla="*/ 453068 w 1842380"/>
                <a:gd name="connsiteY18682" fmla="*/ 1203108 h 1847704"/>
                <a:gd name="connsiteX18683" fmla="*/ 453068 w 1842380"/>
                <a:gd name="connsiteY18683" fmla="*/ 1220147 h 1847704"/>
                <a:gd name="connsiteX18684" fmla="*/ 447211 w 1842380"/>
                <a:gd name="connsiteY18684" fmla="*/ 1211095 h 1847704"/>
                <a:gd name="connsiteX18685" fmla="*/ 447211 w 1842380"/>
                <a:gd name="connsiteY18685" fmla="*/ 1163704 h 1847704"/>
                <a:gd name="connsiteX18686" fmla="*/ 453068 w 1842380"/>
                <a:gd name="connsiteY18686" fmla="*/ 1154652 h 1847704"/>
                <a:gd name="connsiteX18687" fmla="*/ 453068 w 1842380"/>
                <a:gd name="connsiteY18687" fmla="*/ 1154652 h 1847704"/>
                <a:gd name="connsiteX18688" fmla="*/ 453068 w 1842380"/>
                <a:gd name="connsiteY18688" fmla="*/ 1356462 h 1847704"/>
                <a:gd name="connsiteX18689" fmla="*/ 453068 w 1842380"/>
                <a:gd name="connsiteY18689" fmla="*/ 1359657 h 1847704"/>
                <a:gd name="connsiteX18690" fmla="*/ 447211 w 1842380"/>
                <a:gd name="connsiteY18690" fmla="*/ 1363916 h 1847704"/>
                <a:gd name="connsiteX18691" fmla="*/ 447211 w 1842380"/>
                <a:gd name="connsiteY18691" fmla="*/ 1347942 h 1847704"/>
                <a:gd name="connsiteX18692" fmla="*/ 453068 w 1842380"/>
                <a:gd name="connsiteY18692" fmla="*/ 1356462 h 1847704"/>
                <a:gd name="connsiteX18693" fmla="*/ 453068 w 1842380"/>
                <a:gd name="connsiteY18693" fmla="*/ 1356462 h 1847704"/>
                <a:gd name="connsiteX18694" fmla="*/ 453068 w 1842380"/>
                <a:gd name="connsiteY18694" fmla="*/ 1407047 h 1847704"/>
                <a:gd name="connsiteX18695" fmla="*/ 453068 w 1842380"/>
                <a:gd name="connsiteY18695" fmla="*/ 1432074 h 1847704"/>
                <a:gd name="connsiteX18696" fmla="*/ 452003 w 1842380"/>
                <a:gd name="connsiteY18696" fmla="*/ 1433139 h 1847704"/>
                <a:gd name="connsiteX18697" fmla="*/ 453068 w 1842380"/>
                <a:gd name="connsiteY18697" fmla="*/ 1434204 h 1847704"/>
                <a:gd name="connsiteX18698" fmla="*/ 453068 w 1842380"/>
                <a:gd name="connsiteY18698" fmla="*/ 1459230 h 1847704"/>
                <a:gd name="connsiteX18699" fmla="*/ 447211 w 1842380"/>
                <a:gd name="connsiteY18699" fmla="*/ 1453373 h 1847704"/>
                <a:gd name="connsiteX18700" fmla="*/ 447211 w 1842380"/>
                <a:gd name="connsiteY18700" fmla="*/ 1409710 h 1847704"/>
                <a:gd name="connsiteX18701" fmla="*/ 453068 w 1842380"/>
                <a:gd name="connsiteY18701" fmla="*/ 1407047 h 1847704"/>
                <a:gd name="connsiteX18702" fmla="*/ 453068 w 1842380"/>
                <a:gd name="connsiteY18702" fmla="*/ 1407047 h 1847704"/>
                <a:gd name="connsiteX18703" fmla="*/ 453068 w 1842380"/>
                <a:gd name="connsiteY18703" fmla="*/ 1483724 h 1847704"/>
                <a:gd name="connsiteX18704" fmla="*/ 453068 w 1842380"/>
                <a:gd name="connsiteY18704" fmla="*/ 1486919 h 1847704"/>
                <a:gd name="connsiteX18705" fmla="*/ 452003 w 1842380"/>
                <a:gd name="connsiteY18705" fmla="*/ 1485854 h 1847704"/>
                <a:gd name="connsiteX18706" fmla="*/ 453068 w 1842380"/>
                <a:gd name="connsiteY18706" fmla="*/ 1483724 h 1847704"/>
                <a:gd name="connsiteX18707" fmla="*/ 453068 w 1842380"/>
                <a:gd name="connsiteY18707" fmla="*/ 1483724 h 1847704"/>
                <a:gd name="connsiteX18708" fmla="*/ 453068 w 1842380"/>
                <a:gd name="connsiteY18708" fmla="*/ 1595013 h 1847704"/>
                <a:gd name="connsiteX18709" fmla="*/ 453068 w 1842380"/>
                <a:gd name="connsiteY18709" fmla="*/ 1610987 h 1847704"/>
                <a:gd name="connsiteX18710" fmla="*/ 447211 w 1842380"/>
                <a:gd name="connsiteY18710" fmla="*/ 1608857 h 1847704"/>
                <a:gd name="connsiteX18711" fmla="*/ 447211 w 1842380"/>
                <a:gd name="connsiteY18711" fmla="*/ 1592883 h 1847704"/>
                <a:gd name="connsiteX18712" fmla="*/ 453068 w 1842380"/>
                <a:gd name="connsiteY18712" fmla="*/ 1595013 h 1847704"/>
                <a:gd name="connsiteX18713" fmla="*/ 453068 w 1842380"/>
                <a:gd name="connsiteY18713" fmla="*/ 1595013 h 1847704"/>
                <a:gd name="connsiteX18714" fmla="*/ 453068 w 1842380"/>
                <a:gd name="connsiteY18714" fmla="*/ 1695119 h 1847704"/>
                <a:gd name="connsiteX18715" fmla="*/ 453068 w 1842380"/>
                <a:gd name="connsiteY18715" fmla="*/ 1716418 h 1847704"/>
                <a:gd name="connsiteX18716" fmla="*/ 447211 w 1842380"/>
                <a:gd name="connsiteY18716" fmla="*/ 1712158 h 1847704"/>
                <a:gd name="connsiteX18717" fmla="*/ 447211 w 1842380"/>
                <a:gd name="connsiteY18717" fmla="*/ 1685002 h 1847704"/>
                <a:gd name="connsiteX18718" fmla="*/ 453068 w 1842380"/>
                <a:gd name="connsiteY18718" fmla="*/ 1695119 h 1847704"/>
                <a:gd name="connsiteX18719" fmla="*/ 453068 w 1842380"/>
                <a:gd name="connsiteY18719" fmla="*/ 1695119 h 1847704"/>
                <a:gd name="connsiteX18720" fmla="*/ 447211 w 1842380"/>
                <a:gd name="connsiteY18720" fmla="*/ 1624299 h 1847704"/>
                <a:gd name="connsiteX18721" fmla="*/ 447211 w 1842380"/>
                <a:gd name="connsiteY18721" fmla="*/ 1612052 h 1847704"/>
                <a:gd name="connsiteX18722" fmla="*/ 447211 w 1842380"/>
                <a:gd name="connsiteY18722" fmla="*/ 1624299 h 1847704"/>
                <a:gd name="connsiteX18723" fmla="*/ 447211 w 1842380"/>
                <a:gd name="connsiteY18723" fmla="*/ 1624299 h 1847704"/>
                <a:gd name="connsiteX18724" fmla="*/ 447211 w 1842380"/>
                <a:gd name="connsiteY18724" fmla="*/ 1053481 h 1847704"/>
                <a:gd name="connsiteX18725" fmla="*/ 447211 w 1842380"/>
                <a:gd name="connsiteY18725" fmla="*/ 1035376 h 1847704"/>
                <a:gd name="connsiteX18726" fmla="*/ 447211 w 1842380"/>
                <a:gd name="connsiteY18726" fmla="*/ 1053481 h 1847704"/>
                <a:gd name="connsiteX18727" fmla="*/ 447211 w 1842380"/>
                <a:gd name="connsiteY18727" fmla="*/ 137083 h 1847704"/>
                <a:gd name="connsiteX18728" fmla="*/ 447211 w 1842380"/>
                <a:gd name="connsiteY18728" fmla="*/ 172227 h 1847704"/>
                <a:gd name="connsiteX18729" fmla="*/ 438159 w 1842380"/>
                <a:gd name="connsiteY18729" fmla="*/ 171162 h 1847704"/>
                <a:gd name="connsiteX18730" fmla="*/ 438159 w 1842380"/>
                <a:gd name="connsiteY18730" fmla="*/ 144005 h 1847704"/>
                <a:gd name="connsiteX18731" fmla="*/ 447211 w 1842380"/>
                <a:gd name="connsiteY18731" fmla="*/ 137083 h 1847704"/>
                <a:gd name="connsiteX18732" fmla="*/ 447211 w 1842380"/>
                <a:gd name="connsiteY18732" fmla="*/ 137083 h 1847704"/>
                <a:gd name="connsiteX18733" fmla="*/ 447211 w 1842380"/>
                <a:gd name="connsiteY18733" fmla="*/ 223877 h 1847704"/>
                <a:gd name="connsiteX18734" fmla="*/ 447211 w 1842380"/>
                <a:gd name="connsiteY18734" fmla="*/ 261151 h 1847704"/>
                <a:gd name="connsiteX18735" fmla="*/ 438159 w 1842380"/>
                <a:gd name="connsiteY18735" fmla="*/ 269138 h 1847704"/>
                <a:gd name="connsiteX18736" fmla="*/ 438159 w 1842380"/>
                <a:gd name="connsiteY18736" fmla="*/ 248904 h 1847704"/>
                <a:gd name="connsiteX18737" fmla="*/ 444016 w 1842380"/>
                <a:gd name="connsiteY18737" fmla="*/ 241982 h 1847704"/>
                <a:gd name="connsiteX18738" fmla="*/ 438159 w 1842380"/>
                <a:gd name="connsiteY18738" fmla="*/ 240917 h 1847704"/>
                <a:gd name="connsiteX18739" fmla="*/ 438159 w 1842380"/>
                <a:gd name="connsiteY18739" fmla="*/ 220682 h 1847704"/>
                <a:gd name="connsiteX18740" fmla="*/ 447211 w 1842380"/>
                <a:gd name="connsiteY18740" fmla="*/ 223877 h 1847704"/>
                <a:gd name="connsiteX18741" fmla="*/ 447211 w 1842380"/>
                <a:gd name="connsiteY18741" fmla="*/ 223877 h 1847704"/>
                <a:gd name="connsiteX18742" fmla="*/ 447211 w 1842380"/>
                <a:gd name="connsiteY18742" fmla="*/ 352205 h 1847704"/>
                <a:gd name="connsiteX18743" fmla="*/ 447211 w 1842380"/>
                <a:gd name="connsiteY18743" fmla="*/ 387349 h 1847704"/>
                <a:gd name="connsiteX18744" fmla="*/ 445081 w 1842380"/>
                <a:gd name="connsiteY18744" fmla="*/ 383089 h 1847704"/>
                <a:gd name="connsiteX18745" fmla="*/ 438159 w 1842380"/>
                <a:gd name="connsiteY18745" fmla="*/ 383089 h 1847704"/>
                <a:gd name="connsiteX18746" fmla="*/ 438159 w 1842380"/>
                <a:gd name="connsiteY18746" fmla="*/ 342620 h 1847704"/>
                <a:gd name="connsiteX18747" fmla="*/ 439223 w 1842380"/>
                <a:gd name="connsiteY18747" fmla="*/ 344750 h 1847704"/>
                <a:gd name="connsiteX18748" fmla="*/ 443483 w 1842380"/>
                <a:gd name="connsiteY18748" fmla="*/ 352737 h 1847704"/>
                <a:gd name="connsiteX18749" fmla="*/ 447211 w 1842380"/>
                <a:gd name="connsiteY18749" fmla="*/ 352205 h 1847704"/>
                <a:gd name="connsiteX18750" fmla="*/ 447211 w 1842380"/>
                <a:gd name="connsiteY18750" fmla="*/ 352205 h 1847704"/>
                <a:gd name="connsiteX18751" fmla="*/ 447211 w 1842380"/>
                <a:gd name="connsiteY18751" fmla="*/ 410778 h 1847704"/>
                <a:gd name="connsiteX18752" fmla="*/ 447211 w 1842380"/>
                <a:gd name="connsiteY18752" fmla="*/ 442194 h 1847704"/>
                <a:gd name="connsiteX18753" fmla="*/ 440288 w 1842380"/>
                <a:gd name="connsiteY18753" fmla="*/ 454441 h 1847704"/>
                <a:gd name="connsiteX18754" fmla="*/ 447211 w 1842380"/>
                <a:gd name="connsiteY18754" fmla="*/ 452311 h 1847704"/>
                <a:gd name="connsiteX18755" fmla="*/ 447211 w 1842380"/>
                <a:gd name="connsiteY18755" fmla="*/ 481597 h 1847704"/>
                <a:gd name="connsiteX18756" fmla="*/ 438159 w 1842380"/>
                <a:gd name="connsiteY18756" fmla="*/ 482662 h 1847704"/>
                <a:gd name="connsiteX18757" fmla="*/ 438159 w 1842380"/>
                <a:gd name="connsiteY18757" fmla="*/ 421960 h 1847704"/>
                <a:gd name="connsiteX18758" fmla="*/ 447211 w 1842380"/>
                <a:gd name="connsiteY18758" fmla="*/ 410778 h 1847704"/>
                <a:gd name="connsiteX18759" fmla="*/ 447211 w 1842380"/>
                <a:gd name="connsiteY18759" fmla="*/ 410778 h 1847704"/>
                <a:gd name="connsiteX18760" fmla="*/ 447211 w 1842380"/>
                <a:gd name="connsiteY18760" fmla="*/ 499702 h 1847704"/>
                <a:gd name="connsiteX18761" fmla="*/ 447211 w 1842380"/>
                <a:gd name="connsiteY18761" fmla="*/ 513014 h 1847704"/>
                <a:gd name="connsiteX18762" fmla="*/ 444016 w 1842380"/>
                <a:gd name="connsiteY18762" fmla="*/ 508754 h 1847704"/>
                <a:gd name="connsiteX18763" fmla="*/ 447211 w 1842380"/>
                <a:gd name="connsiteY18763" fmla="*/ 499702 h 1847704"/>
                <a:gd name="connsiteX18764" fmla="*/ 447211 w 1842380"/>
                <a:gd name="connsiteY18764" fmla="*/ 499702 h 1847704"/>
                <a:gd name="connsiteX18765" fmla="*/ 447211 w 1842380"/>
                <a:gd name="connsiteY18765" fmla="*/ 657316 h 1847704"/>
                <a:gd name="connsiteX18766" fmla="*/ 447211 w 1842380"/>
                <a:gd name="connsiteY18766" fmla="*/ 689797 h 1847704"/>
                <a:gd name="connsiteX18767" fmla="*/ 438159 w 1842380"/>
                <a:gd name="connsiteY18767" fmla="*/ 696719 h 1847704"/>
                <a:gd name="connsiteX18768" fmla="*/ 438159 w 1842380"/>
                <a:gd name="connsiteY18768" fmla="*/ 678615 h 1847704"/>
                <a:gd name="connsiteX18769" fmla="*/ 438159 w 1842380"/>
                <a:gd name="connsiteY18769" fmla="*/ 677550 h 1847704"/>
                <a:gd name="connsiteX18770" fmla="*/ 447211 w 1842380"/>
                <a:gd name="connsiteY18770" fmla="*/ 657316 h 1847704"/>
                <a:gd name="connsiteX18771" fmla="*/ 447211 w 1842380"/>
                <a:gd name="connsiteY18771" fmla="*/ 657316 h 1847704"/>
                <a:gd name="connsiteX18772" fmla="*/ 447211 w 1842380"/>
                <a:gd name="connsiteY18772" fmla="*/ 716954 h 1847704"/>
                <a:gd name="connsiteX18773" fmla="*/ 447211 w 1842380"/>
                <a:gd name="connsiteY18773" fmla="*/ 727071 h 1847704"/>
                <a:gd name="connsiteX18774" fmla="*/ 438159 w 1842380"/>
                <a:gd name="connsiteY18774" fmla="*/ 728136 h 1847704"/>
                <a:gd name="connsiteX18775" fmla="*/ 438159 w 1842380"/>
                <a:gd name="connsiteY18775" fmla="*/ 716954 h 1847704"/>
                <a:gd name="connsiteX18776" fmla="*/ 447211 w 1842380"/>
                <a:gd name="connsiteY18776" fmla="*/ 716954 h 1847704"/>
                <a:gd name="connsiteX18777" fmla="*/ 447211 w 1842380"/>
                <a:gd name="connsiteY18777" fmla="*/ 716954 h 1847704"/>
                <a:gd name="connsiteX18778" fmla="*/ 447211 w 1842380"/>
                <a:gd name="connsiteY18778" fmla="*/ 755292 h 1847704"/>
                <a:gd name="connsiteX18779" fmla="*/ 447211 w 1842380"/>
                <a:gd name="connsiteY18779" fmla="*/ 767539 h 1847704"/>
                <a:gd name="connsiteX18780" fmla="*/ 438159 w 1842380"/>
                <a:gd name="connsiteY18780" fmla="*/ 768604 h 1847704"/>
                <a:gd name="connsiteX18781" fmla="*/ 438159 w 1842380"/>
                <a:gd name="connsiteY18781" fmla="*/ 757422 h 1847704"/>
                <a:gd name="connsiteX18782" fmla="*/ 447211 w 1842380"/>
                <a:gd name="connsiteY18782" fmla="*/ 755292 h 1847704"/>
                <a:gd name="connsiteX18783" fmla="*/ 447211 w 1842380"/>
                <a:gd name="connsiteY18783" fmla="*/ 755292 h 1847704"/>
                <a:gd name="connsiteX18784" fmla="*/ 447211 w 1842380"/>
                <a:gd name="connsiteY18784" fmla="*/ 788838 h 1847704"/>
                <a:gd name="connsiteX18785" fmla="*/ 447211 w 1842380"/>
                <a:gd name="connsiteY18785" fmla="*/ 830372 h 1847704"/>
                <a:gd name="connsiteX18786" fmla="*/ 440288 w 1842380"/>
                <a:gd name="connsiteY18786" fmla="*/ 841554 h 1847704"/>
                <a:gd name="connsiteX18787" fmla="*/ 438159 w 1842380"/>
                <a:gd name="connsiteY18787" fmla="*/ 877762 h 1847704"/>
                <a:gd name="connsiteX18788" fmla="*/ 438159 w 1842380"/>
                <a:gd name="connsiteY18788" fmla="*/ 827177 h 1847704"/>
                <a:gd name="connsiteX18789" fmla="*/ 441353 w 1842380"/>
                <a:gd name="connsiteY18789" fmla="*/ 805878 h 1847704"/>
                <a:gd name="connsiteX18790" fmla="*/ 438159 w 1842380"/>
                <a:gd name="connsiteY18790" fmla="*/ 808008 h 1847704"/>
                <a:gd name="connsiteX18791" fmla="*/ 438159 w 1842380"/>
                <a:gd name="connsiteY18791" fmla="*/ 795761 h 1847704"/>
                <a:gd name="connsiteX18792" fmla="*/ 444016 w 1842380"/>
                <a:gd name="connsiteY18792" fmla="*/ 792566 h 1847704"/>
                <a:gd name="connsiteX18793" fmla="*/ 447211 w 1842380"/>
                <a:gd name="connsiteY18793" fmla="*/ 788838 h 1847704"/>
                <a:gd name="connsiteX18794" fmla="*/ 447211 w 1842380"/>
                <a:gd name="connsiteY18794" fmla="*/ 788838 h 1847704"/>
                <a:gd name="connsiteX18795" fmla="*/ 447211 w 1842380"/>
                <a:gd name="connsiteY18795" fmla="*/ 907049 h 1847704"/>
                <a:gd name="connsiteX18796" fmla="*/ 447211 w 1842380"/>
                <a:gd name="connsiteY18796" fmla="*/ 920361 h 1847704"/>
                <a:gd name="connsiteX18797" fmla="*/ 438159 w 1842380"/>
                <a:gd name="connsiteY18797" fmla="*/ 912374 h 1847704"/>
                <a:gd name="connsiteX18798" fmla="*/ 438159 w 1842380"/>
                <a:gd name="connsiteY18798" fmla="*/ 905451 h 1847704"/>
                <a:gd name="connsiteX18799" fmla="*/ 442418 w 1842380"/>
                <a:gd name="connsiteY18799" fmla="*/ 906516 h 1847704"/>
                <a:gd name="connsiteX18800" fmla="*/ 447211 w 1842380"/>
                <a:gd name="connsiteY18800" fmla="*/ 907049 h 1847704"/>
                <a:gd name="connsiteX18801" fmla="*/ 447211 w 1842380"/>
                <a:gd name="connsiteY18801" fmla="*/ 907049 h 1847704"/>
                <a:gd name="connsiteX18802" fmla="*/ 447211 w 1842380"/>
                <a:gd name="connsiteY18802" fmla="*/ 956569 h 1847704"/>
                <a:gd name="connsiteX18803" fmla="*/ 447211 w 1842380"/>
                <a:gd name="connsiteY18803" fmla="*/ 963492 h 1847704"/>
                <a:gd name="connsiteX18804" fmla="*/ 438159 w 1842380"/>
                <a:gd name="connsiteY18804" fmla="*/ 962427 h 1847704"/>
                <a:gd name="connsiteX18805" fmla="*/ 438159 w 1842380"/>
                <a:gd name="connsiteY18805" fmla="*/ 955504 h 1847704"/>
                <a:gd name="connsiteX18806" fmla="*/ 447211 w 1842380"/>
                <a:gd name="connsiteY18806" fmla="*/ 956569 h 1847704"/>
                <a:gd name="connsiteX18807" fmla="*/ 447211 w 1842380"/>
                <a:gd name="connsiteY18807" fmla="*/ 956569 h 1847704"/>
                <a:gd name="connsiteX18808" fmla="*/ 447211 w 1842380"/>
                <a:gd name="connsiteY18808" fmla="*/ 1035376 h 1847704"/>
                <a:gd name="connsiteX18809" fmla="*/ 447211 w 1842380"/>
                <a:gd name="connsiteY18809" fmla="*/ 1053481 h 1847704"/>
                <a:gd name="connsiteX18810" fmla="*/ 446146 w 1842380"/>
                <a:gd name="connsiteY18810" fmla="*/ 1054546 h 1847704"/>
                <a:gd name="connsiteX18811" fmla="*/ 447211 w 1842380"/>
                <a:gd name="connsiteY18811" fmla="*/ 1054546 h 1847704"/>
                <a:gd name="connsiteX18812" fmla="*/ 447211 w 1842380"/>
                <a:gd name="connsiteY18812" fmla="*/ 1074780 h 1847704"/>
                <a:gd name="connsiteX18813" fmla="*/ 442951 w 1842380"/>
                <a:gd name="connsiteY18813" fmla="*/ 1063598 h 1847704"/>
                <a:gd name="connsiteX18814" fmla="*/ 438691 w 1842380"/>
                <a:gd name="connsiteY18814" fmla="*/ 1069455 h 1847704"/>
                <a:gd name="connsiteX18815" fmla="*/ 438691 w 1842380"/>
                <a:gd name="connsiteY18815" fmla="*/ 1047091 h 1847704"/>
                <a:gd name="connsiteX18816" fmla="*/ 438691 w 1842380"/>
                <a:gd name="connsiteY18816" fmla="*/ 1041234 h 1847704"/>
                <a:gd name="connsiteX18817" fmla="*/ 438691 w 1842380"/>
                <a:gd name="connsiteY18817" fmla="*/ 1011947 h 1847704"/>
                <a:gd name="connsiteX18818" fmla="*/ 447211 w 1842380"/>
                <a:gd name="connsiteY18818" fmla="*/ 1035376 h 1847704"/>
                <a:gd name="connsiteX18819" fmla="*/ 447211 w 1842380"/>
                <a:gd name="connsiteY18819" fmla="*/ 1035376 h 1847704"/>
                <a:gd name="connsiteX18820" fmla="*/ 447211 w 1842380"/>
                <a:gd name="connsiteY18820" fmla="*/ 1097677 h 1847704"/>
                <a:gd name="connsiteX18821" fmla="*/ 447211 w 1842380"/>
                <a:gd name="connsiteY18821" fmla="*/ 1117911 h 1847704"/>
                <a:gd name="connsiteX18822" fmla="*/ 438159 w 1842380"/>
                <a:gd name="connsiteY18822" fmla="*/ 1126963 h 1847704"/>
                <a:gd name="connsiteX18823" fmla="*/ 438159 w 1842380"/>
                <a:gd name="connsiteY18823" fmla="*/ 1109924 h 1847704"/>
                <a:gd name="connsiteX18824" fmla="*/ 447211 w 1842380"/>
                <a:gd name="connsiteY18824" fmla="*/ 1097677 h 1847704"/>
                <a:gd name="connsiteX18825" fmla="*/ 447211 w 1842380"/>
                <a:gd name="connsiteY18825" fmla="*/ 1097677 h 1847704"/>
                <a:gd name="connsiteX18826" fmla="*/ 447211 w 1842380"/>
                <a:gd name="connsiteY18826" fmla="*/ 1163704 h 1847704"/>
                <a:gd name="connsiteX18827" fmla="*/ 447211 w 1842380"/>
                <a:gd name="connsiteY18827" fmla="*/ 1211095 h 1847704"/>
                <a:gd name="connsiteX18828" fmla="*/ 438159 w 1842380"/>
                <a:gd name="connsiteY18828" fmla="*/ 1188731 h 1847704"/>
                <a:gd name="connsiteX18829" fmla="*/ 438159 w 1842380"/>
                <a:gd name="connsiteY18829" fmla="*/ 1188731 h 1847704"/>
                <a:gd name="connsiteX18830" fmla="*/ 438159 w 1842380"/>
                <a:gd name="connsiteY18830" fmla="*/ 1172756 h 1847704"/>
                <a:gd name="connsiteX18831" fmla="*/ 439223 w 1842380"/>
                <a:gd name="connsiteY18831" fmla="*/ 1174886 h 1847704"/>
                <a:gd name="connsiteX18832" fmla="*/ 439223 w 1842380"/>
                <a:gd name="connsiteY18832" fmla="*/ 1174886 h 1847704"/>
                <a:gd name="connsiteX18833" fmla="*/ 440288 w 1842380"/>
                <a:gd name="connsiteY18833" fmla="*/ 1175951 h 1847704"/>
                <a:gd name="connsiteX18834" fmla="*/ 447211 w 1842380"/>
                <a:gd name="connsiteY18834" fmla="*/ 1163704 h 1847704"/>
                <a:gd name="connsiteX18835" fmla="*/ 447211 w 1842380"/>
                <a:gd name="connsiteY18835" fmla="*/ 1163704 h 1847704"/>
                <a:gd name="connsiteX18836" fmla="*/ 447211 w 1842380"/>
                <a:gd name="connsiteY18836" fmla="*/ 1348475 h 1847704"/>
                <a:gd name="connsiteX18837" fmla="*/ 447211 w 1842380"/>
                <a:gd name="connsiteY18837" fmla="*/ 1364449 h 1847704"/>
                <a:gd name="connsiteX18838" fmla="*/ 438691 w 1842380"/>
                <a:gd name="connsiteY18838" fmla="*/ 1372436 h 1847704"/>
                <a:gd name="connsiteX18839" fmla="*/ 438691 w 1842380"/>
                <a:gd name="connsiteY18839" fmla="*/ 1340487 h 1847704"/>
                <a:gd name="connsiteX18840" fmla="*/ 439756 w 1842380"/>
                <a:gd name="connsiteY18840" fmla="*/ 1339422 h 1847704"/>
                <a:gd name="connsiteX18841" fmla="*/ 447211 w 1842380"/>
                <a:gd name="connsiteY18841" fmla="*/ 1348475 h 1847704"/>
                <a:gd name="connsiteX18842" fmla="*/ 447211 w 1842380"/>
                <a:gd name="connsiteY18842" fmla="*/ 1348475 h 1847704"/>
                <a:gd name="connsiteX18843" fmla="*/ 447211 w 1842380"/>
                <a:gd name="connsiteY18843" fmla="*/ 1409177 h 1847704"/>
                <a:gd name="connsiteX18844" fmla="*/ 447211 w 1842380"/>
                <a:gd name="connsiteY18844" fmla="*/ 1452841 h 1847704"/>
                <a:gd name="connsiteX18845" fmla="*/ 438159 w 1842380"/>
                <a:gd name="connsiteY18845" fmla="*/ 1444853 h 1847704"/>
                <a:gd name="connsiteX18846" fmla="*/ 438159 w 1842380"/>
                <a:gd name="connsiteY18846" fmla="*/ 1413437 h 1847704"/>
                <a:gd name="connsiteX18847" fmla="*/ 447211 w 1842380"/>
                <a:gd name="connsiteY18847" fmla="*/ 1409177 h 1847704"/>
                <a:gd name="connsiteX18848" fmla="*/ 447211 w 1842380"/>
                <a:gd name="connsiteY18848" fmla="*/ 1409177 h 1847704"/>
                <a:gd name="connsiteX18849" fmla="*/ 447211 w 1842380"/>
                <a:gd name="connsiteY18849" fmla="*/ 1592883 h 1847704"/>
                <a:gd name="connsiteX18850" fmla="*/ 447211 w 1842380"/>
                <a:gd name="connsiteY18850" fmla="*/ 1608857 h 1847704"/>
                <a:gd name="connsiteX18851" fmla="*/ 446146 w 1842380"/>
                <a:gd name="connsiteY18851" fmla="*/ 1608857 h 1847704"/>
                <a:gd name="connsiteX18852" fmla="*/ 447211 w 1842380"/>
                <a:gd name="connsiteY18852" fmla="*/ 1612052 h 1847704"/>
                <a:gd name="connsiteX18853" fmla="*/ 447211 w 1842380"/>
                <a:gd name="connsiteY18853" fmla="*/ 1624299 h 1847704"/>
                <a:gd name="connsiteX18854" fmla="*/ 447211 w 1842380"/>
                <a:gd name="connsiteY18854" fmla="*/ 1685002 h 1847704"/>
                <a:gd name="connsiteX18855" fmla="*/ 447211 w 1842380"/>
                <a:gd name="connsiteY18855" fmla="*/ 1712158 h 1847704"/>
                <a:gd name="connsiteX18856" fmla="*/ 438159 w 1842380"/>
                <a:gd name="connsiteY18856" fmla="*/ 1703106 h 1847704"/>
                <a:gd name="connsiteX18857" fmla="*/ 438159 w 1842380"/>
                <a:gd name="connsiteY18857" fmla="*/ 1583831 h 1847704"/>
                <a:gd name="connsiteX18858" fmla="*/ 441353 w 1842380"/>
                <a:gd name="connsiteY18858" fmla="*/ 1590753 h 1847704"/>
                <a:gd name="connsiteX18859" fmla="*/ 447211 w 1842380"/>
                <a:gd name="connsiteY18859" fmla="*/ 1592883 h 1847704"/>
                <a:gd name="connsiteX18860" fmla="*/ 447211 w 1842380"/>
                <a:gd name="connsiteY18860" fmla="*/ 1592883 h 1847704"/>
                <a:gd name="connsiteX18861" fmla="*/ 438691 w 1842380"/>
                <a:gd name="connsiteY18861" fmla="*/ 1011947 h 1847704"/>
                <a:gd name="connsiteX18862" fmla="*/ 438691 w 1842380"/>
                <a:gd name="connsiteY18862" fmla="*/ 983726 h 1847704"/>
                <a:gd name="connsiteX18863" fmla="*/ 438691 w 1842380"/>
                <a:gd name="connsiteY18863" fmla="*/ 1011947 h 1847704"/>
                <a:gd name="connsiteX18864" fmla="*/ 438691 w 1842380"/>
                <a:gd name="connsiteY18864" fmla="*/ 1011947 h 1847704"/>
                <a:gd name="connsiteX18865" fmla="*/ 438691 w 1842380"/>
                <a:gd name="connsiteY18865" fmla="*/ 549222 h 1847704"/>
                <a:gd name="connsiteX18866" fmla="*/ 438691 w 1842380"/>
                <a:gd name="connsiteY18866" fmla="*/ 526858 h 1847704"/>
                <a:gd name="connsiteX18867" fmla="*/ 439756 w 1842380"/>
                <a:gd name="connsiteY18867" fmla="*/ 528988 h 1847704"/>
                <a:gd name="connsiteX18868" fmla="*/ 440821 w 1842380"/>
                <a:gd name="connsiteY18868" fmla="*/ 548157 h 1847704"/>
                <a:gd name="connsiteX18869" fmla="*/ 438691 w 1842380"/>
                <a:gd name="connsiteY18869" fmla="*/ 549222 h 1847704"/>
                <a:gd name="connsiteX18870" fmla="*/ 438691 w 1842380"/>
                <a:gd name="connsiteY18870" fmla="*/ 549222 h 1847704"/>
                <a:gd name="connsiteX18871" fmla="*/ 438691 w 1842380"/>
                <a:gd name="connsiteY18871" fmla="*/ 412908 h 1847704"/>
                <a:gd name="connsiteX18872" fmla="*/ 439756 w 1842380"/>
                <a:gd name="connsiteY18872" fmla="*/ 412908 h 1847704"/>
                <a:gd name="connsiteX18873" fmla="*/ 440821 w 1842380"/>
                <a:gd name="connsiteY18873" fmla="*/ 400661 h 1847704"/>
                <a:gd name="connsiteX18874" fmla="*/ 438691 w 1842380"/>
                <a:gd name="connsiteY18874" fmla="*/ 400661 h 1847704"/>
                <a:gd name="connsiteX18875" fmla="*/ 438691 w 1842380"/>
                <a:gd name="connsiteY18875" fmla="*/ 412908 h 1847704"/>
                <a:gd name="connsiteX18876" fmla="*/ 438691 w 1842380"/>
                <a:gd name="connsiteY18876" fmla="*/ 144005 h 1847704"/>
                <a:gd name="connsiteX18877" fmla="*/ 438691 w 1842380"/>
                <a:gd name="connsiteY18877" fmla="*/ 171162 h 1847704"/>
                <a:gd name="connsiteX18878" fmla="*/ 415262 w 1842380"/>
                <a:gd name="connsiteY18878" fmla="*/ 175422 h 1847704"/>
                <a:gd name="connsiteX18879" fmla="*/ 415262 w 1842380"/>
                <a:gd name="connsiteY18879" fmla="*/ 157317 h 1847704"/>
                <a:gd name="connsiteX18880" fmla="*/ 428574 w 1842380"/>
                <a:gd name="connsiteY18880" fmla="*/ 154122 h 1847704"/>
                <a:gd name="connsiteX18881" fmla="*/ 436561 w 1842380"/>
                <a:gd name="connsiteY18881" fmla="*/ 146135 h 1847704"/>
                <a:gd name="connsiteX18882" fmla="*/ 438691 w 1842380"/>
                <a:gd name="connsiteY18882" fmla="*/ 144005 h 1847704"/>
                <a:gd name="connsiteX18883" fmla="*/ 438691 w 1842380"/>
                <a:gd name="connsiteY18883" fmla="*/ 144005 h 1847704"/>
                <a:gd name="connsiteX18884" fmla="*/ 438691 w 1842380"/>
                <a:gd name="connsiteY18884" fmla="*/ 220682 h 1847704"/>
                <a:gd name="connsiteX18885" fmla="*/ 438691 w 1842380"/>
                <a:gd name="connsiteY18885" fmla="*/ 240917 h 1847704"/>
                <a:gd name="connsiteX18886" fmla="*/ 415262 w 1842380"/>
                <a:gd name="connsiteY18886" fmla="*/ 229735 h 1847704"/>
                <a:gd name="connsiteX18887" fmla="*/ 415262 w 1842380"/>
                <a:gd name="connsiteY18887" fmla="*/ 209500 h 1847704"/>
                <a:gd name="connsiteX18888" fmla="*/ 438691 w 1842380"/>
                <a:gd name="connsiteY18888" fmla="*/ 220682 h 1847704"/>
                <a:gd name="connsiteX18889" fmla="*/ 438691 w 1842380"/>
                <a:gd name="connsiteY18889" fmla="*/ 220682 h 1847704"/>
                <a:gd name="connsiteX18890" fmla="*/ 438691 w 1842380"/>
                <a:gd name="connsiteY18890" fmla="*/ 248371 h 1847704"/>
                <a:gd name="connsiteX18891" fmla="*/ 438691 w 1842380"/>
                <a:gd name="connsiteY18891" fmla="*/ 268606 h 1847704"/>
                <a:gd name="connsiteX18892" fmla="*/ 415262 w 1842380"/>
                <a:gd name="connsiteY18892" fmla="*/ 283515 h 1847704"/>
                <a:gd name="connsiteX18893" fmla="*/ 415262 w 1842380"/>
                <a:gd name="connsiteY18893" fmla="*/ 265411 h 1847704"/>
                <a:gd name="connsiteX18894" fmla="*/ 438691 w 1842380"/>
                <a:gd name="connsiteY18894" fmla="*/ 248371 h 1847704"/>
                <a:gd name="connsiteX18895" fmla="*/ 438691 w 1842380"/>
                <a:gd name="connsiteY18895" fmla="*/ 248371 h 1847704"/>
                <a:gd name="connsiteX18896" fmla="*/ 438691 w 1842380"/>
                <a:gd name="connsiteY18896" fmla="*/ 342088 h 1847704"/>
                <a:gd name="connsiteX18897" fmla="*/ 438691 w 1842380"/>
                <a:gd name="connsiteY18897" fmla="*/ 382556 h 1847704"/>
                <a:gd name="connsiteX18898" fmla="*/ 428574 w 1842380"/>
                <a:gd name="connsiteY18898" fmla="*/ 379361 h 1847704"/>
                <a:gd name="connsiteX18899" fmla="*/ 429639 w 1842380"/>
                <a:gd name="connsiteY18899" fmla="*/ 369244 h 1847704"/>
                <a:gd name="connsiteX18900" fmla="*/ 426444 w 1842380"/>
                <a:gd name="connsiteY18900" fmla="*/ 369244 h 1847704"/>
                <a:gd name="connsiteX18901" fmla="*/ 415262 w 1842380"/>
                <a:gd name="connsiteY18901" fmla="*/ 369244 h 1847704"/>
                <a:gd name="connsiteX18902" fmla="*/ 415262 w 1842380"/>
                <a:gd name="connsiteY18902" fmla="*/ 345815 h 1847704"/>
                <a:gd name="connsiteX18903" fmla="*/ 416327 w 1842380"/>
                <a:gd name="connsiteY18903" fmla="*/ 344750 h 1847704"/>
                <a:gd name="connsiteX18904" fmla="*/ 438691 w 1842380"/>
                <a:gd name="connsiteY18904" fmla="*/ 342088 h 1847704"/>
                <a:gd name="connsiteX18905" fmla="*/ 438691 w 1842380"/>
                <a:gd name="connsiteY18905" fmla="*/ 342088 h 1847704"/>
                <a:gd name="connsiteX18906" fmla="*/ 438691 w 1842380"/>
                <a:gd name="connsiteY18906" fmla="*/ 400661 h 1847704"/>
                <a:gd name="connsiteX18907" fmla="*/ 438691 w 1842380"/>
                <a:gd name="connsiteY18907" fmla="*/ 412908 h 1847704"/>
                <a:gd name="connsiteX18908" fmla="*/ 428574 w 1842380"/>
                <a:gd name="connsiteY18908" fmla="*/ 416102 h 1847704"/>
                <a:gd name="connsiteX18909" fmla="*/ 425379 w 1842380"/>
                <a:gd name="connsiteY18909" fmla="*/ 417167 h 1847704"/>
                <a:gd name="connsiteX18910" fmla="*/ 425379 w 1842380"/>
                <a:gd name="connsiteY18910" fmla="*/ 423025 h 1847704"/>
                <a:gd name="connsiteX18911" fmla="*/ 424314 w 1842380"/>
                <a:gd name="connsiteY18911" fmla="*/ 432077 h 1847704"/>
                <a:gd name="connsiteX18912" fmla="*/ 415262 w 1842380"/>
                <a:gd name="connsiteY18912" fmla="*/ 435272 h 1847704"/>
                <a:gd name="connsiteX18913" fmla="*/ 415262 w 1842380"/>
                <a:gd name="connsiteY18913" fmla="*/ 388946 h 1847704"/>
                <a:gd name="connsiteX18914" fmla="*/ 422184 w 1842380"/>
                <a:gd name="connsiteY18914" fmla="*/ 391076 h 1847704"/>
                <a:gd name="connsiteX18915" fmla="*/ 428041 w 1842380"/>
                <a:gd name="connsiteY18915" fmla="*/ 400128 h 1847704"/>
                <a:gd name="connsiteX18916" fmla="*/ 438691 w 1842380"/>
                <a:gd name="connsiteY18916" fmla="*/ 400661 h 1847704"/>
                <a:gd name="connsiteX18917" fmla="*/ 438691 w 1842380"/>
                <a:gd name="connsiteY18917" fmla="*/ 400661 h 1847704"/>
                <a:gd name="connsiteX18918" fmla="*/ 438691 w 1842380"/>
                <a:gd name="connsiteY18918" fmla="*/ 421960 h 1847704"/>
                <a:gd name="connsiteX18919" fmla="*/ 415262 w 1842380"/>
                <a:gd name="connsiteY18919" fmla="*/ 451246 h 1847704"/>
                <a:gd name="connsiteX18920" fmla="*/ 415262 w 1842380"/>
                <a:gd name="connsiteY18920" fmla="*/ 480533 h 1847704"/>
                <a:gd name="connsiteX18921" fmla="*/ 428574 w 1842380"/>
                <a:gd name="connsiteY18921" fmla="*/ 464558 h 1847704"/>
                <a:gd name="connsiteX18922" fmla="*/ 434431 w 1842380"/>
                <a:gd name="connsiteY18922" fmla="*/ 462428 h 1847704"/>
                <a:gd name="connsiteX18923" fmla="*/ 434431 w 1842380"/>
                <a:gd name="connsiteY18923" fmla="*/ 478403 h 1847704"/>
                <a:gd name="connsiteX18924" fmla="*/ 438691 w 1842380"/>
                <a:gd name="connsiteY18924" fmla="*/ 482662 h 1847704"/>
                <a:gd name="connsiteX18925" fmla="*/ 438691 w 1842380"/>
                <a:gd name="connsiteY18925" fmla="*/ 421960 h 1847704"/>
                <a:gd name="connsiteX18926" fmla="*/ 438691 w 1842380"/>
                <a:gd name="connsiteY18926" fmla="*/ 421960 h 1847704"/>
                <a:gd name="connsiteX18927" fmla="*/ 438691 w 1842380"/>
                <a:gd name="connsiteY18927" fmla="*/ 526858 h 1847704"/>
                <a:gd name="connsiteX18928" fmla="*/ 438691 w 1842380"/>
                <a:gd name="connsiteY18928" fmla="*/ 549222 h 1847704"/>
                <a:gd name="connsiteX18929" fmla="*/ 425379 w 1842380"/>
                <a:gd name="connsiteY18929" fmla="*/ 541235 h 1847704"/>
                <a:gd name="connsiteX18930" fmla="*/ 415262 w 1842380"/>
                <a:gd name="connsiteY18930" fmla="*/ 532183 h 1847704"/>
                <a:gd name="connsiteX18931" fmla="*/ 415262 w 1842380"/>
                <a:gd name="connsiteY18931" fmla="*/ 508754 h 1847704"/>
                <a:gd name="connsiteX18932" fmla="*/ 438691 w 1842380"/>
                <a:gd name="connsiteY18932" fmla="*/ 526858 h 1847704"/>
                <a:gd name="connsiteX18933" fmla="*/ 438691 w 1842380"/>
                <a:gd name="connsiteY18933" fmla="*/ 526858 h 1847704"/>
                <a:gd name="connsiteX18934" fmla="*/ 438691 w 1842380"/>
                <a:gd name="connsiteY18934" fmla="*/ 678615 h 1847704"/>
                <a:gd name="connsiteX18935" fmla="*/ 438691 w 1842380"/>
                <a:gd name="connsiteY18935" fmla="*/ 696719 h 1847704"/>
                <a:gd name="connsiteX18936" fmla="*/ 428574 w 1842380"/>
                <a:gd name="connsiteY18936" fmla="*/ 718019 h 1847704"/>
                <a:gd name="connsiteX18937" fmla="*/ 428574 w 1842380"/>
                <a:gd name="connsiteY18937" fmla="*/ 718019 h 1847704"/>
                <a:gd name="connsiteX18938" fmla="*/ 428574 w 1842380"/>
                <a:gd name="connsiteY18938" fmla="*/ 720148 h 1847704"/>
                <a:gd name="connsiteX18939" fmla="*/ 438691 w 1842380"/>
                <a:gd name="connsiteY18939" fmla="*/ 716954 h 1847704"/>
                <a:gd name="connsiteX18940" fmla="*/ 438691 w 1842380"/>
                <a:gd name="connsiteY18940" fmla="*/ 728136 h 1847704"/>
                <a:gd name="connsiteX18941" fmla="*/ 415262 w 1842380"/>
                <a:gd name="connsiteY18941" fmla="*/ 748370 h 1847704"/>
                <a:gd name="connsiteX18942" fmla="*/ 415262 w 1842380"/>
                <a:gd name="connsiteY18942" fmla="*/ 729201 h 1847704"/>
                <a:gd name="connsiteX18943" fmla="*/ 417392 w 1842380"/>
                <a:gd name="connsiteY18943" fmla="*/ 727071 h 1847704"/>
                <a:gd name="connsiteX18944" fmla="*/ 418457 w 1842380"/>
                <a:gd name="connsiteY18944" fmla="*/ 720148 h 1847704"/>
                <a:gd name="connsiteX18945" fmla="*/ 437626 w 1842380"/>
                <a:gd name="connsiteY18945" fmla="*/ 682875 h 1847704"/>
                <a:gd name="connsiteX18946" fmla="*/ 438691 w 1842380"/>
                <a:gd name="connsiteY18946" fmla="*/ 678615 h 1847704"/>
                <a:gd name="connsiteX18947" fmla="*/ 438691 w 1842380"/>
                <a:gd name="connsiteY18947" fmla="*/ 678615 h 1847704"/>
                <a:gd name="connsiteX18948" fmla="*/ 438691 w 1842380"/>
                <a:gd name="connsiteY18948" fmla="*/ 757422 h 1847704"/>
                <a:gd name="connsiteX18949" fmla="*/ 438691 w 1842380"/>
                <a:gd name="connsiteY18949" fmla="*/ 768604 h 1847704"/>
                <a:gd name="connsiteX18950" fmla="*/ 415262 w 1842380"/>
                <a:gd name="connsiteY18950" fmla="*/ 774461 h 1847704"/>
                <a:gd name="connsiteX18951" fmla="*/ 415262 w 1842380"/>
                <a:gd name="connsiteY18951" fmla="*/ 762214 h 1847704"/>
                <a:gd name="connsiteX18952" fmla="*/ 438691 w 1842380"/>
                <a:gd name="connsiteY18952" fmla="*/ 757422 h 1847704"/>
                <a:gd name="connsiteX18953" fmla="*/ 438691 w 1842380"/>
                <a:gd name="connsiteY18953" fmla="*/ 757422 h 1847704"/>
                <a:gd name="connsiteX18954" fmla="*/ 438691 w 1842380"/>
                <a:gd name="connsiteY18954" fmla="*/ 795761 h 1847704"/>
                <a:gd name="connsiteX18955" fmla="*/ 438691 w 1842380"/>
                <a:gd name="connsiteY18955" fmla="*/ 808008 h 1847704"/>
                <a:gd name="connsiteX18956" fmla="*/ 415262 w 1842380"/>
                <a:gd name="connsiteY18956" fmla="*/ 813865 h 1847704"/>
                <a:gd name="connsiteX18957" fmla="*/ 415262 w 1842380"/>
                <a:gd name="connsiteY18957" fmla="*/ 802683 h 1847704"/>
                <a:gd name="connsiteX18958" fmla="*/ 438691 w 1842380"/>
                <a:gd name="connsiteY18958" fmla="*/ 795761 h 1847704"/>
                <a:gd name="connsiteX18959" fmla="*/ 438691 w 1842380"/>
                <a:gd name="connsiteY18959" fmla="*/ 795761 h 1847704"/>
                <a:gd name="connsiteX18960" fmla="*/ 438691 w 1842380"/>
                <a:gd name="connsiteY18960" fmla="*/ 827177 h 1847704"/>
                <a:gd name="connsiteX18961" fmla="*/ 438691 w 1842380"/>
                <a:gd name="connsiteY18961" fmla="*/ 877762 h 1847704"/>
                <a:gd name="connsiteX18962" fmla="*/ 435496 w 1842380"/>
                <a:gd name="connsiteY18962" fmla="*/ 883620 h 1847704"/>
                <a:gd name="connsiteX18963" fmla="*/ 437626 w 1842380"/>
                <a:gd name="connsiteY18963" fmla="*/ 905984 h 1847704"/>
                <a:gd name="connsiteX18964" fmla="*/ 438691 w 1842380"/>
                <a:gd name="connsiteY18964" fmla="*/ 905984 h 1847704"/>
                <a:gd name="connsiteX18965" fmla="*/ 438691 w 1842380"/>
                <a:gd name="connsiteY18965" fmla="*/ 912906 h 1847704"/>
                <a:gd name="connsiteX18966" fmla="*/ 436561 w 1842380"/>
                <a:gd name="connsiteY18966" fmla="*/ 912906 h 1847704"/>
                <a:gd name="connsiteX18967" fmla="*/ 432301 w 1842380"/>
                <a:gd name="connsiteY18967" fmla="*/ 926218 h 1847704"/>
                <a:gd name="connsiteX18968" fmla="*/ 436561 w 1842380"/>
                <a:gd name="connsiteY18968" fmla="*/ 955504 h 1847704"/>
                <a:gd name="connsiteX18969" fmla="*/ 438691 w 1842380"/>
                <a:gd name="connsiteY18969" fmla="*/ 955504 h 1847704"/>
                <a:gd name="connsiteX18970" fmla="*/ 438691 w 1842380"/>
                <a:gd name="connsiteY18970" fmla="*/ 962427 h 1847704"/>
                <a:gd name="connsiteX18971" fmla="*/ 436561 w 1842380"/>
                <a:gd name="connsiteY18971" fmla="*/ 962427 h 1847704"/>
                <a:gd name="connsiteX18972" fmla="*/ 433366 w 1842380"/>
                <a:gd name="connsiteY18972" fmla="*/ 969349 h 1847704"/>
                <a:gd name="connsiteX18973" fmla="*/ 439223 w 1842380"/>
                <a:gd name="connsiteY18973" fmla="*/ 984258 h 1847704"/>
                <a:gd name="connsiteX18974" fmla="*/ 439223 w 1842380"/>
                <a:gd name="connsiteY18974" fmla="*/ 1012480 h 1847704"/>
                <a:gd name="connsiteX18975" fmla="*/ 439223 w 1842380"/>
                <a:gd name="connsiteY18975" fmla="*/ 1012480 h 1847704"/>
                <a:gd name="connsiteX18976" fmla="*/ 439223 w 1842380"/>
                <a:gd name="connsiteY18976" fmla="*/ 1012480 h 1847704"/>
                <a:gd name="connsiteX18977" fmla="*/ 439223 w 1842380"/>
                <a:gd name="connsiteY18977" fmla="*/ 1041766 h 1847704"/>
                <a:gd name="connsiteX18978" fmla="*/ 433366 w 1842380"/>
                <a:gd name="connsiteY18978" fmla="*/ 1022597 h 1847704"/>
                <a:gd name="connsiteX18979" fmla="*/ 415262 w 1842380"/>
                <a:gd name="connsiteY18979" fmla="*/ 1038571 h 1847704"/>
                <a:gd name="connsiteX18980" fmla="*/ 415262 w 1842380"/>
                <a:gd name="connsiteY18980" fmla="*/ 1023662 h 1847704"/>
                <a:gd name="connsiteX18981" fmla="*/ 428574 w 1842380"/>
                <a:gd name="connsiteY18981" fmla="*/ 1009285 h 1847704"/>
                <a:gd name="connsiteX18982" fmla="*/ 427509 w 1842380"/>
                <a:gd name="connsiteY18982" fmla="*/ 978934 h 1847704"/>
                <a:gd name="connsiteX18983" fmla="*/ 415262 w 1842380"/>
                <a:gd name="connsiteY18983" fmla="*/ 989051 h 1847704"/>
                <a:gd name="connsiteX18984" fmla="*/ 415262 w 1842380"/>
                <a:gd name="connsiteY18984" fmla="*/ 975739 h 1847704"/>
                <a:gd name="connsiteX18985" fmla="*/ 424314 w 1842380"/>
                <a:gd name="connsiteY18985" fmla="*/ 966687 h 1847704"/>
                <a:gd name="connsiteX18986" fmla="*/ 425379 w 1842380"/>
                <a:gd name="connsiteY18986" fmla="*/ 936335 h 1847704"/>
                <a:gd name="connsiteX18987" fmla="*/ 415262 w 1842380"/>
                <a:gd name="connsiteY18987" fmla="*/ 943257 h 1847704"/>
                <a:gd name="connsiteX18988" fmla="*/ 415262 w 1842380"/>
                <a:gd name="connsiteY18988" fmla="*/ 929945 h 1847704"/>
                <a:gd name="connsiteX18989" fmla="*/ 424314 w 1842380"/>
                <a:gd name="connsiteY18989" fmla="*/ 923023 h 1847704"/>
                <a:gd name="connsiteX18990" fmla="*/ 427509 w 1842380"/>
                <a:gd name="connsiteY18990" fmla="*/ 892672 h 1847704"/>
                <a:gd name="connsiteX18991" fmla="*/ 415262 w 1842380"/>
                <a:gd name="connsiteY18991" fmla="*/ 900659 h 1847704"/>
                <a:gd name="connsiteX18992" fmla="*/ 415262 w 1842380"/>
                <a:gd name="connsiteY18992" fmla="*/ 887347 h 1847704"/>
                <a:gd name="connsiteX18993" fmla="*/ 426444 w 1842380"/>
                <a:gd name="connsiteY18993" fmla="*/ 879360 h 1847704"/>
                <a:gd name="connsiteX18994" fmla="*/ 433366 w 1842380"/>
                <a:gd name="connsiteY18994" fmla="*/ 850073 h 1847704"/>
                <a:gd name="connsiteX18995" fmla="*/ 415262 w 1842380"/>
                <a:gd name="connsiteY18995" fmla="*/ 858061 h 1847704"/>
                <a:gd name="connsiteX18996" fmla="*/ 415262 w 1842380"/>
                <a:gd name="connsiteY18996" fmla="*/ 845814 h 1847704"/>
                <a:gd name="connsiteX18997" fmla="*/ 433366 w 1842380"/>
                <a:gd name="connsiteY18997" fmla="*/ 836761 h 1847704"/>
                <a:gd name="connsiteX18998" fmla="*/ 438691 w 1842380"/>
                <a:gd name="connsiteY18998" fmla="*/ 827177 h 1847704"/>
                <a:gd name="connsiteX18999" fmla="*/ 438691 w 1842380"/>
                <a:gd name="connsiteY18999" fmla="*/ 827177 h 1847704"/>
                <a:gd name="connsiteX19000" fmla="*/ 438691 w 1842380"/>
                <a:gd name="connsiteY19000" fmla="*/ 1046559 h 1847704"/>
                <a:gd name="connsiteX19001" fmla="*/ 438691 w 1842380"/>
                <a:gd name="connsiteY19001" fmla="*/ 1068923 h 1847704"/>
                <a:gd name="connsiteX19002" fmla="*/ 415262 w 1842380"/>
                <a:gd name="connsiteY19002" fmla="*/ 1095014 h 1847704"/>
                <a:gd name="connsiteX19003" fmla="*/ 415262 w 1842380"/>
                <a:gd name="connsiteY19003" fmla="*/ 1076910 h 1847704"/>
                <a:gd name="connsiteX19004" fmla="*/ 437626 w 1842380"/>
                <a:gd name="connsiteY19004" fmla="*/ 1050818 h 1847704"/>
                <a:gd name="connsiteX19005" fmla="*/ 438691 w 1842380"/>
                <a:gd name="connsiteY19005" fmla="*/ 1046559 h 1847704"/>
                <a:gd name="connsiteX19006" fmla="*/ 438691 w 1842380"/>
                <a:gd name="connsiteY19006" fmla="*/ 1046559 h 1847704"/>
                <a:gd name="connsiteX19007" fmla="*/ 438691 w 1842380"/>
                <a:gd name="connsiteY19007" fmla="*/ 1109924 h 1847704"/>
                <a:gd name="connsiteX19008" fmla="*/ 438691 w 1842380"/>
                <a:gd name="connsiteY19008" fmla="*/ 1126963 h 1847704"/>
                <a:gd name="connsiteX19009" fmla="*/ 438691 w 1842380"/>
                <a:gd name="connsiteY19009" fmla="*/ 1173289 h 1847704"/>
                <a:gd name="connsiteX19010" fmla="*/ 438691 w 1842380"/>
                <a:gd name="connsiteY19010" fmla="*/ 1189263 h 1847704"/>
                <a:gd name="connsiteX19011" fmla="*/ 435496 w 1842380"/>
                <a:gd name="connsiteY19011" fmla="*/ 1185003 h 1847704"/>
                <a:gd name="connsiteX19012" fmla="*/ 418457 w 1842380"/>
                <a:gd name="connsiteY19012" fmla="*/ 1146665 h 1847704"/>
                <a:gd name="connsiteX19013" fmla="*/ 415262 w 1842380"/>
                <a:gd name="connsiteY19013" fmla="*/ 1140807 h 1847704"/>
                <a:gd name="connsiteX19014" fmla="*/ 415262 w 1842380"/>
                <a:gd name="connsiteY19014" fmla="*/ 1140807 h 1847704"/>
                <a:gd name="connsiteX19015" fmla="*/ 415262 w 1842380"/>
                <a:gd name="connsiteY19015" fmla="*/ 1120573 h 1847704"/>
                <a:gd name="connsiteX19016" fmla="*/ 421119 w 1842380"/>
                <a:gd name="connsiteY19016" fmla="*/ 1132820 h 1847704"/>
                <a:gd name="connsiteX19017" fmla="*/ 421119 w 1842380"/>
                <a:gd name="connsiteY19017" fmla="*/ 1131755 h 1847704"/>
                <a:gd name="connsiteX19018" fmla="*/ 422184 w 1842380"/>
                <a:gd name="connsiteY19018" fmla="*/ 1132820 h 1847704"/>
                <a:gd name="connsiteX19019" fmla="*/ 438691 w 1842380"/>
                <a:gd name="connsiteY19019" fmla="*/ 1109924 h 1847704"/>
                <a:gd name="connsiteX19020" fmla="*/ 438691 w 1842380"/>
                <a:gd name="connsiteY19020" fmla="*/ 1109924 h 1847704"/>
                <a:gd name="connsiteX19021" fmla="*/ 438691 w 1842380"/>
                <a:gd name="connsiteY19021" fmla="*/ 1340487 h 1847704"/>
                <a:gd name="connsiteX19022" fmla="*/ 438691 w 1842380"/>
                <a:gd name="connsiteY19022" fmla="*/ 1371904 h 1847704"/>
                <a:gd name="connsiteX19023" fmla="*/ 415262 w 1842380"/>
                <a:gd name="connsiteY19023" fmla="*/ 1390008 h 1847704"/>
                <a:gd name="connsiteX19024" fmla="*/ 415262 w 1842380"/>
                <a:gd name="connsiteY19024" fmla="*/ 1359657 h 1847704"/>
                <a:gd name="connsiteX19025" fmla="*/ 438691 w 1842380"/>
                <a:gd name="connsiteY19025" fmla="*/ 1340487 h 1847704"/>
                <a:gd name="connsiteX19026" fmla="*/ 438691 w 1842380"/>
                <a:gd name="connsiteY19026" fmla="*/ 1340487 h 1847704"/>
                <a:gd name="connsiteX19027" fmla="*/ 438691 w 1842380"/>
                <a:gd name="connsiteY19027" fmla="*/ 1413970 h 1847704"/>
                <a:gd name="connsiteX19028" fmla="*/ 438691 w 1842380"/>
                <a:gd name="connsiteY19028" fmla="*/ 1445386 h 1847704"/>
                <a:gd name="connsiteX19029" fmla="*/ 435496 w 1842380"/>
                <a:gd name="connsiteY19029" fmla="*/ 1442191 h 1847704"/>
                <a:gd name="connsiteX19030" fmla="*/ 416327 w 1842380"/>
                <a:gd name="connsiteY19030" fmla="*/ 1451243 h 1847704"/>
                <a:gd name="connsiteX19031" fmla="*/ 415262 w 1842380"/>
                <a:gd name="connsiteY19031" fmla="*/ 1451243 h 1847704"/>
                <a:gd name="connsiteX19032" fmla="*/ 415262 w 1842380"/>
                <a:gd name="connsiteY19032" fmla="*/ 1425152 h 1847704"/>
                <a:gd name="connsiteX19033" fmla="*/ 438691 w 1842380"/>
                <a:gd name="connsiteY19033" fmla="*/ 1413970 h 1847704"/>
                <a:gd name="connsiteX19034" fmla="*/ 438691 w 1842380"/>
                <a:gd name="connsiteY19034" fmla="*/ 1413970 h 1847704"/>
                <a:gd name="connsiteX19035" fmla="*/ 438691 w 1842380"/>
                <a:gd name="connsiteY19035" fmla="*/ 1583831 h 1847704"/>
                <a:gd name="connsiteX19036" fmla="*/ 438691 w 1842380"/>
                <a:gd name="connsiteY19036" fmla="*/ 1703106 h 1847704"/>
                <a:gd name="connsiteX19037" fmla="*/ 434431 w 1842380"/>
                <a:gd name="connsiteY19037" fmla="*/ 1698846 h 1847704"/>
                <a:gd name="connsiteX19038" fmla="*/ 425379 w 1842380"/>
                <a:gd name="connsiteY19038" fmla="*/ 1695651 h 1847704"/>
                <a:gd name="connsiteX19039" fmla="*/ 415262 w 1842380"/>
                <a:gd name="connsiteY19039" fmla="*/ 1691392 h 1847704"/>
                <a:gd name="connsiteX19040" fmla="*/ 415262 w 1842380"/>
                <a:gd name="connsiteY19040" fmla="*/ 1673287 h 1847704"/>
                <a:gd name="connsiteX19041" fmla="*/ 424314 w 1842380"/>
                <a:gd name="connsiteY19041" fmla="*/ 1677547 h 1847704"/>
                <a:gd name="connsiteX19042" fmla="*/ 424314 w 1842380"/>
                <a:gd name="connsiteY19042" fmla="*/ 1677547 h 1847704"/>
                <a:gd name="connsiteX19043" fmla="*/ 426444 w 1842380"/>
                <a:gd name="connsiteY19043" fmla="*/ 1678612 h 1847704"/>
                <a:gd name="connsiteX19044" fmla="*/ 426444 w 1842380"/>
                <a:gd name="connsiteY19044" fmla="*/ 1597675 h 1847704"/>
                <a:gd name="connsiteX19045" fmla="*/ 415262 w 1842380"/>
                <a:gd name="connsiteY19045" fmla="*/ 1581701 h 1847704"/>
                <a:gd name="connsiteX19046" fmla="*/ 415262 w 1842380"/>
                <a:gd name="connsiteY19046" fmla="*/ 1561467 h 1847704"/>
                <a:gd name="connsiteX19047" fmla="*/ 438691 w 1842380"/>
                <a:gd name="connsiteY19047" fmla="*/ 1583831 h 1847704"/>
                <a:gd name="connsiteX19048" fmla="*/ 438691 w 1842380"/>
                <a:gd name="connsiteY19048" fmla="*/ 1583831 h 1847704"/>
                <a:gd name="connsiteX19049" fmla="*/ 414729 w 1842380"/>
                <a:gd name="connsiteY19049" fmla="*/ 1319188 h 1847704"/>
                <a:gd name="connsiteX19050" fmla="*/ 414729 w 1842380"/>
                <a:gd name="connsiteY19050" fmla="*/ 1308006 h 1847704"/>
                <a:gd name="connsiteX19051" fmla="*/ 420587 w 1842380"/>
                <a:gd name="connsiteY19051" fmla="*/ 1314928 h 1847704"/>
                <a:gd name="connsiteX19052" fmla="*/ 414729 w 1842380"/>
                <a:gd name="connsiteY19052" fmla="*/ 1319188 h 1847704"/>
                <a:gd name="connsiteX19053" fmla="*/ 414729 w 1842380"/>
                <a:gd name="connsiteY19053" fmla="*/ 157317 h 1847704"/>
                <a:gd name="connsiteX19054" fmla="*/ 414729 w 1842380"/>
                <a:gd name="connsiteY19054" fmla="*/ 175422 h 1847704"/>
                <a:gd name="connsiteX19055" fmla="*/ 405677 w 1842380"/>
                <a:gd name="connsiteY19055" fmla="*/ 181279 h 1847704"/>
                <a:gd name="connsiteX19056" fmla="*/ 405677 w 1842380"/>
                <a:gd name="connsiteY19056" fmla="*/ 162110 h 1847704"/>
                <a:gd name="connsiteX19057" fmla="*/ 414729 w 1842380"/>
                <a:gd name="connsiteY19057" fmla="*/ 157317 h 1847704"/>
                <a:gd name="connsiteX19058" fmla="*/ 414729 w 1842380"/>
                <a:gd name="connsiteY19058" fmla="*/ 157317 h 1847704"/>
                <a:gd name="connsiteX19059" fmla="*/ 414729 w 1842380"/>
                <a:gd name="connsiteY19059" fmla="*/ 208968 h 1847704"/>
                <a:gd name="connsiteX19060" fmla="*/ 414729 w 1842380"/>
                <a:gd name="connsiteY19060" fmla="*/ 229202 h 1847704"/>
                <a:gd name="connsiteX19061" fmla="*/ 405677 w 1842380"/>
                <a:gd name="connsiteY19061" fmla="*/ 224942 h 1847704"/>
                <a:gd name="connsiteX19062" fmla="*/ 405677 w 1842380"/>
                <a:gd name="connsiteY19062" fmla="*/ 205773 h 1847704"/>
                <a:gd name="connsiteX19063" fmla="*/ 414729 w 1842380"/>
                <a:gd name="connsiteY19063" fmla="*/ 208968 h 1847704"/>
                <a:gd name="connsiteX19064" fmla="*/ 414729 w 1842380"/>
                <a:gd name="connsiteY19064" fmla="*/ 208968 h 1847704"/>
                <a:gd name="connsiteX19065" fmla="*/ 414729 w 1842380"/>
                <a:gd name="connsiteY19065" fmla="*/ 265411 h 1847704"/>
                <a:gd name="connsiteX19066" fmla="*/ 414729 w 1842380"/>
                <a:gd name="connsiteY19066" fmla="*/ 283515 h 1847704"/>
                <a:gd name="connsiteX19067" fmla="*/ 405677 w 1842380"/>
                <a:gd name="connsiteY19067" fmla="*/ 285645 h 1847704"/>
                <a:gd name="connsiteX19068" fmla="*/ 405677 w 1842380"/>
                <a:gd name="connsiteY19068" fmla="*/ 268606 h 1847704"/>
                <a:gd name="connsiteX19069" fmla="*/ 414729 w 1842380"/>
                <a:gd name="connsiteY19069" fmla="*/ 265411 h 1847704"/>
                <a:gd name="connsiteX19070" fmla="*/ 414729 w 1842380"/>
                <a:gd name="connsiteY19070" fmla="*/ 265411 h 1847704"/>
                <a:gd name="connsiteX19071" fmla="*/ 414729 w 1842380"/>
                <a:gd name="connsiteY19071" fmla="*/ 345283 h 1847704"/>
                <a:gd name="connsiteX19072" fmla="*/ 414729 w 1842380"/>
                <a:gd name="connsiteY19072" fmla="*/ 368712 h 1847704"/>
                <a:gd name="connsiteX19073" fmla="*/ 406742 w 1842380"/>
                <a:gd name="connsiteY19073" fmla="*/ 360725 h 1847704"/>
                <a:gd name="connsiteX19074" fmla="*/ 414729 w 1842380"/>
                <a:gd name="connsiteY19074" fmla="*/ 345283 h 1847704"/>
                <a:gd name="connsiteX19075" fmla="*/ 414729 w 1842380"/>
                <a:gd name="connsiteY19075" fmla="*/ 345283 h 1847704"/>
                <a:gd name="connsiteX19076" fmla="*/ 414729 w 1842380"/>
                <a:gd name="connsiteY19076" fmla="*/ 389478 h 1847704"/>
                <a:gd name="connsiteX19077" fmla="*/ 414729 w 1842380"/>
                <a:gd name="connsiteY19077" fmla="*/ 435272 h 1847704"/>
                <a:gd name="connsiteX19078" fmla="*/ 411535 w 1842380"/>
                <a:gd name="connsiteY19078" fmla="*/ 432077 h 1847704"/>
                <a:gd name="connsiteX19079" fmla="*/ 405677 w 1842380"/>
                <a:gd name="connsiteY19079" fmla="*/ 425155 h 1847704"/>
                <a:gd name="connsiteX19080" fmla="*/ 405677 w 1842380"/>
                <a:gd name="connsiteY19080" fmla="*/ 409180 h 1847704"/>
                <a:gd name="connsiteX19081" fmla="*/ 411535 w 1842380"/>
                <a:gd name="connsiteY19081" fmla="*/ 409180 h 1847704"/>
                <a:gd name="connsiteX19082" fmla="*/ 412599 w 1842380"/>
                <a:gd name="connsiteY19082" fmla="*/ 401193 h 1847704"/>
                <a:gd name="connsiteX19083" fmla="*/ 405677 w 1842380"/>
                <a:gd name="connsiteY19083" fmla="*/ 400128 h 1847704"/>
                <a:gd name="connsiteX19084" fmla="*/ 405677 w 1842380"/>
                <a:gd name="connsiteY19084" fmla="*/ 384154 h 1847704"/>
                <a:gd name="connsiteX19085" fmla="*/ 412599 w 1842380"/>
                <a:gd name="connsiteY19085" fmla="*/ 388414 h 1847704"/>
                <a:gd name="connsiteX19086" fmla="*/ 414729 w 1842380"/>
                <a:gd name="connsiteY19086" fmla="*/ 389478 h 1847704"/>
                <a:gd name="connsiteX19087" fmla="*/ 414729 w 1842380"/>
                <a:gd name="connsiteY19087" fmla="*/ 389478 h 1847704"/>
                <a:gd name="connsiteX19088" fmla="*/ 414729 w 1842380"/>
                <a:gd name="connsiteY19088" fmla="*/ 451246 h 1847704"/>
                <a:gd name="connsiteX19089" fmla="*/ 414729 w 1842380"/>
                <a:gd name="connsiteY19089" fmla="*/ 480533 h 1847704"/>
                <a:gd name="connsiteX19090" fmla="*/ 405677 w 1842380"/>
                <a:gd name="connsiteY19090" fmla="*/ 493845 h 1847704"/>
                <a:gd name="connsiteX19091" fmla="*/ 405677 w 1842380"/>
                <a:gd name="connsiteY19091" fmla="*/ 461363 h 1847704"/>
                <a:gd name="connsiteX19092" fmla="*/ 414729 w 1842380"/>
                <a:gd name="connsiteY19092" fmla="*/ 451246 h 1847704"/>
                <a:gd name="connsiteX19093" fmla="*/ 414729 w 1842380"/>
                <a:gd name="connsiteY19093" fmla="*/ 451246 h 1847704"/>
                <a:gd name="connsiteX19094" fmla="*/ 414729 w 1842380"/>
                <a:gd name="connsiteY19094" fmla="*/ 508754 h 1847704"/>
                <a:gd name="connsiteX19095" fmla="*/ 414729 w 1842380"/>
                <a:gd name="connsiteY19095" fmla="*/ 532183 h 1847704"/>
                <a:gd name="connsiteX19096" fmla="*/ 405677 w 1842380"/>
                <a:gd name="connsiteY19096" fmla="*/ 526326 h 1847704"/>
                <a:gd name="connsiteX19097" fmla="*/ 405677 w 1842380"/>
                <a:gd name="connsiteY19097" fmla="*/ 503962 h 1847704"/>
                <a:gd name="connsiteX19098" fmla="*/ 414729 w 1842380"/>
                <a:gd name="connsiteY19098" fmla="*/ 508754 h 1847704"/>
                <a:gd name="connsiteX19099" fmla="*/ 414729 w 1842380"/>
                <a:gd name="connsiteY19099" fmla="*/ 508754 h 1847704"/>
                <a:gd name="connsiteX19100" fmla="*/ 414729 w 1842380"/>
                <a:gd name="connsiteY19100" fmla="*/ 729201 h 1847704"/>
                <a:gd name="connsiteX19101" fmla="*/ 414729 w 1842380"/>
                <a:gd name="connsiteY19101" fmla="*/ 748370 h 1847704"/>
                <a:gd name="connsiteX19102" fmla="*/ 411535 w 1842380"/>
                <a:gd name="connsiteY19102" fmla="*/ 761682 h 1847704"/>
                <a:gd name="connsiteX19103" fmla="*/ 411535 w 1842380"/>
                <a:gd name="connsiteY19103" fmla="*/ 761682 h 1847704"/>
                <a:gd name="connsiteX19104" fmla="*/ 411535 w 1842380"/>
                <a:gd name="connsiteY19104" fmla="*/ 763812 h 1847704"/>
                <a:gd name="connsiteX19105" fmla="*/ 414729 w 1842380"/>
                <a:gd name="connsiteY19105" fmla="*/ 761682 h 1847704"/>
                <a:gd name="connsiteX19106" fmla="*/ 414729 w 1842380"/>
                <a:gd name="connsiteY19106" fmla="*/ 773929 h 1847704"/>
                <a:gd name="connsiteX19107" fmla="*/ 405677 w 1842380"/>
                <a:gd name="connsiteY19107" fmla="*/ 780851 h 1847704"/>
                <a:gd name="connsiteX19108" fmla="*/ 405677 w 1842380"/>
                <a:gd name="connsiteY19108" fmla="*/ 744643 h 1847704"/>
                <a:gd name="connsiteX19109" fmla="*/ 414729 w 1842380"/>
                <a:gd name="connsiteY19109" fmla="*/ 729201 h 1847704"/>
                <a:gd name="connsiteX19110" fmla="*/ 414729 w 1842380"/>
                <a:gd name="connsiteY19110" fmla="*/ 729201 h 1847704"/>
                <a:gd name="connsiteX19111" fmla="*/ 414729 w 1842380"/>
                <a:gd name="connsiteY19111" fmla="*/ 802683 h 1847704"/>
                <a:gd name="connsiteX19112" fmla="*/ 414729 w 1842380"/>
                <a:gd name="connsiteY19112" fmla="*/ 813865 h 1847704"/>
                <a:gd name="connsiteX19113" fmla="*/ 405677 w 1842380"/>
                <a:gd name="connsiteY19113" fmla="*/ 817060 h 1847704"/>
                <a:gd name="connsiteX19114" fmla="*/ 405677 w 1842380"/>
                <a:gd name="connsiteY19114" fmla="*/ 805878 h 1847704"/>
                <a:gd name="connsiteX19115" fmla="*/ 414729 w 1842380"/>
                <a:gd name="connsiteY19115" fmla="*/ 802683 h 1847704"/>
                <a:gd name="connsiteX19116" fmla="*/ 414729 w 1842380"/>
                <a:gd name="connsiteY19116" fmla="*/ 802683 h 1847704"/>
                <a:gd name="connsiteX19117" fmla="*/ 414729 w 1842380"/>
                <a:gd name="connsiteY19117" fmla="*/ 844216 h 1847704"/>
                <a:gd name="connsiteX19118" fmla="*/ 414729 w 1842380"/>
                <a:gd name="connsiteY19118" fmla="*/ 856463 h 1847704"/>
                <a:gd name="connsiteX19119" fmla="*/ 405677 w 1842380"/>
                <a:gd name="connsiteY19119" fmla="*/ 858593 h 1847704"/>
                <a:gd name="connsiteX19120" fmla="*/ 405677 w 1842380"/>
                <a:gd name="connsiteY19120" fmla="*/ 847411 h 1847704"/>
                <a:gd name="connsiteX19121" fmla="*/ 414729 w 1842380"/>
                <a:gd name="connsiteY19121" fmla="*/ 844216 h 1847704"/>
                <a:gd name="connsiteX19122" fmla="*/ 414729 w 1842380"/>
                <a:gd name="connsiteY19122" fmla="*/ 844216 h 1847704"/>
                <a:gd name="connsiteX19123" fmla="*/ 414729 w 1842380"/>
                <a:gd name="connsiteY19123" fmla="*/ 885750 h 1847704"/>
                <a:gd name="connsiteX19124" fmla="*/ 414729 w 1842380"/>
                <a:gd name="connsiteY19124" fmla="*/ 899062 h 1847704"/>
                <a:gd name="connsiteX19125" fmla="*/ 405677 w 1842380"/>
                <a:gd name="connsiteY19125" fmla="*/ 902257 h 1847704"/>
                <a:gd name="connsiteX19126" fmla="*/ 405677 w 1842380"/>
                <a:gd name="connsiteY19126" fmla="*/ 890009 h 1847704"/>
                <a:gd name="connsiteX19127" fmla="*/ 414729 w 1842380"/>
                <a:gd name="connsiteY19127" fmla="*/ 885750 h 1847704"/>
                <a:gd name="connsiteX19128" fmla="*/ 414729 w 1842380"/>
                <a:gd name="connsiteY19128" fmla="*/ 885750 h 1847704"/>
                <a:gd name="connsiteX19129" fmla="*/ 414729 w 1842380"/>
                <a:gd name="connsiteY19129" fmla="*/ 928348 h 1847704"/>
                <a:gd name="connsiteX19130" fmla="*/ 414729 w 1842380"/>
                <a:gd name="connsiteY19130" fmla="*/ 941660 h 1847704"/>
                <a:gd name="connsiteX19131" fmla="*/ 405677 w 1842380"/>
                <a:gd name="connsiteY19131" fmla="*/ 945920 h 1847704"/>
                <a:gd name="connsiteX19132" fmla="*/ 405677 w 1842380"/>
                <a:gd name="connsiteY19132" fmla="*/ 933673 h 1847704"/>
                <a:gd name="connsiteX19133" fmla="*/ 414729 w 1842380"/>
                <a:gd name="connsiteY19133" fmla="*/ 928348 h 1847704"/>
                <a:gd name="connsiteX19134" fmla="*/ 414729 w 1842380"/>
                <a:gd name="connsiteY19134" fmla="*/ 928348 h 1847704"/>
                <a:gd name="connsiteX19135" fmla="*/ 414729 w 1842380"/>
                <a:gd name="connsiteY19135" fmla="*/ 974674 h 1847704"/>
                <a:gd name="connsiteX19136" fmla="*/ 414729 w 1842380"/>
                <a:gd name="connsiteY19136" fmla="*/ 987986 h 1847704"/>
                <a:gd name="connsiteX19137" fmla="*/ 405677 w 1842380"/>
                <a:gd name="connsiteY19137" fmla="*/ 993843 h 1847704"/>
                <a:gd name="connsiteX19138" fmla="*/ 405677 w 1842380"/>
                <a:gd name="connsiteY19138" fmla="*/ 980531 h 1847704"/>
                <a:gd name="connsiteX19139" fmla="*/ 414729 w 1842380"/>
                <a:gd name="connsiteY19139" fmla="*/ 974674 h 1847704"/>
                <a:gd name="connsiteX19140" fmla="*/ 414729 w 1842380"/>
                <a:gd name="connsiteY19140" fmla="*/ 974674 h 1847704"/>
                <a:gd name="connsiteX19141" fmla="*/ 414729 w 1842380"/>
                <a:gd name="connsiteY19141" fmla="*/ 1023129 h 1847704"/>
                <a:gd name="connsiteX19142" fmla="*/ 414729 w 1842380"/>
                <a:gd name="connsiteY19142" fmla="*/ 1038039 h 1847704"/>
                <a:gd name="connsiteX19143" fmla="*/ 405677 w 1842380"/>
                <a:gd name="connsiteY19143" fmla="*/ 1046026 h 1847704"/>
                <a:gd name="connsiteX19144" fmla="*/ 405677 w 1842380"/>
                <a:gd name="connsiteY19144" fmla="*/ 1031117 h 1847704"/>
                <a:gd name="connsiteX19145" fmla="*/ 414729 w 1842380"/>
                <a:gd name="connsiteY19145" fmla="*/ 1023129 h 1847704"/>
                <a:gd name="connsiteX19146" fmla="*/ 414729 w 1842380"/>
                <a:gd name="connsiteY19146" fmla="*/ 1023129 h 1847704"/>
                <a:gd name="connsiteX19147" fmla="*/ 414729 w 1842380"/>
                <a:gd name="connsiteY19147" fmla="*/ 1077442 h 1847704"/>
                <a:gd name="connsiteX19148" fmla="*/ 414729 w 1842380"/>
                <a:gd name="connsiteY19148" fmla="*/ 1095547 h 1847704"/>
                <a:gd name="connsiteX19149" fmla="*/ 414729 w 1842380"/>
                <a:gd name="connsiteY19149" fmla="*/ 1120573 h 1847704"/>
                <a:gd name="connsiteX19150" fmla="*/ 414729 w 1842380"/>
                <a:gd name="connsiteY19150" fmla="*/ 1140807 h 1847704"/>
                <a:gd name="connsiteX19151" fmla="*/ 405677 w 1842380"/>
                <a:gd name="connsiteY19151" fmla="*/ 1123768 h 1847704"/>
                <a:gd name="connsiteX19152" fmla="*/ 405677 w 1842380"/>
                <a:gd name="connsiteY19152" fmla="*/ 1088624 h 1847704"/>
                <a:gd name="connsiteX19153" fmla="*/ 414729 w 1842380"/>
                <a:gd name="connsiteY19153" fmla="*/ 1077442 h 1847704"/>
                <a:gd name="connsiteX19154" fmla="*/ 414729 w 1842380"/>
                <a:gd name="connsiteY19154" fmla="*/ 1077442 h 1847704"/>
                <a:gd name="connsiteX19155" fmla="*/ 414729 w 1842380"/>
                <a:gd name="connsiteY19155" fmla="*/ 1308006 h 1847704"/>
                <a:gd name="connsiteX19156" fmla="*/ 414729 w 1842380"/>
                <a:gd name="connsiteY19156" fmla="*/ 1319188 h 1847704"/>
                <a:gd name="connsiteX19157" fmla="*/ 405677 w 1842380"/>
                <a:gd name="connsiteY19157" fmla="*/ 1326110 h 1847704"/>
                <a:gd name="connsiteX19158" fmla="*/ 405677 w 1842380"/>
                <a:gd name="connsiteY19158" fmla="*/ 1297889 h 1847704"/>
                <a:gd name="connsiteX19159" fmla="*/ 414729 w 1842380"/>
                <a:gd name="connsiteY19159" fmla="*/ 1308006 h 1847704"/>
                <a:gd name="connsiteX19160" fmla="*/ 414729 w 1842380"/>
                <a:gd name="connsiteY19160" fmla="*/ 1308006 h 1847704"/>
                <a:gd name="connsiteX19161" fmla="*/ 414729 w 1842380"/>
                <a:gd name="connsiteY19161" fmla="*/ 1359657 h 1847704"/>
                <a:gd name="connsiteX19162" fmla="*/ 414729 w 1842380"/>
                <a:gd name="connsiteY19162" fmla="*/ 1390008 h 1847704"/>
                <a:gd name="connsiteX19163" fmla="*/ 411535 w 1842380"/>
                <a:gd name="connsiteY19163" fmla="*/ 1392138 h 1847704"/>
                <a:gd name="connsiteX19164" fmla="*/ 405677 w 1842380"/>
                <a:gd name="connsiteY19164" fmla="*/ 1396398 h 1847704"/>
                <a:gd name="connsiteX19165" fmla="*/ 405677 w 1842380"/>
                <a:gd name="connsiteY19165" fmla="*/ 1366046 h 1847704"/>
                <a:gd name="connsiteX19166" fmla="*/ 414729 w 1842380"/>
                <a:gd name="connsiteY19166" fmla="*/ 1359657 h 1847704"/>
                <a:gd name="connsiteX19167" fmla="*/ 414729 w 1842380"/>
                <a:gd name="connsiteY19167" fmla="*/ 1359657 h 1847704"/>
                <a:gd name="connsiteX19168" fmla="*/ 414729 w 1842380"/>
                <a:gd name="connsiteY19168" fmla="*/ 1425152 h 1847704"/>
                <a:gd name="connsiteX19169" fmla="*/ 414729 w 1842380"/>
                <a:gd name="connsiteY19169" fmla="*/ 1451243 h 1847704"/>
                <a:gd name="connsiteX19170" fmla="*/ 405677 w 1842380"/>
                <a:gd name="connsiteY19170" fmla="*/ 1443256 h 1847704"/>
                <a:gd name="connsiteX19171" fmla="*/ 405677 w 1842380"/>
                <a:gd name="connsiteY19171" fmla="*/ 1429944 h 1847704"/>
                <a:gd name="connsiteX19172" fmla="*/ 414729 w 1842380"/>
                <a:gd name="connsiteY19172" fmla="*/ 1425152 h 1847704"/>
                <a:gd name="connsiteX19173" fmla="*/ 414729 w 1842380"/>
                <a:gd name="connsiteY19173" fmla="*/ 1425152 h 1847704"/>
                <a:gd name="connsiteX19174" fmla="*/ 414729 w 1842380"/>
                <a:gd name="connsiteY19174" fmla="*/ 1561467 h 1847704"/>
                <a:gd name="connsiteX19175" fmla="*/ 414729 w 1842380"/>
                <a:gd name="connsiteY19175" fmla="*/ 1581701 h 1847704"/>
                <a:gd name="connsiteX19176" fmla="*/ 405677 w 1842380"/>
                <a:gd name="connsiteY19176" fmla="*/ 1574779 h 1847704"/>
                <a:gd name="connsiteX19177" fmla="*/ 405677 w 1842380"/>
                <a:gd name="connsiteY19177" fmla="*/ 1555609 h 1847704"/>
                <a:gd name="connsiteX19178" fmla="*/ 414729 w 1842380"/>
                <a:gd name="connsiteY19178" fmla="*/ 1561467 h 1847704"/>
                <a:gd name="connsiteX19179" fmla="*/ 414729 w 1842380"/>
                <a:gd name="connsiteY19179" fmla="*/ 1561467 h 1847704"/>
                <a:gd name="connsiteX19180" fmla="*/ 414729 w 1842380"/>
                <a:gd name="connsiteY19180" fmla="*/ 1672755 h 1847704"/>
                <a:gd name="connsiteX19181" fmla="*/ 414729 w 1842380"/>
                <a:gd name="connsiteY19181" fmla="*/ 1690859 h 1847704"/>
                <a:gd name="connsiteX19182" fmla="*/ 405677 w 1842380"/>
                <a:gd name="connsiteY19182" fmla="*/ 1686599 h 1847704"/>
                <a:gd name="connsiteX19183" fmla="*/ 405677 w 1842380"/>
                <a:gd name="connsiteY19183" fmla="*/ 1668495 h 1847704"/>
                <a:gd name="connsiteX19184" fmla="*/ 414729 w 1842380"/>
                <a:gd name="connsiteY19184" fmla="*/ 1672755 h 1847704"/>
                <a:gd name="connsiteX19185" fmla="*/ 405677 w 1842380"/>
                <a:gd name="connsiteY19185" fmla="*/ 162110 h 1847704"/>
                <a:gd name="connsiteX19186" fmla="*/ 405677 w 1842380"/>
                <a:gd name="connsiteY19186" fmla="*/ 181279 h 1847704"/>
                <a:gd name="connsiteX19187" fmla="*/ 386508 w 1842380"/>
                <a:gd name="connsiteY19187" fmla="*/ 197253 h 1847704"/>
                <a:gd name="connsiteX19188" fmla="*/ 386508 w 1842380"/>
                <a:gd name="connsiteY19188" fmla="*/ 175954 h 1847704"/>
                <a:gd name="connsiteX19189" fmla="*/ 405677 w 1842380"/>
                <a:gd name="connsiteY19189" fmla="*/ 162110 h 1847704"/>
                <a:gd name="connsiteX19190" fmla="*/ 405677 w 1842380"/>
                <a:gd name="connsiteY19190" fmla="*/ 162110 h 1847704"/>
                <a:gd name="connsiteX19191" fmla="*/ 405677 w 1842380"/>
                <a:gd name="connsiteY19191" fmla="*/ 205773 h 1847704"/>
                <a:gd name="connsiteX19192" fmla="*/ 405677 w 1842380"/>
                <a:gd name="connsiteY19192" fmla="*/ 224942 h 1847704"/>
                <a:gd name="connsiteX19193" fmla="*/ 386508 w 1842380"/>
                <a:gd name="connsiteY19193" fmla="*/ 218020 h 1847704"/>
                <a:gd name="connsiteX19194" fmla="*/ 386508 w 1842380"/>
                <a:gd name="connsiteY19194" fmla="*/ 198851 h 1847704"/>
                <a:gd name="connsiteX19195" fmla="*/ 405677 w 1842380"/>
                <a:gd name="connsiteY19195" fmla="*/ 205773 h 1847704"/>
                <a:gd name="connsiteX19196" fmla="*/ 405677 w 1842380"/>
                <a:gd name="connsiteY19196" fmla="*/ 205773 h 1847704"/>
                <a:gd name="connsiteX19197" fmla="*/ 405677 w 1842380"/>
                <a:gd name="connsiteY19197" fmla="*/ 268606 h 1847704"/>
                <a:gd name="connsiteX19198" fmla="*/ 405677 w 1842380"/>
                <a:gd name="connsiteY19198" fmla="*/ 285645 h 1847704"/>
                <a:gd name="connsiteX19199" fmla="*/ 404612 w 1842380"/>
                <a:gd name="connsiteY19199" fmla="*/ 285645 h 1847704"/>
                <a:gd name="connsiteX19200" fmla="*/ 386508 w 1842380"/>
                <a:gd name="connsiteY19200" fmla="*/ 310671 h 1847704"/>
                <a:gd name="connsiteX19201" fmla="*/ 386508 w 1842380"/>
                <a:gd name="connsiteY19201" fmla="*/ 268073 h 1847704"/>
                <a:gd name="connsiteX19202" fmla="*/ 400885 w 1842380"/>
                <a:gd name="connsiteY19202" fmla="*/ 270203 h 1847704"/>
                <a:gd name="connsiteX19203" fmla="*/ 405677 w 1842380"/>
                <a:gd name="connsiteY19203" fmla="*/ 268606 h 1847704"/>
                <a:gd name="connsiteX19204" fmla="*/ 405677 w 1842380"/>
                <a:gd name="connsiteY19204" fmla="*/ 268606 h 1847704"/>
                <a:gd name="connsiteX19205" fmla="*/ 405677 w 1842380"/>
                <a:gd name="connsiteY19205" fmla="*/ 384686 h 1847704"/>
                <a:gd name="connsiteX19206" fmla="*/ 405677 w 1842380"/>
                <a:gd name="connsiteY19206" fmla="*/ 400661 h 1847704"/>
                <a:gd name="connsiteX19207" fmla="*/ 399820 w 1842380"/>
                <a:gd name="connsiteY19207" fmla="*/ 401726 h 1847704"/>
                <a:gd name="connsiteX19208" fmla="*/ 405677 w 1842380"/>
                <a:gd name="connsiteY19208" fmla="*/ 409713 h 1847704"/>
                <a:gd name="connsiteX19209" fmla="*/ 405677 w 1842380"/>
                <a:gd name="connsiteY19209" fmla="*/ 409713 h 1847704"/>
                <a:gd name="connsiteX19210" fmla="*/ 405677 w 1842380"/>
                <a:gd name="connsiteY19210" fmla="*/ 425687 h 1847704"/>
                <a:gd name="connsiteX19211" fmla="*/ 401417 w 1842380"/>
                <a:gd name="connsiteY19211" fmla="*/ 423557 h 1847704"/>
                <a:gd name="connsiteX19212" fmla="*/ 387040 w 1842380"/>
                <a:gd name="connsiteY19212" fmla="*/ 409180 h 1847704"/>
                <a:gd name="connsiteX19213" fmla="*/ 387040 w 1842380"/>
                <a:gd name="connsiteY19213" fmla="*/ 409180 h 1847704"/>
                <a:gd name="connsiteX19214" fmla="*/ 387040 w 1842380"/>
                <a:gd name="connsiteY19214" fmla="*/ 372972 h 1847704"/>
                <a:gd name="connsiteX19215" fmla="*/ 390235 w 1842380"/>
                <a:gd name="connsiteY19215" fmla="*/ 371907 h 1847704"/>
                <a:gd name="connsiteX19216" fmla="*/ 403547 w 1842380"/>
                <a:gd name="connsiteY19216" fmla="*/ 374037 h 1847704"/>
                <a:gd name="connsiteX19217" fmla="*/ 405677 w 1842380"/>
                <a:gd name="connsiteY19217" fmla="*/ 384686 h 1847704"/>
                <a:gd name="connsiteX19218" fmla="*/ 405677 w 1842380"/>
                <a:gd name="connsiteY19218" fmla="*/ 384686 h 1847704"/>
                <a:gd name="connsiteX19219" fmla="*/ 405677 w 1842380"/>
                <a:gd name="connsiteY19219" fmla="*/ 461363 h 1847704"/>
                <a:gd name="connsiteX19220" fmla="*/ 405677 w 1842380"/>
                <a:gd name="connsiteY19220" fmla="*/ 493845 h 1847704"/>
                <a:gd name="connsiteX19221" fmla="*/ 403547 w 1842380"/>
                <a:gd name="connsiteY19221" fmla="*/ 501832 h 1847704"/>
                <a:gd name="connsiteX19222" fmla="*/ 405677 w 1842380"/>
                <a:gd name="connsiteY19222" fmla="*/ 503962 h 1847704"/>
                <a:gd name="connsiteX19223" fmla="*/ 405677 w 1842380"/>
                <a:gd name="connsiteY19223" fmla="*/ 526326 h 1847704"/>
                <a:gd name="connsiteX19224" fmla="*/ 393430 w 1842380"/>
                <a:gd name="connsiteY19224" fmla="*/ 519404 h 1847704"/>
                <a:gd name="connsiteX19225" fmla="*/ 386508 w 1842380"/>
                <a:gd name="connsiteY19225" fmla="*/ 519404 h 1847704"/>
                <a:gd name="connsiteX19226" fmla="*/ 386508 w 1842380"/>
                <a:gd name="connsiteY19226" fmla="*/ 485857 h 1847704"/>
                <a:gd name="connsiteX19227" fmla="*/ 405677 w 1842380"/>
                <a:gd name="connsiteY19227" fmla="*/ 461363 h 1847704"/>
                <a:gd name="connsiteX19228" fmla="*/ 405677 w 1842380"/>
                <a:gd name="connsiteY19228" fmla="*/ 461363 h 1847704"/>
                <a:gd name="connsiteX19229" fmla="*/ 405677 w 1842380"/>
                <a:gd name="connsiteY19229" fmla="*/ 745175 h 1847704"/>
                <a:gd name="connsiteX19230" fmla="*/ 405677 w 1842380"/>
                <a:gd name="connsiteY19230" fmla="*/ 781384 h 1847704"/>
                <a:gd name="connsiteX19231" fmla="*/ 397690 w 1842380"/>
                <a:gd name="connsiteY19231" fmla="*/ 808540 h 1847704"/>
                <a:gd name="connsiteX19232" fmla="*/ 398755 w 1842380"/>
                <a:gd name="connsiteY19232" fmla="*/ 808540 h 1847704"/>
                <a:gd name="connsiteX19233" fmla="*/ 398755 w 1842380"/>
                <a:gd name="connsiteY19233" fmla="*/ 809605 h 1847704"/>
                <a:gd name="connsiteX19234" fmla="*/ 405677 w 1842380"/>
                <a:gd name="connsiteY19234" fmla="*/ 806410 h 1847704"/>
                <a:gd name="connsiteX19235" fmla="*/ 405677 w 1842380"/>
                <a:gd name="connsiteY19235" fmla="*/ 817592 h 1847704"/>
                <a:gd name="connsiteX19236" fmla="*/ 388638 w 1842380"/>
                <a:gd name="connsiteY19236" fmla="*/ 854866 h 1847704"/>
                <a:gd name="connsiteX19237" fmla="*/ 389703 w 1842380"/>
                <a:gd name="connsiteY19237" fmla="*/ 854866 h 1847704"/>
                <a:gd name="connsiteX19238" fmla="*/ 389703 w 1842380"/>
                <a:gd name="connsiteY19238" fmla="*/ 855931 h 1847704"/>
                <a:gd name="connsiteX19239" fmla="*/ 405677 w 1842380"/>
                <a:gd name="connsiteY19239" fmla="*/ 847944 h 1847704"/>
                <a:gd name="connsiteX19240" fmla="*/ 405677 w 1842380"/>
                <a:gd name="connsiteY19240" fmla="*/ 859126 h 1847704"/>
                <a:gd name="connsiteX19241" fmla="*/ 386508 w 1842380"/>
                <a:gd name="connsiteY19241" fmla="*/ 875100 h 1847704"/>
                <a:gd name="connsiteX19242" fmla="*/ 386508 w 1842380"/>
                <a:gd name="connsiteY19242" fmla="*/ 821320 h 1847704"/>
                <a:gd name="connsiteX19243" fmla="*/ 388638 w 1842380"/>
                <a:gd name="connsiteY19243" fmla="*/ 819190 h 1847704"/>
                <a:gd name="connsiteX19244" fmla="*/ 388638 w 1842380"/>
                <a:gd name="connsiteY19244" fmla="*/ 812267 h 1847704"/>
                <a:gd name="connsiteX19245" fmla="*/ 400885 w 1842380"/>
                <a:gd name="connsiteY19245" fmla="*/ 772864 h 1847704"/>
                <a:gd name="connsiteX19246" fmla="*/ 400885 w 1842380"/>
                <a:gd name="connsiteY19246" fmla="*/ 765942 h 1847704"/>
                <a:gd name="connsiteX19247" fmla="*/ 405677 w 1842380"/>
                <a:gd name="connsiteY19247" fmla="*/ 745175 h 1847704"/>
                <a:gd name="connsiteX19248" fmla="*/ 405677 w 1842380"/>
                <a:gd name="connsiteY19248" fmla="*/ 745175 h 1847704"/>
                <a:gd name="connsiteX19249" fmla="*/ 405677 w 1842380"/>
                <a:gd name="connsiteY19249" fmla="*/ 890542 h 1847704"/>
                <a:gd name="connsiteX19250" fmla="*/ 405677 w 1842380"/>
                <a:gd name="connsiteY19250" fmla="*/ 902789 h 1847704"/>
                <a:gd name="connsiteX19251" fmla="*/ 386508 w 1842380"/>
                <a:gd name="connsiteY19251" fmla="*/ 916101 h 1847704"/>
                <a:gd name="connsiteX19252" fmla="*/ 386508 w 1842380"/>
                <a:gd name="connsiteY19252" fmla="*/ 900127 h 1847704"/>
                <a:gd name="connsiteX19253" fmla="*/ 405677 w 1842380"/>
                <a:gd name="connsiteY19253" fmla="*/ 890542 h 1847704"/>
                <a:gd name="connsiteX19254" fmla="*/ 405677 w 1842380"/>
                <a:gd name="connsiteY19254" fmla="*/ 890542 h 1847704"/>
                <a:gd name="connsiteX19255" fmla="*/ 405677 w 1842380"/>
                <a:gd name="connsiteY19255" fmla="*/ 934205 h 1847704"/>
                <a:gd name="connsiteX19256" fmla="*/ 405677 w 1842380"/>
                <a:gd name="connsiteY19256" fmla="*/ 946452 h 1847704"/>
                <a:gd name="connsiteX19257" fmla="*/ 386508 w 1842380"/>
                <a:gd name="connsiteY19257" fmla="*/ 963492 h 1847704"/>
                <a:gd name="connsiteX19258" fmla="*/ 386508 w 1842380"/>
                <a:gd name="connsiteY19258" fmla="*/ 946452 h 1847704"/>
                <a:gd name="connsiteX19259" fmla="*/ 405677 w 1842380"/>
                <a:gd name="connsiteY19259" fmla="*/ 934205 h 1847704"/>
                <a:gd name="connsiteX19260" fmla="*/ 405677 w 1842380"/>
                <a:gd name="connsiteY19260" fmla="*/ 934205 h 1847704"/>
                <a:gd name="connsiteX19261" fmla="*/ 405677 w 1842380"/>
                <a:gd name="connsiteY19261" fmla="*/ 980531 h 1847704"/>
                <a:gd name="connsiteX19262" fmla="*/ 405677 w 1842380"/>
                <a:gd name="connsiteY19262" fmla="*/ 993843 h 1847704"/>
                <a:gd name="connsiteX19263" fmla="*/ 394495 w 1842380"/>
                <a:gd name="connsiteY19263" fmla="*/ 1041234 h 1847704"/>
                <a:gd name="connsiteX19264" fmla="*/ 394495 w 1842380"/>
                <a:gd name="connsiteY19264" fmla="*/ 1041234 h 1847704"/>
                <a:gd name="connsiteX19265" fmla="*/ 394495 w 1842380"/>
                <a:gd name="connsiteY19265" fmla="*/ 1042299 h 1847704"/>
                <a:gd name="connsiteX19266" fmla="*/ 405677 w 1842380"/>
                <a:gd name="connsiteY19266" fmla="*/ 1031117 h 1847704"/>
                <a:gd name="connsiteX19267" fmla="*/ 405677 w 1842380"/>
                <a:gd name="connsiteY19267" fmla="*/ 1046026 h 1847704"/>
                <a:gd name="connsiteX19268" fmla="*/ 405677 w 1842380"/>
                <a:gd name="connsiteY19268" fmla="*/ 1087560 h 1847704"/>
                <a:gd name="connsiteX19269" fmla="*/ 405677 w 1842380"/>
                <a:gd name="connsiteY19269" fmla="*/ 1087560 h 1847704"/>
                <a:gd name="connsiteX19270" fmla="*/ 405677 w 1842380"/>
                <a:gd name="connsiteY19270" fmla="*/ 1088624 h 1847704"/>
                <a:gd name="connsiteX19271" fmla="*/ 405677 w 1842380"/>
                <a:gd name="connsiteY19271" fmla="*/ 1088624 h 1847704"/>
                <a:gd name="connsiteX19272" fmla="*/ 405677 w 1842380"/>
                <a:gd name="connsiteY19272" fmla="*/ 1123768 h 1847704"/>
                <a:gd name="connsiteX19273" fmla="*/ 402482 w 1842380"/>
                <a:gd name="connsiteY19273" fmla="*/ 1101404 h 1847704"/>
                <a:gd name="connsiteX19274" fmla="*/ 399287 w 1842380"/>
                <a:gd name="connsiteY19274" fmla="*/ 1095547 h 1847704"/>
                <a:gd name="connsiteX19275" fmla="*/ 390235 w 1842380"/>
                <a:gd name="connsiteY19275" fmla="*/ 1055078 h 1847704"/>
                <a:gd name="connsiteX19276" fmla="*/ 387040 w 1842380"/>
                <a:gd name="connsiteY19276" fmla="*/ 1049221 h 1847704"/>
                <a:gd name="connsiteX19277" fmla="*/ 387040 w 1842380"/>
                <a:gd name="connsiteY19277" fmla="*/ 1049221 h 1847704"/>
                <a:gd name="connsiteX19278" fmla="*/ 387040 w 1842380"/>
                <a:gd name="connsiteY19278" fmla="*/ 995440 h 1847704"/>
                <a:gd name="connsiteX19279" fmla="*/ 388105 w 1842380"/>
                <a:gd name="connsiteY19279" fmla="*/ 996505 h 1847704"/>
                <a:gd name="connsiteX19280" fmla="*/ 405677 w 1842380"/>
                <a:gd name="connsiteY19280" fmla="*/ 980531 h 1847704"/>
                <a:gd name="connsiteX19281" fmla="*/ 405677 w 1842380"/>
                <a:gd name="connsiteY19281" fmla="*/ 980531 h 1847704"/>
                <a:gd name="connsiteX19282" fmla="*/ 405677 w 1842380"/>
                <a:gd name="connsiteY19282" fmla="*/ 1297889 h 1847704"/>
                <a:gd name="connsiteX19283" fmla="*/ 405677 w 1842380"/>
                <a:gd name="connsiteY19283" fmla="*/ 1326110 h 1847704"/>
                <a:gd name="connsiteX19284" fmla="*/ 386508 w 1842380"/>
                <a:gd name="connsiteY19284" fmla="*/ 1342085 h 1847704"/>
                <a:gd name="connsiteX19285" fmla="*/ 386508 w 1842380"/>
                <a:gd name="connsiteY19285" fmla="*/ 1309604 h 1847704"/>
                <a:gd name="connsiteX19286" fmla="*/ 404612 w 1842380"/>
                <a:gd name="connsiteY19286" fmla="*/ 1294694 h 1847704"/>
                <a:gd name="connsiteX19287" fmla="*/ 405677 w 1842380"/>
                <a:gd name="connsiteY19287" fmla="*/ 1297889 h 1847704"/>
                <a:gd name="connsiteX19288" fmla="*/ 405677 w 1842380"/>
                <a:gd name="connsiteY19288" fmla="*/ 1297889 h 1847704"/>
                <a:gd name="connsiteX19289" fmla="*/ 405677 w 1842380"/>
                <a:gd name="connsiteY19289" fmla="*/ 1366579 h 1847704"/>
                <a:gd name="connsiteX19290" fmla="*/ 405677 w 1842380"/>
                <a:gd name="connsiteY19290" fmla="*/ 1396930 h 1847704"/>
                <a:gd name="connsiteX19291" fmla="*/ 386508 w 1842380"/>
                <a:gd name="connsiteY19291" fmla="*/ 1404917 h 1847704"/>
                <a:gd name="connsiteX19292" fmla="*/ 386508 w 1842380"/>
                <a:gd name="connsiteY19292" fmla="*/ 1379891 h 1847704"/>
                <a:gd name="connsiteX19293" fmla="*/ 396625 w 1842380"/>
                <a:gd name="connsiteY19293" fmla="*/ 1374034 h 1847704"/>
                <a:gd name="connsiteX19294" fmla="*/ 405677 w 1842380"/>
                <a:gd name="connsiteY19294" fmla="*/ 1366579 h 1847704"/>
                <a:gd name="connsiteX19295" fmla="*/ 405677 w 1842380"/>
                <a:gd name="connsiteY19295" fmla="*/ 1366579 h 1847704"/>
                <a:gd name="connsiteX19296" fmla="*/ 405677 w 1842380"/>
                <a:gd name="connsiteY19296" fmla="*/ 1429412 h 1847704"/>
                <a:gd name="connsiteX19297" fmla="*/ 405677 w 1842380"/>
                <a:gd name="connsiteY19297" fmla="*/ 1442724 h 1847704"/>
                <a:gd name="connsiteX19298" fmla="*/ 397690 w 1842380"/>
                <a:gd name="connsiteY19298" fmla="*/ 1433671 h 1847704"/>
                <a:gd name="connsiteX19299" fmla="*/ 405677 w 1842380"/>
                <a:gd name="connsiteY19299" fmla="*/ 1429412 h 1847704"/>
                <a:gd name="connsiteX19300" fmla="*/ 405677 w 1842380"/>
                <a:gd name="connsiteY19300" fmla="*/ 1429412 h 1847704"/>
                <a:gd name="connsiteX19301" fmla="*/ 405677 w 1842380"/>
                <a:gd name="connsiteY19301" fmla="*/ 1555609 h 1847704"/>
                <a:gd name="connsiteX19302" fmla="*/ 405677 w 1842380"/>
                <a:gd name="connsiteY19302" fmla="*/ 1574779 h 1847704"/>
                <a:gd name="connsiteX19303" fmla="*/ 388638 w 1842380"/>
                <a:gd name="connsiteY19303" fmla="*/ 1563596 h 1847704"/>
                <a:gd name="connsiteX19304" fmla="*/ 386508 w 1842380"/>
                <a:gd name="connsiteY19304" fmla="*/ 1585961 h 1847704"/>
                <a:gd name="connsiteX19305" fmla="*/ 386508 w 1842380"/>
                <a:gd name="connsiteY19305" fmla="*/ 1546557 h 1847704"/>
                <a:gd name="connsiteX19306" fmla="*/ 405677 w 1842380"/>
                <a:gd name="connsiteY19306" fmla="*/ 1555609 h 1847704"/>
                <a:gd name="connsiteX19307" fmla="*/ 405677 w 1842380"/>
                <a:gd name="connsiteY19307" fmla="*/ 1555609 h 1847704"/>
                <a:gd name="connsiteX19308" fmla="*/ 405677 w 1842380"/>
                <a:gd name="connsiteY19308" fmla="*/ 1668495 h 1847704"/>
                <a:gd name="connsiteX19309" fmla="*/ 405677 w 1842380"/>
                <a:gd name="connsiteY19309" fmla="*/ 1686599 h 1847704"/>
                <a:gd name="connsiteX19310" fmla="*/ 386508 w 1842380"/>
                <a:gd name="connsiteY19310" fmla="*/ 1674352 h 1847704"/>
                <a:gd name="connsiteX19311" fmla="*/ 386508 w 1842380"/>
                <a:gd name="connsiteY19311" fmla="*/ 1649326 h 1847704"/>
                <a:gd name="connsiteX19312" fmla="*/ 405677 w 1842380"/>
                <a:gd name="connsiteY19312" fmla="*/ 1668495 h 1847704"/>
                <a:gd name="connsiteX19313" fmla="*/ 405677 w 1842380"/>
                <a:gd name="connsiteY19313" fmla="*/ 1668495 h 1847704"/>
                <a:gd name="connsiteX19314" fmla="*/ 386508 w 1842380"/>
                <a:gd name="connsiteY19314" fmla="*/ 1270733 h 1847704"/>
                <a:gd name="connsiteX19315" fmla="*/ 386508 w 1842380"/>
                <a:gd name="connsiteY19315" fmla="*/ 1269668 h 1847704"/>
                <a:gd name="connsiteX19316" fmla="*/ 387573 w 1842380"/>
                <a:gd name="connsiteY19316" fmla="*/ 1270733 h 1847704"/>
                <a:gd name="connsiteX19317" fmla="*/ 386508 w 1842380"/>
                <a:gd name="connsiteY19317" fmla="*/ 1270733 h 1847704"/>
                <a:gd name="connsiteX19318" fmla="*/ 386508 w 1842380"/>
                <a:gd name="connsiteY19318" fmla="*/ 1270733 h 1847704"/>
                <a:gd name="connsiteX19319" fmla="*/ 386508 w 1842380"/>
                <a:gd name="connsiteY19319" fmla="*/ 477338 h 1847704"/>
                <a:gd name="connsiteX19320" fmla="*/ 393430 w 1842380"/>
                <a:gd name="connsiteY19320" fmla="*/ 474143 h 1847704"/>
                <a:gd name="connsiteX19321" fmla="*/ 399287 w 1842380"/>
                <a:gd name="connsiteY19321" fmla="*/ 459233 h 1847704"/>
                <a:gd name="connsiteX19322" fmla="*/ 395028 w 1842380"/>
                <a:gd name="connsiteY19322" fmla="*/ 435804 h 1847704"/>
                <a:gd name="connsiteX19323" fmla="*/ 387040 w 1842380"/>
                <a:gd name="connsiteY19323" fmla="*/ 441661 h 1847704"/>
                <a:gd name="connsiteX19324" fmla="*/ 387040 w 1842380"/>
                <a:gd name="connsiteY19324" fmla="*/ 477338 h 1847704"/>
                <a:gd name="connsiteX19325" fmla="*/ 386508 w 1842380"/>
                <a:gd name="connsiteY19325" fmla="*/ 477338 h 1847704"/>
                <a:gd name="connsiteX19326" fmla="*/ 386508 w 1842380"/>
                <a:gd name="connsiteY19326" fmla="*/ 196721 h 1847704"/>
                <a:gd name="connsiteX19327" fmla="*/ 386508 w 1842380"/>
                <a:gd name="connsiteY19327" fmla="*/ 196721 h 1847704"/>
                <a:gd name="connsiteX19328" fmla="*/ 386508 w 1842380"/>
                <a:gd name="connsiteY19328" fmla="*/ 196721 h 1847704"/>
                <a:gd name="connsiteX19329" fmla="*/ 386508 w 1842380"/>
                <a:gd name="connsiteY19329" fmla="*/ 196721 h 1847704"/>
                <a:gd name="connsiteX19330" fmla="*/ 386508 w 1842380"/>
                <a:gd name="connsiteY19330" fmla="*/ 175422 h 1847704"/>
                <a:gd name="connsiteX19331" fmla="*/ 386508 w 1842380"/>
                <a:gd name="connsiteY19331" fmla="*/ 196721 h 1847704"/>
                <a:gd name="connsiteX19332" fmla="*/ 386508 w 1842380"/>
                <a:gd name="connsiteY19332" fmla="*/ 196721 h 1847704"/>
                <a:gd name="connsiteX19333" fmla="*/ 386508 w 1842380"/>
                <a:gd name="connsiteY19333" fmla="*/ 196721 h 1847704"/>
                <a:gd name="connsiteX19334" fmla="*/ 386508 w 1842380"/>
                <a:gd name="connsiteY19334" fmla="*/ 196721 h 1847704"/>
                <a:gd name="connsiteX19335" fmla="*/ 385443 w 1842380"/>
                <a:gd name="connsiteY19335" fmla="*/ 198851 h 1847704"/>
                <a:gd name="connsiteX19336" fmla="*/ 386508 w 1842380"/>
                <a:gd name="connsiteY19336" fmla="*/ 198851 h 1847704"/>
                <a:gd name="connsiteX19337" fmla="*/ 386508 w 1842380"/>
                <a:gd name="connsiteY19337" fmla="*/ 218020 h 1847704"/>
                <a:gd name="connsiteX19338" fmla="*/ 355092 w 1842380"/>
                <a:gd name="connsiteY19338" fmla="*/ 220150 h 1847704"/>
                <a:gd name="connsiteX19339" fmla="*/ 355092 w 1842380"/>
                <a:gd name="connsiteY19339" fmla="*/ 202046 h 1847704"/>
                <a:gd name="connsiteX19340" fmla="*/ 363079 w 1842380"/>
                <a:gd name="connsiteY19340" fmla="*/ 199916 h 1847704"/>
                <a:gd name="connsiteX19341" fmla="*/ 370001 w 1842380"/>
                <a:gd name="connsiteY19341" fmla="*/ 191928 h 1847704"/>
                <a:gd name="connsiteX19342" fmla="*/ 386508 w 1842380"/>
                <a:gd name="connsiteY19342" fmla="*/ 175422 h 1847704"/>
                <a:gd name="connsiteX19343" fmla="*/ 386508 w 1842380"/>
                <a:gd name="connsiteY19343" fmla="*/ 175422 h 1847704"/>
                <a:gd name="connsiteX19344" fmla="*/ 386508 w 1842380"/>
                <a:gd name="connsiteY19344" fmla="*/ 267541 h 1847704"/>
                <a:gd name="connsiteX19345" fmla="*/ 386508 w 1842380"/>
                <a:gd name="connsiteY19345" fmla="*/ 310139 h 1847704"/>
                <a:gd name="connsiteX19346" fmla="*/ 355092 w 1842380"/>
                <a:gd name="connsiteY19346" fmla="*/ 332503 h 1847704"/>
                <a:gd name="connsiteX19347" fmla="*/ 355092 w 1842380"/>
                <a:gd name="connsiteY19347" fmla="*/ 314399 h 1847704"/>
                <a:gd name="connsiteX19348" fmla="*/ 386508 w 1842380"/>
                <a:gd name="connsiteY19348" fmla="*/ 286177 h 1847704"/>
                <a:gd name="connsiteX19349" fmla="*/ 355092 w 1842380"/>
                <a:gd name="connsiteY19349" fmla="*/ 276060 h 1847704"/>
                <a:gd name="connsiteX19350" fmla="*/ 355092 w 1842380"/>
                <a:gd name="connsiteY19350" fmla="*/ 255826 h 1847704"/>
                <a:gd name="connsiteX19351" fmla="*/ 386508 w 1842380"/>
                <a:gd name="connsiteY19351" fmla="*/ 267541 h 1847704"/>
                <a:gd name="connsiteX19352" fmla="*/ 386508 w 1842380"/>
                <a:gd name="connsiteY19352" fmla="*/ 267541 h 1847704"/>
                <a:gd name="connsiteX19353" fmla="*/ 386508 w 1842380"/>
                <a:gd name="connsiteY19353" fmla="*/ 372439 h 1847704"/>
                <a:gd name="connsiteX19354" fmla="*/ 386508 w 1842380"/>
                <a:gd name="connsiteY19354" fmla="*/ 408648 h 1847704"/>
                <a:gd name="connsiteX19355" fmla="*/ 370534 w 1842380"/>
                <a:gd name="connsiteY19355" fmla="*/ 405453 h 1847704"/>
                <a:gd name="connsiteX19356" fmla="*/ 370534 w 1842380"/>
                <a:gd name="connsiteY19356" fmla="*/ 392141 h 1847704"/>
                <a:gd name="connsiteX19357" fmla="*/ 381716 w 1842380"/>
                <a:gd name="connsiteY19357" fmla="*/ 390011 h 1847704"/>
                <a:gd name="connsiteX19358" fmla="*/ 384911 w 1842380"/>
                <a:gd name="connsiteY19358" fmla="*/ 385751 h 1847704"/>
                <a:gd name="connsiteX19359" fmla="*/ 386508 w 1842380"/>
                <a:gd name="connsiteY19359" fmla="*/ 372439 h 1847704"/>
                <a:gd name="connsiteX19360" fmla="*/ 386508 w 1842380"/>
                <a:gd name="connsiteY19360" fmla="*/ 372439 h 1847704"/>
                <a:gd name="connsiteX19361" fmla="*/ 386508 w 1842380"/>
                <a:gd name="connsiteY19361" fmla="*/ 441129 h 1847704"/>
                <a:gd name="connsiteX19362" fmla="*/ 386508 w 1842380"/>
                <a:gd name="connsiteY19362" fmla="*/ 477338 h 1847704"/>
                <a:gd name="connsiteX19363" fmla="*/ 377456 w 1842380"/>
                <a:gd name="connsiteY19363" fmla="*/ 476273 h 1847704"/>
                <a:gd name="connsiteX19364" fmla="*/ 355092 w 1842380"/>
                <a:gd name="connsiteY19364" fmla="*/ 458168 h 1847704"/>
                <a:gd name="connsiteX19365" fmla="*/ 355092 w 1842380"/>
                <a:gd name="connsiteY19365" fmla="*/ 412908 h 1847704"/>
                <a:gd name="connsiteX19366" fmla="*/ 360949 w 1842380"/>
                <a:gd name="connsiteY19366" fmla="*/ 417167 h 1847704"/>
                <a:gd name="connsiteX19367" fmla="*/ 356689 w 1842380"/>
                <a:gd name="connsiteY19367" fmla="*/ 435272 h 1847704"/>
                <a:gd name="connsiteX19368" fmla="*/ 362546 w 1842380"/>
                <a:gd name="connsiteY19368" fmla="*/ 433142 h 1847704"/>
                <a:gd name="connsiteX19369" fmla="*/ 375858 w 1842380"/>
                <a:gd name="connsiteY19369" fmla="*/ 425155 h 1847704"/>
                <a:gd name="connsiteX19370" fmla="*/ 382781 w 1842380"/>
                <a:gd name="connsiteY19370" fmla="*/ 433142 h 1847704"/>
                <a:gd name="connsiteX19371" fmla="*/ 379586 w 1842380"/>
                <a:gd name="connsiteY19371" fmla="*/ 447519 h 1847704"/>
                <a:gd name="connsiteX19372" fmla="*/ 387573 w 1842380"/>
                <a:gd name="connsiteY19372" fmla="*/ 444324 h 1847704"/>
                <a:gd name="connsiteX19373" fmla="*/ 386508 w 1842380"/>
                <a:gd name="connsiteY19373" fmla="*/ 441129 h 1847704"/>
                <a:gd name="connsiteX19374" fmla="*/ 386508 w 1842380"/>
                <a:gd name="connsiteY19374" fmla="*/ 441129 h 1847704"/>
                <a:gd name="connsiteX19375" fmla="*/ 386508 w 1842380"/>
                <a:gd name="connsiteY19375" fmla="*/ 486390 h 1847704"/>
                <a:gd name="connsiteX19376" fmla="*/ 386508 w 1842380"/>
                <a:gd name="connsiteY19376" fmla="*/ 519936 h 1847704"/>
                <a:gd name="connsiteX19377" fmla="*/ 370534 w 1842380"/>
                <a:gd name="connsiteY19377" fmla="*/ 516741 h 1847704"/>
                <a:gd name="connsiteX19378" fmla="*/ 372663 w 1842380"/>
                <a:gd name="connsiteY19378" fmla="*/ 495442 h 1847704"/>
                <a:gd name="connsiteX19379" fmla="*/ 383846 w 1842380"/>
                <a:gd name="connsiteY19379" fmla="*/ 488520 h 1847704"/>
                <a:gd name="connsiteX19380" fmla="*/ 386508 w 1842380"/>
                <a:gd name="connsiteY19380" fmla="*/ 486390 h 1847704"/>
                <a:gd name="connsiteX19381" fmla="*/ 386508 w 1842380"/>
                <a:gd name="connsiteY19381" fmla="*/ 486390 h 1847704"/>
                <a:gd name="connsiteX19382" fmla="*/ 386508 w 1842380"/>
                <a:gd name="connsiteY19382" fmla="*/ 820787 h 1847704"/>
                <a:gd name="connsiteX19383" fmla="*/ 386508 w 1842380"/>
                <a:gd name="connsiteY19383" fmla="*/ 874568 h 1847704"/>
                <a:gd name="connsiteX19384" fmla="*/ 384378 w 1842380"/>
                <a:gd name="connsiteY19384" fmla="*/ 900659 h 1847704"/>
                <a:gd name="connsiteX19385" fmla="*/ 384378 w 1842380"/>
                <a:gd name="connsiteY19385" fmla="*/ 900659 h 1847704"/>
                <a:gd name="connsiteX19386" fmla="*/ 384378 w 1842380"/>
                <a:gd name="connsiteY19386" fmla="*/ 901724 h 1847704"/>
                <a:gd name="connsiteX19387" fmla="*/ 386508 w 1842380"/>
                <a:gd name="connsiteY19387" fmla="*/ 900659 h 1847704"/>
                <a:gd name="connsiteX19388" fmla="*/ 386508 w 1842380"/>
                <a:gd name="connsiteY19388" fmla="*/ 916633 h 1847704"/>
                <a:gd name="connsiteX19389" fmla="*/ 383313 w 1842380"/>
                <a:gd name="connsiteY19389" fmla="*/ 948050 h 1847704"/>
                <a:gd name="connsiteX19390" fmla="*/ 383313 w 1842380"/>
                <a:gd name="connsiteY19390" fmla="*/ 948050 h 1847704"/>
                <a:gd name="connsiteX19391" fmla="*/ 384378 w 1842380"/>
                <a:gd name="connsiteY19391" fmla="*/ 949115 h 1847704"/>
                <a:gd name="connsiteX19392" fmla="*/ 386508 w 1842380"/>
                <a:gd name="connsiteY19392" fmla="*/ 946985 h 1847704"/>
                <a:gd name="connsiteX19393" fmla="*/ 386508 w 1842380"/>
                <a:gd name="connsiteY19393" fmla="*/ 964024 h 1847704"/>
                <a:gd name="connsiteX19394" fmla="*/ 386508 w 1842380"/>
                <a:gd name="connsiteY19394" fmla="*/ 995440 h 1847704"/>
                <a:gd name="connsiteX19395" fmla="*/ 386508 w 1842380"/>
                <a:gd name="connsiteY19395" fmla="*/ 995440 h 1847704"/>
                <a:gd name="connsiteX19396" fmla="*/ 386508 w 1842380"/>
                <a:gd name="connsiteY19396" fmla="*/ 995440 h 1847704"/>
                <a:gd name="connsiteX19397" fmla="*/ 386508 w 1842380"/>
                <a:gd name="connsiteY19397" fmla="*/ 1049221 h 1847704"/>
                <a:gd name="connsiteX19398" fmla="*/ 380651 w 1842380"/>
                <a:gd name="connsiteY19398" fmla="*/ 1007688 h 1847704"/>
                <a:gd name="connsiteX19399" fmla="*/ 378521 w 1842380"/>
                <a:gd name="connsiteY19399" fmla="*/ 1001830 h 1847704"/>
                <a:gd name="connsiteX19400" fmla="*/ 376391 w 1842380"/>
                <a:gd name="connsiteY19400" fmla="*/ 960297 h 1847704"/>
                <a:gd name="connsiteX19401" fmla="*/ 375326 w 1842380"/>
                <a:gd name="connsiteY19401" fmla="*/ 954440 h 1847704"/>
                <a:gd name="connsiteX19402" fmla="*/ 376391 w 1842380"/>
                <a:gd name="connsiteY19402" fmla="*/ 912906 h 1847704"/>
                <a:gd name="connsiteX19403" fmla="*/ 375326 w 1842380"/>
                <a:gd name="connsiteY19403" fmla="*/ 905984 h 1847704"/>
                <a:gd name="connsiteX19404" fmla="*/ 381183 w 1842380"/>
                <a:gd name="connsiteY19404" fmla="*/ 865515 h 1847704"/>
                <a:gd name="connsiteX19405" fmla="*/ 380118 w 1842380"/>
                <a:gd name="connsiteY19405" fmla="*/ 858593 h 1847704"/>
                <a:gd name="connsiteX19406" fmla="*/ 386508 w 1842380"/>
                <a:gd name="connsiteY19406" fmla="*/ 820787 h 1847704"/>
                <a:gd name="connsiteX19407" fmla="*/ 386508 w 1842380"/>
                <a:gd name="connsiteY19407" fmla="*/ 820787 h 1847704"/>
                <a:gd name="connsiteX19408" fmla="*/ 386508 w 1842380"/>
                <a:gd name="connsiteY19408" fmla="*/ 1269668 h 1847704"/>
                <a:gd name="connsiteX19409" fmla="*/ 386508 w 1842380"/>
                <a:gd name="connsiteY19409" fmla="*/ 1270733 h 1847704"/>
                <a:gd name="connsiteX19410" fmla="*/ 355092 w 1842380"/>
                <a:gd name="connsiteY19410" fmla="*/ 1288837 h 1847704"/>
                <a:gd name="connsiteX19411" fmla="*/ 355092 w 1842380"/>
                <a:gd name="connsiteY19411" fmla="*/ 1259550 h 1847704"/>
                <a:gd name="connsiteX19412" fmla="*/ 375326 w 1842380"/>
                <a:gd name="connsiteY19412" fmla="*/ 1248368 h 1847704"/>
                <a:gd name="connsiteX19413" fmla="*/ 386508 w 1842380"/>
                <a:gd name="connsiteY19413" fmla="*/ 1269668 h 1847704"/>
                <a:gd name="connsiteX19414" fmla="*/ 386508 w 1842380"/>
                <a:gd name="connsiteY19414" fmla="*/ 1269668 h 1847704"/>
                <a:gd name="connsiteX19415" fmla="*/ 386508 w 1842380"/>
                <a:gd name="connsiteY19415" fmla="*/ 1309071 h 1847704"/>
                <a:gd name="connsiteX19416" fmla="*/ 386508 w 1842380"/>
                <a:gd name="connsiteY19416" fmla="*/ 1341552 h 1847704"/>
                <a:gd name="connsiteX19417" fmla="*/ 376391 w 1842380"/>
                <a:gd name="connsiteY19417" fmla="*/ 1349540 h 1847704"/>
                <a:gd name="connsiteX19418" fmla="*/ 365209 w 1842380"/>
                <a:gd name="connsiteY19418" fmla="*/ 1362852 h 1847704"/>
                <a:gd name="connsiteX19419" fmla="*/ 368404 w 1842380"/>
                <a:gd name="connsiteY19419" fmla="*/ 1375099 h 1847704"/>
                <a:gd name="connsiteX19420" fmla="*/ 380651 w 1842380"/>
                <a:gd name="connsiteY19420" fmla="*/ 1380956 h 1847704"/>
                <a:gd name="connsiteX19421" fmla="*/ 386508 w 1842380"/>
                <a:gd name="connsiteY19421" fmla="*/ 1379891 h 1847704"/>
                <a:gd name="connsiteX19422" fmla="*/ 386508 w 1842380"/>
                <a:gd name="connsiteY19422" fmla="*/ 1404917 h 1847704"/>
                <a:gd name="connsiteX19423" fmla="*/ 380651 w 1842380"/>
                <a:gd name="connsiteY19423" fmla="*/ 1404917 h 1847704"/>
                <a:gd name="connsiteX19424" fmla="*/ 354559 w 1842380"/>
                <a:gd name="connsiteY19424" fmla="*/ 1388943 h 1847704"/>
                <a:gd name="connsiteX19425" fmla="*/ 354559 w 1842380"/>
                <a:gd name="connsiteY19425" fmla="*/ 1335163 h 1847704"/>
                <a:gd name="connsiteX19426" fmla="*/ 360416 w 1842380"/>
                <a:gd name="connsiteY19426" fmla="*/ 1329305 h 1847704"/>
                <a:gd name="connsiteX19427" fmla="*/ 386508 w 1842380"/>
                <a:gd name="connsiteY19427" fmla="*/ 1309071 h 1847704"/>
                <a:gd name="connsiteX19428" fmla="*/ 386508 w 1842380"/>
                <a:gd name="connsiteY19428" fmla="*/ 1309071 h 1847704"/>
                <a:gd name="connsiteX19429" fmla="*/ 386508 w 1842380"/>
                <a:gd name="connsiteY19429" fmla="*/ 1546557 h 1847704"/>
                <a:gd name="connsiteX19430" fmla="*/ 386508 w 1842380"/>
                <a:gd name="connsiteY19430" fmla="*/ 1585961 h 1847704"/>
                <a:gd name="connsiteX19431" fmla="*/ 386508 w 1842380"/>
                <a:gd name="connsiteY19431" fmla="*/ 1648793 h 1847704"/>
                <a:gd name="connsiteX19432" fmla="*/ 386508 w 1842380"/>
                <a:gd name="connsiteY19432" fmla="*/ 1673820 h 1847704"/>
                <a:gd name="connsiteX19433" fmla="*/ 368404 w 1842380"/>
                <a:gd name="connsiteY19433" fmla="*/ 1653585 h 1847704"/>
                <a:gd name="connsiteX19434" fmla="*/ 359351 w 1842380"/>
                <a:gd name="connsiteY19434" fmla="*/ 1649326 h 1847704"/>
                <a:gd name="connsiteX19435" fmla="*/ 355092 w 1842380"/>
                <a:gd name="connsiteY19435" fmla="*/ 1646131 h 1847704"/>
                <a:gd name="connsiteX19436" fmla="*/ 355092 w 1842380"/>
                <a:gd name="connsiteY19436" fmla="*/ 1628026 h 1847704"/>
                <a:gd name="connsiteX19437" fmla="*/ 360949 w 1842380"/>
                <a:gd name="connsiteY19437" fmla="*/ 1631221 h 1847704"/>
                <a:gd name="connsiteX19438" fmla="*/ 360949 w 1842380"/>
                <a:gd name="connsiteY19438" fmla="*/ 1631221 h 1847704"/>
                <a:gd name="connsiteX19439" fmla="*/ 362014 w 1842380"/>
                <a:gd name="connsiteY19439" fmla="*/ 1632286 h 1847704"/>
                <a:gd name="connsiteX19440" fmla="*/ 370001 w 1842380"/>
                <a:gd name="connsiteY19440" fmla="*/ 1552414 h 1847704"/>
                <a:gd name="connsiteX19441" fmla="*/ 355624 w 1842380"/>
                <a:gd name="connsiteY19441" fmla="*/ 1530050 h 1847704"/>
                <a:gd name="connsiteX19442" fmla="*/ 355624 w 1842380"/>
                <a:gd name="connsiteY19442" fmla="*/ 1510881 h 1847704"/>
                <a:gd name="connsiteX19443" fmla="*/ 385975 w 1842380"/>
                <a:gd name="connsiteY19443" fmla="*/ 1546025 h 1847704"/>
                <a:gd name="connsiteX19444" fmla="*/ 386508 w 1842380"/>
                <a:gd name="connsiteY19444" fmla="*/ 1546557 h 1847704"/>
                <a:gd name="connsiteX19445" fmla="*/ 386508 w 1842380"/>
                <a:gd name="connsiteY19445" fmla="*/ 1546557 h 1847704"/>
                <a:gd name="connsiteX19446" fmla="*/ 355092 w 1842380"/>
                <a:gd name="connsiteY19446" fmla="*/ 1226004 h 1847704"/>
                <a:gd name="connsiteX19447" fmla="*/ 355092 w 1842380"/>
                <a:gd name="connsiteY19447" fmla="*/ 1213757 h 1847704"/>
                <a:gd name="connsiteX19448" fmla="*/ 360949 w 1842380"/>
                <a:gd name="connsiteY19448" fmla="*/ 1222809 h 1847704"/>
                <a:gd name="connsiteX19449" fmla="*/ 355092 w 1842380"/>
                <a:gd name="connsiteY19449" fmla="*/ 1226004 h 1847704"/>
                <a:gd name="connsiteX19450" fmla="*/ 355092 w 1842380"/>
                <a:gd name="connsiteY19450" fmla="*/ 202578 h 1847704"/>
                <a:gd name="connsiteX19451" fmla="*/ 355092 w 1842380"/>
                <a:gd name="connsiteY19451" fmla="*/ 220682 h 1847704"/>
                <a:gd name="connsiteX19452" fmla="*/ 324740 w 1842380"/>
                <a:gd name="connsiteY19452" fmla="*/ 246774 h 1847704"/>
                <a:gd name="connsiteX19453" fmla="*/ 325805 w 1842380"/>
                <a:gd name="connsiteY19453" fmla="*/ 246774 h 1847704"/>
                <a:gd name="connsiteX19454" fmla="*/ 324740 w 1842380"/>
                <a:gd name="connsiteY19454" fmla="*/ 248904 h 1847704"/>
                <a:gd name="connsiteX19455" fmla="*/ 355092 w 1842380"/>
                <a:gd name="connsiteY19455" fmla="*/ 256891 h 1847704"/>
                <a:gd name="connsiteX19456" fmla="*/ 355092 w 1842380"/>
                <a:gd name="connsiteY19456" fmla="*/ 277125 h 1847704"/>
                <a:gd name="connsiteX19457" fmla="*/ 308766 w 1842380"/>
                <a:gd name="connsiteY19457" fmla="*/ 268073 h 1847704"/>
                <a:gd name="connsiteX19458" fmla="*/ 308766 w 1842380"/>
                <a:gd name="connsiteY19458" fmla="*/ 241982 h 1847704"/>
                <a:gd name="connsiteX19459" fmla="*/ 355092 w 1842380"/>
                <a:gd name="connsiteY19459" fmla="*/ 202578 h 1847704"/>
                <a:gd name="connsiteX19460" fmla="*/ 355092 w 1842380"/>
                <a:gd name="connsiteY19460" fmla="*/ 202578 h 1847704"/>
                <a:gd name="connsiteX19461" fmla="*/ 355092 w 1842380"/>
                <a:gd name="connsiteY19461" fmla="*/ 314931 h 1847704"/>
                <a:gd name="connsiteX19462" fmla="*/ 355092 w 1842380"/>
                <a:gd name="connsiteY19462" fmla="*/ 333036 h 1847704"/>
                <a:gd name="connsiteX19463" fmla="*/ 350832 w 1842380"/>
                <a:gd name="connsiteY19463" fmla="*/ 334101 h 1847704"/>
                <a:gd name="connsiteX19464" fmla="*/ 309298 w 1842380"/>
                <a:gd name="connsiteY19464" fmla="*/ 382556 h 1847704"/>
                <a:gd name="connsiteX19465" fmla="*/ 309298 w 1842380"/>
                <a:gd name="connsiteY19465" fmla="*/ 363387 h 1847704"/>
                <a:gd name="connsiteX19466" fmla="*/ 332727 w 1842380"/>
                <a:gd name="connsiteY19466" fmla="*/ 335166 h 1847704"/>
                <a:gd name="connsiteX19467" fmla="*/ 309298 w 1842380"/>
                <a:gd name="connsiteY19467" fmla="*/ 331971 h 1847704"/>
                <a:gd name="connsiteX19468" fmla="*/ 309298 w 1842380"/>
                <a:gd name="connsiteY19468" fmla="*/ 311736 h 1847704"/>
                <a:gd name="connsiteX19469" fmla="*/ 346572 w 1842380"/>
                <a:gd name="connsiteY19469" fmla="*/ 317594 h 1847704"/>
                <a:gd name="connsiteX19470" fmla="*/ 355092 w 1842380"/>
                <a:gd name="connsiteY19470" fmla="*/ 314931 h 1847704"/>
                <a:gd name="connsiteX19471" fmla="*/ 355092 w 1842380"/>
                <a:gd name="connsiteY19471" fmla="*/ 314931 h 1847704"/>
                <a:gd name="connsiteX19472" fmla="*/ 355092 w 1842380"/>
                <a:gd name="connsiteY19472" fmla="*/ 412908 h 1847704"/>
                <a:gd name="connsiteX19473" fmla="*/ 355092 w 1842380"/>
                <a:gd name="connsiteY19473" fmla="*/ 458168 h 1847704"/>
                <a:gd name="connsiteX19474" fmla="*/ 338052 w 1842380"/>
                <a:gd name="connsiteY19474" fmla="*/ 448051 h 1847704"/>
                <a:gd name="connsiteX19475" fmla="*/ 333792 w 1842380"/>
                <a:gd name="connsiteY19475" fmla="*/ 435804 h 1847704"/>
                <a:gd name="connsiteX19476" fmla="*/ 340715 w 1842380"/>
                <a:gd name="connsiteY19476" fmla="*/ 416635 h 1847704"/>
                <a:gd name="connsiteX19477" fmla="*/ 355092 w 1842380"/>
                <a:gd name="connsiteY19477" fmla="*/ 412908 h 1847704"/>
                <a:gd name="connsiteX19478" fmla="*/ 355092 w 1842380"/>
                <a:gd name="connsiteY19478" fmla="*/ 412908 h 1847704"/>
                <a:gd name="connsiteX19479" fmla="*/ 355092 w 1842380"/>
                <a:gd name="connsiteY19479" fmla="*/ 1213225 h 1847704"/>
                <a:gd name="connsiteX19480" fmla="*/ 355092 w 1842380"/>
                <a:gd name="connsiteY19480" fmla="*/ 1225472 h 1847704"/>
                <a:gd name="connsiteX19481" fmla="*/ 329000 w 1842380"/>
                <a:gd name="connsiteY19481" fmla="*/ 1240381 h 1847704"/>
                <a:gd name="connsiteX19482" fmla="*/ 343377 w 1842380"/>
                <a:gd name="connsiteY19482" fmla="*/ 1266473 h 1847704"/>
                <a:gd name="connsiteX19483" fmla="*/ 354559 w 1842380"/>
                <a:gd name="connsiteY19483" fmla="*/ 1259550 h 1847704"/>
                <a:gd name="connsiteX19484" fmla="*/ 354559 w 1842380"/>
                <a:gd name="connsiteY19484" fmla="*/ 1288837 h 1847704"/>
                <a:gd name="connsiteX19485" fmla="*/ 308233 w 1842380"/>
                <a:gd name="connsiteY19485" fmla="*/ 1314928 h 1847704"/>
                <a:gd name="connsiteX19486" fmla="*/ 308233 w 1842380"/>
                <a:gd name="connsiteY19486" fmla="*/ 1285642 h 1847704"/>
                <a:gd name="connsiteX19487" fmla="*/ 326338 w 1842380"/>
                <a:gd name="connsiteY19487" fmla="*/ 1275525 h 1847704"/>
                <a:gd name="connsiteX19488" fmla="*/ 311961 w 1842380"/>
                <a:gd name="connsiteY19488" fmla="*/ 1249433 h 1847704"/>
                <a:gd name="connsiteX19489" fmla="*/ 308766 w 1842380"/>
                <a:gd name="connsiteY19489" fmla="*/ 1251563 h 1847704"/>
                <a:gd name="connsiteX19490" fmla="*/ 308766 w 1842380"/>
                <a:gd name="connsiteY19490" fmla="*/ 1222277 h 1847704"/>
                <a:gd name="connsiteX19491" fmla="*/ 348169 w 1842380"/>
                <a:gd name="connsiteY19491" fmla="*/ 1200978 h 1847704"/>
                <a:gd name="connsiteX19492" fmla="*/ 355092 w 1842380"/>
                <a:gd name="connsiteY19492" fmla="*/ 1213225 h 1847704"/>
                <a:gd name="connsiteX19493" fmla="*/ 355092 w 1842380"/>
                <a:gd name="connsiteY19493" fmla="*/ 1213225 h 1847704"/>
                <a:gd name="connsiteX19494" fmla="*/ 355092 w 1842380"/>
                <a:gd name="connsiteY19494" fmla="*/ 1335163 h 1847704"/>
                <a:gd name="connsiteX19495" fmla="*/ 355092 w 1842380"/>
                <a:gd name="connsiteY19495" fmla="*/ 1388943 h 1847704"/>
                <a:gd name="connsiteX19496" fmla="*/ 354027 w 1842380"/>
                <a:gd name="connsiteY19496" fmla="*/ 1386813 h 1847704"/>
                <a:gd name="connsiteX19497" fmla="*/ 342845 w 1842380"/>
                <a:gd name="connsiteY19497" fmla="*/ 1357527 h 1847704"/>
                <a:gd name="connsiteX19498" fmla="*/ 355092 w 1842380"/>
                <a:gd name="connsiteY19498" fmla="*/ 1335163 h 1847704"/>
                <a:gd name="connsiteX19499" fmla="*/ 355092 w 1842380"/>
                <a:gd name="connsiteY19499" fmla="*/ 1335163 h 1847704"/>
                <a:gd name="connsiteX19500" fmla="*/ 355092 w 1842380"/>
                <a:gd name="connsiteY19500" fmla="*/ 1510881 h 1847704"/>
                <a:gd name="connsiteX19501" fmla="*/ 355092 w 1842380"/>
                <a:gd name="connsiteY19501" fmla="*/ 1530050 h 1847704"/>
                <a:gd name="connsiteX19502" fmla="*/ 334857 w 1842380"/>
                <a:gd name="connsiteY19502" fmla="*/ 1515141 h 1847704"/>
                <a:gd name="connsiteX19503" fmla="*/ 355092 w 1842380"/>
                <a:gd name="connsiteY19503" fmla="*/ 1627494 h 1847704"/>
                <a:gd name="connsiteX19504" fmla="*/ 355092 w 1842380"/>
                <a:gd name="connsiteY19504" fmla="*/ 1645598 h 1847704"/>
                <a:gd name="connsiteX19505" fmla="*/ 308766 w 1842380"/>
                <a:gd name="connsiteY19505" fmla="*/ 1606195 h 1847704"/>
                <a:gd name="connsiteX19506" fmla="*/ 308766 w 1842380"/>
                <a:gd name="connsiteY19506" fmla="*/ 1544427 h 1847704"/>
                <a:gd name="connsiteX19507" fmla="*/ 316753 w 1842380"/>
                <a:gd name="connsiteY19507" fmla="*/ 1501829 h 1847704"/>
                <a:gd name="connsiteX19508" fmla="*/ 308766 w 1842380"/>
                <a:gd name="connsiteY19508" fmla="*/ 1484789 h 1847704"/>
                <a:gd name="connsiteX19509" fmla="*/ 308766 w 1842380"/>
                <a:gd name="connsiteY19509" fmla="*/ 1461360 h 1847704"/>
                <a:gd name="connsiteX19510" fmla="*/ 333792 w 1842380"/>
                <a:gd name="connsiteY19510" fmla="*/ 1497569 h 1847704"/>
                <a:gd name="connsiteX19511" fmla="*/ 355092 w 1842380"/>
                <a:gd name="connsiteY19511" fmla="*/ 1510881 h 1847704"/>
                <a:gd name="connsiteX19512" fmla="*/ 355092 w 1842380"/>
                <a:gd name="connsiteY19512" fmla="*/ 1510881 h 1847704"/>
                <a:gd name="connsiteX19513" fmla="*/ 308766 w 1842380"/>
                <a:gd name="connsiteY19513" fmla="*/ 1151457 h 1847704"/>
                <a:gd name="connsiteX19514" fmla="*/ 308766 w 1842380"/>
                <a:gd name="connsiteY19514" fmla="*/ 1116846 h 1847704"/>
                <a:gd name="connsiteX19515" fmla="*/ 324740 w 1842380"/>
                <a:gd name="connsiteY19515" fmla="*/ 1141872 h 1847704"/>
                <a:gd name="connsiteX19516" fmla="*/ 329000 w 1842380"/>
                <a:gd name="connsiteY19516" fmla="*/ 1157847 h 1847704"/>
                <a:gd name="connsiteX19517" fmla="*/ 331130 w 1842380"/>
                <a:gd name="connsiteY19517" fmla="*/ 1172224 h 1847704"/>
                <a:gd name="connsiteX19518" fmla="*/ 311961 w 1842380"/>
                <a:gd name="connsiteY19518" fmla="*/ 1178081 h 1847704"/>
                <a:gd name="connsiteX19519" fmla="*/ 311961 w 1842380"/>
                <a:gd name="connsiteY19519" fmla="*/ 1164769 h 1847704"/>
                <a:gd name="connsiteX19520" fmla="*/ 308766 w 1842380"/>
                <a:gd name="connsiteY19520" fmla="*/ 1151457 h 1847704"/>
                <a:gd name="connsiteX19521" fmla="*/ 308766 w 1842380"/>
                <a:gd name="connsiteY19521" fmla="*/ 1151457 h 1847704"/>
                <a:gd name="connsiteX19522" fmla="*/ 308766 w 1842380"/>
                <a:gd name="connsiteY19522" fmla="*/ 750500 h 1847704"/>
                <a:gd name="connsiteX19523" fmla="*/ 308766 w 1842380"/>
                <a:gd name="connsiteY19523" fmla="*/ 722811 h 1847704"/>
                <a:gd name="connsiteX19524" fmla="*/ 316753 w 1842380"/>
                <a:gd name="connsiteY19524" fmla="*/ 724941 h 1847704"/>
                <a:gd name="connsiteX19525" fmla="*/ 308766 w 1842380"/>
                <a:gd name="connsiteY19525" fmla="*/ 750500 h 1847704"/>
                <a:gd name="connsiteX19526" fmla="*/ 308766 w 1842380"/>
                <a:gd name="connsiteY19526" fmla="*/ 750500 h 1847704"/>
                <a:gd name="connsiteX19527" fmla="*/ 308766 w 1842380"/>
                <a:gd name="connsiteY19527" fmla="*/ 636017 h 1847704"/>
                <a:gd name="connsiteX19528" fmla="*/ 308766 w 1842380"/>
                <a:gd name="connsiteY19528" fmla="*/ 599808 h 1847704"/>
                <a:gd name="connsiteX19529" fmla="*/ 326870 w 1842380"/>
                <a:gd name="connsiteY19529" fmla="*/ 617912 h 1847704"/>
                <a:gd name="connsiteX19530" fmla="*/ 308766 w 1842380"/>
                <a:gd name="connsiteY19530" fmla="*/ 636017 h 1847704"/>
                <a:gd name="connsiteX19531" fmla="*/ 308766 w 1842380"/>
                <a:gd name="connsiteY19531" fmla="*/ 241982 h 1847704"/>
                <a:gd name="connsiteX19532" fmla="*/ 308766 w 1842380"/>
                <a:gd name="connsiteY19532" fmla="*/ 268073 h 1847704"/>
                <a:gd name="connsiteX19533" fmla="*/ 268297 w 1842380"/>
                <a:gd name="connsiteY19533" fmla="*/ 301619 h 1847704"/>
                <a:gd name="connsiteX19534" fmla="*/ 268297 w 1842380"/>
                <a:gd name="connsiteY19534" fmla="*/ 301619 h 1847704"/>
                <a:gd name="connsiteX19535" fmla="*/ 267232 w 1842380"/>
                <a:gd name="connsiteY19535" fmla="*/ 303749 h 1847704"/>
                <a:gd name="connsiteX19536" fmla="*/ 308766 w 1842380"/>
                <a:gd name="connsiteY19536" fmla="*/ 311736 h 1847704"/>
                <a:gd name="connsiteX19537" fmla="*/ 308766 w 1842380"/>
                <a:gd name="connsiteY19537" fmla="*/ 331971 h 1847704"/>
                <a:gd name="connsiteX19538" fmla="*/ 267232 w 1842380"/>
                <a:gd name="connsiteY19538" fmla="*/ 321854 h 1847704"/>
                <a:gd name="connsiteX19539" fmla="*/ 267232 w 1842380"/>
                <a:gd name="connsiteY19539" fmla="*/ 278190 h 1847704"/>
                <a:gd name="connsiteX19540" fmla="*/ 302376 w 1842380"/>
                <a:gd name="connsiteY19540" fmla="*/ 251034 h 1847704"/>
                <a:gd name="connsiteX19541" fmla="*/ 308233 w 1842380"/>
                <a:gd name="connsiteY19541" fmla="*/ 243047 h 1847704"/>
                <a:gd name="connsiteX19542" fmla="*/ 308766 w 1842380"/>
                <a:gd name="connsiteY19542" fmla="*/ 241982 h 1847704"/>
                <a:gd name="connsiteX19543" fmla="*/ 308766 w 1842380"/>
                <a:gd name="connsiteY19543" fmla="*/ 241982 h 1847704"/>
                <a:gd name="connsiteX19544" fmla="*/ 308766 w 1842380"/>
                <a:gd name="connsiteY19544" fmla="*/ 363387 h 1847704"/>
                <a:gd name="connsiteX19545" fmla="*/ 308766 w 1842380"/>
                <a:gd name="connsiteY19545" fmla="*/ 382556 h 1847704"/>
                <a:gd name="connsiteX19546" fmla="*/ 301844 w 1842380"/>
                <a:gd name="connsiteY19546" fmla="*/ 385751 h 1847704"/>
                <a:gd name="connsiteX19547" fmla="*/ 266700 w 1842380"/>
                <a:gd name="connsiteY19547" fmla="*/ 436337 h 1847704"/>
                <a:gd name="connsiteX19548" fmla="*/ 266700 w 1842380"/>
                <a:gd name="connsiteY19548" fmla="*/ 413973 h 1847704"/>
                <a:gd name="connsiteX19549" fmla="*/ 283739 w 1842380"/>
                <a:gd name="connsiteY19549" fmla="*/ 388946 h 1847704"/>
                <a:gd name="connsiteX19550" fmla="*/ 266700 w 1842380"/>
                <a:gd name="connsiteY19550" fmla="*/ 387881 h 1847704"/>
                <a:gd name="connsiteX19551" fmla="*/ 266700 w 1842380"/>
                <a:gd name="connsiteY19551" fmla="*/ 368712 h 1847704"/>
                <a:gd name="connsiteX19552" fmla="*/ 294921 w 1842380"/>
                <a:gd name="connsiteY19552" fmla="*/ 369777 h 1847704"/>
                <a:gd name="connsiteX19553" fmla="*/ 308766 w 1842380"/>
                <a:gd name="connsiteY19553" fmla="*/ 363387 h 1847704"/>
                <a:gd name="connsiteX19554" fmla="*/ 308766 w 1842380"/>
                <a:gd name="connsiteY19554" fmla="*/ 363387 h 1847704"/>
                <a:gd name="connsiteX19555" fmla="*/ 308766 w 1842380"/>
                <a:gd name="connsiteY19555" fmla="*/ 599808 h 1847704"/>
                <a:gd name="connsiteX19556" fmla="*/ 308766 w 1842380"/>
                <a:gd name="connsiteY19556" fmla="*/ 636017 h 1847704"/>
                <a:gd name="connsiteX19557" fmla="*/ 308766 w 1842380"/>
                <a:gd name="connsiteY19557" fmla="*/ 636017 h 1847704"/>
                <a:gd name="connsiteX19558" fmla="*/ 290662 w 1842380"/>
                <a:gd name="connsiteY19558" fmla="*/ 617912 h 1847704"/>
                <a:gd name="connsiteX19559" fmla="*/ 308766 w 1842380"/>
                <a:gd name="connsiteY19559" fmla="*/ 599808 h 1847704"/>
                <a:gd name="connsiteX19560" fmla="*/ 308766 w 1842380"/>
                <a:gd name="connsiteY19560" fmla="*/ 599808 h 1847704"/>
                <a:gd name="connsiteX19561" fmla="*/ 308766 w 1842380"/>
                <a:gd name="connsiteY19561" fmla="*/ 599808 h 1847704"/>
                <a:gd name="connsiteX19562" fmla="*/ 308766 w 1842380"/>
                <a:gd name="connsiteY19562" fmla="*/ 722811 h 1847704"/>
                <a:gd name="connsiteX19563" fmla="*/ 308766 w 1842380"/>
                <a:gd name="connsiteY19563" fmla="*/ 751032 h 1847704"/>
                <a:gd name="connsiteX19564" fmla="*/ 296519 w 1842380"/>
                <a:gd name="connsiteY19564" fmla="*/ 794696 h 1847704"/>
                <a:gd name="connsiteX19565" fmla="*/ 278415 w 1842380"/>
                <a:gd name="connsiteY19565" fmla="*/ 788838 h 1847704"/>
                <a:gd name="connsiteX19566" fmla="*/ 285337 w 1842380"/>
                <a:gd name="connsiteY19566" fmla="*/ 766474 h 1847704"/>
                <a:gd name="connsiteX19567" fmla="*/ 267232 w 1842380"/>
                <a:gd name="connsiteY19567" fmla="*/ 762214 h 1847704"/>
                <a:gd name="connsiteX19568" fmla="*/ 267232 w 1842380"/>
                <a:gd name="connsiteY19568" fmla="*/ 735058 h 1847704"/>
                <a:gd name="connsiteX19569" fmla="*/ 292259 w 1842380"/>
                <a:gd name="connsiteY19569" fmla="*/ 743045 h 1847704"/>
                <a:gd name="connsiteX19570" fmla="*/ 299181 w 1842380"/>
                <a:gd name="connsiteY19570" fmla="*/ 719616 h 1847704"/>
                <a:gd name="connsiteX19571" fmla="*/ 308766 w 1842380"/>
                <a:gd name="connsiteY19571" fmla="*/ 722811 h 1847704"/>
                <a:gd name="connsiteX19572" fmla="*/ 308766 w 1842380"/>
                <a:gd name="connsiteY19572" fmla="*/ 722811 h 1847704"/>
                <a:gd name="connsiteX19573" fmla="*/ 308766 w 1842380"/>
                <a:gd name="connsiteY19573" fmla="*/ 1116846 h 1847704"/>
                <a:gd name="connsiteX19574" fmla="*/ 308766 w 1842380"/>
                <a:gd name="connsiteY19574" fmla="*/ 1151990 h 1847704"/>
                <a:gd name="connsiteX19575" fmla="*/ 308766 w 1842380"/>
                <a:gd name="connsiteY19575" fmla="*/ 1151990 h 1847704"/>
                <a:gd name="connsiteX19576" fmla="*/ 291727 w 1842380"/>
                <a:gd name="connsiteY19576" fmla="*/ 1131755 h 1847704"/>
                <a:gd name="connsiteX19577" fmla="*/ 266700 w 1842380"/>
                <a:gd name="connsiteY19577" fmla="*/ 1131755 h 1847704"/>
                <a:gd name="connsiteX19578" fmla="*/ 266700 w 1842380"/>
                <a:gd name="connsiteY19578" fmla="*/ 1131755 h 1847704"/>
                <a:gd name="connsiteX19579" fmla="*/ 266700 w 1842380"/>
                <a:gd name="connsiteY19579" fmla="*/ 1104599 h 1847704"/>
                <a:gd name="connsiteX19580" fmla="*/ 297051 w 1842380"/>
                <a:gd name="connsiteY19580" fmla="*/ 1107794 h 1847704"/>
                <a:gd name="connsiteX19581" fmla="*/ 308766 w 1842380"/>
                <a:gd name="connsiteY19581" fmla="*/ 1116846 h 1847704"/>
                <a:gd name="connsiteX19582" fmla="*/ 308766 w 1842380"/>
                <a:gd name="connsiteY19582" fmla="*/ 1116846 h 1847704"/>
                <a:gd name="connsiteX19583" fmla="*/ 308766 w 1842380"/>
                <a:gd name="connsiteY19583" fmla="*/ 1222277 h 1847704"/>
                <a:gd name="connsiteX19584" fmla="*/ 308766 w 1842380"/>
                <a:gd name="connsiteY19584" fmla="*/ 1251563 h 1847704"/>
                <a:gd name="connsiteX19585" fmla="*/ 277350 w 1842380"/>
                <a:gd name="connsiteY19585" fmla="*/ 1269668 h 1847704"/>
                <a:gd name="connsiteX19586" fmla="*/ 267232 w 1842380"/>
                <a:gd name="connsiteY19586" fmla="*/ 1250498 h 1847704"/>
                <a:gd name="connsiteX19587" fmla="*/ 267232 w 1842380"/>
                <a:gd name="connsiteY19587" fmla="*/ 1246239 h 1847704"/>
                <a:gd name="connsiteX19588" fmla="*/ 308766 w 1842380"/>
                <a:gd name="connsiteY19588" fmla="*/ 1222277 h 1847704"/>
                <a:gd name="connsiteX19589" fmla="*/ 308766 w 1842380"/>
                <a:gd name="connsiteY19589" fmla="*/ 1222277 h 1847704"/>
                <a:gd name="connsiteX19590" fmla="*/ 308766 w 1842380"/>
                <a:gd name="connsiteY19590" fmla="*/ 1285642 h 1847704"/>
                <a:gd name="connsiteX19591" fmla="*/ 308766 w 1842380"/>
                <a:gd name="connsiteY19591" fmla="*/ 1314928 h 1847704"/>
                <a:gd name="connsiteX19592" fmla="*/ 304506 w 1842380"/>
                <a:gd name="connsiteY19592" fmla="*/ 1317058 h 1847704"/>
                <a:gd name="connsiteX19593" fmla="*/ 292259 w 1842380"/>
                <a:gd name="connsiteY19593" fmla="*/ 1295759 h 1847704"/>
                <a:gd name="connsiteX19594" fmla="*/ 308766 w 1842380"/>
                <a:gd name="connsiteY19594" fmla="*/ 1285642 h 1847704"/>
                <a:gd name="connsiteX19595" fmla="*/ 308766 w 1842380"/>
                <a:gd name="connsiteY19595" fmla="*/ 1285642 h 1847704"/>
                <a:gd name="connsiteX19596" fmla="*/ 308766 w 1842380"/>
                <a:gd name="connsiteY19596" fmla="*/ 1461360 h 1847704"/>
                <a:gd name="connsiteX19597" fmla="*/ 308766 w 1842380"/>
                <a:gd name="connsiteY19597" fmla="*/ 1484789 h 1847704"/>
                <a:gd name="connsiteX19598" fmla="*/ 285337 w 1842380"/>
                <a:gd name="connsiteY19598" fmla="*/ 1461360 h 1847704"/>
                <a:gd name="connsiteX19599" fmla="*/ 267232 w 1842380"/>
                <a:gd name="connsiteY19599" fmla="*/ 1516738 h 1847704"/>
                <a:gd name="connsiteX19600" fmla="*/ 267232 w 1842380"/>
                <a:gd name="connsiteY19600" fmla="*/ 1458165 h 1847704"/>
                <a:gd name="connsiteX19601" fmla="*/ 268297 w 1842380"/>
                <a:gd name="connsiteY19601" fmla="*/ 1446983 h 1847704"/>
                <a:gd name="connsiteX19602" fmla="*/ 267232 w 1842380"/>
                <a:gd name="connsiteY19602" fmla="*/ 1438996 h 1847704"/>
                <a:gd name="connsiteX19603" fmla="*/ 267232 w 1842380"/>
                <a:gd name="connsiteY19603" fmla="*/ 1408645 h 1847704"/>
                <a:gd name="connsiteX19604" fmla="*/ 285337 w 1842380"/>
                <a:gd name="connsiteY19604" fmla="*/ 1443788 h 1847704"/>
                <a:gd name="connsiteX19605" fmla="*/ 308766 w 1842380"/>
                <a:gd name="connsiteY19605" fmla="*/ 1461360 h 1847704"/>
                <a:gd name="connsiteX19606" fmla="*/ 308766 w 1842380"/>
                <a:gd name="connsiteY19606" fmla="*/ 1461360 h 1847704"/>
                <a:gd name="connsiteX19607" fmla="*/ 308766 w 1842380"/>
                <a:gd name="connsiteY19607" fmla="*/ 1544427 h 1847704"/>
                <a:gd name="connsiteX19608" fmla="*/ 308766 w 1842380"/>
                <a:gd name="connsiteY19608" fmla="*/ 1606195 h 1847704"/>
                <a:gd name="connsiteX19609" fmla="*/ 307701 w 1842380"/>
                <a:gd name="connsiteY19609" fmla="*/ 1601935 h 1847704"/>
                <a:gd name="connsiteX19610" fmla="*/ 298649 w 1842380"/>
                <a:gd name="connsiteY19610" fmla="*/ 1596078 h 1847704"/>
                <a:gd name="connsiteX19611" fmla="*/ 267232 w 1842380"/>
                <a:gd name="connsiteY19611" fmla="*/ 1571051 h 1847704"/>
                <a:gd name="connsiteX19612" fmla="*/ 267232 w 1842380"/>
                <a:gd name="connsiteY19612" fmla="*/ 1539635 h 1847704"/>
                <a:gd name="connsiteX19613" fmla="*/ 300779 w 1842380"/>
                <a:gd name="connsiteY19613" fmla="*/ 1579038 h 1847704"/>
                <a:gd name="connsiteX19614" fmla="*/ 300779 w 1842380"/>
                <a:gd name="connsiteY19614" fmla="*/ 1579038 h 1847704"/>
                <a:gd name="connsiteX19615" fmla="*/ 302909 w 1842380"/>
                <a:gd name="connsiteY19615" fmla="*/ 1580103 h 1847704"/>
                <a:gd name="connsiteX19616" fmla="*/ 308766 w 1842380"/>
                <a:gd name="connsiteY19616" fmla="*/ 1544427 h 1847704"/>
                <a:gd name="connsiteX19617" fmla="*/ 308766 w 1842380"/>
                <a:gd name="connsiteY19617" fmla="*/ 1544427 h 1847704"/>
                <a:gd name="connsiteX19618" fmla="*/ 267232 w 1842380"/>
                <a:gd name="connsiteY19618" fmla="*/ 1198848 h 1847704"/>
                <a:gd name="connsiteX19619" fmla="*/ 267232 w 1842380"/>
                <a:gd name="connsiteY19619" fmla="*/ 1173821 h 1847704"/>
                <a:gd name="connsiteX19620" fmla="*/ 271492 w 1842380"/>
                <a:gd name="connsiteY19620" fmla="*/ 1171691 h 1847704"/>
                <a:gd name="connsiteX19621" fmla="*/ 267232 w 1842380"/>
                <a:gd name="connsiteY19621" fmla="*/ 1160509 h 1847704"/>
                <a:gd name="connsiteX19622" fmla="*/ 267232 w 1842380"/>
                <a:gd name="connsiteY19622" fmla="*/ 1158379 h 1847704"/>
                <a:gd name="connsiteX19623" fmla="*/ 283207 w 1842380"/>
                <a:gd name="connsiteY19623" fmla="*/ 1151457 h 1847704"/>
                <a:gd name="connsiteX19624" fmla="*/ 296519 w 1842380"/>
                <a:gd name="connsiteY19624" fmla="*/ 1187666 h 1847704"/>
                <a:gd name="connsiteX19625" fmla="*/ 267232 w 1842380"/>
                <a:gd name="connsiteY19625" fmla="*/ 1198848 h 1847704"/>
                <a:gd name="connsiteX19626" fmla="*/ 267232 w 1842380"/>
                <a:gd name="connsiteY19626" fmla="*/ 1198848 h 1847704"/>
                <a:gd name="connsiteX19627" fmla="*/ 267232 w 1842380"/>
                <a:gd name="connsiteY19627" fmla="*/ 1071585 h 1847704"/>
                <a:gd name="connsiteX19628" fmla="*/ 267232 w 1842380"/>
                <a:gd name="connsiteY19628" fmla="*/ 1049221 h 1847704"/>
                <a:gd name="connsiteX19629" fmla="*/ 296519 w 1842380"/>
                <a:gd name="connsiteY19629" fmla="*/ 1044961 h 1847704"/>
                <a:gd name="connsiteX19630" fmla="*/ 299714 w 1842380"/>
                <a:gd name="connsiteY19630" fmla="*/ 1067325 h 1847704"/>
                <a:gd name="connsiteX19631" fmla="*/ 267232 w 1842380"/>
                <a:gd name="connsiteY19631" fmla="*/ 1071585 h 1847704"/>
                <a:gd name="connsiteX19632" fmla="*/ 267232 w 1842380"/>
                <a:gd name="connsiteY19632" fmla="*/ 1071585 h 1847704"/>
                <a:gd name="connsiteX19633" fmla="*/ 267232 w 1842380"/>
                <a:gd name="connsiteY19633" fmla="*/ 1028987 h 1847704"/>
                <a:gd name="connsiteX19634" fmla="*/ 267232 w 1842380"/>
                <a:gd name="connsiteY19634" fmla="*/ 1006623 h 1847704"/>
                <a:gd name="connsiteX19635" fmla="*/ 273090 w 1842380"/>
                <a:gd name="connsiteY19635" fmla="*/ 1004493 h 1847704"/>
                <a:gd name="connsiteX19636" fmla="*/ 267232 w 1842380"/>
                <a:gd name="connsiteY19636" fmla="*/ 1005558 h 1847704"/>
                <a:gd name="connsiteX19637" fmla="*/ 267232 w 1842380"/>
                <a:gd name="connsiteY19637" fmla="*/ 984258 h 1847704"/>
                <a:gd name="connsiteX19638" fmla="*/ 286402 w 1842380"/>
                <a:gd name="connsiteY19638" fmla="*/ 981064 h 1847704"/>
                <a:gd name="connsiteX19639" fmla="*/ 292259 w 1842380"/>
                <a:gd name="connsiteY19639" fmla="*/ 1012480 h 1847704"/>
                <a:gd name="connsiteX19640" fmla="*/ 267232 w 1842380"/>
                <a:gd name="connsiteY19640" fmla="*/ 1028987 h 1847704"/>
                <a:gd name="connsiteX19641" fmla="*/ 267232 w 1842380"/>
                <a:gd name="connsiteY19641" fmla="*/ 1028987 h 1847704"/>
                <a:gd name="connsiteX19642" fmla="*/ 267232 w 1842380"/>
                <a:gd name="connsiteY19642" fmla="*/ 947517 h 1847704"/>
                <a:gd name="connsiteX19643" fmla="*/ 267232 w 1842380"/>
                <a:gd name="connsiteY19643" fmla="*/ 922491 h 1847704"/>
                <a:gd name="connsiteX19644" fmla="*/ 285337 w 1842380"/>
                <a:gd name="connsiteY19644" fmla="*/ 922491 h 1847704"/>
                <a:gd name="connsiteX19645" fmla="*/ 285337 w 1842380"/>
                <a:gd name="connsiteY19645" fmla="*/ 947517 h 1847704"/>
                <a:gd name="connsiteX19646" fmla="*/ 267232 w 1842380"/>
                <a:gd name="connsiteY19646" fmla="*/ 947517 h 1847704"/>
                <a:gd name="connsiteX19647" fmla="*/ 267232 w 1842380"/>
                <a:gd name="connsiteY19647" fmla="*/ 947517 h 1847704"/>
                <a:gd name="connsiteX19648" fmla="*/ 267232 w 1842380"/>
                <a:gd name="connsiteY19648" fmla="*/ 883620 h 1847704"/>
                <a:gd name="connsiteX19649" fmla="*/ 267232 w 1842380"/>
                <a:gd name="connsiteY19649" fmla="*/ 879360 h 1847704"/>
                <a:gd name="connsiteX19650" fmla="*/ 269362 w 1842380"/>
                <a:gd name="connsiteY19650" fmla="*/ 872438 h 1847704"/>
                <a:gd name="connsiteX19651" fmla="*/ 270427 w 1842380"/>
                <a:gd name="connsiteY19651" fmla="*/ 862321 h 1847704"/>
                <a:gd name="connsiteX19652" fmla="*/ 268297 w 1842380"/>
                <a:gd name="connsiteY19652" fmla="*/ 850073 h 1847704"/>
                <a:gd name="connsiteX19653" fmla="*/ 267232 w 1842380"/>
                <a:gd name="connsiteY19653" fmla="*/ 847944 h 1847704"/>
                <a:gd name="connsiteX19654" fmla="*/ 267232 w 1842380"/>
                <a:gd name="connsiteY19654" fmla="*/ 820787 h 1847704"/>
                <a:gd name="connsiteX19655" fmla="*/ 281609 w 1842380"/>
                <a:gd name="connsiteY19655" fmla="*/ 830904 h 1847704"/>
                <a:gd name="connsiteX19656" fmla="*/ 288532 w 1842380"/>
                <a:gd name="connsiteY19656" fmla="*/ 860191 h 1847704"/>
                <a:gd name="connsiteX19657" fmla="*/ 287467 w 1842380"/>
                <a:gd name="connsiteY19657" fmla="*/ 873503 h 1847704"/>
                <a:gd name="connsiteX19658" fmla="*/ 285337 w 1842380"/>
                <a:gd name="connsiteY19658" fmla="*/ 885750 h 1847704"/>
                <a:gd name="connsiteX19659" fmla="*/ 267232 w 1842380"/>
                <a:gd name="connsiteY19659" fmla="*/ 883620 h 1847704"/>
                <a:gd name="connsiteX19660" fmla="*/ 267232 w 1842380"/>
                <a:gd name="connsiteY19660" fmla="*/ 277658 h 1847704"/>
                <a:gd name="connsiteX19661" fmla="*/ 267232 w 1842380"/>
                <a:gd name="connsiteY19661" fmla="*/ 321321 h 1847704"/>
                <a:gd name="connsiteX19662" fmla="*/ 220907 w 1842380"/>
                <a:gd name="connsiteY19662" fmla="*/ 353802 h 1847704"/>
                <a:gd name="connsiteX19663" fmla="*/ 220907 w 1842380"/>
                <a:gd name="connsiteY19663" fmla="*/ 326646 h 1847704"/>
                <a:gd name="connsiteX19664" fmla="*/ 245933 w 1842380"/>
                <a:gd name="connsiteY19664" fmla="*/ 307477 h 1847704"/>
                <a:gd name="connsiteX19665" fmla="*/ 251791 w 1842380"/>
                <a:gd name="connsiteY19665" fmla="*/ 298424 h 1847704"/>
                <a:gd name="connsiteX19666" fmla="*/ 267232 w 1842380"/>
                <a:gd name="connsiteY19666" fmla="*/ 277658 h 1847704"/>
                <a:gd name="connsiteX19667" fmla="*/ 267232 w 1842380"/>
                <a:gd name="connsiteY19667" fmla="*/ 277658 h 1847704"/>
                <a:gd name="connsiteX19668" fmla="*/ 267232 w 1842380"/>
                <a:gd name="connsiteY19668" fmla="*/ 369244 h 1847704"/>
                <a:gd name="connsiteX19669" fmla="*/ 267232 w 1842380"/>
                <a:gd name="connsiteY19669" fmla="*/ 388414 h 1847704"/>
                <a:gd name="connsiteX19670" fmla="*/ 220907 w 1842380"/>
                <a:gd name="connsiteY19670" fmla="*/ 380426 h 1847704"/>
                <a:gd name="connsiteX19671" fmla="*/ 220907 w 1842380"/>
                <a:gd name="connsiteY19671" fmla="*/ 362322 h 1847704"/>
                <a:gd name="connsiteX19672" fmla="*/ 267232 w 1842380"/>
                <a:gd name="connsiteY19672" fmla="*/ 369244 h 1847704"/>
                <a:gd name="connsiteX19673" fmla="*/ 267232 w 1842380"/>
                <a:gd name="connsiteY19673" fmla="*/ 369244 h 1847704"/>
                <a:gd name="connsiteX19674" fmla="*/ 267232 w 1842380"/>
                <a:gd name="connsiteY19674" fmla="*/ 413973 h 1847704"/>
                <a:gd name="connsiteX19675" fmla="*/ 267232 w 1842380"/>
                <a:gd name="connsiteY19675" fmla="*/ 436337 h 1847704"/>
                <a:gd name="connsiteX19676" fmla="*/ 257115 w 1842380"/>
                <a:gd name="connsiteY19676" fmla="*/ 442194 h 1847704"/>
                <a:gd name="connsiteX19677" fmla="*/ 220907 w 1842380"/>
                <a:gd name="connsiteY19677" fmla="*/ 500767 h 1847704"/>
                <a:gd name="connsiteX19678" fmla="*/ 220907 w 1842380"/>
                <a:gd name="connsiteY19678" fmla="*/ 479468 h 1847704"/>
                <a:gd name="connsiteX19679" fmla="*/ 239011 w 1842380"/>
                <a:gd name="connsiteY19679" fmla="*/ 446986 h 1847704"/>
                <a:gd name="connsiteX19680" fmla="*/ 220907 w 1842380"/>
                <a:gd name="connsiteY19680" fmla="*/ 448051 h 1847704"/>
                <a:gd name="connsiteX19681" fmla="*/ 220907 w 1842380"/>
                <a:gd name="connsiteY19681" fmla="*/ 428882 h 1847704"/>
                <a:gd name="connsiteX19682" fmla="*/ 250193 w 1842380"/>
                <a:gd name="connsiteY19682" fmla="*/ 426752 h 1847704"/>
                <a:gd name="connsiteX19683" fmla="*/ 267232 w 1842380"/>
                <a:gd name="connsiteY19683" fmla="*/ 413973 h 1847704"/>
                <a:gd name="connsiteX19684" fmla="*/ 267232 w 1842380"/>
                <a:gd name="connsiteY19684" fmla="*/ 413973 h 1847704"/>
                <a:gd name="connsiteX19685" fmla="*/ 267232 w 1842380"/>
                <a:gd name="connsiteY19685" fmla="*/ 735058 h 1847704"/>
                <a:gd name="connsiteX19686" fmla="*/ 267232 w 1842380"/>
                <a:gd name="connsiteY19686" fmla="*/ 762214 h 1847704"/>
                <a:gd name="connsiteX19687" fmla="*/ 220907 w 1842380"/>
                <a:gd name="connsiteY19687" fmla="*/ 748902 h 1847704"/>
                <a:gd name="connsiteX19688" fmla="*/ 220907 w 1842380"/>
                <a:gd name="connsiteY19688" fmla="*/ 722811 h 1847704"/>
                <a:gd name="connsiteX19689" fmla="*/ 267232 w 1842380"/>
                <a:gd name="connsiteY19689" fmla="*/ 735058 h 1847704"/>
                <a:gd name="connsiteX19690" fmla="*/ 267232 w 1842380"/>
                <a:gd name="connsiteY19690" fmla="*/ 735058 h 1847704"/>
                <a:gd name="connsiteX19691" fmla="*/ 267232 w 1842380"/>
                <a:gd name="connsiteY19691" fmla="*/ 820787 h 1847704"/>
                <a:gd name="connsiteX19692" fmla="*/ 267232 w 1842380"/>
                <a:gd name="connsiteY19692" fmla="*/ 847944 h 1847704"/>
                <a:gd name="connsiteX19693" fmla="*/ 262973 w 1842380"/>
                <a:gd name="connsiteY19693" fmla="*/ 845814 h 1847704"/>
                <a:gd name="connsiteX19694" fmla="*/ 257115 w 1842380"/>
                <a:gd name="connsiteY19694" fmla="*/ 847944 h 1847704"/>
                <a:gd name="connsiteX19695" fmla="*/ 252855 w 1842380"/>
                <a:gd name="connsiteY19695" fmla="*/ 854866 h 1847704"/>
                <a:gd name="connsiteX19696" fmla="*/ 251791 w 1842380"/>
                <a:gd name="connsiteY19696" fmla="*/ 859126 h 1847704"/>
                <a:gd name="connsiteX19697" fmla="*/ 241673 w 1842380"/>
                <a:gd name="connsiteY19697" fmla="*/ 880425 h 1847704"/>
                <a:gd name="connsiteX19698" fmla="*/ 232621 w 1842380"/>
                <a:gd name="connsiteY19698" fmla="*/ 887347 h 1847704"/>
                <a:gd name="connsiteX19699" fmla="*/ 221439 w 1842380"/>
                <a:gd name="connsiteY19699" fmla="*/ 889477 h 1847704"/>
                <a:gd name="connsiteX19700" fmla="*/ 221439 w 1842380"/>
                <a:gd name="connsiteY19700" fmla="*/ 889477 h 1847704"/>
                <a:gd name="connsiteX19701" fmla="*/ 221439 w 1842380"/>
                <a:gd name="connsiteY19701" fmla="*/ 862321 h 1847704"/>
                <a:gd name="connsiteX19702" fmla="*/ 230491 w 1842380"/>
                <a:gd name="connsiteY19702" fmla="*/ 849009 h 1847704"/>
                <a:gd name="connsiteX19703" fmla="*/ 232621 w 1842380"/>
                <a:gd name="connsiteY19703" fmla="*/ 844749 h 1847704"/>
                <a:gd name="connsiteX19704" fmla="*/ 243803 w 1842380"/>
                <a:gd name="connsiteY19704" fmla="*/ 825579 h 1847704"/>
                <a:gd name="connsiteX19705" fmla="*/ 260843 w 1842380"/>
                <a:gd name="connsiteY19705" fmla="*/ 819722 h 1847704"/>
                <a:gd name="connsiteX19706" fmla="*/ 267232 w 1842380"/>
                <a:gd name="connsiteY19706" fmla="*/ 820787 h 1847704"/>
                <a:gd name="connsiteX19707" fmla="*/ 267232 w 1842380"/>
                <a:gd name="connsiteY19707" fmla="*/ 820787 h 1847704"/>
                <a:gd name="connsiteX19708" fmla="*/ 267232 w 1842380"/>
                <a:gd name="connsiteY19708" fmla="*/ 878827 h 1847704"/>
                <a:gd name="connsiteX19709" fmla="*/ 265103 w 1842380"/>
                <a:gd name="connsiteY19709" fmla="*/ 883087 h 1847704"/>
                <a:gd name="connsiteX19710" fmla="*/ 267232 w 1842380"/>
                <a:gd name="connsiteY19710" fmla="*/ 883087 h 1847704"/>
                <a:gd name="connsiteX19711" fmla="*/ 267232 w 1842380"/>
                <a:gd name="connsiteY19711" fmla="*/ 878827 h 1847704"/>
                <a:gd name="connsiteX19712" fmla="*/ 267232 w 1842380"/>
                <a:gd name="connsiteY19712" fmla="*/ 878827 h 1847704"/>
                <a:gd name="connsiteX19713" fmla="*/ 267232 w 1842380"/>
                <a:gd name="connsiteY19713" fmla="*/ 923023 h 1847704"/>
                <a:gd name="connsiteX19714" fmla="*/ 267232 w 1842380"/>
                <a:gd name="connsiteY19714" fmla="*/ 948050 h 1847704"/>
                <a:gd name="connsiteX19715" fmla="*/ 220907 w 1842380"/>
                <a:gd name="connsiteY19715" fmla="*/ 948050 h 1847704"/>
                <a:gd name="connsiteX19716" fmla="*/ 220907 w 1842380"/>
                <a:gd name="connsiteY19716" fmla="*/ 923023 h 1847704"/>
                <a:gd name="connsiteX19717" fmla="*/ 267232 w 1842380"/>
                <a:gd name="connsiteY19717" fmla="*/ 923023 h 1847704"/>
                <a:gd name="connsiteX19718" fmla="*/ 267232 w 1842380"/>
                <a:gd name="connsiteY19718" fmla="*/ 923023 h 1847704"/>
                <a:gd name="connsiteX19719" fmla="*/ 267232 w 1842380"/>
                <a:gd name="connsiteY19719" fmla="*/ 983726 h 1847704"/>
                <a:gd name="connsiteX19720" fmla="*/ 267232 w 1842380"/>
                <a:gd name="connsiteY19720" fmla="*/ 1005025 h 1847704"/>
                <a:gd name="connsiteX19721" fmla="*/ 260310 w 1842380"/>
                <a:gd name="connsiteY19721" fmla="*/ 1007155 h 1847704"/>
                <a:gd name="connsiteX19722" fmla="*/ 249128 w 1842380"/>
                <a:gd name="connsiteY19722" fmla="*/ 1009285 h 1847704"/>
                <a:gd name="connsiteX19723" fmla="*/ 220907 w 1842380"/>
                <a:gd name="connsiteY19723" fmla="*/ 1013545 h 1847704"/>
                <a:gd name="connsiteX19724" fmla="*/ 220907 w 1842380"/>
                <a:gd name="connsiteY19724" fmla="*/ 990116 h 1847704"/>
                <a:gd name="connsiteX19725" fmla="*/ 267232 w 1842380"/>
                <a:gd name="connsiteY19725" fmla="*/ 983726 h 1847704"/>
                <a:gd name="connsiteX19726" fmla="*/ 267232 w 1842380"/>
                <a:gd name="connsiteY19726" fmla="*/ 983726 h 1847704"/>
                <a:gd name="connsiteX19727" fmla="*/ 267232 w 1842380"/>
                <a:gd name="connsiteY19727" fmla="*/ 1006090 h 1847704"/>
                <a:gd name="connsiteX19728" fmla="*/ 260310 w 1842380"/>
                <a:gd name="connsiteY19728" fmla="*/ 1009285 h 1847704"/>
                <a:gd name="connsiteX19729" fmla="*/ 253388 w 1842380"/>
                <a:gd name="connsiteY19729" fmla="*/ 1013545 h 1847704"/>
                <a:gd name="connsiteX19730" fmla="*/ 220907 w 1842380"/>
                <a:gd name="connsiteY19730" fmla="*/ 1035909 h 1847704"/>
                <a:gd name="connsiteX19731" fmla="*/ 220907 w 1842380"/>
                <a:gd name="connsiteY19731" fmla="*/ 1057208 h 1847704"/>
                <a:gd name="connsiteX19732" fmla="*/ 228894 w 1842380"/>
                <a:gd name="connsiteY19732" fmla="*/ 1052948 h 1847704"/>
                <a:gd name="connsiteX19733" fmla="*/ 237946 w 1842380"/>
                <a:gd name="connsiteY19733" fmla="*/ 1048688 h 1847704"/>
                <a:gd name="connsiteX19734" fmla="*/ 267232 w 1842380"/>
                <a:gd name="connsiteY19734" fmla="*/ 1028454 h 1847704"/>
                <a:gd name="connsiteX19735" fmla="*/ 267232 w 1842380"/>
                <a:gd name="connsiteY19735" fmla="*/ 1006090 h 1847704"/>
                <a:gd name="connsiteX19736" fmla="*/ 267232 w 1842380"/>
                <a:gd name="connsiteY19736" fmla="*/ 1006090 h 1847704"/>
                <a:gd name="connsiteX19737" fmla="*/ 267232 w 1842380"/>
                <a:gd name="connsiteY19737" fmla="*/ 1049221 h 1847704"/>
                <a:gd name="connsiteX19738" fmla="*/ 267232 w 1842380"/>
                <a:gd name="connsiteY19738" fmla="*/ 1071585 h 1847704"/>
                <a:gd name="connsiteX19739" fmla="*/ 220907 w 1842380"/>
                <a:gd name="connsiteY19739" fmla="*/ 1079572 h 1847704"/>
                <a:gd name="connsiteX19740" fmla="*/ 220907 w 1842380"/>
                <a:gd name="connsiteY19740" fmla="*/ 1058273 h 1847704"/>
                <a:gd name="connsiteX19741" fmla="*/ 234219 w 1842380"/>
                <a:gd name="connsiteY19741" fmla="*/ 1055078 h 1847704"/>
                <a:gd name="connsiteX19742" fmla="*/ 246466 w 1842380"/>
                <a:gd name="connsiteY19742" fmla="*/ 1051883 h 1847704"/>
                <a:gd name="connsiteX19743" fmla="*/ 267232 w 1842380"/>
                <a:gd name="connsiteY19743" fmla="*/ 1049221 h 1847704"/>
                <a:gd name="connsiteX19744" fmla="*/ 267232 w 1842380"/>
                <a:gd name="connsiteY19744" fmla="*/ 1049221 h 1847704"/>
                <a:gd name="connsiteX19745" fmla="*/ 267232 w 1842380"/>
                <a:gd name="connsiteY19745" fmla="*/ 1104066 h 1847704"/>
                <a:gd name="connsiteX19746" fmla="*/ 267232 w 1842380"/>
                <a:gd name="connsiteY19746" fmla="*/ 1131223 h 1847704"/>
                <a:gd name="connsiteX19747" fmla="*/ 249128 w 1842380"/>
                <a:gd name="connsiteY19747" fmla="*/ 1147197 h 1847704"/>
                <a:gd name="connsiteX19748" fmla="*/ 249128 w 1842380"/>
                <a:gd name="connsiteY19748" fmla="*/ 1170626 h 1847704"/>
                <a:gd name="connsiteX19749" fmla="*/ 250193 w 1842380"/>
                <a:gd name="connsiteY19749" fmla="*/ 1174886 h 1847704"/>
                <a:gd name="connsiteX19750" fmla="*/ 253388 w 1842380"/>
                <a:gd name="connsiteY19750" fmla="*/ 1178081 h 1847704"/>
                <a:gd name="connsiteX19751" fmla="*/ 266700 w 1842380"/>
                <a:gd name="connsiteY19751" fmla="*/ 1173821 h 1847704"/>
                <a:gd name="connsiteX19752" fmla="*/ 266700 w 1842380"/>
                <a:gd name="connsiteY19752" fmla="*/ 1198848 h 1847704"/>
                <a:gd name="connsiteX19753" fmla="*/ 246466 w 1842380"/>
                <a:gd name="connsiteY19753" fmla="*/ 1206835 h 1847704"/>
                <a:gd name="connsiteX19754" fmla="*/ 238479 w 1842380"/>
                <a:gd name="connsiteY19754" fmla="*/ 1193523 h 1847704"/>
                <a:gd name="connsiteX19755" fmla="*/ 231556 w 1842380"/>
                <a:gd name="connsiteY19755" fmla="*/ 1177549 h 1847704"/>
                <a:gd name="connsiteX19756" fmla="*/ 228361 w 1842380"/>
                <a:gd name="connsiteY19756" fmla="*/ 1134950 h 1847704"/>
                <a:gd name="connsiteX19757" fmla="*/ 256583 w 1842380"/>
                <a:gd name="connsiteY19757" fmla="*/ 1107794 h 1847704"/>
                <a:gd name="connsiteX19758" fmla="*/ 267232 w 1842380"/>
                <a:gd name="connsiteY19758" fmla="*/ 1104066 h 1847704"/>
                <a:gd name="connsiteX19759" fmla="*/ 267232 w 1842380"/>
                <a:gd name="connsiteY19759" fmla="*/ 1104066 h 1847704"/>
                <a:gd name="connsiteX19760" fmla="*/ 267232 w 1842380"/>
                <a:gd name="connsiteY19760" fmla="*/ 1158379 h 1847704"/>
                <a:gd name="connsiteX19761" fmla="*/ 266167 w 1842380"/>
                <a:gd name="connsiteY19761" fmla="*/ 1158379 h 1847704"/>
                <a:gd name="connsiteX19762" fmla="*/ 267232 w 1842380"/>
                <a:gd name="connsiteY19762" fmla="*/ 1160509 h 1847704"/>
                <a:gd name="connsiteX19763" fmla="*/ 267232 w 1842380"/>
                <a:gd name="connsiteY19763" fmla="*/ 1158379 h 1847704"/>
                <a:gd name="connsiteX19764" fmla="*/ 267232 w 1842380"/>
                <a:gd name="connsiteY19764" fmla="*/ 1158379 h 1847704"/>
                <a:gd name="connsiteX19765" fmla="*/ 267232 w 1842380"/>
                <a:gd name="connsiteY19765" fmla="*/ 1246239 h 1847704"/>
                <a:gd name="connsiteX19766" fmla="*/ 267232 w 1842380"/>
                <a:gd name="connsiteY19766" fmla="*/ 1250498 h 1847704"/>
                <a:gd name="connsiteX19767" fmla="*/ 265103 w 1842380"/>
                <a:gd name="connsiteY19767" fmla="*/ 1247303 h 1847704"/>
                <a:gd name="connsiteX19768" fmla="*/ 267232 w 1842380"/>
                <a:gd name="connsiteY19768" fmla="*/ 1246239 h 1847704"/>
                <a:gd name="connsiteX19769" fmla="*/ 267232 w 1842380"/>
                <a:gd name="connsiteY19769" fmla="*/ 1246239 h 1847704"/>
                <a:gd name="connsiteX19770" fmla="*/ 267232 w 1842380"/>
                <a:gd name="connsiteY19770" fmla="*/ 1408112 h 1847704"/>
                <a:gd name="connsiteX19771" fmla="*/ 267232 w 1842380"/>
                <a:gd name="connsiteY19771" fmla="*/ 1438464 h 1847704"/>
                <a:gd name="connsiteX19772" fmla="*/ 241141 w 1842380"/>
                <a:gd name="connsiteY19772" fmla="*/ 1403320 h 1847704"/>
                <a:gd name="connsiteX19773" fmla="*/ 220907 w 1842380"/>
                <a:gd name="connsiteY19773" fmla="*/ 1449646 h 1847704"/>
                <a:gd name="connsiteX19774" fmla="*/ 220907 w 1842380"/>
                <a:gd name="connsiteY19774" fmla="*/ 1407047 h 1847704"/>
                <a:gd name="connsiteX19775" fmla="*/ 225167 w 1842380"/>
                <a:gd name="connsiteY19775" fmla="*/ 1386813 h 1847704"/>
                <a:gd name="connsiteX19776" fmla="*/ 220907 w 1842380"/>
                <a:gd name="connsiteY19776" fmla="*/ 1367644 h 1847704"/>
                <a:gd name="connsiteX19777" fmla="*/ 220907 w 1842380"/>
                <a:gd name="connsiteY19777" fmla="*/ 1340487 h 1847704"/>
                <a:gd name="connsiteX19778" fmla="*/ 242206 w 1842380"/>
                <a:gd name="connsiteY19778" fmla="*/ 1385748 h 1847704"/>
                <a:gd name="connsiteX19779" fmla="*/ 267232 w 1842380"/>
                <a:gd name="connsiteY19779" fmla="*/ 1408112 h 1847704"/>
                <a:gd name="connsiteX19780" fmla="*/ 267232 w 1842380"/>
                <a:gd name="connsiteY19780" fmla="*/ 1408112 h 1847704"/>
                <a:gd name="connsiteX19781" fmla="*/ 267232 w 1842380"/>
                <a:gd name="connsiteY19781" fmla="*/ 1457633 h 1847704"/>
                <a:gd name="connsiteX19782" fmla="*/ 267232 w 1842380"/>
                <a:gd name="connsiteY19782" fmla="*/ 1516206 h 1847704"/>
                <a:gd name="connsiteX19783" fmla="*/ 267232 w 1842380"/>
                <a:gd name="connsiteY19783" fmla="*/ 1539635 h 1847704"/>
                <a:gd name="connsiteX19784" fmla="*/ 267232 w 1842380"/>
                <a:gd name="connsiteY19784" fmla="*/ 1571051 h 1847704"/>
                <a:gd name="connsiteX19785" fmla="*/ 250193 w 1842380"/>
                <a:gd name="connsiteY19785" fmla="*/ 1544960 h 1847704"/>
                <a:gd name="connsiteX19786" fmla="*/ 242206 w 1842380"/>
                <a:gd name="connsiteY19786" fmla="*/ 1539102 h 1847704"/>
                <a:gd name="connsiteX19787" fmla="*/ 220907 w 1842380"/>
                <a:gd name="connsiteY19787" fmla="*/ 1518868 h 1847704"/>
                <a:gd name="connsiteX19788" fmla="*/ 220907 w 1842380"/>
                <a:gd name="connsiteY19788" fmla="*/ 1492777 h 1847704"/>
                <a:gd name="connsiteX19789" fmla="*/ 245933 w 1842380"/>
                <a:gd name="connsiteY19789" fmla="*/ 1522063 h 1847704"/>
                <a:gd name="connsiteX19790" fmla="*/ 245933 w 1842380"/>
                <a:gd name="connsiteY19790" fmla="*/ 1520998 h 1847704"/>
                <a:gd name="connsiteX19791" fmla="*/ 248063 w 1842380"/>
                <a:gd name="connsiteY19791" fmla="*/ 1522063 h 1847704"/>
                <a:gd name="connsiteX19792" fmla="*/ 267232 w 1842380"/>
                <a:gd name="connsiteY19792" fmla="*/ 1457633 h 1847704"/>
                <a:gd name="connsiteX19793" fmla="*/ 220907 w 1842380"/>
                <a:gd name="connsiteY19793" fmla="*/ 327178 h 1847704"/>
                <a:gd name="connsiteX19794" fmla="*/ 220907 w 1842380"/>
                <a:gd name="connsiteY19794" fmla="*/ 354335 h 1847704"/>
                <a:gd name="connsiteX19795" fmla="*/ 216647 w 1842380"/>
                <a:gd name="connsiteY19795" fmla="*/ 361257 h 1847704"/>
                <a:gd name="connsiteX19796" fmla="*/ 216647 w 1842380"/>
                <a:gd name="connsiteY19796" fmla="*/ 361257 h 1847704"/>
                <a:gd name="connsiteX19797" fmla="*/ 216647 w 1842380"/>
                <a:gd name="connsiteY19797" fmla="*/ 363387 h 1847704"/>
                <a:gd name="connsiteX19798" fmla="*/ 220907 w 1842380"/>
                <a:gd name="connsiteY19798" fmla="*/ 362322 h 1847704"/>
                <a:gd name="connsiteX19799" fmla="*/ 220907 w 1842380"/>
                <a:gd name="connsiteY19799" fmla="*/ 380426 h 1847704"/>
                <a:gd name="connsiteX19800" fmla="*/ 179373 w 1842380"/>
                <a:gd name="connsiteY19800" fmla="*/ 407583 h 1847704"/>
                <a:gd name="connsiteX19801" fmla="*/ 179373 w 1842380"/>
                <a:gd name="connsiteY19801" fmla="*/ 381491 h 1847704"/>
                <a:gd name="connsiteX19802" fmla="*/ 195348 w 1842380"/>
                <a:gd name="connsiteY19802" fmla="*/ 369244 h 1847704"/>
                <a:gd name="connsiteX19803" fmla="*/ 199607 w 1842380"/>
                <a:gd name="connsiteY19803" fmla="*/ 360192 h 1847704"/>
                <a:gd name="connsiteX19804" fmla="*/ 220907 w 1842380"/>
                <a:gd name="connsiteY19804" fmla="*/ 327178 h 1847704"/>
                <a:gd name="connsiteX19805" fmla="*/ 220907 w 1842380"/>
                <a:gd name="connsiteY19805" fmla="*/ 327178 h 1847704"/>
                <a:gd name="connsiteX19806" fmla="*/ 220907 w 1842380"/>
                <a:gd name="connsiteY19806" fmla="*/ 428882 h 1847704"/>
                <a:gd name="connsiteX19807" fmla="*/ 220907 w 1842380"/>
                <a:gd name="connsiteY19807" fmla="*/ 448051 h 1847704"/>
                <a:gd name="connsiteX19808" fmla="*/ 179373 w 1842380"/>
                <a:gd name="connsiteY19808" fmla="*/ 443791 h 1847704"/>
                <a:gd name="connsiteX19809" fmla="*/ 179373 w 1842380"/>
                <a:gd name="connsiteY19809" fmla="*/ 425687 h 1847704"/>
                <a:gd name="connsiteX19810" fmla="*/ 220907 w 1842380"/>
                <a:gd name="connsiteY19810" fmla="*/ 428882 h 1847704"/>
                <a:gd name="connsiteX19811" fmla="*/ 220907 w 1842380"/>
                <a:gd name="connsiteY19811" fmla="*/ 428882 h 1847704"/>
                <a:gd name="connsiteX19812" fmla="*/ 220907 w 1842380"/>
                <a:gd name="connsiteY19812" fmla="*/ 479468 h 1847704"/>
                <a:gd name="connsiteX19813" fmla="*/ 220907 w 1842380"/>
                <a:gd name="connsiteY19813" fmla="*/ 500767 h 1847704"/>
                <a:gd name="connsiteX19814" fmla="*/ 217712 w 1842380"/>
                <a:gd name="connsiteY19814" fmla="*/ 501832 h 1847704"/>
                <a:gd name="connsiteX19815" fmla="*/ 184166 w 1842380"/>
                <a:gd name="connsiteY19815" fmla="*/ 564664 h 1847704"/>
                <a:gd name="connsiteX19816" fmla="*/ 179906 w 1842380"/>
                <a:gd name="connsiteY19816" fmla="*/ 588093 h 1847704"/>
                <a:gd name="connsiteX19817" fmla="*/ 179906 w 1842380"/>
                <a:gd name="connsiteY19817" fmla="*/ 547625 h 1847704"/>
                <a:gd name="connsiteX19818" fmla="*/ 201205 w 1842380"/>
                <a:gd name="connsiteY19818" fmla="*/ 508221 h 1847704"/>
                <a:gd name="connsiteX19819" fmla="*/ 179906 w 1842380"/>
                <a:gd name="connsiteY19819" fmla="*/ 510351 h 1847704"/>
                <a:gd name="connsiteX19820" fmla="*/ 179906 w 1842380"/>
                <a:gd name="connsiteY19820" fmla="*/ 491182 h 1847704"/>
                <a:gd name="connsiteX19821" fmla="*/ 209192 w 1842380"/>
                <a:gd name="connsiteY19821" fmla="*/ 486922 h 1847704"/>
                <a:gd name="connsiteX19822" fmla="*/ 220907 w 1842380"/>
                <a:gd name="connsiteY19822" fmla="*/ 479468 h 1847704"/>
                <a:gd name="connsiteX19823" fmla="*/ 220907 w 1842380"/>
                <a:gd name="connsiteY19823" fmla="*/ 479468 h 1847704"/>
                <a:gd name="connsiteX19824" fmla="*/ 220907 w 1842380"/>
                <a:gd name="connsiteY19824" fmla="*/ 722811 h 1847704"/>
                <a:gd name="connsiteX19825" fmla="*/ 220907 w 1842380"/>
                <a:gd name="connsiteY19825" fmla="*/ 748902 h 1847704"/>
                <a:gd name="connsiteX19826" fmla="*/ 211855 w 1842380"/>
                <a:gd name="connsiteY19826" fmla="*/ 746772 h 1847704"/>
                <a:gd name="connsiteX19827" fmla="*/ 218777 w 1842380"/>
                <a:gd name="connsiteY19827" fmla="*/ 721746 h 1847704"/>
                <a:gd name="connsiteX19828" fmla="*/ 220907 w 1842380"/>
                <a:gd name="connsiteY19828" fmla="*/ 722811 h 1847704"/>
                <a:gd name="connsiteX19829" fmla="*/ 220907 w 1842380"/>
                <a:gd name="connsiteY19829" fmla="*/ 722811 h 1847704"/>
                <a:gd name="connsiteX19830" fmla="*/ 220907 w 1842380"/>
                <a:gd name="connsiteY19830" fmla="*/ 862321 h 1847704"/>
                <a:gd name="connsiteX19831" fmla="*/ 220907 w 1842380"/>
                <a:gd name="connsiteY19831" fmla="*/ 889477 h 1847704"/>
                <a:gd name="connsiteX19832" fmla="*/ 197478 w 1842380"/>
                <a:gd name="connsiteY19832" fmla="*/ 878295 h 1847704"/>
                <a:gd name="connsiteX19833" fmla="*/ 189490 w 1842380"/>
                <a:gd name="connsiteY19833" fmla="*/ 847944 h 1847704"/>
                <a:gd name="connsiteX19834" fmla="*/ 191620 w 1842380"/>
                <a:gd name="connsiteY19834" fmla="*/ 833567 h 1847704"/>
                <a:gd name="connsiteX19835" fmla="*/ 194815 w 1842380"/>
                <a:gd name="connsiteY19835" fmla="*/ 819190 h 1847704"/>
                <a:gd name="connsiteX19836" fmla="*/ 215049 w 1842380"/>
                <a:gd name="connsiteY19836" fmla="*/ 822385 h 1847704"/>
                <a:gd name="connsiteX19837" fmla="*/ 210790 w 1842380"/>
                <a:gd name="connsiteY19837" fmla="*/ 834632 h 1847704"/>
                <a:gd name="connsiteX19838" fmla="*/ 208660 w 1842380"/>
                <a:gd name="connsiteY19838" fmla="*/ 846879 h 1847704"/>
                <a:gd name="connsiteX19839" fmla="*/ 210790 w 1842380"/>
                <a:gd name="connsiteY19839" fmla="*/ 858061 h 1847704"/>
                <a:gd name="connsiteX19840" fmla="*/ 218777 w 1842380"/>
                <a:gd name="connsiteY19840" fmla="*/ 862321 h 1847704"/>
                <a:gd name="connsiteX19841" fmla="*/ 220907 w 1842380"/>
                <a:gd name="connsiteY19841" fmla="*/ 862321 h 1847704"/>
                <a:gd name="connsiteX19842" fmla="*/ 220907 w 1842380"/>
                <a:gd name="connsiteY19842" fmla="*/ 862321 h 1847704"/>
                <a:gd name="connsiteX19843" fmla="*/ 220907 w 1842380"/>
                <a:gd name="connsiteY19843" fmla="*/ 923023 h 1847704"/>
                <a:gd name="connsiteX19844" fmla="*/ 220907 w 1842380"/>
                <a:gd name="connsiteY19844" fmla="*/ 948050 h 1847704"/>
                <a:gd name="connsiteX19845" fmla="*/ 190555 w 1842380"/>
                <a:gd name="connsiteY19845" fmla="*/ 948050 h 1847704"/>
                <a:gd name="connsiteX19846" fmla="*/ 190555 w 1842380"/>
                <a:gd name="connsiteY19846" fmla="*/ 923023 h 1847704"/>
                <a:gd name="connsiteX19847" fmla="*/ 220907 w 1842380"/>
                <a:gd name="connsiteY19847" fmla="*/ 923023 h 1847704"/>
                <a:gd name="connsiteX19848" fmla="*/ 220907 w 1842380"/>
                <a:gd name="connsiteY19848" fmla="*/ 923023 h 1847704"/>
                <a:gd name="connsiteX19849" fmla="*/ 220907 w 1842380"/>
                <a:gd name="connsiteY19849" fmla="*/ 990648 h 1847704"/>
                <a:gd name="connsiteX19850" fmla="*/ 220907 w 1842380"/>
                <a:gd name="connsiteY19850" fmla="*/ 1014077 h 1847704"/>
                <a:gd name="connsiteX19851" fmla="*/ 195880 w 1842380"/>
                <a:gd name="connsiteY19851" fmla="*/ 1017272 h 1847704"/>
                <a:gd name="connsiteX19852" fmla="*/ 192685 w 1842380"/>
                <a:gd name="connsiteY19852" fmla="*/ 994908 h 1847704"/>
                <a:gd name="connsiteX19853" fmla="*/ 220907 w 1842380"/>
                <a:gd name="connsiteY19853" fmla="*/ 990648 h 1847704"/>
                <a:gd name="connsiteX19854" fmla="*/ 220907 w 1842380"/>
                <a:gd name="connsiteY19854" fmla="*/ 990648 h 1847704"/>
                <a:gd name="connsiteX19855" fmla="*/ 220907 w 1842380"/>
                <a:gd name="connsiteY19855" fmla="*/ 1036441 h 1847704"/>
                <a:gd name="connsiteX19856" fmla="*/ 220907 w 1842380"/>
                <a:gd name="connsiteY19856" fmla="*/ 1057741 h 1847704"/>
                <a:gd name="connsiteX19857" fmla="*/ 219842 w 1842380"/>
                <a:gd name="connsiteY19857" fmla="*/ 1057741 h 1847704"/>
                <a:gd name="connsiteX19858" fmla="*/ 220907 w 1842380"/>
                <a:gd name="connsiteY19858" fmla="*/ 1057741 h 1847704"/>
                <a:gd name="connsiteX19859" fmla="*/ 220907 w 1842380"/>
                <a:gd name="connsiteY19859" fmla="*/ 1079040 h 1847704"/>
                <a:gd name="connsiteX19860" fmla="*/ 206530 w 1842380"/>
                <a:gd name="connsiteY19860" fmla="*/ 1080105 h 1847704"/>
                <a:gd name="connsiteX19861" fmla="*/ 202270 w 1842380"/>
                <a:gd name="connsiteY19861" fmla="*/ 1049753 h 1847704"/>
                <a:gd name="connsiteX19862" fmla="*/ 220907 w 1842380"/>
                <a:gd name="connsiteY19862" fmla="*/ 1036441 h 1847704"/>
                <a:gd name="connsiteX19863" fmla="*/ 220907 w 1842380"/>
                <a:gd name="connsiteY19863" fmla="*/ 1036441 h 1847704"/>
                <a:gd name="connsiteX19864" fmla="*/ 220907 w 1842380"/>
                <a:gd name="connsiteY19864" fmla="*/ 1340487 h 1847704"/>
                <a:gd name="connsiteX19865" fmla="*/ 220907 w 1842380"/>
                <a:gd name="connsiteY19865" fmla="*/ 1367644 h 1847704"/>
                <a:gd name="connsiteX19866" fmla="*/ 201737 w 1842380"/>
                <a:gd name="connsiteY19866" fmla="*/ 1342617 h 1847704"/>
                <a:gd name="connsiteX19867" fmla="*/ 179373 w 1842380"/>
                <a:gd name="connsiteY19867" fmla="*/ 1383086 h 1847704"/>
                <a:gd name="connsiteX19868" fmla="*/ 179373 w 1842380"/>
                <a:gd name="connsiteY19868" fmla="*/ 1346877 h 1847704"/>
                <a:gd name="connsiteX19869" fmla="*/ 188425 w 1842380"/>
                <a:gd name="connsiteY19869" fmla="*/ 1324513 h 1847704"/>
                <a:gd name="connsiteX19870" fmla="*/ 179373 w 1842380"/>
                <a:gd name="connsiteY19870" fmla="*/ 1293097 h 1847704"/>
                <a:gd name="connsiteX19871" fmla="*/ 179373 w 1842380"/>
                <a:gd name="connsiteY19871" fmla="*/ 1267005 h 1847704"/>
                <a:gd name="connsiteX19872" fmla="*/ 205465 w 1842380"/>
                <a:gd name="connsiteY19872" fmla="*/ 1324513 h 1847704"/>
                <a:gd name="connsiteX19873" fmla="*/ 220907 w 1842380"/>
                <a:gd name="connsiteY19873" fmla="*/ 1340487 h 1847704"/>
                <a:gd name="connsiteX19874" fmla="*/ 220907 w 1842380"/>
                <a:gd name="connsiteY19874" fmla="*/ 1340487 h 1847704"/>
                <a:gd name="connsiteX19875" fmla="*/ 220907 w 1842380"/>
                <a:gd name="connsiteY19875" fmla="*/ 1407047 h 1847704"/>
                <a:gd name="connsiteX19876" fmla="*/ 220907 w 1842380"/>
                <a:gd name="connsiteY19876" fmla="*/ 1449646 h 1847704"/>
                <a:gd name="connsiteX19877" fmla="*/ 220907 w 1842380"/>
                <a:gd name="connsiteY19877" fmla="*/ 1493309 h 1847704"/>
                <a:gd name="connsiteX19878" fmla="*/ 220907 w 1842380"/>
                <a:gd name="connsiteY19878" fmla="*/ 1519401 h 1847704"/>
                <a:gd name="connsiteX19879" fmla="*/ 198543 w 1842380"/>
                <a:gd name="connsiteY19879" fmla="*/ 1484257 h 1847704"/>
                <a:gd name="connsiteX19880" fmla="*/ 191620 w 1842380"/>
                <a:gd name="connsiteY19880" fmla="*/ 1477335 h 1847704"/>
                <a:gd name="connsiteX19881" fmla="*/ 179373 w 1842380"/>
                <a:gd name="connsiteY19881" fmla="*/ 1465088 h 1847704"/>
                <a:gd name="connsiteX19882" fmla="*/ 179373 w 1842380"/>
                <a:gd name="connsiteY19882" fmla="*/ 1440061 h 1847704"/>
                <a:gd name="connsiteX19883" fmla="*/ 196413 w 1842380"/>
                <a:gd name="connsiteY19883" fmla="*/ 1460295 h 1847704"/>
                <a:gd name="connsiteX19884" fmla="*/ 196413 w 1842380"/>
                <a:gd name="connsiteY19884" fmla="*/ 1460295 h 1847704"/>
                <a:gd name="connsiteX19885" fmla="*/ 198543 w 1842380"/>
                <a:gd name="connsiteY19885" fmla="*/ 1461360 h 1847704"/>
                <a:gd name="connsiteX19886" fmla="*/ 220907 w 1842380"/>
                <a:gd name="connsiteY19886" fmla="*/ 1407047 h 1847704"/>
                <a:gd name="connsiteX19887" fmla="*/ 179373 w 1842380"/>
                <a:gd name="connsiteY19887" fmla="*/ 381491 h 1847704"/>
                <a:gd name="connsiteX19888" fmla="*/ 179373 w 1842380"/>
                <a:gd name="connsiteY19888" fmla="*/ 407583 h 1847704"/>
                <a:gd name="connsiteX19889" fmla="*/ 170321 w 1842380"/>
                <a:gd name="connsiteY19889" fmla="*/ 424622 h 1847704"/>
                <a:gd name="connsiteX19890" fmla="*/ 170321 w 1842380"/>
                <a:gd name="connsiteY19890" fmla="*/ 424622 h 1847704"/>
                <a:gd name="connsiteX19891" fmla="*/ 169256 w 1842380"/>
                <a:gd name="connsiteY19891" fmla="*/ 426752 h 1847704"/>
                <a:gd name="connsiteX19892" fmla="*/ 179373 w 1842380"/>
                <a:gd name="connsiteY19892" fmla="*/ 425687 h 1847704"/>
                <a:gd name="connsiteX19893" fmla="*/ 179373 w 1842380"/>
                <a:gd name="connsiteY19893" fmla="*/ 443791 h 1847704"/>
                <a:gd name="connsiteX19894" fmla="*/ 143165 w 1842380"/>
                <a:gd name="connsiteY19894" fmla="*/ 464026 h 1847704"/>
                <a:gd name="connsiteX19895" fmla="*/ 143165 w 1842380"/>
                <a:gd name="connsiteY19895" fmla="*/ 438999 h 1847704"/>
                <a:gd name="connsiteX19896" fmla="*/ 149022 w 1842380"/>
                <a:gd name="connsiteY19896" fmla="*/ 435804 h 1847704"/>
                <a:gd name="connsiteX19897" fmla="*/ 152217 w 1842380"/>
                <a:gd name="connsiteY19897" fmla="*/ 425687 h 1847704"/>
                <a:gd name="connsiteX19898" fmla="*/ 179373 w 1842380"/>
                <a:gd name="connsiteY19898" fmla="*/ 381491 h 1847704"/>
                <a:gd name="connsiteX19899" fmla="*/ 179373 w 1842380"/>
                <a:gd name="connsiteY19899" fmla="*/ 381491 h 1847704"/>
                <a:gd name="connsiteX19900" fmla="*/ 179373 w 1842380"/>
                <a:gd name="connsiteY19900" fmla="*/ 491715 h 1847704"/>
                <a:gd name="connsiteX19901" fmla="*/ 179373 w 1842380"/>
                <a:gd name="connsiteY19901" fmla="*/ 510884 h 1847704"/>
                <a:gd name="connsiteX19902" fmla="*/ 143697 w 1842380"/>
                <a:gd name="connsiteY19902" fmla="*/ 509819 h 1847704"/>
                <a:gd name="connsiteX19903" fmla="*/ 143697 w 1842380"/>
                <a:gd name="connsiteY19903" fmla="*/ 491715 h 1847704"/>
                <a:gd name="connsiteX19904" fmla="*/ 179373 w 1842380"/>
                <a:gd name="connsiteY19904" fmla="*/ 491715 h 1847704"/>
                <a:gd name="connsiteX19905" fmla="*/ 179373 w 1842380"/>
                <a:gd name="connsiteY19905" fmla="*/ 491715 h 1847704"/>
                <a:gd name="connsiteX19906" fmla="*/ 179373 w 1842380"/>
                <a:gd name="connsiteY19906" fmla="*/ 548157 h 1847704"/>
                <a:gd name="connsiteX19907" fmla="*/ 179373 w 1842380"/>
                <a:gd name="connsiteY19907" fmla="*/ 588626 h 1847704"/>
                <a:gd name="connsiteX19908" fmla="*/ 154347 w 1842380"/>
                <a:gd name="connsiteY19908" fmla="*/ 631224 h 1847704"/>
                <a:gd name="connsiteX19909" fmla="*/ 143165 w 1842380"/>
                <a:gd name="connsiteY19909" fmla="*/ 682875 h 1847704"/>
                <a:gd name="connsiteX19910" fmla="*/ 143165 w 1842380"/>
                <a:gd name="connsiteY19910" fmla="*/ 618445 h 1847704"/>
                <a:gd name="connsiteX19911" fmla="*/ 144230 w 1842380"/>
                <a:gd name="connsiteY19911" fmla="*/ 617380 h 1847704"/>
                <a:gd name="connsiteX19912" fmla="*/ 166594 w 1842380"/>
                <a:gd name="connsiteY19912" fmla="*/ 572119 h 1847704"/>
                <a:gd name="connsiteX19913" fmla="*/ 143165 w 1842380"/>
                <a:gd name="connsiteY19913" fmla="*/ 576379 h 1847704"/>
                <a:gd name="connsiteX19914" fmla="*/ 143165 w 1842380"/>
                <a:gd name="connsiteY19914" fmla="*/ 557210 h 1847704"/>
                <a:gd name="connsiteX19915" fmla="*/ 173516 w 1842380"/>
                <a:gd name="connsiteY19915" fmla="*/ 550287 h 1847704"/>
                <a:gd name="connsiteX19916" fmla="*/ 179373 w 1842380"/>
                <a:gd name="connsiteY19916" fmla="*/ 548157 h 1847704"/>
                <a:gd name="connsiteX19917" fmla="*/ 179373 w 1842380"/>
                <a:gd name="connsiteY19917" fmla="*/ 548157 h 1847704"/>
                <a:gd name="connsiteX19918" fmla="*/ 179373 w 1842380"/>
                <a:gd name="connsiteY19918" fmla="*/ 1267538 h 1847704"/>
                <a:gd name="connsiteX19919" fmla="*/ 179373 w 1842380"/>
                <a:gd name="connsiteY19919" fmla="*/ 1293629 h 1847704"/>
                <a:gd name="connsiteX19920" fmla="*/ 168191 w 1842380"/>
                <a:gd name="connsiteY19920" fmla="*/ 1277655 h 1847704"/>
                <a:gd name="connsiteX19921" fmla="*/ 143165 w 1842380"/>
                <a:gd name="connsiteY19921" fmla="*/ 1314928 h 1847704"/>
                <a:gd name="connsiteX19922" fmla="*/ 143165 w 1842380"/>
                <a:gd name="connsiteY19922" fmla="*/ 1283512 h 1847704"/>
                <a:gd name="connsiteX19923" fmla="*/ 155412 w 1842380"/>
                <a:gd name="connsiteY19923" fmla="*/ 1258486 h 1847704"/>
                <a:gd name="connsiteX19924" fmla="*/ 143165 w 1842380"/>
                <a:gd name="connsiteY19924" fmla="*/ 1215887 h 1847704"/>
                <a:gd name="connsiteX19925" fmla="*/ 143165 w 1842380"/>
                <a:gd name="connsiteY19925" fmla="*/ 1162107 h 1847704"/>
                <a:gd name="connsiteX19926" fmla="*/ 146360 w 1842380"/>
                <a:gd name="connsiteY19926" fmla="*/ 1193523 h 1847704"/>
                <a:gd name="connsiteX19927" fmla="*/ 172451 w 1842380"/>
                <a:gd name="connsiteY19927" fmla="*/ 1261148 h 1847704"/>
                <a:gd name="connsiteX19928" fmla="*/ 179373 w 1842380"/>
                <a:gd name="connsiteY19928" fmla="*/ 1267538 h 1847704"/>
                <a:gd name="connsiteX19929" fmla="*/ 179373 w 1842380"/>
                <a:gd name="connsiteY19929" fmla="*/ 1267538 h 1847704"/>
                <a:gd name="connsiteX19930" fmla="*/ 179373 w 1842380"/>
                <a:gd name="connsiteY19930" fmla="*/ 1347410 h 1847704"/>
                <a:gd name="connsiteX19931" fmla="*/ 179373 w 1842380"/>
                <a:gd name="connsiteY19931" fmla="*/ 1383618 h 1847704"/>
                <a:gd name="connsiteX19932" fmla="*/ 179373 w 1842380"/>
                <a:gd name="connsiteY19932" fmla="*/ 1441126 h 1847704"/>
                <a:gd name="connsiteX19933" fmla="*/ 179373 w 1842380"/>
                <a:gd name="connsiteY19933" fmla="*/ 1466153 h 1847704"/>
                <a:gd name="connsiteX19934" fmla="*/ 152217 w 1842380"/>
                <a:gd name="connsiteY19934" fmla="*/ 1419827 h 1847704"/>
                <a:gd name="connsiteX19935" fmla="*/ 145295 w 1842380"/>
                <a:gd name="connsiteY19935" fmla="*/ 1411840 h 1847704"/>
                <a:gd name="connsiteX19936" fmla="*/ 143165 w 1842380"/>
                <a:gd name="connsiteY19936" fmla="*/ 1409710 h 1847704"/>
                <a:gd name="connsiteX19937" fmla="*/ 143165 w 1842380"/>
                <a:gd name="connsiteY19937" fmla="*/ 1384683 h 1847704"/>
                <a:gd name="connsiteX19938" fmla="*/ 152217 w 1842380"/>
                <a:gd name="connsiteY19938" fmla="*/ 1395865 h 1847704"/>
                <a:gd name="connsiteX19939" fmla="*/ 152217 w 1842380"/>
                <a:gd name="connsiteY19939" fmla="*/ 1395865 h 1847704"/>
                <a:gd name="connsiteX19940" fmla="*/ 154347 w 1842380"/>
                <a:gd name="connsiteY19940" fmla="*/ 1396930 h 1847704"/>
                <a:gd name="connsiteX19941" fmla="*/ 179373 w 1842380"/>
                <a:gd name="connsiteY19941" fmla="*/ 1347410 h 1847704"/>
                <a:gd name="connsiteX19942" fmla="*/ 143697 w 1842380"/>
                <a:gd name="connsiteY19942" fmla="*/ 438999 h 1847704"/>
                <a:gd name="connsiteX19943" fmla="*/ 143697 w 1842380"/>
                <a:gd name="connsiteY19943" fmla="*/ 464026 h 1847704"/>
                <a:gd name="connsiteX19944" fmla="*/ 130385 w 1842380"/>
                <a:gd name="connsiteY19944" fmla="*/ 492247 h 1847704"/>
                <a:gd name="connsiteX19945" fmla="*/ 130385 w 1842380"/>
                <a:gd name="connsiteY19945" fmla="*/ 492247 h 1847704"/>
                <a:gd name="connsiteX19946" fmla="*/ 128788 w 1842380"/>
                <a:gd name="connsiteY19946" fmla="*/ 493845 h 1847704"/>
                <a:gd name="connsiteX19947" fmla="*/ 143165 w 1842380"/>
                <a:gd name="connsiteY19947" fmla="*/ 491715 h 1847704"/>
                <a:gd name="connsiteX19948" fmla="*/ 143165 w 1842380"/>
                <a:gd name="connsiteY19948" fmla="*/ 509819 h 1847704"/>
                <a:gd name="connsiteX19949" fmla="*/ 113878 w 1842380"/>
                <a:gd name="connsiteY19949" fmla="*/ 524728 h 1847704"/>
                <a:gd name="connsiteX19950" fmla="*/ 113878 w 1842380"/>
                <a:gd name="connsiteY19950" fmla="*/ 491182 h 1847704"/>
                <a:gd name="connsiteX19951" fmla="*/ 143697 w 1842380"/>
                <a:gd name="connsiteY19951" fmla="*/ 438999 h 1847704"/>
                <a:gd name="connsiteX19952" fmla="*/ 143697 w 1842380"/>
                <a:gd name="connsiteY19952" fmla="*/ 438999 h 1847704"/>
                <a:gd name="connsiteX19953" fmla="*/ 143697 w 1842380"/>
                <a:gd name="connsiteY19953" fmla="*/ 558275 h 1847704"/>
                <a:gd name="connsiteX19954" fmla="*/ 143697 w 1842380"/>
                <a:gd name="connsiteY19954" fmla="*/ 577444 h 1847704"/>
                <a:gd name="connsiteX19955" fmla="*/ 114411 w 1842380"/>
                <a:gd name="connsiteY19955" fmla="*/ 578509 h 1847704"/>
                <a:gd name="connsiteX19956" fmla="*/ 114411 w 1842380"/>
                <a:gd name="connsiteY19956" fmla="*/ 560405 h 1847704"/>
                <a:gd name="connsiteX19957" fmla="*/ 143697 w 1842380"/>
                <a:gd name="connsiteY19957" fmla="*/ 558275 h 1847704"/>
                <a:gd name="connsiteX19958" fmla="*/ 143697 w 1842380"/>
                <a:gd name="connsiteY19958" fmla="*/ 558275 h 1847704"/>
                <a:gd name="connsiteX19959" fmla="*/ 143697 w 1842380"/>
                <a:gd name="connsiteY19959" fmla="*/ 618977 h 1847704"/>
                <a:gd name="connsiteX19960" fmla="*/ 143697 w 1842380"/>
                <a:gd name="connsiteY19960" fmla="*/ 683407 h 1847704"/>
                <a:gd name="connsiteX19961" fmla="*/ 132515 w 1842380"/>
                <a:gd name="connsiteY19961" fmla="*/ 699382 h 1847704"/>
                <a:gd name="connsiteX19962" fmla="*/ 116541 w 1842380"/>
                <a:gd name="connsiteY19962" fmla="*/ 769137 h 1847704"/>
                <a:gd name="connsiteX19963" fmla="*/ 114411 w 1842380"/>
                <a:gd name="connsiteY19963" fmla="*/ 824515 h 1847704"/>
                <a:gd name="connsiteX19964" fmla="*/ 114411 w 1842380"/>
                <a:gd name="connsiteY19964" fmla="*/ 738785 h 1847704"/>
                <a:gd name="connsiteX19965" fmla="*/ 117606 w 1842380"/>
                <a:gd name="connsiteY19965" fmla="*/ 710564 h 1847704"/>
                <a:gd name="connsiteX19966" fmla="*/ 114411 w 1842380"/>
                <a:gd name="connsiteY19966" fmla="*/ 712694 h 1847704"/>
                <a:gd name="connsiteX19967" fmla="*/ 114411 w 1842380"/>
                <a:gd name="connsiteY19967" fmla="*/ 691395 h 1847704"/>
                <a:gd name="connsiteX19968" fmla="*/ 121333 w 1842380"/>
                <a:gd name="connsiteY19968" fmla="*/ 688200 h 1847704"/>
                <a:gd name="connsiteX19969" fmla="*/ 139437 w 1842380"/>
                <a:gd name="connsiteY19969" fmla="*/ 640809 h 1847704"/>
                <a:gd name="connsiteX19970" fmla="*/ 114411 w 1842380"/>
                <a:gd name="connsiteY19970" fmla="*/ 647731 h 1847704"/>
                <a:gd name="connsiteX19971" fmla="*/ 114411 w 1842380"/>
                <a:gd name="connsiteY19971" fmla="*/ 628562 h 1847704"/>
                <a:gd name="connsiteX19972" fmla="*/ 143697 w 1842380"/>
                <a:gd name="connsiteY19972" fmla="*/ 618977 h 1847704"/>
                <a:gd name="connsiteX19973" fmla="*/ 143697 w 1842380"/>
                <a:gd name="connsiteY19973" fmla="*/ 618977 h 1847704"/>
                <a:gd name="connsiteX19974" fmla="*/ 143697 w 1842380"/>
                <a:gd name="connsiteY19974" fmla="*/ 1161574 h 1847704"/>
                <a:gd name="connsiteX19975" fmla="*/ 143697 w 1842380"/>
                <a:gd name="connsiteY19975" fmla="*/ 1215355 h 1847704"/>
                <a:gd name="connsiteX19976" fmla="*/ 140502 w 1842380"/>
                <a:gd name="connsiteY19976" fmla="*/ 1211095 h 1847704"/>
                <a:gd name="connsiteX19977" fmla="*/ 114411 w 1842380"/>
                <a:gd name="connsiteY19977" fmla="*/ 1243576 h 1847704"/>
                <a:gd name="connsiteX19978" fmla="*/ 114411 w 1842380"/>
                <a:gd name="connsiteY19978" fmla="*/ 1216420 h 1847704"/>
                <a:gd name="connsiteX19979" fmla="*/ 130385 w 1842380"/>
                <a:gd name="connsiteY19979" fmla="*/ 1190328 h 1847704"/>
                <a:gd name="connsiteX19980" fmla="*/ 119203 w 1842380"/>
                <a:gd name="connsiteY19980" fmla="*/ 1140807 h 1847704"/>
                <a:gd name="connsiteX19981" fmla="*/ 114943 w 1842380"/>
                <a:gd name="connsiteY19981" fmla="*/ 1147730 h 1847704"/>
                <a:gd name="connsiteX19982" fmla="*/ 114943 w 1842380"/>
                <a:gd name="connsiteY19982" fmla="*/ 1058273 h 1847704"/>
                <a:gd name="connsiteX19983" fmla="*/ 126125 w 1842380"/>
                <a:gd name="connsiteY19983" fmla="*/ 1124833 h 1847704"/>
                <a:gd name="connsiteX19984" fmla="*/ 143697 w 1842380"/>
                <a:gd name="connsiteY19984" fmla="*/ 1161574 h 1847704"/>
                <a:gd name="connsiteX19985" fmla="*/ 143697 w 1842380"/>
                <a:gd name="connsiteY19985" fmla="*/ 1161574 h 1847704"/>
                <a:gd name="connsiteX19986" fmla="*/ 143697 w 1842380"/>
                <a:gd name="connsiteY19986" fmla="*/ 1282980 h 1847704"/>
                <a:gd name="connsiteX19987" fmla="*/ 143697 w 1842380"/>
                <a:gd name="connsiteY19987" fmla="*/ 1314396 h 1847704"/>
                <a:gd name="connsiteX19988" fmla="*/ 143697 w 1842380"/>
                <a:gd name="connsiteY19988" fmla="*/ 1384151 h 1847704"/>
                <a:gd name="connsiteX19989" fmla="*/ 143697 w 1842380"/>
                <a:gd name="connsiteY19989" fmla="*/ 1409177 h 1847704"/>
                <a:gd name="connsiteX19990" fmla="*/ 114411 w 1842380"/>
                <a:gd name="connsiteY19990" fmla="*/ 1357527 h 1847704"/>
                <a:gd name="connsiteX19991" fmla="*/ 114411 w 1842380"/>
                <a:gd name="connsiteY19991" fmla="*/ 1326110 h 1847704"/>
                <a:gd name="connsiteX19992" fmla="*/ 114411 w 1842380"/>
                <a:gd name="connsiteY19992" fmla="*/ 1327175 h 1847704"/>
                <a:gd name="connsiteX19993" fmla="*/ 114411 w 1842380"/>
                <a:gd name="connsiteY19993" fmla="*/ 1326110 h 1847704"/>
                <a:gd name="connsiteX19994" fmla="*/ 116541 w 1842380"/>
                <a:gd name="connsiteY19994" fmla="*/ 1328240 h 1847704"/>
                <a:gd name="connsiteX19995" fmla="*/ 143697 w 1842380"/>
                <a:gd name="connsiteY19995" fmla="*/ 1282980 h 1847704"/>
                <a:gd name="connsiteX19996" fmla="*/ 143697 w 1842380"/>
                <a:gd name="connsiteY19996" fmla="*/ 1282980 h 1847704"/>
                <a:gd name="connsiteX19997" fmla="*/ 114411 w 1842380"/>
                <a:gd name="connsiteY19997" fmla="*/ 1046559 h 1847704"/>
                <a:gd name="connsiteX19998" fmla="*/ 114411 w 1842380"/>
                <a:gd name="connsiteY19998" fmla="*/ 1016207 h 1847704"/>
                <a:gd name="connsiteX19999" fmla="*/ 114411 w 1842380"/>
                <a:gd name="connsiteY19999" fmla="*/ 1046559 h 1847704"/>
                <a:gd name="connsiteX20000" fmla="*/ 114411 w 1842380"/>
                <a:gd name="connsiteY20000" fmla="*/ 490650 h 1847704"/>
                <a:gd name="connsiteX20001" fmla="*/ 114411 w 1842380"/>
                <a:gd name="connsiteY20001" fmla="*/ 524196 h 1847704"/>
                <a:gd name="connsiteX20002" fmla="*/ 102164 w 1842380"/>
                <a:gd name="connsiteY20002" fmla="*/ 542300 h 1847704"/>
                <a:gd name="connsiteX20003" fmla="*/ 102164 w 1842380"/>
                <a:gd name="connsiteY20003" fmla="*/ 511949 h 1847704"/>
                <a:gd name="connsiteX20004" fmla="*/ 110151 w 1842380"/>
                <a:gd name="connsiteY20004" fmla="*/ 503962 h 1847704"/>
                <a:gd name="connsiteX20005" fmla="*/ 112281 w 1842380"/>
                <a:gd name="connsiteY20005" fmla="*/ 494909 h 1847704"/>
                <a:gd name="connsiteX20006" fmla="*/ 114411 w 1842380"/>
                <a:gd name="connsiteY20006" fmla="*/ 490650 h 1847704"/>
                <a:gd name="connsiteX20007" fmla="*/ 114411 w 1842380"/>
                <a:gd name="connsiteY20007" fmla="*/ 490650 h 1847704"/>
                <a:gd name="connsiteX20008" fmla="*/ 114411 w 1842380"/>
                <a:gd name="connsiteY20008" fmla="*/ 560405 h 1847704"/>
                <a:gd name="connsiteX20009" fmla="*/ 114411 w 1842380"/>
                <a:gd name="connsiteY20009" fmla="*/ 578509 h 1847704"/>
                <a:gd name="connsiteX20010" fmla="*/ 102164 w 1842380"/>
                <a:gd name="connsiteY20010" fmla="*/ 581704 h 1847704"/>
                <a:gd name="connsiteX20011" fmla="*/ 102164 w 1842380"/>
                <a:gd name="connsiteY20011" fmla="*/ 562534 h 1847704"/>
                <a:gd name="connsiteX20012" fmla="*/ 114411 w 1842380"/>
                <a:gd name="connsiteY20012" fmla="*/ 560405 h 1847704"/>
                <a:gd name="connsiteX20013" fmla="*/ 114411 w 1842380"/>
                <a:gd name="connsiteY20013" fmla="*/ 560405 h 1847704"/>
                <a:gd name="connsiteX20014" fmla="*/ 114411 w 1842380"/>
                <a:gd name="connsiteY20014" fmla="*/ 628029 h 1847704"/>
                <a:gd name="connsiteX20015" fmla="*/ 114411 w 1842380"/>
                <a:gd name="connsiteY20015" fmla="*/ 647199 h 1847704"/>
                <a:gd name="connsiteX20016" fmla="*/ 102164 w 1842380"/>
                <a:gd name="connsiteY20016" fmla="*/ 648264 h 1847704"/>
                <a:gd name="connsiteX20017" fmla="*/ 102164 w 1842380"/>
                <a:gd name="connsiteY20017" fmla="*/ 630159 h 1847704"/>
                <a:gd name="connsiteX20018" fmla="*/ 114411 w 1842380"/>
                <a:gd name="connsiteY20018" fmla="*/ 628029 h 1847704"/>
                <a:gd name="connsiteX20019" fmla="*/ 114411 w 1842380"/>
                <a:gd name="connsiteY20019" fmla="*/ 628029 h 1847704"/>
                <a:gd name="connsiteX20020" fmla="*/ 114411 w 1842380"/>
                <a:gd name="connsiteY20020" fmla="*/ 690862 h 1847704"/>
                <a:gd name="connsiteX20021" fmla="*/ 114411 w 1842380"/>
                <a:gd name="connsiteY20021" fmla="*/ 712161 h 1847704"/>
                <a:gd name="connsiteX20022" fmla="*/ 102164 w 1842380"/>
                <a:gd name="connsiteY20022" fmla="*/ 715356 h 1847704"/>
                <a:gd name="connsiteX20023" fmla="*/ 102164 w 1842380"/>
                <a:gd name="connsiteY20023" fmla="*/ 695122 h 1847704"/>
                <a:gd name="connsiteX20024" fmla="*/ 114411 w 1842380"/>
                <a:gd name="connsiteY20024" fmla="*/ 690862 h 1847704"/>
                <a:gd name="connsiteX20025" fmla="*/ 114411 w 1842380"/>
                <a:gd name="connsiteY20025" fmla="*/ 690862 h 1847704"/>
                <a:gd name="connsiteX20026" fmla="*/ 114411 w 1842380"/>
                <a:gd name="connsiteY20026" fmla="*/ 738253 h 1847704"/>
                <a:gd name="connsiteX20027" fmla="*/ 114411 w 1842380"/>
                <a:gd name="connsiteY20027" fmla="*/ 823982 h 1847704"/>
                <a:gd name="connsiteX20028" fmla="*/ 105359 w 1842380"/>
                <a:gd name="connsiteY20028" fmla="*/ 839956 h 1847704"/>
                <a:gd name="connsiteX20029" fmla="*/ 102164 w 1842380"/>
                <a:gd name="connsiteY20029" fmla="*/ 910776 h 1847704"/>
                <a:gd name="connsiteX20030" fmla="*/ 102164 w 1842380"/>
                <a:gd name="connsiteY20030" fmla="*/ 801618 h 1847704"/>
                <a:gd name="connsiteX20031" fmla="*/ 102164 w 1842380"/>
                <a:gd name="connsiteY20031" fmla="*/ 781384 h 1847704"/>
                <a:gd name="connsiteX20032" fmla="*/ 102164 w 1842380"/>
                <a:gd name="connsiteY20032" fmla="*/ 781384 h 1847704"/>
                <a:gd name="connsiteX20033" fmla="*/ 102164 w 1842380"/>
                <a:gd name="connsiteY20033" fmla="*/ 759019 h 1847704"/>
                <a:gd name="connsiteX20034" fmla="*/ 103229 w 1842380"/>
                <a:gd name="connsiteY20034" fmla="*/ 759019 h 1847704"/>
                <a:gd name="connsiteX20035" fmla="*/ 114411 w 1842380"/>
                <a:gd name="connsiteY20035" fmla="*/ 738253 h 1847704"/>
                <a:gd name="connsiteX20036" fmla="*/ 114411 w 1842380"/>
                <a:gd name="connsiteY20036" fmla="*/ 738253 h 1847704"/>
                <a:gd name="connsiteX20037" fmla="*/ 114411 w 1842380"/>
                <a:gd name="connsiteY20037" fmla="*/ 1016207 h 1847704"/>
                <a:gd name="connsiteX20038" fmla="*/ 114411 w 1842380"/>
                <a:gd name="connsiteY20038" fmla="*/ 1046559 h 1847704"/>
                <a:gd name="connsiteX20039" fmla="*/ 112281 w 1842380"/>
                <a:gd name="connsiteY20039" fmla="*/ 1054546 h 1847704"/>
                <a:gd name="connsiteX20040" fmla="*/ 114411 w 1842380"/>
                <a:gd name="connsiteY20040" fmla="*/ 1057741 h 1847704"/>
                <a:gd name="connsiteX20041" fmla="*/ 114411 w 1842380"/>
                <a:gd name="connsiteY20041" fmla="*/ 1147730 h 1847704"/>
                <a:gd name="connsiteX20042" fmla="*/ 102164 w 1842380"/>
                <a:gd name="connsiteY20042" fmla="*/ 1159977 h 1847704"/>
                <a:gd name="connsiteX20043" fmla="*/ 102164 w 1842380"/>
                <a:gd name="connsiteY20043" fmla="*/ 1131755 h 1847704"/>
                <a:gd name="connsiteX20044" fmla="*/ 110151 w 1842380"/>
                <a:gd name="connsiteY20044" fmla="*/ 1119508 h 1847704"/>
                <a:gd name="connsiteX20045" fmla="*/ 103229 w 1842380"/>
                <a:gd name="connsiteY20045" fmla="*/ 1069988 h 1847704"/>
                <a:gd name="connsiteX20046" fmla="*/ 102164 w 1842380"/>
                <a:gd name="connsiteY20046" fmla="*/ 1071053 h 1847704"/>
                <a:gd name="connsiteX20047" fmla="*/ 102164 w 1842380"/>
                <a:gd name="connsiteY20047" fmla="*/ 912374 h 1847704"/>
                <a:gd name="connsiteX20048" fmla="*/ 103229 w 1842380"/>
                <a:gd name="connsiteY20048" fmla="*/ 982128 h 1847704"/>
                <a:gd name="connsiteX20049" fmla="*/ 114411 w 1842380"/>
                <a:gd name="connsiteY20049" fmla="*/ 1016207 h 1847704"/>
                <a:gd name="connsiteX20050" fmla="*/ 114411 w 1842380"/>
                <a:gd name="connsiteY20050" fmla="*/ 1016207 h 1847704"/>
                <a:gd name="connsiteX20051" fmla="*/ 114411 w 1842380"/>
                <a:gd name="connsiteY20051" fmla="*/ 1216952 h 1847704"/>
                <a:gd name="connsiteX20052" fmla="*/ 114411 w 1842380"/>
                <a:gd name="connsiteY20052" fmla="*/ 1244109 h 1847704"/>
                <a:gd name="connsiteX20053" fmla="*/ 102164 w 1842380"/>
                <a:gd name="connsiteY20053" fmla="*/ 1261148 h 1847704"/>
                <a:gd name="connsiteX20054" fmla="*/ 102164 w 1842380"/>
                <a:gd name="connsiteY20054" fmla="*/ 1230797 h 1847704"/>
                <a:gd name="connsiteX20055" fmla="*/ 114411 w 1842380"/>
                <a:gd name="connsiteY20055" fmla="*/ 1216952 h 1847704"/>
                <a:gd name="connsiteX20056" fmla="*/ 114411 w 1842380"/>
                <a:gd name="connsiteY20056" fmla="*/ 1216952 h 1847704"/>
                <a:gd name="connsiteX20057" fmla="*/ 114411 w 1842380"/>
                <a:gd name="connsiteY20057" fmla="*/ 1326110 h 1847704"/>
                <a:gd name="connsiteX20058" fmla="*/ 114411 w 1842380"/>
                <a:gd name="connsiteY20058" fmla="*/ 1357527 h 1847704"/>
                <a:gd name="connsiteX20059" fmla="*/ 113346 w 1842380"/>
                <a:gd name="connsiteY20059" fmla="*/ 1350604 h 1847704"/>
                <a:gd name="connsiteX20060" fmla="*/ 106424 w 1842380"/>
                <a:gd name="connsiteY20060" fmla="*/ 1342617 h 1847704"/>
                <a:gd name="connsiteX20061" fmla="*/ 102164 w 1842380"/>
                <a:gd name="connsiteY20061" fmla="*/ 1335695 h 1847704"/>
                <a:gd name="connsiteX20062" fmla="*/ 102164 w 1842380"/>
                <a:gd name="connsiteY20062" fmla="*/ 1305344 h 1847704"/>
                <a:gd name="connsiteX20063" fmla="*/ 114411 w 1842380"/>
                <a:gd name="connsiteY20063" fmla="*/ 1326110 h 1847704"/>
                <a:gd name="connsiteX20064" fmla="*/ 101631 w 1842380"/>
                <a:gd name="connsiteY20064" fmla="*/ 511949 h 1847704"/>
                <a:gd name="connsiteX20065" fmla="*/ 101631 w 1842380"/>
                <a:gd name="connsiteY20065" fmla="*/ 542300 h 1847704"/>
                <a:gd name="connsiteX20066" fmla="*/ 94709 w 1842380"/>
                <a:gd name="connsiteY20066" fmla="*/ 562534 h 1847704"/>
                <a:gd name="connsiteX20067" fmla="*/ 94709 w 1842380"/>
                <a:gd name="connsiteY20067" fmla="*/ 562534 h 1847704"/>
                <a:gd name="connsiteX20068" fmla="*/ 94709 w 1842380"/>
                <a:gd name="connsiteY20068" fmla="*/ 564664 h 1847704"/>
                <a:gd name="connsiteX20069" fmla="*/ 101631 w 1842380"/>
                <a:gd name="connsiteY20069" fmla="*/ 562534 h 1847704"/>
                <a:gd name="connsiteX20070" fmla="*/ 101631 w 1842380"/>
                <a:gd name="connsiteY20070" fmla="*/ 581704 h 1847704"/>
                <a:gd name="connsiteX20071" fmla="*/ 81397 w 1842380"/>
                <a:gd name="connsiteY20071" fmla="*/ 597678 h 1847704"/>
                <a:gd name="connsiteX20072" fmla="*/ 81397 w 1842380"/>
                <a:gd name="connsiteY20072" fmla="*/ 555080 h 1847704"/>
                <a:gd name="connsiteX20073" fmla="*/ 101631 w 1842380"/>
                <a:gd name="connsiteY20073" fmla="*/ 511949 h 1847704"/>
                <a:gd name="connsiteX20074" fmla="*/ 101631 w 1842380"/>
                <a:gd name="connsiteY20074" fmla="*/ 511949 h 1847704"/>
                <a:gd name="connsiteX20075" fmla="*/ 101631 w 1842380"/>
                <a:gd name="connsiteY20075" fmla="*/ 630159 h 1847704"/>
                <a:gd name="connsiteX20076" fmla="*/ 101631 w 1842380"/>
                <a:gd name="connsiteY20076" fmla="*/ 648264 h 1847704"/>
                <a:gd name="connsiteX20077" fmla="*/ 81397 w 1842380"/>
                <a:gd name="connsiteY20077" fmla="*/ 652524 h 1847704"/>
                <a:gd name="connsiteX20078" fmla="*/ 81397 w 1842380"/>
                <a:gd name="connsiteY20078" fmla="*/ 633354 h 1847704"/>
                <a:gd name="connsiteX20079" fmla="*/ 101631 w 1842380"/>
                <a:gd name="connsiteY20079" fmla="*/ 630159 h 1847704"/>
                <a:gd name="connsiteX20080" fmla="*/ 101631 w 1842380"/>
                <a:gd name="connsiteY20080" fmla="*/ 630159 h 1847704"/>
                <a:gd name="connsiteX20081" fmla="*/ 101631 w 1842380"/>
                <a:gd name="connsiteY20081" fmla="*/ 695654 h 1847704"/>
                <a:gd name="connsiteX20082" fmla="*/ 101631 w 1842380"/>
                <a:gd name="connsiteY20082" fmla="*/ 715889 h 1847704"/>
                <a:gd name="connsiteX20083" fmla="*/ 81397 w 1842380"/>
                <a:gd name="connsiteY20083" fmla="*/ 720148 h 1847704"/>
                <a:gd name="connsiteX20084" fmla="*/ 81397 w 1842380"/>
                <a:gd name="connsiteY20084" fmla="*/ 702044 h 1847704"/>
                <a:gd name="connsiteX20085" fmla="*/ 101631 w 1842380"/>
                <a:gd name="connsiteY20085" fmla="*/ 695654 h 1847704"/>
                <a:gd name="connsiteX20086" fmla="*/ 101631 w 1842380"/>
                <a:gd name="connsiteY20086" fmla="*/ 695654 h 1847704"/>
                <a:gd name="connsiteX20087" fmla="*/ 101631 w 1842380"/>
                <a:gd name="connsiteY20087" fmla="*/ 758487 h 1847704"/>
                <a:gd name="connsiteX20088" fmla="*/ 101631 w 1842380"/>
                <a:gd name="connsiteY20088" fmla="*/ 780851 h 1847704"/>
                <a:gd name="connsiteX20089" fmla="*/ 81397 w 1842380"/>
                <a:gd name="connsiteY20089" fmla="*/ 789903 h 1847704"/>
                <a:gd name="connsiteX20090" fmla="*/ 81397 w 1842380"/>
                <a:gd name="connsiteY20090" fmla="*/ 769669 h 1847704"/>
                <a:gd name="connsiteX20091" fmla="*/ 101631 w 1842380"/>
                <a:gd name="connsiteY20091" fmla="*/ 758487 h 1847704"/>
                <a:gd name="connsiteX20092" fmla="*/ 101631 w 1842380"/>
                <a:gd name="connsiteY20092" fmla="*/ 758487 h 1847704"/>
                <a:gd name="connsiteX20093" fmla="*/ 101631 w 1842380"/>
                <a:gd name="connsiteY20093" fmla="*/ 801618 h 1847704"/>
                <a:gd name="connsiteX20094" fmla="*/ 101631 w 1842380"/>
                <a:gd name="connsiteY20094" fmla="*/ 910776 h 1847704"/>
                <a:gd name="connsiteX20095" fmla="*/ 101631 w 1842380"/>
                <a:gd name="connsiteY20095" fmla="*/ 911841 h 1847704"/>
                <a:gd name="connsiteX20096" fmla="*/ 101631 w 1842380"/>
                <a:gd name="connsiteY20096" fmla="*/ 912906 h 1847704"/>
                <a:gd name="connsiteX20097" fmla="*/ 101631 w 1842380"/>
                <a:gd name="connsiteY20097" fmla="*/ 1071585 h 1847704"/>
                <a:gd name="connsiteX20098" fmla="*/ 81397 w 1842380"/>
                <a:gd name="connsiteY20098" fmla="*/ 1090754 h 1847704"/>
                <a:gd name="connsiteX20099" fmla="*/ 81397 w 1842380"/>
                <a:gd name="connsiteY20099" fmla="*/ 1065728 h 1847704"/>
                <a:gd name="connsiteX20100" fmla="*/ 95774 w 1842380"/>
                <a:gd name="connsiteY20100" fmla="*/ 1048688 h 1847704"/>
                <a:gd name="connsiteX20101" fmla="*/ 92579 w 1842380"/>
                <a:gd name="connsiteY20101" fmla="*/ 998103 h 1847704"/>
                <a:gd name="connsiteX20102" fmla="*/ 81397 w 1842380"/>
                <a:gd name="connsiteY20102" fmla="*/ 1008220 h 1847704"/>
                <a:gd name="connsiteX20103" fmla="*/ 81397 w 1842380"/>
                <a:gd name="connsiteY20103" fmla="*/ 983726 h 1847704"/>
                <a:gd name="connsiteX20104" fmla="*/ 88319 w 1842380"/>
                <a:gd name="connsiteY20104" fmla="*/ 975739 h 1847704"/>
                <a:gd name="connsiteX20105" fmla="*/ 89384 w 1842380"/>
                <a:gd name="connsiteY20105" fmla="*/ 925153 h 1847704"/>
                <a:gd name="connsiteX20106" fmla="*/ 81397 w 1842380"/>
                <a:gd name="connsiteY20106" fmla="*/ 933140 h 1847704"/>
                <a:gd name="connsiteX20107" fmla="*/ 81397 w 1842380"/>
                <a:gd name="connsiteY20107" fmla="*/ 908114 h 1847704"/>
                <a:gd name="connsiteX20108" fmla="*/ 87254 w 1842380"/>
                <a:gd name="connsiteY20108" fmla="*/ 902257 h 1847704"/>
                <a:gd name="connsiteX20109" fmla="*/ 93112 w 1842380"/>
                <a:gd name="connsiteY20109" fmla="*/ 852736 h 1847704"/>
                <a:gd name="connsiteX20110" fmla="*/ 81929 w 1842380"/>
                <a:gd name="connsiteY20110" fmla="*/ 860723 h 1847704"/>
                <a:gd name="connsiteX20111" fmla="*/ 81929 w 1842380"/>
                <a:gd name="connsiteY20111" fmla="*/ 838359 h 1847704"/>
                <a:gd name="connsiteX20112" fmla="*/ 92047 w 1842380"/>
                <a:gd name="connsiteY20112" fmla="*/ 830372 h 1847704"/>
                <a:gd name="connsiteX20113" fmla="*/ 101631 w 1842380"/>
                <a:gd name="connsiteY20113" fmla="*/ 801618 h 1847704"/>
                <a:gd name="connsiteX20114" fmla="*/ 101631 w 1842380"/>
                <a:gd name="connsiteY20114" fmla="*/ 801618 h 1847704"/>
                <a:gd name="connsiteX20115" fmla="*/ 101631 w 1842380"/>
                <a:gd name="connsiteY20115" fmla="*/ 1132288 h 1847704"/>
                <a:gd name="connsiteX20116" fmla="*/ 101631 w 1842380"/>
                <a:gd name="connsiteY20116" fmla="*/ 1160509 h 1847704"/>
                <a:gd name="connsiteX20117" fmla="*/ 81397 w 1842380"/>
                <a:gd name="connsiteY20117" fmla="*/ 1179679 h 1847704"/>
                <a:gd name="connsiteX20118" fmla="*/ 81397 w 1842380"/>
                <a:gd name="connsiteY20118" fmla="*/ 1154652 h 1847704"/>
                <a:gd name="connsiteX20119" fmla="*/ 101631 w 1842380"/>
                <a:gd name="connsiteY20119" fmla="*/ 1132288 h 1847704"/>
                <a:gd name="connsiteX20120" fmla="*/ 101631 w 1842380"/>
                <a:gd name="connsiteY20120" fmla="*/ 1132288 h 1847704"/>
                <a:gd name="connsiteX20121" fmla="*/ 101631 w 1842380"/>
                <a:gd name="connsiteY20121" fmla="*/ 1230264 h 1847704"/>
                <a:gd name="connsiteX20122" fmla="*/ 101631 w 1842380"/>
                <a:gd name="connsiteY20122" fmla="*/ 1260615 h 1847704"/>
                <a:gd name="connsiteX20123" fmla="*/ 101631 w 1842380"/>
                <a:gd name="connsiteY20123" fmla="*/ 1305876 h 1847704"/>
                <a:gd name="connsiteX20124" fmla="*/ 101631 w 1842380"/>
                <a:gd name="connsiteY20124" fmla="*/ 1336228 h 1847704"/>
                <a:gd name="connsiteX20125" fmla="*/ 81397 w 1842380"/>
                <a:gd name="connsiteY20125" fmla="*/ 1296824 h 1847704"/>
                <a:gd name="connsiteX20126" fmla="*/ 81397 w 1842380"/>
                <a:gd name="connsiteY20126" fmla="*/ 1253161 h 1847704"/>
                <a:gd name="connsiteX20127" fmla="*/ 82462 w 1842380"/>
                <a:gd name="connsiteY20127" fmla="*/ 1255291 h 1847704"/>
                <a:gd name="connsiteX20128" fmla="*/ 82462 w 1842380"/>
                <a:gd name="connsiteY20128" fmla="*/ 1254226 h 1847704"/>
                <a:gd name="connsiteX20129" fmla="*/ 83527 w 1842380"/>
                <a:gd name="connsiteY20129" fmla="*/ 1256356 h 1847704"/>
                <a:gd name="connsiteX20130" fmla="*/ 101631 w 1842380"/>
                <a:gd name="connsiteY20130" fmla="*/ 1230264 h 1847704"/>
                <a:gd name="connsiteX20131" fmla="*/ 81397 w 1842380"/>
                <a:gd name="connsiteY20131" fmla="*/ 555080 h 1847704"/>
                <a:gd name="connsiteX20132" fmla="*/ 81397 w 1842380"/>
                <a:gd name="connsiteY20132" fmla="*/ 597678 h 1847704"/>
                <a:gd name="connsiteX20133" fmla="*/ 67020 w 1842380"/>
                <a:gd name="connsiteY20133" fmla="*/ 637082 h 1847704"/>
                <a:gd name="connsiteX20134" fmla="*/ 67020 w 1842380"/>
                <a:gd name="connsiteY20134" fmla="*/ 637082 h 1847704"/>
                <a:gd name="connsiteX20135" fmla="*/ 67020 w 1842380"/>
                <a:gd name="connsiteY20135" fmla="*/ 639212 h 1847704"/>
                <a:gd name="connsiteX20136" fmla="*/ 81397 w 1842380"/>
                <a:gd name="connsiteY20136" fmla="*/ 633354 h 1847704"/>
                <a:gd name="connsiteX20137" fmla="*/ 81397 w 1842380"/>
                <a:gd name="connsiteY20137" fmla="*/ 652524 h 1847704"/>
                <a:gd name="connsiteX20138" fmla="*/ 44123 w 1842380"/>
                <a:gd name="connsiteY20138" fmla="*/ 712161 h 1847704"/>
                <a:gd name="connsiteX20139" fmla="*/ 45188 w 1842380"/>
                <a:gd name="connsiteY20139" fmla="*/ 712161 h 1847704"/>
                <a:gd name="connsiteX20140" fmla="*/ 45188 w 1842380"/>
                <a:gd name="connsiteY20140" fmla="*/ 714291 h 1847704"/>
                <a:gd name="connsiteX20141" fmla="*/ 81397 w 1842380"/>
                <a:gd name="connsiteY20141" fmla="*/ 702044 h 1847704"/>
                <a:gd name="connsiteX20142" fmla="*/ 81397 w 1842380"/>
                <a:gd name="connsiteY20142" fmla="*/ 720148 h 1847704"/>
                <a:gd name="connsiteX20143" fmla="*/ 29746 w 1842380"/>
                <a:gd name="connsiteY20143" fmla="*/ 789903 h 1847704"/>
                <a:gd name="connsiteX20144" fmla="*/ 29746 w 1842380"/>
                <a:gd name="connsiteY20144" fmla="*/ 789903 h 1847704"/>
                <a:gd name="connsiteX20145" fmla="*/ 29746 w 1842380"/>
                <a:gd name="connsiteY20145" fmla="*/ 792033 h 1847704"/>
                <a:gd name="connsiteX20146" fmla="*/ 81397 w 1842380"/>
                <a:gd name="connsiteY20146" fmla="*/ 769669 h 1847704"/>
                <a:gd name="connsiteX20147" fmla="*/ 81397 w 1842380"/>
                <a:gd name="connsiteY20147" fmla="*/ 789903 h 1847704"/>
                <a:gd name="connsiteX20148" fmla="*/ 21759 w 1842380"/>
                <a:gd name="connsiteY20148" fmla="*/ 868710 h 1847704"/>
                <a:gd name="connsiteX20149" fmla="*/ 21759 w 1842380"/>
                <a:gd name="connsiteY20149" fmla="*/ 867645 h 1847704"/>
                <a:gd name="connsiteX20150" fmla="*/ 21759 w 1842380"/>
                <a:gd name="connsiteY20150" fmla="*/ 869775 h 1847704"/>
                <a:gd name="connsiteX20151" fmla="*/ 81397 w 1842380"/>
                <a:gd name="connsiteY20151" fmla="*/ 838359 h 1847704"/>
                <a:gd name="connsiteX20152" fmla="*/ 81397 w 1842380"/>
                <a:gd name="connsiteY20152" fmla="*/ 860723 h 1847704"/>
                <a:gd name="connsiteX20153" fmla="*/ 19629 w 1842380"/>
                <a:gd name="connsiteY20153" fmla="*/ 947517 h 1847704"/>
                <a:gd name="connsiteX20154" fmla="*/ 20694 w 1842380"/>
                <a:gd name="connsiteY20154" fmla="*/ 946452 h 1847704"/>
                <a:gd name="connsiteX20155" fmla="*/ 20694 w 1842380"/>
                <a:gd name="connsiteY20155" fmla="*/ 948582 h 1847704"/>
                <a:gd name="connsiteX20156" fmla="*/ 81397 w 1842380"/>
                <a:gd name="connsiteY20156" fmla="*/ 908114 h 1847704"/>
                <a:gd name="connsiteX20157" fmla="*/ 81397 w 1842380"/>
                <a:gd name="connsiteY20157" fmla="*/ 933140 h 1847704"/>
                <a:gd name="connsiteX20158" fmla="*/ 24954 w 1842380"/>
                <a:gd name="connsiteY20158" fmla="*/ 1025259 h 1847704"/>
                <a:gd name="connsiteX20159" fmla="*/ 24954 w 1842380"/>
                <a:gd name="connsiteY20159" fmla="*/ 1025259 h 1847704"/>
                <a:gd name="connsiteX20160" fmla="*/ 26019 w 1842380"/>
                <a:gd name="connsiteY20160" fmla="*/ 1027389 h 1847704"/>
                <a:gd name="connsiteX20161" fmla="*/ 81397 w 1842380"/>
                <a:gd name="connsiteY20161" fmla="*/ 983726 h 1847704"/>
                <a:gd name="connsiteX20162" fmla="*/ 81397 w 1842380"/>
                <a:gd name="connsiteY20162" fmla="*/ 1008752 h 1847704"/>
                <a:gd name="connsiteX20163" fmla="*/ 37734 w 1842380"/>
                <a:gd name="connsiteY20163" fmla="*/ 1103534 h 1847704"/>
                <a:gd name="connsiteX20164" fmla="*/ 37734 w 1842380"/>
                <a:gd name="connsiteY20164" fmla="*/ 1103534 h 1847704"/>
                <a:gd name="connsiteX20165" fmla="*/ 38799 w 1842380"/>
                <a:gd name="connsiteY20165" fmla="*/ 1105664 h 1847704"/>
                <a:gd name="connsiteX20166" fmla="*/ 81397 w 1842380"/>
                <a:gd name="connsiteY20166" fmla="*/ 1066260 h 1847704"/>
                <a:gd name="connsiteX20167" fmla="*/ 81397 w 1842380"/>
                <a:gd name="connsiteY20167" fmla="*/ 1091287 h 1847704"/>
                <a:gd name="connsiteX20168" fmla="*/ 56370 w 1842380"/>
                <a:gd name="connsiteY20168" fmla="*/ 1180211 h 1847704"/>
                <a:gd name="connsiteX20169" fmla="*/ 56370 w 1842380"/>
                <a:gd name="connsiteY20169" fmla="*/ 1180211 h 1847704"/>
                <a:gd name="connsiteX20170" fmla="*/ 57435 w 1842380"/>
                <a:gd name="connsiteY20170" fmla="*/ 1182341 h 1847704"/>
                <a:gd name="connsiteX20171" fmla="*/ 80864 w 1842380"/>
                <a:gd name="connsiteY20171" fmla="*/ 1155184 h 1847704"/>
                <a:gd name="connsiteX20172" fmla="*/ 80864 w 1842380"/>
                <a:gd name="connsiteY20172" fmla="*/ 1180211 h 1847704"/>
                <a:gd name="connsiteX20173" fmla="*/ 80864 w 1842380"/>
                <a:gd name="connsiteY20173" fmla="*/ 1253161 h 1847704"/>
                <a:gd name="connsiteX20174" fmla="*/ 80864 w 1842380"/>
                <a:gd name="connsiteY20174" fmla="*/ 1296824 h 1847704"/>
                <a:gd name="connsiteX20175" fmla="*/ 77670 w 1842380"/>
                <a:gd name="connsiteY20175" fmla="*/ 1277655 h 1847704"/>
                <a:gd name="connsiteX20176" fmla="*/ 71812 w 1842380"/>
                <a:gd name="connsiteY20176" fmla="*/ 1269668 h 1847704"/>
                <a:gd name="connsiteX20177" fmla="*/ 50513 w 1842380"/>
                <a:gd name="connsiteY20177" fmla="*/ 1203108 h 1847704"/>
                <a:gd name="connsiteX20178" fmla="*/ 46253 w 1842380"/>
                <a:gd name="connsiteY20178" fmla="*/ 1194055 h 1847704"/>
                <a:gd name="connsiteX20179" fmla="*/ 29214 w 1842380"/>
                <a:gd name="connsiteY20179" fmla="*/ 1125366 h 1847704"/>
                <a:gd name="connsiteX20180" fmla="*/ 26552 w 1842380"/>
                <a:gd name="connsiteY20180" fmla="*/ 1116846 h 1847704"/>
                <a:gd name="connsiteX20181" fmla="*/ 16434 w 1842380"/>
                <a:gd name="connsiteY20181" fmla="*/ 1046559 h 1847704"/>
                <a:gd name="connsiteX20182" fmla="*/ 13240 w 1842380"/>
                <a:gd name="connsiteY20182" fmla="*/ 1037506 h 1847704"/>
                <a:gd name="connsiteX20183" fmla="*/ 8447 w 1842380"/>
                <a:gd name="connsiteY20183" fmla="*/ 967752 h 1847704"/>
                <a:gd name="connsiteX20184" fmla="*/ 6317 w 1842380"/>
                <a:gd name="connsiteY20184" fmla="*/ 957634 h 1847704"/>
                <a:gd name="connsiteX20185" fmla="*/ 8447 w 1842380"/>
                <a:gd name="connsiteY20185" fmla="*/ 887880 h 1847704"/>
                <a:gd name="connsiteX20186" fmla="*/ 7382 w 1842380"/>
                <a:gd name="connsiteY20186" fmla="*/ 877762 h 1847704"/>
                <a:gd name="connsiteX20187" fmla="*/ 15369 w 1842380"/>
                <a:gd name="connsiteY20187" fmla="*/ 808008 h 1847704"/>
                <a:gd name="connsiteX20188" fmla="*/ 14305 w 1842380"/>
                <a:gd name="connsiteY20188" fmla="*/ 797891 h 1847704"/>
                <a:gd name="connsiteX20189" fmla="*/ 28681 w 1842380"/>
                <a:gd name="connsiteY20189" fmla="*/ 729201 h 1847704"/>
                <a:gd name="connsiteX20190" fmla="*/ 28681 w 1842380"/>
                <a:gd name="connsiteY20190" fmla="*/ 719083 h 1847704"/>
                <a:gd name="connsiteX20191" fmla="*/ 48916 w 1842380"/>
                <a:gd name="connsiteY20191" fmla="*/ 651459 h 1847704"/>
                <a:gd name="connsiteX20192" fmla="*/ 49981 w 1842380"/>
                <a:gd name="connsiteY20192" fmla="*/ 642406 h 1847704"/>
                <a:gd name="connsiteX20193" fmla="*/ 76072 w 1842380"/>
                <a:gd name="connsiteY20193" fmla="*/ 576911 h 1847704"/>
                <a:gd name="connsiteX20194" fmla="*/ 78202 w 1842380"/>
                <a:gd name="connsiteY20194" fmla="*/ 566794 h 1847704"/>
                <a:gd name="connsiteX20195" fmla="*/ 81397 w 1842380"/>
                <a:gd name="connsiteY20195" fmla="*/ 555080 h 18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  <a:cxn ang="0">
                  <a:pos x="connsiteX8737" y="connsiteY8737"/>
                </a:cxn>
                <a:cxn ang="0">
                  <a:pos x="connsiteX8738" y="connsiteY8738"/>
                </a:cxn>
                <a:cxn ang="0">
                  <a:pos x="connsiteX8739" y="connsiteY8739"/>
                </a:cxn>
                <a:cxn ang="0">
                  <a:pos x="connsiteX8740" y="connsiteY8740"/>
                </a:cxn>
                <a:cxn ang="0">
                  <a:pos x="connsiteX8741" y="connsiteY8741"/>
                </a:cxn>
                <a:cxn ang="0">
                  <a:pos x="connsiteX8742" y="connsiteY8742"/>
                </a:cxn>
                <a:cxn ang="0">
                  <a:pos x="connsiteX8743" y="connsiteY8743"/>
                </a:cxn>
                <a:cxn ang="0">
                  <a:pos x="connsiteX8744" y="connsiteY8744"/>
                </a:cxn>
                <a:cxn ang="0">
                  <a:pos x="connsiteX8745" y="connsiteY8745"/>
                </a:cxn>
                <a:cxn ang="0">
                  <a:pos x="connsiteX8746" y="connsiteY8746"/>
                </a:cxn>
                <a:cxn ang="0">
                  <a:pos x="connsiteX8747" y="connsiteY8747"/>
                </a:cxn>
                <a:cxn ang="0">
                  <a:pos x="connsiteX8748" y="connsiteY8748"/>
                </a:cxn>
                <a:cxn ang="0">
                  <a:pos x="connsiteX8749" y="connsiteY8749"/>
                </a:cxn>
                <a:cxn ang="0">
                  <a:pos x="connsiteX8750" y="connsiteY8750"/>
                </a:cxn>
                <a:cxn ang="0">
                  <a:pos x="connsiteX8751" y="connsiteY8751"/>
                </a:cxn>
                <a:cxn ang="0">
                  <a:pos x="connsiteX8752" y="connsiteY8752"/>
                </a:cxn>
                <a:cxn ang="0">
                  <a:pos x="connsiteX8753" y="connsiteY8753"/>
                </a:cxn>
                <a:cxn ang="0">
                  <a:pos x="connsiteX8754" y="connsiteY8754"/>
                </a:cxn>
                <a:cxn ang="0">
                  <a:pos x="connsiteX8755" y="connsiteY8755"/>
                </a:cxn>
                <a:cxn ang="0">
                  <a:pos x="connsiteX8756" y="connsiteY8756"/>
                </a:cxn>
                <a:cxn ang="0">
                  <a:pos x="connsiteX8757" y="connsiteY8757"/>
                </a:cxn>
                <a:cxn ang="0">
                  <a:pos x="connsiteX8758" y="connsiteY8758"/>
                </a:cxn>
                <a:cxn ang="0">
                  <a:pos x="connsiteX8759" y="connsiteY8759"/>
                </a:cxn>
                <a:cxn ang="0">
                  <a:pos x="connsiteX8760" y="connsiteY8760"/>
                </a:cxn>
                <a:cxn ang="0">
                  <a:pos x="connsiteX8761" y="connsiteY8761"/>
                </a:cxn>
                <a:cxn ang="0">
                  <a:pos x="connsiteX8762" y="connsiteY8762"/>
                </a:cxn>
                <a:cxn ang="0">
                  <a:pos x="connsiteX8763" y="connsiteY8763"/>
                </a:cxn>
                <a:cxn ang="0">
                  <a:pos x="connsiteX8764" y="connsiteY8764"/>
                </a:cxn>
                <a:cxn ang="0">
                  <a:pos x="connsiteX8765" y="connsiteY8765"/>
                </a:cxn>
                <a:cxn ang="0">
                  <a:pos x="connsiteX8766" y="connsiteY8766"/>
                </a:cxn>
                <a:cxn ang="0">
                  <a:pos x="connsiteX8767" y="connsiteY8767"/>
                </a:cxn>
                <a:cxn ang="0">
                  <a:pos x="connsiteX8768" y="connsiteY8768"/>
                </a:cxn>
                <a:cxn ang="0">
                  <a:pos x="connsiteX8769" y="connsiteY8769"/>
                </a:cxn>
                <a:cxn ang="0">
                  <a:pos x="connsiteX8770" y="connsiteY8770"/>
                </a:cxn>
                <a:cxn ang="0">
                  <a:pos x="connsiteX8771" y="connsiteY8771"/>
                </a:cxn>
                <a:cxn ang="0">
                  <a:pos x="connsiteX8772" y="connsiteY8772"/>
                </a:cxn>
                <a:cxn ang="0">
                  <a:pos x="connsiteX8773" y="connsiteY8773"/>
                </a:cxn>
                <a:cxn ang="0">
                  <a:pos x="connsiteX8774" y="connsiteY8774"/>
                </a:cxn>
                <a:cxn ang="0">
                  <a:pos x="connsiteX8775" y="connsiteY8775"/>
                </a:cxn>
                <a:cxn ang="0">
                  <a:pos x="connsiteX8776" y="connsiteY8776"/>
                </a:cxn>
                <a:cxn ang="0">
                  <a:pos x="connsiteX8777" y="connsiteY8777"/>
                </a:cxn>
                <a:cxn ang="0">
                  <a:pos x="connsiteX8778" y="connsiteY8778"/>
                </a:cxn>
                <a:cxn ang="0">
                  <a:pos x="connsiteX8779" y="connsiteY8779"/>
                </a:cxn>
                <a:cxn ang="0">
                  <a:pos x="connsiteX8780" y="connsiteY8780"/>
                </a:cxn>
                <a:cxn ang="0">
                  <a:pos x="connsiteX8781" y="connsiteY8781"/>
                </a:cxn>
                <a:cxn ang="0">
                  <a:pos x="connsiteX8782" y="connsiteY8782"/>
                </a:cxn>
                <a:cxn ang="0">
                  <a:pos x="connsiteX8783" y="connsiteY8783"/>
                </a:cxn>
                <a:cxn ang="0">
                  <a:pos x="connsiteX8784" y="connsiteY8784"/>
                </a:cxn>
                <a:cxn ang="0">
                  <a:pos x="connsiteX8785" y="connsiteY8785"/>
                </a:cxn>
                <a:cxn ang="0">
                  <a:pos x="connsiteX8786" y="connsiteY8786"/>
                </a:cxn>
                <a:cxn ang="0">
                  <a:pos x="connsiteX8787" y="connsiteY8787"/>
                </a:cxn>
                <a:cxn ang="0">
                  <a:pos x="connsiteX8788" y="connsiteY8788"/>
                </a:cxn>
                <a:cxn ang="0">
                  <a:pos x="connsiteX8789" y="connsiteY8789"/>
                </a:cxn>
                <a:cxn ang="0">
                  <a:pos x="connsiteX8790" y="connsiteY8790"/>
                </a:cxn>
                <a:cxn ang="0">
                  <a:pos x="connsiteX8791" y="connsiteY8791"/>
                </a:cxn>
                <a:cxn ang="0">
                  <a:pos x="connsiteX8792" y="connsiteY8792"/>
                </a:cxn>
                <a:cxn ang="0">
                  <a:pos x="connsiteX8793" y="connsiteY8793"/>
                </a:cxn>
                <a:cxn ang="0">
                  <a:pos x="connsiteX8794" y="connsiteY8794"/>
                </a:cxn>
                <a:cxn ang="0">
                  <a:pos x="connsiteX8795" y="connsiteY8795"/>
                </a:cxn>
                <a:cxn ang="0">
                  <a:pos x="connsiteX8796" y="connsiteY8796"/>
                </a:cxn>
                <a:cxn ang="0">
                  <a:pos x="connsiteX8797" y="connsiteY8797"/>
                </a:cxn>
                <a:cxn ang="0">
                  <a:pos x="connsiteX8798" y="connsiteY8798"/>
                </a:cxn>
                <a:cxn ang="0">
                  <a:pos x="connsiteX8799" y="connsiteY8799"/>
                </a:cxn>
                <a:cxn ang="0">
                  <a:pos x="connsiteX8800" y="connsiteY8800"/>
                </a:cxn>
                <a:cxn ang="0">
                  <a:pos x="connsiteX8801" y="connsiteY8801"/>
                </a:cxn>
                <a:cxn ang="0">
                  <a:pos x="connsiteX8802" y="connsiteY8802"/>
                </a:cxn>
                <a:cxn ang="0">
                  <a:pos x="connsiteX8803" y="connsiteY8803"/>
                </a:cxn>
                <a:cxn ang="0">
                  <a:pos x="connsiteX8804" y="connsiteY8804"/>
                </a:cxn>
                <a:cxn ang="0">
                  <a:pos x="connsiteX8805" y="connsiteY8805"/>
                </a:cxn>
                <a:cxn ang="0">
                  <a:pos x="connsiteX8806" y="connsiteY8806"/>
                </a:cxn>
                <a:cxn ang="0">
                  <a:pos x="connsiteX8807" y="connsiteY8807"/>
                </a:cxn>
                <a:cxn ang="0">
                  <a:pos x="connsiteX8808" y="connsiteY8808"/>
                </a:cxn>
                <a:cxn ang="0">
                  <a:pos x="connsiteX8809" y="connsiteY8809"/>
                </a:cxn>
                <a:cxn ang="0">
                  <a:pos x="connsiteX8810" y="connsiteY8810"/>
                </a:cxn>
                <a:cxn ang="0">
                  <a:pos x="connsiteX8811" y="connsiteY8811"/>
                </a:cxn>
                <a:cxn ang="0">
                  <a:pos x="connsiteX8812" y="connsiteY8812"/>
                </a:cxn>
                <a:cxn ang="0">
                  <a:pos x="connsiteX8813" y="connsiteY8813"/>
                </a:cxn>
                <a:cxn ang="0">
                  <a:pos x="connsiteX8814" y="connsiteY8814"/>
                </a:cxn>
                <a:cxn ang="0">
                  <a:pos x="connsiteX8815" y="connsiteY8815"/>
                </a:cxn>
                <a:cxn ang="0">
                  <a:pos x="connsiteX8816" y="connsiteY8816"/>
                </a:cxn>
                <a:cxn ang="0">
                  <a:pos x="connsiteX8817" y="connsiteY8817"/>
                </a:cxn>
                <a:cxn ang="0">
                  <a:pos x="connsiteX8818" y="connsiteY8818"/>
                </a:cxn>
                <a:cxn ang="0">
                  <a:pos x="connsiteX8819" y="connsiteY8819"/>
                </a:cxn>
                <a:cxn ang="0">
                  <a:pos x="connsiteX8820" y="connsiteY8820"/>
                </a:cxn>
                <a:cxn ang="0">
                  <a:pos x="connsiteX8821" y="connsiteY8821"/>
                </a:cxn>
                <a:cxn ang="0">
                  <a:pos x="connsiteX8822" y="connsiteY8822"/>
                </a:cxn>
                <a:cxn ang="0">
                  <a:pos x="connsiteX8823" y="connsiteY8823"/>
                </a:cxn>
                <a:cxn ang="0">
                  <a:pos x="connsiteX8824" y="connsiteY8824"/>
                </a:cxn>
                <a:cxn ang="0">
                  <a:pos x="connsiteX8825" y="connsiteY8825"/>
                </a:cxn>
                <a:cxn ang="0">
                  <a:pos x="connsiteX8826" y="connsiteY8826"/>
                </a:cxn>
                <a:cxn ang="0">
                  <a:pos x="connsiteX8827" y="connsiteY8827"/>
                </a:cxn>
                <a:cxn ang="0">
                  <a:pos x="connsiteX8828" y="connsiteY8828"/>
                </a:cxn>
                <a:cxn ang="0">
                  <a:pos x="connsiteX8829" y="connsiteY8829"/>
                </a:cxn>
                <a:cxn ang="0">
                  <a:pos x="connsiteX8830" y="connsiteY8830"/>
                </a:cxn>
                <a:cxn ang="0">
                  <a:pos x="connsiteX8831" y="connsiteY8831"/>
                </a:cxn>
                <a:cxn ang="0">
                  <a:pos x="connsiteX8832" y="connsiteY8832"/>
                </a:cxn>
                <a:cxn ang="0">
                  <a:pos x="connsiteX8833" y="connsiteY8833"/>
                </a:cxn>
                <a:cxn ang="0">
                  <a:pos x="connsiteX8834" y="connsiteY8834"/>
                </a:cxn>
                <a:cxn ang="0">
                  <a:pos x="connsiteX8835" y="connsiteY8835"/>
                </a:cxn>
                <a:cxn ang="0">
                  <a:pos x="connsiteX8836" y="connsiteY8836"/>
                </a:cxn>
                <a:cxn ang="0">
                  <a:pos x="connsiteX8837" y="connsiteY8837"/>
                </a:cxn>
                <a:cxn ang="0">
                  <a:pos x="connsiteX8838" y="connsiteY8838"/>
                </a:cxn>
                <a:cxn ang="0">
                  <a:pos x="connsiteX8839" y="connsiteY8839"/>
                </a:cxn>
                <a:cxn ang="0">
                  <a:pos x="connsiteX8840" y="connsiteY8840"/>
                </a:cxn>
                <a:cxn ang="0">
                  <a:pos x="connsiteX8841" y="connsiteY8841"/>
                </a:cxn>
                <a:cxn ang="0">
                  <a:pos x="connsiteX8842" y="connsiteY8842"/>
                </a:cxn>
                <a:cxn ang="0">
                  <a:pos x="connsiteX8843" y="connsiteY8843"/>
                </a:cxn>
                <a:cxn ang="0">
                  <a:pos x="connsiteX8844" y="connsiteY8844"/>
                </a:cxn>
                <a:cxn ang="0">
                  <a:pos x="connsiteX8845" y="connsiteY8845"/>
                </a:cxn>
                <a:cxn ang="0">
                  <a:pos x="connsiteX8846" y="connsiteY8846"/>
                </a:cxn>
                <a:cxn ang="0">
                  <a:pos x="connsiteX8847" y="connsiteY8847"/>
                </a:cxn>
                <a:cxn ang="0">
                  <a:pos x="connsiteX8848" y="connsiteY8848"/>
                </a:cxn>
                <a:cxn ang="0">
                  <a:pos x="connsiteX8849" y="connsiteY8849"/>
                </a:cxn>
                <a:cxn ang="0">
                  <a:pos x="connsiteX8850" y="connsiteY8850"/>
                </a:cxn>
                <a:cxn ang="0">
                  <a:pos x="connsiteX8851" y="connsiteY8851"/>
                </a:cxn>
                <a:cxn ang="0">
                  <a:pos x="connsiteX8852" y="connsiteY8852"/>
                </a:cxn>
                <a:cxn ang="0">
                  <a:pos x="connsiteX8853" y="connsiteY8853"/>
                </a:cxn>
                <a:cxn ang="0">
                  <a:pos x="connsiteX8854" y="connsiteY8854"/>
                </a:cxn>
                <a:cxn ang="0">
                  <a:pos x="connsiteX8855" y="connsiteY8855"/>
                </a:cxn>
                <a:cxn ang="0">
                  <a:pos x="connsiteX8856" y="connsiteY8856"/>
                </a:cxn>
                <a:cxn ang="0">
                  <a:pos x="connsiteX8857" y="connsiteY8857"/>
                </a:cxn>
                <a:cxn ang="0">
                  <a:pos x="connsiteX8858" y="connsiteY8858"/>
                </a:cxn>
                <a:cxn ang="0">
                  <a:pos x="connsiteX8859" y="connsiteY8859"/>
                </a:cxn>
                <a:cxn ang="0">
                  <a:pos x="connsiteX8860" y="connsiteY8860"/>
                </a:cxn>
                <a:cxn ang="0">
                  <a:pos x="connsiteX8861" y="connsiteY8861"/>
                </a:cxn>
                <a:cxn ang="0">
                  <a:pos x="connsiteX8862" y="connsiteY8862"/>
                </a:cxn>
                <a:cxn ang="0">
                  <a:pos x="connsiteX8863" y="connsiteY8863"/>
                </a:cxn>
                <a:cxn ang="0">
                  <a:pos x="connsiteX8864" y="connsiteY8864"/>
                </a:cxn>
                <a:cxn ang="0">
                  <a:pos x="connsiteX8865" y="connsiteY8865"/>
                </a:cxn>
                <a:cxn ang="0">
                  <a:pos x="connsiteX8866" y="connsiteY8866"/>
                </a:cxn>
                <a:cxn ang="0">
                  <a:pos x="connsiteX8867" y="connsiteY8867"/>
                </a:cxn>
                <a:cxn ang="0">
                  <a:pos x="connsiteX8868" y="connsiteY8868"/>
                </a:cxn>
                <a:cxn ang="0">
                  <a:pos x="connsiteX8869" y="connsiteY8869"/>
                </a:cxn>
                <a:cxn ang="0">
                  <a:pos x="connsiteX8870" y="connsiteY8870"/>
                </a:cxn>
                <a:cxn ang="0">
                  <a:pos x="connsiteX8871" y="connsiteY8871"/>
                </a:cxn>
                <a:cxn ang="0">
                  <a:pos x="connsiteX8872" y="connsiteY8872"/>
                </a:cxn>
                <a:cxn ang="0">
                  <a:pos x="connsiteX8873" y="connsiteY8873"/>
                </a:cxn>
                <a:cxn ang="0">
                  <a:pos x="connsiteX8874" y="connsiteY8874"/>
                </a:cxn>
                <a:cxn ang="0">
                  <a:pos x="connsiteX8875" y="connsiteY8875"/>
                </a:cxn>
                <a:cxn ang="0">
                  <a:pos x="connsiteX8876" y="connsiteY8876"/>
                </a:cxn>
                <a:cxn ang="0">
                  <a:pos x="connsiteX8877" y="connsiteY8877"/>
                </a:cxn>
                <a:cxn ang="0">
                  <a:pos x="connsiteX8878" y="connsiteY8878"/>
                </a:cxn>
                <a:cxn ang="0">
                  <a:pos x="connsiteX8879" y="connsiteY8879"/>
                </a:cxn>
                <a:cxn ang="0">
                  <a:pos x="connsiteX8880" y="connsiteY8880"/>
                </a:cxn>
                <a:cxn ang="0">
                  <a:pos x="connsiteX8881" y="connsiteY8881"/>
                </a:cxn>
                <a:cxn ang="0">
                  <a:pos x="connsiteX8882" y="connsiteY8882"/>
                </a:cxn>
                <a:cxn ang="0">
                  <a:pos x="connsiteX8883" y="connsiteY8883"/>
                </a:cxn>
                <a:cxn ang="0">
                  <a:pos x="connsiteX8884" y="connsiteY8884"/>
                </a:cxn>
                <a:cxn ang="0">
                  <a:pos x="connsiteX8885" y="connsiteY8885"/>
                </a:cxn>
                <a:cxn ang="0">
                  <a:pos x="connsiteX8886" y="connsiteY8886"/>
                </a:cxn>
                <a:cxn ang="0">
                  <a:pos x="connsiteX8887" y="connsiteY8887"/>
                </a:cxn>
                <a:cxn ang="0">
                  <a:pos x="connsiteX8888" y="connsiteY8888"/>
                </a:cxn>
                <a:cxn ang="0">
                  <a:pos x="connsiteX8889" y="connsiteY8889"/>
                </a:cxn>
                <a:cxn ang="0">
                  <a:pos x="connsiteX8890" y="connsiteY8890"/>
                </a:cxn>
                <a:cxn ang="0">
                  <a:pos x="connsiteX8891" y="connsiteY8891"/>
                </a:cxn>
                <a:cxn ang="0">
                  <a:pos x="connsiteX8892" y="connsiteY8892"/>
                </a:cxn>
                <a:cxn ang="0">
                  <a:pos x="connsiteX8893" y="connsiteY8893"/>
                </a:cxn>
                <a:cxn ang="0">
                  <a:pos x="connsiteX8894" y="connsiteY8894"/>
                </a:cxn>
                <a:cxn ang="0">
                  <a:pos x="connsiteX8895" y="connsiteY8895"/>
                </a:cxn>
                <a:cxn ang="0">
                  <a:pos x="connsiteX8896" y="connsiteY8896"/>
                </a:cxn>
                <a:cxn ang="0">
                  <a:pos x="connsiteX8897" y="connsiteY8897"/>
                </a:cxn>
                <a:cxn ang="0">
                  <a:pos x="connsiteX8898" y="connsiteY8898"/>
                </a:cxn>
                <a:cxn ang="0">
                  <a:pos x="connsiteX8899" y="connsiteY8899"/>
                </a:cxn>
                <a:cxn ang="0">
                  <a:pos x="connsiteX8900" y="connsiteY8900"/>
                </a:cxn>
                <a:cxn ang="0">
                  <a:pos x="connsiteX8901" y="connsiteY8901"/>
                </a:cxn>
                <a:cxn ang="0">
                  <a:pos x="connsiteX8902" y="connsiteY8902"/>
                </a:cxn>
                <a:cxn ang="0">
                  <a:pos x="connsiteX8903" y="connsiteY8903"/>
                </a:cxn>
                <a:cxn ang="0">
                  <a:pos x="connsiteX8904" y="connsiteY8904"/>
                </a:cxn>
                <a:cxn ang="0">
                  <a:pos x="connsiteX8905" y="connsiteY8905"/>
                </a:cxn>
                <a:cxn ang="0">
                  <a:pos x="connsiteX8906" y="connsiteY8906"/>
                </a:cxn>
                <a:cxn ang="0">
                  <a:pos x="connsiteX8907" y="connsiteY8907"/>
                </a:cxn>
                <a:cxn ang="0">
                  <a:pos x="connsiteX8908" y="connsiteY8908"/>
                </a:cxn>
                <a:cxn ang="0">
                  <a:pos x="connsiteX8909" y="connsiteY8909"/>
                </a:cxn>
                <a:cxn ang="0">
                  <a:pos x="connsiteX8910" y="connsiteY8910"/>
                </a:cxn>
                <a:cxn ang="0">
                  <a:pos x="connsiteX8911" y="connsiteY8911"/>
                </a:cxn>
                <a:cxn ang="0">
                  <a:pos x="connsiteX8912" y="connsiteY8912"/>
                </a:cxn>
                <a:cxn ang="0">
                  <a:pos x="connsiteX8913" y="connsiteY8913"/>
                </a:cxn>
                <a:cxn ang="0">
                  <a:pos x="connsiteX8914" y="connsiteY8914"/>
                </a:cxn>
                <a:cxn ang="0">
                  <a:pos x="connsiteX8915" y="connsiteY8915"/>
                </a:cxn>
                <a:cxn ang="0">
                  <a:pos x="connsiteX8916" y="connsiteY8916"/>
                </a:cxn>
                <a:cxn ang="0">
                  <a:pos x="connsiteX8917" y="connsiteY8917"/>
                </a:cxn>
                <a:cxn ang="0">
                  <a:pos x="connsiteX8918" y="connsiteY8918"/>
                </a:cxn>
                <a:cxn ang="0">
                  <a:pos x="connsiteX8919" y="connsiteY8919"/>
                </a:cxn>
                <a:cxn ang="0">
                  <a:pos x="connsiteX8920" y="connsiteY8920"/>
                </a:cxn>
                <a:cxn ang="0">
                  <a:pos x="connsiteX8921" y="connsiteY8921"/>
                </a:cxn>
                <a:cxn ang="0">
                  <a:pos x="connsiteX8922" y="connsiteY8922"/>
                </a:cxn>
                <a:cxn ang="0">
                  <a:pos x="connsiteX8923" y="connsiteY8923"/>
                </a:cxn>
                <a:cxn ang="0">
                  <a:pos x="connsiteX8924" y="connsiteY8924"/>
                </a:cxn>
                <a:cxn ang="0">
                  <a:pos x="connsiteX8925" y="connsiteY8925"/>
                </a:cxn>
                <a:cxn ang="0">
                  <a:pos x="connsiteX8926" y="connsiteY8926"/>
                </a:cxn>
                <a:cxn ang="0">
                  <a:pos x="connsiteX8927" y="connsiteY8927"/>
                </a:cxn>
                <a:cxn ang="0">
                  <a:pos x="connsiteX8928" y="connsiteY8928"/>
                </a:cxn>
                <a:cxn ang="0">
                  <a:pos x="connsiteX8929" y="connsiteY8929"/>
                </a:cxn>
                <a:cxn ang="0">
                  <a:pos x="connsiteX8930" y="connsiteY8930"/>
                </a:cxn>
                <a:cxn ang="0">
                  <a:pos x="connsiteX8931" y="connsiteY8931"/>
                </a:cxn>
                <a:cxn ang="0">
                  <a:pos x="connsiteX8932" y="connsiteY8932"/>
                </a:cxn>
                <a:cxn ang="0">
                  <a:pos x="connsiteX8933" y="connsiteY8933"/>
                </a:cxn>
                <a:cxn ang="0">
                  <a:pos x="connsiteX8934" y="connsiteY8934"/>
                </a:cxn>
                <a:cxn ang="0">
                  <a:pos x="connsiteX8935" y="connsiteY8935"/>
                </a:cxn>
                <a:cxn ang="0">
                  <a:pos x="connsiteX8936" y="connsiteY8936"/>
                </a:cxn>
                <a:cxn ang="0">
                  <a:pos x="connsiteX8937" y="connsiteY8937"/>
                </a:cxn>
                <a:cxn ang="0">
                  <a:pos x="connsiteX8938" y="connsiteY8938"/>
                </a:cxn>
                <a:cxn ang="0">
                  <a:pos x="connsiteX8939" y="connsiteY8939"/>
                </a:cxn>
                <a:cxn ang="0">
                  <a:pos x="connsiteX8940" y="connsiteY8940"/>
                </a:cxn>
                <a:cxn ang="0">
                  <a:pos x="connsiteX8941" y="connsiteY8941"/>
                </a:cxn>
                <a:cxn ang="0">
                  <a:pos x="connsiteX8942" y="connsiteY8942"/>
                </a:cxn>
                <a:cxn ang="0">
                  <a:pos x="connsiteX8943" y="connsiteY8943"/>
                </a:cxn>
                <a:cxn ang="0">
                  <a:pos x="connsiteX8944" y="connsiteY8944"/>
                </a:cxn>
                <a:cxn ang="0">
                  <a:pos x="connsiteX8945" y="connsiteY8945"/>
                </a:cxn>
                <a:cxn ang="0">
                  <a:pos x="connsiteX8946" y="connsiteY8946"/>
                </a:cxn>
                <a:cxn ang="0">
                  <a:pos x="connsiteX8947" y="connsiteY8947"/>
                </a:cxn>
                <a:cxn ang="0">
                  <a:pos x="connsiteX8948" y="connsiteY8948"/>
                </a:cxn>
                <a:cxn ang="0">
                  <a:pos x="connsiteX8949" y="connsiteY8949"/>
                </a:cxn>
                <a:cxn ang="0">
                  <a:pos x="connsiteX8950" y="connsiteY8950"/>
                </a:cxn>
                <a:cxn ang="0">
                  <a:pos x="connsiteX8951" y="connsiteY8951"/>
                </a:cxn>
                <a:cxn ang="0">
                  <a:pos x="connsiteX8952" y="connsiteY8952"/>
                </a:cxn>
                <a:cxn ang="0">
                  <a:pos x="connsiteX8953" y="connsiteY8953"/>
                </a:cxn>
                <a:cxn ang="0">
                  <a:pos x="connsiteX8954" y="connsiteY8954"/>
                </a:cxn>
                <a:cxn ang="0">
                  <a:pos x="connsiteX8955" y="connsiteY8955"/>
                </a:cxn>
                <a:cxn ang="0">
                  <a:pos x="connsiteX8956" y="connsiteY8956"/>
                </a:cxn>
                <a:cxn ang="0">
                  <a:pos x="connsiteX8957" y="connsiteY8957"/>
                </a:cxn>
                <a:cxn ang="0">
                  <a:pos x="connsiteX8958" y="connsiteY8958"/>
                </a:cxn>
                <a:cxn ang="0">
                  <a:pos x="connsiteX8959" y="connsiteY8959"/>
                </a:cxn>
                <a:cxn ang="0">
                  <a:pos x="connsiteX8960" y="connsiteY8960"/>
                </a:cxn>
                <a:cxn ang="0">
                  <a:pos x="connsiteX8961" y="connsiteY8961"/>
                </a:cxn>
                <a:cxn ang="0">
                  <a:pos x="connsiteX8962" y="connsiteY8962"/>
                </a:cxn>
                <a:cxn ang="0">
                  <a:pos x="connsiteX8963" y="connsiteY8963"/>
                </a:cxn>
                <a:cxn ang="0">
                  <a:pos x="connsiteX8964" y="connsiteY8964"/>
                </a:cxn>
                <a:cxn ang="0">
                  <a:pos x="connsiteX8965" y="connsiteY8965"/>
                </a:cxn>
                <a:cxn ang="0">
                  <a:pos x="connsiteX8966" y="connsiteY8966"/>
                </a:cxn>
                <a:cxn ang="0">
                  <a:pos x="connsiteX8967" y="connsiteY8967"/>
                </a:cxn>
                <a:cxn ang="0">
                  <a:pos x="connsiteX8968" y="connsiteY8968"/>
                </a:cxn>
                <a:cxn ang="0">
                  <a:pos x="connsiteX8969" y="connsiteY8969"/>
                </a:cxn>
                <a:cxn ang="0">
                  <a:pos x="connsiteX8970" y="connsiteY8970"/>
                </a:cxn>
                <a:cxn ang="0">
                  <a:pos x="connsiteX8971" y="connsiteY8971"/>
                </a:cxn>
                <a:cxn ang="0">
                  <a:pos x="connsiteX8972" y="connsiteY8972"/>
                </a:cxn>
                <a:cxn ang="0">
                  <a:pos x="connsiteX8973" y="connsiteY8973"/>
                </a:cxn>
                <a:cxn ang="0">
                  <a:pos x="connsiteX8974" y="connsiteY8974"/>
                </a:cxn>
                <a:cxn ang="0">
                  <a:pos x="connsiteX8975" y="connsiteY8975"/>
                </a:cxn>
                <a:cxn ang="0">
                  <a:pos x="connsiteX8976" y="connsiteY8976"/>
                </a:cxn>
                <a:cxn ang="0">
                  <a:pos x="connsiteX8977" y="connsiteY8977"/>
                </a:cxn>
                <a:cxn ang="0">
                  <a:pos x="connsiteX8978" y="connsiteY8978"/>
                </a:cxn>
                <a:cxn ang="0">
                  <a:pos x="connsiteX8979" y="connsiteY8979"/>
                </a:cxn>
                <a:cxn ang="0">
                  <a:pos x="connsiteX8980" y="connsiteY8980"/>
                </a:cxn>
                <a:cxn ang="0">
                  <a:pos x="connsiteX8981" y="connsiteY8981"/>
                </a:cxn>
                <a:cxn ang="0">
                  <a:pos x="connsiteX8982" y="connsiteY8982"/>
                </a:cxn>
                <a:cxn ang="0">
                  <a:pos x="connsiteX8983" y="connsiteY8983"/>
                </a:cxn>
                <a:cxn ang="0">
                  <a:pos x="connsiteX8984" y="connsiteY8984"/>
                </a:cxn>
                <a:cxn ang="0">
                  <a:pos x="connsiteX8985" y="connsiteY8985"/>
                </a:cxn>
                <a:cxn ang="0">
                  <a:pos x="connsiteX8986" y="connsiteY8986"/>
                </a:cxn>
                <a:cxn ang="0">
                  <a:pos x="connsiteX8987" y="connsiteY8987"/>
                </a:cxn>
                <a:cxn ang="0">
                  <a:pos x="connsiteX8988" y="connsiteY8988"/>
                </a:cxn>
                <a:cxn ang="0">
                  <a:pos x="connsiteX8989" y="connsiteY8989"/>
                </a:cxn>
                <a:cxn ang="0">
                  <a:pos x="connsiteX8990" y="connsiteY8990"/>
                </a:cxn>
                <a:cxn ang="0">
                  <a:pos x="connsiteX8991" y="connsiteY8991"/>
                </a:cxn>
                <a:cxn ang="0">
                  <a:pos x="connsiteX8992" y="connsiteY8992"/>
                </a:cxn>
                <a:cxn ang="0">
                  <a:pos x="connsiteX8993" y="connsiteY8993"/>
                </a:cxn>
                <a:cxn ang="0">
                  <a:pos x="connsiteX8994" y="connsiteY8994"/>
                </a:cxn>
                <a:cxn ang="0">
                  <a:pos x="connsiteX8995" y="connsiteY8995"/>
                </a:cxn>
                <a:cxn ang="0">
                  <a:pos x="connsiteX8996" y="connsiteY8996"/>
                </a:cxn>
                <a:cxn ang="0">
                  <a:pos x="connsiteX8997" y="connsiteY8997"/>
                </a:cxn>
                <a:cxn ang="0">
                  <a:pos x="connsiteX8998" y="connsiteY8998"/>
                </a:cxn>
                <a:cxn ang="0">
                  <a:pos x="connsiteX8999" y="connsiteY8999"/>
                </a:cxn>
                <a:cxn ang="0">
                  <a:pos x="connsiteX9000" y="connsiteY9000"/>
                </a:cxn>
                <a:cxn ang="0">
                  <a:pos x="connsiteX9001" y="connsiteY9001"/>
                </a:cxn>
                <a:cxn ang="0">
                  <a:pos x="connsiteX9002" y="connsiteY9002"/>
                </a:cxn>
                <a:cxn ang="0">
                  <a:pos x="connsiteX9003" y="connsiteY9003"/>
                </a:cxn>
                <a:cxn ang="0">
                  <a:pos x="connsiteX9004" y="connsiteY9004"/>
                </a:cxn>
                <a:cxn ang="0">
                  <a:pos x="connsiteX9005" y="connsiteY9005"/>
                </a:cxn>
                <a:cxn ang="0">
                  <a:pos x="connsiteX9006" y="connsiteY9006"/>
                </a:cxn>
                <a:cxn ang="0">
                  <a:pos x="connsiteX9007" y="connsiteY9007"/>
                </a:cxn>
                <a:cxn ang="0">
                  <a:pos x="connsiteX9008" y="connsiteY9008"/>
                </a:cxn>
                <a:cxn ang="0">
                  <a:pos x="connsiteX9009" y="connsiteY9009"/>
                </a:cxn>
                <a:cxn ang="0">
                  <a:pos x="connsiteX9010" y="connsiteY9010"/>
                </a:cxn>
                <a:cxn ang="0">
                  <a:pos x="connsiteX9011" y="connsiteY9011"/>
                </a:cxn>
                <a:cxn ang="0">
                  <a:pos x="connsiteX9012" y="connsiteY9012"/>
                </a:cxn>
                <a:cxn ang="0">
                  <a:pos x="connsiteX9013" y="connsiteY9013"/>
                </a:cxn>
                <a:cxn ang="0">
                  <a:pos x="connsiteX9014" y="connsiteY9014"/>
                </a:cxn>
                <a:cxn ang="0">
                  <a:pos x="connsiteX9015" y="connsiteY9015"/>
                </a:cxn>
                <a:cxn ang="0">
                  <a:pos x="connsiteX9016" y="connsiteY9016"/>
                </a:cxn>
                <a:cxn ang="0">
                  <a:pos x="connsiteX9017" y="connsiteY9017"/>
                </a:cxn>
                <a:cxn ang="0">
                  <a:pos x="connsiteX9018" y="connsiteY9018"/>
                </a:cxn>
                <a:cxn ang="0">
                  <a:pos x="connsiteX9019" y="connsiteY9019"/>
                </a:cxn>
                <a:cxn ang="0">
                  <a:pos x="connsiteX9020" y="connsiteY9020"/>
                </a:cxn>
                <a:cxn ang="0">
                  <a:pos x="connsiteX9021" y="connsiteY9021"/>
                </a:cxn>
                <a:cxn ang="0">
                  <a:pos x="connsiteX9022" y="connsiteY9022"/>
                </a:cxn>
                <a:cxn ang="0">
                  <a:pos x="connsiteX9023" y="connsiteY9023"/>
                </a:cxn>
                <a:cxn ang="0">
                  <a:pos x="connsiteX9024" y="connsiteY9024"/>
                </a:cxn>
                <a:cxn ang="0">
                  <a:pos x="connsiteX9025" y="connsiteY9025"/>
                </a:cxn>
                <a:cxn ang="0">
                  <a:pos x="connsiteX9026" y="connsiteY9026"/>
                </a:cxn>
                <a:cxn ang="0">
                  <a:pos x="connsiteX9027" y="connsiteY9027"/>
                </a:cxn>
                <a:cxn ang="0">
                  <a:pos x="connsiteX9028" y="connsiteY9028"/>
                </a:cxn>
                <a:cxn ang="0">
                  <a:pos x="connsiteX9029" y="connsiteY9029"/>
                </a:cxn>
                <a:cxn ang="0">
                  <a:pos x="connsiteX9030" y="connsiteY9030"/>
                </a:cxn>
                <a:cxn ang="0">
                  <a:pos x="connsiteX9031" y="connsiteY9031"/>
                </a:cxn>
                <a:cxn ang="0">
                  <a:pos x="connsiteX9032" y="connsiteY9032"/>
                </a:cxn>
                <a:cxn ang="0">
                  <a:pos x="connsiteX9033" y="connsiteY9033"/>
                </a:cxn>
                <a:cxn ang="0">
                  <a:pos x="connsiteX9034" y="connsiteY9034"/>
                </a:cxn>
                <a:cxn ang="0">
                  <a:pos x="connsiteX9035" y="connsiteY9035"/>
                </a:cxn>
                <a:cxn ang="0">
                  <a:pos x="connsiteX9036" y="connsiteY9036"/>
                </a:cxn>
                <a:cxn ang="0">
                  <a:pos x="connsiteX9037" y="connsiteY9037"/>
                </a:cxn>
                <a:cxn ang="0">
                  <a:pos x="connsiteX9038" y="connsiteY9038"/>
                </a:cxn>
                <a:cxn ang="0">
                  <a:pos x="connsiteX9039" y="connsiteY9039"/>
                </a:cxn>
                <a:cxn ang="0">
                  <a:pos x="connsiteX9040" y="connsiteY9040"/>
                </a:cxn>
                <a:cxn ang="0">
                  <a:pos x="connsiteX9041" y="connsiteY9041"/>
                </a:cxn>
                <a:cxn ang="0">
                  <a:pos x="connsiteX9042" y="connsiteY9042"/>
                </a:cxn>
                <a:cxn ang="0">
                  <a:pos x="connsiteX9043" y="connsiteY9043"/>
                </a:cxn>
                <a:cxn ang="0">
                  <a:pos x="connsiteX9044" y="connsiteY9044"/>
                </a:cxn>
                <a:cxn ang="0">
                  <a:pos x="connsiteX9045" y="connsiteY9045"/>
                </a:cxn>
                <a:cxn ang="0">
                  <a:pos x="connsiteX9046" y="connsiteY9046"/>
                </a:cxn>
                <a:cxn ang="0">
                  <a:pos x="connsiteX9047" y="connsiteY9047"/>
                </a:cxn>
                <a:cxn ang="0">
                  <a:pos x="connsiteX9048" y="connsiteY9048"/>
                </a:cxn>
                <a:cxn ang="0">
                  <a:pos x="connsiteX9049" y="connsiteY9049"/>
                </a:cxn>
                <a:cxn ang="0">
                  <a:pos x="connsiteX9050" y="connsiteY9050"/>
                </a:cxn>
                <a:cxn ang="0">
                  <a:pos x="connsiteX9051" y="connsiteY9051"/>
                </a:cxn>
                <a:cxn ang="0">
                  <a:pos x="connsiteX9052" y="connsiteY9052"/>
                </a:cxn>
                <a:cxn ang="0">
                  <a:pos x="connsiteX9053" y="connsiteY9053"/>
                </a:cxn>
                <a:cxn ang="0">
                  <a:pos x="connsiteX9054" y="connsiteY9054"/>
                </a:cxn>
                <a:cxn ang="0">
                  <a:pos x="connsiteX9055" y="connsiteY9055"/>
                </a:cxn>
                <a:cxn ang="0">
                  <a:pos x="connsiteX9056" y="connsiteY9056"/>
                </a:cxn>
                <a:cxn ang="0">
                  <a:pos x="connsiteX9057" y="connsiteY9057"/>
                </a:cxn>
                <a:cxn ang="0">
                  <a:pos x="connsiteX9058" y="connsiteY9058"/>
                </a:cxn>
                <a:cxn ang="0">
                  <a:pos x="connsiteX9059" y="connsiteY9059"/>
                </a:cxn>
                <a:cxn ang="0">
                  <a:pos x="connsiteX9060" y="connsiteY9060"/>
                </a:cxn>
                <a:cxn ang="0">
                  <a:pos x="connsiteX9061" y="connsiteY9061"/>
                </a:cxn>
                <a:cxn ang="0">
                  <a:pos x="connsiteX9062" y="connsiteY9062"/>
                </a:cxn>
                <a:cxn ang="0">
                  <a:pos x="connsiteX9063" y="connsiteY9063"/>
                </a:cxn>
                <a:cxn ang="0">
                  <a:pos x="connsiteX9064" y="connsiteY9064"/>
                </a:cxn>
                <a:cxn ang="0">
                  <a:pos x="connsiteX9065" y="connsiteY9065"/>
                </a:cxn>
                <a:cxn ang="0">
                  <a:pos x="connsiteX9066" y="connsiteY9066"/>
                </a:cxn>
                <a:cxn ang="0">
                  <a:pos x="connsiteX9067" y="connsiteY9067"/>
                </a:cxn>
                <a:cxn ang="0">
                  <a:pos x="connsiteX9068" y="connsiteY9068"/>
                </a:cxn>
                <a:cxn ang="0">
                  <a:pos x="connsiteX9069" y="connsiteY9069"/>
                </a:cxn>
                <a:cxn ang="0">
                  <a:pos x="connsiteX9070" y="connsiteY9070"/>
                </a:cxn>
                <a:cxn ang="0">
                  <a:pos x="connsiteX9071" y="connsiteY9071"/>
                </a:cxn>
                <a:cxn ang="0">
                  <a:pos x="connsiteX9072" y="connsiteY9072"/>
                </a:cxn>
                <a:cxn ang="0">
                  <a:pos x="connsiteX9073" y="connsiteY9073"/>
                </a:cxn>
                <a:cxn ang="0">
                  <a:pos x="connsiteX9074" y="connsiteY9074"/>
                </a:cxn>
                <a:cxn ang="0">
                  <a:pos x="connsiteX9075" y="connsiteY9075"/>
                </a:cxn>
                <a:cxn ang="0">
                  <a:pos x="connsiteX9076" y="connsiteY9076"/>
                </a:cxn>
                <a:cxn ang="0">
                  <a:pos x="connsiteX9077" y="connsiteY9077"/>
                </a:cxn>
                <a:cxn ang="0">
                  <a:pos x="connsiteX9078" y="connsiteY9078"/>
                </a:cxn>
                <a:cxn ang="0">
                  <a:pos x="connsiteX9079" y="connsiteY9079"/>
                </a:cxn>
                <a:cxn ang="0">
                  <a:pos x="connsiteX9080" y="connsiteY9080"/>
                </a:cxn>
                <a:cxn ang="0">
                  <a:pos x="connsiteX9081" y="connsiteY9081"/>
                </a:cxn>
                <a:cxn ang="0">
                  <a:pos x="connsiteX9082" y="connsiteY9082"/>
                </a:cxn>
                <a:cxn ang="0">
                  <a:pos x="connsiteX9083" y="connsiteY9083"/>
                </a:cxn>
                <a:cxn ang="0">
                  <a:pos x="connsiteX9084" y="connsiteY9084"/>
                </a:cxn>
                <a:cxn ang="0">
                  <a:pos x="connsiteX9085" y="connsiteY9085"/>
                </a:cxn>
                <a:cxn ang="0">
                  <a:pos x="connsiteX9086" y="connsiteY9086"/>
                </a:cxn>
                <a:cxn ang="0">
                  <a:pos x="connsiteX9087" y="connsiteY9087"/>
                </a:cxn>
                <a:cxn ang="0">
                  <a:pos x="connsiteX9088" y="connsiteY9088"/>
                </a:cxn>
                <a:cxn ang="0">
                  <a:pos x="connsiteX9089" y="connsiteY9089"/>
                </a:cxn>
                <a:cxn ang="0">
                  <a:pos x="connsiteX9090" y="connsiteY9090"/>
                </a:cxn>
                <a:cxn ang="0">
                  <a:pos x="connsiteX9091" y="connsiteY9091"/>
                </a:cxn>
                <a:cxn ang="0">
                  <a:pos x="connsiteX9092" y="connsiteY9092"/>
                </a:cxn>
                <a:cxn ang="0">
                  <a:pos x="connsiteX9093" y="connsiteY9093"/>
                </a:cxn>
                <a:cxn ang="0">
                  <a:pos x="connsiteX9094" y="connsiteY9094"/>
                </a:cxn>
                <a:cxn ang="0">
                  <a:pos x="connsiteX9095" y="connsiteY9095"/>
                </a:cxn>
                <a:cxn ang="0">
                  <a:pos x="connsiteX9096" y="connsiteY9096"/>
                </a:cxn>
                <a:cxn ang="0">
                  <a:pos x="connsiteX9097" y="connsiteY9097"/>
                </a:cxn>
                <a:cxn ang="0">
                  <a:pos x="connsiteX9098" y="connsiteY9098"/>
                </a:cxn>
                <a:cxn ang="0">
                  <a:pos x="connsiteX9099" y="connsiteY9099"/>
                </a:cxn>
                <a:cxn ang="0">
                  <a:pos x="connsiteX9100" y="connsiteY9100"/>
                </a:cxn>
                <a:cxn ang="0">
                  <a:pos x="connsiteX9101" y="connsiteY9101"/>
                </a:cxn>
                <a:cxn ang="0">
                  <a:pos x="connsiteX9102" y="connsiteY9102"/>
                </a:cxn>
                <a:cxn ang="0">
                  <a:pos x="connsiteX9103" y="connsiteY9103"/>
                </a:cxn>
                <a:cxn ang="0">
                  <a:pos x="connsiteX9104" y="connsiteY9104"/>
                </a:cxn>
                <a:cxn ang="0">
                  <a:pos x="connsiteX9105" y="connsiteY9105"/>
                </a:cxn>
                <a:cxn ang="0">
                  <a:pos x="connsiteX9106" y="connsiteY9106"/>
                </a:cxn>
                <a:cxn ang="0">
                  <a:pos x="connsiteX9107" y="connsiteY9107"/>
                </a:cxn>
                <a:cxn ang="0">
                  <a:pos x="connsiteX9108" y="connsiteY9108"/>
                </a:cxn>
                <a:cxn ang="0">
                  <a:pos x="connsiteX9109" y="connsiteY9109"/>
                </a:cxn>
                <a:cxn ang="0">
                  <a:pos x="connsiteX9110" y="connsiteY9110"/>
                </a:cxn>
                <a:cxn ang="0">
                  <a:pos x="connsiteX9111" y="connsiteY9111"/>
                </a:cxn>
                <a:cxn ang="0">
                  <a:pos x="connsiteX9112" y="connsiteY9112"/>
                </a:cxn>
                <a:cxn ang="0">
                  <a:pos x="connsiteX9113" y="connsiteY9113"/>
                </a:cxn>
                <a:cxn ang="0">
                  <a:pos x="connsiteX9114" y="connsiteY9114"/>
                </a:cxn>
                <a:cxn ang="0">
                  <a:pos x="connsiteX9115" y="connsiteY9115"/>
                </a:cxn>
                <a:cxn ang="0">
                  <a:pos x="connsiteX9116" y="connsiteY9116"/>
                </a:cxn>
                <a:cxn ang="0">
                  <a:pos x="connsiteX9117" y="connsiteY9117"/>
                </a:cxn>
                <a:cxn ang="0">
                  <a:pos x="connsiteX9118" y="connsiteY9118"/>
                </a:cxn>
                <a:cxn ang="0">
                  <a:pos x="connsiteX9119" y="connsiteY9119"/>
                </a:cxn>
                <a:cxn ang="0">
                  <a:pos x="connsiteX9120" y="connsiteY9120"/>
                </a:cxn>
                <a:cxn ang="0">
                  <a:pos x="connsiteX9121" y="connsiteY9121"/>
                </a:cxn>
                <a:cxn ang="0">
                  <a:pos x="connsiteX9122" y="connsiteY9122"/>
                </a:cxn>
                <a:cxn ang="0">
                  <a:pos x="connsiteX9123" y="connsiteY9123"/>
                </a:cxn>
                <a:cxn ang="0">
                  <a:pos x="connsiteX9124" y="connsiteY9124"/>
                </a:cxn>
                <a:cxn ang="0">
                  <a:pos x="connsiteX9125" y="connsiteY9125"/>
                </a:cxn>
                <a:cxn ang="0">
                  <a:pos x="connsiteX9126" y="connsiteY9126"/>
                </a:cxn>
                <a:cxn ang="0">
                  <a:pos x="connsiteX9127" y="connsiteY9127"/>
                </a:cxn>
                <a:cxn ang="0">
                  <a:pos x="connsiteX9128" y="connsiteY9128"/>
                </a:cxn>
                <a:cxn ang="0">
                  <a:pos x="connsiteX9129" y="connsiteY9129"/>
                </a:cxn>
                <a:cxn ang="0">
                  <a:pos x="connsiteX9130" y="connsiteY9130"/>
                </a:cxn>
                <a:cxn ang="0">
                  <a:pos x="connsiteX9131" y="connsiteY9131"/>
                </a:cxn>
                <a:cxn ang="0">
                  <a:pos x="connsiteX9132" y="connsiteY9132"/>
                </a:cxn>
                <a:cxn ang="0">
                  <a:pos x="connsiteX9133" y="connsiteY9133"/>
                </a:cxn>
                <a:cxn ang="0">
                  <a:pos x="connsiteX9134" y="connsiteY9134"/>
                </a:cxn>
                <a:cxn ang="0">
                  <a:pos x="connsiteX9135" y="connsiteY9135"/>
                </a:cxn>
                <a:cxn ang="0">
                  <a:pos x="connsiteX9136" y="connsiteY9136"/>
                </a:cxn>
                <a:cxn ang="0">
                  <a:pos x="connsiteX9137" y="connsiteY9137"/>
                </a:cxn>
                <a:cxn ang="0">
                  <a:pos x="connsiteX9138" y="connsiteY9138"/>
                </a:cxn>
                <a:cxn ang="0">
                  <a:pos x="connsiteX9139" y="connsiteY9139"/>
                </a:cxn>
                <a:cxn ang="0">
                  <a:pos x="connsiteX9140" y="connsiteY9140"/>
                </a:cxn>
                <a:cxn ang="0">
                  <a:pos x="connsiteX9141" y="connsiteY9141"/>
                </a:cxn>
                <a:cxn ang="0">
                  <a:pos x="connsiteX9142" y="connsiteY9142"/>
                </a:cxn>
                <a:cxn ang="0">
                  <a:pos x="connsiteX9143" y="connsiteY9143"/>
                </a:cxn>
                <a:cxn ang="0">
                  <a:pos x="connsiteX9144" y="connsiteY9144"/>
                </a:cxn>
                <a:cxn ang="0">
                  <a:pos x="connsiteX9145" y="connsiteY9145"/>
                </a:cxn>
                <a:cxn ang="0">
                  <a:pos x="connsiteX9146" y="connsiteY9146"/>
                </a:cxn>
                <a:cxn ang="0">
                  <a:pos x="connsiteX9147" y="connsiteY9147"/>
                </a:cxn>
                <a:cxn ang="0">
                  <a:pos x="connsiteX9148" y="connsiteY9148"/>
                </a:cxn>
                <a:cxn ang="0">
                  <a:pos x="connsiteX9149" y="connsiteY9149"/>
                </a:cxn>
                <a:cxn ang="0">
                  <a:pos x="connsiteX9150" y="connsiteY9150"/>
                </a:cxn>
                <a:cxn ang="0">
                  <a:pos x="connsiteX9151" y="connsiteY9151"/>
                </a:cxn>
                <a:cxn ang="0">
                  <a:pos x="connsiteX9152" y="connsiteY9152"/>
                </a:cxn>
                <a:cxn ang="0">
                  <a:pos x="connsiteX9153" y="connsiteY9153"/>
                </a:cxn>
                <a:cxn ang="0">
                  <a:pos x="connsiteX9154" y="connsiteY9154"/>
                </a:cxn>
                <a:cxn ang="0">
                  <a:pos x="connsiteX9155" y="connsiteY9155"/>
                </a:cxn>
                <a:cxn ang="0">
                  <a:pos x="connsiteX9156" y="connsiteY9156"/>
                </a:cxn>
                <a:cxn ang="0">
                  <a:pos x="connsiteX9157" y="connsiteY9157"/>
                </a:cxn>
                <a:cxn ang="0">
                  <a:pos x="connsiteX9158" y="connsiteY9158"/>
                </a:cxn>
                <a:cxn ang="0">
                  <a:pos x="connsiteX9159" y="connsiteY9159"/>
                </a:cxn>
                <a:cxn ang="0">
                  <a:pos x="connsiteX9160" y="connsiteY9160"/>
                </a:cxn>
                <a:cxn ang="0">
                  <a:pos x="connsiteX9161" y="connsiteY9161"/>
                </a:cxn>
                <a:cxn ang="0">
                  <a:pos x="connsiteX9162" y="connsiteY9162"/>
                </a:cxn>
                <a:cxn ang="0">
                  <a:pos x="connsiteX9163" y="connsiteY9163"/>
                </a:cxn>
                <a:cxn ang="0">
                  <a:pos x="connsiteX9164" y="connsiteY9164"/>
                </a:cxn>
                <a:cxn ang="0">
                  <a:pos x="connsiteX9165" y="connsiteY9165"/>
                </a:cxn>
                <a:cxn ang="0">
                  <a:pos x="connsiteX9166" y="connsiteY9166"/>
                </a:cxn>
                <a:cxn ang="0">
                  <a:pos x="connsiteX9167" y="connsiteY9167"/>
                </a:cxn>
                <a:cxn ang="0">
                  <a:pos x="connsiteX9168" y="connsiteY9168"/>
                </a:cxn>
                <a:cxn ang="0">
                  <a:pos x="connsiteX9169" y="connsiteY9169"/>
                </a:cxn>
                <a:cxn ang="0">
                  <a:pos x="connsiteX9170" y="connsiteY9170"/>
                </a:cxn>
                <a:cxn ang="0">
                  <a:pos x="connsiteX9171" y="connsiteY9171"/>
                </a:cxn>
                <a:cxn ang="0">
                  <a:pos x="connsiteX9172" y="connsiteY9172"/>
                </a:cxn>
                <a:cxn ang="0">
                  <a:pos x="connsiteX9173" y="connsiteY9173"/>
                </a:cxn>
                <a:cxn ang="0">
                  <a:pos x="connsiteX9174" y="connsiteY9174"/>
                </a:cxn>
                <a:cxn ang="0">
                  <a:pos x="connsiteX9175" y="connsiteY9175"/>
                </a:cxn>
                <a:cxn ang="0">
                  <a:pos x="connsiteX9176" y="connsiteY9176"/>
                </a:cxn>
                <a:cxn ang="0">
                  <a:pos x="connsiteX9177" y="connsiteY9177"/>
                </a:cxn>
                <a:cxn ang="0">
                  <a:pos x="connsiteX9178" y="connsiteY9178"/>
                </a:cxn>
                <a:cxn ang="0">
                  <a:pos x="connsiteX9179" y="connsiteY9179"/>
                </a:cxn>
                <a:cxn ang="0">
                  <a:pos x="connsiteX9180" y="connsiteY9180"/>
                </a:cxn>
                <a:cxn ang="0">
                  <a:pos x="connsiteX9181" y="connsiteY9181"/>
                </a:cxn>
                <a:cxn ang="0">
                  <a:pos x="connsiteX9182" y="connsiteY9182"/>
                </a:cxn>
                <a:cxn ang="0">
                  <a:pos x="connsiteX9183" y="connsiteY9183"/>
                </a:cxn>
                <a:cxn ang="0">
                  <a:pos x="connsiteX9184" y="connsiteY9184"/>
                </a:cxn>
                <a:cxn ang="0">
                  <a:pos x="connsiteX9185" y="connsiteY9185"/>
                </a:cxn>
                <a:cxn ang="0">
                  <a:pos x="connsiteX9186" y="connsiteY9186"/>
                </a:cxn>
                <a:cxn ang="0">
                  <a:pos x="connsiteX9187" y="connsiteY9187"/>
                </a:cxn>
                <a:cxn ang="0">
                  <a:pos x="connsiteX9188" y="connsiteY9188"/>
                </a:cxn>
                <a:cxn ang="0">
                  <a:pos x="connsiteX9189" y="connsiteY9189"/>
                </a:cxn>
                <a:cxn ang="0">
                  <a:pos x="connsiteX9190" y="connsiteY9190"/>
                </a:cxn>
                <a:cxn ang="0">
                  <a:pos x="connsiteX9191" y="connsiteY9191"/>
                </a:cxn>
                <a:cxn ang="0">
                  <a:pos x="connsiteX9192" y="connsiteY9192"/>
                </a:cxn>
                <a:cxn ang="0">
                  <a:pos x="connsiteX9193" y="connsiteY9193"/>
                </a:cxn>
                <a:cxn ang="0">
                  <a:pos x="connsiteX9194" y="connsiteY9194"/>
                </a:cxn>
                <a:cxn ang="0">
                  <a:pos x="connsiteX9195" y="connsiteY9195"/>
                </a:cxn>
                <a:cxn ang="0">
                  <a:pos x="connsiteX9196" y="connsiteY9196"/>
                </a:cxn>
                <a:cxn ang="0">
                  <a:pos x="connsiteX9197" y="connsiteY9197"/>
                </a:cxn>
                <a:cxn ang="0">
                  <a:pos x="connsiteX9198" y="connsiteY9198"/>
                </a:cxn>
                <a:cxn ang="0">
                  <a:pos x="connsiteX9199" y="connsiteY9199"/>
                </a:cxn>
                <a:cxn ang="0">
                  <a:pos x="connsiteX9200" y="connsiteY9200"/>
                </a:cxn>
                <a:cxn ang="0">
                  <a:pos x="connsiteX9201" y="connsiteY9201"/>
                </a:cxn>
                <a:cxn ang="0">
                  <a:pos x="connsiteX9202" y="connsiteY9202"/>
                </a:cxn>
                <a:cxn ang="0">
                  <a:pos x="connsiteX9203" y="connsiteY9203"/>
                </a:cxn>
                <a:cxn ang="0">
                  <a:pos x="connsiteX9204" y="connsiteY9204"/>
                </a:cxn>
                <a:cxn ang="0">
                  <a:pos x="connsiteX9205" y="connsiteY9205"/>
                </a:cxn>
                <a:cxn ang="0">
                  <a:pos x="connsiteX9206" y="connsiteY9206"/>
                </a:cxn>
                <a:cxn ang="0">
                  <a:pos x="connsiteX9207" y="connsiteY9207"/>
                </a:cxn>
                <a:cxn ang="0">
                  <a:pos x="connsiteX9208" y="connsiteY9208"/>
                </a:cxn>
                <a:cxn ang="0">
                  <a:pos x="connsiteX9209" y="connsiteY9209"/>
                </a:cxn>
                <a:cxn ang="0">
                  <a:pos x="connsiteX9210" y="connsiteY9210"/>
                </a:cxn>
                <a:cxn ang="0">
                  <a:pos x="connsiteX9211" y="connsiteY9211"/>
                </a:cxn>
                <a:cxn ang="0">
                  <a:pos x="connsiteX9212" y="connsiteY9212"/>
                </a:cxn>
                <a:cxn ang="0">
                  <a:pos x="connsiteX9213" y="connsiteY9213"/>
                </a:cxn>
                <a:cxn ang="0">
                  <a:pos x="connsiteX9214" y="connsiteY9214"/>
                </a:cxn>
                <a:cxn ang="0">
                  <a:pos x="connsiteX9215" y="connsiteY9215"/>
                </a:cxn>
                <a:cxn ang="0">
                  <a:pos x="connsiteX9216" y="connsiteY9216"/>
                </a:cxn>
                <a:cxn ang="0">
                  <a:pos x="connsiteX9217" y="connsiteY9217"/>
                </a:cxn>
                <a:cxn ang="0">
                  <a:pos x="connsiteX9218" y="connsiteY9218"/>
                </a:cxn>
                <a:cxn ang="0">
                  <a:pos x="connsiteX9219" y="connsiteY9219"/>
                </a:cxn>
                <a:cxn ang="0">
                  <a:pos x="connsiteX9220" y="connsiteY9220"/>
                </a:cxn>
                <a:cxn ang="0">
                  <a:pos x="connsiteX9221" y="connsiteY9221"/>
                </a:cxn>
                <a:cxn ang="0">
                  <a:pos x="connsiteX9222" y="connsiteY9222"/>
                </a:cxn>
                <a:cxn ang="0">
                  <a:pos x="connsiteX9223" y="connsiteY9223"/>
                </a:cxn>
                <a:cxn ang="0">
                  <a:pos x="connsiteX9224" y="connsiteY9224"/>
                </a:cxn>
                <a:cxn ang="0">
                  <a:pos x="connsiteX9225" y="connsiteY9225"/>
                </a:cxn>
                <a:cxn ang="0">
                  <a:pos x="connsiteX9226" y="connsiteY9226"/>
                </a:cxn>
                <a:cxn ang="0">
                  <a:pos x="connsiteX9227" y="connsiteY9227"/>
                </a:cxn>
                <a:cxn ang="0">
                  <a:pos x="connsiteX9228" y="connsiteY9228"/>
                </a:cxn>
                <a:cxn ang="0">
                  <a:pos x="connsiteX9229" y="connsiteY9229"/>
                </a:cxn>
                <a:cxn ang="0">
                  <a:pos x="connsiteX9230" y="connsiteY9230"/>
                </a:cxn>
                <a:cxn ang="0">
                  <a:pos x="connsiteX9231" y="connsiteY9231"/>
                </a:cxn>
                <a:cxn ang="0">
                  <a:pos x="connsiteX9232" y="connsiteY9232"/>
                </a:cxn>
                <a:cxn ang="0">
                  <a:pos x="connsiteX9233" y="connsiteY9233"/>
                </a:cxn>
                <a:cxn ang="0">
                  <a:pos x="connsiteX9234" y="connsiteY9234"/>
                </a:cxn>
                <a:cxn ang="0">
                  <a:pos x="connsiteX9235" y="connsiteY9235"/>
                </a:cxn>
                <a:cxn ang="0">
                  <a:pos x="connsiteX9236" y="connsiteY9236"/>
                </a:cxn>
                <a:cxn ang="0">
                  <a:pos x="connsiteX9237" y="connsiteY9237"/>
                </a:cxn>
                <a:cxn ang="0">
                  <a:pos x="connsiteX9238" y="connsiteY9238"/>
                </a:cxn>
                <a:cxn ang="0">
                  <a:pos x="connsiteX9239" y="connsiteY9239"/>
                </a:cxn>
                <a:cxn ang="0">
                  <a:pos x="connsiteX9240" y="connsiteY9240"/>
                </a:cxn>
                <a:cxn ang="0">
                  <a:pos x="connsiteX9241" y="connsiteY9241"/>
                </a:cxn>
                <a:cxn ang="0">
                  <a:pos x="connsiteX9242" y="connsiteY9242"/>
                </a:cxn>
                <a:cxn ang="0">
                  <a:pos x="connsiteX9243" y="connsiteY9243"/>
                </a:cxn>
                <a:cxn ang="0">
                  <a:pos x="connsiteX9244" y="connsiteY9244"/>
                </a:cxn>
                <a:cxn ang="0">
                  <a:pos x="connsiteX9245" y="connsiteY9245"/>
                </a:cxn>
                <a:cxn ang="0">
                  <a:pos x="connsiteX9246" y="connsiteY9246"/>
                </a:cxn>
                <a:cxn ang="0">
                  <a:pos x="connsiteX9247" y="connsiteY9247"/>
                </a:cxn>
                <a:cxn ang="0">
                  <a:pos x="connsiteX9248" y="connsiteY9248"/>
                </a:cxn>
                <a:cxn ang="0">
                  <a:pos x="connsiteX9249" y="connsiteY9249"/>
                </a:cxn>
                <a:cxn ang="0">
                  <a:pos x="connsiteX9250" y="connsiteY9250"/>
                </a:cxn>
                <a:cxn ang="0">
                  <a:pos x="connsiteX9251" y="connsiteY9251"/>
                </a:cxn>
                <a:cxn ang="0">
                  <a:pos x="connsiteX9252" y="connsiteY9252"/>
                </a:cxn>
                <a:cxn ang="0">
                  <a:pos x="connsiteX9253" y="connsiteY9253"/>
                </a:cxn>
                <a:cxn ang="0">
                  <a:pos x="connsiteX9254" y="connsiteY9254"/>
                </a:cxn>
                <a:cxn ang="0">
                  <a:pos x="connsiteX9255" y="connsiteY9255"/>
                </a:cxn>
                <a:cxn ang="0">
                  <a:pos x="connsiteX9256" y="connsiteY9256"/>
                </a:cxn>
                <a:cxn ang="0">
                  <a:pos x="connsiteX9257" y="connsiteY9257"/>
                </a:cxn>
                <a:cxn ang="0">
                  <a:pos x="connsiteX9258" y="connsiteY9258"/>
                </a:cxn>
                <a:cxn ang="0">
                  <a:pos x="connsiteX9259" y="connsiteY9259"/>
                </a:cxn>
                <a:cxn ang="0">
                  <a:pos x="connsiteX9260" y="connsiteY9260"/>
                </a:cxn>
                <a:cxn ang="0">
                  <a:pos x="connsiteX9261" y="connsiteY9261"/>
                </a:cxn>
                <a:cxn ang="0">
                  <a:pos x="connsiteX9262" y="connsiteY9262"/>
                </a:cxn>
                <a:cxn ang="0">
                  <a:pos x="connsiteX9263" y="connsiteY9263"/>
                </a:cxn>
                <a:cxn ang="0">
                  <a:pos x="connsiteX9264" y="connsiteY9264"/>
                </a:cxn>
                <a:cxn ang="0">
                  <a:pos x="connsiteX9265" y="connsiteY9265"/>
                </a:cxn>
                <a:cxn ang="0">
                  <a:pos x="connsiteX9266" y="connsiteY9266"/>
                </a:cxn>
                <a:cxn ang="0">
                  <a:pos x="connsiteX9267" y="connsiteY9267"/>
                </a:cxn>
                <a:cxn ang="0">
                  <a:pos x="connsiteX9268" y="connsiteY9268"/>
                </a:cxn>
                <a:cxn ang="0">
                  <a:pos x="connsiteX9269" y="connsiteY9269"/>
                </a:cxn>
                <a:cxn ang="0">
                  <a:pos x="connsiteX9270" y="connsiteY9270"/>
                </a:cxn>
                <a:cxn ang="0">
                  <a:pos x="connsiteX9271" y="connsiteY9271"/>
                </a:cxn>
                <a:cxn ang="0">
                  <a:pos x="connsiteX9272" y="connsiteY9272"/>
                </a:cxn>
                <a:cxn ang="0">
                  <a:pos x="connsiteX9273" y="connsiteY9273"/>
                </a:cxn>
                <a:cxn ang="0">
                  <a:pos x="connsiteX9274" y="connsiteY9274"/>
                </a:cxn>
                <a:cxn ang="0">
                  <a:pos x="connsiteX9275" y="connsiteY9275"/>
                </a:cxn>
                <a:cxn ang="0">
                  <a:pos x="connsiteX9276" y="connsiteY9276"/>
                </a:cxn>
                <a:cxn ang="0">
                  <a:pos x="connsiteX9277" y="connsiteY9277"/>
                </a:cxn>
                <a:cxn ang="0">
                  <a:pos x="connsiteX9278" y="connsiteY9278"/>
                </a:cxn>
                <a:cxn ang="0">
                  <a:pos x="connsiteX9279" y="connsiteY9279"/>
                </a:cxn>
                <a:cxn ang="0">
                  <a:pos x="connsiteX9280" y="connsiteY9280"/>
                </a:cxn>
                <a:cxn ang="0">
                  <a:pos x="connsiteX9281" y="connsiteY9281"/>
                </a:cxn>
                <a:cxn ang="0">
                  <a:pos x="connsiteX9282" y="connsiteY9282"/>
                </a:cxn>
                <a:cxn ang="0">
                  <a:pos x="connsiteX9283" y="connsiteY9283"/>
                </a:cxn>
                <a:cxn ang="0">
                  <a:pos x="connsiteX9284" y="connsiteY9284"/>
                </a:cxn>
                <a:cxn ang="0">
                  <a:pos x="connsiteX9285" y="connsiteY9285"/>
                </a:cxn>
                <a:cxn ang="0">
                  <a:pos x="connsiteX9286" y="connsiteY9286"/>
                </a:cxn>
                <a:cxn ang="0">
                  <a:pos x="connsiteX9287" y="connsiteY9287"/>
                </a:cxn>
                <a:cxn ang="0">
                  <a:pos x="connsiteX9288" y="connsiteY9288"/>
                </a:cxn>
                <a:cxn ang="0">
                  <a:pos x="connsiteX9289" y="connsiteY9289"/>
                </a:cxn>
                <a:cxn ang="0">
                  <a:pos x="connsiteX9290" y="connsiteY9290"/>
                </a:cxn>
                <a:cxn ang="0">
                  <a:pos x="connsiteX9291" y="connsiteY9291"/>
                </a:cxn>
                <a:cxn ang="0">
                  <a:pos x="connsiteX9292" y="connsiteY9292"/>
                </a:cxn>
                <a:cxn ang="0">
                  <a:pos x="connsiteX9293" y="connsiteY9293"/>
                </a:cxn>
                <a:cxn ang="0">
                  <a:pos x="connsiteX9294" y="connsiteY9294"/>
                </a:cxn>
                <a:cxn ang="0">
                  <a:pos x="connsiteX9295" y="connsiteY9295"/>
                </a:cxn>
                <a:cxn ang="0">
                  <a:pos x="connsiteX9296" y="connsiteY9296"/>
                </a:cxn>
                <a:cxn ang="0">
                  <a:pos x="connsiteX9297" y="connsiteY9297"/>
                </a:cxn>
                <a:cxn ang="0">
                  <a:pos x="connsiteX9298" y="connsiteY9298"/>
                </a:cxn>
                <a:cxn ang="0">
                  <a:pos x="connsiteX9299" y="connsiteY9299"/>
                </a:cxn>
                <a:cxn ang="0">
                  <a:pos x="connsiteX9300" y="connsiteY9300"/>
                </a:cxn>
                <a:cxn ang="0">
                  <a:pos x="connsiteX9301" y="connsiteY9301"/>
                </a:cxn>
                <a:cxn ang="0">
                  <a:pos x="connsiteX9302" y="connsiteY9302"/>
                </a:cxn>
                <a:cxn ang="0">
                  <a:pos x="connsiteX9303" y="connsiteY9303"/>
                </a:cxn>
                <a:cxn ang="0">
                  <a:pos x="connsiteX9304" y="connsiteY9304"/>
                </a:cxn>
                <a:cxn ang="0">
                  <a:pos x="connsiteX9305" y="connsiteY9305"/>
                </a:cxn>
                <a:cxn ang="0">
                  <a:pos x="connsiteX9306" y="connsiteY9306"/>
                </a:cxn>
                <a:cxn ang="0">
                  <a:pos x="connsiteX9307" y="connsiteY9307"/>
                </a:cxn>
                <a:cxn ang="0">
                  <a:pos x="connsiteX9308" y="connsiteY9308"/>
                </a:cxn>
                <a:cxn ang="0">
                  <a:pos x="connsiteX9309" y="connsiteY9309"/>
                </a:cxn>
                <a:cxn ang="0">
                  <a:pos x="connsiteX9310" y="connsiteY9310"/>
                </a:cxn>
                <a:cxn ang="0">
                  <a:pos x="connsiteX9311" y="connsiteY9311"/>
                </a:cxn>
                <a:cxn ang="0">
                  <a:pos x="connsiteX9312" y="connsiteY9312"/>
                </a:cxn>
                <a:cxn ang="0">
                  <a:pos x="connsiteX9313" y="connsiteY9313"/>
                </a:cxn>
                <a:cxn ang="0">
                  <a:pos x="connsiteX9314" y="connsiteY9314"/>
                </a:cxn>
                <a:cxn ang="0">
                  <a:pos x="connsiteX9315" y="connsiteY9315"/>
                </a:cxn>
                <a:cxn ang="0">
                  <a:pos x="connsiteX9316" y="connsiteY9316"/>
                </a:cxn>
                <a:cxn ang="0">
                  <a:pos x="connsiteX9317" y="connsiteY9317"/>
                </a:cxn>
                <a:cxn ang="0">
                  <a:pos x="connsiteX9318" y="connsiteY9318"/>
                </a:cxn>
                <a:cxn ang="0">
                  <a:pos x="connsiteX9319" y="connsiteY9319"/>
                </a:cxn>
                <a:cxn ang="0">
                  <a:pos x="connsiteX9320" y="connsiteY9320"/>
                </a:cxn>
                <a:cxn ang="0">
                  <a:pos x="connsiteX9321" y="connsiteY9321"/>
                </a:cxn>
                <a:cxn ang="0">
                  <a:pos x="connsiteX9322" y="connsiteY9322"/>
                </a:cxn>
                <a:cxn ang="0">
                  <a:pos x="connsiteX9323" y="connsiteY9323"/>
                </a:cxn>
                <a:cxn ang="0">
                  <a:pos x="connsiteX9324" y="connsiteY9324"/>
                </a:cxn>
                <a:cxn ang="0">
                  <a:pos x="connsiteX9325" y="connsiteY9325"/>
                </a:cxn>
                <a:cxn ang="0">
                  <a:pos x="connsiteX9326" y="connsiteY9326"/>
                </a:cxn>
                <a:cxn ang="0">
                  <a:pos x="connsiteX9327" y="connsiteY9327"/>
                </a:cxn>
                <a:cxn ang="0">
                  <a:pos x="connsiteX9328" y="connsiteY9328"/>
                </a:cxn>
                <a:cxn ang="0">
                  <a:pos x="connsiteX9329" y="connsiteY9329"/>
                </a:cxn>
                <a:cxn ang="0">
                  <a:pos x="connsiteX9330" y="connsiteY9330"/>
                </a:cxn>
                <a:cxn ang="0">
                  <a:pos x="connsiteX9331" y="connsiteY9331"/>
                </a:cxn>
                <a:cxn ang="0">
                  <a:pos x="connsiteX9332" y="connsiteY9332"/>
                </a:cxn>
                <a:cxn ang="0">
                  <a:pos x="connsiteX9333" y="connsiteY9333"/>
                </a:cxn>
                <a:cxn ang="0">
                  <a:pos x="connsiteX9334" y="connsiteY9334"/>
                </a:cxn>
                <a:cxn ang="0">
                  <a:pos x="connsiteX9335" y="connsiteY9335"/>
                </a:cxn>
                <a:cxn ang="0">
                  <a:pos x="connsiteX9336" y="connsiteY9336"/>
                </a:cxn>
                <a:cxn ang="0">
                  <a:pos x="connsiteX9337" y="connsiteY9337"/>
                </a:cxn>
                <a:cxn ang="0">
                  <a:pos x="connsiteX9338" y="connsiteY9338"/>
                </a:cxn>
                <a:cxn ang="0">
                  <a:pos x="connsiteX9339" y="connsiteY9339"/>
                </a:cxn>
                <a:cxn ang="0">
                  <a:pos x="connsiteX9340" y="connsiteY9340"/>
                </a:cxn>
                <a:cxn ang="0">
                  <a:pos x="connsiteX9341" y="connsiteY9341"/>
                </a:cxn>
                <a:cxn ang="0">
                  <a:pos x="connsiteX9342" y="connsiteY9342"/>
                </a:cxn>
                <a:cxn ang="0">
                  <a:pos x="connsiteX9343" y="connsiteY9343"/>
                </a:cxn>
                <a:cxn ang="0">
                  <a:pos x="connsiteX9344" y="connsiteY9344"/>
                </a:cxn>
                <a:cxn ang="0">
                  <a:pos x="connsiteX9345" y="connsiteY9345"/>
                </a:cxn>
                <a:cxn ang="0">
                  <a:pos x="connsiteX9346" y="connsiteY9346"/>
                </a:cxn>
                <a:cxn ang="0">
                  <a:pos x="connsiteX9347" y="connsiteY9347"/>
                </a:cxn>
                <a:cxn ang="0">
                  <a:pos x="connsiteX9348" y="connsiteY9348"/>
                </a:cxn>
                <a:cxn ang="0">
                  <a:pos x="connsiteX9349" y="connsiteY9349"/>
                </a:cxn>
                <a:cxn ang="0">
                  <a:pos x="connsiteX9350" y="connsiteY9350"/>
                </a:cxn>
                <a:cxn ang="0">
                  <a:pos x="connsiteX9351" y="connsiteY9351"/>
                </a:cxn>
                <a:cxn ang="0">
                  <a:pos x="connsiteX9352" y="connsiteY9352"/>
                </a:cxn>
                <a:cxn ang="0">
                  <a:pos x="connsiteX9353" y="connsiteY9353"/>
                </a:cxn>
                <a:cxn ang="0">
                  <a:pos x="connsiteX9354" y="connsiteY9354"/>
                </a:cxn>
                <a:cxn ang="0">
                  <a:pos x="connsiteX9355" y="connsiteY9355"/>
                </a:cxn>
                <a:cxn ang="0">
                  <a:pos x="connsiteX9356" y="connsiteY9356"/>
                </a:cxn>
                <a:cxn ang="0">
                  <a:pos x="connsiteX9357" y="connsiteY9357"/>
                </a:cxn>
                <a:cxn ang="0">
                  <a:pos x="connsiteX9358" y="connsiteY9358"/>
                </a:cxn>
                <a:cxn ang="0">
                  <a:pos x="connsiteX9359" y="connsiteY9359"/>
                </a:cxn>
                <a:cxn ang="0">
                  <a:pos x="connsiteX9360" y="connsiteY9360"/>
                </a:cxn>
                <a:cxn ang="0">
                  <a:pos x="connsiteX9361" y="connsiteY9361"/>
                </a:cxn>
                <a:cxn ang="0">
                  <a:pos x="connsiteX9362" y="connsiteY9362"/>
                </a:cxn>
                <a:cxn ang="0">
                  <a:pos x="connsiteX9363" y="connsiteY9363"/>
                </a:cxn>
                <a:cxn ang="0">
                  <a:pos x="connsiteX9364" y="connsiteY9364"/>
                </a:cxn>
                <a:cxn ang="0">
                  <a:pos x="connsiteX9365" y="connsiteY9365"/>
                </a:cxn>
                <a:cxn ang="0">
                  <a:pos x="connsiteX9366" y="connsiteY9366"/>
                </a:cxn>
                <a:cxn ang="0">
                  <a:pos x="connsiteX9367" y="connsiteY9367"/>
                </a:cxn>
                <a:cxn ang="0">
                  <a:pos x="connsiteX9368" y="connsiteY9368"/>
                </a:cxn>
                <a:cxn ang="0">
                  <a:pos x="connsiteX9369" y="connsiteY9369"/>
                </a:cxn>
                <a:cxn ang="0">
                  <a:pos x="connsiteX9370" y="connsiteY9370"/>
                </a:cxn>
                <a:cxn ang="0">
                  <a:pos x="connsiteX9371" y="connsiteY9371"/>
                </a:cxn>
                <a:cxn ang="0">
                  <a:pos x="connsiteX9372" y="connsiteY9372"/>
                </a:cxn>
                <a:cxn ang="0">
                  <a:pos x="connsiteX9373" y="connsiteY9373"/>
                </a:cxn>
                <a:cxn ang="0">
                  <a:pos x="connsiteX9374" y="connsiteY9374"/>
                </a:cxn>
                <a:cxn ang="0">
                  <a:pos x="connsiteX9375" y="connsiteY9375"/>
                </a:cxn>
                <a:cxn ang="0">
                  <a:pos x="connsiteX9376" y="connsiteY9376"/>
                </a:cxn>
                <a:cxn ang="0">
                  <a:pos x="connsiteX9377" y="connsiteY9377"/>
                </a:cxn>
                <a:cxn ang="0">
                  <a:pos x="connsiteX9378" y="connsiteY9378"/>
                </a:cxn>
                <a:cxn ang="0">
                  <a:pos x="connsiteX9379" y="connsiteY9379"/>
                </a:cxn>
                <a:cxn ang="0">
                  <a:pos x="connsiteX9380" y="connsiteY9380"/>
                </a:cxn>
                <a:cxn ang="0">
                  <a:pos x="connsiteX9381" y="connsiteY9381"/>
                </a:cxn>
                <a:cxn ang="0">
                  <a:pos x="connsiteX9382" y="connsiteY9382"/>
                </a:cxn>
                <a:cxn ang="0">
                  <a:pos x="connsiteX9383" y="connsiteY9383"/>
                </a:cxn>
                <a:cxn ang="0">
                  <a:pos x="connsiteX9384" y="connsiteY9384"/>
                </a:cxn>
                <a:cxn ang="0">
                  <a:pos x="connsiteX9385" y="connsiteY9385"/>
                </a:cxn>
                <a:cxn ang="0">
                  <a:pos x="connsiteX9386" y="connsiteY9386"/>
                </a:cxn>
                <a:cxn ang="0">
                  <a:pos x="connsiteX9387" y="connsiteY9387"/>
                </a:cxn>
                <a:cxn ang="0">
                  <a:pos x="connsiteX9388" y="connsiteY9388"/>
                </a:cxn>
                <a:cxn ang="0">
                  <a:pos x="connsiteX9389" y="connsiteY9389"/>
                </a:cxn>
                <a:cxn ang="0">
                  <a:pos x="connsiteX9390" y="connsiteY9390"/>
                </a:cxn>
                <a:cxn ang="0">
                  <a:pos x="connsiteX9391" y="connsiteY9391"/>
                </a:cxn>
                <a:cxn ang="0">
                  <a:pos x="connsiteX9392" y="connsiteY9392"/>
                </a:cxn>
                <a:cxn ang="0">
                  <a:pos x="connsiteX9393" y="connsiteY9393"/>
                </a:cxn>
                <a:cxn ang="0">
                  <a:pos x="connsiteX9394" y="connsiteY9394"/>
                </a:cxn>
                <a:cxn ang="0">
                  <a:pos x="connsiteX9395" y="connsiteY9395"/>
                </a:cxn>
                <a:cxn ang="0">
                  <a:pos x="connsiteX9396" y="connsiteY9396"/>
                </a:cxn>
                <a:cxn ang="0">
                  <a:pos x="connsiteX9397" y="connsiteY9397"/>
                </a:cxn>
                <a:cxn ang="0">
                  <a:pos x="connsiteX9398" y="connsiteY9398"/>
                </a:cxn>
                <a:cxn ang="0">
                  <a:pos x="connsiteX9399" y="connsiteY9399"/>
                </a:cxn>
                <a:cxn ang="0">
                  <a:pos x="connsiteX9400" y="connsiteY9400"/>
                </a:cxn>
                <a:cxn ang="0">
                  <a:pos x="connsiteX9401" y="connsiteY9401"/>
                </a:cxn>
                <a:cxn ang="0">
                  <a:pos x="connsiteX9402" y="connsiteY9402"/>
                </a:cxn>
                <a:cxn ang="0">
                  <a:pos x="connsiteX9403" y="connsiteY9403"/>
                </a:cxn>
                <a:cxn ang="0">
                  <a:pos x="connsiteX9404" y="connsiteY9404"/>
                </a:cxn>
                <a:cxn ang="0">
                  <a:pos x="connsiteX9405" y="connsiteY9405"/>
                </a:cxn>
                <a:cxn ang="0">
                  <a:pos x="connsiteX9406" y="connsiteY9406"/>
                </a:cxn>
                <a:cxn ang="0">
                  <a:pos x="connsiteX9407" y="connsiteY9407"/>
                </a:cxn>
                <a:cxn ang="0">
                  <a:pos x="connsiteX9408" y="connsiteY9408"/>
                </a:cxn>
                <a:cxn ang="0">
                  <a:pos x="connsiteX9409" y="connsiteY9409"/>
                </a:cxn>
                <a:cxn ang="0">
                  <a:pos x="connsiteX9410" y="connsiteY9410"/>
                </a:cxn>
                <a:cxn ang="0">
                  <a:pos x="connsiteX9411" y="connsiteY9411"/>
                </a:cxn>
                <a:cxn ang="0">
                  <a:pos x="connsiteX9412" y="connsiteY9412"/>
                </a:cxn>
                <a:cxn ang="0">
                  <a:pos x="connsiteX9413" y="connsiteY9413"/>
                </a:cxn>
                <a:cxn ang="0">
                  <a:pos x="connsiteX9414" y="connsiteY9414"/>
                </a:cxn>
                <a:cxn ang="0">
                  <a:pos x="connsiteX9415" y="connsiteY9415"/>
                </a:cxn>
                <a:cxn ang="0">
                  <a:pos x="connsiteX9416" y="connsiteY9416"/>
                </a:cxn>
                <a:cxn ang="0">
                  <a:pos x="connsiteX9417" y="connsiteY9417"/>
                </a:cxn>
                <a:cxn ang="0">
                  <a:pos x="connsiteX9418" y="connsiteY9418"/>
                </a:cxn>
                <a:cxn ang="0">
                  <a:pos x="connsiteX9419" y="connsiteY9419"/>
                </a:cxn>
                <a:cxn ang="0">
                  <a:pos x="connsiteX9420" y="connsiteY9420"/>
                </a:cxn>
                <a:cxn ang="0">
                  <a:pos x="connsiteX9421" y="connsiteY9421"/>
                </a:cxn>
                <a:cxn ang="0">
                  <a:pos x="connsiteX9422" y="connsiteY9422"/>
                </a:cxn>
                <a:cxn ang="0">
                  <a:pos x="connsiteX9423" y="connsiteY9423"/>
                </a:cxn>
                <a:cxn ang="0">
                  <a:pos x="connsiteX9424" y="connsiteY9424"/>
                </a:cxn>
                <a:cxn ang="0">
                  <a:pos x="connsiteX9425" y="connsiteY9425"/>
                </a:cxn>
                <a:cxn ang="0">
                  <a:pos x="connsiteX9426" y="connsiteY9426"/>
                </a:cxn>
                <a:cxn ang="0">
                  <a:pos x="connsiteX9427" y="connsiteY9427"/>
                </a:cxn>
                <a:cxn ang="0">
                  <a:pos x="connsiteX9428" y="connsiteY9428"/>
                </a:cxn>
                <a:cxn ang="0">
                  <a:pos x="connsiteX9429" y="connsiteY9429"/>
                </a:cxn>
                <a:cxn ang="0">
                  <a:pos x="connsiteX9430" y="connsiteY9430"/>
                </a:cxn>
                <a:cxn ang="0">
                  <a:pos x="connsiteX9431" y="connsiteY9431"/>
                </a:cxn>
                <a:cxn ang="0">
                  <a:pos x="connsiteX9432" y="connsiteY9432"/>
                </a:cxn>
                <a:cxn ang="0">
                  <a:pos x="connsiteX9433" y="connsiteY9433"/>
                </a:cxn>
                <a:cxn ang="0">
                  <a:pos x="connsiteX9434" y="connsiteY9434"/>
                </a:cxn>
                <a:cxn ang="0">
                  <a:pos x="connsiteX9435" y="connsiteY9435"/>
                </a:cxn>
                <a:cxn ang="0">
                  <a:pos x="connsiteX9436" y="connsiteY9436"/>
                </a:cxn>
                <a:cxn ang="0">
                  <a:pos x="connsiteX9437" y="connsiteY9437"/>
                </a:cxn>
                <a:cxn ang="0">
                  <a:pos x="connsiteX9438" y="connsiteY9438"/>
                </a:cxn>
                <a:cxn ang="0">
                  <a:pos x="connsiteX9439" y="connsiteY9439"/>
                </a:cxn>
                <a:cxn ang="0">
                  <a:pos x="connsiteX9440" y="connsiteY9440"/>
                </a:cxn>
                <a:cxn ang="0">
                  <a:pos x="connsiteX9441" y="connsiteY9441"/>
                </a:cxn>
                <a:cxn ang="0">
                  <a:pos x="connsiteX9442" y="connsiteY9442"/>
                </a:cxn>
                <a:cxn ang="0">
                  <a:pos x="connsiteX9443" y="connsiteY9443"/>
                </a:cxn>
                <a:cxn ang="0">
                  <a:pos x="connsiteX9444" y="connsiteY9444"/>
                </a:cxn>
                <a:cxn ang="0">
                  <a:pos x="connsiteX9445" y="connsiteY9445"/>
                </a:cxn>
                <a:cxn ang="0">
                  <a:pos x="connsiteX9446" y="connsiteY9446"/>
                </a:cxn>
                <a:cxn ang="0">
                  <a:pos x="connsiteX9447" y="connsiteY9447"/>
                </a:cxn>
                <a:cxn ang="0">
                  <a:pos x="connsiteX9448" y="connsiteY9448"/>
                </a:cxn>
                <a:cxn ang="0">
                  <a:pos x="connsiteX9449" y="connsiteY9449"/>
                </a:cxn>
                <a:cxn ang="0">
                  <a:pos x="connsiteX9450" y="connsiteY9450"/>
                </a:cxn>
                <a:cxn ang="0">
                  <a:pos x="connsiteX9451" y="connsiteY9451"/>
                </a:cxn>
                <a:cxn ang="0">
                  <a:pos x="connsiteX9452" y="connsiteY9452"/>
                </a:cxn>
                <a:cxn ang="0">
                  <a:pos x="connsiteX9453" y="connsiteY9453"/>
                </a:cxn>
                <a:cxn ang="0">
                  <a:pos x="connsiteX9454" y="connsiteY9454"/>
                </a:cxn>
                <a:cxn ang="0">
                  <a:pos x="connsiteX9455" y="connsiteY9455"/>
                </a:cxn>
                <a:cxn ang="0">
                  <a:pos x="connsiteX9456" y="connsiteY9456"/>
                </a:cxn>
                <a:cxn ang="0">
                  <a:pos x="connsiteX9457" y="connsiteY9457"/>
                </a:cxn>
                <a:cxn ang="0">
                  <a:pos x="connsiteX9458" y="connsiteY9458"/>
                </a:cxn>
                <a:cxn ang="0">
                  <a:pos x="connsiteX9459" y="connsiteY9459"/>
                </a:cxn>
                <a:cxn ang="0">
                  <a:pos x="connsiteX9460" y="connsiteY9460"/>
                </a:cxn>
                <a:cxn ang="0">
                  <a:pos x="connsiteX9461" y="connsiteY9461"/>
                </a:cxn>
                <a:cxn ang="0">
                  <a:pos x="connsiteX9462" y="connsiteY9462"/>
                </a:cxn>
                <a:cxn ang="0">
                  <a:pos x="connsiteX9463" y="connsiteY9463"/>
                </a:cxn>
                <a:cxn ang="0">
                  <a:pos x="connsiteX9464" y="connsiteY9464"/>
                </a:cxn>
                <a:cxn ang="0">
                  <a:pos x="connsiteX9465" y="connsiteY9465"/>
                </a:cxn>
                <a:cxn ang="0">
                  <a:pos x="connsiteX9466" y="connsiteY9466"/>
                </a:cxn>
                <a:cxn ang="0">
                  <a:pos x="connsiteX9467" y="connsiteY9467"/>
                </a:cxn>
                <a:cxn ang="0">
                  <a:pos x="connsiteX9468" y="connsiteY9468"/>
                </a:cxn>
                <a:cxn ang="0">
                  <a:pos x="connsiteX9469" y="connsiteY9469"/>
                </a:cxn>
                <a:cxn ang="0">
                  <a:pos x="connsiteX9470" y="connsiteY9470"/>
                </a:cxn>
                <a:cxn ang="0">
                  <a:pos x="connsiteX9471" y="connsiteY9471"/>
                </a:cxn>
                <a:cxn ang="0">
                  <a:pos x="connsiteX9472" y="connsiteY9472"/>
                </a:cxn>
                <a:cxn ang="0">
                  <a:pos x="connsiteX9473" y="connsiteY9473"/>
                </a:cxn>
                <a:cxn ang="0">
                  <a:pos x="connsiteX9474" y="connsiteY9474"/>
                </a:cxn>
                <a:cxn ang="0">
                  <a:pos x="connsiteX9475" y="connsiteY9475"/>
                </a:cxn>
                <a:cxn ang="0">
                  <a:pos x="connsiteX9476" y="connsiteY9476"/>
                </a:cxn>
                <a:cxn ang="0">
                  <a:pos x="connsiteX9477" y="connsiteY9477"/>
                </a:cxn>
                <a:cxn ang="0">
                  <a:pos x="connsiteX9478" y="connsiteY9478"/>
                </a:cxn>
                <a:cxn ang="0">
                  <a:pos x="connsiteX9479" y="connsiteY9479"/>
                </a:cxn>
                <a:cxn ang="0">
                  <a:pos x="connsiteX9480" y="connsiteY9480"/>
                </a:cxn>
                <a:cxn ang="0">
                  <a:pos x="connsiteX9481" y="connsiteY9481"/>
                </a:cxn>
                <a:cxn ang="0">
                  <a:pos x="connsiteX9482" y="connsiteY9482"/>
                </a:cxn>
                <a:cxn ang="0">
                  <a:pos x="connsiteX9483" y="connsiteY9483"/>
                </a:cxn>
                <a:cxn ang="0">
                  <a:pos x="connsiteX9484" y="connsiteY9484"/>
                </a:cxn>
                <a:cxn ang="0">
                  <a:pos x="connsiteX9485" y="connsiteY9485"/>
                </a:cxn>
                <a:cxn ang="0">
                  <a:pos x="connsiteX9486" y="connsiteY9486"/>
                </a:cxn>
                <a:cxn ang="0">
                  <a:pos x="connsiteX9487" y="connsiteY9487"/>
                </a:cxn>
                <a:cxn ang="0">
                  <a:pos x="connsiteX9488" y="connsiteY9488"/>
                </a:cxn>
                <a:cxn ang="0">
                  <a:pos x="connsiteX9489" y="connsiteY9489"/>
                </a:cxn>
                <a:cxn ang="0">
                  <a:pos x="connsiteX9490" y="connsiteY9490"/>
                </a:cxn>
                <a:cxn ang="0">
                  <a:pos x="connsiteX9491" y="connsiteY9491"/>
                </a:cxn>
                <a:cxn ang="0">
                  <a:pos x="connsiteX9492" y="connsiteY9492"/>
                </a:cxn>
                <a:cxn ang="0">
                  <a:pos x="connsiteX9493" y="connsiteY9493"/>
                </a:cxn>
                <a:cxn ang="0">
                  <a:pos x="connsiteX9494" y="connsiteY9494"/>
                </a:cxn>
                <a:cxn ang="0">
                  <a:pos x="connsiteX9495" y="connsiteY9495"/>
                </a:cxn>
                <a:cxn ang="0">
                  <a:pos x="connsiteX9496" y="connsiteY9496"/>
                </a:cxn>
                <a:cxn ang="0">
                  <a:pos x="connsiteX9497" y="connsiteY9497"/>
                </a:cxn>
                <a:cxn ang="0">
                  <a:pos x="connsiteX9498" y="connsiteY9498"/>
                </a:cxn>
                <a:cxn ang="0">
                  <a:pos x="connsiteX9499" y="connsiteY9499"/>
                </a:cxn>
                <a:cxn ang="0">
                  <a:pos x="connsiteX9500" y="connsiteY9500"/>
                </a:cxn>
                <a:cxn ang="0">
                  <a:pos x="connsiteX9501" y="connsiteY9501"/>
                </a:cxn>
                <a:cxn ang="0">
                  <a:pos x="connsiteX9502" y="connsiteY9502"/>
                </a:cxn>
                <a:cxn ang="0">
                  <a:pos x="connsiteX9503" y="connsiteY9503"/>
                </a:cxn>
                <a:cxn ang="0">
                  <a:pos x="connsiteX9504" y="connsiteY9504"/>
                </a:cxn>
                <a:cxn ang="0">
                  <a:pos x="connsiteX9505" y="connsiteY9505"/>
                </a:cxn>
                <a:cxn ang="0">
                  <a:pos x="connsiteX9506" y="connsiteY9506"/>
                </a:cxn>
                <a:cxn ang="0">
                  <a:pos x="connsiteX9507" y="connsiteY9507"/>
                </a:cxn>
                <a:cxn ang="0">
                  <a:pos x="connsiteX9508" y="connsiteY9508"/>
                </a:cxn>
                <a:cxn ang="0">
                  <a:pos x="connsiteX9509" y="connsiteY9509"/>
                </a:cxn>
                <a:cxn ang="0">
                  <a:pos x="connsiteX9510" y="connsiteY9510"/>
                </a:cxn>
                <a:cxn ang="0">
                  <a:pos x="connsiteX9511" y="connsiteY9511"/>
                </a:cxn>
                <a:cxn ang="0">
                  <a:pos x="connsiteX9512" y="connsiteY9512"/>
                </a:cxn>
                <a:cxn ang="0">
                  <a:pos x="connsiteX9513" y="connsiteY9513"/>
                </a:cxn>
                <a:cxn ang="0">
                  <a:pos x="connsiteX9514" y="connsiteY9514"/>
                </a:cxn>
                <a:cxn ang="0">
                  <a:pos x="connsiteX9515" y="connsiteY9515"/>
                </a:cxn>
                <a:cxn ang="0">
                  <a:pos x="connsiteX9516" y="connsiteY9516"/>
                </a:cxn>
                <a:cxn ang="0">
                  <a:pos x="connsiteX9517" y="connsiteY9517"/>
                </a:cxn>
                <a:cxn ang="0">
                  <a:pos x="connsiteX9518" y="connsiteY9518"/>
                </a:cxn>
                <a:cxn ang="0">
                  <a:pos x="connsiteX9519" y="connsiteY9519"/>
                </a:cxn>
                <a:cxn ang="0">
                  <a:pos x="connsiteX9520" y="connsiteY9520"/>
                </a:cxn>
                <a:cxn ang="0">
                  <a:pos x="connsiteX9521" y="connsiteY9521"/>
                </a:cxn>
                <a:cxn ang="0">
                  <a:pos x="connsiteX9522" y="connsiteY9522"/>
                </a:cxn>
                <a:cxn ang="0">
                  <a:pos x="connsiteX9523" y="connsiteY9523"/>
                </a:cxn>
                <a:cxn ang="0">
                  <a:pos x="connsiteX9524" y="connsiteY9524"/>
                </a:cxn>
                <a:cxn ang="0">
                  <a:pos x="connsiteX9525" y="connsiteY9525"/>
                </a:cxn>
                <a:cxn ang="0">
                  <a:pos x="connsiteX9526" y="connsiteY9526"/>
                </a:cxn>
                <a:cxn ang="0">
                  <a:pos x="connsiteX9527" y="connsiteY9527"/>
                </a:cxn>
                <a:cxn ang="0">
                  <a:pos x="connsiteX9528" y="connsiteY9528"/>
                </a:cxn>
                <a:cxn ang="0">
                  <a:pos x="connsiteX9529" y="connsiteY9529"/>
                </a:cxn>
                <a:cxn ang="0">
                  <a:pos x="connsiteX9530" y="connsiteY9530"/>
                </a:cxn>
                <a:cxn ang="0">
                  <a:pos x="connsiteX9531" y="connsiteY9531"/>
                </a:cxn>
                <a:cxn ang="0">
                  <a:pos x="connsiteX9532" y="connsiteY9532"/>
                </a:cxn>
                <a:cxn ang="0">
                  <a:pos x="connsiteX9533" y="connsiteY9533"/>
                </a:cxn>
                <a:cxn ang="0">
                  <a:pos x="connsiteX9534" y="connsiteY9534"/>
                </a:cxn>
                <a:cxn ang="0">
                  <a:pos x="connsiteX9535" y="connsiteY9535"/>
                </a:cxn>
                <a:cxn ang="0">
                  <a:pos x="connsiteX9536" y="connsiteY9536"/>
                </a:cxn>
                <a:cxn ang="0">
                  <a:pos x="connsiteX9537" y="connsiteY9537"/>
                </a:cxn>
                <a:cxn ang="0">
                  <a:pos x="connsiteX9538" y="connsiteY9538"/>
                </a:cxn>
                <a:cxn ang="0">
                  <a:pos x="connsiteX9539" y="connsiteY9539"/>
                </a:cxn>
                <a:cxn ang="0">
                  <a:pos x="connsiteX9540" y="connsiteY9540"/>
                </a:cxn>
                <a:cxn ang="0">
                  <a:pos x="connsiteX9541" y="connsiteY9541"/>
                </a:cxn>
                <a:cxn ang="0">
                  <a:pos x="connsiteX9542" y="connsiteY9542"/>
                </a:cxn>
                <a:cxn ang="0">
                  <a:pos x="connsiteX9543" y="connsiteY9543"/>
                </a:cxn>
                <a:cxn ang="0">
                  <a:pos x="connsiteX9544" y="connsiteY9544"/>
                </a:cxn>
                <a:cxn ang="0">
                  <a:pos x="connsiteX9545" y="connsiteY9545"/>
                </a:cxn>
                <a:cxn ang="0">
                  <a:pos x="connsiteX9546" y="connsiteY9546"/>
                </a:cxn>
                <a:cxn ang="0">
                  <a:pos x="connsiteX9547" y="connsiteY9547"/>
                </a:cxn>
                <a:cxn ang="0">
                  <a:pos x="connsiteX9548" y="connsiteY9548"/>
                </a:cxn>
                <a:cxn ang="0">
                  <a:pos x="connsiteX9549" y="connsiteY9549"/>
                </a:cxn>
                <a:cxn ang="0">
                  <a:pos x="connsiteX9550" y="connsiteY9550"/>
                </a:cxn>
                <a:cxn ang="0">
                  <a:pos x="connsiteX9551" y="connsiteY9551"/>
                </a:cxn>
                <a:cxn ang="0">
                  <a:pos x="connsiteX9552" y="connsiteY9552"/>
                </a:cxn>
                <a:cxn ang="0">
                  <a:pos x="connsiteX9553" y="connsiteY9553"/>
                </a:cxn>
                <a:cxn ang="0">
                  <a:pos x="connsiteX9554" y="connsiteY9554"/>
                </a:cxn>
                <a:cxn ang="0">
                  <a:pos x="connsiteX9555" y="connsiteY9555"/>
                </a:cxn>
                <a:cxn ang="0">
                  <a:pos x="connsiteX9556" y="connsiteY9556"/>
                </a:cxn>
                <a:cxn ang="0">
                  <a:pos x="connsiteX9557" y="connsiteY9557"/>
                </a:cxn>
                <a:cxn ang="0">
                  <a:pos x="connsiteX9558" y="connsiteY9558"/>
                </a:cxn>
                <a:cxn ang="0">
                  <a:pos x="connsiteX9559" y="connsiteY9559"/>
                </a:cxn>
                <a:cxn ang="0">
                  <a:pos x="connsiteX9560" y="connsiteY9560"/>
                </a:cxn>
                <a:cxn ang="0">
                  <a:pos x="connsiteX9561" y="connsiteY9561"/>
                </a:cxn>
                <a:cxn ang="0">
                  <a:pos x="connsiteX9562" y="connsiteY9562"/>
                </a:cxn>
                <a:cxn ang="0">
                  <a:pos x="connsiteX9563" y="connsiteY9563"/>
                </a:cxn>
                <a:cxn ang="0">
                  <a:pos x="connsiteX9564" y="connsiteY9564"/>
                </a:cxn>
                <a:cxn ang="0">
                  <a:pos x="connsiteX9565" y="connsiteY9565"/>
                </a:cxn>
                <a:cxn ang="0">
                  <a:pos x="connsiteX9566" y="connsiteY9566"/>
                </a:cxn>
                <a:cxn ang="0">
                  <a:pos x="connsiteX9567" y="connsiteY9567"/>
                </a:cxn>
                <a:cxn ang="0">
                  <a:pos x="connsiteX9568" y="connsiteY9568"/>
                </a:cxn>
                <a:cxn ang="0">
                  <a:pos x="connsiteX9569" y="connsiteY9569"/>
                </a:cxn>
                <a:cxn ang="0">
                  <a:pos x="connsiteX9570" y="connsiteY9570"/>
                </a:cxn>
                <a:cxn ang="0">
                  <a:pos x="connsiteX9571" y="connsiteY9571"/>
                </a:cxn>
                <a:cxn ang="0">
                  <a:pos x="connsiteX9572" y="connsiteY9572"/>
                </a:cxn>
                <a:cxn ang="0">
                  <a:pos x="connsiteX9573" y="connsiteY9573"/>
                </a:cxn>
                <a:cxn ang="0">
                  <a:pos x="connsiteX9574" y="connsiteY9574"/>
                </a:cxn>
                <a:cxn ang="0">
                  <a:pos x="connsiteX9575" y="connsiteY9575"/>
                </a:cxn>
                <a:cxn ang="0">
                  <a:pos x="connsiteX9576" y="connsiteY9576"/>
                </a:cxn>
                <a:cxn ang="0">
                  <a:pos x="connsiteX9577" y="connsiteY9577"/>
                </a:cxn>
                <a:cxn ang="0">
                  <a:pos x="connsiteX9578" y="connsiteY9578"/>
                </a:cxn>
                <a:cxn ang="0">
                  <a:pos x="connsiteX9579" y="connsiteY9579"/>
                </a:cxn>
                <a:cxn ang="0">
                  <a:pos x="connsiteX9580" y="connsiteY9580"/>
                </a:cxn>
                <a:cxn ang="0">
                  <a:pos x="connsiteX9581" y="connsiteY9581"/>
                </a:cxn>
                <a:cxn ang="0">
                  <a:pos x="connsiteX9582" y="connsiteY9582"/>
                </a:cxn>
                <a:cxn ang="0">
                  <a:pos x="connsiteX9583" y="connsiteY9583"/>
                </a:cxn>
                <a:cxn ang="0">
                  <a:pos x="connsiteX9584" y="connsiteY9584"/>
                </a:cxn>
                <a:cxn ang="0">
                  <a:pos x="connsiteX9585" y="connsiteY9585"/>
                </a:cxn>
                <a:cxn ang="0">
                  <a:pos x="connsiteX9586" y="connsiteY9586"/>
                </a:cxn>
                <a:cxn ang="0">
                  <a:pos x="connsiteX9587" y="connsiteY9587"/>
                </a:cxn>
                <a:cxn ang="0">
                  <a:pos x="connsiteX9588" y="connsiteY9588"/>
                </a:cxn>
                <a:cxn ang="0">
                  <a:pos x="connsiteX9589" y="connsiteY9589"/>
                </a:cxn>
                <a:cxn ang="0">
                  <a:pos x="connsiteX9590" y="connsiteY9590"/>
                </a:cxn>
                <a:cxn ang="0">
                  <a:pos x="connsiteX9591" y="connsiteY9591"/>
                </a:cxn>
                <a:cxn ang="0">
                  <a:pos x="connsiteX9592" y="connsiteY9592"/>
                </a:cxn>
                <a:cxn ang="0">
                  <a:pos x="connsiteX9593" y="connsiteY9593"/>
                </a:cxn>
                <a:cxn ang="0">
                  <a:pos x="connsiteX9594" y="connsiteY9594"/>
                </a:cxn>
                <a:cxn ang="0">
                  <a:pos x="connsiteX9595" y="connsiteY9595"/>
                </a:cxn>
                <a:cxn ang="0">
                  <a:pos x="connsiteX9596" y="connsiteY9596"/>
                </a:cxn>
                <a:cxn ang="0">
                  <a:pos x="connsiteX9597" y="connsiteY9597"/>
                </a:cxn>
                <a:cxn ang="0">
                  <a:pos x="connsiteX9598" y="connsiteY9598"/>
                </a:cxn>
                <a:cxn ang="0">
                  <a:pos x="connsiteX9599" y="connsiteY9599"/>
                </a:cxn>
                <a:cxn ang="0">
                  <a:pos x="connsiteX9600" y="connsiteY9600"/>
                </a:cxn>
                <a:cxn ang="0">
                  <a:pos x="connsiteX9601" y="connsiteY9601"/>
                </a:cxn>
                <a:cxn ang="0">
                  <a:pos x="connsiteX9602" y="connsiteY9602"/>
                </a:cxn>
                <a:cxn ang="0">
                  <a:pos x="connsiteX9603" y="connsiteY9603"/>
                </a:cxn>
                <a:cxn ang="0">
                  <a:pos x="connsiteX9604" y="connsiteY9604"/>
                </a:cxn>
                <a:cxn ang="0">
                  <a:pos x="connsiteX9605" y="connsiteY9605"/>
                </a:cxn>
                <a:cxn ang="0">
                  <a:pos x="connsiteX9606" y="connsiteY9606"/>
                </a:cxn>
                <a:cxn ang="0">
                  <a:pos x="connsiteX9607" y="connsiteY9607"/>
                </a:cxn>
                <a:cxn ang="0">
                  <a:pos x="connsiteX9608" y="connsiteY9608"/>
                </a:cxn>
                <a:cxn ang="0">
                  <a:pos x="connsiteX9609" y="connsiteY9609"/>
                </a:cxn>
                <a:cxn ang="0">
                  <a:pos x="connsiteX9610" y="connsiteY9610"/>
                </a:cxn>
                <a:cxn ang="0">
                  <a:pos x="connsiteX9611" y="connsiteY9611"/>
                </a:cxn>
                <a:cxn ang="0">
                  <a:pos x="connsiteX9612" y="connsiteY9612"/>
                </a:cxn>
                <a:cxn ang="0">
                  <a:pos x="connsiteX9613" y="connsiteY9613"/>
                </a:cxn>
                <a:cxn ang="0">
                  <a:pos x="connsiteX9614" y="connsiteY9614"/>
                </a:cxn>
                <a:cxn ang="0">
                  <a:pos x="connsiteX9615" y="connsiteY9615"/>
                </a:cxn>
                <a:cxn ang="0">
                  <a:pos x="connsiteX9616" y="connsiteY9616"/>
                </a:cxn>
                <a:cxn ang="0">
                  <a:pos x="connsiteX9617" y="connsiteY9617"/>
                </a:cxn>
                <a:cxn ang="0">
                  <a:pos x="connsiteX9618" y="connsiteY9618"/>
                </a:cxn>
                <a:cxn ang="0">
                  <a:pos x="connsiteX9619" y="connsiteY9619"/>
                </a:cxn>
                <a:cxn ang="0">
                  <a:pos x="connsiteX9620" y="connsiteY9620"/>
                </a:cxn>
                <a:cxn ang="0">
                  <a:pos x="connsiteX9621" y="connsiteY9621"/>
                </a:cxn>
                <a:cxn ang="0">
                  <a:pos x="connsiteX9622" y="connsiteY9622"/>
                </a:cxn>
                <a:cxn ang="0">
                  <a:pos x="connsiteX9623" y="connsiteY9623"/>
                </a:cxn>
                <a:cxn ang="0">
                  <a:pos x="connsiteX9624" y="connsiteY9624"/>
                </a:cxn>
                <a:cxn ang="0">
                  <a:pos x="connsiteX9625" y="connsiteY9625"/>
                </a:cxn>
                <a:cxn ang="0">
                  <a:pos x="connsiteX9626" y="connsiteY9626"/>
                </a:cxn>
                <a:cxn ang="0">
                  <a:pos x="connsiteX9627" y="connsiteY9627"/>
                </a:cxn>
                <a:cxn ang="0">
                  <a:pos x="connsiteX9628" y="connsiteY9628"/>
                </a:cxn>
                <a:cxn ang="0">
                  <a:pos x="connsiteX9629" y="connsiteY9629"/>
                </a:cxn>
                <a:cxn ang="0">
                  <a:pos x="connsiteX9630" y="connsiteY9630"/>
                </a:cxn>
                <a:cxn ang="0">
                  <a:pos x="connsiteX9631" y="connsiteY9631"/>
                </a:cxn>
                <a:cxn ang="0">
                  <a:pos x="connsiteX9632" y="connsiteY9632"/>
                </a:cxn>
                <a:cxn ang="0">
                  <a:pos x="connsiteX9633" y="connsiteY9633"/>
                </a:cxn>
                <a:cxn ang="0">
                  <a:pos x="connsiteX9634" y="connsiteY9634"/>
                </a:cxn>
                <a:cxn ang="0">
                  <a:pos x="connsiteX9635" y="connsiteY9635"/>
                </a:cxn>
                <a:cxn ang="0">
                  <a:pos x="connsiteX9636" y="connsiteY9636"/>
                </a:cxn>
                <a:cxn ang="0">
                  <a:pos x="connsiteX9637" y="connsiteY9637"/>
                </a:cxn>
                <a:cxn ang="0">
                  <a:pos x="connsiteX9638" y="connsiteY9638"/>
                </a:cxn>
                <a:cxn ang="0">
                  <a:pos x="connsiteX9639" y="connsiteY9639"/>
                </a:cxn>
                <a:cxn ang="0">
                  <a:pos x="connsiteX9640" y="connsiteY9640"/>
                </a:cxn>
                <a:cxn ang="0">
                  <a:pos x="connsiteX9641" y="connsiteY9641"/>
                </a:cxn>
                <a:cxn ang="0">
                  <a:pos x="connsiteX9642" y="connsiteY9642"/>
                </a:cxn>
                <a:cxn ang="0">
                  <a:pos x="connsiteX9643" y="connsiteY9643"/>
                </a:cxn>
                <a:cxn ang="0">
                  <a:pos x="connsiteX9644" y="connsiteY9644"/>
                </a:cxn>
                <a:cxn ang="0">
                  <a:pos x="connsiteX9645" y="connsiteY9645"/>
                </a:cxn>
                <a:cxn ang="0">
                  <a:pos x="connsiteX9646" y="connsiteY9646"/>
                </a:cxn>
                <a:cxn ang="0">
                  <a:pos x="connsiteX9647" y="connsiteY9647"/>
                </a:cxn>
                <a:cxn ang="0">
                  <a:pos x="connsiteX9648" y="connsiteY9648"/>
                </a:cxn>
                <a:cxn ang="0">
                  <a:pos x="connsiteX9649" y="connsiteY9649"/>
                </a:cxn>
                <a:cxn ang="0">
                  <a:pos x="connsiteX9650" y="connsiteY9650"/>
                </a:cxn>
                <a:cxn ang="0">
                  <a:pos x="connsiteX9651" y="connsiteY9651"/>
                </a:cxn>
                <a:cxn ang="0">
                  <a:pos x="connsiteX9652" y="connsiteY9652"/>
                </a:cxn>
                <a:cxn ang="0">
                  <a:pos x="connsiteX9653" y="connsiteY9653"/>
                </a:cxn>
                <a:cxn ang="0">
                  <a:pos x="connsiteX9654" y="connsiteY9654"/>
                </a:cxn>
                <a:cxn ang="0">
                  <a:pos x="connsiteX9655" y="connsiteY9655"/>
                </a:cxn>
                <a:cxn ang="0">
                  <a:pos x="connsiteX9656" y="connsiteY9656"/>
                </a:cxn>
                <a:cxn ang="0">
                  <a:pos x="connsiteX9657" y="connsiteY9657"/>
                </a:cxn>
                <a:cxn ang="0">
                  <a:pos x="connsiteX9658" y="connsiteY9658"/>
                </a:cxn>
                <a:cxn ang="0">
                  <a:pos x="connsiteX9659" y="connsiteY9659"/>
                </a:cxn>
                <a:cxn ang="0">
                  <a:pos x="connsiteX9660" y="connsiteY9660"/>
                </a:cxn>
                <a:cxn ang="0">
                  <a:pos x="connsiteX9661" y="connsiteY9661"/>
                </a:cxn>
                <a:cxn ang="0">
                  <a:pos x="connsiteX9662" y="connsiteY9662"/>
                </a:cxn>
                <a:cxn ang="0">
                  <a:pos x="connsiteX9663" y="connsiteY9663"/>
                </a:cxn>
                <a:cxn ang="0">
                  <a:pos x="connsiteX9664" y="connsiteY9664"/>
                </a:cxn>
                <a:cxn ang="0">
                  <a:pos x="connsiteX9665" y="connsiteY9665"/>
                </a:cxn>
                <a:cxn ang="0">
                  <a:pos x="connsiteX9666" y="connsiteY9666"/>
                </a:cxn>
                <a:cxn ang="0">
                  <a:pos x="connsiteX9667" y="connsiteY9667"/>
                </a:cxn>
                <a:cxn ang="0">
                  <a:pos x="connsiteX9668" y="connsiteY9668"/>
                </a:cxn>
                <a:cxn ang="0">
                  <a:pos x="connsiteX9669" y="connsiteY9669"/>
                </a:cxn>
                <a:cxn ang="0">
                  <a:pos x="connsiteX9670" y="connsiteY9670"/>
                </a:cxn>
                <a:cxn ang="0">
                  <a:pos x="connsiteX9671" y="connsiteY9671"/>
                </a:cxn>
                <a:cxn ang="0">
                  <a:pos x="connsiteX9672" y="connsiteY9672"/>
                </a:cxn>
                <a:cxn ang="0">
                  <a:pos x="connsiteX9673" y="connsiteY9673"/>
                </a:cxn>
                <a:cxn ang="0">
                  <a:pos x="connsiteX9674" y="connsiteY9674"/>
                </a:cxn>
                <a:cxn ang="0">
                  <a:pos x="connsiteX9675" y="connsiteY9675"/>
                </a:cxn>
                <a:cxn ang="0">
                  <a:pos x="connsiteX9676" y="connsiteY9676"/>
                </a:cxn>
                <a:cxn ang="0">
                  <a:pos x="connsiteX9677" y="connsiteY9677"/>
                </a:cxn>
                <a:cxn ang="0">
                  <a:pos x="connsiteX9678" y="connsiteY9678"/>
                </a:cxn>
                <a:cxn ang="0">
                  <a:pos x="connsiteX9679" y="connsiteY9679"/>
                </a:cxn>
                <a:cxn ang="0">
                  <a:pos x="connsiteX9680" y="connsiteY9680"/>
                </a:cxn>
                <a:cxn ang="0">
                  <a:pos x="connsiteX9681" y="connsiteY9681"/>
                </a:cxn>
                <a:cxn ang="0">
                  <a:pos x="connsiteX9682" y="connsiteY9682"/>
                </a:cxn>
                <a:cxn ang="0">
                  <a:pos x="connsiteX9683" y="connsiteY9683"/>
                </a:cxn>
                <a:cxn ang="0">
                  <a:pos x="connsiteX9684" y="connsiteY9684"/>
                </a:cxn>
                <a:cxn ang="0">
                  <a:pos x="connsiteX9685" y="connsiteY9685"/>
                </a:cxn>
                <a:cxn ang="0">
                  <a:pos x="connsiteX9686" y="connsiteY9686"/>
                </a:cxn>
                <a:cxn ang="0">
                  <a:pos x="connsiteX9687" y="connsiteY9687"/>
                </a:cxn>
                <a:cxn ang="0">
                  <a:pos x="connsiteX9688" y="connsiteY9688"/>
                </a:cxn>
                <a:cxn ang="0">
                  <a:pos x="connsiteX9689" y="connsiteY9689"/>
                </a:cxn>
                <a:cxn ang="0">
                  <a:pos x="connsiteX9690" y="connsiteY9690"/>
                </a:cxn>
                <a:cxn ang="0">
                  <a:pos x="connsiteX9691" y="connsiteY9691"/>
                </a:cxn>
                <a:cxn ang="0">
                  <a:pos x="connsiteX9692" y="connsiteY9692"/>
                </a:cxn>
                <a:cxn ang="0">
                  <a:pos x="connsiteX9693" y="connsiteY9693"/>
                </a:cxn>
                <a:cxn ang="0">
                  <a:pos x="connsiteX9694" y="connsiteY9694"/>
                </a:cxn>
                <a:cxn ang="0">
                  <a:pos x="connsiteX9695" y="connsiteY9695"/>
                </a:cxn>
                <a:cxn ang="0">
                  <a:pos x="connsiteX9696" y="connsiteY9696"/>
                </a:cxn>
                <a:cxn ang="0">
                  <a:pos x="connsiteX9697" y="connsiteY9697"/>
                </a:cxn>
                <a:cxn ang="0">
                  <a:pos x="connsiteX9698" y="connsiteY9698"/>
                </a:cxn>
                <a:cxn ang="0">
                  <a:pos x="connsiteX9699" y="connsiteY9699"/>
                </a:cxn>
                <a:cxn ang="0">
                  <a:pos x="connsiteX9700" y="connsiteY9700"/>
                </a:cxn>
                <a:cxn ang="0">
                  <a:pos x="connsiteX9701" y="connsiteY9701"/>
                </a:cxn>
                <a:cxn ang="0">
                  <a:pos x="connsiteX9702" y="connsiteY9702"/>
                </a:cxn>
                <a:cxn ang="0">
                  <a:pos x="connsiteX9703" y="connsiteY9703"/>
                </a:cxn>
                <a:cxn ang="0">
                  <a:pos x="connsiteX9704" y="connsiteY9704"/>
                </a:cxn>
                <a:cxn ang="0">
                  <a:pos x="connsiteX9705" y="connsiteY9705"/>
                </a:cxn>
                <a:cxn ang="0">
                  <a:pos x="connsiteX9706" y="connsiteY9706"/>
                </a:cxn>
                <a:cxn ang="0">
                  <a:pos x="connsiteX9707" y="connsiteY9707"/>
                </a:cxn>
                <a:cxn ang="0">
                  <a:pos x="connsiteX9708" y="connsiteY9708"/>
                </a:cxn>
                <a:cxn ang="0">
                  <a:pos x="connsiteX9709" y="connsiteY9709"/>
                </a:cxn>
                <a:cxn ang="0">
                  <a:pos x="connsiteX9710" y="connsiteY9710"/>
                </a:cxn>
                <a:cxn ang="0">
                  <a:pos x="connsiteX9711" y="connsiteY9711"/>
                </a:cxn>
                <a:cxn ang="0">
                  <a:pos x="connsiteX9712" y="connsiteY9712"/>
                </a:cxn>
                <a:cxn ang="0">
                  <a:pos x="connsiteX9713" y="connsiteY9713"/>
                </a:cxn>
                <a:cxn ang="0">
                  <a:pos x="connsiteX9714" y="connsiteY9714"/>
                </a:cxn>
                <a:cxn ang="0">
                  <a:pos x="connsiteX9715" y="connsiteY9715"/>
                </a:cxn>
                <a:cxn ang="0">
                  <a:pos x="connsiteX9716" y="connsiteY9716"/>
                </a:cxn>
                <a:cxn ang="0">
                  <a:pos x="connsiteX9717" y="connsiteY9717"/>
                </a:cxn>
                <a:cxn ang="0">
                  <a:pos x="connsiteX9718" y="connsiteY9718"/>
                </a:cxn>
                <a:cxn ang="0">
                  <a:pos x="connsiteX9719" y="connsiteY9719"/>
                </a:cxn>
                <a:cxn ang="0">
                  <a:pos x="connsiteX9720" y="connsiteY9720"/>
                </a:cxn>
                <a:cxn ang="0">
                  <a:pos x="connsiteX9721" y="connsiteY9721"/>
                </a:cxn>
                <a:cxn ang="0">
                  <a:pos x="connsiteX9722" y="connsiteY9722"/>
                </a:cxn>
                <a:cxn ang="0">
                  <a:pos x="connsiteX9723" y="connsiteY9723"/>
                </a:cxn>
                <a:cxn ang="0">
                  <a:pos x="connsiteX9724" y="connsiteY9724"/>
                </a:cxn>
                <a:cxn ang="0">
                  <a:pos x="connsiteX9725" y="connsiteY9725"/>
                </a:cxn>
                <a:cxn ang="0">
                  <a:pos x="connsiteX9726" y="connsiteY9726"/>
                </a:cxn>
                <a:cxn ang="0">
                  <a:pos x="connsiteX9727" y="connsiteY9727"/>
                </a:cxn>
                <a:cxn ang="0">
                  <a:pos x="connsiteX9728" y="connsiteY9728"/>
                </a:cxn>
                <a:cxn ang="0">
                  <a:pos x="connsiteX9729" y="connsiteY9729"/>
                </a:cxn>
                <a:cxn ang="0">
                  <a:pos x="connsiteX9730" y="connsiteY9730"/>
                </a:cxn>
                <a:cxn ang="0">
                  <a:pos x="connsiteX9731" y="connsiteY9731"/>
                </a:cxn>
                <a:cxn ang="0">
                  <a:pos x="connsiteX9732" y="connsiteY9732"/>
                </a:cxn>
                <a:cxn ang="0">
                  <a:pos x="connsiteX9733" y="connsiteY9733"/>
                </a:cxn>
                <a:cxn ang="0">
                  <a:pos x="connsiteX9734" y="connsiteY9734"/>
                </a:cxn>
                <a:cxn ang="0">
                  <a:pos x="connsiteX9735" y="connsiteY9735"/>
                </a:cxn>
                <a:cxn ang="0">
                  <a:pos x="connsiteX9736" y="connsiteY9736"/>
                </a:cxn>
                <a:cxn ang="0">
                  <a:pos x="connsiteX9737" y="connsiteY9737"/>
                </a:cxn>
                <a:cxn ang="0">
                  <a:pos x="connsiteX9738" y="connsiteY9738"/>
                </a:cxn>
                <a:cxn ang="0">
                  <a:pos x="connsiteX9739" y="connsiteY9739"/>
                </a:cxn>
                <a:cxn ang="0">
                  <a:pos x="connsiteX9740" y="connsiteY9740"/>
                </a:cxn>
                <a:cxn ang="0">
                  <a:pos x="connsiteX9741" y="connsiteY9741"/>
                </a:cxn>
                <a:cxn ang="0">
                  <a:pos x="connsiteX9742" y="connsiteY9742"/>
                </a:cxn>
                <a:cxn ang="0">
                  <a:pos x="connsiteX9743" y="connsiteY9743"/>
                </a:cxn>
                <a:cxn ang="0">
                  <a:pos x="connsiteX9744" y="connsiteY9744"/>
                </a:cxn>
                <a:cxn ang="0">
                  <a:pos x="connsiteX9745" y="connsiteY9745"/>
                </a:cxn>
                <a:cxn ang="0">
                  <a:pos x="connsiteX9746" y="connsiteY9746"/>
                </a:cxn>
                <a:cxn ang="0">
                  <a:pos x="connsiteX9747" y="connsiteY9747"/>
                </a:cxn>
                <a:cxn ang="0">
                  <a:pos x="connsiteX9748" y="connsiteY9748"/>
                </a:cxn>
                <a:cxn ang="0">
                  <a:pos x="connsiteX9749" y="connsiteY9749"/>
                </a:cxn>
                <a:cxn ang="0">
                  <a:pos x="connsiteX9750" y="connsiteY9750"/>
                </a:cxn>
                <a:cxn ang="0">
                  <a:pos x="connsiteX9751" y="connsiteY9751"/>
                </a:cxn>
                <a:cxn ang="0">
                  <a:pos x="connsiteX9752" y="connsiteY9752"/>
                </a:cxn>
                <a:cxn ang="0">
                  <a:pos x="connsiteX9753" y="connsiteY9753"/>
                </a:cxn>
                <a:cxn ang="0">
                  <a:pos x="connsiteX9754" y="connsiteY9754"/>
                </a:cxn>
                <a:cxn ang="0">
                  <a:pos x="connsiteX9755" y="connsiteY9755"/>
                </a:cxn>
                <a:cxn ang="0">
                  <a:pos x="connsiteX9756" y="connsiteY9756"/>
                </a:cxn>
                <a:cxn ang="0">
                  <a:pos x="connsiteX9757" y="connsiteY9757"/>
                </a:cxn>
                <a:cxn ang="0">
                  <a:pos x="connsiteX9758" y="connsiteY9758"/>
                </a:cxn>
                <a:cxn ang="0">
                  <a:pos x="connsiteX9759" y="connsiteY9759"/>
                </a:cxn>
                <a:cxn ang="0">
                  <a:pos x="connsiteX9760" y="connsiteY9760"/>
                </a:cxn>
                <a:cxn ang="0">
                  <a:pos x="connsiteX9761" y="connsiteY9761"/>
                </a:cxn>
                <a:cxn ang="0">
                  <a:pos x="connsiteX9762" y="connsiteY9762"/>
                </a:cxn>
                <a:cxn ang="0">
                  <a:pos x="connsiteX9763" y="connsiteY9763"/>
                </a:cxn>
                <a:cxn ang="0">
                  <a:pos x="connsiteX9764" y="connsiteY9764"/>
                </a:cxn>
                <a:cxn ang="0">
                  <a:pos x="connsiteX9765" y="connsiteY9765"/>
                </a:cxn>
                <a:cxn ang="0">
                  <a:pos x="connsiteX9766" y="connsiteY9766"/>
                </a:cxn>
                <a:cxn ang="0">
                  <a:pos x="connsiteX9767" y="connsiteY9767"/>
                </a:cxn>
                <a:cxn ang="0">
                  <a:pos x="connsiteX9768" y="connsiteY9768"/>
                </a:cxn>
                <a:cxn ang="0">
                  <a:pos x="connsiteX9769" y="connsiteY9769"/>
                </a:cxn>
                <a:cxn ang="0">
                  <a:pos x="connsiteX9770" y="connsiteY9770"/>
                </a:cxn>
                <a:cxn ang="0">
                  <a:pos x="connsiteX9771" y="connsiteY9771"/>
                </a:cxn>
                <a:cxn ang="0">
                  <a:pos x="connsiteX9772" y="connsiteY9772"/>
                </a:cxn>
                <a:cxn ang="0">
                  <a:pos x="connsiteX9773" y="connsiteY9773"/>
                </a:cxn>
                <a:cxn ang="0">
                  <a:pos x="connsiteX9774" y="connsiteY9774"/>
                </a:cxn>
                <a:cxn ang="0">
                  <a:pos x="connsiteX9775" y="connsiteY9775"/>
                </a:cxn>
                <a:cxn ang="0">
                  <a:pos x="connsiteX9776" y="connsiteY9776"/>
                </a:cxn>
                <a:cxn ang="0">
                  <a:pos x="connsiteX9777" y="connsiteY9777"/>
                </a:cxn>
                <a:cxn ang="0">
                  <a:pos x="connsiteX9778" y="connsiteY9778"/>
                </a:cxn>
                <a:cxn ang="0">
                  <a:pos x="connsiteX9779" y="connsiteY9779"/>
                </a:cxn>
                <a:cxn ang="0">
                  <a:pos x="connsiteX9780" y="connsiteY9780"/>
                </a:cxn>
                <a:cxn ang="0">
                  <a:pos x="connsiteX9781" y="connsiteY9781"/>
                </a:cxn>
                <a:cxn ang="0">
                  <a:pos x="connsiteX9782" y="connsiteY9782"/>
                </a:cxn>
                <a:cxn ang="0">
                  <a:pos x="connsiteX9783" y="connsiteY9783"/>
                </a:cxn>
                <a:cxn ang="0">
                  <a:pos x="connsiteX9784" y="connsiteY9784"/>
                </a:cxn>
                <a:cxn ang="0">
                  <a:pos x="connsiteX9785" y="connsiteY9785"/>
                </a:cxn>
                <a:cxn ang="0">
                  <a:pos x="connsiteX9786" y="connsiteY9786"/>
                </a:cxn>
                <a:cxn ang="0">
                  <a:pos x="connsiteX9787" y="connsiteY9787"/>
                </a:cxn>
                <a:cxn ang="0">
                  <a:pos x="connsiteX9788" y="connsiteY9788"/>
                </a:cxn>
                <a:cxn ang="0">
                  <a:pos x="connsiteX9789" y="connsiteY9789"/>
                </a:cxn>
                <a:cxn ang="0">
                  <a:pos x="connsiteX9790" y="connsiteY9790"/>
                </a:cxn>
                <a:cxn ang="0">
                  <a:pos x="connsiteX9791" y="connsiteY9791"/>
                </a:cxn>
                <a:cxn ang="0">
                  <a:pos x="connsiteX9792" y="connsiteY9792"/>
                </a:cxn>
                <a:cxn ang="0">
                  <a:pos x="connsiteX9793" y="connsiteY9793"/>
                </a:cxn>
                <a:cxn ang="0">
                  <a:pos x="connsiteX9794" y="connsiteY9794"/>
                </a:cxn>
                <a:cxn ang="0">
                  <a:pos x="connsiteX9795" y="connsiteY9795"/>
                </a:cxn>
                <a:cxn ang="0">
                  <a:pos x="connsiteX9796" y="connsiteY9796"/>
                </a:cxn>
                <a:cxn ang="0">
                  <a:pos x="connsiteX9797" y="connsiteY9797"/>
                </a:cxn>
                <a:cxn ang="0">
                  <a:pos x="connsiteX9798" y="connsiteY9798"/>
                </a:cxn>
                <a:cxn ang="0">
                  <a:pos x="connsiteX9799" y="connsiteY9799"/>
                </a:cxn>
                <a:cxn ang="0">
                  <a:pos x="connsiteX9800" y="connsiteY9800"/>
                </a:cxn>
                <a:cxn ang="0">
                  <a:pos x="connsiteX9801" y="connsiteY9801"/>
                </a:cxn>
                <a:cxn ang="0">
                  <a:pos x="connsiteX9802" y="connsiteY9802"/>
                </a:cxn>
                <a:cxn ang="0">
                  <a:pos x="connsiteX9803" y="connsiteY9803"/>
                </a:cxn>
                <a:cxn ang="0">
                  <a:pos x="connsiteX9804" y="connsiteY9804"/>
                </a:cxn>
                <a:cxn ang="0">
                  <a:pos x="connsiteX9805" y="connsiteY9805"/>
                </a:cxn>
                <a:cxn ang="0">
                  <a:pos x="connsiteX9806" y="connsiteY9806"/>
                </a:cxn>
                <a:cxn ang="0">
                  <a:pos x="connsiteX9807" y="connsiteY9807"/>
                </a:cxn>
                <a:cxn ang="0">
                  <a:pos x="connsiteX9808" y="connsiteY9808"/>
                </a:cxn>
                <a:cxn ang="0">
                  <a:pos x="connsiteX9809" y="connsiteY9809"/>
                </a:cxn>
                <a:cxn ang="0">
                  <a:pos x="connsiteX9810" y="connsiteY9810"/>
                </a:cxn>
                <a:cxn ang="0">
                  <a:pos x="connsiteX9811" y="connsiteY9811"/>
                </a:cxn>
                <a:cxn ang="0">
                  <a:pos x="connsiteX9812" y="connsiteY9812"/>
                </a:cxn>
                <a:cxn ang="0">
                  <a:pos x="connsiteX9813" y="connsiteY9813"/>
                </a:cxn>
                <a:cxn ang="0">
                  <a:pos x="connsiteX9814" y="connsiteY9814"/>
                </a:cxn>
                <a:cxn ang="0">
                  <a:pos x="connsiteX9815" y="connsiteY9815"/>
                </a:cxn>
                <a:cxn ang="0">
                  <a:pos x="connsiteX9816" y="connsiteY9816"/>
                </a:cxn>
                <a:cxn ang="0">
                  <a:pos x="connsiteX9817" y="connsiteY9817"/>
                </a:cxn>
                <a:cxn ang="0">
                  <a:pos x="connsiteX9818" y="connsiteY9818"/>
                </a:cxn>
                <a:cxn ang="0">
                  <a:pos x="connsiteX9819" y="connsiteY9819"/>
                </a:cxn>
                <a:cxn ang="0">
                  <a:pos x="connsiteX9820" y="connsiteY9820"/>
                </a:cxn>
                <a:cxn ang="0">
                  <a:pos x="connsiteX9821" y="connsiteY9821"/>
                </a:cxn>
                <a:cxn ang="0">
                  <a:pos x="connsiteX9822" y="connsiteY9822"/>
                </a:cxn>
                <a:cxn ang="0">
                  <a:pos x="connsiteX9823" y="connsiteY9823"/>
                </a:cxn>
                <a:cxn ang="0">
                  <a:pos x="connsiteX9824" y="connsiteY9824"/>
                </a:cxn>
                <a:cxn ang="0">
                  <a:pos x="connsiteX9825" y="connsiteY9825"/>
                </a:cxn>
                <a:cxn ang="0">
                  <a:pos x="connsiteX9826" y="connsiteY9826"/>
                </a:cxn>
                <a:cxn ang="0">
                  <a:pos x="connsiteX9827" y="connsiteY9827"/>
                </a:cxn>
                <a:cxn ang="0">
                  <a:pos x="connsiteX9828" y="connsiteY9828"/>
                </a:cxn>
                <a:cxn ang="0">
                  <a:pos x="connsiteX9829" y="connsiteY9829"/>
                </a:cxn>
                <a:cxn ang="0">
                  <a:pos x="connsiteX9830" y="connsiteY9830"/>
                </a:cxn>
                <a:cxn ang="0">
                  <a:pos x="connsiteX9831" y="connsiteY9831"/>
                </a:cxn>
                <a:cxn ang="0">
                  <a:pos x="connsiteX9832" y="connsiteY9832"/>
                </a:cxn>
                <a:cxn ang="0">
                  <a:pos x="connsiteX9833" y="connsiteY9833"/>
                </a:cxn>
                <a:cxn ang="0">
                  <a:pos x="connsiteX9834" y="connsiteY9834"/>
                </a:cxn>
                <a:cxn ang="0">
                  <a:pos x="connsiteX9835" y="connsiteY9835"/>
                </a:cxn>
                <a:cxn ang="0">
                  <a:pos x="connsiteX9836" y="connsiteY9836"/>
                </a:cxn>
                <a:cxn ang="0">
                  <a:pos x="connsiteX9837" y="connsiteY9837"/>
                </a:cxn>
                <a:cxn ang="0">
                  <a:pos x="connsiteX9838" y="connsiteY9838"/>
                </a:cxn>
                <a:cxn ang="0">
                  <a:pos x="connsiteX9839" y="connsiteY9839"/>
                </a:cxn>
                <a:cxn ang="0">
                  <a:pos x="connsiteX9840" y="connsiteY9840"/>
                </a:cxn>
                <a:cxn ang="0">
                  <a:pos x="connsiteX9841" y="connsiteY9841"/>
                </a:cxn>
                <a:cxn ang="0">
                  <a:pos x="connsiteX9842" y="connsiteY9842"/>
                </a:cxn>
                <a:cxn ang="0">
                  <a:pos x="connsiteX9843" y="connsiteY9843"/>
                </a:cxn>
                <a:cxn ang="0">
                  <a:pos x="connsiteX9844" y="connsiteY9844"/>
                </a:cxn>
                <a:cxn ang="0">
                  <a:pos x="connsiteX9845" y="connsiteY9845"/>
                </a:cxn>
                <a:cxn ang="0">
                  <a:pos x="connsiteX9846" y="connsiteY9846"/>
                </a:cxn>
                <a:cxn ang="0">
                  <a:pos x="connsiteX9847" y="connsiteY9847"/>
                </a:cxn>
                <a:cxn ang="0">
                  <a:pos x="connsiteX9848" y="connsiteY9848"/>
                </a:cxn>
                <a:cxn ang="0">
                  <a:pos x="connsiteX9849" y="connsiteY9849"/>
                </a:cxn>
                <a:cxn ang="0">
                  <a:pos x="connsiteX9850" y="connsiteY9850"/>
                </a:cxn>
                <a:cxn ang="0">
                  <a:pos x="connsiteX9851" y="connsiteY9851"/>
                </a:cxn>
                <a:cxn ang="0">
                  <a:pos x="connsiteX9852" y="connsiteY9852"/>
                </a:cxn>
                <a:cxn ang="0">
                  <a:pos x="connsiteX9853" y="connsiteY9853"/>
                </a:cxn>
                <a:cxn ang="0">
                  <a:pos x="connsiteX9854" y="connsiteY9854"/>
                </a:cxn>
                <a:cxn ang="0">
                  <a:pos x="connsiteX9855" y="connsiteY9855"/>
                </a:cxn>
                <a:cxn ang="0">
                  <a:pos x="connsiteX9856" y="connsiteY9856"/>
                </a:cxn>
                <a:cxn ang="0">
                  <a:pos x="connsiteX9857" y="connsiteY9857"/>
                </a:cxn>
                <a:cxn ang="0">
                  <a:pos x="connsiteX9858" y="connsiteY9858"/>
                </a:cxn>
                <a:cxn ang="0">
                  <a:pos x="connsiteX9859" y="connsiteY9859"/>
                </a:cxn>
                <a:cxn ang="0">
                  <a:pos x="connsiteX9860" y="connsiteY9860"/>
                </a:cxn>
                <a:cxn ang="0">
                  <a:pos x="connsiteX9861" y="connsiteY9861"/>
                </a:cxn>
                <a:cxn ang="0">
                  <a:pos x="connsiteX9862" y="connsiteY9862"/>
                </a:cxn>
                <a:cxn ang="0">
                  <a:pos x="connsiteX9863" y="connsiteY9863"/>
                </a:cxn>
                <a:cxn ang="0">
                  <a:pos x="connsiteX9864" y="connsiteY9864"/>
                </a:cxn>
                <a:cxn ang="0">
                  <a:pos x="connsiteX9865" y="connsiteY9865"/>
                </a:cxn>
                <a:cxn ang="0">
                  <a:pos x="connsiteX9866" y="connsiteY9866"/>
                </a:cxn>
                <a:cxn ang="0">
                  <a:pos x="connsiteX9867" y="connsiteY9867"/>
                </a:cxn>
                <a:cxn ang="0">
                  <a:pos x="connsiteX9868" y="connsiteY9868"/>
                </a:cxn>
                <a:cxn ang="0">
                  <a:pos x="connsiteX9869" y="connsiteY9869"/>
                </a:cxn>
                <a:cxn ang="0">
                  <a:pos x="connsiteX9870" y="connsiteY9870"/>
                </a:cxn>
                <a:cxn ang="0">
                  <a:pos x="connsiteX9871" y="connsiteY9871"/>
                </a:cxn>
                <a:cxn ang="0">
                  <a:pos x="connsiteX9872" y="connsiteY9872"/>
                </a:cxn>
                <a:cxn ang="0">
                  <a:pos x="connsiteX9873" y="connsiteY9873"/>
                </a:cxn>
                <a:cxn ang="0">
                  <a:pos x="connsiteX9874" y="connsiteY9874"/>
                </a:cxn>
                <a:cxn ang="0">
                  <a:pos x="connsiteX9875" y="connsiteY9875"/>
                </a:cxn>
                <a:cxn ang="0">
                  <a:pos x="connsiteX9876" y="connsiteY9876"/>
                </a:cxn>
                <a:cxn ang="0">
                  <a:pos x="connsiteX9877" y="connsiteY9877"/>
                </a:cxn>
                <a:cxn ang="0">
                  <a:pos x="connsiteX9878" y="connsiteY9878"/>
                </a:cxn>
                <a:cxn ang="0">
                  <a:pos x="connsiteX9879" y="connsiteY9879"/>
                </a:cxn>
                <a:cxn ang="0">
                  <a:pos x="connsiteX9880" y="connsiteY9880"/>
                </a:cxn>
                <a:cxn ang="0">
                  <a:pos x="connsiteX9881" y="connsiteY9881"/>
                </a:cxn>
                <a:cxn ang="0">
                  <a:pos x="connsiteX9882" y="connsiteY9882"/>
                </a:cxn>
                <a:cxn ang="0">
                  <a:pos x="connsiteX9883" y="connsiteY9883"/>
                </a:cxn>
                <a:cxn ang="0">
                  <a:pos x="connsiteX9884" y="connsiteY9884"/>
                </a:cxn>
                <a:cxn ang="0">
                  <a:pos x="connsiteX9885" y="connsiteY9885"/>
                </a:cxn>
                <a:cxn ang="0">
                  <a:pos x="connsiteX9886" y="connsiteY9886"/>
                </a:cxn>
                <a:cxn ang="0">
                  <a:pos x="connsiteX9887" y="connsiteY9887"/>
                </a:cxn>
                <a:cxn ang="0">
                  <a:pos x="connsiteX9888" y="connsiteY9888"/>
                </a:cxn>
                <a:cxn ang="0">
                  <a:pos x="connsiteX9889" y="connsiteY9889"/>
                </a:cxn>
                <a:cxn ang="0">
                  <a:pos x="connsiteX9890" y="connsiteY9890"/>
                </a:cxn>
                <a:cxn ang="0">
                  <a:pos x="connsiteX9891" y="connsiteY9891"/>
                </a:cxn>
                <a:cxn ang="0">
                  <a:pos x="connsiteX9892" y="connsiteY9892"/>
                </a:cxn>
                <a:cxn ang="0">
                  <a:pos x="connsiteX9893" y="connsiteY9893"/>
                </a:cxn>
                <a:cxn ang="0">
                  <a:pos x="connsiteX9894" y="connsiteY9894"/>
                </a:cxn>
                <a:cxn ang="0">
                  <a:pos x="connsiteX9895" y="connsiteY9895"/>
                </a:cxn>
                <a:cxn ang="0">
                  <a:pos x="connsiteX9896" y="connsiteY9896"/>
                </a:cxn>
                <a:cxn ang="0">
                  <a:pos x="connsiteX9897" y="connsiteY9897"/>
                </a:cxn>
                <a:cxn ang="0">
                  <a:pos x="connsiteX9898" y="connsiteY9898"/>
                </a:cxn>
                <a:cxn ang="0">
                  <a:pos x="connsiteX9899" y="connsiteY9899"/>
                </a:cxn>
                <a:cxn ang="0">
                  <a:pos x="connsiteX9900" y="connsiteY9900"/>
                </a:cxn>
                <a:cxn ang="0">
                  <a:pos x="connsiteX9901" y="connsiteY9901"/>
                </a:cxn>
                <a:cxn ang="0">
                  <a:pos x="connsiteX9902" y="connsiteY9902"/>
                </a:cxn>
                <a:cxn ang="0">
                  <a:pos x="connsiteX9903" y="connsiteY9903"/>
                </a:cxn>
                <a:cxn ang="0">
                  <a:pos x="connsiteX9904" y="connsiteY9904"/>
                </a:cxn>
                <a:cxn ang="0">
                  <a:pos x="connsiteX9905" y="connsiteY9905"/>
                </a:cxn>
                <a:cxn ang="0">
                  <a:pos x="connsiteX9906" y="connsiteY9906"/>
                </a:cxn>
                <a:cxn ang="0">
                  <a:pos x="connsiteX9907" y="connsiteY9907"/>
                </a:cxn>
                <a:cxn ang="0">
                  <a:pos x="connsiteX9908" y="connsiteY9908"/>
                </a:cxn>
                <a:cxn ang="0">
                  <a:pos x="connsiteX9909" y="connsiteY9909"/>
                </a:cxn>
                <a:cxn ang="0">
                  <a:pos x="connsiteX9910" y="connsiteY9910"/>
                </a:cxn>
                <a:cxn ang="0">
                  <a:pos x="connsiteX9911" y="connsiteY9911"/>
                </a:cxn>
                <a:cxn ang="0">
                  <a:pos x="connsiteX9912" y="connsiteY9912"/>
                </a:cxn>
                <a:cxn ang="0">
                  <a:pos x="connsiteX9913" y="connsiteY9913"/>
                </a:cxn>
                <a:cxn ang="0">
                  <a:pos x="connsiteX9914" y="connsiteY9914"/>
                </a:cxn>
                <a:cxn ang="0">
                  <a:pos x="connsiteX9915" y="connsiteY9915"/>
                </a:cxn>
                <a:cxn ang="0">
                  <a:pos x="connsiteX9916" y="connsiteY9916"/>
                </a:cxn>
                <a:cxn ang="0">
                  <a:pos x="connsiteX9917" y="connsiteY9917"/>
                </a:cxn>
                <a:cxn ang="0">
                  <a:pos x="connsiteX9918" y="connsiteY9918"/>
                </a:cxn>
                <a:cxn ang="0">
                  <a:pos x="connsiteX9919" y="connsiteY9919"/>
                </a:cxn>
                <a:cxn ang="0">
                  <a:pos x="connsiteX9920" y="connsiteY9920"/>
                </a:cxn>
                <a:cxn ang="0">
                  <a:pos x="connsiteX9921" y="connsiteY9921"/>
                </a:cxn>
                <a:cxn ang="0">
                  <a:pos x="connsiteX9922" y="connsiteY9922"/>
                </a:cxn>
                <a:cxn ang="0">
                  <a:pos x="connsiteX9923" y="connsiteY9923"/>
                </a:cxn>
                <a:cxn ang="0">
                  <a:pos x="connsiteX9924" y="connsiteY9924"/>
                </a:cxn>
                <a:cxn ang="0">
                  <a:pos x="connsiteX9925" y="connsiteY9925"/>
                </a:cxn>
                <a:cxn ang="0">
                  <a:pos x="connsiteX9926" y="connsiteY9926"/>
                </a:cxn>
                <a:cxn ang="0">
                  <a:pos x="connsiteX9927" y="connsiteY9927"/>
                </a:cxn>
                <a:cxn ang="0">
                  <a:pos x="connsiteX9928" y="connsiteY9928"/>
                </a:cxn>
                <a:cxn ang="0">
                  <a:pos x="connsiteX9929" y="connsiteY9929"/>
                </a:cxn>
                <a:cxn ang="0">
                  <a:pos x="connsiteX9930" y="connsiteY9930"/>
                </a:cxn>
                <a:cxn ang="0">
                  <a:pos x="connsiteX9931" y="connsiteY9931"/>
                </a:cxn>
                <a:cxn ang="0">
                  <a:pos x="connsiteX9932" y="connsiteY9932"/>
                </a:cxn>
                <a:cxn ang="0">
                  <a:pos x="connsiteX9933" y="connsiteY9933"/>
                </a:cxn>
                <a:cxn ang="0">
                  <a:pos x="connsiteX9934" y="connsiteY9934"/>
                </a:cxn>
                <a:cxn ang="0">
                  <a:pos x="connsiteX9935" y="connsiteY9935"/>
                </a:cxn>
                <a:cxn ang="0">
                  <a:pos x="connsiteX9936" y="connsiteY9936"/>
                </a:cxn>
                <a:cxn ang="0">
                  <a:pos x="connsiteX9937" y="connsiteY9937"/>
                </a:cxn>
                <a:cxn ang="0">
                  <a:pos x="connsiteX9938" y="connsiteY9938"/>
                </a:cxn>
                <a:cxn ang="0">
                  <a:pos x="connsiteX9939" y="connsiteY9939"/>
                </a:cxn>
                <a:cxn ang="0">
                  <a:pos x="connsiteX9940" y="connsiteY9940"/>
                </a:cxn>
                <a:cxn ang="0">
                  <a:pos x="connsiteX9941" y="connsiteY9941"/>
                </a:cxn>
                <a:cxn ang="0">
                  <a:pos x="connsiteX9942" y="connsiteY9942"/>
                </a:cxn>
                <a:cxn ang="0">
                  <a:pos x="connsiteX9943" y="connsiteY9943"/>
                </a:cxn>
                <a:cxn ang="0">
                  <a:pos x="connsiteX9944" y="connsiteY9944"/>
                </a:cxn>
                <a:cxn ang="0">
                  <a:pos x="connsiteX9945" y="connsiteY9945"/>
                </a:cxn>
                <a:cxn ang="0">
                  <a:pos x="connsiteX9946" y="connsiteY9946"/>
                </a:cxn>
                <a:cxn ang="0">
                  <a:pos x="connsiteX9947" y="connsiteY9947"/>
                </a:cxn>
                <a:cxn ang="0">
                  <a:pos x="connsiteX9948" y="connsiteY9948"/>
                </a:cxn>
                <a:cxn ang="0">
                  <a:pos x="connsiteX9949" y="connsiteY9949"/>
                </a:cxn>
                <a:cxn ang="0">
                  <a:pos x="connsiteX9950" y="connsiteY9950"/>
                </a:cxn>
                <a:cxn ang="0">
                  <a:pos x="connsiteX9951" y="connsiteY9951"/>
                </a:cxn>
                <a:cxn ang="0">
                  <a:pos x="connsiteX9952" y="connsiteY9952"/>
                </a:cxn>
                <a:cxn ang="0">
                  <a:pos x="connsiteX9953" y="connsiteY9953"/>
                </a:cxn>
                <a:cxn ang="0">
                  <a:pos x="connsiteX9954" y="connsiteY9954"/>
                </a:cxn>
                <a:cxn ang="0">
                  <a:pos x="connsiteX9955" y="connsiteY9955"/>
                </a:cxn>
                <a:cxn ang="0">
                  <a:pos x="connsiteX9956" y="connsiteY9956"/>
                </a:cxn>
                <a:cxn ang="0">
                  <a:pos x="connsiteX9957" y="connsiteY9957"/>
                </a:cxn>
                <a:cxn ang="0">
                  <a:pos x="connsiteX9958" y="connsiteY9958"/>
                </a:cxn>
                <a:cxn ang="0">
                  <a:pos x="connsiteX9959" y="connsiteY9959"/>
                </a:cxn>
                <a:cxn ang="0">
                  <a:pos x="connsiteX9960" y="connsiteY9960"/>
                </a:cxn>
                <a:cxn ang="0">
                  <a:pos x="connsiteX9961" y="connsiteY9961"/>
                </a:cxn>
                <a:cxn ang="0">
                  <a:pos x="connsiteX9962" y="connsiteY9962"/>
                </a:cxn>
                <a:cxn ang="0">
                  <a:pos x="connsiteX9963" y="connsiteY9963"/>
                </a:cxn>
                <a:cxn ang="0">
                  <a:pos x="connsiteX9964" y="connsiteY9964"/>
                </a:cxn>
                <a:cxn ang="0">
                  <a:pos x="connsiteX9965" y="connsiteY9965"/>
                </a:cxn>
                <a:cxn ang="0">
                  <a:pos x="connsiteX9966" y="connsiteY9966"/>
                </a:cxn>
                <a:cxn ang="0">
                  <a:pos x="connsiteX9967" y="connsiteY9967"/>
                </a:cxn>
                <a:cxn ang="0">
                  <a:pos x="connsiteX9968" y="connsiteY9968"/>
                </a:cxn>
                <a:cxn ang="0">
                  <a:pos x="connsiteX9969" y="connsiteY9969"/>
                </a:cxn>
                <a:cxn ang="0">
                  <a:pos x="connsiteX9970" y="connsiteY9970"/>
                </a:cxn>
                <a:cxn ang="0">
                  <a:pos x="connsiteX9971" y="connsiteY9971"/>
                </a:cxn>
                <a:cxn ang="0">
                  <a:pos x="connsiteX9972" y="connsiteY9972"/>
                </a:cxn>
                <a:cxn ang="0">
                  <a:pos x="connsiteX9973" y="connsiteY9973"/>
                </a:cxn>
                <a:cxn ang="0">
                  <a:pos x="connsiteX9974" y="connsiteY9974"/>
                </a:cxn>
                <a:cxn ang="0">
                  <a:pos x="connsiteX9975" y="connsiteY9975"/>
                </a:cxn>
                <a:cxn ang="0">
                  <a:pos x="connsiteX9976" y="connsiteY9976"/>
                </a:cxn>
                <a:cxn ang="0">
                  <a:pos x="connsiteX9977" y="connsiteY9977"/>
                </a:cxn>
                <a:cxn ang="0">
                  <a:pos x="connsiteX9978" y="connsiteY9978"/>
                </a:cxn>
                <a:cxn ang="0">
                  <a:pos x="connsiteX9979" y="connsiteY9979"/>
                </a:cxn>
                <a:cxn ang="0">
                  <a:pos x="connsiteX9980" y="connsiteY9980"/>
                </a:cxn>
                <a:cxn ang="0">
                  <a:pos x="connsiteX9981" y="connsiteY9981"/>
                </a:cxn>
                <a:cxn ang="0">
                  <a:pos x="connsiteX9982" y="connsiteY9982"/>
                </a:cxn>
                <a:cxn ang="0">
                  <a:pos x="connsiteX9983" y="connsiteY9983"/>
                </a:cxn>
                <a:cxn ang="0">
                  <a:pos x="connsiteX9984" y="connsiteY9984"/>
                </a:cxn>
                <a:cxn ang="0">
                  <a:pos x="connsiteX9985" y="connsiteY9985"/>
                </a:cxn>
                <a:cxn ang="0">
                  <a:pos x="connsiteX9986" y="connsiteY9986"/>
                </a:cxn>
                <a:cxn ang="0">
                  <a:pos x="connsiteX9987" y="connsiteY9987"/>
                </a:cxn>
                <a:cxn ang="0">
                  <a:pos x="connsiteX9988" y="connsiteY9988"/>
                </a:cxn>
                <a:cxn ang="0">
                  <a:pos x="connsiteX9989" y="connsiteY9989"/>
                </a:cxn>
                <a:cxn ang="0">
                  <a:pos x="connsiteX9990" y="connsiteY9990"/>
                </a:cxn>
                <a:cxn ang="0">
                  <a:pos x="connsiteX9991" y="connsiteY9991"/>
                </a:cxn>
                <a:cxn ang="0">
                  <a:pos x="connsiteX9992" y="connsiteY9992"/>
                </a:cxn>
                <a:cxn ang="0">
                  <a:pos x="connsiteX9993" y="connsiteY9993"/>
                </a:cxn>
                <a:cxn ang="0">
                  <a:pos x="connsiteX9994" y="connsiteY9994"/>
                </a:cxn>
                <a:cxn ang="0">
                  <a:pos x="connsiteX9995" y="connsiteY9995"/>
                </a:cxn>
                <a:cxn ang="0">
                  <a:pos x="connsiteX9996" y="connsiteY9996"/>
                </a:cxn>
                <a:cxn ang="0">
                  <a:pos x="connsiteX9997" y="connsiteY9997"/>
                </a:cxn>
                <a:cxn ang="0">
                  <a:pos x="connsiteX9998" y="connsiteY9998"/>
                </a:cxn>
                <a:cxn ang="0">
                  <a:pos x="connsiteX9999" y="connsiteY9999"/>
                </a:cxn>
                <a:cxn ang="0">
                  <a:pos x="connsiteX10000" y="connsiteY10000"/>
                </a:cxn>
                <a:cxn ang="0">
                  <a:pos x="connsiteX10001" y="connsiteY10001"/>
                </a:cxn>
                <a:cxn ang="0">
                  <a:pos x="connsiteX10002" y="connsiteY10002"/>
                </a:cxn>
                <a:cxn ang="0">
                  <a:pos x="connsiteX10003" y="connsiteY10003"/>
                </a:cxn>
                <a:cxn ang="0">
                  <a:pos x="connsiteX10004" y="connsiteY10004"/>
                </a:cxn>
                <a:cxn ang="0">
                  <a:pos x="connsiteX10005" y="connsiteY10005"/>
                </a:cxn>
                <a:cxn ang="0">
                  <a:pos x="connsiteX10006" y="connsiteY10006"/>
                </a:cxn>
                <a:cxn ang="0">
                  <a:pos x="connsiteX10007" y="connsiteY10007"/>
                </a:cxn>
                <a:cxn ang="0">
                  <a:pos x="connsiteX10008" y="connsiteY10008"/>
                </a:cxn>
                <a:cxn ang="0">
                  <a:pos x="connsiteX10009" y="connsiteY10009"/>
                </a:cxn>
                <a:cxn ang="0">
                  <a:pos x="connsiteX10010" y="connsiteY10010"/>
                </a:cxn>
                <a:cxn ang="0">
                  <a:pos x="connsiteX10011" y="connsiteY10011"/>
                </a:cxn>
                <a:cxn ang="0">
                  <a:pos x="connsiteX10012" y="connsiteY10012"/>
                </a:cxn>
                <a:cxn ang="0">
                  <a:pos x="connsiteX10013" y="connsiteY10013"/>
                </a:cxn>
                <a:cxn ang="0">
                  <a:pos x="connsiteX10014" y="connsiteY10014"/>
                </a:cxn>
                <a:cxn ang="0">
                  <a:pos x="connsiteX10015" y="connsiteY10015"/>
                </a:cxn>
                <a:cxn ang="0">
                  <a:pos x="connsiteX10016" y="connsiteY10016"/>
                </a:cxn>
                <a:cxn ang="0">
                  <a:pos x="connsiteX10017" y="connsiteY10017"/>
                </a:cxn>
                <a:cxn ang="0">
                  <a:pos x="connsiteX10018" y="connsiteY10018"/>
                </a:cxn>
                <a:cxn ang="0">
                  <a:pos x="connsiteX10019" y="connsiteY10019"/>
                </a:cxn>
                <a:cxn ang="0">
                  <a:pos x="connsiteX10020" y="connsiteY10020"/>
                </a:cxn>
                <a:cxn ang="0">
                  <a:pos x="connsiteX10021" y="connsiteY10021"/>
                </a:cxn>
                <a:cxn ang="0">
                  <a:pos x="connsiteX10022" y="connsiteY10022"/>
                </a:cxn>
                <a:cxn ang="0">
                  <a:pos x="connsiteX10023" y="connsiteY10023"/>
                </a:cxn>
                <a:cxn ang="0">
                  <a:pos x="connsiteX10024" y="connsiteY10024"/>
                </a:cxn>
                <a:cxn ang="0">
                  <a:pos x="connsiteX10025" y="connsiteY10025"/>
                </a:cxn>
                <a:cxn ang="0">
                  <a:pos x="connsiteX10026" y="connsiteY10026"/>
                </a:cxn>
                <a:cxn ang="0">
                  <a:pos x="connsiteX10027" y="connsiteY10027"/>
                </a:cxn>
                <a:cxn ang="0">
                  <a:pos x="connsiteX10028" y="connsiteY10028"/>
                </a:cxn>
                <a:cxn ang="0">
                  <a:pos x="connsiteX10029" y="connsiteY10029"/>
                </a:cxn>
                <a:cxn ang="0">
                  <a:pos x="connsiteX10030" y="connsiteY10030"/>
                </a:cxn>
                <a:cxn ang="0">
                  <a:pos x="connsiteX10031" y="connsiteY10031"/>
                </a:cxn>
                <a:cxn ang="0">
                  <a:pos x="connsiteX10032" y="connsiteY10032"/>
                </a:cxn>
                <a:cxn ang="0">
                  <a:pos x="connsiteX10033" y="connsiteY10033"/>
                </a:cxn>
                <a:cxn ang="0">
                  <a:pos x="connsiteX10034" y="connsiteY10034"/>
                </a:cxn>
                <a:cxn ang="0">
                  <a:pos x="connsiteX10035" y="connsiteY10035"/>
                </a:cxn>
                <a:cxn ang="0">
                  <a:pos x="connsiteX10036" y="connsiteY10036"/>
                </a:cxn>
                <a:cxn ang="0">
                  <a:pos x="connsiteX10037" y="connsiteY10037"/>
                </a:cxn>
                <a:cxn ang="0">
                  <a:pos x="connsiteX10038" y="connsiteY10038"/>
                </a:cxn>
                <a:cxn ang="0">
                  <a:pos x="connsiteX10039" y="connsiteY10039"/>
                </a:cxn>
                <a:cxn ang="0">
                  <a:pos x="connsiteX10040" y="connsiteY10040"/>
                </a:cxn>
                <a:cxn ang="0">
                  <a:pos x="connsiteX10041" y="connsiteY10041"/>
                </a:cxn>
                <a:cxn ang="0">
                  <a:pos x="connsiteX10042" y="connsiteY10042"/>
                </a:cxn>
                <a:cxn ang="0">
                  <a:pos x="connsiteX10043" y="connsiteY10043"/>
                </a:cxn>
                <a:cxn ang="0">
                  <a:pos x="connsiteX10044" y="connsiteY10044"/>
                </a:cxn>
                <a:cxn ang="0">
                  <a:pos x="connsiteX10045" y="connsiteY10045"/>
                </a:cxn>
                <a:cxn ang="0">
                  <a:pos x="connsiteX10046" y="connsiteY10046"/>
                </a:cxn>
                <a:cxn ang="0">
                  <a:pos x="connsiteX10047" y="connsiteY10047"/>
                </a:cxn>
                <a:cxn ang="0">
                  <a:pos x="connsiteX10048" y="connsiteY10048"/>
                </a:cxn>
                <a:cxn ang="0">
                  <a:pos x="connsiteX10049" y="connsiteY10049"/>
                </a:cxn>
                <a:cxn ang="0">
                  <a:pos x="connsiteX10050" y="connsiteY10050"/>
                </a:cxn>
                <a:cxn ang="0">
                  <a:pos x="connsiteX10051" y="connsiteY10051"/>
                </a:cxn>
                <a:cxn ang="0">
                  <a:pos x="connsiteX10052" y="connsiteY10052"/>
                </a:cxn>
                <a:cxn ang="0">
                  <a:pos x="connsiteX10053" y="connsiteY10053"/>
                </a:cxn>
                <a:cxn ang="0">
                  <a:pos x="connsiteX10054" y="connsiteY10054"/>
                </a:cxn>
                <a:cxn ang="0">
                  <a:pos x="connsiteX10055" y="connsiteY10055"/>
                </a:cxn>
                <a:cxn ang="0">
                  <a:pos x="connsiteX10056" y="connsiteY10056"/>
                </a:cxn>
                <a:cxn ang="0">
                  <a:pos x="connsiteX10057" y="connsiteY10057"/>
                </a:cxn>
                <a:cxn ang="0">
                  <a:pos x="connsiteX10058" y="connsiteY10058"/>
                </a:cxn>
                <a:cxn ang="0">
                  <a:pos x="connsiteX10059" y="connsiteY10059"/>
                </a:cxn>
                <a:cxn ang="0">
                  <a:pos x="connsiteX10060" y="connsiteY10060"/>
                </a:cxn>
                <a:cxn ang="0">
                  <a:pos x="connsiteX10061" y="connsiteY10061"/>
                </a:cxn>
                <a:cxn ang="0">
                  <a:pos x="connsiteX10062" y="connsiteY10062"/>
                </a:cxn>
                <a:cxn ang="0">
                  <a:pos x="connsiteX10063" y="connsiteY10063"/>
                </a:cxn>
                <a:cxn ang="0">
                  <a:pos x="connsiteX10064" y="connsiteY10064"/>
                </a:cxn>
                <a:cxn ang="0">
                  <a:pos x="connsiteX10065" y="connsiteY10065"/>
                </a:cxn>
                <a:cxn ang="0">
                  <a:pos x="connsiteX10066" y="connsiteY10066"/>
                </a:cxn>
                <a:cxn ang="0">
                  <a:pos x="connsiteX10067" y="connsiteY10067"/>
                </a:cxn>
                <a:cxn ang="0">
                  <a:pos x="connsiteX10068" y="connsiteY10068"/>
                </a:cxn>
                <a:cxn ang="0">
                  <a:pos x="connsiteX10069" y="connsiteY10069"/>
                </a:cxn>
                <a:cxn ang="0">
                  <a:pos x="connsiteX10070" y="connsiteY10070"/>
                </a:cxn>
                <a:cxn ang="0">
                  <a:pos x="connsiteX10071" y="connsiteY10071"/>
                </a:cxn>
                <a:cxn ang="0">
                  <a:pos x="connsiteX10072" y="connsiteY10072"/>
                </a:cxn>
                <a:cxn ang="0">
                  <a:pos x="connsiteX10073" y="connsiteY10073"/>
                </a:cxn>
                <a:cxn ang="0">
                  <a:pos x="connsiteX10074" y="connsiteY10074"/>
                </a:cxn>
                <a:cxn ang="0">
                  <a:pos x="connsiteX10075" y="connsiteY10075"/>
                </a:cxn>
                <a:cxn ang="0">
                  <a:pos x="connsiteX10076" y="connsiteY10076"/>
                </a:cxn>
                <a:cxn ang="0">
                  <a:pos x="connsiteX10077" y="connsiteY10077"/>
                </a:cxn>
                <a:cxn ang="0">
                  <a:pos x="connsiteX10078" y="connsiteY10078"/>
                </a:cxn>
                <a:cxn ang="0">
                  <a:pos x="connsiteX10079" y="connsiteY10079"/>
                </a:cxn>
                <a:cxn ang="0">
                  <a:pos x="connsiteX10080" y="connsiteY10080"/>
                </a:cxn>
                <a:cxn ang="0">
                  <a:pos x="connsiteX10081" y="connsiteY10081"/>
                </a:cxn>
                <a:cxn ang="0">
                  <a:pos x="connsiteX10082" y="connsiteY10082"/>
                </a:cxn>
                <a:cxn ang="0">
                  <a:pos x="connsiteX10083" y="connsiteY10083"/>
                </a:cxn>
                <a:cxn ang="0">
                  <a:pos x="connsiteX10084" y="connsiteY10084"/>
                </a:cxn>
                <a:cxn ang="0">
                  <a:pos x="connsiteX10085" y="connsiteY10085"/>
                </a:cxn>
                <a:cxn ang="0">
                  <a:pos x="connsiteX10086" y="connsiteY10086"/>
                </a:cxn>
                <a:cxn ang="0">
                  <a:pos x="connsiteX10087" y="connsiteY10087"/>
                </a:cxn>
                <a:cxn ang="0">
                  <a:pos x="connsiteX10088" y="connsiteY10088"/>
                </a:cxn>
                <a:cxn ang="0">
                  <a:pos x="connsiteX10089" y="connsiteY10089"/>
                </a:cxn>
                <a:cxn ang="0">
                  <a:pos x="connsiteX10090" y="connsiteY10090"/>
                </a:cxn>
                <a:cxn ang="0">
                  <a:pos x="connsiteX10091" y="connsiteY10091"/>
                </a:cxn>
                <a:cxn ang="0">
                  <a:pos x="connsiteX10092" y="connsiteY10092"/>
                </a:cxn>
                <a:cxn ang="0">
                  <a:pos x="connsiteX10093" y="connsiteY10093"/>
                </a:cxn>
                <a:cxn ang="0">
                  <a:pos x="connsiteX10094" y="connsiteY10094"/>
                </a:cxn>
                <a:cxn ang="0">
                  <a:pos x="connsiteX10095" y="connsiteY10095"/>
                </a:cxn>
                <a:cxn ang="0">
                  <a:pos x="connsiteX10096" y="connsiteY10096"/>
                </a:cxn>
                <a:cxn ang="0">
                  <a:pos x="connsiteX10097" y="connsiteY10097"/>
                </a:cxn>
                <a:cxn ang="0">
                  <a:pos x="connsiteX10098" y="connsiteY10098"/>
                </a:cxn>
                <a:cxn ang="0">
                  <a:pos x="connsiteX10099" y="connsiteY10099"/>
                </a:cxn>
                <a:cxn ang="0">
                  <a:pos x="connsiteX10100" y="connsiteY10100"/>
                </a:cxn>
                <a:cxn ang="0">
                  <a:pos x="connsiteX10101" y="connsiteY10101"/>
                </a:cxn>
                <a:cxn ang="0">
                  <a:pos x="connsiteX10102" y="connsiteY10102"/>
                </a:cxn>
                <a:cxn ang="0">
                  <a:pos x="connsiteX10103" y="connsiteY10103"/>
                </a:cxn>
                <a:cxn ang="0">
                  <a:pos x="connsiteX10104" y="connsiteY10104"/>
                </a:cxn>
                <a:cxn ang="0">
                  <a:pos x="connsiteX10105" y="connsiteY10105"/>
                </a:cxn>
                <a:cxn ang="0">
                  <a:pos x="connsiteX10106" y="connsiteY10106"/>
                </a:cxn>
                <a:cxn ang="0">
                  <a:pos x="connsiteX10107" y="connsiteY10107"/>
                </a:cxn>
                <a:cxn ang="0">
                  <a:pos x="connsiteX10108" y="connsiteY10108"/>
                </a:cxn>
                <a:cxn ang="0">
                  <a:pos x="connsiteX10109" y="connsiteY10109"/>
                </a:cxn>
                <a:cxn ang="0">
                  <a:pos x="connsiteX10110" y="connsiteY10110"/>
                </a:cxn>
                <a:cxn ang="0">
                  <a:pos x="connsiteX10111" y="connsiteY10111"/>
                </a:cxn>
                <a:cxn ang="0">
                  <a:pos x="connsiteX10112" y="connsiteY10112"/>
                </a:cxn>
                <a:cxn ang="0">
                  <a:pos x="connsiteX10113" y="connsiteY10113"/>
                </a:cxn>
                <a:cxn ang="0">
                  <a:pos x="connsiteX10114" y="connsiteY10114"/>
                </a:cxn>
                <a:cxn ang="0">
                  <a:pos x="connsiteX10115" y="connsiteY10115"/>
                </a:cxn>
                <a:cxn ang="0">
                  <a:pos x="connsiteX10116" y="connsiteY10116"/>
                </a:cxn>
                <a:cxn ang="0">
                  <a:pos x="connsiteX10117" y="connsiteY10117"/>
                </a:cxn>
                <a:cxn ang="0">
                  <a:pos x="connsiteX10118" y="connsiteY10118"/>
                </a:cxn>
                <a:cxn ang="0">
                  <a:pos x="connsiteX10119" y="connsiteY10119"/>
                </a:cxn>
                <a:cxn ang="0">
                  <a:pos x="connsiteX10120" y="connsiteY10120"/>
                </a:cxn>
                <a:cxn ang="0">
                  <a:pos x="connsiteX10121" y="connsiteY10121"/>
                </a:cxn>
                <a:cxn ang="0">
                  <a:pos x="connsiteX10122" y="connsiteY10122"/>
                </a:cxn>
                <a:cxn ang="0">
                  <a:pos x="connsiteX10123" y="connsiteY10123"/>
                </a:cxn>
                <a:cxn ang="0">
                  <a:pos x="connsiteX10124" y="connsiteY10124"/>
                </a:cxn>
                <a:cxn ang="0">
                  <a:pos x="connsiteX10125" y="connsiteY10125"/>
                </a:cxn>
                <a:cxn ang="0">
                  <a:pos x="connsiteX10126" y="connsiteY10126"/>
                </a:cxn>
                <a:cxn ang="0">
                  <a:pos x="connsiteX10127" y="connsiteY10127"/>
                </a:cxn>
                <a:cxn ang="0">
                  <a:pos x="connsiteX10128" y="connsiteY10128"/>
                </a:cxn>
                <a:cxn ang="0">
                  <a:pos x="connsiteX10129" y="connsiteY10129"/>
                </a:cxn>
                <a:cxn ang="0">
                  <a:pos x="connsiteX10130" y="connsiteY10130"/>
                </a:cxn>
                <a:cxn ang="0">
                  <a:pos x="connsiteX10131" y="connsiteY10131"/>
                </a:cxn>
                <a:cxn ang="0">
                  <a:pos x="connsiteX10132" y="connsiteY10132"/>
                </a:cxn>
                <a:cxn ang="0">
                  <a:pos x="connsiteX10133" y="connsiteY10133"/>
                </a:cxn>
                <a:cxn ang="0">
                  <a:pos x="connsiteX10134" y="connsiteY10134"/>
                </a:cxn>
                <a:cxn ang="0">
                  <a:pos x="connsiteX10135" y="connsiteY10135"/>
                </a:cxn>
                <a:cxn ang="0">
                  <a:pos x="connsiteX10136" y="connsiteY10136"/>
                </a:cxn>
                <a:cxn ang="0">
                  <a:pos x="connsiteX10137" y="connsiteY10137"/>
                </a:cxn>
                <a:cxn ang="0">
                  <a:pos x="connsiteX10138" y="connsiteY10138"/>
                </a:cxn>
                <a:cxn ang="0">
                  <a:pos x="connsiteX10139" y="connsiteY10139"/>
                </a:cxn>
                <a:cxn ang="0">
                  <a:pos x="connsiteX10140" y="connsiteY10140"/>
                </a:cxn>
                <a:cxn ang="0">
                  <a:pos x="connsiteX10141" y="connsiteY10141"/>
                </a:cxn>
                <a:cxn ang="0">
                  <a:pos x="connsiteX10142" y="connsiteY10142"/>
                </a:cxn>
                <a:cxn ang="0">
                  <a:pos x="connsiteX10143" y="connsiteY10143"/>
                </a:cxn>
                <a:cxn ang="0">
                  <a:pos x="connsiteX10144" y="connsiteY10144"/>
                </a:cxn>
                <a:cxn ang="0">
                  <a:pos x="connsiteX10145" y="connsiteY10145"/>
                </a:cxn>
                <a:cxn ang="0">
                  <a:pos x="connsiteX10146" y="connsiteY10146"/>
                </a:cxn>
                <a:cxn ang="0">
                  <a:pos x="connsiteX10147" y="connsiteY10147"/>
                </a:cxn>
                <a:cxn ang="0">
                  <a:pos x="connsiteX10148" y="connsiteY10148"/>
                </a:cxn>
                <a:cxn ang="0">
                  <a:pos x="connsiteX10149" y="connsiteY10149"/>
                </a:cxn>
                <a:cxn ang="0">
                  <a:pos x="connsiteX10150" y="connsiteY10150"/>
                </a:cxn>
                <a:cxn ang="0">
                  <a:pos x="connsiteX10151" y="connsiteY10151"/>
                </a:cxn>
                <a:cxn ang="0">
                  <a:pos x="connsiteX10152" y="connsiteY10152"/>
                </a:cxn>
                <a:cxn ang="0">
                  <a:pos x="connsiteX10153" y="connsiteY10153"/>
                </a:cxn>
                <a:cxn ang="0">
                  <a:pos x="connsiteX10154" y="connsiteY10154"/>
                </a:cxn>
                <a:cxn ang="0">
                  <a:pos x="connsiteX10155" y="connsiteY10155"/>
                </a:cxn>
                <a:cxn ang="0">
                  <a:pos x="connsiteX10156" y="connsiteY10156"/>
                </a:cxn>
                <a:cxn ang="0">
                  <a:pos x="connsiteX10157" y="connsiteY10157"/>
                </a:cxn>
                <a:cxn ang="0">
                  <a:pos x="connsiteX10158" y="connsiteY10158"/>
                </a:cxn>
                <a:cxn ang="0">
                  <a:pos x="connsiteX10159" y="connsiteY10159"/>
                </a:cxn>
                <a:cxn ang="0">
                  <a:pos x="connsiteX10160" y="connsiteY10160"/>
                </a:cxn>
                <a:cxn ang="0">
                  <a:pos x="connsiteX10161" y="connsiteY10161"/>
                </a:cxn>
                <a:cxn ang="0">
                  <a:pos x="connsiteX10162" y="connsiteY10162"/>
                </a:cxn>
                <a:cxn ang="0">
                  <a:pos x="connsiteX10163" y="connsiteY10163"/>
                </a:cxn>
                <a:cxn ang="0">
                  <a:pos x="connsiteX10164" y="connsiteY10164"/>
                </a:cxn>
                <a:cxn ang="0">
                  <a:pos x="connsiteX10165" y="connsiteY10165"/>
                </a:cxn>
                <a:cxn ang="0">
                  <a:pos x="connsiteX10166" y="connsiteY10166"/>
                </a:cxn>
                <a:cxn ang="0">
                  <a:pos x="connsiteX10167" y="connsiteY10167"/>
                </a:cxn>
                <a:cxn ang="0">
                  <a:pos x="connsiteX10168" y="connsiteY10168"/>
                </a:cxn>
                <a:cxn ang="0">
                  <a:pos x="connsiteX10169" y="connsiteY10169"/>
                </a:cxn>
                <a:cxn ang="0">
                  <a:pos x="connsiteX10170" y="connsiteY10170"/>
                </a:cxn>
                <a:cxn ang="0">
                  <a:pos x="connsiteX10171" y="connsiteY10171"/>
                </a:cxn>
                <a:cxn ang="0">
                  <a:pos x="connsiteX10172" y="connsiteY10172"/>
                </a:cxn>
                <a:cxn ang="0">
                  <a:pos x="connsiteX10173" y="connsiteY10173"/>
                </a:cxn>
                <a:cxn ang="0">
                  <a:pos x="connsiteX10174" y="connsiteY10174"/>
                </a:cxn>
                <a:cxn ang="0">
                  <a:pos x="connsiteX10175" y="connsiteY10175"/>
                </a:cxn>
                <a:cxn ang="0">
                  <a:pos x="connsiteX10176" y="connsiteY10176"/>
                </a:cxn>
                <a:cxn ang="0">
                  <a:pos x="connsiteX10177" y="connsiteY10177"/>
                </a:cxn>
                <a:cxn ang="0">
                  <a:pos x="connsiteX10178" y="connsiteY10178"/>
                </a:cxn>
                <a:cxn ang="0">
                  <a:pos x="connsiteX10179" y="connsiteY10179"/>
                </a:cxn>
                <a:cxn ang="0">
                  <a:pos x="connsiteX10180" y="connsiteY10180"/>
                </a:cxn>
                <a:cxn ang="0">
                  <a:pos x="connsiteX10181" y="connsiteY10181"/>
                </a:cxn>
                <a:cxn ang="0">
                  <a:pos x="connsiteX10182" y="connsiteY10182"/>
                </a:cxn>
                <a:cxn ang="0">
                  <a:pos x="connsiteX10183" y="connsiteY10183"/>
                </a:cxn>
                <a:cxn ang="0">
                  <a:pos x="connsiteX10184" y="connsiteY10184"/>
                </a:cxn>
                <a:cxn ang="0">
                  <a:pos x="connsiteX10185" y="connsiteY10185"/>
                </a:cxn>
                <a:cxn ang="0">
                  <a:pos x="connsiteX10186" y="connsiteY10186"/>
                </a:cxn>
                <a:cxn ang="0">
                  <a:pos x="connsiteX10187" y="connsiteY10187"/>
                </a:cxn>
                <a:cxn ang="0">
                  <a:pos x="connsiteX10188" y="connsiteY10188"/>
                </a:cxn>
                <a:cxn ang="0">
                  <a:pos x="connsiteX10189" y="connsiteY10189"/>
                </a:cxn>
                <a:cxn ang="0">
                  <a:pos x="connsiteX10190" y="connsiteY10190"/>
                </a:cxn>
                <a:cxn ang="0">
                  <a:pos x="connsiteX10191" y="connsiteY10191"/>
                </a:cxn>
                <a:cxn ang="0">
                  <a:pos x="connsiteX10192" y="connsiteY10192"/>
                </a:cxn>
                <a:cxn ang="0">
                  <a:pos x="connsiteX10193" y="connsiteY10193"/>
                </a:cxn>
                <a:cxn ang="0">
                  <a:pos x="connsiteX10194" y="connsiteY10194"/>
                </a:cxn>
                <a:cxn ang="0">
                  <a:pos x="connsiteX10195" y="connsiteY10195"/>
                </a:cxn>
                <a:cxn ang="0">
                  <a:pos x="connsiteX10196" y="connsiteY10196"/>
                </a:cxn>
                <a:cxn ang="0">
                  <a:pos x="connsiteX10197" y="connsiteY10197"/>
                </a:cxn>
                <a:cxn ang="0">
                  <a:pos x="connsiteX10198" y="connsiteY10198"/>
                </a:cxn>
                <a:cxn ang="0">
                  <a:pos x="connsiteX10199" y="connsiteY10199"/>
                </a:cxn>
                <a:cxn ang="0">
                  <a:pos x="connsiteX10200" y="connsiteY10200"/>
                </a:cxn>
                <a:cxn ang="0">
                  <a:pos x="connsiteX10201" y="connsiteY10201"/>
                </a:cxn>
                <a:cxn ang="0">
                  <a:pos x="connsiteX10202" y="connsiteY10202"/>
                </a:cxn>
                <a:cxn ang="0">
                  <a:pos x="connsiteX10203" y="connsiteY10203"/>
                </a:cxn>
                <a:cxn ang="0">
                  <a:pos x="connsiteX10204" y="connsiteY10204"/>
                </a:cxn>
                <a:cxn ang="0">
                  <a:pos x="connsiteX10205" y="connsiteY10205"/>
                </a:cxn>
                <a:cxn ang="0">
                  <a:pos x="connsiteX10206" y="connsiteY10206"/>
                </a:cxn>
                <a:cxn ang="0">
                  <a:pos x="connsiteX10207" y="connsiteY10207"/>
                </a:cxn>
                <a:cxn ang="0">
                  <a:pos x="connsiteX10208" y="connsiteY10208"/>
                </a:cxn>
                <a:cxn ang="0">
                  <a:pos x="connsiteX10209" y="connsiteY10209"/>
                </a:cxn>
                <a:cxn ang="0">
                  <a:pos x="connsiteX10210" y="connsiteY10210"/>
                </a:cxn>
                <a:cxn ang="0">
                  <a:pos x="connsiteX10211" y="connsiteY10211"/>
                </a:cxn>
                <a:cxn ang="0">
                  <a:pos x="connsiteX10212" y="connsiteY10212"/>
                </a:cxn>
                <a:cxn ang="0">
                  <a:pos x="connsiteX10213" y="connsiteY10213"/>
                </a:cxn>
                <a:cxn ang="0">
                  <a:pos x="connsiteX10214" y="connsiteY10214"/>
                </a:cxn>
                <a:cxn ang="0">
                  <a:pos x="connsiteX10215" y="connsiteY10215"/>
                </a:cxn>
                <a:cxn ang="0">
                  <a:pos x="connsiteX10216" y="connsiteY10216"/>
                </a:cxn>
                <a:cxn ang="0">
                  <a:pos x="connsiteX10217" y="connsiteY10217"/>
                </a:cxn>
                <a:cxn ang="0">
                  <a:pos x="connsiteX10218" y="connsiteY10218"/>
                </a:cxn>
                <a:cxn ang="0">
                  <a:pos x="connsiteX10219" y="connsiteY10219"/>
                </a:cxn>
                <a:cxn ang="0">
                  <a:pos x="connsiteX10220" y="connsiteY10220"/>
                </a:cxn>
                <a:cxn ang="0">
                  <a:pos x="connsiteX10221" y="connsiteY10221"/>
                </a:cxn>
                <a:cxn ang="0">
                  <a:pos x="connsiteX10222" y="connsiteY10222"/>
                </a:cxn>
                <a:cxn ang="0">
                  <a:pos x="connsiteX10223" y="connsiteY10223"/>
                </a:cxn>
                <a:cxn ang="0">
                  <a:pos x="connsiteX10224" y="connsiteY10224"/>
                </a:cxn>
                <a:cxn ang="0">
                  <a:pos x="connsiteX10225" y="connsiteY10225"/>
                </a:cxn>
                <a:cxn ang="0">
                  <a:pos x="connsiteX10226" y="connsiteY10226"/>
                </a:cxn>
                <a:cxn ang="0">
                  <a:pos x="connsiteX10227" y="connsiteY10227"/>
                </a:cxn>
                <a:cxn ang="0">
                  <a:pos x="connsiteX10228" y="connsiteY10228"/>
                </a:cxn>
                <a:cxn ang="0">
                  <a:pos x="connsiteX10229" y="connsiteY10229"/>
                </a:cxn>
                <a:cxn ang="0">
                  <a:pos x="connsiteX10230" y="connsiteY10230"/>
                </a:cxn>
                <a:cxn ang="0">
                  <a:pos x="connsiteX10231" y="connsiteY10231"/>
                </a:cxn>
                <a:cxn ang="0">
                  <a:pos x="connsiteX10232" y="connsiteY10232"/>
                </a:cxn>
                <a:cxn ang="0">
                  <a:pos x="connsiteX10233" y="connsiteY10233"/>
                </a:cxn>
                <a:cxn ang="0">
                  <a:pos x="connsiteX10234" y="connsiteY10234"/>
                </a:cxn>
                <a:cxn ang="0">
                  <a:pos x="connsiteX10235" y="connsiteY10235"/>
                </a:cxn>
                <a:cxn ang="0">
                  <a:pos x="connsiteX10236" y="connsiteY10236"/>
                </a:cxn>
                <a:cxn ang="0">
                  <a:pos x="connsiteX10237" y="connsiteY10237"/>
                </a:cxn>
                <a:cxn ang="0">
                  <a:pos x="connsiteX10238" y="connsiteY10238"/>
                </a:cxn>
                <a:cxn ang="0">
                  <a:pos x="connsiteX10239" y="connsiteY10239"/>
                </a:cxn>
                <a:cxn ang="0">
                  <a:pos x="connsiteX10240" y="connsiteY10240"/>
                </a:cxn>
                <a:cxn ang="0">
                  <a:pos x="connsiteX10241" y="connsiteY10241"/>
                </a:cxn>
                <a:cxn ang="0">
                  <a:pos x="connsiteX10242" y="connsiteY10242"/>
                </a:cxn>
                <a:cxn ang="0">
                  <a:pos x="connsiteX10243" y="connsiteY10243"/>
                </a:cxn>
                <a:cxn ang="0">
                  <a:pos x="connsiteX10244" y="connsiteY10244"/>
                </a:cxn>
                <a:cxn ang="0">
                  <a:pos x="connsiteX10245" y="connsiteY10245"/>
                </a:cxn>
                <a:cxn ang="0">
                  <a:pos x="connsiteX10246" y="connsiteY10246"/>
                </a:cxn>
                <a:cxn ang="0">
                  <a:pos x="connsiteX10247" y="connsiteY10247"/>
                </a:cxn>
                <a:cxn ang="0">
                  <a:pos x="connsiteX10248" y="connsiteY10248"/>
                </a:cxn>
                <a:cxn ang="0">
                  <a:pos x="connsiteX10249" y="connsiteY10249"/>
                </a:cxn>
                <a:cxn ang="0">
                  <a:pos x="connsiteX10250" y="connsiteY10250"/>
                </a:cxn>
                <a:cxn ang="0">
                  <a:pos x="connsiteX10251" y="connsiteY10251"/>
                </a:cxn>
                <a:cxn ang="0">
                  <a:pos x="connsiteX10252" y="connsiteY10252"/>
                </a:cxn>
                <a:cxn ang="0">
                  <a:pos x="connsiteX10253" y="connsiteY10253"/>
                </a:cxn>
                <a:cxn ang="0">
                  <a:pos x="connsiteX10254" y="connsiteY10254"/>
                </a:cxn>
                <a:cxn ang="0">
                  <a:pos x="connsiteX10255" y="connsiteY10255"/>
                </a:cxn>
                <a:cxn ang="0">
                  <a:pos x="connsiteX10256" y="connsiteY10256"/>
                </a:cxn>
                <a:cxn ang="0">
                  <a:pos x="connsiteX10257" y="connsiteY10257"/>
                </a:cxn>
                <a:cxn ang="0">
                  <a:pos x="connsiteX10258" y="connsiteY10258"/>
                </a:cxn>
                <a:cxn ang="0">
                  <a:pos x="connsiteX10259" y="connsiteY10259"/>
                </a:cxn>
                <a:cxn ang="0">
                  <a:pos x="connsiteX10260" y="connsiteY10260"/>
                </a:cxn>
                <a:cxn ang="0">
                  <a:pos x="connsiteX10261" y="connsiteY10261"/>
                </a:cxn>
                <a:cxn ang="0">
                  <a:pos x="connsiteX10262" y="connsiteY10262"/>
                </a:cxn>
                <a:cxn ang="0">
                  <a:pos x="connsiteX10263" y="connsiteY10263"/>
                </a:cxn>
                <a:cxn ang="0">
                  <a:pos x="connsiteX10264" y="connsiteY10264"/>
                </a:cxn>
                <a:cxn ang="0">
                  <a:pos x="connsiteX10265" y="connsiteY10265"/>
                </a:cxn>
                <a:cxn ang="0">
                  <a:pos x="connsiteX10266" y="connsiteY10266"/>
                </a:cxn>
                <a:cxn ang="0">
                  <a:pos x="connsiteX10267" y="connsiteY10267"/>
                </a:cxn>
                <a:cxn ang="0">
                  <a:pos x="connsiteX10268" y="connsiteY10268"/>
                </a:cxn>
                <a:cxn ang="0">
                  <a:pos x="connsiteX10269" y="connsiteY10269"/>
                </a:cxn>
                <a:cxn ang="0">
                  <a:pos x="connsiteX10270" y="connsiteY10270"/>
                </a:cxn>
                <a:cxn ang="0">
                  <a:pos x="connsiteX10271" y="connsiteY10271"/>
                </a:cxn>
                <a:cxn ang="0">
                  <a:pos x="connsiteX10272" y="connsiteY10272"/>
                </a:cxn>
                <a:cxn ang="0">
                  <a:pos x="connsiteX10273" y="connsiteY10273"/>
                </a:cxn>
                <a:cxn ang="0">
                  <a:pos x="connsiteX10274" y="connsiteY10274"/>
                </a:cxn>
                <a:cxn ang="0">
                  <a:pos x="connsiteX10275" y="connsiteY10275"/>
                </a:cxn>
                <a:cxn ang="0">
                  <a:pos x="connsiteX10276" y="connsiteY10276"/>
                </a:cxn>
                <a:cxn ang="0">
                  <a:pos x="connsiteX10277" y="connsiteY10277"/>
                </a:cxn>
                <a:cxn ang="0">
                  <a:pos x="connsiteX10278" y="connsiteY10278"/>
                </a:cxn>
                <a:cxn ang="0">
                  <a:pos x="connsiteX10279" y="connsiteY10279"/>
                </a:cxn>
                <a:cxn ang="0">
                  <a:pos x="connsiteX10280" y="connsiteY10280"/>
                </a:cxn>
                <a:cxn ang="0">
                  <a:pos x="connsiteX10281" y="connsiteY10281"/>
                </a:cxn>
                <a:cxn ang="0">
                  <a:pos x="connsiteX10282" y="connsiteY10282"/>
                </a:cxn>
                <a:cxn ang="0">
                  <a:pos x="connsiteX10283" y="connsiteY10283"/>
                </a:cxn>
                <a:cxn ang="0">
                  <a:pos x="connsiteX10284" y="connsiteY10284"/>
                </a:cxn>
                <a:cxn ang="0">
                  <a:pos x="connsiteX10285" y="connsiteY10285"/>
                </a:cxn>
                <a:cxn ang="0">
                  <a:pos x="connsiteX10286" y="connsiteY10286"/>
                </a:cxn>
                <a:cxn ang="0">
                  <a:pos x="connsiteX10287" y="connsiteY10287"/>
                </a:cxn>
                <a:cxn ang="0">
                  <a:pos x="connsiteX10288" y="connsiteY10288"/>
                </a:cxn>
                <a:cxn ang="0">
                  <a:pos x="connsiteX10289" y="connsiteY10289"/>
                </a:cxn>
                <a:cxn ang="0">
                  <a:pos x="connsiteX10290" y="connsiteY10290"/>
                </a:cxn>
                <a:cxn ang="0">
                  <a:pos x="connsiteX10291" y="connsiteY10291"/>
                </a:cxn>
                <a:cxn ang="0">
                  <a:pos x="connsiteX10292" y="connsiteY10292"/>
                </a:cxn>
                <a:cxn ang="0">
                  <a:pos x="connsiteX10293" y="connsiteY10293"/>
                </a:cxn>
                <a:cxn ang="0">
                  <a:pos x="connsiteX10294" y="connsiteY10294"/>
                </a:cxn>
                <a:cxn ang="0">
                  <a:pos x="connsiteX10295" y="connsiteY10295"/>
                </a:cxn>
                <a:cxn ang="0">
                  <a:pos x="connsiteX10296" y="connsiteY10296"/>
                </a:cxn>
                <a:cxn ang="0">
                  <a:pos x="connsiteX10297" y="connsiteY10297"/>
                </a:cxn>
                <a:cxn ang="0">
                  <a:pos x="connsiteX10298" y="connsiteY10298"/>
                </a:cxn>
                <a:cxn ang="0">
                  <a:pos x="connsiteX10299" y="connsiteY10299"/>
                </a:cxn>
                <a:cxn ang="0">
                  <a:pos x="connsiteX10300" y="connsiteY10300"/>
                </a:cxn>
                <a:cxn ang="0">
                  <a:pos x="connsiteX10301" y="connsiteY10301"/>
                </a:cxn>
                <a:cxn ang="0">
                  <a:pos x="connsiteX10302" y="connsiteY10302"/>
                </a:cxn>
                <a:cxn ang="0">
                  <a:pos x="connsiteX10303" y="connsiteY10303"/>
                </a:cxn>
                <a:cxn ang="0">
                  <a:pos x="connsiteX10304" y="connsiteY10304"/>
                </a:cxn>
                <a:cxn ang="0">
                  <a:pos x="connsiteX10305" y="connsiteY10305"/>
                </a:cxn>
                <a:cxn ang="0">
                  <a:pos x="connsiteX10306" y="connsiteY10306"/>
                </a:cxn>
                <a:cxn ang="0">
                  <a:pos x="connsiteX10307" y="connsiteY10307"/>
                </a:cxn>
                <a:cxn ang="0">
                  <a:pos x="connsiteX10308" y="connsiteY10308"/>
                </a:cxn>
                <a:cxn ang="0">
                  <a:pos x="connsiteX10309" y="connsiteY10309"/>
                </a:cxn>
                <a:cxn ang="0">
                  <a:pos x="connsiteX10310" y="connsiteY10310"/>
                </a:cxn>
                <a:cxn ang="0">
                  <a:pos x="connsiteX10311" y="connsiteY10311"/>
                </a:cxn>
                <a:cxn ang="0">
                  <a:pos x="connsiteX10312" y="connsiteY10312"/>
                </a:cxn>
                <a:cxn ang="0">
                  <a:pos x="connsiteX10313" y="connsiteY10313"/>
                </a:cxn>
                <a:cxn ang="0">
                  <a:pos x="connsiteX10314" y="connsiteY10314"/>
                </a:cxn>
                <a:cxn ang="0">
                  <a:pos x="connsiteX10315" y="connsiteY10315"/>
                </a:cxn>
                <a:cxn ang="0">
                  <a:pos x="connsiteX10316" y="connsiteY10316"/>
                </a:cxn>
                <a:cxn ang="0">
                  <a:pos x="connsiteX10317" y="connsiteY10317"/>
                </a:cxn>
                <a:cxn ang="0">
                  <a:pos x="connsiteX10318" y="connsiteY10318"/>
                </a:cxn>
                <a:cxn ang="0">
                  <a:pos x="connsiteX10319" y="connsiteY10319"/>
                </a:cxn>
                <a:cxn ang="0">
                  <a:pos x="connsiteX10320" y="connsiteY10320"/>
                </a:cxn>
                <a:cxn ang="0">
                  <a:pos x="connsiteX10321" y="connsiteY10321"/>
                </a:cxn>
                <a:cxn ang="0">
                  <a:pos x="connsiteX10322" y="connsiteY10322"/>
                </a:cxn>
                <a:cxn ang="0">
                  <a:pos x="connsiteX10323" y="connsiteY10323"/>
                </a:cxn>
                <a:cxn ang="0">
                  <a:pos x="connsiteX10324" y="connsiteY10324"/>
                </a:cxn>
                <a:cxn ang="0">
                  <a:pos x="connsiteX10325" y="connsiteY10325"/>
                </a:cxn>
                <a:cxn ang="0">
                  <a:pos x="connsiteX10326" y="connsiteY10326"/>
                </a:cxn>
                <a:cxn ang="0">
                  <a:pos x="connsiteX10327" y="connsiteY10327"/>
                </a:cxn>
                <a:cxn ang="0">
                  <a:pos x="connsiteX10328" y="connsiteY10328"/>
                </a:cxn>
                <a:cxn ang="0">
                  <a:pos x="connsiteX10329" y="connsiteY10329"/>
                </a:cxn>
                <a:cxn ang="0">
                  <a:pos x="connsiteX10330" y="connsiteY10330"/>
                </a:cxn>
                <a:cxn ang="0">
                  <a:pos x="connsiteX10331" y="connsiteY10331"/>
                </a:cxn>
                <a:cxn ang="0">
                  <a:pos x="connsiteX10332" y="connsiteY10332"/>
                </a:cxn>
                <a:cxn ang="0">
                  <a:pos x="connsiteX10333" y="connsiteY10333"/>
                </a:cxn>
                <a:cxn ang="0">
                  <a:pos x="connsiteX10334" y="connsiteY10334"/>
                </a:cxn>
                <a:cxn ang="0">
                  <a:pos x="connsiteX10335" y="connsiteY10335"/>
                </a:cxn>
                <a:cxn ang="0">
                  <a:pos x="connsiteX10336" y="connsiteY10336"/>
                </a:cxn>
                <a:cxn ang="0">
                  <a:pos x="connsiteX10337" y="connsiteY10337"/>
                </a:cxn>
                <a:cxn ang="0">
                  <a:pos x="connsiteX10338" y="connsiteY10338"/>
                </a:cxn>
                <a:cxn ang="0">
                  <a:pos x="connsiteX10339" y="connsiteY10339"/>
                </a:cxn>
                <a:cxn ang="0">
                  <a:pos x="connsiteX10340" y="connsiteY10340"/>
                </a:cxn>
                <a:cxn ang="0">
                  <a:pos x="connsiteX10341" y="connsiteY10341"/>
                </a:cxn>
                <a:cxn ang="0">
                  <a:pos x="connsiteX10342" y="connsiteY10342"/>
                </a:cxn>
                <a:cxn ang="0">
                  <a:pos x="connsiteX10343" y="connsiteY10343"/>
                </a:cxn>
                <a:cxn ang="0">
                  <a:pos x="connsiteX10344" y="connsiteY10344"/>
                </a:cxn>
                <a:cxn ang="0">
                  <a:pos x="connsiteX10345" y="connsiteY10345"/>
                </a:cxn>
                <a:cxn ang="0">
                  <a:pos x="connsiteX10346" y="connsiteY10346"/>
                </a:cxn>
                <a:cxn ang="0">
                  <a:pos x="connsiteX10347" y="connsiteY10347"/>
                </a:cxn>
                <a:cxn ang="0">
                  <a:pos x="connsiteX10348" y="connsiteY10348"/>
                </a:cxn>
                <a:cxn ang="0">
                  <a:pos x="connsiteX10349" y="connsiteY10349"/>
                </a:cxn>
                <a:cxn ang="0">
                  <a:pos x="connsiteX10350" y="connsiteY10350"/>
                </a:cxn>
                <a:cxn ang="0">
                  <a:pos x="connsiteX10351" y="connsiteY10351"/>
                </a:cxn>
                <a:cxn ang="0">
                  <a:pos x="connsiteX10352" y="connsiteY10352"/>
                </a:cxn>
                <a:cxn ang="0">
                  <a:pos x="connsiteX10353" y="connsiteY10353"/>
                </a:cxn>
                <a:cxn ang="0">
                  <a:pos x="connsiteX10354" y="connsiteY10354"/>
                </a:cxn>
                <a:cxn ang="0">
                  <a:pos x="connsiteX10355" y="connsiteY10355"/>
                </a:cxn>
                <a:cxn ang="0">
                  <a:pos x="connsiteX10356" y="connsiteY10356"/>
                </a:cxn>
                <a:cxn ang="0">
                  <a:pos x="connsiteX10357" y="connsiteY10357"/>
                </a:cxn>
                <a:cxn ang="0">
                  <a:pos x="connsiteX10358" y="connsiteY10358"/>
                </a:cxn>
                <a:cxn ang="0">
                  <a:pos x="connsiteX10359" y="connsiteY10359"/>
                </a:cxn>
                <a:cxn ang="0">
                  <a:pos x="connsiteX10360" y="connsiteY10360"/>
                </a:cxn>
                <a:cxn ang="0">
                  <a:pos x="connsiteX10361" y="connsiteY10361"/>
                </a:cxn>
                <a:cxn ang="0">
                  <a:pos x="connsiteX10362" y="connsiteY10362"/>
                </a:cxn>
                <a:cxn ang="0">
                  <a:pos x="connsiteX10363" y="connsiteY10363"/>
                </a:cxn>
                <a:cxn ang="0">
                  <a:pos x="connsiteX10364" y="connsiteY10364"/>
                </a:cxn>
                <a:cxn ang="0">
                  <a:pos x="connsiteX10365" y="connsiteY10365"/>
                </a:cxn>
                <a:cxn ang="0">
                  <a:pos x="connsiteX10366" y="connsiteY10366"/>
                </a:cxn>
                <a:cxn ang="0">
                  <a:pos x="connsiteX10367" y="connsiteY10367"/>
                </a:cxn>
                <a:cxn ang="0">
                  <a:pos x="connsiteX10368" y="connsiteY10368"/>
                </a:cxn>
                <a:cxn ang="0">
                  <a:pos x="connsiteX10369" y="connsiteY10369"/>
                </a:cxn>
                <a:cxn ang="0">
                  <a:pos x="connsiteX10370" y="connsiteY10370"/>
                </a:cxn>
                <a:cxn ang="0">
                  <a:pos x="connsiteX10371" y="connsiteY10371"/>
                </a:cxn>
                <a:cxn ang="0">
                  <a:pos x="connsiteX10372" y="connsiteY10372"/>
                </a:cxn>
                <a:cxn ang="0">
                  <a:pos x="connsiteX10373" y="connsiteY10373"/>
                </a:cxn>
                <a:cxn ang="0">
                  <a:pos x="connsiteX10374" y="connsiteY10374"/>
                </a:cxn>
                <a:cxn ang="0">
                  <a:pos x="connsiteX10375" y="connsiteY10375"/>
                </a:cxn>
                <a:cxn ang="0">
                  <a:pos x="connsiteX10376" y="connsiteY10376"/>
                </a:cxn>
                <a:cxn ang="0">
                  <a:pos x="connsiteX10377" y="connsiteY10377"/>
                </a:cxn>
                <a:cxn ang="0">
                  <a:pos x="connsiteX10378" y="connsiteY10378"/>
                </a:cxn>
                <a:cxn ang="0">
                  <a:pos x="connsiteX10379" y="connsiteY10379"/>
                </a:cxn>
                <a:cxn ang="0">
                  <a:pos x="connsiteX10380" y="connsiteY10380"/>
                </a:cxn>
                <a:cxn ang="0">
                  <a:pos x="connsiteX10381" y="connsiteY10381"/>
                </a:cxn>
                <a:cxn ang="0">
                  <a:pos x="connsiteX10382" y="connsiteY10382"/>
                </a:cxn>
                <a:cxn ang="0">
                  <a:pos x="connsiteX10383" y="connsiteY10383"/>
                </a:cxn>
                <a:cxn ang="0">
                  <a:pos x="connsiteX10384" y="connsiteY10384"/>
                </a:cxn>
                <a:cxn ang="0">
                  <a:pos x="connsiteX10385" y="connsiteY10385"/>
                </a:cxn>
                <a:cxn ang="0">
                  <a:pos x="connsiteX10386" y="connsiteY10386"/>
                </a:cxn>
                <a:cxn ang="0">
                  <a:pos x="connsiteX10387" y="connsiteY10387"/>
                </a:cxn>
                <a:cxn ang="0">
                  <a:pos x="connsiteX10388" y="connsiteY10388"/>
                </a:cxn>
                <a:cxn ang="0">
                  <a:pos x="connsiteX10389" y="connsiteY10389"/>
                </a:cxn>
                <a:cxn ang="0">
                  <a:pos x="connsiteX10390" y="connsiteY10390"/>
                </a:cxn>
                <a:cxn ang="0">
                  <a:pos x="connsiteX10391" y="connsiteY10391"/>
                </a:cxn>
                <a:cxn ang="0">
                  <a:pos x="connsiteX10392" y="connsiteY10392"/>
                </a:cxn>
                <a:cxn ang="0">
                  <a:pos x="connsiteX10393" y="connsiteY10393"/>
                </a:cxn>
                <a:cxn ang="0">
                  <a:pos x="connsiteX10394" y="connsiteY10394"/>
                </a:cxn>
                <a:cxn ang="0">
                  <a:pos x="connsiteX10395" y="connsiteY10395"/>
                </a:cxn>
                <a:cxn ang="0">
                  <a:pos x="connsiteX10396" y="connsiteY10396"/>
                </a:cxn>
                <a:cxn ang="0">
                  <a:pos x="connsiteX10397" y="connsiteY10397"/>
                </a:cxn>
                <a:cxn ang="0">
                  <a:pos x="connsiteX10398" y="connsiteY10398"/>
                </a:cxn>
                <a:cxn ang="0">
                  <a:pos x="connsiteX10399" y="connsiteY10399"/>
                </a:cxn>
                <a:cxn ang="0">
                  <a:pos x="connsiteX10400" y="connsiteY10400"/>
                </a:cxn>
                <a:cxn ang="0">
                  <a:pos x="connsiteX10401" y="connsiteY10401"/>
                </a:cxn>
                <a:cxn ang="0">
                  <a:pos x="connsiteX10402" y="connsiteY10402"/>
                </a:cxn>
                <a:cxn ang="0">
                  <a:pos x="connsiteX10403" y="connsiteY10403"/>
                </a:cxn>
                <a:cxn ang="0">
                  <a:pos x="connsiteX10404" y="connsiteY10404"/>
                </a:cxn>
                <a:cxn ang="0">
                  <a:pos x="connsiteX10405" y="connsiteY10405"/>
                </a:cxn>
                <a:cxn ang="0">
                  <a:pos x="connsiteX10406" y="connsiteY10406"/>
                </a:cxn>
                <a:cxn ang="0">
                  <a:pos x="connsiteX10407" y="connsiteY10407"/>
                </a:cxn>
                <a:cxn ang="0">
                  <a:pos x="connsiteX10408" y="connsiteY10408"/>
                </a:cxn>
                <a:cxn ang="0">
                  <a:pos x="connsiteX10409" y="connsiteY10409"/>
                </a:cxn>
                <a:cxn ang="0">
                  <a:pos x="connsiteX10410" y="connsiteY10410"/>
                </a:cxn>
                <a:cxn ang="0">
                  <a:pos x="connsiteX10411" y="connsiteY10411"/>
                </a:cxn>
                <a:cxn ang="0">
                  <a:pos x="connsiteX10412" y="connsiteY10412"/>
                </a:cxn>
                <a:cxn ang="0">
                  <a:pos x="connsiteX10413" y="connsiteY10413"/>
                </a:cxn>
                <a:cxn ang="0">
                  <a:pos x="connsiteX10414" y="connsiteY10414"/>
                </a:cxn>
                <a:cxn ang="0">
                  <a:pos x="connsiteX10415" y="connsiteY10415"/>
                </a:cxn>
                <a:cxn ang="0">
                  <a:pos x="connsiteX10416" y="connsiteY10416"/>
                </a:cxn>
                <a:cxn ang="0">
                  <a:pos x="connsiteX10417" y="connsiteY10417"/>
                </a:cxn>
                <a:cxn ang="0">
                  <a:pos x="connsiteX10418" y="connsiteY10418"/>
                </a:cxn>
                <a:cxn ang="0">
                  <a:pos x="connsiteX10419" y="connsiteY10419"/>
                </a:cxn>
                <a:cxn ang="0">
                  <a:pos x="connsiteX10420" y="connsiteY10420"/>
                </a:cxn>
                <a:cxn ang="0">
                  <a:pos x="connsiteX10421" y="connsiteY10421"/>
                </a:cxn>
                <a:cxn ang="0">
                  <a:pos x="connsiteX10422" y="connsiteY10422"/>
                </a:cxn>
                <a:cxn ang="0">
                  <a:pos x="connsiteX10423" y="connsiteY10423"/>
                </a:cxn>
                <a:cxn ang="0">
                  <a:pos x="connsiteX10424" y="connsiteY10424"/>
                </a:cxn>
                <a:cxn ang="0">
                  <a:pos x="connsiteX10425" y="connsiteY10425"/>
                </a:cxn>
                <a:cxn ang="0">
                  <a:pos x="connsiteX10426" y="connsiteY10426"/>
                </a:cxn>
                <a:cxn ang="0">
                  <a:pos x="connsiteX10427" y="connsiteY10427"/>
                </a:cxn>
                <a:cxn ang="0">
                  <a:pos x="connsiteX10428" y="connsiteY10428"/>
                </a:cxn>
                <a:cxn ang="0">
                  <a:pos x="connsiteX10429" y="connsiteY10429"/>
                </a:cxn>
                <a:cxn ang="0">
                  <a:pos x="connsiteX10430" y="connsiteY10430"/>
                </a:cxn>
                <a:cxn ang="0">
                  <a:pos x="connsiteX10431" y="connsiteY10431"/>
                </a:cxn>
                <a:cxn ang="0">
                  <a:pos x="connsiteX10432" y="connsiteY10432"/>
                </a:cxn>
                <a:cxn ang="0">
                  <a:pos x="connsiteX10433" y="connsiteY10433"/>
                </a:cxn>
                <a:cxn ang="0">
                  <a:pos x="connsiteX10434" y="connsiteY10434"/>
                </a:cxn>
                <a:cxn ang="0">
                  <a:pos x="connsiteX10435" y="connsiteY10435"/>
                </a:cxn>
                <a:cxn ang="0">
                  <a:pos x="connsiteX10436" y="connsiteY10436"/>
                </a:cxn>
                <a:cxn ang="0">
                  <a:pos x="connsiteX10437" y="connsiteY10437"/>
                </a:cxn>
                <a:cxn ang="0">
                  <a:pos x="connsiteX10438" y="connsiteY10438"/>
                </a:cxn>
                <a:cxn ang="0">
                  <a:pos x="connsiteX10439" y="connsiteY10439"/>
                </a:cxn>
                <a:cxn ang="0">
                  <a:pos x="connsiteX10440" y="connsiteY10440"/>
                </a:cxn>
                <a:cxn ang="0">
                  <a:pos x="connsiteX10441" y="connsiteY10441"/>
                </a:cxn>
                <a:cxn ang="0">
                  <a:pos x="connsiteX10442" y="connsiteY10442"/>
                </a:cxn>
                <a:cxn ang="0">
                  <a:pos x="connsiteX10443" y="connsiteY10443"/>
                </a:cxn>
                <a:cxn ang="0">
                  <a:pos x="connsiteX10444" y="connsiteY10444"/>
                </a:cxn>
                <a:cxn ang="0">
                  <a:pos x="connsiteX10445" y="connsiteY10445"/>
                </a:cxn>
                <a:cxn ang="0">
                  <a:pos x="connsiteX10446" y="connsiteY10446"/>
                </a:cxn>
                <a:cxn ang="0">
                  <a:pos x="connsiteX10447" y="connsiteY10447"/>
                </a:cxn>
                <a:cxn ang="0">
                  <a:pos x="connsiteX10448" y="connsiteY10448"/>
                </a:cxn>
                <a:cxn ang="0">
                  <a:pos x="connsiteX10449" y="connsiteY10449"/>
                </a:cxn>
                <a:cxn ang="0">
                  <a:pos x="connsiteX10450" y="connsiteY10450"/>
                </a:cxn>
                <a:cxn ang="0">
                  <a:pos x="connsiteX10451" y="connsiteY10451"/>
                </a:cxn>
                <a:cxn ang="0">
                  <a:pos x="connsiteX10452" y="connsiteY10452"/>
                </a:cxn>
                <a:cxn ang="0">
                  <a:pos x="connsiteX10453" y="connsiteY10453"/>
                </a:cxn>
                <a:cxn ang="0">
                  <a:pos x="connsiteX10454" y="connsiteY10454"/>
                </a:cxn>
                <a:cxn ang="0">
                  <a:pos x="connsiteX10455" y="connsiteY10455"/>
                </a:cxn>
                <a:cxn ang="0">
                  <a:pos x="connsiteX10456" y="connsiteY10456"/>
                </a:cxn>
                <a:cxn ang="0">
                  <a:pos x="connsiteX10457" y="connsiteY10457"/>
                </a:cxn>
                <a:cxn ang="0">
                  <a:pos x="connsiteX10458" y="connsiteY10458"/>
                </a:cxn>
                <a:cxn ang="0">
                  <a:pos x="connsiteX10459" y="connsiteY10459"/>
                </a:cxn>
                <a:cxn ang="0">
                  <a:pos x="connsiteX10460" y="connsiteY10460"/>
                </a:cxn>
                <a:cxn ang="0">
                  <a:pos x="connsiteX10461" y="connsiteY10461"/>
                </a:cxn>
                <a:cxn ang="0">
                  <a:pos x="connsiteX10462" y="connsiteY10462"/>
                </a:cxn>
                <a:cxn ang="0">
                  <a:pos x="connsiteX10463" y="connsiteY10463"/>
                </a:cxn>
                <a:cxn ang="0">
                  <a:pos x="connsiteX10464" y="connsiteY10464"/>
                </a:cxn>
                <a:cxn ang="0">
                  <a:pos x="connsiteX10465" y="connsiteY10465"/>
                </a:cxn>
                <a:cxn ang="0">
                  <a:pos x="connsiteX10466" y="connsiteY10466"/>
                </a:cxn>
                <a:cxn ang="0">
                  <a:pos x="connsiteX10467" y="connsiteY10467"/>
                </a:cxn>
                <a:cxn ang="0">
                  <a:pos x="connsiteX10468" y="connsiteY10468"/>
                </a:cxn>
                <a:cxn ang="0">
                  <a:pos x="connsiteX10469" y="connsiteY10469"/>
                </a:cxn>
                <a:cxn ang="0">
                  <a:pos x="connsiteX10470" y="connsiteY10470"/>
                </a:cxn>
                <a:cxn ang="0">
                  <a:pos x="connsiteX10471" y="connsiteY10471"/>
                </a:cxn>
                <a:cxn ang="0">
                  <a:pos x="connsiteX10472" y="connsiteY10472"/>
                </a:cxn>
                <a:cxn ang="0">
                  <a:pos x="connsiteX10473" y="connsiteY10473"/>
                </a:cxn>
                <a:cxn ang="0">
                  <a:pos x="connsiteX10474" y="connsiteY10474"/>
                </a:cxn>
                <a:cxn ang="0">
                  <a:pos x="connsiteX10475" y="connsiteY10475"/>
                </a:cxn>
                <a:cxn ang="0">
                  <a:pos x="connsiteX10476" y="connsiteY10476"/>
                </a:cxn>
                <a:cxn ang="0">
                  <a:pos x="connsiteX10477" y="connsiteY10477"/>
                </a:cxn>
                <a:cxn ang="0">
                  <a:pos x="connsiteX10478" y="connsiteY10478"/>
                </a:cxn>
                <a:cxn ang="0">
                  <a:pos x="connsiteX10479" y="connsiteY10479"/>
                </a:cxn>
                <a:cxn ang="0">
                  <a:pos x="connsiteX10480" y="connsiteY10480"/>
                </a:cxn>
                <a:cxn ang="0">
                  <a:pos x="connsiteX10481" y="connsiteY10481"/>
                </a:cxn>
                <a:cxn ang="0">
                  <a:pos x="connsiteX10482" y="connsiteY10482"/>
                </a:cxn>
                <a:cxn ang="0">
                  <a:pos x="connsiteX10483" y="connsiteY10483"/>
                </a:cxn>
                <a:cxn ang="0">
                  <a:pos x="connsiteX10484" y="connsiteY10484"/>
                </a:cxn>
                <a:cxn ang="0">
                  <a:pos x="connsiteX10485" y="connsiteY10485"/>
                </a:cxn>
                <a:cxn ang="0">
                  <a:pos x="connsiteX10486" y="connsiteY10486"/>
                </a:cxn>
                <a:cxn ang="0">
                  <a:pos x="connsiteX10487" y="connsiteY10487"/>
                </a:cxn>
                <a:cxn ang="0">
                  <a:pos x="connsiteX10488" y="connsiteY10488"/>
                </a:cxn>
                <a:cxn ang="0">
                  <a:pos x="connsiteX10489" y="connsiteY10489"/>
                </a:cxn>
                <a:cxn ang="0">
                  <a:pos x="connsiteX10490" y="connsiteY10490"/>
                </a:cxn>
                <a:cxn ang="0">
                  <a:pos x="connsiteX10491" y="connsiteY10491"/>
                </a:cxn>
                <a:cxn ang="0">
                  <a:pos x="connsiteX10492" y="connsiteY10492"/>
                </a:cxn>
                <a:cxn ang="0">
                  <a:pos x="connsiteX10493" y="connsiteY10493"/>
                </a:cxn>
                <a:cxn ang="0">
                  <a:pos x="connsiteX10494" y="connsiteY10494"/>
                </a:cxn>
                <a:cxn ang="0">
                  <a:pos x="connsiteX10495" y="connsiteY10495"/>
                </a:cxn>
                <a:cxn ang="0">
                  <a:pos x="connsiteX10496" y="connsiteY10496"/>
                </a:cxn>
                <a:cxn ang="0">
                  <a:pos x="connsiteX10497" y="connsiteY10497"/>
                </a:cxn>
                <a:cxn ang="0">
                  <a:pos x="connsiteX10498" y="connsiteY10498"/>
                </a:cxn>
                <a:cxn ang="0">
                  <a:pos x="connsiteX10499" y="connsiteY10499"/>
                </a:cxn>
                <a:cxn ang="0">
                  <a:pos x="connsiteX10500" y="connsiteY10500"/>
                </a:cxn>
                <a:cxn ang="0">
                  <a:pos x="connsiteX10501" y="connsiteY10501"/>
                </a:cxn>
                <a:cxn ang="0">
                  <a:pos x="connsiteX10502" y="connsiteY10502"/>
                </a:cxn>
                <a:cxn ang="0">
                  <a:pos x="connsiteX10503" y="connsiteY10503"/>
                </a:cxn>
                <a:cxn ang="0">
                  <a:pos x="connsiteX10504" y="connsiteY10504"/>
                </a:cxn>
                <a:cxn ang="0">
                  <a:pos x="connsiteX10505" y="connsiteY10505"/>
                </a:cxn>
                <a:cxn ang="0">
                  <a:pos x="connsiteX10506" y="connsiteY10506"/>
                </a:cxn>
                <a:cxn ang="0">
                  <a:pos x="connsiteX10507" y="connsiteY10507"/>
                </a:cxn>
                <a:cxn ang="0">
                  <a:pos x="connsiteX10508" y="connsiteY10508"/>
                </a:cxn>
                <a:cxn ang="0">
                  <a:pos x="connsiteX10509" y="connsiteY10509"/>
                </a:cxn>
                <a:cxn ang="0">
                  <a:pos x="connsiteX10510" y="connsiteY10510"/>
                </a:cxn>
                <a:cxn ang="0">
                  <a:pos x="connsiteX10511" y="connsiteY10511"/>
                </a:cxn>
                <a:cxn ang="0">
                  <a:pos x="connsiteX10512" y="connsiteY10512"/>
                </a:cxn>
                <a:cxn ang="0">
                  <a:pos x="connsiteX10513" y="connsiteY10513"/>
                </a:cxn>
                <a:cxn ang="0">
                  <a:pos x="connsiteX10514" y="connsiteY10514"/>
                </a:cxn>
                <a:cxn ang="0">
                  <a:pos x="connsiteX10515" y="connsiteY10515"/>
                </a:cxn>
                <a:cxn ang="0">
                  <a:pos x="connsiteX10516" y="connsiteY10516"/>
                </a:cxn>
                <a:cxn ang="0">
                  <a:pos x="connsiteX10517" y="connsiteY10517"/>
                </a:cxn>
                <a:cxn ang="0">
                  <a:pos x="connsiteX10518" y="connsiteY10518"/>
                </a:cxn>
                <a:cxn ang="0">
                  <a:pos x="connsiteX10519" y="connsiteY10519"/>
                </a:cxn>
                <a:cxn ang="0">
                  <a:pos x="connsiteX10520" y="connsiteY10520"/>
                </a:cxn>
                <a:cxn ang="0">
                  <a:pos x="connsiteX10521" y="connsiteY10521"/>
                </a:cxn>
                <a:cxn ang="0">
                  <a:pos x="connsiteX10522" y="connsiteY10522"/>
                </a:cxn>
                <a:cxn ang="0">
                  <a:pos x="connsiteX10523" y="connsiteY10523"/>
                </a:cxn>
                <a:cxn ang="0">
                  <a:pos x="connsiteX10524" y="connsiteY10524"/>
                </a:cxn>
                <a:cxn ang="0">
                  <a:pos x="connsiteX10525" y="connsiteY10525"/>
                </a:cxn>
                <a:cxn ang="0">
                  <a:pos x="connsiteX10526" y="connsiteY10526"/>
                </a:cxn>
                <a:cxn ang="0">
                  <a:pos x="connsiteX10527" y="connsiteY10527"/>
                </a:cxn>
                <a:cxn ang="0">
                  <a:pos x="connsiteX10528" y="connsiteY10528"/>
                </a:cxn>
                <a:cxn ang="0">
                  <a:pos x="connsiteX10529" y="connsiteY10529"/>
                </a:cxn>
                <a:cxn ang="0">
                  <a:pos x="connsiteX10530" y="connsiteY10530"/>
                </a:cxn>
                <a:cxn ang="0">
                  <a:pos x="connsiteX10531" y="connsiteY10531"/>
                </a:cxn>
                <a:cxn ang="0">
                  <a:pos x="connsiteX10532" y="connsiteY10532"/>
                </a:cxn>
                <a:cxn ang="0">
                  <a:pos x="connsiteX10533" y="connsiteY10533"/>
                </a:cxn>
                <a:cxn ang="0">
                  <a:pos x="connsiteX10534" y="connsiteY10534"/>
                </a:cxn>
                <a:cxn ang="0">
                  <a:pos x="connsiteX10535" y="connsiteY10535"/>
                </a:cxn>
                <a:cxn ang="0">
                  <a:pos x="connsiteX10536" y="connsiteY10536"/>
                </a:cxn>
                <a:cxn ang="0">
                  <a:pos x="connsiteX10537" y="connsiteY10537"/>
                </a:cxn>
                <a:cxn ang="0">
                  <a:pos x="connsiteX10538" y="connsiteY10538"/>
                </a:cxn>
                <a:cxn ang="0">
                  <a:pos x="connsiteX10539" y="connsiteY10539"/>
                </a:cxn>
                <a:cxn ang="0">
                  <a:pos x="connsiteX10540" y="connsiteY10540"/>
                </a:cxn>
                <a:cxn ang="0">
                  <a:pos x="connsiteX10541" y="connsiteY10541"/>
                </a:cxn>
                <a:cxn ang="0">
                  <a:pos x="connsiteX10542" y="connsiteY10542"/>
                </a:cxn>
                <a:cxn ang="0">
                  <a:pos x="connsiteX10543" y="connsiteY10543"/>
                </a:cxn>
                <a:cxn ang="0">
                  <a:pos x="connsiteX10544" y="connsiteY10544"/>
                </a:cxn>
                <a:cxn ang="0">
                  <a:pos x="connsiteX10545" y="connsiteY10545"/>
                </a:cxn>
                <a:cxn ang="0">
                  <a:pos x="connsiteX10546" y="connsiteY10546"/>
                </a:cxn>
                <a:cxn ang="0">
                  <a:pos x="connsiteX10547" y="connsiteY10547"/>
                </a:cxn>
                <a:cxn ang="0">
                  <a:pos x="connsiteX10548" y="connsiteY10548"/>
                </a:cxn>
                <a:cxn ang="0">
                  <a:pos x="connsiteX10549" y="connsiteY10549"/>
                </a:cxn>
                <a:cxn ang="0">
                  <a:pos x="connsiteX10550" y="connsiteY10550"/>
                </a:cxn>
                <a:cxn ang="0">
                  <a:pos x="connsiteX10551" y="connsiteY10551"/>
                </a:cxn>
                <a:cxn ang="0">
                  <a:pos x="connsiteX10552" y="connsiteY10552"/>
                </a:cxn>
                <a:cxn ang="0">
                  <a:pos x="connsiteX10553" y="connsiteY10553"/>
                </a:cxn>
                <a:cxn ang="0">
                  <a:pos x="connsiteX10554" y="connsiteY10554"/>
                </a:cxn>
                <a:cxn ang="0">
                  <a:pos x="connsiteX10555" y="connsiteY10555"/>
                </a:cxn>
                <a:cxn ang="0">
                  <a:pos x="connsiteX10556" y="connsiteY10556"/>
                </a:cxn>
                <a:cxn ang="0">
                  <a:pos x="connsiteX10557" y="connsiteY10557"/>
                </a:cxn>
                <a:cxn ang="0">
                  <a:pos x="connsiteX10558" y="connsiteY10558"/>
                </a:cxn>
                <a:cxn ang="0">
                  <a:pos x="connsiteX10559" y="connsiteY10559"/>
                </a:cxn>
                <a:cxn ang="0">
                  <a:pos x="connsiteX10560" y="connsiteY10560"/>
                </a:cxn>
                <a:cxn ang="0">
                  <a:pos x="connsiteX10561" y="connsiteY10561"/>
                </a:cxn>
                <a:cxn ang="0">
                  <a:pos x="connsiteX10562" y="connsiteY10562"/>
                </a:cxn>
                <a:cxn ang="0">
                  <a:pos x="connsiteX10563" y="connsiteY10563"/>
                </a:cxn>
                <a:cxn ang="0">
                  <a:pos x="connsiteX10564" y="connsiteY10564"/>
                </a:cxn>
                <a:cxn ang="0">
                  <a:pos x="connsiteX10565" y="connsiteY10565"/>
                </a:cxn>
                <a:cxn ang="0">
                  <a:pos x="connsiteX10566" y="connsiteY10566"/>
                </a:cxn>
                <a:cxn ang="0">
                  <a:pos x="connsiteX10567" y="connsiteY10567"/>
                </a:cxn>
                <a:cxn ang="0">
                  <a:pos x="connsiteX10568" y="connsiteY10568"/>
                </a:cxn>
                <a:cxn ang="0">
                  <a:pos x="connsiteX10569" y="connsiteY10569"/>
                </a:cxn>
                <a:cxn ang="0">
                  <a:pos x="connsiteX10570" y="connsiteY10570"/>
                </a:cxn>
                <a:cxn ang="0">
                  <a:pos x="connsiteX10571" y="connsiteY10571"/>
                </a:cxn>
                <a:cxn ang="0">
                  <a:pos x="connsiteX10572" y="connsiteY10572"/>
                </a:cxn>
                <a:cxn ang="0">
                  <a:pos x="connsiteX10573" y="connsiteY10573"/>
                </a:cxn>
                <a:cxn ang="0">
                  <a:pos x="connsiteX10574" y="connsiteY10574"/>
                </a:cxn>
                <a:cxn ang="0">
                  <a:pos x="connsiteX10575" y="connsiteY10575"/>
                </a:cxn>
                <a:cxn ang="0">
                  <a:pos x="connsiteX10576" y="connsiteY10576"/>
                </a:cxn>
                <a:cxn ang="0">
                  <a:pos x="connsiteX10577" y="connsiteY10577"/>
                </a:cxn>
                <a:cxn ang="0">
                  <a:pos x="connsiteX10578" y="connsiteY10578"/>
                </a:cxn>
                <a:cxn ang="0">
                  <a:pos x="connsiteX10579" y="connsiteY10579"/>
                </a:cxn>
                <a:cxn ang="0">
                  <a:pos x="connsiteX10580" y="connsiteY10580"/>
                </a:cxn>
                <a:cxn ang="0">
                  <a:pos x="connsiteX10581" y="connsiteY10581"/>
                </a:cxn>
                <a:cxn ang="0">
                  <a:pos x="connsiteX10582" y="connsiteY10582"/>
                </a:cxn>
                <a:cxn ang="0">
                  <a:pos x="connsiteX10583" y="connsiteY10583"/>
                </a:cxn>
                <a:cxn ang="0">
                  <a:pos x="connsiteX10584" y="connsiteY10584"/>
                </a:cxn>
                <a:cxn ang="0">
                  <a:pos x="connsiteX10585" y="connsiteY10585"/>
                </a:cxn>
                <a:cxn ang="0">
                  <a:pos x="connsiteX10586" y="connsiteY10586"/>
                </a:cxn>
                <a:cxn ang="0">
                  <a:pos x="connsiteX10587" y="connsiteY10587"/>
                </a:cxn>
                <a:cxn ang="0">
                  <a:pos x="connsiteX10588" y="connsiteY10588"/>
                </a:cxn>
                <a:cxn ang="0">
                  <a:pos x="connsiteX10589" y="connsiteY10589"/>
                </a:cxn>
                <a:cxn ang="0">
                  <a:pos x="connsiteX10590" y="connsiteY10590"/>
                </a:cxn>
                <a:cxn ang="0">
                  <a:pos x="connsiteX10591" y="connsiteY10591"/>
                </a:cxn>
                <a:cxn ang="0">
                  <a:pos x="connsiteX10592" y="connsiteY10592"/>
                </a:cxn>
                <a:cxn ang="0">
                  <a:pos x="connsiteX10593" y="connsiteY10593"/>
                </a:cxn>
                <a:cxn ang="0">
                  <a:pos x="connsiteX10594" y="connsiteY10594"/>
                </a:cxn>
                <a:cxn ang="0">
                  <a:pos x="connsiteX10595" y="connsiteY10595"/>
                </a:cxn>
                <a:cxn ang="0">
                  <a:pos x="connsiteX10596" y="connsiteY10596"/>
                </a:cxn>
                <a:cxn ang="0">
                  <a:pos x="connsiteX10597" y="connsiteY10597"/>
                </a:cxn>
                <a:cxn ang="0">
                  <a:pos x="connsiteX10598" y="connsiteY10598"/>
                </a:cxn>
                <a:cxn ang="0">
                  <a:pos x="connsiteX10599" y="connsiteY10599"/>
                </a:cxn>
                <a:cxn ang="0">
                  <a:pos x="connsiteX10600" y="connsiteY10600"/>
                </a:cxn>
                <a:cxn ang="0">
                  <a:pos x="connsiteX10601" y="connsiteY10601"/>
                </a:cxn>
                <a:cxn ang="0">
                  <a:pos x="connsiteX10602" y="connsiteY10602"/>
                </a:cxn>
                <a:cxn ang="0">
                  <a:pos x="connsiteX10603" y="connsiteY10603"/>
                </a:cxn>
                <a:cxn ang="0">
                  <a:pos x="connsiteX10604" y="connsiteY10604"/>
                </a:cxn>
                <a:cxn ang="0">
                  <a:pos x="connsiteX10605" y="connsiteY10605"/>
                </a:cxn>
                <a:cxn ang="0">
                  <a:pos x="connsiteX10606" y="connsiteY10606"/>
                </a:cxn>
                <a:cxn ang="0">
                  <a:pos x="connsiteX10607" y="connsiteY10607"/>
                </a:cxn>
                <a:cxn ang="0">
                  <a:pos x="connsiteX10608" y="connsiteY10608"/>
                </a:cxn>
                <a:cxn ang="0">
                  <a:pos x="connsiteX10609" y="connsiteY10609"/>
                </a:cxn>
                <a:cxn ang="0">
                  <a:pos x="connsiteX10610" y="connsiteY10610"/>
                </a:cxn>
                <a:cxn ang="0">
                  <a:pos x="connsiteX10611" y="connsiteY10611"/>
                </a:cxn>
                <a:cxn ang="0">
                  <a:pos x="connsiteX10612" y="connsiteY10612"/>
                </a:cxn>
                <a:cxn ang="0">
                  <a:pos x="connsiteX10613" y="connsiteY10613"/>
                </a:cxn>
                <a:cxn ang="0">
                  <a:pos x="connsiteX10614" y="connsiteY10614"/>
                </a:cxn>
                <a:cxn ang="0">
                  <a:pos x="connsiteX10615" y="connsiteY10615"/>
                </a:cxn>
                <a:cxn ang="0">
                  <a:pos x="connsiteX10616" y="connsiteY10616"/>
                </a:cxn>
                <a:cxn ang="0">
                  <a:pos x="connsiteX10617" y="connsiteY10617"/>
                </a:cxn>
                <a:cxn ang="0">
                  <a:pos x="connsiteX10618" y="connsiteY10618"/>
                </a:cxn>
                <a:cxn ang="0">
                  <a:pos x="connsiteX10619" y="connsiteY10619"/>
                </a:cxn>
                <a:cxn ang="0">
                  <a:pos x="connsiteX10620" y="connsiteY10620"/>
                </a:cxn>
                <a:cxn ang="0">
                  <a:pos x="connsiteX10621" y="connsiteY10621"/>
                </a:cxn>
                <a:cxn ang="0">
                  <a:pos x="connsiteX10622" y="connsiteY10622"/>
                </a:cxn>
                <a:cxn ang="0">
                  <a:pos x="connsiteX10623" y="connsiteY10623"/>
                </a:cxn>
                <a:cxn ang="0">
                  <a:pos x="connsiteX10624" y="connsiteY10624"/>
                </a:cxn>
                <a:cxn ang="0">
                  <a:pos x="connsiteX10625" y="connsiteY10625"/>
                </a:cxn>
                <a:cxn ang="0">
                  <a:pos x="connsiteX10626" y="connsiteY10626"/>
                </a:cxn>
                <a:cxn ang="0">
                  <a:pos x="connsiteX10627" y="connsiteY10627"/>
                </a:cxn>
                <a:cxn ang="0">
                  <a:pos x="connsiteX10628" y="connsiteY10628"/>
                </a:cxn>
                <a:cxn ang="0">
                  <a:pos x="connsiteX10629" y="connsiteY10629"/>
                </a:cxn>
                <a:cxn ang="0">
                  <a:pos x="connsiteX10630" y="connsiteY10630"/>
                </a:cxn>
                <a:cxn ang="0">
                  <a:pos x="connsiteX10631" y="connsiteY10631"/>
                </a:cxn>
                <a:cxn ang="0">
                  <a:pos x="connsiteX10632" y="connsiteY10632"/>
                </a:cxn>
                <a:cxn ang="0">
                  <a:pos x="connsiteX10633" y="connsiteY10633"/>
                </a:cxn>
                <a:cxn ang="0">
                  <a:pos x="connsiteX10634" y="connsiteY10634"/>
                </a:cxn>
                <a:cxn ang="0">
                  <a:pos x="connsiteX10635" y="connsiteY10635"/>
                </a:cxn>
                <a:cxn ang="0">
                  <a:pos x="connsiteX10636" y="connsiteY10636"/>
                </a:cxn>
                <a:cxn ang="0">
                  <a:pos x="connsiteX10637" y="connsiteY10637"/>
                </a:cxn>
                <a:cxn ang="0">
                  <a:pos x="connsiteX10638" y="connsiteY10638"/>
                </a:cxn>
                <a:cxn ang="0">
                  <a:pos x="connsiteX10639" y="connsiteY10639"/>
                </a:cxn>
                <a:cxn ang="0">
                  <a:pos x="connsiteX10640" y="connsiteY10640"/>
                </a:cxn>
                <a:cxn ang="0">
                  <a:pos x="connsiteX10641" y="connsiteY10641"/>
                </a:cxn>
                <a:cxn ang="0">
                  <a:pos x="connsiteX10642" y="connsiteY10642"/>
                </a:cxn>
                <a:cxn ang="0">
                  <a:pos x="connsiteX10643" y="connsiteY10643"/>
                </a:cxn>
                <a:cxn ang="0">
                  <a:pos x="connsiteX10644" y="connsiteY10644"/>
                </a:cxn>
                <a:cxn ang="0">
                  <a:pos x="connsiteX10645" y="connsiteY10645"/>
                </a:cxn>
                <a:cxn ang="0">
                  <a:pos x="connsiteX10646" y="connsiteY10646"/>
                </a:cxn>
                <a:cxn ang="0">
                  <a:pos x="connsiteX10647" y="connsiteY10647"/>
                </a:cxn>
                <a:cxn ang="0">
                  <a:pos x="connsiteX10648" y="connsiteY10648"/>
                </a:cxn>
                <a:cxn ang="0">
                  <a:pos x="connsiteX10649" y="connsiteY10649"/>
                </a:cxn>
                <a:cxn ang="0">
                  <a:pos x="connsiteX10650" y="connsiteY10650"/>
                </a:cxn>
                <a:cxn ang="0">
                  <a:pos x="connsiteX10651" y="connsiteY10651"/>
                </a:cxn>
                <a:cxn ang="0">
                  <a:pos x="connsiteX10652" y="connsiteY10652"/>
                </a:cxn>
                <a:cxn ang="0">
                  <a:pos x="connsiteX10653" y="connsiteY10653"/>
                </a:cxn>
                <a:cxn ang="0">
                  <a:pos x="connsiteX10654" y="connsiteY10654"/>
                </a:cxn>
                <a:cxn ang="0">
                  <a:pos x="connsiteX10655" y="connsiteY10655"/>
                </a:cxn>
                <a:cxn ang="0">
                  <a:pos x="connsiteX10656" y="connsiteY10656"/>
                </a:cxn>
                <a:cxn ang="0">
                  <a:pos x="connsiteX10657" y="connsiteY10657"/>
                </a:cxn>
                <a:cxn ang="0">
                  <a:pos x="connsiteX10658" y="connsiteY10658"/>
                </a:cxn>
                <a:cxn ang="0">
                  <a:pos x="connsiteX10659" y="connsiteY10659"/>
                </a:cxn>
                <a:cxn ang="0">
                  <a:pos x="connsiteX10660" y="connsiteY10660"/>
                </a:cxn>
                <a:cxn ang="0">
                  <a:pos x="connsiteX10661" y="connsiteY10661"/>
                </a:cxn>
                <a:cxn ang="0">
                  <a:pos x="connsiteX10662" y="connsiteY10662"/>
                </a:cxn>
                <a:cxn ang="0">
                  <a:pos x="connsiteX10663" y="connsiteY10663"/>
                </a:cxn>
                <a:cxn ang="0">
                  <a:pos x="connsiteX10664" y="connsiteY10664"/>
                </a:cxn>
                <a:cxn ang="0">
                  <a:pos x="connsiteX10665" y="connsiteY10665"/>
                </a:cxn>
                <a:cxn ang="0">
                  <a:pos x="connsiteX10666" y="connsiteY10666"/>
                </a:cxn>
                <a:cxn ang="0">
                  <a:pos x="connsiteX10667" y="connsiteY10667"/>
                </a:cxn>
                <a:cxn ang="0">
                  <a:pos x="connsiteX10668" y="connsiteY10668"/>
                </a:cxn>
                <a:cxn ang="0">
                  <a:pos x="connsiteX10669" y="connsiteY10669"/>
                </a:cxn>
                <a:cxn ang="0">
                  <a:pos x="connsiteX10670" y="connsiteY10670"/>
                </a:cxn>
                <a:cxn ang="0">
                  <a:pos x="connsiteX10671" y="connsiteY10671"/>
                </a:cxn>
                <a:cxn ang="0">
                  <a:pos x="connsiteX10672" y="connsiteY10672"/>
                </a:cxn>
                <a:cxn ang="0">
                  <a:pos x="connsiteX10673" y="connsiteY10673"/>
                </a:cxn>
                <a:cxn ang="0">
                  <a:pos x="connsiteX10674" y="connsiteY10674"/>
                </a:cxn>
                <a:cxn ang="0">
                  <a:pos x="connsiteX10675" y="connsiteY10675"/>
                </a:cxn>
                <a:cxn ang="0">
                  <a:pos x="connsiteX10676" y="connsiteY10676"/>
                </a:cxn>
                <a:cxn ang="0">
                  <a:pos x="connsiteX10677" y="connsiteY10677"/>
                </a:cxn>
                <a:cxn ang="0">
                  <a:pos x="connsiteX10678" y="connsiteY10678"/>
                </a:cxn>
                <a:cxn ang="0">
                  <a:pos x="connsiteX10679" y="connsiteY10679"/>
                </a:cxn>
                <a:cxn ang="0">
                  <a:pos x="connsiteX10680" y="connsiteY10680"/>
                </a:cxn>
                <a:cxn ang="0">
                  <a:pos x="connsiteX10681" y="connsiteY10681"/>
                </a:cxn>
                <a:cxn ang="0">
                  <a:pos x="connsiteX10682" y="connsiteY10682"/>
                </a:cxn>
                <a:cxn ang="0">
                  <a:pos x="connsiteX10683" y="connsiteY10683"/>
                </a:cxn>
                <a:cxn ang="0">
                  <a:pos x="connsiteX10684" y="connsiteY10684"/>
                </a:cxn>
                <a:cxn ang="0">
                  <a:pos x="connsiteX10685" y="connsiteY10685"/>
                </a:cxn>
                <a:cxn ang="0">
                  <a:pos x="connsiteX10686" y="connsiteY10686"/>
                </a:cxn>
                <a:cxn ang="0">
                  <a:pos x="connsiteX10687" y="connsiteY10687"/>
                </a:cxn>
                <a:cxn ang="0">
                  <a:pos x="connsiteX10688" y="connsiteY10688"/>
                </a:cxn>
                <a:cxn ang="0">
                  <a:pos x="connsiteX10689" y="connsiteY10689"/>
                </a:cxn>
                <a:cxn ang="0">
                  <a:pos x="connsiteX10690" y="connsiteY10690"/>
                </a:cxn>
                <a:cxn ang="0">
                  <a:pos x="connsiteX10691" y="connsiteY10691"/>
                </a:cxn>
                <a:cxn ang="0">
                  <a:pos x="connsiteX10692" y="connsiteY10692"/>
                </a:cxn>
                <a:cxn ang="0">
                  <a:pos x="connsiteX10693" y="connsiteY10693"/>
                </a:cxn>
                <a:cxn ang="0">
                  <a:pos x="connsiteX10694" y="connsiteY10694"/>
                </a:cxn>
                <a:cxn ang="0">
                  <a:pos x="connsiteX10695" y="connsiteY10695"/>
                </a:cxn>
                <a:cxn ang="0">
                  <a:pos x="connsiteX10696" y="connsiteY10696"/>
                </a:cxn>
                <a:cxn ang="0">
                  <a:pos x="connsiteX10697" y="connsiteY10697"/>
                </a:cxn>
                <a:cxn ang="0">
                  <a:pos x="connsiteX10698" y="connsiteY10698"/>
                </a:cxn>
                <a:cxn ang="0">
                  <a:pos x="connsiteX10699" y="connsiteY10699"/>
                </a:cxn>
                <a:cxn ang="0">
                  <a:pos x="connsiteX10700" y="connsiteY10700"/>
                </a:cxn>
                <a:cxn ang="0">
                  <a:pos x="connsiteX10701" y="connsiteY10701"/>
                </a:cxn>
                <a:cxn ang="0">
                  <a:pos x="connsiteX10702" y="connsiteY10702"/>
                </a:cxn>
                <a:cxn ang="0">
                  <a:pos x="connsiteX10703" y="connsiteY10703"/>
                </a:cxn>
                <a:cxn ang="0">
                  <a:pos x="connsiteX10704" y="connsiteY10704"/>
                </a:cxn>
                <a:cxn ang="0">
                  <a:pos x="connsiteX10705" y="connsiteY10705"/>
                </a:cxn>
                <a:cxn ang="0">
                  <a:pos x="connsiteX10706" y="connsiteY10706"/>
                </a:cxn>
                <a:cxn ang="0">
                  <a:pos x="connsiteX10707" y="connsiteY10707"/>
                </a:cxn>
                <a:cxn ang="0">
                  <a:pos x="connsiteX10708" y="connsiteY10708"/>
                </a:cxn>
                <a:cxn ang="0">
                  <a:pos x="connsiteX10709" y="connsiteY10709"/>
                </a:cxn>
                <a:cxn ang="0">
                  <a:pos x="connsiteX10710" y="connsiteY10710"/>
                </a:cxn>
                <a:cxn ang="0">
                  <a:pos x="connsiteX10711" y="connsiteY10711"/>
                </a:cxn>
                <a:cxn ang="0">
                  <a:pos x="connsiteX10712" y="connsiteY10712"/>
                </a:cxn>
                <a:cxn ang="0">
                  <a:pos x="connsiteX10713" y="connsiteY10713"/>
                </a:cxn>
                <a:cxn ang="0">
                  <a:pos x="connsiteX10714" y="connsiteY10714"/>
                </a:cxn>
                <a:cxn ang="0">
                  <a:pos x="connsiteX10715" y="connsiteY10715"/>
                </a:cxn>
                <a:cxn ang="0">
                  <a:pos x="connsiteX10716" y="connsiteY10716"/>
                </a:cxn>
                <a:cxn ang="0">
                  <a:pos x="connsiteX10717" y="connsiteY10717"/>
                </a:cxn>
                <a:cxn ang="0">
                  <a:pos x="connsiteX10718" y="connsiteY10718"/>
                </a:cxn>
                <a:cxn ang="0">
                  <a:pos x="connsiteX10719" y="connsiteY10719"/>
                </a:cxn>
                <a:cxn ang="0">
                  <a:pos x="connsiteX10720" y="connsiteY10720"/>
                </a:cxn>
                <a:cxn ang="0">
                  <a:pos x="connsiteX10721" y="connsiteY10721"/>
                </a:cxn>
                <a:cxn ang="0">
                  <a:pos x="connsiteX10722" y="connsiteY10722"/>
                </a:cxn>
                <a:cxn ang="0">
                  <a:pos x="connsiteX10723" y="connsiteY10723"/>
                </a:cxn>
                <a:cxn ang="0">
                  <a:pos x="connsiteX10724" y="connsiteY10724"/>
                </a:cxn>
                <a:cxn ang="0">
                  <a:pos x="connsiteX10725" y="connsiteY10725"/>
                </a:cxn>
                <a:cxn ang="0">
                  <a:pos x="connsiteX10726" y="connsiteY10726"/>
                </a:cxn>
                <a:cxn ang="0">
                  <a:pos x="connsiteX10727" y="connsiteY10727"/>
                </a:cxn>
                <a:cxn ang="0">
                  <a:pos x="connsiteX10728" y="connsiteY10728"/>
                </a:cxn>
                <a:cxn ang="0">
                  <a:pos x="connsiteX10729" y="connsiteY10729"/>
                </a:cxn>
                <a:cxn ang="0">
                  <a:pos x="connsiteX10730" y="connsiteY10730"/>
                </a:cxn>
                <a:cxn ang="0">
                  <a:pos x="connsiteX10731" y="connsiteY10731"/>
                </a:cxn>
                <a:cxn ang="0">
                  <a:pos x="connsiteX10732" y="connsiteY10732"/>
                </a:cxn>
                <a:cxn ang="0">
                  <a:pos x="connsiteX10733" y="connsiteY10733"/>
                </a:cxn>
                <a:cxn ang="0">
                  <a:pos x="connsiteX10734" y="connsiteY10734"/>
                </a:cxn>
                <a:cxn ang="0">
                  <a:pos x="connsiteX10735" y="connsiteY10735"/>
                </a:cxn>
                <a:cxn ang="0">
                  <a:pos x="connsiteX10736" y="connsiteY10736"/>
                </a:cxn>
                <a:cxn ang="0">
                  <a:pos x="connsiteX10737" y="connsiteY10737"/>
                </a:cxn>
                <a:cxn ang="0">
                  <a:pos x="connsiteX10738" y="connsiteY10738"/>
                </a:cxn>
                <a:cxn ang="0">
                  <a:pos x="connsiteX10739" y="connsiteY10739"/>
                </a:cxn>
                <a:cxn ang="0">
                  <a:pos x="connsiteX10740" y="connsiteY10740"/>
                </a:cxn>
                <a:cxn ang="0">
                  <a:pos x="connsiteX10741" y="connsiteY10741"/>
                </a:cxn>
                <a:cxn ang="0">
                  <a:pos x="connsiteX10742" y="connsiteY10742"/>
                </a:cxn>
                <a:cxn ang="0">
                  <a:pos x="connsiteX10743" y="connsiteY10743"/>
                </a:cxn>
                <a:cxn ang="0">
                  <a:pos x="connsiteX10744" y="connsiteY10744"/>
                </a:cxn>
                <a:cxn ang="0">
                  <a:pos x="connsiteX10745" y="connsiteY10745"/>
                </a:cxn>
                <a:cxn ang="0">
                  <a:pos x="connsiteX10746" y="connsiteY10746"/>
                </a:cxn>
                <a:cxn ang="0">
                  <a:pos x="connsiteX10747" y="connsiteY10747"/>
                </a:cxn>
                <a:cxn ang="0">
                  <a:pos x="connsiteX10748" y="connsiteY10748"/>
                </a:cxn>
                <a:cxn ang="0">
                  <a:pos x="connsiteX10749" y="connsiteY10749"/>
                </a:cxn>
                <a:cxn ang="0">
                  <a:pos x="connsiteX10750" y="connsiteY10750"/>
                </a:cxn>
                <a:cxn ang="0">
                  <a:pos x="connsiteX10751" y="connsiteY10751"/>
                </a:cxn>
                <a:cxn ang="0">
                  <a:pos x="connsiteX10752" y="connsiteY10752"/>
                </a:cxn>
                <a:cxn ang="0">
                  <a:pos x="connsiteX10753" y="connsiteY10753"/>
                </a:cxn>
                <a:cxn ang="0">
                  <a:pos x="connsiteX10754" y="connsiteY10754"/>
                </a:cxn>
                <a:cxn ang="0">
                  <a:pos x="connsiteX10755" y="connsiteY10755"/>
                </a:cxn>
                <a:cxn ang="0">
                  <a:pos x="connsiteX10756" y="connsiteY10756"/>
                </a:cxn>
                <a:cxn ang="0">
                  <a:pos x="connsiteX10757" y="connsiteY10757"/>
                </a:cxn>
                <a:cxn ang="0">
                  <a:pos x="connsiteX10758" y="connsiteY10758"/>
                </a:cxn>
                <a:cxn ang="0">
                  <a:pos x="connsiteX10759" y="connsiteY10759"/>
                </a:cxn>
                <a:cxn ang="0">
                  <a:pos x="connsiteX10760" y="connsiteY10760"/>
                </a:cxn>
                <a:cxn ang="0">
                  <a:pos x="connsiteX10761" y="connsiteY10761"/>
                </a:cxn>
                <a:cxn ang="0">
                  <a:pos x="connsiteX10762" y="connsiteY10762"/>
                </a:cxn>
                <a:cxn ang="0">
                  <a:pos x="connsiteX10763" y="connsiteY10763"/>
                </a:cxn>
                <a:cxn ang="0">
                  <a:pos x="connsiteX10764" y="connsiteY10764"/>
                </a:cxn>
                <a:cxn ang="0">
                  <a:pos x="connsiteX10765" y="connsiteY10765"/>
                </a:cxn>
                <a:cxn ang="0">
                  <a:pos x="connsiteX10766" y="connsiteY10766"/>
                </a:cxn>
                <a:cxn ang="0">
                  <a:pos x="connsiteX10767" y="connsiteY10767"/>
                </a:cxn>
                <a:cxn ang="0">
                  <a:pos x="connsiteX10768" y="connsiteY10768"/>
                </a:cxn>
                <a:cxn ang="0">
                  <a:pos x="connsiteX10769" y="connsiteY10769"/>
                </a:cxn>
                <a:cxn ang="0">
                  <a:pos x="connsiteX10770" y="connsiteY10770"/>
                </a:cxn>
                <a:cxn ang="0">
                  <a:pos x="connsiteX10771" y="connsiteY10771"/>
                </a:cxn>
                <a:cxn ang="0">
                  <a:pos x="connsiteX10772" y="connsiteY10772"/>
                </a:cxn>
                <a:cxn ang="0">
                  <a:pos x="connsiteX10773" y="connsiteY10773"/>
                </a:cxn>
                <a:cxn ang="0">
                  <a:pos x="connsiteX10774" y="connsiteY10774"/>
                </a:cxn>
                <a:cxn ang="0">
                  <a:pos x="connsiteX10775" y="connsiteY10775"/>
                </a:cxn>
                <a:cxn ang="0">
                  <a:pos x="connsiteX10776" y="connsiteY10776"/>
                </a:cxn>
                <a:cxn ang="0">
                  <a:pos x="connsiteX10777" y="connsiteY10777"/>
                </a:cxn>
                <a:cxn ang="0">
                  <a:pos x="connsiteX10778" y="connsiteY10778"/>
                </a:cxn>
                <a:cxn ang="0">
                  <a:pos x="connsiteX10779" y="connsiteY10779"/>
                </a:cxn>
                <a:cxn ang="0">
                  <a:pos x="connsiteX10780" y="connsiteY10780"/>
                </a:cxn>
                <a:cxn ang="0">
                  <a:pos x="connsiteX10781" y="connsiteY10781"/>
                </a:cxn>
                <a:cxn ang="0">
                  <a:pos x="connsiteX10782" y="connsiteY10782"/>
                </a:cxn>
                <a:cxn ang="0">
                  <a:pos x="connsiteX10783" y="connsiteY10783"/>
                </a:cxn>
                <a:cxn ang="0">
                  <a:pos x="connsiteX10784" y="connsiteY10784"/>
                </a:cxn>
                <a:cxn ang="0">
                  <a:pos x="connsiteX10785" y="connsiteY10785"/>
                </a:cxn>
                <a:cxn ang="0">
                  <a:pos x="connsiteX10786" y="connsiteY10786"/>
                </a:cxn>
                <a:cxn ang="0">
                  <a:pos x="connsiteX10787" y="connsiteY10787"/>
                </a:cxn>
                <a:cxn ang="0">
                  <a:pos x="connsiteX10788" y="connsiteY10788"/>
                </a:cxn>
                <a:cxn ang="0">
                  <a:pos x="connsiteX10789" y="connsiteY10789"/>
                </a:cxn>
                <a:cxn ang="0">
                  <a:pos x="connsiteX10790" y="connsiteY10790"/>
                </a:cxn>
                <a:cxn ang="0">
                  <a:pos x="connsiteX10791" y="connsiteY10791"/>
                </a:cxn>
                <a:cxn ang="0">
                  <a:pos x="connsiteX10792" y="connsiteY10792"/>
                </a:cxn>
                <a:cxn ang="0">
                  <a:pos x="connsiteX10793" y="connsiteY10793"/>
                </a:cxn>
                <a:cxn ang="0">
                  <a:pos x="connsiteX10794" y="connsiteY10794"/>
                </a:cxn>
                <a:cxn ang="0">
                  <a:pos x="connsiteX10795" y="connsiteY10795"/>
                </a:cxn>
                <a:cxn ang="0">
                  <a:pos x="connsiteX10796" y="connsiteY10796"/>
                </a:cxn>
                <a:cxn ang="0">
                  <a:pos x="connsiteX10797" y="connsiteY10797"/>
                </a:cxn>
                <a:cxn ang="0">
                  <a:pos x="connsiteX10798" y="connsiteY10798"/>
                </a:cxn>
                <a:cxn ang="0">
                  <a:pos x="connsiteX10799" y="connsiteY10799"/>
                </a:cxn>
                <a:cxn ang="0">
                  <a:pos x="connsiteX10800" y="connsiteY10800"/>
                </a:cxn>
                <a:cxn ang="0">
                  <a:pos x="connsiteX10801" y="connsiteY10801"/>
                </a:cxn>
                <a:cxn ang="0">
                  <a:pos x="connsiteX10802" y="connsiteY10802"/>
                </a:cxn>
                <a:cxn ang="0">
                  <a:pos x="connsiteX10803" y="connsiteY10803"/>
                </a:cxn>
                <a:cxn ang="0">
                  <a:pos x="connsiteX10804" y="connsiteY10804"/>
                </a:cxn>
                <a:cxn ang="0">
                  <a:pos x="connsiteX10805" y="connsiteY10805"/>
                </a:cxn>
                <a:cxn ang="0">
                  <a:pos x="connsiteX10806" y="connsiteY10806"/>
                </a:cxn>
                <a:cxn ang="0">
                  <a:pos x="connsiteX10807" y="connsiteY10807"/>
                </a:cxn>
                <a:cxn ang="0">
                  <a:pos x="connsiteX10808" y="connsiteY10808"/>
                </a:cxn>
                <a:cxn ang="0">
                  <a:pos x="connsiteX10809" y="connsiteY10809"/>
                </a:cxn>
                <a:cxn ang="0">
                  <a:pos x="connsiteX10810" y="connsiteY10810"/>
                </a:cxn>
                <a:cxn ang="0">
                  <a:pos x="connsiteX10811" y="connsiteY10811"/>
                </a:cxn>
                <a:cxn ang="0">
                  <a:pos x="connsiteX10812" y="connsiteY10812"/>
                </a:cxn>
                <a:cxn ang="0">
                  <a:pos x="connsiteX10813" y="connsiteY10813"/>
                </a:cxn>
                <a:cxn ang="0">
                  <a:pos x="connsiteX10814" y="connsiteY10814"/>
                </a:cxn>
                <a:cxn ang="0">
                  <a:pos x="connsiteX10815" y="connsiteY10815"/>
                </a:cxn>
                <a:cxn ang="0">
                  <a:pos x="connsiteX10816" y="connsiteY10816"/>
                </a:cxn>
                <a:cxn ang="0">
                  <a:pos x="connsiteX10817" y="connsiteY10817"/>
                </a:cxn>
                <a:cxn ang="0">
                  <a:pos x="connsiteX10818" y="connsiteY10818"/>
                </a:cxn>
                <a:cxn ang="0">
                  <a:pos x="connsiteX10819" y="connsiteY10819"/>
                </a:cxn>
                <a:cxn ang="0">
                  <a:pos x="connsiteX10820" y="connsiteY10820"/>
                </a:cxn>
                <a:cxn ang="0">
                  <a:pos x="connsiteX10821" y="connsiteY10821"/>
                </a:cxn>
                <a:cxn ang="0">
                  <a:pos x="connsiteX10822" y="connsiteY10822"/>
                </a:cxn>
                <a:cxn ang="0">
                  <a:pos x="connsiteX10823" y="connsiteY10823"/>
                </a:cxn>
                <a:cxn ang="0">
                  <a:pos x="connsiteX10824" y="connsiteY10824"/>
                </a:cxn>
                <a:cxn ang="0">
                  <a:pos x="connsiteX10825" y="connsiteY10825"/>
                </a:cxn>
                <a:cxn ang="0">
                  <a:pos x="connsiteX10826" y="connsiteY10826"/>
                </a:cxn>
                <a:cxn ang="0">
                  <a:pos x="connsiteX10827" y="connsiteY10827"/>
                </a:cxn>
                <a:cxn ang="0">
                  <a:pos x="connsiteX10828" y="connsiteY10828"/>
                </a:cxn>
                <a:cxn ang="0">
                  <a:pos x="connsiteX10829" y="connsiteY10829"/>
                </a:cxn>
                <a:cxn ang="0">
                  <a:pos x="connsiteX10830" y="connsiteY10830"/>
                </a:cxn>
                <a:cxn ang="0">
                  <a:pos x="connsiteX10831" y="connsiteY10831"/>
                </a:cxn>
                <a:cxn ang="0">
                  <a:pos x="connsiteX10832" y="connsiteY10832"/>
                </a:cxn>
                <a:cxn ang="0">
                  <a:pos x="connsiteX10833" y="connsiteY10833"/>
                </a:cxn>
                <a:cxn ang="0">
                  <a:pos x="connsiteX10834" y="connsiteY10834"/>
                </a:cxn>
                <a:cxn ang="0">
                  <a:pos x="connsiteX10835" y="connsiteY10835"/>
                </a:cxn>
                <a:cxn ang="0">
                  <a:pos x="connsiteX10836" y="connsiteY10836"/>
                </a:cxn>
                <a:cxn ang="0">
                  <a:pos x="connsiteX10837" y="connsiteY10837"/>
                </a:cxn>
                <a:cxn ang="0">
                  <a:pos x="connsiteX10838" y="connsiteY10838"/>
                </a:cxn>
                <a:cxn ang="0">
                  <a:pos x="connsiteX10839" y="connsiteY10839"/>
                </a:cxn>
                <a:cxn ang="0">
                  <a:pos x="connsiteX10840" y="connsiteY10840"/>
                </a:cxn>
                <a:cxn ang="0">
                  <a:pos x="connsiteX10841" y="connsiteY10841"/>
                </a:cxn>
                <a:cxn ang="0">
                  <a:pos x="connsiteX10842" y="connsiteY10842"/>
                </a:cxn>
                <a:cxn ang="0">
                  <a:pos x="connsiteX10843" y="connsiteY10843"/>
                </a:cxn>
                <a:cxn ang="0">
                  <a:pos x="connsiteX10844" y="connsiteY10844"/>
                </a:cxn>
                <a:cxn ang="0">
                  <a:pos x="connsiteX10845" y="connsiteY10845"/>
                </a:cxn>
                <a:cxn ang="0">
                  <a:pos x="connsiteX10846" y="connsiteY10846"/>
                </a:cxn>
                <a:cxn ang="0">
                  <a:pos x="connsiteX10847" y="connsiteY10847"/>
                </a:cxn>
                <a:cxn ang="0">
                  <a:pos x="connsiteX10848" y="connsiteY10848"/>
                </a:cxn>
                <a:cxn ang="0">
                  <a:pos x="connsiteX10849" y="connsiteY10849"/>
                </a:cxn>
                <a:cxn ang="0">
                  <a:pos x="connsiteX10850" y="connsiteY10850"/>
                </a:cxn>
                <a:cxn ang="0">
                  <a:pos x="connsiteX10851" y="connsiteY10851"/>
                </a:cxn>
                <a:cxn ang="0">
                  <a:pos x="connsiteX10852" y="connsiteY10852"/>
                </a:cxn>
                <a:cxn ang="0">
                  <a:pos x="connsiteX10853" y="connsiteY10853"/>
                </a:cxn>
                <a:cxn ang="0">
                  <a:pos x="connsiteX10854" y="connsiteY10854"/>
                </a:cxn>
                <a:cxn ang="0">
                  <a:pos x="connsiteX10855" y="connsiteY10855"/>
                </a:cxn>
                <a:cxn ang="0">
                  <a:pos x="connsiteX10856" y="connsiteY10856"/>
                </a:cxn>
                <a:cxn ang="0">
                  <a:pos x="connsiteX10857" y="connsiteY10857"/>
                </a:cxn>
                <a:cxn ang="0">
                  <a:pos x="connsiteX10858" y="connsiteY10858"/>
                </a:cxn>
                <a:cxn ang="0">
                  <a:pos x="connsiteX10859" y="connsiteY10859"/>
                </a:cxn>
                <a:cxn ang="0">
                  <a:pos x="connsiteX10860" y="connsiteY10860"/>
                </a:cxn>
                <a:cxn ang="0">
                  <a:pos x="connsiteX10861" y="connsiteY10861"/>
                </a:cxn>
                <a:cxn ang="0">
                  <a:pos x="connsiteX10862" y="connsiteY10862"/>
                </a:cxn>
                <a:cxn ang="0">
                  <a:pos x="connsiteX10863" y="connsiteY10863"/>
                </a:cxn>
                <a:cxn ang="0">
                  <a:pos x="connsiteX10864" y="connsiteY10864"/>
                </a:cxn>
                <a:cxn ang="0">
                  <a:pos x="connsiteX10865" y="connsiteY10865"/>
                </a:cxn>
                <a:cxn ang="0">
                  <a:pos x="connsiteX10866" y="connsiteY10866"/>
                </a:cxn>
                <a:cxn ang="0">
                  <a:pos x="connsiteX10867" y="connsiteY10867"/>
                </a:cxn>
                <a:cxn ang="0">
                  <a:pos x="connsiteX10868" y="connsiteY10868"/>
                </a:cxn>
                <a:cxn ang="0">
                  <a:pos x="connsiteX10869" y="connsiteY10869"/>
                </a:cxn>
                <a:cxn ang="0">
                  <a:pos x="connsiteX10870" y="connsiteY10870"/>
                </a:cxn>
                <a:cxn ang="0">
                  <a:pos x="connsiteX10871" y="connsiteY10871"/>
                </a:cxn>
                <a:cxn ang="0">
                  <a:pos x="connsiteX10872" y="connsiteY10872"/>
                </a:cxn>
                <a:cxn ang="0">
                  <a:pos x="connsiteX10873" y="connsiteY10873"/>
                </a:cxn>
                <a:cxn ang="0">
                  <a:pos x="connsiteX10874" y="connsiteY10874"/>
                </a:cxn>
                <a:cxn ang="0">
                  <a:pos x="connsiteX10875" y="connsiteY10875"/>
                </a:cxn>
                <a:cxn ang="0">
                  <a:pos x="connsiteX10876" y="connsiteY10876"/>
                </a:cxn>
                <a:cxn ang="0">
                  <a:pos x="connsiteX10877" y="connsiteY10877"/>
                </a:cxn>
                <a:cxn ang="0">
                  <a:pos x="connsiteX10878" y="connsiteY10878"/>
                </a:cxn>
                <a:cxn ang="0">
                  <a:pos x="connsiteX10879" y="connsiteY10879"/>
                </a:cxn>
                <a:cxn ang="0">
                  <a:pos x="connsiteX10880" y="connsiteY10880"/>
                </a:cxn>
                <a:cxn ang="0">
                  <a:pos x="connsiteX10881" y="connsiteY10881"/>
                </a:cxn>
                <a:cxn ang="0">
                  <a:pos x="connsiteX10882" y="connsiteY10882"/>
                </a:cxn>
                <a:cxn ang="0">
                  <a:pos x="connsiteX10883" y="connsiteY10883"/>
                </a:cxn>
                <a:cxn ang="0">
                  <a:pos x="connsiteX10884" y="connsiteY10884"/>
                </a:cxn>
                <a:cxn ang="0">
                  <a:pos x="connsiteX10885" y="connsiteY10885"/>
                </a:cxn>
                <a:cxn ang="0">
                  <a:pos x="connsiteX10886" y="connsiteY10886"/>
                </a:cxn>
                <a:cxn ang="0">
                  <a:pos x="connsiteX10887" y="connsiteY10887"/>
                </a:cxn>
                <a:cxn ang="0">
                  <a:pos x="connsiteX10888" y="connsiteY10888"/>
                </a:cxn>
                <a:cxn ang="0">
                  <a:pos x="connsiteX10889" y="connsiteY10889"/>
                </a:cxn>
                <a:cxn ang="0">
                  <a:pos x="connsiteX10890" y="connsiteY10890"/>
                </a:cxn>
                <a:cxn ang="0">
                  <a:pos x="connsiteX10891" y="connsiteY10891"/>
                </a:cxn>
                <a:cxn ang="0">
                  <a:pos x="connsiteX10892" y="connsiteY10892"/>
                </a:cxn>
                <a:cxn ang="0">
                  <a:pos x="connsiteX10893" y="connsiteY10893"/>
                </a:cxn>
                <a:cxn ang="0">
                  <a:pos x="connsiteX10894" y="connsiteY10894"/>
                </a:cxn>
                <a:cxn ang="0">
                  <a:pos x="connsiteX10895" y="connsiteY10895"/>
                </a:cxn>
                <a:cxn ang="0">
                  <a:pos x="connsiteX10896" y="connsiteY10896"/>
                </a:cxn>
                <a:cxn ang="0">
                  <a:pos x="connsiteX10897" y="connsiteY10897"/>
                </a:cxn>
                <a:cxn ang="0">
                  <a:pos x="connsiteX10898" y="connsiteY10898"/>
                </a:cxn>
                <a:cxn ang="0">
                  <a:pos x="connsiteX10899" y="connsiteY10899"/>
                </a:cxn>
                <a:cxn ang="0">
                  <a:pos x="connsiteX10900" y="connsiteY10900"/>
                </a:cxn>
                <a:cxn ang="0">
                  <a:pos x="connsiteX10901" y="connsiteY10901"/>
                </a:cxn>
                <a:cxn ang="0">
                  <a:pos x="connsiteX10902" y="connsiteY10902"/>
                </a:cxn>
                <a:cxn ang="0">
                  <a:pos x="connsiteX10903" y="connsiteY10903"/>
                </a:cxn>
                <a:cxn ang="0">
                  <a:pos x="connsiteX10904" y="connsiteY10904"/>
                </a:cxn>
                <a:cxn ang="0">
                  <a:pos x="connsiteX10905" y="connsiteY10905"/>
                </a:cxn>
                <a:cxn ang="0">
                  <a:pos x="connsiteX10906" y="connsiteY10906"/>
                </a:cxn>
                <a:cxn ang="0">
                  <a:pos x="connsiteX10907" y="connsiteY10907"/>
                </a:cxn>
                <a:cxn ang="0">
                  <a:pos x="connsiteX10908" y="connsiteY10908"/>
                </a:cxn>
                <a:cxn ang="0">
                  <a:pos x="connsiteX10909" y="connsiteY10909"/>
                </a:cxn>
                <a:cxn ang="0">
                  <a:pos x="connsiteX10910" y="connsiteY10910"/>
                </a:cxn>
                <a:cxn ang="0">
                  <a:pos x="connsiteX10911" y="connsiteY10911"/>
                </a:cxn>
                <a:cxn ang="0">
                  <a:pos x="connsiteX10912" y="connsiteY10912"/>
                </a:cxn>
                <a:cxn ang="0">
                  <a:pos x="connsiteX10913" y="connsiteY10913"/>
                </a:cxn>
                <a:cxn ang="0">
                  <a:pos x="connsiteX10914" y="connsiteY10914"/>
                </a:cxn>
                <a:cxn ang="0">
                  <a:pos x="connsiteX10915" y="connsiteY10915"/>
                </a:cxn>
                <a:cxn ang="0">
                  <a:pos x="connsiteX10916" y="connsiteY10916"/>
                </a:cxn>
                <a:cxn ang="0">
                  <a:pos x="connsiteX10917" y="connsiteY10917"/>
                </a:cxn>
                <a:cxn ang="0">
                  <a:pos x="connsiteX10918" y="connsiteY10918"/>
                </a:cxn>
                <a:cxn ang="0">
                  <a:pos x="connsiteX10919" y="connsiteY10919"/>
                </a:cxn>
                <a:cxn ang="0">
                  <a:pos x="connsiteX10920" y="connsiteY10920"/>
                </a:cxn>
                <a:cxn ang="0">
                  <a:pos x="connsiteX10921" y="connsiteY10921"/>
                </a:cxn>
                <a:cxn ang="0">
                  <a:pos x="connsiteX10922" y="connsiteY10922"/>
                </a:cxn>
                <a:cxn ang="0">
                  <a:pos x="connsiteX10923" y="connsiteY10923"/>
                </a:cxn>
                <a:cxn ang="0">
                  <a:pos x="connsiteX10924" y="connsiteY10924"/>
                </a:cxn>
                <a:cxn ang="0">
                  <a:pos x="connsiteX10925" y="connsiteY10925"/>
                </a:cxn>
                <a:cxn ang="0">
                  <a:pos x="connsiteX10926" y="connsiteY10926"/>
                </a:cxn>
                <a:cxn ang="0">
                  <a:pos x="connsiteX10927" y="connsiteY10927"/>
                </a:cxn>
                <a:cxn ang="0">
                  <a:pos x="connsiteX10928" y="connsiteY10928"/>
                </a:cxn>
                <a:cxn ang="0">
                  <a:pos x="connsiteX10929" y="connsiteY10929"/>
                </a:cxn>
                <a:cxn ang="0">
                  <a:pos x="connsiteX10930" y="connsiteY10930"/>
                </a:cxn>
                <a:cxn ang="0">
                  <a:pos x="connsiteX10931" y="connsiteY10931"/>
                </a:cxn>
                <a:cxn ang="0">
                  <a:pos x="connsiteX10932" y="connsiteY10932"/>
                </a:cxn>
                <a:cxn ang="0">
                  <a:pos x="connsiteX10933" y="connsiteY10933"/>
                </a:cxn>
                <a:cxn ang="0">
                  <a:pos x="connsiteX10934" y="connsiteY10934"/>
                </a:cxn>
                <a:cxn ang="0">
                  <a:pos x="connsiteX10935" y="connsiteY10935"/>
                </a:cxn>
                <a:cxn ang="0">
                  <a:pos x="connsiteX10936" y="connsiteY10936"/>
                </a:cxn>
                <a:cxn ang="0">
                  <a:pos x="connsiteX10937" y="connsiteY10937"/>
                </a:cxn>
                <a:cxn ang="0">
                  <a:pos x="connsiteX10938" y="connsiteY10938"/>
                </a:cxn>
                <a:cxn ang="0">
                  <a:pos x="connsiteX10939" y="connsiteY10939"/>
                </a:cxn>
                <a:cxn ang="0">
                  <a:pos x="connsiteX10940" y="connsiteY10940"/>
                </a:cxn>
                <a:cxn ang="0">
                  <a:pos x="connsiteX10941" y="connsiteY10941"/>
                </a:cxn>
                <a:cxn ang="0">
                  <a:pos x="connsiteX10942" y="connsiteY10942"/>
                </a:cxn>
                <a:cxn ang="0">
                  <a:pos x="connsiteX10943" y="connsiteY10943"/>
                </a:cxn>
                <a:cxn ang="0">
                  <a:pos x="connsiteX10944" y="connsiteY10944"/>
                </a:cxn>
                <a:cxn ang="0">
                  <a:pos x="connsiteX10945" y="connsiteY10945"/>
                </a:cxn>
                <a:cxn ang="0">
                  <a:pos x="connsiteX10946" y="connsiteY10946"/>
                </a:cxn>
                <a:cxn ang="0">
                  <a:pos x="connsiteX10947" y="connsiteY10947"/>
                </a:cxn>
                <a:cxn ang="0">
                  <a:pos x="connsiteX10948" y="connsiteY10948"/>
                </a:cxn>
                <a:cxn ang="0">
                  <a:pos x="connsiteX10949" y="connsiteY10949"/>
                </a:cxn>
                <a:cxn ang="0">
                  <a:pos x="connsiteX10950" y="connsiteY10950"/>
                </a:cxn>
                <a:cxn ang="0">
                  <a:pos x="connsiteX10951" y="connsiteY10951"/>
                </a:cxn>
                <a:cxn ang="0">
                  <a:pos x="connsiteX10952" y="connsiteY10952"/>
                </a:cxn>
                <a:cxn ang="0">
                  <a:pos x="connsiteX10953" y="connsiteY10953"/>
                </a:cxn>
                <a:cxn ang="0">
                  <a:pos x="connsiteX10954" y="connsiteY10954"/>
                </a:cxn>
                <a:cxn ang="0">
                  <a:pos x="connsiteX10955" y="connsiteY10955"/>
                </a:cxn>
                <a:cxn ang="0">
                  <a:pos x="connsiteX10956" y="connsiteY10956"/>
                </a:cxn>
                <a:cxn ang="0">
                  <a:pos x="connsiteX10957" y="connsiteY10957"/>
                </a:cxn>
                <a:cxn ang="0">
                  <a:pos x="connsiteX10958" y="connsiteY10958"/>
                </a:cxn>
                <a:cxn ang="0">
                  <a:pos x="connsiteX10959" y="connsiteY10959"/>
                </a:cxn>
                <a:cxn ang="0">
                  <a:pos x="connsiteX10960" y="connsiteY10960"/>
                </a:cxn>
                <a:cxn ang="0">
                  <a:pos x="connsiteX10961" y="connsiteY10961"/>
                </a:cxn>
                <a:cxn ang="0">
                  <a:pos x="connsiteX10962" y="connsiteY10962"/>
                </a:cxn>
                <a:cxn ang="0">
                  <a:pos x="connsiteX10963" y="connsiteY10963"/>
                </a:cxn>
                <a:cxn ang="0">
                  <a:pos x="connsiteX10964" y="connsiteY10964"/>
                </a:cxn>
                <a:cxn ang="0">
                  <a:pos x="connsiteX10965" y="connsiteY10965"/>
                </a:cxn>
                <a:cxn ang="0">
                  <a:pos x="connsiteX10966" y="connsiteY10966"/>
                </a:cxn>
                <a:cxn ang="0">
                  <a:pos x="connsiteX10967" y="connsiteY10967"/>
                </a:cxn>
                <a:cxn ang="0">
                  <a:pos x="connsiteX10968" y="connsiteY10968"/>
                </a:cxn>
                <a:cxn ang="0">
                  <a:pos x="connsiteX10969" y="connsiteY10969"/>
                </a:cxn>
                <a:cxn ang="0">
                  <a:pos x="connsiteX10970" y="connsiteY10970"/>
                </a:cxn>
                <a:cxn ang="0">
                  <a:pos x="connsiteX10971" y="connsiteY10971"/>
                </a:cxn>
                <a:cxn ang="0">
                  <a:pos x="connsiteX10972" y="connsiteY10972"/>
                </a:cxn>
                <a:cxn ang="0">
                  <a:pos x="connsiteX10973" y="connsiteY10973"/>
                </a:cxn>
                <a:cxn ang="0">
                  <a:pos x="connsiteX10974" y="connsiteY10974"/>
                </a:cxn>
                <a:cxn ang="0">
                  <a:pos x="connsiteX10975" y="connsiteY10975"/>
                </a:cxn>
                <a:cxn ang="0">
                  <a:pos x="connsiteX10976" y="connsiteY10976"/>
                </a:cxn>
                <a:cxn ang="0">
                  <a:pos x="connsiteX10977" y="connsiteY10977"/>
                </a:cxn>
                <a:cxn ang="0">
                  <a:pos x="connsiteX10978" y="connsiteY10978"/>
                </a:cxn>
                <a:cxn ang="0">
                  <a:pos x="connsiteX10979" y="connsiteY10979"/>
                </a:cxn>
                <a:cxn ang="0">
                  <a:pos x="connsiteX10980" y="connsiteY10980"/>
                </a:cxn>
                <a:cxn ang="0">
                  <a:pos x="connsiteX10981" y="connsiteY10981"/>
                </a:cxn>
                <a:cxn ang="0">
                  <a:pos x="connsiteX10982" y="connsiteY10982"/>
                </a:cxn>
                <a:cxn ang="0">
                  <a:pos x="connsiteX10983" y="connsiteY10983"/>
                </a:cxn>
                <a:cxn ang="0">
                  <a:pos x="connsiteX10984" y="connsiteY10984"/>
                </a:cxn>
                <a:cxn ang="0">
                  <a:pos x="connsiteX10985" y="connsiteY10985"/>
                </a:cxn>
                <a:cxn ang="0">
                  <a:pos x="connsiteX10986" y="connsiteY10986"/>
                </a:cxn>
                <a:cxn ang="0">
                  <a:pos x="connsiteX10987" y="connsiteY10987"/>
                </a:cxn>
                <a:cxn ang="0">
                  <a:pos x="connsiteX10988" y="connsiteY10988"/>
                </a:cxn>
                <a:cxn ang="0">
                  <a:pos x="connsiteX10989" y="connsiteY10989"/>
                </a:cxn>
                <a:cxn ang="0">
                  <a:pos x="connsiteX10990" y="connsiteY10990"/>
                </a:cxn>
                <a:cxn ang="0">
                  <a:pos x="connsiteX10991" y="connsiteY10991"/>
                </a:cxn>
                <a:cxn ang="0">
                  <a:pos x="connsiteX10992" y="connsiteY10992"/>
                </a:cxn>
                <a:cxn ang="0">
                  <a:pos x="connsiteX10993" y="connsiteY10993"/>
                </a:cxn>
                <a:cxn ang="0">
                  <a:pos x="connsiteX10994" y="connsiteY10994"/>
                </a:cxn>
                <a:cxn ang="0">
                  <a:pos x="connsiteX10995" y="connsiteY10995"/>
                </a:cxn>
                <a:cxn ang="0">
                  <a:pos x="connsiteX10996" y="connsiteY10996"/>
                </a:cxn>
                <a:cxn ang="0">
                  <a:pos x="connsiteX10997" y="connsiteY10997"/>
                </a:cxn>
                <a:cxn ang="0">
                  <a:pos x="connsiteX10998" y="connsiteY10998"/>
                </a:cxn>
                <a:cxn ang="0">
                  <a:pos x="connsiteX10999" y="connsiteY10999"/>
                </a:cxn>
                <a:cxn ang="0">
                  <a:pos x="connsiteX11000" y="connsiteY11000"/>
                </a:cxn>
                <a:cxn ang="0">
                  <a:pos x="connsiteX11001" y="connsiteY11001"/>
                </a:cxn>
                <a:cxn ang="0">
                  <a:pos x="connsiteX11002" y="connsiteY11002"/>
                </a:cxn>
                <a:cxn ang="0">
                  <a:pos x="connsiteX11003" y="connsiteY11003"/>
                </a:cxn>
                <a:cxn ang="0">
                  <a:pos x="connsiteX11004" y="connsiteY11004"/>
                </a:cxn>
                <a:cxn ang="0">
                  <a:pos x="connsiteX11005" y="connsiteY11005"/>
                </a:cxn>
                <a:cxn ang="0">
                  <a:pos x="connsiteX11006" y="connsiteY11006"/>
                </a:cxn>
                <a:cxn ang="0">
                  <a:pos x="connsiteX11007" y="connsiteY11007"/>
                </a:cxn>
                <a:cxn ang="0">
                  <a:pos x="connsiteX11008" y="connsiteY11008"/>
                </a:cxn>
                <a:cxn ang="0">
                  <a:pos x="connsiteX11009" y="connsiteY11009"/>
                </a:cxn>
                <a:cxn ang="0">
                  <a:pos x="connsiteX11010" y="connsiteY11010"/>
                </a:cxn>
                <a:cxn ang="0">
                  <a:pos x="connsiteX11011" y="connsiteY11011"/>
                </a:cxn>
                <a:cxn ang="0">
                  <a:pos x="connsiteX11012" y="connsiteY11012"/>
                </a:cxn>
                <a:cxn ang="0">
                  <a:pos x="connsiteX11013" y="connsiteY11013"/>
                </a:cxn>
                <a:cxn ang="0">
                  <a:pos x="connsiteX11014" y="connsiteY11014"/>
                </a:cxn>
                <a:cxn ang="0">
                  <a:pos x="connsiteX11015" y="connsiteY11015"/>
                </a:cxn>
                <a:cxn ang="0">
                  <a:pos x="connsiteX11016" y="connsiteY11016"/>
                </a:cxn>
                <a:cxn ang="0">
                  <a:pos x="connsiteX11017" y="connsiteY11017"/>
                </a:cxn>
                <a:cxn ang="0">
                  <a:pos x="connsiteX11018" y="connsiteY11018"/>
                </a:cxn>
                <a:cxn ang="0">
                  <a:pos x="connsiteX11019" y="connsiteY11019"/>
                </a:cxn>
                <a:cxn ang="0">
                  <a:pos x="connsiteX11020" y="connsiteY11020"/>
                </a:cxn>
                <a:cxn ang="0">
                  <a:pos x="connsiteX11021" y="connsiteY11021"/>
                </a:cxn>
                <a:cxn ang="0">
                  <a:pos x="connsiteX11022" y="connsiteY11022"/>
                </a:cxn>
                <a:cxn ang="0">
                  <a:pos x="connsiteX11023" y="connsiteY11023"/>
                </a:cxn>
                <a:cxn ang="0">
                  <a:pos x="connsiteX11024" y="connsiteY11024"/>
                </a:cxn>
                <a:cxn ang="0">
                  <a:pos x="connsiteX11025" y="connsiteY11025"/>
                </a:cxn>
                <a:cxn ang="0">
                  <a:pos x="connsiteX11026" y="connsiteY11026"/>
                </a:cxn>
                <a:cxn ang="0">
                  <a:pos x="connsiteX11027" y="connsiteY11027"/>
                </a:cxn>
                <a:cxn ang="0">
                  <a:pos x="connsiteX11028" y="connsiteY11028"/>
                </a:cxn>
                <a:cxn ang="0">
                  <a:pos x="connsiteX11029" y="connsiteY11029"/>
                </a:cxn>
                <a:cxn ang="0">
                  <a:pos x="connsiteX11030" y="connsiteY11030"/>
                </a:cxn>
                <a:cxn ang="0">
                  <a:pos x="connsiteX11031" y="connsiteY11031"/>
                </a:cxn>
                <a:cxn ang="0">
                  <a:pos x="connsiteX11032" y="connsiteY11032"/>
                </a:cxn>
                <a:cxn ang="0">
                  <a:pos x="connsiteX11033" y="connsiteY11033"/>
                </a:cxn>
                <a:cxn ang="0">
                  <a:pos x="connsiteX11034" y="connsiteY11034"/>
                </a:cxn>
                <a:cxn ang="0">
                  <a:pos x="connsiteX11035" y="connsiteY11035"/>
                </a:cxn>
                <a:cxn ang="0">
                  <a:pos x="connsiteX11036" y="connsiteY11036"/>
                </a:cxn>
                <a:cxn ang="0">
                  <a:pos x="connsiteX11037" y="connsiteY11037"/>
                </a:cxn>
                <a:cxn ang="0">
                  <a:pos x="connsiteX11038" y="connsiteY11038"/>
                </a:cxn>
                <a:cxn ang="0">
                  <a:pos x="connsiteX11039" y="connsiteY11039"/>
                </a:cxn>
                <a:cxn ang="0">
                  <a:pos x="connsiteX11040" y="connsiteY11040"/>
                </a:cxn>
                <a:cxn ang="0">
                  <a:pos x="connsiteX11041" y="connsiteY11041"/>
                </a:cxn>
                <a:cxn ang="0">
                  <a:pos x="connsiteX11042" y="connsiteY11042"/>
                </a:cxn>
                <a:cxn ang="0">
                  <a:pos x="connsiteX11043" y="connsiteY11043"/>
                </a:cxn>
                <a:cxn ang="0">
                  <a:pos x="connsiteX11044" y="connsiteY11044"/>
                </a:cxn>
                <a:cxn ang="0">
                  <a:pos x="connsiteX11045" y="connsiteY11045"/>
                </a:cxn>
                <a:cxn ang="0">
                  <a:pos x="connsiteX11046" y="connsiteY11046"/>
                </a:cxn>
                <a:cxn ang="0">
                  <a:pos x="connsiteX11047" y="connsiteY11047"/>
                </a:cxn>
                <a:cxn ang="0">
                  <a:pos x="connsiteX11048" y="connsiteY11048"/>
                </a:cxn>
                <a:cxn ang="0">
                  <a:pos x="connsiteX11049" y="connsiteY11049"/>
                </a:cxn>
                <a:cxn ang="0">
                  <a:pos x="connsiteX11050" y="connsiteY11050"/>
                </a:cxn>
                <a:cxn ang="0">
                  <a:pos x="connsiteX11051" y="connsiteY11051"/>
                </a:cxn>
                <a:cxn ang="0">
                  <a:pos x="connsiteX11052" y="connsiteY11052"/>
                </a:cxn>
                <a:cxn ang="0">
                  <a:pos x="connsiteX11053" y="connsiteY11053"/>
                </a:cxn>
                <a:cxn ang="0">
                  <a:pos x="connsiteX11054" y="connsiteY11054"/>
                </a:cxn>
                <a:cxn ang="0">
                  <a:pos x="connsiteX11055" y="connsiteY11055"/>
                </a:cxn>
                <a:cxn ang="0">
                  <a:pos x="connsiteX11056" y="connsiteY11056"/>
                </a:cxn>
                <a:cxn ang="0">
                  <a:pos x="connsiteX11057" y="connsiteY11057"/>
                </a:cxn>
                <a:cxn ang="0">
                  <a:pos x="connsiteX11058" y="connsiteY11058"/>
                </a:cxn>
                <a:cxn ang="0">
                  <a:pos x="connsiteX11059" y="connsiteY11059"/>
                </a:cxn>
                <a:cxn ang="0">
                  <a:pos x="connsiteX11060" y="connsiteY11060"/>
                </a:cxn>
                <a:cxn ang="0">
                  <a:pos x="connsiteX11061" y="connsiteY11061"/>
                </a:cxn>
                <a:cxn ang="0">
                  <a:pos x="connsiteX11062" y="connsiteY11062"/>
                </a:cxn>
                <a:cxn ang="0">
                  <a:pos x="connsiteX11063" y="connsiteY11063"/>
                </a:cxn>
                <a:cxn ang="0">
                  <a:pos x="connsiteX11064" y="connsiteY11064"/>
                </a:cxn>
                <a:cxn ang="0">
                  <a:pos x="connsiteX11065" y="connsiteY11065"/>
                </a:cxn>
                <a:cxn ang="0">
                  <a:pos x="connsiteX11066" y="connsiteY11066"/>
                </a:cxn>
                <a:cxn ang="0">
                  <a:pos x="connsiteX11067" y="connsiteY11067"/>
                </a:cxn>
                <a:cxn ang="0">
                  <a:pos x="connsiteX11068" y="connsiteY11068"/>
                </a:cxn>
                <a:cxn ang="0">
                  <a:pos x="connsiteX11069" y="connsiteY11069"/>
                </a:cxn>
                <a:cxn ang="0">
                  <a:pos x="connsiteX11070" y="connsiteY11070"/>
                </a:cxn>
                <a:cxn ang="0">
                  <a:pos x="connsiteX11071" y="connsiteY11071"/>
                </a:cxn>
                <a:cxn ang="0">
                  <a:pos x="connsiteX11072" y="connsiteY11072"/>
                </a:cxn>
                <a:cxn ang="0">
                  <a:pos x="connsiteX11073" y="connsiteY11073"/>
                </a:cxn>
                <a:cxn ang="0">
                  <a:pos x="connsiteX11074" y="connsiteY11074"/>
                </a:cxn>
                <a:cxn ang="0">
                  <a:pos x="connsiteX11075" y="connsiteY11075"/>
                </a:cxn>
                <a:cxn ang="0">
                  <a:pos x="connsiteX11076" y="connsiteY11076"/>
                </a:cxn>
                <a:cxn ang="0">
                  <a:pos x="connsiteX11077" y="connsiteY11077"/>
                </a:cxn>
                <a:cxn ang="0">
                  <a:pos x="connsiteX11078" y="connsiteY11078"/>
                </a:cxn>
                <a:cxn ang="0">
                  <a:pos x="connsiteX11079" y="connsiteY11079"/>
                </a:cxn>
                <a:cxn ang="0">
                  <a:pos x="connsiteX11080" y="connsiteY11080"/>
                </a:cxn>
                <a:cxn ang="0">
                  <a:pos x="connsiteX11081" y="connsiteY11081"/>
                </a:cxn>
                <a:cxn ang="0">
                  <a:pos x="connsiteX11082" y="connsiteY11082"/>
                </a:cxn>
                <a:cxn ang="0">
                  <a:pos x="connsiteX11083" y="connsiteY11083"/>
                </a:cxn>
                <a:cxn ang="0">
                  <a:pos x="connsiteX11084" y="connsiteY11084"/>
                </a:cxn>
                <a:cxn ang="0">
                  <a:pos x="connsiteX11085" y="connsiteY11085"/>
                </a:cxn>
                <a:cxn ang="0">
                  <a:pos x="connsiteX11086" y="connsiteY11086"/>
                </a:cxn>
                <a:cxn ang="0">
                  <a:pos x="connsiteX11087" y="connsiteY11087"/>
                </a:cxn>
                <a:cxn ang="0">
                  <a:pos x="connsiteX11088" y="connsiteY11088"/>
                </a:cxn>
                <a:cxn ang="0">
                  <a:pos x="connsiteX11089" y="connsiteY11089"/>
                </a:cxn>
                <a:cxn ang="0">
                  <a:pos x="connsiteX11090" y="connsiteY11090"/>
                </a:cxn>
                <a:cxn ang="0">
                  <a:pos x="connsiteX11091" y="connsiteY11091"/>
                </a:cxn>
                <a:cxn ang="0">
                  <a:pos x="connsiteX11092" y="connsiteY11092"/>
                </a:cxn>
                <a:cxn ang="0">
                  <a:pos x="connsiteX11093" y="connsiteY11093"/>
                </a:cxn>
                <a:cxn ang="0">
                  <a:pos x="connsiteX11094" y="connsiteY11094"/>
                </a:cxn>
                <a:cxn ang="0">
                  <a:pos x="connsiteX11095" y="connsiteY11095"/>
                </a:cxn>
                <a:cxn ang="0">
                  <a:pos x="connsiteX11096" y="connsiteY11096"/>
                </a:cxn>
                <a:cxn ang="0">
                  <a:pos x="connsiteX11097" y="connsiteY11097"/>
                </a:cxn>
                <a:cxn ang="0">
                  <a:pos x="connsiteX11098" y="connsiteY11098"/>
                </a:cxn>
                <a:cxn ang="0">
                  <a:pos x="connsiteX11099" y="connsiteY11099"/>
                </a:cxn>
                <a:cxn ang="0">
                  <a:pos x="connsiteX11100" y="connsiteY11100"/>
                </a:cxn>
                <a:cxn ang="0">
                  <a:pos x="connsiteX11101" y="connsiteY11101"/>
                </a:cxn>
                <a:cxn ang="0">
                  <a:pos x="connsiteX11102" y="connsiteY11102"/>
                </a:cxn>
                <a:cxn ang="0">
                  <a:pos x="connsiteX11103" y="connsiteY11103"/>
                </a:cxn>
                <a:cxn ang="0">
                  <a:pos x="connsiteX11104" y="connsiteY11104"/>
                </a:cxn>
                <a:cxn ang="0">
                  <a:pos x="connsiteX11105" y="connsiteY11105"/>
                </a:cxn>
                <a:cxn ang="0">
                  <a:pos x="connsiteX11106" y="connsiteY11106"/>
                </a:cxn>
                <a:cxn ang="0">
                  <a:pos x="connsiteX11107" y="connsiteY11107"/>
                </a:cxn>
                <a:cxn ang="0">
                  <a:pos x="connsiteX11108" y="connsiteY11108"/>
                </a:cxn>
                <a:cxn ang="0">
                  <a:pos x="connsiteX11109" y="connsiteY11109"/>
                </a:cxn>
                <a:cxn ang="0">
                  <a:pos x="connsiteX11110" y="connsiteY11110"/>
                </a:cxn>
                <a:cxn ang="0">
                  <a:pos x="connsiteX11111" y="connsiteY11111"/>
                </a:cxn>
                <a:cxn ang="0">
                  <a:pos x="connsiteX11112" y="connsiteY11112"/>
                </a:cxn>
                <a:cxn ang="0">
                  <a:pos x="connsiteX11113" y="connsiteY11113"/>
                </a:cxn>
                <a:cxn ang="0">
                  <a:pos x="connsiteX11114" y="connsiteY11114"/>
                </a:cxn>
                <a:cxn ang="0">
                  <a:pos x="connsiteX11115" y="connsiteY11115"/>
                </a:cxn>
                <a:cxn ang="0">
                  <a:pos x="connsiteX11116" y="connsiteY11116"/>
                </a:cxn>
                <a:cxn ang="0">
                  <a:pos x="connsiteX11117" y="connsiteY11117"/>
                </a:cxn>
                <a:cxn ang="0">
                  <a:pos x="connsiteX11118" y="connsiteY11118"/>
                </a:cxn>
                <a:cxn ang="0">
                  <a:pos x="connsiteX11119" y="connsiteY11119"/>
                </a:cxn>
                <a:cxn ang="0">
                  <a:pos x="connsiteX11120" y="connsiteY11120"/>
                </a:cxn>
                <a:cxn ang="0">
                  <a:pos x="connsiteX11121" y="connsiteY11121"/>
                </a:cxn>
                <a:cxn ang="0">
                  <a:pos x="connsiteX11122" y="connsiteY11122"/>
                </a:cxn>
                <a:cxn ang="0">
                  <a:pos x="connsiteX11123" y="connsiteY11123"/>
                </a:cxn>
                <a:cxn ang="0">
                  <a:pos x="connsiteX11124" y="connsiteY11124"/>
                </a:cxn>
                <a:cxn ang="0">
                  <a:pos x="connsiteX11125" y="connsiteY11125"/>
                </a:cxn>
                <a:cxn ang="0">
                  <a:pos x="connsiteX11126" y="connsiteY11126"/>
                </a:cxn>
                <a:cxn ang="0">
                  <a:pos x="connsiteX11127" y="connsiteY11127"/>
                </a:cxn>
                <a:cxn ang="0">
                  <a:pos x="connsiteX11128" y="connsiteY11128"/>
                </a:cxn>
                <a:cxn ang="0">
                  <a:pos x="connsiteX11129" y="connsiteY11129"/>
                </a:cxn>
                <a:cxn ang="0">
                  <a:pos x="connsiteX11130" y="connsiteY11130"/>
                </a:cxn>
                <a:cxn ang="0">
                  <a:pos x="connsiteX11131" y="connsiteY11131"/>
                </a:cxn>
                <a:cxn ang="0">
                  <a:pos x="connsiteX11132" y="connsiteY11132"/>
                </a:cxn>
                <a:cxn ang="0">
                  <a:pos x="connsiteX11133" y="connsiteY11133"/>
                </a:cxn>
                <a:cxn ang="0">
                  <a:pos x="connsiteX11134" y="connsiteY11134"/>
                </a:cxn>
                <a:cxn ang="0">
                  <a:pos x="connsiteX11135" y="connsiteY11135"/>
                </a:cxn>
                <a:cxn ang="0">
                  <a:pos x="connsiteX11136" y="connsiteY11136"/>
                </a:cxn>
                <a:cxn ang="0">
                  <a:pos x="connsiteX11137" y="connsiteY11137"/>
                </a:cxn>
                <a:cxn ang="0">
                  <a:pos x="connsiteX11138" y="connsiteY11138"/>
                </a:cxn>
                <a:cxn ang="0">
                  <a:pos x="connsiteX11139" y="connsiteY11139"/>
                </a:cxn>
                <a:cxn ang="0">
                  <a:pos x="connsiteX11140" y="connsiteY11140"/>
                </a:cxn>
                <a:cxn ang="0">
                  <a:pos x="connsiteX11141" y="connsiteY11141"/>
                </a:cxn>
                <a:cxn ang="0">
                  <a:pos x="connsiteX11142" y="connsiteY11142"/>
                </a:cxn>
                <a:cxn ang="0">
                  <a:pos x="connsiteX11143" y="connsiteY11143"/>
                </a:cxn>
                <a:cxn ang="0">
                  <a:pos x="connsiteX11144" y="connsiteY11144"/>
                </a:cxn>
                <a:cxn ang="0">
                  <a:pos x="connsiteX11145" y="connsiteY11145"/>
                </a:cxn>
                <a:cxn ang="0">
                  <a:pos x="connsiteX11146" y="connsiteY11146"/>
                </a:cxn>
                <a:cxn ang="0">
                  <a:pos x="connsiteX11147" y="connsiteY11147"/>
                </a:cxn>
                <a:cxn ang="0">
                  <a:pos x="connsiteX11148" y="connsiteY11148"/>
                </a:cxn>
                <a:cxn ang="0">
                  <a:pos x="connsiteX11149" y="connsiteY11149"/>
                </a:cxn>
                <a:cxn ang="0">
                  <a:pos x="connsiteX11150" y="connsiteY11150"/>
                </a:cxn>
                <a:cxn ang="0">
                  <a:pos x="connsiteX11151" y="connsiteY11151"/>
                </a:cxn>
                <a:cxn ang="0">
                  <a:pos x="connsiteX11152" y="connsiteY11152"/>
                </a:cxn>
                <a:cxn ang="0">
                  <a:pos x="connsiteX11153" y="connsiteY11153"/>
                </a:cxn>
                <a:cxn ang="0">
                  <a:pos x="connsiteX11154" y="connsiteY11154"/>
                </a:cxn>
                <a:cxn ang="0">
                  <a:pos x="connsiteX11155" y="connsiteY11155"/>
                </a:cxn>
                <a:cxn ang="0">
                  <a:pos x="connsiteX11156" y="connsiteY11156"/>
                </a:cxn>
                <a:cxn ang="0">
                  <a:pos x="connsiteX11157" y="connsiteY11157"/>
                </a:cxn>
                <a:cxn ang="0">
                  <a:pos x="connsiteX11158" y="connsiteY11158"/>
                </a:cxn>
                <a:cxn ang="0">
                  <a:pos x="connsiteX11159" y="connsiteY11159"/>
                </a:cxn>
                <a:cxn ang="0">
                  <a:pos x="connsiteX11160" y="connsiteY11160"/>
                </a:cxn>
                <a:cxn ang="0">
                  <a:pos x="connsiteX11161" y="connsiteY11161"/>
                </a:cxn>
                <a:cxn ang="0">
                  <a:pos x="connsiteX11162" y="connsiteY11162"/>
                </a:cxn>
                <a:cxn ang="0">
                  <a:pos x="connsiteX11163" y="connsiteY11163"/>
                </a:cxn>
                <a:cxn ang="0">
                  <a:pos x="connsiteX11164" y="connsiteY11164"/>
                </a:cxn>
                <a:cxn ang="0">
                  <a:pos x="connsiteX11165" y="connsiteY11165"/>
                </a:cxn>
                <a:cxn ang="0">
                  <a:pos x="connsiteX11166" y="connsiteY11166"/>
                </a:cxn>
                <a:cxn ang="0">
                  <a:pos x="connsiteX11167" y="connsiteY11167"/>
                </a:cxn>
                <a:cxn ang="0">
                  <a:pos x="connsiteX11168" y="connsiteY11168"/>
                </a:cxn>
                <a:cxn ang="0">
                  <a:pos x="connsiteX11169" y="connsiteY11169"/>
                </a:cxn>
                <a:cxn ang="0">
                  <a:pos x="connsiteX11170" y="connsiteY11170"/>
                </a:cxn>
                <a:cxn ang="0">
                  <a:pos x="connsiteX11171" y="connsiteY11171"/>
                </a:cxn>
                <a:cxn ang="0">
                  <a:pos x="connsiteX11172" y="connsiteY11172"/>
                </a:cxn>
                <a:cxn ang="0">
                  <a:pos x="connsiteX11173" y="connsiteY11173"/>
                </a:cxn>
                <a:cxn ang="0">
                  <a:pos x="connsiteX11174" y="connsiteY11174"/>
                </a:cxn>
                <a:cxn ang="0">
                  <a:pos x="connsiteX11175" y="connsiteY11175"/>
                </a:cxn>
                <a:cxn ang="0">
                  <a:pos x="connsiteX11176" y="connsiteY11176"/>
                </a:cxn>
                <a:cxn ang="0">
                  <a:pos x="connsiteX11177" y="connsiteY11177"/>
                </a:cxn>
                <a:cxn ang="0">
                  <a:pos x="connsiteX11178" y="connsiteY11178"/>
                </a:cxn>
                <a:cxn ang="0">
                  <a:pos x="connsiteX11179" y="connsiteY11179"/>
                </a:cxn>
                <a:cxn ang="0">
                  <a:pos x="connsiteX11180" y="connsiteY11180"/>
                </a:cxn>
                <a:cxn ang="0">
                  <a:pos x="connsiteX11181" y="connsiteY11181"/>
                </a:cxn>
                <a:cxn ang="0">
                  <a:pos x="connsiteX11182" y="connsiteY11182"/>
                </a:cxn>
                <a:cxn ang="0">
                  <a:pos x="connsiteX11183" y="connsiteY11183"/>
                </a:cxn>
                <a:cxn ang="0">
                  <a:pos x="connsiteX11184" y="connsiteY11184"/>
                </a:cxn>
                <a:cxn ang="0">
                  <a:pos x="connsiteX11185" y="connsiteY11185"/>
                </a:cxn>
                <a:cxn ang="0">
                  <a:pos x="connsiteX11186" y="connsiteY11186"/>
                </a:cxn>
                <a:cxn ang="0">
                  <a:pos x="connsiteX11187" y="connsiteY11187"/>
                </a:cxn>
                <a:cxn ang="0">
                  <a:pos x="connsiteX11188" y="connsiteY11188"/>
                </a:cxn>
                <a:cxn ang="0">
                  <a:pos x="connsiteX11189" y="connsiteY11189"/>
                </a:cxn>
                <a:cxn ang="0">
                  <a:pos x="connsiteX11190" y="connsiteY11190"/>
                </a:cxn>
                <a:cxn ang="0">
                  <a:pos x="connsiteX11191" y="connsiteY11191"/>
                </a:cxn>
                <a:cxn ang="0">
                  <a:pos x="connsiteX11192" y="connsiteY11192"/>
                </a:cxn>
                <a:cxn ang="0">
                  <a:pos x="connsiteX11193" y="connsiteY11193"/>
                </a:cxn>
                <a:cxn ang="0">
                  <a:pos x="connsiteX11194" y="connsiteY11194"/>
                </a:cxn>
                <a:cxn ang="0">
                  <a:pos x="connsiteX11195" y="connsiteY11195"/>
                </a:cxn>
                <a:cxn ang="0">
                  <a:pos x="connsiteX11196" y="connsiteY11196"/>
                </a:cxn>
                <a:cxn ang="0">
                  <a:pos x="connsiteX11197" y="connsiteY11197"/>
                </a:cxn>
                <a:cxn ang="0">
                  <a:pos x="connsiteX11198" y="connsiteY11198"/>
                </a:cxn>
                <a:cxn ang="0">
                  <a:pos x="connsiteX11199" y="connsiteY11199"/>
                </a:cxn>
                <a:cxn ang="0">
                  <a:pos x="connsiteX11200" y="connsiteY11200"/>
                </a:cxn>
                <a:cxn ang="0">
                  <a:pos x="connsiteX11201" y="connsiteY11201"/>
                </a:cxn>
                <a:cxn ang="0">
                  <a:pos x="connsiteX11202" y="connsiteY11202"/>
                </a:cxn>
                <a:cxn ang="0">
                  <a:pos x="connsiteX11203" y="connsiteY11203"/>
                </a:cxn>
                <a:cxn ang="0">
                  <a:pos x="connsiteX11204" y="connsiteY11204"/>
                </a:cxn>
                <a:cxn ang="0">
                  <a:pos x="connsiteX11205" y="connsiteY11205"/>
                </a:cxn>
                <a:cxn ang="0">
                  <a:pos x="connsiteX11206" y="connsiteY11206"/>
                </a:cxn>
                <a:cxn ang="0">
                  <a:pos x="connsiteX11207" y="connsiteY11207"/>
                </a:cxn>
                <a:cxn ang="0">
                  <a:pos x="connsiteX11208" y="connsiteY11208"/>
                </a:cxn>
                <a:cxn ang="0">
                  <a:pos x="connsiteX11209" y="connsiteY11209"/>
                </a:cxn>
                <a:cxn ang="0">
                  <a:pos x="connsiteX11210" y="connsiteY11210"/>
                </a:cxn>
                <a:cxn ang="0">
                  <a:pos x="connsiteX11211" y="connsiteY11211"/>
                </a:cxn>
                <a:cxn ang="0">
                  <a:pos x="connsiteX11212" y="connsiteY11212"/>
                </a:cxn>
                <a:cxn ang="0">
                  <a:pos x="connsiteX11213" y="connsiteY11213"/>
                </a:cxn>
                <a:cxn ang="0">
                  <a:pos x="connsiteX11214" y="connsiteY11214"/>
                </a:cxn>
                <a:cxn ang="0">
                  <a:pos x="connsiteX11215" y="connsiteY11215"/>
                </a:cxn>
                <a:cxn ang="0">
                  <a:pos x="connsiteX11216" y="connsiteY11216"/>
                </a:cxn>
                <a:cxn ang="0">
                  <a:pos x="connsiteX11217" y="connsiteY11217"/>
                </a:cxn>
                <a:cxn ang="0">
                  <a:pos x="connsiteX11218" y="connsiteY11218"/>
                </a:cxn>
                <a:cxn ang="0">
                  <a:pos x="connsiteX11219" y="connsiteY11219"/>
                </a:cxn>
                <a:cxn ang="0">
                  <a:pos x="connsiteX11220" y="connsiteY11220"/>
                </a:cxn>
                <a:cxn ang="0">
                  <a:pos x="connsiteX11221" y="connsiteY11221"/>
                </a:cxn>
                <a:cxn ang="0">
                  <a:pos x="connsiteX11222" y="connsiteY11222"/>
                </a:cxn>
                <a:cxn ang="0">
                  <a:pos x="connsiteX11223" y="connsiteY11223"/>
                </a:cxn>
                <a:cxn ang="0">
                  <a:pos x="connsiteX11224" y="connsiteY11224"/>
                </a:cxn>
                <a:cxn ang="0">
                  <a:pos x="connsiteX11225" y="connsiteY11225"/>
                </a:cxn>
                <a:cxn ang="0">
                  <a:pos x="connsiteX11226" y="connsiteY11226"/>
                </a:cxn>
                <a:cxn ang="0">
                  <a:pos x="connsiteX11227" y="connsiteY11227"/>
                </a:cxn>
                <a:cxn ang="0">
                  <a:pos x="connsiteX11228" y="connsiteY11228"/>
                </a:cxn>
                <a:cxn ang="0">
                  <a:pos x="connsiteX11229" y="connsiteY11229"/>
                </a:cxn>
                <a:cxn ang="0">
                  <a:pos x="connsiteX11230" y="connsiteY11230"/>
                </a:cxn>
                <a:cxn ang="0">
                  <a:pos x="connsiteX11231" y="connsiteY11231"/>
                </a:cxn>
                <a:cxn ang="0">
                  <a:pos x="connsiteX11232" y="connsiteY11232"/>
                </a:cxn>
                <a:cxn ang="0">
                  <a:pos x="connsiteX11233" y="connsiteY11233"/>
                </a:cxn>
                <a:cxn ang="0">
                  <a:pos x="connsiteX11234" y="connsiteY11234"/>
                </a:cxn>
                <a:cxn ang="0">
                  <a:pos x="connsiteX11235" y="connsiteY11235"/>
                </a:cxn>
                <a:cxn ang="0">
                  <a:pos x="connsiteX11236" y="connsiteY11236"/>
                </a:cxn>
                <a:cxn ang="0">
                  <a:pos x="connsiteX11237" y="connsiteY11237"/>
                </a:cxn>
                <a:cxn ang="0">
                  <a:pos x="connsiteX11238" y="connsiteY11238"/>
                </a:cxn>
                <a:cxn ang="0">
                  <a:pos x="connsiteX11239" y="connsiteY11239"/>
                </a:cxn>
                <a:cxn ang="0">
                  <a:pos x="connsiteX11240" y="connsiteY11240"/>
                </a:cxn>
                <a:cxn ang="0">
                  <a:pos x="connsiteX11241" y="connsiteY11241"/>
                </a:cxn>
                <a:cxn ang="0">
                  <a:pos x="connsiteX11242" y="connsiteY11242"/>
                </a:cxn>
                <a:cxn ang="0">
                  <a:pos x="connsiteX11243" y="connsiteY11243"/>
                </a:cxn>
                <a:cxn ang="0">
                  <a:pos x="connsiteX11244" y="connsiteY11244"/>
                </a:cxn>
                <a:cxn ang="0">
                  <a:pos x="connsiteX11245" y="connsiteY11245"/>
                </a:cxn>
                <a:cxn ang="0">
                  <a:pos x="connsiteX11246" y="connsiteY11246"/>
                </a:cxn>
                <a:cxn ang="0">
                  <a:pos x="connsiteX11247" y="connsiteY11247"/>
                </a:cxn>
                <a:cxn ang="0">
                  <a:pos x="connsiteX11248" y="connsiteY11248"/>
                </a:cxn>
                <a:cxn ang="0">
                  <a:pos x="connsiteX11249" y="connsiteY11249"/>
                </a:cxn>
                <a:cxn ang="0">
                  <a:pos x="connsiteX11250" y="connsiteY11250"/>
                </a:cxn>
                <a:cxn ang="0">
                  <a:pos x="connsiteX11251" y="connsiteY11251"/>
                </a:cxn>
                <a:cxn ang="0">
                  <a:pos x="connsiteX11252" y="connsiteY11252"/>
                </a:cxn>
                <a:cxn ang="0">
                  <a:pos x="connsiteX11253" y="connsiteY11253"/>
                </a:cxn>
                <a:cxn ang="0">
                  <a:pos x="connsiteX11254" y="connsiteY11254"/>
                </a:cxn>
                <a:cxn ang="0">
                  <a:pos x="connsiteX11255" y="connsiteY11255"/>
                </a:cxn>
                <a:cxn ang="0">
                  <a:pos x="connsiteX11256" y="connsiteY11256"/>
                </a:cxn>
                <a:cxn ang="0">
                  <a:pos x="connsiteX11257" y="connsiteY11257"/>
                </a:cxn>
                <a:cxn ang="0">
                  <a:pos x="connsiteX11258" y="connsiteY11258"/>
                </a:cxn>
                <a:cxn ang="0">
                  <a:pos x="connsiteX11259" y="connsiteY11259"/>
                </a:cxn>
                <a:cxn ang="0">
                  <a:pos x="connsiteX11260" y="connsiteY11260"/>
                </a:cxn>
                <a:cxn ang="0">
                  <a:pos x="connsiteX11261" y="connsiteY11261"/>
                </a:cxn>
                <a:cxn ang="0">
                  <a:pos x="connsiteX11262" y="connsiteY11262"/>
                </a:cxn>
                <a:cxn ang="0">
                  <a:pos x="connsiteX11263" y="connsiteY11263"/>
                </a:cxn>
                <a:cxn ang="0">
                  <a:pos x="connsiteX11264" y="connsiteY11264"/>
                </a:cxn>
                <a:cxn ang="0">
                  <a:pos x="connsiteX11265" y="connsiteY11265"/>
                </a:cxn>
                <a:cxn ang="0">
                  <a:pos x="connsiteX11266" y="connsiteY11266"/>
                </a:cxn>
                <a:cxn ang="0">
                  <a:pos x="connsiteX11267" y="connsiteY11267"/>
                </a:cxn>
                <a:cxn ang="0">
                  <a:pos x="connsiteX11268" y="connsiteY11268"/>
                </a:cxn>
                <a:cxn ang="0">
                  <a:pos x="connsiteX11269" y="connsiteY11269"/>
                </a:cxn>
                <a:cxn ang="0">
                  <a:pos x="connsiteX11270" y="connsiteY11270"/>
                </a:cxn>
                <a:cxn ang="0">
                  <a:pos x="connsiteX11271" y="connsiteY11271"/>
                </a:cxn>
                <a:cxn ang="0">
                  <a:pos x="connsiteX11272" y="connsiteY11272"/>
                </a:cxn>
                <a:cxn ang="0">
                  <a:pos x="connsiteX11273" y="connsiteY11273"/>
                </a:cxn>
                <a:cxn ang="0">
                  <a:pos x="connsiteX11274" y="connsiteY11274"/>
                </a:cxn>
                <a:cxn ang="0">
                  <a:pos x="connsiteX11275" y="connsiteY11275"/>
                </a:cxn>
                <a:cxn ang="0">
                  <a:pos x="connsiteX11276" y="connsiteY11276"/>
                </a:cxn>
                <a:cxn ang="0">
                  <a:pos x="connsiteX11277" y="connsiteY11277"/>
                </a:cxn>
                <a:cxn ang="0">
                  <a:pos x="connsiteX11278" y="connsiteY11278"/>
                </a:cxn>
                <a:cxn ang="0">
                  <a:pos x="connsiteX11279" y="connsiteY11279"/>
                </a:cxn>
                <a:cxn ang="0">
                  <a:pos x="connsiteX11280" y="connsiteY11280"/>
                </a:cxn>
                <a:cxn ang="0">
                  <a:pos x="connsiteX11281" y="connsiteY11281"/>
                </a:cxn>
                <a:cxn ang="0">
                  <a:pos x="connsiteX11282" y="connsiteY11282"/>
                </a:cxn>
                <a:cxn ang="0">
                  <a:pos x="connsiteX11283" y="connsiteY11283"/>
                </a:cxn>
                <a:cxn ang="0">
                  <a:pos x="connsiteX11284" y="connsiteY11284"/>
                </a:cxn>
                <a:cxn ang="0">
                  <a:pos x="connsiteX11285" y="connsiteY11285"/>
                </a:cxn>
                <a:cxn ang="0">
                  <a:pos x="connsiteX11286" y="connsiteY11286"/>
                </a:cxn>
                <a:cxn ang="0">
                  <a:pos x="connsiteX11287" y="connsiteY11287"/>
                </a:cxn>
                <a:cxn ang="0">
                  <a:pos x="connsiteX11288" y="connsiteY11288"/>
                </a:cxn>
                <a:cxn ang="0">
                  <a:pos x="connsiteX11289" y="connsiteY11289"/>
                </a:cxn>
                <a:cxn ang="0">
                  <a:pos x="connsiteX11290" y="connsiteY11290"/>
                </a:cxn>
                <a:cxn ang="0">
                  <a:pos x="connsiteX11291" y="connsiteY11291"/>
                </a:cxn>
                <a:cxn ang="0">
                  <a:pos x="connsiteX11292" y="connsiteY11292"/>
                </a:cxn>
                <a:cxn ang="0">
                  <a:pos x="connsiteX11293" y="connsiteY11293"/>
                </a:cxn>
                <a:cxn ang="0">
                  <a:pos x="connsiteX11294" y="connsiteY11294"/>
                </a:cxn>
                <a:cxn ang="0">
                  <a:pos x="connsiteX11295" y="connsiteY11295"/>
                </a:cxn>
                <a:cxn ang="0">
                  <a:pos x="connsiteX11296" y="connsiteY11296"/>
                </a:cxn>
                <a:cxn ang="0">
                  <a:pos x="connsiteX11297" y="connsiteY11297"/>
                </a:cxn>
                <a:cxn ang="0">
                  <a:pos x="connsiteX11298" y="connsiteY11298"/>
                </a:cxn>
                <a:cxn ang="0">
                  <a:pos x="connsiteX11299" y="connsiteY11299"/>
                </a:cxn>
                <a:cxn ang="0">
                  <a:pos x="connsiteX11300" y="connsiteY11300"/>
                </a:cxn>
                <a:cxn ang="0">
                  <a:pos x="connsiteX11301" y="connsiteY11301"/>
                </a:cxn>
                <a:cxn ang="0">
                  <a:pos x="connsiteX11302" y="connsiteY11302"/>
                </a:cxn>
                <a:cxn ang="0">
                  <a:pos x="connsiteX11303" y="connsiteY11303"/>
                </a:cxn>
                <a:cxn ang="0">
                  <a:pos x="connsiteX11304" y="connsiteY11304"/>
                </a:cxn>
                <a:cxn ang="0">
                  <a:pos x="connsiteX11305" y="connsiteY11305"/>
                </a:cxn>
                <a:cxn ang="0">
                  <a:pos x="connsiteX11306" y="connsiteY11306"/>
                </a:cxn>
                <a:cxn ang="0">
                  <a:pos x="connsiteX11307" y="connsiteY11307"/>
                </a:cxn>
                <a:cxn ang="0">
                  <a:pos x="connsiteX11308" y="connsiteY11308"/>
                </a:cxn>
                <a:cxn ang="0">
                  <a:pos x="connsiteX11309" y="connsiteY11309"/>
                </a:cxn>
                <a:cxn ang="0">
                  <a:pos x="connsiteX11310" y="connsiteY11310"/>
                </a:cxn>
                <a:cxn ang="0">
                  <a:pos x="connsiteX11311" y="connsiteY11311"/>
                </a:cxn>
                <a:cxn ang="0">
                  <a:pos x="connsiteX11312" y="connsiteY11312"/>
                </a:cxn>
                <a:cxn ang="0">
                  <a:pos x="connsiteX11313" y="connsiteY11313"/>
                </a:cxn>
                <a:cxn ang="0">
                  <a:pos x="connsiteX11314" y="connsiteY11314"/>
                </a:cxn>
                <a:cxn ang="0">
                  <a:pos x="connsiteX11315" y="connsiteY11315"/>
                </a:cxn>
                <a:cxn ang="0">
                  <a:pos x="connsiteX11316" y="connsiteY11316"/>
                </a:cxn>
                <a:cxn ang="0">
                  <a:pos x="connsiteX11317" y="connsiteY11317"/>
                </a:cxn>
                <a:cxn ang="0">
                  <a:pos x="connsiteX11318" y="connsiteY11318"/>
                </a:cxn>
                <a:cxn ang="0">
                  <a:pos x="connsiteX11319" y="connsiteY11319"/>
                </a:cxn>
                <a:cxn ang="0">
                  <a:pos x="connsiteX11320" y="connsiteY11320"/>
                </a:cxn>
                <a:cxn ang="0">
                  <a:pos x="connsiteX11321" y="connsiteY11321"/>
                </a:cxn>
                <a:cxn ang="0">
                  <a:pos x="connsiteX11322" y="connsiteY11322"/>
                </a:cxn>
                <a:cxn ang="0">
                  <a:pos x="connsiteX11323" y="connsiteY11323"/>
                </a:cxn>
                <a:cxn ang="0">
                  <a:pos x="connsiteX11324" y="connsiteY11324"/>
                </a:cxn>
                <a:cxn ang="0">
                  <a:pos x="connsiteX11325" y="connsiteY11325"/>
                </a:cxn>
                <a:cxn ang="0">
                  <a:pos x="connsiteX11326" y="connsiteY11326"/>
                </a:cxn>
                <a:cxn ang="0">
                  <a:pos x="connsiteX11327" y="connsiteY11327"/>
                </a:cxn>
                <a:cxn ang="0">
                  <a:pos x="connsiteX11328" y="connsiteY11328"/>
                </a:cxn>
                <a:cxn ang="0">
                  <a:pos x="connsiteX11329" y="connsiteY11329"/>
                </a:cxn>
                <a:cxn ang="0">
                  <a:pos x="connsiteX11330" y="connsiteY11330"/>
                </a:cxn>
                <a:cxn ang="0">
                  <a:pos x="connsiteX11331" y="connsiteY11331"/>
                </a:cxn>
                <a:cxn ang="0">
                  <a:pos x="connsiteX11332" y="connsiteY11332"/>
                </a:cxn>
                <a:cxn ang="0">
                  <a:pos x="connsiteX11333" y="connsiteY11333"/>
                </a:cxn>
                <a:cxn ang="0">
                  <a:pos x="connsiteX11334" y="connsiteY11334"/>
                </a:cxn>
                <a:cxn ang="0">
                  <a:pos x="connsiteX11335" y="connsiteY11335"/>
                </a:cxn>
                <a:cxn ang="0">
                  <a:pos x="connsiteX11336" y="connsiteY11336"/>
                </a:cxn>
                <a:cxn ang="0">
                  <a:pos x="connsiteX11337" y="connsiteY11337"/>
                </a:cxn>
                <a:cxn ang="0">
                  <a:pos x="connsiteX11338" y="connsiteY11338"/>
                </a:cxn>
                <a:cxn ang="0">
                  <a:pos x="connsiteX11339" y="connsiteY11339"/>
                </a:cxn>
                <a:cxn ang="0">
                  <a:pos x="connsiteX11340" y="connsiteY11340"/>
                </a:cxn>
                <a:cxn ang="0">
                  <a:pos x="connsiteX11341" y="connsiteY11341"/>
                </a:cxn>
                <a:cxn ang="0">
                  <a:pos x="connsiteX11342" y="connsiteY11342"/>
                </a:cxn>
                <a:cxn ang="0">
                  <a:pos x="connsiteX11343" y="connsiteY11343"/>
                </a:cxn>
                <a:cxn ang="0">
                  <a:pos x="connsiteX11344" y="connsiteY11344"/>
                </a:cxn>
                <a:cxn ang="0">
                  <a:pos x="connsiteX11345" y="connsiteY11345"/>
                </a:cxn>
                <a:cxn ang="0">
                  <a:pos x="connsiteX11346" y="connsiteY11346"/>
                </a:cxn>
                <a:cxn ang="0">
                  <a:pos x="connsiteX11347" y="connsiteY11347"/>
                </a:cxn>
                <a:cxn ang="0">
                  <a:pos x="connsiteX11348" y="connsiteY11348"/>
                </a:cxn>
                <a:cxn ang="0">
                  <a:pos x="connsiteX11349" y="connsiteY11349"/>
                </a:cxn>
                <a:cxn ang="0">
                  <a:pos x="connsiteX11350" y="connsiteY11350"/>
                </a:cxn>
                <a:cxn ang="0">
                  <a:pos x="connsiteX11351" y="connsiteY11351"/>
                </a:cxn>
                <a:cxn ang="0">
                  <a:pos x="connsiteX11352" y="connsiteY11352"/>
                </a:cxn>
                <a:cxn ang="0">
                  <a:pos x="connsiteX11353" y="connsiteY11353"/>
                </a:cxn>
                <a:cxn ang="0">
                  <a:pos x="connsiteX11354" y="connsiteY11354"/>
                </a:cxn>
                <a:cxn ang="0">
                  <a:pos x="connsiteX11355" y="connsiteY11355"/>
                </a:cxn>
                <a:cxn ang="0">
                  <a:pos x="connsiteX11356" y="connsiteY11356"/>
                </a:cxn>
                <a:cxn ang="0">
                  <a:pos x="connsiteX11357" y="connsiteY11357"/>
                </a:cxn>
                <a:cxn ang="0">
                  <a:pos x="connsiteX11358" y="connsiteY11358"/>
                </a:cxn>
                <a:cxn ang="0">
                  <a:pos x="connsiteX11359" y="connsiteY11359"/>
                </a:cxn>
                <a:cxn ang="0">
                  <a:pos x="connsiteX11360" y="connsiteY11360"/>
                </a:cxn>
                <a:cxn ang="0">
                  <a:pos x="connsiteX11361" y="connsiteY11361"/>
                </a:cxn>
                <a:cxn ang="0">
                  <a:pos x="connsiteX11362" y="connsiteY11362"/>
                </a:cxn>
                <a:cxn ang="0">
                  <a:pos x="connsiteX11363" y="connsiteY11363"/>
                </a:cxn>
                <a:cxn ang="0">
                  <a:pos x="connsiteX11364" y="connsiteY11364"/>
                </a:cxn>
                <a:cxn ang="0">
                  <a:pos x="connsiteX11365" y="connsiteY11365"/>
                </a:cxn>
                <a:cxn ang="0">
                  <a:pos x="connsiteX11366" y="connsiteY11366"/>
                </a:cxn>
                <a:cxn ang="0">
                  <a:pos x="connsiteX11367" y="connsiteY11367"/>
                </a:cxn>
                <a:cxn ang="0">
                  <a:pos x="connsiteX11368" y="connsiteY11368"/>
                </a:cxn>
                <a:cxn ang="0">
                  <a:pos x="connsiteX11369" y="connsiteY11369"/>
                </a:cxn>
                <a:cxn ang="0">
                  <a:pos x="connsiteX11370" y="connsiteY11370"/>
                </a:cxn>
                <a:cxn ang="0">
                  <a:pos x="connsiteX11371" y="connsiteY11371"/>
                </a:cxn>
                <a:cxn ang="0">
                  <a:pos x="connsiteX11372" y="connsiteY11372"/>
                </a:cxn>
                <a:cxn ang="0">
                  <a:pos x="connsiteX11373" y="connsiteY11373"/>
                </a:cxn>
                <a:cxn ang="0">
                  <a:pos x="connsiteX11374" y="connsiteY11374"/>
                </a:cxn>
                <a:cxn ang="0">
                  <a:pos x="connsiteX11375" y="connsiteY11375"/>
                </a:cxn>
                <a:cxn ang="0">
                  <a:pos x="connsiteX11376" y="connsiteY11376"/>
                </a:cxn>
                <a:cxn ang="0">
                  <a:pos x="connsiteX11377" y="connsiteY11377"/>
                </a:cxn>
                <a:cxn ang="0">
                  <a:pos x="connsiteX11378" y="connsiteY11378"/>
                </a:cxn>
                <a:cxn ang="0">
                  <a:pos x="connsiteX11379" y="connsiteY11379"/>
                </a:cxn>
                <a:cxn ang="0">
                  <a:pos x="connsiteX11380" y="connsiteY11380"/>
                </a:cxn>
                <a:cxn ang="0">
                  <a:pos x="connsiteX11381" y="connsiteY11381"/>
                </a:cxn>
                <a:cxn ang="0">
                  <a:pos x="connsiteX11382" y="connsiteY11382"/>
                </a:cxn>
                <a:cxn ang="0">
                  <a:pos x="connsiteX11383" y="connsiteY11383"/>
                </a:cxn>
                <a:cxn ang="0">
                  <a:pos x="connsiteX11384" y="connsiteY11384"/>
                </a:cxn>
                <a:cxn ang="0">
                  <a:pos x="connsiteX11385" y="connsiteY11385"/>
                </a:cxn>
                <a:cxn ang="0">
                  <a:pos x="connsiteX11386" y="connsiteY11386"/>
                </a:cxn>
                <a:cxn ang="0">
                  <a:pos x="connsiteX11387" y="connsiteY11387"/>
                </a:cxn>
                <a:cxn ang="0">
                  <a:pos x="connsiteX11388" y="connsiteY11388"/>
                </a:cxn>
                <a:cxn ang="0">
                  <a:pos x="connsiteX11389" y="connsiteY11389"/>
                </a:cxn>
                <a:cxn ang="0">
                  <a:pos x="connsiteX11390" y="connsiteY11390"/>
                </a:cxn>
                <a:cxn ang="0">
                  <a:pos x="connsiteX11391" y="connsiteY11391"/>
                </a:cxn>
                <a:cxn ang="0">
                  <a:pos x="connsiteX11392" y="connsiteY11392"/>
                </a:cxn>
                <a:cxn ang="0">
                  <a:pos x="connsiteX11393" y="connsiteY11393"/>
                </a:cxn>
                <a:cxn ang="0">
                  <a:pos x="connsiteX11394" y="connsiteY11394"/>
                </a:cxn>
                <a:cxn ang="0">
                  <a:pos x="connsiteX11395" y="connsiteY11395"/>
                </a:cxn>
                <a:cxn ang="0">
                  <a:pos x="connsiteX11396" y="connsiteY11396"/>
                </a:cxn>
                <a:cxn ang="0">
                  <a:pos x="connsiteX11397" y="connsiteY11397"/>
                </a:cxn>
                <a:cxn ang="0">
                  <a:pos x="connsiteX11398" y="connsiteY11398"/>
                </a:cxn>
                <a:cxn ang="0">
                  <a:pos x="connsiteX11399" y="connsiteY11399"/>
                </a:cxn>
                <a:cxn ang="0">
                  <a:pos x="connsiteX11400" y="connsiteY11400"/>
                </a:cxn>
                <a:cxn ang="0">
                  <a:pos x="connsiteX11401" y="connsiteY11401"/>
                </a:cxn>
                <a:cxn ang="0">
                  <a:pos x="connsiteX11402" y="connsiteY11402"/>
                </a:cxn>
                <a:cxn ang="0">
                  <a:pos x="connsiteX11403" y="connsiteY11403"/>
                </a:cxn>
                <a:cxn ang="0">
                  <a:pos x="connsiteX11404" y="connsiteY11404"/>
                </a:cxn>
                <a:cxn ang="0">
                  <a:pos x="connsiteX11405" y="connsiteY11405"/>
                </a:cxn>
                <a:cxn ang="0">
                  <a:pos x="connsiteX11406" y="connsiteY11406"/>
                </a:cxn>
                <a:cxn ang="0">
                  <a:pos x="connsiteX11407" y="connsiteY11407"/>
                </a:cxn>
                <a:cxn ang="0">
                  <a:pos x="connsiteX11408" y="connsiteY11408"/>
                </a:cxn>
                <a:cxn ang="0">
                  <a:pos x="connsiteX11409" y="connsiteY11409"/>
                </a:cxn>
                <a:cxn ang="0">
                  <a:pos x="connsiteX11410" y="connsiteY11410"/>
                </a:cxn>
                <a:cxn ang="0">
                  <a:pos x="connsiteX11411" y="connsiteY11411"/>
                </a:cxn>
                <a:cxn ang="0">
                  <a:pos x="connsiteX11412" y="connsiteY11412"/>
                </a:cxn>
                <a:cxn ang="0">
                  <a:pos x="connsiteX11413" y="connsiteY11413"/>
                </a:cxn>
                <a:cxn ang="0">
                  <a:pos x="connsiteX11414" y="connsiteY11414"/>
                </a:cxn>
                <a:cxn ang="0">
                  <a:pos x="connsiteX11415" y="connsiteY11415"/>
                </a:cxn>
                <a:cxn ang="0">
                  <a:pos x="connsiteX11416" y="connsiteY11416"/>
                </a:cxn>
                <a:cxn ang="0">
                  <a:pos x="connsiteX11417" y="connsiteY11417"/>
                </a:cxn>
                <a:cxn ang="0">
                  <a:pos x="connsiteX11418" y="connsiteY11418"/>
                </a:cxn>
                <a:cxn ang="0">
                  <a:pos x="connsiteX11419" y="connsiteY11419"/>
                </a:cxn>
                <a:cxn ang="0">
                  <a:pos x="connsiteX11420" y="connsiteY11420"/>
                </a:cxn>
                <a:cxn ang="0">
                  <a:pos x="connsiteX11421" y="connsiteY11421"/>
                </a:cxn>
                <a:cxn ang="0">
                  <a:pos x="connsiteX11422" y="connsiteY11422"/>
                </a:cxn>
                <a:cxn ang="0">
                  <a:pos x="connsiteX11423" y="connsiteY11423"/>
                </a:cxn>
                <a:cxn ang="0">
                  <a:pos x="connsiteX11424" y="connsiteY11424"/>
                </a:cxn>
                <a:cxn ang="0">
                  <a:pos x="connsiteX11425" y="connsiteY11425"/>
                </a:cxn>
                <a:cxn ang="0">
                  <a:pos x="connsiteX11426" y="connsiteY11426"/>
                </a:cxn>
                <a:cxn ang="0">
                  <a:pos x="connsiteX11427" y="connsiteY11427"/>
                </a:cxn>
                <a:cxn ang="0">
                  <a:pos x="connsiteX11428" y="connsiteY11428"/>
                </a:cxn>
                <a:cxn ang="0">
                  <a:pos x="connsiteX11429" y="connsiteY11429"/>
                </a:cxn>
                <a:cxn ang="0">
                  <a:pos x="connsiteX11430" y="connsiteY11430"/>
                </a:cxn>
                <a:cxn ang="0">
                  <a:pos x="connsiteX11431" y="connsiteY11431"/>
                </a:cxn>
                <a:cxn ang="0">
                  <a:pos x="connsiteX11432" y="connsiteY11432"/>
                </a:cxn>
                <a:cxn ang="0">
                  <a:pos x="connsiteX11433" y="connsiteY11433"/>
                </a:cxn>
                <a:cxn ang="0">
                  <a:pos x="connsiteX11434" y="connsiteY11434"/>
                </a:cxn>
                <a:cxn ang="0">
                  <a:pos x="connsiteX11435" y="connsiteY11435"/>
                </a:cxn>
                <a:cxn ang="0">
                  <a:pos x="connsiteX11436" y="connsiteY11436"/>
                </a:cxn>
                <a:cxn ang="0">
                  <a:pos x="connsiteX11437" y="connsiteY11437"/>
                </a:cxn>
                <a:cxn ang="0">
                  <a:pos x="connsiteX11438" y="connsiteY11438"/>
                </a:cxn>
                <a:cxn ang="0">
                  <a:pos x="connsiteX11439" y="connsiteY11439"/>
                </a:cxn>
                <a:cxn ang="0">
                  <a:pos x="connsiteX11440" y="connsiteY11440"/>
                </a:cxn>
                <a:cxn ang="0">
                  <a:pos x="connsiteX11441" y="connsiteY11441"/>
                </a:cxn>
                <a:cxn ang="0">
                  <a:pos x="connsiteX11442" y="connsiteY11442"/>
                </a:cxn>
                <a:cxn ang="0">
                  <a:pos x="connsiteX11443" y="connsiteY11443"/>
                </a:cxn>
                <a:cxn ang="0">
                  <a:pos x="connsiteX11444" y="connsiteY11444"/>
                </a:cxn>
                <a:cxn ang="0">
                  <a:pos x="connsiteX11445" y="connsiteY11445"/>
                </a:cxn>
                <a:cxn ang="0">
                  <a:pos x="connsiteX11446" y="connsiteY11446"/>
                </a:cxn>
                <a:cxn ang="0">
                  <a:pos x="connsiteX11447" y="connsiteY11447"/>
                </a:cxn>
                <a:cxn ang="0">
                  <a:pos x="connsiteX11448" y="connsiteY11448"/>
                </a:cxn>
                <a:cxn ang="0">
                  <a:pos x="connsiteX11449" y="connsiteY11449"/>
                </a:cxn>
                <a:cxn ang="0">
                  <a:pos x="connsiteX11450" y="connsiteY11450"/>
                </a:cxn>
                <a:cxn ang="0">
                  <a:pos x="connsiteX11451" y="connsiteY11451"/>
                </a:cxn>
                <a:cxn ang="0">
                  <a:pos x="connsiteX11452" y="connsiteY11452"/>
                </a:cxn>
                <a:cxn ang="0">
                  <a:pos x="connsiteX11453" y="connsiteY11453"/>
                </a:cxn>
                <a:cxn ang="0">
                  <a:pos x="connsiteX11454" y="connsiteY11454"/>
                </a:cxn>
                <a:cxn ang="0">
                  <a:pos x="connsiteX11455" y="connsiteY11455"/>
                </a:cxn>
                <a:cxn ang="0">
                  <a:pos x="connsiteX11456" y="connsiteY11456"/>
                </a:cxn>
                <a:cxn ang="0">
                  <a:pos x="connsiteX11457" y="connsiteY11457"/>
                </a:cxn>
                <a:cxn ang="0">
                  <a:pos x="connsiteX11458" y="connsiteY11458"/>
                </a:cxn>
                <a:cxn ang="0">
                  <a:pos x="connsiteX11459" y="connsiteY11459"/>
                </a:cxn>
                <a:cxn ang="0">
                  <a:pos x="connsiteX11460" y="connsiteY11460"/>
                </a:cxn>
                <a:cxn ang="0">
                  <a:pos x="connsiteX11461" y="connsiteY11461"/>
                </a:cxn>
                <a:cxn ang="0">
                  <a:pos x="connsiteX11462" y="connsiteY11462"/>
                </a:cxn>
                <a:cxn ang="0">
                  <a:pos x="connsiteX11463" y="connsiteY11463"/>
                </a:cxn>
                <a:cxn ang="0">
                  <a:pos x="connsiteX11464" y="connsiteY11464"/>
                </a:cxn>
                <a:cxn ang="0">
                  <a:pos x="connsiteX11465" y="connsiteY11465"/>
                </a:cxn>
                <a:cxn ang="0">
                  <a:pos x="connsiteX11466" y="connsiteY11466"/>
                </a:cxn>
                <a:cxn ang="0">
                  <a:pos x="connsiteX11467" y="connsiteY11467"/>
                </a:cxn>
                <a:cxn ang="0">
                  <a:pos x="connsiteX11468" y="connsiteY11468"/>
                </a:cxn>
                <a:cxn ang="0">
                  <a:pos x="connsiteX11469" y="connsiteY11469"/>
                </a:cxn>
                <a:cxn ang="0">
                  <a:pos x="connsiteX11470" y="connsiteY11470"/>
                </a:cxn>
                <a:cxn ang="0">
                  <a:pos x="connsiteX11471" y="connsiteY11471"/>
                </a:cxn>
                <a:cxn ang="0">
                  <a:pos x="connsiteX11472" y="connsiteY11472"/>
                </a:cxn>
                <a:cxn ang="0">
                  <a:pos x="connsiteX11473" y="connsiteY11473"/>
                </a:cxn>
                <a:cxn ang="0">
                  <a:pos x="connsiteX11474" y="connsiteY11474"/>
                </a:cxn>
                <a:cxn ang="0">
                  <a:pos x="connsiteX11475" y="connsiteY11475"/>
                </a:cxn>
                <a:cxn ang="0">
                  <a:pos x="connsiteX11476" y="connsiteY11476"/>
                </a:cxn>
                <a:cxn ang="0">
                  <a:pos x="connsiteX11477" y="connsiteY11477"/>
                </a:cxn>
                <a:cxn ang="0">
                  <a:pos x="connsiteX11478" y="connsiteY11478"/>
                </a:cxn>
                <a:cxn ang="0">
                  <a:pos x="connsiteX11479" y="connsiteY11479"/>
                </a:cxn>
                <a:cxn ang="0">
                  <a:pos x="connsiteX11480" y="connsiteY11480"/>
                </a:cxn>
                <a:cxn ang="0">
                  <a:pos x="connsiteX11481" y="connsiteY11481"/>
                </a:cxn>
                <a:cxn ang="0">
                  <a:pos x="connsiteX11482" y="connsiteY11482"/>
                </a:cxn>
                <a:cxn ang="0">
                  <a:pos x="connsiteX11483" y="connsiteY11483"/>
                </a:cxn>
                <a:cxn ang="0">
                  <a:pos x="connsiteX11484" y="connsiteY11484"/>
                </a:cxn>
                <a:cxn ang="0">
                  <a:pos x="connsiteX11485" y="connsiteY11485"/>
                </a:cxn>
                <a:cxn ang="0">
                  <a:pos x="connsiteX11486" y="connsiteY11486"/>
                </a:cxn>
                <a:cxn ang="0">
                  <a:pos x="connsiteX11487" y="connsiteY11487"/>
                </a:cxn>
                <a:cxn ang="0">
                  <a:pos x="connsiteX11488" y="connsiteY11488"/>
                </a:cxn>
                <a:cxn ang="0">
                  <a:pos x="connsiteX11489" y="connsiteY11489"/>
                </a:cxn>
                <a:cxn ang="0">
                  <a:pos x="connsiteX11490" y="connsiteY11490"/>
                </a:cxn>
                <a:cxn ang="0">
                  <a:pos x="connsiteX11491" y="connsiteY11491"/>
                </a:cxn>
                <a:cxn ang="0">
                  <a:pos x="connsiteX11492" y="connsiteY11492"/>
                </a:cxn>
                <a:cxn ang="0">
                  <a:pos x="connsiteX11493" y="connsiteY11493"/>
                </a:cxn>
                <a:cxn ang="0">
                  <a:pos x="connsiteX11494" y="connsiteY11494"/>
                </a:cxn>
                <a:cxn ang="0">
                  <a:pos x="connsiteX11495" y="connsiteY11495"/>
                </a:cxn>
                <a:cxn ang="0">
                  <a:pos x="connsiteX11496" y="connsiteY11496"/>
                </a:cxn>
                <a:cxn ang="0">
                  <a:pos x="connsiteX11497" y="connsiteY11497"/>
                </a:cxn>
                <a:cxn ang="0">
                  <a:pos x="connsiteX11498" y="connsiteY11498"/>
                </a:cxn>
                <a:cxn ang="0">
                  <a:pos x="connsiteX11499" y="connsiteY11499"/>
                </a:cxn>
                <a:cxn ang="0">
                  <a:pos x="connsiteX11500" y="connsiteY11500"/>
                </a:cxn>
                <a:cxn ang="0">
                  <a:pos x="connsiteX11501" y="connsiteY11501"/>
                </a:cxn>
                <a:cxn ang="0">
                  <a:pos x="connsiteX11502" y="connsiteY11502"/>
                </a:cxn>
                <a:cxn ang="0">
                  <a:pos x="connsiteX11503" y="connsiteY11503"/>
                </a:cxn>
                <a:cxn ang="0">
                  <a:pos x="connsiteX11504" y="connsiteY11504"/>
                </a:cxn>
                <a:cxn ang="0">
                  <a:pos x="connsiteX11505" y="connsiteY11505"/>
                </a:cxn>
                <a:cxn ang="0">
                  <a:pos x="connsiteX11506" y="connsiteY11506"/>
                </a:cxn>
                <a:cxn ang="0">
                  <a:pos x="connsiteX11507" y="connsiteY11507"/>
                </a:cxn>
                <a:cxn ang="0">
                  <a:pos x="connsiteX11508" y="connsiteY11508"/>
                </a:cxn>
                <a:cxn ang="0">
                  <a:pos x="connsiteX11509" y="connsiteY11509"/>
                </a:cxn>
                <a:cxn ang="0">
                  <a:pos x="connsiteX11510" y="connsiteY11510"/>
                </a:cxn>
                <a:cxn ang="0">
                  <a:pos x="connsiteX11511" y="connsiteY11511"/>
                </a:cxn>
                <a:cxn ang="0">
                  <a:pos x="connsiteX11512" y="connsiteY11512"/>
                </a:cxn>
                <a:cxn ang="0">
                  <a:pos x="connsiteX11513" y="connsiteY11513"/>
                </a:cxn>
                <a:cxn ang="0">
                  <a:pos x="connsiteX11514" y="connsiteY11514"/>
                </a:cxn>
                <a:cxn ang="0">
                  <a:pos x="connsiteX11515" y="connsiteY11515"/>
                </a:cxn>
                <a:cxn ang="0">
                  <a:pos x="connsiteX11516" y="connsiteY11516"/>
                </a:cxn>
                <a:cxn ang="0">
                  <a:pos x="connsiteX11517" y="connsiteY11517"/>
                </a:cxn>
                <a:cxn ang="0">
                  <a:pos x="connsiteX11518" y="connsiteY11518"/>
                </a:cxn>
                <a:cxn ang="0">
                  <a:pos x="connsiteX11519" y="connsiteY11519"/>
                </a:cxn>
                <a:cxn ang="0">
                  <a:pos x="connsiteX11520" y="connsiteY11520"/>
                </a:cxn>
                <a:cxn ang="0">
                  <a:pos x="connsiteX11521" y="connsiteY11521"/>
                </a:cxn>
                <a:cxn ang="0">
                  <a:pos x="connsiteX11522" y="connsiteY11522"/>
                </a:cxn>
                <a:cxn ang="0">
                  <a:pos x="connsiteX11523" y="connsiteY11523"/>
                </a:cxn>
                <a:cxn ang="0">
                  <a:pos x="connsiteX11524" y="connsiteY11524"/>
                </a:cxn>
                <a:cxn ang="0">
                  <a:pos x="connsiteX11525" y="connsiteY11525"/>
                </a:cxn>
                <a:cxn ang="0">
                  <a:pos x="connsiteX11526" y="connsiteY11526"/>
                </a:cxn>
                <a:cxn ang="0">
                  <a:pos x="connsiteX11527" y="connsiteY11527"/>
                </a:cxn>
                <a:cxn ang="0">
                  <a:pos x="connsiteX11528" y="connsiteY11528"/>
                </a:cxn>
                <a:cxn ang="0">
                  <a:pos x="connsiteX11529" y="connsiteY11529"/>
                </a:cxn>
                <a:cxn ang="0">
                  <a:pos x="connsiteX11530" y="connsiteY11530"/>
                </a:cxn>
                <a:cxn ang="0">
                  <a:pos x="connsiteX11531" y="connsiteY11531"/>
                </a:cxn>
                <a:cxn ang="0">
                  <a:pos x="connsiteX11532" y="connsiteY11532"/>
                </a:cxn>
                <a:cxn ang="0">
                  <a:pos x="connsiteX11533" y="connsiteY11533"/>
                </a:cxn>
                <a:cxn ang="0">
                  <a:pos x="connsiteX11534" y="connsiteY11534"/>
                </a:cxn>
                <a:cxn ang="0">
                  <a:pos x="connsiteX11535" y="connsiteY11535"/>
                </a:cxn>
                <a:cxn ang="0">
                  <a:pos x="connsiteX11536" y="connsiteY11536"/>
                </a:cxn>
                <a:cxn ang="0">
                  <a:pos x="connsiteX11537" y="connsiteY11537"/>
                </a:cxn>
                <a:cxn ang="0">
                  <a:pos x="connsiteX11538" y="connsiteY11538"/>
                </a:cxn>
                <a:cxn ang="0">
                  <a:pos x="connsiteX11539" y="connsiteY11539"/>
                </a:cxn>
                <a:cxn ang="0">
                  <a:pos x="connsiteX11540" y="connsiteY11540"/>
                </a:cxn>
                <a:cxn ang="0">
                  <a:pos x="connsiteX11541" y="connsiteY11541"/>
                </a:cxn>
                <a:cxn ang="0">
                  <a:pos x="connsiteX11542" y="connsiteY11542"/>
                </a:cxn>
                <a:cxn ang="0">
                  <a:pos x="connsiteX11543" y="connsiteY11543"/>
                </a:cxn>
                <a:cxn ang="0">
                  <a:pos x="connsiteX11544" y="connsiteY11544"/>
                </a:cxn>
                <a:cxn ang="0">
                  <a:pos x="connsiteX11545" y="connsiteY11545"/>
                </a:cxn>
                <a:cxn ang="0">
                  <a:pos x="connsiteX11546" y="connsiteY11546"/>
                </a:cxn>
                <a:cxn ang="0">
                  <a:pos x="connsiteX11547" y="connsiteY11547"/>
                </a:cxn>
                <a:cxn ang="0">
                  <a:pos x="connsiteX11548" y="connsiteY11548"/>
                </a:cxn>
                <a:cxn ang="0">
                  <a:pos x="connsiteX11549" y="connsiteY11549"/>
                </a:cxn>
                <a:cxn ang="0">
                  <a:pos x="connsiteX11550" y="connsiteY11550"/>
                </a:cxn>
                <a:cxn ang="0">
                  <a:pos x="connsiteX11551" y="connsiteY11551"/>
                </a:cxn>
                <a:cxn ang="0">
                  <a:pos x="connsiteX11552" y="connsiteY11552"/>
                </a:cxn>
                <a:cxn ang="0">
                  <a:pos x="connsiteX11553" y="connsiteY11553"/>
                </a:cxn>
                <a:cxn ang="0">
                  <a:pos x="connsiteX11554" y="connsiteY11554"/>
                </a:cxn>
                <a:cxn ang="0">
                  <a:pos x="connsiteX11555" y="connsiteY11555"/>
                </a:cxn>
                <a:cxn ang="0">
                  <a:pos x="connsiteX11556" y="connsiteY11556"/>
                </a:cxn>
                <a:cxn ang="0">
                  <a:pos x="connsiteX11557" y="connsiteY11557"/>
                </a:cxn>
                <a:cxn ang="0">
                  <a:pos x="connsiteX11558" y="connsiteY11558"/>
                </a:cxn>
                <a:cxn ang="0">
                  <a:pos x="connsiteX11559" y="connsiteY11559"/>
                </a:cxn>
                <a:cxn ang="0">
                  <a:pos x="connsiteX11560" y="connsiteY11560"/>
                </a:cxn>
                <a:cxn ang="0">
                  <a:pos x="connsiteX11561" y="connsiteY11561"/>
                </a:cxn>
                <a:cxn ang="0">
                  <a:pos x="connsiteX11562" y="connsiteY11562"/>
                </a:cxn>
                <a:cxn ang="0">
                  <a:pos x="connsiteX11563" y="connsiteY11563"/>
                </a:cxn>
                <a:cxn ang="0">
                  <a:pos x="connsiteX11564" y="connsiteY11564"/>
                </a:cxn>
                <a:cxn ang="0">
                  <a:pos x="connsiteX11565" y="connsiteY11565"/>
                </a:cxn>
                <a:cxn ang="0">
                  <a:pos x="connsiteX11566" y="connsiteY11566"/>
                </a:cxn>
                <a:cxn ang="0">
                  <a:pos x="connsiteX11567" y="connsiteY11567"/>
                </a:cxn>
                <a:cxn ang="0">
                  <a:pos x="connsiteX11568" y="connsiteY11568"/>
                </a:cxn>
                <a:cxn ang="0">
                  <a:pos x="connsiteX11569" y="connsiteY11569"/>
                </a:cxn>
                <a:cxn ang="0">
                  <a:pos x="connsiteX11570" y="connsiteY11570"/>
                </a:cxn>
                <a:cxn ang="0">
                  <a:pos x="connsiteX11571" y="connsiteY11571"/>
                </a:cxn>
                <a:cxn ang="0">
                  <a:pos x="connsiteX11572" y="connsiteY11572"/>
                </a:cxn>
                <a:cxn ang="0">
                  <a:pos x="connsiteX11573" y="connsiteY11573"/>
                </a:cxn>
                <a:cxn ang="0">
                  <a:pos x="connsiteX11574" y="connsiteY11574"/>
                </a:cxn>
                <a:cxn ang="0">
                  <a:pos x="connsiteX11575" y="connsiteY11575"/>
                </a:cxn>
                <a:cxn ang="0">
                  <a:pos x="connsiteX11576" y="connsiteY11576"/>
                </a:cxn>
                <a:cxn ang="0">
                  <a:pos x="connsiteX11577" y="connsiteY11577"/>
                </a:cxn>
                <a:cxn ang="0">
                  <a:pos x="connsiteX11578" y="connsiteY11578"/>
                </a:cxn>
                <a:cxn ang="0">
                  <a:pos x="connsiteX11579" y="connsiteY11579"/>
                </a:cxn>
                <a:cxn ang="0">
                  <a:pos x="connsiteX11580" y="connsiteY11580"/>
                </a:cxn>
                <a:cxn ang="0">
                  <a:pos x="connsiteX11581" y="connsiteY11581"/>
                </a:cxn>
                <a:cxn ang="0">
                  <a:pos x="connsiteX11582" y="connsiteY11582"/>
                </a:cxn>
                <a:cxn ang="0">
                  <a:pos x="connsiteX11583" y="connsiteY11583"/>
                </a:cxn>
                <a:cxn ang="0">
                  <a:pos x="connsiteX11584" y="connsiteY11584"/>
                </a:cxn>
                <a:cxn ang="0">
                  <a:pos x="connsiteX11585" y="connsiteY11585"/>
                </a:cxn>
                <a:cxn ang="0">
                  <a:pos x="connsiteX11586" y="connsiteY11586"/>
                </a:cxn>
                <a:cxn ang="0">
                  <a:pos x="connsiteX11587" y="connsiteY11587"/>
                </a:cxn>
                <a:cxn ang="0">
                  <a:pos x="connsiteX11588" y="connsiteY11588"/>
                </a:cxn>
                <a:cxn ang="0">
                  <a:pos x="connsiteX11589" y="connsiteY11589"/>
                </a:cxn>
                <a:cxn ang="0">
                  <a:pos x="connsiteX11590" y="connsiteY11590"/>
                </a:cxn>
                <a:cxn ang="0">
                  <a:pos x="connsiteX11591" y="connsiteY11591"/>
                </a:cxn>
                <a:cxn ang="0">
                  <a:pos x="connsiteX11592" y="connsiteY11592"/>
                </a:cxn>
                <a:cxn ang="0">
                  <a:pos x="connsiteX11593" y="connsiteY11593"/>
                </a:cxn>
                <a:cxn ang="0">
                  <a:pos x="connsiteX11594" y="connsiteY11594"/>
                </a:cxn>
                <a:cxn ang="0">
                  <a:pos x="connsiteX11595" y="connsiteY11595"/>
                </a:cxn>
                <a:cxn ang="0">
                  <a:pos x="connsiteX11596" y="connsiteY11596"/>
                </a:cxn>
                <a:cxn ang="0">
                  <a:pos x="connsiteX11597" y="connsiteY11597"/>
                </a:cxn>
                <a:cxn ang="0">
                  <a:pos x="connsiteX11598" y="connsiteY11598"/>
                </a:cxn>
                <a:cxn ang="0">
                  <a:pos x="connsiteX11599" y="connsiteY11599"/>
                </a:cxn>
                <a:cxn ang="0">
                  <a:pos x="connsiteX11600" y="connsiteY11600"/>
                </a:cxn>
                <a:cxn ang="0">
                  <a:pos x="connsiteX11601" y="connsiteY11601"/>
                </a:cxn>
                <a:cxn ang="0">
                  <a:pos x="connsiteX11602" y="connsiteY11602"/>
                </a:cxn>
                <a:cxn ang="0">
                  <a:pos x="connsiteX11603" y="connsiteY11603"/>
                </a:cxn>
                <a:cxn ang="0">
                  <a:pos x="connsiteX11604" y="connsiteY11604"/>
                </a:cxn>
                <a:cxn ang="0">
                  <a:pos x="connsiteX11605" y="connsiteY11605"/>
                </a:cxn>
                <a:cxn ang="0">
                  <a:pos x="connsiteX11606" y="connsiteY11606"/>
                </a:cxn>
                <a:cxn ang="0">
                  <a:pos x="connsiteX11607" y="connsiteY11607"/>
                </a:cxn>
                <a:cxn ang="0">
                  <a:pos x="connsiteX11608" y="connsiteY11608"/>
                </a:cxn>
                <a:cxn ang="0">
                  <a:pos x="connsiteX11609" y="connsiteY11609"/>
                </a:cxn>
                <a:cxn ang="0">
                  <a:pos x="connsiteX11610" y="connsiteY11610"/>
                </a:cxn>
                <a:cxn ang="0">
                  <a:pos x="connsiteX11611" y="connsiteY11611"/>
                </a:cxn>
                <a:cxn ang="0">
                  <a:pos x="connsiteX11612" y="connsiteY11612"/>
                </a:cxn>
                <a:cxn ang="0">
                  <a:pos x="connsiteX11613" y="connsiteY11613"/>
                </a:cxn>
                <a:cxn ang="0">
                  <a:pos x="connsiteX11614" y="connsiteY11614"/>
                </a:cxn>
                <a:cxn ang="0">
                  <a:pos x="connsiteX11615" y="connsiteY11615"/>
                </a:cxn>
                <a:cxn ang="0">
                  <a:pos x="connsiteX11616" y="connsiteY11616"/>
                </a:cxn>
                <a:cxn ang="0">
                  <a:pos x="connsiteX11617" y="connsiteY11617"/>
                </a:cxn>
                <a:cxn ang="0">
                  <a:pos x="connsiteX11618" y="connsiteY11618"/>
                </a:cxn>
                <a:cxn ang="0">
                  <a:pos x="connsiteX11619" y="connsiteY11619"/>
                </a:cxn>
                <a:cxn ang="0">
                  <a:pos x="connsiteX11620" y="connsiteY11620"/>
                </a:cxn>
                <a:cxn ang="0">
                  <a:pos x="connsiteX11621" y="connsiteY11621"/>
                </a:cxn>
                <a:cxn ang="0">
                  <a:pos x="connsiteX11622" y="connsiteY11622"/>
                </a:cxn>
                <a:cxn ang="0">
                  <a:pos x="connsiteX11623" y="connsiteY11623"/>
                </a:cxn>
                <a:cxn ang="0">
                  <a:pos x="connsiteX11624" y="connsiteY11624"/>
                </a:cxn>
                <a:cxn ang="0">
                  <a:pos x="connsiteX11625" y="connsiteY11625"/>
                </a:cxn>
                <a:cxn ang="0">
                  <a:pos x="connsiteX11626" y="connsiteY11626"/>
                </a:cxn>
                <a:cxn ang="0">
                  <a:pos x="connsiteX11627" y="connsiteY11627"/>
                </a:cxn>
                <a:cxn ang="0">
                  <a:pos x="connsiteX11628" y="connsiteY11628"/>
                </a:cxn>
                <a:cxn ang="0">
                  <a:pos x="connsiteX11629" y="connsiteY11629"/>
                </a:cxn>
                <a:cxn ang="0">
                  <a:pos x="connsiteX11630" y="connsiteY11630"/>
                </a:cxn>
                <a:cxn ang="0">
                  <a:pos x="connsiteX11631" y="connsiteY11631"/>
                </a:cxn>
                <a:cxn ang="0">
                  <a:pos x="connsiteX11632" y="connsiteY11632"/>
                </a:cxn>
                <a:cxn ang="0">
                  <a:pos x="connsiteX11633" y="connsiteY11633"/>
                </a:cxn>
                <a:cxn ang="0">
                  <a:pos x="connsiteX11634" y="connsiteY11634"/>
                </a:cxn>
                <a:cxn ang="0">
                  <a:pos x="connsiteX11635" y="connsiteY11635"/>
                </a:cxn>
                <a:cxn ang="0">
                  <a:pos x="connsiteX11636" y="connsiteY11636"/>
                </a:cxn>
                <a:cxn ang="0">
                  <a:pos x="connsiteX11637" y="connsiteY11637"/>
                </a:cxn>
                <a:cxn ang="0">
                  <a:pos x="connsiteX11638" y="connsiteY11638"/>
                </a:cxn>
                <a:cxn ang="0">
                  <a:pos x="connsiteX11639" y="connsiteY11639"/>
                </a:cxn>
                <a:cxn ang="0">
                  <a:pos x="connsiteX11640" y="connsiteY11640"/>
                </a:cxn>
                <a:cxn ang="0">
                  <a:pos x="connsiteX11641" y="connsiteY11641"/>
                </a:cxn>
                <a:cxn ang="0">
                  <a:pos x="connsiteX11642" y="connsiteY11642"/>
                </a:cxn>
                <a:cxn ang="0">
                  <a:pos x="connsiteX11643" y="connsiteY11643"/>
                </a:cxn>
                <a:cxn ang="0">
                  <a:pos x="connsiteX11644" y="connsiteY11644"/>
                </a:cxn>
                <a:cxn ang="0">
                  <a:pos x="connsiteX11645" y="connsiteY11645"/>
                </a:cxn>
                <a:cxn ang="0">
                  <a:pos x="connsiteX11646" y="connsiteY11646"/>
                </a:cxn>
                <a:cxn ang="0">
                  <a:pos x="connsiteX11647" y="connsiteY11647"/>
                </a:cxn>
                <a:cxn ang="0">
                  <a:pos x="connsiteX11648" y="connsiteY11648"/>
                </a:cxn>
                <a:cxn ang="0">
                  <a:pos x="connsiteX11649" y="connsiteY11649"/>
                </a:cxn>
                <a:cxn ang="0">
                  <a:pos x="connsiteX11650" y="connsiteY11650"/>
                </a:cxn>
                <a:cxn ang="0">
                  <a:pos x="connsiteX11651" y="connsiteY11651"/>
                </a:cxn>
                <a:cxn ang="0">
                  <a:pos x="connsiteX11652" y="connsiteY11652"/>
                </a:cxn>
                <a:cxn ang="0">
                  <a:pos x="connsiteX11653" y="connsiteY11653"/>
                </a:cxn>
                <a:cxn ang="0">
                  <a:pos x="connsiteX11654" y="connsiteY11654"/>
                </a:cxn>
                <a:cxn ang="0">
                  <a:pos x="connsiteX11655" y="connsiteY11655"/>
                </a:cxn>
                <a:cxn ang="0">
                  <a:pos x="connsiteX11656" y="connsiteY11656"/>
                </a:cxn>
                <a:cxn ang="0">
                  <a:pos x="connsiteX11657" y="connsiteY11657"/>
                </a:cxn>
                <a:cxn ang="0">
                  <a:pos x="connsiteX11658" y="connsiteY11658"/>
                </a:cxn>
                <a:cxn ang="0">
                  <a:pos x="connsiteX11659" y="connsiteY11659"/>
                </a:cxn>
                <a:cxn ang="0">
                  <a:pos x="connsiteX11660" y="connsiteY11660"/>
                </a:cxn>
                <a:cxn ang="0">
                  <a:pos x="connsiteX11661" y="connsiteY11661"/>
                </a:cxn>
                <a:cxn ang="0">
                  <a:pos x="connsiteX11662" y="connsiteY11662"/>
                </a:cxn>
                <a:cxn ang="0">
                  <a:pos x="connsiteX11663" y="connsiteY11663"/>
                </a:cxn>
                <a:cxn ang="0">
                  <a:pos x="connsiteX11664" y="connsiteY11664"/>
                </a:cxn>
                <a:cxn ang="0">
                  <a:pos x="connsiteX11665" y="connsiteY11665"/>
                </a:cxn>
                <a:cxn ang="0">
                  <a:pos x="connsiteX11666" y="connsiteY11666"/>
                </a:cxn>
                <a:cxn ang="0">
                  <a:pos x="connsiteX11667" y="connsiteY11667"/>
                </a:cxn>
                <a:cxn ang="0">
                  <a:pos x="connsiteX11668" y="connsiteY11668"/>
                </a:cxn>
                <a:cxn ang="0">
                  <a:pos x="connsiteX11669" y="connsiteY11669"/>
                </a:cxn>
                <a:cxn ang="0">
                  <a:pos x="connsiteX11670" y="connsiteY11670"/>
                </a:cxn>
                <a:cxn ang="0">
                  <a:pos x="connsiteX11671" y="connsiteY11671"/>
                </a:cxn>
                <a:cxn ang="0">
                  <a:pos x="connsiteX11672" y="connsiteY11672"/>
                </a:cxn>
                <a:cxn ang="0">
                  <a:pos x="connsiteX11673" y="connsiteY11673"/>
                </a:cxn>
                <a:cxn ang="0">
                  <a:pos x="connsiteX11674" y="connsiteY11674"/>
                </a:cxn>
                <a:cxn ang="0">
                  <a:pos x="connsiteX11675" y="connsiteY11675"/>
                </a:cxn>
                <a:cxn ang="0">
                  <a:pos x="connsiteX11676" y="connsiteY11676"/>
                </a:cxn>
                <a:cxn ang="0">
                  <a:pos x="connsiteX11677" y="connsiteY11677"/>
                </a:cxn>
                <a:cxn ang="0">
                  <a:pos x="connsiteX11678" y="connsiteY11678"/>
                </a:cxn>
                <a:cxn ang="0">
                  <a:pos x="connsiteX11679" y="connsiteY11679"/>
                </a:cxn>
                <a:cxn ang="0">
                  <a:pos x="connsiteX11680" y="connsiteY11680"/>
                </a:cxn>
                <a:cxn ang="0">
                  <a:pos x="connsiteX11681" y="connsiteY11681"/>
                </a:cxn>
                <a:cxn ang="0">
                  <a:pos x="connsiteX11682" y="connsiteY11682"/>
                </a:cxn>
                <a:cxn ang="0">
                  <a:pos x="connsiteX11683" y="connsiteY11683"/>
                </a:cxn>
                <a:cxn ang="0">
                  <a:pos x="connsiteX11684" y="connsiteY11684"/>
                </a:cxn>
                <a:cxn ang="0">
                  <a:pos x="connsiteX11685" y="connsiteY11685"/>
                </a:cxn>
                <a:cxn ang="0">
                  <a:pos x="connsiteX11686" y="connsiteY11686"/>
                </a:cxn>
                <a:cxn ang="0">
                  <a:pos x="connsiteX11687" y="connsiteY11687"/>
                </a:cxn>
                <a:cxn ang="0">
                  <a:pos x="connsiteX11688" y="connsiteY11688"/>
                </a:cxn>
                <a:cxn ang="0">
                  <a:pos x="connsiteX11689" y="connsiteY11689"/>
                </a:cxn>
                <a:cxn ang="0">
                  <a:pos x="connsiteX11690" y="connsiteY11690"/>
                </a:cxn>
                <a:cxn ang="0">
                  <a:pos x="connsiteX11691" y="connsiteY11691"/>
                </a:cxn>
                <a:cxn ang="0">
                  <a:pos x="connsiteX11692" y="connsiteY11692"/>
                </a:cxn>
                <a:cxn ang="0">
                  <a:pos x="connsiteX11693" y="connsiteY11693"/>
                </a:cxn>
                <a:cxn ang="0">
                  <a:pos x="connsiteX11694" y="connsiteY11694"/>
                </a:cxn>
                <a:cxn ang="0">
                  <a:pos x="connsiteX11695" y="connsiteY11695"/>
                </a:cxn>
                <a:cxn ang="0">
                  <a:pos x="connsiteX11696" y="connsiteY11696"/>
                </a:cxn>
                <a:cxn ang="0">
                  <a:pos x="connsiteX11697" y="connsiteY11697"/>
                </a:cxn>
                <a:cxn ang="0">
                  <a:pos x="connsiteX11698" y="connsiteY11698"/>
                </a:cxn>
                <a:cxn ang="0">
                  <a:pos x="connsiteX11699" y="connsiteY11699"/>
                </a:cxn>
                <a:cxn ang="0">
                  <a:pos x="connsiteX11700" y="connsiteY11700"/>
                </a:cxn>
                <a:cxn ang="0">
                  <a:pos x="connsiteX11701" y="connsiteY11701"/>
                </a:cxn>
                <a:cxn ang="0">
                  <a:pos x="connsiteX11702" y="connsiteY11702"/>
                </a:cxn>
                <a:cxn ang="0">
                  <a:pos x="connsiteX11703" y="connsiteY11703"/>
                </a:cxn>
                <a:cxn ang="0">
                  <a:pos x="connsiteX11704" y="connsiteY11704"/>
                </a:cxn>
                <a:cxn ang="0">
                  <a:pos x="connsiteX11705" y="connsiteY11705"/>
                </a:cxn>
                <a:cxn ang="0">
                  <a:pos x="connsiteX11706" y="connsiteY11706"/>
                </a:cxn>
                <a:cxn ang="0">
                  <a:pos x="connsiteX11707" y="connsiteY11707"/>
                </a:cxn>
                <a:cxn ang="0">
                  <a:pos x="connsiteX11708" y="connsiteY11708"/>
                </a:cxn>
                <a:cxn ang="0">
                  <a:pos x="connsiteX11709" y="connsiteY11709"/>
                </a:cxn>
                <a:cxn ang="0">
                  <a:pos x="connsiteX11710" y="connsiteY11710"/>
                </a:cxn>
                <a:cxn ang="0">
                  <a:pos x="connsiteX11711" y="connsiteY11711"/>
                </a:cxn>
                <a:cxn ang="0">
                  <a:pos x="connsiteX11712" y="connsiteY11712"/>
                </a:cxn>
                <a:cxn ang="0">
                  <a:pos x="connsiteX11713" y="connsiteY11713"/>
                </a:cxn>
                <a:cxn ang="0">
                  <a:pos x="connsiteX11714" y="connsiteY11714"/>
                </a:cxn>
                <a:cxn ang="0">
                  <a:pos x="connsiteX11715" y="connsiteY11715"/>
                </a:cxn>
                <a:cxn ang="0">
                  <a:pos x="connsiteX11716" y="connsiteY11716"/>
                </a:cxn>
                <a:cxn ang="0">
                  <a:pos x="connsiteX11717" y="connsiteY11717"/>
                </a:cxn>
                <a:cxn ang="0">
                  <a:pos x="connsiteX11718" y="connsiteY11718"/>
                </a:cxn>
                <a:cxn ang="0">
                  <a:pos x="connsiteX11719" y="connsiteY11719"/>
                </a:cxn>
                <a:cxn ang="0">
                  <a:pos x="connsiteX11720" y="connsiteY11720"/>
                </a:cxn>
                <a:cxn ang="0">
                  <a:pos x="connsiteX11721" y="connsiteY11721"/>
                </a:cxn>
                <a:cxn ang="0">
                  <a:pos x="connsiteX11722" y="connsiteY11722"/>
                </a:cxn>
                <a:cxn ang="0">
                  <a:pos x="connsiteX11723" y="connsiteY11723"/>
                </a:cxn>
                <a:cxn ang="0">
                  <a:pos x="connsiteX11724" y="connsiteY11724"/>
                </a:cxn>
                <a:cxn ang="0">
                  <a:pos x="connsiteX11725" y="connsiteY11725"/>
                </a:cxn>
                <a:cxn ang="0">
                  <a:pos x="connsiteX11726" y="connsiteY11726"/>
                </a:cxn>
                <a:cxn ang="0">
                  <a:pos x="connsiteX11727" y="connsiteY11727"/>
                </a:cxn>
                <a:cxn ang="0">
                  <a:pos x="connsiteX11728" y="connsiteY11728"/>
                </a:cxn>
                <a:cxn ang="0">
                  <a:pos x="connsiteX11729" y="connsiteY11729"/>
                </a:cxn>
                <a:cxn ang="0">
                  <a:pos x="connsiteX11730" y="connsiteY11730"/>
                </a:cxn>
                <a:cxn ang="0">
                  <a:pos x="connsiteX11731" y="connsiteY11731"/>
                </a:cxn>
                <a:cxn ang="0">
                  <a:pos x="connsiteX11732" y="connsiteY11732"/>
                </a:cxn>
                <a:cxn ang="0">
                  <a:pos x="connsiteX11733" y="connsiteY11733"/>
                </a:cxn>
                <a:cxn ang="0">
                  <a:pos x="connsiteX11734" y="connsiteY11734"/>
                </a:cxn>
                <a:cxn ang="0">
                  <a:pos x="connsiteX11735" y="connsiteY11735"/>
                </a:cxn>
                <a:cxn ang="0">
                  <a:pos x="connsiteX11736" y="connsiteY11736"/>
                </a:cxn>
                <a:cxn ang="0">
                  <a:pos x="connsiteX11737" y="connsiteY11737"/>
                </a:cxn>
                <a:cxn ang="0">
                  <a:pos x="connsiteX11738" y="connsiteY11738"/>
                </a:cxn>
                <a:cxn ang="0">
                  <a:pos x="connsiteX11739" y="connsiteY11739"/>
                </a:cxn>
                <a:cxn ang="0">
                  <a:pos x="connsiteX11740" y="connsiteY11740"/>
                </a:cxn>
                <a:cxn ang="0">
                  <a:pos x="connsiteX11741" y="connsiteY11741"/>
                </a:cxn>
                <a:cxn ang="0">
                  <a:pos x="connsiteX11742" y="connsiteY11742"/>
                </a:cxn>
                <a:cxn ang="0">
                  <a:pos x="connsiteX11743" y="connsiteY11743"/>
                </a:cxn>
                <a:cxn ang="0">
                  <a:pos x="connsiteX11744" y="connsiteY11744"/>
                </a:cxn>
                <a:cxn ang="0">
                  <a:pos x="connsiteX11745" y="connsiteY11745"/>
                </a:cxn>
                <a:cxn ang="0">
                  <a:pos x="connsiteX11746" y="connsiteY11746"/>
                </a:cxn>
                <a:cxn ang="0">
                  <a:pos x="connsiteX11747" y="connsiteY11747"/>
                </a:cxn>
                <a:cxn ang="0">
                  <a:pos x="connsiteX11748" y="connsiteY11748"/>
                </a:cxn>
                <a:cxn ang="0">
                  <a:pos x="connsiteX11749" y="connsiteY11749"/>
                </a:cxn>
                <a:cxn ang="0">
                  <a:pos x="connsiteX11750" y="connsiteY11750"/>
                </a:cxn>
                <a:cxn ang="0">
                  <a:pos x="connsiteX11751" y="connsiteY11751"/>
                </a:cxn>
                <a:cxn ang="0">
                  <a:pos x="connsiteX11752" y="connsiteY11752"/>
                </a:cxn>
                <a:cxn ang="0">
                  <a:pos x="connsiteX11753" y="connsiteY11753"/>
                </a:cxn>
                <a:cxn ang="0">
                  <a:pos x="connsiteX11754" y="connsiteY11754"/>
                </a:cxn>
                <a:cxn ang="0">
                  <a:pos x="connsiteX11755" y="connsiteY11755"/>
                </a:cxn>
                <a:cxn ang="0">
                  <a:pos x="connsiteX11756" y="connsiteY11756"/>
                </a:cxn>
                <a:cxn ang="0">
                  <a:pos x="connsiteX11757" y="connsiteY11757"/>
                </a:cxn>
                <a:cxn ang="0">
                  <a:pos x="connsiteX11758" y="connsiteY11758"/>
                </a:cxn>
                <a:cxn ang="0">
                  <a:pos x="connsiteX11759" y="connsiteY11759"/>
                </a:cxn>
                <a:cxn ang="0">
                  <a:pos x="connsiteX11760" y="connsiteY11760"/>
                </a:cxn>
                <a:cxn ang="0">
                  <a:pos x="connsiteX11761" y="connsiteY11761"/>
                </a:cxn>
                <a:cxn ang="0">
                  <a:pos x="connsiteX11762" y="connsiteY11762"/>
                </a:cxn>
                <a:cxn ang="0">
                  <a:pos x="connsiteX11763" y="connsiteY11763"/>
                </a:cxn>
                <a:cxn ang="0">
                  <a:pos x="connsiteX11764" y="connsiteY11764"/>
                </a:cxn>
                <a:cxn ang="0">
                  <a:pos x="connsiteX11765" y="connsiteY11765"/>
                </a:cxn>
                <a:cxn ang="0">
                  <a:pos x="connsiteX11766" y="connsiteY11766"/>
                </a:cxn>
                <a:cxn ang="0">
                  <a:pos x="connsiteX11767" y="connsiteY11767"/>
                </a:cxn>
                <a:cxn ang="0">
                  <a:pos x="connsiteX11768" y="connsiteY11768"/>
                </a:cxn>
                <a:cxn ang="0">
                  <a:pos x="connsiteX11769" y="connsiteY11769"/>
                </a:cxn>
                <a:cxn ang="0">
                  <a:pos x="connsiteX11770" y="connsiteY11770"/>
                </a:cxn>
                <a:cxn ang="0">
                  <a:pos x="connsiteX11771" y="connsiteY11771"/>
                </a:cxn>
                <a:cxn ang="0">
                  <a:pos x="connsiteX11772" y="connsiteY11772"/>
                </a:cxn>
                <a:cxn ang="0">
                  <a:pos x="connsiteX11773" y="connsiteY11773"/>
                </a:cxn>
                <a:cxn ang="0">
                  <a:pos x="connsiteX11774" y="connsiteY11774"/>
                </a:cxn>
                <a:cxn ang="0">
                  <a:pos x="connsiteX11775" y="connsiteY11775"/>
                </a:cxn>
                <a:cxn ang="0">
                  <a:pos x="connsiteX11776" y="connsiteY11776"/>
                </a:cxn>
                <a:cxn ang="0">
                  <a:pos x="connsiteX11777" y="connsiteY11777"/>
                </a:cxn>
                <a:cxn ang="0">
                  <a:pos x="connsiteX11778" y="connsiteY11778"/>
                </a:cxn>
                <a:cxn ang="0">
                  <a:pos x="connsiteX11779" y="connsiteY11779"/>
                </a:cxn>
                <a:cxn ang="0">
                  <a:pos x="connsiteX11780" y="connsiteY11780"/>
                </a:cxn>
                <a:cxn ang="0">
                  <a:pos x="connsiteX11781" y="connsiteY11781"/>
                </a:cxn>
                <a:cxn ang="0">
                  <a:pos x="connsiteX11782" y="connsiteY11782"/>
                </a:cxn>
                <a:cxn ang="0">
                  <a:pos x="connsiteX11783" y="connsiteY11783"/>
                </a:cxn>
                <a:cxn ang="0">
                  <a:pos x="connsiteX11784" y="connsiteY11784"/>
                </a:cxn>
                <a:cxn ang="0">
                  <a:pos x="connsiteX11785" y="connsiteY11785"/>
                </a:cxn>
                <a:cxn ang="0">
                  <a:pos x="connsiteX11786" y="connsiteY11786"/>
                </a:cxn>
                <a:cxn ang="0">
                  <a:pos x="connsiteX11787" y="connsiteY11787"/>
                </a:cxn>
                <a:cxn ang="0">
                  <a:pos x="connsiteX11788" y="connsiteY11788"/>
                </a:cxn>
                <a:cxn ang="0">
                  <a:pos x="connsiteX11789" y="connsiteY11789"/>
                </a:cxn>
                <a:cxn ang="0">
                  <a:pos x="connsiteX11790" y="connsiteY11790"/>
                </a:cxn>
                <a:cxn ang="0">
                  <a:pos x="connsiteX11791" y="connsiteY11791"/>
                </a:cxn>
                <a:cxn ang="0">
                  <a:pos x="connsiteX11792" y="connsiteY11792"/>
                </a:cxn>
                <a:cxn ang="0">
                  <a:pos x="connsiteX11793" y="connsiteY11793"/>
                </a:cxn>
                <a:cxn ang="0">
                  <a:pos x="connsiteX11794" y="connsiteY11794"/>
                </a:cxn>
                <a:cxn ang="0">
                  <a:pos x="connsiteX11795" y="connsiteY11795"/>
                </a:cxn>
                <a:cxn ang="0">
                  <a:pos x="connsiteX11796" y="connsiteY11796"/>
                </a:cxn>
                <a:cxn ang="0">
                  <a:pos x="connsiteX11797" y="connsiteY11797"/>
                </a:cxn>
                <a:cxn ang="0">
                  <a:pos x="connsiteX11798" y="connsiteY11798"/>
                </a:cxn>
                <a:cxn ang="0">
                  <a:pos x="connsiteX11799" y="connsiteY11799"/>
                </a:cxn>
                <a:cxn ang="0">
                  <a:pos x="connsiteX11800" y="connsiteY11800"/>
                </a:cxn>
                <a:cxn ang="0">
                  <a:pos x="connsiteX11801" y="connsiteY11801"/>
                </a:cxn>
                <a:cxn ang="0">
                  <a:pos x="connsiteX11802" y="connsiteY11802"/>
                </a:cxn>
                <a:cxn ang="0">
                  <a:pos x="connsiteX11803" y="connsiteY11803"/>
                </a:cxn>
                <a:cxn ang="0">
                  <a:pos x="connsiteX11804" y="connsiteY11804"/>
                </a:cxn>
                <a:cxn ang="0">
                  <a:pos x="connsiteX11805" y="connsiteY11805"/>
                </a:cxn>
                <a:cxn ang="0">
                  <a:pos x="connsiteX11806" y="connsiteY11806"/>
                </a:cxn>
                <a:cxn ang="0">
                  <a:pos x="connsiteX11807" y="connsiteY11807"/>
                </a:cxn>
                <a:cxn ang="0">
                  <a:pos x="connsiteX11808" y="connsiteY11808"/>
                </a:cxn>
                <a:cxn ang="0">
                  <a:pos x="connsiteX11809" y="connsiteY11809"/>
                </a:cxn>
                <a:cxn ang="0">
                  <a:pos x="connsiteX11810" y="connsiteY11810"/>
                </a:cxn>
                <a:cxn ang="0">
                  <a:pos x="connsiteX11811" y="connsiteY11811"/>
                </a:cxn>
                <a:cxn ang="0">
                  <a:pos x="connsiteX11812" y="connsiteY11812"/>
                </a:cxn>
                <a:cxn ang="0">
                  <a:pos x="connsiteX11813" y="connsiteY11813"/>
                </a:cxn>
                <a:cxn ang="0">
                  <a:pos x="connsiteX11814" y="connsiteY11814"/>
                </a:cxn>
                <a:cxn ang="0">
                  <a:pos x="connsiteX11815" y="connsiteY11815"/>
                </a:cxn>
                <a:cxn ang="0">
                  <a:pos x="connsiteX11816" y="connsiteY11816"/>
                </a:cxn>
                <a:cxn ang="0">
                  <a:pos x="connsiteX11817" y="connsiteY11817"/>
                </a:cxn>
                <a:cxn ang="0">
                  <a:pos x="connsiteX11818" y="connsiteY11818"/>
                </a:cxn>
                <a:cxn ang="0">
                  <a:pos x="connsiteX11819" y="connsiteY11819"/>
                </a:cxn>
                <a:cxn ang="0">
                  <a:pos x="connsiteX11820" y="connsiteY11820"/>
                </a:cxn>
                <a:cxn ang="0">
                  <a:pos x="connsiteX11821" y="connsiteY11821"/>
                </a:cxn>
                <a:cxn ang="0">
                  <a:pos x="connsiteX11822" y="connsiteY11822"/>
                </a:cxn>
                <a:cxn ang="0">
                  <a:pos x="connsiteX11823" y="connsiteY11823"/>
                </a:cxn>
                <a:cxn ang="0">
                  <a:pos x="connsiteX11824" y="connsiteY11824"/>
                </a:cxn>
                <a:cxn ang="0">
                  <a:pos x="connsiteX11825" y="connsiteY11825"/>
                </a:cxn>
                <a:cxn ang="0">
                  <a:pos x="connsiteX11826" y="connsiteY11826"/>
                </a:cxn>
                <a:cxn ang="0">
                  <a:pos x="connsiteX11827" y="connsiteY11827"/>
                </a:cxn>
                <a:cxn ang="0">
                  <a:pos x="connsiteX11828" y="connsiteY11828"/>
                </a:cxn>
                <a:cxn ang="0">
                  <a:pos x="connsiteX11829" y="connsiteY11829"/>
                </a:cxn>
                <a:cxn ang="0">
                  <a:pos x="connsiteX11830" y="connsiteY11830"/>
                </a:cxn>
                <a:cxn ang="0">
                  <a:pos x="connsiteX11831" y="connsiteY11831"/>
                </a:cxn>
                <a:cxn ang="0">
                  <a:pos x="connsiteX11832" y="connsiteY11832"/>
                </a:cxn>
                <a:cxn ang="0">
                  <a:pos x="connsiteX11833" y="connsiteY11833"/>
                </a:cxn>
                <a:cxn ang="0">
                  <a:pos x="connsiteX11834" y="connsiteY11834"/>
                </a:cxn>
                <a:cxn ang="0">
                  <a:pos x="connsiteX11835" y="connsiteY11835"/>
                </a:cxn>
                <a:cxn ang="0">
                  <a:pos x="connsiteX11836" y="connsiteY11836"/>
                </a:cxn>
                <a:cxn ang="0">
                  <a:pos x="connsiteX11837" y="connsiteY11837"/>
                </a:cxn>
                <a:cxn ang="0">
                  <a:pos x="connsiteX11838" y="connsiteY11838"/>
                </a:cxn>
                <a:cxn ang="0">
                  <a:pos x="connsiteX11839" y="connsiteY11839"/>
                </a:cxn>
                <a:cxn ang="0">
                  <a:pos x="connsiteX11840" y="connsiteY11840"/>
                </a:cxn>
                <a:cxn ang="0">
                  <a:pos x="connsiteX11841" y="connsiteY11841"/>
                </a:cxn>
                <a:cxn ang="0">
                  <a:pos x="connsiteX11842" y="connsiteY11842"/>
                </a:cxn>
                <a:cxn ang="0">
                  <a:pos x="connsiteX11843" y="connsiteY11843"/>
                </a:cxn>
                <a:cxn ang="0">
                  <a:pos x="connsiteX11844" y="connsiteY11844"/>
                </a:cxn>
                <a:cxn ang="0">
                  <a:pos x="connsiteX11845" y="connsiteY11845"/>
                </a:cxn>
                <a:cxn ang="0">
                  <a:pos x="connsiteX11846" y="connsiteY11846"/>
                </a:cxn>
                <a:cxn ang="0">
                  <a:pos x="connsiteX11847" y="connsiteY11847"/>
                </a:cxn>
                <a:cxn ang="0">
                  <a:pos x="connsiteX11848" y="connsiteY11848"/>
                </a:cxn>
                <a:cxn ang="0">
                  <a:pos x="connsiteX11849" y="connsiteY11849"/>
                </a:cxn>
                <a:cxn ang="0">
                  <a:pos x="connsiteX11850" y="connsiteY11850"/>
                </a:cxn>
                <a:cxn ang="0">
                  <a:pos x="connsiteX11851" y="connsiteY11851"/>
                </a:cxn>
                <a:cxn ang="0">
                  <a:pos x="connsiteX11852" y="connsiteY11852"/>
                </a:cxn>
                <a:cxn ang="0">
                  <a:pos x="connsiteX11853" y="connsiteY11853"/>
                </a:cxn>
                <a:cxn ang="0">
                  <a:pos x="connsiteX11854" y="connsiteY11854"/>
                </a:cxn>
                <a:cxn ang="0">
                  <a:pos x="connsiteX11855" y="connsiteY11855"/>
                </a:cxn>
                <a:cxn ang="0">
                  <a:pos x="connsiteX11856" y="connsiteY11856"/>
                </a:cxn>
                <a:cxn ang="0">
                  <a:pos x="connsiteX11857" y="connsiteY11857"/>
                </a:cxn>
                <a:cxn ang="0">
                  <a:pos x="connsiteX11858" y="connsiteY11858"/>
                </a:cxn>
                <a:cxn ang="0">
                  <a:pos x="connsiteX11859" y="connsiteY11859"/>
                </a:cxn>
                <a:cxn ang="0">
                  <a:pos x="connsiteX11860" y="connsiteY11860"/>
                </a:cxn>
                <a:cxn ang="0">
                  <a:pos x="connsiteX11861" y="connsiteY11861"/>
                </a:cxn>
                <a:cxn ang="0">
                  <a:pos x="connsiteX11862" y="connsiteY11862"/>
                </a:cxn>
                <a:cxn ang="0">
                  <a:pos x="connsiteX11863" y="connsiteY11863"/>
                </a:cxn>
                <a:cxn ang="0">
                  <a:pos x="connsiteX11864" y="connsiteY11864"/>
                </a:cxn>
                <a:cxn ang="0">
                  <a:pos x="connsiteX11865" y="connsiteY11865"/>
                </a:cxn>
                <a:cxn ang="0">
                  <a:pos x="connsiteX11866" y="connsiteY11866"/>
                </a:cxn>
                <a:cxn ang="0">
                  <a:pos x="connsiteX11867" y="connsiteY11867"/>
                </a:cxn>
                <a:cxn ang="0">
                  <a:pos x="connsiteX11868" y="connsiteY11868"/>
                </a:cxn>
                <a:cxn ang="0">
                  <a:pos x="connsiteX11869" y="connsiteY11869"/>
                </a:cxn>
                <a:cxn ang="0">
                  <a:pos x="connsiteX11870" y="connsiteY11870"/>
                </a:cxn>
                <a:cxn ang="0">
                  <a:pos x="connsiteX11871" y="connsiteY11871"/>
                </a:cxn>
                <a:cxn ang="0">
                  <a:pos x="connsiteX11872" y="connsiteY11872"/>
                </a:cxn>
                <a:cxn ang="0">
                  <a:pos x="connsiteX11873" y="connsiteY11873"/>
                </a:cxn>
                <a:cxn ang="0">
                  <a:pos x="connsiteX11874" y="connsiteY11874"/>
                </a:cxn>
                <a:cxn ang="0">
                  <a:pos x="connsiteX11875" y="connsiteY11875"/>
                </a:cxn>
                <a:cxn ang="0">
                  <a:pos x="connsiteX11876" y="connsiteY11876"/>
                </a:cxn>
                <a:cxn ang="0">
                  <a:pos x="connsiteX11877" y="connsiteY11877"/>
                </a:cxn>
                <a:cxn ang="0">
                  <a:pos x="connsiteX11878" y="connsiteY11878"/>
                </a:cxn>
                <a:cxn ang="0">
                  <a:pos x="connsiteX11879" y="connsiteY11879"/>
                </a:cxn>
                <a:cxn ang="0">
                  <a:pos x="connsiteX11880" y="connsiteY11880"/>
                </a:cxn>
                <a:cxn ang="0">
                  <a:pos x="connsiteX11881" y="connsiteY11881"/>
                </a:cxn>
                <a:cxn ang="0">
                  <a:pos x="connsiteX11882" y="connsiteY11882"/>
                </a:cxn>
                <a:cxn ang="0">
                  <a:pos x="connsiteX11883" y="connsiteY11883"/>
                </a:cxn>
                <a:cxn ang="0">
                  <a:pos x="connsiteX11884" y="connsiteY11884"/>
                </a:cxn>
                <a:cxn ang="0">
                  <a:pos x="connsiteX11885" y="connsiteY11885"/>
                </a:cxn>
                <a:cxn ang="0">
                  <a:pos x="connsiteX11886" y="connsiteY11886"/>
                </a:cxn>
                <a:cxn ang="0">
                  <a:pos x="connsiteX11887" y="connsiteY11887"/>
                </a:cxn>
                <a:cxn ang="0">
                  <a:pos x="connsiteX11888" y="connsiteY11888"/>
                </a:cxn>
                <a:cxn ang="0">
                  <a:pos x="connsiteX11889" y="connsiteY11889"/>
                </a:cxn>
                <a:cxn ang="0">
                  <a:pos x="connsiteX11890" y="connsiteY11890"/>
                </a:cxn>
                <a:cxn ang="0">
                  <a:pos x="connsiteX11891" y="connsiteY11891"/>
                </a:cxn>
                <a:cxn ang="0">
                  <a:pos x="connsiteX11892" y="connsiteY11892"/>
                </a:cxn>
                <a:cxn ang="0">
                  <a:pos x="connsiteX11893" y="connsiteY11893"/>
                </a:cxn>
                <a:cxn ang="0">
                  <a:pos x="connsiteX11894" y="connsiteY11894"/>
                </a:cxn>
                <a:cxn ang="0">
                  <a:pos x="connsiteX11895" y="connsiteY11895"/>
                </a:cxn>
                <a:cxn ang="0">
                  <a:pos x="connsiteX11896" y="connsiteY11896"/>
                </a:cxn>
                <a:cxn ang="0">
                  <a:pos x="connsiteX11897" y="connsiteY11897"/>
                </a:cxn>
                <a:cxn ang="0">
                  <a:pos x="connsiteX11898" y="connsiteY11898"/>
                </a:cxn>
                <a:cxn ang="0">
                  <a:pos x="connsiteX11899" y="connsiteY11899"/>
                </a:cxn>
                <a:cxn ang="0">
                  <a:pos x="connsiteX11900" y="connsiteY11900"/>
                </a:cxn>
                <a:cxn ang="0">
                  <a:pos x="connsiteX11901" y="connsiteY11901"/>
                </a:cxn>
                <a:cxn ang="0">
                  <a:pos x="connsiteX11902" y="connsiteY11902"/>
                </a:cxn>
                <a:cxn ang="0">
                  <a:pos x="connsiteX11903" y="connsiteY11903"/>
                </a:cxn>
                <a:cxn ang="0">
                  <a:pos x="connsiteX11904" y="connsiteY11904"/>
                </a:cxn>
                <a:cxn ang="0">
                  <a:pos x="connsiteX11905" y="connsiteY11905"/>
                </a:cxn>
                <a:cxn ang="0">
                  <a:pos x="connsiteX11906" y="connsiteY11906"/>
                </a:cxn>
                <a:cxn ang="0">
                  <a:pos x="connsiteX11907" y="connsiteY11907"/>
                </a:cxn>
                <a:cxn ang="0">
                  <a:pos x="connsiteX11908" y="connsiteY11908"/>
                </a:cxn>
                <a:cxn ang="0">
                  <a:pos x="connsiteX11909" y="connsiteY11909"/>
                </a:cxn>
                <a:cxn ang="0">
                  <a:pos x="connsiteX11910" y="connsiteY11910"/>
                </a:cxn>
                <a:cxn ang="0">
                  <a:pos x="connsiteX11911" y="connsiteY11911"/>
                </a:cxn>
                <a:cxn ang="0">
                  <a:pos x="connsiteX11912" y="connsiteY11912"/>
                </a:cxn>
                <a:cxn ang="0">
                  <a:pos x="connsiteX11913" y="connsiteY11913"/>
                </a:cxn>
                <a:cxn ang="0">
                  <a:pos x="connsiteX11914" y="connsiteY11914"/>
                </a:cxn>
                <a:cxn ang="0">
                  <a:pos x="connsiteX11915" y="connsiteY11915"/>
                </a:cxn>
                <a:cxn ang="0">
                  <a:pos x="connsiteX11916" y="connsiteY11916"/>
                </a:cxn>
                <a:cxn ang="0">
                  <a:pos x="connsiteX11917" y="connsiteY11917"/>
                </a:cxn>
                <a:cxn ang="0">
                  <a:pos x="connsiteX11918" y="connsiteY11918"/>
                </a:cxn>
                <a:cxn ang="0">
                  <a:pos x="connsiteX11919" y="connsiteY11919"/>
                </a:cxn>
                <a:cxn ang="0">
                  <a:pos x="connsiteX11920" y="connsiteY11920"/>
                </a:cxn>
                <a:cxn ang="0">
                  <a:pos x="connsiteX11921" y="connsiteY11921"/>
                </a:cxn>
                <a:cxn ang="0">
                  <a:pos x="connsiteX11922" y="connsiteY11922"/>
                </a:cxn>
                <a:cxn ang="0">
                  <a:pos x="connsiteX11923" y="connsiteY11923"/>
                </a:cxn>
                <a:cxn ang="0">
                  <a:pos x="connsiteX11924" y="connsiteY11924"/>
                </a:cxn>
                <a:cxn ang="0">
                  <a:pos x="connsiteX11925" y="connsiteY11925"/>
                </a:cxn>
                <a:cxn ang="0">
                  <a:pos x="connsiteX11926" y="connsiteY11926"/>
                </a:cxn>
                <a:cxn ang="0">
                  <a:pos x="connsiteX11927" y="connsiteY11927"/>
                </a:cxn>
                <a:cxn ang="0">
                  <a:pos x="connsiteX11928" y="connsiteY11928"/>
                </a:cxn>
                <a:cxn ang="0">
                  <a:pos x="connsiteX11929" y="connsiteY11929"/>
                </a:cxn>
                <a:cxn ang="0">
                  <a:pos x="connsiteX11930" y="connsiteY11930"/>
                </a:cxn>
                <a:cxn ang="0">
                  <a:pos x="connsiteX11931" y="connsiteY11931"/>
                </a:cxn>
                <a:cxn ang="0">
                  <a:pos x="connsiteX11932" y="connsiteY11932"/>
                </a:cxn>
                <a:cxn ang="0">
                  <a:pos x="connsiteX11933" y="connsiteY11933"/>
                </a:cxn>
                <a:cxn ang="0">
                  <a:pos x="connsiteX11934" y="connsiteY11934"/>
                </a:cxn>
                <a:cxn ang="0">
                  <a:pos x="connsiteX11935" y="connsiteY11935"/>
                </a:cxn>
                <a:cxn ang="0">
                  <a:pos x="connsiteX11936" y="connsiteY11936"/>
                </a:cxn>
                <a:cxn ang="0">
                  <a:pos x="connsiteX11937" y="connsiteY11937"/>
                </a:cxn>
                <a:cxn ang="0">
                  <a:pos x="connsiteX11938" y="connsiteY11938"/>
                </a:cxn>
                <a:cxn ang="0">
                  <a:pos x="connsiteX11939" y="connsiteY11939"/>
                </a:cxn>
                <a:cxn ang="0">
                  <a:pos x="connsiteX11940" y="connsiteY11940"/>
                </a:cxn>
                <a:cxn ang="0">
                  <a:pos x="connsiteX11941" y="connsiteY11941"/>
                </a:cxn>
                <a:cxn ang="0">
                  <a:pos x="connsiteX11942" y="connsiteY11942"/>
                </a:cxn>
                <a:cxn ang="0">
                  <a:pos x="connsiteX11943" y="connsiteY11943"/>
                </a:cxn>
                <a:cxn ang="0">
                  <a:pos x="connsiteX11944" y="connsiteY11944"/>
                </a:cxn>
                <a:cxn ang="0">
                  <a:pos x="connsiteX11945" y="connsiteY11945"/>
                </a:cxn>
                <a:cxn ang="0">
                  <a:pos x="connsiteX11946" y="connsiteY11946"/>
                </a:cxn>
                <a:cxn ang="0">
                  <a:pos x="connsiteX11947" y="connsiteY11947"/>
                </a:cxn>
                <a:cxn ang="0">
                  <a:pos x="connsiteX11948" y="connsiteY11948"/>
                </a:cxn>
                <a:cxn ang="0">
                  <a:pos x="connsiteX11949" y="connsiteY11949"/>
                </a:cxn>
                <a:cxn ang="0">
                  <a:pos x="connsiteX11950" y="connsiteY11950"/>
                </a:cxn>
                <a:cxn ang="0">
                  <a:pos x="connsiteX11951" y="connsiteY11951"/>
                </a:cxn>
                <a:cxn ang="0">
                  <a:pos x="connsiteX11952" y="connsiteY11952"/>
                </a:cxn>
                <a:cxn ang="0">
                  <a:pos x="connsiteX11953" y="connsiteY11953"/>
                </a:cxn>
                <a:cxn ang="0">
                  <a:pos x="connsiteX11954" y="connsiteY11954"/>
                </a:cxn>
                <a:cxn ang="0">
                  <a:pos x="connsiteX11955" y="connsiteY11955"/>
                </a:cxn>
                <a:cxn ang="0">
                  <a:pos x="connsiteX11956" y="connsiteY11956"/>
                </a:cxn>
                <a:cxn ang="0">
                  <a:pos x="connsiteX11957" y="connsiteY11957"/>
                </a:cxn>
                <a:cxn ang="0">
                  <a:pos x="connsiteX11958" y="connsiteY11958"/>
                </a:cxn>
                <a:cxn ang="0">
                  <a:pos x="connsiteX11959" y="connsiteY11959"/>
                </a:cxn>
                <a:cxn ang="0">
                  <a:pos x="connsiteX11960" y="connsiteY11960"/>
                </a:cxn>
                <a:cxn ang="0">
                  <a:pos x="connsiteX11961" y="connsiteY11961"/>
                </a:cxn>
                <a:cxn ang="0">
                  <a:pos x="connsiteX11962" y="connsiteY11962"/>
                </a:cxn>
                <a:cxn ang="0">
                  <a:pos x="connsiteX11963" y="connsiteY11963"/>
                </a:cxn>
                <a:cxn ang="0">
                  <a:pos x="connsiteX11964" y="connsiteY11964"/>
                </a:cxn>
                <a:cxn ang="0">
                  <a:pos x="connsiteX11965" y="connsiteY11965"/>
                </a:cxn>
                <a:cxn ang="0">
                  <a:pos x="connsiteX11966" y="connsiteY11966"/>
                </a:cxn>
                <a:cxn ang="0">
                  <a:pos x="connsiteX11967" y="connsiteY11967"/>
                </a:cxn>
                <a:cxn ang="0">
                  <a:pos x="connsiteX11968" y="connsiteY11968"/>
                </a:cxn>
                <a:cxn ang="0">
                  <a:pos x="connsiteX11969" y="connsiteY11969"/>
                </a:cxn>
                <a:cxn ang="0">
                  <a:pos x="connsiteX11970" y="connsiteY11970"/>
                </a:cxn>
                <a:cxn ang="0">
                  <a:pos x="connsiteX11971" y="connsiteY11971"/>
                </a:cxn>
                <a:cxn ang="0">
                  <a:pos x="connsiteX11972" y="connsiteY11972"/>
                </a:cxn>
                <a:cxn ang="0">
                  <a:pos x="connsiteX11973" y="connsiteY11973"/>
                </a:cxn>
                <a:cxn ang="0">
                  <a:pos x="connsiteX11974" y="connsiteY11974"/>
                </a:cxn>
                <a:cxn ang="0">
                  <a:pos x="connsiteX11975" y="connsiteY11975"/>
                </a:cxn>
                <a:cxn ang="0">
                  <a:pos x="connsiteX11976" y="connsiteY11976"/>
                </a:cxn>
                <a:cxn ang="0">
                  <a:pos x="connsiteX11977" y="connsiteY11977"/>
                </a:cxn>
                <a:cxn ang="0">
                  <a:pos x="connsiteX11978" y="connsiteY11978"/>
                </a:cxn>
                <a:cxn ang="0">
                  <a:pos x="connsiteX11979" y="connsiteY11979"/>
                </a:cxn>
                <a:cxn ang="0">
                  <a:pos x="connsiteX11980" y="connsiteY11980"/>
                </a:cxn>
                <a:cxn ang="0">
                  <a:pos x="connsiteX11981" y="connsiteY11981"/>
                </a:cxn>
                <a:cxn ang="0">
                  <a:pos x="connsiteX11982" y="connsiteY11982"/>
                </a:cxn>
                <a:cxn ang="0">
                  <a:pos x="connsiteX11983" y="connsiteY11983"/>
                </a:cxn>
                <a:cxn ang="0">
                  <a:pos x="connsiteX11984" y="connsiteY11984"/>
                </a:cxn>
                <a:cxn ang="0">
                  <a:pos x="connsiteX11985" y="connsiteY11985"/>
                </a:cxn>
                <a:cxn ang="0">
                  <a:pos x="connsiteX11986" y="connsiteY11986"/>
                </a:cxn>
                <a:cxn ang="0">
                  <a:pos x="connsiteX11987" y="connsiteY11987"/>
                </a:cxn>
                <a:cxn ang="0">
                  <a:pos x="connsiteX11988" y="connsiteY11988"/>
                </a:cxn>
                <a:cxn ang="0">
                  <a:pos x="connsiteX11989" y="connsiteY11989"/>
                </a:cxn>
                <a:cxn ang="0">
                  <a:pos x="connsiteX11990" y="connsiteY11990"/>
                </a:cxn>
                <a:cxn ang="0">
                  <a:pos x="connsiteX11991" y="connsiteY11991"/>
                </a:cxn>
                <a:cxn ang="0">
                  <a:pos x="connsiteX11992" y="connsiteY11992"/>
                </a:cxn>
                <a:cxn ang="0">
                  <a:pos x="connsiteX11993" y="connsiteY11993"/>
                </a:cxn>
                <a:cxn ang="0">
                  <a:pos x="connsiteX11994" y="connsiteY11994"/>
                </a:cxn>
                <a:cxn ang="0">
                  <a:pos x="connsiteX11995" y="connsiteY11995"/>
                </a:cxn>
                <a:cxn ang="0">
                  <a:pos x="connsiteX11996" y="connsiteY11996"/>
                </a:cxn>
                <a:cxn ang="0">
                  <a:pos x="connsiteX11997" y="connsiteY11997"/>
                </a:cxn>
                <a:cxn ang="0">
                  <a:pos x="connsiteX11998" y="connsiteY11998"/>
                </a:cxn>
                <a:cxn ang="0">
                  <a:pos x="connsiteX11999" y="connsiteY11999"/>
                </a:cxn>
                <a:cxn ang="0">
                  <a:pos x="connsiteX12000" y="connsiteY12000"/>
                </a:cxn>
                <a:cxn ang="0">
                  <a:pos x="connsiteX12001" y="connsiteY12001"/>
                </a:cxn>
                <a:cxn ang="0">
                  <a:pos x="connsiteX12002" y="connsiteY12002"/>
                </a:cxn>
                <a:cxn ang="0">
                  <a:pos x="connsiteX12003" y="connsiteY12003"/>
                </a:cxn>
                <a:cxn ang="0">
                  <a:pos x="connsiteX12004" y="connsiteY12004"/>
                </a:cxn>
                <a:cxn ang="0">
                  <a:pos x="connsiteX12005" y="connsiteY12005"/>
                </a:cxn>
                <a:cxn ang="0">
                  <a:pos x="connsiteX12006" y="connsiteY12006"/>
                </a:cxn>
                <a:cxn ang="0">
                  <a:pos x="connsiteX12007" y="connsiteY12007"/>
                </a:cxn>
                <a:cxn ang="0">
                  <a:pos x="connsiteX12008" y="connsiteY12008"/>
                </a:cxn>
                <a:cxn ang="0">
                  <a:pos x="connsiteX12009" y="connsiteY12009"/>
                </a:cxn>
                <a:cxn ang="0">
                  <a:pos x="connsiteX12010" y="connsiteY12010"/>
                </a:cxn>
                <a:cxn ang="0">
                  <a:pos x="connsiteX12011" y="connsiteY12011"/>
                </a:cxn>
                <a:cxn ang="0">
                  <a:pos x="connsiteX12012" y="connsiteY12012"/>
                </a:cxn>
                <a:cxn ang="0">
                  <a:pos x="connsiteX12013" y="connsiteY12013"/>
                </a:cxn>
                <a:cxn ang="0">
                  <a:pos x="connsiteX12014" y="connsiteY12014"/>
                </a:cxn>
                <a:cxn ang="0">
                  <a:pos x="connsiteX12015" y="connsiteY12015"/>
                </a:cxn>
                <a:cxn ang="0">
                  <a:pos x="connsiteX12016" y="connsiteY12016"/>
                </a:cxn>
                <a:cxn ang="0">
                  <a:pos x="connsiteX12017" y="connsiteY12017"/>
                </a:cxn>
                <a:cxn ang="0">
                  <a:pos x="connsiteX12018" y="connsiteY12018"/>
                </a:cxn>
                <a:cxn ang="0">
                  <a:pos x="connsiteX12019" y="connsiteY12019"/>
                </a:cxn>
                <a:cxn ang="0">
                  <a:pos x="connsiteX12020" y="connsiteY12020"/>
                </a:cxn>
                <a:cxn ang="0">
                  <a:pos x="connsiteX12021" y="connsiteY12021"/>
                </a:cxn>
                <a:cxn ang="0">
                  <a:pos x="connsiteX12022" y="connsiteY12022"/>
                </a:cxn>
                <a:cxn ang="0">
                  <a:pos x="connsiteX12023" y="connsiteY12023"/>
                </a:cxn>
                <a:cxn ang="0">
                  <a:pos x="connsiteX12024" y="connsiteY12024"/>
                </a:cxn>
                <a:cxn ang="0">
                  <a:pos x="connsiteX12025" y="connsiteY12025"/>
                </a:cxn>
                <a:cxn ang="0">
                  <a:pos x="connsiteX12026" y="connsiteY12026"/>
                </a:cxn>
                <a:cxn ang="0">
                  <a:pos x="connsiteX12027" y="connsiteY12027"/>
                </a:cxn>
                <a:cxn ang="0">
                  <a:pos x="connsiteX12028" y="connsiteY12028"/>
                </a:cxn>
                <a:cxn ang="0">
                  <a:pos x="connsiteX12029" y="connsiteY12029"/>
                </a:cxn>
                <a:cxn ang="0">
                  <a:pos x="connsiteX12030" y="connsiteY12030"/>
                </a:cxn>
                <a:cxn ang="0">
                  <a:pos x="connsiteX12031" y="connsiteY12031"/>
                </a:cxn>
                <a:cxn ang="0">
                  <a:pos x="connsiteX12032" y="connsiteY12032"/>
                </a:cxn>
                <a:cxn ang="0">
                  <a:pos x="connsiteX12033" y="connsiteY12033"/>
                </a:cxn>
                <a:cxn ang="0">
                  <a:pos x="connsiteX12034" y="connsiteY12034"/>
                </a:cxn>
                <a:cxn ang="0">
                  <a:pos x="connsiteX12035" y="connsiteY12035"/>
                </a:cxn>
                <a:cxn ang="0">
                  <a:pos x="connsiteX12036" y="connsiteY12036"/>
                </a:cxn>
                <a:cxn ang="0">
                  <a:pos x="connsiteX12037" y="connsiteY12037"/>
                </a:cxn>
                <a:cxn ang="0">
                  <a:pos x="connsiteX12038" y="connsiteY12038"/>
                </a:cxn>
                <a:cxn ang="0">
                  <a:pos x="connsiteX12039" y="connsiteY12039"/>
                </a:cxn>
                <a:cxn ang="0">
                  <a:pos x="connsiteX12040" y="connsiteY12040"/>
                </a:cxn>
                <a:cxn ang="0">
                  <a:pos x="connsiteX12041" y="connsiteY12041"/>
                </a:cxn>
                <a:cxn ang="0">
                  <a:pos x="connsiteX12042" y="connsiteY12042"/>
                </a:cxn>
                <a:cxn ang="0">
                  <a:pos x="connsiteX12043" y="connsiteY12043"/>
                </a:cxn>
                <a:cxn ang="0">
                  <a:pos x="connsiteX12044" y="connsiteY12044"/>
                </a:cxn>
                <a:cxn ang="0">
                  <a:pos x="connsiteX12045" y="connsiteY12045"/>
                </a:cxn>
                <a:cxn ang="0">
                  <a:pos x="connsiteX12046" y="connsiteY12046"/>
                </a:cxn>
                <a:cxn ang="0">
                  <a:pos x="connsiteX12047" y="connsiteY12047"/>
                </a:cxn>
                <a:cxn ang="0">
                  <a:pos x="connsiteX12048" y="connsiteY12048"/>
                </a:cxn>
                <a:cxn ang="0">
                  <a:pos x="connsiteX12049" y="connsiteY12049"/>
                </a:cxn>
                <a:cxn ang="0">
                  <a:pos x="connsiteX12050" y="connsiteY12050"/>
                </a:cxn>
                <a:cxn ang="0">
                  <a:pos x="connsiteX12051" y="connsiteY12051"/>
                </a:cxn>
                <a:cxn ang="0">
                  <a:pos x="connsiteX12052" y="connsiteY12052"/>
                </a:cxn>
                <a:cxn ang="0">
                  <a:pos x="connsiteX12053" y="connsiteY12053"/>
                </a:cxn>
                <a:cxn ang="0">
                  <a:pos x="connsiteX12054" y="connsiteY12054"/>
                </a:cxn>
                <a:cxn ang="0">
                  <a:pos x="connsiteX12055" y="connsiteY12055"/>
                </a:cxn>
                <a:cxn ang="0">
                  <a:pos x="connsiteX12056" y="connsiteY12056"/>
                </a:cxn>
                <a:cxn ang="0">
                  <a:pos x="connsiteX12057" y="connsiteY12057"/>
                </a:cxn>
                <a:cxn ang="0">
                  <a:pos x="connsiteX12058" y="connsiteY12058"/>
                </a:cxn>
                <a:cxn ang="0">
                  <a:pos x="connsiteX12059" y="connsiteY12059"/>
                </a:cxn>
                <a:cxn ang="0">
                  <a:pos x="connsiteX12060" y="connsiteY12060"/>
                </a:cxn>
                <a:cxn ang="0">
                  <a:pos x="connsiteX12061" y="connsiteY12061"/>
                </a:cxn>
                <a:cxn ang="0">
                  <a:pos x="connsiteX12062" y="connsiteY12062"/>
                </a:cxn>
                <a:cxn ang="0">
                  <a:pos x="connsiteX12063" y="connsiteY12063"/>
                </a:cxn>
                <a:cxn ang="0">
                  <a:pos x="connsiteX12064" y="connsiteY12064"/>
                </a:cxn>
                <a:cxn ang="0">
                  <a:pos x="connsiteX12065" y="connsiteY12065"/>
                </a:cxn>
                <a:cxn ang="0">
                  <a:pos x="connsiteX12066" y="connsiteY12066"/>
                </a:cxn>
                <a:cxn ang="0">
                  <a:pos x="connsiteX12067" y="connsiteY12067"/>
                </a:cxn>
                <a:cxn ang="0">
                  <a:pos x="connsiteX12068" y="connsiteY12068"/>
                </a:cxn>
                <a:cxn ang="0">
                  <a:pos x="connsiteX12069" y="connsiteY12069"/>
                </a:cxn>
                <a:cxn ang="0">
                  <a:pos x="connsiteX12070" y="connsiteY12070"/>
                </a:cxn>
                <a:cxn ang="0">
                  <a:pos x="connsiteX12071" y="connsiteY12071"/>
                </a:cxn>
                <a:cxn ang="0">
                  <a:pos x="connsiteX12072" y="connsiteY12072"/>
                </a:cxn>
                <a:cxn ang="0">
                  <a:pos x="connsiteX12073" y="connsiteY12073"/>
                </a:cxn>
                <a:cxn ang="0">
                  <a:pos x="connsiteX12074" y="connsiteY12074"/>
                </a:cxn>
                <a:cxn ang="0">
                  <a:pos x="connsiteX12075" y="connsiteY12075"/>
                </a:cxn>
                <a:cxn ang="0">
                  <a:pos x="connsiteX12076" y="connsiteY12076"/>
                </a:cxn>
                <a:cxn ang="0">
                  <a:pos x="connsiteX12077" y="connsiteY12077"/>
                </a:cxn>
                <a:cxn ang="0">
                  <a:pos x="connsiteX12078" y="connsiteY12078"/>
                </a:cxn>
                <a:cxn ang="0">
                  <a:pos x="connsiteX12079" y="connsiteY12079"/>
                </a:cxn>
                <a:cxn ang="0">
                  <a:pos x="connsiteX12080" y="connsiteY12080"/>
                </a:cxn>
                <a:cxn ang="0">
                  <a:pos x="connsiteX12081" y="connsiteY12081"/>
                </a:cxn>
                <a:cxn ang="0">
                  <a:pos x="connsiteX12082" y="connsiteY12082"/>
                </a:cxn>
                <a:cxn ang="0">
                  <a:pos x="connsiteX12083" y="connsiteY12083"/>
                </a:cxn>
                <a:cxn ang="0">
                  <a:pos x="connsiteX12084" y="connsiteY12084"/>
                </a:cxn>
                <a:cxn ang="0">
                  <a:pos x="connsiteX12085" y="connsiteY12085"/>
                </a:cxn>
                <a:cxn ang="0">
                  <a:pos x="connsiteX12086" y="connsiteY12086"/>
                </a:cxn>
                <a:cxn ang="0">
                  <a:pos x="connsiteX12087" y="connsiteY12087"/>
                </a:cxn>
                <a:cxn ang="0">
                  <a:pos x="connsiteX12088" y="connsiteY12088"/>
                </a:cxn>
                <a:cxn ang="0">
                  <a:pos x="connsiteX12089" y="connsiteY12089"/>
                </a:cxn>
                <a:cxn ang="0">
                  <a:pos x="connsiteX12090" y="connsiteY12090"/>
                </a:cxn>
                <a:cxn ang="0">
                  <a:pos x="connsiteX12091" y="connsiteY12091"/>
                </a:cxn>
                <a:cxn ang="0">
                  <a:pos x="connsiteX12092" y="connsiteY12092"/>
                </a:cxn>
                <a:cxn ang="0">
                  <a:pos x="connsiteX12093" y="connsiteY12093"/>
                </a:cxn>
                <a:cxn ang="0">
                  <a:pos x="connsiteX12094" y="connsiteY12094"/>
                </a:cxn>
                <a:cxn ang="0">
                  <a:pos x="connsiteX12095" y="connsiteY12095"/>
                </a:cxn>
                <a:cxn ang="0">
                  <a:pos x="connsiteX12096" y="connsiteY12096"/>
                </a:cxn>
                <a:cxn ang="0">
                  <a:pos x="connsiteX12097" y="connsiteY12097"/>
                </a:cxn>
                <a:cxn ang="0">
                  <a:pos x="connsiteX12098" y="connsiteY12098"/>
                </a:cxn>
                <a:cxn ang="0">
                  <a:pos x="connsiteX12099" y="connsiteY12099"/>
                </a:cxn>
                <a:cxn ang="0">
                  <a:pos x="connsiteX12100" y="connsiteY12100"/>
                </a:cxn>
                <a:cxn ang="0">
                  <a:pos x="connsiteX12101" y="connsiteY12101"/>
                </a:cxn>
                <a:cxn ang="0">
                  <a:pos x="connsiteX12102" y="connsiteY12102"/>
                </a:cxn>
                <a:cxn ang="0">
                  <a:pos x="connsiteX12103" y="connsiteY12103"/>
                </a:cxn>
                <a:cxn ang="0">
                  <a:pos x="connsiteX12104" y="connsiteY12104"/>
                </a:cxn>
                <a:cxn ang="0">
                  <a:pos x="connsiteX12105" y="connsiteY12105"/>
                </a:cxn>
                <a:cxn ang="0">
                  <a:pos x="connsiteX12106" y="connsiteY12106"/>
                </a:cxn>
                <a:cxn ang="0">
                  <a:pos x="connsiteX12107" y="connsiteY12107"/>
                </a:cxn>
                <a:cxn ang="0">
                  <a:pos x="connsiteX12108" y="connsiteY12108"/>
                </a:cxn>
                <a:cxn ang="0">
                  <a:pos x="connsiteX12109" y="connsiteY12109"/>
                </a:cxn>
                <a:cxn ang="0">
                  <a:pos x="connsiteX12110" y="connsiteY12110"/>
                </a:cxn>
                <a:cxn ang="0">
                  <a:pos x="connsiteX12111" y="connsiteY12111"/>
                </a:cxn>
                <a:cxn ang="0">
                  <a:pos x="connsiteX12112" y="connsiteY12112"/>
                </a:cxn>
                <a:cxn ang="0">
                  <a:pos x="connsiteX12113" y="connsiteY12113"/>
                </a:cxn>
                <a:cxn ang="0">
                  <a:pos x="connsiteX12114" y="connsiteY12114"/>
                </a:cxn>
                <a:cxn ang="0">
                  <a:pos x="connsiteX12115" y="connsiteY12115"/>
                </a:cxn>
                <a:cxn ang="0">
                  <a:pos x="connsiteX12116" y="connsiteY12116"/>
                </a:cxn>
                <a:cxn ang="0">
                  <a:pos x="connsiteX12117" y="connsiteY12117"/>
                </a:cxn>
                <a:cxn ang="0">
                  <a:pos x="connsiteX12118" y="connsiteY12118"/>
                </a:cxn>
                <a:cxn ang="0">
                  <a:pos x="connsiteX12119" y="connsiteY12119"/>
                </a:cxn>
                <a:cxn ang="0">
                  <a:pos x="connsiteX12120" y="connsiteY12120"/>
                </a:cxn>
                <a:cxn ang="0">
                  <a:pos x="connsiteX12121" y="connsiteY12121"/>
                </a:cxn>
                <a:cxn ang="0">
                  <a:pos x="connsiteX12122" y="connsiteY12122"/>
                </a:cxn>
                <a:cxn ang="0">
                  <a:pos x="connsiteX12123" y="connsiteY12123"/>
                </a:cxn>
                <a:cxn ang="0">
                  <a:pos x="connsiteX12124" y="connsiteY12124"/>
                </a:cxn>
                <a:cxn ang="0">
                  <a:pos x="connsiteX12125" y="connsiteY12125"/>
                </a:cxn>
                <a:cxn ang="0">
                  <a:pos x="connsiteX12126" y="connsiteY12126"/>
                </a:cxn>
                <a:cxn ang="0">
                  <a:pos x="connsiteX12127" y="connsiteY12127"/>
                </a:cxn>
                <a:cxn ang="0">
                  <a:pos x="connsiteX12128" y="connsiteY12128"/>
                </a:cxn>
                <a:cxn ang="0">
                  <a:pos x="connsiteX12129" y="connsiteY12129"/>
                </a:cxn>
                <a:cxn ang="0">
                  <a:pos x="connsiteX12130" y="connsiteY12130"/>
                </a:cxn>
                <a:cxn ang="0">
                  <a:pos x="connsiteX12131" y="connsiteY12131"/>
                </a:cxn>
                <a:cxn ang="0">
                  <a:pos x="connsiteX12132" y="connsiteY12132"/>
                </a:cxn>
                <a:cxn ang="0">
                  <a:pos x="connsiteX12133" y="connsiteY12133"/>
                </a:cxn>
                <a:cxn ang="0">
                  <a:pos x="connsiteX12134" y="connsiteY12134"/>
                </a:cxn>
                <a:cxn ang="0">
                  <a:pos x="connsiteX12135" y="connsiteY12135"/>
                </a:cxn>
                <a:cxn ang="0">
                  <a:pos x="connsiteX12136" y="connsiteY12136"/>
                </a:cxn>
                <a:cxn ang="0">
                  <a:pos x="connsiteX12137" y="connsiteY12137"/>
                </a:cxn>
                <a:cxn ang="0">
                  <a:pos x="connsiteX12138" y="connsiteY12138"/>
                </a:cxn>
                <a:cxn ang="0">
                  <a:pos x="connsiteX12139" y="connsiteY12139"/>
                </a:cxn>
                <a:cxn ang="0">
                  <a:pos x="connsiteX12140" y="connsiteY12140"/>
                </a:cxn>
                <a:cxn ang="0">
                  <a:pos x="connsiteX12141" y="connsiteY12141"/>
                </a:cxn>
                <a:cxn ang="0">
                  <a:pos x="connsiteX12142" y="connsiteY12142"/>
                </a:cxn>
                <a:cxn ang="0">
                  <a:pos x="connsiteX12143" y="connsiteY12143"/>
                </a:cxn>
                <a:cxn ang="0">
                  <a:pos x="connsiteX12144" y="connsiteY12144"/>
                </a:cxn>
                <a:cxn ang="0">
                  <a:pos x="connsiteX12145" y="connsiteY12145"/>
                </a:cxn>
                <a:cxn ang="0">
                  <a:pos x="connsiteX12146" y="connsiteY12146"/>
                </a:cxn>
                <a:cxn ang="0">
                  <a:pos x="connsiteX12147" y="connsiteY12147"/>
                </a:cxn>
                <a:cxn ang="0">
                  <a:pos x="connsiteX12148" y="connsiteY12148"/>
                </a:cxn>
                <a:cxn ang="0">
                  <a:pos x="connsiteX12149" y="connsiteY12149"/>
                </a:cxn>
                <a:cxn ang="0">
                  <a:pos x="connsiteX12150" y="connsiteY12150"/>
                </a:cxn>
                <a:cxn ang="0">
                  <a:pos x="connsiteX12151" y="connsiteY12151"/>
                </a:cxn>
                <a:cxn ang="0">
                  <a:pos x="connsiteX12152" y="connsiteY12152"/>
                </a:cxn>
                <a:cxn ang="0">
                  <a:pos x="connsiteX12153" y="connsiteY12153"/>
                </a:cxn>
                <a:cxn ang="0">
                  <a:pos x="connsiteX12154" y="connsiteY12154"/>
                </a:cxn>
                <a:cxn ang="0">
                  <a:pos x="connsiteX12155" y="connsiteY12155"/>
                </a:cxn>
                <a:cxn ang="0">
                  <a:pos x="connsiteX12156" y="connsiteY12156"/>
                </a:cxn>
                <a:cxn ang="0">
                  <a:pos x="connsiteX12157" y="connsiteY12157"/>
                </a:cxn>
                <a:cxn ang="0">
                  <a:pos x="connsiteX12158" y="connsiteY12158"/>
                </a:cxn>
                <a:cxn ang="0">
                  <a:pos x="connsiteX12159" y="connsiteY12159"/>
                </a:cxn>
                <a:cxn ang="0">
                  <a:pos x="connsiteX12160" y="connsiteY12160"/>
                </a:cxn>
                <a:cxn ang="0">
                  <a:pos x="connsiteX12161" y="connsiteY12161"/>
                </a:cxn>
                <a:cxn ang="0">
                  <a:pos x="connsiteX12162" y="connsiteY12162"/>
                </a:cxn>
                <a:cxn ang="0">
                  <a:pos x="connsiteX12163" y="connsiteY12163"/>
                </a:cxn>
                <a:cxn ang="0">
                  <a:pos x="connsiteX12164" y="connsiteY12164"/>
                </a:cxn>
                <a:cxn ang="0">
                  <a:pos x="connsiteX12165" y="connsiteY12165"/>
                </a:cxn>
                <a:cxn ang="0">
                  <a:pos x="connsiteX12166" y="connsiteY12166"/>
                </a:cxn>
                <a:cxn ang="0">
                  <a:pos x="connsiteX12167" y="connsiteY12167"/>
                </a:cxn>
                <a:cxn ang="0">
                  <a:pos x="connsiteX12168" y="connsiteY12168"/>
                </a:cxn>
                <a:cxn ang="0">
                  <a:pos x="connsiteX12169" y="connsiteY12169"/>
                </a:cxn>
                <a:cxn ang="0">
                  <a:pos x="connsiteX12170" y="connsiteY12170"/>
                </a:cxn>
                <a:cxn ang="0">
                  <a:pos x="connsiteX12171" y="connsiteY12171"/>
                </a:cxn>
                <a:cxn ang="0">
                  <a:pos x="connsiteX12172" y="connsiteY12172"/>
                </a:cxn>
                <a:cxn ang="0">
                  <a:pos x="connsiteX12173" y="connsiteY12173"/>
                </a:cxn>
                <a:cxn ang="0">
                  <a:pos x="connsiteX12174" y="connsiteY12174"/>
                </a:cxn>
                <a:cxn ang="0">
                  <a:pos x="connsiteX12175" y="connsiteY12175"/>
                </a:cxn>
                <a:cxn ang="0">
                  <a:pos x="connsiteX12176" y="connsiteY12176"/>
                </a:cxn>
                <a:cxn ang="0">
                  <a:pos x="connsiteX12177" y="connsiteY12177"/>
                </a:cxn>
                <a:cxn ang="0">
                  <a:pos x="connsiteX12178" y="connsiteY12178"/>
                </a:cxn>
                <a:cxn ang="0">
                  <a:pos x="connsiteX12179" y="connsiteY12179"/>
                </a:cxn>
                <a:cxn ang="0">
                  <a:pos x="connsiteX12180" y="connsiteY12180"/>
                </a:cxn>
                <a:cxn ang="0">
                  <a:pos x="connsiteX12181" y="connsiteY12181"/>
                </a:cxn>
                <a:cxn ang="0">
                  <a:pos x="connsiteX12182" y="connsiteY12182"/>
                </a:cxn>
                <a:cxn ang="0">
                  <a:pos x="connsiteX12183" y="connsiteY12183"/>
                </a:cxn>
                <a:cxn ang="0">
                  <a:pos x="connsiteX12184" y="connsiteY12184"/>
                </a:cxn>
                <a:cxn ang="0">
                  <a:pos x="connsiteX12185" y="connsiteY12185"/>
                </a:cxn>
                <a:cxn ang="0">
                  <a:pos x="connsiteX12186" y="connsiteY12186"/>
                </a:cxn>
                <a:cxn ang="0">
                  <a:pos x="connsiteX12187" y="connsiteY12187"/>
                </a:cxn>
                <a:cxn ang="0">
                  <a:pos x="connsiteX12188" y="connsiteY12188"/>
                </a:cxn>
                <a:cxn ang="0">
                  <a:pos x="connsiteX12189" y="connsiteY12189"/>
                </a:cxn>
                <a:cxn ang="0">
                  <a:pos x="connsiteX12190" y="connsiteY12190"/>
                </a:cxn>
                <a:cxn ang="0">
                  <a:pos x="connsiteX12191" y="connsiteY12191"/>
                </a:cxn>
                <a:cxn ang="0">
                  <a:pos x="connsiteX12192" y="connsiteY12192"/>
                </a:cxn>
                <a:cxn ang="0">
                  <a:pos x="connsiteX12193" y="connsiteY12193"/>
                </a:cxn>
                <a:cxn ang="0">
                  <a:pos x="connsiteX12194" y="connsiteY12194"/>
                </a:cxn>
                <a:cxn ang="0">
                  <a:pos x="connsiteX12195" y="connsiteY12195"/>
                </a:cxn>
                <a:cxn ang="0">
                  <a:pos x="connsiteX12196" y="connsiteY12196"/>
                </a:cxn>
                <a:cxn ang="0">
                  <a:pos x="connsiteX12197" y="connsiteY12197"/>
                </a:cxn>
                <a:cxn ang="0">
                  <a:pos x="connsiteX12198" y="connsiteY12198"/>
                </a:cxn>
                <a:cxn ang="0">
                  <a:pos x="connsiteX12199" y="connsiteY12199"/>
                </a:cxn>
                <a:cxn ang="0">
                  <a:pos x="connsiteX12200" y="connsiteY12200"/>
                </a:cxn>
                <a:cxn ang="0">
                  <a:pos x="connsiteX12201" y="connsiteY12201"/>
                </a:cxn>
                <a:cxn ang="0">
                  <a:pos x="connsiteX12202" y="connsiteY12202"/>
                </a:cxn>
                <a:cxn ang="0">
                  <a:pos x="connsiteX12203" y="connsiteY12203"/>
                </a:cxn>
                <a:cxn ang="0">
                  <a:pos x="connsiteX12204" y="connsiteY12204"/>
                </a:cxn>
                <a:cxn ang="0">
                  <a:pos x="connsiteX12205" y="connsiteY12205"/>
                </a:cxn>
                <a:cxn ang="0">
                  <a:pos x="connsiteX12206" y="connsiteY12206"/>
                </a:cxn>
                <a:cxn ang="0">
                  <a:pos x="connsiteX12207" y="connsiteY12207"/>
                </a:cxn>
                <a:cxn ang="0">
                  <a:pos x="connsiteX12208" y="connsiteY12208"/>
                </a:cxn>
                <a:cxn ang="0">
                  <a:pos x="connsiteX12209" y="connsiteY12209"/>
                </a:cxn>
                <a:cxn ang="0">
                  <a:pos x="connsiteX12210" y="connsiteY12210"/>
                </a:cxn>
                <a:cxn ang="0">
                  <a:pos x="connsiteX12211" y="connsiteY12211"/>
                </a:cxn>
                <a:cxn ang="0">
                  <a:pos x="connsiteX12212" y="connsiteY12212"/>
                </a:cxn>
                <a:cxn ang="0">
                  <a:pos x="connsiteX12213" y="connsiteY12213"/>
                </a:cxn>
                <a:cxn ang="0">
                  <a:pos x="connsiteX12214" y="connsiteY12214"/>
                </a:cxn>
                <a:cxn ang="0">
                  <a:pos x="connsiteX12215" y="connsiteY12215"/>
                </a:cxn>
                <a:cxn ang="0">
                  <a:pos x="connsiteX12216" y="connsiteY12216"/>
                </a:cxn>
                <a:cxn ang="0">
                  <a:pos x="connsiteX12217" y="connsiteY12217"/>
                </a:cxn>
                <a:cxn ang="0">
                  <a:pos x="connsiteX12218" y="connsiteY12218"/>
                </a:cxn>
                <a:cxn ang="0">
                  <a:pos x="connsiteX12219" y="connsiteY12219"/>
                </a:cxn>
                <a:cxn ang="0">
                  <a:pos x="connsiteX12220" y="connsiteY12220"/>
                </a:cxn>
                <a:cxn ang="0">
                  <a:pos x="connsiteX12221" y="connsiteY12221"/>
                </a:cxn>
                <a:cxn ang="0">
                  <a:pos x="connsiteX12222" y="connsiteY12222"/>
                </a:cxn>
                <a:cxn ang="0">
                  <a:pos x="connsiteX12223" y="connsiteY12223"/>
                </a:cxn>
                <a:cxn ang="0">
                  <a:pos x="connsiteX12224" y="connsiteY12224"/>
                </a:cxn>
                <a:cxn ang="0">
                  <a:pos x="connsiteX12225" y="connsiteY12225"/>
                </a:cxn>
                <a:cxn ang="0">
                  <a:pos x="connsiteX12226" y="connsiteY12226"/>
                </a:cxn>
                <a:cxn ang="0">
                  <a:pos x="connsiteX12227" y="connsiteY12227"/>
                </a:cxn>
                <a:cxn ang="0">
                  <a:pos x="connsiteX12228" y="connsiteY12228"/>
                </a:cxn>
                <a:cxn ang="0">
                  <a:pos x="connsiteX12229" y="connsiteY12229"/>
                </a:cxn>
                <a:cxn ang="0">
                  <a:pos x="connsiteX12230" y="connsiteY12230"/>
                </a:cxn>
                <a:cxn ang="0">
                  <a:pos x="connsiteX12231" y="connsiteY12231"/>
                </a:cxn>
                <a:cxn ang="0">
                  <a:pos x="connsiteX12232" y="connsiteY12232"/>
                </a:cxn>
                <a:cxn ang="0">
                  <a:pos x="connsiteX12233" y="connsiteY12233"/>
                </a:cxn>
                <a:cxn ang="0">
                  <a:pos x="connsiteX12234" y="connsiteY12234"/>
                </a:cxn>
                <a:cxn ang="0">
                  <a:pos x="connsiteX12235" y="connsiteY12235"/>
                </a:cxn>
                <a:cxn ang="0">
                  <a:pos x="connsiteX12236" y="connsiteY12236"/>
                </a:cxn>
                <a:cxn ang="0">
                  <a:pos x="connsiteX12237" y="connsiteY12237"/>
                </a:cxn>
                <a:cxn ang="0">
                  <a:pos x="connsiteX12238" y="connsiteY12238"/>
                </a:cxn>
                <a:cxn ang="0">
                  <a:pos x="connsiteX12239" y="connsiteY12239"/>
                </a:cxn>
                <a:cxn ang="0">
                  <a:pos x="connsiteX12240" y="connsiteY12240"/>
                </a:cxn>
                <a:cxn ang="0">
                  <a:pos x="connsiteX12241" y="connsiteY12241"/>
                </a:cxn>
                <a:cxn ang="0">
                  <a:pos x="connsiteX12242" y="connsiteY12242"/>
                </a:cxn>
                <a:cxn ang="0">
                  <a:pos x="connsiteX12243" y="connsiteY12243"/>
                </a:cxn>
                <a:cxn ang="0">
                  <a:pos x="connsiteX12244" y="connsiteY12244"/>
                </a:cxn>
                <a:cxn ang="0">
                  <a:pos x="connsiteX12245" y="connsiteY12245"/>
                </a:cxn>
                <a:cxn ang="0">
                  <a:pos x="connsiteX12246" y="connsiteY12246"/>
                </a:cxn>
                <a:cxn ang="0">
                  <a:pos x="connsiteX12247" y="connsiteY12247"/>
                </a:cxn>
                <a:cxn ang="0">
                  <a:pos x="connsiteX12248" y="connsiteY12248"/>
                </a:cxn>
                <a:cxn ang="0">
                  <a:pos x="connsiteX12249" y="connsiteY12249"/>
                </a:cxn>
                <a:cxn ang="0">
                  <a:pos x="connsiteX12250" y="connsiteY12250"/>
                </a:cxn>
                <a:cxn ang="0">
                  <a:pos x="connsiteX12251" y="connsiteY12251"/>
                </a:cxn>
                <a:cxn ang="0">
                  <a:pos x="connsiteX12252" y="connsiteY12252"/>
                </a:cxn>
                <a:cxn ang="0">
                  <a:pos x="connsiteX12253" y="connsiteY12253"/>
                </a:cxn>
                <a:cxn ang="0">
                  <a:pos x="connsiteX12254" y="connsiteY12254"/>
                </a:cxn>
                <a:cxn ang="0">
                  <a:pos x="connsiteX12255" y="connsiteY12255"/>
                </a:cxn>
                <a:cxn ang="0">
                  <a:pos x="connsiteX12256" y="connsiteY12256"/>
                </a:cxn>
                <a:cxn ang="0">
                  <a:pos x="connsiteX12257" y="connsiteY12257"/>
                </a:cxn>
                <a:cxn ang="0">
                  <a:pos x="connsiteX12258" y="connsiteY12258"/>
                </a:cxn>
                <a:cxn ang="0">
                  <a:pos x="connsiteX12259" y="connsiteY12259"/>
                </a:cxn>
                <a:cxn ang="0">
                  <a:pos x="connsiteX12260" y="connsiteY12260"/>
                </a:cxn>
                <a:cxn ang="0">
                  <a:pos x="connsiteX12261" y="connsiteY12261"/>
                </a:cxn>
                <a:cxn ang="0">
                  <a:pos x="connsiteX12262" y="connsiteY12262"/>
                </a:cxn>
                <a:cxn ang="0">
                  <a:pos x="connsiteX12263" y="connsiteY12263"/>
                </a:cxn>
                <a:cxn ang="0">
                  <a:pos x="connsiteX12264" y="connsiteY12264"/>
                </a:cxn>
                <a:cxn ang="0">
                  <a:pos x="connsiteX12265" y="connsiteY12265"/>
                </a:cxn>
                <a:cxn ang="0">
                  <a:pos x="connsiteX12266" y="connsiteY12266"/>
                </a:cxn>
                <a:cxn ang="0">
                  <a:pos x="connsiteX12267" y="connsiteY12267"/>
                </a:cxn>
                <a:cxn ang="0">
                  <a:pos x="connsiteX12268" y="connsiteY12268"/>
                </a:cxn>
                <a:cxn ang="0">
                  <a:pos x="connsiteX12269" y="connsiteY12269"/>
                </a:cxn>
                <a:cxn ang="0">
                  <a:pos x="connsiteX12270" y="connsiteY12270"/>
                </a:cxn>
                <a:cxn ang="0">
                  <a:pos x="connsiteX12271" y="connsiteY12271"/>
                </a:cxn>
                <a:cxn ang="0">
                  <a:pos x="connsiteX12272" y="connsiteY12272"/>
                </a:cxn>
                <a:cxn ang="0">
                  <a:pos x="connsiteX12273" y="connsiteY12273"/>
                </a:cxn>
                <a:cxn ang="0">
                  <a:pos x="connsiteX12274" y="connsiteY12274"/>
                </a:cxn>
                <a:cxn ang="0">
                  <a:pos x="connsiteX12275" y="connsiteY12275"/>
                </a:cxn>
                <a:cxn ang="0">
                  <a:pos x="connsiteX12276" y="connsiteY12276"/>
                </a:cxn>
                <a:cxn ang="0">
                  <a:pos x="connsiteX12277" y="connsiteY12277"/>
                </a:cxn>
                <a:cxn ang="0">
                  <a:pos x="connsiteX12278" y="connsiteY12278"/>
                </a:cxn>
                <a:cxn ang="0">
                  <a:pos x="connsiteX12279" y="connsiteY12279"/>
                </a:cxn>
                <a:cxn ang="0">
                  <a:pos x="connsiteX12280" y="connsiteY12280"/>
                </a:cxn>
                <a:cxn ang="0">
                  <a:pos x="connsiteX12281" y="connsiteY12281"/>
                </a:cxn>
                <a:cxn ang="0">
                  <a:pos x="connsiteX12282" y="connsiteY12282"/>
                </a:cxn>
                <a:cxn ang="0">
                  <a:pos x="connsiteX12283" y="connsiteY12283"/>
                </a:cxn>
                <a:cxn ang="0">
                  <a:pos x="connsiteX12284" y="connsiteY12284"/>
                </a:cxn>
                <a:cxn ang="0">
                  <a:pos x="connsiteX12285" y="connsiteY12285"/>
                </a:cxn>
                <a:cxn ang="0">
                  <a:pos x="connsiteX12286" y="connsiteY12286"/>
                </a:cxn>
                <a:cxn ang="0">
                  <a:pos x="connsiteX12287" y="connsiteY12287"/>
                </a:cxn>
                <a:cxn ang="0">
                  <a:pos x="connsiteX12288" y="connsiteY12288"/>
                </a:cxn>
                <a:cxn ang="0">
                  <a:pos x="connsiteX12289" y="connsiteY12289"/>
                </a:cxn>
                <a:cxn ang="0">
                  <a:pos x="connsiteX12290" y="connsiteY12290"/>
                </a:cxn>
                <a:cxn ang="0">
                  <a:pos x="connsiteX12291" y="connsiteY12291"/>
                </a:cxn>
                <a:cxn ang="0">
                  <a:pos x="connsiteX12292" y="connsiteY12292"/>
                </a:cxn>
                <a:cxn ang="0">
                  <a:pos x="connsiteX12293" y="connsiteY12293"/>
                </a:cxn>
                <a:cxn ang="0">
                  <a:pos x="connsiteX12294" y="connsiteY12294"/>
                </a:cxn>
                <a:cxn ang="0">
                  <a:pos x="connsiteX12295" y="connsiteY12295"/>
                </a:cxn>
                <a:cxn ang="0">
                  <a:pos x="connsiteX12296" y="connsiteY12296"/>
                </a:cxn>
                <a:cxn ang="0">
                  <a:pos x="connsiteX12297" y="connsiteY12297"/>
                </a:cxn>
                <a:cxn ang="0">
                  <a:pos x="connsiteX12298" y="connsiteY12298"/>
                </a:cxn>
                <a:cxn ang="0">
                  <a:pos x="connsiteX12299" y="connsiteY12299"/>
                </a:cxn>
                <a:cxn ang="0">
                  <a:pos x="connsiteX12300" y="connsiteY12300"/>
                </a:cxn>
                <a:cxn ang="0">
                  <a:pos x="connsiteX12301" y="connsiteY12301"/>
                </a:cxn>
                <a:cxn ang="0">
                  <a:pos x="connsiteX12302" y="connsiteY12302"/>
                </a:cxn>
                <a:cxn ang="0">
                  <a:pos x="connsiteX12303" y="connsiteY12303"/>
                </a:cxn>
                <a:cxn ang="0">
                  <a:pos x="connsiteX12304" y="connsiteY12304"/>
                </a:cxn>
                <a:cxn ang="0">
                  <a:pos x="connsiteX12305" y="connsiteY12305"/>
                </a:cxn>
                <a:cxn ang="0">
                  <a:pos x="connsiteX12306" y="connsiteY12306"/>
                </a:cxn>
                <a:cxn ang="0">
                  <a:pos x="connsiteX12307" y="connsiteY12307"/>
                </a:cxn>
                <a:cxn ang="0">
                  <a:pos x="connsiteX12308" y="connsiteY12308"/>
                </a:cxn>
                <a:cxn ang="0">
                  <a:pos x="connsiteX12309" y="connsiteY12309"/>
                </a:cxn>
                <a:cxn ang="0">
                  <a:pos x="connsiteX12310" y="connsiteY12310"/>
                </a:cxn>
                <a:cxn ang="0">
                  <a:pos x="connsiteX12311" y="connsiteY12311"/>
                </a:cxn>
                <a:cxn ang="0">
                  <a:pos x="connsiteX12312" y="connsiteY12312"/>
                </a:cxn>
                <a:cxn ang="0">
                  <a:pos x="connsiteX12313" y="connsiteY12313"/>
                </a:cxn>
                <a:cxn ang="0">
                  <a:pos x="connsiteX12314" y="connsiteY12314"/>
                </a:cxn>
                <a:cxn ang="0">
                  <a:pos x="connsiteX12315" y="connsiteY12315"/>
                </a:cxn>
                <a:cxn ang="0">
                  <a:pos x="connsiteX12316" y="connsiteY12316"/>
                </a:cxn>
                <a:cxn ang="0">
                  <a:pos x="connsiteX12317" y="connsiteY12317"/>
                </a:cxn>
                <a:cxn ang="0">
                  <a:pos x="connsiteX12318" y="connsiteY12318"/>
                </a:cxn>
                <a:cxn ang="0">
                  <a:pos x="connsiteX12319" y="connsiteY12319"/>
                </a:cxn>
                <a:cxn ang="0">
                  <a:pos x="connsiteX12320" y="connsiteY12320"/>
                </a:cxn>
                <a:cxn ang="0">
                  <a:pos x="connsiteX12321" y="connsiteY12321"/>
                </a:cxn>
                <a:cxn ang="0">
                  <a:pos x="connsiteX12322" y="connsiteY12322"/>
                </a:cxn>
                <a:cxn ang="0">
                  <a:pos x="connsiteX12323" y="connsiteY12323"/>
                </a:cxn>
                <a:cxn ang="0">
                  <a:pos x="connsiteX12324" y="connsiteY12324"/>
                </a:cxn>
                <a:cxn ang="0">
                  <a:pos x="connsiteX12325" y="connsiteY12325"/>
                </a:cxn>
                <a:cxn ang="0">
                  <a:pos x="connsiteX12326" y="connsiteY12326"/>
                </a:cxn>
                <a:cxn ang="0">
                  <a:pos x="connsiteX12327" y="connsiteY12327"/>
                </a:cxn>
                <a:cxn ang="0">
                  <a:pos x="connsiteX12328" y="connsiteY12328"/>
                </a:cxn>
                <a:cxn ang="0">
                  <a:pos x="connsiteX12329" y="connsiteY12329"/>
                </a:cxn>
                <a:cxn ang="0">
                  <a:pos x="connsiteX12330" y="connsiteY12330"/>
                </a:cxn>
                <a:cxn ang="0">
                  <a:pos x="connsiteX12331" y="connsiteY12331"/>
                </a:cxn>
                <a:cxn ang="0">
                  <a:pos x="connsiteX12332" y="connsiteY12332"/>
                </a:cxn>
                <a:cxn ang="0">
                  <a:pos x="connsiteX12333" y="connsiteY12333"/>
                </a:cxn>
                <a:cxn ang="0">
                  <a:pos x="connsiteX12334" y="connsiteY12334"/>
                </a:cxn>
                <a:cxn ang="0">
                  <a:pos x="connsiteX12335" y="connsiteY12335"/>
                </a:cxn>
                <a:cxn ang="0">
                  <a:pos x="connsiteX12336" y="connsiteY12336"/>
                </a:cxn>
                <a:cxn ang="0">
                  <a:pos x="connsiteX12337" y="connsiteY12337"/>
                </a:cxn>
                <a:cxn ang="0">
                  <a:pos x="connsiteX12338" y="connsiteY12338"/>
                </a:cxn>
                <a:cxn ang="0">
                  <a:pos x="connsiteX12339" y="connsiteY12339"/>
                </a:cxn>
                <a:cxn ang="0">
                  <a:pos x="connsiteX12340" y="connsiteY12340"/>
                </a:cxn>
                <a:cxn ang="0">
                  <a:pos x="connsiteX12341" y="connsiteY12341"/>
                </a:cxn>
                <a:cxn ang="0">
                  <a:pos x="connsiteX12342" y="connsiteY12342"/>
                </a:cxn>
                <a:cxn ang="0">
                  <a:pos x="connsiteX12343" y="connsiteY12343"/>
                </a:cxn>
                <a:cxn ang="0">
                  <a:pos x="connsiteX12344" y="connsiteY12344"/>
                </a:cxn>
                <a:cxn ang="0">
                  <a:pos x="connsiteX12345" y="connsiteY12345"/>
                </a:cxn>
                <a:cxn ang="0">
                  <a:pos x="connsiteX12346" y="connsiteY12346"/>
                </a:cxn>
                <a:cxn ang="0">
                  <a:pos x="connsiteX12347" y="connsiteY12347"/>
                </a:cxn>
                <a:cxn ang="0">
                  <a:pos x="connsiteX12348" y="connsiteY12348"/>
                </a:cxn>
                <a:cxn ang="0">
                  <a:pos x="connsiteX12349" y="connsiteY12349"/>
                </a:cxn>
                <a:cxn ang="0">
                  <a:pos x="connsiteX12350" y="connsiteY12350"/>
                </a:cxn>
                <a:cxn ang="0">
                  <a:pos x="connsiteX12351" y="connsiteY12351"/>
                </a:cxn>
                <a:cxn ang="0">
                  <a:pos x="connsiteX12352" y="connsiteY12352"/>
                </a:cxn>
                <a:cxn ang="0">
                  <a:pos x="connsiteX12353" y="connsiteY12353"/>
                </a:cxn>
                <a:cxn ang="0">
                  <a:pos x="connsiteX12354" y="connsiteY12354"/>
                </a:cxn>
                <a:cxn ang="0">
                  <a:pos x="connsiteX12355" y="connsiteY12355"/>
                </a:cxn>
                <a:cxn ang="0">
                  <a:pos x="connsiteX12356" y="connsiteY12356"/>
                </a:cxn>
                <a:cxn ang="0">
                  <a:pos x="connsiteX12357" y="connsiteY12357"/>
                </a:cxn>
                <a:cxn ang="0">
                  <a:pos x="connsiteX12358" y="connsiteY12358"/>
                </a:cxn>
                <a:cxn ang="0">
                  <a:pos x="connsiteX12359" y="connsiteY12359"/>
                </a:cxn>
                <a:cxn ang="0">
                  <a:pos x="connsiteX12360" y="connsiteY12360"/>
                </a:cxn>
                <a:cxn ang="0">
                  <a:pos x="connsiteX12361" y="connsiteY12361"/>
                </a:cxn>
                <a:cxn ang="0">
                  <a:pos x="connsiteX12362" y="connsiteY12362"/>
                </a:cxn>
                <a:cxn ang="0">
                  <a:pos x="connsiteX12363" y="connsiteY12363"/>
                </a:cxn>
                <a:cxn ang="0">
                  <a:pos x="connsiteX12364" y="connsiteY12364"/>
                </a:cxn>
                <a:cxn ang="0">
                  <a:pos x="connsiteX12365" y="connsiteY12365"/>
                </a:cxn>
                <a:cxn ang="0">
                  <a:pos x="connsiteX12366" y="connsiteY12366"/>
                </a:cxn>
                <a:cxn ang="0">
                  <a:pos x="connsiteX12367" y="connsiteY12367"/>
                </a:cxn>
                <a:cxn ang="0">
                  <a:pos x="connsiteX12368" y="connsiteY12368"/>
                </a:cxn>
                <a:cxn ang="0">
                  <a:pos x="connsiteX12369" y="connsiteY12369"/>
                </a:cxn>
                <a:cxn ang="0">
                  <a:pos x="connsiteX12370" y="connsiteY12370"/>
                </a:cxn>
                <a:cxn ang="0">
                  <a:pos x="connsiteX12371" y="connsiteY12371"/>
                </a:cxn>
                <a:cxn ang="0">
                  <a:pos x="connsiteX12372" y="connsiteY12372"/>
                </a:cxn>
                <a:cxn ang="0">
                  <a:pos x="connsiteX12373" y="connsiteY12373"/>
                </a:cxn>
                <a:cxn ang="0">
                  <a:pos x="connsiteX12374" y="connsiteY12374"/>
                </a:cxn>
                <a:cxn ang="0">
                  <a:pos x="connsiteX12375" y="connsiteY12375"/>
                </a:cxn>
                <a:cxn ang="0">
                  <a:pos x="connsiteX12376" y="connsiteY12376"/>
                </a:cxn>
                <a:cxn ang="0">
                  <a:pos x="connsiteX12377" y="connsiteY12377"/>
                </a:cxn>
                <a:cxn ang="0">
                  <a:pos x="connsiteX12378" y="connsiteY12378"/>
                </a:cxn>
                <a:cxn ang="0">
                  <a:pos x="connsiteX12379" y="connsiteY12379"/>
                </a:cxn>
                <a:cxn ang="0">
                  <a:pos x="connsiteX12380" y="connsiteY12380"/>
                </a:cxn>
                <a:cxn ang="0">
                  <a:pos x="connsiteX12381" y="connsiteY12381"/>
                </a:cxn>
                <a:cxn ang="0">
                  <a:pos x="connsiteX12382" y="connsiteY12382"/>
                </a:cxn>
                <a:cxn ang="0">
                  <a:pos x="connsiteX12383" y="connsiteY12383"/>
                </a:cxn>
                <a:cxn ang="0">
                  <a:pos x="connsiteX12384" y="connsiteY12384"/>
                </a:cxn>
                <a:cxn ang="0">
                  <a:pos x="connsiteX12385" y="connsiteY12385"/>
                </a:cxn>
                <a:cxn ang="0">
                  <a:pos x="connsiteX12386" y="connsiteY12386"/>
                </a:cxn>
                <a:cxn ang="0">
                  <a:pos x="connsiteX12387" y="connsiteY12387"/>
                </a:cxn>
                <a:cxn ang="0">
                  <a:pos x="connsiteX12388" y="connsiteY12388"/>
                </a:cxn>
                <a:cxn ang="0">
                  <a:pos x="connsiteX12389" y="connsiteY12389"/>
                </a:cxn>
                <a:cxn ang="0">
                  <a:pos x="connsiteX12390" y="connsiteY12390"/>
                </a:cxn>
                <a:cxn ang="0">
                  <a:pos x="connsiteX12391" y="connsiteY12391"/>
                </a:cxn>
                <a:cxn ang="0">
                  <a:pos x="connsiteX12392" y="connsiteY12392"/>
                </a:cxn>
                <a:cxn ang="0">
                  <a:pos x="connsiteX12393" y="connsiteY12393"/>
                </a:cxn>
                <a:cxn ang="0">
                  <a:pos x="connsiteX12394" y="connsiteY12394"/>
                </a:cxn>
                <a:cxn ang="0">
                  <a:pos x="connsiteX12395" y="connsiteY12395"/>
                </a:cxn>
                <a:cxn ang="0">
                  <a:pos x="connsiteX12396" y="connsiteY12396"/>
                </a:cxn>
                <a:cxn ang="0">
                  <a:pos x="connsiteX12397" y="connsiteY12397"/>
                </a:cxn>
                <a:cxn ang="0">
                  <a:pos x="connsiteX12398" y="connsiteY12398"/>
                </a:cxn>
                <a:cxn ang="0">
                  <a:pos x="connsiteX12399" y="connsiteY12399"/>
                </a:cxn>
                <a:cxn ang="0">
                  <a:pos x="connsiteX12400" y="connsiteY12400"/>
                </a:cxn>
                <a:cxn ang="0">
                  <a:pos x="connsiteX12401" y="connsiteY12401"/>
                </a:cxn>
                <a:cxn ang="0">
                  <a:pos x="connsiteX12402" y="connsiteY12402"/>
                </a:cxn>
                <a:cxn ang="0">
                  <a:pos x="connsiteX12403" y="connsiteY12403"/>
                </a:cxn>
                <a:cxn ang="0">
                  <a:pos x="connsiteX12404" y="connsiteY12404"/>
                </a:cxn>
                <a:cxn ang="0">
                  <a:pos x="connsiteX12405" y="connsiteY12405"/>
                </a:cxn>
                <a:cxn ang="0">
                  <a:pos x="connsiteX12406" y="connsiteY12406"/>
                </a:cxn>
                <a:cxn ang="0">
                  <a:pos x="connsiteX12407" y="connsiteY12407"/>
                </a:cxn>
                <a:cxn ang="0">
                  <a:pos x="connsiteX12408" y="connsiteY12408"/>
                </a:cxn>
                <a:cxn ang="0">
                  <a:pos x="connsiteX12409" y="connsiteY12409"/>
                </a:cxn>
                <a:cxn ang="0">
                  <a:pos x="connsiteX12410" y="connsiteY12410"/>
                </a:cxn>
                <a:cxn ang="0">
                  <a:pos x="connsiteX12411" y="connsiteY12411"/>
                </a:cxn>
                <a:cxn ang="0">
                  <a:pos x="connsiteX12412" y="connsiteY12412"/>
                </a:cxn>
                <a:cxn ang="0">
                  <a:pos x="connsiteX12413" y="connsiteY12413"/>
                </a:cxn>
                <a:cxn ang="0">
                  <a:pos x="connsiteX12414" y="connsiteY12414"/>
                </a:cxn>
                <a:cxn ang="0">
                  <a:pos x="connsiteX12415" y="connsiteY12415"/>
                </a:cxn>
                <a:cxn ang="0">
                  <a:pos x="connsiteX12416" y="connsiteY12416"/>
                </a:cxn>
                <a:cxn ang="0">
                  <a:pos x="connsiteX12417" y="connsiteY12417"/>
                </a:cxn>
                <a:cxn ang="0">
                  <a:pos x="connsiteX12418" y="connsiteY12418"/>
                </a:cxn>
                <a:cxn ang="0">
                  <a:pos x="connsiteX12419" y="connsiteY12419"/>
                </a:cxn>
                <a:cxn ang="0">
                  <a:pos x="connsiteX12420" y="connsiteY12420"/>
                </a:cxn>
                <a:cxn ang="0">
                  <a:pos x="connsiteX12421" y="connsiteY12421"/>
                </a:cxn>
                <a:cxn ang="0">
                  <a:pos x="connsiteX12422" y="connsiteY12422"/>
                </a:cxn>
                <a:cxn ang="0">
                  <a:pos x="connsiteX12423" y="connsiteY12423"/>
                </a:cxn>
                <a:cxn ang="0">
                  <a:pos x="connsiteX12424" y="connsiteY12424"/>
                </a:cxn>
                <a:cxn ang="0">
                  <a:pos x="connsiteX12425" y="connsiteY12425"/>
                </a:cxn>
                <a:cxn ang="0">
                  <a:pos x="connsiteX12426" y="connsiteY12426"/>
                </a:cxn>
                <a:cxn ang="0">
                  <a:pos x="connsiteX12427" y="connsiteY12427"/>
                </a:cxn>
                <a:cxn ang="0">
                  <a:pos x="connsiteX12428" y="connsiteY12428"/>
                </a:cxn>
                <a:cxn ang="0">
                  <a:pos x="connsiteX12429" y="connsiteY12429"/>
                </a:cxn>
                <a:cxn ang="0">
                  <a:pos x="connsiteX12430" y="connsiteY12430"/>
                </a:cxn>
                <a:cxn ang="0">
                  <a:pos x="connsiteX12431" y="connsiteY12431"/>
                </a:cxn>
                <a:cxn ang="0">
                  <a:pos x="connsiteX12432" y="connsiteY12432"/>
                </a:cxn>
                <a:cxn ang="0">
                  <a:pos x="connsiteX12433" y="connsiteY12433"/>
                </a:cxn>
                <a:cxn ang="0">
                  <a:pos x="connsiteX12434" y="connsiteY12434"/>
                </a:cxn>
                <a:cxn ang="0">
                  <a:pos x="connsiteX12435" y="connsiteY12435"/>
                </a:cxn>
                <a:cxn ang="0">
                  <a:pos x="connsiteX12436" y="connsiteY12436"/>
                </a:cxn>
                <a:cxn ang="0">
                  <a:pos x="connsiteX12437" y="connsiteY12437"/>
                </a:cxn>
                <a:cxn ang="0">
                  <a:pos x="connsiteX12438" y="connsiteY12438"/>
                </a:cxn>
                <a:cxn ang="0">
                  <a:pos x="connsiteX12439" y="connsiteY12439"/>
                </a:cxn>
                <a:cxn ang="0">
                  <a:pos x="connsiteX12440" y="connsiteY12440"/>
                </a:cxn>
                <a:cxn ang="0">
                  <a:pos x="connsiteX12441" y="connsiteY12441"/>
                </a:cxn>
                <a:cxn ang="0">
                  <a:pos x="connsiteX12442" y="connsiteY12442"/>
                </a:cxn>
                <a:cxn ang="0">
                  <a:pos x="connsiteX12443" y="connsiteY12443"/>
                </a:cxn>
                <a:cxn ang="0">
                  <a:pos x="connsiteX12444" y="connsiteY12444"/>
                </a:cxn>
                <a:cxn ang="0">
                  <a:pos x="connsiteX12445" y="connsiteY12445"/>
                </a:cxn>
                <a:cxn ang="0">
                  <a:pos x="connsiteX12446" y="connsiteY12446"/>
                </a:cxn>
                <a:cxn ang="0">
                  <a:pos x="connsiteX12447" y="connsiteY12447"/>
                </a:cxn>
                <a:cxn ang="0">
                  <a:pos x="connsiteX12448" y="connsiteY12448"/>
                </a:cxn>
                <a:cxn ang="0">
                  <a:pos x="connsiteX12449" y="connsiteY12449"/>
                </a:cxn>
                <a:cxn ang="0">
                  <a:pos x="connsiteX12450" y="connsiteY12450"/>
                </a:cxn>
                <a:cxn ang="0">
                  <a:pos x="connsiteX12451" y="connsiteY12451"/>
                </a:cxn>
                <a:cxn ang="0">
                  <a:pos x="connsiteX12452" y="connsiteY12452"/>
                </a:cxn>
                <a:cxn ang="0">
                  <a:pos x="connsiteX12453" y="connsiteY12453"/>
                </a:cxn>
                <a:cxn ang="0">
                  <a:pos x="connsiteX12454" y="connsiteY12454"/>
                </a:cxn>
                <a:cxn ang="0">
                  <a:pos x="connsiteX12455" y="connsiteY12455"/>
                </a:cxn>
                <a:cxn ang="0">
                  <a:pos x="connsiteX12456" y="connsiteY12456"/>
                </a:cxn>
                <a:cxn ang="0">
                  <a:pos x="connsiteX12457" y="connsiteY12457"/>
                </a:cxn>
                <a:cxn ang="0">
                  <a:pos x="connsiteX12458" y="connsiteY12458"/>
                </a:cxn>
                <a:cxn ang="0">
                  <a:pos x="connsiteX12459" y="connsiteY12459"/>
                </a:cxn>
                <a:cxn ang="0">
                  <a:pos x="connsiteX12460" y="connsiteY12460"/>
                </a:cxn>
                <a:cxn ang="0">
                  <a:pos x="connsiteX12461" y="connsiteY12461"/>
                </a:cxn>
                <a:cxn ang="0">
                  <a:pos x="connsiteX12462" y="connsiteY12462"/>
                </a:cxn>
                <a:cxn ang="0">
                  <a:pos x="connsiteX12463" y="connsiteY12463"/>
                </a:cxn>
                <a:cxn ang="0">
                  <a:pos x="connsiteX12464" y="connsiteY12464"/>
                </a:cxn>
                <a:cxn ang="0">
                  <a:pos x="connsiteX12465" y="connsiteY12465"/>
                </a:cxn>
                <a:cxn ang="0">
                  <a:pos x="connsiteX12466" y="connsiteY12466"/>
                </a:cxn>
                <a:cxn ang="0">
                  <a:pos x="connsiteX12467" y="connsiteY12467"/>
                </a:cxn>
                <a:cxn ang="0">
                  <a:pos x="connsiteX12468" y="connsiteY12468"/>
                </a:cxn>
                <a:cxn ang="0">
                  <a:pos x="connsiteX12469" y="connsiteY12469"/>
                </a:cxn>
                <a:cxn ang="0">
                  <a:pos x="connsiteX12470" y="connsiteY12470"/>
                </a:cxn>
                <a:cxn ang="0">
                  <a:pos x="connsiteX12471" y="connsiteY12471"/>
                </a:cxn>
                <a:cxn ang="0">
                  <a:pos x="connsiteX12472" y="connsiteY12472"/>
                </a:cxn>
                <a:cxn ang="0">
                  <a:pos x="connsiteX12473" y="connsiteY12473"/>
                </a:cxn>
                <a:cxn ang="0">
                  <a:pos x="connsiteX12474" y="connsiteY12474"/>
                </a:cxn>
                <a:cxn ang="0">
                  <a:pos x="connsiteX12475" y="connsiteY12475"/>
                </a:cxn>
                <a:cxn ang="0">
                  <a:pos x="connsiteX12476" y="connsiteY12476"/>
                </a:cxn>
                <a:cxn ang="0">
                  <a:pos x="connsiteX12477" y="connsiteY12477"/>
                </a:cxn>
                <a:cxn ang="0">
                  <a:pos x="connsiteX12478" y="connsiteY12478"/>
                </a:cxn>
                <a:cxn ang="0">
                  <a:pos x="connsiteX12479" y="connsiteY12479"/>
                </a:cxn>
                <a:cxn ang="0">
                  <a:pos x="connsiteX12480" y="connsiteY12480"/>
                </a:cxn>
                <a:cxn ang="0">
                  <a:pos x="connsiteX12481" y="connsiteY12481"/>
                </a:cxn>
                <a:cxn ang="0">
                  <a:pos x="connsiteX12482" y="connsiteY12482"/>
                </a:cxn>
                <a:cxn ang="0">
                  <a:pos x="connsiteX12483" y="connsiteY12483"/>
                </a:cxn>
                <a:cxn ang="0">
                  <a:pos x="connsiteX12484" y="connsiteY12484"/>
                </a:cxn>
                <a:cxn ang="0">
                  <a:pos x="connsiteX12485" y="connsiteY12485"/>
                </a:cxn>
                <a:cxn ang="0">
                  <a:pos x="connsiteX12486" y="connsiteY12486"/>
                </a:cxn>
                <a:cxn ang="0">
                  <a:pos x="connsiteX12487" y="connsiteY12487"/>
                </a:cxn>
                <a:cxn ang="0">
                  <a:pos x="connsiteX12488" y="connsiteY12488"/>
                </a:cxn>
                <a:cxn ang="0">
                  <a:pos x="connsiteX12489" y="connsiteY12489"/>
                </a:cxn>
                <a:cxn ang="0">
                  <a:pos x="connsiteX12490" y="connsiteY12490"/>
                </a:cxn>
                <a:cxn ang="0">
                  <a:pos x="connsiteX12491" y="connsiteY12491"/>
                </a:cxn>
                <a:cxn ang="0">
                  <a:pos x="connsiteX12492" y="connsiteY12492"/>
                </a:cxn>
                <a:cxn ang="0">
                  <a:pos x="connsiteX12493" y="connsiteY12493"/>
                </a:cxn>
                <a:cxn ang="0">
                  <a:pos x="connsiteX12494" y="connsiteY12494"/>
                </a:cxn>
                <a:cxn ang="0">
                  <a:pos x="connsiteX12495" y="connsiteY12495"/>
                </a:cxn>
                <a:cxn ang="0">
                  <a:pos x="connsiteX12496" y="connsiteY12496"/>
                </a:cxn>
                <a:cxn ang="0">
                  <a:pos x="connsiteX12497" y="connsiteY12497"/>
                </a:cxn>
                <a:cxn ang="0">
                  <a:pos x="connsiteX12498" y="connsiteY12498"/>
                </a:cxn>
                <a:cxn ang="0">
                  <a:pos x="connsiteX12499" y="connsiteY12499"/>
                </a:cxn>
                <a:cxn ang="0">
                  <a:pos x="connsiteX12500" y="connsiteY12500"/>
                </a:cxn>
                <a:cxn ang="0">
                  <a:pos x="connsiteX12501" y="connsiteY12501"/>
                </a:cxn>
                <a:cxn ang="0">
                  <a:pos x="connsiteX12502" y="connsiteY12502"/>
                </a:cxn>
                <a:cxn ang="0">
                  <a:pos x="connsiteX12503" y="connsiteY12503"/>
                </a:cxn>
                <a:cxn ang="0">
                  <a:pos x="connsiteX12504" y="connsiteY12504"/>
                </a:cxn>
                <a:cxn ang="0">
                  <a:pos x="connsiteX12505" y="connsiteY12505"/>
                </a:cxn>
                <a:cxn ang="0">
                  <a:pos x="connsiteX12506" y="connsiteY12506"/>
                </a:cxn>
                <a:cxn ang="0">
                  <a:pos x="connsiteX12507" y="connsiteY12507"/>
                </a:cxn>
                <a:cxn ang="0">
                  <a:pos x="connsiteX12508" y="connsiteY12508"/>
                </a:cxn>
                <a:cxn ang="0">
                  <a:pos x="connsiteX12509" y="connsiteY12509"/>
                </a:cxn>
                <a:cxn ang="0">
                  <a:pos x="connsiteX12510" y="connsiteY12510"/>
                </a:cxn>
                <a:cxn ang="0">
                  <a:pos x="connsiteX12511" y="connsiteY12511"/>
                </a:cxn>
                <a:cxn ang="0">
                  <a:pos x="connsiteX12512" y="connsiteY12512"/>
                </a:cxn>
                <a:cxn ang="0">
                  <a:pos x="connsiteX12513" y="connsiteY12513"/>
                </a:cxn>
                <a:cxn ang="0">
                  <a:pos x="connsiteX12514" y="connsiteY12514"/>
                </a:cxn>
                <a:cxn ang="0">
                  <a:pos x="connsiteX12515" y="connsiteY12515"/>
                </a:cxn>
                <a:cxn ang="0">
                  <a:pos x="connsiteX12516" y="connsiteY12516"/>
                </a:cxn>
                <a:cxn ang="0">
                  <a:pos x="connsiteX12517" y="connsiteY12517"/>
                </a:cxn>
                <a:cxn ang="0">
                  <a:pos x="connsiteX12518" y="connsiteY12518"/>
                </a:cxn>
                <a:cxn ang="0">
                  <a:pos x="connsiteX12519" y="connsiteY12519"/>
                </a:cxn>
                <a:cxn ang="0">
                  <a:pos x="connsiteX12520" y="connsiteY12520"/>
                </a:cxn>
                <a:cxn ang="0">
                  <a:pos x="connsiteX12521" y="connsiteY12521"/>
                </a:cxn>
                <a:cxn ang="0">
                  <a:pos x="connsiteX12522" y="connsiteY12522"/>
                </a:cxn>
                <a:cxn ang="0">
                  <a:pos x="connsiteX12523" y="connsiteY12523"/>
                </a:cxn>
                <a:cxn ang="0">
                  <a:pos x="connsiteX12524" y="connsiteY12524"/>
                </a:cxn>
                <a:cxn ang="0">
                  <a:pos x="connsiteX12525" y="connsiteY12525"/>
                </a:cxn>
                <a:cxn ang="0">
                  <a:pos x="connsiteX12526" y="connsiteY12526"/>
                </a:cxn>
                <a:cxn ang="0">
                  <a:pos x="connsiteX12527" y="connsiteY12527"/>
                </a:cxn>
                <a:cxn ang="0">
                  <a:pos x="connsiteX12528" y="connsiteY12528"/>
                </a:cxn>
                <a:cxn ang="0">
                  <a:pos x="connsiteX12529" y="connsiteY12529"/>
                </a:cxn>
                <a:cxn ang="0">
                  <a:pos x="connsiteX12530" y="connsiteY12530"/>
                </a:cxn>
                <a:cxn ang="0">
                  <a:pos x="connsiteX12531" y="connsiteY12531"/>
                </a:cxn>
                <a:cxn ang="0">
                  <a:pos x="connsiteX12532" y="connsiteY12532"/>
                </a:cxn>
                <a:cxn ang="0">
                  <a:pos x="connsiteX12533" y="connsiteY12533"/>
                </a:cxn>
                <a:cxn ang="0">
                  <a:pos x="connsiteX12534" y="connsiteY12534"/>
                </a:cxn>
                <a:cxn ang="0">
                  <a:pos x="connsiteX12535" y="connsiteY12535"/>
                </a:cxn>
                <a:cxn ang="0">
                  <a:pos x="connsiteX12536" y="connsiteY12536"/>
                </a:cxn>
                <a:cxn ang="0">
                  <a:pos x="connsiteX12537" y="connsiteY12537"/>
                </a:cxn>
                <a:cxn ang="0">
                  <a:pos x="connsiteX12538" y="connsiteY12538"/>
                </a:cxn>
                <a:cxn ang="0">
                  <a:pos x="connsiteX12539" y="connsiteY12539"/>
                </a:cxn>
                <a:cxn ang="0">
                  <a:pos x="connsiteX12540" y="connsiteY12540"/>
                </a:cxn>
                <a:cxn ang="0">
                  <a:pos x="connsiteX12541" y="connsiteY12541"/>
                </a:cxn>
                <a:cxn ang="0">
                  <a:pos x="connsiteX12542" y="connsiteY12542"/>
                </a:cxn>
                <a:cxn ang="0">
                  <a:pos x="connsiteX12543" y="connsiteY12543"/>
                </a:cxn>
                <a:cxn ang="0">
                  <a:pos x="connsiteX12544" y="connsiteY12544"/>
                </a:cxn>
                <a:cxn ang="0">
                  <a:pos x="connsiteX12545" y="connsiteY12545"/>
                </a:cxn>
                <a:cxn ang="0">
                  <a:pos x="connsiteX12546" y="connsiteY12546"/>
                </a:cxn>
                <a:cxn ang="0">
                  <a:pos x="connsiteX12547" y="connsiteY12547"/>
                </a:cxn>
                <a:cxn ang="0">
                  <a:pos x="connsiteX12548" y="connsiteY12548"/>
                </a:cxn>
                <a:cxn ang="0">
                  <a:pos x="connsiteX12549" y="connsiteY12549"/>
                </a:cxn>
                <a:cxn ang="0">
                  <a:pos x="connsiteX12550" y="connsiteY12550"/>
                </a:cxn>
                <a:cxn ang="0">
                  <a:pos x="connsiteX12551" y="connsiteY12551"/>
                </a:cxn>
                <a:cxn ang="0">
                  <a:pos x="connsiteX12552" y="connsiteY12552"/>
                </a:cxn>
                <a:cxn ang="0">
                  <a:pos x="connsiteX12553" y="connsiteY12553"/>
                </a:cxn>
                <a:cxn ang="0">
                  <a:pos x="connsiteX12554" y="connsiteY12554"/>
                </a:cxn>
                <a:cxn ang="0">
                  <a:pos x="connsiteX12555" y="connsiteY12555"/>
                </a:cxn>
                <a:cxn ang="0">
                  <a:pos x="connsiteX12556" y="connsiteY12556"/>
                </a:cxn>
                <a:cxn ang="0">
                  <a:pos x="connsiteX12557" y="connsiteY12557"/>
                </a:cxn>
                <a:cxn ang="0">
                  <a:pos x="connsiteX12558" y="connsiteY12558"/>
                </a:cxn>
                <a:cxn ang="0">
                  <a:pos x="connsiteX12559" y="connsiteY12559"/>
                </a:cxn>
                <a:cxn ang="0">
                  <a:pos x="connsiteX12560" y="connsiteY12560"/>
                </a:cxn>
                <a:cxn ang="0">
                  <a:pos x="connsiteX12561" y="connsiteY12561"/>
                </a:cxn>
                <a:cxn ang="0">
                  <a:pos x="connsiteX12562" y="connsiteY12562"/>
                </a:cxn>
                <a:cxn ang="0">
                  <a:pos x="connsiteX12563" y="connsiteY12563"/>
                </a:cxn>
                <a:cxn ang="0">
                  <a:pos x="connsiteX12564" y="connsiteY12564"/>
                </a:cxn>
                <a:cxn ang="0">
                  <a:pos x="connsiteX12565" y="connsiteY12565"/>
                </a:cxn>
                <a:cxn ang="0">
                  <a:pos x="connsiteX12566" y="connsiteY12566"/>
                </a:cxn>
                <a:cxn ang="0">
                  <a:pos x="connsiteX12567" y="connsiteY12567"/>
                </a:cxn>
                <a:cxn ang="0">
                  <a:pos x="connsiteX12568" y="connsiteY12568"/>
                </a:cxn>
                <a:cxn ang="0">
                  <a:pos x="connsiteX12569" y="connsiteY12569"/>
                </a:cxn>
                <a:cxn ang="0">
                  <a:pos x="connsiteX12570" y="connsiteY12570"/>
                </a:cxn>
                <a:cxn ang="0">
                  <a:pos x="connsiteX12571" y="connsiteY12571"/>
                </a:cxn>
                <a:cxn ang="0">
                  <a:pos x="connsiteX12572" y="connsiteY12572"/>
                </a:cxn>
                <a:cxn ang="0">
                  <a:pos x="connsiteX12573" y="connsiteY12573"/>
                </a:cxn>
                <a:cxn ang="0">
                  <a:pos x="connsiteX12574" y="connsiteY12574"/>
                </a:cxn>
                <a:cxn ang="0">
                  <a:pos x="connsiteX12575" y="connsiteY12575"/>
                </a:cxn>
                <a:cxn ang="0">
                  <a:pos x="connsiteX12576" y="connsiteY12576"/>
                </a:cxn>
                <a:cxn ang="0">
                  <a:pos x="connsiteX12577" y="connsiteY12577"/>
                </a:cxn>
                <a:cxn ang="0">
                  <a:pos x="connsiteX12578" y="connsiteY12578"/>
                </a:cxn>
                <a:cxn ang="0">
                  <a:pos x="connsiteX12579" y="connsiteY12579"/>
                </a:cxn>
                <a:cxn ang="0">
                  <a:pos x="connsiteX12580" y="connsiteY12580"/>
                </a:cxn>
                <a:cxn ang="0">
                  <a:pos x="connsiteX12581" y="connsiteY12581"/>
                </a:cxn>
                <a:cxn ang="0">
                  <a:pos x="connsiteX12582" y="connsiteY12582"/>
                </a:cxn>
                <a:cxn ang="0">
                  <a:pos x="connsiteX12583" y="connsiteY12583"/>
                </a:cxn>
                <a:cxn ang="0">
                  <a:pos x="connsiteX12584" y="connsiteY12584"/>
                </a:cxn>
                <a:cxn ang="0">
                  <a:pos x="connsiteX12585" y="connsiteY12585"/>
                </a:cxn>
                <a:cxn ang="0">
                  <a:pos x="connsiteX12586" y="connsiteY12586"/>
                </a:cxn>
                <a:cxn ang="0">
                  <a:pos x="connsiteX12587" y="connsiteY12587"/>
                </a:cxn>
                <a:cxn ang="0">
                  <a:pos x="connsiteX12588" y="connsiteY12588"/>
                </a:cxn>
                <a:cxn ang="0">
                  <a:pos x="connsiteX12589" y="connsiteY12589"/>
                </a:cxn>
                <a:cxn ang="0">
                  <a:pos x="connsiteX12590" y="connsiteY12590"/>
                </a:cxn>
                <a:cxn ang="0">
                  <a:pos x="connsiteX12591" y="connsiteY12591"/>
                </a:cxn>
                <a:cxn ang="0">
                  <a:pos x="connsiteX12592" y="connsiteY12592"/>
                </a:cxn>
                <a:cxn ang="0">
                  <a:pos x="connsiteX12593" y="connsiteY12593"/>
                </a:cxn>
                <a:cxn ang="0">
                  <a:pos x="connsiteX12594" y="connsiteY12594"/>
                </a:cxn>
                <a:cxn ang="0">
                  <a:pos x="connsiteX12595" y="connsiteY12595"/>
                </a:cxn>
                <a:cxn ang="0">
                  <a:pos x="connsiteX12596" y="connsiteY12596"/>
                </a:cxn>
                <a:cxn ang="0">
                  <a:pos x="connsiteX12597" y="connsiteY12597"/>
                </a:cxn>
                <a:cxn ang="0">
                  <a:pos x="connsiteX12598" y="connsiteY12598"/>
                </a:cxn>
                <a:cxn ang="0">
                  <a:pos x="connsiteX12599" y="connsiteY12599"/>
                </a:cxn>
                <a:cxn ang="0">
                  <a:pos x="connsiteX12600" y="connsiteY12600"/>
                </a:cxn>
                <a:cxn ang="0">
                  <a:pos x="connsiteX12601" y="connsiteY12601"/>
                </a:cxn>
                <a:cxn ang="0">
                  <a:pos x="connsiteX12602" y="connsiteY12602"/>
                </a:cxn>
                <a:cxn ang="0">
                  <a:pos x="connsiteX12603" y="connsiteY12603"/>
                </a:cxn>
                <a:cxn ang="0">
                  <a:pos x="connsiteX12604" y="connsiteY12604"/>
                </a:cxn>
                <a:cxn ang="0">
                  <a:pos x="connsiteX12605" y="connsiteY12605"/>
                </a:cxn>
                <a:cxn ang="0">
                  <a:pos x="connsiteX12606" y="connsiteY12606"/>
                </a:cxn>
                <a:cxn ang="0">
                  <a:pos x="connsiteX12607" y="connsiteY12607"/>
                </a:cxn>
                <a:cxn ang="0">
                  <a:pos x="connsiteX12608" y="connsiteY12608"/>
                </a:cxn>
                <a:cxn ang="0">
                  <a:pos x="connsiteX12609" y="connsiteY12609"/>
                </a:cxn>
                <a:cxn ang="0">
                  <a:pos x="connsiteX12610" y="connsiteY12610"/>
                </a:cxn>
                <a:cxn ang="0">
                  <a:pos x="connsiteX12611" y="connsiteY12611"/>
                </a:cxn>
                <a:cxn ang="0">
                  <a:pos x="connsiteX12612" y="connsiteY12612"/>
                </a:cxn>
                <a:cxn ang="0">
                  <a:pos x="connsiteX12613" y="connsiteY12613"/>
                </a:cxn>
                <a:cxn ang="0">
                  <a:pos x="connsiteX12614" y="connsiteY12614"/>
                </a:cxn>
                <a:cxn ang="0">
                  <a:pos x="connsiteX12615" y="connsiteY12615"/>
                </a:cxn>
                <a:cxn ang="0">
                  <a:pos x="connsiteX12616" y="connsiteY12616"/>
                </a:cxn>
                <a:cxn ang="0">
                  <a:pos x="connsiteX12617" y="connsiteY12617"/>
                </a:cxn>
                <a:cxn ang="0">
                  <a:pos x="connsiteX12618" y="connsiteY12618"/>
                </a:cxn>
                <a:cxn ang="0">
                  <a:pos x="connsiteX12619" y="connsiteY12619"/>
                </a:cxn>
                <a:cxn ang="0">
                  <a:pos x="connsiteX12620" y="connsiteY12620"/>
                </a:cxn>
                <a:cxn ang="0">
                  <a:pos x="connsiteX12621" y="connsiteY12621"/>
                </a:cxn>
                <a:cxn ang="0">
                  <a:pos x="connsiteX12622" y="connsiteY12622"/>
                </a:cxn>
                <a:cxn ang="0">
                  <a:pos x="connsiteX12623" y="connsiteY12623"/>
                </a:cxn>
                <a:cxn ang="0">
                  <a:pos x="connsiteX12624" y="connsiteY12624"/>
                </a:cxn>
                <a:cxn ang="0">
                  <a:pos x="connsiteX12625" y="connsiteY12625"/>
                </a:cxn>
                <a:cxn ang="0">
                  <a:pos x="connsiteX12626" y="connsiteY12626"/>
                </a:cxn>
                <a:cxn ang="0">
                  <a:pos x="connsiteX12627" y="connsiteY12627"/>
                </a:cxn>
                <a:cxn ang="0">
                  <a:pos x="connsiteX12628" y="connsiteY12628"/>
                </a:cxn>
                <a:cxn ang="0">
                  <a:pos x="connsiteX12629" y="connsiteY12629"/>
                </a:cxn>
                <a:cxn ang="0">
                  <a:pos x="connsiteX12630" y="connsiteY12630"/>
                </a:cxn>
                <a:cxn ang="0">
                  <a:pos x="connsiteX12631" y="connsiteY12631"/>
                </a:cxn>
                <a:cxn ang="0">
                  <a:pos x="connsiteX12632" y="connsiteY12632"/>
                </a:cxn>
                <a:cxn ang="0">
                  <a:pos x="connsiteX12633" y="connsiteY12633"/>
                </a:cxn>
                <a:cxn ang="0">
                  <a:pos x="connsiteX12634" y="connsiteY12634"/>
                </a:cxn>
                <a:cxn ang="0">
                  <a:pos x="connsiteX12635" y="connsiteY12635"/>
                </a:cxn>
                <a:cxn ang="0">
                  <a:pos x="connsiteX12636" y="connsiteY12636"/>
                </a:cxn>
                <a:cxn ang="0">
                  <a:pos x="connsiteX12637" y="connsiteY12637"/>
                </a:cxn>
                <a:cxn ang="0">
                  <a:pos x="connsiteX12638" y="connsiteY12638"/>
                </a:cxn>
                <a:cxn ang="0">
                  <a:pos x="connsiteX12639" y="connsiteY12639"/>
                </a:cxn>
                <a:cxn ang="0">
                  <a:pos x="connsiteX12640" y="connsiteY12640"/>
                </a:cxn>
                <a:cxn ang="0">
                  <a:pos x="connsiteX12641" y="connsiteY12641"/>
                </a:cxn>
                <a:cxn ang="0">
                  <a:pos x="connsiteX12642" y="connsiteY12642"/>
                </a:cxn>
                <a:cxn ang="0">
                  <a:pos x="connsiteX12643" y="connsiteY12643"/>
                </a:cxn>
                <a:cxn ang="0">
                  <a:pos x="connsiteX12644" y="connsiteY12644"/>
                </a:cxn>
                <a:cxn ang="0">
                  <a:pos x="connsiteX12645" y="connsiteY12645"/>
                </a:cxn>
                <a:cxn ang="0">
                  <a:pos x="connsiteX12646" y="connsiteY12646"/>
                </a:cxn>
                <a:cxn ang="0">
                  <a:pos x="connsiteX12647" y="connsiteY12647"/>
                </a:cxn>
                <a:cxn ang="0">
                  <a:pos x="connsiteX12648" y="connsiteY12648"/>
                </a:cxn>
                <a:cxn ang="0">
                  <a:pos x="connsiteX12649" y="connsiteY12649"/>
                </a:cxn>
                <a:cxn ang="0">
                  <a:pos x="connsiteX12650" y="connsiteY12650"/>
                </a:cxn>
                <a:cxn ang="0">
                  <a:pos x="connsiteX12651" y="connsiteY12651"/>
                </a:cxn>
                <a:cxn ang="0">
                  <a:pos x="connsiteX12652" y="connsiteY12652"/>
                </a:cxn>
                <a:cxn ang="0">
                  <a:pos x="connsiteX12653" y="connsiteY12653"/>
                </a:cxn>
                <a:cxn ang="0">
                  <a:pos x="connsiteX12654" y="connsiteY12654"/>
                </a:cxn>
                <a:cxn ang="0">
                  <a:pos x="connsiteX12655" y="connsiteY12655"/>
                </a:cxn>
                <a:cxn ang="0">
                  <a:pos x="connsiteX12656" y="connsiteY12656"/>
                </a:cxn>
                <a:cxn ang="0">
                  <a:pos x="connsiteX12657" y="connsiteY12657"/>
                </a:cxn>
                <a:cxn ang="0">
                  <a:pos x="connsiteX12658" y="connsiteY12658"/>
                </a:cxn>
                <a:cxn ang="0">
                  <a:pos x="connsiteX12659" y="connsiteY12659"/>
                </a:cxn>
                <a:cxn ang="0">
                  <a:pos x="connsiteX12660" y="connsiteY12660"/>
                </a:cxn>
                <a:cxn ang="0">
                  <a:pos x="connsiteX12661" y="connsiteY12661"/>
                </a:cxn>
                <a:cxn ang="0">
                  <a:pos x="connsiteX12662" y="connsiteY12662"/>
                </a:cxn>
                <a:cxn ang="0">
                  <a:pos x="connsiteX12663" y="connsiteY12663"/>
                </a:cxn>
                <a:cxn ang="0">
                  <a:pos x="connsiteX12664" y="connsiteY12664"/>
                </a:cxn>
                <a:cxn ang="0">
                  <a:pos x="connsiteX12665" y="connsiteY12665"/>
                </a:cxn>
                <a:cxn ang="0">
                  <a:pos x="connsiteX12666" y="connsiteY12666"/>
                </a:cxn>
                <a:cxn ang="0">
                  <a:pos x="connsiteX12667" y="connsiteY12667"/>
                </a:cxn>
                <a:cxn ang="0">
                  <a:pos x="connsiteX12668" y="connsiteY12668"/>
                </a:cxn>
                <a:cxn ang="0">
                  <a:pos x="connsiteX12669" y="connsiteY12669"/>
                </a:cxn>
                <a:cxn ang="0">
                  <a:pos x="connsiteX12670" y="connsiteY12670"/>
                </a:cxn>
                <a:cxn ang="0">
                  <a:pos x="connsiteX12671" y="connsiteY12671"/>
                </a:cxn>
                <a:cxn ang="0">
                  <a:pos x="connsiteX12672" y="connsiteY12672"/>
                </a:cxn>
                <a:cxn ang="0">
                  <a:pos x="connsiteX12673" y="connsiteY12673"/>
                </a:cxn>
                <a:cxn ang="0">
                  <a:pos x="connsiteX12674" y="connsiteY12674"/>
                </a:cxn>
                <a:cxn ang="0">
                  <a:pos x="connsiteX12675" y="connsiteY12675"/>
                </a:cxn>
                <a:cxn ang="0">
                  <a:pos x="connsiteX12676" y="connsiteY12676"/>
                </a:cxn>
                <a:cxn ang="0">
                  <a:pos x="connsiteX12677" y="connsiteY12677"/>
                </a:cxn>
                <a:cxn ang="0">
                  <a:pos x="connsiteX12678" y="connsiteY12678"/>
                </a:cxn>
                <a:cxn ang="0">
                  <a:pos x="connsiteX12679" y="connsiteY12679"/>
                </a:cxn>
                <a:cxn ang="0">
                  <a:pos x="connsiteX12680" y="connsiteY12680"/>
                </a:cxn>
                <a:cxn ang="0">
                  <a:pos x="connsiteX12681" y="connsiteY12681"/>
                </a:cxn>
                <a:cxn ang="0">
                  <a:pos x="connsiteX12682" y="connsiteY12682"/>
                </a:cxn>
                <a:cxn ang="0">
                  <a:pos x="connsiteX12683" y="connsiteY12683"/>
                </a:cxn>
                <a:cxn ang="0">
                  <a:pos x="connsiteX12684" y="connsiteY12684"/>
                </a:cxn>
                <a:cxn ang="0">
                  <a:pos x="connsiteX12685" y="connsiteY12685"/>
                </a:cxn>
                <a:cxn ang="0">
                  <a:pos x="connsiteX12686" y="connsiteY12686"/>
                </a:cxn>
                <a:cxn ang="0">
                  <a:pos x="connsiteX12687" y="connsiteY12687"/>
                </a:cxn>
                <a:cxn ang="0">
                  <a:pos x="connsiteX12688" y="connsiteY12688"/>
                </a:cxn>
                <a:cxn ang="0">
                  <a:pos x="connsiteX12689" y="connsiteY12689"/>
                </a:cxn>
                <a:cxn ang="0">
                  <a:pos x="connsiteX12690" y="connsiteY12690"/>
                </a:cxn>
                <a:cxn ang="0">
                  <a:pos x="connsiteX12691" y="connsiteY12691"/>
                </a:cxn>
                <a:cxn ang="0">
                  <a:pos x="connsiteX12692" y="connsiteY12692"/>
                </a:cxn>
                <a:cxn ang="0">
                  <a:pos x="connsiteX12693" y="connsiteY12693"/>
                </a:cxn>
                <a:cxn ang="0">
                  <a:pos x="connsiteX12694" y="connsiteY12694"/>
                </a:cxn>
                <a:cxn ang="0">
                  <a:pos x="connsiteX12695" y="connsiteY12695"/>
                </a:cxn>
                <a:cxn ang="0">
                  <a:pos x="connsiteX12696" y="connsiteY12696"/>
                </a:cxn>
                <a:cxn ang="0">
                  <a:pos x="connsiteX12697" y="connsiteY12697"/>
                </a:cxn>
                <a:cxn ang="0">
                  <a:pos x="connsiteX12698" y="connsiteY12698"/>
                </a:cxn>
                <a:cxn ang="0">
                  <a:pos x="connsiteX12699" y="connsiteY12699"/>
                </a:cxn>
                <a:cxn ang="0">
                  <a:pos x="connsiteX12700" y="connsiteY12700"/>
                </a:cxn>
                <a:cxn ang="0">
                  <a:pos x="connsiteX12701" y="connsiteY12701"/>
                </a:cxn>
                <a:cxn ang="0">
                  <a:pos x="connsiteX12702" y="connsiteY12702"/>
                </a:cxn>
                <a:cxn ang="0">
                  <a:pos x="connsiteX12703" y="connsiteY12703"/>
                </a:cxn>
                <a:cxn ang="0">
                  <a:pos x="connsiteX12704" y="connsiteY12704"/>
                </a:cxn>
                <a:cxn ang="0">
                  <a:pos x="connsiteX12705" y="connsiteY12705"/>
                </a:cxn>
                <a:cxn ang="0">
                  <a:pos x="connsiteX12706" y="connsiteY12706"/>
                </a:cxn>
                <a:cxn ang="0">
                  <a:pos x="connsiteX12707" y="connsiteY12707"/>
                </a:cxn>
                <a:cxn ang="0">
                  <a:pos x="connsiteX12708" y="connsiteY12708"/>
                </a:cxn>
                <a:cxn ang="0">
                  <a:pos x="connsiteX12709" y="connsiteY12709"/>
                </a:cxn>
                <a:cxn ang="0">
                  <a:pos x="connsiteX12710" y="connsiteY12710"/>
                </a:cxn>
                <a:cxn ang="0">
                  <a:pos x="connsiteX12711" y="connsiteY12711"/>
                </a:cxn>
                <a:cxn ang="0">
                  <a:pos x="connsiteX12712" y="connsiteY12712"/>
                </a:cxn>
                <a:cxn ang="0">
                  <a:pos x="connsiteX12713" y="connsiteY12713"/>
                </a:cxn>
                <a:cxn ang="0">
                  <a:pos x="connsiteX12714" y="connsiteY12714"/>
                </a:cxn>
                <a:cxn ang="0">
                  <a:pos x="connsiteX12715" y="connsiteY12715"/>
                </a:cxn>
                <a:cxn ang="0">
                  <a:pos x="connsiteX12716" y="connsiteY12716"/>
                </a:cxn>
                <a:cxn ang="0">
                  <a:pos x="connsiteX12717" y="connsiteY12717"/>
                </a:cxn>
                <a:cxn ang="0">
                  <a:pos x="connsiteX12718" y="connsiteY12718"/>
                </a:cxn>
                <a:cxn ang="0">
                  <a:pos x="connsiteX12719" y="connsiteY12719"/>
                </a:cxn>
                <a:cxn ang="0">
                  <a:pos x="connsiteX12720" y="connsiteY12720"/>
                </a:cxn>
                <a:cxn ang="0">
                  <a:pos x="connsiteX12721" y="connsiteY12721"/>
                </a:cxn>
                <a:cxn ang="0">
                  <a:pos x="connsiteX12722" y="connsiteY12722"/>
                </a:cxn>
                <a:cxn ang="0">
                  <a:pos x="connsiteX12723" y="connsiteY12723"/>
                </a:cxn>
                <a:cxn ang="0">
                  <a:pos x="connsiteX12724" y="connsiteY12724"/>
                </a:cxn>
                <a:cxn ang="0">
                  <a:pos x="connsiteX12725" y="connsiteY12725"/>
                </a:cxn>
                <a:cxn ang="0">
                  <a:pos x="connsiteX12726" y="connsiteY12726"/>
                </a:cxn>
                <a:cxn ang="0">
                  <a:pos x="connsiteX12727" y="connsiteY12727"/>
                </a:cxn>
                <a:cxn ang="0">
                  <a:pos x="connsiteX12728" y="connsiteY12728"/>
                </a:cxn>
                <a:cxn ang="0">
                  <a:pos x="connsiteX12729" y="connsiteY12729"/>
                </a:cxn>
                <a:cxn ang="0">
                  <a:pos x="connsiteX12730" y="connsiteY12730"/>
                </a:cxn>
                <a:cxn ang="0">
                  <a:pos x="connsiteX12731" y="connsiteY12731"/>
                </a:cxn>
                <a:cxn ang="0">
                  <a:pos x="connsiteX12732" y="connsiteY12732"/>
                </a:cxn>
                <a:cxn ang="0">
                  <a:pos x="connsiteX12733" y="connsiteY12733"/>
                </a:cxn>
                <a:cxn ang="0">
                  <a:pos x="connsiteX12734" y="connsiteY12734"/>
                </a:cxn>
                <a:cxn ang="0">
                  <a:pos x="connsiteX12735" y="connsiteY12735"/>
                </a:cxn>
                <a:cxn ang="0">
                  <a:pos x="connsiteX12736" y="connsiteY12736"/>
                </a:cxn>
                <a:cxn ang="0">
                  <a:pos x="connsiteX12737" y="connsiteY12737"/>
                </a:cxn>
                <a:cxn ang="0">
                  <a:pos x="connsiteX12738" y="connsiteY12738"/>
                </a:cxn>
                <a:cxn ang="0">
                  <a:pos x="connsiteX12739" y="connsiteY12739"/>
                </a:cxn>
                <a:cxn ang="0">
                  <a:pos x="connsiteX12740" y="connsiteY12740"/>
                </a:cxn>
                <a:cxn ang="0">
                  <a:pos x="connsiteX12741" y="connsiteY12741"/>
                </a:cxn>
                <a:cxn ang="0">
                  <a:pos x="connsiteX12742" y="connsiteY12742"/>
                </a:cxn>
                <a:cxn ang="0">
                  <a:pos x="connsiteX12743" y="connsiteY12743"/>
                </a:cxn>
                <a:cxn ang="0">
                  <a:pos x="connsiteX12744" y="connsiteY12744"/>
                </a:cxn>
                <a:cxn ang="0">
                  <a:pos x="connsiteX12745" y="connsiteY12745"/>
                </a:cxn>
                <a:cxn ang="0">
                  <a:pos x="connsiteX12746" y="connsiteY12746"/>
                </a:cxn>
                <a:cxn ang="0">
                  <a:pos x="connsiteX12747" y="connsiteY12747"/>
                </a:cxn>
                <a:cxn ang="0">
                  <a:pos x="connsiteX12748" y="connsiteY12748"/>
                </a:cxn>
                <a:cxn ang="0">
                  <a:pos x="connsiteX12749" y="connsiteY12749"/>
                </a:cxn>
                <a:cxn ang="0">
                  <a:pos x="connsiteX12750" y="connsiteY12750"/>
                </a:cxn>
                <a:cxn ang="0">
                  <a:pos x="connsiteX12751" y="connsiteY12751"/>
                </a:cxn>
                <a:cxn ang="0">
                  <a:pos x="connsiteX12752" y="connsiteY12752"/>
                </a:cxn>
                <a:cxn ang="0">
                  <a:pos x="connsiteX12753" y="connsiteY12753"/>
                </a:cxn>
                <a:cxn ang="0">
                  <a:pos x="connsiteX12754" y="connsiteY12754"/>
                </a:cxn>
                <a:cxn ang="0">
                  <a:pos x="connsiteX12755" y="connsiteY12755"/>
                </a:cxn>
                <a:cxn ang="0">
                  <a:pos x="connsiteX12756" y="connsiteY12756"/>
                </a:cxn>
                <a:cxn ang="0">
                  <a:pos x="connsiteX12757" y="connsiteY12757"/>
                </a:cxn>
                <a:cxn ang="0">
                  <a:pos x="connsiteX12758" y="connsiteY12758"/>
                </a:cxn>
                <a:cxn ang="0">
                  <a:pos x="connsiteX12759" y="connsiteY12759"/>
                </a:cxn>
                <a:cxn ang="0">
                  <a:pos x="connsiteX12760" y="connsiteY12760"/>
                </a:cxn>
                <a:cxn ang="0">
                  <a:pos x="connsiteX12761" y="connsiteY12761"/>
                </a:cxn>
                <a:cxn ang="0">
                  <a:pos x="connsiteX12762" y="connsiteY12762"/>
                </a:cxn>
                <a:cxn ang="0">
                  <a:pos x="connsiteX12763" y="connsiteY12763"/>
                </a:cxn>
                <a:cxn ang="0">
                  <a:pos x="connsiteX12764" y="connsiteY12764"/>
                </a:cxn>
                <a:cxn ang="0">
                  <a:pos x="connsiteX12765" y="connsiteY12765"/>
                </a:cxn>
                <a:cxn ang="0">
                  <a:pos x="connsiteX12766" y="connsiteY12766"/>
                </a:cxn>
                <a:cxn ang="0">
                  <a:pos x="connsiteX12767" y="connsiteY12767"/>
                </a:cxn>
                <a:cxn ang="0">
                  <a:pos x="connsiteX12768" y="connsiteY12768"/>
                </a:cxn>
                <a:cxn ang="0">
                  <a:pos x="connsiteX12769" y="connsiteY12769"/>
                </a:cxn>
                <a:cxn ang="0">
                  <a:pos x="connsiteX12770" y="connsiteY12770"/>
                </a:cxn>
                <a:cxn ang="0">
                  <a:pos x="connsiteX12771" y="connsiteY12771"/>
                </a:cxn>
                <a:cxn ang="0">
                  <a:pos x="connsiteX12772" y="connsiteY12772"/>
                </a:cxn>
                <a:cxn ang="0">
                  <a:pos x="connsiteX12773" y="connsiteY12773"/>
                </a:cxn>
                <a:cxn ang="0">
                  <a:pos x="connsiteX12774" y="connsiteY12774"/>
                </a:cxn>
                <a:cxn ang="0">
                  <a:pos x="connsiteX12775" y="connsiteY12775"/>
                </a:cxn>
                <a:cxn ang="0">
                  <a:pos x="connsiteX12776" y="connsiteY12776"/>
                </a:cxn>
                <a:cxn ang="0">
                  <a:pos x="connsiteX12777" y="connsiteY12777"/>
                </a:cxn>
                <a:cxn ang="0">
                  <a:pos x="connsiteX12778" y="connsiteY12778"/>
                </a:cxn>
                <a:cxn ang="0">
                  <a:pos x="connsiteX12779" y="connsiteY12779"/>
                </a:cxn>
                <a:cxn ang="0">
                  <a:pos x="connsiteX12780" y="connsiteY12780"/>
                </a:cxn>
                <a:cxn ang="0">
                  <a:pos x="connsiteX12781" y="connsiteY12781"/>
                </a:cxn>
                <a:cxn ang="0">
                  <a:pos x="connsiteX12782" y="connsiteY12782"/>
                </a:cxn>
                <a:cxn ang="0">
                  <a:pos x="connsiteX12783" y="connsiteY12783"/>
                </a:cxn>
                <a:cxn ang="0">
                  <a:pos x="connsiteX12784" y="connsiteY12784"/>
                </a:cxn>
                <a:cxn ang="0">
                  <a:pos x="connsiteX12785" y="connsiteY12785"/>
                </a:cxn>
                <a:cxn ang="0">
                  <a:pos x="connsiteX12786" y="connsiteY12786"/>
                </a:cxn>
                <a:cxn ang="0">
                  <a:pos x="connsiteX12787" y="connsiteY12787"/>
                </a:cxn>
                <a:cxn ang="0">
                  <a:pos x="connsiteX12788" y="connsiteY12788"/>
                </a:cxn>
                <a:cxn ang="0">
                  <a:pos x="connsiteX12789" y="connsiteY12789"/>
                </a:cxn>
                <a:cxn ang="0">
                  <a:pos x="connsiteX12790" y="connsiteY12790"/>
                </a:cxn>
                <a:cxn ang="0">
                  <a:pos x="connsiteX12791" y="connsiteY12791"/>
                </a:cxn>
                <a:cxn ang="0">
                  <a:pos x="connsiteX12792" y="connsiteY12792"/>
                </a:cxn>
                <a:cxn ang="0">
                  <a:pos x="connsiteX12793" y="connsiteY12793"/>
                </a:cxn>
                <a:cxn ang="0">
                  <a:pos x="connsiteX12794" y="connsiteY12794"/>
                </a:cxn>
                <a:cxn ang="0">
                  <a:pos x="connsiteX12795" y="connsiteY12795"/>
                </a:cxn>
                <a:cxn ang="0">
                  <a:pos x="connsiteX12796" y="connsiteY12796"/>
                </a:cxn>
                <a:cxn ang="0">
                  <a:pos x="connsiteX12797" y="connsiteY12797"/>
                </a:cxn>
                <a:cxn ang="0">
                  <a:pos x="connsiteX12798" y="connsiteY12798"/>
                </a:cxn>
                <a:cxn ang="0">
                  <a:pos x="connsiteX12799" y="connsiteY12799"/>
                </a:cxn>
                <a:cxn ang="0">
                  <a:pos x="connsiteX12800" y="connsiteY12800"/>
                </a:cxn>
                <a:cxn ang="0">
                  <a:pos x="connsiteX12801" y="connsiteY12801"/>
                </a:cxn>
                <a:cxn ang="0">
                  <a:pos x="connsiteX12802" y="connsiteY12802"/>
                </a:cxn>
                <a:cxn ang="0">
                  <a:pos x="connsiteX12803" y="connsiteY12803"/>
                </a:cxn>
                <a:cxn ang="0">
                  <a:pos x="connsiteX12804" y="connsiteY12804"/>
                </a:cxn>
                <a:cxn ang="0">
                  <a:pos x="connsiteX12805" y="connsiteY12805"/>
                </a:cxn>
                <a:cxn ang="0">
                  <a:pos x="connsiteX12806" y="connsiteY12806"/>
                </a:cxn>
                <a:cxn ang="0">
                  <a:pos x="connsiteX12807" y="connsiteY12807"/>
                </a:cxn>
                <a:cxn ang="0">
                  <a:pos x="connsiteX12808" y="connsiteY12808"/>
                </a:cxn>
                <a:cxn ang="0">
                  <a:pos x="connsiteX12809" y="connsiteY12809"/>
                </a:cxn>
                <a:cxn ang="0">
                  <a:pos x="connsiteX12810" y="connsiteY12810"/>
                </a:cxn>
                <a:cxn ang="0">
                  <a:pos x="connsiteX12811" y="connsiteY12811"/>
                </a:cxn>
                <a:cxn ang="0">
                  <a:pos x="connsiteX12812" y="connsiteY12812"/>
                </a:cxn>
                <a:cxn ang="0">
                  <a:pos x="connsiteX12813" y="connsiteY12813"/>
                </a:cxn>
                <a:cxn ang="0">
                  <a:pos x="connsiteX12814" y="connsiteY12814"/>
                </a:cxn>
                <a:cxn ang="0">
                  <a:pos x="connsiteX12815" y="connsiteY12815"/>
                </a:cxn>
                <a:cxn ang="0">
                  <a:pos x="connsiteX12816" y="connsiteY12816"/>
                </a:cxn>
                <a:cxn ang="0">
                  <a:pos x="connsiteX12817" y="connsiteY12817"/>
                </a:cxn>
                <a:cxn ang="0">
                  <a:pos x="connsiteX12818" y="connsiteY12818"/>
                </a:cxn>
                <a:cxn ang="0">
                  <a:pos x="connsiteX12819" y="connsiteY12819"/>
                </a:cxn>
                <a:cxn ang="0">
                  <a:pos x="connsiteX12820" y="connsiteY12820"/>
                </a:cxn>
                <a:cxn ang="0">
                  <a:pos x="connsiteX12821" y="connsiteY12821"/>
                </a:cxn>
                <a:cxn ang="0">
                  <a:pos x="connsiteX12822" y="connsiteY12822"/>
                </a:cxn>
                <a:cxn ang="0">
                  <a:pos x="connsiteX12823" y="connsiteY12823"/>
                </a:cxn>
                <a:cxn ang="0">
                  <a:pos x="connsiteX12824" y="connsiteY12824"/>
                </a:cxn>
                <a:cxn ang="0">
                  <a:pos x="connsiteX12825" y="connsiteY12825"/>
                </a:cxn>
                <a:cxn ang="0">
                  <a:pos x="connsiteX12826" y="connsiteY12826"/>
                </a:cxn>
                <a:cxn ang="0">
                  <a:pos x="connsiteX12827" y="connsiteY12827"/>
                </a:cxn>
                <a:cxn ang="0">
                  <a:pos x="connsiteX12828" y="connsiteY12828"/>
                </a:cxn>
                <a:cxn ang="0">
                  <a:pos x="connsiteX12829" y="connsiteY12829"/>
                </a:cxn>
                <a:cxn ang="0">
                  <a:pos x="connsiteX12830" y="connsiteY12830"/>
                </a:cxn>
                <a:cxn ang="0">
                  <a:pos x="connsiteX12831" y="connsiteY12831"/>
                </a:cxn>
                <a:cxn ang="0">
                  <a:pos x="connsiteX12832" y="connsiteY12832"/>
                </a:cxn>
                <a:cxn ang="0">
                  <a:pos x="connsiteX12833" y="connsiteY12833"/>
                </a:cxn>
                <a:cxn ang="0">
                  <a:pos x="connsiteX12834" y="connsiteY12834"/>
                </a:cxn>
                <a:cxn ang="0">
                  <a:pos x="connsiteX12835" y="connsiteY12835"/>
                </a:cxn>
                <a:cxn ang="0">
                  <a:pos x="connsiteX12836" y="connsiteY12836"/>
                </a:cxn>
                <a:cxn ang="0">
                  <a:pos x="connsiteX12837" y="connsiteY12837"/>
                </a:cxn>
                <a:cxn ang="0">
                  <a:pos x="connsiteX12838" y="connsiteY12838"/>
                </a:cxn>
                <a:cxn ang="0">
                  <a:pos x="connsiteX12839" y="connsiteY12839"/>
                </a:cxn>
                <a:cxn ang="0">
                  <a:pos x="connsiteX12840" y="connsiteY12840"/>
                </a:cxn>
                <a:cxn ang="0">
                  <a:pos x="connsiteX12841" y="connsiteY12841"/>
                </a:cxn>
                <a:cxn ang="0">
                  <a:pos x="connsiteX12842" y="connsiteY12842"/>
                </a:cxn>
                <a:cxn ang="0">
                  <a:pos x="connsiteX12843" y="connsiteY12843"/>
                </a:cxn>
                <a:cxn ang="0">
                  <a:pos x="connsiteX12844" y="connsiteY12844"/>
                </a:cxn>
                <a:cxn ang="0">
                  <a:pos x="connsiteX12845" y="connsiteY12845"/>
                </a:cxn>
                <a:cxn ang="0">
                  <a:pos x="connsiteX12846" y="connsiteY12846"/>
                </a:cxn>
                <a:cxn ang="0">
                  <a:pos x="connsiteX12847" y="connsiteY12847"/>
                </a:cxn>
                <a:cxn ang="0">
                  <a:pos x="connsiteX12848" y="connsiteY12848"/>
                </a:cxn>
                <a:cxn ang="0">
                  <a:pos x="connsiteX12849" y="connsiteY12849"/>
                </a:cxn>
                <a:cxn ang="0">
                  <a:pos x="connsiteX12850" y="connsiteY12850"/>
                </a:cxn>
                <a:cxn ang="0">
                  <a:pos x="connsiteX12851" y="connsiteY12851"/>
                </a:cxn>
                <a:cxn ang="0">
                  <a:pos x="connsiteX12852" y="connsiteY12852"/>
                </a:cxn>
                <a:cxn ang="0">
                  <a:pos x="connsiteX12853" y="connsiteY12853"/>
                </a:cxn>
                <a:cxn ang="0">
                  <a:pos x="connsiteX12854" y="connsiteY12854"/>
                </a:cxn>
                <a:cxn ang="0">
                  <a:pos x="connsiteX12855" y="connsiteY12855"/>
                </a:cxn>
                <a:cxn ang="0">
                  <a:pos x="connsiteX12856" y="connsiteY12856"/>
                </a:cxn>
                <a:cxn ang="0">
                  <a:pos x="connsiteX12857" y="connsiteY12857"/>
                </a:cxn>
                <a:cxn ang="0">
                  <a:pos x="connsiteX12858" y="connsiteY12858"/>
                </a:cxn>
                <a:cxn ang="0">
                  <a:pos x="connsiteX12859" y="connsiteY12859"/>
                </a:cxn>
                <a:cxn ang="0">
                  <a:pos x="connsiteX12860" y="connsiteY12860"/>
                </a:cxn>
                <a:cxn ang="0">
                  <a:pos x="connsiteX12861" y="connsiteY12861"/>
                </a:cxn>
                <a:cxn ang="0">
                  <a:pos x="connsiteX12862" y="connsiteY12862"/>
                </a:cxn>
                <a:cxn ang="0">
                  <a:pos x="connsiteX12863" y="connsiteY12863"/>
                </a:cxn>
                <a:cxn ang="0">
                  <a:pos x="connsiteX12864" y="connsiteY12864"/>
                </a:cxn>
                <a:cxn ang="0">
                  <a:pos x="connsiteX12865" y="connsiteY12865"/>
                </a:cxn>
                <a:cxn ang="0">
                  <a:pos x="connsiteX12866" y="connsiteY12866"/>
                </a:cxn>
                <a:cxn ang="0">
                  <a:pos x="connsiteX12867" y="connsiteY12867"/>
                </a:cxn>
                <a:cxn ang="0">
                  <a:pos x="connsiteX12868" y="connsiteY12868"/>
                </a:cxn>
                <a:cxn ang="0">
                  <a:pos x="connsiteX12869" y="connsiteY12869"/>
                </a:cxn>
                <a:cxn ang="0">
                  <a:pos x="connsiteX12870" y="connsiteY12870"/>
                </a:cxn>
                <a:cxn ang="0">
                  <a:pos x="connsiteX12871" y="connsiteY12871"/>
                </a:cxn>
                <a:cxn ang="0">
                  <a:pos x="connsiteX12872" y="connsiteY12872"/>
                </a:cxn>
                <a:cxn ang="0">
                  <a:pos x="connsiteX12873" y="connsiteY12873"/>
                </a:cxn>
                <a:cxn ang="0">
                  <a:pos x="connsiteX12874" y="connsiteY12874"/>
                </a:cxn>
                <a:cxn ang="0">
                  <a:pos x="connsiteX12875" y="connsiteY12875"/>
                </a:cxn>
                <a:cxn ang="0">
                  <a:pos x="connsiteX12876" y="connsiteY12876"/>
                </a:cxn>
                <a:cxn ang="0">
                  <a:pos x="connsiteX12877" y="connsiteY12877"/>
                </a:cxn>
                <a:cxn ang="0">
                  <a:pos x="connsiteX12878" y="connsiteY12878"/>
                </a:cxn>
                <a:cxn ang="0">
                  <a:pos x="connsiteX12879" y="connsiteY12879"/>
                </a:cxn>
                <a:cxn ang="0">
                  <a:pos x="connsiteX12880" y="connsiteY12880"/>
                </a:cxn>
                <a:cxn ang="0">
                  <a:pos x="connsiteX12881" y="connsiteY12881"/>
                </a:cxn>
                <a:cxn ang="0">
                  <a:pos x="connsiteX12882" y="connsiteY12882"/>
                </a:cxn>
                <a:cxn ang="0">
                  <a:pos x="connsiteX12883" y="connsiteY12883"/>
                </a:cxn>
                <a:cxn ang="0">
                  <a:pos x="connsiteX12884" y="connsiteY12884"/>
                </a:cxn>
                <a:cxn ang="0">
                  <a:pos x="connsiteX12885" y="connsiteY12885"/>
                </a:cxn>
                <a:cxn ang="0">
                  <a:pos x="connsiteX12886" y="connsiteY12886"/>
                </a:cxn>
                <a:cxn ang="0">
                  <a:pos x="connsiteX12887" y="connsiteY12887"/>
                </a:cxn>
                <a:cxn ang="0">
                  <a:pos x="connsiteX12888" y="connsiteY12888"/>
                </a:cxn>
                <a:cxn ang="0">
                  <a:pos x="connsiteX12889" y="connsiteY12889"/>
                </a:cxn>
                <a:cxn ang="0">
                  <a:pos x="connsiteX12890" y="connsiteY12890"/>
                </a:cxn>
                <a:cxn ang="0">
                  <a:pos x="connsiteX12891" y="connsiteY12891"/>
                </a:cxn>
                <a:cxn ang="0">
                  <a:pos x="connsiteX12892" y="connsiteY12892"/>
                </a:cxn>
                <a:cxn ang="0">
                  <a:pos x="connsiteX12893" y="connsiteY12893"/>
                </a:cxn>
                <a:cxn ang="0">
                  <a:pos x="connsiteX12894" y="connsiteY12894"/>
                </a:cxn>
                <a:cxn ang="0">
                  <a:pos x="connsiteX12895" y="connsiteY12895"/>
                </a:cxn>
                <a:cxn ang="0">
                  <a:pos x="connsiteX12896" y="connsiteY12896"/>
                </a:cxn>
                <a:cxn ang="0">
                  <a:pos x="connsiteX12897" y="connsiteY12897"/>
                </a:cxn>
                <a:cxn ang="0">
                  <a:pos x="connsiteX12898" y="connsiteY12898"/>
                </a:cxn>
                <a:cxn ang="0">
                  <a:pos x="connsiteX12899" y="connsiteY12899"/>
                </a:cxn>
                <a:cxn ang="0">
                  <a:pos x="connsiteX12900" y="connsiteY12900"/>
                </a:cxn>
                <a:cxn ang="0">
                  <a:pos x="connsiteX12901" y="connsiteY12901"/>
                </a:cxn>
                <a:cxn ang="0">
                  <a:pos x="connsiteX12902" y="connsiteY12902"/>
                </a:cxn>
                <a:cxn ang="0">
                  <a:pos x="connsiteX12903" y="connsiteY12903"/>
                </a:cxn>
                <a:cxn ang="0">
                  <a:pos x="connsiteX12904" y="connsiteY12904"/>
                </a:cxn>
                <a:cxn ang="0">
                  <a:pos x="connsiteX12905" y="connsiteY12905"/>
                </a:cxn>
                <a:cxn ang="0">
                  <a:pos x="connsiteX12906" y="connsiteY12906"/>
                </a:cxn>
                <a:cxn ang="0">
                  <a:pos x="connsiteX12907" y="connsiteY12907"/>
                </a:cxn>
                <a:cxn ang="0">
                  <a:pos x="connsiteX12908" y="connsiteY12908"/>
                </a:cxn>
                <a:cxn ang="0">
                  <a:pos x="connsiteX12909" y="connsiteY12909"/>
                </a:cxn>
                <a:cxn ang="0">
                  <a:pos x="connsiteX12910" y="connsiteY12910"/>
                </a:cxn>
                <a:cxn ang="0">
                  <a:pos x="connsiteX12911" y="connsiteY12911"/>
                </a:cxn>
                <a:cxn ang="0">
                  <a:pos x="connsiteX12912" y="connsiteY12912"/>
                </a:cxn>
                <a:cxn ang="0">
                  <a:pos x="connsiteX12913" y="connsiteY12913"/>
                </a:cxn>
                <a:cxn ang="0">
                  <a:pos x="connsiteX12914" y="connsiteY12914"/>
                </a:cxn>
                <a:cxn ang="0">
                  <a:pos x="connsiteX12915" y="connsiteY12915"/>
                </a:cxn>
                <a:cxn ang="0">
                  <a:pos x="connsiteX12916" y="connsiteY12916"/>
                </a:cxn>
                <a:cxn ang="0">
                  <a:pos x="connsiteX12917" y="connsiteY12917"/>
                </a:cxn>
                <a:cxn ang="0">
                  <a:pos x="connsiteX12918" y="connsiteY12918"/>
                </a:cxn>
                <a:cxn ang="0">
                  <a:pos x="connsiteX12919" y="connsiteY12919"/>
                </a:cxn>
                <a:cxn ang="0">
                  <a:pos x="connsiteX12920" y="connsiteY12920"/>
                </a:cxn>
                <a:cxn ang="0">
                  <a:pos x="connsiteX12921" y="connsiteY12921"/>
                </a:cxn>
                <a:cxn ang="0">
                  <a:pos x="connsiteX12922" y="connsiteY12922"/>
                </a:cxn>
                <a:cxn ang="0">
                  <a:pos x="connsiteX12923" y="connsiteY12923"/>
                </a:cxn>
                <a:cxn ang="0">
                  <a:pos x="connsiteX12924" y="connsiteY12924"/>
                </a:cxn>
                <a:cxn ang="0">
                  <a:pos x="connsiteX12925" y="connsiteY12925"/>
                </a:cxn>
                <a:cxn ang="0">
                  <a:pos x="connsiteX12926" y="connsiteY12926"/>
                </a:cxn>
                <a:cxn ang="0">
                  <a:pos x="connsiteX12927" y="connsiteY12927"/>
                </a:cxn>
                <a:cxn ang="0">
                  <a:pos x="connsiteX12928" y="connsiteY12928"/>
                </a:cxn>
                <a:cxn ang="0">
                  <a:pos x="connsiteX12929" y="connsiteY12929"/>
                </a:cxn>
                <a:cxn ang="0">
                  <a:pos x="connsiteX12930" y="connsiteY12930"/>
                </a:cxn>
                <a:cxn ang="0">
                  <a:pos x="connsiteX12931" y="connsiteY12931"/>
                </a:cxn>
                <a:cxn ang="0">
                  <a:pos x="connsiteX12932" y="connsiteY12932"/>
                </a:cxn>
                <a:cxn ang="0">
                  <a:pos x="connsiteX12933" y="connsiteY12933"/>
                </a:cxn>
                <a:cxn ang="0">
                  <a:pos x="connsiteX12934" y="connsiteY12934"/>
                </a:cxn>
                <a:cxn ang="0">
                  <a:pos x="connsiteX12935" y="connsiteY12935"/>
                </a:cxn>
                <a:cxn ang="0">
                  <a:pos x="connsiteX12936" y="connsiteY12936"/>
                </a:cxn>
                <a:cxn ang="0">
                  <a:pos x="connsiteX12937" y="connsiteY12937"/>
                </a:cxn>
                <a:cxn ang="0">
                  <a:pos x="connsiteX12938" y="connsiteY12938"/>
                </a:cxn>
                <a:cxn ang="0">
                  <a:pos x="connsiteX12939" y="connsiteY12939"/>
                </a:cxn>
                <a:cxn ang="0">
                  <a:pos x="connsiteX12940" y="connsiteY12940"/>
                </a:cxn>
                <a:cxn ang="0">
                  <a:pos x="connsiteX12941" y="connsiteY12941"/>
                </a:cxn>
                <a:cxn ang="0">
                  <a:pos x="connsiteX12942" y="connsiteY12942"/>
                </a:cxn>
                <a:cxn ang="0">
                  <a:pos x="connsiteX12943" y="connsiteY12943"/>
                </a:cxn>
                <a:cxn ang="0">
                  <a:pos x="connsiteX12944" y="connsiteY12944"/>
                </a:cxn>
                <a:cxn ang="0">
                  <a:pos x="connsiteX12945" y="connsiteY12945"/>
                </a:cxn>
                <a:cxn ang="0">
                  <a:pos x="connsiteX12946" y="connsiteY12946"/>
                </a:cxn>
                <a:cxn ang="0">
                  <a:pos x="connsiteX12947" y="connsiteY12947"/>
                </a:cxn>
                <a:cxn ang="0">
                  <a:pos x="connsiteX12948" y="connsiteY12948"/>
                </a:cxn>
                <a:cxn ang="0">
                  <a:pos x="connsiteX12949" y="connsiteY12949"/>
                </a:cxn>
                <a:cxn ang="0">
                  <a:pos x="connsiteX12950" y="connsiteY12950"/>
                </a:cxn>
                <a:cxn ang="0">
                  <a:pos x="connsiteX12951" y="connsiteY12951"/>
                </a:cxn>
                <a:cxn ang="0">
                  <a:pos x="connsiteX12952" y="connsiteY12952"/>
                </a:cxn>
                <a:cxn ang="0">
                  <a:pos x="connsiteX12953" y="connsiteY12953"/>
                </a:cxn>
                <a:cxn ang="0">
                  <a:pos x="connsiteX12954" y="connsiteY12954"/>
                </a:cxn>
                <a:cxn ang="0">
                  <a:pos x="connsiteX12955" y="connsiteY12955"/>
                </a:cxn>
                <a:cxn ang="0">
                  <a:pos x="connsiteX12956" y="connsiteY12956"/>
                </a:cxn>
                <a:cxn ang="0">
                  <a:pos x="connsiteX12957" y="connsiteY12957"/>
                </a:cxn>
                <a:cxn ang="0">
                  <a:pos x="connsiteX12958" y="connsiteY12958"/>
                </a:cxn>
                <a:cxn ang="0">
                  <a:pos x="connsiteX12959" y="connsiteY12959"/>
                </a:cxn>
                <a:cxn ang="0">
                  <a:pos x="connsiteX12960" y="connsiteY12960"/>
                </a:cxn>
                <a:cxn ang="0">
                  <a:pos x="connsiteX12961" y="connsiteY12961"/>
                </a:cxn>
                <a:cxn ang="0">
                  <a:pos x="connsiteX12962" y="connsiteY12962"/>
                </a:cxn>
                <a:cxn ang="0">
                  <a:pos x="connsiteX12963" y="connsiteY12963"/>
                </a:cxn>
                <a:cxn ang="0">
                  <a:pos x="connsiteX12964" y="connsiteY12964"/>
                </a:cxn>
                <a:cxn ang="0">
                  <a:pos x="connsiteX12965" y="connsiteY12965"/>
                </a:cxn>
                <a:cxn ang="0">
                  <a:pos x="connsiteX12966" y="connsiteY12966"/>
                </a:cxn>
                <a:cxn ang="0">
                  <a:pos x="connsiteX12967" y="connsiteY12967"/>
                </a:cxn>
                <a:cxn ang="0">
                  <a:pos x="connsiteX12968" y="connsiteY12968"/>
                </a:cxn>
                <a:cxn ang="0">
                  <a:pos x="connsiteX12969" y="connsiteY12969"/>
                </a:cxn>
                <a:cxn ang="0">
                  <a:pos x="connsiteX12970" y="connsiteY12970"/>
                </a:cxn>
                <a:cxn ang="0">
                  <a:pos x="connsiteX12971" y="connsiteY12971"/>
                </a:cxn>
                <a:cxn ang="0">
                  <a:pos x="connsiteX12972" y="connsiteY12972"/>
                </a:cxn>
                <a:cxn ang="0">
                  <a:pos x="connsiteX12973" y="connsiteY12973"/>
                </a:cxn>
                <a:cxn ang="0">
                  <a:pos x="connsiteX12974" y="connsiteY12974"/>
                </a:cxn>
                <a:cxn ang="0">
                  <a:pos x="connsiteX12975" y="connsiteY12975"/>
                </a:cxn>
                <a:cxn ang="0">
                  <a:pos x="connsiteX12976" y="connsiteY12976"/>
                </a:cxn>
                <a:cxn ang="0">
                  <a:pos x="connsiteX12977" y="connsiteY12977"/>
                </a:cxn>
                <a:cxn ang="0">
                  <a:pos x="connsiteX12978" y="connsiteY12978"/>
                </a:cxn>
                <a:cxn ang="0">
                  <a:pos x="connsiteX12979" y="connsiteY12979"/>
                </a:cxn>
                <a:cxn ang="0">
                  <a:pos x="connsiteX12980" y="connsiteY12980"/>
                </a:cxn>
                <a:cxn ang="0">
                  <a:pos x="connsiteX12981" y="connsiteY12981"/>
                </a:cxn>
                <a:cxn ang="0">
                  <a:pos x="connsiteX12982" y="connsiteY12982"/>
                </a:cxn>
                <a:cxn ang="0">
                  <a:pos x="connsiteX12983" y="connsiteY12983"/>
                </a:cxn>
                <a:cxn ang="0">
                  <a:pos x="connsiteX12984" y="connsiteY12984"/>
                </a:cxn>
                <a:cxn ang="0">
                  <a:pos x="connsiteX12985" y="connsiteY12985"/>
                </a:cxn>
                <a:cxn ang="0">
                  <a:pos x="connsiteX12986" y="connsiteY12986"/>
                </a:cxn>
                <a:cxn ang="0">
                  <a:pos x="connsiteX12987" y="connsiteY12987"/>
                </a:cxn>
                <a:cxn ang="0">
                  <a:pos x="connsiteX12988" y="connsiteY12988"/>
                </a:cxn>
                <a:cxn ang="0">
                  <a:pos x="connsiteX12989" y="connsiteY12989"/>
                </a:cxn>
                <a:cxn ang="0">
                  <a:pos x="connsiteX12990" y="connsiteY12990"/>
                </a:cxn>
                <a:cxn ang="0">
                  <a:pos x="connsiteX12991" y="connsiteY12991"/>
                </a:cxn>
                <a:cxn ang="0">
                  <a:pos x="connsiteX12992" y="connsiteY12992"/>
                </a:cxn>
                <a:cxn ang="0">
                  <a:pos x="connsiteX12993" y="connsiteY12993"/>
                </a:cxn>
                <a:cxn ang="0">
                  <a:pos x="connsiteX12994" y="connsiteY12994"/>
                </a:cxn>
                <a:cxn ang="0">
                  <a:pos x="connsiteX12995" y="connsiteY12995"/>
                </a:cxn>
                <a:cxn ang="0">
                  <a:pos x="connsiteX12996" y="connsiteY12996"/>
                </a:cxn>
                <a:cxn ang="0">
                  <a:pos x="connsiteX12997" y="connsiteY12997"/>
                </a:cxn>
                <a:cxn ang="0">
                  <a:pos x="connsiteX12998" y="connsiteY12998"/>
                </a:cxn>
                <a:cxn ang="0">
                  <a:pos x="connsiteX12999" y="connsiteY12999"/>
                </a:cxn>
                <a:cxn ang="0">
                  <a:pos x="connsiteX13000" y="connsiteY13000"/>
                </a:cxn>
                <a:cxn ang="0">
                  <a:pos x="connsiteX13001" y="connsiteY13001"/>
                </a:cxn>
                <a:cxn ang="0">
                  <a:pos x="connsiteX13002" y="connsiteY13002"/>
                </a:cxn>
                <a:cxn ang="0">
                  <a:pos x="connsiteX13003" y="connsiteY13003"/>
                </a:cxn>
                <a:cxn ang="0">
                  <a:pos x="connsiteX13004" y="connsiteY13004"/>
                </a:cxn>
                <a:cxn ang="0">
                  <a:pos x="connsiteX13005" y="connsiteY13005"/>
                </a:cxn>
                <a:cxn ang="0">
                  <a:pos x="connsiteX13006" y="connsiteY13006"/>
                </a:cxn>
                <a:cxn ang="0">
                  <a:pos x="connsiteX13007" y="connsiteY13007"/>
                </a:cxn>
                <a:cxn ang="0">
                  <a:pos x="connsiteX13008" y="connsiteY13008"/>
                </a:cxn>
                <a:cxn ang="0">
                  <a:pos x="connsiteX13009" y="connsiteY13009"/>
                </a:cxn>
                <a:cxn ang="0">
                  <a:pos x="connsiteX13010" y="connsiteY13010"/>
                </a:cxn>
                <a:cxn ang="0">
                  <a:pos x="connsiteX13011" y="connsiteY13011"/>
                </a:cxn>
                <a:cxn ang="0">
                  <a:pos x="connsiteX13012" y="connsiteY13012"/>
                </a:cxn>
                <a:cxn ang="0">
                  <a:pos x="connsiteX13013" y="connsiteY13013"/>
                </a:cxn>
                <a:cxn ang="0">
                  <a:pos x="connsiteX13014" y="connsiteY13014"/>
                </a:cxn>
                <a:cxn ang="0">
                  <a:pos x="connsiteX13015" y="connsiteY13015"/>
                </a:cxn>
                <a:cxn ang="0">
                  <a:pos x="connsiteX13016" y="connsiteY13016"/>
                </a:cxn>
                <a:cxn ang="0">
                  <a:pos x="connsiteX13017" y="connsiteY13017"/>
                </a:cxn>
                <a:cxn ang="0">
                  <a:pos x="connsiteX13018" y="connsiteY13018"/>
                </a:cxn>
                <a:cxn ang="0">
                  <a:pos x="connsiteX13019" y="connsiteY13019"/>
                </a:cxn>
                <a:cxn ang="0">
                  <a:pos x="connsiteX13020" y="connsiteY13020"/>
                </a:cxn>
                <a:cxn ang="0">
                  <a:pos x="connsiteX13021" y="connsiteY13021"/>
                </a:cxn>
                <a:cxn ang="0">
                  <a:pos x="connsiteX13022" y="connsiteY13022"/>
                </a:cxn>
                <a:cxn ang="0">
                  <a:pos x="connsiteX13023" y="connsiteY13023"/>
                </a:cxn>
                <a:cxn ang="0">
                  <a:pos x="connsiteX13024" y="connsiteY13024"/>
                </a:cxn>
                <a:cxn ang="0">
                  <a:pos x="connsiteX13025" y="connsiteY13025"/>
                </a:cxn>
                <a:cxn ang="0">
                  <a:pos x="connsiteX13026" y="connsiteY13026"/>
                </a:cxn>
                <a:cxn ang="0">
                  <a:pos x="connsiteX13027" y="connsiteY13027"/>
                </a:cxn>
                <a:cxn ang="0">
                  <a:pos x="connsiteX13028" y="connsiteY13028"/>
                </a:cxn>
                <a:cxn ang="0">
                  <a:pos x="connsiteX13029" y="connsiteY13029"/>
                </a:cxn>
                <a:cxn ang="0">
                  <a:pos x="connsiteX13030" y="connsiteY13030"/>
                </a:cxn>
                <a:cxn ang="0">
                  <a:pos x="connsiteX13031" y="connsiteY13031"/>
                </a:cxn>
                <a:cxn ang="0">
                  <a:pos x="connsiteX13032" y="connsiteY13032"/>
                </a:cxn>
                <a:cxn ang="0">
                  <a:pos x="connsiteX13033" y="connsiteY13033"/>
                </a:cxn>
                <a:cxn ang="0">
                  <a:pos x="connsiteX13034" y="connsiteY13034"/>
                </a:cxn>
                <a:cxn ang="0">
                  <a:pos x="connsiteX13035" y="connsiteY13035"/>
                </a:cxn>
                <a:cxn ang="0">
                  <a:pos x="connsiteX13036" y="connsiteY13036"/>
                </a:cxn>
                <a:cxn ang="0">
                  <a:pos x="connsiteX13037" y="connsiteY13037"/>
                </a:cxn>
                <a:cxn ang="0">
                  <a:pos x="connsiteX13038" y="connsiteY13038"/>
                </a:cxn>
                <a:cxn ang="0">
                  <a:pos x="connsiteX13039" y="connsiteY13039"/>
                </a:cxn>
                <a:cxn ang="0">
                  <a:pos x="connsiteX13040" y="connsiteY13040"/>
                </a:cxn>
                <a:cxn ang="0">
                  <a:pos x="connsiteX13041" y="connsiteY13041"/>
                </a:cxn>
                <a:cxn ang="0">
                  <a:pos x="connsiteX13042" y="connsiteY13042"/>
                </a:cxn>
                <a:cxn ang="0">
                  <a:pos x="connsiteX13043" y="connsiteY13043"/>
                </a:cxn>
                <a:cxn ang="0">
                  <a:pos x="connsiteX13044" y="connsiteY13044"/>
                </a:cxn>
                <a:cxn ang="0">
                  <a:pos x="connsiteX13045" y="connsiteY13045"/>
                </a:cxn>
                <a:cxn ang="0">
                  <a:pos x="connsiteX13046" y="connsiteY13046"/>
                </a:cxn>
                <a:cxn ang="0">
                  <a:pos x="connsiteX13047" y="connsiteY13047"/>
                </a:cxn>
                <a:cxn ang="0">
                  <a:pos x="connsiteX13048" y="connsiteY13048"/>
                </a:cxn>
                <a:cxn ang="0">
                  <a:pos x="connsiteX13049" y="connsiteY13049"/>
                </a:cxn>
                <a:cxn ang="0">
                  <a:pos x="connsiteX13050" y="connsiteY13050"/>
                </a:cxn>
                <a:cxn ang="0">
                  <a:pos x="connsiteX13051" y="connsiteY13051"/>
                </a:cxn>
                <a:cxn ang="0">
                  <a:pos x="connsiteX13052" y="connsiteY13052"/>
                </a:cxn>
                <a:cxn ang="0">
                  <a:pos x="connsiteX13053" y="connsiteY13053"/>
                </a:cxn>
                <a:cxn ang="0">
                  <a:pos x="connsiteX13054" y="connsiteY13054"/>
                </a:cxn>
                <a:cxn ang="0">
                  <a:pos x="connsiteX13055" y="connsiteY13055"/>
                </a:cxn>
                <a:cxn ang="0">
                  <a:pos x="connsiteX13056" y="connsiteY13056"/>
                </a:cxn>
                <a:cxn ang="0">
                  <a:pos x="connsiteX13057" y="connsiteY13057"/>
                </a:cxn>
                <a:cxn ang="0">
                  <a:pos x="connsiteX13058" y="connsiteY13058"/>
                </a:cxn>
                <a:cxn ang="0">
                  <a:pos x="connsiteX13059" y="connsiteY13059"/>
                </a:cxn>
                <a:cxn ang="0">
                  <a:pos x="connsiteX13060" y="connsiteY13060"/>
                </a:cxn>
                <a:cxn ang="0">
                  <a:pos x="connsiteX13061" y="connsiteY13061"/>
                </a:cxn>
                <a:cxn ang="0">
                  <a:pos x="connsiteX13062" y="connsiteY13062"/>
                </a:cxn>
                <a:cxn ang="0">
                  <a:pos x="connsiteX13063" y="connsiteY13063"/>
                </a:cxn>
                <a:cxn ang="0">
                  <a:pos x="connsiteX13064" y="connsiteY13064"/>
                </a:cxn>
                <a:cxn ang="0">
                  <a:pos x="connsiteX13065" y="connsiteY13065"/>
                </a:cxn>
                <a:cxn ang="0">
                  <a:pos x="connsiteX13066" y="connsiteY13066"/>
                </a:cxn>
                <a:cxn ang="0">
                  <a:pos x="connsiteX13067" y="connsiteY13067"/>
                </a:cxn>
                <a:cxn ang="0">
                  <a:pos x="connsiteX13068" y="connsiteY13068"/>
                </a:cxn>
                <a:cxn ang="0">
                  <a:pos x="connsiteX13069" y="connsiteY13069"/>
                </a:cxn>
                <a:cxn ang="0">
                  <a:pos x="connsiteX13070" y="connsiteY13070"/>
                </a:cxn>
                <a:cxn ang="0">
                  <a:pos x="connsiteX13071" y="connsiteY13071"/>
                </a:cxn>
                <a:cxn ang="0">
                  <a:pos x="connsiteX13072" y="connsiteY13072"/>
                </a:cxn>
                <a:cxn ang="0">
                  <a:pos x="connsiteX13073" y="connsiteY13073"/>
                </a:cxn>
                <a:cxn ang="0">
                  <a:pos x="connsiteX13074" y="connsiteY13074"/>
                </a:cxn>
                <a:cxn ang="0">
                  <a:pos x="connsiteX13075" y="connsiteY13075"/>
                </a:cxn>
                <a:cxn ang="0">
                  <a:pos x="connsiteX13076" y="connsiteY13076"/>
                </a:cxn>
                <a:cxn ang="0">
                  <a:pos x="connsiteX13077" y="connsiteY13077"/>
                </a:cxn>
                <a:cxn ang="0">
                  <a:pos x="connsiteX13078" y="connsiteY13078"/>
                </a:cxn>
                <a:cxn ang="0">
                  <a:pos x="connsiteX13079" y="connsiteY13079"/>
                </a:cxn>
                <a:cxn ang="0">
                  <a:pos x="connsiteX13080" y="connsiteY13080"/>
                </a:cxn>
                <a:cxn ang="0">
                  <a:pos x="connsiteX13081" y="connsiteY13081"/>
                </a:cxn>
                <a:cxn ang="0">
                  <a:pos x="connsiteX13082" y="connsiteY13082"/>
                </a:cxn>
                <a:cxn ang="0">
                  <a:pos x="connsiteX13083" y="connsiteY13083"/>
                </a:cxn>
                <a:cxn ang="0">
                  <a:pos x="connsiteX13084" y="connsiteY13084"/>
                </a:cxn>
                <a:cxn ang="0">
                  <a:pos x="connsiteX13085" y="connsiteY13085"/>
                </a:cxn>
                <a:cxn ang="0">
                  <a:pos x="connsiteX13086" y="connsiteY13086"/>
                </a:cxn>
                <a:cxn ang="0">
                  <a:pos x="connsiteX13087" y="connsiteY13087"/>
                </a:cxn>
                <a:cxn ang="0">
                  <a:pos x="connsiteX13088" y="connsiteY13088"/>
                </a:cxn>
                <a:cxn ang="0">
                  <a:pos x="connsiteX13089" y="connsiteY13089"/>
                </a:cxn>
                <a:cxn ang="0">
                  <a:pos x="connsiteX13090" y="connsiteY13090"/>
                </a:cxn>
                <a:cxn ang="0">
                  <a:pos x="connsiteX13091" y="connsiteY13091"/>
                </a:cxn>
                <a:cxn ang="0">
                  <a:pos x="connsiteX13092" y="connsiteY13092"/>
                </a:cxn>
                <a:cxn ang="0">
                  <a:pos x="connsiteX13093" y="connsiteY13093"/>
                </a:cxn>
                <a:cxn ang="0">
                  <a:pos x="connsiteX13094" y="connsiteY13094"/>
                </a:cxn>
                <a:cxn ang="0">
                  <a:pos x="connsiteX13095" y="connsiteY13095"/>
                </a:cxn>
                <a:cxn ang="0">
                  <a:pos x="connsiteX13096" y="connsiteY13096"/>
                </a:cxn>
                <a:cxn ang="0">
                  <a:pos x="connsiteX13097" y="connsiteY13097"/>
                </a:cxn>
                <a:cxn ang="0">
                  <a:pos x="connsiteX13098" y="connsiteY13098"/>
                </a:cxn>
                <a:cxn ang="0">
                  <a:pos x="connsiteX13099" y="connsiteY13099"/>
                </a:cxn>
                <a:cxn ang="0">
                  <a:pos x="connsiteX13100" y="connsiteY13100"/>
                </a:cxn>
                <a:cxn ang="0">
                  <a:pos x="connsiteX13101" y="connsiteY13101"/>
                </a:cxn>
                <a:cxn ang="0">
                  <a:pos x="connsiteX13102" y="connsiteY13102"/>
                </a:cxn>
                <a:cxn ang="0">
                  <a:pos x="connsiteX13103" y="connsiteY13103"/>
                </a:cxn>
                <a:cxn ang="0">
                  <a:pos x="connsiteX13104" y="connsiteY13104"/>
                </a:cxn>
                <a:cxn ang="0">
                  <a:pos x="connsiteX13105" y="connsiteY13105"/>
                </a:cxn>
                <a:cxn ang="0">
                  <a:pos x="connsiteX13106" y="connsiteY13106"/>
                </a:cxn>
                <a:cxn ang="0">
                  <a:pos x="connsiteX13107" y="connsiteY13107"/>
                </a:cxn>
                <a:cxn ang="0">
                  <a:pos x="connsiteX13108" y="connsiteY13108"/>
                </a:cxn>
                <a:cxn ang="0">
                  <a:pos x="connsiteX13109" y="connsiteY13109"/>
                </a:cxn>
                <a:cxn ang="0">
                  <a:pos x="connsiteX13110" y="connsiteY13110"/>
                </a:cxn>
                <a:cxn ang="0">
                  <a:pos x="connsiteX13111" y="connsiteY13111"/>
                </a:cxn>
                <a:cxn ang="0">
                  <a:pos x="connsiteX13112" y="connsiteY13112"/>
                </a:cxn>
                <a:cxn ang="0">
                  <a:pos x="connsiteX13113" y="connsiteY13113"/>
                </a:cxn>
                <a:cxn ang="0">
                  <a:pos x="connsiteX13114" y="connsiteY13114"/>
                </a:cxn>
                <a:cxn ang="0">
                  <a:pos x="connsiteX13115" y="connsiteY13115"/>
                </a:cxn>
                <a:cxn ang="0">
                  <a:pos x="connsiteX13116" y="connsiteY13116"/>
                </a:cxn>
                <a:cxn ang="0">
                  <a:pos x="connsiteX13117" y="connsiteY13117"/>
                </a:cxn>
                <a:cxn ang="0">
                  <a:pos x="connsiteX13118" y="connsiteY13118"/>
                </a:cxn>
                <a:cxn ang="0">
                  <a:pos x="connsiteX13119" y="connsiteY13119"/>
                </a:cxn>
                <a:cxn ang="0">
                  <a:pos x="connsiteX13120" y="connsiteY13120"/>
                </a:cxn>
                <a:cxn ang="0">
                  <a:pos x="connsiteX13121" y="connsiteY13121"/>
                </a:cxn>
                <a:cxn ang="0">
                  <a:pos x="connsiteX13122" y="connsiteY13122"/>
                </a:cxn>
                <a:cxn ang="0">
                  <a:pos x="connsiteX13123" y="connsiteY13123"/>
                </a:cxn>
                <a:cxn ang="0">
                  <a:pos x="connsiteX13124" y="connsiteY13124"/>
                </a:cxn>
                <a:cxn ang="0">
                  <a:pos x="connsiteX13125" y="connsiteY13125"/>
                </a:cxn>
                <a:cxn ang="0">
                  <a:pos x="connsiteX13126" y="connsiteY13126"/>
                </a:cxn>
                <a:cxn ang="0">
                  <a:pos x="connsiteX13127" y="connsiteY13127"/>
                </a:cxn>
                <a:cxn ang="0">
                  <a:pos x="connsiteX13128" y="connsiteY13128"/>
                </a:cxn>
                <a:cxn ang="0">
                  <a:pos x="connsiteX13129" y="connsiteY13129"/>
                </a:cxn>
                <a:cxn ang="0">
                  <a:pos x="connsiteX13130" y="connsiteY13130"/>
                </a:cxn>
                <a:cxn ang="0">
                  <a:pos x="connsiteX13131" y="connsiteY13131"/>
                </a:cxn>
                <a:cxn ang="0">
                  <a:pos x="connsiteX13132" y="connsiteY13132"/>
                </a:cxn>
                <a:cxn ang="0">
                  <a:pos x="connsiteX13133" y="connsiteY13133"/>
                </a:cxn>
                <a:cxn ang="0">
                  <a:pos x="connsiteX13134" y="connsiteY13134"/>
                </a:cxn>
                <a:cxn ang="0">
                  <a:pos x="connsiteX13135" y="connsiteY13135"/>
                </a:cxn>
                <a:cxn ang="0">
                  <a:pos x="connsiteX13136" y="connsiteY13136"/>
                </a:cxn>
                <a:cxn ang="0">
                  <a:pos x="connsiteX13137" y="connsiteY13137"/>
                </a:cxn>
                <a:cxn ang="0">
                  <a:pos x="connsiteX13138" y="connsiteY13138"/>
                </a:cxn>
                <a:cxn ang="0">
                  <a:pos x="connsiteX13139" y="connsiteY13139"/>
                </a:cxn>
                <a:cxn ang="0">
                  <a:pos x="connsiteX13140" y="connsiteY13140"/>
                </a:cxn>
                <a:cxn ang="0">
                  <a:pos x="connsiteX13141" y="connsiteY13141"/>
                </a:cxn>
                <a:cxn ang="0">
                  <a:pos x="connsiteX13142" y="connsiteY13142"/>
                </a:cxn>
                <a:cxn ang="0">
                  <a:pos x="connsiteX13143" y="connsiteY13143"/>
                </a:cxn>
                <a:cxn ang="0">
                  <a:pos x="connsiteX13144" y="connsiteY13144"/>
                </a:cxn>
                <a:cxn ang="0">
                  <a:pos x="connsiteX13145" y="connsiteY13145"/>
                </a:cxn>
                <a:cxn ang="0">
                  <a:pos x="connsiteX13146" y="connsiteY13146"/>
                </a:cxn>
                <a:cxn ang="0">
                  <a:pos x="connsiteX13147" y="connsiteY13147"/>
                </a:cxn>
                <a:cxn ang="0">
                  <a:pos x="connsiteX13148" y="connsiteY13148"/>
                </a:cxn>
                <a:cxn ang="0">
                  <a:pos x="connsiteX13149" y="connsiteY13149"/>
                </a:cxn>
                <a:cxn ang="0">
                  <a:pos x="connsiteX13150" y="connsiteY13150"/>
                </a:cxn>
                <a:cxn ang="0">
                  <a:pos x="connsiteX13151" y="connsiteY13151"/>
                </a:cxn>
                <a:cxn ang="0">
                  <a:pos x="connsiteX13152" y="connsiteY13152"/>
                </a:cxn>
                <a:cxn ang="0">
                  <a:pos x="connsiteX13153" y="connsiteY13153"/>
                </a:cxn>
                <a:cxn ang="0">
                  <a:pos x="connsiteX13154" y="connsiteY13154"/>
                </a:cxn>
                <a:cxn ang="0">
                  <a:pos x="connsiteX13155" y="connsiteY13155"/>
                </a:cxn>
                <a:cxn ang="0">
                  <a:pos x="connsiteX13156" y="connsiteY13156"/>
                </a:cxn>
                <a:cxn ang="0">
                  <a:pos x="connsiteX13157" y="connsiteY13157"/>
                </a:cxn>
                <a:cxn ang="0">
                  <a:pos x="connsiteX13158" y="connsiteY13158"/>
                </a:cxn>
                <a:cxn ang="0">
                  <a:pos x="connsiteX13159" y="connsiteY13159"/>
                </a:cxn>
                <a:cxn ang="0">
                  <a:pos x="connsiteX13160" y="connsiteY13160"/>
                </a:cxn>
                <a:cxn ang="0">
                  <a:pos x="connsiteX13161" y="connsiteY13161"/>
                </a:cxn>
                <a:cxn ang="0">
                  <a:pos x="connsiteX13162" y="connsiteY13162"/>
                </a:cxn>
                <a:cxn ang="0">
                  <a:pos x="connsiteX13163" y="connsiteY13163"/>
                </a:cxn>
                <a:cxn ang="0">
                  <a:pos x="connsiteX13164" y="connsiteY13164"/>
                </a:cxn>
                <a:cxn ang="0">
                  <a:pos x="connsiteX13165" y="connsiteY13165"/>
                </a:cxn>
                <a:cxn ang="0">
                  <a:pos x="connsiteX13166" y="connsiteY13166"/>
                </a:cxn>
                <a:cxn ang="0">
                  <a:pos x="connsiteX13167" y="connsiteY13167"/>
                </a:cxn>
                <a:cxn ang="0">
                  <a:pos x="connsiteX13168" y="connsiteY13168"/>
                </a:cxn>
                <a:cxn ang="0">
                  <a:pos x="connsiteX13169" y="connsiteY13169"/>
                </a:cxn>
                <a:cxn ang="0">
                  <a:pos x="connsiteX13170" y="connsiteY13170"/>
                </a:cxn>
                <a:cxn ang="0">
                  <a:pos x="connsiteX13171" y="connsiteY13171"/>
                </a:cxn>
                <a:cxn ang="0">
                  <a:pos x="connsiteX13172" y="connsiteY13172"/>
                </a:cxn>
                <a:cxn ang="0">
                  <a:pos x="connsiteX13173" y="connsiteY13173"/>
                </a:cxn>
                <a:cxn ang="0">
                  <a:pos x="connsiteX13174" y="connsiteY13174"/>
                </a:cxn>
                <a:cxn ang="0">
                  <a:pos x="connsiteX13175" y="connsiteY13175"/>
                </a:cxn>
                <a:cxn ang="0">
                  <a:pos x="connsiteX13176" y="connsiteY13176"/>
                </a:cxn>
                <a:cxn ang="0">
                  <a:pos x="connsiteX13177" y="connsiteY13177"/>
                </a:cxn>
                <a:cxn ang="0">
                  <a:pos x="connsiteX13178" y="connsiteY13178"/>
                </a:cxn>
                <a:cxn ang="0">
                  <a:pos x="connsiteX13179" y="connsiteY13179"/>
                </a:cxn>
                <a:cxn ang="0">
                  <a:pos x="connsiteX13180" y="connsiteY13180"/>
                </a:cxn>
                <a:cxn ang="0">
                  <a:pos x="connsiteX13181" y="connsiteY13181"/>
                </a:cxn>
                <a:cxn ang="0">
                  <a:pos x="connsiteX13182" y="connsiteY13182"/>
                </a:cxn>
                <a:cxn ang="0">
                  <a:pos x="connsiteX13183" y="connsiteY13183"/>
                </a:cxn>
                <a:cxn ang="0">
                  <a:pos x="connsiteX13184" y="connsiteY13184"/>
                </a:cxn>
                <a:cxn ang="0">
                  <a:pos x="connsiteX13185" y="connsiteY13185"/>
                </a:cxn>
                <a:cxn ang="0">
                  <a:pos x="connsiteX13186" y="connsiteY13186"/>
                </a:cxn>
                <a:cxn ang="0">
                  <a:pos x="connsiteX13187" y="connsiteY13187"/>
                </a:cxn>
                <a:cxn ang="0">
                  <a:pos x="connsiteX13188" y="connsiteY13188"/>
                </a:cxn>
                <a:cxn ang="0">
                  <a:pos x="connsiteX13189" y="connsiteY13189"/>
                </a:cxn>
                <a:cxn ang="0">
                  <a:pos x="connsiteX13190" y="connsiteY13190"/>
                </a:cxn>
                <a:cxn ang="0">
                  <a:pos x="connsiteX13191" y="connsiteY13191"/>
                </a:cxn>
                <a:cxn ang="0">
                  <a:pos x="connsiteX13192" y="connsiteY13192"/>
                </a:cxn>
                <a:cxn ang="0">
                  <a:pos x="connsiteX13193" y="connsiteY13193"/>
                </a:cxn>
                <a:cxn ang="0">
                  <a:pos x="connsiteX13194" y="connsiteY13194"/>
                </a:cxn>
                <a:cxn ang="0">
                  <a:pos x="connsiteX13195" y="connsiteY13195"/>
                </a:cxn>
                <a:cxn ang="0">
                  <a:pos x="connsiteX13196" y="connsiteY13196"/>
                </a:cxn>
                <a:cxn ang="0">
                  <a:pos x="connsiteX13197" y="connsiteY13197"/>
                </a:cxn>
                <a:cxn ang="0">
                  <a:pos x="connsiteX13198" y="connsiteY13198"/>
                </a:cxn>
                <a:cxn ang="0">
                  <a:pos x="connsiteX13199" y="connsiteY13199"/>
                </a:cxn>
                <a:cxn ang="0">
                  <a:pos x="connsiteX13200" y="connsiteY13200"/>
                </a:cxn>
                <a:cxn ang="0">
                  <a:pos x="connsiteX13201" y="connsiteY13201"/>
                </a:cxn>
                <a:cxn ang="0">
                  <a:pos x="connsiteX13202" y="connsiteY13202"/>
                </a:cxn>
                <a:cxn ang="0">
                  <a:pos x="connsiteX13203" y="connsiteY13203"/>
                </a:cxn>
                <a:cxn ang="0">
                  <a:pos x="connsiteX13204" y="connsiteY13204"/>
                </a:cxn>
                <a:cxn ang="0">
                  <a:pos x="connsiteX13205" y="connsiteY13205"/>
                </a:cxn>
                <a:cxn ang="0">
                  <a:pos x="connsiteX13206" y="connsiteY13206"/>
                </a:cxn>
                <a:cxn ang="0">
                  <a:pos x="connsiteX13207" y="connsiteY13207"/>
                </a:cxn>
                <a:cxn ang="0">
                  <a:pos x="connsiteX13208" y="connsiteY13208"/>
                </a:cxn>
                <a:cxn ang="0">
                  <a:pos x="connsiteX13209" y="connsiteY13209"/>
                </a:cxn>
                <a:cxn ang="0">
                  <a:pos x="connsiteX13210" y="connsiteY13210"/>
                </a:cxn>
                <a:cxn ang="0">
                  <a:pos x="connsiteX13211" y="connsiteY13211"/>
                </a:cxn>
                <a:cxn ang="0">
                  <a:pos x="connsiteX13212" y="connsiteY13212"/>
                </a:cxn>
                <a:cxn ang="0">
                  <a:pos x="connsiteX13213" y="connsiteY13213"/>
                </a:cxn>
                <a:cxn ang="0">
                  <a:pos x="connsiteX13214" y="connsiteY13214"/>
                </a:cxn>
                <a:cxn ang="0">
                  <a:pos x="connsiteX13215" y="connsiteY13215"/>
                </a:cxn>
                <a:cxn ang="0">
                  <a:pos x="connsiteX13216" y="connsiteY13216"/>
                </a:cxn>
                <a:cxn ang="0">
                  <a:pos x="connsiteX13217" y="connsiteY13217"/>
                </a:cxn>
                <a:cxn ang="0">
                  <a:pos x="connsiteX13218" y="connsiteY13218"/>
                </a:cxn>
                <a:cxn ang="0">
                  <a:pos x="connsiteX13219" y="connsiteY13219"/>
                </a:cxn>
                <a:cxn ang="0">
                  <a:pos x="connsiteX13220" y="connsiteY13220"/>
                </a:cxn>
                <a:cxn ang="0">
                  <a:pos x="connsiteX13221" y="connsiteY13221"/>
                </a:cxn>
                <a:cxn ang="0">
                  <a:pos x="connsiteX13222" y="connsiteY13222"/>
                </a:cxn>
                <a:cxn ang="0">
                  <a:pos x="connsiteX13223" y="connsiteY13223"/>
                </a:cxn>
                <a:cxn ang="0">
                  <a:pos x="connsiteX13224" y="connsiteY13224"/>
                </a:cxn>
                <a:cxn ang="0">
                  <a:pos x="connsiteX13225" y="connsiteY13225"/>
                </a:cxn>
                <a:cxn ang="0">
                  <a:pos x="connsiteX13226" y="connsiteY13226"/>
                </a:cxn>
                <a:cxn ang="0">
                  <a:pos x="connsiteX13227" y="connsiteY13227"/>
                </a:cxn>
                <a:cxn ang="0">
                  <a:pos x="connsiteX13228" y="connsiteY13228"/>
                </a:cxn>
                <a:cxn ang="0">
                  <a:pos x="connsiteX13229" y="connsiteY13229"/>
                </a:cxn>
                <a:cxn ang="0">
                  <a:pos x="connsiteX13230" y="connsiteY13230"/>
                </a:cxn>
                <a:cxn ang="0">
                  <a:pos x="connsiteX13231" y="connsiteY13231"/>
                </a:cxn>
                <a:cxn ang="0">
                  <a:pos x="connsiteX13232" y="connsiteY13232"/>
                </a:cxn>
                <a:cxn ang="0">
                  <a:pos x="connsiteX13233" y="connsiteY13233"/>
                </a:cxn>
                <a:cxn ang="0">
                  <a:pos x="connsiteX13234" y="connsiteY13234"/>
                </a:cxn>
                <a:cxn ang="0">
                  <a:pos x="connsiteX13235" y="connsiteY13235"/>
                </a:cxn>
                <a:cxn ang="0">
                  <a:pos x="connsiteX13236" y="connsiteY13236"/>
                </a:cxn>
                <a:cxn ang="0">
                  <a:pos x="connsiteX13237" y="connsiteY13237"/>
                </a:cxn>
                <a:cxn ang="0">
                  <a:pos x="connsiteX13238" y="connsiteY13238"/>
                </a:cxn>
                <a:cxn ang="0">
                  <a:pos x="connsiteX13239" y="connsiteY13239"/>
                </a:cxn>
                <a:cxn ang="0">
                  <a:pos x="connsiteX13240" y="connsiteY13240"/>
                </a:cxn>
                <a:cxn ang="0">
                  <a:pos x="connsiteX13241" y="connsiteY13241"/>
                </a:cxn>
                <a:cxn ang="0">
                  <a:pos x="connsiteX13242" y="connsiteY13242"/>
                </a:cxn>
                <a:cxn ang="0">
                  <a:pos x="connsiteX13243" y="connsiteY13243"/>
                </a:cxn>
                <a:cxn ang="0">
                  <a:pos x="connsiteX13244" y="connsiteY13244"/>
                </a:cxn>
                <a:cxn ang="0">
                  <a:pos x="connsiteX13245" y="connsiteY13245"/>
                </a:cxn>
                <a:cxn ang="0">
                  <a:pos x="connsiteX13246" y="connsiteY13246"/>
                </a:cxn>
                <a:cxn ang="0">
                  <a:pos x="connsiteX13247" y="connsiteY13247"/>
                </a:cxn>
                <a:cxn ang="0">
                  <a:pos x="connsiteX13248" y="connsiteY13248"/>
                </a:cxn>
                <a:cxn ang="0">
                  <a:pos x="connsiteX13249" y="connsiteY13249"/>
                </a:cxn>
                <a:cxn ang="0">
                  <a:pos x="connsiteX13250" y="connsiteY13250"/>
                </a:cxn>
                <a:cxn ang="0">
                  <a:pos x="connsiteX13251" y="connsiteY13251"/>
                </a:cxn>
                <a:cxn ang="0">
                  <a:pos x="connsiteX13252" y="connsiteY13252"/>
                </a:cxn>
                <a:cxn ang="0">
                  <a:pos x="connsiteX13253" y="connsiteY13253"/>
                </a:cxn>
                <a:cxn ang="0">
                  <a:pos x="connsiteX13254" y="connsiteY13254"/>
                </a:cxn>
                <a:cxn ang="0">
                  <a:pos x="connsiteX13255" y="connsiteY13255"/>
                </a:cxn>
                <a:cxn ang="0">
                  <a:pos x="connsiteX13256" y="connsiteY13256"/>
                </a:cxn>
                <a:cxn ang="0">
                  <a:pos x="connsiteX13257" y="connsiteY13257"/>
                </a:cxn>
                <a:cxn ang="0">
                  <a:pos x="connsiteX13258" y="connsiteY13258"/>
                </a:cxn>
                <a:cxn ang="0">
                  <a:pos x="connsiteX13259" y="connsiteY13259"/>
                </a:cxn>
                <a:cxn ang="0">
                  <a:pos x="connsiteX13260" y="connsiteY13260"/>
                </a:cxn>
                <a:cxn ang="0">
                  <a:pos x="connsiteX13261" y="connsiteY13261"/>
                </a:cxn>
                <a:cxn ang="0">
                  <a:pos x="connsiteX13262" y="connsiteY13262"/>
                </a:cxn>
                <a:cxn ang="0">
                  <a:pos x="connsiteX13263" y="connsiteY13263"/>
                </a:cxn>
                <a:cxn ang="0">
                  <a:pos x="connsiteX13264" y="connsiteY13264"/>
                </a:cxn>
                <a:cxn ang="0">
                  <a:pos x="connsiteX13265" y="connsiteY13265"/>
                </a:cxn>
                <a:cxn ang="0">
                  <a:pos x="connsiteX13266" y="connsiteY13266"/>
                </a:cxn>
                <a:cxn ang="0">
                  <a:pos x="connsiteX13267" y="connsiteY13267"/>
                </a:cxn>
                <a:cxn ang="0">
                  <a:pos x="connsiteX13268" y="connsiteY13268"/>
                </a:cxn>
                <a:cxn ang="0">
                  <a:pos x="connsiteX13269" y="connsiteY13269"/>
                </a:cxn>
                <a:cxn ang="0">
                  <a:pos x="connsiteX13270" y="connsiteY13270"/>
                </a:cxn>
                <a:cxn ang="0">
                  <a:pos x="connsiteX13271" y="connsiteY13271"/>
                </a:cxn>
                <a:cxn ang="0">
                  <a:pos x="connsiteX13272" y="connsiteY13272"/>
                </a:cxn>
                <a:cxn ang="0">
                  <a:pos x="connsiteX13273" y="connsiteY13273"/>
                </a:cxn>
                <a:cxn ang="0">
                  <a:pos x="connsiteX13274" y="connsiteY13274"/>
                </a:cxn>
                <a:cxn ang="0">
                  <a:pos x="connsiteX13275" y="connsiteY13275"/>
                </a:cxn>
                <a:cxn ang="0">
                  <a:pos x="connsiteX13276" y="connsiteY13276"/>
                </a:cxn>
                <a:cxn ang="0">
                  <a:pos x="connsiteX13277" y="connsiteY13277"/>
                </a:cxn>
                <a:cxn ang="0">
                  <a:pos x="connsiteX13278" y="connsiteY13278"/>
                </a:cxn>
                <a:cxn ang="0">
                  <a:pos x="connsiteX13279" y="connsiteY13279"/>
                </a:cxn>
                <a:cxn ang="0">
                  <a:pos x="connsiteX13280" y="connsiteY13280"/>
                </a:cxn>
                <a:cxn ang="0">
                  <a:pos x="connsiteX13281" y="connsiteY13281"/>
                </a:cxn>
                <a:cxn ang="0">
                  <a:pos x="connsiteX13282" y="connsiteY13282"/>
                </a:cxn>
                <a:cxn ang="0">
                  <a:pos x="connsiteX13283" y="connsiteY13283"/>
                </a:cxn>
                <a:cxn ang="0">
                  <a:pos x="connsiteX13284" y="connsiteY13284"/>
                </a:cxn>
                <a:cxn ang="0">
                  <a:pos x="connsiteX13285" y="connsiteY13285"/>
                </a:cxn>
                <a:cxn ang="0">
                  <a:pos x="connsiteX13286" y="connsiteY13286"/>
                </a:cxn>
                <a:cxn ang="0">
                  <a:pos x="connsiteX13287" y="connsiteY13287"/>
                </a:cxn>
                <a:cxn ang="0">
                  <a:pos x="connsiteX13288" y="connsiteY13288"/>
                </a:cxn>
                <a:cxn ang="0">
                  <a:pos x="connsiteX13289" y="connsiteY13289"/>
                </a:cxn>
                <a:cxn ang="0">
                  <a:pos x="connsiteX13290" y="connsiteY13290"/>
                </a:cxn>
                <a:cxn ang="0">
                  <a:pos x="connsiteX13291" y="connsiteY13291"/>
                </a:cxn>
                <a:cxn ang="0">
                  <a:pos x="connsiteX13292" y="connsiteY13292"/>
                </a:cxn>
                <a:cxn ang="0">
                  <a:pos x="connsiteX13293" y="connsiteY13293"/>
                </a:cxn>
                <a:cxn ang="0">
                  <a:pos x="connsiteX13294" y="connsiteY13294"/>
                </a:cxn>
                <a:cxn ang="0">
                  <a:pos x="connsiteX13295" y="connsiteY13295"/>
                </a:cxn>
                <a:cxn ang="0">
                  <a:pos x="connsiteX13296" y="connsiteY13296"/>
                </a:cxn>
                <a:cxn ang="0">
                  <a:pos x="connsiteX13297" y="connsiteY13297"/>
                </a:cxn>
                <a:cxn ang="0">
                  <a:pos x="connsiteX13298" y="connsiteY13298"/>
                </a:cxn>
                <a:cxn ang="0">
                  <a:pos x="connsiteX13299" y="connsiteY13299"/>
                </a:cxn>
                <a:cxn ang="0">
                  <a:pos x="connsiteX13300" y="connsiteY13300"/>
                </a:cxn>
                <a:cxn ang="0">
                  <a:pos x="connsiteX13301" y="connsiteY13301"/>
                </a:cxn>
                <a:cxn ang="0">
                  <a:pos x="connsiteX13302" y="connsiteY13302"/>
                </a:cxn>
                <a:cxn ang="0">
                  <a:pos x="connsiteX13303" y="connsiteY13303"/>
                </a:cxn>
                <a:cxn ang="0">
                  <a:pos x="connsiteX13304" y="connsiteY13304"/>
                </a:cxn>
                <a:cxn ang="0">
                  <a:pos x="connsiteX13305" y="connsiteY13305"/>
                </a:cxn>
                <a:cxn ang="0">
                  <a:pos x="connsiteX13306" y="connsiteY13306"/>
                </a:cxn>
                <a:cxn ang="0">
                  <a:pos x="connsiteX13307" y="connsiteY13307"/>
                </a:cxn>
                <a:cxn ang="0">
                  <a:pos x="connsiteX13308" y="connsiteY13308"/>
                </a:cxn>
                <a:cxn ang="0">
                  <a:pos x="connsiteX13309" y="connsiteY13309"/>
                </a:cxn>
                <a:cxn ang="0">
                  <a:pos x="connsiteX13310" y="connsiteY13310"/>
                </a:cxn>
                <a:cxn ang="0">
                  <a:pos x="connsiteX13311" y="connsiteY13311"/>
                </a:cxn>
                <a:cxn ang="0">
                  <a:pos x="connsiteX13312" y="connsiteY13312"/>
                </a:cxn>
                <a:cxn ang="0">
                  <a:pos x="connsiteX13313" y="connsiteY13313"/>
                </a:cxn>
                <a:cxn ang="0">
                  <a:pos x="connsiteX13314" y="connsiteY13314"/>
                </a:cxn>
                <a:cxn ang="0">
                  <a:pos x="connsiteX13315" y="connsiteY13315"/>
                </a:cxn>
                <a:cxn ang="0">
                  <a:pos x="connsiteX13316" y="connsiteY13316"/>
                </a:cxn>
                <a:cxn ang="0">
                  <a:pos x="connsiteX13317" y="connsiteY13317"/>
                </a:cxn>
                <a:cxn ang="0">
                  <a:pos x="connsiteX13318" y="connsiteY13318"/>
                </a:cxn>
                <a:cxn ang="0">
                  <a:pos x="connsiteX13319" y="connsiteY13319"/>
                </a:cxn>
                <a:cxn ang="0">
                  <a:pos x="connsiteX13320" y="connsiteY13320"/>
                </a:cxn>
                <a:cxn ang="0">
                  <a:pos x="connsiteX13321" y="connsiteY13321"/>
                </a:cxn>
                <a:cxn ang="0">
                  <a:pos x="connsiteX13322" y="connsiteY13322"/>
                </a:cxn>
                <a:cxn ang="0">
                  <a:pos x="connsiteX13323" y="connsiteY13323"/>
                </a:cxn>
                <a:cxn ang="0">
                  <a:pos x="connsiteX13324" y="connsiteY13324"/>
                </a:cxn>
                <a:cxn ang="0">
                  <a:pos x="connsiteX13325" y="connsiteY13325"/>
                </a:cxn>
                <a:cxn ang="0">
                  <a:pos x="connsiteX13326" y="connsiteY13326"/>
                </a:cxn>
                <a:cxn ang="0">
                  <a:pos x="connsiteX13327" y="connsiteY13327"/>
                </a:cxn>
                <a:cxn ang="0">
                  <a:pos x="connsiteX13328" y="connsiteY13328"/>
                </a:cxn>
                <a:cxn ang="0">
                  <a:pos x="connsiteX13329" y="connsiteY13329"/>
                </a:cxn>
                <a:cxn ang="0">
                  <a:pos x="connsiteX13330" y="connsiteY13330"/>
                </a:cxn>
                <a:cxn ang="0">
                  <a:pos x="connsiteX13331" y="connsiteY13331"/>
                </a:cxn>
                <a:cxn ang="0">
                  <a:pos x="connsiteX13332" y="connsiteY13332"/>
                </a:cxn>
                <a:cxn ang="0">
                  <a:pos x="connsiteX13333" y="connsiteY13333"/>
                </a:cxn>
                <a:cxn ang="0">
                  <a:pos x="connsiteX13334" y="connsiteY13334"/>
                </a:cxn>
                <a:cxn ang="0">
                  <a:pos x="connsiteX13335" y="connsiteY13335"/>
                </a:cxn>
                <a:cxn ang="0">
                  <a:pos x="connsiteX13336" y="connsiteY13336"/>
                </a:cxn>
                <a:cxn ang="0">
                  <a:pos x="connsiteX13337" y="connsiteY13337"/>
                </a:cxn>
                <a:cxn ang="0">
                  <a:pos x="connsiteX13338" y="connsiteY13338"/>
                </a:cxn>
                <a:cxn ang="0">
                  <a:pos x="connsiteX13339" y="connsiteY13339"/>
                </a:cxn>
                <a:cxn ang="0">
                  <a:pos x="connsiteX13340" y="connsiteY13340"/>
                </a:cxn>
                <a:cxn ang="0">
                  <a:pos x="connsiteX13341" y="connsiteY13341"/>
                </a:cxn>
                <a:cxn ang="0">
                  <a:pos x="connsiteX13342" y="connsiteY13342"/>
                </a:cxn>
                <a:cxn ang="0">
                  <a:pos x="connsiteX13343" y="connsiteY13343"/>
                </a:cxn>
                <a:cxn ang="0">
                  <a:pos x="connsiteX13344" y="connsiteY13344"/>
                </a:cxn>
                <a:cxn ang="0">
                  <a:pos x="connsiteX13345" y="connsiteY13345"/>
                </a:cxn>
                <a:cxn ang="0">
                  <a:pos x="connsiteX13346" y="connsiteY13346"/>
                </a:cxn>
                <a:cxn ang="0">
                  <a:pos x="connsiteX13347" y="connsiteY13347"/>
                </a:cxn>
                <a:cxn ang="0">
                  <a:pos x="connsiteX13348" y="connsiteY13348"/>
                </a:cxn>
                <a:cxn ang="0">
                  <a:pos x="connsiteX13349" y="connsiteY13349"/>
                </a:cxn>
                <a:cxn ang="0">
                  <a:pos x="connsiteX13350" y="connsiteY13350"/>
                </a:cxn>
                <a:cxn ang="0">
                  <a:pos x="connsiteX13351" y="connsiteY13351"/>
                </a:cxn>
                <a:cxn ang="0">
                  <a:pos x="connsiteX13352" y="connsiteY13352"/>
                </a:cxn>
                <a:cxn ang="0">
                  <a:pos x="connsiteX13353" y="connsiteY13353"/>
                </a:cxn>
                <a:cxn ang="0">
                  <a:pos x="connsiteX13354" y="connsiteY13354"/>
                </a:cxn>
                <a:cxn ang="0">
                  <a:pos x="connsiteX13355" y="connsiteY13355"/>
                </a:cxn>
                <a:cxn ang="0">
                  <a:pos x="connsiteX13356" y="connsiteY13356"/>
                </a:cxn>
                <a:cxn ang="0">
                  <a:pos x="connsiteX13357" y="connsiteY13357"/>
                </a:cxn>
                <a:cxn ang="0">
                  <a:pos x="connsiteX13358" y="connsiteY13358"/>
                </a:cxn>
                <a:cxn ang="0">
                  <a:pos x="connsiteX13359" y="connsiteY13359"/>
                </a:cxn>
                <a:cxn ang="0">
                  <a:pos x="connsiteX13360" y="connsiteY13360"/>
                </a:cxn>
                <a:cxn ang="0">
                  <a:pos x="connsiteX13361" y="connsiteY13361"/>
                </a:cxn>
                <a:cxn ang="0">
                  <a:pos x="connsiteX13362" y="connsiteY13362"/>
                </a:cxn>
                <a:cxn ang="0">
                  <a:pos x="connsiteX13363" y="connsiteY13363"/>
                </a:cxn>
                <a:cxn ang="0">
                  <a:pos x="connsiteX13364" y="connsiteY13364"/>
                </a:cxn>
                <a:cxn ang="0">
                  <a:pos x="connsiteX13365" y="connsiteY13365"/>
                </a:cxn>
                <a:cxn ang="0">
                  <a:pos x="connsiteX13366" y="connsiteY13366"/>
                </a:cxn>
                <a:cxn ang="0">
                  <a:pos x="connsiteX13367" y="connsiteY13367"/>
                </a:cxn>
                <a:cxn ang="0">
                  <a:pos x="connsiteX13368" y="connsiteY13368"/>
                </a:cxn>
                <a:cxn ang="0">
                  <a:pos x="connsiteX13369" y="connsiteY13369"/>
                </a:cxn>
                <a:cxn ang="0">
                  <a:pos x="connsiteX13370" y="connsiteY13370"/>
                </a:cxn>
                <a:cxn ang="0">
                  <a:pos x="connsiteX13371" y="connsiteY13371"/>
                </a:cxn>
                <a:cxn ang="0">
                  <a:pos x="connsiteX13372" y="connsiteY13372"/>
                </a:cxn>
                <a:cxn ang="0">
                  <a:pos x="connsiteX13373" y="connsiteY13373"/>
                </a:cxn>
                <a:cxn ang="0">
                  <a:pos x="connsiteX13374" y="connsiteY13374"/>
                </a:cxn>
                <a:cxn ang="0">
                  <a:pos x="connsiteX13375" y="connsiteY13375"/>
                </a:cxn>
                <a:cxn ang="0">
                  <a:pos x="connsiteX13376" y="connsiteY13376"/>
                </a:cxn>
                <a:cxn ang="0">
                  <a:pos x="connsiteX13377" y="connsiteY13377"/>
                </a:cxn>
                <a:cxn ang="0">
                  <a:pos x="connsiteX13378" y="connsiteY13378"/>
                </a:cxn>
                <a:cxn ang="0">
                  <a:pos x="connsiteX13379" y="connsiteY13379"/>
                </a:cxn>
                <a:cxn ang="0">
                  <a:pos x="connsiteX13380" y="connsiteY13380"/>
                </a:cxn>
                <a:cxn ang="0">
                  <a:pos x="connsiteX13381" y="connsiteY13381"/>
                </a:cxn>
                <a:cxn ang="0">
                  <a:pos x="connsiteX13382" y="connsiteY13382"/>
                </a:cxn>
                <a:cxn ang="0">
                  <a:pos x="connsiteX13383" y="connsiteY13383"/>
                </a:cxn>
                <a:cxn ang="0">
                  <a:pos x="connsiteX13384" y="connsiteY13384"/>
                </a:cxn>
                <a:cxn ang="0">
                  <a:pos x="connsiteX13385" y="connsiteY13385"/>
                </a:cxn>
                <a:cxn ang="0">
                  <a:pos x="connsiteX13386" y="connsiteY13386"/>
                </a:cxn>
                <a:cxn ang="0">
                  <a:pos x="connsiteX13387" y="connsiteY13387"/>
                </a:cxn>
                <a:cxn ang="0">
                  <a:pos x="connsiteX13388" y="connsiteY13388"/>
                </a:cxn>
                <a:cxn ang="0">
                  <a:pos x="connsiteX13389" y="connsiteY13389"/>
                </a:cxn>
                <a:cxn ang="0">
                  <a:pos x="connsiteX13390" y="connsiteY13390"/>
                </a:cxn>
                <a:cxn ang="0">
                  <a:pos x="connsiteX13391" y="connsiteY13391"/>
                </a:cxn>
                <a:cxn ang="0">
                  <a:pos x="connsiteX13392" y="connsiteY13392"/>
                </a:cxn>
                <a:cxn ang="0">
                  <a:pos x="connsiteX13393" y="connsiteY13393"/>
                </a:cxn>
                <a:cxn ang="0">
                  <a:pos x="connsiteX13394" y="connsiteY13394"/>
                </a:cxn>
                <a:cxn ang="0">
                  <a:pos x="connsiteX13395" y="connsiteY13395"/>
                </a:cxn>
                <a:cxn ang="0">
                  <a:pos x="connsiteX13396" y="connsiteY13396"/>
                </a:cxn>
                <a:cxn ang="0">
                  <a:pos x="connsiteX13397" y="connsiteY13397"/>
                </a:cxn>
                <a:cxn ang="0">
                  <a:pos x="connsiteX13398" y="connsiteY13398"/>
                </a:cxn>
                <a:cxn ang="0">
                  <a:pos x="connsiteX13399" y="connsiteY13399"/>
                </a:cxn>
                <a:cxn ang="0">
                  <a:pos x="connsiteX13400" y="connsiteY13400"/>
                </a:cxn>
                <a:cxn ang="0">
                  <a:pos x="connsiteX13401" y="connsiteY13401"/>
                </a:cxn>
                <a:cxn ang="0">
                  <a:pos x="connsiteX13402" y="connsiteY13402"/>
                </a:cxn>
                <a:cxn ang="0">
                  <a:pos x="connsiteX13403" y="connsiteY13403"/>
                </a:cxn>
                <a:cxn ang="0">
                  <a:pos x="connsiteX13404" y="connsiteY13404"/>
                </a:cxn>
                <a:cxn ang="0">
                  <a:pos x="connsiteX13405" y="connsiteY13405"/>
                </a:cxn>
                <a:cxn ang="0">
                  <a:pos x="connsiteX13406" y="connsiteY13406"/>
                </a:cxn>
                <a:cxn ang="0">
                  <a:pos x="connsiteX13407" y="connsiteY13407"/>
                </a:cxn>
                <a:cxn ang="0">
                  <a:pos x="connsiteX13408" y="connsiteY13408"/>
                </a:cxn>
                <a:cxn ang="0">
                  <a:pos x="connsiteX13409" y="connsiteY13409"/>
                </a:cxn>
                <a:cxn ang="0">
                  <a:pos x="connsiteX13410" y="connsiteY13410"/>
                </a:cxn>
                <a:cxn ang="0">
                  <a:pos x="connsiteX13411" y="connsiteY13411"/>
                </a:cxn>
                <a:cxn ang="0">
                  <a:pos x="connsiteX13412" y="connsiteY13412"/>
                </a:cxn>
                <a:cxn ang="0">
                  <a:pos x="connsiteX13413" y="connsiteY13413"/>
                </a:cxn>
                <a:cxn ang="0">
                  <a:pos x="connsiteX13414" y="connsiteY13414"/>
                </a:cxn>
                <a:cxn ang="0">
                  <a:pos x="connsiteX13415" y="connsiteY13415"/>
                </a:cxn>
                <a:cxn ang="0">
                  <a:pos x="connsiteX13416" y="connsiteY13416"/>
                </a:cxn>
                <a:cxn ang="0">
                  <a:pos x="connsiteX13417" y="connsiteY13417"/>
                </a:cxn>
                <a:cxn ang="0">
                  <a:pos x="connsiteX13418" y="connsiteY13418"/>
                </a:cxn>
                <a:cxn ang="0">
                  <a:pos x="connsiteX13419" y="connsiteY13419"/>
                </a:cxn>
                <a:cxn ang="0">
                  <a:pos x="connsiteX13420" y="connsiteY13420"/>
                </a:cxn>
                <a:cxn ang="0">
                  <a:pos x="connsiteX13421" y="connsiteY13421"/>
                </a:cxn>
                <a:cxn ang="0">
                  <a:pos x="connsiteX13422" y="connsiteY13422"/>
                </a:cxn>
                <a:cxn ang="0">
                  <a:pos x="connsiteX13423" y="connsiteY13423"/>
                </a:cxn>
                <a:cxn ang="0">
                  <a:pos x="connsiteX13424" y="connsiteY13424"/>
                </a:cxn>
                <a:cxn ang="0">
                  <a:pos x="connsiteX13425" y="connsiteY13425"/>
                </a:cxn>
                <a:cxn ang="0">
                  <a:pos x="connsiteX13426" y="connsiteY13426"/>
                </a:cxn>
                <a:cxn ang="0">
                  <a:pos x="connsiteX13427" y="connsiteY13427"/>
                </a:cxn>
                <a:cxn ang="0">
                  <a:pos x="connsiteX13428" y="connsiteY13428"/>
                </a:cxn>
                <a:cxn ang="0">
                  <a:pos x="connsiteX13429" y="connsiteY13429"/>
                </a:cxn>
                <a:cxn ang="0">
                  <a:pos x="connsiteX13430" y="connsiteY13430"/>
                </a:cxn>
                <a:cxn ang="0">
                  <a:pos x="connsiteX13431" y="connsiteY13431"/>
                </a:cxn>
                <a:cxn ang="0">
                  <a:pos x="connsiteX13432" y="connsiteY13432"/>
                </a:cxn>
                <a:cxn ang="0">
                  <a:pos x="connsiteX13433" y="connsiteY13433"/>
                </a:cxn>
                <a:cxn ang="0">
                  <a:pos x="connsiteX13434" y="connsiteY13434"/>
                </a:cxn>
                <a:cxn ang="0">
                  <a:pos x="connsiteX13435" y="connsiteY13435"/>
                </a:cxn>
                <a:cxn ang="0">
                  <a:pos x="connsiteX13436" y="connsiteY13436"/>
                </a:cxn>
                <a:cxn ang="0">
                  <a:pos x="connsiteX13437" y="connsiteY13437"/>
                </a:cxn>
                <a:cxn ang="0">
                  <a:pos x="connsiteX13438" y="connsiteY13438"/>
                </a:cxn>
                <a:cxn ang="0">
                  <a:pos x="connsiteX13439" y="connsiteY13439"/>
                </a:cxn>
                <a:cxn ang="0">
                  <a:pos x="connsiteX13440" y="connsiteY13440"/>
                </a:cxn>
                <a:cxn ang="0">
                  <a:pos x="connsiteX13441" y="connsiteY13441"/>
                </a:cxn>
                <a:cxn ang="0">
                  <a:pos x="connsiteX13442" y="connsiteY13442"/>
                </a:cxn>
                <a:cxn ang="0">
                  <a:pos x="connsiteX13443" y="connsiteY13443"/>
                </a:cxn>
                <a:cxn ang="0">
                  <a:pos x="connsiteX13444" y="connsiteY13444"/>
                </a:cxn>
                <a:cxn ang="0">
                  <a:pos x="connsiteX13445" y="connsiteY13445"/>
                </a:cxn>
                <a:cxn ang="0">
                  <a:pos x="connsiteX13446" y="connsiteY13446"/>
                </a:cxn>
                <a:cxn ang="0">
                  <a:pos x="connsiteX13447" y="connsiteY13447"/>
                </a:cxn>
                <a:cxn ang="0">
                  <a:pos x="connsiteX13448" y="connsiteY13448"/>
                </a:cxn>
                <a:cxn ang="0">
                  <a:pos x="connsiteX13449" y="connsiteY13449"/>
                </a:cxn>
                <a:cxn ang="0">
                  <a:pos x="connsiteX13450" y="connsiteY13450"/>
                </a:cxn>
                <a:cxn ang="0">
                  <a:pos x="connsiteX13451" y="connsiteY13451"/>
                </a:cxn>
                <a:cxn ang="0">
                  <a:pos x="connsiteX13452" y="connsiteY13452"/>
                </a:cxn>
                <a:cxn ang="0">
                  <a:pos x="connsiteX13453" y="connsiteY13453"/>
                </a:cxn>
                <a:cxn ang="0">
                  <a:pos x="connsiteX13454" y="connsiteY13454"/>
                </a:cxn>
                <a:cxn ang="0">
                  <a:pos x="connsiteX13455" y="connsiteY13455"/>
                </a:cxn>
                <a:cxn ang="0">
                  <a:pos x="connsiteX13456" y="connsiteY13456"/>
                </a:cxn>
                <a:cxn ang="0">
                  <a:pos x="connsiteX13457" y="connsiteY13457"/>
                </a:cxn>
                <a:cxn ang="0">
                  <a:pos x="connsiteX13458" y="connsiteY13458"/>
                </a:cxn>
                <a:cxn ang="0">
                  <a:pos x="connsiteX13459" y="connsiteY13459"/>
                </a:cxn>
                <a:cxn ang="0">
                  <a:pos x="connsiteX13460" y="connsiteY13460"/>
                </a:cxn>
                <a:cxn ang="0">
                  <a:pos x="connsiteX13461" y="connsiteY13461"/>
                </a:cxn>
                <a:cxn ang="0">
                  <a:pos x="connsiteX13462" y="connsiteY13462"/>
                </a:cxn>
                <a:cxn ang="0">
                  <a:pos x="connsiteX13463" y="connsiteY13463"/>
                </a:cxn>
                <a:cxn ang="0">
                  <a:pos x="connsiteX13464" y="connsiteY13464"/>
                </a:cxn>
                <a:cxn ang="0">
                  <a:pos x="connsiteX13465" y="connsiteY13465"/>
                </a:cxn>
                <a:cxn ang="0">
                  <a:pos x="connsiteX13466" y="connsiteY13466"/>
                </a:cxn>
                <a:cxn ang="0">
                  <a:pos x="connsiteX13467" y="connsiteY13467"/>
                </a:cxn>
                <a:cxn ang="0">
                  <a:pos x="connsiteX13468" y="connsiteY13468"/>
                </a:cxn>
                <a:cxn ang="0">
                  <a:pos x="connsiteX13469" y="connsiteY13469"/>
                </a:cxn>
                <a:cxn ang="0">
                  <a:pos x="connsiteX13470" y="connsiteY13470"/>
                </a:cxn>
                <a:cxn ang="0">
                  <a:pos x="connsiteX13471" y="connsiteY13471"/>
                </a:cxn>
                <a:cxn ang="0">
                  <a:pos x="connsiteX13472" y="connsiteY13472"/>
                </a:cxn>
                <a:cxn ang="0">
                  <a:pos x="connsiteX13473" y="connsiteY13473"/>
                </a:cxn>
                <a:cxn ang="0">
                  <a:pos x="connsiteX13474" y="connsiteY13474"/>
                </a:cxn>
                <a:cxn ang="0">
                  <a:pos x="connsiteX13475" y="connsiteY13475"/>
                </a:cxn>
                <a:cxn ang="0">
                  <a:pos x="connsiteX13476" y="connsiteY13476"/>
                </a:cxn>
                <a:cxn ang="0">
                  <a:pos x="connsiteX13477" y="connsiteY13477"/>
                </a:cxn>
                <a:cxn ang="0">
                  <a:pos x="connsiteX13478" y="connsiteY13478"/>
                </a:cxn>
                <a:cxn ang="0">
                  <a:pos x="connsiteX13479" y="connsiteY13479"/>
                </a:cxn>
                <a:cxn ang="0">
                  <a:pos x="connsiteX13480" y="connsiteY13480"/>
                </a:cxn>
                <a:cxn ang="0">
                  <a:pos x="connsiteX13481" y="connsiteY13481"/>
                </a:cxn>
                <a:cxn ang="0">
                  <a:pos x="connsiteX13482" y="connsiteY13482"/>
                </a:cxn>
                <a:cxn ang="0">
                  <a:pos x="connsiteX13483" y="connsiteY13483"/>
                </a:cxn>
                <a:cxn ang="0">
                  <a:pos x="connsiteX13484" y="connsiteY13484"/>
                </a:cxn>
                <a:cxn ang="0">
                  <a:pos x="connsiteX13485" y="connsiteY13485"/>
                </a:cxn>
                <a:cxn ang="0">
                  <a:pos x="connsiteX13486" y="connsiteY13486"/>
                </a:cxn>
                <a:cxn ang="0">
                  <a:pos x="connsiteX13487" y="connsiteY13487"/>
                </a:cxn>
                <a:cxn ang="0">
                  <a:pos x="connsiteX13488" y="connsiteY13488"/>
                </a:cxn>
                <a:cxn ang="0">
                  <a:pos x="connsiteX13489" y="connsiteY13489"/>
                </a:cxn>
                <a:cxn ang="0">
                  <a:pos x="connsiteX13490" y="connsiteY13490"/>
                </a:cxn>
                <a:cxn ang="0">
                  <a:pos x="connsiteX13491" y="connsiteY13491"/>
                </a:cxn>
                <a:cxn ang="0">
                  <a:pos x="connsiteX13492" y="connsiteY13492"/>
                </a:cxn>
                <a:cxn ang="0">
                  <a:pos x="connsiteX13493" y="connsiteY13493"/>
                </a:cxn>
                <a:cxn ang="0">
                  <a:pos x="connsiteX13494" y="connsiteY13494"/>
                </a:cxn>
                <a:cxn ang="0">
                  <a:pos x="connsiteX13495" y="connsiteY13495"/>
                </a:cxn>
                <a:cxn ang="0">
                  <a:pos x="connsiteX13496" y="connsiteY13496"/>
                </a:cxn>
                <a:cxn ang="0">
                  <a:pos x="connsiteX13497" y="connsiteY13497"/>
                </a:cxn>
                <a:cxn ang="0">
                  <a:pos x="connsiteX13498" y="connsiteY13498"/>
                </a:cxn>
                <a:cxn ang="0">
                  <a:pos x="connsiteX13499" y="connsiteY13499"/>
                </a:cxn>
                <a:cxn ang="0">
                  <a:pos x="connsiteX13500" y="connsiteY13500"/>
                </a:cxn>
                <a:cxn ang="0">
                  <a:pos x="connsiteX13501" y="connsiteY13501"/>
                </a:cxn>
                <a:cxn ang="0">
                  <a:pos x="connsiteX13502" y="connsiteY13502"/>
                </a:cxn>
                <a:cxn ang="0">
                  <a:pos x="connsiteX13503" y="connsiteY13503"/>
                </a:cxn>
                <a:cxn ang="0">
                  <a:pos x="connsiteX13504" y="connsiteY13504"/>
                </a:cxn>
                <a:cxn ang="0">
                  <a:pos x="connsiteX13505" y="connsiteY13505"/>
                </a:cxn>
                <a:cxn ang="0">
                  <a:pos x="connsiteX13506" y="connsiteY13506"/>
                </a:cxn>
                <a:cxn ang="0">
                  <a:pos x="connsiteX13507" y="connsiteY13507"/>
                </a:cxn>
                <a:cxn ang="0">
                  <a:pos x="connsiteX13508" y="connsiteY13508"/>
                </a:cxn>
                <a:cxn ang="0">
                  <a:pos x="connsiteX13509" y="connsiteY13509"/>
                </a:cxn>
                <a:cxn ang="0">
                  <a:pos x="connsiteX13510" y="connsiteY13510"/>
                </a:cxn>
                <a:cxn ang="0">
                  <a:pos x="connsiteX13511" y="connsiteY13511"/>
                </a:cxn>
                <a:cxn ang="0">
                  <a:pos x="connsiteX13512" y="connsiteY13512"/>
                </a:cxn>
                <a:cxn ang="0">
                  <a:pos x="connsiteX13513" y="connsiteY13513"/>
                </a:cxn>
                <a:cxn ang="0">
                  <a:pos x="connsiteX13514" y="connsiteY13514"/>
                </a:cxn>
                <a:cxn ang="0">
                  <a:pos x="connsiteX13515" y="connsiteY13515"/>
                </a:cxn>
                <a:cxn ang="0">
                  <a:pos x="connsiteX13516" y="connsiteY13516"/>
                </a:cxn>
                <a:cxn ang="0">
                  <a:pos x="connsiteX13517" y="connsiteY13517"/>
                </a:cxn>
                <a:cxn ang="0">
                  <a:pos x="connsiteX13518" y="connsiteY13518"/>
                </a:cxn>
                <a:cxn ang="0">
                  <a:pos x="connsiteX13519" y="connsiteY13519"/>
                </a:cxn>
                <a:cxn ang="0">
                  <a:pos x="connsiteX13520" y="connsiteY13520"/>
                </a:cxn>
                <a:cxn ang="0">
                  <a:pos x="connsiteX13521" y="connsiteY13521"/>
                </a:cxn>
                <a:cxn ang="0">
                  <a:pos x="connsiteX13522" y="connsiteY13522"/>
                </a:cxn>
                <a:cxn ang="0">
                  <a:pos x="connsiteX13523" y="connsiteY13523"/>
                </a:cxn>
                <a:cxn ang="0">
                  <a:pos x="connsiteX13524" y="connsiteY13524"/>
                </a:cxn>
                <a:cxn ang="0">
                  <a:pos x="connsiteX13525" y="connsiteY13525"/>
                </a:cxn>
                <a:cxn ang="0">
                  <a:pos x="connsiteX13526" y="connsiteY13526"/>
                </a:cxn>
                <a:cxn ang="0">
                  <a:pos x="connsiteX13527" y="connsiteY13527"/>
                </a:cxn>
                <a:cxn ang="0">
                  <a:pos x="connsiteX13528" y="connsiteY13528"/>
                </a:cxn>
                <a:cxn ang="0">
                  <a:pos x="connsiteX13529" y="connsiteY13529"/>
                </a:cxn>
                <a:cxn ang="0">
                  <a:pos x="connsiteX13530" y="connsiteY13530"/>
                </a:cxn>
                <a:cxn ang="0">
                  <a:pos x="connsiteX13531" y="connsiteY13531"/>
                </a:cxn>
                <a:cxn ang="0">
                  <a:pos x="connsiteX13532" y="connsiteY13532"/>
                </a:cxn>
                <a:cxn ang="0">
                  <a:pos x="connsiteX13533" y="connsiteY13533"/>
                </a:cxn>
                <a:cxn ang="0">
                  <a:pos x="connsiteX13534" y="connsiteY13534"/>
                </a:cxn>
                <a:cxn ang="0">
                  <a:pos x="connsiteX13535" y="connsiteY13535"/>
                </a:cxn>
                <a:cxn ang="0">
                  <a:pos x="connsiteX13536" y="connsiteY13536"/>
                </a:cxn>
                <a:cxn ang="0">
                  <a:pos x="connsiteX13537" y="connsiteY13537"/>
                </a:cxn>
                <a:cxn ang="0">
                  <a:pos x="connsiteX13538" y="connsiteY13538"/>
                </a:cxn>
                <a:cxn ang="0">
                  <a:pos x="connsiteX13539" y="connsiteY13539"/>
                </a:cxn>
                <a:cxn ang="0">
                  <a:pos x="connsiteX13540" y="connsiteY13540"/>
                </a:cxn>
                <a:cxn ang="0">
                  <a:pos x="connsiteX13541" y="connsiteY13541"/>
                </a:cxn>
                <a:cxn ang="0">
                  <a:pos x="connsiteX13542" y="connsiteY13542"/>
                </a:cxn>
                <a:cxn ang="0">
                  <a:pos x="connsiteX13543" y="connsiteY13543"/>
                </a:cxn>
                <a:cxn ang="0">
                  <a:pos x="connsiteX13544" y="connsiteY13544"/>
                </a:cxn>
                <a:cxn ang="0">
                  <a:pos x="connsiteX13545" y="connsiteY13545"/>
                </a:cxn>
                <a:cxn ang="0">
                  <a:pos x="connsiteX13546" y="connsiteY13546"/>
                </a:cxn>
                <a:cxn ang="0">
                  <a:pos x="connsiteX13547" y="connsiteY13547"/>
                </a:cxn>
                <a:cxn ang="0">
                  <a:pos x="connsiteX13548" y="connsiteY13548"/>
                </a:cxn>
                <a:cxn ang="0">
                  <a:pos x="connsiteX13549" y="connsiteY13549"/>
                </a:cxn>
                <a:cxn ang="0">
                  <a:pos x="connsiteX13550" y="connsiteY13550"/>
                </a:cxn>
                <a:cxn ang="0">
                  <a:pos x="connsiteX13551" y="connsiteY13551"/>
                </a:cxn>
                <a:cxn ang="0">
                  <a:pos x="connsiteX13552" y="connsiteY13552"/>
                </a:cxn>
                <a:cxn ang="0">
                  <a:pos x="connsiteX13553" y="connsiteY13553"/>
                </a:cxn>
                <a:cxn ang="0">
                  <a:pos x="connsiteX13554" y="connsiteY13554"/>
                </a:cxn>
                <a:cxn ang="0">
                  <a:pos x="connsiteX13555" y="connsiteY13555"/>
                </a:cxn>
                <a:cxn ang="0">
                  <a:pos x="connsiteX13556" y="connsiteY13556"/>
                </a:cxn>
                <a:cxn ang="0">
                  <a:pos x="connsiteX13557" y="connsiteY13557"/>
                </a:cxn>
                <a:cxn ang="0">
                  <a:pos x="connsiteX13558" y="connsiteY13558"/>
                </a:cxn>
                <a:cxn ang="0">
                  <a:pos x="connsiteX13559" y="connsiteY13559"/>
                </a:cxn>
                <a:cxn ang="0">
                  <a:pos x="connsiteX13560" y="connsiteY13560"/>
                </a:cxn>
                <a:cxn ang="0">
                  <a:pos x="connsiteX13561" y="connsiteY13561"/>
                </a:cxn>
                <a:cxn ang="0">
                  <a:pos x="connsiteX13562" y="connsiteY13562"/>
                </a:cxn>
                <a:cxn ang="0">
                  <a:pos x="connsiteX13563" y="connsiteY13563"/>
                </a:cxn>
                <a:cxn ang="0">
                  <a:pos x="connsiteX13564" y="connsiteY13564"/>
                </a:cxn>
                <a:cxn ang="0">
                  <a:pos x="connsiteX13565" y="connsiteY13565"/>
                </a:cxn>
                <a:cxn ang="0">
                  <a:pos x="connsiteX13566" y="connsiteY13566"/>
                </a:cxn>
                <a:cxn ang="0">
                  <a:pos x="connsiteX13567" y="connsiteY13567"/>
                </a:cxn>
                <a:cxn ang="0">
                  <a:pos x="connsiteX13568" y="connsiteY13568"/>
                </a:cxn>
                <a:cxn ang="0">
                  <a:pos x="connsiteX13569" y="connsiteY13569"/>
                </a:cxn>
                <a:cxn ang="0">
                  <a:pos x="connsiteX13570" y="connsiteY13570"/>
                </a:cxn>
                <a:cxn ang="0">
                  <a:pos x="connsiteX13571" y="connsiteY13571"/>
                </a:cxn>
                <a:cxn ang="0">
                  <a:pos x="connsiteX13572" y="connsiteY13572"/>
                </a:cxn>
                <a:cxn ang="0">
                  <a:pos x="connsiteX13573" y="connsiteY13573"/>
                </a:cxn>
                <a:cxn ang="0">
                  <a:pos x="connsiteX13574" y="connsiteY13574"/>
                </a:cxn>
                <a:cxn ang="0">
                  <a:pos x="connsiteX13575" y="connsiteY13575"/>
                </a:cxn>
                <a:cxn ang="0">
                  <a:pos x="connsiteX13576" y="connsiteY13576"/>
                </a:cxn>
                <a:cxn ang="0">
                  <a:pos x="connsiteX13577" y="connsiteY13577"/>
                </a:cxn>
                <a:cxn ang="0">
                  <a:pos x="connsiteX13578" y="connsiteY13578"/>
                </a:cxn>
                <a:cxn ang="0">
                  <a:pos x="connsiteX13579" y="connsiteY13579"/>
                </a:cxn>
                <a:cxn ang="0">
                  <a:pos x="connsiteX13580" y="connsiteY13580"/>
                </a:cxn>
                <a:cxn ang="0">
                  <a:pos x="connsiteX13581" y="connsiteY13581"/>
                </a:cxn>
                <a:cxn ang="0">
                  <a:pos x="connsiteX13582" y="connsiteY13582"/>
                </a:cxn>
                <a:cxn ang="0">
                  <a:pos x="connsiteX13583" y="connsiteY13583"/>
                </a:cxn>
                <a:cxn ang="0">
                  <a:pos x="connsiteX13584" y="connsiteY13584"/>
                </a:cxn>
                <a:cxn ang="0">
                  <a:pos x="connsiteX13585" y="connsiteY13585"/>
                </a:cxn>
                <a:cxn ang="0">
                  <a:pos x="connsiteX13586" y="connsiteY13586"/>
                </a:cxn>
                <a:cxn ang="0">
                  <a:pos x="connsiteX13587" y="connsiteY13587"/>
                </a:cxn>
                <a:cxn ang="0">
                  <a:pos x="connsiteX13588" y="connsiteY13588"/>
                </a:cxn>
                <a:cxn ang="0">
                  <a:pos x="connsiteX13589" y="connsiteY13589"/>
                </a:cxn>
                <a:cxn ang="0">
                  <a:pos x="connsiteX13590" y="connsiteY13590"/>
                </a:cxn>
                <a:cxn ang="0">
                  <a:pos x="connsiteX13591" y="connsiteY13591"/>
                </a:cxn>
                <a:cxn ang="0">
                  <a:pos x="connsiteX13592" y="connsiteY13592"/>
                </a:cxn>
                <a:cxn ang="0">
                  <a:pos x="connsiteX13593" y="connsiteY13593"/>
                </a:cxn>
                <a:cxn ang="0">
                  <a:pos x="connsiteX13594" y="connsiteY13594"/>
                </a:cxn>
                <a:cxn ang="0">
                  <a:pos x="connsiteX13595" y="connsiteY13595"/>
                </a:cxn>
                <a:cxn ang="0">
                  <a:pos x="connsiteX13596" y="connsiteY13596"/>
                </a:cxn>
                <a:cxn ang="0">
                  <a:pos x="connsiteX13597" y="connsiteY13597"/>
                </a:cxn>
                <a:cxn ang="0">
                  <a:pos x="connsiteX13598" y="connsiteY13598"/>
                </a:cxn>
                <a:cxn ang="0">
                  <a:pos x="connsiteX13599" y="connsiteY13599"/>
                </a:cxn>
                <a:cxn ang="0">
                  <a:pos x="connsiteX13600" y="connsiteY13600"/>
                </a:cxn>
                <a:cxn ang="0">
                  <a:pos x="connsiteX13601" y="connsiteY13601"/>
                </a:cxn>
                <a:cxn ang="0">
                  <a:pos x="connsiteX13602" y="connsiteY13602"/>
                </a:cxn>
                <a:cxn ang="0">
                  <a:pos x="connsiteX13603" y="connsiteY13603"/>
                </a:cxn>
                <a:cxn ang="0">
                  <a:pos x="connsiteX13604" y="connsiteY13604"/>
                </a:cxn>
                <a:cxn ang="0">
                  <a:pos x="connsiteX13605" y="connsiteY13605"/>
                </a:cxn>
                <a:cxn ang="0">
                  <a:pos x="connsiteX13606" y="connsiteY13606"/>
                </a:cxn>
                <a:cxn ang="0">
                  <a:pos x="connsiteX13607" y="connsiteY13607"/>
                </a:cxn>
                <a:cxn ang="0">
                  <a:pos x="connsiteX13608" y="connsiteY13608"/>
                </a:cxn>
                <a:cxn ang="0">
                  <a:pos x="connsiteX13609" y="connsiteY13609"/>
                </a:cxn>
                <a:cxn ang="0">
                  <a:pos x="connsiteX13610" y="connsiteY13610"/>
                </a:cxn>
                <a:cxn ang="0">
                  <a:pos x="connsiteX13611" y="connsiteY13611"/>
                </a:cxn>
                <a:cxn ang="0">
                  <a:pos x="connsiteX13612" y="connsiteY13612"/>
                </a:cxn>
                <a:cxn ang="0">
                  <a:pos x="connsiteX13613" y="connsiteY13613"/>
                </a:cxn>
                <a:cxn ang="0">
                  <a:pos x="connsiteX13614" y="connsiteY13614"/>
                </a:cxn>
                <a:cxn ang="0">
                  <a:pos x="connsiteX13615" y="connsiteY13615"/>
                </a:cxn>
                <a:cxn ang="0">
                  <a:pos x="connsiteX13616" y="connsiteY13616"/>
                </a:cxn>
                <a:cxn ang="0">
                  <a:pos x="connsiteX13617" y="connsiteY13617"/>
                </a:cxn>
                <a:cxn ang="0">
                  <a:pos x="connsiteX13618" y="connsiteY13618"/>
                </a:cxn>
                <a:cxn ang="0">
                  <a:pos x="connsiteX13619" y="connsiteY13619"/>
                </a:cxn>
                <a:cxn ang="0">
                  <a:pos x="connsiteX13620" y="connsiteY13620"/>
                </a:cxn>
                <a:cxn ang="0">
                  <a:pos x="connsiteX13621" y="connsiteY13621"/>
                </a:cxn>
                <a:cxn ang="0">
                  <a:pos x="connsiteX13622" y="connsiteY13622"/>
                </a:cxn>
                <a:cxn ang="0">
                  <a:pos x="connsiteX13623" y="connsiteY13623"/>
                </a:cxn>
                <a:cxn ang="0">
                  <a:pos x="connsiteX13624" y="connsiteY13624"/>
                </a:cxn>
                <a:cxn ang="0">
                  <a:pos x="connsiteX13625" y="connsiteY13625"/>
                </a:cxn>
                <a:cxn ang="0">
                  <a:pos x="connsiteX13626" y="connsiteY13626"/>
                </a:cxn>
                <a:cxn ang="0">
                  <a:pos x="connsiteX13627" y="connsiteY13627"/>
                </a:cxn>
                <a:cxn ang="0">
                  <a:pos x="connsiteX13628" y="connsiteY13628"/>
                </a:cxn>
                <a:cxn ang="0">
                  <a:pos x="connsiteX13629" y="connsiteY13629"/>
                </a:cxn>
                <a:cxn ang="0">
                  <a:pos x="connsiteX13630" y="connsiteY13630"/>
                </a:cxn>
                <a:cxn ang="0">
                  <a:pos x="connsiteX13631" y="connsiteY13631"/>
                </a:cxn>
                <a:cxn ang="0">
                  <a:pos x="connsiteX13632" y="connsiteY13632"/>
                </a:cxn>
                <a:cxn ang="0">
                  <a:pos x="connsiteX13633" y="connsiteY13633"/>
                </a:cxn>
                <a:cxn ang="0">
                  <a:pos x="connsiteX13634" y="connsiteY13634"/>
                </a:cxn>
                <a:cxn ang="0">
                  <a:pos x="connsiteX13635" y="connsiteY13635"/>
                </a:cxn>
                <a:cxn ang="0">
                  <a:pos x="connsiteX13636" y="connsiteY13636"/>
                </a:cxn>
                <a:cxn ang="0">
                  <a:pos x="connsiteX13637" y="connsiteY13637"/>
                </a:cxn>
                <a:cxn ang="0">
                  <a:pos x="connsiteX13638" y="connsiteY13638"/>
                </a:cxn>
                <a:cxn ang="0">
                  <a:pos x="connsiteX13639" y="connsiteY13639"/>
                </a:cxn>
                <a:cxn ang="0">
                  <a:pos x="connsiteX13640" y="connsiteY13640"/>
                </a:cxn>
                <a:cxn ang="0">
                  <a:pos x="connsiteX13641" y="connsiteY13641"/>
                </a:cxn>
                <a:cxn ang="0">
                  <a:pos x="connsiteX13642" y="connsiteY13642"/>
                </a:cxn>
                <a:cxn ang="0">
                  <a:pos x="connsiteX13643" y="connsiteY13643"/>
                </a:cxn>
                <a:cxn ang="0">
                  <a:pos x="connsiteX13644" y="connsiteY13644"/>
                </a:cxn>
                <a:cxn ang="0">
                  <a:pos x="connsiteX13645" y="connsiteY13645"/>
                </a:cxn>
                <a:cxn ang="0">
                  <a:pos x="connsiteX13646" y="connsiteY13646"/>
                </a:cxn>
                <a:cxn ang="0">
                  <a:pos x="connsiteX13647" y="connsiteY13647"/>
                </a:cxn>
                <a:cxn ang="0">
                  <a:pos x="connsiteX13648" y="connsiteY13648"/>
                </a:cxn>
                <a:cxn ang="0">
                  <a:pos x="connsiteX13649" y="connsiteY13649"/>
                </a:cxn>
                <a:cxn ang="0">
                  <a:pos x="connsiteX13650" y="connsiteY13650"/>
                </a:cxn>
                <a:cxn ang="0">
                  <a:pos x="connsiteX13651" y="connsiteY13651"/>
                </a:cxn>
                <a:cxn ang="0">
                  <a:pos x="connsiteX13652" y="connsiteY13652"/>
                </a:cxn>
                <a:cxn ang="0">
                  <a:pos x="connsiteX13653" y="connsiteY13653"/>
                </a:cxn>
                <a:cxn ang="0">
                  <a:pos x="connsiteX13654" y="connsiteY13654"/>
                </a:cxn>
                <a:cxn ang="0">
                  <a:pos x="connsiteX13655" y="connsiteY13655"/>
                </a:cxn>
                <a:cxn ang="0">
                  <a:pos x="connsiteX13656" y="connsiteY13656"/>
                </a:cxn>
                <a:cxn ang="0">
                  <a:pos x="connsiteX13657" y="connsiteY13657"/>
                </a:cxn>
                <a:cxn ang="0">
                  <a:pos x="connsiteX13658" y="connsiteY13658"/>
                </a:cxn>
                <a:cxn ang="0">
                  <a:pos x="connsiteX13659" y="connsiteY13659"/>
                </a:cxn>
                <a:cxn ang="0">
                  <a:pos x="connsiteX13660" y="connsiteY13660"/>
                </a:cxn>
                <a:cxn ang="0">
                  <a:pos x="connsiteX13661" y="connsiteY13661"/>
                </a:cxn>
                <a:cxn ang="0">
                  <a:pos x="connsiteX13662" y="connsiteY13662"/>
                </a:cxn>
                <a:cxn ang="0">
                  <a:pos x="connsiteX13663" y="connsiteY13663"/>
                </a:cxn>
                <a:cxn ang="0">
                  <a:pos x="connsiteX13664" y="connsiteY13664"/>
                </a:cxn>
                <a:cxn ang="0">
                  <a:pos x="connsiteX13665" y="connsiteY13665"/>
                </a:cxn>
                <a:cxn ang="0">
                  <a:pos x="connsiteX13666" y="connsiteY13666"/>
                </a:cxn>
                <a:cxn ang="0">
                  <a:pos x="connsiteX13667" y="connsiteY13667"/>
                </a:cxn>
                <a:cxn ang="0">
                  <a:pos x="connsiteX13668" y="connsiteY13668"/>
                </a:cxn>
                <a:cxn ang="0">
                  <a:pos x="connsiteX13669" y="connsiteY13669"/>
                </a:cxn>
                <a:cxn ang="0">
                  <a:pos x="connsiteX13670" y="connsiteY13670"/>
                </a:cxn>
                <a:cxn ang="0">
                  <a:pos x="connsiteX13671" y="connsiteY13671"/>
                </a:cxn>
                <a:cxn ang="0">
                  <a:pos x="connsiteX13672" y="connsiteY13672"/>
                </a:cxn>
                <a:cxn ang="0">
                  <a:pos x="connsiteX13673" y="connsiteY13673"/>
                </a:cxn>
                <a:cxn ang="0">
                  <a:pos x="connsiteX13674" y="connsiteY13674"/>
                </a:cxn>
                <a:cxn ang="0">
                  <a:pos x="connsiteX13675" y="connsiteY13675"/>
                </a:cxn>
                <a:cxn ang="0">
                  <a:pos x="connsiteX13676" y="connsiteY13676"/>
                </a:cxn>
                <a:cxn ang="0">
                  <a:pos x="connsiteX13677" y="connsiteY13677"/>
                </a:cxn>
                <a:cxn ang="0">
                  <a:pos x="connsiteX13678" y="connsiteY13678"/>
                </a:cxn>
                <a:cxn ang="0">
                  <a:pos x="connsiteX13679" y="connsiteY13679"/>
                </a:cxn>
                <a:cxn ang="0">
                  <a:pos x="connsiteX13680" y="connsiteY13680"/>
                </a:cxn>
                <a:cxn ang="0">
                  <a:pos x="connsiteX13681" y="connsiteY13681"/>
                </a:cxn>
                <a:cxn ang="0">
                  <a:pos x="connsiteX13682" y="connsiteY13682"/>
                </a:cxn>
                <a:cxn ang="0">
                  <a:pos x="connsiteX13683" y="connsiteY13683"/>
                </a:cxn>
                <a:cxn ang="0">
                  <a:pos x="connsiteX13684" y="connsiteY13684"/>
                </a:cxn>
                <a:cxn ang="0">
                  <a:pos x="connsiteX13685" y="connsiteY13685"/>
                </a:cxn>
                <a:cxn ang="0">
                  <a:pos x="connsiteX13686" y="connsiteY13686"/>
                </a:cxn>
                <a:cxn ang="0">
                  <a:pos x="connsiteX13687" y="connsiteY13687"/>
                </a:cxn>
                <a:cxn ang="0">
                  <a:pos x="connsiteX13688" y="connsiteY13688"/>
                </a:cxn>
                <a:cxn ang="0">
                  <a:pos x="connsiteX13689" y="connsiteY13689"/>
                </a:cxn>
                <a:cxn ang="0">
                  <a:pos x="connsiteX13690" y="connsiteY13690"/>
                </a:cxn>
                <a:cxn ang="0">
                  <a:pos x="connsiteX13691" y="connsiteY13691"/>
                </a:cxn>
                <a:cxn ang="0">
                  <a:pos x="connsiteX13692" y="connsiteY13692"/>
                </a:cxn>
                <a:cxn ang="0">
                  <a:pos x="connsiteX13693" y="connsiteY13693"/>
                </a:cxn>
                <a:cxn ang="0">
                  <a:pos x="connsiteX13694" y="connsiteY13694"/>
                </a:cxn>
                <a:cxn ang="0">
                  <a:pos x="connsiteX13695" y="connsiteY13695"/>
                </a:cxn>
                <a:cxn ang="0">
                  <a:pos x="connsiteX13696" y="connsiteY13696"/>
                </a:cxn>
                <a:cxn ang="0">
                  <a:pos x="connsiteX13697" y="connsiteY13697"/>
                </a:cxn>
                <a:cxn ang="0">
                  <a:pos x="connsiteX13698" y="connsiteY13698"/>
                </a:cxn>
                <a:cxn ang="0">
                  <a:pos x="connsiteX13699" y="connsiteY13699"/>
                </a:cxn>
                <a:cxn ang="0">
                  <a:pos x="connsiteX13700" y="connsiteY13700"/>
                </a:cxn>
                <a:cxn ang="0">
                  <a:pos x="connsiteX13701" y="connsiteY13701"/>
                </a:cxn>
                <a:cxn ang="0">
                  <a:pos x="connsiteX13702" y="connsiteY13702"/>
                </a:cxn>
                <a:cxn ang="0">
                  <a:pos x="connsiteX13703" y="connsiteY13703"/>
                </a:cxn>
                <a:cxn ang="0">
                  <a:pos x="connsiteX13704" y="connsiteY13704"/>
                </a:cxn>
                <a:cxn ang="0">
                  <a:pos x="connsiteX13705" y="connsiteY13705"/>
                </a:cxn>
                <a:cxn ang="0">
                  <a:pos x="connsiteX13706" y="connsiteY13706"/>
                </a:cxn>
                <a:cxn ang="0">
                  <a:pos x="connsiteX13707" y="connsiteY13707"/>
                </a:cxn>
                <a:cxn ang="0">
                  <a:pos x="connsiteX13708" y="connsiteY13708"/>
                </a:cxn>
                <a:cxn ang="0">
                  <a:pos x="connsiteX13709" y="connsiteY13709"/>
                </a:cxn>
                <a:cxn ang="0">
                  <a:pos x="connsiteX13710" y="connsiteY13710"/>
                </a:cxn>
                <a:cxn ang="0">
                  <a:pos x="connsiteX13711" y="connsiteY13711"/>
                </a:cxn>
                <a:cxn ang="0">
                  <a:pos x="connsiteX13712" y="connsiteY13712"/>
                </a:cxn>
                <a:cxn ang="0">
                  <a:pos x="connsiteX13713" y="connsiteY13713"/>
                </a:cxn>
                <a:cxn ang="0">
                  <a:pos x="connsiteX13714" y="connsiteY13714"/>
                </a:cxn>
                <a:cxn ang="0">
                  <a:pos x="connsiteX13715" y="connsiteY13715"/>
                </a:cxn>
                <a:cxn ang="0">
                  <a:pos x="connsiteX13716" y="connsiteY13716"/>
                </a:cxn>
                <a:cxn ang="0">
                  <a:pos x="connsiteX13717" y="connsiteY13717"/>
                </a:cxn>
                <a:cxn ang="0">
                  <a:pos x="connsiteX13718" y="connsiteY13718"/>
                </a:cxn>
                <a:cxn ang="0">
                  <a:pos x="connsiteX13719" y="connsiteY13719"/>
                </a:cxn>
                <a:cxn ang="0">
                  <a:pos x="connsiteX13720" y="connsiteY13720"/>
                </a:cxn>
                <a:cxn ang="0">
                  <a:pos x="connsiteX13721" y="connsiteY13721"/>
                </a:cxn>
                <a:cxn ang="0">
                  <a:pos x="connsiteX13722" y="connsiteY13722"/>
                </a:cxn>
                <a:cxn ang="0">
                  <a:pos x="connsiteX13723" y="connsiteY13723"/>
                </a:cxn>
                <a:cxn ang="0">
                  <a:pos x="connsiteX13724" y="connsiteY13724"/>
                </a:cxn>
                <a:cxn ang="0">
                  <a:pos x="connsiteX13725" y="connsiteY13725"/>
                </a:cxn>
                <a:cxn ang="0">
                  <a:pos x="connsiteX13726" y="connsiteY13726"/>
                </a:cxn>
                <a:cxn ang="0">
                  <a:pos x="connsiteX13727" y="connsiteY13727"/>
                </a:cxn>
                <a:cxn ang="0">
                  <a:pos x="connsiteX13728" y="connsiteY13728"/>
                </a:cxn>
                <a:cxn ang="0">
                  <a:pos x="connsiteX13729" y="connsiteY13729"/>
                </a:cxn>
                <a:cxn ang="0">
                  <a:pos x="connsiteX13730" y="connsiteY13730"/>
                </a:cxn>
                <a:cxn ang="0">
                  <a:pos x="connsiteX13731" y="connsiteY13731"/>
                </a:cxn>
                <a:cxn ang="0">
                  <a:pos x="connsiteX13732" y="connsiteY13732"/>
                </a:cxn>
                <a:cxn ang="0">
                  <a:pos x="connsiteX13733" y="connsiteY13733"/>
                </a:cxn>
                <a:cxn ang="0">
                  <a:pos x="connsiteX13734" y="connsiteY13734"/>
                </a:cxn>
                <a:cxn ang="0">
                  <a:pos x="connsiteX13735" y="connsiteY13735"/>
                </a:cxn>
                <a:cxn ang="0">
                  <a:pos x="connsiteX13736" y="connsiteY13736"/>
                </a:cxn>
                <a:cxn ang="0">
                  <a:pos x="connsiteX13737" y="connsiteY13737"/>
                </a:cxn>
                <a:cxn ang="0">
                  <a:pos x="connsiteX13738" y="connsiteY13738"/>
                </a:cxn>
                <a:cxn ang="0">
                  <a:pos x="connsiteX13739" y="connsiteY13739"/>
                </a:cxn>
                <a:cxn ang="0">
                  <a:pos x="connsiteX13740" y="connsiteY13740"/>
                </a:cxn>
                <a:cxn ang="0">
                  <a:pos x="connsiteX13741" y="connsiteY13741"/>
                </a:cxn>
                <a:cxn ang="0">
                  <a:pos x="connsiteX13742" y="connsiteY13742"/>
                </a:cxn>
                <a:cxn ang="0">
                  <a:pos x="connsiteX13743" y="connsiteY13743"/>
                </a:cxn>
                <a:cxn ang="0">
                  <a:pos x="connsiteX13744" y="connsiteY13744"/>
                </a:cxn>
                <a:cxn ang="0">
                  <a:pos x="connsiteX13745" y="connsiteY13745"/>
                </a:cxn>
                <a:cxn ang="0">
                  <a:pos x="connsiteX13746" y="connsiteY13746"/>
                </a:cxn>
                <a:cxn ang="0">
                  <a:pos x="connsiteX13747" y="connsiteY13747"/>
                </a:cxn>
                <a:cxn ang="0">
                  <a:pos x="connsiteX13748" y="connsiteY13748"/>
                </a:cxn>
                <a:cxn ang="0">
                  <a:pos x="connsiteX13749" y="connsiteY13749"/>
                </a:cxn>
                <a:cxn ang="0">
                  <a:pos x="connsiteX13750" y="connsiteY13750"/>
                </a:cxn>
                <a:cxn ang="0">
                  <a:pos x="connsiteX13751" y="connsiteY13751"/>
                </a:cxn>
                <a:cxn ang="0">
                  <a:pos x="connsiteX13752" y="connsiteY13752"/>
                </a:cxn>
                <a:cxn ang="0">
                  <a:pos x="connsiteX13753" y="connsiteY13753"/>
                </a:cxn>
                <a:cxn ang="0">
                  <a:pos x="connsiteX13754" y="connsiteY13754"/>
                </a:cxn>
                <a:cxn ang="0">
                  <a:pos x="connsiteX13755" y="connsiteY13755"/>
                </a:cxn>
                <a:cxn ang="0">
                  <a:pos x="connsiteX13756" y="connsiteY13756"/>
                </a:cxn>
                <a:cxn ang="0">
                  <a:pos x="connsiteX13757" y="connsiteY13757"/>
                </a:cxn>
                <a:cxn ang="0">
                  <a:pos x="connsiteX13758" y="connsiteY13758"/>
                </a:cxn>
                <a:cxn ang="0">
                  <a:pos x="connsiteX13759" y="connsiteY13759"/>
                </a:cxn>
                <a:cxn ang="0">
                  <a:pos x="connsiteX13760" y="connsiteY13760"/>
                </a:cxn>
                <a:cxn ang="0">
                  <a:pos x="connsiteX13761" y="connsiteY13761"/>
                </a:cxn>
                <a:cxn ang="0">
                  <a:pos x="connsiteX13762" y="connsiteY13762"/>
                </a:cxn>
                <a:cxn ang="0">
                  <a:pos x="connsiteX13763" y="connsiteY13763"/>
                </a:cxn>
                <a:cxn ang="0">
                  <a:pos x="connsiteX13764" y="connsiteY13764"/>
                </a:cxn>
                <a:cxn ang="0">
                  <a:pos x="connsiteX13765" y="connsiteY13765"/>
                </a:cxn>
                <a:cxn ang="0">
                  <a:pos x="connsiteX13766" y="connsiteY13766"/>
                </a:cxn>
                <a:cxn ang="0">
                  <a:pos x="connsiteX13767" y="connsiteY13767"/>
                </a:cxn>
                <a:cxn ang="0">
                  <a:pos x="connsiteX13768" y="connsiteY13768"/>
                </a:cxn>
                <a:cxn ang="0">
                  <a:pos x="connsiteX13769" y="connsiteY13769"/>
                </a:cxn>
                <a:cxn ang="0">
                  <a:pos x="connsiteX13770" y="connsiteY13770"/>
                </a:cxn>
                <a:cxn ang="0">
                  <a:pos x="connsiteX13771" y="connsiteY13771"/>
                </a:cxn>
                <a:cxn ang="0">
                  <a:pos x="connsiteX13772" y="connsiteY13772"/>
                </a:cxn>
                <a:cxn ang="0">
                  <a:pos x="connsiteX13773" y="connsiteY13773"/>
                </a:cxn>
                <a:cxn ang="0">
                  <a:pos x="connsiteX13774" y="connsiteY13774"/>
                </a:cxn>
                <a:cxn ang="0">
                  <a:pos x="connsiteX13775" y="connsiteY13775"/>
                </a:cxn>
                <a:cxn ang="0">
                  <a:pos x="connsiteX13776" y="connsiteY13776"/>
                </a:cxn>
                <a:cxn ang="0">
                  <a:pos x="connsiteX13777" y="connsiteY13777"/>
                </a:cxn>
                <a:cxn ang="0">
                  <a:pos x="connsiteX13778" y="connsiteY13778"/>
                </a:cxn>
                <a:cxn ang="0">
                  <a:pos x="connsiteX13779" y="connsiteY13779"/>
                </a:cxn>
                <a:cxn ang="0">
                  <a:pos x="connsiteX13780" y="connsiteY13780"/>
                </a:cxn>
                <a:cxn ang="0">
                  <a:pos x="connsiteX13781" y="connsiteY13781"/>
                </a:cxn>
                <a:cxn ang="0">
                  <a:pos x="connsiteX13782" y="connsiteY13782"/>
                </a:cxn>
                <a:cxn ang="0">
                  <a:pos x="connsiteX13783" y="connsiteY13783"/>
                </a:cxn>
                <a:cxn ang="0">
                  <a:pos x="connsiteX13784" y="connsiteY13784"/>
                </a:cxn>
                <a:cxn ang="0">
                  <a:pos x="connsiteX13785" y="connsiteY13785"/>
                </a:cxn>
                <a:cxn ang="0">
                  <a:pos x="connsiteX13786" y="connsiteY13786"/>
                </a:cxn>
                <a:cxn ang="0">
                  <a:pos x="connsiteX13787" y="connsiteY13787"/>
                </a:cxn>
                <a:cxn ang="0">
                  <a:pos x="connsiteX13788" y="connsiteY13788"/>
                </a:cxn>
                <a:cxn ang="0">
                  <a:pos x="connsiteX13789" y="connsiteY13789"/>
                </a:cxn>
                <a:cxn ang="0">
                  <a:pos x="connsiteX13790" y="connsiteY13790"/>
                </a:cxn>
                <a:cxn ang="0">
                  <a:pos x="connsiteX13791" y="connsiteY13791"/>
                </a:cxn>
                <a:cxn ang="0">
                  <a:pos x="connsiteX13792" y="connsiteY13792"/>
                </a:cxn>
                <a:cxn ang="0">
                  <a:pos x="connsiteX13793" y="connsiteY13793"/>
                </a:cxn>
                <a:cxn ang="0">
                  <a:pos x="connsiteX13794" y="connsiteY13794"/>
                </a:cxn>
                <a:cxn ang="0">
                  <a:pos x="connsiteX13795" y="connsiteY13795"/>
                </a:cxn>
                <a:cxn ang="0">
                  <a:pos x="connsiteX13796" y="connsiteY13796"/>
                </a:cxn>
                <a:cxn ang="0">
                  <a:pos x="connsiteX13797" y="connsiteY13797"/>
                </a:cxn>
                <a:cxn ang="0">
                  <a:pos x="connsiteX13798" y="connsiteY13798"/>
                </a:cxn>
                <a:cxn ang="0">
                  <a:pos x="connsiteX13799" y="connsiteY13799"/>
                </a:cxn>
                <a:cxn ang="0">
                  <a:pos x="connsiteX13800" y="connsiteY13800"/>
                </a:cxn>
                <a:cxn ang="0">
                  <a:pos x="connsiteX13801" y="connsiteY13801"/>
                </a:cxn>
                <a:cxn ang="0">
                  <a:pos x="connsiteX13802" y="connsiteY13802"/>
                </a:cxn>
                <a:cxn ang="0">
                  <a:pos x="connsiteX13803" y="connsiteY13803"/>
                </a:cxn>
                <a:cxn ang="0">
                  <a:pos x="connsiteX13804" y="connsiteY13804"/>
                </a:cxn>
                <a:cxn ang="0">
                  <a:pos x="connsiteX13805" y="connsiteY13805"/>
                </a:cxn>
                <a:cxn ang="0">
                  <a:pos x="connsiteX13806" y="connsiteY13806"/>
                </a:cxn>
                <a:cxn ang="0">
                  <a:pos x="connsiteX13807" y="connsiteY13807"/>
                </a:cxn>
                <a:cxn ang="0">
                  <a:pos x="connsiteX13808" y="connsiteY13808"/>
                </a:cxn>
                <a:cxn ang="0">
                  <a:pos x="connsiteX13809" y="connsiteY13809"/>
                </a:cxn>
                <a:cxn ang="0">
                  <a:pos x="connsiteX13810" y="connsiteY13810"/>
                </a:cxn>
                <a:cxn ang="0">
                  <a:pos x="connsiteX13811" y="connsiteY13811"/>
                </a:cxn>
                <a:cxn ang="0">
                  <a:pos x="connsiteX13812" y="connsiteY13812"/>
                </a:cxn>
                <a:cxn ang="0">
                  <a:pos x="connsiteX13813" y="connsiteY13813"/>
                </a:cxn>
                <a:cxn ang="0">
                  <a:pos x="connsiteX13814" y="connsiteY13814"/>
                </a:cxn>
                <a:cxn ang="0">
                  <a:pos x="connsiteX13815" y="connsiteY13815"/>
                </a:cxn>
                <a:cxn ang="0">
                  <a:pos x="connsiteX13816" y="connsiteY13816"/>
                </a:cxn>
                <a:cxn ang="0">
                  <a:pos x="connsiteX13817" y="connsiteY13817"/>
                </a:cxn>
                <a:cxn ang="0">
                  <a:pos x="connsiteX13818" y="connsiteY13818"/>
                </a:cxn>
                <a:cxn ang="0">
                  <a:pos x="connsiteX13819" y="connsiteY13819"/>
                </a:cxn>
                <a:cxn ang="0">
                  <a:pos x="connsiteX13820" y="connsiteY13820"/>
                </a:cxn>
                <a:cxn ang="0">
                  <a:pos x="connsiteX13821" y="connsiteY13821"/>
                </a:cxn>
                <a:cxn ang="0">
                  <a:pos x="connsiteX13822" y="connsiteY13822"/>
                </a:cxn>
                <a:cxn ang="0">
                  <a:pos x="connsiteX13823" y="connsiteY13823"/>
                </a:cxn>
                <a:cxn ang="0">
                  <a:pos x="connsiteX13824" y="connsiteY13824"/>
                </a:cxn>
                <a:cxn ang="0">
                  <a:pos x="connsiteX13825" y="connsiteY13825"/>
                </a:cxn>
                <a:cxn ang="0">
                  <a:pos x="connsiteX13826" y="connsiteY13826"/>
                </a:cxn>
                <a:cxn ang="0">
                  <a:pos x="connsiteX13827" y="connsiteY13827"/>
                </a:cxn>
                <a:cxn ang="0">
                  <a:pos x="connsiteX13828" y="connsiteY13828"/>
                </a:cxn>
                <a:cxn ang="0">
                  <a:pos x="connsiteX13829" y="connsiteY13829"/>
                </a:cxn>
                <a:cxn ang="0">
                  <a:pos x="connsiteX13830" y="connsiteY13830"/>
                </a:cxn>
                <a:cxn ang="0">
                  <a:pos x="connsiteX13831" y="connsiteY13831"/>
                </a:cxn>
                <a:cxn ang="0">
                  <a:pos x="connsiteX13832" y="connsiteY13832"/>
                </a:cxn>
                <a:cxn ang="0">
                  <a:pos x="connsiteX13833" y="connsiteY13833"/>
                </a:cxn>
                <a:cxn ang="0">
                  <a:pos x="connsiteX13834" y="connsiteY13834"/>
                </a:cxn>
                <a:cxn ang="0">
                  <a:pos x="connsiteX13835" y="connsiteY13835"/>
                </a:cxn>
                <a:cxn ang="0">
                  <a:pos x="connsiteX13836" y="connsiteY13836"/>
                </a:cxn>
                <a:cxn ang="0">
                  <a:pos x="connsiteX13837" y="connsiteY13837"/>
                </a:cxn>
                <a:cxn ang="0">
                  <a:pos x="connsiteX13838" y="connsiteY13838"/>
                </a:cxn>
                <a:cxn ang="0">
                  <a:pos x="connsiteX13839" y="connsiteY13839"/>
                </a:cxn>
                <a:cxn ang="0">
                  <a:pos x="connsiteX13840" y="connsiteY13840"/>
                </a:cxn>
                <a:cxn ang="0">
                  <a:pos x="connsiteX13841" y="connsiteY13841"/>
                </a:cxn>
                <a:cxn ang="0">
                  <a:pos x="connsiteX13842" y="connsiteY13842"/>
                </a:cxn>
                <a:cxn ang="0">
                  <a:pos x="connsiteX13843" y="connsiteY13843"/>
                </a:cxn>
                <a:cxn ang="0">
                  <a:pos x="connsiteX13844" y="connsiteY13844"/>
                </a:cxn>
                <a:cxn ang="0">
                  <a:pos x="connsiteX13845" y="connsiteY13845"/>
                </a:cxn>
                <a:cxn ang="0">
                  <a:pos x="connsiteX13846" y="connsiteY13846"/>
                </a:cxn>
                <a:cxn ang="0">
                  <a:pos x="connsiteX13847" y="connsiteY13847"/>
                </a:cxn>
                <a:cxn ang="0">
                  <a:pos x="connsiteX13848" y="connsiteY13848"/>
                </a:cxn>
                <a:cxn ang="0">
                  <a:pos x="connsiteX13849" y="connsiteY13849"/>
                </a:cxn>
                <a:cxn ang="0">
                  <a:pos x="connsiteX13850" y="connsiteY13850"/>
                </a:cxn>
                <a:cxn ang="0">
                  <a:pos x="connsiteX13851" y="connsiteY13851"/>
                </a:cxn>
                <a:cxn ang="0">
                  <a:pos x="connsiteX13852" y="connsiteY13852"/>
                </a:cxn>
                <a:cxn ang="0">
                  <a:pos x="connsiteX13853" y="connsiteY13853"/>
                </a:cxn>
                <a:cxn ang="0">
                  <a:pos x="connsiteX13854" y="connsiteY13854"/>
                </a:cxn>
                <a:cxn ang="0">
                  <a:pos x="connsiteX13855" y="connsiteY13855"/>
                </a:cxn>
                <a:cxn ang="0">
                  <a:pos x="connsiteX13856" y="connsiteY13856"/>
                </a:cxn>
                <a:cxn ang="0">
                  <a:pos x="connsiteX13857" y="connsiteY13857"/>
                </a:cxn>
                <a:cxn ang="0">
                  <a:pos x="connsiteX13858" y="connsiteY13858"/>
                </a:cxn>
                <a:cxn ang="0">
                  <a:pos x="connsiteX13859" y="connsiteY13859"/>
                </a:cxn>
                <a:cxn ang="0">
                  <a:pos x="connsiteX13860" y="connsiteY13860"/>
                </a:cxn>
                <a:cxn ang="0">
                  <a:pos x="connsiteX13861" y="connsiteY13861"/>
                </a:cxn>
                <a:cxn ang="0">
                  <a:pos x="connsiteX13862" y="connsiteY13862"/>
                </a:cxn>
                <a:cxn ang="0">
                  <a:pos x="connsiteX13863" y="connsiteY13863"/>
                </a:cxn>
                <a:cxn ang="0">
                  <a:pos x="connsiteX13864" y="connsiteY13864"/>
                </a:cxn>
                <a:cxn ang="0">
                  <a:pos x="connsiteX13865" y="connsiteY13865"/>
                </a:cxn>
                <a:cxn ang="0">
                  <a:pos x="connsiteX13866" y="connsiteY13866"/>
                </a:cxn>
                <a:cxn ang="0">
                  <a:pos x="connsiteX13867" y="connsiteY13867"/>
                </a:cxn>
                <a:cxn ang="0">
                  <a:pos x="connsiteX13868" y="connsiteY13868"/>
                </a:cxn>
                <a:cxn ang="0">
                  <a:pos x="connsiteX13869" y="connsiteY13869"/>
                </a:cxn>
                <a:cxn ang="0">
                  <a:pos x="connsiteX13870" y="connsiteY13870"/>
                </a:cxn>
                <a:cxn ang="0">
                  <a:pos x="connsiteX13871" y="connsiteY13871"/>
                </a:cxn>
                <a:cxn ang="0">
                  <a:pos x="connsiteX13872" y="connsiteY13872"/>
                </a:cxn>
                <a:cxn ang="0">
                  <a:pos x="connsiteX13873" y="connsiteY13873"/>
                </a:cxn>
                <a:cxn ang="0">
                  <a:pos x="connsiteX13874" y="connsiteY13874"/>
                </a:cxn>
                <a:cxn ang="0">
                  <a:pos x="connsiteX13875" y="connsiteY13875"/>
                </a:cxn>
                <a:cxn ang="0">
                  <a:pos x="connsiteX13876" y="connsiteY13876"/>
                </a:cxn>
                <a:cxn ang="0">
                  <a:pos x="connsiteX13877" y="connsiteY13877"/>
                </a:cxn>
                <a:cxn ang="0">
                  <a:pos x="connsiteX13878" y="connsiteY13878"/>
                </a:cxn>
                <a:cxn ang="0">
                  <a:pos x="connsiteX13879" y="connsiteY13879"/>
                </a:cxn>
                <a:cxn ang="0">
                  <a:pos x="connsiteX13880" y="connsiteY13880"/>
                </a:cxn>
                <a:cxn ang="0">
                  <a:pos x="connsiteX13881" y="connsiteY13881"/>
                </a:cxn>
                <a:cxn ang="0">
                  <a:pos x="connsiteX13882" y="connsiteY13882"/>
                </a:cxn>
                <a:cxn ang="0">
                  <a:pos x="connsiteX13883" y="connsiteY13883"/>
                </a:cxn>
                <a:cxn ang="0">
                  <a:pos x="connsiteX13884" y="connsiteY13884"/>
                </a:cxn>
                <a:cxn ang="0">
                  <a:pos x="connsiteX13885" y="connsiteY13885"/>
                </a:cxn>
                <a:cxn ang="0">
                  <a:pos x="connsiteX13886" y="connsiteY13886"/>
                </a:cxn>
                <a:cxn ang="0">
                  <a:pos x="connsiteX13887" y="connsiteY13887"/>
                </a:cxn>
                <a:cxn ang="0">
                  <a:pos x="connsiteX13888" y="connsiteY13888"/>
                </a:cxn>
                <a:cxn ang="0">
                  <a:pos x="connsiteX13889" y="connsiteY13889"/>
                </a:cxn>
                <a:cxn ang="0">
                  <a:pos x="connsiteX13890" y="connsiteY13890"/>
                </a:cxn>
                <a:cxn ang="0">
                  <a:pos x="connsiteX13891" y="connsiteY13891"/>
                </a:cxn>
                <a:cxn ang="0">
                  <a:pos x="connsiteX13892" y="connsiteY13892"/>
                </a:cxn>
                <a:cxn ang="0">
                  <a:pos x="connsiteX13893" y="connsiteY13893"/>
                </a:cxn>
                <a:cxn ang="0">
                  <a:pos x="connsiteX13894" y="connsiteY13894"/>
                </a:cxn>
                <a:cxn ang="0">
                  <a:pos x="connsiteX13895" y="connsiteY13895"/>
                </a:cxn>
                <a:cxn ang="0">
                  <a:pos x="connsiteX13896" y="connsiteY13896"/>
                </a:cxn>
                <a:cxn ang="0">
                  <a:pos x="connsiteX13897" y="connsiteY13897"/>
                </a:cxn>
                <a:cxn ang="0">
                  <a:pos x="connsiteX13898" y="connsiteY13898"/>
                </a:cxn>
                <a:cxn ang="0">
                  <a:pos x="connsiteX13899" y="connsiteY13899"/>
                </a:cxn>
                <a:cxn ang="0">
                  <a:pos x="connsiteX13900" y="connsiteY13900"/>
                </a:cxn>
                <a:cxn ang="0">
                  <a:pos x="connsiteX13901" y="connsiteY13901"/>
                </a:cxn>
                <a:cxn ang="0">
                  <a:pos x="connsiteX13902" y="connsiteY13902"/>
                </a:cxn>
                <a:cxn ang="0">
                  <a:pos x="connsiteX13903" y="connsiteY13903"/>
                </a:cxn>
                <a:cxn ang="0">
                  <a:pos x="connsiteX13904" y="connsiteY13904"/>
                </a:cxn>
                <a:cxn ang="0">
                  <a:pos x="connsiteX13905" y="connsiteY13905"/>
                </a:cxn>
                <a:cxn ang="0">
                  <a:pos x="connsiteX13906" y="connsiteY13906"/>
                </a:cxn>
                <a:cxn ang="0">
                  <a:pos x="connsiteX13907" y="connsiteY13907"/>
                </a:cxn>
                <a:cxn ang="0">
                  <a:pos x="connsiteX13908" y="connsiteY13908"/>
                </a:cxn>
                <a:cxn ang="0">
                  <a:pos x="connsiteX13909" y="connsiteY13909"/>
                </a:cxn>
                <a:cxn ang="0">
                  <a:pos x="connsiteX13910" y="connsiteY13910"/>
                </a:cxn>
                <a:cxn ang="0">
                  <a:pos x="connsiteX13911" y="connsiteY13911"/>
                </a:cxn>
                <a:cxn ang="0">
                  <a:pos x="connsiteX13912" y="connsiteY13912"/>
                </a:cxn>
                <a:cxn ang="0">
                  <a:pos x="connsiteX13913" y="connsiteY13913"/>
                </a:cxn>
                <a:cxn ang="0">
                  <a:pos x="connsiteX13914" y="connsiteY13914"/>
                </a:cxn>
                <a:cxn ang="0">
                  <a:pos x="connsiteX13915" y="connsiteY13915"/>
                </a:cxn>
                <a:cxn ang="0">
                  <a:pos x="connsiteX13916" y="connsiteY13916"/>
                </a:cxn>
                <a:cxn ang="0">
                  <a:pos x="connsiteX13917" y="connsiteY13917"/>
                </a:cxn>
                <a:cxn ang="0">
                  <a:pos x="connsiteX13918" y="connsiteY13918"/>
                </a:cxn>
                <a:cxn ang="0">
                  <a:pos x="connsiteX13919" y="connsiteY13919"/>
                </a:cxn>
                <a:cxn ang="0">
                  <a:pos x="connsiteX13920" y="connsiteY13920"/>
                </a:cxn>
                <a:cxn ang="0">
                  <a:pos x="connsiteX13921" y="connsiteY13921"/>
                </a:cxn>
                <a:cxn ang="0">
                  <a:pos x="connsiteX13922" y="connsiteY13922"/>
                </a:cxn>
                <a:cxn ang="0">
                  <a:pos x="connsiteX13923" y="connsiteY13923"/>
                </a:cxn>
                <a:cxn ang="0">
                  <a:pos x="connsiteX13924" y="connsiteY13924"/>
                </a:cxn>
                <a:cxn ang="0">
                  <a:pos x="connsiteX13925" y="connsiteY13925"/>
                </a:cxn>
                <a:cxn ang="0">
                  <a:pos x="connsiteX13926" y="connsiteY13926"/>
                </a:cxn>
                <a:cxn ang="0">
                  <a:pos x="connsiteX13927" y="connsiteY13927"/>
                </a:cxn>
                <a:cxn ang="0">
                  <a:pos x="connsiteX13928" y="connsiteY13928"/>
                </a:cxn>
                <a:cxn ang="0">
                  <a:pos x="connsiteX13929" y="connsiteY13929"/>
                </a:cxn>
                <a:cxn ang="0">
                  <a:pos x="connsiteX13930" y="connsiteY13930"/>
                </a:cxn>
                <a:cxn ang="0">
                  <a:pos x="connsiteX13931" y="connsiteY13931"/>
                </a:cxn>
                <a:cxn ang="0">
                  <a:pos x="connsiteX13932" y="connsiteY13932"/>
                </a:cxn>
                <a:cxn ang="0">
                  <a:pos x="connsiteX13933" y="connsiteY13933"/>
                </a:cxn>
                <a:cxn ang="0">
                  <a:pos x="connsiteX13934" y="connsiteY13934"/>
                </a:cxn>
                <a:cxn ang="0">
                  <a:pos x="connsiteX13935" y="connsiteY13935"/>
                </a:cxn>
                <a:cxn ang="0">
                  <a:pos x="connsiteX13936" y="connsiteY13936"/>
                </a:cxn>
                <a:cxn ang="0">
                  <a:pos x="connsiteX13937" y="connsiteY13937"/>
                </a:cxn>
                <a:cxn ang="0">
                  <a:pos x="connsiteX13938" y="connsiteY13938"/>
                </a:cxn>
                <a:cxn ang="0">
                  <a:pos x="connsiteX13939" y="connsiteY13939"/>
                </a:cxn>
                <a:cxn ang="0">
                  <a:pos x="connsiteX13940" y="connsiteY13940"/>
                </a:cxn>
                <a:cxn ang="0">
                  <a:pos x="connsiteX13941" y="connsiteY13941"/>
                </a:cxn>
                <a:cxn ang="0">
                  <a:pos x="connsiteX13942" y="connsiteY13942"/>
                </a:cxn>
                <a:cxn ang="0">
                  <a:pos x="connsiteX13943" y="connsiteY13943"/>
                </a:cxn>
                <a:cxn ang="0">
                  <a:pos x="connsiteX13944" y="connsiteY13944"/>
                </a:cxn>
                <a:cxn ang="0">
                  <a:pos x="connsiteX13945" y="connsiteY13945"/>
                </a:cxn>
                <a:cxn ang="0">
                  <a:pos x="connsiteX13946" y="connsiteY13946"/>
                </a:cxn>
                <a:cxn ang="0">
                  <a:pos x="connsiteX13947" y="connsiteY13947"/>
                </a:cxn>
                <a:cxn ang="0">
                  <a:pos x="connsiteX13948" y="connsiteY13948"/>
                </a:cxn>
                <a:cxn ang="0">
                  <a:pos x="connsiteX13949" y="connsiteY13949"/>
                </a:cxn>
                <a:cxn ang="0">
                  <a:pos x="connsiteX13950" y="connsiteY13950"/>
                </a:cxn>
                <a:cxn ang="0">
                  <a:pos x="connsiteX13951" y="connsiteY13951"/>
                </a:cxn>
                <a:cxn ang="0">
                  <a:pos x="connsiteX13952" y="connsiteY13952"/>
                </a:cxn>
                <a:cxn ang="0">
                  <a:pos x="connsiteX13953" y="connsiteY13953"/>
                </a:cxn>
                <a:cxn ang="0">
                  <a:pos x="connsiteX13954" y="connsiteY13954"/>
                </a:cxn>
                <a:cxn ang="0">
                  <a:pos x="connsiteX13955" y="connsiteY13955"/>
                </a:cxn>
                <a:cxn ang="0">
                  <a:pos x="connsiteX13956" y="connsiteY13956"/>
                </a:cxn>
                <a:cxn ang="0">
                  <a:pos x="connsiteX13957" y="connsiteY13957"/>
                </a:cxn>
                <a:cxn ang="0">
                  <a:pos x="connsiteX13958" y="connsiteY13958"/>
                </a:cxn>
                <a:cxn ang="0">
                  <a:pos x="connsiteX13959" y="connsiteY13959"/>
                </a:cxn>
                <a:cxn ang="0">
                  <a:pos x="connsiteX13960" y="connsiteY13960"/>
                </a:cxn>
                <a:cxn ang="0">
                  <a:pos x="connsiteX13961" y="connsiteY13961"/>
                </a:cxn>
                <a:cxn ang="0">
                  <a:pos x="connsiteX13962" y="connsiteY13962"/>
                </a:cxn>
                <a:cxn ang="0">
                  <a:pos x="connsiteX13963" y="connsiteY13963"/>
                </a:cxn>
                <a:cxn ang="0">
                  <a:pos x="connsiteX13964" y="connsiteY13964"/>
                </a:cxn>
                <a:cxn ang="0">
                  <a:pos x="connsiteX13965" y="connsiteY13965"/>
                </a:cxn>
                <a:cxn ang="0">
                  <a:pos x="connsiteX13966" y="connsiteY13966"/>
                </a:cxn>
                <a:cxn ang="0">
                  <a:pos x="connsiteX13967" y="connsiteY13967"/>
                </a:cxn>
                <a:cxn ang="0">
                  <a:pos x="connsiteX13968" y="connsiteY13968"/>
                </a:cxn>
                <a:cxn ang="0">
                  <a:pos x="connsiteX13969" y="connsiteY13969"/>
                </a:cxn>
                <a:cxn ang="0">
                  <a:pos x="connsiteX13970" y="connsiteY13970"/>
                </a:cxn>
                <a:cxn ang="0">
                  <a:pos x="connsiteX13971" y="connsiteY13971"/>
                </a:cxn>
                <a:cxn ang="0">
                  <a:pos x="connsiteX13972" y="connsiteY13972"/>
                </a:cxn>
                <a:cxn ang="0">
                  <a:pos x="connsiteX13973" y="connsiteY13973"/>
                </a:cxn>
                <a:cxn ang="0">
                  <a:pos x="connsiteX13974" y="connsiteY13974"/>
                </a:cxn>
                <a:cxn ang="0">
                  <a:pos x="connsiteX13975" y="connsiteY13975"/>
                </a:cxn>
                <a:cxn ang="0">
                  <a:pos x="connsiteX13976" y="connsiteY13976"/>
                </a:cxn>
                <a:cxn ang="0">
                  <a:pos x="connsiteX13977" y="connsiteY13977"/>
                </a:cxn>
                <a:cxn ang="0">
                  <a:pos x="connsiteX13978" y="connsiteY13978"/>
                </a:cxn>
                <a:cxn ang="0">
                  <a:pos x="connsiteX13979" y="connsiteY13979"/>
                </a:cxn>
                <a:cxn ang="0">
                  <a:pos x="connsiteX13980" y="connsiteY13980"/>
                </a:cxn>
                <a:cxn ang="0">
                  <a:pos x="connsiteX13981" y="connsiteY13981"/>
                </a:cxn>
                <a:cxn ang="0">
                  <a:pos x="connsiteX13982" y="connsiteY13982"/>
                </a:cxn>
                <a:cxn ang="0">
                  <a:pos x="connsiteX13983" y="connsiteY13983"/>
                </a:cxn>
                <a:cxn ang="0">
                  <a:pos x="connsiteX13984" y="connsiteY13984"/>
                </a:cxn>
                <a:cxn ang="0">
                  <a:pos x="connsiteX13985" y="connsiteY13985"/>
                </a:cxn>
                <a:cxn ang="0">
                  <a:pos x="connsiteX13986" y="connsiteY13986"/>
                </a:cxn>
                <a:cxn ang="0">
                  <a:pos x="connsiteX13987" y="connsiteY13987"/>
                </a:cxn>
                <a:cxn ang="0">
                  <a:pos x="connsiteX13988" y="connsiteY13988"/>
                </a:cxn>
                <a:cxn ang="0">
                  <a:pos x="connsiteX13989" y="connsiteY13989"/>
                </a:cxn>
                <a:cxn ang="0">
                  <a:pos x="connsiteX13990" y="connsiteY13990"/>
                </a:cxn>
                <a:cxn ang="0">
                  <a:pos x="connsiteX13991" y="connsiteY13991"/>
                </a:cxn>
                <a:cxn ang="0">
                  <a:pos x="connsiteX13992" y="connsiteY13992"/>
                </a:cxn>
                <a:cxn ang="0">
                  <a:pos x="connsiteX13993" y="connsiteY13993"/>
                </a:cxn>
                <a:cxn ang="0">
                  <a:pos x="connsiteX13994" y="connsiteY13994"/>
                </a:cxn>
                <a:cxn ang="0">
                  <a:pos x="connsiteX13995" y="connsiteY13995"/>
                </a:cxn>
                <a:cxn ang="0">
                  <a:pos x="connsiteX13996" y="connsiteY13996"/>
                </a:cxn>
                <a:cxn ang="0">
                  <a:pos x="connsiteX13997" y="connsiteY13997"/>
                </a:cxn>
                <a:cxn ang="0">
                  <a:pos x="connsiteX13998" y="connsiteY13998"/>
                </a:cxn>
                <a:cxn ang="0">
                  <a:pos x="connsiteX13999" y="connsiteY13999"/>
                </a:cxn>
                <a:cxn ang="0">
                  <a:pos x="connsiteX14000" y="connsiteY14000"/>
                </a:cxn>
                <a:cxn ang="0">
                  <a:pos x="connsiteX14001" y="connsiteY14001"/>
                </a:cxn>
                <a:cxn ang="0">
                  <a:pos x="connsiteX14002" y="connsiteY14002"/>
                </a:cxn>
                <a:cxn ang="0">
                  <a:pos x="connsiteX14003" y="connsiteY14003"/>
                </a:cxn>
                <a:cxn ang="0">
                  <a:pos x="connsiteX14004" y="connsiteY14004"/>
                </a:cxn>
                <a:cxn ang="0">
                  <a:pos x="connsiteX14005" y="connsiteY14005"/>
                </a:cxn>
                <a:cxn ang="0">
                  <a:pos x="connsiteX14006" y="connsiteY14006"/>
                </a:cxn>
                <a:cxn ang="0">
                  <a:pos x="connsiteX14007" y="connsiteY14007"/>
                </a:cxn>
                <a:cxn ang="0">
                  <a:pos x="connsiteX14008" y="connsiteY14008"/>
                </a:cxn>
                <a:cxn ang="0">
                  <a:pos x="connsiteX14009" y="connsiteY14009"/>
                </a:cxn>
                <a:cxn ang="0">
                  <a:pos x="connsiteX14010" y="connsiteY14010"/>
                </a:cxn>
                <a:cxn ang="0">
                  <a:pos x="connsiteX14011" y="connsiteY14011"/>
                </a:cxn>
                <a:cxn ang="0">
                  <a:pos x="connsiteX14012" y="connsiteY14012"/>
                </a:cxn>
                <a:cxn ang="0">
                  <a:pos x="connsiteX14013" y="connsiteY14013"/>
                </a:cxn>
                <a:cxn ang="0">
                  <a:pos x="connsiteX14014" y="connsiteY14014"/>
                </a:cxn>
                <a:cxn ang="0">
                  <a:pos x="connsiteX14015" y="connsiteY14015"/>
                </a:cxn>
                <a:cxn ang="0">
                  <a:pos x="connsiteX14016" y="connsiteY14016"/>
                </a:cxn>
                <a:cxn ang="0">
                  <a:pos x="connsiteX14017" y="connsiteY14017"/>
                </a:cxn>
                <a:cxn ang="0">
                  <a:pos x="connsiteX14018" y="connsiteY14018"/>
                </a:cxn>
                <a:cxn ang="0">
                  <a:pos x="connsiteX14019" y="connsiteY14019"/>
                </a:cxn>
                <a:cxn ang="0">
                  <a:pos x="connsiteX14020" y="connsiteY14020"/>
                </a:cxn>
                <a:cxn ang="0">
                  <a:pos x="connsiteX14021" y="connsiteY14021"/>
                </a:cxn>
                <a:cxn ang="0">
                  <a:pos x="connsiteX14022" y="connsiteY14022"/>
                </a:cxn>
                <a:cxn ang="0">
                  <a:pos x="connsiteX14023" y="connsiteY14023"/>
                </a:cxn>
                <a:cxn ang="0">
                  <a:pos x="connsiteX14024" y="connsiteY14024"/>
                </a:cxn>
                <a:cxn ang="0">
                  <a:pos x="connsiteX14025" y="connsiteY14025"/>
                </a:cxn>
                <a:cxn ang="0">
                  <a:pos x="connsiteX14026" y="connsiteY14026"/>
                </a:cxn>
                <a:cxn ang="0">
                  <a:pos x="connsiteX14027" y="connsiteY14027"/>
                </a:cxn>
                <a:cxn ang="0">
                  <a:pos x="connsiteX14028" y="connsiteY14028"/>
                </a:cxn>
                <a:cxn ang="0">
                  <a:pos x="connsiteX14029" y="connsiteY14029"/>
                </a:cxn>
                <a:cxn ang="0">
                  <a:pos x="connsiteX14030" y="connsiteY14030"/>
                </a:cxn>
                <a:cxn ang="0">
                  <a:pos x="connsiteX14031" y="connsiteY14031"/>
                </a:cxn>
                <a:cxn ang="0">
                  <a:pos x="connsiteX14032" y="connsiteY14032"/>
                </a:cxn>
                <a:cxn ang="0">
                  <a:pos x="connsiteX14033" y="connsiteY14033"/>
                </a:cxn>
                <a:cxn ang="0">
                  <a:pos x="connsiteX14034" y="connsiteY14034"/>
                </a:cxn>
                <a:cxn ang="0">
                  <a:pos x="connsiteX14035" y="connsiteY14035"/>
                </a:cxn>
                <a:cxn ang="0">
                  <a:pos x="connsiteX14036" y="connsiteY14036"/>
                </a:cxn>
                <a:cxn ang="0">
                  <a:pos x="connsiteX14037" y="connsiteY14037"/>
                </a:cxn>
                <a:cxn ang="0">
                  <a:pos x="connsiteX14038" y="connsiteY14038"/>
                </a:cxn>
                <a:cxn ang="0">
                  <a:pos x="connsiteX14039" y="connsiteY14039"/>
                </a:cxn>
                <a:cxn ang="0">
                  <a:pos x="connsiteX14040" y="connsiteY14040"/>
                </a:cxn>
                <a:cxn ang="0">
                  <a:pos x="connsiteX14041" y="connsiteY14041"/>
                </a:cxn>
                <a:cxn ang="0">
                  <a:pos x="connsiteX14042" y="connsiteY14042"/>
                </a:cxn>
                <a:cxn ang="0">
                  <a:pos x="connsiteX14043" y="connsiteY14043"/>
                </a:cxn>
                <a:cxn ang="0">
                  <a:pos x="connsiteX14044" y="connsiteY14044"/>
                </a:cxn>
                <a:cxn ang="0">
                  <a:pos x="connsiteX14045" y="connsiteY14045"/>
                </a:cxn>
                <a:cxn ang="0">
                  <a:pos x="connsiteX14046" y="connsiteY14046"/>
                </a:cxn>
                <a:cxn ang="0">
                  <a:pos x="connsiteX14047" y="connsiteY14047"/>
                </a:cxn>
                <a:cxn ang="0">
                  <a:pos x="connsiteX14048" y="connsiteY14048"/>
                </a:cxn>
                <a:cxn ang="0">
                  <a:pos x="connsiteX14049" y="connsiteY14049"/>
                </a:cxn>
                <a:cxn ang="0">
                  <a:pos x="connsiteX14050" y="connsiteY14050"/>
                </a:cxn>
                <a:cxn ang="0">
                  <a:pos x="connsiteX14051" y="connsiteY14051"/>
                </a:cxn>
                <a:cxn ang="0">
                  <a:pos x="connsiteX14052" y="connsiteY14052"/>
                </a:cxn>
                <a:cxn ang="0">
                  <a:pos x="connsiteX14053" y="connsiteY14053"/>
                </a:cxn>
                <a:cxn ang="0">
                  <a:pos x="connsiteX14054" y="connsiteY14054"/>
                </a:cxn>
                <a:cxn ang="0">
                  <a:pos x="connsiteX14055" y="connsiteY14055"/>
                </a:cxn>
                <a:cxn ang="0">
                  <a:pos x="connsiteX14056" y="connsiteY14056"/>
                </a:cxn>
                <a:cxn ang="0">
                  <a:pos x="connsiteX14057" y="connsiteY14057"/>
                </a:cxn>
                <a:cxn ang="0">
                  <a:pos x="connsiteX14058" y="connsiteY14058"/>
                </a:cxn>
                <a:cxn ang="0">
                  <a:pos x="connsiteX14059" y="connsiteY14059"/>
                </a:cxn>
                <a:cxn ang="0">
                  <a:pos x="connsiteX14060" y="connsiteY14060"/>
                </a:cxn>
                <a:cxn ang="0">
                  <a:pos x="connsiteX14061" y="connsiteY14061"/>
                </a:cxn>
                <a:cxn ang="0">
                  <a:pos x="connsiteX14062" y="connsiteY14062"/>
                </a:cxn>
                <a:cxn ang="0">
                  <a:pos x="connsiteX14063" y="connsiteY14063"/>
                </a:cxn>
                <a:cxn ang="0">
                  <a:pos x="connsiteX14064" y="connsiteY14064"/>
                </a:cxn>
                <a:cxn ang="0">
                  <a:pos x="connsiteX14065" y="connsiteY14065"/>
                </a:cxn>
                <a:cxn ang="0">
                  <a:pos x="connsiteX14066" y="connsiteY14066"/>
                </a:cxn>
                <a:cxn ang="0">
                  <a:pos x="connsiteX14067" y="connsiteY14067"/>
                </a:cxn>
                <a:cxn ang="0">
                  <a:pos x="connsiteX14068" y="connsiteY14068"/>
                </a:cxn>
                <a:cxn ang="0">
                  <a:pos x="connsiteX14069" y="connsiteY14069"/>
                </a:cxn>
                <a:cxn ang="0">
                  <a:pos x="connsiteX14070" y="connsiteY14070"/>
                </a:cxn>
                <a:cxn ang="0">
                  <a:pos x="connsiteX14071" y="connsiteY14071"/>
                </a:cxn>
                <a:cxn ang="0">
                  <a:pos x="connsiteX14072" y="connsiteY14072"/>
                </a:cxn>
                <a:cxn ang="0">
                  <a:pos x="connsiteX14073" y="connsiteY14073"/>
                </a:cxn>
                <a:cxn ang="0">
                  <a:pos x="connsiteX14074" y="connsiteY14074"/>
                </a:cxn>
                <a:cxn ang="0">
                  <a:pos x="connsiteX14075" y="connsiteY14075"/>
                </a:cxn>
                <a:cxn ang="0">
                  <a:pos x="connsiteX14076" y="connsiteY14076"/>
                </a:cxn>
                <a:cxn ang="0">
                  <a:pos x="connsiteX14077" y="connsiteY14077"/>
                </a:cxn>
                <a:cxn ang="0">
                  <a:pos x="connsiteX14078" y="connsiteY14078"/>
                </a:cxn>
                <a:cxn ang="0">
                  <a:pos x="connsiteX14079" y="connsiteY14079"/>
                </a:cxn>
                <a:cxn ang="0">
                  <a:pos x="connsiteX14080" y="connsiteY14080"/>
                </a:cxn>
                <a:cxn ang="0">
                  <a:pos x="connsiteX14081" y="connsiteY14081"/>
                </a:cxn>
                <a:cxn ang="0">
                  <a:pos x="connsiteX14082" y="connsiteY14082"/>
                </a:cxn>
                <a:cxn ang="0">
                  <a:pos x="connsiteX14083" y="connsiteY14083"/>
                </a:cxn>
                <a:cxn ang="0">
                  <a:pos x="connsiteX14084" y="connsiteY14084"/>
                </a:cxn>
                <a:cxn ang="0">
                  <a:pos x="connsiteX14085" y="connsiteY14085"/>
                </a:cxn>
                <a:cxn ang="0">
                  <a:pos x="connsiteX14086" y="connsiteY14086"/>
                </a:cxn>
                <a:cxn ang="0">
                  <a:pos x="connsiteX14087" y="connsiteY14087"/>
                </a:cxn>
                <a:cxn ang="0">
                  <a:pos x="connsiteX14088" y="connsiteY14088"/>
                </a:cxn>
                <a:cxn ang="0">
                  <a:pos x="connsiteX14089" y="connsiteY14089"/>
                </a:cxn>
                <a:cxn ang="0">
                  <a:pos x="connsiteX14090" y="connsiteY14090"/>
                </a:cxn>
                <a:cxn ang="0">
                  <a:pos x="connsiteX14091" y="connsiteY14091"/>
                </a:cxn>
                <a:cxn ang="0">
                  <a:pos x="connsiteX14092" y="connsiteY14092"/>
                </a:cxn>
                <a:cxn ang="0">
                  <a:pos x="connsiteX14093" y="connsiteY14093"/>
                </a:cxn>
                <a:cxn ang="0">
                  <a:pos x="connsiteX14094" y="connsiteY14094"/>
                </a:cxn>
                <a:cxn ang="0">
                  <a:pos x="connsiteX14095" y="connsiteY14095"/>
                </a:cxn>
                <a:cxn ang="0">
                  <a:pos x="connsiteX14096" y="connsiteY14096"/>
                </a:cxn>
                <a:cxn ang="0">
                  <a:pos x="connsiteX14097" y="connsiteY14097"/>
                </a:cxn>
                <a:cxn ang="0">
                  <a:pos x="connsiteX14098" y="connsiteY14098"/>
                </a:cxn>
                <a:cxn ang="0">
                  <a:pos x="connsiteX14099" y="connsiteY14099"/>
                </a:cxn>
                <a:cxn ang="0">
                  <a:pos x="connsiteX14100" y="connsiteY14100"/>
                </a:cxn>
                <a:cxn ang="0">
                  <a:pos x="connsiteX14101" y="connsiteY14101"/>
                </a:cxn>
                <a:cxn ang="0">
                  <a:pos x="connsiteX14102" y="connsiteY14102"/>
                </a:cxn>
                <a:cxn ang="0">
                  <a:pos x="connsiteX14103" y="connsiteY14103"/>
                </a:cxn>
                <a:cxn ang="0">
                  <a:pos x="connsiteX14104" y="connsiteY14104"/>
                </a:cxn>
                <a:cxn ang="0">
                  <a:pos x="connsiteX14105" y="connsiteY14105"/>
                </a:cxn>
                <a:cxn ang="0">
                  <a:pos x="connsiteX14106" y="connsiteY14106"/>
                </a:cxn>
                <a:cxn ang="0">
                  <a:pos x="connsiteX14107" y="connsiteY14107"/>
                </a:cxn>
                <a:cxn ang="0">
                  <a:pos x="connsiteX14108" y="connsiteY14108"/>
                </a:cxn>
                <a:cxn ang="0">
                  <a:pos x="connsiteX14109" y="connsiteY14109"/>
                </a:cxn>
                <a:cxn ang="0">
                  <a:pos x="connsiteX14110" y="connsiteY14110"/>
                </a:cxn>
                <a:cxn ang="0">
                  <a:pos x="connsiteX14111" y="connsiteY14111"/>
                </a:cxn>
                <a:cxn ang="0">
                  <a:pos x="connsiteX14112" y="connsiteY14112"/>
                </a:cxn>
                <a:cxn ang="0">
                  <a:pos x="connsiteX14113" y="connsiteY14113"/>
                </a:cxn>
                <a:cxn ang="0">
                  <a:pos x="connsiteX14114" y="connsiteY14114"/>
                </a:cxn>
                <a:cxn ang="0">
                  <a:pos x="connsiteX14115" y="connsiteY14115"/>
                </a:cxn>
                <a:cxn ang="0">
                  <a:pos x="connsiteX14116" y="connsiteY14116"/>
                </a:cxn>
                <a:cxn ang="0">
                  <a:pos x="connsiteX14117" y="connsiteY14117"/>
                </a:cxn>
                <a:cxn ang="0">
                  <a:pos x="connsiteX14118" y="connsiteY14118"/>
                </a:cxn>
                <a:cxn ang="0">
                  <a:pos x="connsiteX14119" y="connsiteY14119"/>
                </a:cxn>
                <a:cxn ang="0">
                  <a:pos x="connsiteX14120" y="connsiteY14120"/>
                </a:cxn>
                <a:cxn ang="0">
                  <a:pos x="connsiteX14121" y="connsiteY14121"/>
                </a:cxn>
                <a:cxn ang="0">
                  <a:pos x="connsiteX14122" y="connsiteY14122"/>
                </a:cxn>
                <a:cxn ang="0">
                  <a:pos x="connsiteX14123" y="connsiteY14123"/>
                </a:cxn>
                <a:cxn ang="0">
                  <a:pos x="connsiteX14124" y="connsiteY14124"/>
                </a:cxn>
                <a:cxn ang="0">
                  <a:pos x="connsiteX14125" y="connsiteY14125"/>
                </a:cxn>
                <a:cxn ang="0">
                  <a:pos x="connsiteX14126" y="connsiteY14126"/>
                </a:cxn>
                <a:cxn ang="0">
                  <a:pos x="connsiteX14127" y="connsiteY14127"/>
                </a:cxn>
                <a:cxn ang="0">
                  <a:pos x="connsiteX14128" y="connsiteY14128"/>
                </a:cxn>
                <a:cxn ang="0">
                  <a:pos x="connsiteX14129" y="connsiteY14129"/>
                </a:cxn>
                <a:cxn ang="0">
                  <a:pos x="connsiteX14130" y="connsiteY14130"/>
                </a:cxn>
                <a:cxn ang="0">
                  <a:pos x="connsiteX14131" y="connsiteY14131"/>
                </a:cxn>
                <a:cxn ang="0">
                  <a:pos x="connsiteX14132" y="connsiteY14132"/>
                </a:cxn>
                <a:cxn ang="0">
                  <a:pos x="connsiteX14133" y="connsiteY14133"/>
                </a:cxn>
                <a:cxn ang="0">
                  <a:pos x="connsiteX14134" y="connsiteY14134"/>
                </a:cxn>
                <a:cxn ang="0">
                  <a:pos x="connsiteX14135" y="connsiteY14135"/>
                </a:cxn>
                <a:cxn ang="0">
                  <a:pos x="connsiteX14136" y="connsiteY14136"/>
                </a:cxn>
                <a:cxn ang="0">
                  <a:pos x="connsiteX14137" y="connsiteY14137"/>
                </a:cxn>
                <a:cxn ang="0">
                  <a:pos x="connsiteX14138" y="connsiteY14138"/>
                </a:cxn>
                <a:cxn ang="0">
                  <a:pos x="connsiteX14139" y="connsiteY14139"/>
                </a:cxn>
                <a:cxn ang="0">
                  <a:pos x="connsiteX14140" y="connsiteY14140"/>
                </a:cxn>
                <a:cxn ang="0">
                  <a:pos x="connsiteX14141" y="connsiteY14141"/>
                </a:cxn>
                <a:cxn ang="0">
                  <a:pos x="connsiteX14142" y="connsiteY14142"/>
                </a:cxn>
                <a:cxn ang="0">
                  <a:pos x="connsiteX14143" y="connsiteY14143"/>
                </a:cxn>
                <a:cxn ang="0">
                  <a:pos x="connsiteX14144" y="connsiteY14144"/>
                </a:cxn>
                <a:cxn ang="0">
                  <a:pos x="connsiteX14145" y="connsiteY14145"/>
                </a:cxn>
                <a:cxn ang="0">
                  <a:pos x="connsiteX14146" y="connsiteY14146"/>
                </a:cxn>
                <a:cxn ang="0">
                  <a:pos x="connsiteX14147" y="connsiteY14147"/>
                </a:cxn>
                <a:cxn ang="0">
                  <a:pos x="connsiteX14148" y="connsiteY14148"/>
                </a:cxn>
                <a:cxn ang="0">
                  <a:pos x="connsiteX14149" y="connsiteY14149"/>
                </a:cxn>
                <a:cxn ang="0">
                  <a:pos x="connsiteX14150" y="connsiteY14150"/>
                </a:cxn>
                <a:cxn ang="0">
                  <a:pos x="connsiteX14151" y="connsiteY14151"/>
                </a:cxn>
                <a:cxn ang="0">
                  <a:pos x="connsiteX14152" y="connsiteY14152"/>
                </a:cxn>
                <a:cxn ang="0">
                  <a:pos x="connsiteX14153" y="connsiteY14153"/>
                </a:cxn>
                <a:cxn ang="0">
                  <a:pos x="connsiteX14154" y="connsiteY14154"/>
                </a:cxn>
                <a:cxn ang="0">
                  <a:pos x="connsiteX14155" y="connsiteY14155"/>
                </a:cxn>
                <a:cxn ang="0">
                  <a:pos x="connsiteX14156" y="connsiteY14156"/>
                </a:cxn>
                <a:cxn ang="0">
                  <a:pos x="connsiteX14157" y="connsiteY14157"/>
                </a:cxn>
                <a:cxn ang="0">
                  <a:pos x="connsiteX14158" y="connsiteY14158"/>
                </a:cxn>
                <a:cxn ang="0">
                  <a:pos x="connsiteX14159" y="connsiteY14159"/>
                </a:cxn>
                <a:cxn ang="0">
                  <a:pos x="connsiteX14160" y="connsiteY14160"/>
                </a:cxn>
                <a:cxn ang="0">
                  <a:pos x="connsiteX14161" y="connsiteY14161"/>
                </a:cxn>
                <a:cxn ang="0">
                  <a:pos x="connsiteX14162" y="connsiteY14162"/>
                </a:cxn>
                <a:cxn ang="0">
                  <a:pos x="connsiteX14163" y="connsiteY14163"/>
                </a:cxn>
                <a:cxn ang="0">
                  <a:pos x="connsiteX14164" y="connsiteY14164"/>
                </a:cxn>
                <a:cxn ang="0">
                  <a:pos x="connsiteX14165" y="connsiteY14165"/>
                </a:cxn>
                <a:cxn ang="0">
                  <a:pos x="connsiteX14166" y="connsiteY14166"/>
                </a:cxn>
                <a:cxn ang="0">
                  <a:pos x="connsiteX14167" y="connsiteY14167"/>
                </a:cxn>
                <a:cxn ang="0">
                  <a:pos x="connsiteX14168" y="connsiteY14168"/>
                </a:cxn>
                <a:cxn ang="0">
                  <a:pos x="connsiteX14169" y="connsiteY14169"/>
                </a:cxn>
                <a:cxn ang="0">
                  <a:pos x="connsiteX14170" y="connsiteY14170"/>
                </a:cxn>
                <a:cxn ang="0">
                  <a:pos x="connsiteX14171" y="connsiteY14171"/>
                </a:cxn>
                <a:cxn ang="0">
                  <a:pos x="connsiteX14172" y="connsiteY14172"/>
                </a:cxn>
                <a:cxn ang="0">
                  <a:pos x="connsiteX14173" y="connsiteY14173"/>
                </a:cxn>
                <a:cxn ang="0">
                  <a:pos x="connsiteX14174" y="connsiteY14174"/>
                </a:cxn>
                <a:cxn ang="0">
                  <a:pos x="connsiteX14175" y="connsiteY14175"/>
                </a:cxn>
                <a:cxn ang="0">
                  <a:pos x="connsiteX14176" y="connsiteY14176"/>
                </a:cxn>
                <a:cxn ang="0">
                  <a:pos x="connsiteX14177" y="connsiteY14177"/>
                </a:cxn>
                <a:cxn ang="0">
                  <a:pos x="connsiteX14178" y="connsiteY14178"/>
                </a:cxn>
                <a:cxn ang="0">
                  <a:pos x="connsiteX14179" y="connsiteY14179"/>
                </a:cxn>
                <a:cxn ang="0">
                  <a:pos x="connsiteX14180" y="connsiteY14180"/>
                </a:cxn>
                <a:cxn ang="0">
                  <a:pos x="connsiteX14181" y="connsiteY14181"/>
                </a:cxn>
                <a:cxn ang="0">
                  <a:pos x="connsiteX14182" y="connsiteY14182"/>
                </a:cxn>
                <a:cxn ang="0">
                  <a:pos x="connsiteX14183" y="connsiteY14183"/>
                </a:cxn>
                <a:cxn ang="0">
                  <a:pos x="connsiteX14184" y="connsiteY14184"/>
                </a:cxn>
                <a:cxn ang="0">
                  <a:pos x="connsiteX14185" y="connsiteY14185"/>
                </a:cxn>
                <a:cxn ang="0">
                  <a:pos x="connsiteX14186" y="connsiteY14186"/>
                </a:cxn>
                <a:cxn ang="0">
                  <a:pos x="connsiteX14187" y="connsiteY14187"/>
                </a:cxn>
                <a:cxn ang="0">
                  <a:pos x="connsiteX14188" y="connsiteY14188"/>
                </a:cxn>
                <a:cxn ang="0">
                  <a:pos x="connsiteX14189" y="connsiteY14189"/>
                </a:cxn>
                <a:cxn ang="0">
                  <a:pos x="connsiteX14190" y="connsiteY14190"/>
                </a:cxn>
                <a:cxn ang="0">
                  <a:pos x="connsiteX14191" y="connsiteY14191"/>
                </a:cxn>
                <a:cxn ang="0">
                  <a:pos x="connsiteX14192" y="connsiteY14192"/>
                </a:cxn>
                <a:cxn ang="0">
                  <a:pos x="connsiteX14193" y="connsiteY14193"/>
                </a:cxn>
                <a:cxn ang="0">
                  <a:pos x="connsiteX14194" y="connsiteY14194"/>
                </a:cxn>
                <a:cxn ang="0">
                  <a:pos x="connsiteX14195" y="connsiteY14195"/>
                </a:cxn>
                <a:cxn ang="0">
                  <a:pos x="connsiteX14196" y="connsiteY14196"/>
                </a:cxn>
                <a:cxn ang="0">
                  <a:pos x="connsiteX14197" y="connsiteY14197"/>
                </a:cxn>
                <a:cxn ang="0">
                  <a:pos x="connsiteX14198" y="connsiteY14198"/>
                </a:cxn>
                <a:cxn ang="0">
                  <a:pos x="connsiteX14199" y="connsiteY14199"/>
                </a:cxn>
                <a:cxn ang="0">
                  <a:pos x="connsiteX14200" y="connsiteY14200"/>
                </a:cxn>
                <a:cxn ang="0">
                  <a:pos x="connsiteX14201" y="connsiteY14201"/>
                </a:cxn>
                <a:cxn ang="0">
                  <a:pos x="connsiteX14202" y="connsiteY14202"/>
                </a:cxn>
                <a:cxn ang="0">
                  <a:pos x="connsiteX14203" y="connsiteY14203"/>
                </a:cxn>
                <a:cxn ang="0">
                  <a:pos x="connsiteX14204" y="connsiteY14204"/>
                </a:cxn>
                <a:cxn ang="0">
                  <a:pos x="connsiteX14205" y="connsiteY14205"/>
                </a:cxn>
                <a:cxn ang="0">
                  <a:pos x="connsiteX14206" y="connsiteY14206"/>
                </a:cxn>
                <a:cxn ang="0">
                  <a:pos x="connsiteX14207" y="connsiteY14207"/>
                </a:cxn>
                <a:cxn ang="0">
                  <a:pos x="connsiteX14208" y="connsiteY14208"/>
                </a:cxn>
                <a:cxn ang="0">
                  <a:pos x="connsiteX14209" y="connsiteY14209"/>
                </a:cxn>
                <a:cxn ang="0">
                  <a:pos x="connsiteX14210" y="connsiteY14210"/>
                </a:cxn>
                <a:cxn ang="0">
                  <a:pos x="connsiteX14211" y="connsiteY14211"/>
                </a:cxn>
                <a:cxn ang="0">
                  <a:pos x="connsiteX14212" y="connsiteY14212"/>
                </a:cxn>
                <a:cxn ang="0">
                  <a:pos x="connsiteX14213" y="connsiteY14213"/>
                </a:cxn>
                <a:cxn ang="0">
                  <a:pos x="connsiteX14214" y="connsiteY14214"/>
                </a:cxn>
                <a:cxn ang="0">
                  <a:pos x="connsiteX14215" y="connsiteY14215"/>
                </a:cxn>
                <a:cxn ang="0">
                  <a:pos x="connsiteX14216" y="connsiteY14216"/>
                </a:cxn>
                <a:cxn ang="0">
                  <a:pos x="connsiteX14217" y="connsiteY14217"/>
                </a:cxn>
                <a:cxn ang="0">
                  <a:pos x="connsiteX14218" y="connsiteY14218"/>
                </a:cxn>
                <a:cxn ang="0">
                  <a:pos x="connsiteX14219" y="connsiteY14219"/>
                </a:cxn>
                <a:cxn ang="0">
                  <a:pos x="connsiteX14220" y="connsiteY14220"/>
                </a:cxn>
                <a:cxn ang="0">
                  <a:pos x="connsiteX14221" y="connsiteY14221"/>
                </a:cxn>
                <a:cxn ang="0">
                  <a:pos x="connsiteX14222" y="connsiteY14222"/>
                </a:cxn>
                <a:cxn ang="0">
                  <a:pos x="connsiteX14223" y="connsiteY14223"/>
                </a:cxn>
                <a:cxn ang="0">
                  <a:pos x="connsiteX14224" y="connsiteY14224"/>
                </a:cxn>
                <a:cxn ang="0">
                  <a:pos x="connsiteX14225" y="connsiteY14225"/>
                </a:cxn>
                <a:cxn ang="0">
                  <a:pos x="connsiteX14226" y="connsiteY14226"/>
                </a:cxn>
                <a:cxn ang="0">
                  <a:pos x="connsiteX14227" y="connsiteY14227"/>
                </a:cxn>
                <a:cxn ang="0">
                  <a:pos x="connsiteX14228" y="connsiteY14228"/>
                </a:cxn>
                <a:cxn ang="0">
                  <a:pos x="connsiteX14229" y="connsiteY14229"/>
                </a:cxn>
                <a:cxn ang="0">
                  <a:pos x="connsiteX14230" y="connsiteY14230"/>
                </a:cxn>
                <a:cxn ang="0">
                  <a:pos x="connsiteX14231" y="connsiteY14231"/>
                </a:cxn>
                <a:cxn ang="0">
                  <a:pos x="connsiteX14232" y="connsiteY14232"/>
                </a:cxn>
                <a:cxn ang="0">
                  <a:pos x="connsiteX14233" y="connsiteY14233"/>
                </a:cxn>
                <a:cxn ang="0">
                  <a:pos x="connsiteX14234" y="connsiteY14234"/>
                </a:cxn>
                <a:cxn ang="0">
                  <a:pos x="connsiteX14235" y="connsiteY14235"/>
                </a:cxn>
                <a:cxn ang="0">
                  <a:pos x="connsiteX14236" y="connsiteY14236"/>
                </a:cxn>
                <a:cxn ang="0">
                  <a:pos x="connsiteX14237" y="connsiteY14237"/>
                </a:cxn>
                <a:cxn ang="0">
                  <a:pos x="connsiteX14238" y="connsiteY14238"/>
                </a:cxn>
                <a:cxn ang="0">
                  <a:pos x="connsiteX14239" y="connsiteY14239"/>
                </a:cxn>
                <a:cxn ang="0">
                  <a:pos x="connsiteX14240" y="connsiteY14240"/>
                </a:cxn>
                <a:cxn ang="0">
                  <a:pos x="connsiteX14241" y="connsiteY14241"/>
                </a:cxn>
                <a:cxn ang="0">
                  <a:pos x="connsiteX14242" y="connsiteY14242"/>
                </a:cxn>
                <a:cxn ang="0">
                  <a:pos x="connsiteX14243" y="connsiteY14243"/>
                </a:cxn>
                <a:cxn ang="0">
                  <a:pos x="connsiteX14244" y="connsiteY14244"/>
                </a:cxn>
                <a:cxn ang="0">
                  <a:pos x="connsiteX14245" y="connsiteY14245"/>
                </a:cxn>
                <a:cxn ang="0">
                  <a:pos x="connsiteX14246" y="connsiteY14246"/>
                </a:cxn>
                <a:cxn ang="0">
                  <a:pos x="connsiteX14247" y="connsiteY14247"/>
                </a:cxn>
                <a:cxn ang="0">
                  <a:pos x="connsiteX14248" y="connsiteY14248"/>
                </a:cxn>
                <a:cxn ang="0">
                  <a:pos x="connsiteX14249" y="connsiteY14249"/>
                </a:cxn>
                <a:cxn ang="0">
                  <a:pos x="connsiteX14250" y="connsiteY14250"/>
                </a:cxn>
                <a:cxn ang="0">
                  <a:pos x="connsiteX14251" y="connsiteY14251"/>
                </a:cxn>
                <a:cxn ang="0">
                  <a:pos x="connsiteX14252" y="connsiteY14252"/>
                </a:cxn>
                <a:cxn ang="0">
                  <a:pos x="connsiteX14253" y="connsiteY14253"/>
                </a:cxn>
                <a:cxn ang="0">
                  <a:pos x="connsiteX14254" y="connsiteY14254"/>
                </a:cxn>
                <a:cxn ang="0">
                  <a:pos x="connsiteX14255" y="connsiteY14255"/>
                </a:cxn>
                <a:cxn ang="0">
                  <a:pos x="connsiteX14256" y="connsiteY14256"/>
                </a:cxn>
                <a:cxn ang="0">
                  <a:pos x="connsiteX14257" y="connsiteY14257"/>
                </a:cxn>
                <a:cxn ang="0">
                  <a:pos x="connsiteX14258" y="connsiteY14258"/>
                </a:cxn>
                <a:cxn ang="0">
                  <a:pos x="connsiteX14259" y="connsiteY14259"/>
                </a:cxn>
                <a:cxn ang="0">
                  <a:pos x="connsiteX14260" y="connsiteY14260"/>
                </a:cxn>
                <a:cxn ang="0">
                  <a:pos x="connsiteX14261" y="connsiteY14261"/>
                </a:cxn>
                <a:cxn ang="0">
                  <a:pos x="connsiteX14262" y="connsiteY14262"/>
                </a:cxn>
                <a:cxn ang="0">
                  <a:pos x="connsiteX14263" y="connsiteY14263"/>
                </a:cxn>
                <a:cxn ang="0">
                  <a:pos x="connsiteX14264" y="connsiteY14264"/>
                </a:cxn>
                <a:cxn ang="0">
                  <a:pos x="connsiteX14265" y="connsiteY14265"/>
                </a:cxn>
                <a:cxn ang="0">
                  <a:pos x="connsiteX14266" y="connsiteY14266"/>
                </a:cxn>
                <a:cxn ang="0">
                  <a:pos x="connsiteX14267" y="connsiteY14267"/>
                </a:cxn>
                <a:cxn ang="0">
                  <a:pos x="connsiteX14268" y="connsiteY14268"/>
                </a:cxn>
                <a:cxn ang="0">
                  <a:pos x="connsiteX14269" y="connsiteY14269"/>
                </a:cxn>
                <a:cxn ang="0">
                  <a:pos x="connsiteX14270" y="connsiteY14270"/>
                </a:cxn>
                <a:cxn ang="0">
                  <a:pos x="connsiteX14271" y="connsiteY14271"/>
                </a:cxn>
                <a:cxn ang="0">
                  <a:pos x="connsiteX14272" y="connsiteY14272"/>
                </a:cxn>
                <a:cxn ang="0">
                  <a:pos x="connsiteX14273" y="connsiteY14273"/>
                </a:cxn>
                <a:cxn ang="0">
                  <a:pos x="connsiteX14274" y="connsiteY14274"/>
                </a:cxn>
                <a:cxn ang="0">
                  <a:pos x="connsiteX14275" y="connsiteY14275"/>
                </a:cxn>
                <a:cxn ang="0">
                  <a:pos x="connsiteX14276" y="connsiteY14276"/>
                </a:cxn>
                <a:cxn ang="0">
                  <a:pos x="connsiteX14277" y="connsiteY14277"/>
                </a:cxn>
                <a:cxn ang="0">
                  <a:pos x="connsiteX14278" y="connsiteY14278"/>
                </a:cxn>
                <a:cxn ang="0">
                  <a:pos x="connsiteX14279" y="connsiteY14279"/>
                </a:cxn>
                <a:cxn ang="0">
                  <a:pos x="connsiteX14280" y="connsiteY14280"/>
                </a:cxn>
                <a:cxn ang="0">
                  <a:pos x="connsiteX14281" y="connsiteY14281"/>
                </a:cxn>
                <a:cxn ang="0">
                  <a:pos x="connsiteX14282" y="connsiteY14282"/>
                </a:cxn>
                <a:cxn ang="0">
                  <a:pos x="connsiteX14283" y="connsiteY14283"/>
                </a:cxn>
                <a:cxn ang="0">
                  <a:pos x="connsiteX14284" y="connsiteY14284"/>
                </a:cxn>
                <a:cxn ang="0">
                  <a:pos x="connsiteX14285" y="connsiteY14285"/>
                </a:cxn>
                <a:cxn ang="0">
                  <a:pos x="connsiteX14286" y="connsiteY14286"/>
                </a:cxn>
                <a:cxn ang="0">
                  <a:pos x="connsiteX14287" y="connsiteY14287"/>
                </a:cxn>
                <a:cxn ang="0">
                  <a:pos x="connsiteX14288" y="connsiteY14288"/>
                </a:cxn>
                <a:cxn ang="0">
                  <a:pos x="connsiteX14289" y="connsiteY14289"/>
                </a:cxn>
                <a:cxn ang="0">
                  <a:pos x="connsiteX14290" y="connsiteY14290"/>
                </a:cxn>
                <a:cxn ang="0">
                  <a:pos x="connsiteX14291" y="connsiteY14291"/>
                </a:cxn>
                <a:cxn ang="0">
                  <a:pos x="connsiteX14292" y="connsiteY14292"/>
                </a:cxn>
                <a:cxn ang="0">
                  <a:pos x="connsiteX14293" y="connsiteY14293"/>
                </a:cxn>
                <a:cxn ang="0">
                  <a:pos x="connsiteX14294" y="connsiteY14294"/>
                </a:cxn>
                <a:cxn ang="0">
                  <a:pos x="connsiteX14295" y="connsiteY14295"/>
                </a:cxn>
                <a:cxn ang="0">
                  <a:pos x="connsiteX14296" y="connsiteY14296"/>
                </a:cxn>
                <a:cxn ang="0">
                  <a:pos x="connsiteX14297" y="connsiteY14297"/>
                </a:cxn>
                <a:cxn ang="0">
                  <a:pos x="connsiteX14298" y="connsiteY14298"/>
                </a:cxn>
                <a:cxn ang="0">
                  <a:pos x="connsiteX14299" y="connsiteY14299"/>
                </a:cxn>
                <a:cxn ang="0">
                  <a:pos x="connsiteX14300" y="connsiteY14300"/>
                </a:cxn>
                <a:cxn ang="0">
                  <a:pos x="connsiteX14301" y="connsiteY14301"/>
                </a:cxn>
                <a:cxn ang="0">
                  <a:pos x="connsiteX14302" y="connsiteY14302"/>
                </a:cxn>
                <a:cxn ang="0">
                  <a:pos x="connsiteX14303" y="connsiteY14303"/>
                </a:cxn>
                <a:cxn ang="0">
                  <a:pos x="connsiteX14304" y="connsiteY14304"/>
                </a:cxn>
                <a:cxn ang="0">
                  <a:pos x="connsiteX14305" y="connsiteY14305"/>
                </a:cxn>
                <a:cxn ang="0">
                  <a:pos x="connsiteX14306" y="connsiteY14306"/>
                </a:cxn>
                <a:cxn ang="0">
                  <a:pos x="connsiteX14307" y="connsiteY14307"/>
                </a:cxn>
                <a:cxn ang="0">
                  <a:pos x="connsiteX14308" y="connsiteY14308"/>
                </a:cxn>
                <a:cxn ang="0">
                  <a:pos x="connsiteX14309" y="connsiteY14309"/>
                </a:cxn>
                <a:cxn ang="0">
                  <a:pos x="connsiteX14310" y="connsiteY14310"/>
                </a:cxn>
                <a:cxn ang="0">
                  <a:pos x="connsiteX14311" y="connsiteY14311"/>
                </a:cxn>
                <a:cxn ang="0">
                  <a:pos x="connsiteX14312" y="connsiteY14312"/>
                </a:cxn>
                <a:cxn ang="0">
                  <a:pos x="connsiteX14313" y="connsiteY14313"/>
                </a:cxn>
                <a:cxn ang="0">
                  <a:pos x="connsiteX14314" y="connsiteY14314"/>
                </a:cxn>
                <a:cxn ang="0">
                  <a:pos x="connsiteX14315" y="connsiteY14315"/>
                </a:cxn>
                <a:cxn ang="0">
                  <a:pos x="connsiteX14316" y="connsiteY14316"/>
                </a:cxn>
                <a:cxn ang="0">
                  <a:pos x="connsiteX14317" y="connsiteY14317"/>
                </a:cxn>
                <a:cxn ang="0">
                  <a:pos x="connsiteX14318" y="connsiteY14318"/>
                </a:cxn>
                <a:cxn ang="0">
                  <a:pos x="connsiteX14319" y="connsiteY14319"/>
                </a:cxn>
                <a:cxn ang="0">
                  <a:pos x="connsiteX14320" y="connsiteY14320"/>
                </a:cxn>
                <a:cxn ang="0">
                  <a:pos x="connsiteX14321" y="connsiteY14321"/>
                </a:cxn>
                <a:cxn ang="0">
                  <a:pos x="connsiteX14322" y="connsiteY14322"/>
                </a:cxn>
                <a:cxn ang="0">
                  <a:pos x="connsiteX14323" y="connsiteY14323"/>
                </a:cxn>
                <a:cxn ang="0">
                  <a:pos x="connsiteX14324" y="connsiteY14324"/>
                </a:cxn>
                <a:cxn ang="0">
                  <a:pos x="connsiteX14325" y="connsiteY14325"/>
                </a:cxn>
                <a:cxn ang="0">
                  <a:pos x="connsiteX14326" y="connsiteY14326"/>
                </a:cxn>
                <a:cxn ang="0">
                  <a:pos x="connsiteX14327" y="connsiteY14327"/>
                </a:cxn>
                <a:cxn ang="0">
                  <a:pos x="connsiteX14328" y="connsiteY14328"/>
                </a:cxn>
                <a:cxn ang="0">
                  <a:pos x="connsiteX14329" y="connsiteY14329"/>
                </a:cxn>
                <a:cxn ang="0">
                  <a:pos x="connsiteX14330" y="connsiteY14330"/>
                </a:cxn>
                <a:cxn ang="0">
                  <a:pos x="connsiteX14331" y="connsiteY14331"/>
                </a:cxn>
                <a:cxn ang="0">
                  <a:pos x="connsiteX14332" y="connsiteY14332"/>
                </a:cxn>
                <a:cxn ang="0">
                  <a:pos x="connsiteX14333" y="connsiteY14333"/>
                </a:cxn>
                <a:cxn ang="0">
                  <a:pos x="connsiteX14334" y="connsiteY14334"/>
                </a:cxn>
                <a:cxn ang="0">
                  <a:pos x="connsiteX14335" y="connsiteY14335"/>
                </a:cxn>
                <a:cxn ang="0">
                  <a:pos x="connsiteX14336" y="connsiteY14336"/>
                </a:cxn>
                <a:cxn ang="0">
                  <a:pos x="connsiteX14337" y="connsiteY14337"/>
                </a:cxn>
                <a:cxn ang="0">
                  <a:pos x="connsiteX14338" y="connsiteY14338"/>
                </a:cxn>
                <a:cxn ang="0">
                  <a:pos x="connsiteX14339" y="connsiteY14339"/>
                </a:cxn>
                <a:cxn ang="0">
                  <a:pos x="connsiteX14340" y="connsiteY14340"/>
                </a:cxn>
                <a:cxn ang="0">
                  <a:pos x="connsiteX14341" y="connsiteY14341"/>
                </a:cxn>
                <a:cxn ang="0">
                  <a:pos x="connsiteX14342" y="connsiteY14342"/>
                </a:cxn>
                <a:cxn ang="0">
                  <a:pos x="connsiteX14343" y="connsiteY14343"/>
                </a:cxn>
                <a:cxn ang="0">
                  <a:pos x="connsiteX14344" y="connsiteY14344"/>
                </a:cxn>
                <a:cxn ang="0">
                  <a:pos x="connsiteX14345" y="connsiteY14345"/>
                </a:cxn>
                <a:cxn ang="0">
                  <a:pos x="connsiteX14346" y="connsiteY14346"/>
                </a:cxn>
                <a:cxn ang="0">
                  <a:pos x="connsiteX14347" y="connsiteY14347"/>
                </a:cxn>
                <a:cxn ang="0">
                  <a:pos x="connsiteX14348" y="connsiteY14348"/>
                </a:cxn>
                <a:cxn ang="0">
                  <a:pos x="connsiteX14349" y="connsiteY14349"/>
                </a:cxn>
                <a:cxn ang="0">
                  <a:pos x="connsiteX14350" y="connsiteY14350"/>
                </a:cxn>
                <a:cxn ang="0">
                  <a:pos x="connsiteX14351" y="connsiteY14351"/>
                </a:cxn>
                <a:cxn ang="0">
                  <a:pos x="connsiteX14352" y="connsiteY14352"/>
                </a:cxn>
                <a:cxn ang="0">
                  <a:pos x="connsiteX14353" y="connsiteY14353"/>
                </a:cxn>
                <a:cxn ang="0">
                  <a:pos x="connsiteX14354" y="connsiteY14354"/>
                </a:cxn>
                <a:cxn ang="0">
                  <a:pos x="connsiteX14355" y="connsiteY14355"/>
                </a:cxn>
                <a:cxn ang="0">
                  <a:pos x="connsiteX14356" y="connsiteY14356"/>
                </a:cxn>
                <a:cxn ang="0">
                  <a:pos x="connsiteX14357" y="connsiteY14357"/>
                </a:cxn>
                <a:cxn ang="0">
                  <a:pos x="connsiteX14358" y="connsiteY14358"/>
                </a:cxn>
                <a:cxn ang="0">
                  <a:pos x="connsiteX14359" y="connsiteY14359"/>
                </a:cxn>
                <a:cxn ang="0">
                  <a:pos x="connsiteX14360" y="connsiteY14360"/>
                </a:cxn>
                <a:cxn ang="0">
                  <a:pos x="connsiteX14361" y="connsiteY14361"/>
                </a:cxn>
                <a:cxn ang="0">
                  <a:pos x="connsiteX14362" y="connsiteY14362"/>
                </a:cxn>
                <a:cxn ang="0">
                  <a:pos x="connsiteX14363" y="connsiteY14363"/>
                </a:cxn>
                <a:cxn ang="0">
                  <a:pos x="connsiteX14364" y="connsiteY14364"/>
                </a:cxn>
                <a:cxn ang="0">
                  <a:pos x="connsiteX14365" y="connsiteY14365"/>
                </a:cxn>
                <a:cxn ang="0">
                  <a:pos x="connsiteX14366" y="connsiteY14366"/>
                </a:cxn>
                <a:cxn ang="0">
                  <a:pos x="connsiteX14367" y="connsiteY14367"/>
                </a:cxn>
                <a:cxn ang="0">
                  <a:pos x="connsiteX14368" y="connsiteY14368"/>
                </a:cxn>
                <a:cxn ang="0">
                  <a:pos x="connsiteX14369" y="connsiteY14369"/>
                </a:cxn>
                <a:cxn ang="0">
                  <a:pos x="connsiteX14370" y="connsiteY14370"/>
                </a:cxn>
                <a:cxn ang="0">
                  <a:pos x="connsiteX14371" y="connsiteY14371"/>
                </a:cxn>
                <a:cxn ang="0">
                  <a:pos x="connsiteX14372" y="connsiteY14372"/>
                </a:cxn>
                <a:cxn ang="0">
                  <a:pos x="connsiteX14373" y="connsiteY14373"/>
                </a:cxn>
                <a:cxn ang="0">
                  <a:pos x="connsiteX14374" y="connsiteY14374"/>
                </a:cxn>
                <a:cxn ang="0">
                  <a:pos x="connsiteX14375" y="connsiteY14375"/>
                </a:cxn>
                <a:cxn ang="0">
                  <a:pos x="connsiteX14376" y="connsiteY14376"/>
                </a:cxn>
                <a:cxn ang="0">
                  <a:pos x="connsiteX14377" y="connsiteY14377"/>
                </a:cxn>
                <a:cxn ang="0">
                  <a:pos x="connsiteX14378" y="connsiteY14378"/>
                </a:cxn>
                <a:cxn ang="0">
                  <a:pos x="connsiteX14379" y="connsiteY14379"/>
                </a:cxn>
                <a:cxn ang="0">
                  <a:pos x="connsiteX14380" y="connsiteY14380"/>
                </a:cxn>
                <a:cxn ang="0">
                  <a:pos x="connsiteX14381" y="connsiteY14381"/>
                </a:cxn>
                <a:cxn ang="0">
                  <a:pos x="connsiteX14382" y="connsiteY14382"/>
                </a:cxn>
                <a:cxn ang="0">
                  <a:pos x="connsiteX14383" y="connsiteY14383"/>
                </a:cxn>
                <a:cxn ang="0">
                  <a:pos x="connsiteX14384" y="connsiteY14384"/>
                </a:cxn>
                <a:cxn ang="0">
                  <a:pos x="connsiteX14385" y="connsiteY14385"/>
                </a:cxn>
                <a:cxn ang="0">
                  <a:pos x="connsiteX14386" y="connsiteY14386"/>
                </a:cxn>
                <a:cxn ang="0">
                  <a:pos x="connsiteX14387" y="connsiteY14387"/>
                </a:cxn>
                <a:cxn ang="0">
                  <a:pos x="connsiteX14388" y="connsiteY14388"/>
                </a:cxn>
                <a:cxn ang="0">
                  <a:pos x="connsiteX14389" y="connsiteY14389"/>
                </a:cxn>
                <a:cxn ang="0">
                  <a:pos x="connsiteX14390" y="connsiteY14390"/>
                </a:cxn>
                <a:cxn ang="0">
                  <a:pos x="connsiteX14391" y="connsiteY14391"/>
                </a:cxn>
                <a:cxn ang="0">
                  <a:pos x="connsiteX14392" y="connsiteY14392"/>
                </a:cxn>
                <a:cxn ang="0">
                  <a:pos x="connsiteX14393" y="connsiteY14393"/>
                </a:cxn>
                <a:cxn ang="0">
                  <a:pos x="connsiteX14394" y="connsiteY14394"/>
                </a:cxn>
                <a:cxn ang="0">
                  <a:pos x="connsiteX14395" y="connsiteY14395"/>
                </a:cxn>
                <a:cxn ang="0">
                  <a:pos x="connsiteX14396" y="connsiteY14396"/>
                </a:cxn>
                <a:cxn ang="0">
                  <a:pos x="connsiteX14397" y="connsiteY14397"/>
                </a:cxn>
                <a:cxn ang="0">
                  <a:pos x="connsiteX14398" y="connsiteY14398"/>
                </a:cxn>
                <a:cxn ang="0">
                  <a:pos x="connsiteX14399" y="connsiteY14399"/>
                </a:cxn>
                <a:cxn ang="0">
                  <a:pos x="connsiteX14400" y="connsiteY14400"/>
                </a:cxn>
                <a:cxn ang="0">
                  <a:pos x="connsiteX14401" y="connsiteY14401"/>
                </a:cxn>
                <a:cxn ang="0">
                  <a:pos x="connsiteX14402" y="connsiteY14402"/>
                </a:cxn>
                <a:cxn ang="0">
                  <a:pos x="connsiteX14403" y="connsiteY14403"/>
                </a:cxn>
                <a:cxn ang="0">
                  <a:pos x="connsiteX14404" y="connsiteY14404"/>
                </a:cxn>
                <a:cxn ang="0">
                  <a:pos x="connsiteX14405" y="connsiteY14405"/>
                </a:cxn>
                <a:cxn ang="0">
                  <a:pos x="connsiteX14406" y="connsiteY14406"/>
                </a:cxn>
                <a:cxn ang="0">
                  <a:pos x="connsiteX14407" y="connsiteY14407"/>
                </a:cxn>
                <a:cxn ang="0">
                  <a:pos x="connsiteX14408" y="connsiteY14408"/>
                </a:cxn>
                <a:cxn ang="0">
                  <a:pos x="connsiteX14409" y="connsiteY14409"/>
                </a:cxn>
                <a:cxn ang="0">
                  <a:pos x="connsiteX14410" y="connsiteY14410"/>
                </a:cxn>
                <a:cxn ang="0">
                  <a:pos x="connsiteX14411" y="connsiteY14411"/>
                </a:cxn>
                <a:cxn ang="0">
                  <a:pos x="connsiteX14412" y="connsiteY14412"/>
                </a:cxn>
                <a:cxn ang="0">
                  <a:pos x="connsiteX14413" y="connsiteY14413"/>
                </a:cxn>
                <a:cxn ang="0">
                  <a:pos x="connsiteX14414" y="connsiteY14414"/>
                </a:cxn>
                <a:cxn ang="0">
                  <a:pos x="connsiteX14415" y="connsiteY14415"/>
                </a:cxn>
                <a:cxn ang="0">
                  <a:pos x="connsiteX14416" y="connsiteY14416"/>
                </a:cxn>
                <a:cxn ang="0">
                  <a:pos x="connsiteX14417" y="connsiteY14417"/>
                </a:cxn>
                <a:cxn ang="0">
                  <a:pos x="connsiteX14418" y="connsiteY14418"/>
                </a:cxn>
                <a:cxn ang="0">
                  <a:pos x="connsiteX14419" y="connsiteY14419"/>
                </a:cxn>
                <a:cxn ang="0">
                  <a:pos x="connsiteX14420" y="connsiteY14420"/>
                </a:cxn>
                <a:cxn ang="0">
                  <a:pos x="connsiteX14421" y="connsiteY14421"/>
                </a:cxn>
                <a:cxn ang="0">
                  <a:pos x="connsiteX14422" y="connsiteY14422"/>
                </a:cxn>
                <a:cxn ang="0">
                  <a:pos x="connsiteX14423" y="connsiteY14423"/>
                </a:cxn>
                <a:cxn ang="0">
                  <a:pos x="connsiteX14424" y="connsiteY14424"/>
                </a:cxn>
                <a:cxn ang="0">
                  <a:pos x="connsiteX14425" y="connsiteY14425"/>
                </a:cxn>
                <a:cxn ang="0">
                  <a:pos x="connsiteX14426" y="connsiteY14426"/>
                </a:cxn>
                <a:cxn ang="0">
                  <a:pos x="connsiteX14427" y="connsiteY14427"/>
                </a:cxn>
                <a:cxn ang="0">
                  <a:pos x="connsiteX14428" y="connsiteY14428"/>
                </a:cxn>
                <a:cxn ang="0">
                  <a:pos x="connsiteX14429" y="connsiteY14429"/>
                </a:cxn>
                <a:cxn ang="0">
                  <a:pos x="connsiteX14430" y="connsiteY14430"/>
                </a:cxn>
                <a:cxn ang="0">
                  <a:pos x="connsiteX14431" y="connsiteY14431"/>
                </a:cxn>
                <a:cxn ang="0">
                  <a:pos x="connsiteX14432" y="connsiteY14432"/>
                </a:cxn>
                <a:cxn ang="0">
                  <a:pos x="connsiteX14433" y="connsiteY14433"/>
                </a:cxn>
                <a:cxn ang="0">
                  <a:pos x="connsiteX14434" y="connsiteY14434"/>
                </a:cxn>
                <a:cxn ang="0">
                  <a:pos x="connsiteX14435" y="connsiteY14435"/>
                </a:cxn>
                <a:cxn ang="0">
                  <a:pos x="connsiteX14436" y="connsiteY14436"/>
                </a:cxn>
                <a:cxn ang="0">
                  <a:pos x="connsiteX14437" y="connsiteY14437"/>
                </a:cxn>
                <a:cxn ang="0">
                  <a:pos x="connsiteX14438" y="connsiteY14438"/>
                </a:cxn>
                <a:cxn ang="0">
                  <a:pos x="connsiteX14439" y="connsiteY14439"/>
                </a:cxn>
                <a:cxn ang="0">
                  <a:pos x="connsiteX14440" y="connsiteY14440"/>
                </a:cxn>
                <a:cxn ang="0">
                  <a:pos x="connsiteX14441" y="connsiteY14441"/>
                </a:cxn>
                <a:cxn ang="0">
                  <a:pos x="connsiteX14442" y="connsiteY14442"/>
                </a:cxn>
                <a:cxn ang="0">
                  <a:pos x="connsiteX14443" y="connsiteY14443"/>
                </a:cxn>
                <a:cxn ang="0">
                  <a:pos x="connsiteX14444" y="connsiteY14444"/>
                </a:cxn>
                <a:cxn ang="0">
                  <a:pos x="connsiteX14445" y="connsiteY14445"/>
                </a:cxn>
                <a:cxn ang="0">
                  <a:pos x="connsiteX14446" y="connsiteY14446"/>
                </a:cxn>
                <a:cxn ang="0">
                  <a:pos x="connsiteX14447" y="connsiteY14447"/>
                </a:cxn>
                <a:cxn ang="0">
                  <a:pos x="connsiteX14448" y="connsiteY14448"/>
                </a:cxn>
                <a:cxn ang="0">
                  <a:pos x="connsiteX14449" y="connsiteY14449"/>
                </a:cxn>
                <a:cxn ang="0">
                  <a:pos x="connsiteX14450" y="connsiteY14450"/>
                </a:cxn>
                <a:cxn ang="0">
                  <a:pos x="connsiteX14451" y="connsiteY14451"/>
                </a:cxn>
                <a:cxn ang="0">
                  <a:pos x="connsiteX14452" y="connsiteY14452"/>
                </a:cxn>
                <a:cxn ang="0">
                  <a:pos x="connsiteX14453" y="connsiteY14453"/>
                </a:cxn>
                <a:cxn ang="0">
                  <a:pos x="connsiteX14454" y="connsiteY14454"/>
                </a:cxn>
                <a:cxn ang="0">
                  <a:pos x="connsiteX14455" y="connsiteY14455"/>
                </a:cxn>
                <a:cxn ang="0">
                  <a:pos x="connsiteX14456" y="connsiteY14456"/>
                </a:cxn>
                <a:cxn ang="0">
                  <a:pos x="connsiteX14457" y="connsiteY14457"/>
                </a:cxn>
                <a:cxn ang="0">
                  <a:pos x="connsiteX14458" y="connsiteY14458"/>
                </a:cxn>
                <a:cxn ang="0">
                  <a:pos x="connsiteX14459" y="connsiteY14459"/>
                </a:cxn>
                <a:cxn ang="0">
                  <a:pos x="connsiteX14460" y="connsiteY14460"/>
                </a:cxn>
                <a:cxn ang="0">
                  <a:pos x="connsiteX14461" y="connsiteY14461"/>
                </a:cxn>
                <a:cxn ang="0">
                  <a:pos x="connsiteX14462" y="connsiteY14462"/>
                </a:cxn>
                <a:cxn ang="0">
                  <a:pos x="connsiteX14463" y="connsiteY14463"/>
                </a:cxn>
                <a:cxn ang="0">
                  <a:pos x="connsiteX14464" y="connsiteY14464"/>
                </a:cxn>
                <a:cxn ang="0">
                  <a:pos x="connsiteX14465" y="connsiteY14465"/>
                </a:cxn>
                <a:cxn ang="0">
                  <a:pos x="connsiteX14466" y="connsiteY14466"/>
                </a:cxn>
                <a:cxn ang="0">
                  <a:pos x="connsiteX14467" y="connsiteY14467"/>
                </a:cxn>
                <a:cxn ang="0">
                  <a:pos x="connsiteX14468" y="connsiteY14468"/>
                </a:cxn>
                <a:cxn ang="0">
                  <a:pos x="connsiteX14469" y="connsiteY14469"/>
                </a:cxn>
                <a:cxn ang="0">
                  <a:pos x="connsiteX14470" y="connsiteY14470"/>
                </a:cxn>
                <a:cxn ang="0">
                  <a:pos x="connsiteX14471" y="connsiteY14471"/>
                </a:cxn>
                <a:cxn ang="0">
                  <a:pos x="connsiteX14472" y="connsiteY14472"/>
                </a:cxn>
                <a:cxn ang="0">
                  <a:pos x="connsiteX14473" y="connsiteY14473"/>
                </a:cxn>
                <a:cxn ang="0">
                  <a:pos x="connsiteX14474" y="connsiteY14474"/>
                </a:cxn>
                <a:cxn ang="0">
                  <a:pos x="connsiteX14475" y="connsiteY14475"/>
                </a:cxn>
                <a:cxn ang="0">
                  <a:pos x="connsiteX14476" y="connsiteY14476"/>
                </a:cxn>
                <a:cxn ang="0">
                  <a:pos x="connsiteX14477" y="connsiteY14477"/>
                </a:cxn>
                <a:cxn ang="0">
                  <a:pos x="connsiteX14478" y="connsiteY14478"/>
                </a:cxn>
                <a:cxn ang="0">
                  <a:pos x="connsiteX14479" y="connsiteY14479"/>
                </a:cxn>
                <a:cxn ang="0">
                  <a:pos x="connsiteX14480" y="connsiteY14480"/>
                </a:cxn>
                <a:cxn ang="0">
                  <a:pos x="connsiteX14481" y="connsiteY14481"/>
                </a:cxn>
                <a:cxn ang="0">
                  <a:pos x="connsiteX14482" y="connsiteY14482"/>
                </a:cxn>
                <a:cxn ang="0">
                  <a:pos x="connsiteX14483" y="connsiteY14483"/>
                </a:cxn>
                <a:cxn ang="0">
                  <a:pos x="connsiteX14484" y="connsiteY14484"/>
                </a:cxn>
                <a:cxn ang="0">
                  <a:pos x="connsiteX14485" y="connsiteY14485"/>
                </a:cxn>
                <a:cxn ang="0">
                  <a:pos x="connsiteX14486" y="connsiteY14486"/>
                </a:cxn>
                <a:cxn ang="0">
                  <a:pos x="connsiteX14487" y="connsiteY14487"/>
                </a:cxn>
                <a:cxn ang="0">
                  <a:pos x="connsiteX14488" y="connsiteY14488"/>
                </a:cxn>
                <a:cxn ang="0">
                  <a:pos x="connsiteX14489" y="connsiteY14489"/>
                </a:cxn>
                <a:cxn ang="0">
                  <a:pos x="connsiteX14490" y="connsiteY14490"/>
                </a:cxn>
                <a:cxn ang="0">
                  <a:pos x="connsiteX14491" y="connsiteY14491"/>
                </a:cxn>
                <a:cxn ang="0">
                  <a:pos x="connsiteX14492" y="connsiteY14492"/>
                </a:cxn>
                <a:cxn ang="0">
                  <a:pos x="connsiteX14493" y="connsiteY14493"/>
                </a:cxn>
                <a:cxn ang="0">
                  <a:pos x="connsiteX14494" y="connsiteY14494"/>
                </a:cxn>
                <a:cxn ang="0">
                  <a:pos x="connsiteX14495" y="connsiteY14495"/>
                </a:cxn>
                <a:cxn ang="0">
                  <a:pos x="connsiteX14496" y="connsiteY14496"/>
                </a:cxn>
                <a:cxn ang="0">
                  <a:pos x="connsiteX14497" y="connsiteY14497"/>
                </a:cxn>
                <a:cxn ang="0">
                  <a:pos x="connsiteX14498" y="connsiteY14498"/>
                </a:cxn>
                <a:cxn ang="0">
                  <a:pos x="connsiteX14499" y="connsiteY14499"/>
                </a:cxn>
                <a:cxn ang="0">
                  <a:pos x="connsiteX14500" y="connsiteY14500"/>
                </a:cxn>
                <a:cxn ang="0">
                  <a:pos x="connsiteX14501" y="connsiteY14501"/>
                </a:cxn>
                <a:cxn ang="0">
                  <a:pos x="connsiteX14502" y="connsiteY14502"/>
                </a:cxn>
                <a:cxn ang="0">
                  <a:pos x="connsiteX14503" y="connsiteY14503"/>
                </a:cxn>
                <a:cxn ang="0">
                  <a:pos x="connsiteX14504" y="connsiteY14504"/>
                </a:cxn>
                <a:cxn ang="0">
                  <a:pos x="connsiteX14505" y="connsiteY14505"/>
                </a:cxn>
                <a:cxn ang="0">
                  <a:pos x="connsiteX14506" y="connsiteY14506"/>
                </a:cxn>
                <a:cxn ang="0">
                  <a:pos x="connsiteX14507" y="connsiteY14507"/>
                </a:cxn>
                <a:cxn ang="0">
                  <a:pos x="connsiteX14508" y="connsiteY14508"/>
                </a:cxn>
                <a:cxn ang="0">
                  <a:pos x="connsiteX14509" y="connsiteY14509"/>
                </a:cxn>
                <a:cxn ang="0">
                  <a:pos x="connsiteX14510" y="connsiteY14510"/>
                </a:cxn>
                <a:cxn ang="0">
                  <a:pos x="connsiteX14511" y="connsiteY14511"/>
                </a:cxn>
                <a:cxn ang="0">
                  <a:pos x="connsiteX14512" y="connsiteY14512"/>
                </a:cxn>
                <a:cxn ang="0">
                  <a:pos x="connsiteX14513" y="connsiteY14513"/>
                </a:cxn>
                <a:cxn ang="0">
                  <a:pos x="connsiteX14514" y="connsiteY14514"/>
                </a:cxn>
                <a:cxn ang="0">
                  <a:pos x="connsiteX14515" y="connsiteY14515"/>
                </a:cxn>
                <a:cxn ang="0">
                  <a:pos x="connsiteX14516" y="connsiteY14516"/>
                </a:cxn>
                <a:cxn ang="0">
                  <a:pos x="connsiteX14517" y="connsiteY14517"/>
                </a:cxn>
                <a:cxn ang="0">
                  <a:pos x="connsiteX14518" y="connsiteY14518"/>
                </a:cxn>
                <a:cxn ang="0">
                  <a:pos x="connsiteX14519" y="connsiteY14519"/>
                </a:cxn>
                <a:cxn ang="0">
                  <a:pos x="connsiteX14520" y="connsiteY14520"/>
                </a:cxn>
                <a:cxn ang="0">
                  <a:pos x="connsiteX14521" y="connsiteY14521"/>
                </a:cxn>
                <a:cxn ang="0">
                  <a:pos x="connsiteX14522" y="connsiteY14522"/>
                </a:cxn>
                <a:cxn ang="0">
                  <a:pos x="connsiteX14523" y="connsiteY14523"/>
                </a:cxn>
                <a:cxn ang="0">
                  <a:pos x="connsiteX14524" y="connsiteY14524"/>
                </a:cxn>
                <a:cxn ang="0">
                  <a:pos x="connsiteX14525" y="connsiteY14525"/>
                </a:cxn>
                <a:cxn ang="0">
                  <a:pos x="connsiteX14526" y="connsiteY14526"/>
                </a:cxn>
                <a:cxn ang="0">
                  <a:pos x="connsiteX14527" y="connsiteY14527"/>
                </a:cxn>
                <a:cxn ang="0">
                  <a:pos x="connsiteX14528" y="connsiteY14528"/>
                </a:cxn>
                <a:cxn ang="0">
                  <a:pos x="connsiteX14529" y="connsiteY14529"/>
                </a:cxn>
                <a:cxn ang="0">
                  <a:pos x="connsiteX14530" y="connsiteY14530"/>
                </a:cxn>
                <a:cxn ang="0">
                  <a:pos x="connsiteX14531" y="connsiteY14531"/>
                </a:cxn>
                <a:cxn ang="0">
                  <a:pos x="connsiteX14532" y="connsiteY14532"/>
                </a:cxn>
                <a:cxn ang="0">
                  <a:pos x="connsiteX14533" y="connsiteY14533"/>
                </a:cxn>
                <a:cxn ang="0">
                  <a:pos x="connsiteX14534" y="connsiteY14534"/>
                </a:cxn>
                <a:cxn ang="0">
                  <a:pos x="connsiteX14535" y="connsiteY14535"/>
                </a:cxn>
                <a:cxn ang="0">
                  <a:pos x="connsiteX14536" y="connsiteY14536"/>
                </a:cxn>
                <a:cxn ang="0">
                  <a:pos x="connsiteX14537" y="connsiteY14537"/>
                </a:cxn>
                <a:cxn ang="0">
                  <a:pos x="connsiteX14538" y="connsiteY14538"/>
                </a:cxn>
                <a:cxn ang="0">
                  <a:pos x="connsiteX14539" y="connsiteY14539"/>
                </a:cxn>
                <a:cxn ang="0">
                  <a:pos x="connsiteX14540" y="connsiteY14540"/>
                </a:cxn>
                <a:cxn ang="0">
                  <a:pos x="connsiteX14541" y="connsiteY14541"/>
                </a:cxn>
                <a:cxn ang="0">
                  <a:pos x="connsiteX14542" y="connsiteY14542"/>
                </a:cxn>
                <a:cxn ang="0">
                  <a:pos x="connsiteX14543" y="connsiteY14543"/>
                </a:cxn>
                <a:cxn ang="0">
                  <a:pos x="connsiteX14544" y="connsiteY14544"/>
                </a:cxn>
                <a:cxn ang="0">
                  <a:pos x="connsiteX14545" y="connsiteY14545"/>
                </a:cxn>
                <a:cxn ang="0">
                  <a:pos x="connsiteX14546" y="connsiteY14546"/>
                </a:cxn>
                <a:cxn ang="0">
                  <a:pos x="connsiteX14547" y="connsiteY14547"/>
                </a:cxn>
                <a:cxn ang="0">
                  <a:pos x="connsiteX14548" y="connsiteY14548"/>
                </a:cxn>
                <a:cxn ang="0">
                  <a:pos x="connsiteX14549" y="connsiteY14549"/>
                </a:cxn>
                <a:cxn ang="0">
                  <a:pos x="connsiteX14550" y="connsiteY14550"/>
                </a:cxn>
                <a:cxn ang="0">
                  <a:pos x="connsiteX14551" y="connsiteY14551"/>
                </a:cxn>
                <a:cxn ang="0">
                  <a:pos x="connsiteX14552" y="connsiteY14552"/>
                </a:cxn>
                <a:cxn ang="0">
                  <a:pos x="connsiteX14553" y="connsiteY14553"/>
                </a:cxn>
                <a:cxn ang="0">
                  <a:pos x="connsiteX14554" y="connsiteY14554"/>
                </a:cxn>
                <a:cxn ang="0">
                  <a:pos x="connsiteX14555" y="connsiteY14555"/>
                </a:cxn>
                <a:cxn ang="0">
                  <a:pos x="connsiteX14556" y="connsiteY14556"/>
                </a:cxn>
                <a:cxn ang="0">
                  <a:pos x="connsiteX14557" y="connsiteY14557"/>
                </a:cxn>
                <a:cxn ang="0">
                  <a:pos x="connsiteX14558" y="connsiteY14558"/>
                </a:cxn>
                <a:cxn ang="0">
                  <a:pos x="connsiteX14559" y="connsiteY14559"/>
                </a:cxn>
                <a:cxn ang="0">
                  <a:pos x="connsiteX14560" y="connsiteY14560"/>
                </a:cxn>
                <a:cxn ang="0">
                  <a:pos x="connsiteX14561" y="connsiteY14561"/>
                </a:cxn>
                <a:cxn ang="0">
                  <a:pos x="connsiteX14562" y="connsiteY14562"/>
                </a:cxn>
                <a:cxn ang="0">
                  <a:pos x="connsiteX14563" y="connsiteY14563"/>
                </a:cxn>
                <a:cxn ang="0">
                  <a:pos x="connsiteX14564" y="connsiteY14564"/>
                </a:cxn>
                <a:cxn ang="0">
                  <a:pos x="connsiteX14565" y="connsiteY14565"/>
                </a:cxn>
                <a:cxn ang="0">
                  <a:pos x="connsiteX14566" y="connsiteY14566"/>
                </a:cxn>
                <a:cxn ang="0">
                  <a:pos x="connsiteX14567" y="connsiteY14567"/>
                </a:cxn>
                <a:cxn ang="0">
                  <a:pos x="connsiteX14568" y="connsiteY14568"/>
                </a:cxn>
                <a:cxn ang="0">
                  <a:pos x="connsiteX14569" y="connsiteY14569"/>
                </a:cxn>
                <a:cxn ang="0">
                  <a:pos x="connsiteX14570" y="connsiteY14570"/>
                </a:cxn>
                <a:cxn ang="0">
                  <a:pos x="connsiteX14571" y="connsiteY14571"/>
                </a:cxn>
                <a:cxn ang="0">
                  <a:pos x="connsiteX14572" y="connsiteY14572"/>
                </a:cxn>
                <a:cxn ang="0">
                  <a:pos x="connsiteX14573" y="connsiteY14573"/>
                </a:cxn>
                <a:cxn ang="0">
                  <a:pos x="connsiteX14574" y="connsiteY14574"/>
                </a:cxn>
                <a:cxn ang="0">
                  <a:pos x="connsiteX14575" y="connsiteY14575"/>
                </a:cxn>
                <a:cxn ang="0">
                  <a:pos x="connsiteX14576" y="connsiteY14576"/>
                </a:cxn>
                <a:cxn ang="0">
                  <a:pos x="connsiteX14577" y="connsiteY14577"/>
                </a:cxn>
                <a:cxn ang="0">
                  <a:pos x="connsiteX14578" y="connsiteY14578"/>
                </a:cxn>
                <a:cxn ang="0">
                  <a:pos x="connsiteX14579" y="connsiteY14579"/>
                </a:cxn>
                <a:cxn ang="0">
                  <a:pos x="connsiteX14580" y="connsiteY14580"/>
                </a:cxn>
                <a:cxn ang="0">
                  <a:pos x="connsiteX14581" y="connsiteY14581"/>
                </a:cxn>
                <a:cxn ang="0">
                  <a:pos x="connsiteX14582" y="connsiteY14582"/>
                </a:cxn>
                <a:cxn ang="0">
                  <a:pos x="connsiteX14583" y="connsiteY14583"/>
                </a:cxn>
                <a:cxn ang="0">
                  <a:pos x="connsiteX14584" y="connsiteY14584"/>
                </a:cxn>
                <a:cxn ang="0">
                  <a:pos x="connsiteX14585" y="connsiteY14585"/>
                </a:cxn>
                <a:cxn ang="0">
                  <a:pos x="connsiteX14586" y="connsiteY14586"/>
                </a:cxn>
                <a:cxn ang="0">
                  <a:pos x="connsiteX14587" y="connsiteY14587"/>
                </a:cxn>
                <a:cxn ang="0">
                  <a:pos x="connsiteX14588" y="connsiteY14588"/>
                </a:cxn>
                <a:cxn ang="0">
                  <a:pos x="connsiteX14589" y="connsiteY14589"/>
                </a:cxn>
                <a:cxn ang="0">
                  <a:pos x="connsiteX14590" y="connsiteY14590"/>
                </a:cxn>
                <a:cxn ang="0">
                  <a:pos x="connsiteX14591" y="connsiteY14591"/>
                </a:cxn>
                <a:cxn ang="0">
                  <a:pos x="connsiteX14592" y="connsiteY14592"/>
                </a:cxn>
                <a:cxn ang="0">
                  <a:pos x="connsiteX14593" y="connsiteY14593"/>
                </a:cxn>
                <a:cxn ang="0">
                  <a:pos x="connsiteX14594" y="connsiteY14594"/>
                </a:cxn>
                <a:cxn ang="0">
                  <a:pos x="connsiteX14595" y="connsiteY14595"/>
                </a:cxn>
                <a:cxn ang="0">
                  <a:pos x="connsiteX14596" y="connsiteY14596"/>
                </a:cxn>
                <a:cxn ang="0">
                  <a:pos x="connsiteX14597" y="connsiteY14597"/>
                </a:cxn>
                <a:cxn ang="0">
                  <a:pos x="connsiteX14598" y="connsiteY14598"/>
                </a:cxn>
                <a:cxn ang="0">
                  <a:pos x="connsiteX14599" y="connsiteY14599"/>
                </a:cxn>
                <a:cxn ang="0">
                  <a:pos x="connsiteX14600" y="connsiteY14600"/>
                </a:cxn>
                <a:cxn ang="0">
                  <a:pos x="connsiteX14601" y="connsiteY14601"/>
                </a:cxn>
                <a:cxn ang="0">
                  <a:pos x="connsiteX14602" y="connsiteY14602"/>
                </a:cxn>
                <a:cxn ang="0">
                  <a:pos x="connsiteX14603" y="connsiteY14603"/>
                </a:cxn>
                <a:cxn ang="0">
                  <a:pos x="connsiteX14604" y="connsiteY14604"/>
                </a:cxn>
                <a:cxn ang="0">
                  <a:pos x="connsiteX14605" y="connsiteY14605"/>
                </a:cxn>
                <a:cxn ang="0">
                  <a:pos x="connsiteX14606" y="connsiteY14606"/>
                </a:cxn>
                <a:cxn ang="0">
                  <a:pos x="connsiteX14607" y="connsiteY14607"/>
                </a:cxn>
                <a:cxn ang="0">
                  <a:pos x="connsiteX14608" y="connsiteY14608"/>
                </a:cxn>
                <a:cxn ang="0">
                  <a:pos x="connsiteX14609" y="connsiteY14609"/>
                </a:cxn>
                <a:cxn ang="0">
                  <a:pos x="connsiteX14610" y="connsiteY14610"/>
                </a:cxn>
                <a:cxn ang="0">
                  <a:pos x="connsiteX14611" y="connsiteY14611"/>
                </a:cxn>
                <a:cxn ang="0">
                  <a:pos x="connsiteX14612" y="connsiteY14612"/>
                </a:cxn>
                <a:cxn ang="0">
                  <a:pos x="connsiteX14613" y="connsiteY14613"/>
                </a:cxn>
                <a:cxn ang="0">
                  <a:pos x="connsiteX14614" y="connsiteY14614"/>
                </a:cxn>
                <a:cxn ang="0">
                  <a:pos x="connsiteX14615" y="connsiteY14615"/>
                </a:cxn>
                <a:cxn ang="0">
                  <a:pos x="connsiteX14616" y="connsiteY14616"/>
                </a:cxn>
                <a:cxn ang="0">
                  <a:pos x="connsiteX14617" y="connsiteY14617"/>
                </a:cxn>
                <a:cxn ang="0">
                  <a:pos x="connsiteX14618" y="connsiteY14618"/>
                </a:cxn>
                <a:cxn ang="0">
                  <a:pos x="connsiteX14619" y="connsiteY14619"/>
                </a:cxn>
                <a:cxn ang="0">
                  <a:pos x="connsiteX14620" y="connsiteY14620"/>
                </a:cxn>
                <a:cxn ang="0">
                  <a:pos x="connsiteX14621" y="connsiteY14621"/>
                </a:cxn>
                <a:cxn ang="0">
                  <a:pos x="connsiteX14622" y="connsiteY14622"/>
                </a:cxn>
                <a:cxn ang="0">
                  <a:pos x="connsiteX14623" y="connsiteY14623"/>
                </a:cxn>
                <a:cxn ang="0">
                  <a:pos x="connsiteX14624" y="connsiteY14624"/>
                </a:cxn>
                <a:cxn ang="0">
                  <a:pos x="connsiteX14625" y="connsiteY14625"/>
                </a:cxn>
                <a:cxn ang="0">
                  <a:pos x="connsiteX14626" y="connsiteY14626"/>
                </a:cxn>
                <a:cxn ang="0">
                  <a:pos x="connsiteX14627" y="connsiteY14627"/>
                </a:cxn>
                <a:cxn ang="0">
                  <a:pos x="connsiteX14628" y="connsiteY14628"/>
                </a:cxn>
                <a:cxn ang="0">
                  <a:pos x="connsiteX14629" y="connsiteY14629"/>
                </a:cxn>
                <a:cxn ang="0">
                  <a:pos x="connsiteX14630" y="connsiteY14630"/>
                </a:cxn>
                <a:cxn ang="0">
                  <a:pos x="connsiteX14631" y="connsiteY14631"/>
                </a:cxn>
                <a:cxn ang="0">
                  <a:pos x="connsiteX14632" y="connsiteY14632"/>
                </a:cxn>
                <a:cxn ang="0">
                  <a:pos x="connsiteX14633" y="connsiteY14633"/>
                </a:cxn>
                <a:cxn ang="0">
                  <a:pos x="connsiteX14634" y="connsiteY14634"/>
                </a:cxn>
                <a:cxn ang="0">
                  <a:pos x="connsiteX14635" y="connsiteY14635"/>
                </a:cxn>
                <a:cxn ang="0">
                  <a:pos x="connsiteX14636" y="connsiteY14636"/>
                </a:cxn>
                <a:cxn ang="0">
                  <a:pos x="connsiteX14637" y="connsiteY14637"/>
                </a:cxn>
                <a:cxn ang="0">
                  <a:pos x="connsiteX14638" y="connsiteY14638"/>
                </a:cxn>
                <a:cxn ang="0">
                  <a:pos x="connsiteX14639" y="connsiteY14639"/>
                </a:cxn>
                <a:cxn ang="0">
                  <a:pos x="connsiteX14640" y="connsiteY14640"/>
                </a:cxn>
                <a:cxn ang="0">
                  <a:pos x="connsiteX14641" y="connsiteY14641"/>
                </a:cxn>
                <a:cxn ang="0">
                  <a:pos x="connsiteX14642" y="connsiteY14642"/>
                </a:cxn>
                <a:cxn ang="0">
                  <a:pos x="connsiteX14643" y="connsiteY14643"/>
                </a:cxn>
                <a:cxn ang="0">
                  <a:pos x="connsiteX14644" y="connsiteY14644"/>
                </a:cxn>
                <a:cxn ang="0">
                  <a:pos x="connsiteX14645" y="connsiteY14645"/>
                </a:cxn>
                <a:cxn ang="0">
                  <a:pos x="connsiteX14646" y="connsiteY14646"/>
                </a:cxn>
                <a:cxn ang="0">
                  <a:pos x="connsiteX14647" y="connsiteY14647"/>
                </a:cxn>
                <a:cxn ang="0">
                  <a:pos x="connsiteX14648" y="connsiteY14648"/>
                </a:cxn>
                <a:cxn ang="0">
                  <a:pos x="connsiteX14649" y="connsiteY14649"/>
                </a:cxn>
                <a:cxn ang="0">
                  <a:pos x="connsiteX14650" y="connsiteY14650"/>
                </a:cxn>
                <a:cxn ang="0">
                  <a:pos x="connsiteX14651" y="connsiteY14651"/>
                </a:cxn>
                <a:cxn ang="0">
                  <a:pos x="connsiteX14652" y="connsiteY14652"/>
                </a:cxn>
                <a:cxn ang="0">
                  <a:pos x="connsiteX14653" y="connsiteY14653"/>
                </a:cxn>
                <a:cxn ang="0">
                  <a:pos x="connsiteX14654" y="connsiteY14654"/>
                </a:cxn>
                <a:cxn ang="0">
                  <a:pos x="connsiteX14655" y="connsiteY14655"/>
                </a:cxn>
                <a:cxn ang="0">
                  <a:pos x="connsiteX14656" y="connsiteY14656"/>
                </a:cxn>
                <a:cxn ang="0">
                  <a:pos x="connsiteX14657" y="connsiteY14657"/>
                </a:cxn>
                <a:cxn ang="0">
                  <a:pos x="connsiteX14658" y="connsiteY14658"/>
                </a:cxn>
                <a:cxn ang="0">
                  <a:pos x="connsiteX14659" y="connsiteY14659"/>
                </a:cxn>
                <a:cxn ang="0">
                  <a:pos x="connsiteX14660" y="connsiteY14660"/>
                </a:cxn>
                <a:cxn ang="0">
                  <a:pos x="connsiteX14661" y="connsiteY14661"/>
                </a:cxn>
                <a:cxn ang="0">
                  <a:pos x="connsiteX14662" y="connsiteY14662"/>
                </a:cxn>
                <a:cxn ang="0">
                  <a:pos x="connsiteX14663" y="connsiteY14663"/>
                </a:cxn>
                <a:cxn ang="0">
                  <a:pos x="connsiteX14664" y="connsiteY14664"/>
                </a:cxn>
                <a:cxn ang="0">
                  <a:pos x="connsiteX14665" y="connsiteY14665"/>
                </a:cxn>
                <a:cxn ang="0">
                  <a:pos x="connsiteX14666" y="connsiteY14666"/>
                </a:cxn>
                <a:cxn ang="0">
                  <a:pos x="connsiteX14667" y="connsiteY14667"/>
                </a:cxn>
                <a:cxn ang="0">
                  <a:pos x="connsiteX14668" y="connsiteY14668"/>
                </a:cxn>
                <a:cxn ang="0">
                  <a:pos x="connsiteX14669" y="connsiteY14669"/>
                </a:cxn>
                <a:cxn ang="0">
                  <a:pos x="connsiteX14670" y="connsiteY14670"/>
                </a:cxn>
                <a:cxn ang="0">
                  <a:pos x="connsiteX14671" y="connsiteY14671"/>
                </a:cxn>
                <a:cxn ang="0">
                  <a:pos x="connsiteX14672" y="connsiteY14672"/>
                </a:cxn>
                <a:cxn ang="0">
                  <a:pos x="connsiteX14673" y="connsiteY14673"/>
                </a:cxn>
                <a:cxn ang="0">
                  <a:pos x="connsiteX14674" y="connsiteY14674"/>
                </a:cxn>
                <a:cxn ang="0">
                  <a:pos x="connsiteX14675" y="connsiteY14675"/>
                </a:cxn>
                <a:cxn ang="0">
                  <a:pos x="connsiteX14676" y="connsiteY14676"/>
                </a:cxn>
                <a:cxn ang="0">
                  <a:pos x="connsiteX14677" y="connsiteY14677"/>
                </a:cxn>
                <a:cxn ang="0">
                  <a:pos x="connsiteX14678" y="connsiteY14678"/>
                </a:cxn>
                <a:cxn ang="0">
                  <a:pos x="connsiteX14679" y="connsiteY14679"/>
                </a:cxn>
                <a:cxn ang="0">
                  <a:pos x="connsiteX14680" y="connsiteY14680"/>
                </a:cxn>
                <a:cxn ang="0">
                  <a:pos x="connsiteX14681" y="connsiteY14681"/>
                </a:cxn>
                <a:cxn ang="0">
                  <a:pos x="connsiteX14682" y="connsiteY14682"/>
                </a:cxn>
                <a:cxn ang="0">
                  <a:pos x="connsiteX14683" y="connsiteY14683"/>
                </a:cxn>
                <a:cxn ang="0">
                  <a:pos x="connsiteX14684" y="connsiteY14684"/>
                </a:cxn>
                <a:cxn ang="0">
                  <a:pos x="connsiteX14685" y="connsiteY14685"/>
                </a:cxn>
                <a:cxn ang="0">
                  <a:pos x="connsiteX14686" y="connsiteY14686"/>
                </a:cxn>
                <a:cxn ang="0">
                  <a:pos x="connsiteX14687" y="connsiteY14687"/>
                </a:cxn>
                <a:cxn ang="0">
                  <a:pos x="connsiteX14688" y="connsiteY14688"/>
                </a:cxn>
                <a:cxn ang="0">
                  <a:pos x="connsiteX14689" y="connsiteY14689"/>
                </a:cxn>
                <a:cxn ang="0">
                  <a:pos x="connsiteX14690" y="connsiteY14690"/>
                </a:cxn>
                <a:cxn ang="0">
                  <a:pos x="connsiteX14691" y="connsiteY14691"/>
                </a:cxn>
                <a:cxn ang="0">
                  <a:pos x="connsiteX14692" y="connsiteY14692"/>
                </a:cxn>
                <a:cxn ang="0">
                  <a:pos x="connsiteX14693" y="connsiteY14693"/>
                </a:cxn>
                <a:cxn ang="0">
                  <a:pos x="connsiteX14694" y="connsiteY14694"/>
                </a:cxn>
                <a:cxn ang="0">
                  <a:pos x="connsiteX14695" y="connsiteY14695"/>
                </a:cxn>
                <a:cxn ang="0">
                  <a:pos x="connsiteX14696" y="connsiteY14696"/>
                </a:cxn>
                <a:cxn ang="0">
                  <a:pos x="connsiteX14697" y="connsiteY14697"/>
                </a:cxn>
                <a:cxn ang="0">
                  <a:pos x="connsiteX14698" y="connsiteY14698"/>
                </a:cxn>
                <a:cxn ang="0">
                  <a:pos x="connsiteX14699" y="connsiteY14699"/>
                </a:cxn>
                <a:cxn ang="0">
                  <a:pos x="connsiteX14700" y="connsiteY14700"/>
                </a:cxn>
                <a:cxn ang="0">
                  <a:pos x="connsiteX14701" y="connsiteY14701"/>
                </a:cxn>
                <a:cxn ang="0">
                  <a:pos x="connsiteX14702" y="connsiteY14702"/>
                </a:cxn>
                <a:cxn ang="0">
                  <a:pos x="connsiteX14703" y="connsiteY14703"/>
                </a:cxn>
                <a:cxn ang="0">
                  <a:pos x="connsiteX14704" y="connsiteY14704"/>
                </a:cxn>
                <a:cxn ang="0">
                  <a:pos x="connsiteX14705" y="connsiteY14705"/>
                </a:cxn>
                <a:cxn ang="0">
                  <a:pos x="connsiteX14706" y="connsiteY14706"/>
                </a:cxn>
                <a:cxn ang="0">
                  <a:pos x="connsiteX14707" y="connsiteY14707"/>
                </a:cxn>
                <a:cxn ang="0">
                  <a:pos x="connsiteX14708" y="connsiteY14708"/>
                </a:cxn>
                <a:cxn ang="0">
                  <a:pos x="connsiteX14709" y="connsiteY14709"/>
                </a:cxn>
                <a:cxn ang="0">
                  <a:pos x="connsiteX14710" y="connsiteY14710"/>
                </a:cxn>
                <a:cxn ang="0">
                  <a:pos x="connsiteX14711" y="connsiteY14711"/>
                </a:cxn>
                <a:cxn ang="0">
                  <a:pos x="connsiteX14712" y="connsiteY14712"/>
                </a:cxn>
                <a:cxn ang="0">
                  <a:pos x="connsiteX14713" y="connsiteY14713"/>
                </a:cxn>
                <a:cxn ang="0">
                  <a:pos x="connsiteX14714" y="connsiteY14714"/>
                </a:cxn>
                <a:cxn ang="0">
                  <a:pos x="connsiteX14715" y="connsiteY14715"/>
                </a:cxn>
                <a:cxn ang="0">
                  <a:pos x="connsiteX14716" y="connsiteY14716"/>
                </a:cxn>
                <a:cxn ang="0">
                  <a:pos x="connsiteX14717" y="connsiteY14717"/>
                </a:cxn>
                <a:cxn ang="0">
                  <a:pos x="connsiteX14718" y="connsiteY14718"/>
                </a:cxn>
                <a:cxn ang="0">
                  <a:pos x="connsiteX14719" y="connsiteY14719"/>
                </a:cxn>
                <a:cxn ang="0">
                  <a:pos x="connsiteX14720" y="connsiteY14720"/>
                </a:cxn>
                <a:cxn ang="0">
                  <a:pos x="connsiteX14721" y="connsiteY14721"/>
                </a:cxn>
                <a:cxn ang="0">
                  <a:pos x="connsiteX14722" y="connsiteY14722"/>
                </a:cxn>
                <a:cxn ang="0">
                  <a:pos x="connsiteX14723" y="connsiteY14723"/>
                </a:cxn>
                <a:cxn ang="0">
                  <a:pos x="connsiteX14724" y="connsiteY14724"/>
                </a:cxn>
                <a:cxn ang="0">
                  <a:pos x="connsiteX14725" y="connsiteY14725"/>
                </a:cxn>
                <a:cxn ang="0">
                  <a:pos x="connsiteX14726" y="connsiteY14726"/>
                </a:cxn>
                <a:cxn ang="0">
                  <a:pos x="connsiteX14727" y="connsiteY14727"/>
                </a:cxn>
                <a:cxn ang="0">
                  <a:pos x="connsiteX14728" y="connsiteY14728"/>
                </a:cxn>
                <a:cxn ang="0">
                  <a:pos x="connsiteX14729" y="connsiteY14729"/>
                </a:cxn>
                <a:cxn ang="0">
                  <a:pos x="connsiteX14730" y="connsiteY14730"/>
                </a:cxn>
                <a:cxn ang="0">
                  <a:pos x="connsiteX14731" y="connsiteY14731"/>
                </a:cxn>
                <a:cxn ang="0">
                  <a:pos x="connsiteX14732" y="connsiteY14732"/>
                </a:cxn>
                <a:cxn ang="0">
                  <a:pos x="connsiteX14733" y="connsiteY14733"/>
                </a:cxn>
                <a:cxn ang="0">
                  <a:pos x="connsiteX14734" y="connsiteY14734"/>
                </a:cxn>
                <a:cxn ang="0">
                  <a:pos x="connsiteX14735" y="connsiteY14735"/>
                </a:cxn>
                <a:cxn ang="0">
                  <a:pos x="connsiteX14736" y="connsiteY14736"/>
                </a:cxn>
                <a:cxn ang="0">
                  <a:pos x="connsiteX14737" y="connsiteY14737"/>
                </a:cxn>
                <a:cxn ang="0">
                  <a:pos x="connsiteX14738" y="connsiteY14738"/>
                </a:cxn>
                <a:cxn ang="0">
                  <a:pos x="connsiteX14739" y="connsiteY14739"/>
                </a:cxn>
                <a:cxn ang="0">
                  <a:pos x="connsiteX14740" y="connsiteY14740"/>
                </a:cxn>
                <a:cxn ang="0">
                  <a:pos x="connsiteX14741" y="connsiteY14741"/>
                </a:cxn>
                <a:cxn ang="0">
                  <a:pos x="connsiteX14742" y="connsiteY14742"/>
                </a:cxn>
                <a:cxn ang="0">
                  <a:pos x="connsiteX14743" y="connsiteY14743"/>
                </a:cxn>
                <a:cxn ang="0">
                  <a:pos x="connsiteX14744" y="connsiteY14744"/>
                </a:cxn>
                <a:cxn ang="0">
                  <a:pos x="connsiteX14745" y="connsiteY14745"/>
                </a:cxn>
                <a:cxn ang="0">
                  <a:pos x="connsiteX14746" y="connsiteY14746"/>
                </a:cxn>
                <a:cxn ang="0">
                  <a:pos x="connsiteX14747" y="connsiteY14747"/>
                </a:cxn>
                <a:cxn ang="0">
                  <a:pos x="connsiteX14748" y="connsiteY14748"/>
                </a:cxn>
                <a:cxn ang="0">
                  <a:pos x="connsiteX14749" y="connsiteY14749"/>
                </a:cxn>
                <a:cxn ang="0">
                  <a:pos x="connsiteX14750" y="connsiteY14750"/>
                </a:cxn>
                <a:cxn ang="0">
                  <a:pos x="connsiteX14751" y="connsiteY14751"/>
                </a:cxn>
                <a:cxn ang="0">
                  <a:pos x="connsiteX14752" y="connsiteY14752"/>
                </a:cxn>
                <a:cxn ang="0">
                  <a:pos x="connsiteX14753" y="connsiteY14753"/>
                </a:cxn>
                <a:cxn ang="0">
                  <a:pos x="connsiteX14754" y="connsiteY14754"/>
                </a:cxn>
                <a:cxn ang="0">
                  <a:pos x="connsiteX14755" y="connsiteY14755"/>
                </a:cxn>
                <a:cxn ang="0">
                  <a:pos x="connsiteX14756" y="connsiteY14756"/>
                </a:cxn>
                <a:cxn ang="0">
                  <a:pos x="connsiteX14757" y="connsiteY14757"/>
                </a:cxn>
                <a:cxn ang="0">
                  <a:pos x="connsiteX14758" y="connsiteY14758"/>
                </a:cxn>
                <a:cxn ang="0">
                  <a:pos x="connsiteX14759" y="connsiteY14759"/>
                </a:cxn>
                <a:cxn ang="0">
                  <a:pos x="connsiteX14760" y="connsiteY14760"/>
                </a:cxn>
                <a:cxn ang="0">
                  <a:pos x="connsiteX14761" y="connsiteY14761"/>
                </a:cxn>
                <a:cxn ang="0">
                  <a:pos x="connsiteX14762" y="connsiteY14762"/>
                </a:cxn>
                <a:cxn ang="0">
                  <a:pos x="connsiteX14763" y="connsiteY14763"/>
                </a:cxn>
                <a:cxn ang="0">
                  <a:pos x="connsiteX14764" y="connsiteY14764"/>
                </a:cxn>
                <a:cxn ang="0">
                  <a:pos x="connsiteX14765" y="connsiteY14765"/>
                </a:cxn>
                <a:cxn ang="0">
                  <a:pos x="connsiteX14766" y="connsiteY14766"/>
                </a:cxn>
                <a:cxn ang="0">
                  <a:pos x="connsiteX14767" y="connsiteY14767"/>
                </a:cxn>
                <a:cxn ang="0">
                  <a:pos x="connsiteX14768" y="connsiteY14768"/>
                </a:cxn>
                <a:cxn ang="0">
                  <a:pos x="connsiteX14769" y="connsiteY14769"/>
                </a:cxn>
                <a:cxn ang="0">
                  <a:pos x="connsiteX14770" y="connsiteY14770"/>
                </a:cxn>
                <a:cxn ang="0">
                  <a:pos x="connsiteX14771" y="connsiteY14771"/>
                </a:cxn>
                <a:cxn ang="0">
                  <a:pos x="connsiteX14772" y="connsiteY14772"/>
                </a:cxn>
                <a:cxn ang="0">
                  <a:pos x="connsiteX14773" y="connsiteY14773"/>
                </a:cxn>
                <a:cxn ang="0">
                  <a:pos x="connsiteX14774" y="connsiteY14774"/>
                </a:cxn>
                <a:cxn ang="0">
                  <a:pos x="connsiteX14775" y="connsiteY14775"/>
                </a:cxn>
                <a:cxn ang="0">
                  <a:pos x="connsiteX14776" y="connsiteY14776"/>
                </a:cxn>
                <a:cxn ang="0">
                  <a:pos x="connsiteX14777" y="connsiteY14777"/>
                </a:cxn>
                <a:cxn ang="0">
                  <a:pos x="connsiteX14778" y="connsiteY14778"/>
                </a:cxn>
                <a:cxn ang="0">
                  <a:pos x="connsiteX14779" y="connsiteY14779"/>
                </a:cxn>
                <a:cxn ang="0">
                  <a:pos x="connsiteX14780" y="connsiteY14780"/>
                </a:cxn>
                <a:cxn ang="0">
                  <a:pos x="connsiteX14781" y="connsiteY14781"/>
                </a:cxn>
                <a:cxn ang="0">
                  <a:pos x="connsiteX14782" y="connsiteY14782"/>
                </a:cxn>
                <a:cxn ang="0">
                  <a:pos x="connsiteX14783" y="connsiteY14783"/>
                </a:cxn>
                <a:cxn ang="0">
                  <a:pos x="connsiteX14784" y="connsiteY14784"/>
                </a:cxn>
                <a:cxn ang="0">
                  <a:pos x="connsiteX14785" y="connsiteY14785"/>
                </a:cxn>
                <a:cxn ang="0">
                  <a:pos x="connsiteX14786" y="connsiteY14786"/>
                </a:cxn>
                <a:cxn ang="0">
                  <a:pos x="connsiteX14787" y="connsiteY14787"/>
                </a:cxn>
                <a:cxn ang="0">
                  <a:pos x="connsiteX14788" y="connsiteY14788"/>
                </a:cxn>
                <a:cxn ang="0">
                  <a:pos x="connsiteX14789" y="connsiteY14789"/>
                </a:cxn>
                <a:cxn ang="0">
                  <a:pos x="connsiteX14790" y="connsiteY14790"/>
                </a:cxn>
                <a:cxn ang="0">
                  <a:pos x="connsiteX14791" y="connsiteY14791"/>
                </a:cxn>
                <a:cxn ang="0">
                  <a:pos x="connsiteX14792" y="connsiteY14792"/>
                </a:cxn>
                <a:cxn ang="0">
                  <a:pos x="connsiteX14793" y="connsiteY14793"/>
                </a:cxn>
                <a:cxn ang="0">
                  <a:pos x="connsiteX14794" y="connsiteY14794"/>
                </a:cxn>
                <a:cxn ang="0">
                  <a:pos x="connsiteX14795" y="connsiteY14795"/>
                </a:cxn>
                <a:cxn ang="0">
                  <a:pos x="connsiteX14796" y="connsiteY14796"/>
                </a:cxn>
                <a:cxn ang="0">
                  <a:pos x="connsiteX14797" y="connsiteY14797"/>
                </a:cxn>
                <a:cxn ang="0">
                  <a:pos x="connsiteX14798" y="connsiteY14798"/>
                </a:cxn>
                <a:cxn ang="0">
                  <a:pos x="connsiteX14799" y="connsiteY14799"/>
                </a:cxn>
                <a:cxn ang="0">
                  <a:pos x="connsiteX14800" y="connsiteY14800"/>
                </a:cxn>
                <a:cxn ang="0">
                  <a:pos x="connsiteX14801" y="connsiteY14801"/>
                </a:cxn>
                <a:cxn ang="0">
                  <a:pos x="connsiteX14802" y="connsiteY14802"/>
                </a:cxn>
                <a:cxn ang="0">
                  <a:pos x="connsiteX14803" y="connsiteY14803"/>
                </a:cxn>
                <a:cxn ang="0">
                  <a:pos x="connsiteX14804" y="connsiteY14804"/>
                </a:cxn>
                <a:cxn ang="0">
                  <a:pos x="connsiteX14805" y="connsiteY14805"/>
                </a:cxn>
                <a:cxn ang="0">
                  <a:pos x="connsiteX14806" y="connsiteY14806"/>
                </a:cxn>
                <a:cxn ang="0">
                  <a:pos x="connsiteX14807" y="connsiteY14807"/>
                </a:cxn>
                <a:cxn ang="0">
                  <a:pos x="connsiteX14808" y="connsiteY14808"/>
                </a:cxn>
                <a:cxn ang="0">
                  <a:pos x="connsiteX14809" y="connsiteY14809"/>
                </a:cxn>
                <a:cxn ang="0">
                  <a:pos x="connsiteX14810" y="connsiteY14810"/>
                </a:cxn>
                <a:cxn ang="0">
                  <a:pos x="connsiteX14811" y="connsiteY14811"/>
                </a:cxn>
                <a:cxn ang="0">
                  <a:pos x="connsiteX14812" y="connsiteY14812"/>
                </a:cxn>
                <a:cxn ang="0">
                  <a:pos x="connsiteX14813" y="connsiteY14813"/>
                </a:cxn>
                <a:cxn ang="0">
                  <a:pos x="connsiteX14814" y="connsiteY14814"/>
                </a:cxn>
                <a:cxn ang="0">
                  <a:pos x="connsiteX14815" y="connsiteY14815"/>
                </a:cxn>
                <a:cxn ang="0">
                  <a:pos x="connsiteX14816" y="connsiteY14816"/>
                </a:cxn>
                <a:cxn ang="0">
                  <a:pos x="connsiteX14817" y="connsiteY14817"/>
                </a:cxn>
                <a:cxn ang="0">
                  <a:pos x="connsiteX14818" y="connsiteY14818"/>
                </a:cxn>
                <a:cxn ang="0">
                  <a:pos x="connsiteX14819" y="connsiteY14819"/>
                </a:cxn>
                <a:cxn ang="0">
                  <a:pos x="connsiteX14820" y="connsiteY14820"/>
                </a:cxn>
                <a:cxn ang="0">
                  <a:pos x="connsiteX14821" y="connsiteY14821"/>
                </a:cxn>
                <a:cxn ang="0">
                  <a:pos x="connsiteX14822" y="connsiteY14822"/>
                </a:cxn>
                <a:cxn ang="0">
                  <a:pos x="connsiteX14823" y="connsiteY14823"/>
                </a:cxn>
                <a:cxn ang="0">
                  <a:pos x="connsiteX14824" y="connsiteY14824"/>
                </a:cxn>
                <a:cxn ang="0">
                  <a:pos x="connsiteX14825" y="connsiteY14825"/>
                </a:cxn>
                <a:cxn ang="0">
                  <a:pos x="connsiteX14826" y="connsiteY14826"/>
                </a:cxn>
                <a:cxn ang="0">
                  <a:pos x="connsiteX14827" y="connsiteY14827"/>
                </a:cxn>
                <a:cxn ang="0">
                  <a:pos x="connsiteX14828" y="connsiteY14828"/>
                </a:cxn>
                <a:cxn ang="0">
                  <a:pos x="connsiteX14829" y="connsiteY14829"/>
                </a:cxn>
                <a:cxn ang="0">
                  <a:pos x="connsiteX14830" y="connsiteY14830"/>
                </a:cxn>
                <a:cxn ang="0">
                  <a:pos x="connsiteX14831" y="connsiteY14831"/>
                </a:cxn>
                <a:cxn ang="0">
                  <a:pos x="connsiteX14832" y="connsiteY14832"/>
                </a:cxn>
                <a:cxn ang="0">
                  <a:pos x="connsiteX14833" y="connsiteY14833"/>
                </a:cxn>
                <a:cxn ang="0">
                  <a:pos x="connsiteX14834" y="connsiteY14834"/>
                </a:cxn>
                <a:cxn ang="0">
                  <a:pos x="connsiteX14835" y="connsiteY14835"/>
                </a:cxn>
                <a:cxn ang="0">
                  <a:pos x="connsiteX14836" y="connsiteY14836"/>
                </a:cxn>
                <a:cxn ang="0">
                  <a:pos x="connsiteX14837" y="connsiteY14837"/>
                </a:cxn>
                <a:cxn ang="0">
                  <a:pos x="connsiteX14838" y="connsiteY14838"/>
                </a:cxn>
                <a:cxn ang="0">
                  <a:pos x="connsiteX14839" y="connsiteY14839"/>
                </a:cxn>
                <a:cxn ang="0">
                  <a:pos x="connsiteX14840" y="connsiteY14840"/>
                </a:cxn>
                <a:cxn ang="0">
                  <a:pos x="connsiteX14841" y="connsiteY14841"/>
                </a:cxn>
                <a:cxn ang="0">
                  <a:pos x="connsiteX14842" y="connsiteY14842"/>
                </a:cxn>
                <a:cxn ang="0">
                  <a:pos x="connsiteX14843" y="connsiteY14843"/>
                </a:cxn>
                <a:cxn ang="0">
                  <a:pos x="connsiteX14844" y="connsiteY14844"/>
                </a:cxn>
                <a:cxn ang="0">
                  <a:pos x="connsiteX14845" y="connsiteY14845"/>
                </a:cxn>
                <a:cxn ang="0">
                  <a:pos x="connsiteX14846" y="connsiteY14846"/>
                </a:cxn>
                <a:cxn ang="0">
                  <a:pos x="connsiteX14847" y="connsiteY14847"/>
                </a:cxn>
                <a:cxn ang="0">
                  <a:pos x="connsiteX14848" y="connsiteY14848"/>
                </a:cxn>
                <a:cxn ang="0">
                  <a:pos x="connsiteX14849" y="connsiteY14849"/>
                </a:cxn>
                <a:cxn ang="0">
                  <a:pos x="connsiteX14850" y="connsiteY14850"/>
                </a:cxn>
                <a:cxn ang="0">
                  <a:pos x="connsiteX14851" y="connsiteY14851"/>
                </a:cxn>
                <a:cxn ang="0">
                  <a:pos x="connsiteX14852" y="connsiteY14852"/>
                </a:cxn>
                <a:cxn ang="0">
                  <a:pos x="connsiteX14853" y="connsiteY14853"/>
                </a:cxn>
                <a:cxn ang="0">
                  <a:pos x="connsiteX14854" y="connsiteY14854"/>
                </a:cxn>
                <a:cxn ang="0">
                  <a:pos x="connsiteX14855" y="connsiteY14855"/>
                </a:cxn>
                <a:cxn ang="0">
                  <a:pos x="connsiteX14856" y="connsiteY14856"/>
                </a:cxn>
                <a:cxn ang="0">
                  <a:pos x="connsiteX14857" y="connsiteY14857"/>
                </a:cxn>
                <a:cxn ang="0">
                  <a:pos x="connsiteX14858" y="connsiteY14858"/>
                </a:cxn>
                <a:cxn ang="0">
                  <a:pos x="connsiteX14859" y="connsiteY14859"/>
                </a:cxn>
                <a:cxn ang="0">
                  <a:pos x="connsiteX14860" y="connsiteY14860"/>
                </a:cxn>
                <a:cxn ang="0">
                  <a:pos x="connsiteX14861" y="connsiteY14861"/>
                </a:cxn>
                <a:cxn ang="0">
                  <a:pos x="connsiteX14862" y="connsiteY14862"/>
                </a:cxn>
                <a:cxn ang="0">
                  <a:pos x="connsiteX14863" y="connsiteY14863"/>
                </a:cxn>
                <a:cxn ang="0">
                  <a:pos x="connsiteX14864" y="connsiteY14864"/>
                </a:cxn>
                <a:cxn ang="0">
                  <a:pos x="connsiteX14865" y="connsiteY14865"/>
                </a:cxn>
                <a:cxn ang="0">
                  <a:pos x="connsiteX14866" y="connsiteY14866"/>
                </a:cxn>
                <a:cxn ang="0">
                  <a:pos x="connsiteX14867" y="connsiteY14867"/>
                </a:cxn>
                <a:cxn ang="0">
                  <a:pos x="connsiteX14868" y="connsiteY14868"/>
                </a:cxn>
                <a:cxn ang="0">
                  <a:pos x="connsiteX14869" y="connsiteY14869"/>
                </a:cxn>
                <a:cxn ang="0">
                  <a:pos x="connsiteX14870" y="connsiteY14870"/>
                </a:cxn>
                <a:cxn ang="0">
                  <a:pos x="connsiteX14871" y="connsiteY14871"/>
                </a:cxn>
                <a:cxn ang="0">
                  <a:pos x="connsiteX14872" y="connsiteY14872"/>
                </a:cxn>
                <a:cxn ang="0">
                  <a:pos x="connsiteX14873" y="connsiteY14873"/>
                </a:cxn>
                <a:cxn ang="0">
                  <a:pos x="connsiteX14874" y="connsiteY14874"/>
                </a:cxn>
                <a:cxn ang="0">
                  <a:pos x="connsiteX14875" y="connsiteY14875"/>
                </a:cxn>
                <a:cxn ang="0">
                  <a:pos x="connsiteX14876" y="connsiteY14876"/>
                </a:cxn>
                <a:cxn ang="0">
                  <a:pos x="connsiteX14877" y="connsiteY14877"/>
                </a:cxn>
                <a:cxn ang="0">
                  <a:pos x="connsiteX14878" y="connsiteY14878"/>
                </a:cxn>
                <a:cxn ang="0">
                  <a:pos x="connsiteX14879" y="connsiteY14879"/>
                </a:cxn>
                <a:cxn ang="0">
                  <a:pos x="connsiteX14880" y="connsiteY14880"/>
                </a:cxn>
                <a:cxn ang="0">
                  <a:pos x="connsiteX14881" y="connsiteY14881"/>
                </a:cxn>
                <a:cxn ang="0">
                  <a:pos x="connsiteX14882" y="connsiteY14882"/>
                </a:cxn>
                <a:cxn ang="0">
                  <a:pos x="connsiteX14883" y="connsiteY14883"/>
                </a:cxn>
                <a:cxn ang="0">
                  <a:pos x="connsiteX14884" y="connsiteY14884"/>
                </a:cxn>
                <a:cxn ang="0">
                  <a:pos x="connsiteX14885" y="connsiteY14885"/>
                </a:cxn>
                <a:cxn ang="0">
                  <a:pos x="connsiteX14886" y="connsiteY14886"/>
                </a:cxn>
                <a:cxn ang="0">
                  <a:pos x="connsiteX14887" y="connsiteY14887"/>
                </a:cxn>
                <a:cxn ang="0">
                  <a:pos x="connsiteX14888" y="connsiteY14888"/>
                </a:cxn>
                <a:cxn ang="0">
                  <a:pos x="connsiteX14889" y="connsiteY14889"/>
                </a:cxn>
                <a:cxn ang="0">
                  <a:pos x="connsiteX14890" y="connsiteY14890"/>
                </a:cxn>
                <a:cxn ang="0">
                  <a:pos x="connsiteX14891" y="connsiteY14891"/>
                </a:cxn>
                <a:cxn ang="0">
                  <a:pos x="connsiteX14892" y="connsiteY14892"/>
                </a:cxn>
                <a:cxn ang="0">
                  <a:pos x="connsiteX14893" y="connsiteY14893"/>
                </a:cxn>
                <a:cxn ang="0">
                  <a:pos x="connsiteX14894" y="connsiteY14894"/>
                </a:cxn>
                <a:cxn ang="0">
                  <a:pos x="connsiteX14895" y="connsiteY14895"/>
                </a:cxn>
                <a:cxn ang="0">
                  <a:pos x="connsiteX14896" y="connsiteY14896"/>
                </a:cxn>
                <a:cxn ang="0">
                  <a:pos x="connsiteX14897" y="connsiteY14897"/>
                </a:cxn>
                <a:cxn ang="0">
                  <a:pos x="connsiteX14898" y="connsiteY14898"/>
                </a:cxn>
                <a:cxn ang="0">
                  <a:pos x="connsiteX14899" y="connsiteY14899"/>
                </a:cxn>
                <a:cxn ang="0">
                  <a:pos x="connsiteX14900" y="connsiteY14900"/>
                </a:cxn>
                <a:cxn ang="0">
                  <a:pos x="connsiteX14901" y="connsiteY14901"/>
                </a:cxn>
                <a:cxn ang="0">
                  <a:pos x="connsiteX14902" y="connsiteY14902"/>
                </a:cxn>
                <a:cxn ang="0">
                  <a:pos x="connsiteX14903" y="connsiteY14903"/>
                </a:cxn>
                <a:cxn ang="0">
                  <a:pos x="connsiteX14904" y="connsiteY14904"/>
                </a:cxn>
                <a:cxn ang="0">
                  <a:pos x="connsiteX14905" y="connsiteY14905"/>
                </a:cxn>
                <a:cxn ang="0">
                  <a:pos x="connsiteX14906" y="connsiteY14906"/>
                </a:cxn>
                <a:cxn ang="0">
                  <a:pos x="connsiteX14907" y="connsiteY14907"/>
                </a:cxn>
                <a:cxn ang="0">
                  <a:pos x="connsiteX14908" y="connsiteY14908"/>
                </a:cxn>
                <a:cxn ang="0">
                  <a:pos x="connsiteX14909" y="connsiteY14909"/>
                </a:cxn>
                <a:cxn ang="0">
                  <a:pos x="connsiteX14910" y="connsiteY14910"/>
                </a:cxn>
                <a:cxn ang="0">
                  <a:pos x="connsiteX14911" y="connsiteY14911"/>
                </a:cxn>
                <a:cxn ang="0">
                  <a:pos x="connsiteX14912" y="connsiteY14912"/>
                </a:cxn>
                <a:cxn ang="0">
                  <a:pos x="connsiteX14913" y="connsiteY14913"/>
                </a:cxn>
                <a:cxn ang="0">
                  <a:pos x="connsiteX14914" y="connsiteY14914"/>
                </a:cxn>
                <a:cxn ang="0">
                  <a:pos x="connsiteX14915" y="connsiteY14915"/>
                </a:cxn>
                <a:cxn ang="0">
                  <a:pos x="connsiteX14916" y="connsiteY14916"/>
                </a:cxn>
                <a:cxn ang="0">
                  <a:pos x="connsiteX14917" y="connsiteY14917"/>
                </a:cxn>
                <a:cxn ang="0">
                  <a:pos x="connsiteX14918" y="connsiteY14918"/>
                </a:cxn>
                <a:cxn ang="0">
                  <a:pos x="connsiteX14919" y="connsiteY14919"/>
                </a:cxn>
                <a:cxn ang="0">
                  <a:pos x="connsiteX14920" y="connsiteY14920"/>
                </a:cxn>
                <a:cxn ang="0">
                  <a:pos x="connsiteX14921" y="connsiteY14921"/>
                </a:cxn>
                <a:cxn ang="0">
                  <a:pos x="connsiteX14922" y="connsiteY14922"/>
                </a:cxn>
                <a:cxn ang="0">
                  <a:pos x="connsiteX14923" y="connsiteY14923"/>
                </a:cxn>
                <a:cxn ang="0">
                  <a:pos x="connsiteX14924" y="connsiteY14924"/>
                </a:cxn>
                <a:cxn ang="0">
                  <a:pos x="connsiteX14925" y="connsiteY14925"/>
                </a:cxn>
                <a:cxn ang="0">
                  <a:pos x="connsiteX14926" y="connsiteY14926"/>
                </a:cxn>
                <a:cxn ang="0">
                  <a:pos x="connsiteX14927" y="connsiteY14927"/>
                </a:cxn>
                <a:cxn ang="0">
                  <a:pos x="connsiteX14928" y="connsiteY14928"/>
                </a:cxn>
                <a:cxn ang="0">
                  <a:pos x="connsiteX14929" y="connsiteY14929"/>
                </a:cxn>
                <a:cxn ang="0">
                  <a:pos x="connsiteX14930" y="connsiteY14930"/>
                </a:cxn>
                <a:cxn ang="0">
                  <a:pos x="connsiteX14931" y="connsiteY14931"/>
                </a:cxn>
                <a:cxn ang="0">
                  <a:pos x="connsiteX14932" y="connsiteY14932"/>
                </a:cxn>
                <a:cxn ang="0">
                  <a:pos x="connsiteX14933" y="connsiteY14933"/>
                </a:cxn>
                <a:cxn ang="0">
                  <a:pos x="connsiteX14934" y="connsiteY14934"/>
                </a:cxn>
                <a:cxn ang="0">
                  <a:pos x="connsiteX14935" y="connsiteY14935"/>
                </a:cxn>
                <a:cxn ang="0">
                  <a:pos x="connsiteX14936" y="connsiteY14936"/>
                </a:cxn>
                <a:cxn ang="0">
                  <a:pos x="connsiteX14937" y="connsiteY14937"/>
                </a:cxn>
                <a:cxn ang="0">
                  <a:pos x="connsiteX14938" y="connsiteY14938"/>
                </a:cxn>
                <a:cxn ang="0">
                  <a:pos x="connsiteX14939" y="connsiteY14939"/>
                </a:cxn>
                <a:cxn ang="0">
                  <a:pos x="connsiteX14940" y="connsiteY14940"/>
                </a:cxn>
                <a:cxn ang="0">
                  <a:pos x="connsiteX14941" y="connsiteY14941"/>
                </a:cxn>
                <a:cxn ang="0">
                  <a:pos x="connsiteX14942" y="connsiteY14942"/>
                </a:cxn>
                <a:cxn ang="0">
                  <a:pos x="connsiteX14943" y="connsiteY14943"/>
                </a:cxn>
                <a:cxn ang="0">
                  <a:pos x="connsiteX14944" y="connsiteY14944"/>
                </a:cxn>
                <a:cxn ang="0">
                  <a:pos x="connsiteX14945" y="connsiteY14945"/>
                </a:cxn>
                <a:cxn ang="0">
                  <a:pos x="connsiteX14946" y="connsiteY14946"/>
                </a:cxn>
                <a:cxn ang="0">
                  <a:pos x="connsiteX14947" y="connsiteY14947"/>
                </a:cxn>
                <a:cxn ang="0">
                  <a:pos x="connsiteX14948" y="connsiteY14948"/>
                </a:cxn>
                <a:cxn ang="0">
                  <a:pos x="connsiteX14949" y="connsiteY14949"/>
                </a:cxn>
                <a:cxn ang="0">
                  <a:pos x="connsiteX14950" y="connsiteY14950"/>
                </a:cxn>
                <a:cxn ang="0">
                  <a:pos x="connsiteX14951" y="connsiteY14951"/>
                </a:cxn>
                <a:cxn ang="0">
                  <a:pos x="connsiteX14952" y="connsiteY14952"/>
                </a:cxn>
                <a:cxn ang="0">
                  <a:pos x="connsiteX14953" y="connsiteY14953"/>
                </a:cxn>
                <a:cxn ang="0">
                  <a:pos x="connsiteX14954" y="connsiteY14954"/>
                </a:cxn>
                <a:cxn ang="0">
                  <a:pos x="connsiteX14955" y="connsiteY14955"/>
                </a:cxn>
                <a:cxn ang="0">
                  <a:pos x="connsiteX14956" y="connsiteY14956"/>
                </a:cxn>
                <a:cxn ang="0">
                  <a:pos x="connsiteX14957" y="connsiteY14957"/>
                </a:cxn>
                <a:cxn ang="0">
                  <a:pos x="connsiteX14958" y="connsiteY14958"/>
                </a:cxn>
                <a:cxn ang="0">
                  <a:pos x="connsiteX14959" y="connsiteY14959"/>
                </a:cxn>
                <a:cxn ang="0">
                  <a:pos x="connsiteX14960" y="connsiteY14960"/>
                </a:cxn>
                <a:cxn ang="0">
                  <a:pos x="connsiteX14961" y="connsiteY14961"/>
                </a:cxn>
                <a:cxn ang="0">
                  <a:pos x="connsiteX14962" y="connsiteY14962"/>
                </a:cxn>
                <a:cxn ang="0">
                  <a:pos x="connsiteX14963" y="connsiteY14963"/>
                </a:cxn>
                <a:cxn ang="0">
                  <a:pos x="connsiteX14964" y="connsiteY14964"/>
                </a:cxn>
                <a:cxn ang="0">
                  <a:pos x="connsiteX14965" y="connsiteY14965"/>
                </a:cxn>
                <a:cxn ang="0">
                  <a:pos x="connsiteX14966" y="connsiteY14966"/>
                </a:cxn>
                <a:cxn ang="0">
                  <a:pos x="connsiteX14967" y="connsiteY14967"/>
                </a:cxn>
                <a:cxn ang="0">
                  <a:pos x="connsiteX14968" y="connsiteY14968"/>
                </a:cxn>
                <a:cxn ang="0">
                  <a:pos x="connsiteX14969" y="connsiteY14969"/>
                </a:cxn>
                <a:cxn ang="0">
                  <a:pos x="connsiteX14970" y="connsiteY14970"/>
                </a:cxn>
                <a:cxn ang="0">
                  <a:pos x="connsiteX14971" y="connsiteY14971"/>
                </a:cxn>
                <a:cxn ang="0">
                  <a:pos x="connsiteX14972" y="connsiteY14972"/>
                </a:cxn>
                <a:cxn ang="0">
                  <a:pos x="connsiteX14973" y="connsiteY14973"/>
                </a:cxn>
                <a:cxn ang="0">
                  <a:pos x="connsiteX14974" y="connsiteY14974"/>
                </a:cxn>
                <a:cxn ang="0">
                  <a:pos x="connsiteX14975" y="connsiteY14975"/>
                </a:cxn>
                <a:cxn ang="0">
                  <a:pos x="connsiteX14976" y="connsiteY14976"/>
                </a:cxn>
                <a:cxn ang="0">
                  <a:pos x="connsiteX14977" y="connsiteY14977"/>
                </a:cxn>
                <a:cxn ang="0">
                  <a:pos x="connsiteX14978" y="connsiteY14978"/>
                </a:cxn>
                <a:cxn ang="0">
                  <a:pos x="connsiteX14979" y="connsiteY14979"/>
                </a:cxn>
                <a:cxn ang="0">
                  <a:pos x="connsiteX14980" y="connsiteY14980"/>
                </a:cxn>
                <a:cxn ang="0">
                  <a:pos x="connsiteX14981" y="connsiteY14981"/>
                </a:cxn>
                <a:cxn ang="0">
                  <a:pos x="connsiteX14982" y="connsiteY14982"/>
                </a:cxn>
                <a:cxn ang="0">
                  <a:pos x="connsiteX14983" y="connsiteY14983"/>
                </a:cxn>
                <a:cxn ang="0">
                  <a:pos x="connsiteX14984" y="connsiteY14984"/>
                </a:cxn>
                <a:cxn ang="0">
                  <a:pos x="connsiteX14985" y="connsiteY14985"/>
                </a:cxn>
                <a:cxn ang="0">
                  <a:pos x="connsiteX14986" y="connsiteY14986"/>
                </a:cxn>
                <a:cxn ang="0">
                  <a:pos x="connsiteX14987" y="connsiteY14987"/>
                </a:cxn>
                <a:cxn ang="0">
                  <a:pos x="connsiteX14988" y="connsiteY14988"/>
                </a:cxn>
                <a:cxn ang="0">
                  <a:pos x="connsiteX14989" y="connsiteY14989"/>
                </a:cxn>
                <a:cxn ang="0">
                  <a:pos x="connsiteX14990" y="connsiteY14990"/>
                </a:cxn>
                <a:cxn ang="0">
                  <a:pos x="connsiteX14991" y="connsiteY14991"/>
                </a:cxn>
                <a:cxn ang="0">
                  <a:pos x="connsiteX14992" y="connsiteY14992"/>
                </a:cxn>
                <a:cxn ang="0">
                  <a:pos x="connsiteX14993" y="connsiteY14993"/>
                </a:cxn>
                <a:cxn ang="0">
                  <a:pos x="connsiteX14994" y="connsiteY14994"/>
                </a:cxn>
                <a:cxn ang="0">
                  <a:pos x="connsiteX14995" y="connsiteY14995"/>
                </a:cxn>
                <a:cxn ang="0">
                  <a:pos x="connsiteX14996" y="connsiteY14996"/>
                </a:cxn>
                <a:cxn ang="0">
                  <a:pos x="connsiteX14997" y="connsiteY14997"/>
                </a:cxn>
                <a:cxn ang="0">
                  <a:pos x="connsiteX14998" y="connsiteY14998"/>
                </a:cxn>
                <a:cxn ang="0">
                  <a:pos x="connsiteX14999" y="connsiteY14999"/>
                </a:cxn>
                <a:cxn ang="0">
                  <a:pos x="connsiteX15000" y="connsiteY15000"/>
                </a:cxn>
                <a:cxn ang="0">
                  <a:pos x="connsiteX15001" y="connsiteY15001"/>
                </a:cxn>
                <a:cxn ang="0">
                  <a:pos x="connsiteX15002" y="connsiteY15002"/>
                </a:cxn>
                <a:cxn ang="0">
                  <a:pos x="connsiteX15003" y="connsiteY15003"/>
                </a:cxn>
                <a:cxn ang="0">
                  <a:pos x="connsiteX15004" y="connsiteY15004"/>
                </a:cxn>
                <a:cxn ang="0">
                  <a:pos x="connsiteX15005" y="connsiteY15005"/>
                </a:cxn>
                <a:cxn ang="0">
                  <a:pos x="connsiteX15006" y="connsiteY15006"/>
                </a:cxn>
                <a:cxn ang="0">
                  <a:pos x="connsiteX15007" y="connsiteY15007"/>
                </a:cxn>
                <a:cxn ang="0">
                  <a:pos x="connsiteX15008" y="connsiteY15008"/>
                </a:cxn>
                <a:cxn ang="0">
                  <a:pos x="connsiteX15009" y="connsiteY15009"/>
                </a:cxn>
                <a:cxn ang="0">
                  <a:pos x="connsiteX15010" y="connsiteY15010"/>
                </a:cxn>
                <a:cxn ang="0">
                  <a:pos x="connsiteX15011" y="connsiteY15011"/>
                </a:cxn>
                <a:cxn ang="0">
                  <a:pos x="connsiteX15012" y="connsiteY15012"/>
                </a:cxn>
                <a:cxn ang="0">
                  <a:pos x="connsiteX15013" y="connsiteY15013"/>
                </a:cxn>
                <a:cxn ang="0">
                  <a:pos x="connsiteX15014" y="connsiteY15014"/>
                </a:cxn>
                <a:cxn ang="0">
                  <a:pos x="connsiteX15015" y="connsiteY15015"/>
                </a:cxn>
                <a:cxn ang="0">
                  <a:pos x="connsiteX15016" y="connsiteY15016"/>
                </a:cxn>
                <a:cxn ang="0">
                  <a:pos x="connsiteX15017" y="connsiteY15017"/>
                </a:cxn>
                <a:cxn ang="0">
                  <a:pos x="connsiteX15018" y="connsiteY15018"/>
                </a:cxn>
                <a:cxn ang="0">
                  <a:pos x="connsiteX15019" y="connsiteY15019"/>
                </a:cxn>
                <a:cxn ang="0">
                  <a:pos x="connsiteX15020" y="connsiteY15020"/>
                </a:cxn>
                <a:cxn ang="0">
                  <a:pos x="connsiteX15021" y="connsiteY15021"/>
                </a:cxn>
                <a:cxn ang="0">
                  <a:pos x="connsiteX15022" y="connsiteY15022"/>
                </a:cxn>
                <a:cxn ang="0">
                  <a:pos x="connsiteX15023" y="connsiteY15023"/>
                </a:cxn>
                <a:cxn ang="0">
                  <a:pos x="connsiteX15024" y="connsiteY15024"/>
                </a:cxn>
                <a:cxn ang="0">
                  <a:pos x="connsiteX15025" y="connsiteY15025"/>
                </a:cxn>
                <a:cxn ang="0">
                  <a:pos x="connsiteX15026" y="connsiteY15026"/>
                </a:cxn>
                <a:cxn ang="0">
                  <a:pos x="connsiteX15027" y="connsiteY15027"/>
                </a:cxn>
                <a:cxn ang="0">
                  <a:pos x="connsiteX15028" y="connsiteY15028"/>
                </a:cxn>
                <a:cxn ang="0">
                  <a:pos x="connsiteX15029" y="connsiteY15029"/>
                </a:cxn>
                <a:cxn ang="0">
                  <a:pos x="connsiteX15030" y="connsiteY15030"/>
                </a:cxn>
                <a:cxn ang="0">
                  <a:pos x="connsiteX15031" y="connsiteY15031"/>
                </a:cxn>
                <a:cxn ang="0">
                  <a:pos x="connsiteX15032" y="connsiteY15032"/>
                </a:cxn>
                <a:cxn ang="0">
                  <a:pos x="connsiteX15033" y="connsiteY15033"/>
                </a:cxn>
                <a:cxn ang="0">
                  <a:pos x="connsiteX15034" y="connsiteY15034"/>
                </a:cxn>
                <a:cxn ang="0">
                  <a:pos x="connsiteX15035" y="connsiteY15035"/>
                </a:cxn>
                <a:cxn ang="0">
                  <a:pos x="connsiteX15036" y="connsiteY15036"/>
                </a:cxn>
                <a:cxn ang="0">
                  <a:pos x="connsiteX15037" y="connsiteY15037"/>
                </a:cxn>
                <a:cxn ang="0">
                  <a:pos x="connsiteX15038" y="connsiteY15038"/>
                </a:cxn>
                <a:cxn ang="0">
                  <a:pos x="connsiteX15039" y="connsiteY15039"/>
                </a:cxn>
                <a:cxn ang="0">
                  <a:pos x="connsiteX15040" y="connsiteY15040"/>
                </a:cxn>
                <a:cxn ang="0">
                  <a:pos x="connsiteX15041" y="connsiteY15041"/>
                </a:cxn>
                <a:cxn ang="0">
                  <a:pos x="connsiteX15042" y="connsiteY15042"/>
                </a:cxn>
                <a:cxn ang="0">
                  <a:pos x="connsiteX15043" y="connsiteY15043"/>
                </a:cxn>
                <a:cxn ang="0">
                  <a:pos x="connsiteX15044" y="connsiteY15044"/>
                </a:cxn>
                <a:cxn ang="0">
                  <a:pos x="connsiteX15045" y="connsiteY15045"/>
                </a:cxn>
                <a:cxn ang="0">
                  <a:pos x="connsiteX15046" y="connsiteY15046"/>
                </a:cxn>
                <a:cxn ang="0">
                  <a:pos x="connsiteX15047" y="connsiteY15047"/>
                </a:cxn>
                <a:cxn ang="0">
                  <a:pos x="connsiteX15048" y="connsiteY15048"/>
                </a:cxn>
                <a:cxn ang="0">
                  <a:pos x="connsiteX15049" y="connsiteY15049"/>
                </a:cxn>
                <a:cxn ang="0">
                  <a:pos x="connsiteX15050" y="connsiteY15050"/>
                </a:cxn>
                <a:cxn ang="0">
                  <a:pos x="connsiteX15051" y="connsiteY15051"/>
                </a:cxn>
                <a:cxn ang="0">
                  <a:pos x="connsiteX15052" y="connsiteY15052"/>
                </a:cxn>
                <a:cxn ang="0">
                  <a:pos x="connsiteX15053" y="connsiteY15053"/>
                </a:cxn>
                <a:cxn ang="0">
                  <a:pos x="connsiteX15054" y="connsiteY15054"/>
                </a:cxn>
                <a:cxn ang="0">
                  <a:pos x="connsiteX15055" y="connsiteY15055"/>
                </a:cxn>
                <a:cxn ang="0">
                  <a:pos x="connsiteX15056" y="connsiteY15056"/>
                </a:cxn>
                <a:cxn ang="0">
                  <a:pos x="connsiteX15057" y="connsiteY15057"/>
                </a:cxn>
                <a:cxn ang="0">
                  <a:pos x="connsiteX15058" y="connsiteY15058"/>
                </a:cxn>
                <a:cxn ang="0">
                  <a:pos x="connsiteX15059" y="connsiteY15059"/>
                </a:cxn>
                <a:cxn ang="0">
                  <a:pos x="connsiteX15060" y="connsiteY15060"/>
                </a:cxn>
                <a:cxn ang="0">
                  <a:pos x="connsiteX15061" y="connsiteY15061"/>
                </a:cxn>
                <a:cxn ang="0">
                  <a:pos x="connsiteX15062" y="connsiteY15062"/>
                </a:cxn>
                <a:cxn ang="0">
                  <a:pos x="connsiteX15063" y="connsiteY15063"/>
                </a:cxn>
                <a:cxn ang="0">
                  <a:pos x="connsiteX15064" y="connsiteY15064"/>
                </a:cxn>
                <a:cxn ang="0">
                  <a:pos x="connsiteX15065" y="connsiteY15065"/>
                </a:cxn>
                <a:cxn ang="0">
                  <a:pos x="connsiteX15066" y="connsiteY15066"/>
                </a:cxn>
                <a:cxn ang="0">
                  <a:pos x="connsiteX15067" y="connsiteY15067"/>
                </a:cxn>
                <a:cxn ang="0">
                  <a:pos x="connsiteX15068" y="connsiteY15068"/>
                </a:cxn>
                <a:cxn ang="0">
                  <a:pos x="connsiteX15069" y="connsiteY15069"/>
                </a:cxn>
                <a:cxn ang="0">
                  <a:pos x="connsiteX15070" y="connsiteY15070"/>
                </a:cxn>
                <a:cxn ang="0">
                  <a:pos x="connsiteX15071" y="connsiteY15071"/>
                </a:cxn>
                <a:cxn ang="0">
                  <a:pos x="connsiteX15072" y="connsiteY15072"/>
                </a:cxn>
                <a:cxn ang="0">
                  <a:pos x="connsiteX15073" y="connsiteY15073"/>
                </a:cxn>
                <a:cxn ang="0">
                  <a:pos x="connsiteX15074" y="connsiteY15074"/>
                </a:cxn>
                <a:cxn ang="0">
                  <a:pos x="connsiteX15075" y="connsiteY15075"/>
                </a:cxn>
                <a:cxn ang="0">
                  <a:pos x="connsiteX15076" y="connsiteY15076"/>
                </a:cxn>
                <a:cxn ang="0">
                  <a:pos x="connsiteX15077" y="connsiteY15077"/>
                </a:cxn>
                <a:cxn ang="0">
                  <a:pos x="connsiteX15078" y="connsiteY15078"/>
                </a:cxn>
                <a:cxn ang="0">
                  <a:pos x="connsiteX15079" y="connsiteY15079"/>
                </a:cxn>
                <a:cxn ang="0">
                  <a:pos x="connsiteX15080" y="connsiteY15080"/>
                </a:cxn>
                <a:cxn ang="0">
                  <a:pos x="connsiteX15081" y="connsiteY15081"/>
                </a:cxn>
                <a:cxn ang="0">
                  <a:pos x="connsiteX15082" y="connsiteY15082"/>
                </a:cxn>
                <a:cxn ang="0">
                  <a:pos x="connsiteX15083" y="connsiteY15083"/>
                </a:cxn>
                <a:cxn ang="0">
                  <a:pos x="connsiteX15084" y="connsiteY15084"/>
                </a:cxn>
                <a:cxn ang="0">
                  <a:pos x="connsiteX15085" y="connsiteY15085"/>
                </a:cxn>
                <a:cxn ang="0">
                  <a:pos x="connsiteX15086" y="connsiteY15086"/>
                </a:cxn>
                <a:cxn ang="0">
                  <a:pos x="connsiteX15087" y="connsiteY15087"/>
                </a:cxn>
                <a:cxn ang="0">
                  <a:pos x="connsiteX15088" y="connsiteY15088"/>
                </a:cxn>
                <a:cxn ang="0">
                  <a:pos x="connsiteX15089" y="connsiteY15089"/>
                </a:cxn>
                <a:cxn ang="0">
                  <a:pos x="connsiteX15090" y="connsiteY15090"/>
                </a:cxn>
                <a:cxn ang="0">
                  <a:pos x="connsiteX15091" y="connsiteY15091"/>
                </a:cxn>
                <a:cxn ang="0">
                  <a:pos x="connsiteX15092" y="connsiteY15092"/>
                </a:cxn>
                <a:cxn ang="0">
                  <a:pos x="connsiteX15093" y="connsiteY15093"/>
                </a:cxn>
                <a:cxn ang="0">
                  <a:pos x="connsiteX15094" y="connsiteY15094"/>
                </a:cxn>
                <a:cxn ang="0">
                  <a:pos x="connsiteX15095" y="connsiteY15095"/>
                </a:cxn>
                <a:cxn ang="0">
                  <a:pos x="connsiteX15096" y="connsiteY15096"/>
                </a:cxn>
                <a:cxn ang="0">
                  <a:pos x="connsiteX15097" y="connsiteY15097"/>
                </a:cxn>
                <a:cxn ang="0">
                  <a:pos x="connsiteX15098" y="connsiteY15098"/>
                </a:cxn>
                <a:cxn ang="0">
                  <a:pos x="connsiteX15099" y="connsiteY15099"/>
                </a:cxn>
                <a:cxn ang="0">
                  <a:pos x="connsiteX15100" y="connsiteY15100"/>
                </a:cxn>
                <a:cxn ang="0">
                  <a:pos x="connsiteX15101" y="connsiteY15101"/>
                </a:cxn>
                <a:cxn ang="0">
                  <a:pos x="connsiteX15102" y="connsiteY15102"/>
                </a:cxn>
                <a:cxn ang="0">
                  <a:pos x="connsiteX15103" y="connsiteY15103"/>
                </a:cxn>
                <a:cxn ang="0">
                  <a:pos x="connsiteX15104" y="connsiteY15104"/>
                </a:cxn>
                <a:cxn ang="0">
                  <a:pos x="connsiteX15105" y="connsiteY15105"/>
                </a:cxn>
                <a:cxn ang="0">
                  <a:pos x="connsiteX15106" y="connsiteY15106"/>
                </a:cxn>
                <a:cxn ang="0">
                  <a:pos x="connsiteX15107" y="connsiteY15107"/>
                </a:cxn>
                <a:cxn ang="0">
                  <a:pos x="connsiteX15108" y="connsiteY15108"/>
                </a:cxn>
                <a:cxn ang="0">
                  <a:pos x="connsiteX15109" y="connsiteY15109"/>
                </a:cxn>
                <a:cxn ang="0">
                  <a:pos x="connsiteX15110" y="connsiteY15110"/>
                </a:cxn>
                <a:cxn ang="0">
                  <a:pos x="connsiteX15111" y="connsiteY15111"/>
                </a:cxn>
                <a:cxn ang="0">
                  <a:pos x="connsiteX15112" y="connsiteY15112"/>
                </a:cxn>
                <a:cxn ang="0">
                  <a:pos x="connsiteX15113" y="connsiteY15113"/>
                </a:cxn>
                <a:cxn ang="0">
                  <a:pos x="connsiteX15114" y="connsiteY15114"/>
                </a:cxn>
                <a:cxn ang="0">
                  <a:pos x="connsiteX15115" y="connsiteY15115"/>
                </a:cxn>
                <a:cxn ang="0">
                  <a:pos x="connsiteX15116" y="connsiteY15116"/>
                </a:cxn>
                <a:cxn ang="0">
                  <a:pos x="connsiteX15117" y="connsiteY15117"/>
                </a:cxn>
                <a:cxn ang="0">
                  <a:pos x="connsiteX15118" y="connsiteY15118"/>
                </a:cxn>
                <a:cxn ang="0">
                  <a:pos x="connsiteX15119" y="connsiteY15119"/>
                </a:cxn>
                <a:cxn ang="0">
                  <a:pos x="connsiteX15120" y="connsiteY15120"/>
                </a:cxn>
                <a:cxn ang="0">
                  <a:pos x="connsiteX15121" y="connsiteY15121"/>
                </a:cxn>
                <a:cxn ang="0">
                  <a:pos x="connsiteX15122" y="connsiteY15122"/>
                </a:cxn>
                <a:cxn ang="0">
                  <a:pos x="connsiteX15123" y="connsiteY15123"/>
                </a:cxn>
                <a:cxn ang="0">
                  <a:pos x="connsiteX15124" y="connsiteY15124"/>
                </a:cxn>
                <a:cxn ang="0">
                  <a:pos x="connsiteX15125" y="connsiteY15125"/>
                </a:cxn>
                <a:cxn ang="0">
                  <a:pos x="connsiteX15126" y="connsiteY15126"/>
                </a:cxn>
                <a:cxn ang="0">
                  <a:pos x="connsiteX15127" y="connsiteY15127"/>
                </a:cxn>
                <a:cxn ang="0">
                  <a:pos x="connsiteX15128" y="connsiteY15128"/>
                </a:cxn>
                <a:cxn ang="0">
                  <a:pos x="connsiteX15129" y="connsiteY15129"/>
                </a:cxn>
                <a:cxn ang="0">
                  <a:pos x="connsiteX15130" y="connsiteY15130"/>
                </a:cxn>
                <a:cxn ang="0">
                  <a:pos x="connsiteX15131" y="connsiteY15131"/>
                </a:cxn>
                <a:cxn ang="0">
                  <a:pos x="connsiteX15132" y="connsiteY15132"/>
                </a:cxn>
                <a:cxn ang="0">
                  <a:pos x="connsiteX15133" y="connsiteY15133"/>
                </a:cxn>
                <a:cxn ang="0">
                  <a:pos x="connsiteX15134" y="connsiteY15134"/>
                </a:cxn>
                <a:cxn ang="0">
                  <a:pos x="connsiteX15135" y="connsiteY15135"/>
                </a:cxn>
                <a:cxn ang="0">
                  <a:pos x="connsiteX15136" y="connsiteY15136"/>
                </a:cxn>
                <a:cxn ang="0">
                  <a:pos x="connsiteX15137" y="connsiteY15137"/>
                </a:cxn>
                <a:cxn ang="0">
                  <a:pos x="connsiteX15138" y="connsiteY15138"/>
                </a:cxn>
                <a:cxn ang="0">
                  <a:pos x="connsiteX15139" y="connsiteY15139"/>
                </a:cxn>
                <a:cxn ang="0">
                  <a:pos x="connsiteX15140" y="connsiteY15140"/>
                </a:cxn>
                <a:cxn ang="0">
                  <a:pos x="connsiteX15141" y="connsiteY15141"/>
                </a:cxn>
                <a:cxn ang="0">
                  <a:pos x="connsiteX15142" y="connsiteY15142"/>
                </a:cxn>
                <a:cxn ang="0">
                  <a:pos x="connsiteX15143" y="connsiteY15143"/>
                </a:cxn>
                <a:cxn ang="0">
                  <a:pos x="connsiteX15144" y="connsiteY15144"/>
                </a:cxn>
                <a:cxn ang="0">
                  <a:pos x="connsiteX15145" y="connsiteY15145"/>
                </a:cxn>
                <a:cxn ang="0">
                  <a:pos x="connsiteX15146" y="connsiteY15146"/>
                </a:cxn>
                <a:cxn ang="0">
                  <a:pos x="connsiteX15147" y="connsiteY15147"/>
                </a:cxn>
                <a:cxn ang="0">
                  <a:pos x="connsiteX15148" y="connsiteY15148"/>
                </a:cxn>
                <a:cxn ang="0">
                  <a:pos x="connsiteX15149" y="connsiteY15149"/>
                </a:cxn>
                <a:cxn ang="0">
                  <a:pos x="connsiteX15150" y="connsiteY15150"/>
                </a:cxn>
                <a:cxn ang="0">
                  <a:pos x="connsiteX15151" y="connsiteY15151"/>
                </a:cxn>
                <a:cxn ang="0">
                  <a:pos x="connsiteX15152" y="connsiteY15152"/>
                </a:cxn>
                <a:cxn ang="0">
                  <a:pos x="connsiteX15153" y="connsiteY15153"/>
                </a:cxn>
                <a:cxn ang="0">
                  <a:pos x="connsiteX15154" y="connsiteY15154"/>
                </a:cxn>
                <a:cxn ang="0">
                  <a:pos x="connsiteX15155" y="connsiteY15155"/>
                </a:cxn>
                <a:cxn ang="0">
                  <a:pos x="connsiteX15156" y="connsiteY15156"/>
                </a:cxn>
                <a:cxn ang="0">
                  <a:pos x="connsiteX15157" y="connsiteY15157"/>
                </a:cxn>
                <a:cxn ang="0">
                  <a:pos x="connsiteX15158" y="connsiteY15158"/>
                </a:cxn>
                <a:cxn ang="0">
                  <a:pos x="connsiteX15159" y="connsiteY15159"/>
                </a:cxn>
                <a:cxn ang="0">
                  <a:pos x="connsiteX15160" y="connsiteY15160"/>
                </a:cxn>
                <a:cxn ang="0">
                  <a:pos x="connsiteX15161" y="connsiteY15161"/>
                </a:cxn>
                <a:cxn ang="0">
                  <a:pos x="connsiteX15162" y="connsiteY15162"/>
                </a:cxn>
                <a:cxn ang="0">
                  <a:pos x="connsiteX15163" y="connsiteY15163"/>
                </a:cxn>
                <a:cxn ang="0">
                  <a:pos x="connsiteX15164" y="connsiteY15164"/>
                </a:cxn>
                <a:cxn ang="0">
                  <a:pos x="connsiteX15165" y="connsiteY15165"/>
                </a:cxn>
                <a:cxn ang="0">
                  <a:pos x="connsiteX15166" y="connsiteY15166"/>
                </a:cxn>
                <a:cxn ang="0">
                  <a:pos x="connsiteX15167" y="connsiteY15167"/>
                </a:cxn>
                <a:cxn ang="0">
                  <a:pos x="connsiteX15168" y="connsiteY15168"/>
                </a:cxn>
                <a:cxn ang="0">
                  <a:pos x="connsiteX15169" y="connsiteY15169"/>
                </a:cxn>
                <a:cxn ang="0">
                  <a:pos x="connsiteX15170" y="connsiteY15170"/>
                </a:cxn>
                <a:cxn ang="0">
                  <a:pos x="connsiteX15171" y="connsiteY15171"/>
                </a:cxn>
                <a:cxn ang="0">
                  <a:pos x="connsiteX15172" y="connsiteY15172"/>
                </a:cxn>
                <a:cxn ang="0">
                  <a:pos x="connsiteX15173" y="connsiteY15173"/>
                </a:cxn>
                <a:cxn ang="0">
                  <a:pos x="connsiteX15174" y="connsiteY15174"/>
                </a:cxn>
                <a:cxn ang="0">
                  <a:pos x="connsiteX15175" y="connsiteY15175"/>
                </a:cxn>
                <a:cxn ang="0">
                  <a:pos x="connsiteX15176" y="connsiteY15176"/>
                </a:cxn>
                <a:cxn ang="0">
                  <a:pos x="connsiteX15177" y="connsiteY15177"/>
                </a:cxn>
                <a:cxn ang="0">
                  <a:pos x="connsiteX15178" y="connsiteY15178"/>
                </a:cxn>
                <a:cxn ang="0">
                  <a:pos x="connsiteX15179" y="connsiteY15179"/>
                </a:cxn>
                <a:cxn ang="0">
                  <a:pos x="connsiteX15180" y="connsiteY15180"/>
                </a:cxn>
                <a:cxn ang="0">
                  <a:pos x="connsiteX15181" y="connsiteY15181"/>
                </a:cxn>
                <a:cxn ang="0">
                  <a:pos x="connsiteX15182" y="connsiteY15182"/>
                </a:cxn>
                <a:cxn ang="0">
                  <a:pos x="connsiteX15183" y="connsiteY15183"/>
                </a:cxn>
                <a:cxn ang="0">
                  <a:pos x="connsiteX15184" y="connsiteY15184"/>
                </a:cxn>
                <a:cxn ang="0">
                  <a:pos x="connsiteX15185" y="connsiteY15185"/>
                </a:cxn>
                <a:cxn ang="0">
                  <a:pos x="connsiteX15186" y="connsiteY15186"/>
                </a:cxn>
                <a:cxn ang="0">
                  <a:pos x="connsiteX15187" y="connsiteY15187"/>
                </a:cxn>
                <a:cxn ang="0">
                  <a:pos x="connsiteX15188" y="connsiteY15188"/>
                </a:cxn>
                <a:cxn ang="0">
                  <a:pos x="connsiteX15189" y="connsiteY15189"/>
                </a:cxn>
                <a:cxn ang="0">
                  <a:pos x="connsiteX15190" y="connsiteY15190"/>
                </a:cxn>
                <a:cxn ang="0">
                  <a:pos x="connsiteX15191" y="connsiteY15191"/>
                </a:cxn>
                <a:cxn ang="0">
                  <a:pos x="connsiteX15192" y="connsiteY15192"/>
                </a:cxn>
                <a:cxn ang="0">
                  <a:pos x="connsiteX15193" y="connsiteY15193"/>
                </a:cxn>
                <a:cxn ang="0">
                  <a:pos x="connsiteX15194" y="connsiteY15194"/>
                </a:cxn>
                <a:cxn ang="0">
                  <a:pos x="connsiteX15195" y="connsiteY15195"/>
                </a:cxn>
                <a:cxn ang="0">
                  <a:pos x="connsiteX15196" y="connsiteY15196"/>
                </a:cxn>
                <a:cxn ang="0">
                  <a:pos x="connsiteX15197" y="connsiteY15197"/>
                </a:cxn>
                <a:cxn ang="0">
                  <a:pos x="connsiteX15198" y="connsiteY15198"/>
                </a:cxn>
                <a:cxn ang="0">
                  <a:pos x="connsiteX15199" y="connsiteY15199"/>
                </a:cxn>
                <a:cxn ang="0">
                  <a:pos x="connsiteX15200" y="connsiteY15200"/>
                </a:cxn>
                <a:cxn ang="0">
                  <a:pos x="connsiteX15201" y="connsiteY15201"/>
                </a:cxn>
                <a:cxn ang="0">
                  <a:pos x="connsiteX15202" y="connsiteY15202"/>
                </a:cxn>
                <a:cxn ang="0">
                  <a:pos x="connsiteX15203" y="connsiteY15203"/>
                </a:cxn>
                <a:cxn ang="0">
                  <a:pos x="connsiteX15204" y="connsiteY15204"/>
                </a:cxn>
                <a:cxn ang="0">
                  <a:pos x="connsiteX15205" y="connsiteY15205"/>
                </a:cxn>
                <a:cxn ang="0">
                  <a:pos x="connsiteX15206" y="connsiteY15206"/>
                </a:cxn>
                <a:cxn ang="0">
                  <a:pos x="connsiteX15207" y="connsiteY15207"/>
                </a:cxn>
                <a:cxn ang="0">
                  <a:pos x="connsiteX15208" y="connsiteY15208"/>
                </a:cxn>
                <a:cxn ang="0">
                  <a:pos x="connsiteX15209" y="connsiteY15209"/>
                </a:cxn>
                <a:cxn ang="0">
                  <a:pos x="connsiteX15210" y="connsiteY15210"/>
                </a:cxn>
                <a:cxn ang="0">
                  <a:pos x="connsiteX15211" y="connsiteY15211"/>
                </a:cxn>
                <a:cxn ang="0">
                  <a:pos x="connsiteX15212" y="connsiteY15212"/>
                </a:cxn>
                <a:cxn ang="0">
                  <a:pos x="connsiteX15213" y="connsiteY15213"/>
                </a:cxn>
                <a:cxn ang="0">
                  <a:pos x="connsiteX15214" y="connsiteY15214"/>
                </a:cxn>
                <a:cxn ang="0">
                  <a:pos x="connsiteX15215" y="connsiteY15215"/>
                </a:cxn>
                <a:cxn ang="0">
                  <a:pos x="connsiteX15216" y="connsiteY15216"/>
                </a:cxn>
                <a:cxn ang="0">
                  <a:pos x="connsiteX15217" y="connsiteY15217"/>
                </a:cxn>
                <a:cxn ang="0">
                  <a:pos x="connsiteX15218" y="connsiteY15218"/>
                </a:cxn>
                <a:cxn ang="0">
                  <a:pos x="connsiteX15219" y="connsiteY15219"/>
                </a:cxn>
                <a:cxn ang="0">
                  <a:pos x="connsiteX15220" y="connsiteY15220"/>
                </a:cxn>
                <a:cxn ang="0">
                  <a:pos x="connsiteX15221" y="connsiteY15221"/>
                </a:cxn>
                <a:cxn ang="0">
                  <a:pos x="connsiteX15222" y="connsiteY15222"/>
                </a:cxn>
                <a:cxn ang="0">
                  <a:pos x="connsiteX15223" y="connsiteY15223"/>
                </a:cxn>
                <a:cxn ang="0">
                  <a:pos x="connsiteX15224" y="connsiteY15224"/>
                </a:cxn>
                <a:cxn ang="0">
                  <a:pos x="connsiteX15225" y="connsiteY15225"/>
                </a:cxn>
                <a:cxn ang="0">
                  <a:pos x="connsiteX15226" y="connsiteY15226"/>
                </a:cxn>
                <a:cxn ang="0">
                  <a:pos x="connsiteX15227" y="connsiteY15227"/>
                </a:cxn>
                <a:cxn ang="0">
                  <a:pos x="connsiteX15228" y="connsiteY15228"/>
                </a:cxn>
                <a:cxn ang="0">
                  <a:pos x="connsiteX15229" y="connsiteY15229"/>
                </a:cxn>
                <a:cxn ang="0">
                  <a:pos x="connsiteX15230" y="connsiteY15230"/>
                </a:cxn>
                <a:cxn ang="0">
                  <a:pos x="connsiteX15231" y="connsiteY15231"/>
                </a:cxn>
                <a:cxn ang="0">
                  <a:pos x="connsiteX15232" y="connsiteY15232"/>
                </a:cxn>
                <a:cxn ang="0">
                  <a:pos x="connsiteX15233" y="connsiteY15233"/>
                </a:cxn>
                <a:cxn ang="0">
                  <a:pos x="connsiteX15234" y="connsiteY15234"/>
                </a:cxn>
                <a:cxn ang="0">
                  <a:pos x="connsiteX15235" y="connsiteY15235"/>
                </a:cxn>
                <a:cxn ang="0">
                  <a:pos x="connsiteX15236" y="connsiteY15236"/>
                </a:cxn>
                <a:cxn ang="0">
                  <a:pos x="connsiteX15237" y="connsiteY15237"/>
                </a:cxn>
                <a:cxn ang="0">
                  <a:pos x="connsiteX15238" y="connsiteY15238"/>
                </a:cxn>
                <a:cxn ang="0">
                  <a:pos x="connsiteX15239" y="connsiteY15239"/>
                </a:cxn>
                <a:cxn ang="0">
                  <a:pos x="connsiteX15240" y="connsiteY15240"/>
                </a:cxn>
                <a:cxn ang="0">
                  <a:pos x="connsiteX15241" y="connsiteY15241"/>
                </a:cxn>
                <a:cxn ang="0">
                  <a:pos x="connsiteX15242" y="connsiteY15242"/>
                </a:cxn>
                <a:cxn ang="0">
                  <a:pos x="connsiteX15243" y="connsiteY15243"/>
                </a:cxn>
                <a:cxn ang="0">
                  <a:pos x="connsiteX15244" y="connsiteY15244"/>
                </a:cxn>
                <a:cxn ang="0">
                  <a:pos x="connsiteX15245" y="connsiteY15245"/>
                </a:cxn>
                <a:cxn ang="0">
                  <a:pos x="connsiteX15246" y="connsiteY15246"/>
                </a:cxn>
                <a:cxn ang="0">
                  <a:pos x="connsiteX15247" y="connsiteY15247"/>
                </a:cxn>
                <a:cxn ang="0">
                  <a:pos x="connsiteX15248" y="connsiteY15248"/>
                </a:cxn>
                <a:cxn ang="0">
                  <a:pos x="connsiteX15249" y="connsiteY15249"/>
                </a:cxn>
                <a:cxn ang="0">
                  <a:pos x="connsiteX15250" y="connsiteY15250"/>
                </a:cxn>
                <a:cxn ang="0">
                  <a:pos x="connsiteX15251" y="connsiteY15251"/>
                </a:cxn>
                <a:cxn ang="0">
                  <a:pos x="connsiteX15252" y="connsiteY15252"/>
                </a:cxn>
                <a:cxn ang="0">
                  <a:pos x="connsiteX15253" y="connsiteY15253"/>
                </a:cxn>
                <a:cxn ang="0">
                  <a:pos x="connsiteX15254" y="connsiteY15254"/>
                </a:cxn>
                <a:cxn ang="0">
                  <a:pos x="connsiteX15255" y="connsiteY15255"/>
                </a:cxn>
                <a:cxn ang="0">
                  <a:pos x="connsiteX15256" y="connsiteY15256"/>
                </a:cxn>
                <a:cxn ang="0">
                  <a:pos x="connsiteX15257" y="connsiteY15257"/>
                </a:cxn>
                <a:cxn ang="0">
                  <a:pos x="connsiteX15258" y="connsiteY15258"/>
                </a:cxn>
                <a:cxn ang="0">
                  <a:pos x="connsiteX15259" y="connsiteY15259"/>
                </a:cxn>
                <a:cxn ang="0">
                  <a:pos x="connsiteX15260" y="connsiteY15260"/>
                </a:cxn>
                <a:cxn ang="0">
                  <a:pos x="connsiteX15261" y="connsiteY15261"/>
                </a:cxn>
                <a:cxn ang="0">
                  <a:pos x="connsiteX15262" y="connsiteY15262"/>
                </a:cxn>
                <a:cxn ang="0">
                  <a:pos x="connsiteX15263" y="connsiteY15263"/>
                </a:cxn>
                <a:cxn ang="0">
                  <a:pos x="connsiteX15264" y="connsiteY15264"/>
                </a:cxn>
                <a:cxn ang="0">
                  <a:pos x="connsiteX15265" y="connsiteY15265"/>
                </a:cxn>
                <a:cxn ang="0">
                  <a:pos x="connsiteX15266" y="connsiteY15266"/>
                </a:cxn>
                <a:cxn ang="0">
                  <a:pos x="connsiteX15267" y="connsiteY15267"/>
                </a:cxn>
                <a:cxn ang="0">
                  <a:pos x="connsiteX15268" y="connsiteY15268"/>
                </a:cxn>
                <a:cxn ang="0">
                  <a:pos x="connsiteX15269" y="connsiteY15269"/>
                </a:cxn>
                <a:cxn ang="0">
                  <a:pos x="connsiteX15270" y="connsiteY15270"/>
                </a:cxn>
                <a:cxn ang="0">
                  <a:pos x="connsiteX15271" y="connsiteY15271"/>
                </a:cxn>
                <a:cxn ang="0">
                  <a:pos x="connsiteX15272" y="connsiteY15272"/>
                </a:cxn>
                <a:cxn ang="0">
                  <a:pos x="connsiteX15273" y="connsiteY15273"/>
                </a:cxn>
                <a:cxn ang="0">
                  <a:pos x="connsiteX15274" y="connsiteY15274"/>
                </a:cxn>
                <a:cxn ang="0">
                  <a:pos x="connsiteX15275" y="connsiteY15275"/>
                </a:cxn>
                <a:cxn ang="0">
                  <a:pos x="connsiteX15276" y="connsiteY15276"/>
                </a:cxn>
                <a:cxn ang="0">
                  <a:pos x="connsiteX15277" y="connsiteY15277"/>
                </a:cxn>
                <a:cxn ang="0">
                  <a:pos x="connsiteX15278" y="connsiteY15278"/>
                </a:cxn>
                <a:cxn ang="0">
                  <a:pos x="connsiteX15279" y="connsiteY15279"/>
                </a:cxn>
                <a:cxn ang="0">
                  <a:pos x="connsiteX15280" y="connsiteY15280"/>
                </a:cxn>
                <a:cxn ang="0">
                  <a:pos x="connsiteX15281" y="connsiteY15281"/>
                </a:cxn>
                <a:cxn ang="0">
                  <a:pos x="connsiteX15282" y="connsiteY15282"/>
                </a:cxn>
                <a:cxn ang="0">
                  <a:pos x="connsiteX15283" y="connsiteY15283"/>
                </a:cxn>
                <a:cxn ang="0">
                  <a:pos x="connsiteX15284" y="connsiteY15284"/>
                </a:cxn>
                <a:cxn ang="0">
                  <a:pos x="connsiteX15285" y="connsiteY15285"/>
                </a:cxn>
                <a:cxn ang="0">
                  <a:pos x="connsiteX15286" y="connsiteY15286"/>
                </a:cxn>
                <a:cxn ang="0">
                  <a:pos x="connsiteX15287" y="connsiteY15287"/>
                </a:cxn>
                <a:cxn ang="0">
                  <a:pos x="connsiteX15288" y="connsiteY15288"/>
                </a:cxn>
                <a:cxn ang="0">
                  <a:pos x="connsiteX15289" y="connsiteY15289"/>
                </a:cxn>
                <a:cxn ang="0">
                  <a:pos x="connsiteX15290" y="connsiteY15290"/>
                </a:cxn>
                <a:cxn ang="0">
                  <a:pos x="connsiteX15291" y="connsiteY15291"/>
                </a:cxn>
                <a:cxn ang="0">
                  <a:pos x="connsiteX15292" y="connsiteY15292"/>
                </a:cxn>
                <a:cxn ang="0">
                  <a:pos x="connsiteX15293" y="connsiteY15293"/>
                </a:cxn>
                <a:cxn ang="0">
                  <a:pos x="connsiteX15294" y="connsiteY15294"/>
                </a:cxn>
                <a:cxn ang="0">
                  <a:pos x="connsiteX15295" y="connsiteY15295"/>
                </a:cxn>
                <a:cxn ang="0">
                  <a:pos x="connsiteX15296" y="connsiteY15296"/>
                </a:cxn>
                <a:cxn ang="0">
                  <a:pos x="connsiteX15297" y="connsiteY15297"/>
                </a:cxn>
                <a:cxn ang="0">
                  <a:pos x="connsiteX15298" y="connsiteY15298"/>
                </a:cxn>
                <a:cxn ang="0">
                  <a:pos x="connsiteX15299" y="connsiteY15299"/>
                </a:cxn>
                <a:cxn ang="0">
                  <a:pos x="connsiteX15300" y="connsiteY15300"/>
                </a:cxn>
                <a:cxn ang="0">
                  <a:pos x="connsiteX15301" y="connsiteY15301"/>
                </a:cxn>
                <a:cxn ang="0">
                  <a:pos x="connsiteX15302" y="connsiteY15302"/>
                </a:cxn>
                <a:cxn ang="0">
                  <a:pos x="connsiteX15303" y="connsiteY15303"/>
                </a:cxn>
                <a:cxn ang="0">
                  <a:pos x="connsiteX15304" y="connsiteY15304"/>
                </a:cxn>
                <a:cxn ang="0">
                  <a:pos x="connsiteX15305" y="connsiteY15305"/>
                </a:cxn>
                <a:cxn ang="0">
                  <a:pos x="connsiteX15306" y="connsiteY15306"/>
                </a:cxn>
                <a:cxn ang="0">
                  <a:pos x="connsiteX15307" y="connsiteY15307"/>
                </a:cxn>
                <a:cxn ang="0">
                  <a:pos x="connsiteX15308" y="connsiteY15308"/>
                </a:cxn>
                <a:cxn ang="0">
                  <a:pos x="connsiteX15309" y="connsiteY15309"/>
                </a:cxn>
                <a:cxn ang="0">
                  <a:pos x="connsiteX15310" y="connsiteY15310"/>
                </a:cxn>
                <a:cxn ang="0">
                  <a:pos x="connsiteX15311" y="connsiteY15311"/>
                </a:cxn>
                <a:cxn ang="0">
                  <a:pos x="connsiteX15312" y="connsiteY15312"/>
                </a:cxn>
                <a:cxn ang="0">
                  <a:pos x="connsiteX15313" y="connsiteY15313"/>
                </a:cxn>
                <a:cxn ang="0">
                  <a:pos x="connsiteX15314" y="connsiteY15314"/>
                </a:cxn>
                <a:cxn ang="0">
                  <a:pos x="connsiteX15315" y="connsiteY15315"/>
                </a:cxn>
                <a:cxn ang="0">
                  <a:pos x="connsiteX15316" y="connsiteY15316"/>
                </a:cxn>
                <a:cxn ang="0">
                  <a:pos x="connsiteX15317" y="connsiteY15317"/>
                </a:cxn>
                <a:cxn ang="0">
                  <a:pos x="connsiteX15318" y="connsiteY15318"/>
                </a:cxn>
                <a:cxn ang="0">
                  <a:pos x="connsiteX15319" y="connsiteY15319"/>
                </a:cxn>
                <a:cxn ang="0">
                  <a:pos x="connsiteX15320" y="connsiteY15320"/>
                </a:cxn>
                <a:cxn ang="0">
                  <a:pos x="connsiteX15321" y="connsiteY15321"/>
                </a:cxn>
                <a:cxn ang="0">
                  <a:pos x="connsiteX15322" y="connsiteY15322"/>
                </a:cxn>
                <a:cxn ang="0">
                  <a:pos x="connsiteX15323" y="connsiteY15323"/>
                </a:cxn>
                <a:cxn ang="0">
                  <a:pos x="connsiteX15324" y="connsiteY15324"/>
                </a:cxn>
                <a:cxn ang="0">
                  <a:pos x="connsiteX15325" y="connsiteY15325"/>
                </a:cxn>
                <a:cxn ang="0">
                  <a:pos x="connsiteX15326" y="connsiteY15326"/>
                </a:cxn>
                <a:cxn ang="0">
                  <a:pos x="connsiteX15327" y="connsiteY15327"/>
                </a:cxn>
                <a:cxn ang="0">
                  <a:pos x="connsiteX15328" y="connsiteY15328"/>
                </a:cxn>
                <a:cxn ang="0">
                  <a:pos x="connsiteX15329" y="connsiteY15329"/>
                </a:cxn>
                <a:cxn ang="0">
                  <a:pos x="connsiteX15330" y="connsiteY15330"/>
                </a:cxn>
                <a:cxn ang="0">
                  <a:pos x="connsiteX15331" y="connsiteY15331"/>
                </a:cxn>
                <a:cxn ang="0">
                  <a:pos x="connsiteX15332" y="connsiteY15332"/>
                </a:cxn>
                <a:cxn ang="0">
                  <a:pos x="connsiteX15333" y="connsiteY15333"/>
                </a:cxn>
                <a:cxn ang="0">
                  <a:pos x="connsiteX15334" y="connsiteY15334"/>
                </a:cxn>
                <a:cxn ang="0">
                  <a:pos x="connsiteX15335" y="connsiteY15335"/>
                </a:cxn>
                <a:cxn ang="0">
                  <a:pos x="connsiteX15336" y="connsiteY15336"/>
                </a:cxn>
                <a:cxn ang="0">
                  <a:pos x="connsiteX15337" y="connsiteY15337"/>
                </a:cxn>
                <a:cxn ang="0">
                  <a:pos x="connsiteX15338" y="connsiteY15338"/>
                </a:cxn>
                <a:cxn ang="0">
                  <a:pos x="connsiteX15339" y="connsiteY15339"/>
                </a:cxn>
                <a:cxn ang="0">
                  <a:pos x="connsiteX15340" y="connsiteY15340"/>
                </a:cxn>
                <a:cxn ang="0">
                  <a:pos x="connsiteX15341" y="connsiteY15341"/>
                </a:cxn>
                <a:cxn ang="0">
                  <a:pos x="connsiteX15342" y="connsiteY15342"/>
                </a:cxn>
                <a:cxn ang="0">
                  <a:pos x="connsiteX15343" y="connsiteY15343"/>
                </a:cxn>
                <a:cxn ang="0">
                  <a:pos x="connsiteX15344" y="connsiteY15344"/>
                </a:cxn>
                <a:cxn ang="0">
                  <a:pos x="connsiteX15345" y="connsiteY15345"/>
                </a:cxn>
                <a:cxn ang="0">
                  <a:pos x="connsiteX15346" y="connsiteY15346"/>
                </a:cxn>
                <a:cxn ang="0">
                  <a:pos x="connsiteX15347" y="connsiteY15347"/>
                </a:cxn>
                <a:cxn ang="0">
                  <a:pos x="connsiteX15348" y="connsiteY15348"/>
                </a:cxn>
                <a:cxn ang="0">
                  <a:pos x="connsiteX15349" y="connsiteY15349"/>
                </a:cxn>
                <a:cxn ang="0">
                  <a:pos x="connsiteX15350" y="connsiteY15350"/>
                </a:cxn>
                <a:cxn ang="0">
                  <a:pos x="connsiteX15351" y="connsiteY15351"/>
                </a:cxn>
                <a:cxn ang="0">
                  <a:pos x="connsiteX15352" y="connsiteY15352"/>
                </a:cxn>
                <a:cxn ang="0">
                  <a:pos x="connsiteX15353" y="connsiteY15353"/>
                </a:cxn>
                <a:cxn ang="0">
                  <a:pos x="connsiteX15354" y="connsiteY15354"/>
                </a:cxn>
                <a:cxn ang="0">
                  <a:pos x="connsiteX15355" y="connsiteY15355"/>
                </a:cxn>
                <a:cxn ang="0">
                  <a:pos x="connsiteX15356" y="connsiteY15356"/>
                </a:cxn>
                <a:cxn ang="0">
                  <a:pos x="connsiteX15357" y="connsiteY15357"/>
                </a:cxn>
                <a:cxn ang="0">
                  <a:pos x="connsiteX15358" y="connsiteY15358"/>
                </a:cxn>
                <a:cxn ang="0">
                  <a:pos x="connsiteX15359" y="connsiteY15359"/>
                </a:cxn>
                <a:cxn ang="0">
                  <a:pos x="connsiteX15360" y="connsiteY15360"/>
                </a:cxn>
                <a:cxn ang="0">
                  <a:pos x="connsiteX15361" y="connsiteY15361"/>
                </a:cxn>
                <a:cxn ang="0">
                  <a:pos x="connsiteX15362" y="connsiteY15362"/>
                </a:cxn>
                <a:cxn ang="0">
                  <a:pos x="connsiteX15363" y="connsiteY15363"/>
                </a:cxn>
                <a:cxn ang="0">
                  <a:pos x="connsiteX15364" y="connsiteY15364"/>
                </a:cxn>
                <a:cxn ang="0">
                  <a:pos x="connsiteX15365" y="connsiteY15365"/>
                </a:cxn>
                <a:cxn ang="0">
                  <a:pos x="connsiteX15366" y="connsiteY15366"/>
                </a:cxn>
                <a:cxn ang="0">
                  <a:pos x="connsiteX15367" y="connsiteY15367"/>
                </a:cxn>
                <a:cxn ang="0">
                  <a:pos x="connsiteX15368" y="connsiteY15368"/>
                </a:cxn>
                <a:cxn ang="0">
                  <a:pos x="connsiteX15369" y="connsiteY15369"/>
                </a:cxn>
                <a:cxn ang="0">
                  <a:pos x="connsiteX15370" y="connsiteY15370"/>
                </a:cxn>
                <a:cxn ang="0">
                  <a:pos x="connsiteX15371" y="connsiteY15371"/>
                </a:cxn>
                <a:cxn ang="0">
                  <a:pos x="connsiteX15372" y="connsiteY15372"/>
                </a:cxn>
                <a:cxn ang="0">
                  <a:pos x="connsiteX15373" y="connsiteY15373"/>
                </a:cxn>
                <a:cxn ang="0">
                  <a:pos x="connsiteX15374" y="connsiteY15374"/>
                </a:cxn>
                <a:cxn ang="0">
                  <a:pos x="connsiteX15375" y="connsiteY15375"/>
                </a:cxn>
                <a:cxn ang="0">
                  <a:pos x="connsiteX15376" y="connsiteY15376"/>
                </a:cxn>
                <a:cxn ang="0">
                  <a:pos x="connsiteX15377" y="connsiteY15377"/>
                </a:cxn>
                <a:cxn ang="0">
                  <a:pos x="connsiteX15378" y="connsiteY15378"/>
                </a:cxn>
                <a:cxn ang="0">
                  <a:pos x="connsiteX15379" y="connsiteY15379"/>
                </a:cxn>
                <a:cxn ang="0">
                  <a:pos x="connsiteX15380" y="connsiteY15380"/>
                </a:cxn>
                <a:cxn ang="0">
                  <a:pos x="connsiteX15381" y="connsiteY15381"/>
                </a:cxn>
                <a:cxn ang="0">
                  <a:pos x="connsiteX15382" y="connsiteY15382"/>
                </a:cxn>
                <a:cxn ang="0">
                  <a:pos x="connsiteX15383" y="connsiteY15383"/>
                </a:cxn>
                <a:cxn ang="0">
                  <a:pos x="connsiteX15384" y="connsiteY15384"/>
                </a:cxn>
                <a:cxn ang="0">
                  <a:pos x="connsiteX15385" y="connsiteY15385"/>
                </a:cxn>
                <a:cxn ang="0">
                  <a:pos x="connsiteX15386" y="connsiteY15386"/>
                </a:cxn>
                <a:cxn ang="0">
                  <a:pos x="connsiteX15387" y="connsiteY15387"/>
                </a:cxn>
                <a:cxn ang="0">
                  <a:pos x="connsiteX15388" y="connsiteY15388"/>
                </a:cxn>
                <a:cxn ang="0">
                  <a:pos x="connsiteX15389" y="connsiteY15389"/>
                </a:cxn>
                <a:cxn ang="0">
                  <a:pos x="connsiteX15390" y="connsiteY15390"/>
                </a:cxn>
                <a:cxn ang="0">
                  <a:pos x="connsiteX15391" y="connsiteY15391"/>
                </a:cxn>
                <a:cxn ang="0">
                  <a:pos x="connsiteX15392" y="connsiteY15392"/>
                </a:cxn>
                <a:cxn ang="0">
                  <a:pos x="connsiteX15393" y="connsiteY15393"/>
                </a:cxn>
                <a:cxn ang="0">
                  <a:pos x="connsiteX15394" y="connsiteY15394"/>
                </a:cxn>
                <a:cxn ang="0">
                  <a:pos x="connsiteX15395" y="connsiteY15395"/>
                </a:cxn>
                <a:cxn ang="0">
                  <a:pos x="connsiteX15396" y="connsiteY15396"/>
                </a:cxn>
                <a:cxn ang="0">
                  <a:pos x="connsiteX15397" y="connsiteY15397"/>
                </a:cxn>
                <a:cxn ang="0">
                  <a:pos x="connsiteX15398" y="connsiteY15398"/>
                </a:cxn>
                <a:cxn ang="0">
                  <a:pos x="connsiteX15399" y="connsiteY15399"/>
                </a:cxn>
                <a:cxn ang="0">
                  <a:pos x="connsiteX15400" y="connsiteY15400"/>
                </a:cxn>
                <a:cxn ang="0">
                  <a:pos x="connsiteX15401" y="connsiteY15401"/>
                </a:cxn>
                <a:cxn ang="0">
                  <a:pos x="connsiteX15402" y="connsiteY15402"/>
                </a:cxn>
                <a:cxn ang="0">
                  <a:pos x="connsiteX15403" y="connsiteY15403"/>
                </a:cxn>
                <a:cxn ang="0">
                  <a:pos x="connsiteX15404" y="connsiteY15404"/>
                </a:cxn>
                <a:cxn ang="0">
                  <a:pos x="connsiteX15405" y="connsiteY15405"/>
                </a:cxn>
                <a:cxn ang="0">
                  <a:pos x="connsiteX15406" y="connsiteY15406"/>
                </a:cxn>
                <a:cxn ang="0">
                  <a:pos x="connsiteX15407" y="connsiteY15407"/>
                </a:cxn>
                <a:cxn ang="0">
                  <a:pos x="connsiteX15408" y="connsiteY15408"/>
                </a:cxn>
                <a:cxn ang="0">
                  <a:pos x="connsiteX15409" y="connsiteY15409"/>
                </a:cxn>
                <a:cxn ang="0">
                  <a:pos x="connsiteX15410" y="connsiteY15410"/>
                </a:cxn>
                <a:cxn ang="0">
                  <a:pos x="connsiteX15411" y="connsiteY15411"/>
                </a:cxn>
                <a:cxn ang="0">
                  <a:pos x="connsiteX15412" y="connsiteY15412"/>
                </a:cxn>
                <a:cxn ang="0">
                  <a:pos x="connsiteX15413" y="connsiteY15413"/>
                </a:cxn>
                <a:cxn ang="0">
                  <a:pos x="connsiteX15414" y="connsiteY15414"/>
                </a:cxn>
                <a:cxn ang="0">
                  <a:pos x="connsiteX15415" y="connsiteY15415"/>
                </a:cxn>
                <a:cxn ang="0">
                  <a:pos x="connsiteX15416" y="connsiteY15416"/>
                </a:cxn>
                <a:cxn ang="0">
                  <a:pos x="connsiteX15417" y="connsiteY15417"/>
                </a:cxn>
                <a:cxn ang="0">
                  <a:pos x="connsiteX15418" y="connsiteY15418"/>
                </a:cxn>
                <a:cxn ang="0">
                  <a:pos x="connsiteX15419" y="connsiteY15419"/>
                </a:cxn>
                <a:cxn ang="0">
                  <a:pos x="connsiteX15420" y="connsiteY15420"/>
                </a:cxn>
                <a:cxn ang="0">
                  <a:pos x="connsiteX15421" y="connsiteY15421"/>
                </a:cxn>
                <a:cxn ang="0">
                  <a:pos x="connsiteX15422" y="connsiteY15422"/>
                </a:cxn>
                <a:cxn ang="0">
                  <a:pos x="connsiteX15423" y="connsiteY15423"/>
                </a:cxn>
                <a:cxn ang="0">
                  <a:pos x="connsiteX15424" y="connsiteY15424"/>
                </a:cxn>
                <a:cxn ang="0">
                  <a:pos x="connsiteX15425" y="connsiteY15425"/>
                </a:cxn>
                <a:cxn ang="0">
                  <a:pos x="connsiteX15426" y="connsiteY15426"/>
                </a:cxn>
                <a:cxn ang="0">
                  <a:pos x="connsiteX15427" y="connsiteY15427"/>
                </a:cxn>
                <a:cxn ang="0">
                  <a:pos x="connsiteX15428" y="connsiteY15428"/>
                </a:cxn>
                <a:cxn ang="0">
                  <a:pos x="connsiteX15429" y="connsiteY15429"/>
                </a:cxn>
                <a:cxn ang="0">
                  <a:pos x="connsiteX15430" y="connsiteY15430"/>
                </a:cxn>
                <a:cxn ang="0">
                  <a:pos x="connsiteX15431" y="connsiteY15431"/>
                </a:cxn>
                <a:cxn ang="0">
                  <a:pos x="connsiteX15432" y="connsiteY15432"/>
                </a:cxn>
                <a:cxn ang="0">
                  <a:pos x="connsiteX15433" y="connsiteY15433"/>
                </a:cxn>
                <a:cxn ang="0">
                  <a:pos x="connsiteX15434" y="connsiteY15434"/>
                </a:cxn>
                <a:cxn ang="0">
                  <a:pos x="connsiteX15435" y="connsiteY15435"/>
                </a:cxn>
                <a:cxn ang="0">
                  <a:pos x="connsiteX15436" y="connsiteY15436"/>
                </a:cxn>
                <a:cxn ang="0">
                  <a:pos x="connsiteX15437" y="connsiteY15437"/>
                </a:cxn>
                <a:cxn ang="0">
                  <a:pos x="connsiteX15438" y="connsiteY15438"/>
                </a:cxn>
                <a:cxn ang="0">
                  <a:pos x="connsiteX15439" y="connsiteY15439"/>
                </a:cxn>
                <a:cxn ang="0">
                  <a:pos x="connsiteX15440" y="connsiteY15440"/>
                </a:cxn>
                <a:cxn ang="0">
                  <a:pos x="connsiteX15441" y="connsiteY15441"/>
                </a:cxn>
                <a:cxn ang="0">
                  <a:pos x="connsiteX15442" y="connsiteY15442"/>
                </a:cxn>
                <a:cxn ang="0">
                  <a:pos x="connsiteX15443" y="connsiteY15443"/>
                </a:cxn>
                <a:cxn ang="0">
                  <a:pos x="connsiteX15444" y="connsiteY15444"/>
                </a:cxn>
                <a:cxn ang="0">
                  <a:pos x="connsiteX15445" y="connsiteY15445"/>
                </a:cxn>
                <a:cxn ang="0">
                  <a:pos x="connsiteX15446" y="connsiteY15446"/>
                </a:cxn>
                <a:cxn ang="0">
                  <a:pos x="connsiteX15447" y="connsiteY15447"/>
                </a:cxn>
                <a:cxn ang="0">
                  <a:pos x="connsiteX15448" y="connsiteY15448"/>
                </a:cxn>
                <a:cxn ang="0">
                  <a:pos x="connsiteX15449" y="connsiteY15449"/>
                </a:cxn>
                <a:cxn ang="0">
                  <a:pos x="connsiteX15450" y="connsiteY15450"/>
                </a:cxn>
                <a:cxn ang="0">
                  <a:pos x="connsiteX15451" y="connsiteY15451"/>
                </a:cxn>
                <a:cxn ang="0">
                  <a:pos x="connsiteX15452" y="connsiteY15452"/>
                </a:cxn>
                <a:cxn ang="0">
                  <a:pos x="connsiteX15453" y="connsiteY15453"/>
                </a:cxn>
                <a:cxn ang="0">
                  <a:pos x="connsiteX15454" y="connsiteY15454"/>
                </a:cxn>
                <a:cxn ang="0">
                  <a:pos x="connsiteX15455" y="connsiteY15455"/>
                </a:cxn>
                <a:cxn ang="0">
                  <a:pos x="connsiteX15456" y="connsiteY15456"/>
                </a:cxn>
                <a:cxn ang="0">
                  <a:pos x="connsiteX15457" y="connsiteY15457"/>
                </a:cxn>
                <a:cxn ang="0">
                  <a:pos x="connsiteX15458" y="connsiteY15458"/>
                </a:cxn>
                <a:cxn ang="0">
                  <a:pos x="connsiteX15459" y="connsiteY15459"/>
                </a:cxn>
                <a:cxn ang="0">
                  <a:pos x="connsiteX15460" y="connsiteY15460"/>
                </a:cxn>
                <a:cxn ang="0">
                  <a:pos x="connsiteX15461" y="connsiteY15461"/>
                </a:cxn>
                <a:cxn ang="0">
                  <a:pos x="connsiteX15462" y="connsiteY15462"/>
                </a:cxn>
                <a:cxn ang="0">
                  <a:pos x="connsiteX15463" y="connsiteY15463"/>
                </a:cxn>
                <a:cxn ang="0">
                  <a:pos x="connsiteX15464" y="connsiteY15464"/>
                </a:cxn>
                <a:cxn ang="0">
                  <a:pos x="connsiteX15465" y="connsiteY15465"/>
                </a:cxn>
                <a:cxn ang="0">
                  <a:pos x="connsiteX15466" y="connsiteY15466"/>
                </a:cxn>
                <a:cxn ang="0">
                  <a:pos x="connsiteX15467" y="connsiteY15467"/>
                </a:cxn>
                <a:cxn ang="0">
                  <a:pos x="connsiteX15468" y="connsiteY15468"/>
                </a:cxn>
                <a:cxn ang="0">
                  <a:pos x="connsiteX15469" y="connsiteY15469"/>
                </a:cxn>
                <a:cxn ang="0">
                  <a:pos x="connsiteX15470" y="connsiteY15470"/>
                </a:cxn>
                <a:cxn ang="0">
                  <a:pos x="connsiteX15471" y="connsiteY15471"/>
                </a:cxn>
                <a:cxn ang="0">
                  <a:pos x="connsiteX15472" y="connsiteY15472"/>
                </a:cxn>
                <a:cxn ang="0">
                  <a:pos x="connsiteX15473" y="connsiteY15473"/>
                </a:cxn>
                <a:cxn ang="0">
                  <a:pos x="connsiteX15474" y="connsiteY15474"/>
                </a:cxn>
                <a:cxn ang="0">
                  <a:pos x="connsiteX15475" y="connsiteY15475"/>
                </a:cxn>
                <a:cxn ang="0">
                  <a:pos x="connsiteX15476" y="connsiteY15476"/>
                </a:cxn>
                <a:cxn ang="0">
                  <a:pos x="connsiteX15477" y="connsiteY15477"/>
                </a:cxn>
                <a:cxn ang="0">
                  <a:pos x="connsiteX15478" y="connsiteY15478"/>
                </a:cxn>
                <a:cxn ang="0">
                  <a:pos x="connsiteX15479" y="connsiteY15479"/>
                </a:cxn>
                <a:cxn ang="0">
                  <a:pos x="connsiteX15480" y="connsiteY15480"/>
                </a:cxn>
                <a:cxn ang="0">
                  <a:pos x="connsiteX15481" y="connsiteY15481"/>
                </a:cxn>
                <a:cxn ang="0">
                  <a:pos x="connsiteX15482" y="connsiteY15482"/>
                </a:cxn>
                <a:cxn ang="0">
                  <a:pos x="connsiteX15483" y="connsiteY15483"/>
                </a:cxn>
                <a:cxn ang="0">
                  <a:pos x="connsiteX15484" y="connsiteY15484"/>
                </a:cxn>
                <a:cxn ang="0">
                  <a:pos x="connsiteX15485" y="connsiteY15485"/>
                </a:cxn>
                <a:cxn ang="0">
                  <a:pos x="connsiteX15486" y="connsiteY15486"/>
                </a:cxn>
                <a:cxn ang="0">
                  <a:pos x="connsiteX15487" y="connsiteY15487"/>
                </a:cxn>
                <a:cxn ang="0">
                  <a:pos x="connsiteX15488" y="connsiteY15488"/>
                </a:cxn>
                <a:cxn ang="0">
                  <a:pos x="connsiteX15489" y="connsiteY15489"/>
                </a:cxn>
                <a:cxn ang="0">
                  <a:pos x="connsiteX15490" y="connsiteY15490"/>
                </a:cxn>
                <a:cxn ang="0">
                  <a:pos x="connsiteX15491" y="connsiteY15491"/>
                </a:cxn>
                <a:cxn ang="0">
                  <a:pos x="connsiteX15492" y="connsiteY15492"/>
                </a:cxn>
                <a:cxn ang="0">
                  <a:pos x="connsiteX15493" y="connsiteY15493"/>
                </a:cxn>
                <a:cxn ang="0">
                  <a:pos x="connsiteX15494" y="connsiteY15494"/>
                </a:cxn>
                <a:cxn ang="0">
                  <a:pos x="connsiteX15495" y="connsiteY15495"/>
                </a:cxn>
                <a:cxn ang="0">
                  <a:pos x="connsiteX15496" y="connsiteY15496"/>
                </a:cxn>
                <a:cxn ang="0">
                  <a:pos x="connsiteX15497" y="connsiteY15497"/>
                </a:cxn>
                <a:cxn ang="0">
                  <a:pos x="connsiteX15498" y="connsiteY15498"/>
                </a:cxn>
                <a:cxn ang="0">
                  <a:pos x="connsiteX15499" y="connsiteY15499"/>
                </a:cxn>
                <a:cxn ang="0">
                  <a:pos x="connsiteX15500" y="connsiteY15500"/>
                </a:cxn>
                <a:cxn ang="0">
                  <a:pos x="connsiteX15501" y="connsiteY15501"/>
                </a:cxn>
                <a:cxn ang="0">
                  <a:pos x="connsiteX15502" y="connsiteY15502"/>
                </a:cxn>
                <a:cxn ang="0">
                  <a:pos x="connsiteX15503" y="connsiteY15503"/>
                </a:cxn>
                <a:cxn ang="0">
                  <a:pos x="connsiteX15504" y="connsiteY15504"/>
                </a:cxn>
                <a:cxn ang="0">
                  <a:pos x="connsiteX15505" y="connsiteY15505"/>
                </a:cxn>
                <a:cxn ang="0">
                  <a:pos x="connsiteX15506" y="connsiteY15506"/>
                </a:cxn>
                <a:cxn ang="0">
                  <a:pos x="connsiteX15507" y="connsiteY15507"/>
                </a:cxn>
                <a:cxn ang="0">
                  <a:pos x="connsiteX15508" y="connsiteY15508"/>
                </a:cxn>
                <a:cxn ang="0">
                  <a:pos x="connsiteX15509" y="connsiteY15509"/>
                </a:cxn>
                <a:cxn ang="0">
                  <a:pos x="connsiteX15510" y="connsiteY15510"/>
                </a:cxn>
                <a:cxn ang="0">
                  <a:pos x="connsiteX15511" y="connsiteY15511"/>
                </a:cxn>
                <a:cxn ang="0">
                  <a:pos x="connsiteX15512" y="connsiteY15512"/>
                </a:cxn>
                <a:cxn ang="0">
                  <a:pos x="connsiteX15513" y="connsiteY15513"/>
                </a:cxn>
                <a:cxn ang="0">
                  <a:pos x="connsiteX15514" y="connsiteY15514"/>
                </a:cxn>
                <a:cxn ang="0">
                  <a:pos x="connsiteX15515" y="connsiteY15515"/>
                </a:cxn>
                <a:cxn ang="0">
                  <a:pos x="connsiteX15516" y="connsiteY15516"/>
                </a:cxn>
                <a:cxn ang="0">
                  <a:pos x="connsiteX15517" y="connsiteY15517"/>
                </a:cxn>
                <a:cxn ang="0">
                  <a:pos x="connsiteX15518" y="connsiteY15518"/>
                </a:cxn>
                <a:cxn ang="0">
                  <a:pos x="connsiteX15519" y="connsiteY15519"/>
                </a:cxn>
                <a:cxn ang="0">
                  <a:pos x="connsiteX15520" y="connsiteY15520"/>
                </a:cxn>
                <a:cxn ang="0">
                  <a:pos x="connsiteX15521" y="connsiteY15521"/>
                </a:cxn>
                <a:cxn ang="0">
                  <a:pos x="connsiteX15522" y="connsiteY15522"/>
                </a:cxn>
                <a:cxn ang="0">
                  <a:pos x="connsiteX15523" y="connsiteY15523"/>
                </a:cxn>
                <a:cxn ang="0">
                  <a:pos x="connsiteX15524" y="connsiteY15524"/>
                </a:cxn>
                <a:cxn ang="0">
                  <a:pos x="connsiteX15525" y="connsiteY15525"/>
                </a:cxn>
                <a:cxn ang="0">
                  <a:pos x="connsiteX15526" y="connsiteY15526"/>
                </a:cxn>
                <a:cxn ang="0">
                  <a:pos x="connsiteX15527" y="connsiteY15527"/>
                </a:cxn>
                <a:cxn ang="0">
                  <a:pos x="connsiteX15528" y="connsiteY15528"/>
                </a:cxn>
                <a:cxn ang="0">
                  <a:pos x="connsiteX15529" y="connsiteY15529"/>
                </a:cxn>
                <a:cxn ang="0">
                  <a:pos x="connsiteX15530" y="connsiteY15530"/>
                </a:cxn>
                <a:cxn ang="0">
                  <a:pos x="connsiteX15531" y="connsiteY15531"/>
                </a:cxn>
                <a:cxn ang="0">
                  <a:pos x="connsiteX15532" y="connsiteY15532"/>
                </a:cxn>
                <a:cxn ang="0">
                  <a:pos x="connsiteX15533" y="connsiteY15533"/>
                </a:cxn>
                <a:cxn ang="0">
                  <a:pos x="connsiteX15534" y="connsiteY15534"/>
                </a:cxn>
                <a:cxn ang="0">
                  <a:pos x="connsiteX15535" y="connsiteY15535"/>
                </a:cxn>
                <a:cxn ang="0">
                  <a:pos x="connsiteX15536" y="connsiteY15536"/>
                </a:cxn>
                <a:cxn ang="0">
                  <a:pos x="connsiteX15537" y="connsiteY15537"/>
                </a:cxn>
                <a:cxn ang="0">
                  <a:pos x="connsiteX15538" y="connsiteY15538"/>
                </a:cxn>
                <a:cxn ang="0">
                  <a:pos x="connsiteX15539" y="connsiteY15539"/>
                </a:cxn>
                <a:cxn ang="0">
                  <a:pos x="connsiteX15540" y="connsiteY15540"/>
                </a:cxn>
                <a:cxn ang="0">
                  <a:pos x="connsiteX15541" y="connsiteY15541"/>
                </a:cxn>
                <a:cxn ang="0">
                  <a:pos x="connsiteX15542" y="connsiteY15542"/>
                </a:cxn>
                <a:cxn ang="0">
                  <a:pos x="connsiteX15543" y="connsiteY15543"/>
                </a:cxn>
                <a:cxn ang="0">
                  <a:pos x="connsiteX15544" y="connsiteY15544"/>
                </a:cxn>
                <a:cxn ang="0">
                  <a:pos x="connsiteX15545" y="connsiteY15545"/>
                </a:cxn>
                <a:cxn ang="0">
                  <a:pos x="connsiteX15546" y="connsiteY15546"/>
                </a:cxn>
                <a:cxn ang="0">
                  <a:pos x="connsiteX15547" y="connsiteY15547"/>
                </a:cxn>
                <a:cxn ang="0">
                  <a:pos x="connsiteX15548" y="connsiteY15548"/>
                </a:cxn>
                <a:cxn ang="0">
                  <a:pos x="connsiteX15549" y="connsiteY15549"/>
                </a:cxn>
                <a:cxn ang="0">
                  <a:pos x="connsiteX15550" y="connsiteY15550"/>
                </a:cxn>
                <a:cxn ang="0">
                  <a:pos x="connsiteX15551" y="connsiteY15551"/>
                </a:cxn>
                <a:cxn ang="0">
                  <a:pos x="connsiteX15552" y="connsiteY15552"/>
                </a:cxn>
                <a:cxn ang="0">
                  <a:pos x="connsiteX15553" y="connsiteY15553"/>
                </a:cxn>
                <a:cxn ang="0">
                  <a:pos x="connsiteX15554" y="connsiteY15554"/>
                </a:cxn>
                <a:cxn ang="0">
                  <a:pos x="connsiteX15555" y="connsiteY15555"/>
                </a:cxn>
                <a:cxn ang="0">
                  <a:pos x="connsiteX15556" y="connsiteY15556"/>
                </a:cxn>
                <a:cxn ang="0">
                  <a:pos x="connsiteX15557" y="connsiteY15557"/>
                </a:cxn>
                <a:cxn ang="0">
                  <a:pos x="connsiteX15558" y="connsiteY15558"/>
                </a:cxn>
                <a:cxn ang="0">
                  <a:pos x="connsiteX15559" y="connsiteY15559"/>
                </a:cxn>
                <a:cxn ang="0">
                  <a:pos x="connsiteX15560" y="connsiteY15560"/>
                </a:cxn>
                <a:cxn ang="0">
                  <a:pos x="connsiteX15561" y="connsiteY15561"/>
                </a:cxn>
                <a:cxn ang="0">
                  <a:pos x="connsiteX15562" y="connsiteY15562"/>
                </a:cxn>
                <a:cxn ang="0">
                  <a:pos x="connsiteX15563" y="connsiteY15563"/>
                </a:cxn>
                <a:cxn ang="0">
                  <a:pos x="connsiteX15564" y="connsiteY15564"/>
                </a:cxn>
                <a:cxn ang="0">
                  <a:pos x="connsiteX15565" y="connsiteY15565"/>
                </a:cxn>
                <a:cxn ang="0">
                  <a:pos x="connsiteX15566" y="connsiteY15566"/>
                </a:cxn>
                <a:cxn ang="0">
                  <a:pos x="connsiteX15567" y="connsiteY15567"/>
                </a:cxn>
                <a:cxn ang="0">
                  <a:pos x="connsiteX15568" y="connsiteY15568"/>
                </a:cxn>
                <a:cxn ang="0">
                  <a:pos x="connsiteX15569" y="connsiteY15569"/>
                </a:cxn>
                <a:cxn ang="0">
                  <a:pos x="connsiteX15570" y="connsiteY15570"/>
                </a:cxn>
                <a:cxn ang="0">
                  <a:pos x="connsiteX15571" y="connsiteY15571"/>
                </a:cxn>
                <a:cxn ang="0">
                  <a:pos x="connsiteX15572" y="connsiteY15572"/>
                </a:cxn>
                <a:cxn ang="0">
                  <a:pos x="connsiteX15573" y="connsiteY15573"/>
                </a:cxn>
                <a:cxn ang="0">
                  <a:pos x="connsiteX15574" y="connsiteY15574"/>
                </a:cxn>
                <a:cxn ang="0">
                  <a:pos x="connsiteX15575" y="connsiteY15575"/>
                </a:cxn>
                <a:cxn ang="0">
                  <a:pos x="connsiteX15576" y="connsiteY15576"/>
                </a:cxn>
                <a:cxn ang="0">
                  <a:pos x="connsiteX15577" y="connsiteY15577"/>
                </a:cxn>
                <a:cxn ang="0">
                  <a:pos x="connsiteX15578" y="connsiteY15578"/>
                </a:cxn>
                <a:cxn ang="0">
                  <a:pos x="connsiteX15579" y="connsiteY15579"/>
                </a:cxn>
                <a:cxn ang="0">
                  <a:pos x="connsiteX15580" y="connsiteY15580"/>
                </a:cxn>
                <a:cxn ang="0">
                  <a:pos x="connsiteX15581" y="connsiteY15581"/>
                </a:cxn>
                <a:cxn ang="0">
                  <a:pos x="connsiteX15582" y="connsiteY15582"/>
                </a:cxn>
                <a:cxn ang="0">
                  <a:pos x="connsiteX15583" y="connsiteY15583"/>
                </a:cxn>
                <a:cxn ang="0">
                  <a:pos x="connsiteX15584" y="connsiteY15584"/>
                </a:cxn>
                <a:cxn ang="0">
                  <a:pos x="connsiteX15585" y="connsiteY15585"/>
                </a:cxn>
                <a:cxn ang="0">
                  <a:pos x="connsiteX15586" y="connsiteY15586"/>
                </a:cxn>
                <a:cxn ang="0">
                  <a:pos x="connsiteX15587" y="connsiteY15587"/>
                </a:cxn>
                <a:cxn ang="0">
                  <a:pos x="connsiteX15588" y="connsiteY15588"/>
                </a:cxn>
                <a:cxn ang="0">
                  <a:pos x="connsiteX15589" y="connsiteY15589"/>
                </a:cxn>
                <a:cxn ang="0">
                  <a:pos x="connsiteX15590" y="connsiteY15590"/>
                </a:cxn>
                <a:cxn ang="0">
                  <a:pos x="connsiteX15591" y="connsiteY15591"/>
                </a:cxn>
                <a:cxn ang="0">
                  <a:pos x="connsiteX15592" y="connsiteY15592"/>
                </a:cxn>
                <a:cxn ang="0">
                  <a:pos x="connsiteX15593" y="connsiteY15593"/>
                </a:cxn>
                <a:cxn ang="0">
                  <a:pos x="connsiteX15594" y="connsiteY15594"/>
                </a:cxn>
                <a:cxn ang="0">
                  <a:pos x="connsiteX15595" y="connsiteY15595"/>
                </a:cxn>
                <a:cxn ang="0">
                  <a:pos x="connsiteX15596" y="connsiteY15596"/>
                </a:cxn>
                <a:cxn ang="0">
                  <a:pos x="connsiteX15597" y="connsiteY15597"/>
                </a:cxn>
                <a:cxn ang="0">
                  <a:pos x="connsiteX15598" y="connsiteY15598"/>
                </a:cxn>
                <a:cxn ang="0">
                  <a:pos x="connsiteX15599" y="connsiteY15599"/>
                </a:cxn>
                <a:cxn ang="0">
                  <a:pos x="connsiteX15600" y="connsiteY15600"/>
                </a:cxn>
                <a:cxn ang="0">
                  <a:pos x="connsiteX15601" y="connsiteY15601"/>
                </a:cxn>
                <a:cxn ang="0">
                  <a:pos x="connsiteX15602" y="connsiteY15602"/>
                </a:cxn>
                <a:cxn ang="0">
                  <a:pos x="connsiteX15603" y="connsiteY15603"/>
                </a:cxn>
                <a:cxn ang="0">
                  <a:pos x="connsiteX15604" y="connsiteY15604"/>
                </a:cxn>
                <a:cxn ang="0">
                  <a:pos x="connsiteX15605" y="connsiteY15605"/>
                </a:cxn>
                <a:cxn ang="0">
                  <a:pos x="connsiteX15606" y="connsiteY15606"/>
                </a:cxn>
                <a:cxn ang="0">
                  <a:pos x="connsiteX15607" y="connsiteY15607"/>
                </a:cxn>
                <a:cxn ang="0">
                  <a:pos x="connsiteX15608" y="connsiteY15608"/>
                </a:cxn>
                <a:cxn ang="0">
                  <a:pos x="connsiteX15609" y="connsiteY15609"/>
                </a:cxn>
                <a:cxn ang="0">
                  <a:pos x="connsiteX15610" y="connsiteY15610"/>
                </a:cxn>
                <a:cxn ang="0">
                  <a:pos x="connsiteX15611" y="connsiteY15611"/>
                </a:cxn>
                <a:cxn ang="0">
                  <a:pos x="connsiteX15612" y="connsiteY15612"/>
                </a:cxn>
                <a:cxn ang="0">
                  <a:pos x="connsiteX15613" y="connsiteY15613"/>
                </a:cxn>
                <a:cxn ang="0">
                  <a:pos x="connsiteX15614" y="connsiteY15614"/>
                </a:cxn>
                <a:cxn ang="0">
                  <a:pos x="connsiteX15615" y="connsiteY15615"/>
                </a:cxn>
                <a:cxn ang="0">
                  <a:pos x="connsiteX15616" y="connsiteY15616"/>
                </a:cxn>
                <a:cxn ang="0">
                  <a:pos x="connsiteX15617" y="connsiteY15617"/>
                </a:cxn>
                <a:cxn ang="0">
                  <a:pos x="connsiteX15618" y="connsiteY15618"/>
                </a:cxn>
                <a:cxn ang="0">
                  <a:pos x="connsiteX15619" y="connsiteY15619"/>
                </a:cxn>
                <a:cxn ang="0">
                  <a:pos x="connsiteX15620" y="connsiteY15620"/>
                </a:cxn>
                <a:cxn ang="0">
                  <a:pos x="connsiteX15621" y="connsiteY15621"/>
                </a:cxn>
                <a:cxn ang="0">
                  <a:pos x="connsiteX15622" y="connsiteY15622"/>
                </a:cxn>
                <a:cxn ang="0">
                  <a:pos x="connsiteX15623" y="connsiteY15623"/>
                </a:cxn>
                <a:cxn ang="0">
                  <a:pos x="connsiteX15624" y="connsiteY15624"/>
                </a:cxn>
                <a:cxn ang="0">
                  <a:pos x="connsiteX15625" y="connsiteY15625"/>
                </a:cxn>
                <a:cxn ang="0">
                  <a:pos x="connsiteX15626" y="connsiteY15626"/>
                </a:cxn>
                <a:cxn ang="0">
                  <a:pos x="connsiteX15627" y="connsiteY15627"/>
                </a:cxn>
                <a:cxn ang="0">
                  <a:pos x="connsiteX15628" y="connsiteY15628"/>
                </a:cxn>
                <a:cxn ang="0">
                  <a:pos x="connsiteX15629" y="connsiteY15629"/>
                </a:cxn>
                <a:cxn ang="0">
                  <a:pos x="connsiteX15630" y="connsiteY15630"/>
                </a:cxn>
                <a:cxn ang="0">
                  <a:pos x="connsiteX15631" y="connsiteY15631"/>
                </a:cxn>
                <a:cxn ang="0">
                  <a:pos x="connsiteX15632" y="connsiteY15632"/>
                </a:cxn>
                <a:cxn ang="0">
                  <a:pos x="connsiteX15633" y="connsiteY15633"/>
                </a:cxn>
                <a:cxn ang="0">
                  <a:pos x="connsiteX15634" y="connsiteY15634"/>
                </a:cxn>
                <a:cxn ang="0">
                  <a:pos x="connsiteX15635" y="connsiteY15635"/>
                </a:cxn>
                <a:cxn ang="0">
                  <a:pos x="connsiteX15636" y="connsiteY15636"/>
                </a:cxn>
                <a:cxn ang="0">
                  <a:pos x="connsiteX15637" y="connsiteY15637"/>
                </a:cxn>
                <a:cxn ang="0">
                  <a:pos x="connsiteX15638" y="connsiteY15638"/>
                </a:cxn>
                <a:cxn ang="0">
                  <a:pos x="connsiteX15639" y="connsiteY15639"/>
                </a:cxn>
                <a:cxn ang="0">
                  <a:pos x="connsiteX15640" y="connsiteY15640"/>
                </a:cxn>
                <a:cxn ang="0">
                  <a:pos x="connsiteX15641" y="connsiteY15641"/>
                </a:cxn>
                <a:cxn ang="0">
                  <a:pos x="connsiteX15642" y="connsiteY15642"/>
                </a:cxn>
                <a:cxn ang="0">
                  <a:pos x="connsiteX15643" y="connsiteY15643"/>
                </a:cxn>
                <a:cxn ang="0">
                  <a:pos x="connsiteX15644" y="connsiteY15644"/>
                </a:cxn>
                <a:cxn ang="0">
                  <a:pos x="connsiteX15645" y="connsiteY15645"/>
                </a:cxn>
                <a:cxn ang="0">
                  <a:pos x="connsiteX15646" y="connsiteY15646"/>
                </a:cxn>
                <a:cxn ang="0">
                  <a:pos x="connsiteX15647" y="connsiteY15647"/>
                </a:cxn>
                <a:cxn ang="0">
                  <a:pos x="connsiteX15648" y="connsiteY15648"/>
                </a:cxn>
                <a:cxn ang="0">
                  <a:pos x="connsiteX15649" y="connsiteY15649"/>
                </a:cxn>
                <a:cxn ang="0">
                  <a:pos x="connsiteX15650" y="connsiteY15650"/>
                </a:cxn>
                <a:cxn ang="0">
                  <a:pos x="connsiteX15651" y="connsiteY15651"/>
                </a:cxn>
                <a:cxn ang="0">
                  <a:pos x="connsiteX15652" y="connsiteY15652"/>
                </a:cxn>
                <a:cxn ang="0">
                  <a:pos x="connsiteX15653" y="connsiteY15653"/>
                </a:cxn>
                <a:cxn ang="0">
                  <a:pos x="connsiteX15654" y="connsiteY15654"/>
                </a:cxn>
                <a:cxn ang="0">
                  <a:pos x="connsiteX15655" y="connsiteY15655"/>
                </a:cxn>
                <a:cxn ang="0">
                  <a:pos x="connsiteX15656" y="connsiteY15656"/>
                </a:cxn>
                <a:cxn ang="0">
                  <a:pos x="connsiteX15657" y="connsiteY15657"/>
                </a:cxn>
                <a:cxn ang="0">
                  <a:pos x="connsiteX15658" y="connsiteY15658"/>
                </a:cxn>
                <a:cxn ang="0">
                  <a:pos x="connsiteX15659" y="connsiteY15659"/>
                </a:cxn>
                <a:cxn ang="0">
                  <a:pos x="connsiteX15660" y="connsiteY15660"/>
                </a:cxn>
                <a:cxn ang="0">
                  <a:pos x="connsiteX15661" y="connsiteY15661"/>
                </a:cxn>
                <a:cxn ang="0">
                  <a:pos x="connsiteX15662" y="connsiteY15662"/>
                </a:cxn>
                <a:cxn ang="0">
                  <a:pos x="connsiteX15663" y="connsiteY15663"/>
                </a:cxn>
                <a:cxn ang="0">
                  <a:pos x="connsiteX15664" y="connsiteY15664"/>
                </a:cxn>
                <a:cxn ang="0">
                  <a:pos x="connsiteX15665" y="connsiteY15665"/>
                </a:cxn>
                <a:cxn ang="0">
                  <a:pos x="connsiteX15666" y="connsiteY15666"/>
                </a:cxn>
                <a:cxn ang="0">
                  <a:pos x="connsiteX15667" y="connsiteY15667"/>
                </a:cxn>
                <a:cxn ang="0">
                  <a:pos x="connsiteX15668" y="connsiteY15668"/>
                </a:cxn>
                <a:cxn ang="0">
                  <a:pos x="connsiteX15669" y="connsiteY15669"/>
                </a:cxn>
                <a:cxn ang="0">
                  <a:pos x="connsiteX15670" y="connsiteY15670"/>
                </a:cxn>
                <a:cxn ang="0">
                  <a:pos x="connsiteX15671" y="connsiteY15671"/>
                </a:cxn>
                <a:cxn ang="0">
                  <a:pos x="connsiteX15672" y="connsiteY15672"/>
                </a:cxn>
                <a:cxn ang="0">
                  <a:pos x="connsiteX15673" y="connsiteY15673"/>
                </a:cxn>
                <a:cxn ang="0">
                  <a:pos x="connsiteX15674" y="connsiteY15674"/>
                </a:cxn>
                <a:cxn ang="0">
                  <a:pos x="connsiteX15675" y="connsiteY15675"/>
                </a:cxn>
                <a:cxn ang="0">
                  <a:pos x="connsiteX15676" y="connsiteY15676"/>
                </a:cxn>
                <a:cxn ang="0">
                  <a:pos x="connsiteX15677" y="connsiteY15677"/>
                </a:cxn>
                <a:cxn ang="0">
                  <a:pos x="connsiteX15678" y="connsiteY15678"/>
                </a:cxn>
                <a:cxn ang="0">
                  <a:pos x="connsiteX15679" y="connsiteY15679"/>
                </a:cxn>
                <a:cxn ang="0">
                  <a:pos x="connsiteX15680" y="connsiteY15680"/>
                </a:cxn>
                <a:cxn ang="0">
                  <a:pos x="connsiteX15681" y="connsiteY15681"/>
                </a:cxn>
                <a:cxn ang="0">
                  <a:pos x="connsiteX15682" y="connsiteY15682"/>
                </a:cxn>
                <a:cxn ang="0">
                  <a:pos x="connsiteX15683" y="connsiteY15683"/>
                </a:cxn>
                <a:cxn ang="0">
                  <a:pos x="connsiteX15684" y="connsiteY15684"/>
                </a:cxn>
                <a:cxn ang="0">
                  <a:pos x="connsiteX15685" y="connsiteY15685"/>
                </a:cxn>
                <a:cxn ang="0">
                  <a:pos x="connsiteX15686" y="connsiteY15686"/>
                </a:cxn>
                <a:cxn ang="0">
                  <a:pos x="connsiteX15687" y="connsiteY15687"/>
                </a:cxn>
                <a:cxn ang="0">
                  <a:pos x="connsiteX15688" y="connsiteY15688"/>
                </a:cxn>
                <a:cxn ang="0">
                  <a:pos x="connsiteX15689" y="connsiteY15689"/>
                </a:cxn>
                <a:cxn ang="0">
                  <a:pos x="connsiteX15690" y="connsiteY15690"/>
                </a:cxn>
                <a:cxn ang="0">
                  <a:pos x="connsiteX15691" y="connsiteY15691"/>
                </a:cxn>
                <a:cxn ang="0">
                  <a:pos x="connsiteX15692" y="connsiteY15692"/>
                </a:cxn>
                <a:cxn ang="0">
                  <a:pos x="connsiteX15693" y="connsiteY15693"/>
                </a:cxn>
                <a:cxn ang="0">
                  <a:pos x="connsiteX15694" y="connsiteY15694"/>
                </a:cxn>
                <a:cxn ang="0">
                  <a:pos x="connsiteX15695" y="connsiteY15695"/>
                </a:cxn>
                <a:cxn ang="0">
                  <a:pos x="connsiteX15696" y="connsiteY15696"/>
                </a:cxn>
                <a:cxn ang="0">
                  <a:pos x="connsiteX15697" y="connsiteY15697"/>
                </a:cxn>
                <a:cxn ang="0">
                  <a:pos x="connsiteX15698" y="connsiteY15698"/>
                </a:cxn>
                <a:cxn ang="0">
                  <a:pos x="connsiteX15699" y="connsiteY15699"/>
                </a:cxn>
                <a:cxn ang="0">
                  <a:pos x="connsiteX15700" y="connsiteY15700"/>
                </a:cxn>
                <a:cxn ang="0">
                  <a:pos x="connsiteX15701" y="connsiteY15701"/>
                </a:cxn>
                <a:cxn ang="0">
                  <a:pos x="connsiteX15702" y="connsiteY15702"/>
                </a:cxn>
                <a:cxn ang="0">
                  <a:pos x="connsiteX15703" y="connsiteY15703"/>
                </a:cxn>
                <a:cxn ang="0">
                  <a:pos x="connsiteX15704" y="connsiteY15704"/>
                </a:cxn>
                <a:cxn ang="0">
                  <a:pos x="connsiteX15705" y="connsiteY15705"/>
                </a:cxn>
                <a:cxn ang="0">
                  <a:pos x="connsiteX15706" y="connsiteY15706"/>
                </a:cxn>
                <a:cxn ang="0">
                  <a:pos x="connsiteX15707" y="connsiteY15707"/>
                </a:cxn>
                <a:cxn ang="0">
                  <a:pos x="connsiteX15708" y="connsiteY15708"/>
                </a:cxn>
                <a:cxn ang="0">
                  <a:pos x="connsiteX15709" y="connsiteY15709"/>
                </a:cxn>
                <a:cxn ang="0">
                  <a:pos x="connsiteX15710" y="connsiteY15710"/>
                </a:cxn>
                <a:cxn ang="0">
                  <a:pos x="connsiteX15711" y="connsiteY15711"/>
                </a:cxn>
                <a:cxn ang="0">
                  <a:pos x="connsiteX15712" y="connsiteY15712"/>
                </a:cxn>
                <a:cxn ang="0">
                  <a:pos x="connsiteX15713" y="connsiteY15713"/>
                </a:cxn>
                <a:cxn ang="0">
                  <a:pos x="connsiteX15714" y="connsiteY15714"/>
                </a:cxn>
                <a:cxn ang="0">
                  <a:pos x="connsiteX15715" y="connsiteY15715"/>
                </a:cxn>
                <a:cxn ang="0">
                  <a:pos x="connsiteX15716" y="connsiteY15716"/>
                </a:cxn>
                <a:cxn ang="0">
                  <a:pos x="connsiteX15717" y="connsiteY15717"/>
                </a:cxn>
                <a:cxn ang="0">
                  <a:pos x="connsiteX15718" y="connsiteY15718"/>
                </a:cxn>
                <a:cxn ang="0">
                  <a:pos x="connsiteX15719" y="connsiteY15719"/>
                </a:cxn>
                <a:cxn ang="0">
                  <a:pos x="connsiteX15720" y="connsiteY15720"/>
                </a:cxn>
                <a:cxn ang="0">
                  <a:pos x="connsiteX15721" y="connsiteY15721"/>
                </a:cxn>
                <a:cxn ang="0">
                  <a:pos x="connsiteX15722" y="connsiteY15722"/>
                </a:cxn>
                <a:cxn ang="0">
                  <a:pos x="connsiteX15723" y="connsiteY15723"/>
                </a:cxn>
                <a:cxn ang="0">
                  <a:pos x="connsiteX15724" y="connsiteY15724"/>
                </a:cxn>
                <a:cxn ang="0">
                  <a:pos x="connsiteX15725" y="connsiteY15725"/>
                </a:cxn>
                <a:cxn ang="0">
                  <a:pos x="connsiteX15726" y="connsiteY15726"/>
                </a:cxn>
                <a:cxn ang="0">
                  <a:pos x="connsiteX15727" y="connsiteY15727"/>
                </a:cxn>
                <a:cxn ang="0">
                  <a:pos x="connsiteX15728" y="connsiteY15728"/>
                </a:cxn>
                <a:cxn ang="0">
                  <a:pos x="connsiteX15729" y="connsiteY15729"/>
                </a:cxn>
                <a:cxn ang="0">
                  <a:pos x="connsiteX15730" y="connsiteY15730"/>
                </a:cxn>
                <a:cxn ang="0">
                  <a:pos x="connsiteX15731" y="connsiteY15731"/>
                </a:cxn>
                <a:cxn ang="0">
                  <a:pos x="connsiteX15732" y="connsiteY15732"/>
                </a:cxn>
                <a:cxn ang="0">
                  <a:pos x="connsiteX15733" y="connsiteY15733"/>
                </a:cxn>
                <a:cxn ang="0">
                  <a:pos x="connsiteX15734" y="connsiteY15734"/>
                </a:cxn>
                <a:cxn ang="0">
                  <a:pos x="connsiteX15735" y="connsiteY15735"/>
                </a:cxn>
                <a:cxn ang="0">
                  <a:pos x="connsiteX15736" y="connsiteY15736"/>
                </a:cxn>
                <a:cxn ang="0">
                  <a:pos x="connsiteX15737" y="connsiteY15737"/>
                </a:cxn>
                <a:cxn ang="0">
                  <a:pos x="connsiteX15738" y="connsiteY15738"/>
                </a:cxn>
                <a:cxn ang="0">
                  <a:pos x="connsiteX15739" y="connsiteY15739"/>
                </a:cxn>
                <a:cxn ang="0">
                  <a:pos x="connsiteX15740" y="connsiteY15740"/>
                </a:cxn>
                <a:cxn ang="0">
                  <a:pos x="connsiteX15741" y="connsiteY15741"/>
                </a:cxn>
                <a:cxn ang="0">
                  <a:pos x="connsiteX15742" y="connsiteY15742"/>
                </a:cxn>
                <a:cxn ang="0">
                  <a:pos x="connsiteX15743" y="connsiteY15743"/>
                </a:cxn>
                <a:cxn ang="0">
                  <a:pos x="connsiteX15744" y="connsiteY15744"/>
                </a:cxn>
                <a:cxn ang="0">
                  <a:pos x="connsiteX15745" y="connsiteY15745"/>
                </a:cxn>
                <a:cxn ang="0">
                  <a:pos x="connsiteX15746" y="connsiteY15746"/>
                </a:cxn>
                <a:cxn ang="0">
                  <a:pos x="connsiteX15747" y="connsiteY15747"/>
                </a:cxn>
                <a:cxn ang="0">
                  <a:pos x="connsiteX15748" y="connsiteY15748"/>
                </a:cxn>
                <a:cxn ang="0">
                  <a:pos x="connsiteX15749" y="connsiteY15749"/>
                </a:cxn>
                <a:cxn ang="0">
                  <a:pos x="connsiteX15750" y="connsiteY15750"/>
                </a:cxn>
                <a:cxn ang="0">
                  <a:pos x="connsiteX15751" y="connsiteY15751"/>
                </a:cxn>
                <a:cxn ang="0">
                  <a:pos x="connsiteX15752" y="connsiteY15752"/>
                </a:cxn>
                <a:cxn ang="0">
                  <a:pos x="connsiteX15753" y="connsiteY15753"/>
                </a:cxn>
                <a:cxn ang="0">
                  <a:pos x="connsiteX15754" y="connsiteY15754"/>
                </a:cxn>
                <a:cxn ang="0">
                  <a:pos x="connsiteX15755" y="connsiteY15755"/>
                </a:cxn>
                <a:cxn ang="0">
                  <a:pos x="connsiteX15756" y="connsiteY15756"/>
                </a:cxn>
                <a:cxn ang="0">
                  <a:pos x="connsiteX15757" y="connsiteY15757"/>
                </a:cxn>
                <a:cxn ang="0">
                  <a:pos x="connsiteX15758" y="connsiteY15758"/>
                </a:cxn>
                <a:cxn ang="0">
                  <a:pos x="connsiteX15759" y="connsiteY15759"/>
                </a:cxn>
                <a:cxn ang="0">
                  <a:pos x="connsiteX15760" y="connsiteY15760"/>
                </a:cxn>
                <a:cxn ang="0">
                  <a:pos x="connsiteX15761" y="connsiteY15761"/>
                </a:cxn>
                <a:cxn ang="0">
                  <a:pos x="connsiteX15762" y="connsiteY15762"/>
                </a:cxn>
                <a:cxn ang="0">
                  <a:pos x="connsiteX15763" y="connsiteY15763"/>
                </a:cxn>
                <a:cxn ang="0">
                  <a:pos x="connsiteX15764" y="connsiteY15764"/>
                </a:cxn>
                <a:cxn ang="0">
                  <a:pos x="connsiteX15765" y="connsiteY15765"/>
                </a:cxn>
                <a:cxn ang="0">
                  <a:pos x="connsiteX15766" y="connsiteY15766"/>
                </a:cxn>
                <a:cxn ang="0">
                  <a:pos x="connsiteX15767" y="connsiteY15767"/>
                </a:cxn>
                <a:cxn ang="0">
                  <a:pos x="connsiteX15768" y="connsiteY15768"/>
                </a:cxn>
                <a:cxn ang="0">
                  <a:pos x="connsiteX15769" y="connsiteY15769"/>
                </a:cxn>
                <a:cxn ang="0">
                  <a:pos x="connsiteX15770" y="connsiteY15770"/>
                </a:cxn>
                <a:cxn ang="0">
                  <a:pos x="connsiteX15771" y="connsiteY15771"/>
                </a:cxn>
                <a:cxn ang="0">
                  <a:pos x="connsiteX15772" y="connsiteY15772"/>
                </a:cxn>
                <a:cxn ang="0">
                  <a:pos x="connsiteX15773" y="connsiteY15773"/>
                </a:cxn>
                <a:cxn ang="0">
                  <a:pos x="connsiteX15774" y="connsiteY15774"/>
                </a:cxn>
                <a:cxn ang="0">
                  <a:pos x="connsiteX15775" y="connsiteY15775"/>
                </a:cxn>
                <a:cxn ang="0">
                  <a:pos x="connsiteX15776" y="connsiteY15776"/>
                </a:cxn>
                <a:cxn ang="0">
                  <a:pos x="connsiteX15777" y="connsiteY15777"/>
                </a:cxn>
                <a:cxn ang="0">
                  <a:pos x="connsiteX15778" y="connsiteY15778"/>
                </a:cxn>
                <a:cxn ang="0">
                  <a:pos x="connsiteX15779" y="connsiteY15779"/>
                </a:cxn>
                <a:cxn ang="0">
                  <a:pos x="connsiteX15780" y="connsiteY15780"/>
                </a:cxn>
                <a:cxn ang="0">
                  <a:pos x="connsiteX15781" y="connsiteY15781"/>
                </a:cxn>
                <a:cxn ang="0">
                  <a:pos x="connsiteX15782" y="connsiteY15782"/>
                </a:cxn>
                <a:cxn ang="0">
                  <a:pos x="connsiteX15783" y="connsiteY15783"/>
                </a:cxn>
                <a:cxn ang="0">
                  <a:pos x="connsiteX15784" y="connsiteY15784"/>
                </a:cxn>
                <a:cxn ang="0">
                  <a:pos x="connsiteX15785" y="connsiteY15785"/>
                </a:cxn>
                <a:cxn ang="0">
                  <a:pos x="connsiteX15786" y="connsiteY15786"/>
                </a:cxn>
                <a:cxn ang="0">
                  <a:pos x="connsiteX15787" y="connsiteY15787"/>
                </a:cxn>
                <a:cxn ang="0">
                  <a:pos x="connsiteX15788" y="connsiteY15788"/>
                </a:cxn>
                <a:cxn ang="0">
                  <a:pos x="connsiteX15789" y="connsiteY15789"/>
                </a:cxn>
                <a:cxn ang="0">
                  <a:pos x="connsiteX15790" y="connsiteY15790"/>
                </a:cxn>
                <a:cxn ang="0">
                  <a:pos x="connsiteX15791" y="connsiteY15791"/>
                </a:cxn>
                <a:cxn ang="0">
                  <a:pos x="connsiteX15792" y="connsiteY15792"/>
                </a:cxn>
                <a:cxn ang="0">
                  <a:pos x="connsiteX15793" y="connsiteY15793"/>
                </a:cxn>
                <a:cxn ang="0">
                  <a:pos x="connsiteX15794" y="connsiteY15794"/>
                </a:cxn>
                <a:cxn ang="0">
                  <a:pos x="connsiteX15795" y="connsiteY15795"/>
                </a:cxn>
                <a:cxn ang="0">
                  <a:pos x="connsiteX15796" y="connsiteY15796"/>
                </a:cxn>
                <a:cxn ang="0">
                  <a:pos x="connsiteX15797" y="connsiteY15797"/>
                </a:cxn>
                <a:cxn ang="0">
                  <a:pos x="connsiteX15798" y="connsiteY15798"/>
                </a:cxn>
                <a:cxn ang="0">
                  <a:pos x="connsiteX15799" y="connsiteY15799"/>
                </a:cxn>
                <a:cxn ang="0">
                  <a:pos x="connsiteX15800" y="connsiteY15800"/>
                </a:cxn>
                <a:cxn ang="0">
                  <a:pos x="connsiteX15801" y="connsiteY15801"/>
                </a:cxn>
                <a:cxn ang="0">
                  <a:pos x="connsiteX15802" y="connsiteY15802"/>
                </a:cxn>
                <a:cxn ang="0">
                  <a:pos x="connsiteX15803" y="connsiteY15803"/>
                </a:cxn>
                <a:cxn ang="0">
                  <a:pos x="connsiteX15804" y="connsiteY15804"/>
                </a:cxn>
                <a:cxn ang="0">
                  <a:pos x="connsiteX15805" y="connsiteY15805"/>
                </a:cxn>
                <a:cxn ang="0">
                  <a:pos x="connsiteX15806" y="connsiteY15806"/>
                </a:cxn>
                <a:cxn ang="0">
                  <a:pos x="connsiteX15807" y="connsiteY15807"/>
                </a:cxn>
                <a:cxn ang="0">
                  <a:pos x="connsiteX15808" y="connsiteY15808"/>
                </a:cxn>
                <a:cxn ang="0">
                  <a:pos x="connsiteX15809" y="connsiteY15809"/>
                </a:cxn>
                <a:cxn ang="0">
                  <a:pos x="connsiteX15810" y="connsiteY15810"/>
                </a:cxn>
                <a:cxn ang="0">
                  <a:pos x="connsiteX15811" y="connsiteY15811"/>
                </a:cxn>
                <a:cxn ang="0">
                  <a:pos x="connsiteX15812" y="connsiteY15812"/>
                </a:cxn>
                <a:cxn ang="0">
                  <a:pos x="connsiteX15813" y="connsiteY15813"/>
                </a:cxn>
                <a:cxn ang="0">
                  <a:pos x="connsiteX15814" y="connsiteY15814"/>
                </a:cxn>
                <a:cxn ang="0">
                  <a:pos x="connsiteX15815" y="connsiteY15815"/>
                </a:cxn>
                <a:cxn ang="0">
                  <a:pos x="connsiteX15816" y="connsiteY15816"/>
                </a:cxn>
                <a:cxn ang="0">
                  <a:pos x="connsiteX15817" y="connsiteY15817"/>
                </a:cxn>
                <a:cxn ang="0">
                  <a:pos x="connsiteX15818" y="connsiteY15818"/>
                </a:cxn>
                <a:cxn ang="0">
                  <a:pos x="connsiteX15819" y="connsiteY15819"/>
                </a:cxn>
                <a:cxn ang="0">
                  <a:pos x="connsiteX15820" y="connsiteY15820"/>
                </a:cxn>
                <a:cxn ang="0">
                  <a:pos x="connsiteX15821" y="connsiteY15821"/>
                </a:cxn>
                <a:cxn ang="0">
                  <a:pos x="connsiteX15822" y="connsiteY15822"/>
                </a:cxn>
                <a:cxn ang="0">
                  <a:pos x="connsiteX15823" y="connsiteY15823"/>
                </a:cxn>
                <a:cxn ang="0">
                  <a:pos x="connsiteX15824" y="connsiteY15824"/>
                </a:cxn>
                <a:cxn ang="0">
                  <a:pos x="connsiteX15825" y="connsiteY15825"/>
                </a:cxn>
                <a:cxn ang="0">
                  <a:pos x="connsiteX15826" y="connsiteY15826"/>
                </a:cxn>
                <a:cxn ang="0">
                  <a:pos x="connsiteX15827" y="connsiteY15827"/>
                </a:cxn>
                <a:cxn ang="0">
                  <a:pos x="connsiteX15828" y="connsiteY15828"/>
                </a:cxn>
                <a:cxn ang="0">
                  <a:pos x="connsiteX15829" y="connsiteY15829"/>
                </a:cxn>
                <a:cxn ang="0">
                  <a:pos x="connsiteX15830" y="connsiteY15830"/>
                </a:cxn>
                <a:cxn ang="0">
                  <a:pos x="connsiteX15831" y="connsiteY15831"/>
                </a:cxn>
                <a:cxn ang="0">
                  <a:pos x="connsiteX15832" y="connsiteY15832"/>
                </a:cxn>
                <a:cxn ang="0">
                  <a:pos x="connsiteX15833" y="connsiteY15833"/>
                </a:cxn>
                <a:cxn ang="0">
                  <a:pos x="connsiteX15834" y="connsiteY15834"/>
                </a:cxn>
                <a:cxn ang="0">
                  <a:pos x="connsiteX15835" y="connsiteY15835"/>
                </a:cxn>
                <a:cxn ang="0">
                  <a:pos x="connsiteX15836" y="connsiteY15836"/>
                </a:cxn>
                <a:cxn ang="0">
                  <a:pos x="connsiteX15837" y="connsiteY15837"/>
                </a:cxn>
                <a:cxn ang="0">
                  <a:pos x="connsiteX15838" y="connsiteY15838"/>
                </a:cxn>
                <a:cxn ang="0">
                  <a:pos x="connsiteX15839" y="connsiteY15839"/>
                </a:cxn>
                <a:cxn ang="0">
                  <a:pos x="connsiteX15840" y="connsiteY15840"/>
                </a:cxn>
                <a:cxn ang="0">
                  <a:pos x="connsiteX15841" y="connsiteY15841"/>
                </a:cxn>
                <a:cxn ang="0">
                  <a:pos x="connsiteX15842" y="connsiteY15842"/>
                </a:cxn>
                <a:cxn ang="0">
                  <a:pos x="connsiteX15843" y="connsiteY15843"/>
                </a:cxn>
                <a:cxn ang="0">
                  <a:pos x="connsiteX15844" y="connsiteY15844"/>
                </a:cxn>
                <a:cxn ang="0">
                  <a:pos x="connsiteX15845" y="connsiteY15845"/>
                </a:cxn>
                <a:cxn ang="0">
                  <a:pos x="connsiteX15846" y="connsiteY15846"/>
                </a:cxn>
                <a:cxn ang="0">
                  <a:pos x="connsiteX15847" y="connsiteY15847"/>
                </a:cxn>
                <a:cxn ang="0">
                  <a:pos x="connsiteX15848" y="connsiteY15848"/>
                </a:cxn>
                <a:cxn ang="0">
                  <a:pos x="connsiteX15849" y="connsiteY15849"/>
                </a:cxn>
                <a:cxn ang="0">
                  <a:pos x="connsiteX15850" y="connsiteY15850"/>
                </a:cxn>
                <a:cxn ang="0">
                  <a:pos x="connsiteX15851" y="connsiteY15851"/>
                </a:cxn>
                <a:cxn ang="0">
                  <a:pos x="connsiteX15852" y="connsiteY15852"/>
                </a:cxn>
                <a:cxn ang="0">
                  <a:pos x="connsiteX15853" y="connsiteY15853"/>
                </a:cxn>
                <a:cxn ang="0">
                  <a:pos x="connsiteX15854" y="connsiteY15854"/>
                </a:cxn>
                <a:cxn ang="0">
                  <a:pos x="connsiteX15855" y="connsiteY15855"/>
                </a:cxn>
                <a:cxn ang="0">
                  <a:pos x="connsiteX15856" y="connsiteY15856"/>
                </a:cxn>
                <a:cxn ang="0">
                  <a:pos x="connsiteX15857" y="connsiteY15857"/>
                </a:cxn>
                <a:cxn ang="0">
                  <a:pos x="connsiteX15858" y="connsiteY15858"/>
                </a:cxn>
                <a:cxn ang="0">
                  <a:pos x="connsiteX15859" y="connsiteY15859"/>
                </a:cxn>
                <a:cxn ang="0">
                  <a:pos x="connsiteX15860" y="connsiteY15860"/>
                </a:cxn>
                <a:cxn ang="0">
                  <a:pos x="connsiteX15861" y="connsiteY15861"/>
                </a:cxn>
                <a:cxn ang="0">
                  <a:pos x="connsiteX15862" y="connsiteY15862"/>
                </a:cxn>
                <a:cxn ang="0">
                  <a:pos x="connsiteX15863" y="connsiteY15863"/>
                </a:cxn>
                <a:cxn ang="0">
                  <a:pos x="connsiteX15864" y="connsiteY15864"/>
                </a:cxn>
                <a:cxn ang="0">
                  <a:pos x="connsiteX15865" y="connsiteY15865"/>
                </a:cxn>
                <a:cxn ang="0">
                  <a:pos x="connsiteX15866" y="connsiteY15866"/>
                </a:cxn>
                <a:cxn ang="0">
                  <a:pos x="connsiteX15867" y="connsiteY15867"/>
                </a:cxn>
                <a:cxn ang="0">
                  <a:pos x="connsiteX15868" y="connsiteY15868"/>
                </a:cxn>
                <a:cxn ang="0">
                  <a:pos x="connsiteX15869" y="connsiteY15869"/>
                </a:cxn>
                <a:cxn ang="0">
                  <a:pos x="connsiteX15870" y="connsiteY15870"/>
                </a:cxn>
                <a:cxn ang="0">
                  <a:pos x="connsiteX15871" y="connsiteY15871"/>
                </a:cxn>
                <a:cxn ang="0">
                  <a:pos x="connsiteX15872" y="connsiteY15872"/>
                </a:cxn>
                <a:cxn ang="0">
                  <a:pos x="connsiteX15873" y="connsiteY15873"/>
                </a:cxn>
                <a:cxn ang="0">
                  <a:pos x="connsiteX15874" y="connsiteY15874"/>
                </a:cxn>
                <a:cxn ang="0">
                  <a:pos x="connsiteX15875" y="connsiteY15875"/>
                </a:cxn>
                <a:cxn ang="0">
                  <a:pos x="connsiteX15876" y="connsiteY15876"/>
                </a:cxn>
                <a:cxn ang="0">
                  <a:pos x="connsiteX15877" y="connsiteY15877"/>
                </a:cxn>
                <a:cxn ang="0">
                  <a:pos x="connsiteX15878" y="connsiteY15878"/>
                </a:cxn>
                <a:cxn ang="0">
                  <a:pos x="connsiteX15879" y="connsiteY15879"/>
                </a:cxn>
                <a:cxn ang="0">
                  <a:pos x="connsiteX15880" y="connsiteY15880"/>
                </a:cxn>
                <a:cxn ang="0">
                  <a:pos x="connsiteX15881" y="connsiteY15881"/>
                </a:cxn>
                <a:cxn ang="0">
                  <a:pos x="connsiteX15882" y="connsiteY15882"/>
                </a:cxn>
                <a:cxn ang="0">
                  <a:pos x="connsiteX15883" y="connsiteY15883"/>
                </a:cxn>
                <a:cxn ang="0">
                  <a:pos x="connsiteX15884" y="connsiteY15884"/>
                </a:cxn>
                <a:cxn ang="0">
                  <a:pos x="connsiteX15885" y="connsiteY15885"/>
                </a:cxn>
                <a:cxn ang="0">
                  <a:pos x="connsiteX15886" y="connsiteY15886"/>
                </a:cxn>
                <a:cxn ang="0">
                  <a:pos x="connsiteX15887" y="connsiteY15887"/>
                </a:cxn>
                <a:cxn ang="0">
                  <a:pos x="connsiteX15888" y="connsiteY15888"/>
                </a:cxn>
                <a:cxn ang="0">
                  <a:pos x="connsiteX15889" y="connsiteY15889"/>
                </a:cxn>
                <a:cxn ang="0">
                  <a:pos x="connsiteX15890" y="connsiteY15890"/>
                </a:cxn>
                <a:cxn ang="0">
                  <a:pos x="connsiteX15891" y="connsiteY15891"/>
                </a:cxn>
                <a:cxn ang="0">
                  <a:pos x="connsiteX15892" y="connsiteY15892"/>
                </a:cxn>
                <a:cxn ang="0">
                  <a:pos x="connsiteX15893" y="connsiteY15893"/>
                </a:cxn>
                <a:cxn ang="0">
                  <a:pos x="connsiteX15894" y="connsiteY15894"/>
                </a:cxn>
                <a:cxn ang="0">
                  <a:pos x="connsiteX15895" y="connsiteY15895"/>
                </a:cxn>
                <a:cxn ang="0">
                  <a:pos x="connsiteX15896" y="connsiteY15896"/>
                </a:cxn>
                <a:cxn ang="0">
                  <a:pos x="connsiteX15897" y="connsiteY15897"/>
                </a:cxn>
                <a:cxn ang="0">
                  <a:pos x="connsiteX15898" y="connsiteY15898"/>
                </a:cxn>
                <a:cxn ang="0">
                  <a:pos x="connsiteX15899" y="connsiteY15899"/>
                </a:cxn>
                <a:cxn ang="0">
                  <a:pos x="connsiteX15900" y="connsiteY15900"/>
                </a:cxn>
                <a:cxn ang="0">
                  <a:pos x="connsiteX15901" y="connsiteY15901"/>
                </a:cxn>
                <a:cxn ang="0">
                  <a:pos x="connsiteX15902" y="connsiteY15902"/>
                </a:cxn>
                <a:cxn ang="0">
                  <a:pos x="connsiteX15903" y="connsiteY15903"/>
                </a:cxn>
                <a:cxn ang="0">
                  <a:pos x="connsiteX15904" y="connsiteY15904"/>
                </a:cxn>
                <a:cxn ang="0">
                  <a:pos x="connsiteX15905" y="connsiteY15905"/>
                </a:cxn>
                <a:cxn ang="0">
                  <a:pos x="connsiteX15906" y="connsiteY15906"/>
                </a:cxn>
                <a:cxn ang="0">
                  <a:pos x="connsiteX15907" y="connsiteY15907"/>
                </a:cxn>
                <a:cxn ang="0">
                  <a:pos x="connsiteX15908" y="connsiteY15908"/>
                </a:cxn>
                <a:cxn ang="0">
                  <a:pos x="connsiteX15909" y="connsiteY15909"/>
                </a:cxn>
                <a:cxn ang="0">
                  <a:pos x="connsiteX15910" y="connsiteY15910"/>
                </a:cxn>
                <a:cxn ang="0">
                  <a:pos x="connsiteX15911" y="connsiteY15911"/>
                </a:cxn>
                <a:cxn ang="0">
                  <a:pos x="connsiteX15912" y="connsiteY15912"/>
                </a:cxn>
                <a:cxn ang="0">
                  <a:pos x="connsiteX15913" y="connsiteY15913"/>
                </a:cxn>
                <a:cxn ang="0">
                  <a:pos x="connsiteX15914" y="connsiteY15914"/>
                </a:cxn>
                <a:cxn ang="0">
                  <a:pos x="connsiteX15915" y="connsiteY15915"/>
                </a:cxn>
                <a:cxn ang="0">
                  <a:pos x="connsiteX15916" y="connsiteY15916"/>
                </a:cxn>
                <a:cxn ang="0">
                  <a:pos x="connsiteX15917" y="connsiteY15917"/>
                </a:cxn>
                <a:cxn ang="0">
                  <a:pos x="connsiteX15918" y="connsiteY15918"/>
                </a:cxn>
                <a:cxn ang="0">
                  <a:pos x="connsiteX15919" y="connsiteY15919"/>
                </a:cxn>
                <a:cxn ang="0">
                  <a:pos x="connsiteX15920" y="connsiteY15920"/>
                </a:cxn>
                <a:cxn ang="0">
                  <a:pos x="connsiteX15921" y="connsiteY15921"/>
                </a:cxn>
                <a:cxn ang="0">
                  <a:pos x="connsiteX15922" y="connsiteY15922"/>
                </a:cxn>
                <a:cxn ang="0">
                  <a:pos x="connsiteX15923" y="connsiteY15923"/>
                </a:cxn>
                <a:cxn ang="0">
                  <a:pos x="connsiteX15924" y="connsiteY15924"/>
                </a:cxn>
                <a:cxn ang="0">
                  <a:pos x="connsiteX15925" y="connsiteY15925"/>
                </a:cxn>
                <a:cxn ang="0">
                  <a:pos x="connsiteX15926" y="connsiteY15926"/>
                </a:cxn>
                <a:cxn ang="0">
                  <a:pos x="connsiteX15927" y="connsiteY15927"/>
                </a:cxn>
                <a:cxn ang="0">
                  <a:pos x="connsiteX15928" y="connsiteY15928"/>
                </a:cxn>
                <a:cxn ang="0">
                  <a:pos x="connsiteX15929" y="connsiteY15929"/>
                </a:cxn>
                <a:cxn ang="0">
                  <a:pos x="connsiteX15930" y="connsiteY15930"/>
                </a:cxn>
                <a:cxn ang="0">
                  <a:pos x="connsiteX15931" y="connsiteY15931"/>
                </a:cxn>
                <a:cxn ang="0">
                  <a:pos x="connsiteX15932" y="connsiteY15932"/>
                </a:cxn>
                <a:cxn ang="0">
                  <a:pos x="connsiteX15933" y="connsiteY15933"/>
                </a:cxn>
                <a:cxn ang="0">
                  <a:pos x="connsiteX15934" y="connsiteY15934"/>
                </a:cxn>
                <a:cxn ang="0">
                  <a:pos x="connsiteX15935" y="connsiteY15935"/>
                </a:cxn>
                <a:cxn ang="0">
                  <a:pos x="connsiteX15936" y="connsiteY15936"/>
                </a:cxn>
                <a:cxn ang="0">
                  <a:pos x="connsiteX15937" y="connsiteY15937"/>
                </a:cxn>
                <a:cxn ang="0">
                  <a:pos x="connsiteX15938" y="connsiteY15938"/>
                </a:cxn>
                <a:cxn ang="0">
                  <a:pos x="connsiteX15939" y="connsiteY15939"/>
                </a:cxn>
                <a:cxn ang="0">
                  <a:pos x="connsiteX15940" y="connsiteY15940"/>
                </a:cxn>
                <a:cxn ang="0">
                  <a:pos x="connsiteX15941" y="connsiteY15941"/>
                </a:cxn>
                <a:cxn ang="0">
                  <a:pos x="connsiteX15942" y="connsiteY15942"/>
                </a:cxn>
                <a:cxn ang="0">
                  <a:pos x="connsiteX15943" y="connsiteY15943"/>
                </a:cxn>
                <a:cxn ang="0">
                  <a:pos x="connsiteX15944" y="connsiteY15944"/>
                </a:cxn>
                <a:cxn ang="0">
                  <a:pos x="connsiteX15945" y="connsiteY15945"/>
                </a:cxn>
                <a:cxn ang="0">
                  <a:pos x="connsiteX15946" y="connsiteY15946"/>
                </a:cxn>
                <a:cxn ang="0">
                  <a:pos x="connsiteX15947" y="connsiteY15947"/>
                </a:cxn>
                <a:cxn ang="0">
                  <a:pos x="connsiteX15948" y="connsiteY15948"/>
                </a:cxn>
                <a:cxn ang="0">
                  <a:pos x="connsiteX15949" y="connsiteY15949"/>
                </a:cxn>
                <a:cxn ang="0">
                  <a:pos x="connsiteX15950" y="connsiteY15950"/>
                </a:cxn>
                <a:cxn ang="0">
                  <a:pos x="connsiteX15951" y="connsiteY15951"/>
                </a:cxn>
                <a:cxn ang="0">
                  <a:pos x="connsiteX15952" y="connsiteY15952"/>
                </a:cxn>
                <a:cxn ang="0">
                  <a:pos x="connsiteX15953" y="connsiteY15953"/>
                </a:cxn>
                <a:cxn ang="0">
                  <a:pos x="connsiteX15954" y="connsiteY15954"/>
                </a:cxn>
                <a:cxn ang="0">
                  <a:pos x="connsiteX15955" y="connsiteY15955"/>
                </a:cxn>
                <a:cxn ang="0">
                  <a:pos x="connsiteX15956" y="connsiteY15956"/>
                </a:cxn>
                <a:cxn ang="0">
                  <a:pos x="connsiteX15957" y="connsiteY15957"/>
                </a:cxn>
                <a:cxn ang="0">
                  <a:pos x="connsiteX15958" y="connsiteY15958"/>
                </a:cxn>
                <a:cxn ang="0">
                  <a:pos x="connsiteX15959" y="connsiteY15959"/>
                </a:cxn>
                <a:cxn ang="0">
                  <a:pos x="connsiteX15960" y="connsiteY15960"/>
                </a:cxn>
                <a:cxn ang="0">
                  <a:pos x="connsiteX15961" y="connsiteY15961"/>
                </a:cxn>
                <a:cxn ang="0">
                  <a:pos x="connsiteX15962" y="connsiteY15962"/>
                </a:cxn>
                <a:cxn ang="0">
                  <a:pos x="connsiteX15963" y="connsiteY15963"/>
                </a:cxn>
                <a:cxn ang="0">
                  <a:pos x="connsiteX15964" y="connsiteY15964"/>
                </a:cxn>
                <a:cxn ang="0">
                  <a:pos x="connsiteX15965" y="connsiteY15965"/>
                </a:cxn>
                <a:cxn ang="0">
                  <a:pos x="connsiteX15966" y="connsiteY15966"/>
                </a:cxn>
                <a:cxn ang="0">
                  <a:pos x="connsiteX15967" y="connsiteY15967"/>
                </a:cxn>
                <a:cxn ang="0">
                  <a:pos x="connsiteX15968" y="connsiteY15968"/>
                </a:cxn>
                <a:cxn ang="0">
                  <a:pos x="connsiteX15969" y="connsiteY15969"/>
                </a:cxn>
                <a:cxn ang="0">
                  <a:pos x="connsiteX15970" y="connsiteY15970"/>
                </a:cxn>
                <a:cxn ang="0">
                  <a:pos x="connsiteX15971" y="connsiteY15971"/>
                </a:cxn>
                <a:cxn ang="0">
                  <a:pos x="connsiteX15972" y="connsiteY15972"/>
                </a:cxn>
                <a:cxn ang="0">
                  <a:pos x="connsiteX15973" y="connsiteY15973"/>
                </a:cxn>
                <a:cxn ang="0">
                  <a:pos x="connsiteX15974" y="connsiteY15974"/>
                </a:cxn>
                <a:cxn ang="0">
                  <a:pos x="connsiteX15975" y="connsiteY15975"/>
                </a:cxn>
                <a:cxn ang="0">
                  <a:pos x="connsiteX15976" y="connsiteY15976"/>
                </a:cxn>
                <a:cxn ang="0">
                  <a:pos x="connsiteX15977" y="connsiteY15977"/>
                </a:cxn>
                <a:cxn ang="0">
                  <a:pos x="connsiteX15978" y="connsiteY15978"/>
                </a:cxn>
                <a:cxn ang="0">
                  <a:pos x="connsiteX15979" y="connsiteY15979"/>
                </a:cxn>
                <a:cxn ang="0">
                  <a:pos x="connsiteX15980" y="connsiteY15980"/>
                </a:cxn>
                <a:cxn ang="0">
                  <a:pos x="connsiteX15981" y="connsiteY15981"/>
                </a:cxn>
                <a:cxn ang="0">
                  <a:pos x="connsiteX15982" y="connsiteY15982"/>
                </a:cxn>
                <a:cxn ang="0">
                  <a:pos x="connsiteX15983" y="connsiteY15983"/>
                </a:cxn>
                <a:cxn ang="0">
                  <a:pos x="connsiteX15984" y="connsiteY15984"/>
                </a:cxn>
                <a:cxn ang="0">
                  <a:pos x="connsiteX15985" y="connsiteY15985"/>
                </a:cxn>
                <a:cxn ang="0">
                  <a:pos x="connsiteX15986" y="connsiteY15986"/>
                </a:cxn>
                <a:cxn ang="0">
                  <a:pos x="connsiteX15987" y="connsiteY15987"/>
                </a:cxn>
                <a:cxn ang="0">
                  <a:pos x="connsiteX15988" y="connsiteY15988"/>
                </a:cxn>
                <a:cxn ang="0">
                  <a:pos x="connsiteX15989" y="connsiteY15989"/>
                </a:cxn>
                <a:cxn ang="0">
                  <a:pos x="connsiteX15990" y="connsiteY15990"/>
                </a:cxn>
                <a:cxn ang="0">
                  <a:pos x="connsiteX15991" y="connsiteY15991"/>
                </a:cxn>
                <a:cxn ang="0">
                  <a:pos x="connsiteX15992" y="connsiteY15992"/>
                </a:cxn>
                <a:cxn ang="0">
                  <a:pos x="connsiteX15993" y="connsiteY15993"/>
                </a:cxn>
                <a:cxn ang="0">
                  <a:pos x="connsiteX15994" y="connsiteY15994"/>
                </a:cxn>
                <a:cxn ang="0">
                  <a:pos x="connsiteX15995" y="connsiteY15995"/>
                </a:cxn>
                <a:cxn ang="0">
                  <a:pos x="connsiteX15996" y="connsiteY15996"/>
                </a:cxn>
                <a:cxn ang="0">
                  <a:pos x="connsiteX15997" y="connsiteY15997"/>
                </a:cxn>
                <a:cxn ang="0">
                  <a:pos x="connsiteX15998" y="connsiteY15998"/>
                </a:cxn>
                <a:cxn ang="0">
                  <a:pos x="connsiteX15999" y="connsiteY15999"/>
                </a:cxn>
                <a:cxn ang="0">
                  <a:pos x="connsiteX16000" y="connsiteY16000"/>
                </a:cxn>
                <a:cxn ang="0">
                  <a:pos x="connsiteX16001" y="connsiteY16001"/>
                </a:cxn>
                <a:cxn ang="0">
                  <a:pos x="connsiteX16002" y="connsiteY16002"/>
                </a:cxn>
                <a:cxn ang="0">
                  <a:pos x="connsiteX16003" y="connsiteY16003"/>
                </a:cxn>
                <a:cxn ang="0">
                  <a:pos x="connsiteX16004" y="connsiteY16004"/>
                </a:cxn>
                <a:cxn ang="0">
                  <a:pos x="connsiteX16005" y="connsiteY16005"/>
                </a:cxn>
                <a:cxn ang="0">
                  <a:pos x="connsiteX16006" y="connsiteY16006"/>
                </a:cxn>
                <a:cxn ang="0">
                  <a:pos x="connsiteX16007" y="connsiteY16007"/>
                </a:cxn>
                <a:cxn ang="0">
                  <a:pos x="connsiteX16008" y="connsiteY16008"/>
                </a:cxn>
                <a:cxn ang="0">
                  <a:pos x="connsiteX16009" y="connsiteY16009"/>
                </a:cxn>
                <a:cxn ang="0">
                  <a:pos x="connsiteX16010" y="connsiteY16010"/>
                </a:cxn>
                <a:cxn ang="0">
                  <a:pos x="connsiteX16011" y="connsiteY16011"/>
                </a:cxn>
                <a:cxn ang="0">
                  <a:pos x="connsiteX16012" y="connsiteY16012"/>
                </a:cxn>
                <a:cxn ang="0">
                  <a:pos x="connsiteX16013" y="connsiteY16013"/>
                </a:cxn>
                <a:cxn ang="0">
                  <a:pos x="connsiteX16014" y="connsiteY16014"/>
                </a:cxn>
                <a:cxn ang="0">
                  <a:pos x="connsiteX16015" y="connsiteY16015"/>
                </a:cxn>
                <a:cxn ang="0">
                  <a:pos x="connsiteX16016" y="connsiteY16016"/>
                </a:cxn>
                <a:cxn ang="0">
                  <a:pos x="connsiteX16017" y="connsiteY16017"/>
                </a:cxn>
                <a:cxn ang="0">
                  <a:pos x="connsiteX16018" y="connsiteY16018"/>
                </a:cxn>
                <a:cxn ang="0">
                  <a:pos x="connsiteX16019" y="connsiteY16019"/>
                </a:cxn>
                <a:cxn ang="0">
                  <a:pos x="connsiteX16020" y="connsiteY16020"/>
                </a:cxn>
                <a:cxn ang="0">
                  <a:pos x="connsiteX16021" y="connsiteY16021"/>
                </a:cxn>
                <a:cxn ang="0">
                  <a:pos x="connsiteX16022" y="connsiteY16022"/>
                </a:cxn>
                <a:cxn ang="0">
                  <a:pos x="connsiteX16023" y="connsiteY16023"/>
                </a:cxn>
                <a:cxn ang="0">
                  <a:pos x="connsiteX16024" y="connsiteY16024"/>
                </a:cxn>
                <a:cxn ang="0">
                  <a:pos x="connsiteX16025" y="connsiteY16025"/>
                </a:cxn>
                <a:cxn ang="0">
                  <a:pos x="connsiteX16026" y="connsiteY16026"/>
                </a:cxn>
                <a:cxn ang="0">
                  <a:pos x="connsiteX16027" y="connsiteY16027"/>
                </a:cxn>
                <a:cxn ang="0">
                  <a:pos x="connsiteX16028" y="connsiteY16028"/>
                </a:cxn>
                <a:cxn ang="0">
                  <a:pos x="connsiteX16029" y="connsiteY16029"/>
                </a:cxn>
                <a:cxn ang="0">
                  <a:pos x="connsiteX16030" y="connsiteY16030"/>
                </a:cxn>
                <a:cxn ang="0">
                  <a:pos x="connsiteX16031" y="connsiteY16031"/>
                </a:cxn>
                <a:cxn ang="0">
                  <a:pos x="connsiteX16032" y="connsiteY16032"/>
                </a:cxn>
                <a:cxn ang="0">
                  <a:pos x="connsiteX16033" y="connsiteY16033"/>
                </a:cxn>
                <a:cxn ang="0">
                  <a:pos x="connsiteX16034" y="connsiteY16034"/>
                </a:cxn>
                <a:cxn ang="0">
                  <a:pos x="connsiteX16035" y="connsiteY16035"/>
                </a:cxn>
                <a:cxn ang="0">
                  <a:pos x="connsiteX16036" y="connsiteY16036"/>
                </a:cxn>
                <a:cxn ang="0">
                  <a:pos x="connsiteX16037" y="connsiteY16037"/>
                </a:cxn>
                <a:cxn ang="0">
                  <a:pos x="connsiteX16038" y="connsiteY16038"/>
                </a:cxn>
                <a:cxn ang="0">
                  <a:pos x="connsiteX16039" y="connsiteY16039"/>
                </a:cxn>
                <a:cxn ang="0">
                  <a:pos x="connsiteX16040" y="connsiteY16040"/>
                </a:cxn>
                <a:cxn ang="0">
                  <a:pos x="connsiteX16041" y="connsiteY16041"/>
                </a:cxn>
                <a:cxn ang="0">
                  <a:pos x="connsiteX16042" y="connsiteY16042"/>
                </a:cxn>
                <a:cxn ang="0">
                  <a:pos x="connsiteX16043" y="connsiteY16043"/>
                </a:cxn>
                <a:cxn ang="0">
                  <a:pos x="connsiteX16044" y="connsiteY16044"/>
                </a:cxn>
                <a:cxn ang="0">
                  <a:pos x="connsiteX16045" y="connsiteY16045"/>
                </a:cxn>
                <a:cxn ang="0">
                  <a:pos x="connsiteX16046" y="connsiteY16046"/>
                </a:cxn>
                <a:cxn ang="0">
                  <a:pos x="connsiteX16047" y="connsiteY16047"/>
                </a:cxn>
                <a:cxn ang="0">
                  <a:pos x="connsiteX16048" y="connsiteY16048"/>
                </a:cxn>
                <a:cxn ang="0">
                  <a:pos x="connsiteX16049" y="connsiteY16049"/>
                </a:cxn>
                <a:cxn ang="0">
                  <a:pos x="connsiteX16050" y="connsiteY16050"/>
                </a:cxn>
                <a:cxn ang="0">
                  <a:pos x="connsiteX16051" y="connsiteY16051"/>
                </a:cxn>
                <a:cxn ang="0">
                  <a:pos x="connsiteX16052" y="connsiteY16052"/>
                </a:cxn>
                <a:cxn ang="0">
                  <a:pos x="connsiteX16053" y="connsiteY16053"/>
                </a:cxn>
                <a:cxn ang="0">
                  <a:pos x="connsiteX16054" y="connsiteY16054"/>
                </a:cxn>
                <a:cxn ang="0">
                  <a:pos x="connsiteX16055" y="connsiteY16055"/>
                </a:cxn>
                <a:cxn ang="0">
                  <a:pos x="connsiteX16056" y="connsiteY16056"/>
                </a:cxn>
                <a:cxn ang="0">
                  <a:pos x="connsiteX16057" y="connsiteY16057"/>
                </a:cxn>
                <a:cxn ang="0">
                  <a:pos x="connsiteX16058" y="connsiteY16058"/>
                </a:cxn>
                <a:cxn ang="0">
                  <a:pos x="connsiteX16059" y="connsiteY16059"/>
                </a:cxn>
                <a:cxn ang="0">
                  <a:pos x="connsiteX16060" y="connsiteY16060"/>
                </a:cxn>
                <a:cxn ang="0">
                  <a:pos x="connsiteX16061" y="connsiteY16061"/>
                </a:cxn>
                <a:cxn ang="0">
                  <a:pos x="connsiteX16062" y="connsiteY16062"/>
                </a:cxn>
                <a:cxn ang="0">
                  <a:pos x="connsiteX16063" y="connsiteY16063"/>
                </a:cxn>
                <a:cxn ang="0">
                  <a:pos x="connsiteX16064" y="connsiteY16064"/>
                </a:cxn>
                <a:cxn ang="0">
                  <a:pos x="connsiteX16065" y="connsiteY16065"/>
                </a:cxn>
                <a:cxn ang="0">
                  <a:pos x="connsiteX16066" y="connsiteY16066"/>
                </a:cxn>
                <a:cxn ang="0">
                  <a:pos x="connsiteX16067" y="connsiteY16067"/>
                </a:cxn>
                <a:cxn ang="0">
                  <a:pos x="connsiteX16068" y="connsiteY16068"/>
                </a:cxn>
                <a:cxn ang="0">
                  <a:pos x="connsiteX16069" y="connsiteY16069"/>
                </a:cxn>
                <a:cxn ang="0">
                  <a:pos x="connsiteX16070" y="connsiteY16070"/>
                </a:cxn>
                <a:cxn ang="0">
                  <a:pos x="connsiteX16071" y="connsiteY16071"/>
                </a:cxn>
                <a:cxn ang="0">
                  <a:pos x="connsiteX16072" y="connsiteY16072"/>
                </a:cxn>
                <a:cxn ang="0">
                  <a:pos x="connsiteX16073" y="connsiteY16073"/>
                </a:cxn>
                <a:cxn ang="0">
                  <a:pos x="connsiteX16074" y="connsiteY16074"/>
                </a:cxn>
                <a:cxn ang="0">
                  <a:pos x="connsiteX16075" y="connsiteY16075"/>
                </a:cxn>
                <a:cxn ang="0">
                  <a:pos x="connsiteX16076" y="connsiteY16076"/>
                </a:cxn>
                <a:cxn ang="0">
                  <a:pos x="connsiteX16077" y="connsiteY16077"/>
                </a:cxn>
                <a:cxn ang="0">
                  <a:pos x="connsiteX16078" y="connsiteY16078"/>
                </a:cxn>
                <a:cxn ang="0">
                  <a:pos x="connsiteX16079" y="connsiteY16079"/>
                </a:cxn>
                <a:cxn ang="0">
                  <a:pos x="connsiteX16080" y="connsiteY16080"/>
                </a:cxn>
                <a:cxn ang="0">
                  <a:pos x="connsiteX16081" y="connsiteY16081"/>
                </a:cxn>
                <a:cxn ang="0">
                  <a:pos x="connsiteX16082" y="connsiteY16082"/>
                </a:cxn>
                <a:cxn ang="0">
                  <a:pos x="connsiteX16083" y="connsiteY16083"/>
                </a:cxn>
                <a:cxn ang="0">
                  <a:pos x="connsiteX16084" y="connsiteY16084"/>
                </a:cxn>
                <a:cxn ang="0">
                  <a:pos x="connsiteX16085" y="connsiteY16085"/>
                </a:cxn>
                <a:cxn ang="0">
                  <a:pos x="connsiteX16086" y="connsiteY16086"/>
                </a:cxn>
                <a:cxn ang="0">
                  <a:pos x="connsiteX16087" y="connsiteY16087"/>
                </a:cxn>
                <a:cxn ang="0">
                  <a:pos x="connsiteX16088" y="connsiteY16088"/>
                </a:cxn>
                <a:cxn ang="0">
                  <a:pos x="connsiteX16089" y="connsiteY16089"/>
                </a:cxn>
                <a:cxn ang="0">
                  <a:pos x="connsiteX16090" y="connsiteY16090"/>
                </a:cxn>
                <a:cxn ang="0">
                  <a:pos x="connsiteX16091" y="connsiteY16091"/>
                </a:cxn>
                <a:cxn ang="0">
                  <a:pos x="connsiteX16092" y="connsiteY16092"/>
                </a:cxn>
                <a:cxn ang="0">
                  <a:pos x="connsiteX16093" y="connsiteY16093"/>
                </a:cxn>
                <a:cxn ang="0">
                  <a:pos x="connsiteX16094" y="connsiteY16094"/>
                </a:cxn>
                <a:cxn ang="0">
                  <a:pos x="connsiteX16095" y="connsiteY16095"/>
                </a:cxn>
                <a:cxn ang="0">
                  <a:pos x="connsiteX16096" y="connsiteY16096"/>
                </a:cxn>
                <a:cxn ang="0">
                  <a:pos x="connsiteX16097" y="connsiteY16097"/>
                </a:cxn>
                <a:cxn ang="0">
                  <a:pos x="connsiteX16098" y="connsiteY16098"/>
                </a:cxn>
                <a:cxn ang="0">
                  <a:pos x="connsiteX16099" y="connsiteY16099"/>
                </a:cxn>
                <a:cxn ang="0">
                  <a:pos x="connsiteX16100" y="connsiteY16100"/>
                </a:cxn>
                <a:cxn ang="0">
                  <a:pos x="connsiteX16101" y="connsiteY16101"/>
                </a:cxn>
                <a:cxn ang="0">
                  <a:pos x="connsiteX16102" y="connsiteY16102"/>
                </a:cxn>
                <a:cxn ang="0">
                  <a:pos x="connsiteX16103" y="connsiteY16103"/>
                </a:cxn>
                <a:cxn ang="0">
                  <a:pos x="connsiteX16104" y="connsiteY16104"/>
                </a:cxn>
                <a:cxn ang="0">
                  <a:pos x="connsiteX16105" y="connsiteY16105"/>
                </a:cxn>
                <a:cxn ang="0">
                  <a:pos x="connsiteX16106" y="connsiteY16106"/>
                </a:cxn>
                <a:cxn ang="0">
                  <a:pos x="connsiteX16107" y="connsiteY16107"/>
                </a:cxn>
                <a:cxn ang="0">
                  <a:pos x="connsiteX16108" y="connsiteY16108"/>
                </a:cxn>
                <a:cxn ang="0">
                  <a:pos x="connsiteX16109" y="connsiteY16109"/>
                </a:cxn>
                <a:cxn ang="0">
                  <a:pos x="connsiteX16110" y="connsiteY16110"/>
                </a:cxn>
                <a:cxn ang="0">
                  <a:pos x="connsiteX16111" y="connsiteY16111"/>
                </a:cxn>
                <a:cxn ang="0">
                  <a:pos x="connsiteX16112" y="connsiteY16112"/>
                </a:cxn>
                <a:cxn ang="0">
                  <a:pos x="connsiteX16113" y="connsiteY16113"/>
                </a:cxn>
                <a:cxn ang="0">
                  <a:pos x="connsiteX16114" y="connsiteY16114"/>
                </a:cxn>
                <a:cxn ang="0">
                  <a:pos x="connsiteX16115" y="connsiteY16115"/>
                </a:cxn>
                <a:cxn ang="0">
                  <a:pos x="connsiteX16116" y="connsiteY16116"/>
                </a:cxn>
                <a:cxn ang="0">
                  <a:pos x="connsiteX16117" y="connsiteY16117"/>
                </a:cxn>
                <a:cxn ang="0">
                  <a:pos x="connsiteX16118" y="connsiteY16118"/>
                </a:cxn>
                <a:cxn ang="0">
                  <a:pos x="connsiteX16119" y="connsiteY16119"/>
                </a:cxn>
                <a:cxn ang="0">
                  <a:pos x="connsiteX16120" y="connsiteY16120"/>
                </a:cxn>
                <a:cxn ang="0">
                  <a:pos x="connsiteX16121" y="connsiteY16121"/>
                </a:cxn>
                <a:cxn ang="0">
                  <a:pos x="connsiteX16122" y="connsiteY16122"/>
                </a:cxn>
                <a:cxn ang="0">
                  <a:pos x="connsiteX16123" y="connsiteY16123"/>
                </a:cxn>
                <a:cxn ang="0">
                  <a:pos x="connsiteX16124" y="connsiteY16124"/>
                </a:cxn>
                <a:cxn ang="0">
                  <a:pos x="connsiteX16125" y="connsiteY16125"/>
                </a:cxn>
                <a:cxn ang="0">
                  <a:pos x="connsiteX16126" y="connsiteY16126"/>
                </a:cxn>
                <a:cxn ang="0">
                  <a:pos x="connsiteX16127" y="connsiteY16127"/>
                </a:cxn>
                <a:cxn ang="0">
                  <a:pos x="connsiteX16128" y="connsiteY16128"/>
                </a:cxn>
                <a:cxn ang="0">
                  <a:pos x="connsiteX16129" y="connsiteY16129"/>
                </a:cxn>
                <a:cxn ang="0">
                  <a:pos x="connsiteX16130" y="connsiteY16130"/>
                </a:cxn>
                <a:cxn ang="0">
                  <a:pos x="connsiteX16131" y="connsiteY16131"/>
                </a:cxn>
                <a:cxn ang="0">
                  <a:pos x="connsiteX16132" y="connsiteY16132"/>
                </a:cxn>
                <a:cxn ang="0">
                  <a:pos x="connsiteX16133" y="connsiteY16133"/>
                </a:cxn>
                <a:cxn ang="0">
                  <a:pos x="connsiteX16134" y="connsiteY16134"/>
                </a:cxn>
                <a:cxn ang="0">
                  <a:pos x="connsiteX16135" y="connsiteY16135"/>
                </a:cxn>
                <a:cxn ang="0">
                  <a:pos x="connsiteX16136" y="connsiteY16136"/>
                </a:cxn>
                <a:cxn ang="0">
                  <a:pos x="connsiteX16137" y="connsiteY16137"/>
                </a:cxn>
                <a:cxn ang="0">
                  <a:pos x="connsiteX16138" y="connsiteY16138"/>
                </a:cxn>
                <a:cxn ang="0">
                  <a:pos x="connsiteX16139" y="connsiteY16139"/>
                </a:cxn>
                <a:cxn ang="0">
                  <a:pos x="connsiteX16140" y="connsiteY16140"/>
                </a:cxn>
                <a:cxn ang="0">
                  <a:pos x="connsiteX16141" y="connsiteY16141"/>
                </a:cxn>
                <a:cxn ang="0">
                  <a:pos x="connsiteX16142" y="connsiteY16142"/>
                </a:cxn>
                <a:cxn ang="0">
                  <a:pos x="connsiteX16143" y="connsiteY16143"/>
                </a:cxn>
                <a:cxn ang="0">
                  <a:pos x="connsiteX16144" y="connsiteY16144"/>
                </a:cxn>
                <a:cxn ang="0">
                  <a:pos x="connsiteX16145" y="connsiteY16145"/>
                </a:cxn>
                <a:cxn ang="0">
                  <a:pos x="connsiteX16146" y="connsiteY16146"/>
                </a:cxn>
                <a:cxn ang="0">
                  <a:pos x="connsiteX16147" y="connsiteY16147"/>
                </a:cxn>
                <a:cxn ang="0">
                  <a:pos x="connsiteX16148" y="connsiteY16148"/>
                </a:cxn>
                <a:cxn ang="0">
                  <a:pos x="connsiteX16149" y="connsiteY16149"/>
                </a:cxn>
                <a:cxn ang="0">
                  <a:pos x="connsiteX16150" y="connsiteY16150"/>
                </a:cxn>
                <a:cxn ang="0">
                  <a:pos x="connsiteX16151" y="connsiteY16151"/>
                </a:cxn>
                <a:cxn ang="0">
                  <a:pos x="connsiteX16152" y="connsiteY16152"/>
                </a:cxn>
                <a:cxn ang="0">
                  <a:pos x="connsiteX16153" y="connsiteY16153"/>
                </a:cxn>
                <a:cxn ang="0">
                  <a:pos x="connsiteX16154" y="connsiteY16154"/>
                </a:cxn>
                <a:cxn ang="0">
                  <a:pos x="connsiteX16155" y="connsiteY16155"/>
                </a:cxn>
                <a:cxn ang="0">
                  <a:pos x="connsiteX16156" y="connsiteY16156"/>
                </a:cxn>
                <a:cxn ang="0">
                  <a:pos x="connsiteX16157" y="connsiteY16157"/>
                </a:cxn>
                <a:cxn ang="0">
                  <a:pos x="connsiteX16158" y="connsiteY16158"/>
                </a:cxn>
                <a:cxn ang="0">
                  <a:pos x="connsiteX16159" y="connsiteY16159"/>
                </a:cxn>
                <a:cxn ang="0">
                  <a:pos x="connsiteX16160" y="connsiteY16160"/>
                </a:cxn>
                <a:cxn ang="0">
                  <a:pos x="connsiteX16161" y="connsiteY16161"/>
                </a:cxn>
                <a:cxn ang="0">
                  <a:pos x="connsiteX16162" y="connsiteY16162"/>
                </a:cxn>
                <a:cxn ang="0">
                  <a:pos x="connsiteX16163" y="connsiteY16163"/>
                </a:cxn>
                <a:cxn ang="0">
                  <a:pos x="connsiteX16164" y="connsiteY16164"/>
                </a:cxn>
                <a:cxn ang="0">
                  <a:pos x="connsiteX16165" y="connsiteY16165"/>
                </a:cxn>
                <a:cxn ang="0">
                  <a:pos x="connsiteX16166" y="connsiteY16166"/>
                </a:cxn>
                <a:cxn ang="0">
                  <a:pos x="connsiteX16167" y="connsiteY16167"/>
                </a:cxn>
                <a:cxn ang="0">
                  <a:pos x="connsiteX16168" y="connsiteY16168"/>
                </a:cxn>
                <a:cxn ang="0">
                  <a:pos x="connsiteX16169" y="connsiteY16169"/>
                </a:cxn>
                <a:cxn ang="0">
                  <a:pos x="connsiteX16170" y="connsiteY16170"/>
                </a:cxn>
                <a:cxn ang="0">
                  <a:pos x="connsiteX16171" y="connsiteY16171"/>
                </a:cxn>
                <a:cxn ang="0">
                  <a:pos x="connsiteX16172" y="connsiteY16172"/>
                </a:cxn>
                <a:cxn ang="0">
                  <a:pos x="connsiteX16173" y="connsiteY16173"/>
                </a:cxn>
                <a:cxn ang="0">
                  <a:pos x="connsiteX16174" y="connsiteY16174"/>
                </a:cxn>
                <a:cxn ang="0">
                  <a:pos x="connsiteX16175" y="connsiteY16175"/>
                </a:cxn>
                <a:cxn ang="0">
                  <a:pos x="connsiteX16176" y="connsiteY16176"/>
                </a:cxn>
                <a:cxn ang="0">
                  <a:pos x="connsiteX16177" y="connsiteY16177"/>
                </a:cxn>
                <a:cxn ang="0">
                  <a:pos x="connsiteX16178" y="connsiteY16178"/>
                </a:cxn>
                <a:cxn ang="0">
                  <a:pos x="connsiteX16179" y="connsiteY16179"/>
                </a:cxn>
                <a:cxn ang="0">
                  <a:pos x="connsiteX16180" y="connsiteY16180"/>
                </a:cxn>
                <a:cxn ang="0">
                  <a:pos x="connsiteX16181" y="connsiteY16181"/>
                </a:cxn>
                <a:cxn ang="0">
                  <a:pos x="connsiteX16182" y="connsiteY16182"/>
                </a:cxn>
                <a:cxn ang="0">
                  <a:pos x="connsiteX16183" y="connsiteY16183"/>
                </a:cxn>
                <a:cxn ang="0">
                  <a:pos x="connsiteX16184" y="connsiteY16184"/>
                </a:cxn>
                <a:cxn ang="0">
                  <a:pos x="connsiteX16185" y="connsiteY16185"/>
                </a:cxn>
                <a:cxn ang="0">
                  <a:pos x="connsiteX16186" y="connsiteY16186"/>
                </a:cxn>
                <a:cxn ang="0">
                  <a:pos x="connsiteX16187" y="connsiteY16187"/>
                </a:cxn>
                <a:cxn ang="0">
                  <a:pos x="connsiteX16188" y="connsiteY16188"/>
                </a:cxn>
                <a:cxn ang="0">
                  <a:pos x="connsiteX16189" y="connsiteY16189"/>
                </a:cxn>
                <a:cxn ang="0">
                  <a:pos x="connsiteX16190" y="connsiteY16190"/>
                </a:cxn>
                <a:cxn ang="0">
                  <a:pos x="connsiteX16191" y="connsiteY16191"/>
                </a:cxn>
                <a:cxn ang="0">
                  <a:pos x="connsiteX16192" y="connsiteY16192"/>
                </a:cxn>
                <a:cxn ang="0">
                  <a:pos x="connsiteX16193" y="connsiteY16193"/>
                </a:cxn>
                <a:cxn ang="0">
                  <a:pos x="connsiteX16194" y="connsiteY16194"/>
                </a:cxn>
                <a:cxn ang="0">
                  <a:pos x="connsiteX16195" y="connsiteY16195"/>
                </a:cxn>
                <a:cxn ang="0">
                  <a:pos x="connsiteX16196" y="connsiteY16196"/>
                </a:cxn>
                <a:cxn ang="0">
                  <a:pos x="connsiteX16197" y="connsiteY16197"/>
                </a:cxn>
                <a:cxn ang="0">
                  <a:pos x="connsiteX16198" y="connsiteY16198"/>
                </a:cxn>
                <a:cxn ang="0">
                  <a:pos x="connsiteX16199" y="connsiteY16199"/>
                </a:cxn>
                <a:cxn ang="0">
                  <a:pos x="connsiteX16200" y="connsiteY16200"/>
                </a:cxn>
                <a:cxn ang="0">
                  <a:pos x="connsiteX16201" y="connsiteY16201"/>
                </a:cxn>
                <a:cxn ang="0">
                  <a:pos x="connsiteX16202" y="connsiteY16202"/>
                </a:cxn>
                <a:cxn ang="0">
                  <a:pos x="connsiteX16203" y="connsiteY16203"/>
                </a:cxn>
                <a:cxn ang="0">
                  <a:pos x="connsiteX16204" y="connsiteY16204"/>
                </a:cxn>
                <a:cxn ang="0">
                  <a:pos x="connsiteX16205" y="connsiteY16205"/>
                </a:cxn>
                <a:cxn ang="0">
                  <a:pos x="connsiteX16206" y="connsiteY16206"/>
                </a:cxn>
                <a:cxn ang="0">
                  <a:pos x="connsiteX16207" y="connsiteY16207"/>
                </a:cxn>
                <a:cxn ang="0">
                  <a:pos x="connsiteX16208" y="connsiteY16208"/>
                </a:cxn>
                <a:cxn ang="0">
                  <a:pos x="connsiteX16209" y="connsiteY16209"/>
                </a:cxn>
                <a:cxn ang="0">
                  <a:pos x="connsiteX16210" y="connsiteY16210"/>
                </a:cxn>
                <a:cxn ang="0">
                  <a:pos x="connsiteX16211" y="connsiteY16211"/>
                </a:cxn>
                <a:cxn ang="0">
                  <a:pos x="connsiteX16212" y="connsiteY16212"/>
                </a:cxn>
                <a:cxn ang="0">
                  <a:pos x="connsiteX16213" y="connsiteY16213"/>
                </a:cxn>
                <a:cxn ang="0">
                  <a:pos x="connsiteX16214" y="connsiteY16214"/>
                </a:cxn>
                <a:cxn ang="0">
                  <a:pos x="connsiteX16215" y="connsiteY16215"/>
                </a:cxn>
                <a:cxn ang="0">
                  <a:pos x="connsiteX16216" y="connsiteY16216"/>
                </a:cxn>
                <a:cxn ang="0">
                  <a:pos x="connsiteX16217" y="connsiteY16217"/>
                </a:cxn>
                <a:cxn ang="0">
                  <a:pos x="connsiteX16218" y="connsiteY16218"/>
                </a:cxn>
                <a:cxn ang="0">
                  <a:pos x="connsiteX16219" y="connsiteY16219"/>
                </a:cxn>
                <a:cxn ang="0">
                  <a:pos x="connsiteX16220" y="connsiteY16220"/>
                </a:cxn>
                <a:cxn ang="0">
                  <a:pos x="connsiteX16221" y="connsiteY16221"/>
                </a:cxn>
                <a:cxn ang="0">
                  <a:pos x="connsiteX16222" y="connsiteY16222"/>
                </a:cxn>
                <a:cxn ang="0">
                  <a:pos x="connsiteX16223" y="connsiteY16223"/>
                </a:cxn>
                <a:cxn ang="0">
                  <a:pos x="connsiteX16224" y="connsiteY16224"/>
                </a:cxn>
                <a:cxn ang="0">
                  <a:pos x="connsiteX16225" y="connsiteY16225"/>
                </a:cxn>
                <a:cxn ang="0">
                  <a:pos x="connsiteX16226" y="connsiteY16226"/>
                </a:cxn>
                <a:cxn ang="0">
                  <a:pos x="connsiteX16227" y="connsiteY16227"/>
                </a:cxn>
                <a:cxn ang="0">
                  <a:pos x="connsiteX16228" y="connsiteY16228"/>
                </a:cxn>
                <a:cxn ang="0">
                  <a:pos x="connsiteX16229" y="connsiteY16229"/>
                </a:cxn>
                <a:cxn ang="0">
                  <a:pos x="connsiteX16230" y="connsiteY16230"/>
                </a:cxn>
                <a:cxn ang="0">
                  <a:pos x="connsiteX16231" y="connsiteY16231"/>
                </a:cxn>
                <a:cxn ang="0">
                  <a:pos x="connsiteX16232" y="connsiteY16232"/>
                </a:cxn>
                <a:cxn ang="0">
                  <a:pos x="connsiteX16233" y="connsiteY16233"/>
                </a:cxn>
                <a:cxn ang="0">
                  <a:pos x="connsiteX16234" y="connsiteY16234"/>
                </a:cxn>
                <a:cxn ang="0">
                  <a:pos x="connsiteX16235" y="connsiteY16235"/>
                </a:cxn>
                <a:cxn ang="0">
                  <a:pos x="connsiteX16236" y="connsiteY16236"/>
                </a:cxn>
                <a:cxn ang="0">
                  <a:pos x="connsiteX16237" y="connsiteY16237"/>
                </a:cxn>
                <a:cxn ang="0">
                  <a:pos x="connsiteX16238" y="connsiteY16238"/>
                </a:cxn>
                <a:cxn ang="0">
                  <a:pos x="connsiteX16239" y="connsiteY16239"/>
                </a:cxn>
                <a:cxn ang="0">
                  <a:pos x="connsiteX16240" y="connsiteY16240"/>
                </a:cxn>
                <a:cxn ang="0">
                  <a:pos x="connsiteX16241" y="connsiteY16241"/>
                </a:cxn>
                <a:cxn ang="0">
                  <a:pos x="connsiteX16242" y="connsiteY16242"/>
                </a:cxn>
                <a:cxn ang="0">
                  <a:pos x="connsiteX16243" y="connsiteY16243"/>
                </a:cxn>
                <a:cxn ang="0">
                  <a:pos x="connsiteX16244" y="connsiteY16244"/>
                </a:cxn>
                <a:cxn ang="0">
                  <a:pos x="connsiteX16245" y="connsiteY16245"/>
                </a:cxn>
                <a:cxn ang="0">
                  <a:pos x="connsiteX16246" y="connsiteY16246"/>
                </a:cxn>
                <a:cxn ang="0">
                  <a:pos x="connsiteX16247" y="connsiteY16247"/>
                </a:cxn>
                <a:cxn ang="0">
                  <a:pos x="connsiteX16248" y="connsiteY16248"/>
                </a:cxn>
                <a:cxn ang="0">
                  <a:pos x="connsiteX16249" y="connsiteY16249"/>
                </a:cxn>
                <a:cxn ang="0">
                  <a:pos x="connsiteX16250" y="connsiteY16250"/>
                </a:cxn>
                <a:cxn ang="0">
                  <a:pos x="connsiteX16251" y="connsiteY16251"/>
                </a:cxn>
                <a:cxn ang="0">
                  <a:pos x="connsiteX16252" y="connsiteY16252"/>
                </a:cxn>
                <a:cxn ang="0">
                  <a:pos x="connsiteX16253" y="connsiteY16253"/>
                </a:cxn>
                <a:cxn ang="0">
                  <a:pos x="connsiteX16254" y="connsiteY16254"/>
                </a:cxn>
                <a:cxn ang="0">
                  <a:pos x="connsiteX16255" y="connsiteY16255"/>
                </a:cxn>
                <a:cxn ang="0">
                  <a:pos x="connsiteX16256" y="connsiteY16256"/>
                </a:cxn>
                <a:cxn ang="0">
                  <a:pos x="connsiteX16257" y="connsiteY16257"/>
                </a:cxn>
                <a:cxn ang="0">
                  <a:pos x="connsiteX16258" y="connsiteY16258"/>
                </a:cxn>
                <a:cxn ang="0">
                  <a:pos x="connsiteX16259" y="connsiteY16259"/>
                </a:cxn>
                <a:cxn ang="0">
                  <a:pos x="connsiteX16260" y="connsiteY16260"/>
                </a:cxn>
                <a:cxn ang="0">
                  <a:pos x="connsiteX16261" y="connsiteY16261"/>
                </a:cxn>
                <a:cxn ang="0">
                  <a:pos x="connsiteX16262" y="connsiteY16262"/>
                </a:cxn>
                <a:cxn ang="0">
                  <a:pos x="connsiteX16263" y="connsiteY16263"/>
                </a:cxn>
                <a:cxn ang="0">
                  <a:pos x="connsiteX16264" y="connsiteY16264"/>
                </a:cxn>
                <a:cxn ang="0">
                  <a:pos x="connsiteX16265" y="connsiteY16265"/>
                </a:cxn>
                <a:cxn ang="0">
                  <a:pos x="connsiteX16266" y="connsiteY16266"/>
                </a:cxn>
                <a:cxn ang="0">
                  <a:pos x="connsiteX16267" y="connsiteY16267"/>
                </a:cxn>
                <a:cxn ang="0">
                  <a:pos x="connsiteX16268" y="connsiteY16268"/>
                </a:cxn>
                <a:cxn ang="0">
                  <a:pos x="connsiteX16269" y="connsiteY16269"/>
                </a:cxn>
                <a:cxn ang="0">
                  <a:pos x="connsiteX16270" y="connsiteY16270"/>
                </a:cxn>
                <a:cxn ang="0">
                  <a:pos x="connsiteX16271" y="connsiteY16271"/>
                </a:cxn>
                <a:cxn ang="0">
                  <a:pos x="connsiteX16272" y="connsiteY16272"/>
                </a:cxn>
                <a:cxn ang="0">
                  <a:pos x="connsiteX16273" y="connsiteY16273"/>
                </a:cxn>
                <a:cxn ang="0">
                  <a:pos x="connsiteX16274" y="connsiteY16274"/>
                </a:cxn>
                <a:cxn ang="0">
                  <a:pos x="connsiteX16275" y="connsiteY16275"/>
                </a:cxn>
                <a:cxn ang="0">
                  <a:pos x="connsiteX16276" y="connsiteY16276"/>
                </a:cxn>
                <a:cxn ang="0">
                  <a:pos x="connsiteX16277" y="connsiteY16277"/>
                </a:cxn>
                <a:cxn ang="0">
                  <a:pos x="connsiteX16278" y="connsiteY16278"/>
                </a:cxn>
                <a:cxn ang="0">
                  <a:pos x="connsiteX16279" y="connsiteY16279"/>
                </a:cxn>
                <a:cxn ang="0">
                  <a:pos x="connsiteX16280" y="connsiteY16280"/>
                </a:cxn>
                <a:cxn ang="0">
                  <a:pos x="connsiteX16281" y="connsiteY16281"/>
                </a:cxn>
                <a:cxn ang="0">
                  <a:pos x="connsiteX16282" y="connsiteY16282"/>
                </a:cxn>
                <a:cxn ang="0">
                  <a:pos x="connsiteX16283" y="connsiteY16283"/>
                </a:cxn>
                <a:cxn ang="0">
                  <a:pos x="connsiteX16284" y="connsiteY16284"/>
                </a:cxn>
                <a:cxn ang="0">
                  <a:pos x="connsiteX16285" y="connsiteY16285"/>
                </a:cxn>
                <a:cxn ang="0">
                  <a:pos x="connsiteX16286" y="connsiteY16286"/>
                </a:cxn>
                <a:cxn ang="0">
                  <a:pos x="connsiteX16287" y="connsiteY16287"/>
                </a:cxn>
                <a:cxn ang="0">
                  <a:pos x="connsiteX16288" y="connsiteY16288"/>
                </a:cxn>
                <a:cxn ang="0">
                  <a:pos x="connsiteX16289" y="connsiteY16289"/>
                </a:cxn>
                <a:cxn ang="0">
                  <a:pos x="connsiteX16290" y="connsiteY16290"/>
                </a:cxn>
                <a:cxn ang="0">
                  <a:pos x="connsiteX16291" y="connsiteY16291"/>
                </a:cxn>
                <a:cxn ang="0">
                  <a:pos x="connsiteX16292" y="connsiteY16292"/>
                </a:cxn>
                <a:cxn ang="0">
                  <a:pos x="connsiteX16293" y="connsiteY16293"/>
                </a:cxn>
                <a:cxn ang="0">
                  <a:pos x="connsiteX16294" y="connsiteY16294"/>
                </a:cxn>
                <a:cxn ang="0">
                  <a:pos x="connsiteX16295" y="connsiteY16295"/>
                </a:cxn>
                <a:cxn ang="0">
                  <a:pos x="connsiteX16296" y="connsiteY16296"/>
                </a:cxn>
                <a:cxn ang="0">
                  <a:pos x="connsiteX16297" y="connsiteY16297"/>
                </a:cxn>
                <a:cxn ang="0">
                  <a:pos x="connsiteX16298" y="connsiteY16298"/>
                </a:cxn>
                <a:cxn ang="0">
                  <a:pos x="connsiteX16299" y="connsiteY16299"/>
                </a:cxn>
                <a:cxn ang="0">
                  <a:pos x="connsiteX16300" y="connsiteY16300"/>
                </a:cxn>
                <a:cxn ang="0">
                  <a:pos x="connsiteX16301" y="connsiteY16301"/>
                </a:cxn>
                <a:cxn ang="0">
                  <a:pos x="connsiteX16302" y="connsiteY16302"/>
                </a:cxn>
                <a:cxn ang="0">
                  <a:pos x="connsiteX16303" y="connsiteY16303"/>
                </a:cxn>
                <a:cxn ang="0">
                  <a:pos x="connsiteX16304" y="connsiteY16304"/>
                </a:cxn>
                <a:cxn ang="0">
                  <a:pos x="connsiteX16305" y="connsiteY16305"/>
                </a:cxn>
                <a:cxn ang="0">
                  <a:pos x="connsiteX16306" y="connsiteY16306"/>
                </a:cxn>
                <a:cxn ang="0">
                  <a:pos x="connsiteX16307" y="connsiteY16307"/>
                </a:cxn>
                <a:cxn ang="0">
                  <a:pos x="connsiteX16308" y="connsiteY16308"/>
                </a:cxn>
                <a:cxn ang="0">
                  <a:pos x="connsiteX16309" y="connsiteY16309"/>
                </a:cxn>
                <a:cxn ang="0">
                  <a:pos x="connsiteX16310" y="connsiteY16310"/>
                </a:cxn>
                <a:cxn ang="0">
                  <a:pos x="connsiteX16311" y="connsiteY16311"/>
                </a:cxn>
                <a:cxn ang="0">
                  <a:pos x="connsiteX16312" y="connsiteY16312"/>
                </a:cxn>
                <a:cxn ang="0">
                  <a:pos x="connsiteX16313" y="connsiteY16313"/>
                </a:cxn>
                <a:cxn ang="0">
                  <a:pos x="connsiteX16314" y="connsiteY16314"/>
                </a:cxn>
                <a:cxn ang="0">
                  <a:pos x="connsiteX16315" y="connsiteY16315"/>
                </a:cxn>
                <a:cxn ang="0">
                  <a:pos x="connsiteX16316" y="connsiteY16316"/>
                </a:cxn>
                <a:cxn ang="0">
                  <a:pos x="connsiteX16317" y="connsiteY16317"/>
                </a:cxn>
                <a:cxn ang="0">
                  <a:pos x="connsiteX16318" y="connsiteY16318"/>
                </a:cxn>
                <a:cxn ang="0">
                  <a:pos x="connsiteX16319" y="connsiteY16319"/>
                </a:cxn>
                <a:cxn ang="0">
                  <a:pos x="connsiteX16320" y="connsiteY16320"/>
                </a:cxn>
                <a:cxn ang="0">
                  <a:pos x="connsiteX16321" y="connsiteY16321"/>
                </a:cxn>
                <a:cxn ang="0">
                  <a:pos x="connsiteX16322" y="connsiteY16322"/>
                </a:cxn>
                <a:cxn ang="0">
                  <a:pos x="connsiteX16323" y="connsiteY16323"/>
                </a:cxn>
                <a:cxn ang="0">
                  <a:pos x="connsiteX16324" y="connsiteY16324"/>
                </a:cxn>
                <a:cxn ang="0">
                  <a:pos x="connsiteX16325" y="connsiteY16325"/>
                </a:cxn>
                <a:cxn ang="0">
                  <a:pos x="connsiteX16326" y="connsiteY16326"/>
                </a:cxn>
                <a:cxn ang="0">
                  <a:pos x="connsiteX16327" y="connsiteY16327"/>
                </a:cxn>
                <a:cxn ang="0">
                  <a:pos x="connsiteX16328" y="connsiteY16328"/>
                </a:cxn>
                <a:cxn ang="0">
                  <a:pos x="connsiteX16329" y="connsiteY16329"/>
                </a:cxn>
                <a:cxn ang="0">
                  <a:pos x="connsiteX16330" y="connsiteY16330"/>
                </a:cxn>
                <a:cxn ang="0">
                  <a:pos x="connsiteX16331" y="connsiteY16331"/>
                </a:cxn>
                <a:cxn ang="0">
                  <a:pos x="connsiteX16332" y="connsiteY16332"/>
                </a:cxn>
                <a:cxn ang="0">
                  <a:pos x="connsiteX16333" y="connsiteY16333"/>
                </a:cxn>
                <a:cxn ang="0">
                  <a:pos x="connsiteX16334" y="connsiteY16334"/>
                </a:cxn>
                <a:cxn ang="0">
                  <a:pos x="connsiteX16335" y="connsiteY16335"/>
                </a:cxn>
                <a:cxn ang="0">
                  <a:pos x="connsiteX16336" y="connsiteY16336"/>
                </a:cxn>
                <a:cxn ang="0">
                  <a:pos x="connsiteX16337" y="connsiteY16337"/>
                </a:cxn>
                <a:cxn ang="0">
                  <a:pos x="connsiteX16338" y="connsiteY16338"/>
                </a:cxn>
                <a:cxn ang="0">
                  <a:pos x="connsiteX16339" y="connsiteY16339"/>
                </a:cxn>
                <a:cxn ang="0">
                  <a:pos x="connsiteX16340" y="connsiteY16340"/>
                </a:cxn>
                <a:cxn ang="0">
                  <a:pos x="connsiteX16341" y="connsiteY16341"/>
                </a:cxn>
                <a:cxn ang="0">
                  <a:pos x="connsiteX16342" y="connsiteY16342"/>
                </a:cxn>
                <a:cxn ang="0">
                  <a:pos x="connsiteX16343" y="connsiteY16343"/>
                </a:cxn>
                <a:cxn ang="0">
                  <a:pos x="connsiteX16344" y="connsiteY16344"/>
                </a:cxn>
                <a:cxn ang="0">
                  <a:pos x="connsiteX16345" y="connsiteY16345"/>
                </a:cxn>
                <a:cxn ang="0">
                  <a:pos x="connsiteX16346" y="connsiteY16346"/>
                </a:cxn>
                <a:cxn ang="0">
                  <a:pos x="connsiteX16347" y="connsiteY16347"/>
                </a:cxn>
                <a:cxn ang="0">
                  <a:pos x="connsiteX16348" y="connsiteY16348"/>
                </a:cxn>
                <a:cxn ang="0">
                  <a:pos x="connsiteX16349" y="connsiteY16349"/>
                </a:cxn>
                <a:cxn ang="0">
                  <a:pos x="connsiteX16350" y="connsiteY16350"/>
                </a:cxn>
                <a:cxn ang="0">
                  <a:pos x="connsiteX16351" y="connsiteY16351"/>
                </a:cxn>
                <a:cxn ang="0">
                  <a:pos x="connsiteX16352" y="connsiteY16352"/>
                </a:cxn>
                <a:cxn ang="0">
                  <a:pos x="connsiteX16353" y="connsiteY16353"/>
                </a:cxn>
                <a:cxn ang="0">
                  <a:pos x="connsiteX16354" y="connsiteY16354"/>
                </a:cxn>
                <a:cxn ang="0">
                  <a:pos x="connsiteX16355" y="connsiteY16355"/>
                </a:cxn>
                <a:cxn ang="0">
                  <a:pos x="connsiteX16356" y="connsiteY16356"/>
                </a:cxn>
                <a:cxn ang="0">
                  <a:pos x="connsiteX16357" y="connsiteY16357"/>
                </a:cxn>
                <a:cxn ang="0">
                  <a:pos x="connsiteX16358" y="connsiteY16358"/>
                </a:cxn>
                <a:cxn ang="0">
                  <a:pos x="connsiteX16359" y="connsiteY16359"/>
                </a:cxn>
                <a:cxn ang="0">
                  <a:pos x="connsiteX16360" y="connsiteY16360"/>
                </a:cxn>
                <a:cxn ang="0">
                  <a:pos x="connsiteX16361" y="connsiteY16361"/>
                </a:cxn>
                <a:cxn ang="0">
                  <a:pos x="connsiteX16362" y="connsiteY16362"/>
                </a:cxn>
                <a:cxn ang="0">
                  <a:pos x="connsiteX16363" y="connsiteY16363"/>
                </a:cxn>
                <a:cxn ang="0">
                  <a:pos x="connsiteX16364" y="connsiteY16364"/>
                </a:cxn>
                <a:cxn ang="0">
                  <a:pos x="connsiteX16365" y="connsiteY16365"/>
                </a:cxn>
                <a:cxn ang="0">
                  <a:pos x="connsiteX16366" y="connsiteY16366"/>
                </a:cxn>
                <a:cxn ang="0">
                  <a:pos x="connsiteX16367" y="connsiteY16367"/>
                </a:cxn>
                <a:cxn ang="0">
                  <a:pos x="connsiteX16368" y="connsiteY16368"/>
                </a:cxn>
                <a:cxn ang="0">
                  <a:pos x="connsiteX16369" y="connsiteY16369"/>
                </a:cxn>
                <a:cxn ang="0">
                  <a:pos x="connsiteX16370" y="connsiteY16370"/>
                </a:cxn>
                <a:cxn ang="0">
                  <a:pos x="connsiteX16371" y="connsiteY16371"/>
                </a:cxn>
                <a:cxn ang="0">
                  <a:pos x="connsiteX16372" y="connsiteY16372"/>
                </a:cxn>
                <a:cxn ang="0">
                  <a:pos x="connsiteX16373" y="connsiteY16373"/>
                </a:cxn>
                <a:cxn ang="0">
                  <a:pos x="connsiteX16374" y="connsiteY16374"/>
                </a:cxn>
                <a:cxn ang="0">
                  <a:pos x="connsiteX16375" y="connsiteY16375"/>
                </a:cxn>
                <a:cxn ang="0">
                  <a:pos x="connsiteX16376" y="connsiteY16376"/>
                </a:cxn>
                <a:cxn ang="0">
                  <a:pos x="connsiteX16377" y="connsiteY16377"/>
                </a:cxn>
                <a:cxn ang="0">
                  <a:pos x="connsiteX16378" y="connsiteY16378"/>
                </a:cxn>
                <a:cxn ang="0">
                  <a:pos x="connsiteX16379" y="connsiteY16379"/>
                </a:cxn>
                <a:cxn ang="0">
                  <a:pos x="connsiteX16380" y="connsiteY16380"/>
                </a:cxn>
                <a:cxn ang="0">
                  <a:pos x="connsiteX16381" y="connsiteY16381"/>
                </a:cxn>
                <a:cxn ang="0">
                  <a:pos x="connsiteX16382" y="connsiteY16382"/>
                </a:cxn>
                <a:cxn ang="0">
                  <a:pos x="connsiteX16383" y="connsiteY16383"/>
                </a:cxn>
                <a:cxn ang="0">
                  <a:pos x="connsiteX16384" y="connsiteY16384"/>
                </a:cxn>
                <a:cxn ang="0">
                  <a:pos x="connsiteX16385" y="connsiteY16385"/>
                </a:cxn>
                <a:cxn ang="0">
                  <a:pos x="connsiteX16386" y="connsiteY16386"/>
                </a:cxn>
                <a:cxn ang="0">
                  <a:pos x="connsiteX16387" y="connsiteY16387"/>
                </a:cxn>
                <a:cxn ang="0">
                  <a:pos x="connsiteX16388" y="connsiteY16388"/>
                </a:cxn>
                <a:cxn ang="0">
                  <a:pos x="connsiteX16389" y="connsiteY16389"/>
                </a:cxn>
                <a:cxn ang="0">
                  <a:pos x="connsiteX16390" y="connsiteY16390"/>
                </a:cxn>
                <a:cxn ang="0">
                  <a:pos x="connsiteX16391" y="connsiteY16391"/>
                </a:cxn>
                <a:cxn ang="0">
                  <a:pos x="connsiteX16392" y="connsiteY16392"/>
                </a:cxn>
                <a:cxn ang="0">
                  <a:pos x="connsiteX16393" y="connsiteY16393"/>
                </a:cxn>
                <a:cxn ang="0">
                  <a:pos x="connsiteX16394" y="connsiteY16394"/>
                </a:cxn>
                <a:cxn ang="0">
                  <a:pos x="connsiteX16395" y="connsiteY16395"/>
                </a:cxn>
                <a:cxn ang="0">
                  <a:pos x="connsiteX16396" y="connsiteY16396"/>
                </a:cxn>
                <a:cxn ang="0">
                  <a:pos x="connsiteX16397" y="connsiteY16397"/>
                </a:cxn>
                <a:cxn ang="0">
                  <a:pos x="connsiteX16398" y="connsiteY16398"/>
                </a:cxn>
                <a:cxn ang="0">
                  <a:pos x="connsiteX16399" y="connsiteY16399"/>
                </a:cxn>
                <a:cxn ang="0">
                  <a:pos x="connsiteX16400" y="connsiteY16400"/>
                </a:cxn>
                <a:cxn ang="0">
                  <a:pos x="connsiteX16401" y="connsiteY16401"/>
                </a:cxn>
                <a:cxn ang="0">
                  <a:pos x="connsiteX16402" y="connsiteY16402"/>
                </a:cxn>
                <a:cxn ang="0">
                  <a:pos x="connsiteX16403" y="connsiteY16403"/>
                </a:cxn>
                <a:cxn ang="0">
                  <a:pos x="connsiteX16404" y="connsiteY16404"/>
                </a:cxn>
                <a:cxn ang="0">
                  <a:pos x="connsiteX16405" y="connsiteY16405"/>
                </a:cxn>
                <a:cxn ang="0">
                  <a:pos x="connsiteX16406" y="connsiteY16406"/>
                </a:cxn>
                <a:cxn ang="0">
                  <a:pos x="connsiteX16407" y="connsiteY16407"/>
                </a:cxn>
                <a:cxn ang="0">
                  <a:pos x="connsiteX16408" y="connsiteY16408"/>
                </a:cxn>
                <a:cxn ang="0">
                  <a:pos x="connsiteX16409" y="connsiteY16409"/>
                </a:cxn>
                <a:cxn ang="0">
                  <a:pos x="connsiteX16410" y="connsiteY16410"/>
                </a:cxn>
                <a:cxn ang="0">
                  <a:pos x="connsiteX16411" y="connsiteY16411"/>
                </a:cxn>
                <a:cxn ang="0">
                  <a:pos x="connsiteX16412" y="connsiteY16412"/>
                </a:cxn>
                <a:cxn ang="0">
                  <a:pos x="connsiteX16413" y="connsiteY16413"/>
                </a:cxn>
                <a:cxn ang="0">
                  <a:pos x="connsiteX16414" y="connsiteY16414"/>
                </a:cxn>
                <a:cxn ang="0">
                  <a:pos x="connsiteX16415" y="connsiteY16415"/>
                </a:cxn>
                <a:cxn ang="0">
                  <a:pos x="connsiteX16416" y="connsiteY16416"/>
                </a:cxn>
                <a:cxn ang="0">
                  <a:pos x="connsiteX16417" y="connsiteY16417"/>
                </a:cxn>
                <a:cxn ang="0">
                  <a:pos x="connsiteX16418" y="connsiteY16418"/>
                </a:cxn>
                <a:cxn ang="0">
                  <a:pos x="connsiteX16419" y="connsiteY16419"/>
                </a:cxn>
                <a:cxn ang="0">
                  <a:pos x="connsiteX16420" y="connsiteY16420"/>
                </a:cxn>
                <a:cxn ang="0">
                  <a:pos x="connsiteX16421" y="connsiteY16421"/>
                </a:cxn>
                <a:cxn ang="0">
                  <a:pos x="connsiteX16422" y="connsiteY16422"/>
                </a:cxn>
                <a:cxn ang="0">
                  <a:pos x="connsiteX16423" y="connsiteY16423"/>
                </a:cxn>
                <a:cxn ang="0">
                  <a:pos x="connsiteX16424" y="connsiteY16424"/>
                </a:cxn>
                <a:cxn ang="0">
                  <a:pos x="connsiteX16425" y="connsiteY16425"/>
                </a:cxn>
                <a:cxn ang="0">
                  <a:pos x="connsiteX16426" y="connsiteY16426"/>
                </a:cxn>
                <a:cxn ang="0">
                  <a:pos x="connsiteX16427" y="connsiteY16427"/>
                </a:cxn>
                <a:cxn ang="0">
                  <a:pos x="connsiteX16428" y="connsiteY16428"/>
                </a:cxn>
                <a:cxn ang="0">
                  <a:pos x="connsiteX16429" y="connsiteY16429"/>
                </a:cxn>
                <a:cxn ang="0">
                  <a:pos x="connsiteX16430" y="connsiteY16430"/>
                </a:cxn>
                <a:cxn ang="0">
                  <a:pos x="connsiteX16431" y="connsiteY16431"/>
                </a:cxn>
                <a:cxn ang="0">
                  <a:pos x="connsiteX16432" y="connsiteY16432"/>
                </a:cxn>
                <a:cxn ang="0">
                  <a:pos x="connsiteX16433" y="connsiteY16433"/>
                </a:cxn>
                <a:cxn ang="0">
                  <a:pos x="connsiteX16434" y="connsiteY16434"/>
                </a:cxn>
                <a:cxn ang="0">
                  <a:pos x="connsiteX16435" y="connsiteY16435"/>
                </a:cxn>
                <a:cxn ang="0">
                  <a:pos x="connsiteX16436" y="connsiteY16436"/>
                </a:cxn>
                <a:cxn ang="0">
                  <a:pos x="connsiteX16437" y="connsiteY16437"/>
                </a:cxn>
                <a:cxn ang="0">
                  <a:pos x="connsiteX16438" y="connsiteY16438"/>
                </a:cxn>
                <a:cxn ang="0">
                  <a:pos x="connsiteX16439" y="connsiteY16439"/>
                </a:cxn>
                <a:cxn ang="0">
                  <a:pos x="connsiteX16440" y="connsiteY16440"/>
                </a:cxn>
                <a:cxn ang="0">
                  <a:pos x="connsiteX16441" y="connsiteY16441"/>
                </a:cxn>
                <a:cxn ang="0">
                  <a:pos x="connsiteX16442" y="connsiteY16442"/>
                </a:cxn>
                <a:cxn ang="0">
                  <a:pos x="connsiteX16443" y="connsiteY16443"/>
                </a:cxn>
                <a:cxn ang="0">
                  <a:pos x="connsiteX16444" y="connsiteY16444"/>
                </a:cxn>
                <a:cxn ang="0">
                  <a:pos x="connsiteX16445" y="connsiteY16445"/>
                </a:cxn>
                <a:cxn ang="0">
                  <a:pos x="connsiteX16446" y="connsiteY16446"/>
                </a:cxn>
                <a:cxn ang="0">
                  <a:pos x="connsiteX16447" y="connsiteY16447"/>
                </a:cxn>
                <a:cxn ang="0">
                  <a:pos x="connsiteX16448" y="connsiteY16448"/>
                </a:cxn>
                <a:cxn ang="0">
                  <a:pos x="connsiteX16449" y="connsiteY16449"/>
                </a:cxn>
                <a:cxn ang="0">
                  <a:pos x="connsiteX16450" y="connsiteY16450"/>
                </a:cxn>
                <a:cxn ang="0">
                  <a:pos x="connsiteX16451" y="connsiteY16451"/>
                </a:cxn>
                <a:cxn ang="0">
                  <a:pos x="connsiteX16452" y="connsiteY16452"/>
                </a:cxn>
                <a:cxn ang="0">
                  <a:pos x="connsiteX16453" y="connsiteY16453"/>
                </a:cxn>
                <a:cxn ang="0">
                  <a:pos x="connsiteX16454" y="connsiteY16454"/>
                </a:cxn>
                <a:cxn ang="0">
                  <a:pos x="connsiteX16455" y="connsiteY16455"/>
                </a:cxn>
                <a:cxn ang="0">
                  <a:pos x="connsiteX16456" y="connsiteY16456"/>
                </a:cxn>
                <a:cxn ang="0">
                  <a:pos x="connsiteX16457" y="connsiteY16457"/>
                </a:cxn>
                <a:cxn ang="0">
                  <a:pos x="connsiteX16458" y="connsiteY16458"/>
                </a:cxn>
                <a:cxn ang="0">
                  <a:pos x="connsiteX16459" y="connsiteY16459"/>
                </a:cxn>
                <a:cxn ang="0">
                  <a:pos x="connsiteX16460" y="connsiteY16460"/>
                </a:cxn>
                <a:cxn ang="0">
                  <a:pos x="connsiteX16461" y="connsiteY16461"/>
                </a:cxn>
                <a:cxn ang="0">
                  <a:pos x="connsiteX16462" y="connsiteY16462"/>
                </a:cxn>
                <a:cxn ang="0">
                  <a:pos x="connsiteX16463" y="connsiteY16463"/>
                </a:cxn>
                <a:cxn ang="0">
                  <a:pos x="connsiteX16464" y="connsiteY16464"/>
                </a:cxn>
                <a:cxn ang="0">
                  <a:pos x="connsiteX16465" y="connsiteY16465"/>
                </a:cxn>
                <a:cxn ang="0">
                  <a:pos x="connsiteX16466" y="connsiteY16466"/>
                </a:cxn>
                <a:cxn ang="0">
                  <a:pos x="connsiteX16467" y="connsiteY16467"/>
                </a:cxn>
                <a:cxn ang="0">
                  <a:pos x="connsiteX16468" y="connsiteY16468"/>
                </a:cxn>
                <a:cxn ang="0">
                  <a:pos x="connsiteX16469" y="connsiteY16469"/>
                </a:cxn>
                <a:cxn ang="0">
                  <a:pos x="connsiteX16470" y="connsiteY16470"/>
                </a:cxn>
                <a:cxn ang="0">
                  <a:pos x="connsiteX16471" y="connsiteY16471"/>
                </a:cxn>
                <a:cxn ang="0">
                  <a:pos x="connsiteX16472" y="connsiteY16472"/>
                </a:cxn>
                <a:cxn ang="0">
                  <a:pos x="connsiteX16473" y="connsiteY16473"/>
                </a:cxn>
                <a:cxn ang="0">
                  <a:pos x="connsiteX16474" y="connsiteY16474"/>
                </a:cxn>
                <a:cxn ang="0">
                  <a:pos x="connsiteX16475" y="connsiteY16475"/>
                </a:cxn>
                <a:cxn ang="0">
                  <a:pos x="connsiteX16476" y="connsiteY16476"/>
                </a:cxn>
                <a:cxn ang="0">
                  <a:pos x="connsiteX16477" y="connsiteY16477"/>
                </a:cxn>
                <a:cxn ang="0">
                  <a:pos x="connsiteX16478" y="connsiteY16478"/>
                </a:cxn>
                <a:cxn ang="0">
                  <a:pos x="connsiteX16479" y="connsiteY16479"/>
                </a:cxn>
                <a:cxn ang="0">
                  <a:pos x="connsiteX16480" y="connsiteY16480"/>
                </a:cxn>
                <a:cxn ang="0">
                  <a:pos x="connsiteX16481" y="connsiteY16481"/>
                </a:cxn>
                <a:cxn ang="0">
                  <a:pos x="connsiteX16482" y="connsiteY16482"/>
                </a:cxn>
                <a:cxn ang="0">
                  <a:pos x="connsiteX16483" y="connsiteY16483"/>
                </a:cxn>
                <a:cxn ang="0">
                  <a:pos x="connsiteX16484" y="connsiteY16484"/>
                </a:cxn>
                <a:cxn ang="0">
                  <a:pos x="connsiteX16485" y="connsiteY16485"/>
                </a:cxn>
                <a:cxn ang="0">
                  <a:pos x="connsiteX16486" y="connsiteY16486"/>
                </a:cxn>
                <a:cxn ang="0">
                  <a:pos x="connsiteX16487" y="connsiteY16487"/>
                </a:cxn>
                <a:cxn ang="0">
                  <a:pos x="connsiteX16488" y="connsiteY16488"/>
                </a:cxn>
                <a:cxn ang="0">
                  <a:pos x="connsiteX16489" y="connsiteY16489"/>
                </a:cxn>
                <a:cxn ang="0">
                  <a:pos x="connsiteX16490" y="connsiteY16490"/>
                </a:cxn>
                <a:cxn ang="0">
                  <a:pos x="connsiteX16491" y="connsiteY16491"/>
                </a:cxn>
                <a:cxn ang="0">
                  <a:pos x="connsiteX16492" y="connsiteY16492"/>
                </a:cxn>
                <a:cxn ang="0">
                  <a:pos x="connsiteX16493" y="connsiteY16493"/>
                </a:cxn>
                <a:cxn ang="0">
                  <a:pos x="connsiteX16494" y="connsiteY16494"/>
                </a:cxn>
                <a:cxn ang="0">
                  <a:pos x="connsiteX16495" y="connsiteY16495"/>
                </a:cxn>
                <a:cxn ang="0">
                  <a:pos x="connsiteX16496" y="connsiteY16496"/>
                </a:cxn>
                <a:cxn ang="0">
                  <a:pos x="connsiteX16497" y="connsiteY16497"/>
                </a:cxn>
                <a:cxn ang="0">
                  <a:pos x="connsiteX16498" y="connsiteY16498"/>
                </a:cxn>
                <a:cxn ang="0">
                  <a:pos x="connsiteX16499" y="connsiteY16499"/>
                </a:cxn>
                <a:cxn ang="0">
                  <a:pos x="connsiteX16500" y="connsiteY16500"/>
                </a:cxn>
                <a:cxn ang="0">
                  <a:pos x="connsiteX16501" y="connsiteY16501"/>
                </a:cxn>
                <a:cxn ang="0">
                  <a:pos x="connsiteX16502" y="connsiteY16502"/>
                </a:cxn>
                <a:cxn ang="0">
                  <a:pos x="connsiteX16503" y="connsiteY16503"/>
                </a:cxn>
                <a:cxn ang="0">
                  <a:pos x="connsiteX16504" y="connsiteY16504"/>
                </a:cxn>
                <a:cxn ang="0">
                  <a:pos x="connsiteX16505" y="connsiteY16505"/>
                </a:cxn>
                <a:cxn ang="0">
                  <a:pos x="connsiteX16506" y="connsiteY16506"/>
                </a:cxn>
                <a:cxn ang="0">
                  <a:pos x="connsiteX16507" y="connsiteY16507"/>
                </a:cxn>
                <a:cxn ang="0">
                  <a:pos x="connsiteX16508" y="connsiteY16508"/>
                </a:cxn>
                <a:cxn ang="0">
                  <a:pos x="connsiteX16509" y="connsiteY16509"/>
                </a:cxn>
                <a:cxn ang="0">
                  <a:pos x="connsiteX16510" y="connsiteY16510"/>
                </a:cxn>
                <a:cxn ang="0">
                  <a:pos x="connsiteX16511" y="connsiteY16511"/>
                </a:cxn>
                <a:cxn ang="0">
                  <a:pos x="connsiteX16512" y="connsiteY16512"/>
                </a:cxn>
                <a:cxn ang="0">
                  <a:pos x="connsiteX16513" y="connsiteY16513"/>
                </a:cxn>
                <a:cxn ang="0">
                  <a:pos x="connsiteX16514" y="connsiteY16514"/>
                </a:cxn>
                <a:cxn ang="0">
                  <a:pos x="connsiteX16515" y="connsiteY16515"/>
                </a:cxn>
                <a:cxn ang="0">
                  <a:pos x="connsiteX16516" y="connsiteY16516"/>
                </a:cxn>
                <a:cxn ang="0">
                  <a:pos x="connsiteX16517" y="connsiteY16517"/>
                </a:cxn>
                <a:cxn ang="0">
                  <a:pos x="connsiteX16518" y="connsiteY16518"/>
                </a:cxn>
                <a:cxn ang="0">
                  <a:pos x="connsiteX16519" y="connsiteY16519"/>
                </a:cxn>
                <a:cxn ang="0">
                  <a:pos x="connsiteX16520" y="connsiteY16520"/>
                </a:cxn>
                <a:cxn ang="0">
                  <a:pos x="connsiteX16521" y="connsiteY16521"/>
                </a:cxn>
                <a:cxn ang="0">
                  <a:pos x="connsiteX16522" y="connsiteY16522"/>
                </a:cxn>
                <a:cxn ang="0">
                  <a:pos x="connsiteX16523" y="connsiteY16523"/>
                </a:cxn>
                <a:cxn ang="0">
                  <a:pos x="connsiteX16524" y="connsiteY16524"/>
                </a:cxn>
                <a:cxn ang="0">
                  <a:pos x="connsiteX16525" y="connsiteY16525"/>
                </a:cxn>
                <a:cxn ang="0">
                  <a:pos x="connsiteX16526" y="connsiteY16526"/>
                </a:cxn>
                <a:cxn ang="0">
                  <a:pos x="connsiteX16527" y="connsiteY16527"/>
                </a:cxn>
                <a:cxn ang="0">
                  <a:pos x="connsiteX16528" y="connsiteY16528"/>
                </a:cxn>
                <a:cxn ang="0">
                  <a:pos x="connsiteX16529" y="connsiteY16529"/>
                </a:cxn>
                <a:cxn ang="0">
                  <a:pos x="connsiteX16530" y="connsiteY16530"/>
                </a:cxn>
                <a:cxn ang="0">
                  <a:pos x="connsiteX16531" y="connsiteY16531"/>
                </a:cxn>
                <a:cxn ang="0">
                  <a:pos x="connsiteX16532" y="connsiteY16532"/>
                </a:cxn>
                <a:cxn ang="0">
                  <a:pos x="connsiteX16533" y="connsiteY16533"/>
                </a:cxn>
                <a:cxn ang="0">
                  <a:pos x="connsiteX16534" y="connsiteY16534"/>
                </a:cxn>
                <a:cxn ang="0">
                  <a:pos x="connsiteX16535" y="connsiteY16535"/>
                </a:cxn>
                <a:cxn ang="0">
                  <a:pos x="connsiteX16536" y="connsiteY16536"/>
                </a:cxn>
                <a:cxn ang="0">
                  <a:pos x="connsiteX16537" y="connsiteY16537"/>
                </a:cxn>
                <a:cxn ang="0">
                  <a:pos x="connsiteX16538" y="connsiteY16538"/>
                </a:cxn>
                <a:cxn ang="0">
                  <a:pos x="connsiteX16539" y="connsiteY16539"/>
                </a:cxn>
                <a:cxn ang="0">
                  <a:pos x="connsiteX16540" y="connsiteY16540"/>
                </a:cxn>
                <a:cxn ang="0">
                  <a:pos x="connsiteX16541" y="connsiteY16541"/>
                </a:cxn>
                <a:cxn ang="0">
                  <a:pos x="connsiteX16542" y="connsiteY16542"/>
                </a:cxn>
                <a:cxn ang="0">
                  <a:pos x="connsiteX16543" y="connsiteY16543"/>
                </a:cxn>
                <a:cxn ang="0">
                  <a:pos x="connsiteX16544" y="connsiteY16544"/>
                </a:cxn>
                <a:cxn ang="0">
                  <a:pos x="connsiteX16545" y="connsiteY16545"/>
                </a:cxn>
                <a:cxn ang="0">
                  <a:pos x="connsiteX16546" y="connsiteY16546"/>
                </a:cxn>
                <a:cxn ang="0">
                  <a:pos x="connsiteX16547" y="connsiteY16547"/>
                </a:cxn>
                <a:cxn ang="0">
                  <a:pos x="connsiteX16548" y="connsiteY16548"/>
                </a:cxn>
                <a:cxn ang="0">
                  <a:pos x="connsiteX16549" y="connsiteY16549"/>
                </a:cxn>
                <a:cxn ang="0">
                  <a:pos x="connsiteX16550" y="connsiteY16550"/>
                </a:cxn>
                <a:cxn ang="0">
                  <a:pos x="connsiteX16551" y="connsiteY16551"/>
                </a:cxn>
                <a:cxn ang="0">
                  <a:pos x="connsiteX16552" y="connsiteY16552"/>
                </a:cxn>
                <a:cxn ang="0">
                  <a:pos x="connsiteX16553" y="connsiteY16553"/>
                </a:cxn>
                <a:cxn ang="0">
                  <a:pos x="connsiteX16554" y="connsiteY16554"/>
                </a:cxn>
                <a:cxn ang="0">
                  <a:pos x="connsiteX16555" y="connsiteY16555"/>
                </a:cxn>
                <a:cxn ang="0">
                  <a:pos x="connsiteX16556" y="connsiteY16556"/>
                </a:cxn>
                <a:cxn ang="0">
                  <a:pos x="connsiteX16557" y="connsiteY16557"/>
                </a:cxn>
                <a:cxn ang="0">
                  <a:pos x="connsiteX16558" y="connsiteY16558"/>
                </a:cxn>
                <a:cxn ang="0">
                  <a:pos x="connsiteX16559" y="connsiteY16559"/>
                </a:cxn>
                <a:cxn ang="0">
                  <a:pos x="connsiteX16560" y="connsiteY16560"/>
                </a:cxn>
                <a:cxn ang="0">
                  <a:pos x="connsiteX16561" y="connsiteY16561"/>
                </a:cxn>
                <a:cxn ang="0">
                  <a:pos x="connsiteX16562" y="connsiteY16562"/>
                </a:cxn>
                <a:cxn ang="0">
                  <a:pos x="connsiteX16563" y="connsiteY16563"/>
                </a:cxn>
                <a:cxn ang="0">
                  <a:pos x="connsiteX16564" y="connsiteY16564"/>
                </a:cxn>
                <a:cxn ang="0">
                  <a:pos x="connsiteX16565" y="connsiteY16565"/>
                </a:cxn>
                <a:cxn ang="0">
                  <a:pos x="connsiteX16566" y="connsiteY16566"/>
                </a:cxn>
                <a:cxn ang="0">
                  <a:pos x="connsiteX16567" y="connsiteY16567"/>
                </a:cxn>
                <a:cxn ang="0">
                  <a:pos x="connsiteX16568" y="connsiteY16568"/>
                </a:cxn>
                <a:cxn ang="0">
                  <a:pos x="connsiteX16569" y="connsiteY16569"/>
                </a:cxn>
                <a:cxn ang="0">
                  <a:pos x="connsiteX16570" y="connsiteY16570"/>
                </a:cxn>
                <a:cxn ang="0">
                  <a:pos x="connsiteX16571" y="connsiteY16571"/>
                </a:cxn>
                <a:cxn ang="0">
                  <a:pos x="connsiteX16572" y="connsiteY16572"/>
                </a:cxn>
                <a:cxn ang="0">
                  <a:pos x="connsiteX16573" y="connsiteY16573"/>
                </a:cxn>
                <a:cxn ang="0">
                  <a:pos x="connsiteX16574" y="connsiteY16574"/>
                </a:cxn>
                <a:cxn ang="0">
                  <a:pos x="connsiteX16575" y="connsiteY16575"/>
                </a:cxn>
                <a:cxn ang="0">
                  <a:pos x="connsiteX16576" y="connsiteY16576"/>
                </a:cxn>
                <a:cxn ang="0">
                  <a:pos x="connsiteX16577" y="connsiteY16577"/>
                </a:cxn>
                <a:cxn ang="0">
                  <a:pos x="connsiteX16578" y="connsiteY16578"/>
                </a:cxn>
                <a:cxn ang="0">
                  <a:pos x="connsiteX16579" y="connsiteY16579"/>
                </a:cxn>
                <a:cxn ang="0">
                  <a:pos x="connsiteX16580" y="connsiteY16580"/>
                </a:cxn>
                <a:cxn ang="0">
                  <a:pos x="connsiteX16581" y="connsiteY16581"/>
                </a:cxn>
                <a:cxn ang="0">
                  <a:pos x="connsiteX16582" y="connsiteY16582"/>
                </a:cxn>
                <a:cxn ang="0">
                  <a:pos x="connsiteX16583" y="connsiteY16583"/>
                </a:cxn>
                <a:cxn ang="0">
                  <a:pos x="connsiteX16584" y="connsiteY16584"/>
                </a:cxn>
                <a:cxn ang="0">
                  <a:pos x="connsiteX16585" y="connsiteY16585"/>
                </a:cxn>
                <a:cxn ang="0">
                  <a:pos x="connsiteX16586" y="connsiteY16586"/>
                </a:cxn>
                <a:cxn ang="0">
                  <a:pos x="connsiteX16587" y="connsiteY16587"/>
                </a:cxn>
                <a:cxn ang="0">
                  <a:pos x="connsiteX16588" y="connsiteY16588"/>
                </a:cxn>
                <a:cxn ang="0">
                  <a:pos x="connsiteX16589" y="connsiteY16589"/>
                </a:cxn>
                <a:cxn ang="0">
                  <a:pos x="connsiteX16590" y="connsiteY16590"/>
                </a:cxn>
                <a:cxn ang="0">
                  <a:pos x="connsiteX16591" y="connsiteY16591"/>
                </a:cxn>
                <a:cxn ang="0">
                  <a:pos x="connsiteX16592" y="connsiteY16592"/>
                </a:cxn>
                <a:cxn ang="0">
                  <a:pos x="connsiteX16593" y="connsiteY16593"/>
                </a:cxn>
                <a:cxn ang="0">
                  <a:pos x="connsiteX16594" y="connsiteY16594"/>
                </a:cxn>
                <a:cxn ang="0">
                  <a:pos x="connsiteX16595" y="connsiteY16595"/>
                </a:cxn>
                <a:cxn ang="0">
                  <a:pos x="connsiteX16596" y="connsiteY16596"/>
                </a:cxn>
                <a:cxn ang="0">
                  <a:pos x="connsiteX16597" y="connsiteY16597"/>
                </a:cxn>
                <a:cxn ang="0">
                  <a:pos x="connsiteX16598" y="connsiteY16598"/>
                </a:cxn>
                <a:cxn ang="0">
                  <a:pos x="connsiteX16599" y="connsiteY16599"/>
                </a:cxn>
                <a:cxn ang="0">
                  <a:pos x="connsiteX16600" y="connsiteY16600"/>
                </a:cxn>
                <a:cxn ang="0">
                  <a:pos x="connsiteX16601" y="connsiteY16601"/>
                </a:cxn>
                <a:cxn ang="0">
                  <a:pos x="connsiteX16602" y="connsiteY16602"/>
                </a:cxn>
                <a:cxn ang="0">
                  <a:pos x="connsiteX16603" y="connsiteY16603"/>
                </a:cxn>
                <a:cxn ang="0">
                  <a:pos x="connsiteX16604" y="connsiteY16604"/>
                </a:cxn>
                <a:cxn ang="0">
                  <a:pos x="connsiteX16605" y="connsiteY16605"/>
                </a:cxn>
                <a:cxn ang="0">
                  <a:pos x="connsiteX16606" y="connsiteY16606"/>
                </a:cxn>
                <a:cxn ang="0">
                  <a:pos x="connsiteX16607" y="connsiteY16607"/>
                </a:cxn>
                <a:cxn ang="0">
                  <a:pos x="connsiteX16608" y="connsiteY16608"/>
                </a:cxn>
                <a:cxn ang="0">
                  <a:pos x="connsiteX16609" y="connsiteY16609"/>
                </a:cxn>
                <a:cxn ang="0">
                  <a:pos x="connsiteX16610" y="connsiteY16610"/>
                </a:cxn>
                <a:cxn ang="0">
                  <a:pos x="connsiteX16611" y="connsiteY16611"/>
                </a:cxn>
                <a:cxn ang="0">
                  <a:pos x="connsiteX16612" y="connsiteY16612"/>
                </a:cxn>
                <a:cxn ang="0">
                  <a:pos x="connsiteX16613" y="connsiteY16613"/>
                </a:cxn>
                <a:cxn ang="0">
                  <a:pos x="connsiteX16614" y="connsiteY16614"/>
                </a:cxn>
                <a:cxn ang="0">
                  <a:pos x="connsiteX16615" y="connsiteY16615"/>
                </a:cxn>
                <a:cxn ang="0">
                  <a:pos x="connsiteX16616" y="connsiteY16616"/>
                </a:cxn>
                <a:cxn ang="0">
                  <a:pos x="connsiteX16617" y="connsiteY16617"/>
                </a:cxn>
                <a:cxn ang="0">
                  <a:pos x="connsiteX16618" y="connsiteY16618"/>
                </a:cxn>
                <a:cxn ang="0">
                  <a:pos x="connsiteX16619" y="connsiteY16619"/>
                </a:cxn>
                <a:cxn ang="0">
                  <a:pos x="connsiteX16620" y="connsiteY16620"/>
                </a:cxn>
                <a:cxn ang="0">
                  <a:pos x="connsiteX16621" y="connsiteY16621"/>
                </a:cxn>
                <a:cxn ang="0">
                  <a:pos x="connsiteX16622" y="connsiteY16622"/>
                </a:cxn>
                <a:cxn ang="0">
                  <a:pos x="connsiteX16623" y="connsiteY16623"/>
                </a:cxn>
                <a:cxn ang="0">
                  <a:pos x="connsiteX16624" y="connsiteY16624"/>
                </a:cxn>
                <a:cxn ang="0">
                  <a:pos x="connsiteX16625" y="connsiteY16625"/>
                </a:cxn>
                <a:cxn ang="0">
                  <a:pos x="connsiteX16626" y="connsiteY16626"/>
                </a:cxn>
                <a:cxn ang="0">
                  <a:pos x="connsiteX16627" y="connsiteY16627"/>
                </a:cxn>
                <a:cxn ang="0">
                  <a:pos x="connsiteX16628" y="connsiteY16628"/>
                </a:cxn>
                <a:cxn ang="0">
                  <a:pos x="connsiteX16629" y="connsiteY16629"/>
                </a:cxn>
                <a:cxn ang="0">
                  <a:pos x="connsiteX16630" y="connsiteY16630"/>
                </a:cxn>
                <a:cxn ang="0">
                  <a:pos x="connsiteX16631" y="connsiteY16631"/>
                </a:cxn>
                <a:cxn ang="0">
                  <a:pos x="connsiteX16632" y="connsiteY16632"/>
                </a:cxn>
                <a:cxn ang="0">
                  <a:pos x="connsiteX16633" y="connsiteY16633"/>
                </a:cxn>
                <a:cxn ang="0">
                  <a:pos x="connsiteX16634" y="connsiteY16634"/>
                </a:cxn>
                <a:cxn ang="0">
                  <a:pos x="connsiteX16635" y="connsiteY16635"/>
                </a:cxn>
                <a:cxn ang="0">
                  <a:pos x="connsiteX16636" y="connsiteY16636"/>
                </a:cxn>
                <a:cxn ang="0">
                  <a:pos x="connsiteX16637" y="connsiteY16637"/>
                </a:cxn>
                <a:cxn ang="0">
                  <a:pos x="connsiteX16638" y="connsiteY16638"/>
                </a:cxn>
                <a:cxn ang="0">
                  <a:pos x="connsiteX16639" y="connsiteY16639"/>
                </a:cxn>
                <a:cxn ang="0">
                  <a:pos x="connsiteX16640" y="connsiteY16640"/>
                </a:cxn>
                <a:cxn ang="0">
                  <a:pos x="connsiteX16641" y="connsiteY16641"/>
                </a:cxn>
                <a:cxn ang="0">
                  <a:pos x="connsiteX16642" y="connsiteY16642"/>
                </a:cxn>
                <a:cxn ang="0">
                  <a:pos x="connsiteX16643" y="connsiteY16643"/>
                </a:cxn>
                <a:cxn ang="0">
                  <a:pos x="connsiteX16644" y="connsiteY16644"/>
                </a:cxn>
                <a:cxn ang="0">
                  <a:pos x="connsiteX16645" y="connsiteY16645"/>
                </a:cxn>
                <a:cxn ang="0">
                  <a:pos x="connsiteX16646" y="connsiteY16646"/>
                </a:cxn>
                <a:cxn ang="0">
                  <a:pos x="connsiteX16647" y="connsiteY16647"/>
                </a:cxn>
                <a:cxn ang="0">
                  <a:pos x="connsiteX16648" y="connsiteY16648"/>
                </a:cxn>
                <a:cxn ang="0">
                  <a:pos x="connsiteX16649" y="connsiteY16649"/>
                </a:cxn>
                <a:cxn ang="0">
                  <a:pos x="connsiteX16650" y="connsiteY16650"/>
                </a:cxn>
                <a:cxn ang="0">
                  <a:pos x="connsiteX16651" y="connsiteY16651"/>
                </a:cxn>
                <a:cxn ang="0">
                  <a:pos x="connsiteX16652" y="connsiteY16652"/>
                </a:cxn>
                <a:cxn ang="0">
                  <a:pos x="connsiteX16653" y="connsiteY16653"/>
                </a:cxn>
                <a:cxn ang="0">
                  <a:pos x="connsiteX16654" y="connsiteY16654"/>
                </a:cxn>
                <a:cxn ang="0">
                  <a:pos x="connsiteX16655" y="connsiteY16655"/>
                </a:cxn>
                <a:cxn ang="0">
                  <a:pos x="connsiteX16656" y="connsiteY16656"/>
                </a:cxn>
                <a:cxn ang="0">
                  <a:pos x="connsiteX16657" y="connsiteY16657"/>
                </a:cxn>
                <a:cxn ang="0">
                  <a:pos x="connsiteX16658" y="connsiteY16658"/>
                </a:cxn>
                <a:cxn ang="0">
                  <a:pos x="connsiteX16659" y="connsiteY16659"/>
                </a:cxn>
                <a:cxn ang="0">
                  <a:pos x="connsiteX16660" y="connsiteY16660"/>
                </a:cxn>
                <a:cxn ang="0">
                  <a:pos x="connsiteX16661" y="connsiteY16661"/>
                </a:cxn>
                <a:cxn ang="0">
                  <a:pos x="connsiteX16662" y="connsiteY16662"/>
                </a:cxn>
                <a:cxn ang="0">
                  <a:pos x="connsiteX16663" y="connsiteY16663"/>
                </a:cxn>
                <a:cxn ang="0">
                  <a:pos x="connsiteX16664" y="connsiteY16664"/>
                </a:cxn>
                <a:cxn ang="0">
                  <a:pos x="connsiteX16665" y="connsiteY16665"/>
                </a:cxn>
                <a:cxn ang="0">
                  <a:pos x="connsiteX16666" y="connsiteY16666"/>
                </a:cxn>
                <a:cxn ang="0">
                  <a:pos x="connsiteX16667" y="connsiteY16667"/>
                </a:cxn>
                <a:cxn ang="0">
                  <a:pos x="connsiteX16668" y="connsiteY16668"/>
                </a:cxn>
                <a:cxn ang="0">
                  <a:pos x="connsiteX16669" y="connsiteY16669"/>
                </a:cxn>
                <a:cxn ang="0">
                  <a:pos x="connsiteX16670" y="connsiteY16670"/>
                </a:cxn>
                <a:cxn ang="0">
                  <a:pos x="connsiteX16671" y="connsiteY16671"/>
                </a:cxn>
                <a:cxn ang="0">
                  <a:pos x="connsiteX16672" y="connsiteY16672"/>
                </a:cxn>
                <a:cxn ang="0">
                  <a:pos x="connsiteX16673" y="connsiteY16673"/>
                </a:cxn>
                <a:cxn ang="0">
                  <a:pos x="connsiteX16674" y="connsiteY16674"/>
                </a:cxn>
                <a:cxn ang="0">
                  <a:pos x="connsiteX16675" y="connsiteY16675"/>
                </a:cxn>
                <a:cxn ang="0">
                  <a:pos x="connsiteX16676" y="connsiteY16676"/>
                </a:cxn>
                <a:cxn ang="0">
                  <a:pos x="connsiteX16677" y="connsiteY16677"/>
                </a:cxn>
                <a:cxn ang="0">
                  <a:pos x="connsiteX16678" y="connsiteY16678"/>
                </a:cxn>
                <a:cxn ang="0">
                  <a:pos x="connsiteX16679" y="connsiteY16679"/>
                </a:cxn>
                <a:cxn ang="0">
                  <a:pos x="connsiteX16680" y="connsiteY16680"/>
                </a:cxn>
                <a:cxn ang="0">
                  <a:pos x="connsiteX16681" y="connsiteY16681"/>
                </a:cxn>
                <a:cxn ang="0">
                  <a:pos x="connsiteX16682" y="connsiteY16682"/>
                </a:cxn>
                <a:cxn ang="0">
                  <a:pos x="connsiteX16683" y="connsiteY16683"/>
                </a:cxn>
                <a:cxn ang="0">
                  <a:pos x="connsiteX16684" y="connsiteY16684"/>
                </a:cxn>
                <a:cxn ang="0">
                  <a:pos x="connsiteX16685" y="connsiteY16685"/>
                </a:cxn>
                <a:cxn ang="0">
                  <a:pos x="connsiteX16686" y="connsiteY16686"/>
                </a:cxn>
                <a:cxn ang="0">
                  <a:pos x="connsiteX16687" y="connsiteY16687"/>
                </a:cxn>
                <a:cxn ang="0">
                  <a:pos x="connsiteX16688" y="connsiteY16688"/>
                </a:cxn>
                <a:cxn ang="0">
                  <a:pos x="connsiteX16689" y="connsiteY16689"/>
                </a:cxn>
                <a:cxn ang="0">
                  <a:pos x="connsiteX16690" y="connsiteY16690"/>
                </a:cxn>
                <a:cxn ang="0">
                  <a:pos x="connsiteX16691" y="connsiteY16691"/>
                </a:cxn>
                <a:cxn ang="0">
                  <a:pos x="connsiteX16692" y="connsiteY16692"/>
                </a:cxn>
                <a:cxn ang="0">
                  <a:pos x="connsiteX16693" y="connsiteY16693"/>
                </a:cxn>
                <a:cxn ang="0">
                  <a:pos x="connsiteX16694" y="connsiteY16694"/>
                </a:cxn>
                <a:cxn ang="0">
                  <a:pos x="connsiteX16695" y="connsiteY16695"/>
                </a:cxn>
                <a:cxn ang="0">
                  <a:pos x="connsiteX16696" y="connsiteY16696"/>
                </a:cxn>
                <a:cxn ang="0">
                  <a:pos x="connsiteX16697" y="connsiteY16697"/>
                </a:cxn>
                <a:cxn ang="0">
                  <a:pos x="connsiteX16698" y="connsiteY16698"/>
                </a:cxn>
                <a:cxn ang="0">
                  <a:pos x="connsiteX16699" y="connsiteY16699"/>
                </a:cxn>
                <a:cxn ang="0">
                  <a:pos x="connsiteX16700" y="connsiteY16700"/>
                </a:cxn>
                <a:cxn ang="0">
                  <a:pos x="connsiteX16701" y="connsiteY16701"/>
                </a:cxn>
                <a:cxn ang="0">
                  <a:pos x="connsiteX16702" y="connsiteY16702"/>
                </a:cxn>
                <a:cxn ang="0">
                  <a:pos x="connsiteX16703" y="connsiteY16703"/>
                </a:cxn>
                <a:cxn ang="0">
                  <a:pos x="connsiteX16704" y="connsiteY16704"/>
                </a:cxn>
                <a:cxn ang="0">
                  <a:pos x="connsiteX16705" y="connsiteY16705"/>
                </a:cxn>
                <a:cxn ang="0">
                  <a:pos x="connsiteX16706" y="connsiteY16706"/>
                </a:cxn>
                <a:cxn ang="0">
                  <a:pos x="connsiteX16707" y="connsiteY16707"/>
                </a:cxn>
                <a:cxn ang="0">
                  <a:pos x="connsiteX16708" y="connsiteY16708"/>
                </a:cxn>
                <a:cxn ang="0">
                  <a:pos x="connsiteX16709" y="connsiteY16709"/>
                </a:cxn>
                <a:cxn ang="0">
                  <a:pos x="connsiteX16710" y="connsiteY16710"/>
                </a:cxn>
                <a:cxn ang="0">
                  <a:pos x="connsiteX16711" y="connsiteY16711"/>
                </a:cxn>
                <a:cxn ang="0">
                  <a:pos x="connsiteX16712" y="connsiteY16712"/>
                </a:cxn>
                <a:cxn ang="0">
                  <a:pos x="connsiteX16713" y="connsiteY16713"/>
                </a:cxn>
                <a:cxn ang="0">
                  <a:pos x="connsiteX16714" y="connsiteY16714"/>
                </a:cxn>
                <a:cxn ang="0">
                  <a:pos x="connsiteX16715" y="connsiteY16715"/>
                </a:cxn>
                <a:cxn ang="0">
                  <a:pos x="connsiteX16716" y="connsiteY16716"/>
                </a:cxn>
                <a:cxn ang="0">
                  <a:pos x="connsiteX16717" y="connsiteY16717"/>
                </a:cxn>
                <a:cxn ang="0">
                  <a:pos x="connsiteX16718" y="connsiteY16718"/>
                </a:cxn>
                <a:cxn ang="0">
                  <a:pos x="connsiteX16719" y="connsiteY16719"/>
                </a:cxn>
                <a:cxn ang="0">
                  <a:pos x="connsiteX16720" y="connsiteY16720"/>
                </a:cxn>
                <a:cxn ang="0">
                  <a:pos x="connsiteX16721" y="connsiteY16721"/>
                </a:cxn>
                <a:cxn ang="0">
                  <a:pos x="connsiteX16722" y="connsiteY16722"/>
                </a:cxn>
                <a:cxn ang="0">
                  <a:pos x="connsiteX16723" y="connsiteY16723"/>
                </a:cxn>
                <a:cxn ang="0">
                  <a:pos x="connsiteX16724" y="connsiteY16724"/>
                </a:cxn>
                <a:cxn ang="0">
                  <a:pos x="connsiteX16725" y="connsiteY16725"/>
                </a:cxn>
                <a:cxn ang="0">
                  <a:pos x="connsiteX16726" y="connsiteY16726"/>
                </a:cxn>
                <a:cxn ang="0">
                  <a:pos x="connsiteX16727" y="connsiteY16727"/>
                </a:cxn>
                <a:cxn ang="0">
                  <a:pos x="connsiteX16728" y="connsiteY16728"/>
                </a:cxn>
                <a:cxn ang="0">
                  <a:pos x="connsiteX16729" y="connsiteY16729"/>
                </a:cxn>
                <a:cxn ang="0">
                  <a:pos x="connsiteX16730" y="connsiteY16730"/>
                </a:cxn>
                <a:cxn ang="0">
                  <a:pos x="connsiteX16731" y="connsiteY16731"/>
                </a:cxn>
                <a:cxn ang="0">
                  <a:pos x="connsiteX16732" y="connsiteY16732"/>
                </a:cxn>
                <a:cxn ang="0">
                  <a:pos x="connsiteX16733" y="connsiteY16733"/>
                </a:cxn>
                <a:cxn ang="0">
                  <a:pos x="connsiteX16734" y="connsiteY16734"/>
                </a:cxn>
                <a:cxn ang="0">
                  <a:pos x="connsiteX16735" y="connsiteY16735"/>
                </a:cxn>
                <a:cxn ang="0">
                  <a:pos x="connsiteX16736" y="connsiteY16736"/>
                </a:cxn>
                <a:cxn ang="0">
                  <a:pos x="connsiteX16737" y="connsiteY16737"/>
                </a:cxn>
                <a:cxn ang="0">
                  <a:pos x="connsiteX16738" y="connsiteY16738"/>
                </a:cxn>
                <a:cxn ang="0">
                  <a:pos x="connsiteX16739" y="connsiteY16739"/>
                </a:cxn>
                <a:cxn ang="0">
                  <a:pos x="connsiteX16740" y="connsiteY16740"/>
                </a:cxn>
                <a:cxn ang="0">
                  <a:pos x="connsiteX16741" y="connsiteY16741"/>
                </a:cxn>
                <a:cxn ang="0">
                  <a:pos x="connsiteX16742" y="connsiteY16742"/>
                </a:cxn>
                <a:cxn ang="0">
                  <a:pos x="connsiteX16743" y="connsiteY16743"/>
                </a:cxn>
                <a:cxn ang="0">
                  <a:pos x="connsiteX16744" y="connsiteY16744"/>
                </a:cxn>
                <a:cxn ang="0">
                  <a:pos x="connsiteX16745" y="connsiteY16745"/>
                </a:cxn>
                <a:cxn ang="0">
                  <a:pos x="connsiteX16746" y="connsiteY16746"/>
                </a:cxn>
                <a:cxn ang="0">
                  <a:pos x="connsiteX16747" y="connsiteY16747"/>
                </a:cxn>
                <a:cxn ang="0">
                  <a:pos x="connsiteX16748" y="connsiteY16748"/>
                </a:cxn>
                <a:cxn ang="0">
                  <a:pos x="connsiteX16749" y="connsiteY16749"/>
                </a:cxn>
                <a:cxn ang="0">
                  <a:pos x="connsiteX16750" y="connsiteY16750"/>
                </a:cxn>
                <a:cxn ang="0">
                  <a:pos x="connsiteX16751" y="connsiteY16751"/>
                </a:cxn>
                <a:cxn ang="0">
                  <a:pos x="connsiteX16752" y="connsiteY16752"/>
                </a:cxn>
                <a:cxn ang="0">
                  <a:pos x="connsiteX16753" y="connsiteY16753"/>
                </a:cxn>
                <a:cxn ang="0">
                  <a:pos x="connsiteX16754" y="connsiteY16754"/>
                </a:cxn>
                <a:cxn ang="0">
                  <a:pos x="connsiteX16755" y="connsiteY16755"/>
                </a:cxn>
                <a:cxn ang="0">
                  <a:pos x="connsiteX16756" y="connsiteY16756"/>
                </a:cxn>
                <a:cxn ang="0">
                  <a:pos x="connsiteX16757" y="connsiteY16757"/>
                </a:cxn>
                <a:cxn ang="0">
                  <a:pos x="connsiteX16758" y="connsiteY16758"/>
                </a:cxn>
                <a:cxn ang="0">
                  <a:pos x="connsiteX16759" y="connsiteY16759"/>
                </a:cxn>
                <a:cxn ang="0">
                  <a:pos x="connsiteX16760" y="connsiteY16760"/>
                </a:cxn>
                <a:cxn ang="0">
                  <a:pos x="connsiteX16761" y="connsiteY16761"/>
                </a:cxn>
                <a:cxn ang="0">
                  <a:pos x="connsiteX16762" y="connsiteY16762"/>
                </a:cxn>
                <a:cxn ang="0">
                  <a:pos x="connsiteX16763" y="connsiteY16763"/>
                </a:cxn>
                <a:cxn ang="0">
                  <a:pos x="connsiteX16764" y="connsiteY16764"/>
                </a:cxn>
                <a:cxn ang="0">
                  <a:pos x="connsiteX16765" y="connsiteY16765"/>
                </a:cxn>
                <a:cxn ang="0">
                  <a:pos x="connsiteX16766" y="connsiteY16766"/>
                </a:cxn>
                <a:cxn ang="0">
                  <a:pos x="connsiteX16767" y="connsiteY16767"/>
                </a:cxn>
                <a:cxn ang="0">
                  <a:pos x="connsiteX16768" y="connsiteY16768"/>
                </a:cxn>
                <a:cxn ang="0">
                  <a:pos x="connsiteX16769" y="connsiteY16769"/>
                </a:cxn>
                <a:cxn ang="0">
                  <a:pos x="connsiteX16770" y="connsiteY16770"/>
                </a:cxn>
                <a:cxn ang="0">
                  <a:pos x="connsiteX16771" y="connsiteY16771"/>
                </a:cxn>
                <a:cxn ang="0">
                  <a:pos x="connsiteX16772" y="connsiteY16772"/>
                </a:cxn>
                <a:cxn ang="0">
                  <a:pos x="connsiteX16773" y="connsiteY16773"/>
                </a:cxn>
                <a:cxn ang="0">
                  <a:pos x="connsiteX16774" y="connsiteY16774"/>
                </a:cxn>
                <a:cxn ang="0">
                  <a:pos x="connsiteX16775" y="connsiteY16775"/>
                </a:cxn>
                <a:cxn ang="0">
                  <a:pos x="connsiteX16776" y="connsiteY16776"/>
                </a:cxn>
                <a:cxn ang="0">
                  <a:pos x="connsiteX16777" y="connsiteY16777"/>
                </a:cxn>
                <a:cxn ang="0">
                  <a:pos x="connsiteX16778" y="connsiteY16778"/>
                </a:cxn>
                <a:cxn ang="0">
                  <a:pos x="connsiteX16779" y="connsiteY16779"/>
                </a:cxn>
                <a:cxn ang="0">
                  <a:pos x="connsiteX16780" y="connsiteY16780"/>
                </a:cxn>
                <a:cxn ang="0">
                  <a:pos x="connsiteX16781" y="connsiteY16781"/>
                </a:cxn>
                <a:cxn ang="0">
                  <a:pos x="connsiteX16782" y="connsiteY16782"/>
                </a:cxn>
                <a:cxn ang="0">
                  <a:pos x="connsiteX16783" y="connsiteY16783"/>
                </a:cxn>
                <a:cxn ang="0">
                  <a:pos x="connsiteX16784" y="connsiteY16784"/>
                </a:cxn>
                <a:cxn ang="0">
                  <a:pos x="connsiteX16785" y="connsiteY16785"/>
                </a:cxn>
                <a:cxn ang="0">
                  <a:pos x="connsiteX16786" y="connsiteY16786"/>
                </a:cxn>
                <a:cxn ang="0">
                  <a:pos x="connsiteX16787" y="connsiteY16787"/>
                </a:cxn>
                <a:cxn ang="0">
                  <a:pos x="connsiteX16788" y="connsiteY16788"/>
                </a:cxn>
                <a:cxn ang="0">
                  <a:pos x="connsiteX16789" y="connsiteY16789"/>
                </a:cxn>
                <a:cxn ang="0">
                  <a:pos x="connsiteX16790" y="connsiteY16790"/>
                </a:cxn>
                <a:cxn ang="0">
                  <a:pos x="connsiteX16791" y="connsiteY16791"/>
                </a:cxn>
                <a:cxn ang="0">
                  <a:pos x="connsiteX16792" y="connsiteY16792"/>
                </a:cxn>
                <a:cxn ang="0">
                  <a:pos x="connsiteX16793" y="connsiteY16793"/>
                </a:cxn>
                <a:cxn ang="0">
                  <a:pos x="connsiteX16794" y="connsiteY16794"/>
                </a:cxn>
                <a:cxn ang="0">
                  <a:pos x="connsiteX16795" y="connsiteY16795"/>
                </a:cxn>
                <a:cxn ang="0">
                  <a:pos x="connsiteX16796" y="connsiteY16796"/>
                </a:cxn>
                <a:cxn ang="0">
                  <a:pos x="connsiteX16797" y="connsiteY16797"/>
                </a:cxn>
                <a:cxn ang="0">
                  <a:pos x="connsiteX16798" y="connsiteY16798"/>
                </a:cxn>
                <a:cxn ang="0">
                  <a:pos x="connsiteX16799" y="connsiteY16799"/>
                </a:cxn>
                <a:cxn ang="0">
                  <a:pos x="connsiteX16800" y="connsiteY16800"/>
                </a:cxn>
                <a:cxn ang="0">
                  <a:pos x="connsiteX16801" y="connsiteY16801"/>
                </a:cxn>
                <a:cxn ang="0">
                  <a:pos x="connsiteX16802" y="connsiteY16802"/>
                </a:cxn>
                <a:cxn ang="0">
                  <a:pos x="connsiteX16803" y="connsiteY16803"/>
                </a:cxn>
                <a:cxn ang="0">
                  <a:pos x="connsiteX16804" y="connsiteY16804"/>
                </a:cxn>
                <a:cxn ang="0">
                  <a:pos x="connsiteX16805" y="connsiteY16805"/>
                </a:cxn>
                <a:cxn ang="0">
                  <a:pos x="connsiteX16806" y="connsiteY16806"/>
                </a:cxn>
                <a:cxn ang="0">
                  <a:pos x="connsiteX16807" y="connsiteY16807"/>
                </a:cxn>
                <a:cxn ang="0">
                  <a:pos x="connsiteX16808" y="connsiteY16808"/>
                </a:cxn>
                <a:cxn ang="0">
                  <a:pos x="connsiteX16809" y="connsiteY16809"/>
                </a:cxn>
                <a:cxn ang="0">
                  <a:pos x="connsiteX16810" y="connsiteY16810"/>
                </a:cxn>
                <a:cxn ang="0">
                  <a:pos x="connsiteX16811" y="connsiteY16811"/>
                </a:cxn>
                <a:cxn ang="0">
                  <a:pos x="connsiteX16812" y="connsiteY16812"/>
                </a:cxn>
                <a:cxn ang="0">
                  <a:pos x="connsiteX16813" y="connsiteY16813"/>
                </a:cxn>
                <a:cxn ang="0">
                  <a:pos x="connsiteX16814" y="connsiteY16814"/>
                </a:cxn>
                <a:cxn ang="0">
                  <a:pos x="connsiteX16815" y="connsiteY16815"/>
                </a:cxn>
                <a:cxn ang="0">
                  <a:pos x="connsiteX16816" y="connsiteY16816"/>
                </a:cxn>
                <a:cxn ang="0">
                  <a:pos x="connsiteX16817" y="connsiteY16817"/>
                </a:cxn>
                <a:cxn ang="0">
                  <a:pos x="connsiteX16818" y="connsiteY16818"/>
                </a:cxn>
                <a:cxn ang="0">
                  <a:pos x="connsiteX16819" y="connsiteY16819"/>
                </a:cxn>
                <a:cxn ang="0">
                  <a:pos x="connsiteX16820" y="connsiteY16820"/>
                </a:cxn>
                <a:cxn ang="0">
                  <a:pos x="connsiteX16821" y="connsiteY16821"/>
                </a:cxn>
                <a:cxn ang="0">
                  <a:pos x="connsiteX16822" y="connsiteY16822"/>
                </a:cxn>
                <a:cxn ang="0">
                  <a:pos x="connsiteX16823" y="connsiteY16823"/>
                </a:cxn>
                <a:cxn ang="0">
                  <a:pos x="connsiteX16824" y="connsiteY16824"/>
                </a:cxn>
                <a:cxn ang="0">
                  <a:pos x="connsiteX16825" y="connsiteY16825"/>
                </a:cxn>
                <a:cxn ang="0">
                  <a:pos x="connsiteX16826" y="connsiteY16826"/>
                </a:cxn>
                <a:cxn ang="0">
                  <a:pos x="connsiteX16827" y="connsiteY16827"/>
                </a:cxn>
                <a:cxn ang="0">
                  <a:pos x="connsiteX16828" y="connsiteY16828"/>
                </a:cxn>
                <a:cxn ang="0">
                  <a:pos x="connsiteX16829" y="connsiteY16829"/>
                </a:cxn>
                <a:cxn ang="0">
                  <a:pos x="connsiteX16830" y="connsiteY16830"/>
                </a:cxn>
                <a:cxn ang="0">
                  <a:pos x="connsiteX16831" y="connsiteY16831"/>
                </a:cxn>
                <a:cxn ang="0">
                  <a:pos x="connsiteX16832" y="connsiteY16832"/>
                </a:cxn>
                <a:cxn ang="0">
                  <a:pos x="connsiteX16833" y="connsiteY16833"/>
                </a:cxn>
                <a:cxn ang="0">
                  <a:pos x="connsiteX16834" y="connsiteY16834"/>
                </a:cxn>
                <a:cxn ang="0">
                  <a:pos x="connsiteX16835" y="connsiteY16835"/>
                </a:cxn>
                <a:cxn ang="0">
                  <a:pos x="connsiteX16836" y="connsiteY16836"/>
                </a:cxn>
                <a:cxn ang="0">
                  <a:pos x="connsiteX16837" y="connsiteY16837"/>
                </a:cxn>
                <a:cxn ang="0">
                  <a:pos x="connsiteX16838" y="connsiteY16838"/>
                </a:cxn>
                <a:cxn ang="0">
                  <a:pos x="connsiteX16839" y="connsiteY16839"/>
                </a:cxn>
                <a:cxn ang="0">
                  <a:pos x="connsiteX16840" y="connsiteY16840"/>
                </a:cxn>
                <a:cxn ang="0">
                  <a:pos x="connsiteX16841" y="connsiteY16841"/>
                </a:cxn>
                <a:cxn ang="0">
                  <a:pos x="connsiteX16842" y="connsiteY16842"/>
                </a:cxn>
                <a:cxn ang="0">
                  <a:pos x="connsiteX16843" y="connsiteY16843"/>
                </a:cxn>
                <a:cxn ang="0">
                  <a:pos x="connsiteX16844" y="connsiteY16844"/>
                </a:cxn>
                <a:cxn ang="0">
                  <a:pos x="connsiteX16845" y="connsiteY16845"/>
                </a:cxn>
                <a:cxn ang="0">
                  <a:pos x="connsiteX16846" y="connsiteY16846"/>
                </a:cxn>
                <a:cxn ang="0">
                  <a:pos x="connsiteX16847" y="connsiteY16847"/>
                </a:cxn>
                <a:cxn ang="0">
                  <a:pos x="connsiteX16848" y="connsiteY16848"/>
                </a:cxn>
                <a:cxn ang="0">
                  <a:pos x="connsiteX16849" y="connsiteY16849"/>
                </a:cxn>
                <a:cxn ang="0">
                  <a:pos x="connsiteX16850" y="connsiteY16850"/>
                </a:cxn>
                <a:cxn ang="0">
                  <a:pos x="connsiteX16851" y="connsiteY16851"/>
                </a:cxn>
                <a:cxn ang="0">
                  <a:pos x="connsiteX16852" y="connsiteY16852"/>
                </a:cxn>
                <a:cxn ang="0">
                  <a:pos x="connsiteX16853" y="connsiteY16853"/>
                </a:cxn>
                <a:cxn ang="0">
                  <a:pos x="connsiteX16854" y="connsiteY16854"/>
                </a:cxn>
                <a:cxn ang="0">
                  <a:pos x="connsiteX16855" y="connsiteY16855"/>
                </a:cxn>
                <a:cxn ang="0">
                  <a:pos x="connsiteX16856" y="connsiteY16856"/>
                </a:cxn>
                <a:cxn ang="0">
                  <a:pos x="connsiteX16857" y="connsiteY16857"/>
                </a:cxn>
                <a:cxn ang="0">
                  <a:pos x="connsiteX16858" y="connsiteY16858"/>
                </a:cxn>
                <a:cxn ang="0">
                  <a:pos x="connsiteX16859" y="connsiteY16859"/>
                </a:cxn>
                <a:cxn ang="0">
                  <a:pos x="connsiteX16860" y="connsiteY16860"/>
                </a:cxn>
                <a:cxn ang="0">
                  <a:pos x="connsiteX16861" y="connsiteY16861"/>
                </a:cxn>
                <a:cxn ang="0">
                  <a:pos x="connsiteX16862" y="connsiteY16862"/>
                </a:cxn>
                <a:cxn ang="0">
                  <a:pos x="connsiteX16863" y="connsiteY16863"/>
                </a:cxn>
                <a:cxn ang="0">
                  <a:pos x="connsiteX16864" y="connsiteY16864"/>
                </a:cxn>
                <a:cxn ang="0">
                  <a:pos x="connsiteX16865" y="connsiteY16865"/>
                </a:cxn>
                <a:cxn ang="0">
                  <a:pos x="connsiteX16866" y="connsiteY16866"/>
                </a:cxn>
                <a:cxn ang="0">
                  <a:pos x="connsiteX16867" y="connsiteY16867"/>
                </a:cxn>
                <a:cxn ang="0">
                  <a:pos x="connsiteX16868" y="connsiteY16868"/>
                </a:cxn>
                <a:cxn ang="0">
                  <a:pos x="connsiteX16869" y="connsiteY16869"/>
                </a:cxn>
                <a:cxn ang="0">
                  <a:pos x="connsiteX16870" y="connsiteY16870"/>
                </a:cxn>
                <a:cxn ang="0">
                  <a:pos x="connsiteX16871" y="connsiteY16871"/>
                </a:cxn>
                <a:cxn ang="0">
                  <a:pos x="connsiteX16872" y="connsiteY16872"/>
                </a:cxn>
                <a:cxn ang="0">
                  <a:pos x="connsiteX16873" y="connsiteY16873"/>
                </a:cxn>
                <a:cxn ang="0">
                  <a:pos x="connsiteX16874" y="connsiteY16874"/>
                </a:cxn>
                <a:cxn ang="0">
                  <a:pos x="connsiteX16875" y="connsiteY16875"/>
                </a:cxn>
                <a:cxn ang="0">
                  <a:pos x="connsiteX16876" y="connsiteY16876"/>
                </a:cxn>
                <a:cxn ang="0">
                  <a:pos x="connsiteX16877" y="connsiteY16877"/>
                </a:cxn>
                <a:cxn ang="0">
                  <a:pos x="connsiteX16878" y="connsiteY16878"/>
                </a:cxn>
                <a:cxn ang="0">
                  <a:pos x="connsiteX16879" y="connsiteY16879"/>
                </a:cxn>
                <a:cxn ang="0">
                  <a:pos x="connsiteX16880" y="connsiteY16880"/>
                </a:cxn>
                <a:cxn ang="0">
                  <a:pos x="connsiteX16881" y="connsiteY16881"/>
                </a:cxn>
                <a:cxn ang="0">
                  <a:pos x="connsiteX16882" y="connsiteY16882"/>
                </a:cxn>
                <a:cxn ang="0">
                  <a:pos x="connsiteX16883" y="connsiteY16883"/>
                </a:cxn>
                <a:cxn ang="0">
                  <a:pos x="connsiteX16884" y="connsiteY16884"/>
                </a:cxn>
                <a:cxn ang="0">
                  <a:pos x="connsiteX16885" y="connsiteY16885"/>
                </a:cxn>
                <a:cxn ang="0">
                  <a:pos x="connsiteX16886" y="connsiteY16886"/>
                </a:cxn>
                <a:cxn ang="0">
                  <a:pos x="connsiteX16887" y="connsiteY16887"/>
                </a:cxn>
                <a:cxn ang="0">
                  <a:pos x="connsiteX16888" y="connsiteY16888"/>
                </a:cxn>
                <a:cxn ang="0">
                  <a:pos x="connsiteX16889" y="connsiteY16889"/>
                </a:cxn>
                <a:cxn ang="0">
                  <a:pos x="connsiteX16890" y="connsiteY16890"/>
                </a:cxn>
                <a:cxn ang="0">
                  <a:pos x="connsiteX16891" y="connsiteY16891"/>
                </a:cxn>
                <a:cxn ang="0">
                  <a:pos x="connsiteX16892" y="connsiteY16892"/>
                </a:cxn>
                <a:cxn ang="0">
                  <a:pos x="connsiteX16893" y="connsiteY16893"/>
                </a:cxn>
                <a:cxn ang="0">
                  <a:pos x="connsiteX16894" y="connsiteY16894"/>
                </a:cxn>
                <a:cxn ang="0">
                  <a:pos x="connsiteX16895" y="connsiteY16895"/>
                </a:cxn>
                <a:cxn ang="0">
                  <a:pos x="connsiteX16896" y="connsiteY16896"/>
                </a:cxn>
                <a:cxn ang="0">
                  <a:pos x="connsiteX16897" y="connsiteY16897"/>
                </a:cxn>
                <a:cxn ang="0">
                  <a:pos x="connsiteX16898" y="connsiteY16898"/>
                </a:cxn>
                <a:cxn ang="0">
                  <a:pos x="connsiteX16899" y="connsiteY16899"/>
                </a:cxn>
                <a:cxn ang="0">
                  <a:pos x="connsiteX16900" y="connsiteY16900"/>
                </a:cxn>
                <a:cxn ang="0">
                  <a:pos x="connsiteX16901" y="connsiteY16901"/>
                </a:cxn>
                <a:cxn ang="0">
                  <a:pos x="connsiteX16902" y="connsiteY16902"/>
                </a:cxn>
                <a:cxn ang="0">
                  <a:pos x="connsiteX16903" y="connsiteY16903"/>
                </a:cxn>
                <a:cxn ang="0">
                  <a:pos x="connsiteX16904" y="connsiteY16904"/>
                </a:cxn>
                <a:cxn ang="0">
                  <a:pos x="connsiteX16905" y="connsiteY16905"/>
                </a:cxn>
                <a:cxn ang="0">
                  <a:pos x="connsiteX16906" y="connsiteY16906"/>
                </a:cxn>
                <a:cxn ang="0">
                  <a:pos x="connsiteX16907" y="connsiteY16907"/>
                </a:cxn>
                <a:cxn ang="0">
                  <a:pos x="connsiteX16908" y="connsiteY16908"/>
                </a:cxn>
                <a:cxn ang="0">
                  <a:pos x="connsiteX16909" y="connsiteY16909"/>
                </a:cxn>
                <a:cxn ang="0">
                  <a:pos x="connsiteX16910" y="connsiteY16910"/>
                </a:cxn>
                <a:cxn ang="0">
                  <a:pos x="connsiteX16911" y="connsiteY16911"/>
                </a:cxn>
                <a:cxn ang="0">
                  <a:pos x="connsiteX16912" y="connsiteY16912"/>
                </a:cxn>
                <a:cxn ang="0">
                  <a:pos x="connsiteX16913" y="connsiteY16913"/>
                </a:cxn>
                <a:cxn ang="0">
                  <a:pos x="connsiteX16914" y="connsiteY16914"/>
                </a:cxn>
                <a:cxn ang="0">
                  <a:pos x="connsiteX16915" y="connsiteY16915"/>
                </a:cxn>
                <a:cxn ang="0">
                  <a:pos x="connsiteX16916" y="connsiteY16916"/>
                </a:cxn>
                <a:cxn ang="0">
                  <a:pos x="connsiteX16917" y="connsiteY16917"/>
                </a:cxn>
                <a:cxn ang="0">
                  <a:pos x="connsiteX16918" y="connsiteY16918"/>
                </a:cxn>
                <a:cxn ang="0">
                  <a:pos x="connsiteX16919" y="connsiteY16919"/>
                </a:cxn>
                <a:cxn ang="0">
                  <a:pos x="connsiteX16920" y="connsiteY16920"/>
                </a:cxn>
                <a:cxn ang="0">
                  <a:pos x="connsiteX16921" y="connsiteY16921"/>
                </a:cxn>
                <a:cxn ang="0">
                  <a:pos x="connsiteX16922" y="connsiteY16922"/>
                </a:cxn>
                <a:cxn ang="0">
                  <a:pos x="connsiteX16923" y="connsiteY16923"/>
                </a:cxn>
                <a:cxn ang="0">
                  <a:pos x="connsiteX16924" y="connsiteY16924"/>
                </a:cxn>
                <a:cxn ang="0">
                  <a:pos x="connsiteX16925" y="connsiteY16925"/>
                </a:cxn>
                <a:cxn ang="0">
                  <a:pos x="connsiteX16926" y="connsiteY16926"/>
                </a:cxn>
                <a:cxn ang="0">
                  <a:pos x="connsiteX16927" y="connsiteY16927"/>
                </a:cxn>
                <a:cxn ang="0">
                  <a:pos x="connsiteX16928" y="connsiteY16928"/>
                </a:cxn>
                <a:cxn ang="0">
                  <a:pos x="connsiteX16929" y="connsiteY16929"/>
                </a:cxn>
                <a:cxn ang="0">
                  <a:pos x="connsiteX16930" y="connsiteY16930"/>
                </a:cxn>
                <a:cxn ang="0">
                  <a:pos x="connsiteX16931" y="connsiteY16931"/>
                </a:cxn>
                <a:cxn ang="0">
                  <a:pos x="connsiteX16932" y="connsiteY16932"/>
                </a:cxn>
                <a:cxn ang="0">
                  <a:pos x="connsiteX16933" y="connsiteY16933"/>
                </a:cxn>
                <a:cxn ang="0">
                  <a:pos x="connsiteX16934" y="connsiteY16934"/>
                </a:cxn>
                <a:cxn ang="0">
                  <a:pos x="connsiteX16935" y="connsiteY16935"/>
                </a:cxn>
                <a:cxn ang="0">
                  <a:pos x="connsiteX16936" y="connsiteY16936"/>
                </a:cxn>
                <a:cxn ang="0">
                  <a:pos x="connsiteX16937" y="connsiteY16937"/>
                </a:cxn>
                <a:cxn ang="0">
                  <a:pos x="connsiteX16938" y="connsiteY16938"/>
                </a:cxn>
                <a:cxn ang="0">
                  <a:pos x="connsiteX16939" y="connsiteY16939"/>
                </a:cxn>
                <a:cxn ang="0">
                  <a:pos x="connsiteX16940" y="connsiteY16940"/>
                </a:cxn>
                <a:cxn ang="0">
                  <a:pos x="connsiteX16941" y="connsiteY16941"/>
                </a:cxn>
                <a:cxn ang="0">
                  <a:pos x="connsiteX16942" y="connsiteY16942"/>
                </a:cxn>
                <a:cxn ang="0">
                  <a:pos x="connsiteX16943" y="connsiteY16943"/>
                </a:cxn>
                <a:cxn ang="0">
                  <a:pos x="connsiteX16944" y="connsiteY16944"/>
                </a:cxn>
                <a:cxn ang="0">
                  <a:pos x="connsiteX16945" y="connsiteY16945"/>
                </a:cxn>
                <a:cxn ang="0">
                  <a:pos x="connsiteX16946" y="connsiteY16946"/>
                </a:cxn>
                <a:cxn ang="0">
                  <a:pos x="connsiteX16947" y="connsiteY16947"/>
                </a:cxn>
                <a:cxn ang="0">
                  <a:pos x="connsiteX16948" y="connsiteY16948"/>
                </a:cxn>
                <a:cxn ang="0">
                  <a:pos x="connsiteX16949" y="connsiteY16949"/>
                </a:cxn>
                <a:cxn ang="0">
                  <a:pos x="connsiteX16950" y="connsiteY16950"/>
                </a:cxn>
                <a:cxn ang="0">
                  <a:pos x="connsiteX16951" y="connsiteY16951"/>
                </a:cxn>
                <a:cxn ang="0">
                  <a:pos x="connsiteX16952" y="connsiteY16952"/>
                </a:cxn>
                <a:cxn ang="0">
                  <a:pos x="connsiteX16953" y="connsiteY16953"/>
                </a:cxn>
                <a:cxn ang="0">
                  <a:pos x="connsiteX16954" y="connsiteY16954"/>
                </a:cxn>
                <a:cxn ang="0">
                  <a:pos x="connsiteX16955" y="connsiteY16955"/>
                </a:cxn>
                <a:cxn ang="0">
                  <a:pos x="connsiteX16956" y="connsiteY16956"/>
                </a:cxn>
                <a:cxn ang="0">
                  <a:pos x="connsiteX16957" y="connsiteY16957"/>
                </a:cxn>
                <a:cxn ang="0">
                  <a:pos x="connsiteX16958" y="connsiteY16958"/>
                </a:cxn>
                <a:cxn ang="0">
                  <a:pos x="connsiteX16959" y="connsiteY16959"/>
                </a:cxn>
                <a:cxn ang="0">
                  <a:pos x="connsiteX16960" y="connsiteY16960"/>
                </a:cxn>
                <a:cxn ang="0">
                  <a:pos x="connsiteX16961" y="connsiteY16961"/>
                </a:cxn>
                <a:cxn ang="0">
                  <a:pos x="connsiteX16962" y="connsiteY16962"/>
                </a:cxn>
                <a:cxn ang="0">
                  <a:pos x="connsiteX16963" y="connsiteY16963"/>
                </a:cxn>
                <a:cxn ang="0">
                  <a:pos x="connsiteX16964" y="connsiteY16964"/>
                </a:cxn>
                <a:cxn ang="0">
                  <a:pos x="connsiteX16965" y="connsiteY16965"/>
                </a:cxn>
                <a:cxn ang="0">
                  <a:pos x="connsiteX16966" y="connsiteY16966"/>
                </a:cxn>
                <a:cxn ang="0">
                  <a:pos x="connsiteX16967" y="connsiteY16967"/>
                </a:cxn>
                <a:cxn ang="0">
                  <a:pos x="connsiteX16968" y="connsiteY16968"/>
                </a:cxn>
                <a:cxn ang="0">
                  <a:pos x="connsiteX16969" y="connsiteY16969"/>
                </a:cxn>
                <a:cxn ang="0">
                  <a:pos x="connsiteX16970" y="connsiteY16970"/>
                </a:cxn>
                <a:cxn ang="0">
                  <a:pos x="connsiteX16971" y="connsiteY16971"/>
                </a:cxn>
                <a:cxn ang="0">
                  <a:pos x="connsiteX16972" y="connsiteY16972"/>
                </a:cxn>
                <a:cxn ang="0">
                  <a:pos x="connsiteX16973" y="connsiteY16973"/>
                </a:cxn>
                <a:cxn ang="0">
                  <a:pos x="connsiteX16974" y="connsiteY16974"/>
                </a:cxn>
                <a:cxn ang="0">
                  <a:pos x="connsiteX16975" y="connsiteY16975"/>
                </a:cxn>
                <a:cxn ang="0">
                  <a:pos x="connsiteX16976" y="connsiteY16976"/>
                </a:cxn>
                <a:cxn ang="0">
                  <a:pos x="connsiteX16977" y="connsiteY16977"/>
                </a:cxn>
                <a:cxn ang="0">
                  <a:pos x="connsiteX16978" y="connsiteY16978"/>
                </a:cxn>
                <a:cxn ang="0">
                  <a:pos x="connsiteX16979" y="connsiteY16979"/>
                </a:cxn>
                <a:cxn ang="0">
                  <a:pos x="connsiteX16980" y="connsiteY16980"/>
                </a:cxn>
                <a:cxn ang="0">
                  <a:pos x="connsiteX16981" y="connsiteY16981"/>
                </a:cxn>
                <a:cxn ang="0">
                  <a:pos x="connsiteX16982" y="connsiteY16982"/>
                </a:cxn>
                <a:cxn ang="0">
                  <a:pos x="connsiteX16983" y="connsiteY16983"/>
                </a:cxn>
                <a:cxn ang="0">
                  <a:pos x="connsiteX16984" y="connsiteY16984"/>
                </a:cxn>
                <a:cxn ang="0">
                  <a:pos x="connsiteX16985" y="connsiteY16985"/>
                </a:cxn>
                <a:cxn ang="0">
                  <a:pos x="connsiteX16986" y="connsiteY16986"/>
                </a:cxn>
                <a:cxn ang="0">
                  <a:pos x="connsiteX16987" y="connsiteY16987"/>
                </a:cxn>
                <a:cxn ang="0">
                  <a:pos x="connsiteX16988" y="connsiteY16988"/>
                </a:cxn>
                <a:cxn ang="0">
                  <a:pos x="connsiteX16989" y="connsiteY16989"/>
                </a:cxn>
                <a:cxn ang="0">
                  <a:pos x="connsiteX16990" y="connsiteY16990"/>
                </a:cxn>
                <a:cxn ang="0">
                  <a:pos x="connsiteX16991" y="connsiteY16991"/>
                </a:cxn>
                <a:cxn ang="0">
                  <a:pos x="connsiteX16992" y="connsiteY16992"/>
                </a:cxn>
                <a:cxn ang="0">
                  <a:pos x="connsiteX16993" y="connsiteY16993"/>
                </a:cxn>
                <a:cxn ang="0">
                  <a:pos x="connsiteX16994" y="connsiteY16994"/>
                </a:cxn>
                <a:cxn ang="0">
                  <a:pos x="connsiteX16995" y="connsiteY16995"/>
                </a:cxn>
                <a:cxn ang="0">
                  <a:pos x="connsiteX16996" y="connsiteY16996"/>
                </a:cxn>
                <a:cxn ang="0">
                  <a:pos x="connsiteX16997" y="connsiteY16997"/>
                </a:cxn>
                <a:cxn ang="0">
                  <a:pos x="connsiteX16998" y="connsiteY16998"/>
                </a:cxn>
                <a:cxn ang="0">
                  <a:pos x="connsiteX16999" y="connsiteY16999"/>
                </a:cxn>
                <a:cxn ang="0">
                  <a:pos x="connsiteX17000" y="connsiteY17000"/>
                </a:cxn>
                <a:cxn ang="0">
                  <a:pos x="connsiteX17001" y="connsiteY17001"/>
                </a:cxn>
                <a:cxn ang="0">
                  <a:pos x="connsiteX17002" y="connsiteY17002"/>
                </a:cxn>
                <a:cxn ang="0">
                  <a:pos x="connsiteX17003" y="connsiteY17003"/>
                </a:cxn>
                <a:cxn ang="0">
                  <a:pos x="connsiteX17004" y="connsiteY17004"/>
                </a:cxn>
                <a:cxn ang="0">
                  <a:pos x="connsiteX17005" y="connsiteY17005"/>
                </a:cxn>
                <a:cxn ang="0">
                  <a:pos x="connsiteX17006" y="connsiteY17006"/>
                </a:cxn>
                <a:cxn ang="0">
                  <a:pos x="connsiteX17007" y="connsiteY17007"/>
                </a:cxn>
                <a:cxn ang="0">
                  <a:pos x="connsiteX17008" y="connsiteY17008"/>
                </a:cxn>
                <a:cxn ang="0">
                  <a:pos x="connsiteX17009" y="connsiteY17009"/>
                </a:cxn>
                <a:cxn ang="0">
                  <a:pos x="connsiteX17010" y="connsiteY17010"/>
                </a:cxn>
                <a:cxn ang="0">
                  <a:pos x="connsiteX17011" y="connsiteY17011"/>
                </a:cxn>
                <a:cxn ang="0">
                  <a:pos x="connsiteX17012" y="connsiteY17012"/>
                </a:cxn>
                <a:cxn ang="0">
                  <a:pos x="connsiteX17013" y="connsiteY17013"/>
                </a:cxn>
                <a:cxn ang="0">
                  <a:pos x="connsiteX17014" y="connsiteY17014"/>
                </a:cxn>
                <a:cxn ang="0">
                  <a:pos x="connsiteX17015" y="connsiteY17015"/>
                </a:cxn>
                <a:cxn ang="0">
                  <a:pos x="connsiteX17016" y="connsiteY17016"/>
                </a:cxn>
                <a:cxn ang="0">
                  <a:pos x="connsiteX17017" y="connsiteY17017"/>
                </a:cxn>
                <a:cxn ang="0">
                  <a:pos x="connsiteX17018" y="connsiteY17018"/>
                </a:cxn>
                <a:cxn ang="0">
                  <a:pos x="connsiteX17019" y="connsiteY17019"/>
                </a:cxn>
                <a:cxn ang="0">
                  <a:pos x="connsiteX17020" y="connsiteY17020"/>
                </a:cxn>
                <a:cxn ang="0">
                  <a:pos x="connsiteX17021" y="connsiteY17021"/>
                </a:cxn>
                <a:cxn ang="0">
                  <a:pos x="connsiteX17022" y="connsiteY17022"/>
                </a:cxn>
                <a:cxn ang="0">
                  <a:pos x="connsiteX17023" y="connsiteY17023"/>
                </a:cxn>
                <a:cxn ang="0">
                  <a:pos x="connsiteX17024" y="connsiteY17024"/>
                </a:cxn>
                <a:cxn ang="0">
                  <a:pos x="connsiteX17025" y="connsiteY17025"/>
                </a:cxn>
                <a:cxn ang="0">
                  <a:pos x="connsiteX17026" y="connsiteY17026"/>
                </a:cxn>
                <a:cxn ang="0">
                  <a:pos x="connsiteX17027" y="connsiteY17027"/>
                </a:cxn>
                <a:cxn ang="0">
                  <a:pos x="connsiteX17028" y="connsiteY17028"/>
                </a:cxn>
                <a:cxn ang="0">
                  <a:pos x="connsiteX17029" y="connsiteY17029"/>
                </a:cxn>
                <a:cxn ang="0">
                  <a:pos x="connsiteX17030" y="connsiteY17030"/>
                </a:cxn>
                <a:cxn ang="0">
                  <a:pos x="connsiteX17031" y="connsiteY17031"/>
                </a:cxn>
                <a:cxn ang="0">
                  <a:pos x="connsiteX17032" y="connsiteY17032"/>
                </a:cxn>
                <a:cxn ang="0">
                  <a:pos x="connsiteX17033" y="connsiteY17033"/>
                </a:cxn>
                <a:cxn ang="0">
                  <a:pos x="connsiteX17034" y="connsiteY17034"/>
                </a:cxn>
                <a:cxn ang="0">
                  <a:pos x="connsiteX17035" y="connsiteY17035"/>
                </a:cxn>
                <a:cxn ang="0">
                  <a:pos x="connsiteX17036" y="connsiteY17036"/>
                </a:cxn>
                <a:cxn ang="0">
                  <a:pos x="connsiteX17037" y="connsiteY17037"/>
                </a:cxn>
                <a:cxn ang="0">
                  <a:pos x="connsiteX17038" y="connsiteY17038"/>
                </a:cxn>
                <a:cxn ang="0">
                  <a:pos x="connsiteX17039" y="connsiteY17039"/>
                </a:cxn>
                <a:cxn ang="0">
                  <a:pos x="connsiteX17040" y="connsiteY17040"/>
                </a:cxn>
                <a:cxn ang="0">
                  <a:pos x="connsiteX17041" y="connsiteY17041"/>
                </a:cxn>
                <a:cxn ang="0">
                  <a:pos x="connsiteX17042" y="connsiteY17042"/>
                </a:cxn>
                <a:cxn ang="0">
                  <a:pos x="connsiteX17043" y="connsiteY17043"/>
                </a:cxn>
                <a:cxn ang="0">
                  <a:pos x="connsiteX17044" y="connsiteY17044"/>
                </a:cxn>
                <a:cxn ang="0">
                  <a:pos x="connsiteX17045" y="connsiteY17045"/>
                </a:cxn>
                <a:cxn ang="0">
                  <a:pos x="connsiteX17046" y="connsiteY17046"/>
                </a:cxn>
                <a:cxn ang="0">
                  <a:pos x="connsiteX17047" y="connsiteY17047"/>
                </a:cxn>
                <a:cxn ang="0">
                  <a:pos x="connsiteX17048" y="connsiteY17048"/>
                </a:cxn>
                <a:cxn ang="0">
                  <a:pos x="connsiteX17049" y="connsiteY17049"/>
                </a:cxn>
                <a:cxn ang="0">
                  <a:pos x="connsiteX17050" y="connsiteY17050"/>
                </a:cxn>
                <a:cxn ang="0">
                  <a:pos x="connsiteX17051" y="connsiteY17051"/>
                </a:cxn>
                <a:cxn ang="0">
                  <a:pos x="connsiteX17052" y="connsiteY17052"/>
                </a:cxn>
                <a:cxn ang="0">
                  <a:pos x="connsiteX17053" y="connsiteY17053"/>
                </a:cxn>
                <a:cxn ang="0">
                  <a:pos x="connsiteX17054" y="connsiteY17054"/>
                </a:cxn>
                <a:cxn ang="0">
                  <a:pos x="connsiteX17055" y="connsiteY17055"/>
                </a:cxn>
                <a:cxn ang="0">
                  <a:pos x="connsiteX17056" y="connsiteY17056"/>
                </a:cxn>
                <a:cxn ang="0">
                  <a:pos x="connsiteX17057" y="connsiteY17057"/>
                </a:cxn>
                <a:cxn ang="0">
                  <a:pos x="connsiteX17058" y="connsiteY17058"/>
                </a:cxn>
                <a:cxn ang="0">
                  <a:pos x="connsiteX17059" y="connsiteY17059"/>
                </a:cxn>
                <a:cxn ang="0">
                  <a:pos x="connsiteX17060" y="connsiteY17060"/>
                </a:cxn>
                <a:cxn ang="0">
                  <a:pos x="connsiteX17061" y="connsiteY17061"/>
                </a:cxn>
                <a:cxn ang="0">
                  <a:pos x="connsiteX17062" y="connsiteY17062"/>
                </a:cxn>
                <a:cxn ang="0">
                  <a:pos x="connsiteX17063" y="connsiteY17063"/>
                </a:cxn>
                <a:cxn ang="0">
                  <a:pos x="connsiteX17064" y="connsiteY17064"/>
                </a:cxn>
                <a:cxn ang="0">
                  <a:pos x="connsiteX17065" y="connsiteY17065"/>
                </a:cxn>
                <a:cxn ang="0">
                  <a:pos x="connsiteX17066" y="connsiteY17066"/>
                </a:cxn>
                <a:cxn ang="0">
                  <a:pos x="connsiteX17067" y="connsiteY17067"/>
                </a:cxn>
                <a:cxn ang="0">
                  <a:pos x="connsiteX17068" y="connsiteY17068"/>
                </a:cxn>
                <a:cxn ang="0">
                  <a:pos x="connsiteX17069" y="connsiteY17069"/>
                </a:cxn>
                <a:cxn ang="0">
                  <a:pos x="connsiteX17070" y="connsiteY17070"/>
                </a:cxn>
                <a:cxn ang="0">
                  <a:pos x="connsiteX17071" y="connsiteY17071"/>
                </a:cxn>
                <a:cxn ang="0">
                  <a:pos x="connsiteX17072" y="connsiteY17072"/>
                </a:cxn>
                <a:cxn ang="0">
                  <a:pos x="connsiteX17073" y="connsiteY17073"/>
                </a:cxn>
                <a:cxn ang="0">
                  <a:pos x="connsiteX17074" y="connsiteY17074"/>
                </a:cxn>
                <a:cxn ang="0">
                  <a:pos x="connsiteX17075" y="connsiteY17075"/>
                </a:cxn>
                <a:cxn ang="0">
                  <a:pos x="connsiteX17076" y="connsiteY17076"/>
                </a:cxn>
                <a:cxn ang="0">
                  <a:pos x="connsiteX17077" y="connsiteY17077"/>
                </a:cxn>
                <a:cxn ang="0">
                  <a:pos x="connsiteX17078" y="connsiteY17078"/>
                </a:cxn>
                <a:cxn ang="0">
                  <a:pos x="connsiteX17079" y="connsiteY17079"/>
                </a:cxn>
                <a:cxn ang="0">
                  <a:pos x="connsiteX17080" y="connsiteY17080"/>
                </a:cxn>
                <a:cxn ang="0">
                  <a:pos x="connsiteX17081" y="connsiteY17081"/>
                </a:cxn>
                <a:cxn ang="0">
                  <a:pos x="connsiteX17082" y="connsiteY17082"/>
                </a:cxn>
                <a:cxn ang="0">
                  <a:pos x="connsiteX17083" y="connsiteY17083"/>
                </a:cxn>
                <a:cxn ang="0">
                  <a:pos x="connsiteX17084" y="connsiteY17084"/>
                </a:cxn>
                <a:cxn ang="0">
                  <a:pos x="connsiteX17085" y="connsiteY17085"/>
                </a:cxn>
                <a:cxn ang="0">
                  <a:pos x="connsiteX17086" y="connsiteY17086"/>
                </a:cxn>
                <a:cxn ang="0">
                  <a:pos x="connsiteX17087" y="connsiteY17087"/>
                </a:cxn>
                <a:cxn ang="0">
                  <a:pos x="connsiteX17088" y="connsiteY17088"/>
                </a:cxn>
                <a:cxn ang="0">
                  <a:pos x="connsiteX17089" y="connsiteY17089"/>
                </a:cxn>
                <a:cxn ang="0">
                  <a:pos x="connsiteX17090" y="connsiteY17090"/>
                </a:cxn>
                <a:cxn ang="0">
                  <a:pos x="connsiteX17091" y="connsiteY17091"/>
                </a:cxn>
                <a:cxn ang="0">
                  <a:pos x="connsiteX17092" y="connsiteY17092"/>
                </a:cxn>
                <a:cxn ang="0">
                  <a:pos x="connsiteX17093" y="connsiteY17093"/>
                </a:cxn>
                <a:cxn ang="0">
                  <a:pos x="connsiteX17094" y="connsiteY17094"/>
                </a:cxn>
                <a:cxn ang="0">
                  <a:pos x="connsiteX17095" y="connsiteY17095"/>
                </a:cxn>
                <a:cxn ang="0">
                  <a:pos x="connsiteX17096" y="connsiteY17096"/>
                </a:cxn>
                <a:cxn ang="0">
                  <a:pos x="connsiteX17097" y="connsiteY17097"/>
                </a:cxn>
                <a:cxn ang="0">
                  <a:pos x="connsiteX17098" y="connsiteY17098"/>
                </a:cxn>
                <a:cxn ang="0">
                  <a:pos x="connsiteX17099" y="connsiteY17099"/>
                </a:cxn>
                <a:cxn ang="0">
                  <a:pos x="connsiteX17100" y="connsiteY17100"/>
                </a:cxn>
                <a:cxn ang="0">
                  <a:pos x="connsiteX17101" y="connsiteY17101"/>
                </a:cxn>
                <a:cxn ang="0">
                  <a:pos x="connsiteX17102" y="connsiteY17102"/>
                </a:cxn>
                <a:cxn ang="0">
                  <a:pos x="connsiteX17103" y="connsiteY17103"/>
                </a:cxn>
                <a:cxn ang="0">
                  <a:pos x="connsiteX17104" y="connsiteY17104"/>
                </a:cxn>
                <a:cxn ang="0">
                  <a:pos x="connsiteX17105" y="connsiteY17105"/>
                </a:cxn>
                <a:cxn ang="0">
                  <a:pos x="connsiteX17106" y="connsiteY17106"/>
                </a:cxn>
                <a:cxn ang="0">
                  <a:pos x="connsiteX17107" y="connsiteY17107"/>
                </a:cxn>
                <a:cxn ang="0">
                  <a:pos x="connsiteX17108" y="connsiteY17108"/>
                </a:cxn>
                <a:cxn ang="0">
                  <a:pos x="connsiteX17109" y="connsiteY17109"/>
                </a:cxn>
                <a:cxn ang="0">
                  <a:pos x="connsiteX17110" y="connsiteY17110"/>
                </a:cxn>
                <a:cxn ang="0">
                  <a:pos x="connsiteX17111" y="connsiteY17111"/>
                </a:cxn>
                <a:cxn ang="0">
                  <a:pos x="connsiteX17112" y="connsiteY17112"/>
                </a:cxn>
                <a:cxn ang="0">
                  <a:pos x="connsiteX17113" y="connsiteY17113"/>
                </a:cxn>
                <a:cxn ang="0">
                  <a:pos x="connsiteX17114" y="connsiteY17114"/>
                </a:cxn>
                <a:cxn ang="0">
                  <a:pos x="connsiteX17115" y="connsiteY17115"/>
                </a:cxn>
                <a:cxn ang="0">
                  <a:pos x="connsiteX17116" y="connsiteY17116"/>
                </a:cxn>
                <a:cxn ang="0">
                  <a:pos x="connsiteX17117" y="connsiteY17117"/>
                </a:cxn>
                <a:cxn ang="0">
                  <a:pos x="connsiteX17118" y="connsiteY17118"/>
                </a:cxn>
                <a:cxn ang="0">
                  <a:pos x="connsiteX17119" y="connsiteY17119"/>
                </a:cxn>
                <a:cxn ang="0">
                  <a:pos x="connsiteX17120" y="connsiteY17120"/>
                </a:cxn>
                <a:cxn ang="0">
                  <a:pos x="connsiteX17121" y="connsiteY17121"/>
                </a:cxn>
                <a:cxn ang="0">
                  <a:pos x="connsiteX17122" y="connsiteY17122"/>
                </a:cxn>
                <a:cxn ang="0">
                  <a:pos x="connsiteX17123" y="connsiteY17123"/>
                </a:cxn>
                <a:cxn ang="0">
                  <a:pos x="connsiteX17124" y="connsiteY17124"/>
                </a:cxn>
                <a:cxn ang="0">
                  <a:pos x="connsiteX17125" y="connsiteY17125"/>
                </a:cxn>
                <a:cxn ang="0">
                  <a:pos x="connsiteX17126" y="connsiteY17126"/>
                </a:cxn>
                <a:cxn ang="0">
                  <a:pos x="connsiteX17127" y="connsiteY17127"/>
                </a:cxn>
                <a:cxn ang="0">
                  <a:pos x="connsiteX17128" y="connsiteY17128"/>
                </a:cxn>
                <a:cxn ang="0">
                  <a:pos x="connsiteX17129" y="connsiteY17129"/>
                </a:cxn>
                <a:cxn ang="0">
                  <a:pos x="connsiteX17130" y="connsiteY17130"/>
                </a:cxn>
                <a:cxn ang="0">
                  <a:pos x="connsiteX17131" y="connsiteY17131"/>
                </a:cxn>
                <a:cxn ang="0">
                  <a:pos x="connsiteX17132" y="connsiteY17132"/>
                </a:cxn>
                <a:cxn ang="0">
                  <a:pos x="connsiteX17133" y="connsiteY17133"/>
                </a:cxn>
                <a:cxn ang="0">
                  <a:pos x="connsiteX17134" y="connsiteY17134"/>
                </a:cxn>
                <a:cxn ang="0">
                  <a:pos x="connsiteX17135" y="connsiteY17135"/>
                </a:cxn>
                <a:cxn ang="0">
                  <a:pos x="connsiteX17136" y="connsiteY17136"/>
                </a:cxn>
                <a:cxn ang="0">
                  <a:pos x="connsiteX17137" y="connsiteY17137"/>
                </a:cxn>
                <a:cxn ang="0">
                  <a:pos x="connsiteX17138" y="connsiteY17138"/>
                </a:cxn>
                <a:cxn ang="0">
                  <a:pos x="connsiteX17139" y="connsiteY17139"/>
                </a:cxn>
                <a:cxn ang="0">
                  <a:pos x="connsiteX17140" y="connsiteY17140"/>
                </a:cxn>
                <a:cxn ang="0">
                  <a:pos x="connsiteX17141" y="connsiteY17141"/>
                </a:cxn>
                <a:cxn ang="0">
                  <a:pos x="connsiteX17142" y="connsiteY17142"/>
                </a:cxn>
                <a:cxn ang="0">
                  <a:pos x="connsiteX17143" y="connsiteY17143"/>
                </a:cxn>
                <a:cxn ang="0">
                  <a:pos x="connsiteX17144" y="connsiteY17144"/>
                </a:cxn>
                <a:cxn ang="0">
                  <a:pos x="connsiteX17145" y="connsiteY17145"/>
                </a:cxn>
                <a:cxn ang="0">
                  <a:pos x="connsiteX17146" y="connsiteY17146"/>
                </a:cxn>
                <a:cxn ang="0">
                  <a:pos x="connsiteX17147" y="connsiteY17147"/>
                </a:cxn>
                <a:cxn ang="0">
                  <a:pos x="connsiteX17148" y="connsiteY17148"/>
                </a:cxn>
                <a:cxn ang="0">
                  <a:pos x="connsiteX17149" y="connsiteY17149"/>
                </a:cxn>
                <a:cxn ang="0">
                  <a:pos x="connsiteX17150" y="connsiteY17150"/>
                </a:cxn>
                <a:cxn ang="0">
                  <a:pos x="connsiteX17151" y="connsiteY17151"/>
                </a:cxn>
                <a:cxn ang="0">
                  <a:pos x="connsiteX17152" y="connsiteY17152"/>
                </a:cxn>
                <a:cxn ang="0">
                  <a:pos x="connsiteX17153" y="connsiteY17153"/>
                </a:cxn>
                <a:cxn ang="0">
                  <a:pos x="connsiteX17154" y="connsiteY17154"/>
                </a:cxn>
                <a:cxn ang="0">
                  <a:pos x="connsiteX17155" y="connsiteY17155"/>
                </a:cxn>
                <a:cxn ang="0">
                  <a:pos x="connsiteX17156" y="connsiteY17156"/>
                </a:cxn>
                <a:cxn ang="0">
                  <a:pos x="connsiteX17157" y="connsiteY17157"/>
                </a:cxn>
                <a:cxn ang="0">
                  <a:pos x="connsiteX17158" y="connsiteY17158"/>
                </a:cxn>
                <a:cxn ang="0">
                  <a:pos x="connsiteX17159" y="connsiteY17159"/>
                </a:cxn>
                <a:cxn ang="0">
                  <a:pos x="connsiteX17160" y="connsiteY17160"/>
                </a:cxn>
                <a:cxn ang="0">
                  <a:pos x="connsiteX17161" y="connsiteY17161"/>
                </a:cxn>
                <a:cxn ang="0">
                  <a:pos x="connsiteX17162" y="connsiteY17162"/>
                </a:cxn>
                <a:cxn ang="0">
                  <a:pos x="connsiteX17163" y="connsiteY17163"/>
                </a:cxn>
                <a:cxn ang="0">
                  <a:pos x="connsiteX17164" y="connsiteY17164"/>
                </a:cxn>
                <a:cxn ang="0">
                  <a:pos x="connsiteX17165" y="connsiteY17165"/>
                </a:cxn>
                <a:cxn ang="0">
                  <a:pos x="connsiteX17166" y="connsiteY17166"/>
                </a:cxn>
                <a:cxn ang="0">
                  <a:pos x="connsiteX17167" y="connsiteY17167"/>
                </a:cxn>
                <a:cxn ang="0">
                  <a:pos x="connsiteX17168" y="connsiteY17168"/>
                </a:cxn>
                <a:cxn ang="0">
                  <a:pos x="connsiteX17169" y="connsiteY17169"/>
                </a:cxn>
                <a:cxn ang="0">
                  <a:pos x="connsiteX17170" y="connsiteY17170"/>
                </a:cxn>
                <a:cxn ang="0">
                  <a:pos x="connsiteX17171" y="connsiteY17171"/>
                </a:cxn>
                <a:cxn ang="0">
                  <a:pos x="connsiteX17172" y="connsiteY17172"/>
                </a:cxn>
                <a:cxn ang="0">
                  <a:pos x="connsiteX17173" y="connsiteY17173"/>
                </a:cxn>
                <a:cxn ang="0">
                  <a:pos x="connsiteX17174" y="connsiteY17174"/>
                </a:cxn>
                <a:cxn ang="0">
                  <a:pos x="connsiteX17175" y="connsiteY17175"/>
                </a:cxn>
                <a:cxn ang="0">
                  <a:pos x="connsiteX17176" y="connsiteY17176"/>
                </a:cxn>
                <a:cxn ang="0">
                  <a:pos x="connsiteX17177" y="connsiteY17177"/>
                </a:cxn>
                <a:cxn ang="0">
                  <a:pos x="connsiteX17178" y="connsiteY17178"/>
                </a:cxn>
                <a:cxn ang="0">
                  <a:pos x="connsiteX17179" y="connsiteY17179"/>
                </a:cxn>
                <a:cxn ang="0">
                  <a:pos x="connsiteX17180" y="connsiteY17180"/>
                </a:cxn>
                <a:cxn ang="0">
                  <a:pos x="connsiteX17181" y="connsiteY17181"/>
                </a:cxn>
                <a:cxn ang="0">
                  <a:pos x="connsiteX17182" y="connsiteY17182"/>
                </a:cxn>
                <a:cxn ang="0">
                  <a:pos x="connsiteX17183" y="connsiteY17183"/>
                </a:cxn>
                <a:cxn ang="0">
                  <a:pos x="connsiteX17184" y="connsiteY17184"/>
                </a:cxn>
                <a:cxn ang="0">
                  <a:pos x="connsiteX17185" y="connsiteY17185"/>
                </a:cxn>
                <a:cxn ang="0">
                  <a:pos x="connsiteX17186" y="connsiteY17186"/>
                </a:cxn>
                <a:cxn ang="0">
                  <a:pos x="connsiteX17187" y="connsiteY17187"/>
                </a:cxn>
                <a:cxn ang="0">
                  <a:pos x="connsiteX17188" y="connsiteY17188"/>
                </a:cxn>
                <a:cxn ang="0">
                  <a:pos x="connsiteX17189" y="connsiteY17189"/>
                </a:cxn>
                <a:cxn ang="0">
                  <a:pos x="connsiteX17190" y="connsiteY17190"/>
                </a:cxn>
                <a:cxn ang="0">
                  <a:pos x="connsiteX17191" y="connsiteY17191"/>
                </a:cxn>
                <a:cxn ang="0">
                  <a:pos x="connsiteX17192" y="connsiteY17192"/>
                </a:cxn>
                <a:cxn ang="0">
                  <a:pos x="connsiteX17193" y="connsiteY17193"/>
                </a:cxn>
                <a:cxn ang="0">
                  <a:pos x="connsiteX17194" y="connsiteY17194"/>
                </a:cxn>
                <a:cxn ang="0">
                  <a:pos x="connsiteX17195" y="connsiteY17195"/>
                </a:cxn>
                <a:cxn ang="0">
                  <a:pos x="connsiteX17196" y="connsiteY17196"/>
                </a:cxn>
                <a:cxn ang="0">
                  <a:pos x="connsiteX17197" y="connsiteY17197"/>
                </a:cxn>
                <a:cxn ang="0">
                  <a:pos x="connsiteX17198" y="connsiteY17198"/>
                </a:cxn>
                <a:cxn ang="0">
                  <a:pos x="connsiteX17199" y="connsiteY17199"/>
                </a:cxn>
                <a:cxn ang="0">
                  <a:pos x="connsiteX17200" y="connsiteY17200"/>
                </a:cxn>
                <a:cxn ang="0">
                  <a:pos x="connsiteX17201" y="connsiteY17201"/>
                </a:cxn>
                <a:cxn ang="0">
                  <a:pos x="connsiteX17202" y="connsiteY17202"/>
                </a:cxn>
                <a:cxn ang="0">
                  <a:pos x="connsiteX17203" y="connsiteY17203"/>
                </a:cxn>
                <a:cxn ang="0">
                  <a:pos x="connsiteX17204" y="connsiteY17204"/>
                </a:cxn>
                <a:cxn ang="0">
                  <a:pos x="connsiteX17205" y="connsiteY17205"/>
                </a:cxn>
                <a:cxn ang="0">
                  <a:pos x="connsiteX17206" y="connsiteY17206"/>
                </a:cxn>
                <a:cxn ang="0">
                  <a:pos x="connsiteX17207" y="connsiteY17207"/>
                </a:cxn>
                <a:cxn ang="0">
                  <a:pos x="connsiteX17208" y="connsiteY17208"/>
                </a:cxn>
                <a:cxn ang="0">
                  <a:pos x="connsiteX17209" y="connsiteY17209"/>
                </a:cxn>
                <a:cxn ang="0">
                  <a:pos x="connsiteX17210" y="connsiteY17210"/>
                </a:cxn>
                <a:cxn ang="0">
                  <a:pos x="connsiteX17211" y="connsiteY17211"/>
                </a:cxn>
                <a:cxn ang="0">
                  <a:pos x="connsiteX17212" y="connsiteY17212"/>
                </a:cxn>
                <a:cxn ang="0">
                  <a:pos x="connsiteX17213" y="connsiteY17213"/>
                </a:cxn>
                <a:cxn ang="0">
                  <a:pos x="connsiteX17214" y="connsiteY17214"/>
                </a:cxn>
                <a:cxn ang="0">
                  <a:pos x="connsiteX17215" y="connsiteY17215"/>
                </a:cxn>
                <a:cxn ang="0">
                  <a:pos x="connsiteX17216" y="connsiteY17216"/>
                </a:cxn>
                <a:cxn ang="0">
                  <a:pos x="connsiteX17217" y="connsiteY17217"/>
                </a:cxn>
                <a:cxn ang="0">
                  <a:pos x="connsiteX17218" y="connsiteY17218"/>
                </a:cxn>
                <a:cxn ang="0">
                  <a:pos x="connsiteX17219" y="connsiteY17219"/>
                </a:cxn>
                <a:cxn ang="0">
                  <a:pos x="connsiteX17220" y="connsiteY17220"/>
                </a:cxn>
                <a:cxn ang="0">
                  <a:pos x="connsiteX17221" y="connsiteY17221"/>
                </a:cxn>
                <a:cxn ang="0">
                  <a:pos x="connsiteX17222" y="connsiteY17222"/>
                </a:cxn>
                <a:cxn ang="0">
                  <a:pos x="connsiteX17223" y="connsiteY17223"/>
                </a:cxn>
                <a:cxn ang="0">
                  <a:pos x="connsiteX17224" y="connsiteY17224"/>
                </a:cxn>
                <a:cxn ang="0">
                  <a:pos x="connsiteX17225" y="connsiteY17225"/>
                </a:cxn>
                <a:cxn ang="0">
                  <a:pos x="connsiteX17226" y="connsiteY17226"/>
                </a:cxn>
                <a:cxn ang="0">
                  <a:pos x="connsiteX17227" y="connsiteY17227"/>
                </a:cxn>
                <a:cxn ang="0">
                  <a:pos x="connsiteX17228" y="connsiteY17228"/>
                </a:cxn>
                <a:cxn ang="0">
                  <a:pos x="connsiteX17229" y="connsiteY17229"/>
                </a:cxn>
                <a:cxn ang="0">
                  <a:pos x="connsiteX17230" y="connsiteY17230"/>
                </a:cxn>
                <a:cxn ang="0">
                  <a:pos x="connsiteX17231" y="connsiteY17231"/>
                </a:cxn>
                <a:cxn ang="0">
                  <a:pos x="connsiteX17232" y="connsiteY17232"/>
                </a:cxn>
                <a:cxn ang="0">
                  <a:pos x="connsiteX17233" y="connsiteY17233"/>
                </a:cxn>
                <a:cxn ang="0">
                  <a:pos x="connsiteX17234" y="connsiteY17234"/>
                </a:cxn>
                <a:cxn ang="0">
                  <a:pos x="connsiteX17235" y="connsiteY17235"/>
                </a:cxn>
                <a:cxn ang="0">
                  <a:pos x="connsiteX17236" y="connsiteY17236"/>
                </a:cxn>
                <a:cxn ang="0">
                  <a:pos x="connsiteX17237" y="connsiteY17237"/>
                </a:cxn>
                <a:cxn ang="0">
                  <a:pos x="connsiteX17238" y="connsiteY17238"/>
                </a:cxn>
                <a:cxn ang="0">
                  <a:pos x="connsiteX17239" y="connsiteY17239"/>
                </a:cxn>
                <a:cxn ang="0">
                  <a:pos x="connsiteX17240" y="connsiteY17240"/>
                </a:cxn>
                <a:cxn ang="0">
                  <a:pos x="connsiteX17241" y="connsiteY17241"/>
                </a:cxn>
                <a:cxn ang="0">
                  <a:pos x="connsiteX17242" y="connsiteY17242"/>
                </a:cxn>
                <a:cxn ang="0">
                  <a:pos x="connsiteX17243" y="connsiteY17243"/>
                </a:cxn>
                <a:cxn ang="0">
                  <a:pos x="connsiteX17244" y="connsiteY17244"/>
                </a:cxn>
                <a:cxn ang="0">
                  <a:pos x="connsiteX17245" y="connsiteY17245"/>
                </a:cxn>
                <a:cxn ang="0">
                  <a:pos x="connsiteX17246" y="connsiteY17246"/>
                </a:cxn>
                <a:cxn ang="0">
                  <a:pos x="connsiteX17247" y="connsiteY17247"/>
                </a:cxn>
                <a:cxn ang="0">
                  <a:pos x="connsiteX17248" y="connsiteY17248"/>
                </a:cxn>
                <a:cxn ang="0">
                  <a:pos x="connsiteX17249" y="connsiteY17249"/>
                </a:cxn>
                <a:cxn ang="0">
                  <a:pos x="connsiteX17250" y="connsiteY17250"/>
                </a:cxn>
                <a:cxn ang="0">
                  <a:pos x="connsiteX17251" y="connsiteY17251"/>
                </a:cxn>
                <a:cxn ang="0">
                  <a:pos x="connsiteX17252" y="connsiteY17252"/>
                </a:cxn>
                <a:cxn ang="0">
                  <a:pos x="connsiteX17253" y="connsiteY17253"/>
                </a:cxn>
                <a:cxn ang="0">
                  <a:pos x="connsiteX17254" y="connsiteY17254"/>
                </a:cxn>
                <a:cxn ang="0">
                  <a:pos x="connsiteX17255" y="connsiteY17255"/>
                </a:cxn>
                <a:cxn ang="0">
                  <a:pos x="connsiteX17256" y="connsiteY17256"/>
                </a:cxn>
                <a:cxn ang="0">
                  <a:pos x="connsiteX17257" y="connsiteY17257"/>
                </a:cxn>
                <a:cxn ang="0">
                  <a:pos x="connsiteX17258" y="connsiteY17258"/>
                </a:cxn>
                <a:cxn ang="0">
                  <a:pos x="connsiteX17259" y="connsiteY17259"/>
                </a:cxn>
                <a:cxn ang="0">
                  <a:pos x="connsiteX17260" y="connsiteY17260"/>
                </a:cxn>
                <a:cxn ang="0">
                  <a:pos x="connsiteX17261" y="connsiteY17261"/>
                </a:cxn>
                <a:cxn ang="0">
                  <a:pos x="connsiteX17262" y="connsiteY17262"/>
                </a:cxn>
                <a:cxn ang="0">
                  <a:pos x="connsiteX17263" y="connsiteY17263"/>
                </a:cxn>
                <a:cxn ang="0">
                  <a:pos x="connsiteX17264" y="connsiteY17264"/>
                </a:cxn>
                <a:cxn ang="0">
                  <a:pos x="connsiteX17265" y="connsiteY17265"/>
                </a:cxn>
                <a:cxn ang="0">
                  <a:pos x="connsiteX17266" y="connsiteY17266"/>
                </a:cxn>
                <a:cxn ang="0">
                  <a:pos x="connsiteX17267" y="connsiteY17267"/>
                </a:cxn>
                <a:cxn ang="0">
                  <a:pos x="connsiteX17268" y="connsiteY17268"/>
                </a:cxn>
                <a:cxn ang="0">
                  <a:pos x="connsiteX17269" y="connsiteY17269"/>
                </a:cxn>
                <a:cxn ang="0">
                  <a:pos x="connsiteX17270" y="connsiteY17270"/>
                </a:cxn>
                <a:cxn ang="0">
                  <a:pos x="connsiteX17271" y="connsiteY17271"/>
                </a:cxn>
                <a:cxn ang="0">
                  <a:pos x="connsiteX17272" y="connsiteY17272"/>
                </a:cxn>
                <a:cxn ang="0">
                  <a:pos x="connsiteX17273" y="connsiteY17273"/>
                </a:cxn>
                <a:cxn ang="0">
                  <a:pos x="connsiteX17274" y="connsiteY17274"/>
                </a:cxn>
                <a:cxn ang="0">
                  <a:pos x="connsiteX17275" y="connsiteY17275"/>
                </a:cxn>
                <a:cxn ang="0">
                  <a:pos x="connsiteX17276" y="connsiteY17276"/>
                </a:cxn>
                <a:cxn ang="0">
                  <a:pos x="connsiteX17277" y="connsiteY17277"/>
                </a:cxn>
                <a:cxn ang="0">
                  <a:pos x="connsiteX17278" y="connsiteY17278"/>
                </a:cxn>
                <a:cxn ang="0">
                  <a:pos x="connsiteX17279" y="connsiteY17279"/>
                </a:cxn>
                <a:cxn ang="0">
                  <a:pos x="connsiteX17280" y="connsiteY17280"/>
                </a:cxn>
                <a:cxn ang="0">
                  <a:pos x="connsiteX17281" y="connsiteY17281"/>
                </a:cxn>
                <a:cxn ang="0">
                  <a:pos x="connsiteX17282" y="connsiteY17282"/>
                </a:cxn>
                <a:cxn ang="0">
                  <a:pos x="connsiteX17283" y="connsiteY17283"/>
                </a:cxn>
                <a:cxn ang="0">
                  <a:pos x="connsiteX17284" y="connsiteY17284"/>
                </a:cxn>
                <a:cxn ang="0">
                  <a:pos x="connsiteX17285" y="connsiteY17285"/>
                </a:cxn>
                <a:cxn ang="0">
                  <a:pos x="connsiteX17286" y="connsiteY17286"/>
                </a:cxn>
                <a:cxn ang="0">
                  <a:pos x="connsiteX17287" y="connsiteY17287"/>
                </a:cxn>
                <a:cxn ang="0">
                  <a:pos x="connsiteX17288" y="connsiteY17288"/>
                </a:cxn>
                <a:cxn ang="0">
                  <a:pos x="connsiteX17289" y="connsiteY17289"/>
                </a:cxn>
                <a:cxn ang="0">
                  <a:pos x="connsiteX17290" y="connsiteY17290"/>
                </a:cxn>
                <a:cxn ang="0">
                  <a:pos x="connsiteX17291" y="connsiteY17291"/>
                </a:cxn>
                <a:cxn ang="0">
                  <a:pos x="connsiteX17292" y="connsiteY17292"/>
                </a:cxn>
                <a:cxn ang="0">
                  <a:pos x="connsiteX17293" y="connsiteY17293"/>
                </a:cxn>
                <a:cxn ang="0">
                  <a:pos x="connsiteX17294" y="connsiteY17294"/>
                </a:cxn>
                <a:cxn ang="0">
                  <a:pos x="connsiteX17295" y="connsiteY17295"/>
                </a:cxn>
                <a:cxn ang="0">
                  <a:pos x="connsiteX17296" y="connsiteY17296"/>
                </a:cxn>
                <a:cxn ang="0">
                  <a:pos x="connsiteX17297" y="connsiteY17297"/>
                </a:cxn>
                <a:cxn ang="0">
                  <a:pos x="connsiteX17298" y="connsiteY17298"/>
                </a:cxn>
                <a:cxn ang="0">
                  <a:pos x="connsiteX17299" y="connsiteY17299"/>
                </a:cxn>
                <a:cxn ang="0">
                  <a:pos x="connsiteX17300" y="connsiteY17300"/>
                </a:cxn>
                <a:cxn ang="0">
                  <a:pos x="connsiteX17301" y="connsiteY17301"/>
                </a:cxn>
                <a:cxn ang="0">
                  <a:pos x="connsiteX17302" y="connsiteY17302"/>
                </a:cxn>
                <a:cxn ang="0">
                  <a:pos x="connsiteX17303" y="connsiteY17303"/>
                </a:cxn>
                <a:cxn ang="0">
                  <a:pos x="connsiteX17304" y="connsiteY17304"/>
                </a:cxn>
                <a:cxn ang="0">
                  <a:pos x="connsiteX17305" y="connsiteY17305"/>
                </a:cxn>
                <a:cxn ang="0">
                  <a:pos x="connsiteX17306" y="connsiteY17306"/>
                </a:cxn>
                <a:cxn ang="0">
                  <a:pos x="connsiteX17307" y="connsiteY17307"/>
                </a:cxn>
                <a:cxn ang="0">
                  <a:pos x="connsiteX17308" y="connsiteY17308"/>
                </a:cxn>
                <a:cxn ang="0">
                  <a:pos x="connsiteX17309" y="connsiteY17309"/>
                </a:cxn>
                <a:cxn ang="0">
                  <a:pos x="connsiteX17310" y="connsiteY17310"/>
                </a:cxn>
                <a:cxn ang="0">
                  <a:pos x="connsiteX17311" y="connsiteY17311"/>
                </a:cxn>
                <a:cxn ang="0">
                  <a:pos x="connsiteX17312" y="connsiteY17312"/>
                </a:cxn>
                <a:cxn ang="0">
                  <a:pos x="connsiteX17313" y="connsiteY17313"/>
                </a:cxn>
                <a:cxn ang="0">
                  <a:pos x="connsiteX17314" y="connsiteY17314"/>
                </a:cxn>
                <a:cxn ang="0">
                  <a:pos x="connsiteX17315" y="connsiteY17315"/>
                </a:cxn>
                <a:cxn ang="0">
                  <a:pos x="connsiteX17316" y="connsiteY17316"/>
                </a:cxn>
                <a:cxn ang="0">
                  <a:pos x="connsiteX17317" y="connsiteY17317"/>
                </a:cxn>
                <a:cxn ang="0">
                  <a:pos x="connsiteX17318" y="connsiteY17318"/>
                </a:cxn>
                <a:cxn ang="0">
                  <a:pos x="connsiteX17319" y="connsiteY17319"/>
                </a:cxn>
                <a:cxn ang="0">
                  <a:pos x="connsiteX17320" y="connsiteY17320"/>
                </a:cxn>
                <a:cxn ang="0">
                  <a:pos x="connsiteX17321" y="connsiteY17321"/>
                </a:cxn>
                <a:cxn ang="0">
                  <a:pos x="connsiteX17322" y="connsiteY17322"/>
                </a:cxn>
                <a:cxn ang="0">
                  <a:pos x="connsiteX17323" y="connsiteY17323"/>
                </a:cxn>
                <a:cxn ang="0">
                  <a:pos x="connsiteX17324" y="connsiteY17324"/>
                </a:cxn>
                <a:cxn ang="0">
                  <a:pos x="connsiteX17325" y="connsiteY17325"/>
                </a:cxn>
                <a:cxn ang="0">
                  <a:pos x="connsiteX17326" y="connsiteY17326"/>
                </a:cxn>
                <a:cxn ang="0">
                  <a:pos x="connsiteX17327" y="connsiteY17327"/>
                </a:cxn>
                <a:cxn ang="0">
                  <a:pos x="connsiteX17328" y="connsiteY17328"/>
                </a:cxn>
                <a:cxn ang="0">
                  <a:pos x="connsiteX17329" y="connsiteY17329"/>
                </a:cxn>
                <a:cxn ang="0">
                  <a:pos x="connsiteX17330" y="connsiteY17330"/>
                </a:cxn>
                <a:cxn ang="0">
                  <a:pos x="connsiteX17331" y="connsiteY17331"/>
                </a:cxn>
                <a:cxn ang="0">
                  <a:pos x="connsiteX17332" y="connsiteY17332"/>
                </a:cxn>
                <a:cxn ang="0">
                  <a:pos x="connsiteX17333" y="connsiteY17333"/>
                </a:cxn>
                <a:cxn ang="0">
                  <a:pos x="connsiteX17334" y="connsiteY17334"/>
                </a:cxn>
                <a:cxn ang="0">
                  <a:pos x="connsiteX17335" y="connsiteY17335"/>
                </a:cxn>
                <a:cxn ang="0">
                  <a:pos x="connsiteX17336" y="connsiteY17336"/>
                </a:cxn>
                <a:cxn ang="0">
                  <a:pos x="connsiteX17337" y="connsiteY17337"/>
                </a:cxn>
                <a:cxn ang="0">
                  <a:pos x="connsiteX17338" y="connsiteY17338"/>
                </a:cxn>
                <a:cxn ang="0">
                  <a:pos x="connsiteX17339" y="connsiteY17339"/>
                </a:cxn>
                <a:cxn ang="0">
                  <a:pos x="connsiteX17340" y="connsiteY17340"/>
                </a:cxn>
                <a:cxn ang="0">
                  <a:pos x="connsiteX17341" y="connsiteY17341"/>
                </a:cxn>
                <a:cxn ang="0">
                  <a:pos x="connsiteX17342" y="connsiteY17342"/>
                </a:cxn>
                <a:cxn ang="0">
                  <a:pos x="connsiteX17343" y="connsiteY17343"/>
                </a:cxn>
                <a:cxn ang="0">
                  <a:pos x="connsiteX17344" y="connsiteY17344"/>
                </a:cxn>
                <a:cxn ang="0">
                  <a:pos x="connsiteX17345" y="connsiteY17345"/>
                </a:cxn>
                <a:cxn ang="0">
                  <a:pos x="connsiteX17346" y="connsiteY17346"/>
                </a:cxn>
                <a:cxn ang="0">
                  <a:pos x="connsiteX17347" y="connsiteY17347"/>
                </a:cxn>
                <a:cxn ang="0">
                  <a:pos x="connsiteX17348" y="connsiteY17348"/>
                </a:cxn>
                <a:cxn ang="0">
                  <a:pos x="connsiteX17349" y="connsiteY17349"/>
                </a:cxn>
                <a:cxn ang="0">
                  <a:pos x="connsiteX17350" y="connsiteY17350"/>
                </a:cxn>
                <a:cxn ang="0">
                  <a:pos x="connsiteX17351" y="connsiteY17351"/>
                </a:cxn>
                <a:cxn ang="0">
                  <a:pos x="connsiteX17352" y="connsiteY17352"/>
                </a:cxn>
                <a:cxn ang="0">
                  <a:pos x="connsiteX17353" y="connsiteY17353"/>
                </a:cxn>
                <a:cxn ang="0">
                  <a:pos x="connsiteX17354" y="connsiteY17354"/>
                </a:cxn>
                <a:cxn ang="0">
                  <a:pos x="connsiteX17355" y="connsiteY17355"/>
                </a:cxn>
                <a:cxn ang="0">
                  <a:pos x="connsiteX17356" y="connsiteY17356"/>
                </a:cxn>
                <a:cxn ang="0">
                  <a:pos x="connsiteX17357" y="connsiteY17357"/>
                </a:cxn>
                <a:cxn ang="0">
                  <a:pos x="connsiteX17358" y="connsiteY17358"/>
                </a:cxn>
                <a:cxn ang="0">
                  <a:pos x="connsiteX17359" y="connsiteY17359"/>
                </a:cxn>
                <a:cxn ang="0">
                  <a:pos x="connsiteX17360" y="connsiteY17360"/>
                </a:cxn>
                <a:cxn ang="0">
                  <a:pos x="connsiteX17361" y="connsiteY17361"/>
                </a:cxn>
                <a:cxn ang="0">
                  <a:pos x="connsiteX17362" y="connsiteY17362"/>
                </a:cxn>
                <a:cxn ang="0">
                  <a:pos x="connsiteX17363" y="connsiteY17363"/>
                </a:cxn>
                <a:cxn ang="0">
                  <a:pos x="connsiteX17364" y="connsiteY17364"/>
                </a:cxn>
                <a:cxn ang="0">
                  <a:pos x="connsiteX17365" y="connsiteY17365"/>
                </a:cxn>
                <a:cxn ang="0">
                  <a:pos x="connsiteX17366" y="connsiteY17366"/>
                </a:cxn>
                <a:cxn ang="0">
                  <a:pos x="connsiteX17367" y="connsiteY17367"/>
                </a:cxn>
                <a:cxn ang="0">
                  <a:pos x="connsiteX17368" y="connsiteY17368"/>
                </a:cxn>
                <a:cxn ang="0">
                  <a:pos x="connsiteX17369" y="connsiteY17369"/>
                </a:cxn>
                <a:cxn ang="0">
                  <a:pos x="connsiteX17370" y="connsiteY17370"/>
                </a:cxn>
                <a:cxn ang="0">
                  <a:pos x="connsiteX17371" y="connsiteY17371"/>
                </a:cxn>
                <a:cxn ang="0">
                  <a:pos x="connsiteX17372" y="connsiteY17372"/>
                </a:cxn>
                <a:cxn ang="0">
                  <a:pos x="connsiteX17373" y="connsiteY17373"/>
                </a:cxn>
                <a:cxn ang="0">
                  <a:pos x="connsiteX17374" y="connsiteY17374"/>
                </a:cxn>
                <a:cxn ang="0">
                  <a:pos x="connsiteX17375" y="connsiteY17375"/>
                </a:cxn>
                <a:cxn ang="0">
                  <a:pos x="connsiteX17376" y="connsiteY17376"/>
                </a:cxn>
                <a:cxn ang="0">
                  <a:pos x="connsiteX17377" y="connsiteY17377"/>
                </a:cxn>
                <a:cxn ang="0">
                  <a:pos x="connsiteX17378" y="connsiteY17378"/>
                </a:cxn>
                <a:cxn ang="0">
                  <a:pos x="connsiteX17379" y="connsiteY17379"/>
                </a:cxn>
                <a:cxn ang="0">
                  <a:pos x="connsiteX17380" y="connsiteY17380"/>
                </a:cxn>
                <a:cxn ang="0">
                  <a:pos x="connsiteX17381" y="connsiteY17381"/>
                </a:cxn>
                <a:cxn ang="0">
                  <a:pos x="connsiteX17382" y="connsiteY17382"/>
                </a:cxn>
                <a:cxn ang="0">
                  <a:pos x="connsiteX17383" y="connsiteY17383"/>
                </a:cxn>
                <a:cxn ang="0">
                  <a:pos x="connsiteX17384" y="connsiteY17384"/>
                </a:cxn>
                <a:cxn ang="0">
                  <a:pos x="connsiteX17385" y="connsiteY17385"/>
                </a:cxn>
                <a:cxn ang="0">
                  <a:pos x="connsiteX17386" y="connsiteY17386"/>
                </a:cxn>
                <a:cxn ang="0">
                  <a:pos x="connsiteX17387" y="connsiteY17387"/>
                </a:cxn>
                <a:cxn ang="0">
                  <a:pos x="connsiteX17388" y="connsiteY17388"/>
                </a:cxn>
                <a:cxn ang="0">
                  <a:pos x="connsiteX17389" y="connsiteY17389"/>
                </a:cxn>
                <a:cxn ang="0">
                  <a:pos x="connsiteX17390" y="connsiteY17390"/>
                </a:cxn>
                <a:cxn ang="0">
                  <a:pos x="connsiteX17391" y="connsiteY17391"/>
                </a:cxn>
                <a:cxn ang="0">
                  <a:pos x="connsiteX17392" y="connsiteY17392"/>
                </a:cxn>
                <a:cxn ang="0">
                  <a:pos x="connsiteX17393" y="connsiteY17393"/>
                </a:cxn>
                <a:cxn ang="0">
                  <a:pos x="connsiteX17394" y="connsiteY17394"/>
                </a:cxn>
                <a:cxn ang="0">
                  <a:pos x="connsiteX17395" y="connsiteY17395"/>
                </a:cxn>
                <a:cxn ang="0">
                  <a:pos x="connsiteX17396" y="connsiteY17396"/>
                </a:cxn>
                <a:cxn ang="0">
                  <a:pos x="connsiteX17397" y="connsiteY17397"/>
                </a:cxn>
                <a:cxn ang="0">
                  <a:pos x="connsiteX17398" y="connsiteY17398"/>
                </a:cxn>
                <a:cxn ang="0">
                  <a:pos x="connsiteX17399" y="connsiteY17399"/>
                </a:cxn>
                <a:cxn ang="0">
                  <a:pos x="connsiteX17400" y="connsiteY17400"/>
                </a:cxn>
                <a:cxn ang="0">
                  <a:pos x="connsiteX17401" y="connsiteY17401"/>
                </a:cxn>
                <a:cxn ang="0">
                  <a:pos x="connsiteX17402" y="connsiteY17402"/>
                </a:cxn>
                <a:cxn ang="0">
                  <a:pos x="connsiteX17403" y="connsiteY17403"/>
                </a:cxn>
                <a:cxn ang="0">
                  <a:pos x="connsiteX17404" y="connsiteY17404"/>
                </a:cxn>
                <a:cxn ang="0">
                  <a:pos x="connsiteX17405" y="connsiteY17405"/>
                </a:cxn>
                <a:cxn ang="0">
                  <a:pos x="connsiteX17406" y="connsiteY17406"/>
                </a:cxn>
                <a:cxn ang="0">
                  <a:pos x="connsiteX17407" y="connsiteY17407"/>
                </a:cxn>
                <a:cxn ang="0">
                  <a:pos x="connsiteX17408" y="connsiteY17408"/>
                </a:cxn>
                <a:cxn ang="0">
                  <a:pos x="connsiteX17409" y="connsiteY17409"/>
                </a:cxn>
                <a:cxn ang="0">
                  <a:pos x="connsiteX17410" y="connsiteY17410"/>
                </a:cxn>
                <a:cxn ang="0">
                  <a:pos x="connsiteX17411" y="connsiteY17411"/>
                </a:cxn>
                <a:cxn ang="0">
                  <a:pos x="connsiteX17412" y="connsiteY17412"/>
                </a:cxn>
                <a:cxn ang="0">
                  <a:pos x="connsiteX17413" y="connsiteY17413"/>
                </a:cxn>
                <a:cxn ang="0">
                  <a:pos x="connsiteX17414" y="connsiteY17414"/>
                </a:cxn>
                <a:cxn ang="0">
                  <a:pos x="connsiteX17415" y="connsiteY17415"/>
                </a:cxn>
                <a:cxn ang="0">
                  <a:pos x="connsiteX17416" y="connsiteY17416"/>
                </a:cxn>
                <a:cxn ang="0">
                  <a:pos x="connsiteX17417" y="connsiteY17417"/>
                </a:cxn>
                <a:cxn ang="0">
                  <a:pos x="connsiteX17418" y="connsiteY17418"/>
                </a:cxn>
                <a:cxn ang="0">
                  <a:pos x="connsiteX17419" y="connsiteY17419"/>
                </a:cxn>
                <a:cxn ang="0">
                  <a:pos x="connsiteX17420" y="connsiteY17420"/>
                </a:cxn>
                <a:cxn ang="0">
                  <a:pos x="connsiteX17421" y="connsiteY17421"/>
                </a:cxn>
                <a:cxn ang="0">
                  <a:pos x="connsiteX17422" y="connsiteY17422"/>
                </a:cxn>
                <a:cxn ang="0">
                  <a:pos x="connsiteX17423" y="connsiteY17423"/>
                </a:cxn>
                <a:cxn ang="0">
                  <a:pos x="connsiteX17424" y="connsiteY17424"/>
                </a:cxn>
                <a:cxn ang="0">
                  <a:pos x="connsiteX17425" y="connsiteY17425"/>
                </a:cxn>
                <a:cxn ang="0">
                  <a:pos x="connsiteX17426" y="connsiteY17426"/>
                </a:cxn>
                <a:cxn ang="0">
                  <a:pos x="connsiteX17427" y="connsiteY17427"/>
                </a:cxn>
                <a:cxn ang="0">
                  <a:pos x="connsiteX17428" y="connsiteY17428"/>
                </a:cxn>
                <a:cxn ang="0">
                  <a:pos x="connsiteX17429" y="connsiteY17429"/>
                </a:cxn>
                <a:cxn ang="0">
                  <a:pos x="connsiteX17430" y="connsiteY17430"/>
                </a:cxn>
                <a:cxn ang="0">
                  <a:pos x="connsiteX17431" y="connsiteY17431"/>
                </a:cxn>
                <a:cxn ang="0">
                  <a:pos x="connsiteX17432" y="connsiteY17432"/>
                </a:cxn>
                <a:cxn ang="0">
                  <a:pos x="connsiteX17433" y="connsiteY17433"/>
                </a:cxn>
                <a:cxn ang="0">
                  <a:pos x="connsiteX17434" y="connsiteY17434"/>
                </a:cxn>
                <a:cxn ang="0">
                  <a:pos x="connsiteX17435" y="connsiteY17435"/>
                </a:cxn>
                <a:cxn ang="0">
                  <a:pos x="connsiteX17436" y="connsiteY17436"/>
                </a:cxn>
                <a:cxn ang="0">
                  <a:pos x="connsiteX17437" y="connsiteY17437"/>
                </a:cxn>
                <a:cxn ang="0">
                  <a:pos x="connsiteX17438" y="connsiteY17438"/>
                </a:cxn>
                <a:cxn ang="0">
                  <a:pos x="connsiteX17439" y="connsiteY17439"/>
                </a:cxn>
                <a:cxn ang="0">
                  <a:pos x="connsiteX17440" y="connsiteY17440"/>
                </a:cxn>
                <a:cxn ang="0">
                  <a:pos x="connsiteX17441" y="connsiteY17441"/>
                </a:cxn>
                <a:cxn ang="0">
                  <a:pos x="connsiteX17442" y="connsiteY17442"/>
                </a:cxn>
                <a:cxn ang="0">
                  <a:pos x="connsiteX17443" y="connsiteY17443"/>
                </a:cxn>
                <a:cxn ang="0">
                  <a:pos x="connsiteX17444" y="connsiteY17444"/>
                </a:cxn>
                <a:cxn ang="0">
                  <a:pos x="connsiteX17445" y="connsiteY17445"/>
                </a:cxn>
                <a:cxn ang="0">
                  <a:pos x="connsiteX17446" y="connsiteY17446"/>
                </a:cxn>
                <a:cxn ang="0">
                  <a:pos x="connsiteX17447" y="connsiteY17447"/>
                </a:cxn>
                <a:cxn ang="0">
                  <a:pos x="connsiteX17448" y="connsiteY17448"/>
                </a:cxn>
                <a:cxn ang="0">
                  <a:pos x="connsiteX17449" y="connsiteY17449"/>
                </a:cxn>
                <a:cxn ang="0">
                  <a:pos x="connsiteX17450" y="connsiteY17450"/>
                </a:cxn>
                <a:cxn ang="0">
                  <a:pos x="connsiteX17451" y="connsiteY17451"/>
                </a:cxn>
                <a:cxn ang="0">
                  <a:pos x="connsiteX17452" y="connsiteY17452"/>
                </a:cxn>
                <a:cxn ang="0">
                  <a:pos x="connsiteX17453" y="connsiteY17453"/>
                </a:cxn>
                <a:cxn ang="0">
                  <a:pos x="connsiteX17454" y="connsiteY17454"/>
                </a:cxn>
                <a:cxn ang="0">
                  <a:pos x="connsiteX17455" y="connsiteY17455"/>
                </a:cxn>
                <a:cxn ang="0">
                  <a:pos x="connsiteX17456" y="connsiteY17456"/>
                </a:cxn>
                <a:cxn ang="0">
                  <a:pos x="connsiteX17457" y="connsiteY17457"/>
                </a:cxn>
                <a:cxn ang="0">
                  <a:pos x="connsiteX17458" y="connsiteY17458"/>
                </a:cxn>
                <a:cxn ang="0">
                  <a:pos x="connsiteX17459" y="connsiteY17459"/>
                </a:cxn>
                <a:cxn ang="0">
                  <a:pos x="connsiteX17460" y="connsiteY17460"/>
                </a:cxn>
                <a:cxn ang="0">
                  <a:pos x="connsiteX17461" y="connsiteY17461"/>
                </a:cxn>
                <a:cxn ang="0">
                  <a:pos x="connsiteX17462" y="connsiteY17462"/>
                </a:cxn>
                <a:cxn ang="0">
                  <a:pos x="connsiteX17463" y="connsiteY17463"/>
                </a:cxn>
                <a:cxn ang="0">
                  <a:pos x="connsiteX17464" y="connsiteY17464"/>
                </a:cxn>
                <a:cxn ang="0">
                  <a:pos x="connsiteX17465" y="connsiteY17465"/>
                </a:cxn>
                <a:cxn ang="0">
                  <a:pos x="connsiteX17466" y="connsiteY17466"/>
                </a:cxn>
                <a:cxn ang="0">
                  <a:pos x="connsiteX17467" y="connsiteY17467"/>
                </a:cxn>
                <a:cxn ang="0">
                  <a:pos x="connsiteX17468" y="connsiteY17468"/>
                </a:cxn>
                <a:cxn ang="0">
                  <a:pos x="connsiteX17469" y="connsiteY17469"/>
                </a:cxn>
                <a:cxn ang="0">
                  <a:pos x="connsiteX17470" y="connsiteY17470"/>
                </a:cxn>
                <a:cxn ang="0">
                  <a:pos x="connsiteX17471" y="connsiteY17471"/>
                </a:cxn>
                <a:cxn ang="0">
                  <a:pos x="connsiteX17472" y="connsiteY17472"/>
                </a:cxn>
                <a:cxn ang="0">
                  <a:pos x="connsiteX17473" y="connsiteY17473"/>
                </a:cxn>
                <a:cxn ang="0">
                  <a:pos x="connsiteX17474" y="connsiteY17474"/>
                </a:cxn>
                <a:cxn ang="0">
                  <a:pos x="connsiteX17475" y="connsiteY17475"/>
                </a:cxn>
                <a:cxn ang="0">
                  <a:pos x="connsiteX17476" y="connsiteY17476"/>
                </a:cxn>
                <a:cxn ang="0">
                  <a:pos x="connsiteX17477" y="connsiteY17477"/>
                </a:cxn>
                <a:cxn ang="0">
                  <a:pos x="connsiteX17478" y="connsiteY17478"/>
                </a:cxn>
                <a:cxn ang="0">
                  <a:pos x="connsiteX17479" y="connsiteY17479"/>
                </a:cxn>
                <a:cxn ang="0">
                  <a:pos x="connsiteX17480" y="connsiteY17480"/>
                </a:cxn>
                <a:cxn ang="0">
                  <a:pos x="connsiteX17481" y="connsiteY17481"/>
                </a:cxn>
                <a:cxn ang="0">
                  <a:pos x="connsiteX17482" y="connsiteY17482"/>
                </a:cxn>
                <a:cxn ang="0">
                  <a:pos x="connsiteX17483" y="connsiteY17483"/>
                </a:cxn>
                <a:cxn ang="0">
                  <a:pos x="connsiteX17484" y="connsiteY17484"/>
                </a:cxn>
                <a:cxn ang="0">
                  <a:pos x="connsiteX17485" y="connsiteY17485"/>
                </a:cxn>
                <a:cxn ang="0">
                  <a:pos x="connsiteX17486" y="connsiteY17486"/>
                </a:cxn>
                <a:cxn ang="0">
                  <a:pos x="connsiteX17487" y="connsiteY17487"/>
                </a:cxn>
                <a:cxn ang="0">
                  <a:pos x="connsiteX17488" y="connsiteY17488"/>
                </a:cxn>
                <a:cxn ang="0">
                  <a:pos x="connsiteX17489" y="connsiteY17489"/>
                </a:cxn>
                <a:cxn ang="0">
                  <a:pos x="connsiteX17490" y="connsiteY17490"/>
                </a:cxn>
                <a:cxn ang="0">
                  <a:pos x="connsiteX17491" y="connsiteY17491"/>
                </a:cxn>
                <a:cxn ang="0">
                  <a:pos x="connsiteX17492" y="connsiteY17492"/>
                </a:cxn>
                <a:cxn ang="0">
                  <a:pos x="connsiteX17493" y="connsiteY17493"/>
                </a:cxn>
                <a:cxn ang="0">
                  <a:pos x="connsiteX17494" y="connsiteY17494"/>
                </a:cxn>
                <a:cxn ang="0">
                  <a:pos x="connsiteX17495" y="connsiteY17495"/>
                </a:cxn>
                <a:cxn ang="0">
                  <a:pos x="connsiteX17496" y="connsiteY17496"/>
                </a:cxn>
                <a:cxn ang="0">
                  <a:pos x="connsiteX17497" y="connsiteY17497"/>
                </a:cxn>
                <a:cxn ang="0">
                  <a:pos x="connsiteX17498" y="connsiteY17498"/>
                </a:cxn>
                <a:cxn ang="0">
                  <a:pos x="connsiteX17499" y="connsiteY17499"/>
                </a:cxn>
                <a:cxn ang="0">
                  <a:pos x="connsiteX17500" y="connsiteY17500"/>
                </a:cxn>
                <a:cxn ang="0">
                  <a:pos x="connsiteX17501" y="connsiteY17501"/>
                </a:cxn>
                <a:cxn ang="0">
                  <a:pos x="connsiteX17502" y="connsiteY17502"/>
                </a:cxn>
                <a:cxn ang="0">
                  <a:pos x="connsiteX17503" y="connsiteY17503"/>
                </a:cxn>
                <a:cxn ang="0">
                  <a:pos x="connsiteX17504" y="connsiteY17504"/>
                </a:cxn>
                <a:cxn ang="0">
                  <a:pos x="connsiteX17505" y="connsiteY17505"/>
                </a:cxn>
                <a:cxn ang="0">
                  <a:pos x="connsiteX17506" y="connsiteY17506"/>
                </a:cxn>
                <a:cxn ang="0">
                  <a:pos x="connsiteX17507" y="connsiteY17507"/>
                </a:cxn>
                <a:cxn ang="0">
                  <a:pos x="connsiteX17508" y="connsiteY17508"/>
                </a:cxn>
                <a:cxn ang="0">
                  <a:pos x="connsiteX17509" y="connsiteY17509"/>
                </a:cxn>
                <a:cxn ang="0">
                  <a:pos x="connsiteX17510" y="connsiteY17510"/>
                </a:cxn>
                <a:cxn ang="0">
                  <a:pos x="connsiteX17511" y="connsiteY17511"/>
                </a:cxn>
                <a:cxn ang="0">
                  <a:pos x="connsiteX17512" y="connsiteY17512"/>
                </a:cxn>
                <a:cxn ang="0">
                  <a:pos x="connsiteX17513" y="connsiteY17513"/>
                </a:cxn>
                <a:cxn ang="0">
                  <a:pos x="connsiteX17514" y="connsiteY17514"/>
                </a:cxn>
                <a:cxn ang="0">
                  <a:pos x="connsiteX17515" y="connsiteY17515"/>
                </a:cxn>
                <a:cxn ang="0">
                  <a:pos x="connsiteX17516" y="connsiteY17516"/>
                </a:cxn>
                <a:cxn ang="0">
                  <a:pos x="connsiteX17517" y="connsiteY17517"/>
                </a:cxn>
                <a:cxn ang="0">
                  <a:pos x="connsiteX17518" y="connsiteY17518"/>
                </a:cxn>
                <a:cxn ang="0">
                  <a:pos x="connsiteX17519" y="connsiteY17519"/>
                </a:cxn>
                <a:cxn ang="0">
                  <a:pos x="connsiteX17520" y="connsiteY17520"/>
                </a:cxn>
                <a:cxn ang="0">
                  <a:pos x="connsiteX17521" y="connsiteY17521"/>
                </a:cxn>
                <a:cxn ang="0">
                  <a:pos x="connsiteX17522" y="connsiteY17522"/>
                </a:cxn>
                <a:cxn ang="0">
                  <a:pos x="connsiteX17523" y="connsiteY17523"/>
                </a:cxn>
                <a:cxn ang="0">
                  <a:pos x="connsiteX17524" y="connsiteY17524"/>
                </a:cxn>
                <a:cxn ang="0">
                  <a:pos x="connsiteX17525" y="connsiteY17525"/>
                </a:cxn>
                <a:cxn ang="0">
                  <a:pos x="connsiteX17526" y="connsiteY17526"/>
                </a:cxn>
                <a:cxn ang="0">
                  <a:pos x="connsiteX17527" y="connsiteY17527"/>
                </a:cxn>
                <a:cxn ang="0">
                  <a:pos x="connsiteX17528" y="connsiteY17528"/>
                </a:cxn>
                <a:cxn ang="0">
                  <a:pos x="connsiteX17529" y="connsiteY17529"/>
                </a:cxn>
                <a:cxn ang="0">
                  <a:pos x="connsiteX17530" y="connsiteY17530"/>
                </a:cxn>
                <a:cxn ang="0">
                  <a:pos x="connsiteX17531" y="connsiteY17531"/>
                </a:cxn>
                <a:cxn ang="0">
                  <a:pos x="connsiteX17532" y="connsiteY17532"/>
                </a:cxn>
                <a:cxn ang="0">
                  <a:pos x="connsiteX17533" y="connsiteY17533"/>
                </a:cxn>
                <a:cxn ang="0">
                  <a:pos x="connsiteX17534" y="connsiteY17534"/>
                </a:cxn>
                <a:cxn ang="0">
                  <a:pos x="connsiteX17535" y="connsiteY17535"/>
                </a:cxn>
                <a:cxn ang="0">
                  <a:pos x="connsiteX17536" y="connsiteY17536"/>
                </a:cxn>
                <a:cxn ang="0">
                  <a:pos x="connsiteX17537" y="connsiteY17537"/>
                </a:cxn>
                <a:cxn ang="0">
                  <a:pos x="connsiteX17538" y="connsiteY17538"/>
                </a:cxn>
                <a:cxn ang="0">
                  <a:pos x="connsiteX17539" y="connsiteY17539"/>
                </a:cxn>
                <a:cxn ang="0">
                  <a:pos x="connsiteX17540" y="connsiteY17540"/>
                </a:cxn>
                <a:cxn ang="0">
                  <a:pos x="connsiteX17541" y="connsiteY17541"/>
                </a:cxn>
                <a:cxn ang="0">
                  <a:pos x="connsiteX17542" y="connsiteY17542"/>
                </a:cxn>
                <a:cxn ang="0">
                  <a:pos x="connsiteX17543" y="connsiteY17543"/>
                </a:cxn>
                <a:cxn ang="0">
                  <a:pos x="connsiteX17544" y="connsiteY17544"/>
                </a:cxn>
                <a:cxn ang="0">
                  <a:pos x="connsiteX17545" y="connsiteY17545"/>
                </a:cxn>
                <a:cxn ang="0">
                  <a:pos x="connsiteX17546" y="connsiteY17546"/>
                </a:cxn>
                <a:cxn ang="0">
                  <a:pos x="connsiteX17547" y="connsiteY17547"/>
                </a:cxn>
                <a:cxn ang="0">
                  <a:pos x="connsiteX17548" y="connsiteY17548"/>
                </a:cxn>
                <a:cxn ang="0">
                  <a:pos x="connsiteX17549" y="connsiteY17549"/>
                </a:cxn>
                <a:cxn ang="0">
                  <a:pos x="connsiteX17550" y="connsiteY17550"/>
                </a:cxn>
                <a:cxn ang="0">
                  <a:pos x="connsiteX17551" y="connsiteY17551"/>
                </a:cxn>
                <a:cxn ang="0">
                  <a:pos x="connsiteX17552" y="connsiteY17552"/>
                </a:cxn>
                <a:cxn ang="0">
                  <a:pos x="connsiteX17553" y="connsiteY17553"/>
                </a:cxn>
                <a:cxn ang="0">
                  <a:pos x="connsiteX17554" y="connsiteY17554"/>
                </a:cxn>
                <a:cxn ang="0">
                  <a:pos x="connsiteX17555" y="connsiteY17555"/>
                </a:cxn>
                <a:cxn ang="0">
                  <a:pos x="connsiteX17556" y="connsiteY17556"/>
                </a:cxn>
                <a:cxn ang="0">
                  <a:pos x="connsiteX17557" y="connsiteY17557"/>
                </a:cxn>
                <a:cxn ang="0">
                  <a:pos x="connsiteX17558" y="connsiteY17558"/>
                </a:cxn>
                <a:cxn ang="0">
                  <a:pos x="connsiteX17559" y="connsiteY17559"/>
                </a:cxn>
                <a:cxn ang="0">
                  <a:pos x="connsiteX17560" y="connsiteY17560"/>
                </a:cxn>
                <a:cxn ang="0">
                  <a:pos x="connsiteX17561" y="connsiteY17561"/>
                </a:cxn>
                <a:cxn ang="0">
                  <a:pos x="connsiteX17562" y="connsiteY17562"/>
                </a:cxn>
                <a:cxn ang="0">
                  <a:pos x="connsiteX17563" y="connsiteY17563"/>
                </a:cxn>
                <a:cxn ang="0">
                  <a:pos x="connsiteX17564" y="connsiteY17564"/>
                </a:cxn>
                <a:cxn ang="0">
                  <a:pos x="connsiteX17565" y="connsiteY17565"/>
                </a:cxn>
                <a:cxn ang="0">
                  <a:pos x="connsiteX17566" y="connsiteY17566"/>
                </a:cxn>
                <a:cxn ang="0">
                  <a:pos x="connsiteX17567" y="connsiteY17567"/>
                </a:cxn>
                <a:cxn ang="0">
                  <a:pos x="connsiteX17568" y="connsiteY17568"/>
                </a:cxn>
                <a:cxn ang="0">
                  <a:pos x="connsiteX17569" y="connsiteY17569"/>
                </a:cxn>
                <a:cxn ang="0">
                  <a:pos x="connsiteX17570" y="connsiteY17570"/>
                </a:cxn>
                <a:cxn ang="0">
                  <a:pos x="connsiteX17571" y="connsiteY17571"/>
                </a:cxn>
                <a:cxn ang="0">
                  <a:pos x="connsiteX17572" y="connsiteY17572"/>
                </a:cxn>
                <a:cxn ang="0">
                  <a:pos x="connsiteX17573" y="connsiteY17573"/>
                </a:cxn>
                <a:cxn ang="0">
                  <a:pos x="connsiteX17574" y="connsiteY17574"/>
                </a:cxn>
                <a:cxn ang="0">
                  <a:pos x="connsiteX17575" y="connsiteY17575"/>
                </a:cxn>
                <a:cxn ang="0">
                  <a:pos x="connsiteX17576" y="connsiteY17576"/>
                </a:cxn>
                <a:cxn ang="0">
                  <a:pos x="connsiteX17577" y="connsiteY17577"/>
                </a:cxn>
                <a:cxn ang="0">
                  <a:pos x="connsiteX17578" y="connsiteY17578"/>
                </a:cxn>
                <a:cxn ang="0">
                  <a:pos x="connsiteX17579" y="connsiteY17579"/>
                </a:cxn>
                <a:cxn ang="0">
                  <a:pos x="connsiteX17580" y="connsiteY17580"/>
                </a:cxn>
                <a:cxn ang="0">
                  <a:pos x="connsiteX17581" y="connsiteY17581"/>
                </a:cxn>
                <a:cxn ang="0">
                  <a:pos x="connsiteX17582" y="connsiteY17582"/>
                </a:cxn>
                <a:cxn ang="0">
                  <a:pos x="connsiteX17583" y="connsiteY17583"/>
                </a:cxn>
                <a:cxn ang="0">
                  <a:pos x="connsiteX17584" y="connsiteY17584"/>
                </a:cxn>
                <a:cxn ang="0">
                  <a:pos x="connsiteX17585" y="connsiteY17585"/>
                </a:cxn>
                <a:cxn ang="0">
                  <a:pos x="connsiteX17586" y="connsiteY17586"/>
                </a:cxn>
                <a:cxn ang="0">
                  <a:pos x="connsiteX17587" y="connsiteY17587"/>
                </a:cxn>
                <a:cxn ang="0">
                  <a:pos x="connsiteX17588" y="connsiteY17588"/>
                </a:cxn>
                <a:cxn ang="0">
                  <a:pos x="connsiteX17589" y="connsiteY17589"/>
                </a:cxn>
                <a:cxn ang="0">
                  <a:pos x="connsiteX17590" y="connsiteY17590"/>
                </a:cxn>
                <a:cxn ang="0">
                  <a:pos x="connsiteX17591" y="connsiteY17591"/>
                </a:cxn>
                <a:cxn ang="0">
                  <a:pos x="connsiteX17592" y="connsiteY17592"/>
                </a:cxn>
                <a:cxn ang="0">
                  <a:pos x="connsiteX17593" y="connsiteY17593"/>
                </a:cxn>
                <a:cxn ang="0">
                  <a:pos x="connsiteX17594" y="connsiteY17594"/>
                </a:cxn>
                <a:cxn ang="0">
                  <a:pos x="connsiteX17595" y="connsiteY17595"/>
                </a:cxn>
                <a:cxn ang="0">
                  <a:pos x="connsiteX17596" y="connsiteY17596"/>
                </a:cxn>
                <a:cxn ang="0">
                  <a:pos x="connsiteX17597" y="connsiteY17597"/>
                </a:cxn>
                <a:cxn ang="0">
                  <a:pos x="connsiteX17598" y="connsiteY17598"/>
                </a:cxn>
                <a:cxn ang="0">
                  <a:pos x="connsiteX17599" y="connsiteY17599"/>
                </a:cxn>
                <a:cxn ang="0">
                  <a:pos x="connsiteX17600" y="connsiteY17600"/>
                </a:cxn>
                <a:cxn ang="0">
                  <a:pos x="connsiteX17601" y="connsiteY17601"/>
                </a:cxn>
                <a:cxn ang="0">
                  <a:pos x="connsiteX17602" y="connsiteY17602"/>
                </a:cxn>
                <a:cxn ang="0">
                  <a:pos x="connsiteX17603" y="connsiteY17603"/>
                </a:cxn>
                <a:cxn ang="0">
                  <a:pos x="connsiteX17604" y="connsiteY17604"/>
                </a:cxn>
                <a:cxn ang="0">
                  <a:pos x="connsiteX17605" y="connsiteY17605"/>
                </a:cxn>
                <a:cxn ang="0">
                  <a:pos x="connsiteX17606" y="connsiteY17606"/>
                </a:cxn>
                <a:cxn ang="0">
                  <a:pos x="connsiteX17607" y="connsiteY17607"/>
                </a:cxn>
                <a:cxn ang="0">
                  <a:pos x="connsiteX17608" y="connsiteY17608"/>
                </a:cxn>
                <a:cxn ang="0">
                  <a:pos x="connsiteX17609" y="connsiteY17609"/>
                </a:cxn>
                <a:cxn ang="0">
                  <a:pos x="connsiteX17610" y="connsiteY17610"/>
                </a:cxn>
                <a:cxn ang="0">
                  <a:pos x="connsiteX17611" y="connsiteY17611"/>
                </a:cxn>
                <a:cxn ang="0">
                  <a:pos x="connsiteX17612" y="connsiteY17612"/>
                </a:cxn>
                <a:cxn ang="0">
                  <a:pos x="connsiteX17613" y="connsiteY17613"/>
                </a:cxn>
                <a:cxn ang="0">
                  <a:pos x="connsiteX17614" y="connsiteY17614"/>
                </a:cxn>
                <a:cxn ang="0">
                  <a:pos x="connsiteX17615" y="connsiteY17615"/>
                </a:cxn>
                <a:cxn ang="0">
                  <a:pos x="connsiteX17616" y="connsiteY17616"/>
                </a:cxn>
                <a:cxn ang="0">
                  <a:pos x="connsiteX17617" y="connsiteY17617"/>
                </a:cxn>
                <a:cxn ang="0">
                  <a:pos x="connsiteX17618" y="connsiteY17618"/>
                </a:cxn>
                <a:cxn ang="0">
                  <a:pos x="connsiteX17619" y="connsiteY17619"/>
                </a:cxn>
                <a:cxn ang="0">
                  <a:pos x="connsiteX17620" y="connsiteY17620"/>
                </a:cxn>
                <a:cxn ang="0">
                  <a:pos x="connsiteX17621" y="connsiteY17621"/>
                </a:cxn>
                <a:cxn ang="0">
                  <a:pos x="connsiteX17622" y="connsiteY17622"/>
                </a:cxn>
                <a:cxn ang="0">
                  <a:pos x="connsiteX17623" y="connsiteY17623"/>
                </a:cxn>
                <a:cxn ang="0">
                  <a:pos x="connsiteX17624" y="connsiteY17624"/>
                </a:cxn>
                <a:cxn ang="0">
                  <a:pos x="connsiteX17625" y="connsiteY17625"/>
                </a:cxn>
                <a:cxn ang="0">
                  <a:pos x="connsiteX17626" y="connsiteY17626"/>
                </a:cxn>
                <a:cxn ang="0">
                  <a:pos x="connsiteX17627" y="connsiteY17627"/>
                </a:cxn>
                <a:cxn ang="0">
                  <a:pos x="connsiteX17628" y="connsiteY17628"/>
                </a:cxn>
                <a:cxn ang="0">
                  <a:pos x="connsiteX17629" y="connsiteY17629"/>
                </a:cxn>
                <a:cxn ang="0">
                  <a:pos x="connsiteX17630" y="connsiteY17630"/>
                </a:cxn>
                <a:cxn ang="0">
                  <a:pos x="connsiteX17631" y="connsiteY17631"/>
                </a:cxn>
                <a:cxn ang="0">
                  <a:pos x="connsiteX17632" y="connsiteY17632"/>
                </a:cxn>
                <a:cxn ang="0">
                  <a:pos x="connsiteX17633" y="connsiteY17633"/>
                </a:cxn>
                <a:cxn ang="0">
                  <a:pos x="connsiteX17634" y="connsiteY17634"/>
                </a:cxn>
                <a:cxn ang="0">
                  <a:pos x="connsiteX17635" y="connsiteY17635"/>
                </a:cxn>
                <a:cxn ang="0">
                  <a:pos x="connsiteX17636" y="connsiteY17636"/>
                </a:cxn>
                <a:cxn ang="0">
                  <a:pos x="connsiteX17637" y="connsiteY17637"/>
                </a:cxn>
                <a:cxn ang="0">
                  <a:pos x="connsiteX17638" y="connsiteY17638"/>
                </a:cxn>
                <a:cxn ang="0">
                  <a:pos x="connsiteX17639" y="connsiteY17639"/>
                </a:cxn>
                <a:cxn ang="0">
                  <a:pos x="connsiteX17640" y="connsiteY17640"/>
                </a:cxn>
                <a:cxn ang="0">
                  <a:pos x="connsiteX17641" y="connsiteY17641"/>
                </a:cxn>
                <a:cxn ang="0">
                  <a:pos x="connsiteX17642" y="connsiteY17642"/>
                </a:cxn>
                <a:cxn ang="0">
                  <a:pos x="connsiteX17643" y="connsiteY17643"/>
                </a:cxn>
                <a:cxn ang="0">
                  <a:pos x="connsiteX17644" y="connsiteY17644"/>
                </a:cxn>
                <a:cxn ang="0">
                  <a:pos x="connsiteX17645" y="connsiteY17645"/>
                </a:cxn>
                <a:cxn ang="0">
                  <a:pos x="connsiteX17646" y="connsiteY17646"/>
                </a:cxn>
                <a:cxn ang="0">
                  <a:pos x="connsiteX17647" y="connsiteY17647"/>
                </a:cxn>
                <a:cxn ang="0">
                  <a:pos x="connsiteX17648" y="connsiteY17648"/>
                </a:cxn>
                <a:cxn ang="0">
                  <a:pos x="connsiteX17649" y="connsiteY17649"/>
                </a:cxn>
                <a:cxn ang="0">
                  <a:pos x="connsiteX17650" y="connsiteY17650"/>
                </a:cxn>
                <a:cxn ang="0">
                  <a:pos x="connsiteX17651" y="connsiteY17651"/>
                </a:cxn>
                <a:cxn ang="0">
                  <a:pos x="connsiteX17652" y="connsiteY17652"/>
                </a:cxn>
                <a:cxn ang="0">
                  <a:pos x="connsiteX17653" y="connsiteY17653"/>
                </a:cxn>
                <a:cxn ang="0">
                  <a:pos x="connsiteX17654" y="connsiteY17654"/>
                </a:cxn>
                <a:cxn ang="0">
                  <a:pos x="connsiteX17655" y="connsiteY17655"/>
                </a:cxn>
                <a:cxn ang="0">
                  <a:pos x="connsiteX17656" y="connsiteY17656"/>
                </a:cxn>
                <a:cxn ang="0">
                  <a:pos x="connsiteX17657" y="connsiteY17657"/>
                </a:cxn>
                <a:cxn ang="0">
                  <a:pos x="connsiteX17658" y="connsiteY17658"/>
                </a:cxn>
                <a:cxn ang="0">
                  <a:pos x="connsiteX17659" y="connsiteY17659"/>
                </a:cxn>
                <a:cxn ang="0">
                  <a:pos x="connsiteX17660" y="connsiteY17660"/>
                </a:cxn>
                <a:cxn ang="0">
                  <a:pos x="connsiteX17661" y="connsiteY17661"/>
                </a:cxn>
                <a:cxn ang="0">
                  <a:pos x="connsiteX17662" y="connsiteY17662"/>
                </a:cxn>
                <a:cxn ang="0">
                  <a:pos x="connsiteX17663" y="connsiteY17663"/>
                </a:cxn>
                <a:cxn ang="0">
                  <a:pos x="connsiteX17664" y="connsiteY17664"/>
                </a:cxn>
                <a:cxn ang="0">
                  <a:pos x="connsiteX17665" y="connsiteY17665"/>
                </a:cxn>
                <a:cxn ang="0">
                  <a:pos x="connsiteX17666" y="connsiteY17666"/>
                </a:cxn>
                <a:cxn ang="0">
                  <a:pos x="connsiteX17667" y="connsiteY17667"/>
                </a:cxn>
                <a:cxn ang="0">
                  <a:pos x="connsiteX17668" y="connsiteY17668"/>
                </a:cxn>
                <a:cxn ang="0">
                  <a:pos x="connsiteX17669" y="connsiteY17669"/>
                </a:cxn>
                <a:cxn ang="0">
                  <a:pos x="connsiteX17670" y="connsiteY17670"/>
                </a:cxn>
                <a:cxn ang="0">
                  <a:pos x="connsiteX17671" y="connsiteY17671"/>
                </a:cxn>
                <a:cxn ang="0">
                  <a:pos x="connsiteX17672" y="connsiteY17672"/>
                </a:cxn>
                <a:cxn ang="0">
                  <a:pos x="connsiteX17673" y="connsiteY17673"/>
                </a:cxn>
                <a:cxn ang="0">
                  <a:pos x="connsiteX17674" y="connsiteY17674"/>
                </a:cxn>
                <a:cxn ang="0">
                  <a:pos x="connsiteX17675" y="connsiteY17675"/>
                </a:cxn>
                <a:cxn ang="0">
                  <a:pos x="connsiteX17676" y="connsiteY17676"/>
                </a:cxn>
                <a:cxn ang="0">
                  <a:pos x="connsiteX17677" y="connsiteY17677"/>
                </a:cxn>
                <a:cxn ang="0">
                  <a:pos x="connsiteX17678" y="connsiteY17678"/>
                </a:cxn>
                <a:cxn ang="0">
                  <a:pos x="connsiteX17679" y="connsiteY17679"/>
                </a:cxn>
                <a:cxn ang="0">
                  <a:pos x="connsiteX17680" y="connsiteY17680"/>
                </a:cxn>
                <a:cxn ang="0">
                  <a:pos x="connsiteX17681" y="connsiteY17681"/>
                </a:cxn>
                <a:cxn ang="0">
                  <a:pos x="connsiteX17682" y="connsiteY17682"/>
                </a:cxn>
                <a:cxn ang="0">
                  <a:pos x="connsiteX17683" y="connsiteY17683"/>
                </a:cxn>
                <a:cxn ang="0">
                  <a:pos x="connsiteX17684" y="connsiteY17684"/>
                </a:cxn>
                <a:cxn ang="0">
                  <a:pos x="connsiteX17685" y="connsiteY17685"/>
                </a:cxn>
                <a:cxn ang="0">
                  <a:pos x="connsiteX17686" y="connsiteY17686"/>
                </a:cxn>
                <a:cxn ang="0">
                  <a:pos x="connsiteX17687" y="connsiteY17687"/>
                </a:cxn>
                <a:cxn ang="0">
                  <a:pos x="connsiteX17688" y="connsiteY17688"/>
                </a:cxn>
                <a:cxn ang="0">
                  <a:pos x="connsiteX17689" y="connsiteY17689"/>
                </a:cxn>
                <a:cxn ang="0">
                  <a:pos x="connsiteX17690" y="connsiteY17690"/>
                </a:cxn>
                <a:cxn ang="0">
                  <a:pos x="connsiteX17691" y="connsiteY17691"/>
                </a:cxn>
                <a:cxn ang="0">
                  <a:pos x="connsiteX17692" y="connsiteY17692"/>
                </a:cxn>
                <a:cxn ang="0">
                  <a:pos x="connsiteX17693" y="connsiteY17693"/>
                </a:cxn>
                <a:cxn ang="0">
                  <a:pos x="connsiteX17694" y="connsiteY17694"/>
                </a:cxn>
                <a:cxn ang="0">
                  <a:pos x="connsiteX17695" y="connsiteY17695"/>
                </a:cxn>
                <a:cxn ang="0">
                  <a:pos x="connsiteX17696" y="connsiteY17696"/>
                </a:cxn>
                <a:cxn ang="0">
                  <a:pos x="connsiteX17697" y="connsiteY17697"/>
                </a:cxn>
                <a:cxn ang="0">
                  <a:pos x="connsiteX17698" y="connsiteY17698"/>
                </a:cxn>
                <a:cxn ang="0">
                  <a:pos x="connsiteX17699" y="connsiteY17699"/>
                </a:cxn>
                <a:cxn ang="0">
                  <a:pos x="connsiteX17700" y="connsiteY17700"/>
                </a:cxn>
                <a:cxn ang="0">
                  <a:pos x="connsiteX17701" y="connsiteY17701"/>
                </a:cxn>
                <a:cxn ang="0">
                  <a:pos x="connsiteX17702" y="connsiteY17702"/>
                </a:cxn>
                <a:cxn ang="0">
                  <a:pos x="connsiteX17703" y="connsiteY17703"/>
                </a:cxn>
                <a:cxn ang="0">
                  <a:pos x="connsiteX17704" y="connsiteY17704"/>
                </a:cxn>
                <a:cxn ang="0">
                  <a:pos x="connsiteX17705" y="connsiteY17705"/>
                </a:cxn>
                <a:cxn ang="0">
                  <a:pos x="connsiteX17706" y="connsiteY17706"/>
                </a:cxn>
                <a:cxn ang="0">
                  <a:pos x="connsiteX17707" y="connsiteY17707"/>
                </a:cxn>
                <a:cxn ang="0">
                  <a:pos x="connsiteX17708" y="connsiteY17708"/>
                </a:cxn>
                <a:cxn ang="0">
                  <a:pos x="connsiteX17709" y="connsiteY17709"/>
                </a:cxn>
                <a:cxn ang="0">
                  <a:pos x="connsiteX17710" y="connsiteY17710"/>
                </a:cxn>
                <a:cxn ang="0">
                  <a:pos x="connsiteX17711" y="connsiteY17711"/>
                </a:cxn>
                <a:cxn ang="0">
                  <a:pos x="connsiteX17712" y="connsiteY17712"/>
                </a:cxn>
                <a:cxn ang="0">
                  <a:pos x="connsiteX17713" y="connsiteY17713"/>
                </a:cxn>
                <a:cxn ang="0">
                  <a:pos x="connsiteX17714" y="connsiteY17714"/>
                </a:cxn>
                <a:cxn ang="0">
                  <a:pos x="connsiteX17715" y="connsiteY17715"/>
                </a:cxn>
                <a:cxn ang="0">
                  <a:pos x="connsiteX17716" y="connsiteY17716"/>
                </a:cxn>
                <a:cxn ang="0">
                  <a:pos x="connsiteX17717" y="connsiteY17717"/>
                </a:cxn>
                <a:cxn ang="0">
                  <a:pos x="connsiteX17718" y="connsiteY17718"/>
                </a:cxn>
                <a:cxn ang="0">
                  <a:pos x="connsiteX17719" y="connsiteY17719"/>
                </a:cxn>
                <a:cxn ang="0">
                  <a:pos x="connsiteX17720" y="connsiteY17720"/>
                </a:cxn>
                <a:cxn ang="0">
                  <a:pos x="connsiteX17721" y="connsiteY17721"/>
                </a:cxn>
                <a:cxn ang="0">
                  <a:pos x="connsiteX17722" y="connsiteY17722"/>
                </a:cxn>
                <a:cxn ang="0">
                  <a:pos x="connsiteX17723" y="connsiteY17723"/>
                </a:cxn>
                <a:cxn ang="0">
                  <a:pos x="connsiteX17724" y="connsiteY17724"/>
                </a:cxn>
                <a:cxn ang="0">
                  <a:pos x="connsiteX17725" y="connsiteY17725"/>
                </a:cxn>
                <a:cxn ang="0">
                  <a:pos x="connsiteX17726" y="connsiteY17726"/>
                </a:cxn>
                <a:cxn ang="0">
                  <a:pos x="connsiteX17727" y="connsiteY17727"/>
                </a:cxn>
                <a:cxn ang="0">
                  <a:pos x="connsiteX17728" y="connsiteY17728"/>
                </a:cxn>
                <a:cxn ang="0">
                  <a:pos x="connsiteX17729" y="connsiteY17729"/>
                </a:cxn>
                <a:cxn ang="0">
                  <a:pos x="connsiteX17730" y="connsiteY17730"/>
                </a:cxn>
                <a:cxn ang="0">
                  <a:pos x="connsiteX17731" y="connsiteY17731"/>
                </a:cxn>
                <a:cxn ang="0">
                  <a:pos x="connsiteX17732" y="connsiteY17732"/>
                </a:cxn>
                <a:cxn ang="0">
                  <a:pos x="connsiteX17733" y="connsiteY17733"/>
                </a:cxn>
                <a:cxn ang="0">
                  <a:pos x="connsiteX17734" y="connsiteY17734"/>
                </a:cxn>
                <a:cxn ang="0">
                  <a:pos x="connsiteX17735" y="connsiteY17735"/>
                </a:cxn>
                <a:cxn ang="0">
                  <a:pos x="connsiteX17736" y="connsiteY17736"/>
                </a:cxn>
                <a:cxn ang="0">
                  <a:pos x="connsiteX17737" y="connsiteY17737"/>
                </a:cxn>
                <a:cxn ang="0">
                  <a:pos x="connsiteX17738" y="connsiteY17738"/>
                </a:cxn>
                <a:cxn ang="0">
                  <a:pos x="connsiteX17739" y="connsiteY17739"/>
                </a:cxn>
                <a:cxn ang="0">
                  <a:pos x="connsiteX17740" y="connsiteY17740"/>
                </a:cxn>
                <a:cxn ang="0">
                  <a:pos x="connsiteX17741" y="connsiteY17741"/>
                </a:cxn>
                <a:cxn ang="0">
                  <a:pos x="connsiteX17742" y="connsiteY17742"/>
                </a:cxn>
                <a:cxn ang="0">
                  <a:pos x="connsiteX17743" y="connsiteY17743"/>
                </a:cxn>
                <a:cxn ang="0">
                  <a:pos x="connsiteX17744" y="connsiteY17744"/>
                </a:cxn>
                <a:cxn ang="0">
                  <a:pos x="connsiteX17745" y="connsiteY17745"/>
                </a:cxn>
                <a:cxn ang="0">
                  <a:pos x="connsiteX17746" y="connsiteY17746"/>
                </a:cxn>
                <a:cxn ang="0">
                  <a:pos x="connsiteX17747" y="connsiteY17747"/>
                </a:cxn>
                <a:cxn ang="0">
                  <a:pos x="connsiteX17748" y="connsiteY17748"/>
                </a:cxn>
                <a:cxn ang="0">
                  <a:pos x="connsiteX17749" y="connsiteY17749"/>
                </a:cxn>
                <a:cxn ang="0">
                  <a:pos x="connsiteX17750" y="connsiteY17750"/>
                </a:cxn>
                <a:cxn ang="0">
                  <a:pos x="connsiteX17751" y="connsiteY17751"/>
                </a:cxn>
                <a:cxn ang="0">
                  <a:pos x="connsiteX17752" y="connsiteY17752"/>
                </a:cxn>
                <a:cxn ang="0">
                  <a:pos x="connsiteX17753" y="connsiteY17753"/>
                </a:cxn>
                <a:cxn ang="0">
                  <a:pos x="connsiteX17754" y="connsiteY17754"/>
                </a:cxn>
                <a:cxn ang="0">
                  <a:pos x="connsiteX17755" y="connsiteY17755"/>
                </a:cxn>
                <a:cxn ang="0">
                  <a:pos x="connsiteX17756" y="connsiteY17756"/>
                </a:cxn>
                <a:cxn ang="0">
                  <a:pos x="connsiteX17757" y="connsiteY17757"/>
                </a:cxn>
                <a:cxn ang="0">
                  <a:pos x="connsiteX17758" y="connsiteY17758"/>
                </a:cxn>
                <a:cxn ang="0">
                  <a:pos x="connsiteX17759" y="connsiteY17759"/>
                </a:cxn>
                <a:cxn ang="0">
                  <a:pos x="connsiteX17760" y="connsiteY17760"/>
                </a:cxn>
                <a:cxn ang="0">
                  <a:pos x="connsiteX17761" y="connsiteY17761"/>
                </a:cxn>
                <a:cxn ang="0">
                  <a:pos x="connsiteX17762" y="connsiteY17762"/>
                </a:cxn>
                <a:cxn ang="0">
                  <a:pos x="connsiteX17763" y="connsiteY17763"/>
                </a:cxn>
                <a:cxn ang="0">
                  <a:pos x="connsiteX17764" y="connsiteY17764"/>
                </a:cxn>
                <a:cxn ang="0">
                  <a:pos x="connsiteX17765" y="connsiteY17765"/>
                </a:cxn>
                <a:cxn ang="0">
                  <a:pos x="connsiteX17766" y="connsiteY17766"/>
                </a:cxn>
                <a:cxn ang="0">
                  <a:pos x="connsiteX17767" y="connsiteY17767"/>
                </a:cxn>
                <a:cxn ang="0">
                  <a:pos x="connsiteX17768" y="connsiteY17768"/>
                </a:cxn>
                <a:cxn ang="0">
                  <a:pos x="connsiteX17769" y="connsiteY17769"/>
                </a:cxn>
                <a:cxn ang="0">
                  <a:pos x="connsiteX17770" y="connsiteY17770"/>
                </a:cxn>
                <a:cxn ang="0">
                  <a:pos x="connsiteX17771" y="connsiteY17771"/>
                </a:cxn>
                <a:cxn ang="0">
                  <a:pos x="connsiteX17772" y="connsiteY17772"/>
                </a:cxn>
                <a:cxn ang="0">
                  <a:pos x="connsiteX17773" y="connsiteY17773"/>
                </a:cxn>
                <a:cxn ang="0">
                  <a:pos x="connsiteX17774" y="connsiteY17774"/>
                </a:cxn>
                <a:cxn ang="0">
                  <a:pos x="connsiteX17775" y="connsiteY17775"/>
                </a:cxn>
                <a:cxn ang="0">
                  <a:pos x="connsiteX17776" y="connsiteY17776"/>
                </a:cxn>
                <a:cxn ang="0">
                  <a:pos x="connsiteX17777" y="connsiteY17777"/>
                </a:cxn>
                <a:cxn ang="0">
                  <a:pos x="connsiteX17778" y="connsiteY17778"/>
                </a:cxn>
                <a:cxn ang="0">
                  <a:pos x="connsiteX17779" y="connsiteY17779"/>
                </a:cxn>
                <a:cxn ang="0">
                  <a:pos x="connsiteX17780" y="connsiteY17780"/>
                </a:cxn>
                <a:cxn ang="0">
                  <a:pos x="connsiteX17781" y="connsiteY17781"/>
                </a:cxn>
                <a:cxn ang="0">
                  <a:pos x="connsiteX17782" y="connsiteY17782"/>
                </a:cxn>
                <a:cxn ang="0">
                  <a:pos x="connsiteX17783" y="connsiteY17783"/>
                </a:cxn>
                <a:cxn ang="0">
                  <a:pos x="connsiteX17784" y="connsiteY17784"/>
                </a:cxn>
                <a:cxn ang="0">
                  <a:pos x="connsiteX17785" y="connsiteY17785"/>
                </a:cxn>
                <a:cxn ang="0">
                  <a:pos x="connsiteX17786" y="connsiteY17786"/>
                </a:cxn>
                <a:cxn ang="0">
                  <a:pos x="connsiteX17787" y="connsiteY17787"/>
                </a:cxn>
                <a:cxn ang="0">
                  <a:pos x="connsiteX17788" y="connsiteY17788"/>
                </a:cxn>
                <a:cxn ang="0">
                  <a:pos x="connsiteX17789" y="connsiteY17789"/>
                </a:cxn>
                <a:cxn ang="0">
                  <a:pos x="connsiteX17790" y="connsiteY17790"/>
                </a:cxn>
                <a:cxn ang="0">
                  <a:pos x="connsiteX17791" y="connsiteY17791"/>
                </a:cxn>
                <a:cxn ang="0">
                  <a:pos x="connsiteX17792" y="connsiteY17792"/>
                </a:cxn>
                <a:cxn ang="0">
                  <a:pos x="connsiteX17793" y="connsiteY17793"/>
                </a:cxn>
                <a:cxn ang="0">
                  <a:pos x="connsiteX17794" y="connsiteY17794"/>
                </a:cxn>
                <a:cxn ang="0">
                  <a:pos x="connsiteX17795" y="connsiteY17795"/>
                </a:cxn>
                <a:cxn ang="0">
                  <a:pos x="connsiteX17796" y="connsiteY17796"/>
                </a:cxn>
                <a:cxn ang="0">
                  <a:pos x="connsiteX17797" y="connsiteY17797"/>
                </a:cxn>
                <a:cxn ang="0">
                  <a:pos x="connsiteX17798" y="connsiteY17798"/>
                </a:cxn>
                <a:cxn ang="0">
                  <a:pos x="connsiteX17799" y="connsiteY17799"/>
                </a:cxn>
                <a:cxn ang="0">
                  <a:pos x="connsiteX17800" y="connsiteY17800"/>
                </a:cxn>
                <a:cxn ang="0">
                  <a:pos x="connsiteX17801" y="connsiteY17801"/>
                </a:cxn>
                <a:cxn ang="0">
                  <a:pos x="connsiteX17802" y="connsiteY17802"/>
                </a:cxn>
                <a:cxn ang="0">
                  <a:pos x="connsiteX17803" y="connsiteY17803"/>
                </a:cxn>
                <a:cxn ang="0">
                  <a:pos x="connsiteX17804" y="connsiteY17804"/>
                </a:cxn>
                <a:cxn ang="0">
                  <a:pos x="connsiteX17805" y="connsiteY17805"/>
                </a:cxn>
                <a:cxn ang="0">
                  <a:pos x="connsiteX17806" y="connsiteY17806"/>
                </a:cxn>
                <a:cxn ang="0">
                  <a:pos x="connsiteX17807" y="connsiteY17807"/>
                </a:cxn>
                <a:cxn ang="0">
                  <a:pos x="connsiteX17808" y="connsiteY17808"/>
                </a:cxn>
                <a:cxn ang="0">
                  <a:pos x="connsiteX17809" y="connsiteY17809"/>
                </a:cxn>
                <a:cxn ang="0">
                  <a:pos x="connsiteX17810" y="connsiteY17810"/>
                </a:cxn>
                <a:cxn ang="0">
                  <a:pos x="connsiteX17811" y="connsiteY17811"/>
                </a:cxn>
                <a:cxn ang="0">
                  <a:pos x="connsiteX17812" y="connsiteY17812"/>
                </a:cxn>
                <a:cxn ang="0">
                  <a:pos x="connsiteX17813" y="connsiteY17813"/>
                </a:cxn>
                <a:cxn ang="0">
                  <a:pos x="connsiteX17814" y="connsiteY17814"/>
                </a:cxn>
                <a:cxn ang="0">
                  <a:pos x="connsiteX17815" y="connsiteY17815"/>
                </a:cxn>
                <a:cxn ang="0">
                  <a:pos x="connsiteX17816" y="connsiteY17816"/>
                </a:cxn>
                <a:cxn ang="0">
                  <a:pos x="connsiteX17817" y="connsiteY17817"/>
                </a:cxn>
                <a:cxn ang="0">
                  <a:pos x="connsiteX17818" y="connsiteY17818"/>
                </a:cxn>
                <a:cxn ang="0">
                  <a:pos x="connsiteX17819" y="connsiteY17819"/>
                </a:cxn>
                <a:cxn ang="0">
                  <a:pos x="connsiteX17820" y="connsiteY17820"/>
                </a:cxn>
                <a:cxn ang="0">
                  <a:pos x="connsiteX17821" y="connsiteY17821"/>
                </a:cxn>
                <a:cxn ang="0">
                  <a:pos x="connsiteX17822" y="connsiteY17822"/>
                </a:cxn>
                <a:cxn ang="0">
                  <a:pos x="connsiteX17823" y="connsiteY17823"/>
                </a:cxn>
                <a:cxn ang="0">
                  <a:pos x="connsiteX17824" y="connsiteY17824"/>
                </a:cxn>
                <a:cxn ang="0">
                  <a:pos x="connsiteX17825" y="connsiteY17825"/>
                </a:cxn>
                <a:cxn ang="0">
                  <a:pos x="connsiteX17826" y="connsiteY17826"/>
                </a:cxn>
                <a:cxn ang="0">
                  <a:pos x="connsiteX17827" y="connsiteY17827"/>
                </a:cxn>
                <a:cxn ang="0">
                  <a:pos x="connsiteX17828" y="connsiteY17828"/>
                </a:cxn>
                <a:cxn ang="0">
                  <a:pos x="connsiteX17829" y="connsiteY17829"/>
                </a:cxn>
                <a:cxn ang="0">
                  <a:pos x="connsiteX17830" y="connsiteY17830"/>
                </a:cxn>
                <a:cxn ang="0">
                  <a:pos x="connsiteX17831" y="connsiteY17831"/>
                </a:cxn>
                <a:cxn ang="0">
                  <a:pos x="connsiteX17832" y="connsiteY17832"/>
                </a:cxn>
                <a:cxn ang="0">
                  <a:pos x="connsiteX17833" y="connsiteY17833"/>
                </a:cxn>
                <a:cxn ang="0">
                  <a:pos x="connsiteX17834" y="connsiteY17834"/>
                </a:cxn>
                <a:cxn ang="0">
                  <a:pos x="connsiteX17835" y="connsiteY17835"/>
                </a:cxn>
                <a:cxn ang="0">
                  <a:pos x="connsiteX17836" y="connsiteY17836"/>
                </a:cxn>
                <a:cxn ang="0">
                  <a:pos x="connsiteX17837" y="connsiteY17837"/>
                </a:cxn>
                <a:cxn ang="0">
                  <a:pos x="connsiteX17838" y="connsiteY17838"/>
                </a:cxn>
                <a:cxn ang="0">
                  <a:pos x="connsiteX17839" y="connsiteY17839"/>
                </a:cxn>
                <a:cxn ang="0">
                  <a:pos x="connsiteX17840" y="connsiteY17840"/>
                </a:cxn>
                <a:cxn ang="0">
                  <a:pos x="connsiteX17841" y="connsiteY17841"/>
                </a:cxn>
                <a:cxn ang="0">
                  <a:pos x="connsiteX17842" y="connsiteY17842"/>
                </a:cxn>
                <a:cxn ang="0">
                  <a:pos x="connsiteX17843" y="connsiteY17843"/>
                </a:cxn>
                <a:cxn ang="0">
                  <a:pos x="connsiteX17844" y="connsiteY17844"/>
                </a:cxn>
                <a:cxn ang="0">
                  <a:pos x="connsiteX17845" y="connsiteY17845"/>
                </a:cxn>
                <a:cxn ang="0">
                  <a:pos x="connsiteX17846" y="connsiteY17846"/>
                </a:cxn>
                <a:cxn ang="0">
                  <a:pos x="connsiteX17847" y="connsiteY17847"/>
                </a:cxn>
                <a:cxn ang="0">
                  <a:pos x="connsiteX17848" y="connsiteY17848"/>
                </a:cxn>
                <a:cxn ang="0">
                  <a:pos x="connsiteX17849" y="connsiteY17849"/>
                </a:cxn>
                <a:cxn ang="0">
                  <a:pos x="connsiteX17850" y="connsiteY17850"/>
                </a:cxn>
                <a:cxn ang="0">
                  <a:pos x="connsiteX17851" y="connsiteY17851"/>
                </a:cxn>
                <a:cxn ang="0">
                  <a:pos x="connsiteX17852" y="connsiteY17852"/>
                </a:cxn>
                <a:cxn ang="0">
                  <a:pos x="connsiteX17853" y="connsiteY17853"/>
                </a:cxn>
                <a:cxn ang="0">
                  <a:pos x="connsiteX17854" y="connsiteY17854"/>
                </a:cxn>
                <a:cxn ang="0">
                  <a:pos x="connsiteX17855" y="connsiteY17855"/>
                </a:cxn>
                <a:cxn ang="0">
                  <a:pos x="connsiteX17856" y="connsiteY17856"/>
                </a:cxn>
                <a:cxn ang="0">
                  <a:pos x="connsiteX17857" y="connsiteY17857"/>
                </a:cxn>
                <a:cxn ang="0">
                  <a:pos x="connsiteX17858" y="connsiteY17858"/>
                </a:cxn>
                <a:cxn ang="0">
                  <a:pos x="connsiteX17859" y="connsiteY17859"/>
                </a:cxn>
                <a:cxn ang="0">
                  <a:pos x="connsiteX17860" y="connsiteY17860"/>
                </a:cxn>
                <a:cxn ang="0">
                  <a:pos x="connsiteX17861" y="connsiteY17861"/>
                </a:cxn>
                <a:cxn ang="0">
                  <a:pos x="connsiteX17862" y="connsiteY17862"/>
                </a:cxn>
                <a:cxn ang="0">
                  <a:pos x="connsiteX17863" y="connsiteY17863"/>
                </a:cxn>
                <a:cxn ang="0">
                  <a:pos x="connsiteX17864" y="connsiteY17864"/>
                </a:cxn>
                <a:cxn ang="0">
                  <a:pos x="connsiteX17865" y="connsiteY17865"/>
                </a:cxn>
                <a:cxn ang="0">
                  <a:pos x="connsiteX17866" y="connsiteY17866"/>
                </a:cxn>
                <a:cxn ang="0">
                  <a:pos x="connsiteX17867" y="connsiteY17867"/>
                </a:cxn>
                <a:cxn ang="0">
                  <a:pos x="connsiteX17868" y="connsiteY17868"/>
                </a:cxn>
                <a:cxn ang="0">
                  <a:pos x="connsiteX17869" y="connsiteY17869"/>
                </a:cxn>
                <a:cxn ang="0">
                  <a:pos x="connsiteX17870" y="connsiteY17870"/>
                </a:cxn>
                <a:cxn ang="0">
                  <a:pos x="connsiteX17871" y="connsiteY17871"/>
                </a:cxn>
                <a:cxn ang="0">
                  <a:pos x="connsiteX17872" y="connsiteY17872"/>
                </a:cxn>
                <a:cxn ang="0">
                  <a:pos x="connsiteX17873" y="connsiteY17873"/>
                </a:cxn>
                <a:cxn ang="0">
                  <a:pos x="connsiteX17874" y="connsiteY17874"/>
                </a:cxn>
                <a:cxn ang="0">
                  <a:pos x="connsiteX17875" y="connsiteY17875"/>
                </a:cxn>
                <a:cxn ang="0">
                  <a:pos x="connsiteX17876" y="connsiteY17876"/>
                </a:cxn>
                <a:cxn ang="0">
                  <a:pos x="connsiteX17877" y="connsiteY17877"/>
                </a:cxn>
                <a:cxn ang="0">
                  <a:pos x="connsiteX17878" y="connsiteY17878"/>
                </a:cxn>
                <a:cxn ang="0">
                  <a:pos x="connsiteX17879" y="connsiteY17879"/>
                </a:cxn>
                <a:cxn ang="0">
                  <a:pos x="connsiteX17880" y="connsiteY17880"/>
                </a:cxn>
                <a:cxn ang="0">
                  <a:pos x="connsiteX17881" y="connsiteY17881"/>
                </a:cxn>
                <a:cxn ang="0">
                  <a:pos x="connsiteX17882" y="connsiteY17882"/>
                </a:cxn>
                <a:cxn ang="0">
                  <a:pos x="connsiteX17883" y="connsiteY17883"/>
                </a:cxn>
                <a:cxn ang="0">
                  <a:pos x="connsiteX17884" y="connsiteY17884"/>
                </a:cxn>
                <a:cxn ang="0">
                  <a:pos x="connsiteX17885" y="connsiteY17885"/>
                </a:cxn>
                <a:cxn ang="0">
                  <a:pos x="connsiteX17886" y="connsiteY17886"/>
                </a:cxn>
                <a:cxn ang="0">
                  <a:pos x="connsiteX17887" y="connsiteY17887"/>
                </a:cxn>
                <a:cxn ang="0">
                  <a:pos x="connsiteX17888" y="connsiteY17888"/>
                </a:cxn>
                <a:cxn ang="0">
                  <a:pos x="connsiteX17889" y="connsiteY17889"/>
                </a:cxn>
                <a:cxn ang="0">
                  <a:pos x="connsiteX17890" y="connsiteY17890"/>
                </a:cxn>
                <a:cxn ang="0">
                  <a:pos x="connsiteX17891" y="connsiteY17891"/>
                </a:cxn>
                <a:cxn ang="0">
                  <a:pos x="connsiteX17892" y="connsiteY17892"/>
                </a:cxn>
                <a:cxn ang="0">
                  <a:pos x="connsiteX17893" y="connsiteY17893"/>
                </a:cxn>
                <a:cxn ang="0">
                  <a:pos x="connsiteX17894" y="connsiteY17894"/>
                </a:cxn>
                <a:cxn ang="0">
                  <a:pos x="connsiteX17895" y="connsiteY17895"/>
                </a:cxn>
                <a:cxn ang="0">
                  <a:pos x="connsiteX17896" y="connsiteY17896"/>
                </a:cxn>
                <a:cxn ang="0">
                  <a:pos x="connsiteX17897" y="connsiteY17897"/>
                </a:cxn>
                <a:cxn ang="0">
                  <a:pos x="connsiteX17898" y="connsiteY17898"/>
                </a:cxn>
                <a:cxn ang="0">
                  <a:pos x="connsiteX17899" y="connsiteY17899"/>
                </a:cxn>
                <a:cxn ang="0">
                  <a:pos x="connsiteX17900" y="connsiteY17900"/>
                </a:cxn>
                <a:cxn ang="0">
                  <a:pos x="connsiteX17901" y="connsiteY17901"/>
                </a:cxn>
                <a:cxn ang="0">
                  <a:pos x="connsiteX17902" y="connsiteY17902"/>
                </a:cxn>
                <a:cxn ang="0">
                  <a:pos x="connsiteX17903" y="connsiteY17903"/>
                </a:cxn>
                <a:cxn ang="0">
                  <a:pos x="connsiteX17904" y="connsiteY17904"/>
                </a:cxn>
                <a:cxn ang="0">
                  <a:pos x="connsiteX17905" y="connsiteY17905"/>
                </a:cxn>
                <a:cxn ang="0">
                  <a:pos x="connsiteX17906" y="connsiteY17906"/>
                </a:cxn>
                <a:cxn ang="0">
                  <a:pos x="connsiteX17907" y="connsiteY17907"/>
                </a:cxn>
                <a:cxn ang="0">
                  <a:pos x="connsiteX17908" y="connsiteY17908"/>
                </a:cxn>
                <a:cxn ang="0">
                  <a:pos x="connsiteX17909" y="connsiteY17909"/>
                </a:cxn>
                <a:cxn ang="0">
                  <a:pos x="connsiteX17910" y="connsiteY17910"/>
                </a:cxn>
                <a:cxn ang="0">
                  <a:pos x="connsiteX17911" y="connsiteY17911"/>
                </a:cxn>
                <a:cxn ang="0">
                  <a:pos x="connsiteX17912" y="connsiteY17912"/>
                </a:cxn>
                <a:cxn ang="0">
                  <a:pos x="connsiteX17913" y="connsiteY17913"/>
                </a:cxn>
                <a:cxn ang="0">
                  <a:pos x="connsiteX17914" y="connsiteY17914"/>
                </a:cxn>
                <a:cxn ang="0">
                  <a:pos x="connsiteX17915" y="connsiteY17915"/>
                </a:cxn>
                <a:cxn ang="0">
                  <a:pos x="connsiteX17916" y="connsiteY17916"/>
                </a:cxn>
                <a:cxn ang="0">
                  <a:pos x="connsiteX17917" y="connsiteY17917"/>
                </a:cxn>
                <a:cxn ang="0">
                  <a:pos x="connsiteX17918" y="connsiteY17918"/>
                </a:cxn>
                <a:cxn ang="0">
                  <a:pos x="connsiteX17919" y="connsiteY17919"/>
                </a:cxn>
                <a:cxn ang="0">
                  <a:pos x="connsiteX17920" y="connsiteY17920"/>
                </a:cxn>
                <a:cxn ang="0">
                  <a:pos x="connsiteX17921" y="connsiteY17921"/>
                </a:cxn>
                <a:cxn ang="0">
                  <a:pos x="connsiteX17922" y="connsiteY17922"/>
                </a:cxn>
                <a:cxn ang="0">
                  <a:pos x="connsiteX17923" y="connsiteY17923"/>
                </a:cxn>
                <a:cxn ang="0">
                  <a:pos x="connsiteX17924" y="connsiteY17924"/>
                </a:cxn>
                <a:cxn ang="0">
                  <a:pos x="connsiteX17925" y="connsiteY17925"/>
                </a:cxn>
                <a:cxn ang="0">
                  <a:pos x="connsiteX17926" y="connsiteY17926"/>
                </a:cxn>
                <a:cxn ang="0">
                  <a:pos x="connsiteX17927" y="connsiteY17927"/>
                </a:cxn>
                <a:cxn ang="0">
                  <a:pos x="connsiteX17928" y="connsiteY17928"/>
                </a:cxn>
                <a:cxn ang="0">
                  <a:pos x="connsiteX17929" y="connsiteY17929"/>
                </a:cxn>
                <a:cxn ang="0">
                  <a:pos x="connsiteX17930" y="connsiteY17930"/>
                </a:cxn>
                <a:cxn ang="0">
                  <a:pos x="connsiteX17931" y="connsiteY17931"/>
                </a:cxn>
                <a:cxn ang="0">
                  <a:pos x="connsiteX17932" y="connsiteY17932"/>
                </a:cxn>
                <a:cxn ang="0">
                  <a:pos x="connsiteX17933" y="connsiteY17933"/>
                </a:cxn>
                <a:cxn ang="0">
                  <a:pos x="connsiteX17934" y="connsiteY17934"/>
                </a:cxn>
                <a:cxn ang="0">
                  <a:pos x="connsiteX17935" y="connsiteY17935"/>
                </a:cxn>
                <a:cxn ang="0">
                  <a:pos x="connsiteX17936" y="connsiteY17936"/>
                </a:cxn>
                <a:cxn ang="0">
                  <a:pos x="connsiteX17937" y="connsiteY17937"/>
                </a:cxn>
                <a:cxn ang="0">
                  <a:pos x="connsiteX17938" y="connsiteY17938"/>
                </a:cxn>
                <a:cxn ang="0">
                  <a:pos x="connsiteX17939" y="connsiteY17939"/>
                </a:cxn>
                <a:cxn ang="0">
                  <a:pos x="connsiteX17940" y="connsiteY17940"/>
                </a:cxn>
                <a:cxn ang="0">
                  <a:pos x="connsiteX17941" y="connsiteY17941"/>
                </a:cxn>
                <a:cxn ang="0">
                  <a:pos x="connsiteX17942" y="connsiteY17942"/>
                </a:cxn>
                <a:cxn ang="0">
                  <a:pos x="connsiteX17943" y="connsiteY17943"/>
                </a:cxn>
                <a:cxn ang="0">
                  <a:pos x="connsiteX17944" y="connsiteY17944"/>
                </a:cxn>
                <a:cxn ang="0">
                  <a:pos x="connsiteX17945" y="connsiteY17945"/>
                </a:cxn>
                <a:cxn ang="0">
                  <a:pos x="connsiteX17946" y="connsiteY17946"/>
                </a:cxn>
                <a:cxn ang="0">
                  <a:pos x="connsiteX17947" y="connsiteY17947"/>
                </a:cxn>
                <a:cxn ang="0">
                  <a:pos x="connsiteX17948" y="connsiteY17948"/>
                </a:cxn>
                <a:cxn ang="0">
                  <a:pos x="connsiteX17949" y="connsiteY17949"/>
                </a:cxn>
                <a:cxn ang="0">
                  <a:pos x="connsiteX17950" y="connsiteY17950"/>
                </a:cxn>
                <a:cxn ang="0">
                  <a:pos x="connsiteX17951" y="connsiteY17951"/>
                </a:cxn>
                <a:cxn ang="0">
                  <a:pos x="connsiteX17952" y="connsiteY17952"/>
                </a:cxn>
                <a:cxn ang="0">
                  <a:pos x="connsiteX17953" y="connsiteY17953"/>
                </a:cxn>
                <a:cxn ang="0">
                  <a:pos x="connsiteX17954" y="connsiteY17954"/>
                </a:cxn>
                <a:cxn ang="0">
                  <a:pos x="connsiteX17955" y="connsiteY17955"/>
                </a:cxn>
                <a:cxn ang="0">
                  <a:pos x="connsiteX17956" y="connsiteY17956"/>
                </a:cxn>
                <a:cxn ang="0">
                  <a:pos x="connsiteX17957" y="connsiteY17957"/>
                </a:cxn>
                <a:cxn ang="0">
                  <a:pos x="connsiteX17958" y="connsiteY17958"/>
                </a:cxn>
                <a:cxn ang="0">
                  <a:pos x="connsiteX17959" y="connsiteY17959"/>
                </a:cxn>
                <a:cxn ang="0">
                  <a:pos x="connsiteX17960" y="connsiteY17960"/>
                </a:cxn>
                <a:cxn ang="0">
                  <a:pos x="connsiteX17961" y="connsiteY17961"/>
                </a:cxn>
                <a:cxn ang="0">
                  <a:pos x="connsiteX17962" y="connsiteY17962"/>
                </a:cxn>
                <a:cxn ang="0">
                  <a:pos x="connsiteX17963" y="connsiteY17963"/>
                </a:cxn>
                <a:cxn ang="0">
                  <a:pos x="connsiteX17964" y="connsiteY17964"/>
                </a:cxn>
                <a:cxn ang="0">
                  <a:pos x="connsiteX17965" y="connsiteY17965"/>
                </a:cxn>
                <a:cxn ang="0">
                  <a:pos x="connsiteX17966" y="connsiteY17966"/>
                </a:cxn>
                <a:cxn ang="0">
                  <a:pos x="connsiteX17967" y="connsiteY17967"/>
                </a:cxn>
                <a:cxn ang="0">
                  <a:pos x="connsiteX17968" y="connsiteY17968"/>
                </a:cxn>
                <a:cxn ang="0">
                  <a:pos x="connsiteX17969" y="connsiteY17969"/>
                </a:cxn>
                <a:cxn ang="0">
                  <a:pos x="connsiteX17970" y="connsiteY17970"/>
                </a:cxn>
                <a:cxn ang="0">
                  <a:pos x="connsiteX17971" y="connsiteY17971"/>
                </a:cxn>
                <a:cxn ang="0">
                  <a:pos x="connsiteX17972" y="connsiteY17972"/>
                </a:cxn>
                <a:cxn ang="0">
                  <a:pos x="connsiteX17973" y="connsiteY17973"/>
                </a:cxn>
                <a:cxn ang="0">
                  <a:pos x="connsiteX17974" y="connsiteY17974"/>
                </a:cxn>
                <a:cxn ang="0">
                  <a:pos x="connsiteX17975" y="connsiteY17975"/>
                </a:cxn>
                <a:cxn ang="0">
                  <a:pos x="connsiteX17976" y="connsiteY17976"/>
                </a:cxn>
                <a:cxn ang="0">
                  <a:pos x="connsiteX17977" y="connsiteY17977"/>
                </a:cxn>
                <a:cxn ang="0">
                  <a:pos x="connsiteX17978" y="connsiteY17978"/>
                </a:cxn>
                <a:cxn ang="0">
                  <a:pos x="connsiteX17979" y="connsiteY17979"/>
                </a:cxn>
                <a:cxn ang="0">
                  <a:pos x="connsiteX17980" y="connsiteY17980"/>
                </a:cxn>
                <a:cxn ang="0">
                  <a:pos x="connsiteX17981" y="connsiteY17981"/>
                </a:cxn>
                <a:cxn ang="0">
                  <a:pos x="connsiteX17982" y="connsiteY17982"/>
                </a:cxn>
                <a:cxn ang="0">
                  <a:pos x="connsiteX17983" y="connsiteY17983"/>
                </a:cxn>
                <a:cxn ang="0">
                  <a:pos x="connsiteX17984" y="connsiteY17984"/>
                </a:cxn>
                <a:cxn ang="0">
                  <a:pos x="connsiteX17985" y="connsiteY17985"/>
                </a:cxn>
                <a:cxn ang="0">
                  <a:pos x="connsiteX17986" y="connsiteY17986"/>
                </a:cxn>
                <a:cxn ang="0">
                  <a:pos x="connsiteX17987" y="connsiteY17987"/>
                </a:cxn>
                <a:cxn ang="0">
                  <a:pos x="connsiteX17988" y="connsiteY17988"/>
                </a:cxn>
                <a:cxn ang="0">
                  <a:pos x="connsiteX17989" y="connsiteY17989"/>
                </a:cxn>
                <a:cxn ang="0">
                  <a:pos x="connsiteX17990" y="connsiteY17990"/>
                </a:cxn>
                <a:cxn ang="0">
                  <a:pos x="connsiteX17991" y="connsiteY17991"/>
                </a:cxn>
                <a:cxn ang="0">
                  <a:pos x="connsiteX17992" y="connsiteY17992"/>
                </a:cxn>
                <a:cxn ang="0">
                  <a:pos x="connsiteX17993" y="connsiteY17993"/>
                </a:cxn>
                <a:cxn ang="0">
                  <a:pos x="connsiteX17994" y="connsiteY17994"/>
                </a:cxn>
                <a:cxn ang="0">
                  <a:pos x="connsiteX17995" y="connsiteY17995"/>
                </a:cxn>
                <a:cxn ang="0">
                  <a:pos x="connsiteX17996" y="connsiteY17996"/>
                </a:cxn>
                <a:cxn ang="0">
                  <a:pos x="connsiteX17997" y="connsiteY17997"/>
                </a:cxn>
                <a:cxn ang="0">
                  <a:pos x="connsiteX17998" y="connsiteY17998"/>
                </a:cxn>
                <a:cxn ang="0">
                  <a:pos x="connsiteX17999" y="connsiteY17999"/>
                </a:cxn>
                <a:cxn ang="0">
                  <a:pos x="connsiteX18000" y="connsiteY18000"/>
                </a:cxn>
                <a:cxn ang="0">
                  <a:pos x="connsiteX18001" y="connsiteY18001"/>
                </a:cxn>
                <a:cxn ang="0">
                  <a:pos x="connsiteX18002" y="connsiteY18002"/>
                </a:cxn>
                <a:cxn ang="0">
                  <a:pos x="connsiteX18003" y="connsiteY18003"/>
                </a:cxn>
                <a:cxn ang="0">
                  <a:pos x="connsiteX18004" y="connsiteY18004"/>
                </a:cxn>
                <a:cxn ang="0">
                  <a:pos x="connsiteX18005" y="connsiteY18005"/>
                </a:cxn>
                <a:cxn ang="0">
                  <a:pos x="connsiteX18006" y="connsiteY18006"/>
                </a:cxn>
                <a:cxn ang="0">
                  <a:pos x="connsiteX18007" y="connsiteY18007"/>
                </a:cxn>
                <a:cxn ang="0">
                  <a:pos x="connsiteX18008" y="connsiteY18008"/>
                </a:cxn>
                <a:cxn ang="0">
                  <a:pos x="connsiteX18009" y="connsiteY18009"/>
                </a:cxn>
                <a:cxn ang="0">
                  <a:pos x="connsiteX18010" y="connsiteY18010"/>
                </a:cxn>
                <a:cxn ang="0">
                  <a:pos x="connsiteX18011" y="connsiteY18011"/>
                </a:cxn>
                <a:cxn ang="0">
                  <a:pos x="connsiteX18012" y="connsiteY18012"/>
                </a:cxn>
                <a:cxn ang="0">
                  <a:pos x="connsiteX18013" y="connsiteY18013"/>
                </a:cxn>
                <a:cxn ang="0">
                  <a:pos x="connsiteX18014" y="connsiteY18014"/>
                </a:cxn>
                <a:cxn ang="0">
                  <a:pos x="connsiteX18015" y="connsiteY18015"/>
                </a:cxn>
                <a:cxn ang="0">
                  <a:pos x="connsiteX18016" y="connsiteY18016"/>
                </a:cxn>
                <a:cxn ang="0">
                  <a:pos x="connsiteX18017" y="connsiteY18017"/>
                </a:cxn>
                <a:cxn ang="0">
                  <a:pos x="connsiteX18018" y="connsiteY18018"/>
                </a:cxn>
                <a:cxn ang="0">
                  <a:pos x="connsiteX18019" y="connsiteY18019"/>
                </a:cxn>
                <a:cxn ang="0">
                  <a:pos x="connsiteX18020" y="connsiteY18020"/>
                </a:cxn>
                <a:cxn ang="0">
                  <a:pos x="connsiteX18021" y="connsiteY18021"/>
                </a:cxn>
                <a:cxn ang="0">
                  <a:pos x="connsiteX18022" y="connsiteY18022"/>
                </a:cxn>
                <a:cxn ang="0">
                  <a:pos x="connsiteX18023" y="connsiteY18023"/>
                </a:cxn>
                <a:cxn ang="0">
                  <a:pos x="connsiteX18024" y="connsiteY18024"/>
                </a:cxn>
                <a:cxn ang="0">
                  <a:pos x="connsiteX18025" y="connsiteY18025"/>
                </a:cxn>
                <a:cxn ang="0">
                  <a:pos x="connsiteX18026" y="connsiteY18026"/>
                </a:cxn>
                <a:cxn ang="0">
                  <a:pos x="connsiteX18027" y="connsiteY18027"/>
                </a:cxn>
                <a:cxn ang="0">
                  <a:pos x="connsiteX18028" y="connsiteY18028"/>
                </a:cxn>
                <a:cxn ang="0">
                  <a:pos x="connsiteX18029" y="connsiteY18029"/>
                </a:cxn>
                <a:cxn ang="0">
                  <a:pos x="connsiteX18030" y="connsiteY18030"/>
                </a:cxn>
                <a:cxn ang="0">
                  <a:pos x="connsiteX18031" y="connsiteY18031"/>
                </a:cxn>
                <a:cxn ang="0">
                  <a:pos x="connsiteX18032" y="connsiteY18032"/>
                </a:cxn>
                <a:cxn ang="0">
                  <a:pos x="connsiteX18033" y="connsiteY18033"/>
                </a:cxn>
                <a:cxn ang="0">
                  <a:pos x="connsiteX18034" y="connsiteY18034"/>
                </a:cxn>
                <a:cxn ang="0">
                  <a:pos x="connsiteX18035" y="connsiteY18035"/>
                </a:cxn>
                <a:cxn ang="0">
                  <a:pos x="connsiteX18036" y="connsiteY18036"/>
                </a:cxn>
                <a:cxn ang="0">
                  <a:pos x="connsiteX18037" y="connsiteY18037"/>
                </a:cxn>
                <a:cxn ang="0">
                  <a:pos x="connsiteX18038" y="connsiteY18038"/>
                </a:cxn>
                <a:cxn ang="0">
                  <a:pos x="connsiteX18039" y="connsiteY18039"/>
                </a:cxn>
                <a:cxn ang="0">
                  <a:pos x="connsiteX18040" y="connsiteY18040"/>
                </a:cxn>
                <a:cxn ang="0">
                  <a:pos x="connsiteX18041" y="connsiteY18041"/>
                </a:cxn>
                <a:cxn ang="0">
                  <a:pos x="connsiteX18042" y="connsiteY18042"/>
                </a:cxn>
                <a:cxn ang="0">
                  <a:pos x="connsiteX18043" y="connsiteY18043"/>
                </a:cxn>
                <a:cxn ang="0">
                  <a:pos x="connsiteX18044" y="connsiteY18044"/>
                </a:cxn>
                <a:cxn ang="0">
                  <a:pos x="connsiteX18045" y="connsiteY18045"/>
                </a:cxn>
                <a:cxn ang="0">
                  <a:pos x="connsiteX18046" y="connsiteY18046"/>
                </a:cxn>
                <a:cxn ang="0">
                  <a:pos x="connsiteX18047" y="connsiteY18047"/>
                </a:cxn>
                <a:cxn ang="0">
                  <a:pos x="connsiteX18048" y="connsiteY18048"/>
                </a:cxn>
                <a:cxn ang="0">
                  <a:pos x="connsiteX18049" y="connsiteY18049"/>
                </a:cxn>
                <a:cxn ang="0">
                  <a:pos x="connsiteX18050" y="connsiteY18050"/>
                </a:cxn>
                <a:cxn ang="0">
                  <a:pos x="connsiteX18051" y="connsiteY18051"/>
                </a:cxn>
                <a:cxn ang="0">
                  <a:pos x="connsiteX18052" y="connsiteY18052"/>
                </a:cxn>
                <a:cxn ang="0">
                  <a:pos x="connsiteX18053" y="connsiteY18053"/>
                </a:cxn>
                <a:cxn ang="0">
                  <a:pos x="connsiteX18054" y="connsiteY18054"/>
                </a:cxn>
                <a:cxn ang="0">
                  <a:pos x="connsiteX18055" y="connsiteY18055"/>
                </a:cxn>
                <a:cxn ang="0">
                  <a:pos x="connsiteX18056" y="connsiteY18056"/>
                </a:cxn>
                <a:cxn ang="0">
                  <a:pos x="connsiteX18057" y="connsiteY18057"/>
                </a:cxn>
                <a:cxn ang="0">
                  <a:pos x="connsiteX18058" y="connsiteY18058"/>
                </a:cxn>
                <a:cxn ang="0">
                  <a:pos x="connsiteX18059" y="connsiteY18059"/>
                </a:cxn>
                <a:cxn ang="0">
                  <a:pos x="connsiteX18060" y="connsiteY18060"/>
                </a:cxn>
                <a:cxn ang="0">
                  <a:pos x="connsiteX18061" y="connsiteY18061"/>
                </a:cxn>
                <a:cxn ang="0">
                  <a:pos x="connsiteX18062" y="connsiteY18062"/>
                </a:cxn>
                <a:cxn ang="0">
                  <a:pos x="connsiteX18063" y="connsiteY18063"/>
                </a:cxn>
                <a:cxn ang="0">
                  <a:pos x="connsiteX18064" y="connsiteY18064"/>
                </a:cxn>
                <a:cxn ang="0">
                  <a:pos x="connsiteX18065" y="connsiteY18065"/>
                </a:cxn>
                <a:cxn ang="0">
                  <a:pos x="connsiteX18066" y="connsiteY18066"/>
                </a:cxn>
                <a:cxn ang="0">
                  <a:pos x="connsiteX18067" y="connsiteY18067"/>
                </a:cxn>
                <a:cxn ang="0">
                  <a:pos x="connsiteX18068" y="connsiteY18068"/>
                </a:cxn>
                <a:cxn ang="0">
                  <a:pos x="connsiteX18069" y="connsiteY18069"/>
                </a:cxn>
                <a:cxn ang="0">
                  <a:pos x="connsiteX18070" y="connsiteY18070"/>
                </a:cxn>
                <a:cxn ang="0">
                  <a:pos x="connsiteX18071" y="connsiteY18071"/>
                </a:cxn>
                <a:cxn ang="0">
                  <a:pos x="connsiteX18072" y="connsiteY18072"/>
                </a:cxn>
                <a:cxn ang="0">
                  <a:pos x="connsiteX18073" y="connsiteY18073"/>
                </a:cxn>
                <a:cxn ang="0">
                  <a:pos x="connsiteX18074" y="connsiteY18074"/>
                </a:cxn>
                <a:cxn ang="0">
                  <a:pos x="connsiteX18075" y="connsiteY18075"/>
                </a:cxn>
                <a:cxn ang="0">
                  <a:pos x="connsiteX18076" y="connsiteY18076"/>
                </a:cxn>
                <a:cxn ang="0">
                  <a:pos x="connsiteX18077" y="connsiteY18077"/>
                </a:cxn>
                <a:cxn ang="0">
                  <a:pos x="connsiteX18078" y="connsiteY18078"/>
                </a:cxn>
                <a:cxn ang="0">
                  <a:pos x="connsiteX18079" y="connsiteY18079"/>
                </a:cxn>
                <a:cxn ang="0">
                  <a:pos x="connsiteX18080" y="connsiteY18080"/>
                </a:cxn>
                <a:cxn ang="0">
                  <a:pos x="connsiteX18081" y="connsiteY18081"/>
                </a:cxn>
                <a:cxn ang="0">
                  <a:pos x="connsiteX18082" y="connsiteY18082"/>
                </a:cxn>
                <a:cxn ang="0">
                  <a:pos x="connsiteX18083" y="connsiteY18083"/>
                </a:cxn>
                <a:cxn ang="0">
                  <a:pos x="connsiteX18084" y="connsiteY18084"/>
                </a:cxn>
                <a:cxn ang="0">
                  <a:pos x="connsiteX18085" y="connsiteY18085"/>
                </a:cxn>
                <a:cxn ang="0">
                  <a:pos x="connsiteX18086" y="connsiteY18086"/>
                </a:cxn>
                <a:cxn ang="0">
                  <a:pos x="connsiteX18087" y="connsiteY18087"/>
                </a:cxn>
                <a:cxn ang="0">
                  <a:pos x="connsiteX18088" y="connsiteY18088"/>
                </a:cxn>
                <a:cxn ang="0">
                  <a:pos x="connsiteX18089" y="connsiteY18089"/>
                </a:cxn>
                <a:cxn ang="0">
                  <a:pos x="connsiteX18090" y="connsiteY18090"/>
                </a:cxn>
                <a:cxn ang="0">
                  <a:pos x="connsiteX18091" y="connsiteY18091"/>
                </a:cxn>
                <a:cxn ang="0">
                  <a:pos x="connsiteX18092" y="connsiteY18092"/>
                </a:cxn>
                <a:cxn ang="0">
                  <a:pos x="connsiteX18093" y="connsiteY18093"/>
                </a:cxn>
                <a:cxn ang="0">
                  <a:pos x="connsiteX18094" y="connsiteY18094"/>
                </a:cxn>
                <a:cxn ang="0">
                  <a:pos x="connsiteX18095" y="connsiteY18095"/>
                </a:cxn>
                <a:cxn ang="0">
                  <a:pos x="connsiteX18096" y="connsiteY18096"/>
                </a:cxn>
                <a:cxn ang="0">
                  <a:pos x="connsiteX18097" y="connsiteY18097"/>
                </a:cxn>
                <a:cxn ang="0">
                  <a:pos x="connsiteX18098" y="connsiteY18098"/>
                </a:cxn>
                <a:cxn ang="0">
                  <a:pos x="connsiteX18099" y="connsiteY18099"/>
                </a:cxn>
                <a:cxn ang="0">
                  <a:pos x="connsiteX18100" y="connsiteY18100"/>
                </a:cxn>
                <a:cxn ang="0">
                  <a:pos x="connsiteX18101" y="connsiteY18101"/>
                </a:cxn>
                <a:cxn ang="0">
                  <a:pos x="connsiteX18102" y="connsiteY18102"/>
                </a:cxn>
                <a:cxn ang="0">
                  <a:pos x="connsiteX18103" y="connsiteY18103"/>
                </a:cxn>
                <a:cxn ang="0">
                  <a:pos x="connsiteX18104" y="connsiteY18104"/>
                </a:cxn>
                <a:cxn ang="0">
                  <a:pos x="connsiteX18105" y="connsiteY18105"/>
                </a:cxn>
                <a:cxn ang="0">
                  <a:pos x="connsiteX18106" y="connsiteY18106"/>
                </a:cxn>
                <a:cxn ang="0">
                  <a:pos x="connsiteX18107" y="connsiteY18107"/>
                </a:cxn>
                <a:cxn ang="0">
                  <a:pos x="connsiteX18108" y="connsiteY18108"/>
                </a:cxn>
                <a:cxn ang="0">
                  <a:pos x="connsiteX18109" y="connsiteY18109"/>
                </a:cxn>
                <a:cxn ang="0">
                  <a:pos x="connsiteX18110" y="connsiteY18110"/>
                </a:cxn>
                <a:cxn ang="0">
                  <a:pos x="connsiteX18111" y="connsiteY18111"/>
                </a:cxn>
                <a:cxn ang="0">
                  <a:pos x="connsiteX18112" y="connsiteY18112"/>
                </a:cxn>
                <a:cxn ang="0">
                  <a:pos x="connsiteX18113" y="connsiteY18113"/>
                </a:cxn>
                <a:cxn ang="0">
                  <a:pos x="connsiteX18114" y="connsiteY18114"/>
                </a:cxn>
                <a:cxn ang="0">
                  <a:pos x="connsiteX18115" y="connsiteY18115"/>
                </a:cxn>
                <a:cxn ang="0">
                  <a:pos x="connsiteX18116" y="connsiteY18116"/>
                </a:cxn>
                <a:cxn ang="0">
                  <a:pos x="connsiteX18117" y="connsiteY18117"/>
                </a:cxn>
                <a:cxn ang="0">
                  <a:pos x="connsiteX18118" y="connsiteY18118"/>
                </a:cxn>
                <a:cxn ang="0">
                  <a:pos x="connsiteX18119" y="connsiteY18119"/>
                </a:cxn>
                <a:cxn ang="0">
                  <a:pos x="connsiteX18120" y="connsiteY18120"/>
                </a:cxn>
                <a:cxn ang="0">
                  <a:pos x="connsiteX18121" y="connsiteY18121"/>
                </a:cxn>
                <a:cxn ang="0">
                  <a:pos x="connsiteX18122" y="connsiteY18122"/>
                </a:cxn>
                <a:cxn ang="0">
                  <a:pos x="connsiteX18123" y="connsiteY18123"/>
                </a:cxn>
                <a:cxn ang="0">
                  <a:pos x="connsiteX18124" y="connsiteY18124"/>
                </a:cxn>
                <a:cxn ang="0">
                  <a:pos x="connsiteX18125" y="connsiteY18125"/>
                </a:cxn>
                <a:cxn ang="0">
                  <a:pos x="connsiteX18126" y="connsiteY18126"/>
                </a:cxn>
                <a:cxn ang="0">
                  <a:pos x="connsiteX18127" y="connsiteY18127"/>
                </a:cxn>
                <a:cxn ang="0">
                  <a:pos x="connsiteX18128" y="connsiteY18128"/>
                </a:cxn>
                <a:cxn ang="0">
                  <a:pos x="connsiteX18129" y="connsiteY18129"/>
                </a:cxn>
                <a:cxn ang="0">
                  <a:pos x="connsiteX18130" y="connsiteY18130"/>
                </a:cxn>
                <a:cxn ang="0">
                  <a:pos x="connsiteX18131" y="connsiteY18131"/>
                </a:cxn>
                <a:cxn ang="0">
                  <a:pos x="connsiteX18132" y="connsiteY18132"/>
                </a:cxn>
                <a:cxn ang="0">
                  <a:pos x="connsiteX18133" y="connsiteY18133"/>
                </a:cxn>
                <a:cxn ang="0">
                  <a:pos x="connsiteX18134" y="connsiteY18134"/>
                </a:cxn>
                <a:cxn ang="0">
                  <a:pos x="connsiteX18135" y="connsiteY18135"/>
                </a:cxn>
                <a:cxn ang="0">
                  <a:pos x="connsiteX18136" y="connsiteY18136"/>
                </a:cxn>
                <a:cxn ang="0">
                  <a:pos x="connsiteX18137" y="connsiteY18137"/>
                </a:cxn>
                <a:cxn ang="0">
                  <a:pos x="connsiteX18138" y="connsiteY18138"/>
                </a:cxn>
                <a:cxn ang="0">
                  <a:pos x="connsiteX18139" y="connsiteY18139"/>
                </a:cxn>
                <a:cxn ang="0">
                  <a:pos x="connsiteX18140" y="connsiteY18140"/>
                </a:cxn>
                <a:cxn ang="0">
                  <a:pos x="connsiteX18141" y="connsiteY18141"/>
                </a:cxn>
                <a:cxn ang="0">
                  <a:pos x="connsiteX18142" y="connsiteY18142"/>
                </a:cxn>
                <a:cxn ang="0">
                  <a:pos x="connsiteX18143" y="connsiteY18143"/>
                </a:cxn>
                <a:cxn ang="0">
                  <a:pos x="connsiteX18144" y="connsiteY18144"/>
                </a:cxn>
                <a:cxn ang="0">
                  <a:pos x="connsiteX18145" y="connsiteY18145"/>
                </a:cxn>
                <a:cxn ang="0">
                  <a:pos x="connsiteX18146" y="connsiteY18146"/>
                </a:cxn>
                <a:cxn ang="0">
                  <a:pos x="connsiteX18147" y="connsiteY18147"/>
                </a:cxn>
                <a:cxn ang="0">
                  <a:pos x="connsiteX18148" y="connsiteY18148"/>
                </a:cxn>
                <a:cxn ang="0">
                  <a:pos x="connsiteX18149" y="connsiteY18149"/>
                </a:cxn>
                <a:cxn ang="0">
                  <a:pos x="connsiteX18150" y="connsiteY18150"/>
                </a:cxn>
                <a:cxn ang="0">
                  <a:pos x="connsiteX18151" y="connsiteY18151"/>
                </a:cxn>
                <a:cxn ang="0">
                  <a:pos x="connsiteX18152" y="connsiteY18152"/>
                </a:cxn>
                <a:cxn ang="0">
                  <a:pos x="connsiteX18153" y="connsiteY18153"/>
                </a:cxn>
                <a:cxn ang="0">
                  <a:pos x="connsiteX18154" y="connsiteY18154"/>
                </a:cxn>
                <a:cxn ang="0">
                  <a:pos x="connsiteX18155" y="connsiteY18155"/>
                </a:cxn>
                <a:cxn ang="0">
                  <a:pos x="connsiteX18156" y="connsiteY18156"/>
                </a:cxn>
                <a:cxn ang="0">
                  <a:pos x="connsiteX18157" y="connsiteY18157"/>
                </a:cxn>
                <a:cxn ang="0">
                  <a:pos x="connsiteX18158" y="connsiteY18158"/>
                </a:cxn>
                <a:cxn ang="0">
                  <a:pos x="connsiteX18159" y="connsiteY18159"/>
                </a:cxn>
                <a:cxn ang="0">
                  <a:pos x="connsiteX18160" y="connsiteY18160"/>
                </a:cxn>
                <a:cxn ang="0">
                  <a:pos x="connsiteX18161" y="connsiteY18161"/>
                </a:cxn>
                <a:cxn ang="0">
                  <a:pos x="connsiteX18162" y="connsiteY18162"/>
                </a:cxn>
                <a:cxn ang="0">
                  <a:pos x="connsiteX18163" y="connsiteY18163"/>
                </a:cxn>
                <a:cxn ang="0">
                  <a:pos x="connsiteX18164" y="connsiteY18164"/>
                </a:cxn>
                <a:cxn ang="0">
                  <a:pos x="connsiteX18165" y="connsiteY18165"/>
                </a:cxn>
                <a:cxn ang="0">
                  <a:pos x="connsiteX18166" y="connsiteY18166"/>
                </a:cxn>
                <a:cxn ang="0">
                  <a:pos x="connsiteX18167" y="connsiteY18167"/>
                </a:cxn>
                <a:cxn ang="0">
                  <a:pos x="connsiteX18168" y="connsiteY18168"/>
                </a:cxn>
                <a:cxn ang="0">
                  <a:pos x="connsiteX18169" y="connsiteY18169"/>
                </a:cxn>
                <a:cxn ang="0">
                  <a:pos x="connsiteX18170" y="connsiteY18170"/>
                </a:cxn>
                <a:cxn ang="0">
                  <a:pos x="connsiteX18171" y="connsiteY18171"/>
                </a:cxn>
                <a:cxn ang="0">
                  <a:pos x="connsiteX18172" y="connsiteY18172"/>
                </a:cxn>
                <a:cxn ang="0">
                  <a:pos x="connsiteX18173" y="connsiteY18173"/>
                </a:cxn>
                <a:cxn ang="0">
                  <a:pos x="connsiteX18174" y="connsiteY18174"/>
                </a:cxn>
                <a:cxn ang="0">
                  <a:pos x="connsiteX18175" y="connsiteY18175"/>
                </a:cxn>
                <a:cxn ang="0">
                  <a:pos x="connsiteX18176" y="connsiteY18176"/>
                </a:cxn>
                <a:cxn ang="0">
                  <a:pos x="connsiteX18177" y="connsiteY18177"/>
                </a:cxn>
                <a:cxn ang="0">
                  <a:pos x="connsiteX18178" y="connsiteY18178"/>
                </a:cxn>
                <a:cxn ang="0">
                  <a:pos x="connsiteX18179" y="connsiteY18179"/>
                </a:cxn>
                <a:cxn ang="0">
                  <a:pos x="connsiteX18180" y="connsiteY18180"/>
                </a:cxn>
                <a:cxn ang="0">
                  <a:pos x="connsiteX18181" y="connsiteY18181"/>
                </a:cxn>
                <a:cxn ang="0">
                  <a:pos x="connsiteX18182" y="connsiteY18182"/>
                </a:cxn>
                <a:cxn ang="0">
                  <a:pos x="connsiteX18183" y="connsiteY18183"/>
                </a:cxn>
                <a:cxn ang="0">
                  <a:pos x="connsiteX18184" y="connsiteY18184"/>
                </a:cxn>
                <a:cxn ang="0">
                  <a:pos x="connsiteX18185" y="connsiteY18185"/>
                </a:cxn>
                <a:cxn ang="0">
                  <a:pos x="connsiteX18186" y="connsiteY18186"/>
                </a:cxn>
                <a:cxn ang="0">
                  <a:pos x="connsiteX18187" y="connsiteY18187"/>
                </a:cxn>
                <a:cxn ang="0">
                  <a:pos x="connsiteX18188" y="connsiteY18188"/>
                </a:cxn>
                <a:cxn ang="0">
                  <a:pos x="connsiteX18189" y="connsiteY18189"/>
                </a:cxn>
                <a:cxn ang="0">
                  <a:pos x="connsiteX18190" y="connsiteY18190"/>
                </a:cxn>
                <a:cxn ang="0">
                  <a:pos x="connsiteX18191" y="connsiteY18191"/>
                </a:cxn>
                <a:cxn ang="0">
                  <a:pos x="connsiteX18192" y="connsiteY18192"/>
                </a:cxn>
                <a:cxn ang="0">
                  <a:pos x="connsiteX18193" y="connsiteY18193"/>
                </a:cxn>
                <a:cxn ang="0">
                  <a:pos x="connsiteX18194" y="connsiteY18194"/>
                </a:cxn>
                <a:cxn ang="0">
                  <a:pos x="connsiteX18195" y="connsiteY18195"/>
                </a:cxn>
                <a:cxn ang="0">
                  <a:pos x="connsiteX18196" y="connsiteY18196"/>
                </a:cxn>
                <a:cxn ang="0">
                  <a:pos x="connsiteX18197" y="connsiteY18197"/>
                </a:cxn>
                <a:cxn ang="0">
                  <a:pos x="connsiteX18198" y="connsiteY18198"/>
                </a:cxn>
                <a:cxn ang="0">
                  <a:pos x="connsiteX18199" y="connsiteY18199"/>
                </a:cxn>
                <a:cxn ang="0">
                  <a:pos x="connsiteX18200" y="connsiteY18200"/>
                </a:cxn>
                <a:cxn ang="0">
                  <a:pos x="connsiteX18201" y="connsiteY18201"/>
                </a:cxn>
                <a:cxn ang="0">
                  <a:pos x="connsiteX18202" y="connsiteY18202"/>
                </a:cxn>
                <a:cxn ang="0">
                  <a:pos x="connsiteX18203" y="connsiteY18203"/>
                </a:cxn>
                <a:cxn ang="0">
                  <a:pos x="connsiteX18204" y="connsiteY18204"/>
                </a:cxn>
                <a:cxn ang="0">
                  <a:pos x="connsiteX18205" y="connsiteY18205"/>
                </a:cxn>
                <a:cxn ang="0">
                  <a:pos x="connsiteX18206" y="connsiteY18206"/>
                </a:cxn>
                <a:cxn ang="0">
                  <a:pos x="connsiteX18207" y="connsiteY18207"/>
                </a:cxn>
                <a:cxn ang="0">
                  <a:pos x="connsiteX18208" y="connsiteY18208"/>
                </a:cxn>
                <a:cxn ang="0">
                  <a:pos x="connsiteX18209" y="connsiteY18209"/>
                </a:cxn>
                <a:cxn ang="0">
                  <a:pos x="connsiteX18210" y="connsiteY18210"/>
                </a:cxn>
                <a:cxn ang="0">
                  <a:pos x="connsiteX18211" y="connsiteY18211"/>
                </a:cxn>
                <a:cxn ang="0">
                  <a:pos x="connsiteX18212" y="connsiteY18212"/>
                </a:cxn>
                <a:cxn ang="0">
                  <a:pos x="connsiteX18213" y="connsiteY18213"/>
                </a:cxn>
                <a:cxn ang="0">
                  <a:pos x="connsiteX18214" y="connsiteY18214"/>
                </a:cxn>
                <a:cxn ang="0">
                  <a:pos x="connsiteX18215" y="connsiteY18215"/>
                </a:cxn>
                <a:cxn ang="0">
                  <a:pos x="connsiteX18216" y="connsiteY18216"/>
                </a:cxn>
                <a:cxn ang="0">
                  <a:pos x="connsiteX18217" y="connsiteY18217"/>
                </a:cxn>
                <a:cxn ang="0">
                  <a:pos x="connsiteX18218" y="connsiteY18218"/>
                </a:cxn>
                <a:cxn ang="0">
                  <a:pos x="connsiteX18219" y="connsiteY18219"/>
                </a:cxn>
                <a:cxn ang="0">
                  <a:pos x="connsiteX18220" y="connsiteY18220"/>
                </a:cxn>
                <a:cxn ang="0">
                  <a:pos x="connsiteX18221" y="connsiteY18221"/>
                </a:cxn>
                <a:cxn ang="0">
                  <a:pos x="connsiteX18222" y="connsiteY18222"/>
                </a:cxn>
                <a:cxn ang="0">
                  <a:pos x="connsiteX18223" y="connsiteY18223"/>
                </a:cxn>
                <a:cxn ang="0">
                  <a:pos x="connsiteX18224" y="connsiteY18224"/>
                </a:cxn>
                <a:cxn ang="0">
                  <a:pos x="connsiteX18225" y="connsiteY18225"/>
                </a:cxn>
                <a:cxn ang="0">
                  <a:pos x="connsiteX18226" y="connsiteY18226"/>
                </a:cxn>
                <a:cxn ang="0">
                  <a:pos x="connsiteX18227" y="connsiteY18227"/>
                </a:cxn>
                <a:cxn ang="0">
                  <a:pos x="connsiteX18228" y="connsiteY18228"/>
                </a:cxn>
                <a:cxn ang="0">
                  <a:pos x="connsiteX18229" y="connsiteY18229"/>
                </a:cxn>
                <a:cxn ang="0">
                  <a:pos x="connsiteX18230" y="connsiteY18230"/>
                </a:cxn>
                <a:cxn ang="0">
                  <a:pos x="connsiteX18231" y="connsiteY18231"/>
                </a:cxn>
                <a:cxn ang="0">
                  <a:pos x="connsiteX18232" y="connsiteY18232"/>
                </a:cxn>
                <a:cxn ang="0">
                  <a:pos x="connsiteX18233" y="connsiteY18233"/>
                </a:cxn>
                <a:cxn ang="0">
                  <a:pos x="connsiteX18234" y="connsiteY18234"/>
                </a:cxn>
                <a:cxn ang="0">
                  <a:pos x="connsiteX18235" y="connsiteY18235"/>
                </a:cxn>
                <a:cxn ang="0">
                  <a:pos x="connsiteX18236" y="connsiteY18236"/>
                </a:cxn>
                <a:cxn ang="0">
                  <a:pos x="connsiteX18237" y="connsiteY18237"/>
                </a:cxn>
                <a:cxn ang="0">
                  <a:pos x="connsiteX18238" y="connsiteY18238"/>
                </a:cxn>
                <a:cxn ang="0">
                  <a:pos x="connsiteX18239" y="connsiteY18239"/>
                </a:cxn>
                <a:cxn ang="0">
                  <a:pos x="connsiteX18240" y="connsiteY18240"/>
                </a:cxn>
                <a:cxn ang="0">
                  <a:pos x="connsiteX18241" y="connsiteY18241"/>
                </a:cxn>
                <a:cxn ang="0">
                  <a:pos x="connsiteX18242" y="connsiteY18242"/>
                </a:cxn>
                <a:cxn ang="0">
                  <a:pos x="connsiteX18243" y="connsiteY18243"/>
                </a:cxn>
                <a:cxn ang="0">
                  <a:pos x="connsiteX18244" y="connsiteY18244"/>
                </a:cxn>
                <a:cxn ang="0">
                  <a:pos x="connsiteX18245" y="connsiteY18245"/>
                </a:cxn>
                <a:cxn ang="0">
                  <a:pos x="connsiteX18246" y="connsiteY18246"/>
                </a:cxn>
                <a:cxn ang="0">
                  <a:pos x="connsiteX18247" y="connsiteY18247"/>
                </a:cxn>
                <a:cxn ang="0">
                  <a:pos x="connsiteX18248" y="connsiteY18248"/>
                </a:cxn>
                <a:cxn ang="0">
                  <a:pos x="connsiteX18249" y="connsiteY18249"/>
                </a:cxn>
                <a:cxn ang="0">
                  <a:pos x="connsiteX18250" y="connsiteY18250"/>
                </a:cxn>
                <a:cxn ang="0">
                  <a:pos x="connsiteX18251" y="connsiteY18251"/>
                </a:cxn>
                <a:cxn ang="0">
                  <a:pos x="connsiteX18252" y="connsiteY18252"/>
                </a:cxn>
                <a:cxn ang="0">
                  <a:pos x="connsiteX18253" y="connsiteY18253"/>
                </a:cxn>
                <a:cxn ang="0">
                  <a:pos x="connsiteX18254" y="connsiteY18254"/>
                </a:cxn>
                <a:cxn ang="0">
                  <a:pos x="connsiteX18255" y="connsiteY18255"/>
                </a:cxn>
                <a:cxn ang="0">
                  <a:pos x="connsiteX18256" y="connsiteY18256"/>
                </a:cxn>
                <a:cxn ang="0">
                  <a:pos x="connsiteX18257" y="connsiteY18257"/>
                </a:cxn>
                <a:cxn ang="0">
                  <a:pos x="connsiteX18258" y="connsiteY18258"/>
                </a:cxn>
                <a:cxn ang="0">
                  <a:pos x="connsiteX18259" y="connsiteY18259"/>
                </a:cxn>
                <a:cxn ang="0">
                  <a:pos x="connsiteX18260" y="connsiteY18260"/>
                </a:cxn>
                <a:cxn ang="0">
                  <a:pos x="connsiteX18261" y="connsiteY18261"/>
                </a:cxn>
                <a:cxn ang="0">
                  <a:pos x="connsiteX18262" y="connsiteY18262"/>
                </a:cxn>
                <a:cxn ang="0">
                  <a:pos x="connsiteX18263" y="connsiteY18263"/>
                </a:cxn>
                <a:cxn ang="0">
                  <a:pos x="connsiteX18264" y="connsiteY18264"/>
                </a:cxn>
                <a:cxn ang="0">
                  <a:pos x="connsiteX18265" y="connsiteY18265"/>
                </a:cxn>
                <a:cxn ang="0">
                  <a:pos x="connsiteX18266" y="connsiteY18266"/>
                </a:cxn>
                <a:cxn ang="0">
                  <a:pos x="connsiteX18267" y="connsiteY18267"/>
                </a:cxn>
                <a:cxn ang="0">
                  <a:pos x="connsiteX18268" y="connsiteY18268"/>
                </a:cxn>
                <a:cxn ang="0">
                  <a:pos x="connsiteX18269" y="connsiteY18269"/>
                </a:cxn>
                <a:cxn ang="0">
                  <a:pos x="connsiteX18270" y="connsiteY18270"/>
                </a:cxn>
                <a:cxn ang="0">
                  <a:pos x="connsiteX18271" y="connsiteY18271"/>
                </a:cxn>
                <a:cxn ang="0">
                  <a:pos x="connsiteX18272" y="connsiteY18272"/>
                </a:cxn>
                <a:cxn ang="0">
                  <a:pos x="connsiteX18273" y="connsiteY18273"/>
                </a:cxn>
                <a:cxn ang="0">
                  <a:pos x="connsiteX18274" y="connsiteY18274"/>
                </a:cxn>
                <a:cxn ang="0">
                  <a:pos x="connsiteX18275" y="connsiteY18275"/>
                </a:cxn>
                <a:cxn ang="0">
                  <a:pos x="connsiteX18276" y="connsiteY18276"/>
                </a:cxn>
                <a:cxn ang="0">
                  <a:pos x="connsiteX18277" y="connsiteY18277"/>
                </a:cxn>
                <a:cxn ang="0">
                  <a:pos x="connsiteX18278" y="connsiteY18278"/>
                </a:cxn>
                <a:cxn ang="0">
                  <a:pos x="connsiteX18279" y="connsiteY18279"/>
                </a:cxn>
                <a:cxn ang="0">
                  <a:pos x="connsiteX18280" y="connsiteY18280"/>
                </a:cxn>
                <a:cxn ang="0">
                  <a:pos x="connsiteX18281" y="connsiteY18281"/>
                </a:cxn>
                <a:cxn ang="0">
                  <a:pos x="connsiteX18282" y="connsiteY18282"/>
                </a:cxn>
                <a:cxn ang="0">
                  <a:pos x="connsiteX18283" y="connsiteY18283"/>
                </a:cxn>
                <a:cxn ang="0">
                  <a:pos x="connsiteX18284" y="connsiteY18284"/>
                </a:cxn>
                <a:cxn ang="0">
                  <a:pos x="connsiteX18285" y="connsiteY18285"/>
                </a:cxn>
                <a:cxn ang="0">
                  <a:pos x="connsiteX18286" y="connsiteY18286"/>
                </a:cxn>
                <a:cxn ang="0">
                  <a:pos x="connsiteX18287" y="connsiteY18287"/>
                </a:cxn>
                <a:cxn ang="0">
                  <a:pos x="connsiteX18288" y="connsiteY18288"/>
                </a:cxn>
                <a:cxn ang="0">
                  <a:pos x="connsiteX18289" y="connsiteY18289"/>
                </a:cxn>
                <a:cxn ang="0">
                  <a:pos x="connsiteX18290" y="connsiteY18290"/>
                </a:cxn>
                <a:cxn ang="0">
                  <a:pos x="connsiteX18291" y="connsiteY18291"/>
                </a:cxn>
                <a:cxn ang="0">
                  <a:pos x="connsiteX18292" y="connsiteY18292"/>
                </a:cxn>
                <a:cxn ang="0">
                  <a:pos x="connsiteX18293" y="connsiteY18293"/>
                </a:cxn>
                <a:cxn ang="0">
                  <a:pos x="connsiteX18294" y="connsiteY18294"/>
                </a:cxn>
                <a:cxn ang="0">
                  <a:pos x="connsiteX18295" y="connsiteY18295"/>
                </a:cxn>
                <a:cxn ang="0">
                  <a:pos x="connsiteX18296" y="connsiteY18296"/>
                </a:cxn>
                <a:cxn ang="0">
                  <a:pos x="connsiteX18297" y="connsiteY18297"/>
                </a:cxn>
                <a:cxn ang="0">
                  <a:pos x="connsiteX18298" y="connsiteY18298"/>
                </a:cxn>
                <a:cxn ang="0">
                  <a:pos x="connsiteX18299" y="connsiteY18299"/>
                </a:cxn>
                <a:cxn ang="0">
                  <a:pos x="connsiteX18300" y="connsiteY18300"/>
                </a:cxn>
                <a:cxn ang="0">
                  <a:pos x="connsiteX18301" y="connsiteY18301"/>
                </a:cxn>
                <a:cxn ang="0">
                  <a:pos x="connsiteX18302" y="connsiteY18302"/>
                </a:cxn>
                <a:cxn ang="0">
                  <a:pos x="connsiteX18303" y="connsiteY18303"/>
                </a:cxn>
                <a:cxn ang="0">
                  <a:pos x="connsiteX18304" y="connsiteY18304"/>
                </a:cxn>
                <a:cxn ang="0">
                  <a:pos x="connsiteX18305" y="connsiteY18305"/>
                </a:cxn>
                <a:cxn ang="0">
                  <a:pos x="connsiteX18306" y="connsiteY18306"/>
                </a:cxn>
                <a:cxn ang="0">
                  <a:pos x="connsiteX18307" y="connsiteY18307"/>
                </a:cxn>
                <a:cxn ang="0">
                  <a:pos x="connsiteX18308" y="connsiteY18308"/>
                </a:cxn>
                <a:cxn ang="0">
                  <a:pos x="connsiteX18309" y="connsiteY18309"/>
                </a:cxn>
                <a:cxn ang="0">
                  <a:pos x="connsiteX18310" y="connsiteY18310"/>
                </a:cxn>
                <a:cxn ang="0">
                  <a:pos x="connsiteX18311" y="connsiteY18311"/>
                </a:cxn>
                <a:cxn ang="0">
                  <a:pos x="connsiteX18312" y="connsiteY18312"/>
                </a:cxn>
                <a:cxn ang="0">
                  <a:pos x="connsiteX18313" y="connsiteY18313"/>
                </a:cxn>
                <a:cxn ang="0">
                  <a:pos x="connsiteX18314" y="connsiteY18314"/>
                </a:cxn>
                <a:cxn ang="0">
                  <a:pos x="connsiteX18315" y="connsiteY18315"/>
                </a:cxn>
                <a:cxn ang="0">
                  <a:pos x="connsiteX18316" y="connsiteY18316"/>
                </a:cxn>
                <a:cxn ang="0">
                  <a:pos x="connsiteX18317" y="connsiteY18317"/>
                </a:cxn>
                <a:cxn ang="0">
                  <a:pos x="connsiteX18318" y="connsiteY18318"/>
                </a:cxn>
                <a:cxn ang="0">
                  <a:pos x="connsiteX18319" y="connsiteY18319"/>
                </a:cxn>
                <a:cxn ang="0">
                  <a:pos x="connsiteX18320" y="connsiteY18320"/>
                </a:cxn>
                <a:cxn ang="0">
                  <a:pos x="connsiteX18321" y="connsiteY18321"/>
                </a:cxn>
                <a:cxn ang="0">
                  <a:pos x="connsiteX18322" y="connsiteY18322"/>
                </a:cxn>
                <a:cxn ang="0">
                  <a:pos x="connsiteX18323" y="connsiteY18323"/>
                </a:cxn>
                <a:cxn ang="0">
                  <a:pos x="connsiteX18324" y="connsiteY18324"/>
                </a:cxn>
                <a:cxn ang="0">
                  <a:pos x="connsiteX18325" y="connsiteY18325"/>
                </a:cxn>
                <a:cxn ang="0">
                  <a:pos x="connsiteX18326" y="connsiteY18326"/>
                </a:cxn>
                <a:cxn ang="0">
                  <a:pos x="connsiteX18327" y="connsiteY18327"/>
                </a:cxn>
                <a:cxn ang="0">
                  <a:pos x="connsiteX18328" y="connsiteY18328"/>
                </a:cxn>
                <a:cxn ang="0">
                  <a:pos x="connsiteX18329" y="connsiteY18329"/>
                </a:cxn>
                <a:cxn ang="0">
                  <a:pos x="connsiteX18330" y="connsiteY18330"/>
                </a:cxn>
                <a:cxn ang="0">
                  <a:pos x="connsiteX18331" y="connsiteY18331"/>
                </a:cxn>
                <a:cxn ang="0">
                  <a:pos x="connsiteX18332" y="connsiteY18332"/>
                </a:cxn>
                <a:cxn ang="0">
                  <a:pos x="connsiteX18333" y="connsiteY18333"/>
                </a:cxn>
                <a:cxn ang="0">
                  <a:pos x="connsiteX18334" y="connsiteY18334"/>
                </a:cxn>
                <a:cxn ang="0">
                  <a:pos x="connsiteX18335" y="connsiteY18335"/>
                </a:cxn>
                <a:cxn ang="0">
                  <a:pos x="connsiteX18336" y="connsiteY18336"/>
                </a:cxn>
                <a:cxn ang="0">
                  <a:pos x="connsiteX18337" y="connsiteY18337"/>
                </a:cxn>
                <a:cxn ang="0">
                  <a:pos x="connsiteX18338" y="connsiteY18338"/>
                </a:cxn>
                <a:cxn ang="0">
                  <a:pos x="connsiteX18339" y="connsiteY18339"/>
                </a:cxn>
                <a:cxn ang="0">
                  <a:pos x="connsiteX18340" y="connsiteY18340"/>
                </a:cxn>
                <a:cxn ang="0">
                  <a:pos x="connsiteX18341" y="connsiteY18341"/>
                </a:cxn>
                <a:cxn ang="0">
                  <a:pos x="connsiteX18342" y="connsiteY18342"/>
                </a:cxn>
                <a:cxn ang="0">
                  <a:pos x="connsiteX18343" y="connsiteY18343"/>
                </a:cxn>
                <a:cxn ang="0">
                  <a:pos x="connsiteX18344" y="connsiteY18344"/>
                </a:cxn>
                <a:cxn ang="0">
                  <a:pos x="connsiteX18345" y="connsiteY18345"/>
                </a:cxn>
                <a:cxn ang="0">
                  <a:pos x="connsiteX18346" y="connsiteY18346"/>
                </a:cxn>
                <a:cxn ang="0">
                  <a:pos x="connsiteX18347" y="connsiteY18347"/>
                </a:cxn>
                <a:cxn ang="0">
                  <a:pos x="connsiteX18348" y="connsiteY18348"/>
                </a:cxn>
                <a:cxn ang="0">
                  <a:pos x="connsiteX18349" y="connsiteY18349"/>
                </a:cxn>
                <a:cxn ang="0">
                  <a:pos x="connsiteX18350" y="connsiteY18350"/>
                </a:cxn>
                <a:cxn ang="0">
                  <a:pos x="connsiteX18351" y="connsiteY18351"/>
                </a:cxn>
                <a:cxn ang="0">
                  <a:pos x="connsiteX18352" y="connsiteY18352"/>
                </a:cxn>
                <a:cxn ang="0">
                  <a:pos x="connsiteX18353" y="connsiteY18353"/>
                </a:cxn>
                <a:cxn ang="0">
                  <a:pos x="connsiteX18354" y="connsiteY18354"/>
                </a:cxn>
                <a:cxn ang="0">
                  <a:pos x="connsiteX18355" y="connsiteY18355"/>
                </a:cxn>
                <a:cxn ang="0">
                  <a:pos x="connsiteX18356" y="connsiteY18356"/>
                </a:cxn>
                <a:cxn ang="0">
                  <a:pos x="connsiteX18357" y="connsiteY18357"/>
                </a:cxn>
                <a:cxn ang="0">
                  <a:pos x="connsiteX18358" y="connsiteY18358"/>
                </a:cxn>
                <a:cxn ang="0">
                  <a:pos x="connsiteX18359" y="connsiteY18359"/>
                </a:cxn>
                <a:cxn ang="0">
                  <a:pos x="connsiteX18360" y="connsiteY18360"/>
                </a:cxn>
                <a:cxn ang="0">
                  <a:pos x="connsiteX18361" y="connsiteY18361"/>
                </a:cxn>
                <a:cxn ang="0">
                  <a:pos x="connsiteX18362" y="connsiteY18362"/>
                </a:cxn>
                <a:cxn ang="0">
                  <a:pos x="connsiteX18363" y="connsiteY18363"/>
                </a:cxn>
                <a:cxn ang="0">
                  <a:pos x="connsiteX18364" y="connsiteY18364"/>
                </a:cxn>
                <a:cxn ang="0">
                  <a:pos x="connsiteX18365" y="connsiteY18365"/>
                </a:cxn>
                <a:cxn ang="0">
                  <a:pos x="connsiteX18366" y="connsiteY18366"/>
                </a:cxn>
                <a:cxn ang="0">
                  <a:pos x="connsiteX18367" y="connsiteY18367"/>
                </a:cxn>
                <a:cxn ang="0">
                  <a:pos x="connsiteX18368" y="connsiteY18368"/>
                </a:cxn>
                <a:cxn ang="0">
                  <a:pos x="connsiteX18369" y="connsiteY18369"/>
                </a:cxn>
                <a:cxn ang="0">
                  <a:pos x="connsiteX18370" y="connsiteY18370"/>
                </a:cxn>
                <a:cxn ang="0">
                  <a:pos x="connsiteX18371" y="connsiteY18371"/>
                </a:cxn>
                <a:cxn ang="0">
                  <a:pos x="connsiteX18372" y="connsiteY18372"/>
                </a:cxn>
                <a:cxn ang="0">
                  <a:pos x="connsiteX18373" y="connsiteY18373"/>
                </a:cxn>
                <a:cxn ang="0">
                  <a:pos x="connsiteX18374" y="connsiteY18374"/>
                </a:cxn>
                <a:cxn ang="0">
                  <a:pos x="connsiteX18375" y="connsiteY18375"/>
                </a:cxn>
                <a:cxn ang="0">
                  <a:pos x="connsiteX18376" y="connsiteY18376"/>
                </a:cxn>
                <a:cxn ang="0">
                  <a:pos x="connsiteX18377" y="connsiteY18377"/>
                </a:cxn>
                <a:cxn ang="0">
                  <a:pos x="connsiteX18378" y="connsiteY18378"/>
                </a:cxn>
                <a:cxn ang="0">
                  <a:pos x="connsiteX18379" y="connsiteY18379"/>
                </a:cxn>
                <a:cxn ang="0">
                  <a:pos x="connsiteX18380" y="connsiteY18380"/>
                </a:cxn>
                <a:cxn ang="0">
                  <a:pos x="connsiteX18381" y="connsiteY18381"/>
                </a:cxn>
                <a:cxn ang="0">
                  <a:pos x="connsiteX18382" y="connsiteY18382"/>
                </a:cxn>
                <a:cxn ang="0">
                  <a:pos x="connsiteX18383" y="connsiteY18383"/>
                </a:cxn>
                <a:cxn ang="0">
                  <a:pos x="connsiteX18384" y="connsiteY18384"/>
                </a:cxn>
                <a:cxn ang="0">
                  <a:pos x="connsiteX18385" y="connsiteY18385"/>
                </a:cxn>
                <a:cxn ang="0">
                  <a:pos x="connsiteX18386" y="connsiteY18386"/>
                </a:cxn>
                <a:cxn ang="0">
                  <a:pos x="connsiteX18387" y="connsiteY18387"/>
                </a:cxn>
                <a:cxn ang="0">
                  <a:pos x="connsiteX18388" y="connsiteY18388"/>
                </a:cxn>
                <a:cxn ang="0">
                  <a:pos x="connsiteX18389" y="connsiteY18389"/>
                </a:cxn>
                <a:cxn ang="0">
                  <a:pos x="connsiteX18390" y="connsiteY18390"/>
                </a:cxn>
                <a:cxn ang="0">
                  <a:pos x="connsiteX18391" y="connsiteY18391"/>
                </a:cxn>
                <a:cxn ang="0">
                  <a:pos x="connsiteX18392" y="connsiteY18392"/>
                </a:cxn>
                <a:cxn ang="0">
                  <a:pos x="connsiteX18393" y="connsiteY18393"/>
                </a:cxn>
                <a:cxn ang="0">
                  <a:pos x="connsiteX18394" y="connsiteY18394"/>
                </a:cxn>
                <a:cxn ang="0">
                  <a:pos x="connsiteX18395" y="connsiteY18395"/>
                </a:cxn>
                <a:cxn ang="0">
                  <a:pos x="connsiteX18396" y="connsiteY18396"/>
                </a:cxn>
                <a:cxn ang="0">
                  <a:pos x="connsiteX18397" y="connsiteY18397"/>
                </a:cxn>
                <a:cxn ang="0">
                  <a:pos x="connsiteX18398" y="connsiteY18398"/>
                </a:cxn>
                <a:cxn ang="0">
                  <a:pos x="connsiteX18399" y="connsiteY18399"/>
                </a:cxn>
                <a:cxn ang="0">
                  <a:pos x="connsiteX18400" y="connsiteY18400"/>
                </a:cxn>
                <a:cxn ang="0">
                  <a:pos x="connsiteX18401" y="connsiteY18401"/>
                </a:cxn>
                <a:cxn ang="0">
                  <a:pos x="connsiteX18402" y="connsiteY18402"/>
                </a:cxn>
                <a:cxn ang="0">
                  <a:pos x="connsiteX18403" y="connsiteY18403"/>
                </a:cxn>
                <a:cxn ang="0">
                  <a:pos x="connsiteX18404" y="connsiteY18404"/>
                </a:cxn>
                <a:cxn ang="0">
                  <a:pos x="connsiteX18405" y="connsiteY18405"/>
                </a:cxn>
                <a:cxn ang="0">
                  <a:pos x="connsiteX18406" y="connsiteY18406"/>
                </a:cxn>
                <a:cxn ang="0">
                  <a:pos x="connsiteX18407" y="connsiteY18407"/>
                </a:cxn>
                <a:cxn ang="0">
                  <a:pos x="connsiteX18408" y="connsiteY18408"/>
                </a:cxn>
                <a:cxn ang="0">
                  <a:pos x="connsiteX18409" y="connsiteY18409"/>
                </a:cxn>
                <a:cxn ang="0">
                  <a:pos x="connsiteX18410" y="connsiteY18410"/>
                </a:cxn>
                <a:cxn ang="0">
                  <a:pos x="connsiteX18411" y="connsiteY18411"/>
                </a:cxn>
                <a:cxn ang="0">
                  <a:pos x="connsiteX18412" y="connsiteY18412"/>
                </a:cxn>
                <a:cxn ang="0">
                  <a:pos x="connsiteX18413" y="connsiteY18413"/>
                </a:cxn>
                <a:cxn ang="0">
                  <a:pos x="connsiteX18414" y="connsiteY18414"/>
                </a:cxn>
                <a:cxn ang="0">
                  <a:pos x="connsiteX18415" y="connsiteY18415"/>
                </a:cxn>
                <a:cxn ang="0">
                  <a:pos x="connsiteX18416" y="connsiteY18416"/>
                </a:cxn>
                <a:cxn ang="0">
                  <a:pos x="connsiteX18417" y="connsiteY18417"/>
                </a:cxn>
                <a:cxn ang="0">
                  <a:pos x="connsiteX18418" y="connsiteY18418"/>
                </a:cxn>
                <a:cxn ang="0">
                  <a:pos x="connsiteX18419" y="connsiteY18419"/>
                </a:cxn>
                <a:cxn ang="0">
                  <a:pos x="connsiteX18420" y="connsiteY18420"/>
                </a:cxn>
                <a:cxn ang="0">
                  <a:pos x="connsiteX18421" y="connsiteY18421"/>
                </a:cxn>
                <a:cxn ang="0">
                  <a:pos x="connsiteX18422" y="connsiteY18422"/>
                </a:cxn>
                <a:cxn ang="0">
                  <a:pos x="connsiteX18423" y="connsiteY18423"/>
                </a:cxn>
                <a:cxn ang="0">
                  <a:pos x="connsiteX18424" y="connsiteY18424"/>
                </a:cxn>
                <a:cxn ang="0">
                  <a:pos x="connsiteX18425" y="connsiteY18425"/>
                </a:cxn>
                <a:cxn ang="0">
                  <a:pos x="connsiteX18426" y="connsiteY18426"/>
                </a:cxn>
                <a:cxn ang="0">
                  <a:pos x="connsiteX18427" y="connsiteY18427"/>
                </a:cxn>
                <a:cxn ang="0">
                  <a:pos x="connsiteX18428" y="connsiteY18428"/>
                </a:cxn>
                <a:cxn ang="0">
                  <a:pos x="connsiteX18429" y="connsiteY18429"/>
                </a:cxn>
                <a:cxn ang="0">
                  <a:pos x="connsiteX18430" y="connsiteY18430"/>
                </a:cxn>
                <a:cxn ang="0">
                  <a:pos x="connsiteX18431" y="connsiteY18431"/>
                </a:cxn>
                <a:cxn ang="0">
                  <a:pos x="connsiteX18432" y="connsiteY18432"/>
                </a:cxn>
                <a:cxn ang="0">
                  <a:pos x="connsiteX18433" y="connsiteY18433"/>
                </a:cxn>
                <a:cxn ang="0">
                  <a:pos x="connsiteX18434" y="connsiteY18434"/>
                </a:cxn>
                <a:cxn ang="0">
                  <a:pos x="connsiteX18435" y="connsiteY18435"/>
                </a:cxn>
                <a:cxn ang="0">
                  <a:pos x="connsiteX18436" y="connsiteY18436"/>
                </a:cxn>
                <a:cxn ang="0">
                  <a:pos x="connsiteX18437" y="connsiteY18437"/>
                </a:cxn>
                <a:cxn ang="0">
                  <a:pos x="connsiteX18438" y="connsiteY18438"/>
                </a:cxn>
                <a:cxn ang="0">
                  <a:pos x="connsiteX18439" y="connsiteY18439"/>
                </a:cxn>
                <a:cxn ang="0">
                  <a:pos x="connsiteX18440" y="connsiteY18440"/>
                </a:cxn>
                <a:cxn ang="0">
                  <a:pos x="connsiteX18441" y="connsiteY18441"/>
                </a:cxn>
                <a:cxn ang="0">
                  <a:pos x="connsiteX18442" y="connsiteY18442"/>
                </a:cxn>
                <a:cxn ang="0">
                  <a:pos x="connsiteX18443" y="connsiteY18443"/>
                </a:cxn>
                <a:cxn ang="0">
                  <a:pos x="connsiteX18444" y="connsiteY18444"/>
                </a:cxn>
                <a:cxn ang="0">
                  <a:pos x="connsiteX18445" y="connsiteY18445"/>
                </a:cxn>
                <a:cxn ang="0">
                  <a:pos x="connsiteX18446" y="connsiteY18446"/>
                </a:cxn>
                <a:cxn ang="0">
                  <a:pos x="connsiteX18447" y="connsiteY18447"/>
                </a:cxn>
                <a:cxn ang="0">
                  <a:pos x="connsiteX18448" y="connsiteY18448"/>
                </a:cxn>
                <a:cxn ang="0">
                  <a:pos x="connsiteX18449" y="connsiteY18449"/>
                </a:cxn>
                <a:cxn ang="0">
                  <a:pos x="connsiteX18450" y="connsiteY18450"/>
                </a:cxn>
                <a:cxn ang="0">
                  <a:pos x="connsiteX18451" y="connsiteY18451"/>
                </a:cxn>
                <a:cxn ang="0">
                  <a:pos x="connsiteX18452" y="connsiteY18452"/>
                </a:cxn>
                <a:cxn ang="0">
                  <a:pos x="connsiteX18453" y="connsiteY18453"/>
                </a:cxn>
                <a:cxn ang="0">
                  <a:pos x="connsiteX18454" y="connsiteY18454"/>
                </a:cxn>
                <a:cxn ang="0">
                  <a:pos x="connsiteX18455" y="connsiteY18455"/>
                </a:cxn>
                <a:cxn ang="0">
                  <a:pos x="connsiteX18456" y="connsiteY18456"/>
                </a:cxn>
                <a:cxn ang="0">
                  <a:pos x="connsiteX18457" y="connsiteY18457"/>
                </a:cxn>
                <a:cxn ang="0">
                  <a:pos x="connsiteX18458" y="connsiteY18458"/>
                </a:cxn>
                <a:cxn ang="0">
                  <a:pos x="connsiteX18459" y="connsiteY18459"/>
                </a:cxn>
                <a:cxn ang="0">
                  <a:pos x="connsiteX18460" y="connsiteY18460"/>
                </a:cxn>
                <a:cxn ang="0">
                  <a:pos x="connsiteX18461" y="connsiteY18461"/>
                </a:cxn>
                <a:cxn ang="0">
                  <a:pos x="connsiteX18462" y="connsiteY18462"/>
                </a:cxn>
                <a:cxn ang="0">
                  <a:pos x="connsiteX18463" y="connsiteY18463"/>
                </a:cxn>
                <a:cxn ang="0">
                  <a:pos x="connsiteX18464" y="connsiteY18464"/>
                </a:cxn>
                <a:cxn ang="0">
                  <a:pos x="connsiteX18465" y="connsiteY18465"/>
                </a:cxn>
                <a:cxn ang="0">
                  <a:pos x="connsiteX18466" y="connsiteY18466"/>
                </a:cxn>
                <a:cxn ang="0">
                  <a:pos x="connsiteX18467" y="connsiteY18467"/>
                </a:cxn>
                <a:cxn ang="0">
                  <a:pos x="connsiteX18468" y="connsiteY18468"/>
                </a:cxn>
                <a:cxn ang="0">
                  <a:pos x="connsiteX18469" y="connsiteY18469"/>
                </a:cxn>
                <a:cxn ang="0">
                  <a:pos x="connsiteX18470" y="connsiteY18470"/>
                </a:cxn>
                <a:cxn ang="0">
                  <a:pos x="connsiteX18471" y="connsiteY18471"/>
                </a:cxn>
                <a:cxn ang="0">
                  <a:pos x="connsiteX18472" y="connsiteY18472"/>
                </a:cxn>
                <a:cxn ang="0">
                  <a:pos x="connsiteX18473" y="connsiteY18473"/>
                </a:cxn>
                <a:cxn ang="0">
                  <a:pos x="connsiteX18474" y="connsiteY18474"/>
                </a:cxn>
                <a:cxn ang="0">
                  <a:pos x="connsiteX18475" y="connsiteY18475"/>
                </a:cxn>
                <a:cxn ang="0">
                  <a:pos x="connsiteX18476" y="connsiteY18476"/>
                </a:cxn>
                <a:cxn ang="0">
                  <a:pos x="connsiteX18477" y="connsiteY18477"/>
                </a:cxn>
                <a:cxn ang="0">
                  <a:pos x="connsiteX18478" y="connsiteY18478"/>
                </a:cxn>
                <a:cxn ang="0">
                  <a:pos x="connsiteX18479" y="connsiteY18479"/>
                </a:cxn>
                <a:cxn ang="0">
                  <a:pos x="connsiteX18480" y="connsiteY18480"/>
                </a:cxn>
                <a:cxn ang="0">
                  <a:pos x="connsiteX18481" y="connsiteY18481"/>
                </a:cxn>
                <a:cxn ang="0">
                  <a:pos x="connsiteX18482" y="connsiteY18482"/>
                </a:cxn>
                <a:cxn ang="0">
                  <a:pos x="connsiteX18483" y="connsiteY18483"/>
                </a:cxn>
                <a:cxn ang="0">
                  <a:pos x="connsiteX18484" y="connsiteY18484"/>
                </a:cxn>
                <a:cxn ang="0">
                  <a:pos x="connsiteX18485" y="connsiteY18485"/>
                </a:cxn>
                <a:cxn ang="0">
                  <a:pos x="connsiteX18486" y="connsiteY18486"/>
                </a:cxn>
                <a:cxn ang="0">
                  <a:pos x="connsiteX18487" y="connsiteY18487"/>
                </a:cxn>
                <a:cxn ang="0">
                  <a:pos x="connsiteX18488" y="connsiteY18488"/>
                </a:cxn>
                <a:cxn ang="0">
                  <a:pos x="connsiteX18489" y="connsiteY18489"/>
                </a:cxn>
                <a:cxn ang="0">
                  <a:pos x="connsiteX18490" y="connsiteY18490"/>
                </a:cxn>
                <a:cxn ang="0">
                  <a:pos x="connsiteX18491" y="connsiteY18491"/>
                </a:cxn>
                <a:cxn ang="0">
                  <a:pos x="connsiteX18492" y="connsiteY18492"/>
                </a:cxn>
                <a:cxn ang="0">
                  <a:pos x="connsiteX18493" y="connsiteY18493"/>
                </a:cxn>
                <a:cxn ang="0">
                  <a:pos x="connsiteX18494" y="connsiteY18494"/>
                </a:cxn>
                <a:cxn ang="0">
                  <a:pos x="connsiteX18495" y="connsiteY18495"/>
                </a:cxn>
                <a:cxn ang="0">
                  <a:pos x="connsiteX18496" y="connsiteY18496"/>
                </a:cxn>
                <a:cxn ang="0">
                  <a:pos x="connsiteX18497" y="connsiteY18497"/>
                </a:cxn>
                <a:cxn ang="0">
                  <a:pos x="connsiteX18498" y="connsiteY18498"/>
                </a:cxn>
                <a:cxn ang="0">
                  <a:pos x="connsiteX18499" y="connsiteY18499"/>
                </a:cxn>
                <a:cxn ang="0">
                  <a:pos x="connsiteX18500" y="connsiteY18500"/>
                </a:cxn>
                <a:cxn ang="0">
                  <a:pos x="connsiteX18501" y="connsiteY18501"/>
                </a:cxn>
                <a:cxn ang="0">
                  <a:pos x="connsiteX18502" y="connsiteY18502"/>
                </a:cxn>
                <a:cxn ang="0">
                  <a:pos x="connsiteX18503" y="connsiteY18503"/>
                </a:cxn>
                <a:cxn ang="0">
                  <a:pos x="connsiteX18504" y="connsiteY18504"/>
                </a:cxn>
                <a:cxn ang="0">
                  <a:pos x="connsiteX18505" y="connsiteY18505"/>
                </a:cxn>
                <a:cxn ang="0">
                  <a:pos x="connsiteX18506" y="connsiteY18506"/>
                </a:cxn>
                <a:cxn ang="0">
                  <a:pos x="connsiteX18507" y="connsiteY18507"/>
                </a:cxn>
                <a:cxn ang="0">
                  <a:pos x="connsiteX18508" y="connsiteY18508"/>
                </a:cxn>
                <a:cxn ang="0">
                  <a:pos x="connsiteX18509" y="connsiteY18509"/>
                </a:cxn>
                <a:cxn ang="0">
                  <a:pos x="connsiteX18510" y="connsiteY18510"/>
                </a:cxn>
                <a:cxn ang="0">
                  <a:pos x="connsiteX18511" y="connsiteY18511"/>
                </a:cxn>
                <a:cxn ang="0">
                  <a:pos x="connsiteX18512" y="connsiteY18512"/>
                </a:cxn>
                <a:cxn ang="0">
                  <a:pos x="connsiteX18513" y="connsiteY18513"/>
                </a:cxn>
                <a:cxn ang="0">
                  <a:pos x="connsiteX18514" y="connsiteY18514"/>
                </a:cxn>
                <a:cxn ang="0">
                  <a:pos x="connsiteX18515" y="connsiteY18515"/>
                </a:cxn>
                <a:cxn ang="0">
                  <a:pos x="connsiteX18516" y="connsiteY18516"/>
                </a:cxn>
                <a:cxn ang="0">
                  <a:pos x="connsiteX18517" y="connsiteY18517"/>
                </a:cxn>
                <a:cxn ang="0">
                  <a:pos x="connsiteX18518" y="connsiteY18518"/>
                </a:cxn>
                <a:cxn ang="0">
                  <a:pos x="connsiteX18519" y="connsiteY18519"/>
                </a:cxn>
                <a:cxn ang="0">
                  <a:pos x="connsiteX18520" y="connsiteY18520"/>
                </a:cxn>
                <a:cxn ang="0">
                  <a:pos x="connsiteX18521" y="connsiteY18521"/>
                </a:cxn>
                <a:cxn ang="0">
                  <a:pos x="connsiteX18522" y="connsiteY18522"/>
                </a:cxn>
                <a:cxn ang="0">
                  <a:pos x="connsiteX18523" y="connsiteY18523"/>
                </a:cxn>
                <a:cxn ang="0">
                  <a:pos x="connsiteX18524" y="connsiteY18524"/>
                </a:cxn>
                <a:cxn ang="0">
                  <a:pos x="connsiteX18525" y="connsiteY18525"/>
                </a:cxn>
                <a:cxn ang="0">
                  <a:pos x="connsiteX18526" y="connsiteY18526"/>
                </a:cxn>
                <a:cxn ang="0">
                  <a:pos x="connsiteX18527" y="connsiteY18527"/>
                </a:cxn>
                <a:cxn ang="0">
                  <a:pos x="connsiteX18528" y="connsiteY18528"/>
                </a:cxn>
                <a:cxn ang="0">
                  <a:pos x="connsiteX18529" y="connsiteY18529"/>
                </a:cxn>
                <a:cxn ang="0">
                  <a:pos x="connsiteX18530" y="connsiteY18530"/>
                </a:cxn>
                <a:cxn ang="0">
                  <a:pos x="connsiteX18531" y="connsiteY18531"/>
                </a:cxn>
                <a:cxn ang="0">
                  <a:pos x="connsiteX18532" y="connsiteY18532"/>
                </a:cxn>
                <a:cxn ang="0">
                  <a:pos x="connsiteX18533" y="connsiteY18533"/>
                </a:cxn>
                <a:cxn ang="0">
                  <a:pos x="connsiteX18534" y="connsiteY18534"/>
                </a:cxn>
                <a:cxn ang="0">
                  <a:pos x="connsiteX18535" y="connsiteY18535"/>
                </a:cxn>
                <a:cxn ang="0">
                  <a:pos x="connsiteX18536" y="connsiteY18536"/>
                </a:cxn>
                <a:cxn ang="0">
                  <a:pos x="connsiteX18537" y="connsiteY18537"/>
                </a:cxn>
                <a:cxn ang="0">
                  <a:pos x="connsiteX18538" y="connsiteY18538"/>
                </a:cxn>
                <a:cxn ang="0">
                  <a:pos x="connsiteX18539" y="connsiteY18539"/>
                </a:cxn>
                <a:cxn ang="0">
                  <a:pos x="connsiteX18540" y="connsiteY18540"/>
                </a:cxn>
                <a:cxn ang="0">
                  <a:pos x="connsiteX18541" y="connsiteY18541"/>
                </a:cxn>
                <a:cxn ang="0">
                  <a:pos x="connsiteX18542" y="connsiteY18542"/>
                </a:cxn>
                <a:cxn ang="0">
                  <a:pos x="connsiteX18543" y="connsiteY18543"/>
                </a:cxn>
                <a:cxn ang="0">
                  <a:pos x="connsiteX18544" y="connsiteY18544"/>
                </a:cxn>
                <a:cxn ang="0">
                  <a:pos x="connsiteX18545" y="connsiteY18545"/>
                </a:cxn>
                <a:cxn ang="0">
                  <a:pos x="connsiteX18546" y="connsiteY18546"/>
                </a:cxn>
                <a:cxn ang="0">
                  <a:pos x="connsiteX18547" y="connsiteY18547"/>
                </a:cxn>
                <a:cxn ang="0">
                  <a:pos x="connsiteX18548" y="connsiteY18548"/>
                </a:cxn>
                <a:cxn ang="0">
                  <a:pos x="connsiteX18549" y="connsiteY18549"/>
                </a:cxn>
                <a:cxn ang="0">
                  <a:pos x="connsiteX18550" y="connsiteY18550"/>
                </a:cxn>
                <a:cxn ang="0">
                  <a:pos x="connsiteX18551" y="connsiteY18551"/>
                </a:cxn>
                <a:cxn ang="0">
                  <a:pos x="connsiteX18552" y="connsiteY18552"/>
                </a:cxn>
                <a:cxn ang="0">
                  <a:pos x="connsiteX18553" y="connsiteY18553"/>
                </a:cxn>
                <a:cxn ang="0">
                  <a:pos x="connsiteX18554" y="connsiteY18554"/>
                </a:cxn>
                <a:cxn ang="0">
                  <a:pos x="connsiteX18555" y="connsiteY18555"/>
                </a:cxn>
                <a:cxn ang="0">
                  <a:pos x="connsiteX18556" y="connsiteY18556"/>
                </a:cxn>
                <a:cxn ang="0">
                  <a:pos x="connsiteX18557" y="connsiteY18557"/>
                </a:cxn>
                <a:cxn ang="0">
                  <a:pos x="connsiteX18558" y="connsiteY18558"/>
                </a:cxn>
                <a:cxn ang="0">
                  <a:pos x="connsiteX18559" y="connsiteY18559"/>
                </a:cxn>
                <a:cxn ang="0">
                  <a:pos x="connsiteX18560" y="connsiteY18560"/>
                </a:cxn>
                <a:cxn ang="0">
                  <a:pos x="connsiteX18561" y="connsiteY18561"/>
                </a:cxn>
                <a:cxn ang="0">
                  <a:pos x="connsiteX18562" y="connsiteY18562"/>
                </a:cxn>
                <a:cxn ang="0">
                  <a:pos x="connsiteX18563" y="connsiteY18563"/>
                </a:cxn>
                <a:cxn ang="0">
                  <a:pos x="connsiteX18564" y="connsiteY18564"/>
                </a:cxn>
                <a:cxn ang="0">
                  <a:pos x="connsiteX18565" y="connsiteY18565"/>
                </a:cxn>
                <a:cxn ang="0">
                  <a:pos x="connsiteX18566" y="connsiteY18566"/>
                </a:cxn>
                <a:cxn ang="0">
                  <a:pos x="connsiteX18567" y="connsiteY18567"/>
                </a:cxn>
                <a:cxn ang="0">
                  <a:pos x="connsiteX18568" y="connsiteY18568"/>
                </a:cxn>
                <a:cxn ang="0">
                  <a:pos x="connsiteX18569" y="connsiteY18569"/>
                </a:cxn>
                <a:cxn ang="0">
                  <a:pos x="connsiteX18570" y="connsiteY18570"/>
                </a:cxn>
                <a:cxn ang="0">
                  <a:pos x="connsiteX18571" y="connsiteY18571"/>
                </a:cxn>
                <a:cxn ang="0">
                  <a:pos x="connsiteX18572" y="connsiteY18572"/>
                </a:cxn>
                <a:cxn ang="0">
                  <a:pos x="connsiteX18573" y="connsiteY18573"/>
                </a:cxn>
                <a:cxn ang="0">
                  <a:pos x="connsiteX18574" y="connsiteY18574"/>
                </a:cxn>
                <a:cxn ang="0">
                  <a:pos x="connsiteX18575" y="connsiteY18575"/>
                </a:cxn>
                <a:cxn ang="0">
                  <a:pos x="connsiteX18576" y="connsiteY18576"/>
                </a:cxn>
                <a:cxn ang="0">
                  <a:pos x="connsiteX18577" y="connsiteY18577"/>
                </a:cxn>
                <a:cxn ang="0">
                  <a:pos x="connsiteX18578" y="connsiteY18578"/>
                </a:cxn>
                <a:cxn ang="0">
                  <a:pos x="connsiteX18579" y="connsiteY18579"/>
                </a:cxn>
                <a:cxn ang="0">
                  <a:pos x="connsiteX18580" y="connsiteY18580"/>
                </a:cxn>
                <a:cxn ang="0">
                  <a:pos x="connsiteX18581" y="connsiteY18581"/>
                </a:cxn>
                <a:cxn ang="0">
                  <a:pos x="connsiteX18582" y="connsiteY18582"/>
                </a:cxn>
                <a:cxn ang="0">
                  <a:pos x="connsiteX18583" y="connsiteY18583"/>
                </a:cxn>
                <a:cxn ang="0">
                  <a:pos x="connsiteX18584" y="connsiteY18584"/>
                </a:cxn>
                <a:cxn ang="0">
                  <a:pos x="connsiteX18585" y="connsiteY18585"/>
                </a:cxn>
                <a:cxn ang="0">
                  <a:pos x="connsiteX18586" y="connsiteY18586"/>
                </a:cxn>
                <a:cxn ang="0">
                  <a:pos x="connsiteX18587" y="connsiteY18587"/>
                </a:cxn>
                <a:cxn ang="0">
                  <a:pos x="connsiteX18588" y="connsiteY18588"/>
                </a:cxn>
                <a:cxn ang="0">
                  <a:pos x="connsiteX18589" y="connsiteY18589"/>
                </a:cxn>
                <a:cxn ang="0">
                  <a:pos x="connsiteX18590" y="connsiteY18590"/>
                </a:cxn>
                <a:cxn ang="0">
                  <a:pos x="connsiteX18591" y="connsiteY18591"/>
                </a:cxn>
                <a:cxn ang="0">
                  <a:pos x="connsiteX18592" y="connsiteY18592"/>
                </a:cxn>
                <a:cxn ang="0">
                  <a:pos x="connsiteX18593" y="connsiteY18593"/>
                </a:cxn>
                <a:cxn ang="0">
                  <a:pos x="connsiteX18594" y="connsiteY18594"/>
                </a:cxn>
                <a:cxn ang="0">
                  <a:pos x="connsiteX18595" y="connsiteY18595"/>
                </a:cxn>
                <a:cxn ang="0">
                  <a:pos x="connsiteX18596" y="connsiteY18596"/>
                </a:cxn>
                <a:cxn ang="0">
                  <a:pos x="connsiteX18597" y="connsiteY18597"/>
                </a:cxn>
                <a:cxn ang="0">
                  <a:pos x="connsiteX18598" y="connsiteY18598"/>
                </a:cxn>
                <a:cxn ang="0">
                  <a:pos x="connsiteX18599" y="connsiteY18599"/>
                </a:cxn>
                <a:cxn ang="0">
                  <a:pos x="connsiteX18600" y="connsiteY18600"/>
                </a:cxn>
                <a:cxn ang="0">
                  <a:pos x="connsiteX18601" y="connsiteY18601"/>
                </a:cxn>
                <a:cxn ang="0">
                  <a:pos x="connsiteX18602" y="connsiteY18602"/>
                </a:cxn>
                <a:cxn ang="0">
                  <a:pos x="connsiteX18603" y="connsiteY18603"/>
                </a:cxn>
                <a:cxn ang="0">
                  <a:pos x="connsiteX18604" y="connsiteY18604"/>
                </a:cxn>
                <a:cxn ang="0">
                  <a:pos x="connsiteX18605" y="connsiteY18605"/>
                </a:cxn>
                <a:cxn ang="0">
                  <a:pos x="connsiteX18606" y="connsiteY18606"/>
                </a:cxn>
                <a:cxn ang="0">
                  <a:pos x="connsiteX18607" y="connsiteY18607"/>
                </a:cxn>
                <a:cxn ang="0">
                  <a:pos x="connsiteX18608" y="connsiteY18608"/>
                </a:cxn>
                <a:cxn ang="0">
                  <a:pos x="connsiteX18609" y="connsiteY18609"/>
                </a:cxn>
                <a:cxn ang="0">
                  <a:pos x="connsiteX18610" y="connsiteY18610"/>
                </a:cxn>
                <a:cxn ang="0">
                  <a:pos x="connsiteX18611" y="connsiteY18611"/>
                </a:cxn>
                <a:cxn ang="0">
                  <a:pos x="connsiteX18612" y="connsiteY18612"/>
                </a:cxn>
                <a:cxn ang="0">
                  <a:pos x="connsiteX18613" y="connsiteY18613"/>
                </a:cxn>
                <a:cxn ang="0">
                  <a:pos x="connsiteX18614" y="connsiteY18614"/>
                </a:cxn>
                <a:cxn ang="0">
                  <a:pos x="connsiteX18615" y="connsiteY18615"/>
                </a:cxn>
                <a:cxn ang="0">
                  <a:pos x="connsiteX18616" y="connsiteY18616"/>
                </a:cxn>
                <a:cxn ang="0">
                  <a:pos x="connsiteX18617" y="connsiteY18617"/>
                </a:cxn>
                <a:cxn ang="0">
                  <a:pos x="connsiteX18618" y="connsiteY18618"/>
                </a:cxn>
                <a:cxn ang="0">
                  <a:pos x="connsiteX18619" y="connsiteY18619"/>
                </a:cxn>
                <a:cxn ang="0">
                  <a:pos x="connsiteX18620" y="connsiteY18620"/>
                </a:cxn>
                <a:cxn ang="0">
                  <a:pos x="connsiteX18621" y="connsiteY18621"/>
                </a:cxn>
                <a:cxn ang="0">
                  <a:pos x="connsiteX18622" y="connsiteY18622"/>
                </a:cxn>
                <a:cxn ang="0">
                  <a:pos x="connsiteX18623" y="connsiteY18623"/>
                </a:cxn>
                <a:cxn ang="0">
                  <a:pos x="connsiteX18624" y="connsiteY18624"/>
                </a:cxn>
                <a:cxn ang="0">
                  <a:pos x="connsiteX18625" y="connsiteY18625"/>
                </a:cxn>
                <a:cxn ang="0">
                  <a:pos x="connsiteX18626" y="connsiteY18626"/>
                </a:cxn>
                <a:cxn ang="0">
                  <a:pos x="connsiteX18627" y="connsiteY18627"/>
                </a:cxn>
                <a:cxn ang="0">
                  <a:pos x="connsiteX18628" y="connsiteY18628"/>
                </a:cxn>
                <a:cxn ang="0">
                  <a:pos x="connsiteX18629" y="connsiteY18629"/>
                </a:cxn>
                <a:cxn ang="0">
                  <a:pos x="connsiteX18630" y="connsiteY18630"/>
                </a:cxn>
                <a:cxn ang="0">
                  <a:pos x="connsiteX18631" y="connsiteY18631"/>
                </a:cxn>
                <a:cxn ang="0">
                  <a:pos x="connsiteX18632" y="connsiteY18632"/>
                </a:cxn>
                <a:cxn ang="0">
                  <a:pos x="connsiteX18633" y="connsiteY18633"/>
                </a:cxn>
                <a:cxn ang="0">
                  <a:pos x="connsiteX18634" y="connsiteY18634"/>
                </a:cxn>
                <a:cxn ang="0">
                  <a:pos x="connsiteX18635" y="connsiteY18635"/>
                </a:cxn>
                <a:cxn ang="0">
                  <a:pos x="connsiteX18636" y="connsiteY18636"/>
                </a:cxn>
                <a:cxn ang="0">
                  <a:pos x="connsiteX18637" y="connsiteY18637"/>
                </a:cxn>
                <a:cxn ang="0">
                  <a:pos x="connsiteX18638" y="connsiteY18638"/>
                </a:cxn>
                <a:cxn ang="0">
                  <a:pos x="connsiteX18639" y="connsiteY18639"/>
                </a:cxn>
                <a:cxn ang="0">
                  <a:pos x="connsiteX18640" y="connsiteY18640"/>
                </a:cxn>
                <a:cxn ang="0">
                  <a:pos x="connsiteX18641" y="connsiteY18641"/>
                </a:cxn>
                <a:cxn ang="0">
                  <a:pos x="connsiteX18642" y="connsiteY18642"/>
                </a:cxn>
                <a:cxn ang="0">
                  <a:pos x="connsiteX18643" y="connsiteY18643"/>
                </a:cxn>
                <a:cxn ang="0">
                  <a:pos x="connsiteX18644" y="connsiteY18644"/>
                </a:cxn>
                <a:cxn ang="0">
                  <a:pos x="connsiteX18645" y="connsiteY18645"/>
                </a:cxn>
                <a:cxn ang="0">
                  <a:pos x="connsiteX18646" y="connsiteY18646"/>
                </a:cxn>
                <a:cxn ang="0">
                  <a:pos x="connsiteX18647" y="connsiteY18647"/>
                </a:cxn>
                <a:cxn ang="0">
                  <a:pos x="connsiteX18648" y="connsiteY18648"/>
                </a:cxn>
                <a:cxn ang="0">
                  <a:pos x="connsiteX18649" y="connsiteY18649"/>
                </a:cxn>
                <a:cxn ang="0">
                  <a:pos x="connsiteX18650" y="connsiteY18650"/>
                </a:cxn>
                <a:cxn ang="0">
                  <a:pos x="connsiteX18651" y="connsiteY18651"/>
                </a:cxn>
                <a:cxn ang="0">
                  <a:pos x="connsiteX18652" y="connsiteY18652"/>
                </a:cxn>
                <a:cxn ang="0">
                  <a:pos x="connsiteX18653" y="connsiteY18653"/>
                </a:cxn>
                <a:cxn ang="0">
                  <a:pos x="connsiteX18654" y="connsiteY18654"/>
                </a:cxn>
                <a:cxn ang="0">
                  <a:pos x="connsiteX18655" y="connsiteY18655"/>
                </a:cxn>
                <a:cxn ang="0">
                  <a:pos x="connsiteX18656" y="connsiteY18656"/>
                </a:cxn>
                <a:cxn ang="0">
                  <a:pos x="connsiteX18657" y="connsiteY18657"/>
                </a:cxn>
                <a:cxn ang="0">
                  <a:pos x="connsiteX18658" y="connsiteY18658"/>
                </a:cxn>
                <a:cxn ang="0">
                  <a:pos x="connsiteX18659" y="connsiteY18659"/>
                </a:cxn>
                <a:cxn ang="0">
                  <a:pos x="connsiteX18660" y="connsiteY18660"/>
                </a:cxn>
                <a:cxn ang="0">
                  <a:pos x="connsiteX18661" y="connsiteY18661"/>
                </a:cxn>
                <a:cxn ang="0">
                  <a:pos x="connsiteX18662" y="connsiteY18662"/>
                </a:cxn>
                <a:cxn ang="0">
                  <a:pos x="connsiteX18663" y="connsiteY18663"/>
                </a:cxn>
                <a:cxn ang="0">
                  <a:pos x="connsiteX18664" y="connsiteY18664"/>
                </a:cxn>
                <a:cxn ang="0">
                  <a:pos x="connsiteX18665" y="connsiteY18665"/>
                </a:cxn>
                <a:cxn ang="0">
                  <a:pos x="connsiteX18666" y="connsiteY18666"/>
                </a:cxn>
                <a:cxn ang="0">
                  <a:pos x="connsiteX18667" y="connsiteY18667"/>
                </a:cxn>
                <a:cxn ang="0">
                  <a:pos x="connsiteX18668" y="connsiteY18668"/>
                </a:cxn>
                <a:cxn ang="0">
                  <a:pos x="connsiteX18669" y="connsiteY18669"/>
                </a:cxn>
                <a:cxn ang="0">
                  <a:pos x="connsiteX18670" y="connsiteY18670"/>
                </a:cxn>
                <a:cxn ang="0">
                  <a:pos x="connsiteX18671" y="connsiteY18671"/>
                </a:cxn>
                <a:cxn ang="0">
                  <a:pos x="connsiteX18672" y="connsiteY18672"/>
                </a:cxn>
                <a:cxn ang="0">
                  <a:pos x="connsiteX18673" y="connsiteY18673"/>
                </a:cxn>
                <a:cxn ang="0">
                  <a:pos x="connsiteX18674" y="connsiteY18674"/>
                </a:cxn>
                <a:cxn ang="0">
                  <a:pos x="connsiteX18675" y="connsiteY18675"/>
                </a:cxn>
                <a:cxn ang="0">
                  <a:pos x="connsiteX18676" y="connsiteY18676"/>
                </a:cxn>
                <a:cxn ang="0">
                  <a:pos x="connsiteX18677" y="connsiteY18677"/>
                </a:cxn>
                <a:cxn ang="0">
                  <a:pos x="connsiteX18678" y="connsiteY18678"/>
                </a:cxn>
                <a:cxn ang="0">
                  <a:pos x="connsiteX18679" y="connsiteY18679"/>
                </a:cxn>
                <a:cxn ang="0">
                  <a:pos x="connsiteX18680" y="connsiteY18680"/>
                </a:cxn>
                <a:cxn ang="0">
                  <a:pos x="connsiteX18681" y="connsiteY18681"/>
                </a:cxn>
                <a:cxn ang="0">
                  <a:pos x="connsiteX18682" y="connsiteY18682"/>
                </a:cxn>
                <a:cxn ang="0">
                  <a:pos x="connsiteX18683" y="connsiteY18683"/>
                </a:cxn>
                <a:cxn ang="0">
                  <a:pos x="connsiteX18684" y="connsiteY18684"/>
                </a:cxn>
                <a:cxn ang="0">
                  <a:pos x="connsiteX18685" y="connsiteY18685"/>
                </a:cxn>
                <a:cxn ang="0">
                  <a:pos x="connsiteX18686" y="connsiteY18686"/>
                </a:cxn>
                <a:cxn ang="0">
                  <a:pos x="connsiteX18687" y="connsiteY18687"/>
                </a:cxn>
                <a:cxn ang="0">
                  <a:pos x="connsiteX18688" y="connsiteY18688"/>
                </a:cxn>
                <a:cxn ang="0">
                  <a:pos x="connsiteX18689" y="connsiteY18689"/>
                </a:cxn>
                <a:cxn ang="0">
                  <a:pos x="connsiteX18690" y="connsiteY18690"/>
                </a:cxn>
                <a:cxn ang="0">
                  <a:pos x="connsiteX18691" y="connsiteY18691"/>
                </a:cxn>
                <a:cxn ang="0">
                  <a:pos x="connsiteX18692" y="connsiteY18692"/>
                </a:cxn>
                <a:cxn ang="0">
                  <a:pos x="connsiteX18693" y="connsiteY18693"/>
                </a:cxn>
                <a:cxn ang="0">
                  <a:pos x="connsiteX18694" y="connsiteY18694"/>
                </a:cxn>
                <a:cxn ang="0">
                  <a:pos x="connsiteX18695" y="connsiteY18695"/>
                </a:cxn>
                <a:cxn ang="0">
                  <a:pos x="connsiteX18696" y="connsiteY18696"/>
                </a:cxn>
                <a:cxn ang="0">
                  <a:pos x="connsiteX18697" y="connsiteY18697"/>
                </a:cxn>
                <a:cxn ang="0">
                  <a:pos x="connsiteX18698" y="connsiteY18698"/>
                </a:cxn>
                <a:cxn ang="0">
                  <a:pos x="connsiteX18699" y="connsiteY18699"/>
                </a:cxn>
                <a:cxn ang="0">
                  <a:pos x="connsiteX18700" y="connsiteY18700"/>
                </a:cxn>
                <a:cxn ang="0">
                  <a:pos x="connsiteX18701" y="connsiteY18701"/>
                </a:cxn>
                <a:cxn ang="0">
                  <a:pos x="connsiteX18702" y="connsiteY18702"/>
                </a:cxn>
                <a:cxn ang="0">
                  <a:pos x="connsiteX18703" y="connsiteY18703"/>
                </a:cxn>
                <a:cxn ang="0">
                  <a:pos x="connsiteX18704" y="connsiteY18704"/>
                </a:cxn>
                <a:cxn ang="0">
                  <a:pos x="connsiteX18705" y="connsiteY18705"/>
                </a:cxn>
                <a:cxn ang="0">
                  <a:pos x="connsiteX18706" y="connsiteY18706"/>
                </a:cxn>
                <a:cxn ang="0">
                  <a:pos x="connsiteX18707" y="connsiteY18707"/>
                </a:cxn>
                <a:cxn ang="0">
                  <a:pos x="connsiteX18708" y="connsiteY18708"/>
                </a:cxn>
                <a:cxn ang="0">
                  <a:pos x="connsiteX18709" y="connsiteY18709"/>
                </a:cxn>
                <a:cxn ang="0">
                  <a:pos x="connsiteX18710" y="connsiteY18710"/>
                </a:cxn>
                <a:cxn ang="0">
                  <a:pos x="connsiteX18711" y="connsiteY18711"/>
                </a:cxn>
                <a:cxn ang="0">
                  <a:pos x="connsiteX18712" y="connsiteY18712"/>
                </a:cxn>
                <a:cxn ang="0">
                  <a:pos x="connsiteX18713" y="connsiteY18713"/>
                </a:cxn>
                <a:cxn ang="0">
                  <a:pos x="connsiteX18714" y="connsiteY18714"/>
                </a:cxn>
                <a:cxn ang="0">
                  <a:pos x="connsiteX18715" y="connsiteY18715"/>
                </a:cxn>
                <a:cxn ang="0">
                  <a:pos x="connsiteX18716" y="connsiteY18716"/>
                </a:cxn>
                <a:cxn ang="0">
                  <a:pos x="connsiteX18717" y="connsiteY18717"/>
                </a:cxn>
                <a:cxn ang="0">
                  <a:pos x="connsiteX18718" y="connsiteY18718"/>
                </a:cxn>
                <a:cxn ang="0">
                  <a:pos x="connsiteX18719" y="connsiteY18719"/>
                </a:cxn>
                <a:cxn ang="0">
                  <a:pos x="connsiteX18720" y="connsiteY18720"/>
                </a:cxn>
                <a:cxn ang="0">
                  <a:pos x="connsiteX18721" y="connsiteY18721"/>
                </a:cxn>
                <a:cxn ang="0">
                  <a:pos x="connsiteX18722" y="connsiteY18722"/>
                </a:cxn>
                <a:cxn ang="0">
                  <a:pos x="connsiteX18723" y="connsiteY18723"/>
                </a:cxn>
                <a:cxn ang="0">
                  <a:pos x="connsiteX18724" y="connsiteY18724"/>
                </a:cxn>
                <a:cxn ang="0">
                  <a:pos x="connsiteX18725" y="connsiteY18725"/>
                </a:cxn>
                <a:cxn ang="0">
                  <a:pos x="connsiteX18726" y="connsiteY18726"/>
                </a:cxn>
                <a:cxn ang="0">
                  <a:pos x="connsiteX18727" y="connsiteY18727"/>
                </a:cxn>
                <a:cxn ang="0">
                  <a:pos x="connsiteX18728" y="connsiteY18728"/>
                </a:cxn>
                <a:cxn ang="0">
                  <a:pos x="connsiteX18729" y="connsiteY18729"/>
                </a:cxn>
                <a:cxn ang="0">
                  <a:pos x="connsiteX18730" y="connsiteY18730"/>
                </a:cxn>
                <a:cxn ang="0">
                  <a:pos x="connsiteX18731" y="connsiteY18731"/>
                </a:cxn>
                <a:cxn ang="0">
                  <a:pos x="connsiteX18732" y="connsiteY18732"/>
                </a:cxn>
                <a:cxn ang="0">
                  <a:pos x="connsiteX18733" y="connsiteY18733"/>
                </a:cxn>
                <a:cxn ang="0">
                  <a:pos x="connsiteX18734" y="connsiteY18734"/>
                </a:cxn>
                <a:cxn ang="0">
                  <a:pos x="connsiteX18735" y="connsiteY18735"/>
                </a:cxn>
                <a:cxn ang="0">
                  <a:pos x="connsiteX18736" y="connsiteY18736"/>
                </a:cxn>
                <a:cxn ang="0">
                  <a:pos x="connsiteX18737" y="connsiteY18737"/>
                </a:cxn>
                <a:cxn ang="0">
                  <a:pos x="connsiteX18738" y="connsiteY18738"/>
                </a:cxn>
                <a:cxn ang="0">
                  <a:pos x="connsiteX18739" y="connsiteY18739"/>
                </a:cxn>
                <a:cxn ang="0">
                  <a:pos x="connsiteX18740" y="connsiteY18740"/>
                </a:cxn>
                <a:cxn ang="0">
                  <a:pos x="connsiteX18741" y="connsiteY18741"/>
                </a:cxn>
                <a:cxn ang="0">
                  <a:pos x="connsiteX18742" y="connsiteY18742"/>
                </a:cxn>
                <a:cxn ang="0">
                  <a:pos x="connsiteX18743" y="connsiteY18743"/>
                </a:cxn>
                <a:cxn ang="0">
                  <a:pos x="connsiteX18744" y="connsiteY18744"/>
                </a:cxn>
                <a:cxn ang="0">
                  <a:pos x="connsiteX18745" y="connsiteY18745"/>
                </a:cxn>
                <a:cxn ang="0">
                  <a:pos x="connsiteX18746" y="connsiteY18746"/>
                </a:cxn>
                <a:cxn ang="0">
                  <a:pos x="connsiteX18747" y="connsiteY18747"/>
                </a:cxn>
                <a:cxn ang="0">
                  <a:pos x="connsiteX18748" y="connsiteY18748"/>
                </a:cxn>
                <a:cxn ang="0">
                  <a:pos x="connsiteX18749" y="connsiteY18749"/>
                </a:cxn>
                <a:cxn ang="0">
                  <a:pos x="connsiteX18750" y="connsiteY18750"/>
                </a:cxn>
                <a:cxn ang="0">
                  <a:pos x="connsiteX18751" y="connsiteY18751"/>
                </a:cxn>
                <a:cxn ang="0">
                  <a:pos x="connsiteX18752" y="connsiteY18752"/>
                </a:cxn>
                <a:cxn ang="0">
                  <a:pos x="connsiteX18753" y="connsiteY18753"/>
                </a:cxn>
                <a:cxn ang="0">
                  <a:pos x="connsiteX18754" y="connsiteY18754"/>
                </a:cxn>
                <a:cxn ang="0">
                  <a:pos x="connsiteX18755" y="connsiteY18755"/>
                </a:cxn>
                <a:cxn ang="0">
                  <a:pos x="connsiteX18756" y="connsiteY18756"/>
                </a:cxn>
                <a:cxn ang="0">
                  <a:pos x="connsiteX18757" y="connsiteY18757"/>
                </a:cxn>
                <a:cxn ang="0">
                  <a:pos x="connsiteX18758" y="connsiteY18758"/>
                </a:cxn>
                <a:cxn ang="0">
                  <a:pos x="connsiteX18759" y="connsiteY18759"/>
                </a:cxn>
                <a:cxn ang="0">
                  <a:pos x="connsiteX18760" y="connsiteY18760"/>
                </a:cxn>
                <a:cxn ang="0">
                  <a:pos x="connsiteX18761" y="connsiteY18761"/>
                </a:cxn>
                <a:cxn ang="0">
                  <a:pos x="connsiteX18762" y="connsiteY18762"/>
                </a:cxn>
                <a:cxn ang="0">
                  <a:pos x="connsiteX18763" y="connsiteY18763"/>
                </a:cxn>
                <a:cxn ang="0">
                  <a:pos x="connsiteX18764" y="connsiteY18764"/>
                </a:cxn>
                <a:cxn ang="0">
                  <a:pos x="connsiteX18765" y="connsiteY18765"/>
                </a:cxn>
                <a:cxn ang="0">
                  <a:pos x="connsiteX18766" y="connsiteY18766"/>
                </a:cxn>
                <a:cxn ang="0">
                  <a:pos x="connsiteX18767" y="connsiteY18767"/>
                </a:cxn>
                <a:cxn ang="0">
                  <a:pos x="connsiteX18768" y="connsiteY18768"/>
                </a:cxn>
                <a:cxn ang="0">
                  <a:pos x="connsiteX18769" y="connsiteY18769"/>
                </a:cxn>
                <a:cxn ang="0">
                  <a:pos x="connsiteX18770" y="connsiteY18770"/>
                </a:cxn>
                <a:cxn ang="0">
                  <a:pos x="connsiteX18771" y="connsiteY18771"/>
                </a:cxn>
                <a:cxn ang="0">
                  <a:pos x="connsiteX18772" y="connsiteY18772"/>
                </a:cxn>
                <a:cxn ang="0">
                  <a:pos x="connsiteX18773" y="connsiteY18773"/>
                </a:cxn>
                <a:cxn ang="0">
                  <a:pos x="connsiteX18774" y="connsiteY18774"/>
                </a:cxn>
                <a:cxn ang="0">
                  <a:pos x="connsiteX18775" y="connsiteY18775"/>
                </a:cxn>
                <a:cxn ang="0">
                  <a:pos x="connsiteX18776" y="connsiteY18776"/>
                </a:cxn>
                <a:cxn ang="0">
                  <a:pos x="connsiteX18777" y="connsiteY18777"/>
                </a:cxn>
                <a:cxn ang="0">
                  <a:pos x="connsiteX18778" y="connsiteY18778"/>
                </a:cxn>
                <a:cxn ang="0">
                  <a:pos x="connsiteX18779" y="connsiteY18779"/>
                </a:cxn>
                <a:cxn ang="0">
                  <a:pos x="connsiteX18780" y="connsiteY18780"/>
                </a:cxn>
                <a:cxn ang="0">
                  <a:pos x="connsiteX18781" y="connsiteY18781"/>
                </a:cxn>
                <a:cxn ang="0">
                  <a:pos x="connsiteX18782" y="connsiteY18782"/>
                </a:cxn>
                <a:cxn ang="0">
                  <a:pos x="connsiteX18783" y="connsiteY18783"/>
                </a:cxn>
                <a:cxn ang="0">
                  <a:pos x="connsiteX18784" y="connsiteY18784"/>
                </a:cxn>
                <a:cxn ang="0">
                  <a:pos x="connsiteX18785" y="connsiteY18785"/>
                </a:cxn>
                <a:cxn ang="0">
                  <a:pos x="connsiteX18786" y="connsiteY18786"/>
                </a:cxn>
                <a:cxn ang="0">
                  <a:pos x="connsiteX18787" y="connsiteY18787"/>
                </a:cxn>
                <a:cxn ang="0">
                  <a:pos x="connsiteX18788" y="connsiteY18788"/>
                </a:cxn>
                <a:cxn ang="0">
                  <a:pos x="connsiteX18789" y="connsiteY18789"/>
                </a:cxn>
                <a:cxn ang="0">
                  <a:pos x="connsiteX18790" y="connsiteY18790"/>
                </a:cxn>
                <a:cxn ang="0">
                  <a:pos x="connsiteX18791" y="connsiteY18791"/>
                </a:cxn>
                <a:cxn ang="0">
                  <a:pos x="connsiteX18792" y="connsiteY18792"/>
                </a:cxn>
                <a:cxn ang="0">
                  <a:pos x="connsiteX18793" y="connsiteY18793"/>
                </a:cxn>
                <a:cxn ang="0">
                  <a:pos x="connsiteX18794" y="connsiteY18794"/>
                </a:cxn>
                <a:cxn ang="0">
                  <a:pos x="connsiteX18795" y="connsiteY18795"/>
                </a:cxn>
                <a:cxn ang="0">
                  <a:pos x="connsiteX18796" y="connsiteY18796"/>
                </a:cxn>
                <a:cxn ang="0">
                  <a:pos x="connsiteX18797" y="connsiteY18797"/>
                </a:cxn>
                <a:cxn ang="0">
                  <a:pos x="connsiteX18798" y="connsiteY18798"/>
                </a:cxn>
                <a:cxn ang="0">
                  <a:pos x="connsiteX18799" y="connsiteY18799"/>
                </a:cxn>
                <a:cxn ang="0">
                  <a:pos x="connsiteX18800" y="connsiteY18800"/>
                </a:cxn>
                <a:cxn ang="0">
                  <a:pos x="connsiteX18801" y="connsiteY18801"/>
                </a:cxn>
                <a:cxn ang="0">
                  <a:pos x="connsiteX18802" y="connsiteY18802"/>
                </a:cxn>
                <a:cxn ang="0">
                  <a:pos x="connsiteX18803" y="connsiteY18803"/>
                </a:cxn>
                <a:cxn ang="0">
                  <a:pos x="connsiteX18804" y="connsiteY18804"/>
                </a:cxn>
                <a:cxn ang="0">
                  <a:pos x="connsiteX18805" y="connsiteY18805"/>
                </a:cxn>
                <a:cxn ang="0">
                  <a:pos x="connsiteX18806" y="connsiteY18806"/>
                </a:cxn>
                <a:cxn ang="0">
                  <a:pos x="connsiteX18807" y="connsiteY18807"/>
                </a:cxn>
                <a:cxn ang="0">
                  <a:pos x="connsiteX18808" y="connsiteY18808"/>
                </a:cxn>
                <a:cxn ang="0">
                  <a:pos x="connsiteX18809" y="connsiteY18809"/>
                </a:cxn>
                <a:cxn ang="0">
                  <a:pos x="connsiteX18810" y="connsiteY18810"/>
                </a:cxn>
                <a:cxn ang="0">
                  <a:pos x="connsiteX18811" y="connsiteY18811"/>
                </a:cxn>
                <a:cxn ang="0">
                  <a:pos x="connsiteX18812" y="connsiteY18812"/>
                </a:cxn>
                <a:cxn ang="0">
                  <a:pos x="connsiteX18813" y="connsiteY18813"/>
                </a:cxn>
                <a:cxn ang="0">
                  <a:pos x="connsiteX18814" y="connsiteY18814"/>
                </a:cxn>
                <a:cxn ang="0">
                  <a:pos x="connsiteX18815" y="connsiteY18815"/>
                </a:cxn>
                <a:cxn ang="0">
                  <a:pos x="connsiteX18816" y="connsiteY18816"/>
                </a:cxn>
                <a:cxn ang="0">
                  <a:pos x="connsiteX18817" y="connsiteY18817"/>
                </a:cxn>
                <a:cxn ang="0">
                  <a:pos x="connsiteX18818" y="connsiteY18818"/>
                </a:cxn>
                <a:cxn ang="0">
                  <a:pos x="connsiteX18819" y="connsiteY18819"/>
                </a:cxn>
                <a:cxn ang="0">
                  <a:pos x="connsiteX18820" y="connsiteY18820"/>
                </a:cxn>
                <a:cxn ang="0">
                  <a:pos x="connsiteX18821" y="connsiteY18821"/>
                </a:cxn>
                <a:cxn ang="0">
                  <a:pos x="connsiteX18822" y="connsiteY18822"/>
                </a:cxn>
                <a:cxn ang="0">
                  <a:pos x="connsiteX18823" y="connsiteY18823"/>
                </a:cxn>
                <a:cxn ang="0">
                  <a:pos x="connsiteX18824" y="connsiteY18824"/>
                </a:cxn>
                <a:cxn ang="0">
                  <a:pos x="connsiteX18825" y="connsiteY18825"/>
                </a:cxn>
                <a:cxn ang="0">
                  <a:pos x="connsiteX18826" y="connsiteY18826"/>
                </a:cxn>
                <a:cxn ang="0">
                  <a:pos x="connsiteX18827" y="connsiteY18827"/>
                </a:cxn>
                <a:cxn ang="0">
                  <a:pos x="connsiteX18828" y="connsiteY18828"/>
                </a:cxn>
                <a:cxn ang="0">
                  <a:pos x="connsiteX18829" y="connsiteY18829"/>
                </a:cxn>
                <a:cxn ang="0">
                  <a:pos x="connsiteX18830" y="connsiteY18830"/>
                </a:cxn>
                <a:cxn ang="0">
                  <a:pos x="connsiteX18831" y="connsiteY18831"/>
                </a:cxn>
                <a:cxn ang="0">
                  <a:pos x="connsiteX18832" y="connsiteY18832"/>
                </a:cxn>
                <a:cxn ang="0">
                  <a:pos x="connsiteX18833" y="connsiteY18833"/>
                </a:cxn>
                <a:cxn ang="0">
                  <a:pos x="connsiteX18834" y="connsiteY18834"/>
                </a:cxn>
                <a:cxn ang="0">
                  <a:pos x="connsiteX18835" y="connsiteY18835"/>
                </a:cxn>
                <a:cxn ang="0">
                  <a:pos x="connsiteX18836" y="connsiteY18836"/>
                </a:cxn>
                <a:cxn ang="0">
                  <a:pos x="connsiteX18837" y="connsiteY18837"/>
                </a:cxn>
                <a:cxn ang="0">
                  <a:pos x="connsiteX18838" y="connsiteY18838"/>
                </a:cxn>
                <a:cxn ang="0">
                  <a:pos x="connsiteX18839" y="connsiteY18839"/>
                </a:cxn>
                <a:cxn ang="0">
                  <a:pos x="connsiteX18840" y="connsiteY18840"/>
                </a:cxn>
                <a:cxn ang="0">
                  <a:pos x="connsiteX18841" y="connsiteY18841"/>
                </a:cxn>
                <a:cxn ang="0">
                  <a:pos x="connsiteX18842" y="connsiteY18842"/>
                </a:cxn>
                <a:cxn ang="0">
                  <a:pos x="connsiteX18843" y="connsiteY18843"/>
                </a:cxn>
                <a:cxn ang="0">
                  <a:pos x="connsiteX18844" y="connsiteY18844"/>
                </a:cxn>
                <a:cxn ang="0">
                  <a:pos x="connsiteX18845" y="connsiteY18845"/>
                </a:cxn>
                <a:cxn ang="0">
                  <a:pos x="connsiteX18846" y="connsiteY18846"/>
                </a:cxn>
                <a:cxn ang="0">
                  <a:pos x="connsiteX18847" y="connsiteY18847"/>
                </a:cxn>
                <a:cxn ang="0">
                  <a:pos x="connsiteX18848" y="connsiteY18848"/>
                </a:cxn>
                <a:cxn ang="0">
                  <a:pos x="connsiteX18849" y="connsiteY18849"/>
                </a:cxn>
                <a:cxn ang="0">
                  <a:pos x="connsiteX18850" y="connsiteY18850"/>
                </a:cxn>
                <a:cxn ang="0">
                  <a:pos x="connsiteX18851" y="connsiteY18851"/>
                </a:cxn>
                <a:cxn ang="0">
                  <a:pos x="connsiteX18852" y="connsiteY18852"/>
                </a:cxn>
                <a:cxn ang="0">
                  <a:pos x="connsiteX18853" y="connsiteY18853"/>
                </a:cxn>
                <a:cxn ang="0">
                  <a:pos x="connsiteX18854" y="connsiteY18854"/>
                </a:cxn>
                <a:cxn ang="0">
                  <a:pos x="connsiteX18855" y="connsiteY18855"/>
                </a:cxn>
                <a:cxn ang="0">
                  <a:pos x="connsiteX18856" y="connsiteY18856"/>
                </a:cxn>
                <a:cxn ang="0">
                  <a:pos x="connsiteX18857" y="connsiteY18857"/>
                </a:cxn>
                <a:cxn ang="0">
                  <a:pos x="connsiteX18858" y="connsiteY18858"/>
                </a:cxn>
                <a:cxn ang="0">
                  <a:pos x="connsiteX18859" y="connsiteY18859"/>
                </a:cxn>
                <a:cxn ang="0">
                  <a:pos x="connsiteX18860" y="connsiteY18860"/>
                </a:cxn>
                <a:cxn ang="0">
                  <a:pos x="connsiteX18861" y="connsiteY18861"/>
                </a:cxn>
                <a:cxn ang="0">
                  <a:pos x="connsiteX18862" y="connsiteY18862"/>
                </a:cxn>
                <a:cxn ang="0">
                  <a:pos x="connsiteX18863" y="connsiteY18863"/>
                </a:cxn>
                <a:cxn ang="0">
                  <a:pos x="connsiteX18864" y="connsiteY18864"/>
                </a:cxn>
                <a:cxn ang="0">
                  <a:pos x="connsiteX18865" y="connsiteY18865"/>
                </a:cxn>
                <a:cxn ang="0">
                  <a:pos x="connsiteX18866" y="connsiteY18866"/>
                </a:cxn>
                <a:cxn ang="0">
                  <a:pos x="connsiteX18867" y="connsiteY18867"/>
                </a:cxn>
                <a:cxn ang="0">
                  <a:pos x="connsiteX18868" y="connsiteY18868"/>
                </a:cxn>
                <a:cxn ang="0">
                  <a:pos x="connsiteX18869" y="connsiteY18869"/>
                </a:cxn>
                <a:cxn ang="0">
                  <a:pos x="connsiteX18870" y="connsiteY18870"/>
                </a:cxn>
                <a:cxn ang="0">
                  <a:pos x="connsiteX18871" y="connsiteY18871"/>
                </a:cxn>
                <a:cxn ang="0">
                  <a:pos x="connsiteX18872" y="connsiteY18872"/>
                </a:cxn>
                <a:cxn ang="0">
                  <a:pos x="connsiteX18873" y="connsiteY18873"/>
                </a:cxn>
                <a:cxn ang="0">
                  <a:pos x="connsiteX18874" y="connsiteY18874"/>
                </a:cxn>
                <a:cxn ang="0">
                  <a:pos x="connsiteX18875" y="connsiteY18875"/>
                </a:cxn>
                <a:cxn ang="0">
                  <a:pos x="connsiteX18876" y="connsiteY18876"/>
                </a:cxn>
                <a:cxn ang="0">
                  <a:pos x="connsiteX18877" y="connsiteY18877"/>
                </a:cxn>
                <a:cxn ang="0">
                  <a:pos x="connsiteX18878" y="connsiteY18878"/>
                </a:cxn>
                <a:cxn ang="0">
                  <a:pos x="connsiteX18879" y="connsiteY18879"/>
                </a:cxn>
                <a:cxn ang="0">
                  <a:pos x="connsiteX18880" y="connsiteY18880"/>
                </a:cxn>
                <a:cxn ang="0">
                  <a:pos x="connsiteX18881" y="connsiteY18881"/>
                </a:cxn>
                <a:cxn ang="0">
                  <a:pos x="connsiteX18882" y="connsiteY18882"/>
                </a:cxn>
                <a:cxn ang="0">
                  <a:pos x="connsiteX18883" y="connsiteY18883"/>
                </a:cxn>
                <a:cxn ang="0">
                  <a:pos x="connsiteX18884" y="connsiteY18884"/>
                </a:cxn>
                <a:cxn ang="0">
                  <a:pos x="connsiteX18885" y="connsiteY18885"/>
                </a:cxn>
                <a:cxn ang="0">
                  <a:pos x="connsiteX18886" y="connsiteY18886"/>
                </a:cxn>
                <a:cxn ang="0">
                  <a:pos x="connsiteX18887" y="connsiteY18887"/>
                </a:cxn>
                <a:cxn ang="0">
                  <a:pos x="connsiteX18888" y="connsiteY18888"/>
                </a:cxn>
                <a:cxn ang="0">
                  <a:pos x="connsiteX18889" y="connsiteY18889"/>
                </a:cxn>
                <a:cxn ang="0">
                  <a:pos x="connsiteX18890" y="connsiteY18890"/>
                </a:cxn>
                <a:cxn ang="0">
                  <a:pos x="connsiteX18891" y="connsiteY18891"/>
                </a:cxn>
                <a:cxn ang="0">
                  <a:pos x="connsiteX18892" y="connsiteY18892"/>
                </a:cxn>
                <a:cxn ang="0">
                  <a:pos x="connsiteX18893" y="connsiteY18893"/>
                </a:cxn>
                <a:cxn ang="0">
                  <a:pos x="connsiteX18894" y="connsiteY18894"/>
                </a:cxn>
                <a:cxn ang="0">
                  <a:pos x="connsiteX18895" y="connsiteY18895"/>
                </a:cxn>
                <a:cxn ang="0">
                  <a:pos x="connsiteX18896" y="connsiteY18896"/>
                </a:cxn>
                <a:cxn ang="0">
                  <a:pos x="connsiteX18897" y="connsiteY18897"/>
                </a:cxn>
                <a:cxn ang="0">
                  <a:pos x="connsiteX18898" y="connsiteY18898"/>
                </a:cxn>
                <a:cxn ang="0">
                  <a:pos x="connsiteX18899" y="connsiteY18899"/>
                </a:cxn>
                <a:cxn ang="0">
                  <a:pos x="connsiteX18900" y="connsiteY18900"/>
                </a:cxn>
                <a:cxn ang="0">
                  <a:pos x="connsiteX18901" y="connsiteY18901"/>
                </a:cxn>
                <a:cxn ang="0">
                  <a:pos x="connsiteX18902" y="connsiteY18902"/>
                </a:cxn>
                <a:cxn ang="0">
                  <a:pos x="connsiteX18903" y="connsiteY18903"/>
                </a:cxn>
                <a:cxn ang="0">
                  <a:pos x="connsiteX18904" y="connsiteY18904"/>
                </a:cxn>
                <a:cxn ang="0">
                  <a:pos x="connsiteX18905" y="connsiteY18905"/>
                </a:cxn>
                <a:cxn ang="0">
                  <a:pos x="connsiteX18906" y="connsiteY18906"/>
                </a:cxn>
                <a:cxn ang="0">
                  <a:pos x="connsiteX18907" y="connsiteY18907"/>
                </a:cxn>
                <a:cxn ang="0">
                  <a:pos x="connsiteX18908" y="connsiteY18908"/>
                </a:cxn>
                <a:cxn ang="0">
                  <a:pos x="connsiteX18909" y="connsiteY18909"/>
                </a:cxn>
                <a:cxn ang="0">
                  <a:pos x="connsiteX18910" y="connsiteY18910"/>
                </a:cxn>
                <a:cxn ang="0">
                  <a:pos x="connsiteX18911" y="connsiteY18911"/>
                </a:cxn>
                <a:cxn ang="0">
                  <a:pos x="connsiteX18912" y="connsiteY18912"/>
                </a:cxn>
                <a:cxn ang="0">
                  <a:pos x="connsiteX18913" y="connsiteY18913"/>
                </a:cxn>
                <a:cxn ang="0">
                  <a:pos x="connsiteX18914" y="connsiteY18914"/>
                </a:cxn>
                <a:cxn ang="0">
                  <a:pos x="connsiteX18915" y="connsiteY18915"/>
                </a:cxn>
                <a:cxn ang="0">
                  <a:pos x="connsiteX18916" y="connsiteY18916"/>
                </a:cxn>
                <a:cxn ang="0">
                  <a:pos x="connsiteX18917" y="connsiteY18917"/>
                </a:cxn>
                <a:cxn ang="0">
                  <a:pos x="connsiteX18918" y="connsiteY18918"/>
                </a:cxn>
                <a:cxn ang="0">
                  <a:pos x="connsiteX18919" y="connsiteY18919"/>
                </a:cxn>
                <a:cxn ang="0">
                  <a:pos x="connsiteX18920" y="connsiteY18920"/>
                </a:cxn>
                <a:cxn ang="0">
                  <a:pos x="connsiteX18921" y="connsiteY18921"/>
                </a:cxn>
                <a:cxn ang="0">
                  <a:pos x="connsiteX18922" y="connsiteY18922"/>
                </a:cxn>
                <a:cxn ang="0">
                  <a:pos x="connsiteX18923" y="connsiteY18923"/>
                </a:cxn>
                <a:cxn ang="0">
                  <a:pos x="connsiteX18924" y="connsiteY18924"/>
                </a:cxn>
                <a:cxn ang="0">
                  <a:pos x="connsiteX18925" y="connsiteY18925"/>
                </a:cxn>
                <a:cxn ang="0">
                  <a:pos x="connsiteX18926" y="connsiteY18926"/>
                </a:cxn>
                <a:cxn ang="0">
                  <a:pos x="connsiteX18927" y="connsiteY18927"/>
                </a:cxn>
                <a:cxn ang="0">
                  <a:pos x="connsiteX18928" y="connsiteY18928"/>
                </a:cxn>
                <a:cxn ang="0">
                  <a:pos x="connsiteX18929" y="connsiteY18929"/>
                </a:cxn>
                <a:cxn ang="0">
                  <a:pos x="connsiteX18930" y="connsiteY18930"/>
                </a:cxn>
                <a:cxn ang="0">
                  <a:pos x="connsiteX18931" y="connsiteY18931"/>
                </a:cxn>
                <a:cxn ang="0">
                  <a:pos x="connsiteX18932" y="connsiteY18932"/>
                </a:cxn>
                <a:cxn ang="0">
                  <a:pos x="connsiteX18933" y="connsiteY18933"/>
                </a:cxn>
                <a:cxn ang="0">
                  <a:pos x="connsiteX18934" y="connsiteY18934"/>
                </a:cxn>
                <a:cxn ang="0">
                  <a:pos x="connsiteX18935" y="connsiteY18935"/>
                </a:cxn>
                <a:cxn ang="0">
                  <a:pos x="connsiteX18936" y="connsiteY18936"/>
                </a:cxn>
                <a:cxn ang="0">
                  <a:pos x="connsiteX18937" y="connsiteY18937"/>
                </a:cxn>
                <a:cxn ang="0">
                  <a:pos x="connsiteX18938" y="connsiteY18938"/>
                </a:cxn>
                <a:cxn ang="0">
                  <a:pos x="connsiteX18939" y="connsiteY18939"/>
                </a:cxn>
                <a:cxn ang="0">
                  <a:pos x="connsiteX18940" y="connsiteY18940"/>
                </a:cxn>
                <a:cxn ang="0">
                  <a:pos x="connsiteX18941" y="connsiteY18941"/>
                </a:cxn>
                <a:cxn ang="0">
                  <a:pos x="connsiteX18942" y="connsiteY18942"/>
                </a:cxn>
                <a:cxn ang="0">
                  <a:pos x="connsiteX18943" y="connsiteY18943"/>
                </a:cxn>
                <a:cxn ang="0">
                  <a:pos x="connsiteX18944" y="connsiteY18944"/>
                </a:cxn>
                <a:cxn ang="0">
                  <a:pos x="connsiteX18945" y="connsiteY18945"/>
                </a:cxn>
                <a:cxn ang="0">
                  <a:pos x="connsiteX18946" y="connsiteY18946"/>
                </a:cxn>
                <a:cxn ang="0">
                  <a:pos x="connsiteX18947" y="connsiteY18947"/>
                </a:cxn>
                <a:cxn ang="0">
                  <a:pos x="connsiteX18948" y="connsiteY18948"/>
                </a:cxn>
                <a:cxn ang="0">
                  <a:pos x="connsiteX18949" y="connsiteY18949"/>
                </a:cxn>
                <a:cxn ang="0">
                  <a:pos x="connsiteX18950" y="connsiteY18950"/>
                </a:cxn>
                <a:cxn ang="0">
                  <a:pos x="connsiteX18951" y="connsiteY18951"/>
                </a:cxn>
                <a:cxn ang="0">
                  <a:pos x="connsiteX18952" y="connsiteY18952"/>
                </a:cxn>
                <a:cxn ang="0">
                  <a:pos x="connsiteX18953" y="connsiteY18953"/>
                </a:cxn>
                <a:cxn ang="0">
                  <a:pos x="connsiteX18954" y="connsiteY18954"/>
                </a:cxn>
                <a:cxn ang="0">
                  <a:pos x="connsiteX18955" y="connsiteY18955"/>
                </a:cxn>
                <a:cxn ang="0">
                  <a:pos x="connsiteX18956" y="connsiteY18956"/>
                </a:cxn>
                <a:cxn ang="0">
                  <a:pos x="connsiteX18957" y="connsiteY18957"/>
                </a:cxn>
                <a:cxn ang="0">
                  <a:pos x="connsiteX18958" y="connsiteY18958"/>
                </a:cxn>
                <a:cxn ang="0">
                  <a:pos x="connsiteX18959" y="connsiteY18959"/>
                </a:cxn>
                <a:cxn ang="0">
                  <a:pos x="connsiteX18960" y="connsiteY18960"/>
                </a:cxn>
                <a:cxn ang="0">
                  <a:pos x="connsiteX18961" y="connsiteY18961"/>
                </a:cxn>
                <a:cxn ang="0">
                  <a:pos x="connsiteX18962" y="connsiteY18962"/>
                </a:cxn>
                <a:cxn ang="0">
                  <a:pos x="connsiteX18963" y="connsiteY18963"/>
                </a:cxn>
                <a:cxn ang="0">
                  <a:pos x="connsiteX18964" y="connsiteY18964"/>
                </a:cxn>
                <a:cxn ang="0">
                  <a:pos x="connsiteX18965" y="connsiteY18965"/>
                </a:cxn>
                <a:cxn ang="0">
                  <a:pos x="connsiteX18966" y="connsiteY18966"/>
                </a:cxn>
                <a:cxn ang="0">
                  <a:pos x="connsiteX18967" y="connsiteY18967"/>
                </a:cxn>
                <a:cxn ang="0">
                  <a:pos x="connsiteX18968" y="connsiteY18968"/>
                </a:cxn>
                <a:cxn ang="0">
                  <a:pos x="connsiteX18969" y="connsiteY18969"/>
                </a:cxn>
                <a:cxn ang="0">
                  <a:pos x="connsiteX18970" y="connsiteY18970"/>
                </a:cxn>
                <a:cxn ang="0">
                  <a:pos x="connsiteX18971" y="connsiteY18971"/>
                </a:cxn>
                <a:cxn ang="0">
                  <a:pos x="connsiteX18972" y="connsiteY18972"/>
                </a:cxn>
                <a:cxn ang="0">
                  <a:pos x="connsiteX18973" y="connsiteY18973"/>
                </a:cxn>
                <a:cxn ang="0">
                  <a:pos x="connsiteX18974" y="connsiteY18974"/>
                </a:cxn>
                <a:cxn ang="0">
                  <a:pos x="connsiteX18975" y="connsiteY18975"/>
                </a:cxn>
                <a:cxn ang="0">
                  <a:pos x="connsiteX18976" y="connsiteY18976"/>
                </a:cxn>
                <a:cxn ang="0">
                  <a:pos x="connsiteX18977" y="connsiteY18977"/>
                </a:cxn>
                <a:cxn ang="0">
                  <a:pos x="connsiteX18978" y="connsiteY18978"/>
                </a:cxn>
                <a:cxn ang="0">
                  <a:pos x="connsiteX18979" y="connsiteY18979"/>
                </a:cxn>
                <a:cxn ang="0">
                  <a:pos x="connsiteX18980" y="connsiteY18980"/>
                </a:cxn>
                <a:cxn ang="0">
                  <a:pos x="connsiteX18981" y="connsiteY18981"/>
                </a:cxn>
                <a:cxn ang="0">
                  <a:pos x="connsiteX18982" y="connsiteY18982"/>
                </a:cxn>
                <a:cxn ang="0">
                  <a:pos x="connsiteX18983" y="connsiteY18983"/>
                </a:cxn>
                <a:cxn ang="0">
                  <a:pos x="connsiteX18984" y="connsiteY18984"/>
                </a:cxn>
                <a:cxn ang="0">
                  <a:pos x="connsiteX18985" y="connsiteY18985"/>
                </a:cxn>
                <a:cxn ang="0">
                  <a:pos x="connsiteX18986" y="connsiteY18986"/>
                </a:cxn>
                <a:cxn ang="0">
                  <a:pos x="connsiteX18987" y="connsiteY18987"/>
                </a:cxn>
                <a:cxn ang="0">
                  <a:pos x="connsiteX18988" y="connsiteY18988"/>
                </a:cxn>
                <a:cxn ang="0">
                  <a:pos x="connsiteX18989" y="connsiteY18989"/>
                </a:cxn>
                <a:cxn ang="0">
                  <a:pos x="connsiteX18990" y="connsiteY18990"/>
                </a:cxn>
                <a:cxn ang="0">
                  <a:pos x="connsiteX18991" y="connsiteY18991"/>
                </a:cxn>
                <a:cxn ang="0">
                  <a:pos x="connsiteX18992" y="connsiteY18992"/>
                </a:cxn>
                <a:cxn ang="0">
                  <a:pos x="connsiteX18993" y="connsiteY18993"/>
                </a:cxn>
                <a:cxn ang="0">
                  <a:pos x="connsiteX18994" y="connsiteY18994"/>
                </a:cxn>
                <a:cxn ang="0">
                  <a:pos x="connsiteX18995" y="connsiteY18995"/>
                </a:cxn>
                <a:cxn ang="0">
                  <a:pos x="connsiteX18996" y="connsiteY18996"/>
                </a:cxn>
                <a:cxn ang="0">
                  <a:pos x="connsiteX18997" y="connsiteY18997"/>
                </a:cxn>
                <a:cxn ang="0">
                  <a:pos x="connsiteX18998" y="connsiteY18998"/>
                </a:cxn>
                <a:cxn ang="0">
                  <a:pos x="connsiteX18999" y="connsiteY18999"/>
                </a:cxn>
                <a:cxn ang="0">
                  <a:pos x="connsiteX19000" y="connsiteY19000"/>
                </a:cxn>
                <a:cxn ang="0">
                  <a:pos x="connsiteX19001" y="connsiteY19001"/>
                </a:cxn>
                <a:cxn ang="0">
                  <a:pos x="connsiteX19002" y="connsiteY19002"/>
                </a:cxn>
                <a:cxn ang="0">
                  <a:pos x="connsiteX19003" y="connsiteY19003"/>
                </a:cxn>
                <a:cxn ang="0">
                  <a:pos x="connsiteX19004" y="connsiteY19004"/>
                </a:cxn>
                <a:cxn ang="0">
                  <a:pos x="connsiteX19005" y="connsiteY19005"/>
                </a:cxn>
                <a:cxn ang="0">
                  <a:pos x="connsiteX19006" y="connsiteY19006"/>
                </a:cxn>
                <a:cxn ang="0">
                  <a:pos x="connsiteX19007" y="connsiteY19007"/>
                </a:cxn>
                <a:cxn ang="0">
                  <a:pos x="connsiteX19008" y="connsiteY19008"/>
                </a:cxn>
                <a:cxn ang="0">
                  <a:pos x="connsiteX19009" y="connsiteY19009"/>
                </a:cxn>
                <a:cxn ang="0">
                  <a:pos x="connsiteX19010" y="connsiteY19010"/>
                </a:cxn>
                <a:cxn ang="0">
                  <a:pos x="connsiteX19011" y="connsiteY19011"/>
                </a:cxn>
                <a:cxn ang="0">
                  <a:pos x="connsiteX19012" y="connsiteY19012"/>
                </a:cxn>
                <a:cxn ang="0">
                  <a:pos x="connsiteX19013" y="connsiteY19013"/>
                </a:cxn>
                <a:cxn ang="0">
                  <a:pos x="connsiteX19014" y="connsiteY19014"/>
                </a:cxn>
                <a:cxn ang="0">
                  <a:pos x="connsiteX19015" y="connsiteY19015"/>
                </a:cxn>
                <a:cxn ang="0">
                  <a:pos x="connsiteX19016" y="connsiteY19016"/>
                </a:cxn>
                <a:cxn ang="0">
                  <a:pos x="connsiteX19017" y="connsiteY19017"/>
                </a:cxn>
                <a:cxn ang="0">
                  <a:pos x="connsiteX19018" y="connsiteY19018"/>
                </a:cxn>
                <a:cxn ang="0">
                  <a:pos x="connsiteX19019" y="connsiteY19019"/>
                </a:cxn>
                <a:cxn ang="0">
                  <a:pos x="connsiteX19020" y="connsiteY19020"/>
                </a:cxn>
                <a:cxn ang="0">
                  <a:pos x="connsiteX19021" y="connsiteY19021"/>
                </a:cxn>
                <a:cxn ang="0">
                  <a:pos x="connsiteX19022" y="connsiteY19022"/>
                </a:cxn>
                <a:cxn ang="0">
                  <a:pos x="connsiteX19023" y="connsiteY19023"/>
                </a:cxn>
                <a:cxn ang="0">
                  <a:pos x="connsiteX19024" y="connsiteY19024"/>
                </a:cxn>
                <a:cxn ang="0">
                  <a:pos x="connsiteX19025" y="connsiteY19025"/>
                </a:cxn>
                <a:cxn ang="0">
                  <a:pos x="connsiteX19026" y="connsiteY19026"/>
                </a:cxn>
                <a:cxn ang="0">
                  <a:pos x="connsiteX19027" y="connsiteY19027"/>
                </a:cxn>
                <a:cxn ang="0">
                  <a:pos x="connsiteX19028" y="connsiteY19028"/>
                </a:cxn>
                <a:cxn ang="0">
                  <a:pos x="connsiteX19029" y="connsiteY19029"/>
                </a:cxn>
                <a:cxn ang="0">
                  <a:pos x="connsiteX19030" y="connsiteY19030"/>
                </a:cxn>
                <a:cxn ang="0">
                  <a:pos x="connsiteX19031" y="connsiteY19031"/>
                </a:cxn>
                <a:cxn ang="0">
                  <a:pos x="connsiteX19032" y="connsiteY19032"/>
                </a:cxn>
                <a:cxn ang="0">
                  <a:pos x="connsiteX19033" y="connsiteY19033"/>
                </a:cxn>
                <a:cxn ang="0">
                  <a:pos x="connsiteX19034" y="connsiteY19034"/>
                </a:cxn>
                <a:cxn ang="0">
                  <a:pos x="connsiteX19035" y="connsiteY19035"/>
                </a:cxn>
                <a:cxn ang="0">
                  <a:pos x="connsiteX19036" y="connsiteY19036"/>
                </a:cxn>
                <a:cxn ang="0">
                  <a:pos x="connsiteX19037" y="connsiteY19037"/>
                </a:cxn>
                <a:cxn ang="0">
                  <a:pos x="connsiteX19038" y="connsiteY19038"/>
                </a:cxn>
                <a:cxn ang="0">
                  <a:pos x="connsiteX19039" y="connsiteY19039"/>
                </a:cxn>
                <a:cxn ang="0">
                  <a:pos x="connsiteX19040" y="connsiteY19040"/>
                </a:cxn>
                <a:cxn ang="0">
                  <a:pos x="connsiteX19041" y="connsiteY19041"/>
                </a:cxn>
                <a:cxn ang="0">
                  <a:pos x="connsiteX19042" y="connsiteY19042"/>
                </a:cxn>
                <a:cxn ang="0">
                  <a:pos x="connsiteX19043" y="connsiteY19043"/>
                </a:cxn>
                <a:cxn ang="0">
                  <a:pos x="connsiteX19044" y="connsiteY19044"/>
                </a:cxn>
                <a:cxn ang="0">
                  <a:pos x="connsiteX19045" y="connsiteY19045"/>
                </a:cxn>
                <a:cxn ang="0">
                  <a:pos x="connsiteX19046" y="connsiteY19046"/>
                </a:cxn>
                <a:cxn ang="0">
                  <a:pos x="connsiteX19047" y="connsiteY19047"/>
                </a:cxn>
                <a:cxn ang="0">
                  <a:pos x="connsiteX19048" y="connsiteY19048"/>
                </a:cxn>
                <a:cxn ang="0">
                  <a:pos x="connsiteX19049" y="connsiteY19049"/>
                </a:cxn>
                <a:cxn ang="0">
                  <a:pos x="connsiteX19050" y="connsiteY19050"/>
                </a:cxn>
                <a:cxn ang="0">
                  <a:pos x="connsiteX19051" y="connsiteY19051"/>
                </a:cxn>
                <a:cxn ang="0">
                  <a:pos x="connsiteX19052" y="connsiteY19052"/>
                </a:cxn>
                <a:cxn ang="0">
                  <a:pos x="connsiteX19053" y="connsiteY19053"/>
                </a:cxn>
                <a:cxn ang="0">
                  <a:pos x="connsiteX19054" y="connsiteY19054"/>
                </a:cxn>
                <a:cxn ang="0">
                  <a:pos x="connsiteX19055" y="connsiteY19055"/>
                </a:cxn>
                <a:cxn ang="0">
                  <a:pos x="connsiteX19056" y="connsiteY19056"/>
                </a:cxn>
                <a:cxn ang="0">
                  <a:pos x="connsiteX19057" y="connsiteY19057"/>
                </a:cxn>
                <a:cxn ang="0">
                  <a:pos x="connsiteX19058" y="connsiteY19058"/>
                </a:cxn>
                <a:cxn ang="0">
                  <a:pos x="connsiteX19059" y="connsiteY19059"/>
                </a:cxn>
                <a:cxn ang="0">
                  <a:pos x="connsiteX19060" y="connsiteY19060"/>
                </a:cxn>
                <a:cxn ang="0">
                  <a:pos x="connsiteX19061" y="connsiteY19061"/>
                </a:cxn>
                <a:cxn ang="0">
                  <a:pos x="connsiteX19062" y="connsiteY19062"/>
                </a:cxn>
                <a:cxn ang="0">
                  <a:pos x="connsiteX19063" y="connsiteY19063"/>
                </a:cxn>
                <a:cxn ang="0">
                  <a:pos x="connsiteX19064" y="connsiteY19064"/>
                </a:cxn>
                <a:cxn ang="0">
                  <a:pos x="connsiteX19065" y="connsiteY19065"/>
                </a:cxn>
                <a:cxn ang="0">
                  <a:pos x="connsiteX19066" y="connsiteY19066"/>
                </a:cxn>
                <a:cxn ang="0">
                  <a:pos x="connsiteX19067" y="connsiteY19067"/>
                </a:cxn>
                <a:cxn ang="0">
                  <a:pos x="connsiteX19068" y="connsiteY19068"/>
                </a:cxn>
                <a:cxn ang="0">
                  <a:pos x="connsiteX19069" y="connsiteY19069"/>
                </a:cxn>
                <a:cxn ang="0">
                  <a:pos x="connsiteX19070" y="connsiteY19070"/>
                </a:cxn>
                <a:cxn ang="0">
                  <a:pos x="connsiteX19071" y="connsiteY19071"/>
                </a:cxn>
                <a:cxn ang="0">
                  <a:pos x="connsiteX19072" y="connsiteY19072"/>
                </a:cxn>
                <a:cxn ang="0">
                  <a:pos x="connsiteX19073" y="connsiteY19073"/>
                </a:cxn>
                <a:cxn ang="0">
                  <a:pos x="connsiteX19074" y="connsiteY19074"/>
                </a:cxn>
                <a:cxn ang="0">
                  <a:pos x="connsiteX19075" y="connsiteY19075"/>
                </a:cxn>
                <a:cxn ang="0">
                  <a:pos x="connsiteX19076" y="connsiteY19076"/>
                </a:cxn>
                <a:cxn ang="0">
                  <a:pos x="connsiteX19077" y="connsiteY19077"/>
                </a:cxn>
                <a:cxn ang="0">
                  <a:pos x="connsiteX19078" y="connsiteY19078"/>
                </a:cxn>
                <a:cxn ang="0">
                  <a:pos x="connsiteX19079" y="connsiteY19079"/>
                </a:cxn>
                <a:cxn ang="0">
                  <a:pos x="connsiteX19080" y="connsiteY19080"/>
                </a:cxn>
                <a:cxn ang="0">
                  <a:pos x="connsiteX19081" y="connsiteY19081"/>
                </a:cxn>
                <a:cxn ang="0">
                  <a:pos x="connsiteX19082" y="connsiteY19082"/>
                </a:cxn>
                <a:cxn ang="0">
                  <a:pos x="connsiteX19083" y="connsiteY19083"/>
                </a:cxn>
                <a:cxn ang="0">
                  <a:pos x="connsiteX19084" y="connsiteY19084"/>
                </a:cxn>
                <a:cxn ang="0">
                  <a:pos x="connsiteX19085" y="connsiteY19085"/>
                </a:cxn>
                <a:cxn ang="0">
                  <a:pos x="connsiteX19086" y="connsiteY19086"/>
                </a:cxn>
                <a:cxn ang="0">
                  <a:pos x="connsiteX19087" y="connsiteY19087"/>
                </a:cxn>
                <a:cxn ang="0">
                  <a:pos x="connsiteX19088" y="connsiteY19088"/>
                </a:cxn>
                <a:cxn ang="0">
                  <a:pos x="connsiteX19089" y="connsiteY19089"/>
                </a:cxn>
                <a:cxn ang="0">
                  <a:pos x="connsiteX19090" y="connsiteY19090"/>
                </a:cxn>
                <a:cxn ang="0">
                  <a:pos x="connsiteX19091" y="connsiteY19091"/>
                </a:cxn>
                <a:cxn ang="0">
                  <a:pos x="connsiteX19092" y="connsiteY19092"/>
                </a:cxn>
                <a:cxn ang="0">
                  <a:pos x="connsiteX19093" y="connsiteY19093"/>
                </a:cxn>
                <a:cxn ang="0">
                  <a:pos x="connsiteX19094" y="connsiteY19094"/>
                </a:cxn>
                <a:cxn ang="0">
                  <a:pos x="connsiteX19095" y="connsiteY19095"/>
                </a:cxn>
                <a:cxn ang="0">
                  <a:pos x="connsiteX19096" y="connsiteY19096"/>
                </a:cxn>
                <a:cxn ang="0">
                  <a:pos x="connsiteX19097" y="connsiteY19097"/>
                </a:cxn>
                <a:cxn ang="0">
                  <a:pos x="connsiteX19098" y="connsiteY19098"/>
                </a:cxn>
                <a:cxn ang="0">
                  <a:pos x="connsiteX19099" y="connsiteY19099"/>
                </a:cxn>
                <a:cxn ang="0">
                  <a:pos x="connsiteX19100" y="connsiteY19100"/>
                </a:cxn>
                <a:cxn ang="0">
                  <a:pos x="connsiteX19101" y="connsiteY19101"/>
                </a:cxn>
                <a:cxn ang="0">
                  <a:pos x="connsiteX19102" y="connsiteY19102"/>
                </a:cxn>
                <a:cxn ang="0">
                  <a:pos x="connsiteX19103" y="connsiteY19103"/>
                </a:cxn>
                <a:cxn ang="0">
                  <a:pos x="connsiteX19104" y="connsiteY19104"/>
                </a:cxn>
                <a:cxn ang="0">
                  <a:pos x="connsiteX19105" y="connsiteY19105"/>
                </a:cxn>
                <a:cxn ang="0">
                  <a:pos x="connsiteX19106" y="connsiteY19106"/>
                </a:cxn>
                <a:cxn ang="0">
                  <a:pos x="connsiteX19107" y="connsiteY19107"/>
                </a:cxn>
                <a:cxn ang="0">
                  <a:pos x="connsiteX19108" y="connsiteY19108"/>
                </a:cxn>
                <a:cxn ang="0">
                  <a:pos x="connsiteX19109" y="connsiteY19109"/>
                </a:cxn>
                <a:cxn ang="0">
                  <a:pos x="connsiteX19110" y="connsiteY19110"/>
                </a:cxn>
                <a:cxn ang="0">
                  <a:pos x="connsiteX19111" y="connsiteY19111"/>
                </a:cxn>
                <a:cxn ang="0">
                  <a:pos x="connsiteX19112" y="connsiteY19112"/>
                </a:cxn>
                <a:cxn ang="0">
                  <a:pos x="connsiteX19113" y="connsiteY19113"/>
                </a:cxn>
                <a:cxn ang="0">
                  <a:pos x="connsiteX19114" y="connsiteY19114"/>
                </a:cxn>
                <a:cxn ang="0">
                  <a:pos x="connsiteX19115" y="connsiteY19115"/>
                </a:cxn>
                <a:cxn ang="0">
                  <a:pos x="connsiteX19116" y="connsiteY19116"/>
                </a:cxn>
                <a:cxn ang="0">
                  <a:pos x="connsiteX19117" y="connsiteY19117"/>
                </a:cxn>
                <a:cxn ang="0">
                  <a:pos x="connsiteX19118" y="connsiteY19118"/>
                </a:cxn>
                <a:cxn ang="0">
                  <a:pos x="connsiteX19119" y="connsiteY19119"/>
                </a:cxn>
                <a:cxn ang="0">
                  <a:pos x="connsiteX19120" y="connsiteY19120"/>
                </a:cxn>
                <a:cxn ang="0">
                  <a:pos x="connsiteX19121" y="connsiteY19121"/>
                </a:cxn>
                <a:cxn ang="0">
                  <a:pos x="connsiteX19122" y="connsiteY19122"/>
                </a:cxn>
                <a:cxn ang="0">
                  <a:pos x="connsiteX19123" y="connsiteY19123"/>
                </a:cxn>
                <a:cxn ang="0">
                  <a:pos x="connsiteX19124" y="connsiteY19124"/>
                </a:cxn>
                <a:cxn ang="0">
                  <a:pos x="connsiteX19125" y="connsiteY19125"/>
                </a:cxn>
                <a:cxn ang="0">
                  <a:pos x="connsiteX19126" y="connsiteY19126"/>
                </a:cxn>
                <a:cxn ang="0">
                  <a:pos x="connsiteX19127" y="connsiteY19127"/>
                </a:cxn>
                <a:cxn ang="0">
                  <a:pos x="connsiteX19128" y="connsiteY19128"/>
                </a:cxn>
                <a:cxn ang="0">
                  <a:pos x="connsiteX19129" y="connsiteY19129"/>
                </a:cxn>
                <a:cxn ang="0">
                  <a:pos x="connsiteX19130" y="connsiteY19130"/>
                </a:cxn>
                <a:cxn ang="0">
                  <a:pos x="connsiteX19131" y="connsiteY19131"/>
                </a:cxn>
                <a:cxn ang="0">
                  <a:pos x="connsiteX19132" y="connsiteY19132"/>
                </a:cxn>
                <a:cxn ang="0">
                  <a:pos x="connsiteX19133" y="connsiteY19133"/>
                </a:cxn>
                <a:cxn ang="0">
                  <a:pos x="connsiteX19134" y="connsiteY19134"/>
                </a:cxn>
                <a:cxn ang="0">
                  <a:pos x="connsiteX19135" y="connsiteY19135"/>
                </a:cxn>
                <a:cxn ang="0">
                  <a:pos x="connsiteX19136" y="connsiteY19136"/>
                </a:cxn>
                <a:cxn ang="0">
                  <a:pos x="connsiteX19137" y="connsiteY19137"/>
                </a:cxn>
                <a:cxn ang="0">
                  <a:pos x="connsiteX19138" y="connsiteY19138"/>
                </a:cxn>
                <a:cxn ang="0">
                  <a:pos x="connsiteX19139" y="connsiteY19139"/>
                </a:cxn>
                <a:cxn ang="0">
                  <a:pos x="connsiteX19140" y="connsiteY19140"/>
                </a:cxn>
                <a:cxn ang="0">
                  <a:pos x="connsiteX19141" y="connsiteY19141"/>
                </a:cxn>
                <a:cxn ang="0">
                  <a:pos x="connsiteX19142" y="connsiteY19142"/>
                </a:cxn>
                <a:cxn ang="0">
                  <a:pos x="connsiteX19143" y="connsiteY19143"/>
                </a:cxn>
                <a:cxn ang="0">
                  <a:pos x="connsiteX19144" y="connsiteY19144"/>
                </a:cxn>
                <a:cxn ang="0">
                  <a:pos x="connsiteX19145" y="connsiteY19145"/>
                </a:cxn>
                <a:cxn ang="0">
                  <a:pos x="connsiteX19146" y="connsiteY19146"/>
                </a:cxn>
                <a:cxn ang="0">
                  <a:pos x="connsiteX19147" y="connsiteY19147"/>
                </a:cxn>
                <a:cxn ang="0">
                  <a:pos x="connsiteX19148" y="connsiteY19148"/>
                </a:cxn>
                <a:cxn ang="0">
                  <a:pos x="connsiteX19149" y="connsiteY19149"/>
                </a:cxn>
                <a:cxn ang="0">
                  <a:pos x="connsiteX19150" y="connsiteY19150"/>
                </a:cxn>
                <a:cxn ang="0">
                  <a:pos x="connsiteX19151" y="connsiteY19151"/>
                </a:cxn>
                <a:cxn ang="0">
                  <a:pos x="connsiteX19152" y="connsiteY19152"/>
                </a:cxn>
                <a:cxn ang="0">
                  <a:pos x="connsiteX19153" y="connsiteY19153"/>
                </a:cxn>
                <a:cxn ang="0">
                  <a:pos x="connsiteX19154" y="connsiteY19154"/>
                </a:cxn>
                <a:cxn ang="0">
                  <a:pos x="connsiteX19155" y="connsiteY19155"/>
                </a:cxn>
                <a:cxn ang="0">
                  <a:pos x="connsiteX19156" y="connsiteY19156"/>
                </a:cxn>
                <a:cxn ang="0">
                  <a:pos x="connsiteX19157" y="connsiteY19157"/>
                </a:cxn>
                <a:cxn ang="0">
                  <a:pos x="connsiteX19158" y="connsiteY19158"/>
                </a:cxn>
                <a:cxn ang="0">
                  <a:pos x="connsiteX19159" y="connsiteY19159"/>
                </a:cxn>
                <a:cxn ang="0">
                  <a:pos x="connsiteX19160" y="connsiteY19160"/>
                </a:cxn>
                <a:cxn ang="0">
                  <a:pos x="connsiteX19161" y="connsiteY19161"/>
                </a:cxn>
                <a:cxn ang="0">
                  <a:pos x="connsiteX19162" y="connsiteY19162"/>
                </a:cxn>
                <a:cxn ang="0">
                  <a:pos x="connsiteX19163" y="connsiteY19163"/>
                </a:cxn>
                <a:cxn ang="0">
                  <a:pos x="connsiteX19164" y="connsiteY19164"/>
                </a:cxn>
                <a:cxn ang="0">
                  <a:pos x="connsiteX19165" y="connsiteY19165"/>
                </a:cxn>
                <a:cxn ang="0">
                  <a:pos x="connsiteX19166" y="connsiteY19166"/>
                </a:cxn>
                <a:cxn ang="0">
                  <a:pos x="connsiteX19167" y="connsiteY19167"/>
                </a:cxn>
                <a:cxn ang="0">
                  <a:pos x="connsiteX19168" y="connsiteY19168"/>
                </a:cxn>
                <a:cxn ang="0">
                  <a:pos x="connsiteX19169" y="connsiteY19169"/>
                </a:cxn>
                <a:cxn ang="0">
                  <a:pos x="connsiteX19170" y="connsiteY19170"/>
                </a:cxn>
                <a:cxn ang="0">
                  <a:pos x="connsiteX19171" y="connsiteY19171"/>
                </a:cxn>
                <a:cxn ang="0">
                  <a:pos x="connsiteX19172" y="connsiteY19172"/>
                </a:cxn>
                <a:cxn ang="0">
                  <a:pos x="connsiteX19173" y="connsiteY19173"/>
                </a:cxn>
                <a:cxn ang="0">
                  <a:pos x="connsiteX19174" y="connsiteY19174"/>
                </a:cxn>
                <a:cxn ang="0">
                  <a:pos x="connsiteX19175" y="connsiteY19175"/>
                </a:cxn>
                <a:cxn ang="0">
                  <a:pos x="connsiteX19176" y="connsiteY19176"/>
                </a:cxn>
                <a:cxn ang="0">
                  <a:pos x="connsiteX19177" y="connsiteY19177"/>
                </a:cxn>
                <a:cxn ang="0">
                  <a:pos x="connsiteX19178" y="connsiteY19178"/>
                </a:cxn>
                <a:cxn ang="0">
                  <a:pos x="connsiteX19179" y="connsiteY19179"/>
                </a:cxn>
                <a:cxn ang="0">
                  <a:pos x="connsiteX19180" y="connsiteY19180"/>
                </a:cxn>
                <a:cxn ang="0">
                  <a:pos x="connsiteX19181" y="connsiteY19181"/>
                </a:cxn>
                <a:cxn ang="0">
                  <a:pos x="connsiteX19182" y="connsiteY19182"/>
                </a:cxn>
                <a:cxn ang="0">
                  <a:pos x="connsiteX19183" y="connsiteY19183"/>
                </a:cxn>
                <a:cxn ang="0">
                  <a:pos x="connsiteX19184" y="connsiteY19184"/>
                </a:cxn>
                <a:cxn ang="0">
                  <a:pos x="connsiteX19185" y="connsiteY19185"/>
                </a:cxn>
                <a:cxn ang="0">
                  <a:pos x="connsiteX19186" y="connsiteY19186"/>
                </a:cxn>
                <a:cxn ang="0">
                  <a:pos x="connsiteX19187" y="connsiteY19187"/>
                </a:cxn>
                <a:cxn ang="0">
                  <a:pos x="connsiteX19188" y="connsiteY19188"/>
                </a:cxn>
                <a:cxn ang="0">
                  <a:pos x="connsiteX19189" y="connsiteY19189"/>
                </a:cxn>
                <a:cxn ang="0">
                  <a:pos x="connsiteX19190" y="connsiteY19190"/>
                </a:cxn>
                <a:cxn ang="0">
                  <a:pos x="connsiteX19191" y="connsiteY19191"/>
                </a:cxn>
                <a:cxn ang="0">
                  <a:pos x="connsiteX19192" y="connsiteY19192"/>
                </a:cxn>
                <a:cxn ang="0">
                  <a:pos x="connsiteX19193" y="connsiteY19193"/>
                </a:cxn>
                <a:cxn ang="0">
                  <a:pos x="connsiteX19194" y="connsiteY19194"/>
                </a:cxn>
                <a:cxn ang="0">
                  <a:pos x="connsiteX19195" y="connsiteY19195"/>
                </a:cxn>
                <a:cxn ang="0">
                  <a:pos x="connsiteX19196" y="connsiteY19196"/>
                </a:cxn>
                <a:cxn ang="0">
                  <a:pos x="connsiteX19197" y="connsiteY19197"/>
                </a:cxn>
                <a:cxn ang="0">
                  <a:pos x="connsiteX19198" y="connsiteY19198"/>
                </a:cxn>
                <a:cxn ang="0">
                  <a:pos x="connsiteX19199" y="connsiteY19199"/>
                </a:cxn>
                <a:cxn ang="0">
                  <a:pos x="connsiteX19200" y="connsiteY19200"/>
                </a:cxn>
                <a:cxn ang="0">
                  <a:pos x="connsiteX19201" y="connsiteY19201"/>
                </a:cxn>
                <a:cxn ang="0">
                  <a:pos x="connsiteX19202" y="connsiteY19202"/>
                </a:cxn>
                <a:cxn ang="0">
                  <a:pos x="connsiteX19203" y="connsiteY19203"/>
                </a:cxn>
                <a:cxn ang="0">
                  <a:pos x="connsiteX19204" y="connsiteY19204"/>
                </a:cxn>
                <a:cxn ang="0">
                  <a:pos x="connsiteX19205" y="connsiteY19205"/>
                </a:cxn>
                <a:cxn ang="0">
                  <a:pos x="connsiteX19206" y="connsiteY19206"/>
                </a:cxn>
                <a:cxn ang="0">
                  <a:pos x="connsiteX19207" y="connsiteY19207"/>
                </a:cxn>
                <a:cxn ang="0">
                  <a:pos x="connsiteX19208" y="connsiteY19208"/>
                </a:cxn>
                <a:cxn ang="0">
                  <a:pos x="connsiteX19209" y="connsiteY19209"/>
                </a:cxn>
                <a:cxn ang="0">
                  <a:pos x="connsiteX19210" y="connsiteY19210"/>
                </a:cxn>
                <a:cxn ang="0">
                  <a:pos x="connsiteX19211" y="connsiteY19211"/>
                </a:cxn>
                <a:cxn ang="0">
                  <a:pos x="connsiteX19212" y="connsiteY19212"/>
                </a:cxn>
                <a:cxn ang="0">
                  <a:pos x="connsiteX19213" y="connsiteY19213"/>
                </a:cxn>
                <a:cxn ang="0">
                  <a:pos x="connsiteX19214" y="connsiteY19214"/>
                </a:cxn>
                <a:cxn ang="0">
                  <a:pos x="connsiteX19215" y="connsiteY19215"/>
                </a:cxn>
                <a:cxn ang="0">
                  <a:pos x="connsiteX19216" y="connsiteY19216"/>
                </a:cxn>
                <a:cxn ang="0">
                  <a:pos x="connsiteX19217" y="connsiteY19217"/>
                </a:cxn>
                <a:cxn ang="0">
                  <a:pos x="connsiteX19218" y="connsiteY19218"/>
                </a:cxn>
                <a:cxn ang="0">
                  <a:pos x="connsiteX19219" y="connsiteY19219"/>
                </a:cxn>
                <a:cxn ang="0">
                  <a:pos x="connsiteX19220" y="connsiteY19220"/>
                </a:cxn>
                <a:cxn ang="0">
                  <a:pos x="connsiteX19221" y="connsiteY19221"/>
                </a:cxn>
                <a:cxn ang="0">
                  <a:pos x="connsiteX19222" y="connsiteY19222"/>
                </a:cxn>
                <a:cxn ang="0">
                  <a:pos x="connsiteX19223" y="connsiteY19223"/>
                </a:cxn>
                <a:cxn ang="0">
                  <a:pos x="connsiteX19224" y="connsiteY19224"/>
                </a:cxn>
                <a:cxn ang="0">
                  <a:pos x="connsiteX19225" y="connsiteY19225"/>
                </a:cxn>
                <a:cxn ang="0">
                  <a:pos x="connsiteX19226" y="connsiteY19226"/>
                </a:cxn>
                <a:cxn ang="0">
                  <a:pos x="connsiteX19227" y="connsiteY19227"/>
                </a:cxn>
                <a:cxn ang="0">
                  <a:pos x="connsiteX19228" y="connsiteY19228"/>
                </a:cxn>
                <a:cxn ang="0">
                  <a:pos x="connsiteX19229" y="connsiteY19229"/>
                </a:cxn>
                <a:cxn ang="0">
                  <a:pos x="connsiteX19230" y="connsiteY19230"/>
                </a:cxn>
                <a:cxn ang="0">
                  <a:pos x="connsiteX19231" y="connsiteY19231"/>
                </a:cxn>
                <a:cxn ang="0">
                  <a:pos x="connsiteX19232" y="connsiteY19232"/>
                </a:cxn>
                <a:cxn ang="0">
                  <a:pos x="connsiteX19233" y="connsiteY19233"/>
                </a:cxn>
                <a:cxn ang="0">
                  <a:pos x="connsiteX19234" y="connsiteY19234"/>
                </a:cxn>
                <a:cxn ang="0">
                  <a:pos x="connsiteX19235" y="connsiteY19235"/>
                </a:cxn>
                <a:cxn ang="0">
                  <a:pos x="connsiteX19236" y="connsiteY19236"/>
                </a:cxn>
                <a:cxn ang="0">
                  <a:pos x="connsiteX19237" y="connsiteY19237"/>
                </a:cxn>
                <a:cxn ang="0">
                  <a:pos x="connsiteX19238" y="connsiteY19238"/>
                </a:cxn>
                <a:cxn ang="0">
                  <a:pos x="connsiteX19239" y="connsiteY19239"/>
                </a:cxn>
                <a:cxn ang="0">
                  <a:pos x="connsiteX19240" y="connsiteY19240"/>
                </a:cxn>
                <a:cxn ang="0">
                  <a:pos x="connsiteX19241" y="connsiteY19241"/>
                </a:cxn>
                <a:cxn ang="0">
                  <a:pos x="connsiteX19242" y="connsiteY19242"/>
                </a:cxn>
                <a:cxn ang="0">
                  <a:pos x="connsiteX19243" y="connsiteY19243"/>
                </a:cxn>
                <a:cxn ang="0">
                  <a:pos x="connsiteX19244" y="connsiteY19244"/>
                </a:cxn>
                <a:cxn ang="0">
                  <a:pos x="connsiteX19245" y="connsiteY19245"/>
                </a:cxn>
                <a:cxn ang="0">
                  <a:pos x="connsiteX19246" y="connsiteY19246"/>
                </a:cxn>
                <a:cxn ang="0">
                  <a:pos x="connsiteX19247" y="connsiteY19247"/>
                </a:cxn>
                <a:cxn ang="0">
                  <a:pos x="connsiteX19248" y="connsiteY19248"/>
                </a:cxn>
                <a:cxn ang="0">
                  <a:pos x="connsiteX19249" y="connsiteY19249"/>
                </a:cxn>
                <a:cxn ang="0">
                  <a:pos x="connsiteX19250" y="connsiteY19250"/>
                </a:cxn>
                <a:cxn ang="0">
                  <a:pos x="connsiteX19251" y="connsiteY19251"/>
                </a:cxn>
                <a:cxn ang="0">
                  <a:pos x="connsiteX19252" y="connsiteY19252"/>
                </a:cxn>
                <a:cxn ang="0">
                  <a:pos x="connsiteX19253" y="connsiteY19253"/>
                </a:cxn>
                <a:cxn ang="0">
                  <a:pos x="connsiteX19254" y="connsiteY19254"/>
                </a:cxn>
                <a:cxn ang="0">
                  <a:pos x="connsiteX19255" y="connsiteY19255"/>
                </a:cxn>
                <a:cxn ang="0">
                  <a:pos x="connsiteX19256" y="connsiteY19256"/>
                </a:cxn>
                <a:cxn ang="0">
                  <a:pos x="connsiteX19257" y="connsiteY19257"/>
                </a:cxn>
                <a:cxn ang="0">
                  <a:pos x="connsiteX19258" y="connsiteY19258"/>
                </a:cxn>
                <a:cxn ang="0">
                  <a:pos x="connsiteX19259" y="connsiteY19259"/>
                </a:cxn>
                <a:cxn ang="0">
                  <a:pos x="connsiteX19260" y="connsiteY19260"/>
                </a:cxn>
                <a:cxn ang="0">
                  <a:pos x="connsiteX19261" y="connsiteY19261"/>
                </a:cxn>
                <a:cxn ang="0">
                  <a:pos x="connsiteX19262" y="connsiteY19262"/>
                </a:cxn>
                <a:cxn ang="0">
                  <a:pos x="connsiteX19263" y="connsiteY19263"/>
                </a:cxn>
                <a:cxn ang="0">
                  <a:pos x="connsiteX19264" y="connsiteY19264"/>
                </a:cxn>
                <a:cxn ang="0">
                  <a:pos x="connsiteX19265" y="connsiteY19265"/>
                </a:cxn>
                <a:cxn ang="0">
                  <a:pos x="connsiteX19266" y="connsiteY19266"/>
                </a:cxn>
                <a:cxn ang="0">
                  <a:pos x="connsiteX19267" y="connsiteY19267"/>
                </a:cxn>
                <a:cxn ang="0">
                  <a:pos x="connsiteX19268" y="connsiteY19268"/>
                </a:cxn>
                <a:cxn ang="0">
                  <a:pos x="connsiteX19269" y="connsiteY19269"/>
                </a:cxn>
                <a:cxn ang="0">
                  <a:pos x="connsiteX19270" y="connsiteY19270"/>
                </a:cxn>
                <a:cxn ang="0">
                  <a:pos x="connsiteX19271" y="connsiteY19271"/>
                </a:cxn>
                <a:cxn ang="0">
                  <a:pos x="connsiteX19272" y="connsiteY19272"/>
                </a:cxn>
                <a:cxn ang="0">
                  <a:pos x="connsiteX19273" y="connsiteY19273"/>
                </a:cxn>
                <a:cxn ang="0">
                  <a:pos x="connsiteX19274" y="connsiteY19274"/>
                </a:cxn>
                <a:cxn ang="0">
                  <a:pos x="connsiteX19275" y="connsiteY19275"/>
                </a:cxn>
                <a:cxn ang="0">
                  <a:pos x="connsiteX19276" y="connsiteY19276"/>
                </a:cxn>
                <a:cxn ang="0">
                  <a:pos x="connsiteX19277" y="connsiteY19277"/>
                </a:cxn>
                <a:cxn ang="0">
                  <a:pos x="connsiteX19278" y="connsiteY19278"/>
                </a:cxn>
                <a:cxn ang="0">
                  <a:pos x="connsiteX19279" y="connsiteY19279"/>
                </a:cxn>
                <a:cxn ang="0">
                  <a:pos x="connsiteX19280" y="connsiteY19280"/>
                </a:cxn>
                <a:cxn ang="0">
                  <a:pos x="connsiteX19281" y="connsiteY19281"/>
                </a:cxn>
                <a:cxn ang="0">
                  <a:pos x="connsiteX19282" y="connsiteY19282"/>
                </a:cxn>
                <a:cxn ang="0">
                  <a:pos x="connsiteX19283" y="connsiteY19283"/>
                </a:cxn>
                <a:cxn ang="0">
                  <a:pos x="connsiteX19284" y="connsiteY19284"/>
                </a:cxn>
                <a:cxn ang="0">
                  <a:pos x="connsiteX19285" y="connsiteY19285"/>
                </a:cxn>
                <a:cxn ang="0">
                  <a:pos x="connsiteX19286" y="connsiteY19286"/>
                </a:cxn>
                <a:cxn ang="0">
                  <a:pos x="connsiteX19287" y="connsiteY19287"/>
                </a:cxn>
                <a:cxn ang="0">
                  <a:pos x="connsiteX19288" y="connsiteY19288"/>
                </a:cxn>
                <a:cxn ang="0">
                  <a:pos x="connsiteX19289" y="connsiteY19289"/>
                </a:cxn>
                <a:cxn ang="0">
                  <a:pos x="connsiteX19290" y="connsiteY19290"/>
                </a:cxn>
                <a:cxn ang="0">
                  <a:pos x="connsiteX19291" y="connsiteY19291"/>
                </a:cxn>
                <a:cxn ang="0">
                  <a:pos x="connsiteX19292" y="connsiteY19292"/>
                </a:cxn>
                <a:cxn ang="0">
                  <a:pos x="connsiteX19293" y="connsiteY19293"/>
                </a:cxn>
                <a:cxn ang="0">
                  <a:pos x="connsiteX19294" y="connsiteY19294"/>
                </a:cxn>
                <a:cxn ang="0">
                  <a:pos x="connsiteX19295" y="connsiteY19295"/>
                </a:cxn>
                <a:cxn ang="0">
                  <a:pos x="connsiteX19296" y="connsiteY19296"/>
                </a:cxn>
                <a:cxn ang="0">
                  <a:pos x="connsiteX19297" y="connsiteY19297"/>
                </a:cxn>
                <a:cxn ang="0">
                  <a:pos x="connsiteX19298" y="connsiteY19298"/>
                </a:cxn>
                <a:cxn ang="0">
                  <a:pos x="connsiteX19299" y="connsiteY19299"/>
                </a:cxn>
                <a:cxn ang="0">
                  <a:pos x="connsiteX19300" y="connsiteY19300"/>
                </a:cxn>
                <a:cxn ang="0">
                  <a:pos x="connsiteX19301" y="connsiteY19301"/>
                </a:cxn>
                <a:cxn ang="0">
                  <a:pos x="connsiteX19302" y="connsiteY19302"/>
                </a:cxn>
                <a:cxn ang="0">
                  <a:pos x="connsiteX19303" y="connsiteY19303"/>
                </a:cxn>
                <a:cxn ang="0">
                  <a:pos x="connsiteX19304" y="connsiteY19304"/>
                </a:cxn>
                <a:cxn ang="0">
                  <a:pos x="connsiteX19305" y="connsiteY19305"/>
                </a:cxn>
                <a:cxn ang="0">
                  <a:pos x="connsiteX19306" y="connsiteY19306"/>
                </a:cxn>
                <a:cxn ang="0">
                  <a:pos x="connsiteX19307" y="connsiteY19307"/>
                </a:cxn>
                <a:cxn ang="0">
                  <a:pos x="connsiteX19308" y="connsiteY19308"/>
                </a:cxn>
                <a:cxn ang="0">
                  <a:pos x="connsiteX19309" y="connsiteY19309"/>
                </a:cxn>
                <a:cxn ang="0">
                  <a:pos x="connsiteX19310" y="connsiteY19310"/>
                </a:cxn>
                <a:cxn ang="0">
                  <a:pos x="connsiteX19311" y="connsiteY19311"/>
                </a:cxn>
                <a:cxn ang="0">
                  <a:pos x="connsiteX19312" y="connsiteY19312"/>
                </a:cxn>
                <a:cxn ang="0">
                  <a:pos x="connsiteX19313" y="connsiteY19313"/>
                </a:cxn>
                <a:cxn ang="0">
                  <a:pos x="connsiteX19314" y="connsiteY19314"/>
                </a:cxn>
                <a:cxn ang="0">
                  <a:pos x="connsiteX19315" y="connsiteY19315"/>
                </a:cxn>
                <a:cxn ang="0">
                  <a:pos x="connsiteX19316" y="connsiteY19316"/>
                </a:cxn>
                <a:cxn ang="0">
                  <a:pos x="connsiteX19317" y="connsiteY19317"/>
                </a:cxn>
                <a:cxn ang="0">
                  <a:pos x="connsiteX19318" y="connsiteY19318"/>
                </a:cxn>
                <a:cxn ang="0">
                  <a:pos x="connsiteX19319" y="connsiteY19319"/>
                </a:cxn>
                <a:cxn ang="0">
                  <a:pos x="connsiteX19320" y="connsiteY19320"/>
                </a:cxn>
                <a:cxn ang="0">
                  <a:pos x="connsiteX19321" y="connsiteY19321"/>
                </a:cxn>
                <a:cxn ang="0">
                  <a:pos x="connsiteX19322" y="connsiteY19322"/>
                </a:cxn>
                <a:cxn ang="0">
                  <a:pos x="connsiteX19323" y="connsiteY19323"/>
                </a:cxn>
                <a:cxn ang="0">
                  <a:pos x="connsiteX19324" y="connsiteY19324"/>
                </a:cxn>
                <a:cxn ang="0">
                  <a:pos x="connsiteX19325" y="connsiteY19325"/>
                </a:cxn>
                <a:cxn ang="0">
                  <a:pos x="connsiteX19326" y="connsiteY19326"/>
                </a:cxn>
                <a:cxn ang="0">
                  <a:pos x="connsiteX19327" y="connsiteY19327"/>
                </a:cxn>
                <a:cxn ang="0">
                  <a:pos x="connsiteX19328" y="connsiteY19328"/>
                </a:cxn>
                <a:cxn ang="0">
                  <a:pos x="connsiteX19329" y="connsiteY19329"/>
                </a:cxn>
                <a:cxn ang="0">
                  <a:pos x="connsiteX19330" y="connsiteY19330"/>
                </a:cxn>
                <a:cxn ang="0">
                  <a:pos x="connsiteX19331" y="connsiteY19331"/>
                </a:cxn>
                <a:cxn ang="0">
                  <a:pos x="connsiteX19332" y="connsiteY19332"/>
                </a:cxn>
                <a:cxn ang="0">
                  <a:pos x="connsiteX19333" y="connsiteY19333"/>
                </a:cxn>
                <a:cxn ang="0">
                  <a:pos x="connsiteX19334" y="connsiteY19334"/>
                </a:cxn>
                <a:cxn ang="0">
                  <a:pos x="connsiteX19335" y="connsiteY19335"/>
                </a:cxn>
                <a:cxn ang="0">
                  <a:pos x="connsiteX19336" y="connsiteY19336"/>
                </a:cxn>
                <a:cxn ang="0">
                  <a:pos x="connsiteX19337" y="connsiteY19337"/>
                </a:cxn>
                <a:cxn ang="0">
                  <a:pos x="connsiteX19338" y="connsiteY19338"/>
                </a:cxn>
                <a:cxn ang="0">
                  <a:pos x="connsiteX19339" y="connsiteY19339"/>
                </a:cxn>
                <a:cxn ang="0">
                  <a:pos x="connsiteX19340" y="connsiteY19340"/>
                </a:cxn>
                <a:cxn ang="0">
                  <a:pos x="connsiteX19341" y="connsiteY19341"/>
                </a:cxn>
                <a:cxn ang="0">
                  <a:pos x="connsiteX19342" y="connsiteY19342"/>
                </a:cxn>
                <a:cxn ang="0">
                  <a:pos x="connsiteX19343" y="connsiteY19343"/>
                </a:cxn>
                <a:cxn ang="0">
                  <a:pos x="connsiteX19344" y="connsiteY19344"/>
                </a:cxn>
                <a:cxn ang="0">
                  <a:pos x="connsiteX19345" y="connsiteY19345"/>
                </a:cxn>
                <a:cxn ang="0">
                  <a:pos x="connsiteX19346" y="connsiteY19346"/>
                </a:cxn>
                <a:cxn ang="0">
                  <a:pos x="connsiteX19347" y="connsiteY19347"/>
                </a:cxn>
                <a:cxn ang="0">
                  <a:pos x="connsiteX19348" y="connsiteY19348"/>
                </a:cxn>
                <a:cxn ang="0">
                  <a:pos x="connsiteX19349" y="connsiteY19349"/>
                </a:cxn>
                <a:cxn ang="0">
                  <a:pos x="connsiteX19350" y="connsiteY19350"/>
                </a:cxn>
                <a:cxn ang="0">
                  <a:pos x="connsiteX19351" y="connsiteY19351"/>
                </a:cxn>
                <a:cxn ang="0">
                  <a:pos x="connsiteX19352" y="connsiteY19352"/>
                </a:cxn>
                <a:cxn ang="0">
                  <a:pos x="connsiteX19353" y="connsiteY19353"/>
                </a:cxn>
                <a:cxn ang="0">
                  <a:pos x="connsiteX19354" y="connsiteY19354"/>
                </a:cxn>
                <a:cxn ang="0">
                  <a:pos x="connsiteX19355" y="connsiteY19355"/>
                </a:cxn>
                <a:cxn ang="0">
                  <a:pos x="connsiteX19356" y="connsiteY19356"/>
                </a:cxn>
                <a:cxn ang="0">
                  <a:pos x="connsiteX19357" y="connsiteY19357"/>
                </a:cxn>
                <a:cxn ang="0">
                  <a:pos x="connsiteX19358" y="connsiteY19358"/>
                </a:cxn>
                <a:cxn ang="0">
                  <a:pos x="connsiteX19359" y="connsiteY19359"/>
                </a:cxn>
                <a:cxn ang="0">
                  <a:pos x="connsiteX19360" y="connsiteY19360"/>
                </a:cxn>
                <a:cxn ang="0">
                  <a:pos x="connsiteX19361" y="connsiteY19361"/>
                </a:cxn>
                <a:cxn ang="0">
                  <a:pos x="connsiteX19362" y="connsiteY19362"/>
                </a:cxn>
                <a:cxn ang="0">
                  <a:pos x="connsiteX19363" y="connsiteY19363"/>
                </a:cxn>
                <a:cxn ang="0">
                  <a:pos x="connsiteX19364" y="connsiteY19364"/>
                </a:cxn>
                <a:cxn ang="0">
                  <a:pos x="connsiteX19365" y="connsiteY19365"/>
                </a:cxn>
                <a:cxn ang="0">
                  <a:pos x="connsiteX19366" y="connsiteY19366"/>
                </a:cxn>
                <a:cxn ang="0">
                  <a:pos x="connsiteX19367" y="connsiteY19367"/>
                </a:cxn>
                <a:cxn ang="0">
                  <a:pos x="connsiteX19368" y="connsiteY19368"/>
                </a:cxn>
                <a:cxn ang="0">
                  <a:pos x="connsiteX19369" y="connsiteY19369"/>
                </a:cxn>
                <a:cxn ang="0">
                  <a:pos x="connsiteX19370" y="connsiteY19370"/>
                </a:cxn>
                <a:cxn ang="0">
                  <a:pos x="connsiteX19371" y="connsiteY19371"/>
                </a:cxn>
                <a:cxn ang="0">
                  <a:pos x="connsiteX19372" y="connsiteY19372"/>
                </a:cxn>
                <a:cxn ang="0">
                  <a:pos x="connsiteX19373" y="connsiteY19373"/>
                </a:cxn>
                <a:cxn ang="0">
                  <a:pos x="connsiteX19374" y="connsiteY19374"/>
                </a:cxn>
                <a:cxn ang="0">
                  <a:pos x="connsiteX19375" y="connsiteY19375"/>
                </a:cxn>
                <a:cxn ang="0">
                  <a:pos x="connsiteX19376" y="connsiteY19376"/>
                </a:cxn>
                <a:cxn ang="0">
                  <a:pos x="connsiteX19377" y="connsiteY19377"/>
                </a:cxn>
                <a:cxn ang="0">
                  <a:pos x="connsiteX19378" y="connsiteY19378"/>
                </a:cxn>
                <a:cxn ang="0">
                  <a:pos x="connsiteX19379" y="connsiteY19379"/>
                </a:cxn>
                <a:cxn ang="0">
                  <a:pos x="connsiteX19380" y="connsiteY19380"/>
                </a:cxn>
                <a:cxn ang="0">
                  <a:pos x="connsiteX19381" y="connsiteY19381"/>
                </a:cxn>
                <a:cxn ang="0">
                  <a:pos x="connsiteX19382" y="connsiteY19382"/>
                </a:cxn>
                <a:cxn ang="0">
                  <a:pos x="connsiteX19383" y="connsiteY19383"/>
                </a:cxn>
                <a:cxn ang="0">
                  <a:pos x="connsiteX19384" y="connsiteY19384"/>
                </a:cxn>
                <a:cxn ang="0">
                  <a:pos x="connsiteX19385" y="connsiteY19385"/>
                </a:cxn>
                <a:cxn ang="0">
                  <a:pos x="connsiteX19386" y="connsiteY19386"/>
                </a:cxn>
                <a:cxn ang="0">
                  <a:pos x="connsiteX19387" y="connsiteY19387"/>
                </a:cxn>
                <a:cxn ang="0">
                  <a:pos x="connsiteX19388" y="connsiteY19388"/>
                </a:cxn>
                <a:cxn ang="0">
                  <a:pos x="connsiteX19389" y="connsiteY19389"/>
                </a:cxn>
                <a:cxn ang="0">
                  <a:pos x="connsiteX19390" y="connsiteY19390"/>
                </a:cxn>
                <a:cxn ang="0">
                  <a:pos x="connsiteX19391" y="connsiteY19391"/>
                </a:cxn>
                <a:cxn ang="0">
                  <a:pos x="connsiteX19392" y="connsiteY19392"/>
                </a:cxn>
                <a:cxn ang="0">
                  <a:pos x="connsiteX19393" y="connsiteY19393"/>
                </a:cxn>
                <a:cxn ang="0">
                  <a:pos x="connsiteX19394" y="connsiteY19394"/>
                </a:cxn>
                <a:cxn ang="0">
                  <a:pos x="connsiteX19395" y="connsiteY19395"/>
                </a:cxn>
                <a:cxn ang="0">
                  <a:pos x="connsiteX19396" y="connsiteY19396"/>
                </a:cxn>
                <a:cxn ang="0">
                  <a:pos x="connsiteX19397" y="connsiteY19397"/>
                </a:cxn>
                <a:cxn ang="0">
                  <a:pos x="connsiteX19398" y="connsiteY19398"/>
                </a:cxn>
                <a:cxn ang="0">
                  <a:pos x="connsiteX19399" y="connsiteY19399"/>
                </a:cxn>
                <a:cxn ang="0">
                  <a:pos x="connsiteX19400" y="connsiteY19400"/>
                </a:cxn>
                <a:cxn ang="0">
                  <a:pos x="connsiteX19401" y="connsiteY19401"/>
                </a:cxn>
                <a:cxn ang="0">
                  <a:pos x="connsiteX19402" y="connsiteY19402"/>
                </a:cxn>
                <a:cxn ang="0">
                  <a:pos x="connsiteX19403" y="connsiteY19403"/>
                </a:cxn>
                <a:cxn ang="0">
                  <a:pos x="connsiteX19404" y="connsiteY19404"/>
                </a:cxn>
                <a:cxn ang="0">
                  <a:pos x="connsiteX19405" y="connsiteY19405"/>
                </a:cxn>
                <a:cxn ang="0">
                  <a:pos x="connsiteX19406" y="connsiteY19406"/>
                </a:cxn>
                <a:cxn ang="0">
                  <a:pos x="connsiteX19407" y="connsiteY19407"/>
                </a:cxn>
                <a:cxn ang="0">
                  <a:pos x="connsiteX19408" y="connsiteY19408"/>
                </a:cxn>
                <a:cxn ang="0">
                  <a:pos x="connsiteX19409" y="connsiteY19409"/>
                </a:cxn>
                <a:cxn ang="0">
                  <a:pos x="connsiteX19410" y="connsiteY19410"/>
                </a:cxn>
                <a:cxn ang="0">
                  <a:pos x="connsiteX19411" y="connsiteY19411"/>
                </a:cxn>
                <a:cxn ang="0">
                  <a:pos x="connsiteX19412" y="connsiteY19412"/>
                </a:cxn>
                <a:cxn ang="0">
                  <a:pos x="connsiteX19413" y="connsiteY19413"/>
                </a:cxn>
                <a:cxn ang="0">
                  <a:pos x="connsiteX19414" y="connsiteY19414"/>
                </a:cxn>
                <a:cxn ang="0">
                  <a:pos x="connsiteX19415" y="connsiteY19415"/>
                </a:cxn>
                <a:cxn ang="0">
                  <a:pos x="connsiteX19416" y="connsiteY19416"/>
                </a:cxn>
                <a:cxn ang="0">
                  <a:pos x="connsiteX19417" y="connsiteY19417"/>
                </a:cxn>
                <a:cxn ang="0">
                  <a:pos x="connsiteX19418" y="connsiteY19418"/>
                </a:cxn>
                <a:cxn ang="0">
                  <a:pos x="connsiteX19419" y="connsiteY19419"/>
                </a:cxn>
                <a:cxn ang="0">
                  <a:pos x="connsiteX19420" y="connsiteY19420"/>
                </a:cxn>
                <a:cxn ang="0">
                  <a:pos x="connsiteX19421" y="connsiteY19421"/>
                </a:cxn>
                <a:cxn ang="0">
                  <a:pos x="connsiteX19422" y="connsiteY19422"/>
                </a:cxn>
                <a:cxn ang="0">
                  <a:pos x="connsiteX19423" y="connsiteY19423"/>
                </a:cxn>
                <a:cxn ang="0">
                  <a:pos x="connsiteX19424" y="connsiteY19424"/>
                </a:cxn>
                <a:cxn ang="0">
                  <a:pos x="connsiteX19425" y="connsiteY19425"/>
                </a:cxn>
                <a:cxn ang="0">
                  <a:pos x="connsiteX19426" y="connsiteY19426"/>
                </a:cxn>
                <a:cxn ang="0">
                  <a:pos x="connsiteX19427" y="connsiteY19427"/>
                </a:cxn>
                <a:cxn ang="0">
                  <a:pos x="connsiteX19428" y="connsiteY19428"/>
                </a:cxn>
                <a:cxn ang="0">
                  <a:pos x="connsiteX19429" y="connsiteY19429"/>
                </a:cxn>
                <a:cxn ang="0">
                  <a:pos x="connsiteX19430" y="connsiteY19430"/>
                </a:cxn>
                <a:cxn ang="0">
                  <a:pos x="connsiteX19431" y="connsiteY19431"/>
                </a:cxn>
                <a:cxn ang="0">
                  <a:pos x="connsiteX19432" y="connsiteY19432"/>
                </a:cxn>
                <a:cxn ang="0">
                  <a:pos x="connsiteX19433" y="connsiteY19433"/>
                </a:cxn>
                <a:cxn ang="0">
                  <a:pos x="connsiteX19434" y="connsiteY19434"/>
                </a:cxn>
                <a:cxn ang="0">
                  <a:pos x="connsiteX19435" y="connsiteY19435"/>
                </a:cxn>
                <a:cxn ang="0">
                  <a:pos x="connsiteX19436" y="connsiteY19436"/>
                </a:cxn>
                <a:cxn ang="0">
                  <a:pos x="connsiteX19437" y="connsiteY19437"/>
                </a:cxn>
                <a:cxn ang="0">
                  <a:pos x="connsiteX19438" y="connsiteY19438"/>
                </a:cxn>
                <a:cxn ang="0">
                  <a:pos x="connsiteX19439" y="connsiteY19439"/>
                </a:cxn>
                <a:cxn ang="0">
                  <a:pos x="connsiteX19440" y="connsiteY19440"/>
                </a:cxn>
                <a:cxn ang="0">
                  <a:pos x="connsiteX19441" y="connsiteY19441"/>
                </a:cxn>
                <a:cxn ang="0">
                  <a:pos x="connsiteX19442" y="connsiteY19442"/>
                </a:cxn>
                <a:cxn ang="0">
                  <a:pos x="connsiteX19443" y="connsiteY19443"/>
                </a:cxn>
                <a:cxn ang="0">
                  <a:pos x="connsiteX19444" y="connsiteY19444"/>
                </a:cxn>
                <a:cxn ang="0">
                  <a:pos x="connsiteX19445" y="connsiteY19445"/>
                </a:cxn>
                <a:cxn ang="0">
                  <a:pos x="connsiteX19446" y="connsiteY19446"/>
                </a:cxn>
                <a:cxn ang="0">
                  <a:pos x="connsiteX19447" y="connsiteY19447"/>
                </a:cxn>
                <a:cxn ang="0">
                  <a:pos x="connsiteX19448" y="connsiteY19448"/>
                </a:cxn>
                <a:cxn ang="0">
                  <a:pos x="connsiteX19449" y="connsiteY19449"/>
                </a:cxn>
                <a:cxn ang="0">
                  <a:pos x="connsiteX19450" y="connsiteY19450"/>
                </a:cxn>
                <a:cxn ang="0">
                  <a:pos x="connsiteX19451" y="connsiteY19451"/>
                </a:cxn>
                <a:cxn ang="0">
                  <a:pos x="connsiteX19452" y="connsiteY19452"/>
                </a:cxn>
                <a:cxn ang="0">
                  <a:pos x="connsiteX19453" y="connsiteY19453"/>
                </a:cxn>
                <a:cxn ang="0">
                  <a:pos x="connsiteX19454" y="connsiteY19454"/>
                </a:cxn>
                <a:cxn ang="0">
                  <a:pos x="connsiteX19455" y="connsiteY19455"/>
                </a:cxn>
                <a:cxn ang="0">
                  <a:pos x="connsiteX19456" y="connsiteY19456"/>
                </a:cxn>
                <a:cxn ang="0">
                  <a:pos x="connsiteX19457" y="connsiteY19457"/>
                </a:cxn>
                <a:cxn ang="0">
                  <a:pos x="connsiteX19458" y="connsiteY19458"/>
                </a:cxn>
                <a:cxn ang="0">
                  <a:pos x="connsiteX19459" y="connsiteY19459"/>
                </a:cxn>
                <a:cxn ang="0">
                  <a:pos x="connsiteX19460" y="connsiteY19460"/>
                </a:cxn>
                <a:cxn ang="0">
                  <a:pos x="connsiteX19461" y="connsiteY19461"/>
                </a:cxn>
                <a:cxn ang="0">
                  <a:pos x="connsiteX19462" y="connsiteY19462"/>
                </a:cxn>
                <a:cxn ang="0">
                  <a:pos x="connsiteX19463" y="connsiteY19463"/>
                </a:cxn>
                <a:cxn ang="0">
                  <a:pos x="connsiteX19464" y="connsiteY19464"/>
                </a:cxn>
                <a:cxn ang="0">
                  <a:pos x="connsiteX19465" y="connsiteY19465"/>
                </a:cxn>
                <a:cxn ang="0">
                  <a:pos x="connsiteX19466" y="connsiteY19466"/>
                </a:cxn>
                <a:cxn ang="0">
                  <a:pos x="connsiteX19467" y="connsiteY19467"/>
                </a:cxn>
                <a:cxn ang="0">
                  <a:pos x="connsiteX19468" y="connsiteY19468"/>
                </a:cxn>
                <a:cxn ang="0">
                  <a:pos x="connsiteX19469" y="connsiteY19469"/>
                </a:cxn>
                <a:cxn ang="0">
                  <a:pos x="connsiteX19470" y="connsiteY19470"/>
                </a:cxn>
                <a:cxn ang="0">
                  <a:pos x="connsiteX19471" y="connsiteY19471"/>
                </a:cxn>
                <a:cxn ang="0">
                  <a:pos x="connsiteX19472" y="connsiteY19472"/>
                </a:cxn>
                <a:cxn ang="0">
                  <a:pos x="connsiteX19473" y="connsiteY19473"/>
                </a:cxn>
                <a:cxn ang="0">
                  <a:pos x="connsiteX19474" y="connsiteY19474"/>
                </a:cxn>
                <a:cxn ang="0">
                  <a:pos x="connsiteX19475" y="connsiteY19475"/>
                </a:cxn>
                <a:cxn ang="0">
                  <a:pos x="connsiteX19476" y="connsiteY19476"/>
                </a:cxn>
                <a:cxn ang="0">
                  <a:pos x="connsiteX19477" y="connsiteY19477"/>
                </a:cxn>
                <a:cxn ang="0">
                  <a:pos x="connsiteX19478" y="connsiteY19478"/>
                </a:cxn>
                <a:cxn ang="0">
                  <a:pos x="connsiteX19479" y="connsiteY19479"/>
                </a:cxn>
                <a:cxn ang="0">
                  <a:pos x="connsiteX19480" y="connsiteY19480"/>
                </a:cxn>
                <a:cxn ang="0">
                  <a:pos x="connsiteX19481" y="connsiteY19481"/>
                </a:cxn>
                <a:cxn ang="0">
                  <a:pos x="connsiteX19482" y="connsiteY19482"/>
                </a:cxn>
                <a:cxn ang="0">
                  <a:pos x="connsiteX19483" y="connsiteY19483"/>
                </a:cxn>
                <a:cxn ang="0">
                  <a:pos x="connsiteX19484" y="connsiteY19484"/>
                </a:cxn>
                <a:cxn ang="0">
                  <a:pos x="connsiteX19485" y="connsiteY19485"/>
                </a:cxn>
                <a:cxn ang="0">
                  <a:pos x="connsiteX19486" y="connsiteY19486"/>
                </a:cxn>
                <a:cxn ang="0">
                  <a:pos x="connsiteX19487" y="connsiteY19487"/>
                </a:cxn>
                <a:cxn ang="0">
                  <a:pos x="connsiteX19488" y="connsiteY19488"/>
                </a:cxn>
                <a:cxn ang="0">
                  <a:pos x="connsiteX19489" y="connsiteY19489"/>
                </a:cxn>
                <a:cxn ang="0">
                  <a:pos x="connsiteX19490" y="connsiteY19490"/>
                </a:cxn>
                <a:cxn ang="0">
                  <a:pos x="connsiteX19491" y="connsiteY19491"/>
                </a:cxn>
                <a:cxn ang="0">
                  <a:pos x="connsiteX19492" y="connsiteY19492"/>
                </a:cxn>
                <a:cxn ang="0">
                  <a:pos x="connsiteX19493" y="connsiteY19493"/>
                </a:cxn>
                <a:cxn ang="0">
                  <a:pos x="connsiteX19494" y="connsiteY19494"/>
                </a:cxn>
                <a:cxn ang="0">
                  <a:pos x="connsiteX19495" y="connsiteY19495"/>
                </a:cxn>
                <a:cxn ang="0">
                  <a:pos x="connsiteX19496" y="connsiteY19496"/>
                </a:cxn>
                <a:cxn ang="0">
                  <a:pos x="connsiteX19497" y="connsiteY19497"/>
                </a:cxn>
                <a:cxn ang="0">
                  <a:pos x="connsiteX19498" y="connsiteY19498"/>
                </a:cxn>
                <a:cxn ang="0">
                  <a:pos x="connsiteX19499" y="connsiteY19499"/>
                </a:cxn>
                <a:cxn ang="0">
                  <a:pos x="connsiteX19500" y="connsiteY19500"/>
                </a:cxn>
                <a:cxn ang="0">
                  <a:pos x="connsiteX19501" y="connsiteY19501"/>
                </a:cxn>
                <a:cxn ang="0">
                  <a:pos x="connsiteX19502" y="connsiteY19502"/>
                </a:cxn>
                <a:cxn ang="0">
                  <a:pos x="connsiteX19503" y="connsiteY19503"/>
                </a:cxn>
                <a:cxn ang="0">
                  <a:pos x="connsiteX19504" y="connsiteY19504"/>
                </a:cxn>
                <a:cxn ang="0">
                  <a:pos x="connsiteX19505" y="connsiteY19505"/>
                </a:cxn>
                <a:cxn ang="0">
                  <a:pos x="connsiteX19506" y="connsiteY19506"/>
                </a:cxn>
                <a:cxn ang="0">
                  <a:pos x="connsiteX19507" y="connsiteY19507"/>
                </a:cxn>
                <a:cxn ang="0">
                  <a:pos x="connsiteX19508" y="connsiteY19508"/>
                </a:cxn>
                <a:cxn ang="0">
                  <a:pos x="connsiteX19509" y="connsiteY19509"/>
                </a:cxn>
                <a:cxn ang="0">
                  <a:pos x="connsiteX19510" y="connsiteY19510"/>
                </a:cxn>
                <a:cxn ang="0">
                  <a:pos x="connsiteX19511" y="connsiteY19511"/>
                </a:cxn>
                <a:cxn ang="0">
                  <a:pos x="connsiteX19512" y="connsiteY19512"/>
                </a:cxn>
                <a:cxn ang="0">
                  <a:pos x="connsiteX19513" y="connsiteY19513"/>
                </a:cxn>
                <a:cxn ang="0">
                  <a:pos x="connsiteX19514" y="connsiteY19514"/>
                </a:cxn>
                <a:cxn ang="0">
                  <a:pos x="connsiteX19515" y="connsiteY19515"/>
                </a:cxn>
                <a:cxn ang="0">
                  <a:pos x="connsiteX19516" y="connsiteY19516"/>
                </a:cxn>
                <a:cxn ang="0">
                  <a:pos x="connsiteX19517" y="connsiteY19517"/>
                </a:cxn>
                <a:cxn ang="0">
                  <a:pos x="connsiteX19518" y="connsiteY19518"/>
                </a:cxn>
                <a:cxn ang="0">
                  <a:pos x="connsiteX19519" y="connsiteY19519"/>
                </a:cxn>
                <a:cxn ang="0">
                  <a:pos x="connsiteX19520" y="connsiteY19520"/>
                </a:cxn>
                <a:cxn ang="0">
                  <a:pos x="connsiteX19521" y="connsiteY19521"/>
                </a:cxn>
                <a:cxn ang="0">
                  <a:pos x="connsiteX19522" y="connsiteY19522"/>
                </a:cxn>
                <a:cxn ang="0">
                  <a:pos x="connsiteX19523" y="connsiteY19523"/>
                </a:cxn>
                <a:cxn ang="0">
                  <a:pos x="connsiteX19524" y="connsiteY19524"/>
                </a:cxn>
                <a:cxn ang="0">
                  <a:pos x="connsiteX19525" y="connsiteY19525"/>
                </a:cxn>
                <a:cxn ang="0">
                  <a:pos x="connsiteX19526" y="connsiteY19526"/>
                </a:cxn>
                <a:cxn ang="0">
                  <a:pos x="connsiteX19527" y="connsiteY19527"/>
                </a:cxn>
                <a:cxn ang="0">
                  <a:pos x="connsiteX19528" y="connsiteY19528"/>
                </a:cxn>
                <a:cxn ang="0">
                  <a:pos x="connsiteX19529" y="connsiteY19529"/>
                </a:cxn>
                <a:cxn ang="0">
                  <a:pos x="connsiteX19530" y="connsiteY19530"/>
                </a:cxn>
                <a:cxn ang="0">
                  <a:pos x="connsiteX19531" y="connsiteY19531"/>
                </a:cxn>
                <a:cxn ang="0">
                  <a:pos x="connsiteX19532" y="connsiteY19532"/>
                </a:cxn>
                <a:cxn ang="0">
                  <a:pos x="connsiteX19533" y="connsiteY19533"/>
                </a:cxn>
                <a:cxn ang="0">
                  <a:pos x="connsiteX19534" y="connsiteY19534"/>
                </a:cxn>
                <a:cxn ang="0">
                  <a:pos x="connsiteX19535" y="connsiteY19535"/>
                </a:cxn>
                <a:cxn ang="0">
                  <a:pos x="connsiteX19536" y="connsiteY19536"/>
                </a:cxn>
                <a:cxn ang="0">
                  <a:pos x="connsiteX19537" y="connsiteY19537"/>
                </a:cxn>
                <a:cxn ang="0">
                  <a:pos x="connsiteX19538" y="connsiteY19538"/>
                </a:cxn>
                <a:cxn ang="0">
                  <a:pos x="connsiteX19539" y="connsiteY19539"/>
                </a:cxn>
                <a:cxn ang="0">
                  <a:pos x="connsiteX19540" y="connsiteY19540"/>
                </a:cxn>
                <a:cxn ang="0">
                  <a:pos x="connsiteX19541" y="connsiteY19541"/>
                </a:cxn>
                <a:cxn ang="0">
                  <a:pos x="connsiteX19542" y="connsiteY19542"/>
                </a:cxn>
                <a:cxn ang="0">
                  <a:pos x="connsiteX19543" y="connsiteY19543"/>
                </a:cxn>
                <a:cxn ang="0">
                  <a:pos x="connsiteX19544" y="connsiteY19544"/>
                </a:cxn>
                <a:cxn ang="0">
                  <a:pos x="connsiteX19545" y="connsiteY19545"/>
                </a:cxn>
                <a:cxn ang="0">
                  <a:pos x="connsiteX19546" y="connsiteY19546"/>
                </a:cxn>
                <a:cxn ang="0">
                  <a:pos x="connsiteX19547" y="connsiteY19547"/>
                </a:cxn>
                <a:cxn ang="0">
                  <a:pos x="connsiteX19548" y="connsiteY19548"/>
                </a:cxn>
                <a:cxn ang="0">
                  <a:pos x="connsiteX19549" y="connsiteY19549"/>
                </a:cxn>
                <a:cxn ang="0">
                  <a:pos x="connsiteX19550" y="connsiteY19550"/>
                </a:cxn>
                <a:cxn ang="0">
                  <a:pos x="connsiteX19551" y="connsiteY19551"/>
                </a:cxn>
                <a:cxn ang="0">
                  <a:pos x="connsiteX19552" y="connsiteY19552"/>
                </a:cxn>
                <a:cxn ang="0">
                  <a:pos x="connsiteX19553" y="connsiteY19553"/>
                </a:cxn>
                <a:cxn ang="0">
                  <a:pos x="connsiteX19554" y="connsiteY19554"/>
                </a:cxn>
                <a:cxn ang="0">
                  <a:pos x="connsiteX19555" y="connsiteY19555"/>
                </a:cxn>
                <a:cxn ang="0">
                  <a:pos x="connsiteX19556" y="connsiteY19556"/>
                </a:cxn>
                <a:cxn ang="0">
                  <a:pos x="connsiteX19557" y="connsiteY19557"/>
                </a:cxn>
                <a:cxn ang="0">
                  <a:pos x="connsiteX19558" y="connsiteY19558"/>
                </a:cxn>
                <a:cxn ang="0">
                  <a:pos x="connsiteX19559" y="connsiteY19559"/>
                </a:cxn>
                <a:cxn ang="0">
                  <a:pos x="connsiteX19560" y="connsiteY19560"/>
                </a:cxn>
                <a:cxn ang="0">
                  <a:pos x="connsiteX19561" y="connsiteY19561"/>
                </a:cxn>
                <a:cxn ang="0">
                  <a:pos x="connsiteX19562" y="connsiteY19562"/>
                </a:cxn>
                <a:cxn ang="0">
                  <a:pos x="connsiteX19563" y="connsiteY19563"/>
                </a:cxn>
                <a:cxn ang="0">
                  <a:pos x="connsiteX19564" y="connsiteY19564"/>
                </a:cxn>
                <a:cxn ang="0">
                  <a:pos x="connsiteX19565" y="connsiteY19565"/>
                </a:cxn>
                <a:cxn ang="0">
                  <a:pos x="connsiteX19566" y="connsiteY19566"/>
                </a:cxn>
                <a:cxn ang="0">
                  <a:pos x="connsiteX19567" y="connsiteY19567"/>
                </a:cxn>
                <a:cxn ang="0">
                  <a:pos x="connsiteX19568" y="connsiteY19568"/>
                </a:cxn>
                <a:cxn ang="0">
                  <a:pos x="connsiteX19569" y="connsiteY19569"/>
                </a:cxn>
                <a:cxn ang="0">
                  <a:pos x="connsiteX19570" y="connsiteY19570"/>
                </a:cxn>
                <a:cxn ang="0">
                  <a:pos x="connsiteX19571" y="connsiteY19571"/>
                </a:cxn>
                <a:cxn ang="0">
                  <a:pos x="connsiteX19572" y="connsiteY19572"/>
                </a:cxn>
                <a:cxn ang="0">
                  <a:pos x="connsiteX19573" y="connsiteY19573"/>
                </a:cxn>
                <a:cxn ang="0">
                  <a:pos x="connsiteX19574" y="connsiteY19574"/>
                </a:cxn>
                <a:cxn ang="0">
                  <a:pos x="connsiteX19575" y="connsiteY19575"/>
                </a:cxn>
                <a:cxn ang="0">
                  <a:pos x="connsiteX19576" y="connsiteY19576"/>
                </a:cxn>
                <a:cxn ang="0">
                  <a:pos x="connsiteX19577" y="connsiteY19577"/>
                </a:cxn>
                <a:cxn ang="0">
                  <a:pos x="connsiteX19578" y="connsiteY19578"/>
                </a:cxn>
                <a:cxn ang="0">
                  <a:pos x="connsiteX19579" y="connsiteY19579"/>
                </a:cxn>
                <a:cxn ang="0">
                  <a:pos x="connsiteX19580" y="connsiteY19580"/>
                </a:cxn>
                <a:cxn ang="0">
                  <a:pos x="connsiteX19581" y="connsiteY19581"/>
                </a:cxn>
                <a:cxn ang="0">
                  <a:pos x="connsiteX19582" y="connsiteY19582"/>
                </a:cxn>
                <a:cxn ang="0">
                  <a:pos x="connsiteX19583" y="connsiteY19583"/>
                </a:cxn>
                <a:cxn ang="0">
                  <a:pos x="connsiteX19584" y="connsiteY19584"/>
                </a:cxn>
                <a:cxn ang="0">
                  <a:pos x="connsiteX19585" y="connsiteY19585"/>
                </a:cxn>
                <a:cxn ang="0">
                  <a:pos x="connsiteX19586" y="connsiteY19586"/>
                </a:cxn>
                <a:cxn ang="0">
                  <a:pos x="connsiteX19587" y="connsiteY19587"/>
                </a:cxn>
                <a:cxn ang="0">
                  <a:pos x="connsiteX19588" y="connsiteY19588"/>
                </a:cxn>
                <a:cxn ang="0">
                  <a:pos x="connsiteX19589" y="connsiteY19589"/>
                </a:cxn>
                <a:cxn ang="0">
                  <a:pos x="connsiteX19590" y="connsiteY19590"/>
                </a:cxn>
                <a:cxn ang="0">
                  <a:pos x="connsiteX19591" y="connsiteY19591"/>
                </a:cxn>
                <a:cxn ang="0">
                  <a:pos x="connsiteX19592" y="connsiteY19592"/>
                </a:cxn>
                <a:cxn ang="0">
                  <a:pos x="connsiteX19593" y="connsiteY19593"/>
                </a:cxn>
                <a:cxn ang="0">
                  <a:pos x="connsiteX19594" y="connsiteY19594"/>
                </a:cxn>
                <a:cxn ang="0">
                  <a:pos x="connsiteX19595" y="connsiteY19595"/>
                </a:cxn>
                <a:cxn ang="0">
                  <a:pos x="connsiteX19596" y="connsiteY19596"/>
                </a:cxn>
                <a:cxn ang="0">
                  <a:pos x="connsiteX19597" y="connsiteY19597"/>
                </a:cxn>
                <a:cxn ang="0">
                  <a:pos x="connsiteX19598" y="connsiteY19598"/>
                </a:cxn>
                <a:cxn ang="0">
                  <a:pos x="connsiteX19599" y="connsiteY19599"/>
                </a:cxn>
                <a:cxn ang="0">
                  <a:pos x="connsiteX19600" y="connsiteY19600"/>
                </a:cxn>
                <a:cxn ang="0">
                  <a:pos x="connsiteX19601" y="connsiteY19601"/>
                </a:cxn>
                <a:cxn ang="0">
                  <a:pos x="connsiteX19602" y="connsiteY19602"/>
                </a:cxn>
                <a:cxn ang="0">
                  <a:pos x="connsiteX19603" y="connsiteY19603"/>
                </a:cxn>
                <a:cxn ang="0">
                  <a:pos x="connsiteX19604" y="connsiteY19604"/>
                </a:cxn>
                <a:cxn ang="0">
                  <a:pos x="connsiteX19605" y="connsiteY19605"/>
                </a:cxn>
                <a:cxn ang="0">
                  <a:pos x="connsiteX19606" y="connsiteY19606"/>
                </a:cxn>
                <a:cxn ang="0">
                  <a:pos x="connsiteX19607" y="connsiteY19607"/>
                </a:cxn>
                <a:cxn ang="0">
                  <a:pos x="connsiteX19608" y="connsiteY19608"/>
                </a:cxn>
                <a:cxn ang="0">
                  <a:pos x="connsiteX19609" y="connsiteY19609"/>
                </a:cxn>
                <a:cxn ang="0">
                  <a:pos x="connsiteX19610" y="connsiteY19610"/>
                </a:cxn>
                <a:cxn ang="0">
                  <a:pos x="connsiteX19611" y="connsiteY19611"/>
                </a:cxn>
                <a:cxn ang="0">
                  <a:pos x="connsiteX19612" y="connsiteY19612"/>
                </a:cxn>
                <a:cxn ang="0">
                  <a:pos x="connsiteX19613" y="connsiteY19613"/>
                </a:cxn>
                <a:cxn ang="0">
                  <a:pos x="connsiteX19614" y="connsiteY19614"/>
                </a:cxn>
                <a:cxn ang="0">
                  <a:pos x="connsiteX19615" y="connsiteY19615"/>
                </a:cxn>
                <a:cxn ang="0">
                  <a:pos x="connsiteX19616" y="connsiteY19616"/>
                </a:cxn>
                <a:cxn ang="0">
                  <a:pos x="connsiteX19617" y="connsiteY19617"/>
                </a:cxn>
                <a:cxn ang="0">
                  <a:pos x="connsiteX19618" y="connsiteY19618"/>
                </a:cxn>
                <a:cxn ang="0">
                  <a:pos x="connsiteX19619" y="connsiteY19619"/>
                </a:cxn>
                <a:cxn ang="0">
                  <a:pos x="connsiteX19620" y="connsiteY19620"/>
                </a:cxn>
                <a:cxn ang="0">
                  <a:pos x="connsiteX19621" y="connsiteY19621"/>
                </a:cxn>
                <a:cxn ang="0">
                  <a:pos x="connsiteX19622" y="connsiteY19622"/>
                </a:cxn>
                <a:cxn ang="0">
                  <a:pos x="connsiteX19623" y="connsiteY19623"/>
                </a:cxn>
                <a:cxn ang="0">
                  <a:pos x="connsiteX19624" y="connsiteY19624"/>
                </a:cxn>
                <a:cxn ang="0">
                  <a:pos x="connsiteX19625" y="connsiteY19625"/>
                </a:cxn>
                <a:cxn ang="0">
                  <a:pos x="connsiteX19626" y="connsiteY19626"/>
                </a:cxn>
                <a:cxn ang="0">
                  <a:pos x="connsiteX19627" y="connsiteY19627"/>
                </a:cxn>
                <a:cxn ang="0">
                  <a:pos x="connsiteX19628" y="connsiteY19628"/>
                </a:cxn>
                <a:cxn ang="0">
                  <a:pos x="connsiteX19629" y="connsiteY19629"/>
                </a:cxn>
                <a:cxn ang="0">
                  <a:pos x="connsiteX19630" y="connsiteY19630"/>
                </a:cxn>
                <a:cxn ang="0">
                  <a:pos x="connsiteX19631" y="connsiteY19631"/>
                </a:cxn>
                <a:cxn ang="0">
                  <a:pos x="connsiteX19632" y="connsiteY19632"/>
                </a:cxn>
                <a:cxn ang="0">
                  <a:pos x="connsiteX19633" y="connsiteY19633"/>
                </a:cxn>
                <a:cxn ang="0">
                  <a:pos x="connsiteX19634" y="connsiteY19634"/>
                </a:cxn>
                <a:cxn ang="0">
                  <a:pos x="connsiteX19635" y="connsiteY19635"/>
                </a:cxn>
                <a:cxn ang="0">
                  <a:pos x="connsiteX19636" y="connsiteY19636"/>
                </a:cxn>
                <a:cxn ang="0">
                  <a:pos x="connsiteX19637" y="connsiteY19637"/>
                </a:cxn>
                <a:cxn ang="0">
                  <a:pos x="connsiteX19638" y="connsiteY19638"/>
                </a:cxn>
                <a:cxn ang="0">
                  <a:pos x="connsiteX19639" y="connsiteY19639"/>
                </a:cxn>
                <a:cxn ang="0">
                  <a:pos x="connsiteX19640" y="connsiteY19640"/>
                </a:cxn>
                <a:cxn ang="0">
                  <a:pos x="connsiteX19641" y="connsiteY19641"/>
                </a:cxn>
                <a:cxn ang="0">
                  <a:pos x="connsiteX19642" y="connsiteY19642"/>
                </a:cxn>
                <a:cxn ang="0">
                  <a:pos x="connsiteX19643" y="connsiteY19643"/>
                </a:cxn>
                <a:cxn ang="0">
                  <a:pos x="connsiteX19644" y="connsiteY19644"/>
                </a:cxn>
                <a:cxn ang="0">
                  <a:pos x="connsiteX19645" y="connsiteY19645"/>
                </a:cxn>
                <a:cxn ang="0">
                  <a:pos x="connsiteX19646" y="connsiteY19646"/>
                </a:cxn>
                <a:cxn ang="0">
                  <a:pos x="connsiteX19647" y="connsiteY19647"/>
                </a:cxn>
                <a:cxn ang="0">
                  <a:pos x="connsiteX19648" y="connsiteY19648"/>
                </a:cxn>
                <a:cxn ang="0">
                  <a:pos x="connsiteX19649" y="connsiteY19649"/>
                </a:cxn>
                <a:cxn ang="0">
                  <a:pos x="connsiteX19650" y="connsiteY19650"/>
                </a:cxn>
                <a:cxn ang="0">
                  <a:pos x="connsiteX19651" y="connsiteY19651"/>
                </a:cxn>
                <a:cxn ang="0">
                  <a:pos x="connsiteX19652" y="connsiteY19652"/>
                </a:cxn>
                <a:cxn ang="0">
                  <a:pos x="connsiteX19653" y="connsiteY19653"/>
                </a:cxn>
                <a:cxn ang="0">
                  <a:pos x="connsiteX19654" y="connsiteY19654"/>
                </a:cxn>
                <a:cxn ang="0">
                  <a:pos x="connsiteX19655" y="connsiteY19655"/>
                </a:cxn>
                <a:cxn ang="0">
                  <a:pos x="connsiteX19656" y="connsiteY19656"/>
                </a:cxn>
                <a:cxn ang="0">
                  <a:pos x="connsiteX19657" y="connsiteY19657"/>
                </a:cxn>
                <a:cxn ang="0">
                  <a:pos x="connsiteX19658" y="connsiteY19658"/>
                </a:cxn>
                <a:cxn ang="0">
                  <a:pos x="connsiteX19659" y="connsiteY19659"/>
                </a:cxn>
                <a:cxn ang="0">
                  <a:pos x="connsiteX19660" y="connsiteY19660"/>
                </a:cxn>
                <a:cxn ang="0">
                  <a:pos x="connsiteX19661" y="connsiteY19661"/>
                </a:cxn>
                <a:cxn ang="0">
                  <a:pos x="connsiteX19662" y="connsiteY19662"/>
                </a:cxn>
                <a:cxn ang="0">
                  <a:pos x="connsiteX19663" y="connsiteY19663"/>
                </a:cxn>
                <a:cxn ang="0">
                  <a:pos x="connsiteX19664" y="connsiteY19664"/>
                </a:cxn>
                <a:cxn ang="0">
                  <a:pos x="connsiteX19665" y="connsiteY19665"/>
                </a:cxn>
                <a:cxn ang="0">
                  <a:pos x="connsiteX19666" y="connsiteY19666"/>
                </a:cxn>
                <a:cxn ang="0">
                  <a:pos x="connsiteX19667" y="connsiteY19667"/>
                </a:cxn>
                <a:cxn ang="0">
                  <a:pos x="connsiteX19668" y="connsiteY19668"/>
                </a:cxn>
                <a:cxn ang="0">
                  <a:pos x="connsiteX19669" y="connsiteY19669"/>
                </a:cxn>
                <a:cxn ang="0">
                  <a:pos x="connsiteX19670" y="connsiteY19670"/>
                </a:cxn>
                <a:cxn ang="0">
                  <a:pos x="connsiteX19671" y="connsiteY19671"/>
                </a:cxn>
                <a:cxn ang="0">
                  <a:pos x="connsiteX19672" y="connsiteY19672"/>
                </a:cxn>
                <a:cxn ang="0">
                  <a:pos x="connsiteX19673" y="connsiteY19673"/>
                </a:cxn>
                <a:cxn ang="0">
                  <a:pos x="connsiteX19674" y="connsiteY19674"/>
                </a:cxn>
                <a:cxn ang="0">
                  <a:pos x="connsiteX19675" y="connsiteY19675"/>
                </a:cxn>
                <a:cxn ang="0">
                  <a:pos x="connsiteX19676" y="connsiteY19676"/>
                </a:cxn>
                <a:cxn ang="0">
                  <a:pos x="connsiteX19677" y="connsiteY19677"/>
                </a:cxn>
                <a:cxn ang="0">
                  <a:pos x="connsiteX19678" y="connsiteY19678"/>
                </a:cxn>
                <a:cxn ang="0">
                  <a:pos x="connsiteX19679" y="connsiteY19679"/>
                </a:cxn>
                <a:cxn ang="0">
                  <a:pos x="connsiteX19680" y="connsiteY19680"/>
                </a:cxn>
                <a:cxn ang="0">
                  <a:pos x="connsiteX19681" y="connsiteY19681"/>
                </a:cxn>
                <a:cxn ang="0">
                  <a:pos x="connsiteX19682" y="connsiteY19682"/>
                </a:cxn>
                <a:cxn ang="0">
                  <a:pos x="connsiteX19683" y="connsiteY19683"/>
                </a:cxn>
                <a:cxn ang="0">
                  <a:pos x="connsiteX19684" y="connsiteY19684"/>
                </a:cxn>
                <a:cxn ang="0">
                  <a:pos x="connsiteX19685" y="connsiteY19685"/>
                </a:cxn>
                <a:cxn ang="0">
                  <a:pos x="connsiteX19686" y="connsiteY19686"/>
                </a:cxn>
                <a:cxn ang="0">
                  <a:pos x="connsiteX19687" y="connsiteY19687"/>
                </a:cxn>
                <a:cxn ang="0">
                  <a:pos x="connsiteX19688" y="connsiteY19688"/>
                </a:cxn>
                <a:cxn ang="0">
                  <a:pos x="connsiteX19689" y="connsiteY19689"/>
                </a:cxn>
                <a:cxn ang="0">
                  <a:pos x="connsiteX19690" y="connsiteY19690"/>
                </a:cxn>
                <a:cxn ang="0">
                  <a:pos x="connsiteX19691" y="connsiteY19691"/>
                </a:cxn>
                <a:cxn ang="0">
                  <a:pos x="connsiteX19692" y="connsiteY19692"/>
                </a:cxn>
                <a:cxn ang="0">
                  <a:pos x="connsiteX19693" y="connsiteY19693"/>
                </a:cxn>
                <a:cxn ang="0">
                  <a:pos x="connsiteX19694" y="connsiteY19694"/>
                </a:cxn>
                <a:cxn ang="0">
                  <a:pos x="connsiteX19695" y="connsiteY19695"/>
                </a:cxn>
                <a:cxn ang="0">
                  <a:pos x="connsiteX19696" y="connsiteY19696"/>
                </a:cxn>
                <a:cxn ang="0">
                  <a:pos x="connsiteX19697" y="connsiteY19697"/>
                </a:cxn>
                <a:cxn ang="0">
                  <a:pos x="connsiteX19698" y="connsiteY19698"/>
                </a:cxn>
                <a:cxn ang="0">
                  <a:pos x="connsiteX19699" y="connsiteY19699"/>
                </a:cxn>
                <a:cxn ang="0">
                  <a:pos x="connsiteX19700" y="connsiteY19700"/>
                </a:cxn>
                <a:cxn ang="0">
                  <a:pos x="connsiteX19701" y="connsiteY19701"/>
                </a:cxn>
                <a:cxn ang="0">
                  <a:pos x="connsiteX19702" y="connsiteY19702"/>
                </a:cxn>
                <a:cxn ang="0">
                  <a:pos x="connsiteX19703" y="connsiteY19703"/>
                </a:cxn>
                <a:cxn ang="0">
                  <a:pos x="connsiteX19704" y="connsiteY19704"/>
                </a:cxn>
                <a:cxn ang="0">
                  <a:pos x="connsiteX19705" y="connsiteY19705"/>
                </a:cxn>
                <a:cxn ang="0">
                  <a:pos x="connsiteX19706" y="connsiteY19706"/>
                </a:cxn>
                <a:cxn ang="0">
                  <a:pos x="connsiteX19707" y="connsiteY19707"/>
                </a:cxn>
                <a:cxn ang="0">
                  <a:pos x="connsiteX19708" y="connsiteY19708"/>
                </a:cxn>
                <a:cxn ang="0">
                  <a:pos x="connsiteX19709" y="connsiteY19709"/>
                </a:cxn>
                <a:cxn ang="0">
                  <a:pos x="connsiteX19710" y="connsiteY19710"/>
                </a:cxn>
                <a:cxn ang="0">
                  <a:pos x="connsiteX19711" y="connsiteY19711"/>
                </a:cxn>
                <a:cxn ang="0">
                  <a:pos x="connsiteX19712" y="connsiteY19712"/>
                </a:cxn>
                <a:cxn ang="0">
                  <a:pos x="connsiteX19713" y="connsiteY19713"/>
                </a:cxn>
                <a:cxn ang="0">
                  <a:pos x="connsiteX19714" y="connsiteY19714"/>
                </a:cxn>
                <a:cxn ang="0">
                  <a:pos x="connsiteX19715" y="connsiteY19715"/>
                </a:cxn>
                <a:cxn ang="0">
                  <a:pos x="connsiteX19716" y="connsiteY19716"/>
                </a:cxn>
                <a:cxn ang="0">
                  <a:pos x="connsiteX19717" y="connsiteY19717"/>
                </a:cxn>
                <a:cxn ang="0">
                  <a:pos x="connsiteX19718" y="connsiteY19718"/>
                </a:cxn>
                <a:cxn ang="0">
                  <a:pos x="connsiteX19719" y="connsiteY19719"/>
                </a:cxn>
                <a:cxn ang="0">
                  <a:pos x="connsiteX19720" y="connsiteY19720"/>
                </a:cxn>
                <a:cxn ang="0">
                  <a:pos x="connsiteX19721" y="connsiteY19721"/>
                </a:cxn>
                <a:cxn ang="0">
                  <a:pos x="connsiteX19722" y="connsiteY19722"/>
                </a:cxn>
                <a:cxn ang="0">
                  <a:pos x="connsiteX19723" y="connsiteY19723"/>
                </a:cxn>
                <a:cxn ang="0">
                  <a:pos x="connsiteX19724" y="connsiteY19724"/>
                </a:cxn>
                <a:cxn ang="0">
                  <a:pos x="connsiteX19725" y="connsiteY19725"/>
                </a:cxn>
                <a:cxn ang="0">
                  <a:pos x="connsiteX19726" y="connsiteY19726"/>
                </a:cxn>
                <a:cxn ang="0">
                  <a:pos x="connsiteX19727" y="connsiteY19727"/>
                </a:cxn>
                <a:cxn ang="0">
                  <a:pos x="connsiteX19728" y="connsiteY19728"/>
                </a:cxn>
                <a:cxn ang="0">
                  <a:pos x="connsiteX19729" y="connsiteY19729"/>
                </a:cxn>
                <a:cxn ang="0">
                  <a:pos x="connsiteX19730" y="connsiteY19730"/>
                </a:cxn>
                <a:cxn ang="0">
                  <a:pos x="connsiteX19731" y="connsiteY19731"/>
                </a:cxn>
                <a:cxn ang="0">
                  <a:pos x="connsiteX19732" y="connsiteY19732"/>
                </a:cxn>
                <a:cxn ang="0">
                  <a:pos x="connsiteX19733" y="connsiteY19733"/>
                </a:cxn>
                <a:cxn ang="0">
                  <a:pos x="connsiteX19734" y="connsiteY19734"/>
                </a:cxn>
                <a:cxn ang="0">
                  <a:pos x="connsiteX19735" y="connsiteY19735"/>
                </a:cxn>
                <a:cxn ang="0">
                  <a:pos x="connsiteX19736" y="connsiteY19736"/>
                </a:cxn>
                <a:cxn ang="0">
                  <a:pos x="connsiteX19737" y="connsiteY19737"/>
                </a:cxn>
                <a:cxn ang="0">
                  <a:pos x="connsiteX19738" y="connsiteY19738"/>
                </a:cxn>
                <a:cxn ang="0">
                  <a:pos x="connsiteX19739" y="connsiteY19739"/>
                </a:cxn>
                <a:cxn ang="0">
                  <a:pos x="connsiteX19740" y="connsiteY19740"/>
                </a:cxn>
                <a:cxn ang="0">
                  <a:pos x="connsiteX19741" y="connsiteY19741"/>
                </a:cxn>
                <a:cxn ang="0">
                  <a:pos x="connsiteX19742" y="connsiteY19742"/>
                </a:cxn>
                <a:cxn ang="0">
                  <a:pos x="connsiteX19743" y="connsiteY19743"/>
                </a:cxn>
                <a:cxn ang="0">
                  <a:pos x="connsiteX19744" y="connsiteY19744"/>
                </a:cxn>
                <a:cxn ang="0">
                  <a:pos x="connsiteX19745" y="connsiteY19745"/>
                </a:cxn>
                <a:cxn ang="0">
                  <a:pos x="connsiteX19746" y="connsiteY19746"/>
                </a:cxn>
                <a:cxn ang="0">
                  <a:pos x="connsiteX19747" y="connsiteY19747"/>
                </a:cxn>
                <a:cxn ang="0">
                  <a:pos x="connsiteX19748" y="connsiteY19748"/>
                </a:cxn>
                <a:cxn ang="0">
                  <a:pos x="connsiteX19749" y="connsiteY19749"/>
                </a:cxn>
                <a:cxn ang="0">
                  <a:pos x="connsiteX19750" y="connsiteY19750"/>
                </a:cxn>
                <a:cxn ang="0">
                  <a:pos x="connsiteX19751" y="connsiteY19751"/>
                </a:cxn>
                <a:cxn ang="0">
                  <a:pos x="connsiteX19752" y="connsiteY19752"/>
                </a:cxn>
                <a:cxn ang="0">
                  <a:pos x="connsiteX19753" y="connsiteY19753"/>
                </a:cxn>
                <a:cxn ang="0">
                  <a:pos x="connsiteX19754" y="connsiteY19754"/>
                </a:cxn>
                <a:cxn ang="0">
                  <a:pos x="connsiteX19755" y="connsiteY19755"/>
                </a:cxn>
                <a:cxn ang="0">
                  <a:pos x="connsiteX19756" y="connsiteY19756"/>
                </a:cxn>
                <a:cxn ang="0">
                  <a:pos x="connsiteX19757" y="connsiteY19757"/>
                </a:cxn>
                <a:cxn ang="0">
                  <a:pos x="connsiteX19758" y="connsiteY19758"/>
                </a:cxn>
                <a:cxn ang="0">
                  <a:pos x="connsiteX19759" y="connsiteY19759"/>
                </a:cxn>
                <a:cxn ang="0">
                  <a:pos x="connsiteX19760" y="connsiteY19760"/>
                </a:cxn>
                <a:cxn ang="0">
                  <a:pos x="connsiteX19761" y="connsiteY19761"/>
                </a:cxn>
                <a:cxn ang="0">
                  <a:pos x="connsiteX19762" y="connsiteY19762"/>
                </a:cxn>
                <a:cxn ang="0">
                  <a:pos x="connsiteX19763" y="connsiteY19763"/>
                </a:cxn>
                <a:cxn ang="0">
                  <a:pos x="connsiteX19764" y="connsiteY19764"/>
                </a:cxn>
                <a:cxn ang="0">
                  <a:pos x="connsiteX19765" y="connsiteY19765"/>
                </a:cxn>
                <a:cxn ang="0">
                  <a:pos x="connsiteX19766" y="connsiteY19766"/>
                </a:cxn>
                <a:cxn ang="0">
                  <a:pos x="connsiteX19767" y="connsiteY19767"/>
                </a:cxn>
                <a:cxn ang="0">
                  <a:pos x="connsiteX19768" y="connsiteY19768"/>
                </a:cxn>
                <a:cxn ang="0">
                  <a:pos x="connsiteX19769" y="connsiteY19769"/>
                </a:cxn>
                <a:cxn ang="0">
                  <a:pos x="connsiteX19770" y="connsiteY19770"/>
                </a:cxn>
                <a:cxn ang="0">
                  <a:pos x="connsiteX19771" y="connsiteY19771"/>
                </a:cxn>
                <a:cxn ang="0">
                  <a:pos x="connsiteX19772" y="connsiteY19772"/>
                </a:cxn>
                <a:cxn ang="0">
                  <a:pos x="connsiteX19773" y="connsiteY19773"/>
                </a:cxn>
                <a:cxn ang="0">
                  <a:pos x="connsiteX19774" y="connsiteY19774"/>
                </a:cxn>
                <a:cxn ang="0">
                  <a:pos x="connsiteX19775" y="connsiteY19775"/>
                </a:cxn>
                <a:cxn ang="0">
                  <a:pos x="connsiteX19776" y="connsiteY19776"/>
                </a:cxn>
                <a:cxn ang="0">
                  <a:pos x="connsiteX19777" y="connsiteY19777"/>
                </a:cxn>
                <a:cxn ang="0">
                  <a:pos x="connsiteX19778" y="connsiteY19778"/>
                </a:cxn>
                <a:cxn ang="0">
                  <a:pos x="connsiteX19779" y="connsiteY19779"/>
                </a:cxn>
                <a:cxn ang="0">
                  <a:pos x="connsiteX19780" y="connsiteY19780"/>
                </a:cxn>
                <a:cxn ang="0">
                  <a:pos x="connsiteX19781" y="connsiteY19781"/>
                </a:cxn>
                <a:cxn ang="0">
                  <a:pos x="connsiteX19782" y="connsiteY19782"/>
                </a:cxn>
                <a:cxn ang="0">
                  <a:pos x="connsiteX19783" y="connsiteY19783"/>
                </a:cxn>
                <a:cxn ang="0">
                  <a:pos x="connsiteX19784" y="connsiteY19784"/>
                </a:cxn>
                <a:cxn ang="0">
                  <a:pos x="connsiteX19785" y="connsiteY19785"/>
                </a:cxn>
                <a:cxn ang="0">
                  <a:pos x="connsiteX19786" y="connsiteY19786"/>
                </a:cxn>
                <a:cxn ang="0">
                  <a:pos x="connsiteX19787" y="connsiteY19787"/>
                </a:cxn>
                <a:cxn ang="0">
                  <a:pos x="connsiteX19788" y="connsiteY19788"/>
                </a:cxn>
                <a:cxn ang="0">
                  <a:pos x="connsiteX19789" y="connsiteY19789"/>
                </a:cxn>
                <a:cxn ang="0">
                  <a:pos x="connsiteX19790" y="connsiteY19790"/>
                </a:cxn>
                <a:cxn ang="0">
                  <a:pos x="connsiteX19791" y="connsiteY19791"/>
                </a:cxn>
                <a:cxn ang="0">
                  <a:pos x="connsiteX19792" y="connsiteY19792"/>
                </a:cxn>
                <a:cxn ang="0">
                  <a:pos x="connsiteX19793" y="connsiteY19793"/>
                </a:cxn>
                <a:cxn ang="0">
                  <a:pos x="connsiteX19794" y="connsiteY19794"/>
                </a:cxn>
                <a:cxn ang="0">
                  <a:pos x="connsiteX19795" y="connsiteY19795"/>
                </a:cxn>
                <a:cxn ang="0">
                  <a:pos x="connsiteX19796" y="connsiteY19796"/>
                </a:cxn>
                <a:cxn ang="0">
                  <a:pos x="connsiteX19797" y="connsiteY19797"/>
                </a:cxn>
                <a:cxn ang="0">
                  <a:pos x="connsiteX19798" y="connsiteY19798"/>
                </a:cxn>
                <a:cxn ang="0">
                  <a:pos x="connsiteX19799" y="connsiteY19799"/>
                </a:cxn>
                <a:cxn ang="0">
                  <a:pos x="connsiteX19800" y="connsiteY19800"/>
                </a:cxn>
                <a:cxn ang="0">
                  <a:pos x="connsiteX19801" y="connsiteY19801"/>
                </a:cxn>
                <a:cxn ang="0">
                  <a:pos x="connsiteX19802" y="connsiteY19802"/>
                </a:cxn>
                <a:cxn ang="0">
                  <a:pos x="connsiteX19803" y="connsiteY19803"/>
                </a:cxn>
                <a:cxn ang="0">
                  <a:pos x="connsiteX19804" y="connsiteY19804"/>
                </a:cxn>
                <a:cxn ang="0">
                  <a:pos x="connsiteX19805" y="connsiteY19805"/>
                </a:cxn>
                <a:cxn ang="0">
                  <a:pos x="connsiteX19806" y="connsiteY19806"/>
                </a:cxn>
                <a:cxn ang="0">
                  <a:pos x="connsiteX19807" y="connsiteY19807"/>
                </a:cxn>
                <a:cxn ang="0">
                  <a:pos x="connsiteX19808" y="connsiteY19808"/>
                </a:cxn>
                <a:cxn ang="0">
                  <a:pos x="connsiteX19809" y="connsiteY19809"/>
                </a:cxn>
                <a:cxn ang="0">
                  <a:pos x="connsiteX19810" y="connsiteY19810"/>
                </a:cxn>
                <a:cxn ang="0">
                  <a:pos x="connsiteX19811" y="connsiteY19811"/>
                </a:cxn>
                <a:cxn ang="0">
                  <a:pos x="connsiteX19812" y="connsiteY19812"/>
                </a:cxn>
                <a:cxn ang="0">
                  <a:pos x="connsiteX19813" y="connsiteY19813"/>
                </a:cxn>
                <a:cxn ang="0">
                  <a:pos x="connsiteX19814" y="connsiteY19814"/>
                </a:cxn>
                <a:cxn ang="0">
                  <a:pos x="connsiteX19815" y="connsiteY19815"/>
                </a:cxn>
                <a:cxn ang="0">
                  <a:pos x="connsiteX19816" y="connsiteY19816"/>
                </a:cxn>
                <a:cxn ang="0">
                  <a:pos x="connsiteX19817" y="connsiteY19817"/>
                </a:cxn>
                <a:cxn ang="0">
                  <a:pos x="connsiteX19818" y="connsiteY19818"/>
                </a:cxn>
                <a:cxn ang="0">
                  <a:pos x="connsiteX19819" y="connsiteY19819"/>
                </a:cxn>
                <a:cxn ang="0">
                  <a:pos x="connsiteX19820" y="connsiteY19820"/>
                </a:cxn>
                <a:cxn ang="0">
                  <a:pos x="connsiteX19821" y="connsiteY19821"/>
                </a:cxn>
                <a:cxn ang="0">
                  <a:pos x="connsiteX19822" y="connsiteY19822"/>
                </a:cxn>
                <a:cxn ang="0">
                  <a:pos x="connsiteX19823" y="connsiteY19823"/>
                </a:cxn>
                <a:cxn ang="0">
                  <a:pos x="connsiteX19824" y="connsiteY19824"/>
                </a:cxn>
                <a:cxn ang="0">
                  <a:pos x="connsiteX19825" y="connsiteY19825"/>
                </a:cxn>
                <a:cxn ang="0">
                  <a:pos x="connsiteX19826" y="connsiteY19826"/>
                </a:cxn>
                <a:cxn ang="0">
                  <a:pos x="connsiteX19827" y="connsiteY19827"/>
                </a:cxn>
                <a:cxn ang="0">
                  <a:pos x="connsiteX19828" y="connsiteY19828"/>
                </a:cxn>
                <a:cxn ang="0">
                  <a:pos x="connsiteX19829" y="connsiteY19829"/>
                </a:cxn>
                <a:cxn ang="0">
                  <a:pos x="connsiteX19830" y="connsiteY19830"/>
                </a:cxn>
                <a:cxn ang="0">
                  <a:pos x="connsiteX19831" y="connsiteY19831"/>
                </a:cxn>
                <a:cxn ang="0">
                  <a:pos x="connsiteX19832" y="connsiteY19832"/>
                </a:cxn>
                <a:cxn ang="0">
                  <a:pos x="connsiteX19833" y="connsiteY19833"/>
                </a:cxn>
                <a:cxn ang="0">
                  <a:pos x="connsiteX19834" y="connsiteY19834"/>
                </a:cxn>
                <a:cxn ang="0">
                  <a:pos x="connsiteX19835" y="connsiteY19835"/>
                </a:cxn>
                <a:cxn ang="0">
                  <a:pos x="connsiteX19836" y="connsiteY19836"/>
                </a:cxn>
                <a:cxn ang="0">
                  <a:pos x="connsiteX19837" y="connsiteY19837"/>
                </a:cxn>
                <a:cxn ang="0">
                  <a:pos x="connsiteX19838" y="connsiteY19838"/>
                </a:cxn>
                <a:cxn ang="0">
                  <a:pos x="connsiteX19839" y="connsiteY19839"/>
                </a:cxn>
                <a:cxn ang="0">
                  <a:pos x="connsiteX19840" y="connsiteY19840"/>
                </a:cxn>
                <a:cxn ang="0">
                  <a:pos x="connsiteX19841" y="connsiteY19841"/>
                </a:cxn>
                <a:cxn ang="0">
                  <a:pos x="connsiteX19842" y="connsiteY19842"/>
                </a:cxn>
                <a:cxn ang="0">
                  <a:pos x="connsiteX19843" y="connsiteY19843"/>
                </a:cxn>
                <a:cxn ang="0">
                  <a:pos x="connsiteX19844" y="connsiteY19844"/>
                </a:cxn>
                <a:cxn ang="0">
                  <a:pos x="connsiteX19845" y="connsiteY19845"/>
                </a:cxn>
                <a:cxn ang="0">
                  <a:pos x="connsiteX19846" y="connsiteY19846"/>
                </a:cxn>
                <a:cxn ang="0">
                  <a:pos x="connsiteX19847" y="connsiteY19847"/>
                </a:cxn>
                <a:cxn ang="0">
                  <a:pos x="connsiteX19848" y="connsiteY19848"/>
                </a:cxn>
                <a:cxn ang="0">
                  <a:pos x="connsiteX19849" y="connsiteY19849"/>
                </a:cxn>
                <a:cxn ang="0">
                  <a:pos x="connsiteX19850" y="connsiteY19850"/>
                </a:cxn>
                <a:cxn ang="0">
                  <a:pos x="connsiteX19851" y="connsiteY19851"/>
                </a:cxn>
                <a:cxn ang="0">
                  <a:pos x="connsiteX19852" y="connsiteY19852"/>
                </a:cxn>
                <a:cxn ang="0">
                  <a:pos x="connsiteX19853" y="connsiteY19853"/>
                </a:cxn>
                <a:cxn ang="0">
                  <a:pos x="connsiteX19854" y="connsiteY19854"/>
                </a:cxn>
                <a:cxn ang="0">
                  <a:pos x="connsiteX19855" y="connsiteY19855"/>
                </a:cxn>
                <a:cxn ang="0">
                  <a:pos x="connsiteX19856" y="connsiteY19856"/>
                </a:cxn>
                <a:cxn ang="0">
                  <a:pos x="connsiteX19857" y="connsiteY19857"/>
                </a:cxn>
                <a:cxn ang="0">
                  <a:pos x="connsiteX19858" y="connsiteY19858"/>
                </a:cxn>
                <a:cxn ang="0">
                  <a:pos x="connsiteX19859" y="connsiteY19859"/>
                </a:cxn>
                <a:cxn ang="0">
                  <a:pos x="connsiteX19860" y="connsiteY19860"/>
                </a:cxn>
                <a:cxn ang="0">
                  <a:pos x="connsiteX19861" y="connsiteY19861"/>
                </a:cxn>
                <a:cxn ang="0">
                  <a:pos x="connsiteX19862" y="connsiteY19862"/>
                </a:cxn>
                <a:cxn ang="0">
                  <a:pos x="connsiteX19863" y="connsiteY19863"/>
                </a:cxn>
                <a:cxn ang="0">
                  <a:pos x="connsiteX19864" y="connsiteY19864"/>
                </a:cxn>
                <a:cxn ang="0">
                  <a:pos x="connsiteX19865" y="connsiteY19865"/>
                </a:cxn>
                <a:cxn ang="0">
                  <a:pos x="connsiteX19866" y="connsiteY19866"/>
                </a:cxn>
                <a:cxn ang="0">
                  <a:pos x="connsiteX19867" y="connsiteY19867"/>
                </a:cxn>
                <a:cxn ang="0">
                  <a:pos x="connsiteX19868" y="connsiteY19868"/>
                </a:cxn>
                <a:cxn ang="0">
                  <a:pos x="connsiteX19869" y="connsiteY19869"/>
                </a:cxn>
                <a:cxn ang="0">
                  <a:pos x="connsiteX19870" y="connsiteY19870"/>
                </a:cxn>
                <a:cxn ang="0">
                  <a:pos x="connsiteX19871" y="connsiteY19871"/>
                </a:cxn>
                <a:cxn ang="0">
                  <a:pos x="connsiteX19872" y="connsiteY19872"/>
                </a:cxn>
                <a:cxn ang="0">
                  <a:pos x="connsiteX19873" y="connsiteY19873"/>
                </a:cxn>
                <a:cxn ang="0">
                  <a:pos x="connsiteX19874" y="connsiteY19874"/>
                </a:cxn>
                <a:cxn ang="0">
                  <a:pos x="connsiteX19875" y="connsiteY19875"/>
                </a:cxn>
                <a:cxn ang="0">
                  <a:pos x="connsiteX19876" y="connsiteY19876"/>
                </a:cxn>
                <a:cxn ang="0">
                  <a:pos x="connsiteX19877" y="connsiteY19877"/>
                </a:cxn>
                <a:cxn ang="0">
                  <a:pos x="connsiteX19878" y="connsiteY19878"/>
                </a:cxn>
                <a:cxn ang="0">
                  <a:pos x="connsiteX19879" y="connsiteY19879"/>
                </a:cxn>
                <a:cxn ang="0">
                  <a:pos x="connsiteX19880" y="connsiteY19880"/>
                </a:cxn>
                <a:cxn ang="0">
                  <a:pos x="connsiteX19881" y="connsiteY19881"/>
                </a:cxn>
                <a:cxn ang="0">
                  <a:pos x="connsiteX19882" y="connsiteY19882"/>
                </a:cxn>
                <a:cxn ang="0">
                  <a:pos x="connsiteX19883" y="connsiteY19883"/>
                </a:cxn>
                <a:cxn ang="0">
                  <a:pos x="connsiteX19884" y="connsiteY19884"/>
                </a:cxn>
                <a:cxn ang="0">
                  <a:pos x="connsiteX19885" y="connsiteY19885"/>
                </a:cxn>
                <a:cxn ang="0">
                  <a:pos x="connsiteX19886" y="connsiteY19886"/>
                </a:cxn>
                <a:cxn ang="0">
                  <a:pos x="connsiteX19887" y="connsiteY19887"/>
                </a:cxn>
                <a:cxn ang="0">
                  <a:pos x="connsiteX19888" y="connsiteY19888"/>
                </a:cxn>
                <a:cxn ang="0">
                  <a:pos x="connsiteX19889" y="connsiteY19889"/>
                </a:cxn>
                <a:cxn ang="0">
                  <a:pos x="connsiteX19890" y="connsiteY19890"/>
                </a:cxn>
                <a:cxn ang="0">
                  <a:pos x="connsiteX19891" y="connsiteY19891"/>
                </a:cxn>
                <a:cxn ang="0">
                  <a:pos x="connsiteX19892" y="connsiteY19892"/>
                </a:cxn>
                <a:cxn ang="0">
                  <a:pos x="connsiteX19893" y="connsiteY19893"/>
                </a:cxn>
                <a:cxn ang="0">
                  <a:pos x="connsiteX19894" y="connsiteY19894"/>
                </a:cxn>
                <a:cxn ang="0">
                  <a:pos x="connsiteX19895" y="connsiteY19895"/>
                </a:cxn>
                <a:cxn ang="0">
                  <a:pos x="connsiteX19896" y="connsiteY19896"/>
                </a:cxn>
                <a:cxn ang="0">
                  <a:pos x="connsiteX19897" y="connsiteY19897"/>
                </a:cxn>
                <a:cxn ang="0">
                  <a:pos x="connsiteX19898" y="connsiteY19898"/>
                </a:cxn>
                <a:cxn ang="0">
                  <a:pos x="connsiteX19899" y="connsiteY19899"/>
                </a:cxn>
                <a:cxn ang="0">
                  <a:pos x="connsiteX19900" y="connsiteY19900"/>
                </a:cxn>
                <a:cxn ang="0">
                  <a:pos x="connsiteX19901" y="connsiteY19901"/>
                </a:cxn>
                <a:cxn ang="0">
                  <a:pos x="connsiteX19902" y="connsiteY19902"/>
                </a:cxn>
                <a:cxn ang="0">
                  <a:pos x="connsiteX19903" y="connsiteY19903"/>
                </a:cxn>
                <a:cxn ang="0">
                  <a:pos x="connsiteX19904" y="connsiteY19904"/>
                </a:cxn>
                <a:cxn ang="0">
                  <a:pos x="connsiteX19905" y="connsiteY19905"/>
                </a:cxn>
                <a:cxn ang="0">
                  <a:pos x="connsiteX19906" y="connsiteY19906"/>
                </a:cxn>
                <a:cxn ang="0">
                  <a:pos x="connsiteX19907" y="connsiteY19907"/>
                </a:cxn>
                <a:cxn ang="0">
                  <a:pos x="connsiteX19908" y="connsiteY19908"/>
                </a:cxn>
                <a:cxn ang="0">
                  <a:pos x="connsiteX19909" y="connsiteY19909"/>
                </a:cxn>
                <a:cxn ang="0">
                  <a:pos x="connsiteX19910" y="connsiteY19910"/>
                </a:cxn>
                <a:cxn ang="0">
                  <a:pos x="connsiteX19911" y="connsiteY19911"/>
                </a:cxn>
                <a:cxn ang="0">
                  <a:pos x="connsiteX19912" y="connsiteY19912"/>
                </a:cxn>
                <a:cxn ang="0">
                  <a:pos x="connsiteX19913" y="connsiteY19913"/>
                </a:cxn>
                <a:cxn ang="0">
                  <a:pos x="connsiteX19914" y="connsiteY19914"/>
                </a:cxn>
                <a:cxn ang="0">
                  <a:pos x="connsiteX19915" y="connsiteY19915"/>
                </a:cxn>
                <a:cxn ang="0">
                  <a:pos x="connsiteX19916" y="connsiteY19916"/>
                </a:cxn>
                <a:cxn ang="0">
                  <a:pos x="connsiteX19917" y="connsiteY19917"/>
                </a:cxn>
                <a:cxn ang="0">
                  <a:pos x="connsiteX19918" y="connsiteY19918"/>
                </a:cxn>
                <a:cxn ang="0">
                  <a:pos x="connsiteX19919" y="connsiteY19919"/>
                </a:cxn>
                <a:cxn ang="0">
                  <a:pos x="connsiteX19920" y="connsiteY19920"/>
                </a:cxn>
                <a:cxn ang="0">
                  <a:pos x="connsiteX19921" y="connsiteY19921"/>
                </a:cxn>
                <a:cxn ang="0">
                  <a:pos x="connsiteX19922" y="connsiteY19922"/>
                </a:cxn>
                <a:cxn ang="0">
                  <a:pos x="connsiteX19923" y="connsiteY19923"/>
                </a:cxn>
                <a:cxn ang="0">
                  <a:pos x="connsiteX19924" y="connsiteY19924"/>
                </a:cxn>
                <a:cxn ang="0">
                  <a:pos x="connsiteX19925" y="connsiteY19925"/>
                </a:cxn>
                <a:cxn ang="0">
                  <a:pos x="connsiteX19926" y="connsiteY19926"/>
                </a:cxn>
                <a:cxn ang="0">
                  <a:pos x="connsiteX19927" y="connsiteY19927"/>
                </a:cxn>
                <a:cxn ang="0">
                  <a:pos x="connsiteX19928" y="connsiteY19928"/>
                </a:cxn>
                <a:cxn ang="0">
                  <a:pos x="connsiteX19929" y="connsiteY19929"/>
                </a:cxn>
                <a:cxn ang="0">
                  <a:pos x="connsiteX19930" y="connsiteY19930"/>
                </a:cxn>
                <a:cxn ang="0">
                  <a:pos x="connsiteX19931" y="connsiteY19931"/>
                </a:cxn>
                <a:cxn ang="0">
                  <a:pos x="connsiteX19932" y="connsiteY19932"/>
                </a:cxn>
                <a:cxn ang="0">
                  <a:pos x="connsiteX19933" y="connsiteY19933"/>
                </a:cxn>
                <a:cxn ang="0">
                  <a:pos x="connsiteX19934" y="connsiteY19934"/>
                </a:cxn>
                <a:cxn ang="0">
                  <a:pos x="connsiteX19935" y="connsiteY19935"/>
                </a:cxn>
                <a:cxn ang="0">
                  <a:pos x="connsiteX19936" y="connsiteY19936"/>
                </a:cxn>
                <a:cxn ang="0">
                  <a:pos x="connsiteX19937" y="connsiteY19937"/>
                </a:cxn>
                <a:cxn ang="0">
                  <a:pos x="connsiteX19938" y="connsiteY19938"/>
                </a:cxn>
                <a:cxn ang="0">
                  <a:pos x="connsiteX19939" y="connsiteY19939"/>
                </a:cxn>
                <a:cxn ang="0">
                  <a:pos x="connsiteX19940" y="connsiteY19940"/>
                </a:cxn>
                <a:cxn ang="0">
                  <a:pos x="connsiteX19941" y="connsiteY19941"/>
                </a:cxn>
                <a:cxn ang="0">
                  <a:pos x="connsiteX19942" y="connsiteY19942"/>
                </a:cxn>
                <a:cxn ang="0">
                  <a:pos x="connsiteX19943" y="connsiteY19943"/>
                </a:cxn>
                <a:cxn ang="0">
                  <a:pos x="connsiteX19944" y="connsiteY19944"/>
                </a:cxn>
                <a:cxn ang="0">
                  <a:pos x="connsiteX19945" y="connsiteY19945"/>
                </a:cxn>
                <a:cxn ang="0">
                  <a:pos x="connsiteX19946" y="connsiteY19946"/>
                </a:cxn>
                <a:cxn ang="0">
                  <a:pos x="connsiteX19947" y="connsiteY19947"/>
                </a:cxn>
                <a:cxn ang="0">
                  <a:pos x="connsiteX19948" y="connsiteY19948"/>
                </a:cxn>
                <a:cxn ang="0">
                  <a:pos x="connsiteX19949" y="connsiteY19949"/>
                </a:cxn>
                <a:cxn ang="0">
                  <a:pos x="connsiteX19950" y="connsiteY19950"/>
                </a:cxn>
                <a:cxn ang="0">
                  <a:pos x="connsiteX19951" y="connsiteY19951"/>
                </a:cxn>
                <a:cxn ang="0">
                  <a:pos x="connsiteX19952" y="connsiteY19952"/>
                </a:cxn>
                <a:cxn ang="0">
                  <a:pos x="connsiteX19953" y="connsiteY19953"/>
                </a:cxn>
                <a:cxn ang="0">
                  <a:pos x="connsiteX19954" y="connsiteY19954"/>
                </a:cxn>
                <a:cxn ang="0">
                  <a:pos x="connsiteX19955" y="connsiteY19955"/>
                </a:cxn>
                <a:cxn ang="0">
                  <a:pos x="connsiteX19956" y="connsiteY19956"/>
                </a:cxn>
                <a:cxn ang="0">
                  <a:pos x="connsiteX19957" y="connsiteY19957"/>
                </a:cxn>
                <a:cxn ang="0">
                  <a:pos x="connsiteX19958" y="connsiteY19958"/>
                </a:cxn>
                <a:cxn ang="0">
                  <a:pos x="connsiteX19959" y="connsiteY19959"/>
                </a:cxn>
                <a:cxn ang="0">
                  <a:pos x="connsiteX19960" y="connsiteY19960"/>
                </a:cxn>
                <a:cxn ang="0">
                  <a:pos x="connsiteX19961" y="connsiteY19961"/>
                </a:cxn>
                <a:cxn ang="0">
                  <a:pos x="connsiteX19962" y="connsiteY19962"/>
                </a:cxn>
                <a:cxn ang="0">
                  <a:pos x="connsiteX19963" y="connsiteY19963"/>
                </a:cxn>
                <a:cxn ang="0">
                  <a:pos x="connsiteX19964" y="connsiteY19964"/>
                </a:cxn>
                <a:cxn ang="0">
                  <a:pos x="connsiteX19965" y="connsiteY19965"/>
                </a:cxn>
                <a:cxn ang="0">
                  <a:pos x="connsiteX19966" y="connsiteY19966"/>
                </a:cxn>
                <a:cxn ang="0">
                  <a:pos x="connsiteX19967" y="connsiteY19967"/>
                </a:cxn>
                <a:cxn ang="0">
                  <a:pos x="connsiteX19968" y="connsiteY19968"/>
                </a:cxn>
                <a:cxn ang="0">
                  <a:pos x="connsiteX19969" y="connsiteY19969"/>
                </a:cxn>
                <a:cxn ang="0">
                  <a:pos x="connsiteX19970" y="connsiteY19970"/>
                </a:cxn>
                <a:cxn ang="0">
                  <a:pos x="connsiteX19971" y="connsiteY19971"/>
                </a:cxn>
                <a:cxn ang="0">
                  <a:pos x="connsiteX19972" y="connsiteY19972"/>
                </a:cxn>
                <a:cxn ang="0">
                  <a:pos x="connsiteX19973" y="connsiteY19973"/>
                </a:cxn>
                <a:cxn ang="0">
                  <a:pos x="connsiteX19974" y="connsiteY19974"/>
                </a:cxn>
                <a:cxn ang="0">
                  <a:pos x="connsiteX19975" y="connsiteY19975"/>
                </a:cxn>
                <a:cxn ang="0">
                  <a:pos x="connsiteX19976" y="connsiteY19976"/>
                </a:cxn>
                <a:cxn ang="0">
                  <a:pos x="connsiteX19977" y="connsiteY19977"/>
                </a:cxn>
                <a:cxn ang="0">
                  <a:pos x="connsiteX19978" y="connsiteY19978"/>
                </a:cxn>
                <a:cxn ang="0">
                  <a:pos x="connsiteX19979" y="connsiteY19979"/>
                </a:cxn>
                <a:cxn ang="0">
                  <a:pos x="connsiteX19980" y="connsiteY19980"/>
                </a:cxn>
                <a:cxn ang="0">
                  <a:pos x="connsiteX19981" y="connsiteY19981"/>
                </a:cxn>
                <a:cxn ang="0">
                  <a:pos x="connsiteX19982" y="connsiteY19982"/>
                </a:cxn>
                <a:cxn ang="0">
                  <a:pos x="connsiteX19983" y="connsiteY19983"/>
                </a:cxn>
                <a:cxn ang="0">
                  <a:pos x="connsiteX19984" y="connsiteY19984"/>
                </a:cxn>
                <a:cxn ang="0">
                  <a:pos x="connsiteX19985" y="connsiteY19985"/>
                </a:cxn>
                <a:cxn ang="0">
                  <a:pos x="connsiteX19986" y="connsiteY19986"/>
                </a:cxn>
                <a:cxn ang="0">
                  <a:pos x="connsiteX19987" y="connsiteY19987"/>
                </a:cxn>
                <a:cxn ang="0">
                  <a:pos x="connsiteX19988" y="connsiteY19988"/>
                </a:cxn>
                <a:cxn ang="0">
                  <a:pos x="connsiteX19989" y="connsiteY19989"/>
                </a:cxn>
                <a:cxn ang="0">
                  <a:pos x="connsiteX19990" y="connsiteY19990"/>
                </a:cxn>
                <a:cxn ang="0">
                  <a:pos x="connsiteX19991" y="connsiteY19991"/>
                </a:cxn>
                <a:cxn ang="0">
                  <a:pos x="connsiteX19992" y="connsiteY19992"/>
                </a:cxn>
                <a:cxn ang="0">
                  <a:pos x="connsiteX19993" y="connsiteY19993"/>
                </a:cxn>
                <a:cxn ang="0">
                  <a:pos x="connsiteX19994" y="connsiteY19994"/>
                </a:cxn>
                <a:cxn ang="0">
                  <a:pos x="connsiteX19995" y="connsiteY19995"/>
                </a:cxn>
                <a:cxn ang="0">
                  <a:pos x="connsiteX19996" y="connsiteY19996"/>
                </a:cxn>
                <a:cxn ang="0">
                  <a:pos x="connsiteX19997" y="connsiteY19997"/>
                </a:cxn>
                <a:cxn ang="0">
                  <a:pos x="connsiteX19998" y="connsiteY19998"/>
                </a:cxn>
                <a:cxn ang="0">
                  <a:pos x="connsiteX19999" y="connsiteY19999"/>
                </a:cxn>
                <a:cxn ang="0">
                  <a:pos x="connsiteX20000" y="connsiteY20000"/>
                </a:cxn>
                <a:cxn ang="0">
                  <a:pos x="connsiteX20001" y="connsiteY20001"/>
                </a:cxn>
                <a:cxn ang="0">
                  <a:pos x="connsiteX20002" y="connsiteY20002"/>
                </a:cxn>
                <a:cxn ang="0">
                  <a:pos x="connsiteX20003" y="connsiteY20003"/>
                </a:cxn>
                <a:cxn ang="0">
                  <a:pos x="connsiteX20004" y="connsiteY20004"/>
                </a:cxn>
                <a:cxn ang="0">
                  <a:pos x="connsiteX20005" y="connsiteY20005"/>
                </a:cxn>
                <a:cxn ang="0">
                  <a:pos x="connsiteX20006" y="connsiteY20006"/>
                </a:cxn>
                <a:cxn ang="0">
                  <a:pos x="connsiteX20007" y="connsiteY20007"/>
                </a:cxn>
                <a:cxn ang="0">
                  <a:pos x="connsiteX20008" y="connsiteY20008"/>
                </a:cxn>
                <a:cxn ang="0">
                  <a:pos x="connsiteX20009" y="connsiteY20009"/>
                </a:cxn>
                <a:cxn ang="0">
                  <a:pos x="connsiteX20010" y="connsiteY20010"/>
                </a:cxn>
                <a:cxn ang="0">
                  <a:pos x="connsiteX20011" y="connsiteY20011"/>
                </a:cxn>
                <a:cxn ang="0">
                  <a:pos x="connsiteX20012" y="connsiteY20012"/>
                </a:cxn>
                <a:cxn ang="0">
                  <a:pos x="connsiteX20013" y="connsiteY20013"/>
                </a:cxn>
                <a:cxn ang="0">
                  <a:pos x="connsiteX20014" y="connsiteY20014"/>
                </a:cxn>
                <a:cxn ang="0">
                  <a:pos x="connsiteX20015" y="connsiteY20015"/>
                </a:cxn>
                <a:cxn ang="0">
                  <a:pos x="connsiteX20016" y="connsiteY20016"/>
                </a:cxn>
                <a:cxn ang="0">
                  <a:pos x="connsiteX20017" y="connsiteY20017"/>
                </a:cxn>
                <a:cxn ang="0">
                  <a:pos x="connsiteX20018" y="connsiteY20018"/>
                </a:cxn>
                <a:cxn ang="0">
                  <a:pos x="connsiteX20019" y="connsiteY20019"/>
                </a:cxn>
                <a:cxn ang="0">
                  <a:pos x="connsiteX20020" y="connsiteY20020"/>
                </a:cxn>
                <a:cxn ang="0">
                  <a:pos x="connsiteX20021" y="connsiteY20021"/>
                </a:cxn>
                <a:cxn ang="0">
                  <a:pos x="connsiteX20022" y="connsiteY20022"/>
                </a:cxn>
                <a:cxn ang="0">
                  <a:pos x="connsiteX20023" y="connsiteY20023"/>
                </a:cxn>
                <a:cxn ang="0">
                  <a:pos x="connsiteX20024" y="connsiteY20024"/>
                </a:cxn>
                <a:cxn ang="0">
                  <a:pos x="connsiteX20025" y="connsiteY20025"/>
                </a:cxn>
                <a:cxn ang="0">
                  <a:pos x="connsiteX20026" y="connsiteY20026"/>
                </a:cxn>
                <a:cxn ang="0">
                  <a:pos x="connsiteX20027" y="connsiteY20027"/>
                </a:cxn>
                <a:cxn ang="0">
                  <a:pos x="connsiteX20028" y="connsiteY20028"/>
                </a:cxn>
                <a:cxn ang="0">
                  <a:pos x="connsiteX20029" y="connsiteY20029"/>
                </a:cxn>
                <a:cxn ang="0">
                  <a:pos x="connsiteX20030" y="connsiteY20030"/>
                </a:cxn>
                <a:cxn ang="0">
                  <a:pos x="connsiteX20031" y="connsiteY20031"/>
                </a:cxn>
                <a:cxn ang="0">
                  <a:pos x="connsiteX20032" y="connsiteY20032"/>
                </a:cxn>
                <a:cxn ang="0">
                  <a:pos x="connsiteX20033" y="connsiteY20033"/>
                </a:cxn>
                <a:cxn ang="0">
                  <a:pos x="connsiteX20034" y="connsiteY20034"/>
                </a:cxn>
                <a:cxn ang="0">
                  <a:pos x="connsiteX20035" y="connsiteY20035"/>
                </a:cxn>
                <a:cxn ang="0">
                  <a:pos x="connsiteX20036" y="connsiteY20036"/>
                </a:cxn>
                <a:cxn ang="0">
                  <a:pos x="connsiteX20037" y="connsiteY20037"/>
                </a:cxn>
                <a:cxn ang="0">
                  <a:pos x="connsiteX20038" y="connsiteY20038"/>
                </a:cxn>
                <a:cxn ang="0">
                  <a:pos x="connsiteX20039" y="connsiteY20039"/>
                </a:cxn>
                <a:cxn ang="0">
                  <a:pos x="connsiteX20040" y="connsiteY20040"/>
                </a:cxn>
                <a:cxn ang="0">
                  <a:pos x="connsiteX20041" y="connsiteY20041"/>
                </a:cxn>
                <a:cxn ang="0">
                  <a:pos x="connsiteX20042" y="connsiteY20042"/>
                </a:cxn>
                <a:cxn ang="0">
                  <a:pos x="connsiteX20043" y="connsiteY20043"/>
                </a:cxn>
                <a:cxn ang="0">
                  <a:pos x="connsiteX20044" y="connsiteY20044"/>
                </a:cxn>
                <a:cxn ang="0">
                  <a:pos x="connsiteX20045" y="connsiteY20045"/>
                </a:cxn>
                <a:cxn ang="0">
                  <a:pos x="connsiteX20046" y="connsiteY20046"/>
                </a:cxn>
                <a:cxn ang="0">
                  <a:pos x="connsiteX20047" y="connsiteY20047"/>
                </a:cxn>
                <a:cxn ang="0">
                  <a:pos x="connsiteX20048" y="connsiteY20048"/>
                </a:cxn>
                <a:cxn ang="0">
                  <a:pos x="connsiteX20049" y="connsiteY20049"/>
                </a:cxn>
                <a:cxn ang="0">
                  <a:pos x="connsiteX20050" y="connsiteY20050"/>
                </a:cxn>
                <a:cxn ang="0">
                  <a:pos x="connsiteX20051" y="connsiteY20051"/>
                </a:cxn>
                <a:cxn ang="0">
                  <a:pos x="connsiteX20052" y="connsiteY20052"/>
                </a:cxn>
                <a:cxn ang="0">
                  <a:pos x="connsiteX20053" y="connsiteY20053"/>
                </a:cxn>
                <a:cxn ang="0">
                  <a:pos x="connsiteX20054" y="connsiteY20054"/>
                </a:cxn>
                <a:cxn ang="0">
                  <a:pos x="connsiteX20055" y="connsiteY20055"/>
                </a:cxn>
                <a:cxn ang="0">
                  <a:pos x="connsiteX20056" y="connsiteY20056"/>
                </a:cxn>
                <a:cxn ang="0">
                  <a:pos x="connsiteX20057" y="connsiteY20057"/>
                </a:cxn>
                <a:cxn ang="0">
                  <a:pos x="connsiteX20058" y="connsiteY20058"/>
                </a:cxn>
                <a:cxn ang="0">
                  <a:pos x="connsiteX20059" y="connsiteY20059"/>
                </a:cxn>
                <a:cxn ang="0">
                  <a:pos x="connsiteX20060" y="connsiteY20060"/>
                </a:cxn>
                <a:cxn ang="0">
                  <a:pos x="connsiteX20061" y="connsiteY20061"/>
                </a:cxn>
                <a:cxn ang="0">
                  <a:pos x="connsiteX20062" y="connsiteY20062"/>
                </a:cxn>
                <a:cxn ang="0">
                  <a:pos x="connsiteX20063" y="connsiteY20063"/>
                </a:cxn>
                <a:cxn ang="0">
                  <a:pos x="connsiteX20064" y="connsiteY20064"/>
                </a:cxn>
                <a:cxn ang="0">
                  <a:pos x="connsiteX20065" y="connsiteY20065"/>
                </a:cxn>
                <a:cxn ang="0">
                  <a:pos x="connsiteX20066" y="connsiteY20066"/>
                </a:cxn>
                <a:cxn ang="0">
                  <a:pos x="connsiteX20067" y="connsiteY20067"/>
                </a:cxn>
                <a:cxn ang="0">
                  <a:pos x="connsiteX20068" y="connsiteY20068"/>
                </a:cxn>
                <a:cxn ang="0">
                  <a:pos x="connsiteX20069" y="connsiteY20069"/>
                </a:cxn>
                <a:cxn ang="0">
                  <a:pos x="connsiteX20070" y="connsiteY20070"/>
                </a:cxn>
                <a:cxn ang="0">
                  <a:pos x="connsiteX20071" y="connsiteY20071"/>
                </a:cxn>
                <a:cxn ang="0">
                  <a:pos x="connsiteX20072" y="connsiteY20072"/>
                </a:cxn>
                <a:cxn ang="0">
                  <a:pos x="connsiteX20073" y="connsiteY20073"/>
                </a:cxn>
                <a:cxn ang="0">
                  <a:pos x="connsiteX20074" y="connsiteY20074"/>
                </a:cxn>
                <a:cxn ang="0">
                  <a:pos x="connsiteX20075" y="connsiteY20075"/>
                </a:cxn>
                <a:cxn ang="0">
                  <a:pos x="connsiteX20076" y="connsiteY20076"/>
                </a:cxn>
                <a:cxn ang="0">
                  <a:pos x="connsiteX20077" y="connsiteY20077"/>
                </a:cxn>
                <a:cxn ang="0">
                  <a:pos x="connsiteX20078" y="connsiteY20078"/>
                </a:cxn>
                <a:cxn ang="0">
                  <a:pos x="connsiteX20079" y="connsiteY20079"/>
                </a:cxn>
                <a:cxn ang="0">
                  <a:pos x="connsiteX20080" y="connsiteY20080"/>
                </a:cxn>
                <a:cxn ang="0">
                  <a:pos x="connsiteX20081" y="connsiteY20081"/>
                </a:cxn>
                <a:cxn ang="0">
                  <a:pos x="connsiteX20082" y="connsiteY20082"/>
                </a:cxn>
                <a:cxn ang="0">
                  <a:pos x="connsiteX20083" y="connsiteY20083"/>
                </a:cxn>
                <a:cxn ang="0">
                  <a:pos x="connsiteX20084" y="connsiteY20084"/>
                </a:cxn>
                <a:cxn ang="0">
                  <a:pos x="connsiteX20085" y="connsiteY20085"/>
                </a:cxn>
                <a:cxn ang="0">
                  <a:pos x="connsiteX20086" y="connsiteY20086"/>
                </a:cxn>
                <a:cxn ang="0">
                  <a:pos x="connsiteX20087" y="connsiteY20087"/>
                </a:cxn>
                <a:cxn ang="0">
                  <a:pos x="connsiteX20088" y="connsiteY20088"/>
                </a:cxn>
                <a:cxn ang="0">
                  <a:pos x="connsiteX20089" y="connsiteY20089"/>
                </a:cxn>
                <a:cxn ang="0">
                  <a:pos x="connsiteX20090" y="connsiteY20090"/>
                </a:cxn>
                <a:cxn ang="0">
                  <a:pos x="connsiteX20091" y="connsiteY20091"/>
                </a:cxn>
                <a:cxn ang="0">
                  <a:pos x="connsiteX20092" y="connsiteY20092"/>
                </a:cxn>
                <a:cxn ang="0">
                  <a:pos x="connsiteX20093" y="connsiteY20093"/>
                </a:cxn>
                <a:cxn ang="0">
                  <a:pos x="connsiteX20094" y="connsiteY20094"/>
                </a:cxn>
                <a:cxn ang="0">
                  <a:pos x="connsiteX20095" y="connsiteY20095"/>
                </a:cxn>
                <a:cxn ang="0">
                  <a:pos x="connsiteX20096" y="connsiteY20096"/>
                </a:cxn>
                <a:cxn ang="0">
                  <a:pos x="connsiteX20097" y="connsiteY20097"/>
                </a:cxn>
                <a:cxn ang="0">
                  <a:pos x="connsiteX20098" y="connsiteY20098"/>
                </a:cxn>
                <a:cxn ang="0">
                  <a:pos x="connsiteX20099" y="connsiteY20099"/>
                </a:cxn>
                <a:cxn ang="0">
                  <a:pos x="connsiteX20100" y="connsiteY20100"/>
                </a:cxn>
                <a:cxn ang="0">
                  <a:pos x="connsiteX20101" y="connsiteY20101"/>
                </a:cxn>
                <a:cxn ang="0">
                  <a:pos x="connsiteX20102" y="connsiteY20102"/>
                </a:cxn>
                <a:cxn ang="0">
                  <a:pos x="connsiteX20103" y="connsiteY20103"/>
                </a:cxn>
                <a:cxn ang="0">
                  <a:pos x="connsiteX20104" y="connsiteY20104"/>
                </a:cxn>
                <a:cxn ang="0">
                  <a:pos x="connsiteX20105" y="connsiteY20105"/>
                </a:cxn>
                <a:cxn ang="0">
                  <a:pos x="connsiteX20106" y="connsiteY20106"/>
                </a:cxn>
                <a:cxn ang="0">
                  <a:pos x="connsiteX20107" y="connsiteY20107"/>
                </a:cxn>
                <a:cxn ang="0">
                  <a:pos x="connsiteX20108" y="connsiteY20108"/>
                </a:cxn>
                <a:cxn ang="0">
                  <a:pos x="connsiteX20109" y="connsiteY20109"/>
                </a:cxn>
                <a:cxn ang="0">
                  <a:pos x="connsiteX20110" y="connsiteY20110"/>
                </a:cxn>
                <a:cxn ang="0">
                  <a:pos x="connsiteX20111" y="connsiteY20111"/>
                </a:cxn>
                <a:cxn ang="0">
                  <a:pos x="connsiteX20112" y="connsiteY20112"/>
                </a:cxn>
                <a:cxn ang="0">
                  <a:pos x="connsiteX20113" y="connsiteY20113"/>
                </a:cxn>
                <a:cxn ang="0">
                  <a:pos x="connsiteX20114" y="connsiteY20114"/>
                </a:cxn>
                <a:cxn ang="0">
                  <a:pos x="connsiteX20115" y="connsiteY20115"/>
                </a:cxn>
                <a:cxn ang="0">
                  <a:pos x="connsiteX20116" y="connsiteY20116"/>
                </a:cxn>
                <a:cxn ang="0">
                  <a:pos x="connsiteX20117" y="connsiteY20117"/>
                </a:cxn>
                <a:cxn ang="0">
                  <a:pos x="connsiteX20118" y="connsiteY20118"/>
                </a:cxn>
                <a:cxn ang="0">
                  <a:pos x="connsiteX20119" y="connsiteY20119"/>
                </a:cxn>
                <a:cxn ang="0">
                  <a:pos x="connsiteX20120" y="connsiteY20120"/>
                </a:cxn>
                <a:cxn ang="0">
                  <a:pos x="connsiteX20121" y="connsiteY20121"/>
                </a:cxn>
                <a:cxn ang="0">
                  <a:pos x="connsiteX20122" y="connsiteY20122"/>
                </a:cxn>
                <a:cxn ang="0">
                  <a:pos x="connsiteX20123" y="connsiteY20123"/>
                </a:cxn>
                <a:cxn ang="0">
                  <a:pos x="connsiteX20124" y="connsiteY20124"/>
                </a:cxn>
                <a:cxn ang="0">
                  <a:pos x="connsiteX20125" y="connsiteY20125"/>
                </a:cxn>
                <a:cxn ang="0">
                  <a:pos x="connsiteX20126" y="connsiteY20126"/>
                </a:cxn>
                <a:cxn ang="0">
                  <a:pos x="connsiteX20127" y="connsiteY20127"/>
                </a:cxn>
                <a:cxn ang="0">
                  <a:pos x="connsiteX20128" y="connsiteY20128"/>
                </a:cxn>
                <a:cxn ang="0">
                  <a:pos x="connsiteX20129" y="connsiteY20129"/>
                </a:cxn>
                <a:cxn ang="0">
                  <a:pos x="connsiteX20130" y="connsiteY20130"/>
                </a:cxn>
                <a:cxn ang="0">
                  <a:pos x="connsiteX20131" y="connsiteY20131"/>
                </a:cxn>
                <a:cxn ang="0">
                  <a:pos x="connsiteX20132" y="connsiteY20132"/>
                </a:cxn>
                <a:cxn ang="0">
                  <a:pos x="connsiteX20133" y="connsiteY20133"/>
                </a:cxn>
                <a:cxn ang="0">
                  <a:pos x="connsiteX20134" y="connsiteY20134"/>
                </a:cxn>
                <a:cxn ang="0">
                  <a:pos x="connsiteX20135" y="connsiteY20135"/>
                </a:cxn>
                <a:cxn ang="0">
                  <a:pos x="connsiteX20136" y="connsiteY20136"/>
                </a:cxn>
                <a:cxn ang="0">
                  <a:pos x="connsiteX20137" y="connsiteY20137"/>
                </a:cxn>
                <a:cxn ang="0">
                  <a:pos x="connsiteX20138" y="connsiteY20138"/>
                </a:cxn>
                <a:cxn ang="0">
                  <a:pos x="connsiteX20139" y="connsiteY20139"/>
                </a:cxn>
                <a:cxn ang="0">
                  <a:pos x="connsiteX20140" y="connsiteY20140"/>
                </a:cxn>
                <a:cxn ang="0">
                  <a:pos x="connsiteX20141" y="connsiteY20141"/>
                </a:cxn>
                <a:cxn ang="0">
                  <a:pos x="connsiteX20142" y="connsiteY20142"/>
                </a:cxn>
                <a:cxn ang="0">
                  <a:pos x="connsiteX20143" y="connsiteY20143"/>
                </a:cxn>
                <a:cxn ang="0">
                  <a:pos x="connsiteX20144" y="connsiteY20144"/>
                </a:cxn>
                <a:cxn ang="0">
                  <a:pos x="connsiteX20145" y="connsiteY20145"/>
                </a:cxn>
                <a:cxn ang="0">
                  <a:pos x="connsiteX20146" y="connsiteY20146"/>
                </a:cxn>
                <a:cxn ang="0">
                  <a:pos x="connsiteX20147" y="connsiteY20147"/>
                </a:cxn>
                <a:cxn ang="0">
                  <a:pos x="connsiteX20148" y="connsiteY20148"/>
                </a:cxn>
                <a:cxn ang="0">
                  <a:pos x="connsiteX20149" y="connsiteY20149"/>
                </a:cxn>
                <a:cxn ang="0">
                  <a:pos x="connsiteX20150" y="connsiteY20150"/>
                </a:cxn>
                <a:cxn ang="0">
                  <a:pos x="connsiteX20151" y="connsiteY20151"/>
                </a:cxn>
                <a:cxn ang="0">
                  <a:pos x="connsiteX20152" y="connsiteY20152"/>
                </a:cxn>
                <a:cxn ang="0">
                  <a:pos x="connsiteX20153" y="connsiteY20153"/>
                </a:cxn>
                <a:cxn ang="0">
                  <a:pos x="connsiteX20154" y="connsiteY20154"/>
                </a:cxn>
                <a:cxn ang="0">
                  <a:pos x="connsiteX20155" y="connsiteY20155"/>
                </a:cxn>
                <a:cxn ang="0">
                  <a:pos x="connsiteX20156" y="connsiteY20156"/>
                </a:cxn>
                <a:cxn ang="0">
                  <a:pos x="connsiteX20157" y="connsiteY20157"/>
                </a:cxn>
                <a:cxn ang="0">
                  <a:pos x="connsiteX20158" y="connsiteY20158"/>
                </a:cxn>
                <a:cxn ang="0">
                  <a:pos x="connsiteX20159" y="connsiteY20159"/>
                </a:cxn>
                <a:cxn ang="0">
                  <a:pos x="connsiteX20160" y="connsiteY20160"/>
                </a:cxn>
                <a:cxn ang="0">
                  <a:pos x="connsiteX20161" y="connsiteY20161"/>
                </a:cxn>
                <a:cxn ang="0">
                  <a:pos x="connsiteX20162" y="connsiteY20162"/>
                </a:cxn>
                <a:cxn ang="0">
                  <a:pos x="connsiteX20163" y="connsiteY20163"/>
                </a:cxn>
                <a:cxn ang="0">
                  <a:pos x="connsiteX20164" y="connsiteY20164"/>
                </a:cxn>
                <a:cxn ang="0">
                  <a:pos x="connsiteX20165" y="connsiteY20165"/>
                </a:cxn>
                <a:cxn ang="0">
                  <a:pos x="connsiteX20166" y="connsiteY20166"/>
                </a:cxn>
                <a:cxn ang="0">
                  <a:pos x="connsiteX20167" y="connsiteY20167"/>
                </a:cxn>
                <a:cxn ang="0">
                  <a:pos x="connsiteX20168" y="connsiteY20168"/>
                </a:cxn>
                <a:cxn ang="0">
                  <a:pos x="connsiteX20169" y="connsiteY20169"/>
                </a:cxn>
                <a:cxn ang="0">
                  <a:pos x="connsiteX20170" y="connsiteY20170"/>
                </a:cxn>
                <a:cxn ang="0">
                  <a:pos x="connsiteX20171" y="connsiteY20171"/>
                </a:cxn>
                <a:cxn ang="0">
                  <a:pos x="connsiteX20172" y="connsiteY20172"/>
                </a:cxn>
                <a:cxn ang="0">
                  <a:pos x="connsiteX20173" y="connsiteY20173"/>
                </a:cxn>
                <a:cxn ang="0">
                  <a:pos x="connsiteX20174" y="connsiteY20174"/>
                </a:cxn>
                <a:cxn ang="0">
                  <a:pos x="connsiteX20175" y="connsiteY20175"/>
                </a:cxn>
                <a:cxn ang="0">
                  <a:pos x="connsiteX20176" y="connsiteY20176"/>
                </a:cxn>
                <a:cxn ang="0">
                  <a:pos x="connsiteX20177" y="connsiteY20177"/>
                </a:cxn>
                <a:cxn ang="0">
                  <a:pos x="connsiteX20178" y="connsiteY20178"/>
                </a:cxn>
                <a:cxn ang="0">
                  <a:pos x="connsiteX20179" y="connsiteY20179"/>
                </a:cxn>
                <a:cxn ang="0">
                  <a:pos x="connsiteX20180" y="connsiteY20180"/>
                </a:cxn>
                <a:cxn ang="0">
                  <a:pos x="connsiteX20181" y="connsiteY20181"/>
                </a:cxn>
                <a:cxn ang="0">
                  <a:pos x="connsiteX20182" y="connsiteY20182"/>
                </a:cxn>
                <a:cxn ang="0">
                  <a:pos x="connsiteX20183" y="connsiteY20183"/>
                </a:cxn>
                <a:cxn ang="0">
                  <a:pos x="connsiteX20184" y="connsiteY20184"/>
                </a:cxn>
                <a:cxn ang="0">
                  <a:pos x="connsiteX20185" y="connsiteY20185"/>
                </a:cxn>
                <a:cxn ang="0">
                  <a:pos x="connsiteX20186" y="connsiteY20186"/>
                </a:cxn>
                <a:cxn ang="0">
                  <a:pos x="connsiteX20187" y="connsiteY20187"/>
                </a:cxn>
                <a:cxn ang="0">
                  <a:pos x="connsiteX20188" y="connsiteY20188"/>
                </a:cxn>
                <a:cxn ang="0">
                  <a:pos x="connsiteX20189" y="connsiteY20189"/>
                </a:cxn>
                <a:cxn ang="0">
                  <a:pos x="connsiteX20190" y="connsiteY20190"/>
                </a:cxn>
                <a:cxn ang="0">
                  <a:pos x="connsiteX20191" y="connsiteY20191"/>
                </a:cxn>
                <a:cxn ang="0">
                  <a:pos x="connsiteX20192" y="connsiteY20192"/>
                </a:cxn>
                <a:cxn ang="0">
                  <a:pos x="connsiteX20193" y="connsiteY20193"/>
                </a:cxn>
                <a:cxn ang="0">
                  <a:pos x="connsiteX20194" y="connsiteY20194"/>
                </a:cxn>
                <a:cxn ang="0">
                  <a:pos x="connsiteX20195" y="connsiteY20195"/>
                </a:cxn>
              </a:cxnLst>
              <a:rect l="l" t="t" r="r" b="b"/>
              <a:pathLst>
                <a:path w="1842380" h="1847704">
                  <a:moveTo>
                    <a:pt x="1765631" y="1294694"/>
                  </a:moveTo>
                  <a:lnTo>
                    <a:pt x="1765631" y="1252096"/>
                  </a:lnTo>
                  <a:cubicBezTo>
                    <a:pt x="1772553" y="1243044"/>
                    <a:pt x="1776813" y="1230797"/>
                    <a:pt x="1780008" y="1211627"/>
                  </a:cubicBezTo>
                  <a:cubicBezTo>
                    <a:pt x="1780008" y="1212692"/>
                    <a:pt x="1780008" y="1212692"/>
                    <a:pt x="1780008" y="1212692"/>
                  </a:cubicBezTo>
                  <a:lnTo>
                    <a:pt x="1780008" y="1210562"/>
                  </a:lnTo>
                  <a:cubicBezTo>
                    <a:pt x="1775748" y="1212692"/>
                    <a:pt x="1770956" y="1213757"/>
                    <a:pt x="1765631" y="1214822"/>
                  </a:cubicBezTo>
                  <a:lnTo>
                    <a:pt x="1765631" y="1196718"/>
                  </a:lnTo>
                  <a:cubicBezTo>
                    <a:pt x="1784800" y="1189796"/>
                    <a:pt x="1799177" y="1176484"/>
                    <a:pt x="1802905" y="1136015"/>
                  </a:cubicBezTo>
                  <a:cubicBezTo>
                    <a:pt x="1801840" y="1136015"/>
                    <a:pt x="1801840" y="1136015"/>
                    <a:pt x="1801840" y="1136015"/>
                  </a:cubicBezTo>
                  <a:lnTo>
                    <a:pt x="1801840" y="1133885"/>
                  </a:lnTo>
                  <a:cubicBezTo>
                    <a:pt x="1791722" y="1140807"/>
                    <a:pt x="1779475" y="1142937"/>
                    <a:pt x="1765631" y="1146132"/>
                  </a:cubicBezTo>
                  <a:lnTo>
                    <a:pt x="1765631" y="1128028"/>
                  </a:lnTo>
                  <a:cubicBezTo>
                    <a:pt x="1792787" y="1122171"/>
                    <a:pt x="1817281" y="1113119"/>
                    <a:pt x="1817281" y="1058273"/>
                  </a:cubicBezTo>
                  <a:lnTo>
                    <a:pt x="1817281" y="1059338"/>
                  </a:lnTo>
                  <a:lnTo>
                    <a:pt x="1816217" y="1057208"/>
                  </a:lnTo>
                  <a:cubicBezTo>
                    <a:pt x="1802905" y="1067325"/>
                    <a:pt x="1783735" y="1070520"/>
                    <a:pt x="1765631" y="1078507"/>
                  </a:cubicBezTo>
                  <a:lnTo>
                    <a:pt x="1765631" y="1058273"/>
                  </a:lnTo>
                  <a:cubicBezTo>
                    <a:pt x="1795982" y="1048156"/>
                    <a:pt x="1832191" y="1044961"/>
                    <a:pt x="1825269" y="980531"/>
                  </a:cubicBezTo>
                  <a:lnTo>
                    <a:pt x="1825269" y="980531"/>
                  </a:lnTo>
                  <a:lnTo>
                    <a:pt x="1825269" y="978401"/>
                  </a:lnTo>
                  <a:cubicBezTo>
                    <a:pt x="1808229" y="991713"/>
                    <a:pt x="1785865" y="997570"/>
                    <a:pt x="1765631" y="1009817"/>
                  </a:cubicBezTo>
                  <a:lnTo>
                    <a:pt x="1765631" y="988518"/>
                  </a:lnTo>
                  <a:cubicBezTo>
                    <a:pt x="1795982" y="972544"/>
                    <a:pt x="1840178" y="971479"/>
                    <a:pt x="1827398" y="901724"/>
                  </a:cubicBezTo>
                  <a:cubicBezTo>
                    <a:pt x="1826334" y="901724"/>
                    <a:pt x="1826334" y="901724"/>
                    <a:pt x="1826334" y="901724"/>
                  </a:cubicBezTo>
                  <a:lnTo>
                    <a:pt x="1826334" y="899594"/>
                  </a:lnTo>
                  <a:cubicBezTo>
                    <a:pt x="1810359" y="915569"/>
                    <a:pt x="1784800" y="923023"/>
                    <a:pt x="1765631" y="940063"/>
                  </a:cubicBezTo>
                  <a:lnTo>
                    <a:pt x="1765631" y="916633"/>
                  </a:lnTo>
                  <a:cubicBezTo>
                    <a:pt x="1794917" y="896399"/>
                    <a:pt x="1841243" y="893204"/>
                    <a:pt x="1822074" y="822917"/>
                  </a:cubicBezTo>
                  <a:cubicBezTo>
                    <a:pt x="1822074" y="822917"/>
                    <a:pt x="1822074" y="822917"/>
                    <a:pt x="1821009" y="822917"/>
                  </a:cubicBezTo>
                  <a:lnTo>
                    <a:pt x="1821009" y="820787"/>
                  </a:lnTo>
                  <a:cubicBezTo>
                    <a:pt x="1806632" y="837827"/>
                    <a:pt x="1783735" y="847944"/>
                    <a:pt x="1765631" y="864450"/>
                  </a:cubicBezTo>
                  <a:lnTo>
                    <a:pt x="1765631" y="839424"/>
                  </a:lnTo>
                  <a:cubicBezTo>
                    <a:pt x="1792787" y="819190"/>
                    <a:pt x="1834321" y="810137"/>
                    <a:pt x="1809294" y="744643"/>
                  </a:cubicBezTo>
                  <a:lnTo>
                    <a:pt x="1809294" y="744643"/>
                  </a:lnTo>
                  <a:lnTo>
                    <a:pt x="1808229" y="742513"/>
                  </a:lnTo>
                  <a:cubicBezTo>
                    <a:pt x="1797047" y="758487"/>
                    <a:pt x="1780008" y="768604"/>
                    <a:pt x="1765631" y="781916"/>
                  </a:cubicBezTo>
                  <a:lnTo>
                    <a:pt x="1765631" y="756890"/>
                  </a:lnTo>
                  <a:cubicBezTo>
                    <a:pt x="1789060" y="738785"/>
                    <a:pt x="1816217" y="721746"/>
                    <a:pt x="1790657" y="667965"/>
                  </a:cubicBezTo>
                  <a:lnTo>
                    <a:pt x="1790657" y="667965"/>
                  </a:lnTo>
                  <a:lnTo>
                    <a:pt x="1789593" y="665836"/>
                  </a:lnTo>
                  <a:cubicBezTo>
                    <a:pt x="1783735" y="675953"/>
                    <a:pt x="1775216" y="685005"/>
                    <a:pt x="1766163" y="694057"/>
                  </a:cubicBezTo>
                  <a:lnTo>
                    <a:pt x="1766163" y="667965"/>
                  </a:lnTo>
                  <a:cubicBezTo>
                    <a:pt x="1780540" y="651991"/>
                    <a:pt x="1787462" y="631757"/>
                    <a:pt x="1766163" y="595016"/>
                  </a:cubicBezTo>
                  <a:lnTo>
                    <a:pt x="1766163" y="552417"/>
                  </a:lnTo>
                  <a:cubicBezTo>
                    <a:pt x="1768293" y="559340"/>
                    <a:pt x="1769358" y="564664"/>
                    <a:pt x="1768293" y="570522"/>
                  </a:cubicBezTo>
                  <a:cubicBezTo>
                    <a:pt x="1770423" y="573717"/>
                    <a:pt x="1774150" y="578509"/>
                    <a:pt x="1774150" y="578509"/>
                  </a:cubicBezTo>
                  <a:cubicBezTo>
                    <a:pt x="1793320" y="607795"/>
                    <a:pt x="1797580" y="629094"/>
                    <a:pt x="1796515" y="646134"/>
                  </a:cubicBezTo>
                  <a:cubicBezTo>
                    <a:pt x="1798645" y="649329"/>
                    <a:pt x="1800774" y="654121"/>
                    <a:pt x="1800774" y="654121"/>
                  </a:cubicBezTo>
                  <a:cubicBezTo>
                    <a:pt x="1816749" y="685537"/>
                    <a:pt x="1819944" y="706836"/>
                    <a:pt x="1817814" y="722811"/>
                  </a:cubicBezTo>
                  <a:cubicBezTo>
                    <a:pt x="1818879" y="726006"/>
                    <a:pt x="1821009" y="730798"/>
                    <a:pt x="1821009" y="731863"/>
                  </a:cubicBezTo>
                  <a:cubicBezTo>
                    <a:pt x="1834321" y="764344"/>
                    <a:pt x="1835386" y="785643"/>
                    <a:pt x="1831126" y="801618"/>
                  </a:cubicBezTo>
                  <a:cubicBezTo>
                    <a:pt x="1832191" y="804813"/>
                    <a:pt x="1834321" y="810670"/>
                    <a:pt x="1834321" y="810670"/>
                  </a:cubicBezTo>
                  <a:cubicBezTo>
                    <a:pt x="1844438" y="844216"/>
                    <a:pt x="1844438" y="866048"/>
                    <a:pt x="1838581" y="881490"/>
                  </a:cubicBezTo>
                  <a:cubicBezTo>
                    <a:pt x="1839646" y="884685"/>
                    <a:pt x="1840710" y="889477"/>
                    <a:pt x="1840710" y="890542"/>
                  </a:cubicBezTo>
                  <a:cubicBezTo>
                    <a:pt x="1847633" y="924088"/>
                    <a:pt x="1844970" y="945920"/>
                    <a:pt x="1838581" y="960297"/>
                  </a:cubicBezTo>
                  <a:cubicBezTo>
                    <a:pt x="1838581" y="964557"/>
                    <a:pt x="1839646" y="969349"/>
                    <a:pt x="1839646" y="970414"/>
                  </a:cubicBezTo>
                  <a:cubicBezTo>
                    <a:pt x="1843905" y="1005558"/>
                    <a:pt x="1840710" y="1026857"/>
                    <a:pt x="1831658" y="1040169"/>
                  </a:cubicBezTo>
                  <a:cubicBezTo>
                    <a:pt x="1831658" y="1044429"/>
                    <a:pt x="1832723" y="1049221"/>
                    <a:pt x="1832723" y="1050286"/>
                  </a:cubicBezTo>
                  <a:cubicBezTo>
                    <a:pt x="1833788" y="1085430"/>
                    <a:pt x="1828463" y="1105664"/>
                    <a:pt x="1818346" y="1118976"/>
                  </a:cubicBezTo>
                  <a:cubicBezTo>
                    <a:pt x="1818346" y="1123236"/>
                    <a:pt x="1818346" y="1128028"/>
                    <a:pt x="1818346" y="1129093"/>
                  </a:cubicBezTo>
                  <a:cubicBezTo>
                    <a:pt x="1816217" y="1164237"/>
                    <a:pt x="1808229" y="1184471"/>
                    <a:pt x="1798112" y="1196718"/>
                  </a:cubicBezTo>
                  <a:cubicBezTo>
                    <a:pt x="1797047" y="1199913"/>
                    <a:pt x="1797047" y="1205770"/>
                    <a:pt x="1797047" y="1206835"/>
                  </a:cubicBezTo>
                  <a:cubicBezTo>
                    <a:pt x="1791190" y="1240381"/>
                    <a:pt x="1782670" y="1259550"/>
                    <a:pt x="1770956" y="1272330"/>
                  </a:cubicBezTo>
                  <a:cubicBezTo>
                    <a:pt x="1769891" y="1275525"/>
                    <a:pt x="1768826" y="1281382"/>
                    <a:pt x="1768826" y="1281382"/>
                  </a:cubicBezTo>
                  <a:cubicBezTo>
                    <a:pt x="1768293" y="1285642"/>
                    <a:pt x="1766696" y="1289902"/>
                    <a:pt x="1765631" y="1294694"/>
                  </a:cubicBezTo>
                  <a:close/>
                  <a:moveTo>
                    <a:pt x="1765631" y="552417"/>
                  </a:moveTo>
                  <a:lnTo>
                    <a:pt x="1765631" y="595016"/>
                  </a:lnTo>
                  <a:cubicBezTo>
                    <a:pt x="1765631" y="595016"/>
                    <a:pt x="1765631" y="593951"/>
                    <a:pt x="1764566" y="593951"/>
                  </a:cubicBezTo>
                  <a:lnTo>
                    <a:pt x="1764566" y="593951"/>
                  </a:lnTo>
                  <a:lnTo>
                    <a:pt x="1763501" y="591821"/>
                  </a:lnTo>
                  <a:cubicBezTo>
                    <a:pt x="1759241" y="600873"/>
                    <a:pt x="1752319" y="609925"/>
                    <a:pt x="1745397" y="617912"/>
                  </a:cubicBezTo>
                  <a:lnTo>
                    <a:pt x="1745397" y="588626"/>
                  </a:lnTo>
                  <a:cubicBezTo>
                    <a:pt x="1752319" y="576379"/>
                    <a:pt x="1753384" y="561469"/>
                    <a:pt x="1745397" y="542300"/>
                  </a:cubicBezTo>
                  <a:lnTo>
                    <a:pt x="1745397" y="511949"/>
                  </a:lnTo>
                  <a:cubicBezTo>
                    <a:pt x="1755514" y="527923"/>
                    <a:pt x="1762436" y="541235"/>
                    <a:pt x="1765631" y="552417"/>
                  </a:cubicBezTo>
                  <a:lnTo>
                    <a:pt x="1765631" y="552417"/>
                  </a:lnTo>
                  <a:close/>
                  <a:moveTo>
                    <a:pt x="1765631" y="668498"/>
                  </a:moveTo>
                  <a:lnTo>
                    <a:pt x="1765631" y="694589"/>
                  </a:lnTo>
                  <a:cubicBezTo>
                    <a:pt x="1758709" y="701512"/>
                    <a:pt x="1751254" y="707901"/>
                    <a:pt x="1745397" y="715889"/>
                  </a:cubicBezTo>
                  <a:lnTo>
                    <a:pt x="1745397" y="687667"/>
                  </a:lnTo>
                  <a:cubicBezTo>
                    <a:pt x="1752319" y="680745"/>
                    <a:pt x="1760306" y="675420"/>
                    <a:pt x="1765631" y="668498"/>
                  </a:cubicBezTo>
                  <a:lnTo>
                    <a:pt x="1765631" y="668498"/>
                  </a:lnTo>
                  <a:close/>
                  <a:moveTo>
                    <a:pt x="1765631" y="757422"/>
                  </a:moveTo>
                  <a:lnTo>
                    <a:pt x="1765631" y="782449"/>
                  </a:lnTo>
                  <a:cubicBezTo>
                    <a:pt x="1759774" y="788306"/>
                    <a:pt x="1755514" y="793631"/>
                    <a:pt x="1751254" y="799488"/>
                  </a:cubicBezTo>
                  <a:cubicBezTo>
                    <a:pt x="1746994" y="810670"/>
                    <a:pt x="1746994" y="825579"/>
                    <a:pt x="1754449" y="850073"/>
                  </a:cubicBezTo>
                  <a:cubicBezTo>
                    <a:pt x="1757644" y="846879"/>
                    <a:pt x="1761371" y="843151"/>
                    <a:pt x="1765631" y="839956"/>
                  </a:cubicBezTo>
                  <a:lnTo>
                    <a:pt x="1765631" y="864983"/>
                  </a:lnTo>
                  <a:cubicBezTo>
                    <a:pt x="1763501" y="867113"/>
                    <a:pt x="1761371" y="870840"/>
                    <a:pt x="1758709" y="872970"/>
                  </a:cubicBezTo>
                  <a:cubicBezTo>
                    <a:pt x="1752851" y="883087"/>
                    <a:pt x="1751786" y="897997"/>
                    <a:pt x="1757644" y="923556"/>
                  </a:cubicBezTo>
                  <a:cubicBezTo>
                    <a:pt x="1759774" y="921426"/>
                    <a:pt x="1761904" y="919296"/>
                    <a:pt x="1765631" y="916633"/>
                  </a:cubicBezTo>
                  <a:lnTo>
                    <a:pt x="1765631" y="940063"/>
                  </a:lnTo>
                  <a:cubicBezTo>
                    <a:pt x="1763501" y="942192"/>
                    <a:pt x="1762436" y="943257"/>
                    <a:pt x="1759774" y="945920"/>
                  </a:cubicBezTo>
                  <a:cubicBezTo>
                    <a:pt x="1752851" y="956037"/>
                    <a:pt x="1750721" y="970946"/>
                    <a:pt x="1753916" y="995440"/>
                  </a:cubicBezTo>
                  <a:cubicBezTo>
                    <a:pt x="1757111" y="993311"/>
                    <a:pt x="1760838" y="991181"/>
                    <a:pt x="1765098" y="988518"/>
                  </a:cubicBezTo>
                  <a:lnTo>
                    <a:pt x="1765098" y="1009817"/>
                  </a:lnTo>
                  <a:cubicBezTo>
                    <a:pt x="1761904" y="1013012"/>
                    <a:pt x="1758176" y="1015675"/>
                    <a:pt x="1754981" y="1017805"/>
                  </a:cubicBezTo>
                  <a:cubicBezTo>
                    <a:pt x="1749124" y="1024727"/>
                    <a:pt x="1745929" y="1033779"/>
                    <a:pt x="1744864" y="1048156"/>
                  </a:cubicBezTo>
                  <a:lnTo>
                    <a:pt x="1744864" y="937933"/>
                  </a:lnTo>
                  <a:cubicBezTo>
                    <a:pt x="1744864" y="937933"/>
                    <a:pt x="1744864" y="937933"/>
                    <a:pt x="1744864" y="936868"/>
                  </a:cubicBezTo>
                  <a:lnTo>
                    <a:pt x="1744864" y="935803"/>
                  </a:lnTo>
                  <a:lnTo>
                    <a:pt x="1744864" y="777124"/>
                  </a:lnTo>
                  <a:cubicBezTo>
                    <a:pt x="1751254" y="769669"/>
                    <a:pt x="1758176" y="764344"/>
                    <a:pt x="1765631" y="757422"/>
                  </a:cubicBezTo>
                  <a:lnTo>
                    <a:pt x="1765631" y="757422"/>
                  </a:lnTo>
                  <a:close/>
                  <a:moveTo>
                    <a:pt x="1765631" y="1058273"/>
                  </a:moveTo>
                  <a:lnTo>
                    <a:pt x="1765631" y="1078507"/>
                  </a:lnTo>
                  <a:cubicBezTo>
                    <a:pt x="1758709" y="1081702"/>
                    <a:pt x="1752319" y="1085430"/>
                    <a:pt x="1745397" y="1089689"/>
                  </a:cubicBezTo>
                  <a:lnTo>
                    <a:pt x="1745397" y="1067325"/>
                  </a:lnTo>
                  <a:cubicBezTo>
                    <a:pt x="1751254" y="1062533"/>
                    <a:pt x="1759241" y="1060403"/>
                    <a:pt x="1765631" y="1058273"/>
                  </a:cubicBezTo>
                  <a:lnTo>
                    <a:pt x="1765631" y="1058273"/>
                  </a:lnTo>
                  <a:close/>
                  <a:moveTo>
                    <a:pt x="1765631" y="1128028"/>
                  </a:moveTo>
                  <a:lnTo>
                    <a:pt x="1765631" y="1146132"/>
                  </a:lnTo>
                  <a:cubicBezTo>
                    <a:pt x="1758709" y="1148262"/>
                    <a:pt x="1752319" y="1150392"/>
                    <a:pt x="1745397" y="1153055"/>
                  </a:cubicBezTo>
                  <a:lnTo>
                    <a:pt x="1745397" y="1132820"/>
                  </a:lnTo>
                  <a:cubicBezTo>
                    <a:pt x="1752319" y="1130158"/>
                    <a:pt x="1759241" y="1129093"/>
                    <a:pt x="1765631" y="1128028"/>
                  </a:cubicBezTo>
                  <a:lnTo>
                    <a:pt x="1765631" y="1128028"/>
                  </a:lnTo>
                  <a:close/>
                  <a:moveTo>
                    <a:pt x="1765631" y="1196718"/>
                  </a:moveTo>
                  <a:lnTo>
                    <a:pt x="1765631" y="1214822"/>
                  </a:lnTo>
                  <a:cubicBezTo>
                    <a:pt x="1758709" y="1216952"/>
                    <a:pt x="1752319" y="1218017"/>
                    <a:pt x="1745397" y="1219082"/>
                  </a:cubicBezTo>
                  <a:lnTo>
                    <a:pt x="1745397" y="1199913"/>
                  </a:lnTo>
                  <a:cubicBezTo>
                    <a:pt x="1752319" y="1198848"/>
                    <a:pt x="1759241" y="1197783"/>
                    <a:pt x="1765631" y="1196718"/>
                  </a:cubicBezTo>
                  <a:lnTo>
                    <a:pt x="1765631" y="1196718"/>
                  </a:lnTo>
                  <a:close/>
                  <a:moveTo>
                    <a:pt x="1765631" y="1251563"/>
                  </a:moveTo>
                  <a:lnTo>
                    <a:pt x="1765631" y="1294162"/>
                  </a:lnTo>
                  <a:cubicBezTo>
                    <a:pt x="1759774" y="1313331"/>
                    <a:pt x="1753384" y="1326643"/>
                    <a:pt x="1745397" y="1335695"/>
                  </a:cubicBezTo>
                  <a:lnTo>
                    <a:pt x="1745397" y="1305344"/>
                  </a:lnTo>
                  <a:cubicBezTo>
                    <a:pt x="1747526" y="1299486"/>
                    <a:pt x="1749657" y="1293097"/>
                    <a:pt x="1752319" y="1285110"/>
                  </a:cubicBezTo>
                  <a:lnTo>
                    <a:pt x="1752319" y="1285110"/>
                  </a:lnTo>
                  <a:lnTo>
                    <a:pt x="1752319" y="1282980"/>
                  </a:lnTo>
                  <a:cubicBezTo>
                    <a:pt x="1750189" y="1284045"/>
                    <a:pt x="1748059" y="1284045"/>
                    <a:pt x="1745397" y="1285110"/>
                  </a:cubicBezTo>
                  <a:lnTo>
                    <a:pt x="1745397" y="1265940"/>
                  </a:lnTo>
                  <a:cubicBezTo>
                    <a:pt x="1753384" y="1264343"/>
                    <a:pt x="1760306" y="1259550"/>
                    <a:pt x="1765631" y="1251563"/>
                  </a:cubicBezTo>
                  <a:close/>
                  <a:moveTo>
                    <a:pt x="1745397" y="511949"/>
                  </a:moveTo>
                  <a:lnTo>
                    <a:pt x="1745397" y="542300"/>
                  </a:lnTo>
                  <a:cubicBezTo>
                    <a:pt x="1742202" y="536443"/>
                    <a:pt x="1738474" y="530053"/>
                    <a:pt x="1733150" y="522066"/>
                  </a:cubicBezTo>
                  <a:lnTo>
                    <a:pt x="1733150" y="490650"/>
                  </a:lnTo>
                  <a:cubicBezTo>
                    <a:pt x="1734214" y="493845"/>
                    <a:pt x="1734214" y="496507"/>
                    <a:pt x="1734214" y="498637"/>
                  </a:cubicBezTo>
                  <a:cubicBezTo>
                    <a:pt x="1736345" y="500767"/>
                    <a:pt x="1740072" y="505559"/>
                    <a:pt x="1741137" y="506624"/>
                  </a:cubicBezTo>
                  <a:cubicBezTo>
                    <a:pt x="1742202" y="508754"/>
                    <a:pt x="1744332" y="509819"/>
                    <a:pt x="1745397" y="511949"/>
                  </a:cubicBezTo>
                  <a:lnTo>
                    <a:pt x="1745397" y="511949"/>
                  </a:lnTo>
                  <a:close/>
                  <a:moveTo>
                    <a:pt x="1745397" y="588626"/>
                  </a:moveTo>
                  <a:lnTo>
                    <a:pt x="1745397" y="617912"/>
                  </a:lnTo>
                  <a:cubicBezTo>
                    <a:pt x="1741137" y="622172"/>
                    <a:pt x="1737409" y="626964"/>
                    <a:pt x="1733150" y="632289"/>
                  </a:cubicBezTo>
                  <a:lnTo>
                    <a:pt x="1733150" y="604068"/>
                  </a:lnTo>
                  <a:cubicBezTo>
                    <a:pt x="1737409" y="598743"/>
                    <a:pt x="1742202" y="594483"/>
                    <a:pt x="1745397" y="588626"/>
                  </a:cubicBezTo>
                  <a:lnTo>
                    <a:pt x="1745397" y="588626"/>
                  </a:lnTo>
                  <a:close/>
                  <a:moveTo>
                    <a:pt x="1745397" y="687667"/>
                  </a:moveTo>
                  <a:lnTo>
                    <a:pt x="1745397" y="715889"/>
                  </a:lnTo>
                  <a:cubicBezTo>
                    <a:pt x="1742202" y="719083"/>
                    <a:pt x="1739539" y="723876"/>
                    <a:pt x="1737409" y="728136"/>
                  </a:cubicBezTo>
                  <a:cubicBezTo>
                    <a:pt x="1733150" y="739318"/>
                    <a:pt x="1734214" y="754227"/>
                    <a:pt x="1744332" y="777656"/>
                  </a:cubicBezTo>
                  <a:cubicBezTo>
                    <a:pt x="1744332" y="777656"/>
                    <a:pt x="1745397" y="777656"/>
                    <a:pt x="1745397" y="776591"/>
                  </a:cubicBezTo>
                  <a:lnTo>
                    <a:pt x="1745397" y="935270"/>
                  </a:lnTo>
                  <a:cubicBezTo>
                    <a:pt x="1735280" y="902789"/>
                    <a:pt x="1736345" y="881490"/>
                    <a:pt x="1744332" y="865515"/>
                  </a:cubicBezTo>
                  <a:cubicBezTo>
                    <a:pt x="1738474" y="852203"/>
                    <a:pt x="1735280" y="842086"/>
                    <a:pt x="1733150" y="831969"/>
                  </a:cubicBezTo>
                  <a:lnTo>
                    <a:pt x="1733150" y="801618"/>
                  </a:lnTo>
                  <a:cubicBezTo>
                    <a:pt x="1734214" y="799488"/>
                    <a:pt x="1734214" y="795761"/>
                    <a:pt x="1735280" y="793631"/>
                  </a:cubicBezTo>
                  <a:cubicBezTo>
                    <a:pt x="1735280" y="792566"/>
                    <a:pt x="1734214" y="791501"/>
                    <a:pt x="1733150" y="790436"/>
                  </a:cubicBezTo>
                  <a:lnTo>
                    <a:pt x="1733150" y="700447"/>
                  </a:lnTo>
                  <a:cubicBezTo>
                    <a:pt x="1736345" y="695654"/>
                    <a:pt x="1741137" y="691927"/>
                    <a:pt x="1745397" y="687667"/>
                  </a:cubicBezTo>
                  <a:lnTo>
                    <a:pt x="1745397" y="687667"/>
                  </a:lnTo>
                  <a:close/>
                  <a:moveTo>
                    <a:pt x="1745397" y="937400"/>
                  </a:moveTo>
                  <a:lnTo>
                    <a:pt x="1745397" y="1047624"/>
                  </a:lnTo>
                  <a:cubicBezTo>
                    <a:pt x="1744332" y="1053481"/>
                    <a:pt x="1744332" y="1059871"/>
                    <a:pt x="1745397" y="1066793"/>
                  </a:cubicBezTo>
                  <a:lnTo>
                    <a:pt x="1745397" y="1066793"/>
                  </a:lnTo>
                  <a:lnTo>
                    <a:pt x="1745397" y="1089157"/>
                  </a:lnTo>
                  <a:cubicBezTo>
                    <a:pt x="1745397" y="1089157"/>
                    <a:pt x="1744332" y="1089157"/>
                    <a:pt x="1744332" y="1090222"/>
                  </a:cubicBezTo>
                  <a:cubicBezTo>
                    <a:pt x="1740072" y="1094482"/>
                    <a:pt x="1736345" y="1100339"/>
                    <a:pt x="1733150" y="1109391"/>
                  </a:cubicBezTo>
                  <a:lnTo>
                    <a:pt x="1733150" y="1024727"/>
                  </a:lnTo>
                  <a:cubicBezTo>
                    <a:pt x="1735280" y="1017805"/>
                    <a:pt x="1739007" y="1012480"/>
                    <a:pt x="1742202" y="1007688"/>
                  </a:cubicBezTo>
                  <a:cubicBezTo>
                    <a:pt x="1734214" y="974674"/>
                    <a:pt x="1736345" y="952310"/>
                    <a:pt x="1745397" y="937400"/>
                  </a:cubicBezTo>
                  <a:lnTo>
                    <a:pt x="1745397" y="937400"/>
                  </a:lnTo>
                  <a:close/>
                  <a:moveTo>
                    <a:pt x="1745397" y="1132288"/>
                  </a:moveTo>
                  <a:lnTo>
                    <a:pt x="1745397" y="1152522"/>
                  </a:lnTo>
                  <a:cubicBezTo>
                    <a:pt x="1741137" y="1153587"/>
                    <a:pt x="1737409" y="1154652"/>
                    <a:pt x="1733150" y="1156782"/>
                  </a:cubicBezTo>
                  <a:lnTo>
                    <a:pt x="1733150" y="1136548"/>
                  </a:lnTo>
                  <a:cubicBezTo>
                    <a:pt x="1737409" y="1134418"/>
                    <a:pt x="1741137" y="1133353"/>
                    <a:pt x="1745397" y="1132288"/>
                  </a:cubicBezTo>
                  <a:lnTo>
                    <a:pt x="1745397" y="1132288"/>
                  </a:lnTo>
                  <a:close/>
                  <a:moveTo>
                    <a:pt x="1745397" y="1199913"/>
                  </a:moveTo>
                  <a:lnTo>
                    <a:pt x="1745397" y="1219082"/>
                  </a:lnTo>
                  <a:cubicBezTo>
                    <a:pt x="1741137" y="1219082"/>
                    <a:pt x="1737409" y="1220147"/>
                    <a:pt x="1733150" y="1220147"/>
                  </a:cubicBezTo>
                  <a:lnTo>
                    <a:pt x="1733150" y="1202043"/>
                  </a:lnTo>
                  <a:cubicBezTo>
                    <a:pt x="1737409" y="1200978"/>
                    <a:pt x="1741137" y="1200978"/>
                    <a:pt x="1745397" y="1199913"/>
                  </a:cubicBezTo>
                  <a:lnTo>
                    <a:pt x="1745397" y="1199913"/>
                  </a:lnTo>
                  <a:close/>
                  <a:moveTo>
                    <a:pt x="1745397" y="1266473"/>
                  </a:moveTo>
                  <a:lnTo>
                    <a:pt x="1745397" y="1285642"/>
                  </a:lnTo>
                  <a:cubicBezTo>
                    <a:pt x="1741137" y="1286707"/>
                    <a:pt x="1737409" y="1286707"/>
                    <a:pt x="1733150" y="1287772"/>
                  </a:cubicBezTo>
                  <a:lnTo>
                    <a:pt x="1733150" y="1269668"/>
                  </a:lnTo>
                  <a:cubicBezTo>
                    <a:pt x="1737409" y="1268603"/>
                    <a:pt x="1741137" y="1267538"/>
                    <a:pt x="1745397" y="1266473"/>
                  </a:cubicBezTo>
                  <a:lnTo>
                    <a:pt x="1745397" y="1266473"/>
                  </a:lnTo>
                  <a:close/>
                  <a:moveTo>
                    <a:pt x="1745397" y="1305876"/>
                  </a:moveTo>
                  <a:lnTo>
                    <a:pt x="1745397" y="1336228"/>
                  </a:lnTo>
                  <a:cubicBezTo>
                    <a:pt x="1743267" y="1339422"/>
                    <a:pt x="1739539" y="1342085"/>
                    <a:pt x="1737409" y="1344215"/>
                  </a:cubicBezTo>
                  <a:cubicBezTo>
                    <a:pt x="1736345" y="1347410"/>
                    <a:pt x="1735280" y="1353267"/>
                    <a:pt x="1735280" y="1354332"/>
                  </a:cubicBezTo>
                  <a:cubicBezTo>
                    <a:pt x="1734214" y="1355397"/>
                    <a:pt x="1734214" y="1356462"/>
                    <a:pt x="1733150" y="1357527"/>
                  </a:cubicBezTo>
                  <a:lnTo>
                    <a:pt x="1733150" y="1323981"/>
                  </a:lnTo>
                  <a:cubicBezTo>
                    <a:pt x="1737409" y="1319188"/>
                    <a:pt x="1742202" y="1313863"/>
                    <a:pt x="1745397" y="1305876"/>
                  </a:cubicBezTo>
                  <a:close/>
                  <a:moveTo>
                    <a:pt x="1733150" y="490650"/>
                  </a:moveTo>
                  <a:lnTo>
                    <a:pt x="1733150" y="522066"/>
                  </a:lnTo>
                  <a:lnTo>
                    <a:pt x="1733150" y="522066"/>
                  </a:lnTo>
                  <a:lnTo>
                    <a:pt x="1733150" y="522066"/>
                  </a:lnTo>
                  <a:lnTo>
                    <a:pt x="1731020" y="519936"/>
                  </a:lnTo>
                  <a:cubicBezTo>
                    <a:pt x="1725162" y="535910"/>
                    <a:pt x="1713980" y="549222"/>
                    <a:pt x="1703863" y="565197"/>
                  </a:cubicBezTo>
                  <a:lnTo>
                    <a:pt x="1703863" y="533781"/>
                  </a:lnTo>
                  <a:cubicBezTo>
                    <a:pt x="1716110" y="515676"/>
                    <a:pt x="1725162" y="495442"/>
                    <a:pt x="1703863" y="464026"/>
                  </a:cubicBezTo>
                  <a:lnTo>
                    <a:pt x="1703863" y="438999"/>
                  </a:lnTo>
                  <a:cubicBezTo>
                    <a:pt x="1721968" y="460298"/>
                    <a:pt x="1731020" y="477338"/>
                    <a:pt x="1733150" y="490650"/>
                  </a:cubicBezTo>
                  <a:lnTo>
                    <a:pt x="1733150" y="490650"/>
                  </a:lnTo>
                  <a:close/>
                  <a:moveTo>
                    <a:pt x="1733150" y="604600"/>
                  </a:moveTo>
                  <a:lnTo>
                    <a:pt x="1733150" y="632822"/>
                  </a:lnTo>
                  <a:cubicBezTo>
                    <a:pt x="1727292" y="640809"/>
                    <a:pt x="1721968" y="648796"/>
                    <a:pt x="1717175" y="657848"/>
                  </a:cubicBezTo>
                  <a:cubicBezTo>
                    <a:pt x="1713980" y="670095"/>
                    <a:pt x="1716110" y="685005"/>
                    <a:pt x="1728357" y="707369"/>
                  </a:cubicBezTo>
                  <a:cubicBezTo>
                    <a:pt x="1729422" y="705239"/>
                    <a:pt x="1731552" y="703109"/>
                    <a:pt x="1732617" y="700447"/>
                  </a:cubicBezTo>
                  <a:lnTo>
                    <a:pt x="1732617" y="790436"/>
                  </a:lnTo>
                  <a:cubicBezTo>
                    <a:pt x="1718240" y="761149"/>
                    <a:pt x="1715578" y="739850"/>
                    <a:pt x="1720370" y="723876"/>
                  </a:cubicBezTo>
                  <a:cubicBezTo>
                    <a:pt x="1712383" y="710564"/>
                    <a:pt x="1707058" y="697784"/>
                    <a:pt x="1703331" y="687667"/>
                  </a:cubicBezTo>
                  <a:lnTo>
                    <a:pt x="1703331" y="632289"/>
                  </a:lnTo>
                  <a:cubicBezTo>
                    <a:pt x="1703331" y="633354"/>
                    <a:pt x="1704396" y="635484"/>
                    <a:pt x="1705461" y="638147"/>
                  </a:cubicBezTo>
                  <a:cubicBezTo>
                    <a:pt x="1712915" y="625900"/>
                    <a:pt x="1724097" y="615782"/>
                    <a:pt x="1733150" y="604600"/>
                  </a:cubicBezTo>
                  <a:lnTo>
                    <a:pt x="1733150" y="604600"/>
                  </a:lnTo>
                  <a:close/>
                  <a:moveTo>
                    <a:pt x="1733150" y="801618"/>
                  </a:moveTo>
                  <a:lnTo>
                    <a:pt x="1733150" y="831969"/>
                  </a:lnTo>
                  <a:cubicBezTo>
                    <a:pt x="1731020" y="819190"/>
                    <a:pt x="1732085" y="809073"/>
                    <a:pt x="1733150" y="801618"/>
                  </a:cubicBezTo>
                  <a:lnTo>
                    <a:pt x="1733150" y="801618"/>
                  </a:lnTo>
                  <a:close/>
                  <a:moveTo>
                    <a:pt x="1733150" y="1025259"/>
                  </a:moveTo>
                  <a:lnTo>
                    <a:pt x="1733150" y="1109924"/>
                  </a:lnTo>
                  <a:cubicBezTo>
                    <a:pt x="1731020" y="1117911"/>
                    <a:pt x="1729955" y="1126963"/>
                    <a:pt x="1729955" y="1138145"/>
                  </a:cubicBezTo>
                  <a:cubicBezTo>
                    <a:pt x="1731020" y="1138145"/>
                    <a:pt x="1732085" y="1137080"/>
                    <a:pt x="1733150" y="1137080"/>
                  </a:cubicBezTo>
                  <a:lnTo>
                    <a:pt x="1733150" y="1157314"/>
                  </a:lnTo>
                  <a:cubicBezTo>
                    <a:pt x="1731020" y="1158379"/>
                    <a:pt x="1728890" y="1159444"/>
                    <a:pt x="1726227" y="1161574"/>
                  </a:cubicBezTo>
                  <a:cubicBezTo>
                    <a:pt x="1717175" y="1168496"/>
                    <a:pt x="1710253" y="1181808"/>
                    <a:pt x="1707058" y="1207900"/>
                  </a:cubicBezTo>
                  <a:cubicBezTo>
                    <a:pt x="1715045" y="1204705"/>
                    <a:pt x="1724097" y="1203640"/>
                    <a:pt x="1733150" y="1202043"/>
                  </a:cubicBezTo>
                  <a:lnTo>
                    <a:pt x="1733150" y="1220147"/>
                  </a:lnTo>
                  <a:cubicBezTo>
                    <a:pt x="1723033" y="1222277"/>
                    <a:pt x="1712915" y="1224407"/>
                    <a:pt x="1703863" y="1230264"/>
                  </a:cubicBezTo>
                  <a:lnTo>
                    <a:pt x="1703863" y="1164769"/>
                  </a:lnTo>
                  <a:cubicBezTo>
                    <a:pt x="1705993" y="1157847"/>
                    <a:pt x="1710785" y="1153587"/>
                    <a:pt x="1715045" y="1148795"/>
                  </a:cubicBezTo>
                  <a:cubicBezTo>
                    <a:pt x="1712915" y="1112586"/>
                    <a:pt x="1719305" y="1092352"/>
                    <a:pt x="1731020" y="1079040"/>
                  </a:cubicBezTo>
                  <a:cubicBezTo>
                    <a:pt x="1728890" y="1055611"/>
                    <a:pt x="1729955" y="1039104"/>
                    <a:pt x="1733150" y="1025259"/>
                  </a:cubicBezTo>
                  <a:lnTo>
                    <a:pt x="1733150" y="1025259"/>
                  </a:lnTo>
                  <a:close/>
                  <a:moveTo>
                    <a:pt x="1733150" y="1269668"/>
                  </a:moveTo>
                  <a:lnTo>
                    <a:pt x="1733150" y="1287772"/>
                  </a:lnTo>
                  <a:cubicBezTo>
                    <a:pt x="1724097" y="1288837"/>
                    <a:pt x="1713980" y="1288837"/>
                    <a:pt x="1703863" y="1289902"/>
                  </a:cubicBezTo>
                  <a:lnTo>
                    <a:pt x="1703863" y="1270733"/>
                  </a:lnTo>
                  <a:cubicBezTo>
                    <a:pt x="1712915" y="1270733"/>
                    <a:pt x="1724097" y="1270733"/>
                    <a:pt x="1733150" y="1269668"/>
                  </a:cubicBezTo>
                  <a:lnTo>
                    <a:pt x="1733150" y="1269668"/>
                  </a:lnTo>
                  <a:close/>
                  <a:moveTo>
                    <a:pt x="1733150" y="1323981"/>
                  </a:moveTo>
                  <a:lnTo>
                    <a:pt x="1733150" y="1357527"/>
                  </a:lnTo>
                  <a:cubicBezTo>
                    <a:pt x="1724097" y="1383618"/>
                    <a:pt x="1713980" y="1399060"/>
                    <a:pt x="1703863" y="1409177"/>
                  </a:cubicBezTo>
                  <a:lnTo>
                    <a:pt x="1703863" y="1384151"/>
                  </a:lnTo>
                  <a:cubicBezTo>
                    <a:pt x="1708123" y="1377228"/>
                    <a:pt x="1712915" y="1368176"/>
                    <a:pt x="1717175" y="1355929"/>
                  </a:cubicBezTo>
                  <a:lnTo>
                    <a:pt x="1717175" y="1355929"/>
                  </a:lnTo>
                  <a:lnTo>
                    <a:pt x="1717175" y="1353799"/>
                  </a:lnTo>
                  <a:cubicBezTo>
                    <a:pt x="1712915" y="1354864"/>
                    <a:pt x="1708123" y="1355929"/>
                    <a:pt x="1703863" y="1355929"/>
                  </a:cubicBezTo>
                  <a:lnTo>
                    <a:pt x="1703863" y="1337825"/>
                  </a:lnTo>
                  <a:cubicBezTo>
                    <a:pt x="1713980" y="1337292"/>
                    <a:pt x="1724097" y="1334098"/>
                    <a:pt x="1733150" y="1323981"/>
                  </a:cubicBezTo>
                  <a:close/>
                  <a:moveTo>
                    <a:pt x="1703863" y="438999"/>
                  </a:moveTo>
                  <a:lnTo>
                    <a:pt x="1703863" y="464026"/>
                  </a:lnTo>
                  <a:cubicBezTo>
                    <a:pt x="1700668" y="460831"/>
                    <a:pt x="1698006" y="457103"/>
                    <a:pt x="1694811" y="452844"/>
                  </a:cubicBezTo>
                  <a:cubicBezTo>
                    <a:pt x="1694811" y="452844"/>
                    <a:pt x="1694811" y="452844"/>
                    <a:pt x="1694811" y="453909"/>
                  </a:cubicBezTo>
                  <a:lnTo>
                    <a:pt x="1692681" y="451779"/>
                  </a:lnTo>
                  <a:cubicBezTo>
                    <a:pt x="1688421" y="468818"/>
                    <a:pt x="1676707" y="484260"/>
                    <a:pt x="1667655" y="501299"/>
                  </a:cubicBezTo>
                  <a:lnTo>
                    <a:pt x="1667655" y="465091"/>
                  </a:lnTo>
                  <a:cubicBezTo>
                    <a:pt x="1676707" y="449116"/>
                    <a:pt x="1682032" y="431544"/>
                    <a:pt x="1667655" y="407583"/>
                  </a:cubicBezTo>
                  <a:lnTo>
                    <a:pt x="1667655" y="382556"/>
                  </a:lnTo>
                  <a:cubicBezTo>
                    <a:pt x="1684694" y="400661"/>
                    <a:pt x="1692681" y="415037"/>
                    <a:pt x="1693746" y="428882"/>
                  </a:cubicBezTo>
                  <a:cubicBezTo>
                    <a:pt x="1696941" y="432077"/>
                    <a:pt x="1700668" y="435804"/>
                    <a:pt x="1701733" y="436869"/>
                  </a:cubicBezTo>
                  <a:cubicBezTo>
                    <a:pt x="1701733" y="437934"/>
                    <a:pt x="1702798" y="437934"/>
                    <a:pt x="1703863" y="438999"/>
                  </a:cubicBezTo>
                  <a:lnTo>
                    <a:pt x="1703863" y="438999"/>
                  </a:lnTo>
                  <a:close/>
                  <a:moveTo>
                    <a:pt x="1703863" y="533248"/>
                  </a:moveTo>
                  <a:lnTo>
                    <a:pt x="1703863" y="564664"/>
                  </a:lnTo>
                  <a:cubicBezTo>
                    <a:pt x="1698006" y="572652"/>
                    <a:pt x="1693746" y="580639"/>
                    <a:pt x="1691616" y="589691"/>
                  </a:cubicBezTo>
                  <a:cubicBezTo>
                    <a:pt x="1689486" y="599808"/>
                    <a:pt x="1692681" y="613120"/>
                    <a:pt x="1703863" y="632289"/>
                  </a:cubicBezTo>
                  <a:lnTo>
                    <a:pt x="1703863" y="687667"/>
                  </a:lnTo>
                  <a:cubicBezTo>
                    <a:pt x="1699603" y="675420"/>
                    <a:pt x="1699603" y="664238"/>
                    <a:pt x="1700668" y="655186"/>
                  </a:cubicBezTo>
                  <a:cubicBezTo>
                    <a:pt x="1679369" y="626964"/>
                    <a:pt x="1672447" y="605665"/>
                    <a:pt x="1674577" y="588626"/>
                  </a:cubicBezTo>
                  <a:cubicBezTo>
                    <a:pt x="1672447" y="586496"/>
                    <a:pt x="1670317" y="582769"/>
                    <a:pt x="1667655" y="580639"/>
                  </a:cubicBezTo>
                  <a:lnTo>
                    <a:pt x="1667655" y="554547"/>
                  </a:lnTo>
                  <a:cubicBezTo>
                    <a:pt x="1670849" y="558807"/>
                    <a:pt x="1674577" y="564664"/>
                    <a:pt x="1678837" y="570522"/>
                  </a:cubicBezTo>
                  <a:cubicBezTo>
                    <a:pt x="1683629" y="557210"/>
                    <a:pt x="1694811" y="546028"/>
                    <a:pt x="1703863" y="533248"/>
                  </a:cubicBezTo>
                  <a:lnTo>
                    <a:pt x="1703863" y="533248"/>
                  </a:lnTo>
                  <a:close/>
                  <a:moveTo>
                    <a:pt x="1703863" y="1164769"/>
                  </a:moveTo>
                  <a:lnTo>
                    <a:pt x="1703863" y="1230264"/>
                  </a:lnTo>
                  <a:cubicBezTo>
                    <a:pt x="1702798" y="1230264"/>
                    <a:pt x="1702798" y="1230264"/>
                    <a:pt x="1702798" y="1230264"/>
                  </a:cubicBezTo>
                  <a:cubicBezTo>
                    <a:pt x="1693746" y="1237186"/>
                    <a:pt x="1685759" y="1249433"/>
                    <a:pt x="1680434" y="1275525"/>
                  </a:cubicBezTo>
                  <a:cubicBezTo>
                    <a:pt x="1687356" y="1273395"/>
                    <a:pt x="1694811" y="1272330"/>
                    <a:pt x="1703863" y="1271265"/>
                  </a:cubicBezTo>
                  <a:lnTo>
                    <a:pt x="1703863" y="1290434"/>
                  </a:lnTo>
                  <a:cubicBezTo>
                    <a:pt x="1693746" y="1291499"/>
                    <a:pt x="1683629" y="1293629"/>
                    <a:pt x="1673512" y="1297357"/>
                  </a:cubicBezTo>
                  <a:cubicBezTo>
                    <a:pt x="1671382" y="1298422"/>
                    <a:pt x="1670317" y="1299486"/>
                    <a:pt x="1667655" y="1301616"/>
                  </a:cubicBezTo>
                  <a:lnTo>
                    <a:pt x="1667655" y="1260615"/>
                  </a:lnTo>
                  <a:cubicBezTo>
                    <a:pt x="1673512" y="1239316"/>
                    <a:pt x="1680967" y="1225472"/>
                    <a:pt x="1691084" y="1216952"/>
                  </a:cubicBezTo>
                  <a:cubicBezTo>
                    <a:pt x="1692681" y="1194055"/>
                    <a:pt x="1696941" y="1177549"/>
                    <a:pt x="1703863" y="1164769"/>
                  </a:cubicBezTo>
                  <a:lnTo>
                    <a:pt x="1703863" y="1164769"/>
                  </a:lnTo>
                  <a:close/>
                  <a:moveTo>
                    <a:pt x="1703863" y="1338358"/>
                  </a:moveTo>
                  <a:lnTo>
                    <a:pt x="1703863" y="1356462"/>
                  </a:lnTo>
                  <a:cubicBezTo>
                    <a:pt x="1692681" y="1357527"/>
                    <a:pt x="1680434" y="1356462"/>
                    <a:pt x="1667655" y="1356462"/>
                  </a:cubicBezTo>
                  <a:lnTo>
                    <a:pt x="1667655" y="1338358"/>
                  </a:lnTo>
                  <a:cubicBezTo>
                    <a:pt x="1679369" y="1338358"/>
                    <a:pt x="1691616" y="1339422"/>
                    <a:pt x="1703863" y="1338358"/>
                  </a:cubicBezTo>
                  <a:lnTo>
                    <a:pt x="1703863" y="1338358"/>
                  </a:lnTo>
                  <a:close/>
                  <a:moveTo>
                    <a:pt x="1703863" y="1384683"/>
                  </a:moveTo>
                  <a:lnTo>
                    <a:pt x="1703863" y="1409710"/>
                  </a:lnTo>
                  <a:cubicBezTo>
                    <a:pt x="1701733" y="1410775"/>
                    <a:pt x="1699603" y="1412905"/>
                    <a:pt x="1698006" y="1413970"/>
                  </a:cubicBezTo>
                  <a:cubicBezTo>
                    <a:pt x="1696941" y="1417164"/>
                    <a:pt x="1694811" y="1421957"/>
                    <a:pt x="1694811" y="1423022"/>
                  </a:cubicBezTo>
                  <a:cubicBezTo>
                    <a:pt x="1685759" y="1443256"/>
                    <a:pt x="1676707" y="1456568"/>
                    <a:pt x="1667655" y="1466685"/>
                  </a:cubicBezTo>
                  <a:lnTo>
                    <a:pt x="1667655" y="1440594"/>
                  </a:lnTo>
                  <a:cubicBezTo>
                    <a:pt x="1670849" y="1436334"/>
                    <a:pt x="1673512" y="1430476"/>
                    <a:pt x="1676707" y="1423554"/>
                  </a:cubicBezTo>
                  <a:lnTo>
                    <a:pt x="1676707" y="1423554"/>
                  </a:lnTo>
                  <a:lnTo>
                    <a:pt x="1676707" y="1421424"/>
                  </a:lnTo>
                  <a:cubicBezTo>
                    <a:pt x="1674577" y="1421424"/>
                    <a:pt x="1670849" y="1422489"/>
                    <a:pt x="1667655" y="1422489"/>
                  </a:cubicBezTo>
                  <a:lnTo>
                    <a:pt x="1667655" y="1404385"/>
                  </a:lnTo>
                  <a:cubicBezTo>
                    <a:pt x="1680434" y="1403852"/>
                    <a:pt x="1692681" y="1399060"/>
                    <a:pt x="1703863" y="1384683"/>
                  </a:cubicBezTo>
                  <a:close/>
                  <a:moveTo>
                    <a:pt x="1667655" y="382556"/>
                  </a:moveTo>
                  <a:lnTo>
                    <a:pt x="1667655" y="407583"/>
                  </a:lnTo>
                  <a:cubicBezTo>
                    <a:pt x="1663395" y="401726"/>
                    <a:pt x="1657537" y="395336"/>
                    <a:pt x="1650615" y="387349"/>
                  </a:cubicBezTo>
                  <a:cubicBezTo>
                    <a:pt x="1650615" y="387349"/>
                    <a:pt x="1650615" y="387349"/>
                    <a:pt x="1650615" y="388414"/>
                  </a:cubicBezTo>
                  <a:lnTo>
                    <a:pt x="1648485" y="386284"/>
                  </a:lnTo>
                  <a:cubicBezTo>
                    <a:pt x="1645290" y="405453"/>
                    <a:pt x="1634108" y="422492"/>
                    <a:pt x="1626121" y="442726"/>
                  </a:cubicBezTo>
                  <a:lnTo>
                    <a:pt x="1626121" y="399063"/>
                  </a:lnTo>
                  <a:cubicBezTo>
                    <a:pt x="1631978" y="385751"/>
                    <a:pt x="1635173" y="371907"/>
                    <a:pt x="1626121" y="355400"/>
                  </a:cubicBezTo>
                  <a:lnTo>
                    <a:pt x="1626121" y="328776"/>
                  </a:lnTo>
                  <a:cubicBezTo>
                    <a:pt x="1638368" y="341023"/>
                    <a:pt x="1645290" y="353802"/>
                    <a:pt x="1648485" y="363919"/>
                  </a:cubicBezTo>
                  <a:cubicBezTo>
                    <a:pt x="1650615" y="367114"/>
                    <a:pt x="1655408" y="370842"/>
                    <a:pt x="1655408" y="370842"/>
                  </a:cubicBezTo>
                  <a:cubicBezTo>
                    <a:pt x="1660200" y="374569"/>
                    <a:pt x="1664460" y="379361"/>
                    <a:pt x="1667655" y="382556"/>
                  </a:cubicBezTo>
                  <a:lnTo>
                    <a:pt x="1667655" y="382556"/>
                  </a:lnTo>
                  <a:close/>
                  <a:moveTo>
                    <a:pt x="1667655" y="464558"/>
                  </a:moveTo>
                  <a:lnTo>
                    <a:pt x="1667655" y="500767"/>
                  </a:lnTo>
                  <a:cubicBezTo>
                    <a:pt x="1664460" y="508754"/>
                    <a:pt x="1660732" y="515676"/>
                    <a:pt x="1658602" y="524196"/>
                  </a:cubicBezTo>
                  <a:cubicBezTo>
                    <a:pt x="1657537" y="532183"/>
                    <a:pt x="1660732" y="542300"/>
                    <a:pt x="1667655" y="554547"/>
                  </a:cubicBezTo>
                  <a:lnTo>
                    <a:pt x="1667655" y="580639"/>
                  </a:lnTo>
                  <a:cubicBezTo>
                    <a:pt x="1648485" y="558275"/>
                    <a:pt x="1641563" y="540170"/>
                    <a:pt x="1641563" y="524196"/>
                  </a:cubicBezTo>
                  <a:cubicBezTo>
                    <a:pt x="1635706" y="518339"/>
                    <a:pt x="1630381" y="513014"/>
                    <a:pt x="1625589" y="508221"/>
                  </a:cubicBezTo>
                  <a:lnTo>
                    <a:pt x="1625589" y="480000"/>
                  </a:lnTo>
                  <a:cubicBezTo>
                    <a:pt x="1629849" y="487987"/>
                    <a:pt x="1635706" y="495974"/>
                    <a:pt x="1644758" y="506092"/>
                  </a:cubicBezTo>
                  <a:cubicBezTo>
                    <a:pt x="1648485" y="491715"/>
                    <a:pt x="1660200" y="478403"/>
                    <a:pt x="1667655" y="464558"/>
                  </a:cubicBezTo>
                  <a:lnTo>
                    <a:pt x="1667655" y="464558"/>
                  </a:lnTo>
                  <a:close/>
                  <a:moveTo>
                    <a:pt x="1667655" y="1260615"/>
                  </a:moveTo>
                  <a:lnTo>
                    <a:pt x="1667655" y="1301084"/>
                  </a:lnTo>
                  <a:cubicBezTo>
                    <a:pt x="1659667" y="1308006"/>
                    <a:pt x="1653278" y="1319188"/>
                    <a:pt x="1646355" y="1339422"/>
                  </a:cubicBezTo>
                  <a:cubicBezTo>
                    <a:pt x="1653278" y="1338358"/>
                    <a:pt x="1659667" y="1337292"/>
                    <a:pt x="1667655" y="1338358"/>
                  </a:cubicBezTo>
                  <a:lnTo>
                    <a:pt x="1667655" y="1356462"/>
                  </a:lnTo>
                  <a:cubicBezTo>
                    <a:pt x="1657537" y="1357527"/>
                    <a:pt x="1647420" y="1357527"/>
                    <a:pt x="1637303" y="1360722"/>
                  </a:cubicBezTo>
                  <a:cubicBezTo>
                    <a:pt x="1634108" y="1362852"/>
                    <a:pt x="1630381" y="1364982"/>
                    <a:pt x="1626121" y="1368709"/>
                  </a:cubicBezTo>
                  <a:lnTo>
                    <a:pt x="1626121" y="1348475"/>
                  </a:lnTo>
                  <a:cubicBezTo>
                    <a:pt x="1627186" y="1347410"/>
                    <a:pt x="1628251" y="1347410"/>
                    <a:pt x="1629316" y="1346345"/>
                  </a:cubicBezTo>
                  <a:cubicBezTo>
                    <a:pt x="1637303" y="1311201"/>
                    <a:pt x="1648485" y="1293629"/>
                    <a:pt x="1662862" y="1283512"/>
                  </a:cubicBezTo>
                  <a:cubicBezTo>
                    <a:pt x="1664460" y="1274460"/>
                    <a:pt x="1665525" y="1267538"/>
                    <a:pt x="1667655" y="1260615"/>
                  </a:cubicBezTo>
                  <a:lnTo>
                    <a:pt x="1667655" y="1260615"/>
                  </a:lnTo>
                  <a:close/>
                  <a:moveTo>
                    <a:pt x="1667655" y="1404917"/>
                  </a:moveTo>
                  <a:lnTo>
                    <a:pt x="1667655" y="1423022"/>
                  </a:lnTo>
                  <a:cubicBezTo>
                    <a:pt x="1654343" y="1423022"/>
                    <a:pt x="1640498" y="1420892"/>
                    <a:pt x="1626121" y="1420892"/>
                  </a:cubicBezTo>
                  <a:lnTo>
                    <a:pt x="1626121" y="1401723"/>
                  </a:lnTo>
                  <a:cubicBezTo>
                    <a:pt x="1639966" y="1402788"/>
                    <a:pt x="1654343" y="1405982"/>
                    <a:pt x="1667655" y="1404917"/>
                  </a:cubicBezTo>
                  <a:lnTo>
                    <a:pt x="1667655" y="1404917"/>
                  </a:lnTo>
                  <a:close/>
                  <a:moveTo>
                    <a:pt x="1667655" y="1440594"/>
                  </a:moveTo>
                  <a:lnTo>
                    <a:pt x="1667655" y="1466685"/>
                  </a:lnTo>
                  <a:cubicBezTo>
                    <a:pt x="1661797" y="1472542"/>
                    <a:pt x="1657537" y="1475737"/>
                    <a:pt x="1651680" y="1478932"/>
                  </a:cubicBezTo>
                  <a:cubicBezTo>
                    <a:pt x="1650615" y="1482127"/>
                    <a:pt x="1648485" y="1486919"/>
                    <a:pt x="1647420" y="1487984"/>
                  </a:cubicBezTo>
                  <a:cubicBezTo>
                    <a:pt x="1640498" y="1501296"/>
                    <a:pt x="1633043" y="1513011"/>
                    <a:pt x="1626121" y="1520466"/>
                  </a:cubicBezTo>
                  <a:lnTo>
                    <a:pt x="1626121" y="1494907"/>
                  </a:lnTo>
                  <a:cubicBezTo>
                    <a:pt x="1627186" y="1492777"/>
                    <a:pt x="1629316" y="1490647"/>
                    <a:pt x="1630381" y="1486919"/>
                  </a:cubicBezTo>
                  <a:cubicBezTo>
                    <a:pt x="1630381" y="1486919"/>
                    <a:pt x="1630381" y="1486919"/>
                    <a:pt x="1629316" y="1486919"/>
                  </a:cubicBezTo>
                  <a:lnTo>
                    <a:pt x="1630381" y="1485854"/>
                  </a:lnTo>
                  <a:cubicBezTo>
                    <a:pt x="1629316" y="1485854"/>
                    <a:pt x="1628251" y="1485854"/>
                    <a:pt x="1626121" y="1485854"/>
                  </a:cubicBezTo>
                  <a:lnTo>
                    <a:pt x="1626121" y="1467750"/>
                  </a:lnTo>
                  <a:cubicBezTo>
                    <a:pt x="1641031" y="1466685"/>
                    <a:pt x="1655408" y="1461360"/>
                    <a:pt x="1667655" y="1440594"/>
                  </a:cubicBezTo>
                  <a:lnTo>
                    <a:pt x="1667655" y="1440594"/>
                  </a:lnTo>
                  <a:close/>
                  <a:moveTo>
                    <a:pt x="1626121" y="1116846"/>
                  </a:moveTo>
                  <a:lnTo>
                    <a:pt x="1626121" y="1091819"/>
                  </a:lnTo>
                  <a:lnTo>
                    <a:pt x="1636238" y="1093949"/>
                  </a:lnTo>
                  <a:lnTo>
                    <a:pt x="1630381" y="1117378"/>
                  </a:lnTo>
                  <a:lnTo>
                    <a:pt x="1626121" y="1116846"/>
                  </a:lnTo>
                  <a:lnTo>
                    <a:pt x="1626121" y="1116846"/>
                  </a:lnTo>
                  <a:close/>
                  <a:moveTo>
                    <a:pt x="1626121" y="1068390"/>
                  </a:moveTo>
                  <a:lnTo>
                    <a:pt x="1626121" y="1043364"/>
                  </a:lnTo>
                  <a:lnTo>
                    <a:pt x="1648485" y="1041234"/>
                  </a:lnTo>
                  <a:lnTo>
                    <a:pt x="1642628" y="1066260"/>
                  </a:lnTo>
                  <a:lnTo>
                    <a:pt x="1626121" y="1068390"/>
                  </a:lnTo>
                  <a:lnTo>
                    <a:pt x="1626121" y="1068390"/>
                  </a:lnTo>
                  <a:close/>
                  <a:moveTo>
                    <a:pt x="1626121" y="971479"/>
                  </a:moveTo>
                  <a:lnTo>
                    <a:pt x="1626121" y="944322"/>
                  </a:lnTo>
                  <a:cubicBezTo>
                    <a:pt x="1636238" y="944322"/>
                    <a:pt x="1643161" y="947517"/>
                    <a:pt x="1648485" y="954440"/>
                  </a:cubicBezTo>
                  <a:cubicBezTo>
                    <a:pt x="1654343" y="961362"/>
                    <a:pt x="1657537" y="971479"/>
                    <a:pt x="1657537" y="984791"/>
                  </a:cubicBezTo>
                  <a:cubicBezTo>
                    <a:pt x="1657537" y="989051"/>
                    <a:pt x="1657537" y="993843"/>
                    <a:pt x="1657537" y="998103"/>
                  </a:cubicBezTo>
                  <a:cubicBezTo>
                    <a:pt x="1656473" y="1003960"/>
                    <a:pt x="1656473" y="1008220"/>
                    <a:pt x="1654343" y="1012480"/>
                  </a:cubicBezTo>
                  <a:lnTo>
                    <a:pt x="1634108" y="1011415"/>
                  </a:lnTo>
                  <a:cubicBezTo>
                    <a:pt x="1635173" y="1007155"/>
                    <a:pt x="1637303" y="1002363"/>
                    <a:pt x="1637303" y="998103"/>
                  </a:cubicBezTo>
                  <a:cubicBezTo>
                    <a:pt x="1638368" y="993843"/>
                    <a:pt x="1639433" y="990116"/>
                    <a:pt x="1638368" y="985856"/>
                  </a:cubicBezTo>
                  <a:cubicBezTo>
                    <a:pt x="1638368" y="981596"/>
                    <a:pt x="1637303" y="976804"/>
                    <a:pt x="1636238" y="974674"/>
                  </a:cubicBezTo>
                  <a:cubicBezTo>
                    <a:pt x="1634108" y="971479"/>
                    <a:pt x="1631978" y="970414"/>
                    <a:pt x="1628251" y="970414"/>
                  </a:cubicBezTo>
                  <a:cubicBezTo>
                    <a:pt x="1627186" y="970414"/>
                    <a:pt x="1627186" y="970414"/>
                    <a:pt x="1626121" y="971479"/>
                  </a:cubicBezTo>
                  <a:lnTo>
                    <a:pt x="1626121" y="971479"/>
                  </a:lnTo>
                  <a:close/>
                  <a:moveTo>
                    <a:pt x="1626121" y="929945"/>
                  </a:moveTo>
                  <a:lnTo>
                    <a:pt x="1626121" y="903854"/>
                  </a:lnTo>
                  <a:lnTo>
                    <a:pt x="1655408" y="903854"/>
                  </a:lnTo>
                  <a:lnTo>
                    <a:pt x="1655408" y="929945"/>
                  </a:lnTo>
                  <a:lnTo>
                    <a:pt x="1626121" y="929945"/>
                  </a:lnTo>
                  <a:lnTo>
                    <a:pt x="1626121" y="929945"/>
                  </a:lnTo>
                  <a:close/>
                  <a:moveTo>
                    <a:pt x="1626121" y="858593"/>
                  </a:moveTo>
                  <a:lnTo>
                    <a:pt x="1626121" y="832502"/>
                  </a:lnTo>
                  <a:lnTo>
                    <a:pt x="1651148" y="830372"/>
                  </a:lnTo>
                  <a:lnTo>
                    <a:pt x="1653278" y="855398"/>
                  </a:lnTo>
                  <a:lnTo>
                    <a:pt x="1626121" y="858593"/>
                  </a:lnTo>
                  <a:lnTo>
                    <a:pt x="1626121" y="858593"/>
                  </a:lnTo>
                  <a:close/>
                  <a:moveTo>
                    <a:pt x="1626121" y="755292"/>
                  </a:moveTo>
                  <a:lnTo>
                    <a:pt x="1626121" y="729201"/>
                  </a:lnTo>
                  <a:lnTo>
                    <a:pt x="1629316" y="728136"/>
                  </a:lnTo>
                  <a:lnTo>
                    <a:pt x="1636238" y="753162"/>
                  </a:lnTo>
                  <a:lnTo>
                    <a:pt x="1626121" y="755292"/>
                  </a:lnTo>
                  <a:close/>
                  <a:moveTo>
                    <a:pt x="1626121" y="328776"/>
                  </a:moveTo>
                  <a:lnTo>
                    <a:pt x="1626121" y="354867"/>
                  </a:lnTo>
                  <a:cubicBezTo>
                    <a:pt x="1621861" y="345815"/>
                    <a:pt x="1613874" y="336763"/>
                    <a:pt x="1601095" y="326646"/>
                  </a:cubicBezTo>
                  <a:lnTo>
                    <a:pt x="1601095" y="326646"/>
                  </a:lnTo>
                  <a:lnTo>
                    <a:pt x="1598965" y="325581"/>
                  </a:lnTo>
                  <a:cubicBezTo>
                    <a:pt x="1596835" y="346880"/>
                    <a:pt x="1584588" y="367114"/>
                    <a:pt x="1579795" y="391076"/>
                  </a:cubicBezTo>
                  <a:lnTo>
                    <a:pt x="1579795" y="333036"/>
                  </a:lnTo>
                  <a:cubicBezTo>
                    <a:pt x="1580860" y="325048"/>
                    <a:pt x="1581925" y="315996"/>
                    <a:pt x="1579795" y="308009"/>
                  </a:cubicBezTo>
                  <a:lnTo>
                    <a:pt x="1579795" y="276593"/>
                  </a:lnTo>
                  <a:cubicBezTo>
                    <a:pt x="1587783" y="285645"/>
                    <a:pt x="1593107" y="294697"/>
                    <a:pt x="1596835" y="302684"/>
                  </a:cubicBezTo>
                  <a:cubicBezTo>
                    <a:pt x="1600030" y="304814"/>
                    <a:pt x="1603757" y="308542"/>
                    <a:pt x="1604822" y="308542"/>
                  </a:cubicBezTo>
                  <a:cubicBezTo>
                    <a:pt x="1613874" y="315996"/>
                    <a:pt x="1620796" y="321854"/>
                    <a:pt x="1626121" y="328776"/>
                  </a:cubicBezTo>
                  <a:lnTo>
                    <a:pt x="1626121" y="328776"/>
                  </a:lnTo>
                  <a:close/>
                  <a:moveTo>
                    <a:pt x="1626121" y="398531"/>
                  </a:moveTo>
                  <a:lnTo>
                    <a:pt x="1626121" y="442194"/>
                  </a:lnTo>
                  <a:cubicBezTo>
                    <a:pt x="1623991" y="448051"/>
                    <a:pt x="1622926" y="454441"/>
                    <a:pt x="1621861" y="461363"/>
                  </a:cubicBezTo>
                  <a:cubicBezTo>
                    <a:pt x="1621861" y="467221"/>
                    <a:pt x="1622926" y="473610"/>
                    <a:pt x="1626121" y="480533"/>
                  </a:cubicBezTo>
                  <a:lnTo>
                    <a:pt x="1626121" y="508754"/>
                  </a:lnTo>
                  <a:cubicBezTo>
                    <a:pt x="1611744" y="490650"/>
                    <a:pt x="1605887" y="476273"/>
                    <a:pt x="1604822" y="462428"/>
                  </a:cubicBezTo>
                  <a:cubicBezTo>
                    <a:pt x="1594705" y="454441"/>
                    <a:pt x="1585653" y="447519"/>
                    <a:pt x="1579795" y="440064"/>
                  </a:cubicBezTo>
                  <a:lnTo>
                    <a:pt x="1579795" y="409713"/>
                  </a:lnTo>
                  <a:cubicBezTo>
                    <a:pt x="1582990" y="419830"/>
                    <a:pt x="1589913" y="431012"/>
                    <a:pt x="1605887" y="444856"/>
                  </a:cubicBezTo>
                  <a:cubicBezTo>
                    <a:pt x="1608017" y="428882"/>
                    <a:pt x="1619199" y="413973"/>
                    <a:pt x="1626121" y="398531"/>
                  </a:cubicBezTo>
                  <a:lnTo>
                    <a:pt x="1626121" y="398531"/>
                  </a:lnTo>
                  <a:close/>
                  <a:moveTo>
                    <a:pt x="1626121" y="729201"/>
                  </a:moveTo>
                  <a:lnTo>
                    <a:pt x="1626121" y="755292"/>
                  </a:lnTo>
                  <a:lnTo>
                    <a:pt x="1601095" y="762214"/>
                  </a:lnTo>
                  <a:lnTo>
                    <a:pt x="1579795" y="783514"/>
                  </a:lnTo>
                  <a:lnTo>
                    <a:pt x="1579795" y="732928"/>
                  </a:lnTo>
                  <a:lnTo>
                    <a:pt x="1594172" y="737188"/>
                  </a:lnTo>
                  <a:lnTo>
                    <a:pt x="1626121" y="729201"/>
                  </a:lnTo>
                  <a:lnTo>
                    <a:pt x="1626121" y="729201"/>
                  </a:lnTo>
                  <a:close/>
                  <a:moveTo>
                    <a:pt x="1626121" y="833034"/>
                  </a:moveTo>
                  <a:lnTo>
                    <a:pt x="1626121" y="859126"/>
                  </a:lnTo>
                  <a:lnTo>
                    <a:pt x="1579795" y="863385"/>
                  </a:lnTo>
                  <a:lnTo>
                    <a:pt x="1579795" y="838359"/>
                  </a:lnTo>
                  <a:lnTo>
                    <a:pt x="1626121" y="833034"/>
                  </a:lnTo>
                  <a:lnTo>
                    <a:pt x="1626121" y="833034"/>
                  </a:lnTo>
                  <a:close/>
                  <a:moveTo>
                    <a:pt x="1626121" y="903854"/>
                  </a:moveTo>
                  <a:lnTo>
                    <a:pt x="1626121" y="929945"/>
                  </a:lnTo>
                  <a:lnTo>
                    <a:pt x="1579795" y="929945"/>
                  </a:lnTo>
                  <a:lnTo>
                    <a:pt x="1579795" y="903854"/>
                  </a:lnTo>
                  <a:lnTo>
                    <a:pt x="1626121" y="903854"/>
                  </a:lnTo>
                  <a:lnTo>
                    <a:pt x="1626121" y="903854"/>
                  </a:lnTo>
                  <a:close/>
                  <a:moveTo>
                    <a:pt x="1626121" y="944322"/>
                  </a:moveTo>
                  <a:lnTo>
                    <a:pt x="1626121" y="971479"/>
                  </a:lnTo>
                  <a:cubicBezTo>
                    <a:pt x="1622926" y="972544"/>
                    <a:pt x="1620264" y="977336"/>
                    <a:pt x="1618134" y="984791"/>
                  </a:cubicBezTo>
                  <a:cubicBezTo>
                    <a:pt x="1617069" y="986921"/>
                    <a:pt x="1616004" y="987986"/>
                    <a:pt x="1616004" y="989051"/>
                  </a:cubicBezTo>
                  <a:cubicBezTo>
                    <a:pt x="1612809" y="999168"/>
                    <a:pt x="1609082" y="1005025"/>
                    <a:pt x="1605887" y="1009285"/>
                  </a:cubicBezTo>
                  <a:cubicBezTo>
                    <a:pt x="1601627" y="1013545"/>
                    <a:pt x="1595770" y="1015142"/>
                    <a:pt x="1588848" y="1016207"/>
                  </a:cubicBezTo>
                  <a:cubicBezTo>
                    <a:pt x="1585653" y="1016207"/>
                    <a:pt x="1581925" y="1015142"/>
                    <a:pt x="1579795" y="1015142"/>
                  </a:cubicBezTo>
                  <a:lnTo>
                    <a:pt x="1579795" y="986921"/>
                  </a:lnTo>
                  <a:cubicBezTo>
                    <a:pt x="1580860" y="989051"/>
                    <a:pt x="1582990" y="990116"/>
                    <a:pt x="1585653" y="990116"/>
                  </a:cubicBezTo>
                  <a:cubicBezTo>
                    <a:pt x="1587783" y="990116"/>
                    <a:pt x="1589913" y="989051"/>
                    <a:pt x="1591510" y="987986"/>
                  </a:cubicBezTo>
                  <a:cubicBezTo>
                    <a:pt x="1592575" y="985856"/>
                    <a:pt x="1593640" y="983726"/>
                    <a:pt x="1594705" y="981064"/>
                  </a:cubicBezTo>
                  <a:cubicBezTo>
                    <a:pt x="1594705" y="979999"/>
                    <a:pt x="1595770" y="977869"/>
                    <a:pt x="1595770" y="976804"/>
                  </a:cubicBezTo>
                  <a:cubicBezTo>
                    <a:pt x="1598965" y="965622"/>
                    <a:pt x="1601627" y="958699"/>
                    <a:pt x="1604822" y="954440"/>
                  </a:cubicBezTo>
                  <a:cubicBezTo>
                    <a:pt x="1606952" y="951245"/>
                    <a:pt x="1609082" y="948582"/>
                    <a:pt x="1612809" y="947517"/>
                  </a:cubicBezTo>
                  <a:cubicBezTo>
                    <a:pt x="1616004" y="945387"/>
                    <a:pt x="1620796" y="944322"/>
                    <a:pt x="1625056" y="944322"/>
                  </a:cubicBezTo>
                  <a:lnTo>
                    <a:pt x="1626121" y="944322"/>
                  </a:lnTo>
                  <a:lnTo>
                    <a:pt x="1626121" y="944322"/>
                  </a:lnTo>
                  <a:close/>
                  <a:moveTo>
                    <a:pt x="1626121" y="1043364"/>
                  </a:moveTo>
                  <a:lnTo>
                    <a:pt x="1626121" y="1068390"/>
                  </a:lnTo>
                  <a:lnTo>
                    <a:pt x="1616004" y="1068390"/>
                  </a:lnTo>
                  <a:cubicBezTo>
                    <a:pt x="1611744" y="1069455"/>
                    <a:pt x="1608017" y="1070520"/>
                    <a:pt x="1605887" y="1071585"/>
                  </a:cubicBezTo>
                  <a:cubicBezTo>
                    <a:pt x="1603757" y="1073715"/>
                    <a:pt x="1602692" y="1077442"/>
                    <a:pt x="1601627" y="1081702"/>
                  </a:cubicBezTo>
                  <a:lnTo>
                    <a:pt x="1600562" y="1084897"/>
                  </a:lnTo>
                  <a:lnTo>
                    <a:pt x="1626654" y="1091819"/>
                  </a:lnTo>
                  <a:lnTo>
                    <a:pt x="1626654" y="1116846"/>
                  </a:lnTo>
                  <a:lnTo>
                    <a:pt x="1580328" y="1106729"/>
                  </a:lnTo>
                  <a:lnTo>
                    <a:pt x="1580328" y="1079572"/>
                  </a:lnTo>
                  <a:lnTo>
                    <a:pt x="1584588" y="1080637"/>
                  </a:lnTo>
                  <a:lnTo>
                    <a:pt x="1586718" y="1072650"/>
                  </a:lnTo>
                  <a:cubicBezTo>
                    <a:pt x="1587783" y="1066793"/>
                    <a:pt x="1587783" y="1062533"/>
                    <a:pt x="1586718" y="1059338"/>
                  </a:cubicBezTo>
                  <a:cubicBezTo>
                    <a:pt x="1585653" y="1057208"/>
                    <a:pt x="1583523" y="1055078"/>
                    <a:pt x="1579795" y="1053481"/>
                  </a:cubicBezTo>
                  <a:lnTo>
                    <a:pt x="1579795" y="1028454"/>
                  </a:lnTo>
                  <a:lnTo>
                    <a:pt x="1579795" y="1028454"/>
                  </a:lnTo>
                  <a:cubicBezTo>
                    <a:pt x="1585653" y="1030584"/>
                    <a:pt x="1589913" y="1032714"/>
                    <a:pt x="1593107" y="1037506"/>
                  </a:cubicBezTo>
                  <a:cubicBezTo>
                    <a:pt x="1596302" y="1040701"/>
                    <a:pt x="1597367" y="1046559"/>
                    <a:pt x="1597367" y="1051883"/>
                  </a:cubicBezTo>
                  <a:cubicBezTo>
                    <a:pt x="1600562" y="1047624"/>
                    <a:pt x="1606419" y="1044961"/>
                    <a:pt x="1615472" y="1043896"/>
                  </a:cubicBezTo>
                  <a:lnTo>
                    <a:pt x="1615472" y="1043896"/>
                  </a:lnTo>
                  <a:lnTo>
                    <a:pt x="1626121" y="1043364"/>
                  </a:lnTo>
                  <a:lnTo>
                    <a:pt x="1626121" y="1043364"/>
                  </a:lnTo>
                  <a:close/>
                  <a:moveTo>
                    <a:pt x="1626121" y="1348475"/>
                  </a:moveTo>
                  <a:lnTo>
                    <a:pt x="1626121" y="1368709"/>
                  </a:lnTo>
                  <a:cubicBezTo>
                    <a:pt x="1620264" y="1375631"/>
                    <a:pt x="1613874" y="1385748"/>
                    <a:pt x="1606952" y="1401190"/>
                  </a:cubicBezTo>
                  <a:cubicBezTo>
                    <a:pt x="1613874" y="1400125"/>
                    <a:pt x="1620264" y="1400125"/>
                    <a:pt x="1626121" y="1401190"/>
                  </a:cubicBezTo>
                  <a:lnTo>
                    <a:pt x="1626121" y="1420359"/>
                  </a:lnTo>
                  <a:cubicBezTo>
                    <a:pt x="1617069" y="1419294"/>
                    <a:pt x="1606952" y="1419294"/>
                    <a:pt x="1596835" y="1421424"/>
                  </a:cubicBezTo>
                  <a:cubicBezTo>
                    <a:pt x="1590977" y="1423554"/>
                    <a:pt x="1585653" y="1427282"/>
                    <a:pt x="1579795" y="1433671"/>
                  </a:cubicBezTo>
                  <a:lnTo>
                    <a:pt x="1579795" y="1412372"/>
                  </a:lnTo>
                  <a:cubicBezTo>
                    <a:pt x="1582990" y="1409177"/>
                    <a:pt x="1586718" y="1408112"/>
                    <a:pt x="1589913" y="1405450"/>
                  </a:cubicBezTo>
                  <a:cubicBezTo>
                    <a:pt x="1600562" y="1374566"/>
                    <a:pt x="1612809" y="1357527"/>
                    <a:pt x="1626121" y="1348475"/>
                  </a:cubicBezTo>
                  <a:lnTo>
                    <a:pt x="1626121" y="1348475"/>
                  </a:lnTo>
                  <a:close/>
                  <a:moveTo>
                    <a:pt x="1626121" y="1467750"/>
                  </a:moveTo>
                  <a:lnTo>
                    <a:pt x="1626121" y="1485854"/>
                  </a:lnTo>
                  <a:cubicBezTo>
                    <a:pt x="1611744" y="1485854"/>
                    <a:pt x="1595770" y="1481595"/>
                    <a:pt x="1579795" y="1478932"/>
                  </a:cubicBezTo>
                  <a:lnTo>
                    <a:pt x="1579795" y="1459763"/>
                  </a:lnTo>
                  <a:cubicBezTo>
                    <a:pt x="1594705" y="1462425"/>
                    <a:pt x="1611744" y="1467750"/>
                    <a:pt x="1626121" y="1467750"/>
                  </a:cubicBezTo>
                  <a:lnTo>
                    <a:pt x="1626121" y="1467750"/>
                  </a:lnTo>
                  <a:close/>
                  <a:moveTo>
                    <a:pt x="1626121" y="1494907"/>
                  </a:moveTo>
                  <a:lnTo>
                    <a:pt x="1626121" y="1520998"/>
                  </a:lnTo>
                  <a:cubicBezTo>
                    <a:pt x="1618134" y="1531115"/>
                    <a:pt x="1609082" y="1536972"/>
                    <a:pt x="1601095" y="1540167"/>
                  </a:cubicBezTo>
                  <a:cubicBezTo>
                    <a:pt x="1598965" y="1544427"/>
                    <a:pt x="1596835" y="1548155"/>
                    <a:pt x="1595237" y="1549220"/>
                  </a:cubicBezTo>
                  <a:cubicBezTo>
                    <a:pt x="1589380" y="1558272"/>
                    <a:pt x="1584055" y="1565194"/>
                    <a:pt x="1579263" y="1571584"/>
                  </a:cubicBezTo>
                  <a:lnTo>
                    <a:pt x="1579263" y="1527920"/>
                  </a:lnTo>
                  <a:cubicBezTo>
                    <a:pt x="1594705" y="1526323"/>
                    <a:pt x="1610679" y="1519401"/>
                    <a:pt x="1626121" y="1494907"/>
                  </a:cubicBezTo>
                  <a:lnTo>
                    <a:pt x="1626121" y="1494907"/>
                  </a:lnTo>
                  <a:close/>
                  <a:moveTo>
                    <a:pt x="1579795" y="1200978"/>
                  </a:moveTo>
                  <a:lnTo>
                    <a:pt x="1579795" y="1173821"/>
                  </a:lnTo>
                  <a:lnTo>
                    <a:pt x="1590977" y="1178081"/>
                  </a:lnTo>
                  <a:lnTo>
                    <a:pt x="1606952" y="1138678"/>
                  </a:lnTo>
                  <a:lnTo>
                    <a:pt x="1623991" y="1145600"/>
                  </a:lnTo>
                  <a:lnTo>
                    <a:pt x="1598965" y="1208432"/>
                  </a:lnTo>
                  <a:lnTo>
                    <a:pt x="1579795" y="1200978"/>
                  </a:lnTo>
                  <a:lnTo>
                    <a:pt x="1579795" y="1200978"/>
                  </a:lnTo>
                  <a:close/>
                  <a:moveTo>
                    <a:pt x="1579795" y="1149327"/>
                  </a:moveTo>
                  <a:lnTo>
                    <a:pt x="1584055" y="1134418"/>
                  </a:lnTo>
                  <a:lnTo>
                    <a:pt x="1579795" y="1133353"/>
                  </a:lnTo>
                  <a:lnTo>
                    <a:pt x="1579795" y="1149327"/>
                  </a:lnTo>
                  <a:lnTo>
                    <a:pt x="1579795" y="1149327"/>
                  </a:lnTo>
                  <a:close/>
                  <a:moveTo>
                    <a:pt x="1579795" y="954440"/>
                  </a:moveTo>
                  <a:cubicBezTo>
                    <a:pt x="1579795" y="954440"/>
                    <a:pt x="1579795" y="953375"/>
                    <a:pt x="1580860" y="952310"/>
                  </a:cubicBezTo>
                  <a:lnTo>
                    <a:pt x="1579795" y="952310"/>
                  </a:lnTo>
                  <a:lnTo>
                    <a:pt x="1579795" y="954440"/>
                  </a:lnTo>
                  <a:lnTo>
                    <a:pt x="1579795" y="954440"/>
                  </a:lnTo>
                  <a:close/>
                  <a:moveTo>
                    <a:pt x="1579795" y="886815"/>
                  </a:moveTo>
                  <a:lnTo>
                    <a:pt x="1579795" y="879892"/>
                  </a:lnTo>
                  <a:lnTo>
                    <a:pt x="1579795" y="886815"/>
                  </a:lnTo>
                  <a:lnTo>
                    <a:pt x="1579795" y="886815"/>
                  </a:lnTo>
                  <a:close/>
                  <a:moveTo>
                    <a:pt x="1579795" y="276593"/>
                  </a:moveTo>
                  <a:lnTo>
                    <a:pt x="1579795" y="308009"/>
                  </a:lnTo>
                  <a:cubicBezTo>
                    <a:pt x="1576601" y="295762"/>
                    <a:pt x="1566483" y="281918"/>
                    <a:pt x="1546249" y="268606"/>
                  </a:cubicBezTo>
                  <a:cubicBezTo>
                    <a:pt x="1546249" y="268606"/>
                    <a:pt x="1546249" y="268606"/>
                    <a:pt x="1546249" y="269671"/>
                  </a:cubicBezTo>
                  <a:lnTo>
                    <a:pt x="1544119" y="268606"/>
                  </a:lnTo>
                  <a:cubicBezTo>
                    <a:pt x="1544119" y="280853"/>
                    <a:pt x="1540924" y="293632"/>
                    <a:pt x="1537197" y="305879"/>
                  </a:cubicBezTo>
                  <a:lnTo>
                    <a:pt x="1537197" y="240917"/>
                  </a:lnTo>
                  <a:cubicBezTo>
                    <a:pt x="1538262" y="243047"/>
                    <a:pt x="1539327" y="245176"/>
                    <a:pt x="1539327" y="246774"/>
                  </a:cubicBezTo>
                  <a:cubicBezTo>
                    <a:pt x="1542522" y="248904"/>
                    <a:pt x="1547314" y="251034"/>
                    <a:pt x="1548379" y="252631"/>
                  </a:cubicBezTo>
                  <a:cubicBezTo>
                    <a:pt x="1562224" y="261151"/>
                    <a:pt x="1572341" y="268606"/>
                    <a:pt x="1579795" y="276593"/>
                  </a:cubicBezTo>
                  <a:lnTo>
                    <a:pt x="1579795" y="276593"/>
                  </a:lnTo>
                  <a:close/>
                  <a:moveTo>
                    <a:pt x="1579795" y="333036"/>
                  </a:moveTo>
                  <a:lnTo>
                    <a:pt x="1579795" y="390543"/>
                  </a:lnTo>
                  <a:cubicBezTo>
                    <a:pt x="1578730" y="394803"/>
                    <a:pt x="1578730" y="398531"/>
                    <a:pt x="1577665" y="402790"/>
                  </a:cubicBezTo>
                  <a:cubicBezTo>
                    <a:pt x="1578730" y="404920"/>
                    <a:pt x="1578730" y="407050"/>
                    <a:pt x="1579795" y="409713"/>
                  </a:cubicBezTo>
                  <a:lnTo>
                    <a:pt x="1579795" y="440064"/>
                  </a:lnTo>
                  <a:cubicBezTo>
                    <a:pt x="1568613" y="427817"/>
                    <a:pt x="1562756" y="416635"/>
                    <a:pt x="1561691" y="404920"/>
                  </a:cubicBezTo>
                  <a:cubicBezTo>
                    <a:pt x="1551574" y="399063"/>
                    <a:pt x="1543587" y="392673"/>
                    <a:pt x="1536665" y="386816"/>
                  </a:cubicBezTo>
                  <a:lnTo>
                    <a:pt x="1536665" y="363387"/>
                  </a:lnTo>
                  <a:cubicBezTo>
                    <a:pt x="1540924" y="370309"/>
                    <a:pt x="1548912" y="378296"/>
                    <a:pt x="1560094" y="386816"/>
                  </a:cubicBezTo>
                  <a:cubicBezTo>
                    <a:pt x="1563289" y="369244"/>
                    <a:pt x="1575536" y="351140"/>
                    <a:pt x="1579795" y="333036"/>
                  </a:cubicBezTo>
                  <a:lnTo>
                    <a:pt x="1579795" y="333036"/>
                  </a:lnTo>
                  <a:close/>
                  <a:moveTo>
                    <a:pt x="1579795" y="732928"/>
                  </a:moveTo>
                  <a:lnTo>
                    <a:pt x="1579795" y="783514"/>
                  </a:lnTo>
                  <a:lnTo>
                    <a:pt x="1552639" y="809605"/>
                  </a:lnTo>
                  <a:lnTo>
                    <a:pt x="1544652" y="781384"/>
                  </a:lnTo>
                  <a:lnTo>
                    <a:pt x="1579795" y="753162"/>
                  </a:lnTo>
                  <a:lnTo>
                    <a:pt x="1537197" y="745175"/>
                  </a:lnTo>
                  <a:lnTo>
                    <a:pt x="1537197" y="720148"/>
                  </a:lnTo>
                  <a:lnTo>
                    <a:pt x="1579795" y="732928"/>
                  </a:lnTo>
                  <a:lnTo>
                    <a:pt x="1579795" y="732928"/>
                  </a:lnTo>
                  <a:close/>
                  <a:moveTo>
                    <a:pt x="1579795" y="838359"/>
                  </a:moveTo>
                  <a:lnTo>
                    <a:pt x="1579795" y="863385"/>
                  </a:lnTo>
                  <a:lnTo>
                    <a:pt x="1577665" y="864450"/>
                  </a:lnTo>
                  <a:lnTo>
                    <a:pt x="1579795" y="880425"/>
                  </a:lnTo>
                  <a:lnTo>
                    <a:pt x="1579795" y="887347"/>
                  </a:lnTo>
                  <a:lnTo>
                    <a:pt x="1561691" y="889477"/>
                  </a:lnTo>
                  <a:lnTo>
                    <a:pt x="1553704" y="817592"/>
                  </a:lnTo>
                  <a:lnTo>
                    <a:pt x="1572873" y="816527"/>
                  </a:lnTo>
                  <a:lnTo>
                    <a:pt x="1575003" y="838891"/>
                  </a:lnTo>
                  <a:lnTo>
                    <a:pt x="1579795" y="838891"/>
                  </a:lnTo>
                  <a:lnTo>
                    <a:pt x="1579795" y="838359"/>
                  </a:lnTo>
                  <a:close/>
                  <a:moveTo>
                    <a:pt x="1579795" y="903854"/>
                  </a:moveTo>
                  <a:lnTo>
                    <a:pt x="1579795" y="929945"/>
                  </a:lnTo>
                  <a:lnTo>
                    <a:pt x="1560626" y="929945"/>
                  </a:lnTo>
                  <a:lnTo>
                    <a:pt x="1560626" y="903854"/>
                  </a:lnTo>
                  <a:lnTo>
                    <a:pt x="1579795" y="903854"/>
                  </a:lnTo>
                  <a:lnTo>
                    <a:pt x="1579795" y="903854"/>
                  </a:lnTo>
                  <a:close/>
                  <a:moveTo>
                    <a:pt x="1579795" y="952310"/>
                  </a:moveTo>
                  <a:lnTo>
                    <a:pt x="1579795" y="954440"/>
                  </a:lnTo>
                  <a:cubicBezTo>
                    <a:pt x="1578730" y="957634"/>
                    <a:pt x="1577665" y="961362"/>
                    <a:pt x="1577665" y="963492"/>
                  </a:cubicBezTo>
                  <a:cubicBezTo>
                    <a:pt x="1576601" y="966687"/>
                    <a:pt x="1576601" y="970414"/>
                    <a:pt x="1576601" y="973609"/>
                  </a:cubicBezTo>
                  <a:cubicBezTo>
                    <a:pt x="1576601" y="979466"/>
                    <a:pt x="1577665" y="983726"/>
                    <a:pt x="1578730" y="985856"/>
                  </a:cubicBezTo>
                  <a:lnTo>
                    <a:pt x="1579795" y="986921"/>
                  </a:lnTo>
                  <a:lnTo>
                    <a:pt x="1579795" y="1015142"/>
                  </a:lnTo>
                  <a:cubicBezTo>
                    <a:pt x="1573938" y="1013012"/>
                    <a:pt x="1569678" y="1010882"/>
                    <a:pt x="1566483" y="1006090"/>
                  </a:cubicBezTo>
                  <a:cubicBezTo>
                    <a:pt x="1562224" y="999168"/>
                    <a:pt x="1558496" y="989051"/>
                    <a:pt x="1558496" y="976804"/>
                  </a:cubicBezTo>
                  <a:cubicBezTo>
                    <a:pt x="1558496" y="972544"/>
                    <a:pt x="1558496" y="967752"/>
                    <a:pt x="1558496" y="963492"/>
                  </a:cubicBezTo>
                  <a:cubicBezTo>
                    <a:pt x="1559561" y="959232"/>
                    <a:pt x="1559561" y="955504"/>
                    <a:pt x="1560626" y="951245"/>
                  </a:cubicBezTo>
                  <a:lnTo>
                    <a:pt x="1579795" y="952310"/>
                  </a:lnTo>
                  <a:lnTo>
                    <a:pt x="1579795" y="952310"/>
                  </a:lnTo>
                  <a:close/>
                  <a:moveTo>
                    <a:pt x="1579795" y="1028987"/>
                  </a:moveTo>
                  <a:lnTo>
                    <a:pt x="1579795" y="1054013"/>
                  </a:lnTo>
                  <a:lnTo>
                    <a:pt x="1578730" y="1054013"/>
                  </a:lnTo>
                  <a:cubicBezTo>
                    <a:pt x="1574471" y="1052948"/>
                    <a:pt x="1570743" y="1054013"/>
                    <a:pt x="1568613" y="1056143"/>
                  </a:cubicBezTo>
                  <a:cubicBezTo>
                    <a:pt x="1566483" y="1058273"/>
                    <a:pt x="1564353" y="1063065"/>
                    <a:pt x="1562756" y="1069455"/>
                  </a:cubicBezTo>
                  <a:lnTo>
                    <a:pt x="1560626" y="1075312"/>
                  </a:lnTo>
                  <a:lnTo>
                    <a:pt x="1579795" y="1079572"/>
                  </a:lnTo>
                  <a:lnTo>
                    <a:pt x="1579795" y="1106729"/>
                  </a:lnTo>
                  <a:lnTo>
                    <a:pt x="1538262" y="1096612"/>
                  </a:lnTo>
                  <a:lnTo>
                    <a:pt x="1547314" y="1059338"/>
                  </a:lnTo>
                  <a:cubicBezTo>
                    <a:pt x="1549444" y="1048156"/>
                    <a:pt x="1554236" y="1039104"/>
                    <a:pt x="1559561" y="1034312"/>
                  </a:cubicBezTo>
                  <a:cubicBezTo>
                    <a:pt x="1565418" y="1028987"/>
                    <a:pt x="1572341" y="1027922"/>
                    <a:pt x="1579795" y="1028987"/>
                  </a:cubicBezTo>
                  <a:lnTo>
                    <a:pt x="1579795" y="1028987"/>
                  </a:lnTo>
                  <a:close/>
                  <a:moveTo>
                    <a:pt x="1579795" y="1133353"/>
                  </a:moveTo>
                  <a:lnTo>
                    <a:pt x="1579795" y="1149327"/>
                  </a:lnTo>
                  <a:lnTo>
                    <a:pt x="1570743" y="1170626"/>
                  </a:lnTo>
                  <a:lnTo>
                    <a:pt x="1579795" y="1173821"/>
                  </a:lnTo>
                  <a:lnTo>
                    <a:pt x="1579795" y="1200978"/>
                  </a:lnTo>
                  <a:lnTo>
                    <a:pt x="1537197" y="1185003"/>
                  </a:lnTo>
                  <a:lnTo>
                    <a:pt x="1537197" y="1157847"/>
                  </a:lnTo>
                  <a:lnTo>
                    <a:pt x="1554236" y="1164769"/>
                  </a:lnTo>
                  <a:lnTo>
                    <a:pt x="1567548" y="1128560"/>
                  </a:lnTo>
                  <a:lnTo>
                    <a:pt x="1579795" y="1133353"/>
                  </a:lnTo>
                  <a:lnTo>
                    <a:pt x="1579795" y="1133353"/>
                  </a:lnTo>
                  <a:close/>
                  <a:moveTo>
                    <a:pt x="1579795" y="1412905"/>
                  </a:moveTo>
                  <a:lnTo>
                    <a:pt x="1579795" y="1434204"/>
                  </a:lnTo>
                  <a:cubicBezTo>
                    <a:pt x="1573938" y="1440061"/>
                    <a:pt x="1568613" y="1447516"/>
                    <a:pt x="1562756" y="1459230"/>
                  </a:cubicBezTo>
                  <a:cubicBezTo>
                    <a:pt x="1568613" y="1459230"/>
                    <a:pt x="1573938" y="1459230"/>
                    <a:pt x="1579795" y="1460295"/>
                  </a:cubicBezTo>
                  <a:lnTo>
                    <a:pt x="1579795" y="1479465"/>
                  </a:lnTo>
                  <a:cubicBezTo>
                    <a:pt x="1570743" y="1478400"/>
                    <a:pt x="1560626" y="1477335"/>
                    <a:pt x="1550509" y="1478400"/>
                  </a:cubicBezTo>
                  <a:cubicBezTo>
                    <a:pt x="1546249" y="1479465"/>
                    <a:pt x="1541457" y="1481595"/>
                    <a:pt x="1537197" y="1486387"/>
                  </a:cubicBezTo>
                  <a:lnTo>
                    <a:pt x="1537197" y="1467218"/>
                  </a:lnTo>
                  <a:cubicBezTo>
                    <a:pt x="1539327" y="1465088"/>
                    <a:pt x="1543054" y="1464023"/>
                    <a:pt x="1545184" y="1462958"/>
                  </a:cubicBezTo>
                  <a:cubicBezTo>
                    <a:pt x="1556366" y="1436334"/>
                    <a:pt x="1567548" y="1421957"/>
                    <a:pt x="1579795" y="1412905"/>
                  </a:cubicBezTo>
                  <a:lnTo>
                    <a:pt x="1579795" y="1412905"/>
                  </a:lnTo>
                  <a:close/>
                  <a:moveTo>
                    <a:pt x="1579795" y="1527388"/>
                  </a:moveTo>
                  <a:lnTo>
                    <a:pt x="1579795" y="1571051"/>
                  </a:lnTo>
                  <a:cubicBezTo>
                    <a:pt x="1567548" y="1584363"/>
                    <a:pt x="1556366" y="1593415"/>
                    <a:pt x="1544652" y="1597143"/>
                  </a:cubicBezTo>
                  <a:cubicBezTo>
                    <a:pt x="1542522" y="1600337"/>
                    <a:pt x="1538794" y="1604065"/>
                    <a:pt x="1538794" y="1605130"/>
                  </a:cubicBezTo>
                  <a:cubicBezTo>
                    <a:pt x="1537729" y="1606195"/>
                    <a:pt x="1536665" y="1607260"/>
                    <a:pt x="1536665" y="1607260"/>
                  </a:cubicBezTo>
                  <a:lnTo>
                    <a:pt x="1536665" y="1581168"/>
                  </a:lnTo>
                  <a:cubicBezTo>
                    <a:pt x="1548912" y="1577973"/>
                    <a:pt x="1563821" y="1568921"/>
                    <a:pt x="1578198" y="1546025"/>
                  </a:cubicBezTo>
                  <a:cubicBezTo>
                    <a:pt x="1578198" y="1546025"/>
                    <a:pt x="1578198" y="1546025"/>
                    <a:pt x="1577133" y="1546025"/>
                  </a:cubicBezTo>
                  <a:lnTo>
                    <a:pt x="1579263" y="1544960"/>
                  </a:lnTo>
                  <a:cubicBezTo>
                    <a:pt x="1564886" y="1544960"/>
                    <a:pt x="1551041" y="1539102"/>
                    <a:pt x="1536665" y="1535908"/>
                  </a:cubicBezTo>
                  <a:lnTo>
                    <a:pt x="1536665" y="1516738"/>
                  </a:lnTo>
                  <a:cubicBezTo>
                    <a:pt x="1550509" y="1520998"/>
                    <a:pt x="1565418" y="1527388"/>
                    <a:pt x="1579795" y="1527388"/>
                  </a:cubicBezTo>
                  <a:lnTo>
                    <a:pt x="1579795" y="1527388"/>
                  </a:lnTo>
                  <a:close/>
                  <a:moveTo>
                    <a:pt x="1537197" y="1281915"/>
                  </a:moveTo>
                  <a:lnTo>
                    <a:pt x="1537197" y="1258486"/>
                  </a:lnTo>
                  <a:lnTo>
                    <a:pt x="1549444" y="1260615"/>
                  </a:lnTo>
                  <a:lnTo>
                    <a:pt x="1537197" y="1248368"/>
                  </a:lnTo>
                  <a:lnTo>
                    <a:pt x="1537197" y="1216952"/>
                  </a:lnTo>
                  <a:lnTo>
                    <a:pt x="1575536" y="1257421"/>
                  </a:lnTo>
                  <a:lnTo>
                    <a:pt x="1561159" y="1285642"/>
                  </a:lnTo>
                  <a:lnTo>
                    <a:pt x="1537197" y="1281915"/>
                  </a:lnTo>
                  <a:lnTo>
                    <a:pt x="1537197" y="1281915"/>
                  </a:lnTo>
                  <a:close/>
                  <a:moveTo>
                    <a:pt x="1537197" y="1156249"/>
                  </a:moveTo>
                  <a:lnTo>
                    <a:pt x="1550509" y="1120041"/>
                  </a:lnTo>
                  <a:lnTo>
                    <a:pt x="1537197" y="1114184"/>
                  </a:lnTo>
                  <a:lnTo>
                    <a:pt x="1537197" y="1156249"/>
                  </a:lnTo>
                  <a:lnTo>
                    <a:pt x="1537197" y="1156249"/>
                  </a:lnTo>
                  <a:close/>
                  <a:moveTo>
                    <a:pt x="1537197" y="636017"/>
                  </a:moveTo>
                  <a:lnTo>
                    <a:pt x="1537197" y="599808"/>
                  </a:lnTo>
                  <a:cubicBezTo>
                    <a:pt x="1547314" y="599808"/>
                    <a:pt x="1555301" y="607795"/>
                    <a:pt x="1555301" y="617912"/>
                  </a:cubicBezTo>
                  <a:cubicBezTo>
                    <a:pt x="1555301" y="628029"/>
                    <a:pt x="1547314" y="636017"/>
                    <a:pt x="1537197" y="636017"/>
                  </a:cubicBezTo>
                  <a:close/>
                  <a:moveTo>
                    <a:pt x="1537197" y="240917"/>
                  </a:moveTo>
                  <a:lnTo>
                    <a:pt x="1537197" y="306412"/>
                  </a:lnTo>
                  <a:cubicBezTo>
                    <a:pt x="1534002" y="319724"/>
                    <a:pt x="1530275" y="333568"/>
                    <a:pt x="1530275" y="347945"/>
                  </a:cubicBezTo>
                  <a:cubicBezTo>
                    <a:pt x="1531340" y="352205"/>
                    <a:pt x="1533470" y="358062"/>
                    <a:pt x="1537197" y="363919"/>
                  </a:cubicBezTo>
                  <a:lnTo>
                    <a:pt x="1537197" y="387349"/>
                  </a:lnTo>
                  <a:cubicBezTo>
                    <a:pt x="1523885" y="375102"/>
                    <a:pt x="1516963" y="363919"/>
                    <a:pt x="1513768" y="352205"/>
                  </a:cubicBezTo>
                  <a:cubicBezTo>
                    <a:pt x="1505781" y="347945"/>
                    <a:pt x="1497793" y="343153"/>
                    <a:pt x="1492469" y="338893"/>
                  </a:cubicBezTo>
                  <a:lnTo>
                    <a:pt x="1492469" y="318659"/>
                  </a:lnTo>
                  <a:cubicBezTo>
                    <a:pt x="1496729" y="322919"/>
                    <a:pt x="1503651" y="328776"/>
                    <a:pt x="1512703" y="333568"/>
                  </a:cubicBezTo>
                  <a:cubicBezTo>
                    <a:pt x="1512703" y="297359"/>
                    <a:pt x="1555301" y="259021"/>
                    <a:pt x="1492469" y="221215"/>
                  </a:cubicBezTo>
                  <a:lnTo>
                    <a:pt x="1492469" y="203111"/>
                  </a:lnTo>
                  <a:cubicBezTo>
                    <a:pt x="1515898" y="215890"/>
                    <a:pt x="1529210" y="228137"/>
                    <a:pt x="1537197" y="240917"/>
                  </a:cubicBezTo>
                  <a:lnTo>
                    <a:pt x="1537197" y="240917"/>
                  </a:lnTo>
                  <a:close/>
                  <a:moveTo>
                    <a:pt x="1537197" y="599808"/>
                  </a:moveTo>
                  <a:lnTo>
                    <a:pt x="1537197" y="636017"/>
                  </a:lnTo>
                  <a:lnTo>
                    <a:pt x="1537197" y="636017"/>
                  </a:lnTo>
                  <a:cubicBezTo>
                    <a:pt x="1527080" y="636017"/>
                    <a:pt x="1519093" y="628029"/>
                    <a:pt x="1519093" y="617912"/>
                  </a:cubicBezTo>
                  <a:cubicBezTo>
                    <a:pt x="1519093" y="607795"/>
                    <a:pt x="1527080" y="599808"/>
                    <a:pt x="1537197" y="599808"/>
                  </a:cubicBezTo>
                  <a:lnTo>
                    <a:pt x="1537197" y="599808"/>
                  </a:lnTo>
                  <a:lnTo>
                    <a:pt x="1537197" y="599808"/>
                  </a:lnTo>
                  <a:close/>
                  <a:moveTo>
                    <a:pt x="1537197" y="720148"/>
                  </a:moveTo>
                  <a:lnTo>
                    <a:pt x="1537197" y="745175"/>
                  </a:lnTo>
                  <a:lnTo>
                    <a:pt x="1536132" y="745175"/>
                  </a:lnTo>
                  <a:lnTo>
                    <a:pt x="1529210" y="718019"/>
                  </a:lnTo>
                  <a:lnTo>
                    <a:pt x="1537197" y="720148"/>
                  </a:lnTo>
                  <a:lnTo>
                    <a:pt x="1537197" y="720148"/>
                  </a:lnTo>
                  <a:close/>
                  <a:moveTo>
                    <a:pt x="1537197" y="1114184"/>
                  </a:moveTo>
                  <a:lnTo>
                    <a:pt x="1537197" y="1155717"/>
                  </a:lnTo>
                  <a:lnTo>
                    <a:pt x="1536132" y="1157847"/>
                  </a:lnTo>
                  <a:lnTo>
                    <a:pt x="1537197" y="1157847"/>
                  </a:lnTo>
                  <a:lnTo>
                    <a:pt x="1537197" y="1185003"/>
                  </a:lnTo>
                  <a:lnTo>
                    <a:pt x="1511105" y="1174886"/>
                  </a:lnTo>
                  <a:lnTo>
                    <a:pt x="1533470" y="1113119"/>
                  </a:lnTo>
                  <a:lnTo>
                    <a:pt x="1537197" y="1114184"/>
                  </a:lnTo>
                  <a:lnTo>
                    <a:pt x="1537197" y="1114184"/>
                  </a:lnTo>
                  <a:close/>
                  <a:moveTo>
                    <a:pt x="1537197" y="1216952"/>
                  </a:moveTo>
                  <a:lnTo>
                    <a:pt x="1506846" y="1185536"/>
                  </a:lnTo>
                  <a:lnTo>
                    <a:pt x="1494599" y="1207900"/>
                  </a:lnTo>
                  <a:lnTo>
                    <a:pt x="1537197" y="1248368"/>
                  </a:lnTo>
                  <a:lnTo>
                    <a:pt x="1537197" y="1216952"/>
                  </a:lnTo>
                  <a:lnTo>
                    <a:pt x="1537197" y="1216952"/>
                  </a:lnTo>
                  <a:close/>
                  <a:moveTo>
                    <a:pt x="1537197" y="1258486"/>
                  </a:moveTo>
                  <a:lnTo>
                    <a:pt x="1537197" y="1281915"/>
                  </a:lnTo>
                  <a:lnTo>
                    <a:pt x="1491936" y="1272862"/>
                  </a:lnTo>
                  <a:lnTo>
                    <a:pt x="1491936" y="1247836"/>
                  </a:lnTo>
                  <a:lnTo>
                    <a:pt x="1537197" y="1258486"/>
                  </a:lnTo>
                  <a:lnTo>
                    <a:pt x="1537197" y="1258486"/>
                  </a:lnTo>
                  <a:close/>
                  <a:moveTo>
                    <a:pt x="1537197" y="1466685"/>
                  </a:moveTo>
                  <a:lnTo>
                    <a:pt x="1537197" y="1485854"/>
                  </a:lnTo>
                  <a:cubicBezTo>
                    <a:pt x="1530275" y="1491712"/>
                    <a:pt x="1522820" y="1499166"/>
                    <a:pt x="1514833" y="1513011"/>
                  </a:cubicBezTo>
                  <a:cubicBezTo>
                    <a:pt x="1521755" y="1513011"/>
                    <a:pt x="1529210" y="1514076"/>
                    <a:pt x="1537197" y="1517271"/>
                  </a:cubicBezTo>
                  <a:lnTo>
                    <a:pt x="1537197" y="1536440"/>
                  </a:lnTo>
                  <a:cubicBezTo>
                    <a:pt x="1526015" y="1533245"/>
                    <a:pt x="1513768" y="1530583"/>
                    <a:pt x="1499923" y="1530583"/>
                  </a:cubicBezTo>
                  <a:cubicBezTo>
                    <a:pt x="1497793" y="1530583"/>
                    <a:pt x="1494066" y="1531648"/>
                    <a:pt x="1491936" y="1532713"/>
                  </a:cubicBezTo>
                  <a:lnTo>
                    <a:pt x="1491936" y="1516206"/>
                  </a:lnTo>
                  <a:cubicBezTo>
                    <a:pt x="1493001" y="1515141"/>
                    <a:pt x="1494066" y="1515141"/>
                    <a:pt x="1495131" y="1515141"/>
                  </a:cubicBezTo>
                  <a:cubicBezTo>
                    <a:pt x="1510041" y="1487984"/>
                    <a:pt x="1523885" y="1473607"/>
                    <a:pt x="1537197" y="1466685"/>
                  </a:cubicBezTo>
                  <a:lnTo>
                    <a:pt x="1537197" y="1466685"/>
                  </a:lnTo>
                  <a:close/>
                  <a:moveTo>
                    <a:pt x="1537197" y="1581701"/>
                  </a:moveTo>
                  <a:lnTo>
                    <a:pt x="1537197" y="1607792"/>
                  </a:lnTo>
                  <a:cubicBezTo>
                    <a:pt x="1520158" y="1629092"/>
                    <a:pt x="1505781" y="1640273"/>
                    <a:pt x="1491936" y="1646131"/>
                  </a:cubicBezTo>
                  <a:lnTo>
                    <a:pt x="1491936" y="1628026"/>
                  </a:lnTo>
                  <a:cubicBezTo>
                    <a:pt x="1500988" y="1623767"/>
                    <a:pt x="1511105" y="1615780"/>
                    <a:pt x="1521223" y="1601935"/>
                  </a:cubicBezTo>
                  <a:lnTo>
                    <a:pt x="1521223" y="1601935"/>
                  </a:lnTo>
                  <a:lnTo>
                    <a:pt x="1522288" y="1599805"/>
                  </a:lnTo>
                  <a:cubicBezTo>
                    <a:pt x="1512170" y="1598740"/>
                    <a:pt x="1502053" y="1595545"/>
                    <a:pt x="1491936" y="1591818"/>
                  </a:cubicBezTo>
                  <a:lnTo>
                    <a:pt x="1491936" y="1571584"/>
                  </a:lnTo>
                  <a:cubicBezTo>
                    <a:pt x="1506846" y="1577973"/>
                    <a:pt x="1521755" y="1584896"/>
                    <a:pt x="1537197" y="1581701"/>
                  </a:cubicBezTo>
                  <a:lnTo>
                    <a:pt x="1537197" y="1581701"/>
                  </a:lnTo>
                  <a:close/>
                  <a:moveTo>
                    <a:pt x="1492469" y="1386813"/>
                  </a:moveTo>
                  <a:lnTo>
                    <a:pt x="1492469" y="1364449"/>
                  </a:lnTo>
                  <a:lnTo>
                    <a:pt x="1503651" y="1374566"/>
                  </a:lnTo>
                  <a:lnTo>
                    <a:pt x="1492469" y="1386813"/>
                  </a:lnTo>
                  <a:lnTo>
                    <a:pt x="1492469" y="1386813"/>
                  </a:lnTo>
                  <a:close/>
                  <a:moveTo>
                    <a:pt x="1492469" y="1331435"/>
                  </a:moveTo>
                  <a:lnTo>
                    <a:pt x="1492469" y="1301084"/>
                  </a:lnTo>
                  <a:lnTo>
                    <a:pt x="1534002" y="1330370"/>
                  </a:lnTo>
                  <a:lnTo>
                    <a:pt x="1519625" y="1350604"/>
                  </a:lnTo>
                  <a:lnTo>
                    <a:pt x="1492469" y="1331435"/>
                  </a:lnTo>
                  <a:lnTo>
                    <a:pt x="1492469" y="1331435"/>
                  </a:lnTo>
                  <a:close/>
                  <a:moveTo>
                    <a:pt x="1492469" y="521001"/>
                  </a:moveTo>
                  <a:lnTo>
                    <a:pt x="1492469" y="489585"/>
                  </a:lnTo>
                  <a:cubicBezTo>
                    <a:pt x="1493534" y="491715"/>
                    <a:pt x="1495664" y="492780"/>
                    <a:pt x="1496729" y="493845"/>
                  </a:cubicBezTo>
                  <a:cubicBezTo>
                    <a:pt x="1496729" y="493845"/>
                    <a:pt x="1506846" y="494909"/>
                    <a:pt x="1506846" y="500767"/>
                  </a:cubicBezTo>
                  <a:cubicBezTo>
                    <a:pt x="1506846" y="500767"/>
                    <a:pt x="1508976" y="511949"/>
                    <a:pt x="1499923" y="523131"/>
                  </a:cubicBezTo>
                  <a:cubicBezTo>
                    <a:pt x="1499923" y="523131"/>
                    <a:pt x="1495664" y="523131"/>
                    <a:pt x="1492469" y="521001"/>
                  </a:cubicBezTo>
                  <a:lnTo>
                    <a:pt x="1492469" y="521001"/>
                  </a:lnTo>
                  <a:close/>
                  <a:moveTo>
                    <a:pt x="1492469" y="444324"/>
                  </a:moveTo>
                  <a:lnTo>
                    <a:pt x="1492469" y="412908"/>
                  </a:lnTo>
                  <a:cubicBezTo>
                    <a:pt x="1495664" y="418765"/>
                    <a:pt x="1500456" y="423025"/>
                    <a:pt x="1503651" y="425155"/>
                  </a:cubicBezTo>
                  <a:cubicBezTo>
                    <a:pt x="1503651" y="425155"/>
                    <a:pt x="1510573" y="429414"/>
                    <a:pt x="1513768" y="432077"/>
                  </a:cubicBezTo>
                  <a:cubicBezTo>
                    <a:pt x="1513768" y="432077"/>
                    <a:pt x="1516963" y="446454"/>
                    <a:pt x="1495664" y="446454"/>
                  </a:cubicBezTo>
                  <a:cubicBezTo>
                    <a:pt x="1495664" y="446986"/>
                    <a:pt x="1494599" y="445389"/>
                    <a:pt x="1492469" y="444324"/>
                  </a:cubicBezTo>
                  <a:close/>
                  <a:moveTo>
                    <a:pt x="1492469" y="202578"/>
                  </a:moveTo>
                  <a:lnTo>
                    <a:pt x="1492469" y="220682"/>
                  </a:lnTo>
                  <a:cubicBezTo>
                    <a:pt x="1490339" y="219617"/>
                    <a:pt x="1489274" y="218552"/>
                    <a:pt x="1486611" y="217488"/>
                  </a:cubicBezTo>
                  <a:cubicBezTo>
                    <a:pt x="1486611" y="217488"/>
                    <a:pt x="1486611" y="217488"/>
                    <a:pt x="1486611" y="218552"/>
                  </a:cubicBezTo>
                  <a:lnTo>
                    <a:pt x="1484481" y="217488"/>
                  </a:lnTo>
                  <a:cubicBezTo>
                    <a:pt x="1486611" y="242514"/>
                    <a:pt x="1474364" y="268073"/>
                    <a:pt x="1477559" y="297359"/>
                  </a:cubicBezTo>
                  <a:cubicBezTo>
                    <a:pt x="1479689" y="304282"/>
                    <a:pt x="1484481" y="310671"/>
                    <a:pt x="1491936" y="318659"/>
                  </a:cubicBezTo>
                  <a:lnTo>
                    <a:pt x="1491936" y="338893"/>
                  </a:lnTo>
                  <a:cubicBezTo>
                    <a:pt x="1480754" y="330906"/>
                    <a:pt x="1472767" y="322919"/>
                    <a:pt x="1468507" y="315464"/>
                  </a:cubicBezTo>
                  <a:lnTo>
                    <a:pt x="1468507" y="182344"/>
                  </a:lnTo>
                  <a:cubicBezTo>
                    <a:pt x="1472767" y="186604"/>
                    <a:pt x="1476494" y="191396"/>
                    <a:pt x="1478624" y="195656"/>
                  </a:cubicBezTo>
                  <a:cubicBezTo>
                    <a:pt x="1481819" y="196721"/>
                    <a:pt x="1486611" y="198851"/>
                    <a:pt x="1487676" y="199916"/>
                  </a:cubicBezTo>
                  <a:cubicBezTo>
                    <a:pt x="1488741" y="200448"/>
                    <a:pt x="1489806" y="201513"/>
                    <a:pt x="1492469" y="202578"/>
                  </a:cubicBezTo>
                  <a:lnTo>
                    <a:pt x="1492469" y="202578"/>
                  </a:lnTo>
                  <a:close/>
                  <a:moveTo>
                    <a:pt x="1492469" y="412908"/>
                  </a:moveTo>
                  <a:lnTo>
                    <a:pt x="1492469" y="444324"/>
                  </a:lnTo>
                  <a:cubicBezTo>
                    <a:pt x="1490339" y="443259"/>
                    <a:pt x="1488209" y="441129"/>
                    <a:pt x="1485546" y="440064"/>
                  </a:cubicBezTo>
                  <a:cubicBezTo>
                    <a:pt x="1485546" y="440064"/>
                    <a:pt x="1474364" y="425155"/>
                    <a:pt x="1468507" y="417700"/>
                  </a:cubicBezTo>
                  <a:lnTo>
                    <a:pt x="1468507" y="378296"/>
                  </a:lnTo>
                  <a:cubicBezTo>
                    <a:pt x="1469572" y="378296"/>
                    <a:pt x="1470637" y="378296"/>
                    <a:pt x="1472767" y="378296"/>
                  </a:cubicBezTo>
                  <a:cubicBezTo>
                    <a:pt x="1472767" y="378296"/>
                    <a:pt x="1481819" y="379361"/>
                    <a:pt x="1480754" y="384154"/>
                  </a:cubicBezTo>
                  <a:cubicBezTo>
                    <a:pt x="1480754" y="384154"/>
                    <a:pt x="1478624" y="391076"/>
                    <a:pt x="1479689" y="395336"/>
                  </a:cubicBezTo>
                  <a:cubicBezTo>
                    <a:pt x="1479689" y="394803"/>
                    <a:pt x="1485546" y="403855"/>
                    <a:pt x="1492469" y="412908"/>
                  </a:cubicBezTo>
                  <a:lnTo>
                    <a:pt x="1492469" y="412908"/>
                  </a:lnTo>
                  <a:close/>
                  <a:moveTo>
                    <a:pt x="1492469" y="489585"/>
                  </a:moveTo>
                  <a:lnTo>
                    <a:pt x="1492469" y="521001"/>
                  </a:lnTo>
                  <a:cubicBezTo>
                    <a:pt x="1486611" y="519936"/>
                    <a:pt x="1480222" y="517806"/>
                    <a:pt x="1478092" y="516741"/>
                  </a:cubicBezTo>
                  <a:cubicBezTo>
                    <a:pt x="1478092" y="516741"/>
                    <a:pt x="1473832" y="510884"/>
                    <a:pt x="1469040" y="503429"/>
                  </a:cubicBezTo>
                  <a:lnTo>
                    <a:pt x="1469040" y="466156"/>
                  </a:lnTo>
                  <a:cubicBezTo>
                    <a:pt x="1476494" y="473610"/>
                    <a:pt x="1485546" y="482662"/>
                    <a:pt x="1492469" y="489585"/>
                  </a:cubicBezTo>
                  <a:lnTo>
                    <a:pt x="1492469" y="489585"/>
                  </a:lnTo>
                  <a:close/>
                  <a:moveTo>
                    <a:pt x="1492469" y="1248368"/>
                  </a:moveTo>
                  <a:lnTo>
                    <a:pt x="1492469" y="1273395"/>
                  </a:lnTo>
                  <a:lnTo>
                    <a:pt x="1469040" y="1270200"/>
                  </a:lnTo>
                  <a:lnTo>
                    <a:pt x="1469040" y="1256888"/>
                  </a:lnTo>
                  <a:lnTo>
                    <a:pt x="1474897" y="1245706"/>
                  </a:lnTo>
                  <a:lnTo>
                    <a:pt x="1492469" y="1248368"/>
                  </a:lnTo>
                  <a:lnTo>
                    <a:pt x="1492469" y="1248368"/>
                  </a:lnTo>
                  <a:close/>
                  <a:moveTo>
                    <a:pt x="1492469" y="1301084"/>
                  </a:moveTo>
                  <a:lnTo>
                    <a:pt x="1492469" y="1331435"/>
                  </a:lnTo>
                  <a:lnTo>
                    <a:pt x="1469040" y="1315461"/>
                  </a:lnTo>
                  <a:lnTo>
                    <a:pt x="1469040" y="1284045"/>
                  </a:lnTo>
                  <a:lnTo>
                    <a:pt x="1492469" y="1301084"/>
                  </a:lnTo>
                  <a:lnTo>
                    <a:pt x="1492469" y="1301084"/>
                  </a:lnTo>
                  <a:close/>
                  <a:moveTo>
                    <a:pt x="1492469" y="1364449"/>
                  </a:moveTo>
                  <a:lnTo>
                    <a:pt x="1492469" y="1386813"/>
                  </a:lnTo>
                  <a:lnTo>
                    <a:pt x="1482352" y="1397995"/>
                  </a:lnTo>
                  <a:lnTo>
                    <a:pt x="1469040" y="1394800"/>
                  </a:lnTo>
                  <a:lnTo>
                    <a:pt x="1469040" y="1374566"/>
                  </a:lnTo>
                  <a:cubicBezTo>
                    <a:pt x="1471169" y="1375631"/>
                    <a:pt x="1474897" y="1376696"/>
                    <a:pt x="1478092" y="1378826"/>
                  </a:cubicBezTo>
                  <a:cubicBezTo>
                    <a:pt x="1474897" y="1376696"/>
                    <a:pt x="1471169" y="1374566"/>
                    <a:pt x="1469040" y="1372969"/>
                  </a:cubicBezTo>
                  <a:lnTo>
                    <a:pt x="1469040" y="1343682"/>
                  </a:lnTo>
                  <a:lnTo>
                    <a:pt x="1492469" y="1364449"/>
                  </a:lnTo>
                  <a:lnTo>
                    <a:pt x="1492469" y="1364449"/>
                  </a:lnTo>
                  <a:close/>
                  <a:moveTo>
                    <a:pt x="1492469" y="1516206"/>
                  </a:moveTo>
                  <a:lnTo>
                    <a:pt x="1492469" y="1533245"/>
                  </a:lnTo>
                  <a:cubicBezTo>
                    <a:pt x="1484481" y="1536440"/>
                    <a:pt x="1478092" y="1543362"/>
                    <a:pt x="1469040" y="1552414"/>
                  </a:cubicBezTo>
                  <a:lnTo>
                    <a:pt x="1469040" y="1530050"/>
                  </a:lnTo>
                  <a:cubicBezTo>
                    <a:pt x="1476494" y="1523128"/>
                    <a:pt x="1484481" y="1518336"/>
                    <a:pt x="1492469" y="1516206"/>
                  </a:cubicBezTo>
                  <a:lnTo>
                    <a:pt x="1492469" y="1516206"/>
                  </a:lnTo>
                  <a:close/>
                  <a:moveTo>
                    <a:pt x="1492469" y="1571584"/>
                  </a:moveTo>
                  <a:lnTo>
                    <a:pt x="1492469" y="1591818"/>
                  </a:lnTo>
                  <a:cubicBezTo>
                    <a:pt x="1484481" y="1588623"/>
                    <a:pt x="1476494" y="1585961"/>
                    <a:pt x="1469040" y="1582766"/>
                  </a:cubicBezTo>
                  <a:lnTo>
                    <a:pt x="1469040" y="1563596"/>
                  </a:lnTo>
                  <a:cubicBezTo>
                    <a:pt x="1476494" y="1564661"/>
                    <a:pt x="1484481" y="1567856"/>
                    <a:pt x="1492469" y="1571584"/>
                  </a:cubicBezTo>
                  <a:lnTo>
                    <a:pt x="1492469" y="1571584"/>
                  </a:lnTo>
                  <a:close/>
                  <a:moveTo>
                    <a:pt x="1492469" y="1627494"/>
                  </a:moveTo>
                  <a:lnTo>
                    <a:pt x="1492469" y="1645598"/>
                  </a:lnTo>
                  <a:cubicBezTo>
                    <a:pt x="1489274" y="1646663"/>
                    <a:pt x="1486611" y="1647728"/>
                    <a:pt x="1484481" y="1648793"/>
                  </a:cubicBezTo>
                  <a:cubicBezTo>
                    <a:pt x="1481287" y="1650923"/>
                    <a:pt x="1477559" y="1655715"/>
                    <a:pt x="1477559" y="1655715"/>
                  </a:cubicBezTo>
                  <a:cubicBezTo>
                    <a:pt x="1474364" y="1658910"/>
                    <a:pt x="1470637" y="1662638"/>
                    <a:pt x="1468507" y="1665833"/>
                  </a:cubicBezTo>
                  <a:lnTo>
                    <a:pt x="1468507" y="1632286"/>
                  </a:lnTo>
                  <a:cubicBezTo>
                    <a:pt x="1475429" y="1633351"/>
                    <a:pt x="1483417" y="1632286"/>
                    <a:pt x="1492469" y="1627494"/>
                  </a:cubicBezTo>
                  <a:lnTo>
                    <a:pt x="1492469" y="1627494"/>
                  </a:lnTo>
                  <a:close/>
                  <a:moveTo>
                    <a:pt x="1468507" y="1000765"/>
                  </a:moveTo>
                  <a:lnTo>
                    <a:pt x="1468507" y="868178"/>
                  </a:lnTo>
                  <a:cubicBezTo>
                    <a:pt x="1474364" y="887347"/>
                    <a:pt x="1474364" y="899594"/>
                    <a:pt x="1470637" y="908646"/>
                  </a:cubicBezTo>
                  <a:cubicBezTo>
                    <a:pt x="1470637" y="910776"/>
                    <a:pt x="1471702" y="914504"/>
                    <a:pt x="1471702" y="914504"/>
                  </a:cubicBezTo>
                  <a:cubicBezTo>
                    <a:pt x="1475962" y="934738"/>
                    <a:pt x="1474897" y="948050"/>
                    <a:pt x="1470637" y="956037"/>
                  </a:cubicBezTo>
                  <a:cubicBezTo>
                    <a:pt x="1470637" y="958167"/>
                    <a:pt x="1471702" y="961894"/>
                    <a:pt x="1471702" y="962959"/>
                  </a:cubicBezTo>
                  <a:cubicBezTo>
                    <a:pt x="1474364" y="980531"/>
                    <a:pt x="1471702" y="991713"/>
                    <a:pt x="1468507" y="1000765"/>
                  </a:cubicBezTo>
                  <a:lnTo>
                    <a:pt x="1468507" y="1000765"/>
                  </a:lnTo>
                  <a:close/>
                  <a:moveTo>
                    <a:pt x="1468507" y="459233"/>
                  </a:moveTo>
                  <a:lnTo>
                    <a:pt x="1468507" y="460298"/>
                  </a:lnTo>
                  <a:cubicBezTo>
                    <a:pt x="1474364" y="461363"/>
                    <a:pt x="1482884" y="460298"/>
                    <a:pt x="1482884" y="460298"/>
                  </a:cubicBezTo>
                  <a:cubicBezTo>
                    <a:pt x="1491936" y="442194"/>
                    <a:pt x="1478624" y="436869"/>
                    <a:pt x="1478624" y="436869"/>
                  </a:cubicBezTo>
                  <a:cubicBezTo>
                    <a:pt x="1476494" y="436869"/>
                    <a:pt x="1472767" y="433674"/>
                    <a:pt x="1468507" y="429947"/>
                  </a:cubicBezTo>
                  <a:lnTo>
                    <a:pt x="1468507" y="459233"/>
                  </a:lnTo>
                  <a:close/>
                  <a:moveTo>
                    <a:pt x="1468507" y="182344"/>
                  </a:moveTo>
                  <a:lnTo>
                    <a:pt x="1468507" y="314931"/>
                  </a:lnTo>
                  <a:cubicBezTo>
                    <a:pt x="1465312" y="310671"/>
                    <a:pt x="1462650" y="306944"/>
                    <a:pt x="1461585" y="302684"/>
                  </a:cubicBezTo>
                  <a:cubicBezTo>
                    <a:pt x="1460520" y="301619"/>
                    <a:pt x="1459455" y="301619"/>
                    <a:pt x="1458390" y="300554"/>
                  </a:cubicBezTo>
                  <a:lnTo>
                    <a:pt x="1458390" y="284580"/>
                  </a:lnTo>
                  <a:lnTo>
                    <a:pt x="1458390" y="284580"/>
                  </a:lnTo>
                  <a:cubicBezTo>
                    <a:pt x="1456260" y="256359"/>
                    <a:pt x="1479689" y="223877"/>
                    <a:pt x="1458390" y="195656"/>
                  </a:cubicBezTo>
                  <a:lnTo>
                    <a:pt x="1458390" y="173292"/>
                  </a:lnTo>
                  <a:cubicBezTo>
                    <a:pt x="1461585" y="176487"/>
                    <a:pt x="1465312" y="178616"/>
                    <a:pt x="1468507" y="182344"/>
                  </a:cubicBezTo>
                  <a:lnTo>
                    <a:pt x="1468507" y="182344"/>
                  </a:lnTo>
                  <a:close/>
                  <a:moveTo>
                    <a:pt x="1468507" y="378296"/>
                  </a:moveTo>
                  <a:lnTo>
                    <a:pt x="1468507" y="417700"/>
                  </a:lnTo>
                  <a:cubicBezTo>
                    <a:pt x="1467442" y="416635"/>
                    <a:pt x="1466377" y="415570"/>
                    <a:pt x="1466377" y="415570"/>
                  </a:cubicBezTo>
                  <a:cubicBezTo>
                    <a:pt x="1466377" y="415570"/>
                    <a:pt x="1459455" y="414505"/>
                    <a:pt x="1458390" y="418765"/>
                  </a:cubicBezTo>
                  <a:cubicBezTo>
                    <a:pt x="1458390" y="418765"/>
                    <a:pt x="1462650" y="424622"/>
                    <a:pt x="1468507" y="429947"/>
                  </a:cubicBezTo>
                  <a:lnTo>
                    <a:pt x="1468507" y="459233"/>
                  </a:lnTo>
                  <a:cubicBezTo>
                    <a:pt x="1467442" y="456038"/>
                    <a:pt x="1464247" y="450181"/>
                    <a:pt x="1460520" y="448051"/>
                  </a:cubicBezTo>
                  <a:lnTo>
                    <a:pt x="1458390" y="445921"/>
                  </a:lnTo>
                  <a:lnTo>
                    <a:pt x="1458390" y="379361"/>
                  </a:lnTo>
                  <a:cubicBezTo>
                    <a:pt x="1458390" y="380426"/>
                    <a:pt x="1459455" y="380426"/>
                    <a:pt x="1459455" y="381491"/>
                  </a:cubicBezTo>
                  <a:cubicBezTo>
                    <a:pt x="1459455" y="381491"/>
                    <a:pt x="1463182" y="379361"/>
                    <a:pt x="1468507" y="378296"/>
                  </a:cubicBezTo>
                  <a:lnTo>
                    <a:pt x="1468507" y="378296"/>
                  </a:lnTo>
                  <a:close/>
                  <a:moveTo>
                    <a:pt x="1468507" y="466156"/>
                  </a:moveTo>
                  <a:cubicBezTo>
                    <a:pt x="1465312" y="461896"/>
                    <a:pt x="1460520" y="458168"/>
                    <a:pt x="1458390" y="454973"/>
                  </a:cubicBezTo>
                  <a:lnTo>
                    <a:pt x="1458390" y="491182"/>
                  </a:lnTo>
                  <a:cubicBezTo>
                    <a:pt x="1460520" y="494377"/>
                    <a:pt x="1465312" y="499169"/>
                    <a:pt x="1468507" y="503429"/>
                  </a:cubicBezTo>
                  <a:lnTo>
                    <a:pt x="1468507" y="466156"/>
                  </a:lnTo>
                  <a:lnTo>
                    <a:pt x="1468507" y="466156"/>
                  </a:lnTo>
                  <a:close/>
                  <a:moveTo>
                    <a:pt x="1468507" y="867645"/>
                  </a:moveTo>
                  <a:lnTo>
                    <a:pt x="1468507" y="1000233"/>
                  </a:lnTo>
                  <a:cubicBezTo>
                    <a:pt x="1467442" y="1001298"/>
                    <a:pt x="1467442" y="1002363"/>
                    <a:pt x="1466377" y="1003428"/>
                  </a:cubicBezTo>
                  <a:cubicBezTo>
                    <a:pt x="1466377" y="1005558"/>
                    <a:pt x="1467442" y="1009285"/>
                    <a:pt x="1467442" y="1009285"/>
                  </a:cubicBezTo>
                  <a:cubicBezTo>
                    <a:pt x="1467442" y="1029519"/>
                    <a:pt x="1464247" y="1041766"/>
                    <a:pt x="1458390" y="1049753"/>
                  </a:cubicBezTo>
                  <a:cubicBezTo>
                    <a:pt x="1458390" y="1052948"/>
                    <a:pt x="1458390" y="1055611"/>
                    <a:pt x="1458390" y="1056676"/>
                  </a:cubicBezTo>
                  <a:cubicBezTo>
                    <a:pt x="1458390" y="1058806"/>
                    <a:pt x="1458390" y="1060936"/>
                    <a:pt x="1458390" y="1063598"/>
                  </a:cubicBezTo>
                  <a:lnTo>
                    <a:pt x="1458390" y="997038"/>
                  </a:lnTo>
                  <a:cubicBezTo>
                    <a:pt x="1461585" y="991181"/>
                    <a:pt x="1464247" y="982661"/>
                    <a:pt x="1462650" y="967752"/>
                  </a:cubicBezTo>
                  <a:lnTo>
                    <a:pt x="1462650" y="967752"/>
                  </a:lnTo>
                  <a:lnTo>
                    <a:pt x="1462650" y="966687"/>
                  </a:lnTo>
                  <a:cubicBezTo>
                    <a:pt x="1460520" y="967752"/>
                    <a:pt x="1459455" y="968816"/>
                    <a:pt x="1458390" y="969881"/>
                  </a:cubicBezTo>
                  <a:lnTo>
                    <a:pt x="1458390" y="954972"/>
                  </a:lnTo>
                  <a:cubicBezTo>
                    <a:pt x="1464247" y="948050"/>
                    <a:pt x="1467442" y="937933"/>
                    <a:pt x="1464247" y="919828"/>
                  </a:cubicBezTo>
                  <a:lnTo>
                    <a:pt x="1464247" y="919828"/>
                  </a:lnTo>
                  <a:lnTo>
                    <a:pt x="1463182" y="918763"/>
                  </a:lnTo>
                  <a:cubicBezTo>
                    <a:pt x="1462117" y="919828"/>
                    <a:pt x="1459987" y="921958"/>
                    <a:pt x="1458922" y="923023"/>
                  </a:cubicBezTo>
                  <a:lnTo>
                    <a:pt x="1458922" y="908646"/>
                  </a:lnTo>
                  <a:cubicBezTo>
                    <a:pt x="1463182" y="900659"/>
                    <a:pt x="1465845" y="890542"/>
                    <a:pt x="1461052" y="872438"/>
                  </a:cubicBezTo>
                  <a:lnTo>
                    <a:pt x="1461052" y="872438"/>
                  </a:lnTo>
                  <a:lnTo>
                    <a:pt x="1459987" y="871373"/>
                  </a:lnTo>
                  <a:cubicBezTo>
                    <a:pt x="1459987" y="872438"/>
                    <a:pt x="1458922" y="872438"/>
                    <a:pt x="1458922" y="873503"/>
                  </a:cubicBezTo>
                  <a:lnTo>
                    <a:pt x="1458922" y="813865"/>
                  </a:lnTo>
                  <a:cubicBezTo>
                    <a:pt x="1458922" y="814930"/>
                    <a:pt x="1459987" y="818125"/>
                    <a:pt x="1459987" y="818125"/>
                  </a:cubicBezTo>
                  <a:cubicBezTo>
                    <a:pt x="1467975" y="837294"/>
                    <a:pt x="1469040" y="849541"/>
                    <a:pt x="1466910" y="859658"/>
                  </a:cubicBezTo>
                  <a:cubicBezTo>
                    <a:pt x="1467975" y="861788"/>
                    <a:pt x="1467975" y="863918"/>
                    <a:pt x="1469040" y="865515"/>
                  </a:cubicBezTo>
                  <a:cubicBezTo>
                    <a:pt x="1468507" y="866580"/>
                    <a:pt x="1468507" y="866580"/>
                    <a:pt x="1468507" y="867645"/>
                  </a:cubicBezTo>
                  <a:lnTo>
                    <a:pt x="1468507" y="867645"/>
                  </a:lnTo>
                  <a:close/>
                  <a:moveTo>
                    <a:pt x="1468507" y="1256356"/>
                  </a:moveTo>
                  <a:lnTo>
                    <a:pt x="1468507" y="1269668"/>
                  </a:lnTo>
                  <a:lnTo>
                    <a:pt x="1461585" y="1268603"/>
                  </a:lnTo>
                  <a:lnTo>
                    <a:pt x="1468507" y="1256356"/>
                  </a:lnTo>
                  <a:lnTo>
                    <a:pt x="1468507" y="1256356"/>
                  </a:lnTo>
                  <a:close/>
                  <a:moveTo>
                    <a:pt x="1468507" y="1284577"/>
                  </a:moveTo>
                  <a:lnTo>
                    <a:pt x="1468507" y="1315993"/>
                  </a:lnTo>
                  <a:lnTo>
                    <a:pt x="1458390" y="1308006"/>
                  </a:lnTo>
                  <a:lnTo>
                    <a:pt x="1458390" y="1277655"/>
                  </a:lnTo>
                  <a:lnTo>
                    <a:pt x="1468507" y="1284577"/>
                  </a:lnTo>
                  <a:lnTo>
                    <a:pt x="1468507" y="1284577"/>
                  </a:lnTo>
                  <a:close/>
                  <a:moveTo>
                    <a:pt x="1468507" y="1344215"/>
                  </a:moveTo>
                  <a:lnTo>
                    <a:pt x="1468507" y="1373501"/>
                  </a:lnTo>
                  <a:cubicBezTo>
                    <a:pt x="1466377" y="1372436"/>
                    <a:pt x="1465312" y="1371371"/>
                    <a:pt x="1464247" y="1370306"/>
                  </a:cubicBezTo>
                  <a:cubicBezTo>
                    <a:pt x="1462117" y="1368176"/>
                    <a:pt x="1459987" y="1367111"/>
                    <a:pt x="1458390" y="1366046"/>
                  </a:cubicBezTo>
                  <a:lnTo>
                    <a:pt x="1458390" y="1335163"/>
                  </a:lnTo>
                  <a:lnTo>
                    <a:pt x="1468507" y="1344215"/>
                  </a:lnTo>
                  <a:lnTo>
                    <a:pt x="1468507" y="1344215"/>
                  </a:lnTo>
                  <a:close/>
                  <a:moveTo>
                    <a:pt x="1468507" y="1374566"/>
                  </a:moveTo>
                  <a:cubicBezTo>
                    <a:pt x="1467442" y="1374566"/>
                    <a:pt x="1467442" y="1374566"/>
                    <a:pt x="1467442" y="1374566"/>
                  </a:cubicBezTo>
                  <a:cubicBezTo>
                    <a:pt x="1464247" y="1373501"/>
                    <a:pt x="1460520" y="1372436"/>
                    <a:pt x="1458390" y="1371371"/>
                  </a:cubicBezTo>
                  <a:lnTo>
                    <a:pt x="1458390" y="1371371"/>
                  </a:lnTo>
                  <a:lnTo>
                    <a:pt x="1458390" y="1391605"/>
                  </a:lnTo>
                  <a:lnTo>
                    <a:pt x="1468507" y="1394800"/>
                  </a:lnTo>
                  <a:lnTo>
                    <a:pt x="1468507" y="1374566"/>
                  </a:lnTo>
                  <a:lnTo>
                    <a:pt x="1468507" y="1374566"/>
                  </a:lnTo>
                  <a:close/>
                  <a:moveTo>
                    <a:pt x="1468507" y="1530050"/>
                  </a:moveTo>
                  <a:lnTo>
                    <a:pt x="1468507" y="1552414"/>
                  </a:lnTo>
                  <a:cubicBezTo>
                    <a:pt x="1466377" y="1555609"/>
                    <a:pt x="1462650" y="1559337"/>
                    <a:pt x="1460520" y="1562532"/>
                  </a:cubicBezTo>
                  <a:cubicBezTo>
                    <a:pt x="1462650" y="1562532"/>
                    <a:pt x="1466377" y="1562532"/>
                    <a:pt x="1468507" y="1563596"/>
                  </a:cubicBezTo>
                  <a:lnTo>
                    <a:pt x="1468507" y="1582766"/>
                  </a:lnTo>
                  <a:cubicBezTo>
                    <a:pt x="1465312" y="1582766"/>
                    <a:pt x="1461585" y="1581701"/>
                    <a:pt x="1458390" y="1580636"/>
                  </a:cubicBezTo>
                  <a:lnTo>
                    <a:pt x="1458390" y="1541232"/>
                  </a:lnTo>
                  <a:cubicBezTo>
                    <a:pt x="1461585" y="1536440"/>
                    <a:pt x="1465312" y="1533245"/>
                    <a:pt x="1468507" y="1530050"/>
                  </a:cubicBezTo>
                  <a:lnTo>
                    <a:pt x="1468507" y="1530050"/>
                  </a:lnTo>
                  <a:close/>
                  <a:moveTo>
                    <a:pt x="1468507" y="1632286"/>
                  </a:moveTo>
                  <a:lnTo>
                    <a:pt x="1468507" y="1665833"/>
                  </a:lnTo>
                  <a:cubicBezTo>
                    <a:pt x="1465312" y="1669027"/>
                    <a:pt x="1461585" y="1671690"/>
                    <a:pt x="1458390" y="1674885"/>
                  </a:cubicBezTo>
                  <a:lnTo>
                    <a:pt x="1458390" y="1653585"/>
                  </a:lnTo>
                  <a:cubicBezTo>
                    <a:pt x="1458390" y="1653585"/>
                    <a:pt x="1459455" y="1652521"/>
                    <a:pt x="1460520" y="1651456"/>
                  </a:cubicBezTo>
                  <a:lnTo>
                    <a:pt x="1460520" y="1651456"/>
                  </a:lnTo>
                  <a:lnTo>
                    <a:pt x="1461585" y="1649326"/>
                  </a:lnTo>
                  <a:cubicBezTo>
                    <a:pt x="1460520" y="1649326"/>
                    <a:pt x="1459455" y="1649326"/>
                    <a:pt x="1458390" y="1649326"/>
                  </a:cubicBezTo>
                  <a:lnTo>
                    <a:pt x="1458390" y="1630156"/>
                  </a:lnTo>
                  <a:cubicBezTo>
                    <a:pt x="1461585" y="1631221"/>
                    <a:pt x="1465312" y="1632286"/>
                    <a:pt x="1468507" y="1632286"/>
                  </a:cubicBezTo>
                  <a:lnTo>
                    <a:pt x="1468507" y="1632286"/>
                  </a:lnTo>
                  <a:close/>
                  <a:moveTo>
                    <a:pt x="1458390" y="1425152"/>
                  </a:moveTo>
                  <a:lnTo>
                    <a:pt x="1458390" y="1420359"/>
                  </a:lnTo>
                  <a:lnTo>
                    <a:pt x="1460520" y="1422489"/>
                  </a:lnTo>
                  <a:lnTo>
                    <a:pt x="1458390" y="1425152"/>
                  </a:lnTo>
                  <a:lnTo>
                    <a:pt x="1458390" y="1425152"/>
                  </a:lnTo>
                  <a:close/>
                  <a:moveTo>
                    <a:pt x="1458390" y="812800"/>
                  </a:moveTo>
                  <a:lnTo>
                    <a:pt x="1458390" y="802683"/>
                  </a:lnTo>
                  <a:cubicBezTo>
                    <a:pt x="1458390" y="805878"/>
                    <a:pt x="1458390" y="809073"/>
                    <a:pt x="1458390" y="812800"/>
                  </a:cubicBezTo>
                  <a:close/>
                  <a:moveTo>
                    <a:pt x="1458390" y="173292"/>
                  </a:moveTo>
                  <a:lnTo>
                    <a:pt x="1458390" y="195656"/>
                  </a:lnTo>
                  <a:cubicBezTo>
                    <a:pt x="1452533" y="188734"/>
                    <a:pt x="1445078" y="182344"/>
                    <a:pt x="1432299" y="175422"/>
                  </a:cubicBezTo>
                  <a:lnTo>
                    <a:pt x="1432299" y="158382"/>
                  </a:lnTo>
                  <a:cubicBezTo>
                    <a:pt x="1442948" y="163175"/>
                    <a:pt x="1451468" y="168499"/>
                    <a:pt x="1458390" y="173292"/>
                  </a:cubicBezTo>
                  <a:lnTo>
                    <a:pt x="1458390" y="173292"/>
                  </a:lnTo>
                  <a:close/>
                  <a:moveTo>
                    <a:pt x="1458390" y="284580"/>
                  </a:moveTo>
                  <a:lnTo>
                    <a:pt x="1458390" y="300554"/>
                  </a:lnTo>
                  <a:cubicBezTo>
                    <a:pt x="1448273" y="296295"/>
                    <a:pt x="1439221" y="291502"/>
                    <a:pt x="1432299" y="287242"/>
                  </a:cubicBezTo>
                  <a:lnTo>
                    <a:pt x="1432299" y="267008"/>
                  </a:lnTo>
                  <a:cubicBezTo>
                    <a:pt x="1438156" y="272333"/>
                    <a:pt x="1446143" y="277658"/>
                    <a:pt x="1458390" y="284580"/>
                  </a:cubicBezTo>
                  <a:lnTo>
                    <a:pt x="1458390" y="284580"/>
                  </a:lnTo>
                  <a:close/>
                  <a:moveTo>
                    <a:pt x="1458390" y="379361"/>
                  </a:moveTo>
                  <a:lnTo>
                    <a:pt x="1458390" y="445921"/>
                  </a:lnTo>
                  <a:lnTo>
                    <a:pt x="1449338" y="438999"/>
                  </a:lnTo>
                  <a:lnTo>
                    <a:pt x="1445078" y="440064"/>
                  </a:lnTo>
                  <a:cubicBezTo>
                    <a:pt x="1445078" y="440064"/>
                    <a:pt x="1450935" y="445921"/>
                    <a:pt x="1458390" y="454441"/>
                  </a:cubicBezTo>
                  <a:lnTo>
                    <a:pt x="1458390" y="490650"/>
                  </a:lnTo>
                  <a:cubicBezTo>
                    <a:pt x="1455195" y="487455"/>
                    <a:pt x="1452533" y="486390"/>
                    <a:pt x="1451468" y="484792"/>
                  </a:cubicBezTo>
                  <a:cubicBezTo>
                    <a:pt x="1451468" y="484792"/>
                    <a:pt x="1442416" y="483727"/>
                    <a:pt x="1437091" y="493845"/>
                  </a:cubicBezTo>
                  <a:cubicBezTo>
                    <a:pt x="1437091" y="493845"/>
                    <a:pt x="1434961" y="494909"/>
                    <a:pt x="1432831" y="498104"/>
                  </a:cubicBezTo>
                  <a:lnTo>
                    <a:pt x="1432831" y="464558"/>
                  </a:lnTo>
                  <a:cubicBezTo>
                    <a:pt x="1437091" y="463493"/>
                    <a:pt x="1436026" y="457636"/>
                    <a:pt x="1436026" y="457636"/>
                  </a:cubicBezTo>
                  <a:cubicBezTo>
                    <a:pt x="1434961" y="455506"/>
                    <a:pt x="1433896" y="454441"/>
                    <a:pt x="1432831" y="453376"/>
                  </a:cubicBezTo>
                  <a:lnTo>
                    <a:pt x="1432831" y="401726"/>
                  </a:lnTo>
                  <a:cubicBezTo>
                    <a:pt x="1434961" y="402790"/>
                    <a:pt x="1452000" y="409713"/>
                    <a:pt x="1447208" y="400661"/>
                  </a:cubicBezTo>
                  <a:cubicBezTo>
                    <a:pt x="1447208" y="400661"/>
                    <a:pt x="1442948" y="392673"/>
                    <a:pt x="1432831" y="388414"/>
                  </a:cubicBezTo>
                  <a:lnTo>
                    <a:pt x="1432831" y="358062"/>
                  </a:lnTo>
                  <a:cubicBezTo>
                    <a:pt x="1437091" y="359127"/>
                    <a:pt x="1441883" y="361257"/>
                    <a:pt x="1442948" y="362322"/>
                  </a:cubicBezTo>
                  <a:cubicBezTo>
                    <a:pt x="1442948" y="362322"/>
                    <a:pt x="1442948" y="373504"/>
                    <a:pt x="1448805" y="373504"/>
                  </a:cubicBezTo>
                  <a:cubicBezTo>
                    <a:pt x="1448273" y="373504"/>
                    <a:pt x="1455195" y="375634"/>
                    <a:pt x="1458390" y="379361"/>
                  </a:cubicBezTo>
                  <a:lnTo>
                    <a:pt x="1458390" y="379361"/>
                  </a:lnTo>
                  <a:close/>
                  <a:moveTo>
                    <a:pt x="1458390" y="802683"/>
                  </a:moveTo>
                  <a:lnTo>
                    <a:pt x="1458390" y="812800"/>
                  </a:lnTo>
                  <a:lnTo>
                    <a:pt x="1457325" y="813865"/>
                  </a:lnTo>
                  <a:cubicBezTo>
                    <a:pt x="1457325" y="813865"/>
                    <a:pt x="1458390" y="813865"/>
                    <a:pt x="1458390" y="814930"/>
                  </a:cubicBezTo>
                  <a:lnTo>
                    <a:pt x="1458390" y="874568"/>
                  </a:lnTo>
                  <a:cubicBezTo>
                    <a:pt x="1450403" y="882555"/>
                    <a:pt x="1441351" y="886815"/>
                    <a:pt x="1432299" y="893737"/>
                  </a:cubicBezTo>
                  <a:lnTo>
                    <a:pt x="1432299" y="880425"/>
                  </a:lnTo>
                  <a:cubicBezTo>
                    <a:pt x="1448273" y="870308"/>
                    <a:pt x="1465845" y="862321"/>
                    <a:pt x="1452533" y="827709"/>
                  </a:cubicBezTo>
                  <a:lnTo>
                    <a:pt x="1452533" y="827709"/>
                  </a:lnTo>
                  <a:lnTo>
                    <a:pt x="1452533" y="826644"/>
                  </a:lnTo>
                  <a:cubicBezTo>
                    <a:pt x="1446675" y="833567"/>
                    <a:pt x="1439221" y="838891"/>
                    <a:pt x="1432299" y="845814"/>
                  </a:cubicBezTo>
                  <a:lnTo>
                    <a:pt x="1432299" y="831437"/>
                  </a:lnTo>
                  <a:cubicBezTo>
                    <a:pt x="1444545" y="822385"/>
                    <a:pt x="1454663" y="811203"/>
                    <a:pt x="1441351" y="781916"/>
                  </a:cubicBezTo>
                  <a:lnTo>
                    <a:pt x="1441351" y="781916"/>
                  </a:lnTo>
                  <a:lnTo>
                    <a:pt x="1440286" y="780851"/>
                  </a:lnTo>
                  <a:cubicBezTo>
                    <a:pt x="1438156" y="785111"/>
                    <a:pt x="1436026" y="788838"/>
                    <a:pt x="1432299" y="792033"/>
                  </a:cubicBezTo>
                  <a:lnTo>
                    <a:pt x="1432299" y="773929"/>
                  </a:lnTo>
                  <a:cubicBezTo>
                    <a:pt x="1435493" y="768072"/>
                    <a:pt x="1435493" y="760617"/>
                    <a:pt x="1432299" y="748902"/>
                  </a:cubicBezTo>
                  <a:lnTo>
                    <a:pt x="1432299" y="728136"/>
                  </a:lnTo>
                  <a:cubicBezTo>
                    <a:pt x="1442416" y="746240"/>
                    <a:pt x="1445610" y="758487"/>
                    <a:pt x="1444545" y="767539"/>
                  </a:cubicBezTo>
                  <a:cubicBezTo>
                    <a:pt x="1445610" y="769669"/>
                    <a:pt x="1447740" y="771799"/>
                    <a:pt x="1447740" y="773396"/>
                  </a:cubicBezTo>
                  <a:cubicBezTo>
                    <a:pt x="1454130" y="784579"/>
                    <a:pt x="1457325" y="794696"/>
                    <a:pt x="1458390" y="802683"/>
                  </a:cubicBezTo>
                  <a:lnTo>
                    <a:pt x="1458390" y="802683"/>
                  </a:lnTo>
                  <a:close/>
                  <a:moveTo>
                    <a:pt x="1458390" y="909711"/>
                  </a:moveTo>
                  <a:lnTo>
                    <a:pt x="1458390" y="924088"/>
                  </a:lnTo>
                  <a:cubicBezTo>
                    <a:pt x="1450403" y="929945"/>
                    <a:pt x="1440286" y="933140"/>
                    <a:pt x="1432299" y="940063"/>
                  </a:cubicBezTo>
                  <a:lnTo>
                    <a:pt x="1432299" y="926751"/>
                  </a:lnTo>
                  <a:cubicBezTo>
                    <a:pt x="1441351" y="920893"/>
                    <a:pt x="1451468" y="917166"/>
                    <a:pt x="1458390" y="909711"/>
                  </a:cubicBezTo>
                  <a:lnTo>
                    <a:pt x="1458390" y="909711"/>
                  </a:lnTo>
                  <a:close/>
                  <a:moveTo>
                    <a:pt x="1458390" y="955504"/>
                  </a:moveTo>
                  <a:lnTo>
                    <a:pt x="1458390" y="970414"/>
                  </a:lnTo>
                  <a:cubicBezTo>
                    <a:pt x="1450403" y="974674"/>
                    <a:pt x="1441351" y="978401"/>
                    <a:pt x="1432299" y="982661"/>
                  </a:cubicBezTo>
                  <a:lnTo>
                    <a:pt x="1432299" y="970414"/>
                  </a:lnTo>
                  <a:cubicBezTo>
                    <a:pt x="1441351" y="965622"/>
                    <a:pt x="1451468" y="963492"/>
                    <a:pt x="1458390" y="955504"/>
                  </a:cubicBezTo>
                  <a:lnTo>
                    <a:pt x="1458390" y="955504"/>
                  </a:lnTo>
                  <a:close/>
                  <a:moveTo>
                    <a:pt x="1458390" y="997038"/>
                  </a:moveTo>
                  <a:lnTo>
                    <a:pt x="1458390" y="1063598"/>
                  </a:lnTo>
                  <a:cubicBezTo>
                    <a:pt x="1456260" y="1079572"/>
                    <a:pt x="1451468" y="1090754"/>
                    <a:pt x="1446143" y="1097144"/>
                  </a:cubicBezTo>
                  <a:cubicBezTo>
                    <a:pt x="1446143" y="1099274"/>
                    <a:pt x="1446143" y="1101404"/>
                    <a:pt x="1446143" y="1103001"/>
                  </a:cubicBezTo>
                  <a:cubicBezTo>
                    <a:pt x="1442948" y="1121106"/>
                    <a:pt x="1438156" y="1132288"/>
                    <a:pt x="1432831" y="1139210"/>
                  </a:cubicBezTo>
                  <a:lnTo>
                    <a:pt x="1432831" y="1120041"/>
                  </a:lnTo>
                  <a:cubicBezTo>
                    <a:pt x="1433896" y="1115781"/>
                    <a:pt x="1434961" y="1110989"/>
                    <a:pt x="1436026" y="1106729"/>
                  </a:cubicBezTo>
                  <a:lnTo>
                    <a:pt x="1436026" y="1106729"/>
                  </a:lnTo>
                  <a:lnTo>
                    <a:pt x="1436026" y="1105664"/>
                  </a:lnTo>
                  <a:cubicBezTo>
                    <a:pt x="1434961" y="1105664"/>
                    <a:pt x="1433896" y="1105664"/>
                    <a:pt x="1432831" y="1106729"/>
                  </a:cubicBezTo>
                  <a:lnTo>
                    <a:pt x="1432831" y="1094482"/>
                  </a:lnTo>
                  <a:cubicBezTo>
                    <a:pt x="1440818" y="1090222"/>
                    <a:pt x="1447208" y="1081170"/>
                    <a:pt x="1448805" y="1060936"/>
                  </a:cubicBezTo>
                  <a:cubicBezTo>
                    <a:pt x="1448805" y="1062000"/>
                    <a:pt x="1448805" y="1062000"/>
                    <a:pt x="1448805" y="1062000"/>
                  </a:cubicBezTo>
                  <a:lnTo>
                    <a:pt x="1448805" y="1059871"/>
                  </a:lnTo>
                  <a:cubicBezTo>
                    <a:pt x="1444545" y="1063065"/>
                    <a:pt x="1438688" y="1064130"/>
                    <a:pt x="1432831" y="1066793"/>
                  </a:cubicBezTo>
                  <a:lnTo>
                    <a:pt x="1432831" y="1055611"/>
                  </a:lnTo>
                  <a:cubicBezTo>
                    <a:pt x="1446143" y="1052416"/>
                    <a:pt x="1458922" y="1044429"/>
                    <a:pt x="1458922" y="1015142"/>
                  </a:cubicBezTo>
                  <a:cubicBezTo>
                    <a:pt x="1457857" y="1015142"/>
                    <a:pt x="1457857" y="1015142"/>
                    <a:pt x="1457857" y="1016207"/>
                  </a:cubicBezTo>
                  <a:lnTo>
                    <a:pt x="1457857" y="1014077"/>
                  </a:lnTo>
                  <a:cubicBezTo>
                    <a:pt x="1450935" y="1019935"/>
                    <a:pt x="1441883" y="1022064"/>
                    <a:pt x="1432831" y="1025259"/>
                  </a:cubicBezTo>
                  <a:lnTo>
                    <a:pt x="1432831" y="1014077"/>
                  </a:lnTo>
                  <a:cubicBezTo>
                    <a:pt x="1442948" y="1009817"/>
                    <a:pt x="1451468" y="1006090"/>
                    <a:pt x="1458390" y="997038"/>
                  </a:cubicBezTo>
                  <a:lnTo>
                    <a:pt x="1458390" y="997038"/>
                  </a:lnTo>
                  <a:close/>
                  <a:moveTo>
                    <a:pt x="1458390" y="1277655"/>
                  </a:moveTo>
                  <a:lnTo>
                    <a:pt x="1458390" y="1308006"/>
                  </a:lnTo>
                  <a:lnTo>
                    <a:pt x="1441351" y="1296824"/>
                  </a:lnTo>
                  <a:lnTo>
                    <a:pt x="1455728" y="1275525"/>
                  </a:lnTo>
                  <a:lnTo>
                    <a:pt x="1458390" y="1277655"/>
                  </a:lnTo>
                  <a:lnTo>
                    <a:pt x="1458390" y="1277655"/>
                  </a:lnTo>
                  <a:close/>
                  <a:moveTo>
                    <a:pt x="1458390" y="1335163"/>
                  </a:moveTo>
                  <a:lnTo>
                    <a:pt x="1458390" y="1365514"/>
                  </a:lnTo>
                  <a:cubicBezTo>
                    <a:pt x="1456260" y="1364449"/>
                    <a:pt x="1455195" y="1363384"/>
                    <a:pt x="1454130" y="1362319"/>
                  </a:cubicBezTo>
                  <a:lnTo>
                    <a:pt x="1432831" y="1343150"/>
                  </a:lnTo>
                  <a:lnTo>
                    <a:pt x="1432831" y="1312798"/>
                  </a:lnTo>
                  <a:lnTo>
                    <a:pt x="1458390" y="1335163"/>
                  </a:lnTo>
                  <a:lnTo>
                    <a:pt x="1458390" y="1335163"/>
                  </a:lnTo>
                  <a:close/>
                  <a:moveTo>
                    <a:pt x="1458390" y="1370839"/>
                  </a:moveTo>
                  <a:lnTo>
                    <a:pt x="1432299" y="1363916"/>
                  </a:lnTo>
                  <a:lnTo>
                    <a:pt x="1432299" y="1384151"/>
                  </a:lnTo>
                  <a:lnTo>
                    <a:pt x="1458390" y="1391073"/>
                  </a:lnTo>
                  <a:lnTo>
                    <a:pt x="1458390" y="1370839"/>
                  </a:lnTo>
                  <a:lnTo>
                    <a:pt x="1458390" y="1370839"/>
                  </a:lnTo>
                  <a:close/>
                  <a:moveTo>
                    <a:pt x="1458390" y="1420359"/>
                  </a:moveTo>
                  <a:lnTo>
                    <a:pt x="1458390" y="1424619"/>
                  </a:lnTo>
                  <a:lnTo>
                    <a:pt x="1445078" y="1438996"/>
                  </a:lnTo>
                  <a:lnTo>
                    <a:pt x="1432831" y="1427814"/>
                  </a:lnTo>
                  <a:lnTo>
                    <a:pt x="1432831" y="1397463"/>
                  </a:lnTo>
                  <a:lnTo>
                    <a:pt x="1458390" y="1420359"/>
                  </a:lnTo>
                  <a:lnTo>
                    <a:pt x="1458390" y="1420359"/>
                  </a:lnTo>
                  <a:close/>
                  <a:moveTo>
                    <a:pt x="1458390" y="1541232"/>
                  </a:moveTo>
                  <a:lnTo>
                    <a:pt x="1458390" y="1580636"/>
                  </a:lnTo>
                  <a:cubicBezTo>
                    <a:pt x="1454130" y="1579571"/>
                    <a:pt x="1449338" y="1579571"/>
                    <a:pt x="1445078" y="1579571"/>
                  </a:cubicBezTo>
                  <a:cubicBezTo>
                    <a:pt x="1441883" y="1579571"/>
                    <a:pt x="1437091" y="1580636"/>
                    <a:pt x="1432831" y="1582766"/>
                  </a:cubicBezTo>
                  <a:lnTo>
                    <a:pt x="1432831" y="1564661"/>
                  </a:lnTo>
                  <a:cubicBezTo>
                    <a:pt x="1436026" y="1563596"/>
                    <a:pt x="1439753" y="1562532"/>
                    <a:pt x="1442948" y="1562532"/>
                  </a:cubicBezTo>
                  <a:cubicBezTo>
                    <a:pt x="1447208" y="1554544"/>
                    <a:pt x="1453065" y="1546557"/>
                    <a:pt x="1458390" y="1541232"/>
                  </a:cubicBezTo>
                  <a:lnTo>
                    <a:pt x="1458390" y="1541232"/>
                  </a:lnTo>
                  <a:close/>
                  <a:moveTo>
                    <a:pt x="1458390" y="1630156"/>
                  </a:moveTo>
                  <a:lnTo>
                    <a:pt x="1458390" y="1649326"/>
                  </a:lnTo>
                  <a:cubicBezTo>
                    <a:pt x="1449338" y="1647196"/>
                    <a:pt x="1440286" y="1643468"/>
                    <a:pt x="1432299" y="1639209"/>
                  </a:cubicBezTo>
                  <a:lnTo>
                    <a:pt x="1432299" y="1618974"/>
                  </a:lnTo>
                  <a:cubicBezTo>
                    <a:pt x="1440286" y="1623234"/>
                    <a:pt x="1449338" y="1627494"/>
                    <a:pt x="1458390" y="1630156"/>
                  </a:cubicBezTo>
                  <a:lnTo>
                    <a:pt x="1458390" y="1630156"/>
                  </a:lnTo>
                  <a:close/>
                  <a:moveTo>
                    <a:pt x="1458390" y="1653585"/>
                  </a:moveTo>
                  <a:lnTo>
                    <a:pt x="1458390" y="1674885"/>
                  </a:lnTo>
                  <a:cubicBezTo>
                    <a:pt x="1448273" y="1682872"/>
                    <a:pt x="1440286" y="1687132"/>
                    <a:pt x="1432299" y="1690859"/>
                  </a:cubicBezTo>
                  <a:lnTo>
                    <a:pt x="1432299" y="1672755"/>
                  </a:lnTo>
                  <a:cubicBezTo>
                    <a:pt x="1440286" y="1669560"/>
                    <a:pt x="1448273" y="1662638"/>
                    <a:pt x="1458390" y="1653585"/>
                  </a:cubicBezTo>
                  <a:close/>
                  <a:moveTo>
                    <a:pt x="1432299" y="158382"/>
                  </a:moveTo>
                  <a:lnTo>
                    <a:pt x="1432299" y="175422"/>
                  </a:lnTo>
                  <a:cubicBezTo>
                    <a:pt x="1429104" y="174357"/>
                    <a:pt x="1426441" y="172227"/>
                    <a:pt x="1423246" y="171162"/>
                  </a:cubicBezTo>
                  <a:lnTo>
                    <a:pt x="1423246" y="171162"/>
                  </a:lnTo>
                  <a:lnTo>
                    <a:pt x="1421116" y="171162"/>
                  </a:lnTo>
                  <a:cubicBezTo>
                    <a:pt x="1425376" y="194591"/>
                    <a:pt x="1415259" y="222812"/>
                    <a:pt x="1421116" y="251034"/>
                  </a:cubicBezTo>
                  <a:cubicBezTo>
                    <a:pt x="1422181" y="256891"/>
                    <a:pt x="1426974" y="262216"/>
                    <a:pt x="1432299" y="267008"/>
                  </a:cubicBezTo>
                  <a:lnTo>
                    <a:pt x="1432299" y="287242"/>
                  </a:lnTo>
                  <a:cubicBezTo>
                    <a:pt x="1423246" y="281385"/>
                    <a:pt x="1415259" y="274995"/>
                    <a:pt x="1410999" y="268073"/>
                  </a:cubicBezTo>
                  <a:lnTo>
                    <a:pt x="1410999" y="147200"/>
                  </a:lnTo>
                  <a:cubicBezTo>
                    <a:pt x="1412064" y="148265"/>
                    <a:pt x="1412064" y="149330"/>
                    <a:pt x="1412064" y="149330"/>
                  </a:cubicBezTo>
                  <a:cubicBezTo>
                    <a:pt x="1416324" y="151460"/>
                    <a:pt x="1421116" y="152525"/>
                    <a:pt x="1422181" y="152525"/>
                  </a:cubicBezTo>
                  <a:cubicBezTo>
                    <a:pt x="1425909" y="155187"/>
                    <a:pt x="1429104" y="156252"/>
                    <a:pt x="1432299" y="158382"/>
                  </a:cubicBezTo>
                  <a:lnTo>
                    <a:pt x="1432299" y="158382"/>
                  </a:lnTo>
                  <a:close/>
                  <a:moveTo>
                    <a:pt x="1432299" y="358062"/>
                  </a:moveTo>
                  <a:lnTo>
                    <a:pt x="1432299" y="388414"/>
                  </a:lnTo>
                  <a:cubicBezTo>
                    <a:pt x="1430169" y="388414"/>
                    <a:pt x="1428039" y="387349"/>
                    <a:pt x="1425376" y="387349"/>
                  </a:cubicBezTo>
                  <a:cubicBezTo>
                    <a:pt x="1425376" y="387349"/>
                    <a:pt x="1409402" y="375102"/>
                    <a:pt x="1421116" y="359127"/>
                  </a:cubicBezTo>
                  <a:cubicBezTo>
                    <a:pt x="1423779" y="358062"/>
                    <a:pt x="1428039" y="358062"/>
                    <a:pt x="1432299" y="358062"/>
                  </a:cubicBezTo>
                  <a:lnTo>
                    <a:pt x="1432299" y="358062"/>
                  </a:lnTo>
                  <a:close/>
                  <a:moveTo>
                    <a:pt x="1432299" y="401726"/>
                  </a:moveTo>
                  <a:lnTo>
                    <a:pt x="1432299" y="401726"/>
                  </a:lnTo>
                  <a:cubicBezTo>
                    <a:pt x="1426441" y="399596"/>
                    <a:pt x="1418987" y="382556"/>
                    <a:pt x="1418987" y="382556"/>
                  </a:cubicBezTo>
                  <a:cubicBezTo>
                    <a:pt x="1416857" y="381491"/>
                    <a:pt x="1414727" y="381491"/>
                    <a:pt x="1410999" y="381491"/>
                  </a:cubicBezTo>
                  <a:lnTo>
                    <a:pt x="1410999" y="403855"/>
                  </a:lnTo>
                  <a:cubicBezTo>
                    <a:pt x="1421116" y="407050"/>
                    <a:pt x="1430169" y="420895"/>
                    <a:pt x="1430169" y="420895"/>
                  </a:cubicBezTo>
                  <a:cubicBezTo>
                    <a:pt x="1426974" y="420895"/>
                    <a:pt x="1418987" y="418765"/>
                    <a:pt x="1418987" y="418765"/>
                  </a:cubicBezTo>
                  <a:cubicBezTo>
                    <a:pt x="1416857" y="416635"/>
                    <a:pt x="1414727" y="414505"/>
                    <a:pt x="1410999" y="411843"/>
                  </a:cubicBezTo>
                  <a:lnTo>
                    <a:pt x="1410999" y="432077"/>
                  </a:lnTo>
                  <a:cubicBezTo>
                    <a:pt x="1418987" y="440064"/>
                    <a:pt x="1426974" y="444324"/>
                    <a:pt x="1432299" y="453376"/>
                  </a:cubicBezTo>
                  <a:lnTo>
                    <a:pt x="1432299" y="401726"/>
                  </a:lnTo>
                  <a:lnTo>
                    <a:pt x="1432299" y="401726"/>
                  </a:lnTo>
                  <a:close/>
                  <a:moveTo>
                    <a:pt x="1432299" y="464558"/>
                  </a:moveTo>
                  <a:lnTo>
                    <a:pt x="1432299" y="498104"/>
                  </a:lnTo>
                  <a:cubicBezTo>
                    <a:pt x="1426441" y="505027"/>
                    <a:pt x="1417921" y="515144"/>
                    <a:pt x="1410999" y="525261"/>
                  </a:cubicBezTo>
                  <a:lnTo>
                    <a:pt x="1410999" y="495974"/>
                  </a:lnTo>
                  <a:cubicBezTo>
                    <a:pt x="1415259" y="493845"/>
                    <a:pt x="1417921" y="489052"/>
                    <a:pt x="1417921" y="489052"/>
                  </a:cubicBezTo>
                  <a:cubicBezTo>
                    <a:pt x="1417921" y="481065"/>
                    <a:pt x="1414727" y="476805"/>
                    <a:pt x="1410999" y="474675"/>
                  </a:cubicBezTo>
                  <a:lnTo>
                    <a:pt x="1410999" y="448584"/>
                  </a:lnTo>
                  <a:cubicBezTo>
                    <a:pt x="1416857" y="449649"/>
                    <a:pt x="1418987" y="452844"/>
                    <a:pt x="1418987" y="452844"/>
                  </a:cubicBezTo>
                  <a:cubicBezTo>
                    <a:pt x="1421116" y="459766"/>
                    <a:pt x="1425909" y="462961"/>
                    <a:pt x="1425909" y="462961"/>
                  </a:cubicBezTo>
                  <a:cubicBezTo>
                    <a:pt x="1428039" y="466156"/>
                    <a:pt x="1431233" y="466156"/>
                    <a:pt x="1432299" y="464558"/>
                  </a:cubicBezTo>
                  <a:lnTo>
                    <a:pt x="1432299" y="464558"/>
                  </a:lnTo>
                  <a:close/>
                  <a:moveTo>
                    <a:pt x="1432299" y="728136"/>
                  </a:moveTo>
                  <a:lnTo>
                    <a:pt x="1432299" y="748370"/>
                  </a:lnTo>
                  <a:cubicBezTo>
                    <a:pt x="1431233" y="745175"/>
                    <a:pt x="1429104" y="741448"/>
                    <a:pt x="1426441" y="737188"/>
                  </a:cubicBezTo>
                  <a:cubicBezTo>
                    <a:pt x="1426441" y="737188"/>
                    <a:pt x="1426441" y="737188"/>
                    <a:pt x="1425376" y="737188"/>
                  </a:cubicBezTo>
                  <a:lnTo>
                    <a:pt x="1425376" y="736123"/>
                  </a:lnTo>
                  <a:cubicBezTo>
                    <a:pt x="1422181" y="743045"/>
                    <a:pt x="1416324" y="748370"/>
                    <a:pt x="1410999" y="755292"/>
                  </a:cubicBezTo>
                  <a:lnTo>
                    <a:pt x="1410999" y="738253"/>
                  </a:lnTo>
                  <a:cubicBezTo>
                    <a:pt x="1418987" y="729201"/>
                    <a:pt x="1422181" y="718019"/>
                    <a:pt x="1410999" y="699914"/>
                  </a:cubicBezTo>
                  <a:lnTo>
                    <a:pt x="1410999" y="682875"/>
                  </a:lnTo>
                  <a:cubicBezTo>
                    <a:pt x="1410999" y="683940"/>
                    <a:pt x="1412064" y="683940"/>
                    <a:pt x="1412064" y="683940"/>
                  </a:cubicBezTo>
                  <a:cubicBezTo>
                    <a:pt x="1424311" y="700979"/>
                    <a:pt x="1429104" y="713226"/>
                    <a:pt x="1429104" y="722278"/>
                  </a:cubicBezTo>
                  <a:cubicBezTo>
                    <a:pt x="1430169" y="724941"/>
                    <a:pt x="1431233" y="727071"/>
                    <a:pt x="1432299" y="728136"/>
                  </a:cubicBezTo>
                  <a:lnTo>
                    <a:pt x="1432299" y="728136"/>
                  </a:lnTo>
                  <a:lnTo>
                    <a:pt x="1432299" y="728136"/>
                  </a:lnTo>
                  <a:close/>
                  <a:moveTo>
                    <a:pt x="1432299" y="773396"/>
                  </a:moveTo>
                  <a:lnTo>
                    <a:pt x="1432299" y="791501"/>
                  </a:lnTo>
                  <a:cubicBezTo>
                    <a:pt x="1425376" y="798423"/>
                    <a:pt x="1416324" y="806410"/>
                    <a:pt x="1410999" y="814930"/>
                  </a:cubicBezTo>
                  <a:lnTo>
                    <a:pt x="1410999" y="795761"/>
                  </a:lnTo>
                  <a:cubicBezTo>
                    <a:pt x="1418987" y="788838"/>
                    <a:pt x="1428039" y="782449"/>
                    <a:pt x="1432299" y="773396"/>
                  </a:cubicBezTo>
                  <a:lnTo>
                    <a:pt x="1432299" y="773396"/>
                  </a:lnTo>
                  <a:close/>
                  <a:moveTo>
                    <a:pt x="1432299" y="830904"/>
                  </a:moveTo>
                  <a:lnTo>
                    <a:pt x="1432299" y="845281"/>
                  </a:lnTo>
                  <a:cubicBezTo>
                    <a:pt x="1426441" y="849541"/>
                    <a:pt x="1422181" y="854333"/>
                    <a:pt x="1417921" y="860191"/>
                  </a:cubicBezTo>
                  <a:cubicBezTo>
                    <a:pt x="1415792" y="867113"/>
                    <a:pt x="1415792" y="876165"/>
                    <a:pt x="1420051" y="890542"/>
                  </a:cubicBezTo>
                  <a:cubicBezTo>
                    <a:pt x="1423246" y="886282"/>
                    <a:pt x="1428039" y="883620"/>
                    <a:pt x="1432299" y="880425"/>
                  </a:cubicBezTo>
                  <a:lnTo>
                    <a:pt x="1432299" y="893737"/>
                  </a:lnTo>
                  <a:cubicBezTo>
                    <a:pt x="1429104" y="896932"/>
                    <a:pt x="1425376" y="899594"/>
                    <a:pt x="1423246" y="903854"/>
                  </a:cubicBezTo>
                  <a:cubicBezTo>
                    <a:pt x="1418987" y="909711"/>
                    <a:pt x="1418987" y="918231"/>
                    <a:pt x="1422181" y="933140"/>
                  </a:cubicBezTo>
                  <a:cubicBezTo>
                    <a:pt x="1424311" y="931010"/>
                    <a:pt x="1428039" y="928880"/>
                    <a:pt x="1432299" y="926218"/>
                  </a:cubicBezTo>
                  <a:lnTo>
                    <a:pt x="1432299" y="939530"/>
                  </a:lnTo>
                  <a:cubicBezTo>
                    <a:pt x="1429104" y="941660"/>
                    <a:pt x="1425376" y="943790"/>
                    <a:pt x="1423246" y="947517"/>
                  </a:cubicBezTo>
                  <a:cubicBezTo>
                    <a:pt x="1420051" y="953375"/>
                    <a:pt x="1417389" y="960829"/>
                    <a:pt x="1420051" y="976804"/>
                  </a:cubicBezTo>
                  <a:cubicBezTo>
                    <a:pt x="1423246" y="973609"/>
                    <a:pt x="1428039" y="970946"/>
                    <a:pt x="1432299" y="969881"/>
                  </a:cubicBezTo>
                  <a:lnTo>
                    <a:pt x="1432299" y="982128"/>
                  </a:lnTo>
                  <a:cubicBezTo>
                    <a:pt x="1428039" y="984258"/>
                    <a:pt x="1424311" y="986388"/>
                    <a:pt x="1421116" y="990116"/>
                  </a:cubicBezTo>
                  <a:cubicBezTo>
                    <a:pt x="1416857" y="995973"/>
                    <a:pt x="1413129" y="1003428"/>
                    <a:pt x="1414194" y="1019402"/>
                  </a:cubicBezTo>
                  <a:cubicBezTo>
                    <a:pt x="1420051" y="1016207"/>
                    <a:pt x="1425376" y="1013545"/>
                    <a:pt x="1432299" y="1012480"/>
                  </a:cubicBezTo>
                  <a:lnTo>
                    <a:pt x="1432299" y="1023662"/>
                  </a:lnTo>
                  <a:cubicBezTo>
                    <a:pt x="1425376" y="1025792"/>
                    <a:pt x="1420051" y="1027922"/>
                    <a:pt x="1414194" y="1032714"/>
                  </a:cubicBezTo>
                  <a:cubicBezTo>
                    <a:pt x="1413129" y="1033779"/>
                    <a:pt x="1412064" y="1034844"/>
                    <a:pt x="1410999" y="1035909"/>
                  </a:cubicBezTo>
                  <a:lnTo>
                    <a:pt x="1410999" y="985323"/>
                  </a:lnTo>
                  <a:cubicBezTo>
                    <a:pt x="1412064" y="985323"/>
                    <a:pt x="1412064" y="984258"/>
                    <a:pt x="1412064" y="984258"/>
                  </a:cubicBezTo>
                  <a:cubicBezTo>
                    <a:pt x="1412064" y="982128"/>
                    <a:pt x="1410999" y="979999"/>
                    <a:pt x="1410999" y="977336"/>
                  </a:cubicBezTo>
                  <a:lnTo>
                    <a:pt x="1410999" y="950180"/>
                  </a:lnTo>
                  <a:cubicBezTo>
                    <a:pt x="1412064" y="946985"/>
                    <a:pt x="1413129" y="943257"/>
                    <a:pt x="1414194" y="941128"/>
                  </a:cubicBezTo>
                  <a:cubicBezTo>
                    <a:pt x="1413129" y="935270"/>
                    <a:pt x="1412064" y="929945"/>
                    <a:pt x="1410999" y="925153"/>
                  </a:cubicBezTo>
                  <a:lnTo>
                    <a:pt x="1410999" y="905984"/>
                  </a:lnTo>
                  <a:cubicBezTo>
                    <a:pt x="1412064" y="902789"/>
                    <a:pt x="1412064" y="900127"/>
                    <a:pt x="1413129" y="897997"/>
                  </a:cubicBezTo>
                  <a:cubicBezTo>
                    <a:pt x="1413129" y="895867"/>
                    <a:pt x="1412064" y="893737"/>
                    <a:pt x="1410999" y="891074"/>
                  </a:cubicBezTo>
                  <a:lnTo>
                    <a:pt x="1410999" y="837294"/>
                  </a:lnTo>
                  <a:cubicBezTo>
                    <a:pt x="1412064" y="840489"/>
                    <a:pt x="1413129" y="843151"/>
                    <a:pt x="1414194" y="845281"/>
                  </a:cubicBezTo>
                  <a:cubicBezTo>
                    <a:pt x="1418987" y="841021"/>
                    <a:pt x="1425909" y="836229"/>
                    <a:pt x="1432299" y="830904"/>
                  </a:cubicBezTo>
                  <a:lnTo>
                    <a:pt x="1432299" y="830904"/>
                  </a:lnTo>
                  <a:close/>
                  <a:moveTo>
                    <a:pt x="1432299" y="1054546"/>
                  </a:moveTo>
                  <a:lnTo>
                    <a:pt x="1432299" y="1065728"/>
                  </a:lnTo>
                  <a:cubicBezTo>
                    <a:pt x="1425376" y="1066793"/>
                    <a:pt x="1417921" y="1068923"/>
                    <a:pt x="1410999" y="1071585"/>
                  </a:cubicBezTo>
                  <a:lnTo>
                    <a:pt x="1410999" y="1059338"/>
                  </a:lnTo>
                  <a:cubicBezTo>
                    <a:pt x="1417921" y="1057208"/>
                    <a:pt x="1425909" y="1057208"/>
                    <a:pt x="1432299" y="1054546"/>
                  </a:cubicBezTo>
                  <a:lnTo>
                    <a:pt x="1432299" y="1054546"/>
                  </a:lnTo>
                  <a:close/>
                  <a:moveTo>
                    <a:pt x="1432299" y="1093949"/>
                  </a:moveTo>
                  <a:lnTo>
                    <a:pt x="1432299" y="1106196"/>
                  </a:lnTo>
                  <a:cubicBezTo>
                    <a:pt x="1425376" y="1108326"/>
                    <a:pt x="1418987" y="1109391"/>
                    <a:pt x="1410999" y="1110456"/>
                  </a:cubicBezTo>
                  <a:lnTo>
                    <a:pt x="1410999" y="1099274"/>
                  </a:lnTo>
                  <a:cubicBezTo>
                    <a:pt x="1418987" y="1098742"/>
                    <a:pt x="1425909" y="1097677"/>
                    <a:pt x="1432299" y="1093949"/>
                  </a:cubicBezTo>
                  <a:lnTo>
                    <a:pt x="1432299" y="1093949"/>
                  </a:lnTo>
                  <a:close/>
                  <a:moveTo>
                    <a:pt x="1432299" y="1120041"/>
                  </a:moveTo>
                  <a:lnTo>
                    <a:pt x="1432299" y="1139210"/>
                  </a:lnTo>
                  <a:cubicBezTo>
                    <a:pt x="1431233" y="1140275"/>
                    <a:pt x="1431233" y="1141340"/>
                    <a:pt x="1430169" y="1141340"/>
                  </a:cubicBezTo>
                  <a:cubicBezTo>
                    <a:pt x="1430169" y="1144535"/>
                    <a:pt x="1429104" y="1147197"/>
                    <a:pt x="1429104" y="1148262"/>
                  </a:cubicBezTo>
                  <a:cubicBezTo>
                    <a:pt x="1424844" y="1167431"/>
                    <a:pt x="1418987" y="1177549"/>
                    <a:pt x="1410999" y="1184471"/>
                  </a:cubicBezTo>
                  <a:lnTo>
                    <a:pt x="1410999" y="1168496"/>
                  </a:lnTo>
                  <a:cubicBezTo>
                    <a:pt x="1414194" y="1164237"/>
                    <a:pt x="1416857" y="1158379"/>
                    <a:pt x="1418987" y="1150392"/>
                  </a:cubicBezTo>
                  <a:lnTo>
                    <a:pt x="1418987" y="1150392"/>
                  </a:lnTo>
                  <a:lnTo>
                    <a:pt x="1418987" y="1149327"/>
                  </a:lnTo>
                  <a:cubicBezTo>
                    <a:pt x="1416857" y="1149327"/>
                    <a:pt x="1413129" y="1150392"/>
                    <a:pt x="1410999" y="1150392"/>
                  </a:cubicBezTo>
                  <a:lnTo>
                    <a:pt x="1410999" y="1140275"/>
                  </a:lnTo>
                  <a:cubicBezTo>
                    <a:pt x="1420051" y="1138145"/>
                    <a:pt x="1428039" y="1132288"/>
                    <a:pt x="1432299" y="1120041"/>
                  </a:cubicBezTo>
                  <a:lnTo>
                    <a:pt x="1432299" y="1120041"/>
                  </a:lnTo>
                  <a:close/>
                  <a:moveTo>
                    <a:pt x="1432299" y="1312266"/>
                  </a:moveTo>
                  <a:lnTo>
                    <a:pt x="1432299" y="1342617"/>
                  </a:lnTo>
                  <a:lnTo>
                    <a:pt x="1416324" y="1329305"/>
                  </a:lnTo>
                  <a:lnTo>
                    <a:pt x="1430701" y="1311201"/>
                  </a:lnTo>
                  <a:lnTo>
                    <a:pt x="1432299" y="1312266"/>
                  </a:lnTo>
                  <a:lnTo>
                    <a:pt x="1432299" y="1312266"/>
                  </a:lnTo>
                  <a:close/>
                  <a:moveTo>
                    <a:pt x="1432299" y="1364449"/>
                  </a:moveTo>
                  <a:lnTo>
                    <a:pt x="1432299" y="1384683"/>
                  </a:lnTo>
                  <a:lnTo>
                    <a:pt x="1421116" y="1381488"/>
                  </a:lnTo>
                  <a:cubicBezTo>
                    <a:pt x="1418987" y="1380423"/>
                    <a:pt x="1416857" y="1380423"/>
                    <a:pt x="1413129" y="1378294"/>
                  </a:cubicBezTo>
                  <a:cubicBezTo>
                    <a:pt x="1412064" y="1378294"/>
                    <a:pt x="1412064" y="1378294"/>
                    <a:pt x="1410999" y="1378294"/>
                  </a:cubicBezTo>
                  <a:lnTo>
                    <a:pt x="1410999" y="1358059"/>
                  </a:lnTo>
                  <a:lnTo>
                    <a:pt x="1432299" y="1364449"/>
                  </a:lnTo>
                  <a:lnTo>
                    <a:pt x="1432299" y="1364449"/>
                  </a:lnTo>
                  <a:close/>
                  <a:moveTo>
                    <a:pt x="1432299" y="1397995"/>
                  </a:moveTo>
                  <a:lnTo>
                    <a:pt x="1420051" y="1386813"/>
                  </a:lnTo>
                  <a:cubicBezTo>
                    <a:pt x="1417921" y="1384683"/>
                    <a:pt x="1414194" y="1382553"/>
                    <a:pt x="1412064" y="1379891"/>
                  </a:cubicBezTo>
                  <a:cubicBezTo>
                    <a:pt x="1410999" y="1379891"/>
                    <a:pt x="1410999" y="1379891"/>
                    <a:pt x="1410999" y="1379891"/>
                  </a:cubicBezTo>
                  <a:lnTo>
                    <a:pt x="1410999" y="1409177"/>
                  </a:lnTo>
                  <a:lnTo>
                    <a:pt x="1432299" y="1428347"/>
                  </a:lnTo>
                  <a:lnTo>
                    <a:pt x="1432299" y="1397995"/>
                  </a:lnTo>
                  <a:lnTo>
                    <a:pt x="1432299" y="1397995"/>
                  </a:lnTo>
                  <a:close/>
                  <a:moveTo>
                    <a:pt x="1432299" y="1564661"/>
                  </a:moveTo>
                  <a:lnTo>
                    <a:pt x="1432299" y="1582766"/>
                  </a:lnTo>
                  <a:cubicBezTo>
                    <a:pt x="1425376" y="1585961"/>
                    <a:pt x="1418987" y="1590753"/>
                    <a:pt x="1410999" y="1598740"/>
                  </a:cubicBezTo>
                  <a:lnTo>
                    <a:pt x="1410999" y="1577441"/>
                  </a:lnTo>
                  <a:cubicBezTo>
                    <a:pt x="1418987" y="1571584"/>
                    <a:pt x="1425909" y="1566791"/>
                    <a:pt x="1432299" y="1564661"/>
                  </a:cubicBezTo>
                  <a:lnTo>
                    <a:pt x="1432299" y="1564661"/>
                  </a:lnTo>
                  <a:close/>
                  <a:moveTo>
                    <a:pt x="1432299" y="1618974"/>
                  </a:moveTo>
                  <a:lnTo>
                    <a:pt x="1432299" y="1639209"/>
                  </a:lnTo>
                  <a:cubicBezTo>
                    <a:pt x="1425376" y="1636014"/>
                    <a:pt x="1418987" y="1632286"/>
                    <a:pt x="1410999" y="1629092"/>
                  </a:cubicBezTo>
                  <a:lnTo>
                    <a:pt x="1410999" y="1608857"/>
                  </a:lnTo>
                  <a:cubicBezTo>
                    <a:pt x="1417921" y="1610987"/>
                    <a:pt x="1425909" y="1614182"/>
                    <a:pt x="1432299" y="1618974"/>
                  </a:cubicBezTo>
                  <a:lnTo>
                    <a:pt x="1432299" y="1618974"/>
                  </a:lnTo>
                  <a:close/>
                  <a:moveTo>
                    <a:pt x="1432299" y="1672755"/>
                  </a:moveTo>
                  <a:lnTo>
                    <a:pt x="1432299" y="1690859"/>
                  </a:lnTo>
                  <a:cubicBezTo>
                    <a:pt x="1428039" y="1692989"/>
                    <a:pt x="1423246" y="1694054"/>
                    <a:pt x="1418987" y="1695119"/>
                  </a:cubicBezTo>
                  <a:cubicBezTo>
                    <a:pt x="1415792" y="1697249"/>
                    <a:pt x="1412064" y="1700976"/>
                    <a:pt x="1410999" y="1702041"/>
                  </a:cubicBezTo>
                  <a:lnTo>
                    <a:pt x="1410999" y="1702041"/>
                  </a:lnTo>
                  <a:lnTo>
                    <a:pt x="1410999" y="1677015"/>
                  </a:lnTo>
                  <a:cubicBezTo>
                    <a:pt x="1417921" y="1677015"/>
                    <a:pt x="1424844" y="1675950"/>
                    <a:pt x="1432299" y="1672755"/>
                  </a:cubicBezTo>
                  <a:close/>
                  <a:moveTo>
                    <a:pt x="1410999" y="147200"/>
                  </a:moveTo>
                  <a:lnTo>
                    <a:pt x="1410999" y="267541"/>
                  </a:lnTo>
                  <a:cubicBezTo>
                    <a:pt x="1408869" y="264346"/>
                    <a:pt x="1406739" y="260618"/>
                    <a:pt x="1405142" y="257423"/>
                  </a:cubicBezTo>
                  <a:cubicBezTo>
                    <a:pt x="1403012" y="257423"/>
                    <a:pt x="1401947" y="256359"/>
                    <a:pt x="1399285" y="256359"/>
                  </a:cubicBezTo>
                  <a:lnTo>
                    <a:pt x="1399285" y="239319"/>
                  </a:lnTo>
                  <a:cubicBezTo>
                    <a:pt x="1399285" y="239319"/>
                    <a:pt x="1399285" y="240384"/>
                    <a:pt x="1400350" y="240384"/>
                  </a:cubicBezTo>
                  <a:cubicBezTo>
                    <a:pt x="1399285" y="238254"/>
                    <a:pt x="1399285" y="237189"/>
                    <a:pt x="1399285" y="236124"/>
                  </a:cubicBezTo>
                  <a:lnTo>
                    <a:pt x="1399285" y="223877"/>
                  </a:lnTo>
                  <a:cubicBezTo>
                    <a:pt x="1400350" y="203643"/>
                    <a:pt x="1408337" y="182344"/>
                    <a:pt x="1399285" y="163175"/>
                  </a:cubicBezTo>
                  <a:lnTo>
                    <a:pt x="1399285" y="136018"/>
                  </a:lnTo>
                  <a:cubicBezTo>
                    <a:pt x="1404609" y="140278"/>
                    <a:pt x="1408869" y="144005"/>
                    <a:pt x="1410999" y="147200"/>
                  </a:cubicBezTo>
                  <a:lnTo>
                    <a:pt x="1410999" y="147200"/>
                  </a:lnTo>
                  <a:close/>
                  <a:moveTo>
                    <a:pt x="1410999" y="381491"/>
                  </a:moveTo>
                  <a:lnTo>
                    <a:pt x="1410999" y="403855"/>
                  </a:lnTo>
                  <a:cubicBezTo>
                    <a:pt x="1409934" y="403855"/>
                    <a:pt x="1408869" y="403855"/>
                    <a:pt x="1407804" y="403855"/>
                  </a:cubicBezTo>
                  <a:cubicBezTo>
                    <a:pt x="1407804" y="403855"/>
                    <a:pt x="1405675" y="394803"/>
                    <a:pt x="1400882" y="391608"/>
                  </a:cubicBezTo>
                  <a:cubicBezTo>
                    <a:pt x="1400882" y="391608"/>
                    <a:pt x="1399817" y="381491"/>
                    <a:pt x="1406739" y="382556"/>
                  </a:cubicBezTo>
                  <a:cubicBezTo>
                    <a:pt x="1406739" y="382556"/>
                    <a:pt x="1408869" y="381491"/>
                    <a:pt x="1410999" y="381491"/>
                  </a:cubicBezTo>
                  <a:lnTo>
                    <a:pt x="1410999" y="381491"/>
                  </a:lnTo>
                  <a:close/>
                  <a:moveTo>
                    <a:pt x="1410999" y="411843"/>
                  </a:moveTo>
                  <a:lnTo>
                    <a:pt x="1410999" y="432077"/>
                  </a:lnTo>
                  <a:cubicBezTo>
                    <a:pt x="1410999" y="431012"/>
                    <a:pt x="1409934" y="429947"/>
                    <a:pt x="1408869" y="429947"/>
                  </a:cubicBezTo>
                  <a:cubicBezTo>
                    <a:pt x="1404609" y="428882"/>
                    <a:pt x="1401947" y="428882"/>
                    <a:pt x="1399817" y="429947"/>
                  </a:cubicBezTo>
                  <a:lnTo>
                    <a:pt x="1399817" y="404920"/>
                  </a:lnTo>
                  <a:cubicBezTo>
                    <a:pt x="1403545" y="407583"/>
                    <a:pt x="1407804" y="409713"/>
                    <a:pt x="1410999" y="411843"/>
                  </a:cubicBezTo>
                  <a:lnTo>
                    <a:pt x="1410999" y="411843"/>
                  </a:lnTo>
                  <a:close/>
                  <a:moveTo>
                    <a:pt x="1410999" y="449116"/>
                  </a:moveTo>
                  <a:lnTo>
                    <a:pt x="1410999" y="475208"/>
                  </a:lnTo>
                  <a:cubicBezTo>
                    <a:pt x="1408869" y="473078"/>
                    <a:pt x="1405142" y="473078"/>
                    <a:pt x="1404077" y="473078"/>
                  </a:cubicBezTo>
                  <a:cubicBezTo>
                    <a:pt x="1403012" y="473078"/>
                    <a:pt x="1400882" y="474143"/>
                    <a:pt x="1399817" y="475208"/>
                  </a:cubicBezTo>
                  <a:lnTo>
                    <a:pt x="1399817" y="442726"/>
                  </a:lnTo>
                  <a:cubicBezTo>
                    <a:pt x="1401947" y="445921"/>
                    <a:pt x="1404077" y="446986"/>
                    <a:pt x="1404077" y="446986"/>
                  </a:cubicBezTo>
                  <a:cubicBezTo>
                    <a:pt x="1407804" y="448051"/>
                    <a:pt x="1409934" y="448051"/>
                    <a:pt x="1410999" y="449116"/>
                  </a:cubicBezTo>
                  <a:lnTo>
                    <a:pt x="1410999" y="449116"/>
                  </a:lnTo>
                  <a:close/>
                  <a:moveTo>
                    <a:pt x="1410999" y="496507"/>
                  </a:moveTo>
                  <a:lnTo>
                    <a:pt x="1410999" y="525793"/>
                  </a:lnTo>
                  <a:cubicBezTo>
                    <a:pt x="1405142" y="533781"/>
                    <a:pt x="1400882" y="541768"/>
                    <a:pt x="1399817" y="544963"/>
                  </a:cubicBezTo>
                  <a:cubicBezTo>
                    <a:pt x="1399817" y="544963"/>
                    <a:pt x="1399817" y="544963"/>
                    <a:pt x="1399817" y="546028"/>
                  </a:cubicBezTo>
                  <a:lnTo>
                    <a:pt x="1399817" y="490650"/>
                  </a:lnTo>
                  <a:cubicBezTo>
                    <a:pt x="1403012" y="493845"/>
                    <a:pt x="1406739" y="498637"/>
                    <a:pt x="1406739" y="498637"/>
                  </a:cubicBezTo>
                  <a:cubicBezTo>
                    <a:pt x="1407804" y="498637"/>
                    <a:pt x="1409934" y="497572"/>
                    <a:pt x="1410999" y="496507"/>
                  </a:cubicBezTo>
                  <a:lnTo>
                    <a:pt x="1410999" y="496507"/>
                  </a:lnTo>
                  <a:close/>
                  <a:moveTo>
                    <a:pt x="1410999" y="683407"/>
                  </a:moveTo>
                  <a:lnTo>
                    <a:pt x="1410999" y="700447"/>
                  </a:lnTo>
                  <a:cubicBezTo>
                    <a:pt x="1409934" y="698317"/>
                    <a:pt x="1408869" y="696187"/>
                    <a:pt x="1407804" y="693524"/>
                  </a:cubicBezTo>
                  <a:cubicBezTo>
                    <a:pt x="1407804" y="693524"/>
                    <a:pt x="1407804" y="693524"/>
                    <a:pt x="1407804" y="694589"/>
                  </a:cubicBezTo>
                  <a:lnTo>
                    <a:pt x="1406739" y="693524"/>
                  </a:lnTo>
                  <a:cubicBezTo>
                    <a:pt x="1404609" y="696719"/>
                    <a:pt x="1402480" y="701512"/>
                    <a:pt x="1399817" y="704707"/>
                  </a:cubicBezTo>
                  <a:lnTo>
                    <a:pt x="1399817" y="657316"/>
                  </a:lnTo>
                  <a:cubicBezTo>
                    <a:pt x="1405675" y="666368"/>
                    <a:pt x="1407804" y="673290"/>
                    <a:pt x="1407804" y="679680"/>
                  </a:cubicBezTo>
                  <a:cubicBezTo>
                    <a:pt x="1408869" y="680745"/>
                    <a:pt x="1409934" y="681810"/>
                    <a:pt x="1410999" y="683407"/>
                  </a:cubicBezTo>
                  <a:lnTo>
                    <a:pt x="1410999" y="683407"/>
                  </a:lnTo>
                  <a:close/>
                  <a:moveTo>
                    <a:pt x="1410999" y="738253"/>
                  </a:moveTo>
                  <a:lnTo>
                    <a:pt x="1410999" y="755292"/>
                  </a:lnTo>
                  <a:cubicBezTo>
                    <a:pt x="1407804" y="759552"/>
                    <a:pt x="1403012" y="765409"/>
                    <a:pt x="1399817" y="771267"/>
                  </a:cubicBezTo>
                  <a:lnTo>
                    <a:pt x="1399817" y="752097"/>
                  </a:lnTo>
                  <a:cubicBezTo>
                    <a:pt x="1403545" y="747305"/>
                    <a:pt x="1407804" y="743045"/>
                    <a:pt x="1410999" y="738253"/>
                  </a:cubicBezTo>
                  <a:lnTo>
                    <a:pt x="1410999" y="738253"/>
                  </a:lnTo>
                  <a:close/>
                  <a:moveTo>
                    <a:pt x="1410999" y="795761"/>
                  </a:moveTo>
                  <a:lnTo>
                    <a:pt x="1410999" y="814930"/>
                  </a:lnTo>
                  <a:cubicBezTo>
                    <a:pt x="1410999" y="815995"/>
                    <a:pt x="1409934" y="815995"/>
                    <a:pt x="1409934" y="817060"/>
                  </a:cubicBezTo>
                  <a:cubicBezTo>
                    <a:pt x="1407804" y="822917"/>
                    <a:pt x="1407804" y="829307"/>
                    <a:pt x="1410999" y="838359"/>
                  </a:cubicBezTo>
                  <a:lnTo>
                    <a:pt x="1410999" y="892139"/>
                  </a:lnTo>
                  <a:cubicBezTo>
                    <a:pt x="1405142" y="876165"/>
                    <a:pt x="1405142" y="864983"/>
                    <a:pt x="1408869" y="855931"/>
                  </a:cubicBezTo>
                  <a:cubicBezTo>
                    <a:pt x="1404609" y="846879"/>
                    <a:pt x="1400882" y="838891"/>
                    <a:pt x="1399817" y="832502"/>
                  </a:cubicBezTo>
                  <a:lnTo>
                    <a:pt x="1399817" y="815462"/>
                  </a:lnTo>
                  <a:cubicBezTo>
                    <a:pt x="1399817" y="814397"/>
                    <a:pt x="1399817" y="814397"/>
                    <a:pt x="1399817" y="814397"/>
                  </a:cubicBezTo>
                  <a:lnTo>
                    <a:pt x="1399817" y="813332"/>
                  </a:lnTo>
                  <a:lnTo>
                    <a:pt x="1399817" y="793098"/>
                  </a:lnTo>
                  <a:cubicBezTo>
                    <a:pt x="1400882" y="796293"/>
                    <a:pt x="1403012" y="800020"/>
                    <a:pt x="1404077" y="804280"/>
                  </a:cubicBezTo>
                  <a:cubicBezTo>
                    <a:pt x="1406739" y="801618"/>
                    <a:pt x="1408869" y="798955"/>
                    <a:pt x="1410999" y="795761"/>
                  </a:cubicBezTo>
                  <a:lnTo>
                    <a:pt x="1410999" y="795761"/>
                  </a:lnTo>
                  <a:close/>
                  <a:moveTo>
                    <a:pt x="1410999" y="907049"/>
                  </a:moveTo>
                  <a:lnTo>
                    <a:pt x="1410999" y="926218"/>
                  </a:lnTo>
                  <a:cubicBezTo>
                    <a:pt x="1410999" y="921958"/>
                    <a:pt x="1409934" y="918231"/>
                    <a:pt x="1409934" y="913971"/>
                  </a:cubicBezTo>
                  <a:cubicBezTo>
                    <a:pt x="1407804" y="912906"/>
                    <a:pt x="1404077" y="912906"/>
                    <a:pt x="1399817" y="911841"/>
                  </a:cubicBezTo>
                  <a:lnTo>
                    <a:pt x="1399817" y="905984"/>
                  </a:lnTo>
                  <a:cubicBezTo>
                    <a:pt x="1404609" y="905984"/>
                    <a:pt x="1407804" y="905984"/>
                    <a:pt x="1410999" y="907049"/>
                  </a:cubicBezTo>
                  <a:lnTo>
                    <a:pt x="1410999" y="907049"/>
                  </a:lnTo>
                  <a:lnTo>
                    <a:pt x="1410999" y="907049"/>
                  </a:lnTo>
                  <a:close/>
                  <a:moveTo>
                    <a:pt x="1410999" y="951245"/>
                  </a:moveTo>
                  <a:lnTo>
                    <a:pt x="1410999" y="978401"/>
                  </a:lnTo>
                  <a:cubicBezTo>
                    <a:pt x="1409934" y="972544"/>
                    <a:pt x="1409934" y="967219"/>
                    <a:pt x="1409934" y="962427"/>
                  </a:cubicBezTo>
                  <a:cubicBezTo>
                    <a:pt x="1407804" y="962427"/>
                    <a:pt x="1404077" y="962427"/>
                    <a:pt x="1403012" y="961362"/>
                  </a:cubicBezTo>
                  <a:cubicBezTo>
                    <a:pt x="1401947" y="961362"/>
                    <a:pt x="1400882" y="961362"/>
                    <a:pt x="1399817" y="961362"/>
                  </a:cubicBezTo>
                  <a:lnTo>
                    <a:pt x="1399817" y="948050"/>
                  </a:lnTo>
                  <a:cubicBezTo>
                    <a:pt x="1399817" y="949115"/>
                    <a:pt x="1400882" y="950180"/>
                    <a:pt x="1400882" y="951245"/>
                  </a:cubicBezTo>
                  <a:cubicBezTo>
                    <a:pt x="1403012" y="954440"/>
                    <a:pt x="1405142" y="955504"/>
                    <a:pt x="1409934" y="955504"/>
                  </a:cubicBezTo>
                  <a:cubicBezTo>
                    <a:pt x="1410999" y="954440"/>
                    <a:pt x="1410999" y="952310"/>
                    <a:pt x="1410999" y="951245"/>
                  </a:cubicBezTo>
                  <a:lnTo>
                    <a:pt x="1410999" y="951245"/>
                  </a:lnTo>
                  <a:close/>
                  <a:moveTo>
                    <a:pt x="1410999" y="985856"/>
                  </a:moveTo>
                  <a:lnTo>
                    <a:pt x="1410999" y="1036441"/>
                  </a:lnTo>
                  <a:cubicBezTo>
                    <a:pt x="1407804" y="1042299"/>
                    <a:pt x="1405142" y="1049753"/>
                    <a:pt x="1405142" y="1062533"/>
                  </a:cubicBezTo>
                  <a:cubicBezTo>
                    <a:pt x="1406207" y="1061468"/>
                    <a:pt x="1408337" y="1060403"/>
                    <a:pt x="1410999" y="1059338"/>
                  </a:cubicBezTo>
                  <a:lnTo>
                    <a:pt x="1410999" y="1071585"/>
                  </a:lnTo>
                  <a:cubicBezTo>
                    <a:pt x="1408869" y="1072650"/>
                    <a:pt x="1406739" y="1073715"/>
                    <a:pt x="1403012" y="1075845"/>
                  </a:cubicBezTo>
                  <a:cubicBezTo>
                    <a:pt x="1401947" y="1076910"/>
                    <a:pt x="1400882" y="1077975"/>
                    <a:pt x="1399817" y="1079040"/>
                  </a:cubicBezTo>
                  <a:lnTo>
                    <a:pt x="1399817" y="1037506"/>
                  </a:lnTo>
                  <a:cubicBezTo>
                    <a:pt x="1401947" y="1033247"/>
                    <a:pt x="1403012" y="1029519"/>
                    <a:pt x="1406739" y="1027389"/>
                  </a:cubicBezTo>
                  <a:cubicBezTo>
                    <a:pt x="1403545" y="1007155"/>
                    <a:pt x="1406739" y="994908"/>
                    <a:pt x="1410999" y="985856"/>
                  </a:cubicBezTo>
                  <a:lnTo>
                    <a:pt x="1410999" y="985856"/>
                  </a:lnTo>
                  <a:close/>
                  <a:moveTo>
                    <a:pt x="1410999" y="1099807"/>
                  </a:moveTo>
                  <a:lnTo>
                    <a:pt x="1410999" y="1110989"/>
                  </a:lnTo>
                  <a:cubicBezTo>
                    <a:pt x="1407804" y="1110989"/>
                    <a:pt x="1403012" y="1112054"/>
                    <a:pt x="1399817" y="1113119"/>
                  </a:cubicBezTo>
                  <a:lnTo>
                    <a:pt x="1399817" y="1100872"/>
                  </a:lnTo>
                  <a:cubicBezTo>
                    <a:pt x="1403545" y="1100872"/>
                    <a:pt x="1407804" y="1099807"/>
                    <a:pt x="1410999" y="1099807"/>
                  </a:cubicBezTo>
                  <a:lnTo>
                    <a:pt x="1410999" y="1099807"/>
                  </a:lnTo>
                  <a:close/>
                  <a:moveTo>
                    <a:pt x="1410999" y="1140275"/>
                  </a:moveTo>
                  <a:lnTo>
                    <a:pt x="1410999" y="1150392"/>
                  </a:lnTo>
                  <a:cubicBezTo>
                    <a:pt x="1407804" y="1151457"/>
                    <a:pt x="1404077" y="1151457"/>
                    <a:pt x="1399817" y="1152522"/>
                  </a:cubicBezTo>
                  <a:lnTo>
                    <a:pt x="1399817" y="1141340"/>
                  </a:lnTo>
                  <a:cubicBezTo>
                    <a:pt x="1404609" y="1141340"/>
                    <a:pt x="1407804" y="1141340"/>
                    <a:pt x="1410999" y="1140275"/>
                  </a:cubicBezTo>
                  <a:lnTo>
                    <a:pt x="1410999" y="1140275"/>
                  </a:lnTo>
                  <a:close/>
                  <a:moveTo>
                    <a:pt x="1410999" y="1168496"/>
                  </a:moveTo>
                  <a:lnTo>
                    <a:pt x="1410999" y="1184471"/>
                  </a:lnTo>
                  <a:cubicBezTo>
                    <a:pt x="1410999" y="1184471"/>
                    <a:pt x="1410999" y="1185536"/>
                    <a:pt x="1409934" y="1185536"/>
                  </a:cubicBezTo>
                  <a:cubicBezTo>
                    <a:pt x="1409934" y="1187666"/>
                    <a:pt x="1408869" y="1191393"/>
                    <a:pt x="1408869" y="1191393"/>
                  </a:cubicBezTo>
                  <a:cubicBezTo>
                    <a:pt x="1405675" y="1199380"/>
                    <a:pt x="1403012" y="1205770"/>
                    <a:pt x="1399817" y="1211627"/>
                  </a:cubicBezTo>
                  <a:lnTo>
                    <a:pt x="1399817" y="1180211"/>
                  </a:lnTo>
                  <a:cubicBezTo>
                    <a:pt x="1404609" y="1177549"/>
                    <a:pt x="1407804" y="1173821"/>
                    <a:pt x="1410999" y="1168496"/>
                  </a:cubicBezTo>
                  <a:lnTo>
                    <a:pt x="1410999" y="1168496"/>
                  </a:lnTo>
                  <a:close/>
                  <a:moveTo>
                    <a:pt x="1410999" y="1357527"/>
                  </a:moveTo>
                  <a:lnTo>
                    <a:pt x="1410999" y="1377761"/>
                  </a:lnTo>
                  <a:cubicBezTo>
                    <a:pt x="1407804" y="1376696"/>
                    <a:pt x="1404077" y="1374566"/>
                    <a:pt x="1400882" y="1373501"/>
                  </a:cubicBezTo>
                  <a:cubicBezTo>
                    <a:pt x="1404077" y="1375631"/>
                    <a:pt x="1407804" y="1377761"/>
                    <a:pt x="1410999" y="1380423"/>
                  </a:cubicBezTo>
                  <a:lnTo>
                    <a:pt x="1410999" y="1409710"/>
                  </a:lnTo>
                  <a:lnTo>
                    <a:pt x="1399817" y="1400658"/>
                  </a:lnTo>
                  <a:lnTo>
                    <a:pt x="1399817" y="1355397"/>
                  </a:lnTo>
                  <a:lnTo>
                    <a:pt x="1410999" y="1357527"/>
                  </a:lnTo>
                  <a:lnTo>
                    <a:pt x="1410999" y="1357527"/>
                  </a:lnTo>
                  <a:close/>
                  <a:moveTo>
                    <a:pt x="1410999" y="1576908"/>
                  </a:moveTo>
                  <a:lnTo>
                    <a:pt x="1410999" y="1598208"/>
                  </a:lnTo>
                  <a:cubicBezTo>
                    <a:pt x="1408869" y="1600337"/>
                    <a:pt x="1405142" y="1602468"/>
                    <a:pt x="1403012" y="1606195"/>
                  </a:cubicBezTo>
                  <a:cubicBezTo>
                    <a:pt x="1405142" y="1607260"/>
                    <a:pt x="1408869" y="1607260"/>
                    <a:pt x="1410999" y="1608325"/>
                  </a:cubicBezTo>
                  <a:lnTo>
                    <a:pt x="1410999" y="1628559"/>
                  </a:lnTo>
                  <a:cubicBezTo>
                    <a:pt x="1407804" y="1627494"/>
                    <a:pt x="1404077" y="1626429"/>
                    <a:pt x="1399817" y="1625364"/>
                  </a:cubicBezTo>
                  <a:lnTo>
                    <a:pt x="1399817" y="1587025"/>
                  </a:lnTo>
                  <a:cubicBezTo>
                    <a:pt x="1404609" y="1583831"/>
                    <a:pt x="1407804" y="1580636"/>
                    <a:pt x="1410999" y="1576908"/>
                  </a:cubicBezTo>
                  <a:lnTo>
                    <a:pt x="1410999" y="1576908"/>
                  </a:lnTo>
                  <a:close/>
                  <a:moveTo>
                    <a:pt x="1410999" y="1677015"/>
                  </a:moveTo>
                  <a:lnTo>
                    <a:pt x="1410999" y="1702041"/>
                  </a:lnTo>
                  <a:cubicBezTo>
                    <a:pt x="1407804" y="1705236"/>
                    <a:pt x="1403012" y="1708963"/>
                    <a:pt x="1399817" y="1711093"/>
                  </a:cubicBezTo>
                  <a:lnTo>
                    <a:pt x="1399817" y="1675950"/>
                  </a:lnTo>
                  <a:cubicBezTo>
                    <a:pt x="1403545" y="1677015"/>
                    <a:pt x="1407804" y="1677015"/>
                    <a:pt x="1410999" y="1677015"/>
                  </a:cubicBezTo>
                  <a:lnTo>
                    <a:pt x="1410999" y="1677015"/>
                  </a:lnTo>
                  <a:close/>
                  <a:moveTo>
                    <a:pt x="1399817" y="1482660"/>
                  </a:moveTo>
                  <a:lnTo>
                    <a:pt x="1399817" y="1433139"/>
                  </a:lnTo>
                  <a:cubicBezTo>
                    <a:pt x="1407804" y="1442191"/>
                    <a:pt x="1410999" y="1452308"/>
                    <a:pt x="1409934" y="1461360"/>
                  </a:cubicBezTo>
                  <a:cubicBezTo>
                    <a:pt x="1409934" y="1467750"/>
                    <a:pt x="1406739" y="1475737"/>
                    <a:pt x="1399817" y="1482660"/>
                  </a:cubicBezTo>
                  <a:close/>
                  <a:moveTo>
                    <a:pt x="1399817" y="136018"/>
                  </a:moveTo>
                  <a:lnTo>
                    <a:pt x="1399817" y="163175"/>
                  </a:lnTo>
                  <a:cubicBezTo>
                    <a:pt x="1398752" y="159980"/>
                    <a:pt x="1396622" y="156252"/>
                    <a:pt x="1393960" y="153057"/>
                  </a:cubicBezTo>
                  <a:lnTo>
                    <a:pt x="1393960" y="131758"/>
                  </a:lnTo>
                  <a:cubicBezTo>
                    <a:pt x="1396622" y="132823"/>
                    <a:pt x="1397687" y="134953"/>
                    <a:pt x="1399817" y="136018"/>
                  </a:cubicBezTo>
                  <a:lnTo>
                    <a:pt x="1399817" y="136018"/>
                  </a:lnTo>
                  <a:close/>
                  <a:moveTo>
                    <a:pt x="1399817" y="223877"/>
                  </a:moveTo>
                  <a:lnTo>
                    <a:pt x="1399817" y="236124"/>
                  </a:lnTo>
                  <a:cubicBezTo>
                    <a:pt x="1399817" y="231864"/>
                    <a:pt x="1399817" y="228137"/>
                    <a:pt x="1399817" y="223877"/>
                  </a:cubicBezTo>
                  <a:lnTo>
                    <a:pt x="1399817" y="223877"/>
                  </a:lnTo>
                  <a:close/>
                  <a:moveTo>
                    <a:pt x="1399817" y="239852"/>
                  </a:moveTo>
                  <a:lnTo>
                    <a:pt x="1399817" y="256891"/>
                  </a:lnTo>
                  <a:cubicBezTo>
                    <a:pt x="1397687" y="255826"/>
                    <a:pt x="1395557" y="254761"/>
                    <a:pt x="1393960" y="254761"/>
                  </a:cubicBezTo>
                  <a:lnTo>
                    <a:pt x="1393960" y="237722"/>
                  </a:lnTo>
                  <a:cubicBezTo>
                    <a:pt x="1395557" y="238254"/>
                    <a:pt x="1397687" y="239852"/>
                    <a:pt x="1399817" y="239852"/>
                  </a:cubicBezTo>
                  <a:lnTo>
                    <a:pt x="1399817" y="239852"/>
                  </a:lnTo>
                  <a:close/>
                  <a:moveTo>
                    <a:pt x="1399817" y="404920"/>
                  </a:moveTo>
                  <a:lnTo>
                    <a:pt x="1399817" y="429947"/>
                  </a:lnTo>
                  <a:cubicBezTo>
                    <a:pt x="1397687" y="431012"/>
                    <a:pt x="1397687" y="434207"/>
                    <a:pt x="1397687" y="434207"/>
                  </a:cubicBezTo>
                  <a:cubicBezTo>
                    <a:pt x="1396622" y="436337"/>
                    <a:pt x="1398752" y="440064"/>
                    <a:pt x="1399817" y="442194"/>
                  </a:cubicBezTo>
                  <a:lnTo>
                    <a:pt x="1399817" y="474675"/>
                  </a:lnTo>
                  <a:cubicBezTo>
                    <a:pt x="1391830" y="480533"/>
                    <a:pt x="1395557" y="486922"/>
                    <a:pt x="1395557" y="486922"/>
                  </a:cubicBezTo>
                  <a:cubicBezTo>
                    <a:pt x="1396622" y="487987"/>
                    <a:pt x="1398752" y="489052"/>
                    <a:pt x="1399817" y="490117"/>
                  </a:cubicBezTo>
                  <a:lnTo>
                    <a:pt x="1399817" y="545495"/>
                  </a:lnTo>
                  <a:cubicBezTo>
                    <a:pt x="1398752" y="545495"/>
                    <a:pt x="1396622" y="547625"/>
                    <a:pt x="1393960" y="548690"/>
                  </a:cubicBezTo>
                  <a:lnTo>
                    <a:pt x="1393960" y="400661"/>
                  </a:lnTo>
                  <a:cubicBezTo>
                    <a:pt x="1395557" y="401726"/>
                    <a:pt x="1397687" y="402790"/>
                    <a:pt x="1399817" y="404920"/>
                  </a:cubicBezTo>
                  <a:lnTo>
                    <a:pt x="1399817" y="404920"/>
                  </a:lnTo>
                  <a:close/>
                  <a:moveTo>
                    <a:pt x="1399817" y="657316"/>
                  </a:moveTo>
                  <a:lnTo>
                    <a:pt x="1399817" y="704707"/>
                  </a:lnTo>
                  <a:cubicBezTo>
                    <a:pt x="1397687" y="707901"/>
                    <a:pt x="1395557" y="710564"/>
                    <a:pt x="1393960" y="713759"/>
                  </a:cubicBezTo>
                  <a:lnTo>
                    <a:pt x="1393960" y="694589"/>
                  </a:lnTo>
                  <a:cubicBezTo>
                    <a:pt x="1397155" y="686602"/>
                    <a:pt x="1399817" y="677550"/>
                    <a:pt x="1393960" y="665303"/>
                  </a:cubicBezTo>
                  <a:lnTo>
                    <a:pt x="1393960" y="649329"/>
                  </a:lnTo>
                  <a:cubicBezTo>
                    <a:pt x="1396622" y="651459"/>
                    <a:pt x="1398752" y="655186"/>
                    <a:pt x="1399817" y="657316"/>
                  </a:cubicBezTo>
                  <a:lnTo>
                    <a:pt x="1399817" y="657316"/>
                  </a:lnTo>
                  <a:close/>
                  <a:moveTo>
                    <a:pt x="1399817" y="752097"/>
                  </a:moveTo>
                  <a:lnTo>
                    <a:pt x="1399817" y="771267"/>
                  </a:lnTo>
                  <a:cubicBezTo>
                    <a:pt x="1398752" y="772331"/>
                    <a:pt x="1398752" y="773396"/>
                    <a:pt x="1397687" y="775526"/>
                  </a:cubicBezTo>
                  <a:cubicBezTo>
                    <a:pt x="1396622" y="779786"/>
                    <a:pt x="1397687" y="785643"/>
                    <a:pt x="1399817" y="793631"/>
                  </a:cubicBezTo>
                  <a:lnTo>
                    <a:pt x="1399817" y="813865"/>
                  </a:lnTo>
                  <a:cubicBezTo>
                    <a:pt x="1397687" y="810670"/>
                    <a:pt x="1395557" y="805878"/>
                    <a:pt x="1393960" y="802683"/>
                  </a:cubicBezTo>
                  <a:lnTo>
                    <a:pt x="1393960" y="760084"/>
                  </a:lnTo>
                  <a:cubicBezTo>
                    <a:pt x="1395557" y="756357"/>
                    <a:pt x="1397687" y="754227"/>
                    <a:pt x="1399817" y="752097"/>
                  </a:cubicBezTo>
                  <a:lnTo>
                    <a:pt x="1399817" y="752097"/>
                  </a:lnTo>
                  <a:close/>
                  <a:moveTo>
                    <a:pt x="1399817" y="815995"/>
                  </a:moveTo>
                  <a:lnTo>
                    <a:pt x="1399817" y="833034"/>
                  </a:lnTo>
                  <a:cubicBezTo>
                    <a:pt x="1398752" y="826112"/>
                    <a:pt x="1398752" y="820787"/>
                    <a:pt x="1399817" y="815995"/>
                  </a:cubicBezTo>
                  <a:lnTo>
                    <a:pt x="1399817" y="815995"/>
                  </a:lnTo>
                  <a:close/>
                  <a:moveTo>
                    <a:pt x="1399817" y="905984"/>
                  </a:moveTo>
                  <a:lnTo>
                    <a:pt x="1399817" y="911841"/>
                  </a:lnTo>
                  <a:cubicBezTo>
                    <a:pt x="1397687" y="911841"/>
                    <a:pt x="1396622" y="911841"/>
                    <a:pt x="1393960" y="912906"/>
                  </a:cubicBezTo>
                  <a:lnTo>
                    <a:pt x="1393960" y="905984"/>
                  </a:lnTo>
                  <a:cubicBezTo>
                    <a:pt x="1396622" y="905984"/>
                    <a:pt x="1397687" y="905984"/>
                    <a:pt x="1399817" y="905984"/>
                  </a:cubicBezTo>
                  <a:lnTo>
                    <a:pt x="1399817" y="905984"/>
                  </a:lnTo>
                  <a:close/>
                  <a:moveTo>
                    <a:pt x="1399817" y="947517"/>
                  </a:moveTo>
                  <a:lnTo>
                    <a:pt x="1399817" y="960829"/>
                  </a:lnTo>
                  <a:cubicBezTo>
                    <a:pt x="1397687" y="961894"/>
                    <a:pt x="1395557" y="961894"/>
                    <a:pt x="1393960" y="961894"/>
                  </a:cubicBezTo>
                  <a:lnTo>
                    <a:pt x="1393960" y="954972"/>
                  </a:lnTo>
                  <a:cubicBezTo>
                    <a:pt x="1393960" y="954972"/>
                    <a:pt x="1395025" y="954972"/>
                    <a:pt x="1396090" y="954972"/>
                  </a:cubicBezTo>
                  <a:cubicBezTo>
                    <a:pt x="1395025" y="953907"/>
                    <a:pt x="1393960" y="951777"/>
                    <a:pt x="1393960" y="949115"/>
                  </a:cubicBezTo>
                  <a:lnTo>
                    <a:pt x="1393960" y="916633"/>
                  </a:lnTo>
                  <a:cubicBezTo>
                    <a:pt x="1395025" y="922491"/>
                    <a:pt x="1396090" y="927816"/>
                    <a:pt x="1397155" y="933673"/>
                  </a:cubicBezTo>
                  <a:lnTo>
                    <a:pt x="1397155" y="933673"/>
                  </a:lnTo>
                  <a:cubicBezTo>
                    <a:pt x="1398752" y="940063"/>
                    <a:pt x="1398752" y="944322"/>
                    <a:pt x="1399817" y="947517"/>
                  </a:cubicBezTo>
                  <a:lnTo>
                    <a:pt x="1399817" y="947517"/>
                  </a:lnTo>
                  <a:lnTo>
                    <a:pt x="1399817" y="947517"/>
                  </a:lnTo>
                  <a:close/>
                  <a:moveTo>
                    <a:pt x="1399817" y="1038039"/>
                  </a:moveTo>
                  <a:lnTo>
                    <a:pt x="1399817" y="1079572"/>
                  </a:lnTo>
                  <a:cubicBezTo>
                    <a:pt x="1397687" y="1082767"/>
                    <a:pt x="1395557" y="1088624"/>
                    <a:pt x="1393960" y="1095547"/>
                  </a:cubicBezTo>
                  <a:lnTo>
                    <a:pt x="1393960" y="1072118"/>
                  </a:lnTo>
                  <a:cubicBezTo>
                    <a:pt x="1393960" y="1071053"/>
                    <a:pt x="1395025" y="1069988"/>
                    <a:pt x="1396090" y="1069988"/>
                  </a:cubicBezTo>
                  <a:cubicBezTo>
                    <a:pt x="1395557" y="1055611"/>
                    <a:pt x="1397687" y="1045494"/>
                    <a:pt x="1399817" y="1038039"/>
                  </a:cubicBezTo>
                  <a:lnTo>
                    <a:pt x="1399817" y="1038039"/>
                  </a:lnTo>
                  <a:close/>
                  <a:moveTo>
                    <a:pt x="1399817" y="1100872"/>
                  </a:moveTo>
                  <a:lnTo>
                    <a:pt x="1399817" y="1113119"/>
                  </a:lnTo>
                  <a:cubicBezTo>
                    <a:pt x="1397687" y="1114184"/>
                    <a:pt x="1395557" y="1114184"/>
                    <a:pt x="1393960" y="1115248"/>
                  </a:cubicBezTo>
                  <a:lnTo>
                    <a:pt x="1393960" y="1103001"/>
                  </a:lnTo>
                  <a:cubicBezTo>
                    <a:pt x="1395557" y="1101936"/>
                    <a:pt x="1397687" y="1101936"/>
                    <a:pt x="1399817" y="1100872"/>
                  </a:cubicBezTo>
                  <a:lnTo>
                    <a:pt x="1399817" y="1100872"/>
                  </a:lnTo>
                  <a:close/>
                  <a:moveTo>
                    <a:pt x="1399817" y="1141340"/>
                  </a:moveTo>
                  <a:lnTo>
                    <a:pt x="1399817" y="1152522"/>
                  </a:lnTo>
                  <a:cubicBezTo>
                    <a:pt x="1397687" y="1152522"/>
                    <a:pt x="1395557" y="1152522"/>
                    <a:pt x="1393960" y="1152522"/>
                  </a:cubicBezTo>
                  <a:lnTo>
                    <a:pt x="1393960" y="1141340"/>
                  </a:lnTo>
                  <a:cubicBezTo>
                    <a:pt x="1395557" y="1141340"/>
                    <a:pt x="1397687" y="1141340"/>
                    <a:pt x="1399817" y="1141340"/>
                  </a:cubicBezTo>
                  <a:lnTo>
                    <a:pt x="1399817" y="1141340"/>
                  </a:lnTo>
                  <a:close/>
                  <a:moveTo>
                    <a:pt x="1399817" y="1179679"/>
                  </a:moveTo>
                  <a:lnTo>
                    <a:pt x="1399817" y="1211095"/>
                  </a:lnTo>
                  <a:cubicBezTo>
                    <a:pt x="1397687" y="1214290"/>
                    <a:pt x="1395557" y="1218017"/>
                    <a:pt x="1393960" y="1220147"/>
                  </a:cubicBezTo>
                  <a:lnTo>
                    <a:pt x="1393960" y="1203108"/>
                  </a:lnTo>
                  <a:cubicBezTo>
                    <a:pt x="1395025" y="1199913"/>
                    <a:pt x="1396090" y="1196185"/>
                    <a:pt x="1397155" y="1191926"/>
                  </a:cubicBezTo>
                  <a:lnTo>
                    <a:pt x="1397155" y="1191926"/>
                  </a:lnTo>
                  <a:lnTo>
                    <a:pt x="1398220" y="1190861"/>
                  </a:lnTo>
                  <a:cubicBezTo>
                    <a:pt x="1396090" y="1191926"/>
                    <a:pt x="1395025" y="1191926"/>
                    <a:pt x="1393960" y="1191926"/>
                  </a:cubicBezTo>
                  <a:lnTo>
                    <a:pt x="1393960" y="1180743"/>
                  </a:lnTo>
                  <a:cubicBezTo>
                    <a:pt x="1395557" y="1180743"/>
                    <a:pt x="1397687" y="1179679"/>
                    <a:pt x="1399817" y="1179679"/>
                  </a:cubicBezTo>
                  <a:lnTo>
                    <a:pt x="1399817" y="1179679"/>
                  </a:lnTo>
                  <a:close/>
                  <a:moveTo>
                    <a:pt x="1399817" y="1355397"/>
                  </a:moveTo>
                  <a:lnTo>
                    <a:pt x="1399817" y="1400658"/>
                  </a:lnTo>
                  <a:lnTo>
                    <a:pt x="1393960" y="1394800"/>
                  </a:lnTo>
                  <a:lnTo>
                    <a:pt x="1393960" y="1355397"/>
                  </a:lnTo>
                  <a:lnTo>
                    <a:pt x="1395025" y="1353267"/>
                  </a:lnTo>
                  <a:lnTo>
                    <a:pt x="1399817" y="1355397"/>
                  </a:lnTo>
                  <a:lnTo>
                    <a:pt x="1399817" y="1355397"/>
                  </a:lnTo>
                  <a:close/>
                  <a:moveTo>
                    <a:pt x="1399817" y="1433139"/>
                  </a:moveTo>
                  <a:lnTo>
                    <a:pt x="1399817" y="1482660"/>
                  </a:lnTo>
                  <a:cubicBezTo>
                    <a:pt x="1397687" y="1484789"/>
                    <a:pt x="1396622" y="1485854"/>
                    <a:pt x="1393960" y="1488517"/>
                  </a:cubicBezTo>
                  <a:lnTo>
                    <a:pt x="1393960" y="1425684"/>
                  </a:lnTo>
                  <a:lnTo>
                    <a:pt x="1397155" y="1429944"/>
                  </a:lnTo>
                  <a:cubicBezTo>
                    <a:pt x="1398752" y="1430476"/>
                    <a:pt x="1399817" y="1432074"/>
                    <a:pt x="1399817" y="1433139"/>
                  </a:cubicBezTo>
                  <a:lnTo>
                    <a:pt x="1399817" y="1433139"/>
                  </a:lnTo>
                  <a:close/>
                  <a:moveTo>
                    <a:pt x="1399817" y="1587025"/>
                  </a:moveTo>
                  <a:lnTo>
                    <a:pt x="1399817" y="1625364"/>
                  </a:lnTo>
                  <a:cubicBezTo>
                    <a:pt x="1397687" y="1624299"/>
                    <a:pt x="1395557" y="1624299"/>
                    <a:pt x="1393960" y="1623234"/>
                  </a:cubicBezTo>
                  <a:lnTo>
                    <a:pt x="1393960" y="1593948"/>
                  </a:lnTo>
                  <a:cubicBezTo>
                    <a:pt x="1395557" y="1591818"/>
                    <a:pt x="1397687" y="1589688"/>
                    <a:pt x="1399817" y="1587025"/>
                  </a:cubicBezTo>
                  <a:lnTo>
                    <a:pt x="1399817" y="1587025"/>
                  </a:lnTo>
                  <a:close/>
                  <a:moveTo>
                    <a:pt x="1399817" y="1675950"/>
                  </a:moveTo>
                  <a:lnTo>
                    <a:pt x="1399817" y="1711093"/>
                  </a:lnTo>
                  <a:cubicBezTo>
                    <a:pt x="1397687" y="1713223"/>
                    <a:pt x="1395557" y="1714288"/>
                    <a:pt x="1393960" y="1716951"/>
                  </a:cubicBezTo>
                  <a:lnTo>
                    <a:pt x="1393960" y="1696716"/>
                  </a:lnTo>
                  <a:cubicBezTo>
                    <a:pt x="1393960" y="1696716"/>
                    <a:pt x="1393960" y="1695651"/>
                    <a:pt x="1395025" y="1695651"/>
                  </a:cubicBezTo>
                  <a:cubicBezTo>
                    <a:pt x="1395025" y="1695651"/>
                    <a:pt x="1395025" y="1695651"/>
                    <a:pt x="1393960" y="1695651"/>
                  </a:cubicBezTo>
                  <a:lnTo>
                    <a:pt x="1396090" y="1694586"/>
                  </a:lnTo>
                  <a:cubicBezTo>
                    <a:pt x="1395025" y="1693521"/>
                    <a:pt x="1393960" y="1693521"/>
                    <a:pt x="1393960" y="1693521"/>
                  </a:cubicBezTo>
                  <a:lnTo>
                    <a:pt x="1393960" y="1674352"/>
                  </a:lnTo>
                  <a:cubicBezTo>
                    <a:pt x="1395557" y="1674885"/>
                    <a:pt x="1397687" y="1674885"/>
                    <a:pt x="1399817" y="1675950"/>
                  </a:cubicBezTo>
                  <a:close/>
                  <a:moveTo>
                    <a:pt x="1394492" y="131758"/>
                  </a:moveTo>
                  <a:lnTo>
                    <a:pt x="1394492" y="153057"/>
                  </a:lnTo>
                  <a:cubicBezTo>
                    <a:pt x="1392363" y="151992"/>
                    <a:pt x="1391297" y="150928"/>
                    <a:pt x="1390233" y="149863"/>
                  </a:cubicBezTo>
                  <a:lnTo>
                    <a:pt x="1390233" y="129628"/>
                  </a:lnTo>
                  <a:cubicBezTo>
                    <a:pt x="1390765" y="130161"/>
                    <a:pt x="1391830" y="130161"/>
                    <a:pt x="1394492" y="131758"/>
                  </a:cubicBezTo>
                  <a:lnTo>
                    <a:pt x="1394492" y="131758"/>
                  </a:lnTo>
                  <a:close/>
                  <a:moveTo>
                    <a:pt x="1394492" y="237189"/>
                  </a:moveTo>
                  <a:lnTo>
                    <a:pt x="1394492" y="254229"/>
                  </a:lnTo>
                  <a:cubicBezTo>
                    <a:pt x="1392363" y="253164"/>
                    <a:pt x="1391297" y="253164"/>
                    <a:pt x="1390233" y="252099"/>
                  </a:cubicBezTo>
                  <a:lnTo>
                    <a:pt x="1390233" y="235059"/>
                  </a:lnTo>
                  <a:cubicBezTo>
                    <a:pt x="1390765" y="236124"/>
                    <a:pt x="1391830" y="236124"/>
                    <a:pt x="1394492" y="237189"/>
                  </a:cubicBezTo>
                  <a:lnTo>
                    <a:pt x="1394492" y="237189"/>
                  </a:lnTo>
                  <a:close/>
                  <a:moveTo>
                    <a:pt x="1394492" y="400661"/>
                  </a:moveTo>
                  <a:lnTo>
                    <a:pt x="1394492" y="549222"/>
                  </a:lnTo>
                  <a:cubicBezTo>
                    <a:pt x="1392363" y="549222"/>
                    <a:pt x="1391297" y="549222"/>
                    <a:pt x="1390233" y="549222"/>
                  </a:cubicBezTo>
                  <a:lnTo>
                    <a:pt x="1390233" y="398531"/>
                  </a:lnTo>
                  <a:cubicBezTo>
                    <a:pt x="1390765" y="399596"/>
                    <a:pt x="1391830" y="399596"/>
                    <a:pt x="1394492" y="400661"/>
                  </a:cubicBezTo>
                  <a:lnTo>
                    <a:pt x="1394492" y="400661"/>
                  </a:lnTo>
                  <a:close/>
                  <a:moveTo>
                    <a:pt x="1394492" y="649329"/>
                  </a:moveTo>
                  <a:lnTo>
                    <a:pt x="1394492" y="665303"/>
                  </a:lnTo>
                  <a:cubicBezTo>
                    <a:pt x="1393427" y="664238"/>
                    <a:pt x="1391297" y="662108"/>
                    <a:pt x="1390233" y="659446"/>
                  </a:cubicBezTo>
                  <a:lnTo>
                    <a:pt x="1390233" y="643471"/>
                  </a:lnTo>
                  <a:cubicBezTo>
                    <a:pt x="1390765" y="646134"/>
                    <a:pt x="1391830" y="647199"/>
                    <a:pt x="1394492" y="649329"/>
                  </a:cubicBezTo>
                  <a:lnTo>
                    <a:pt x="1394492" y="649329"/>
                  </a:lnTo>
                  <a:close/>
                  <a:moveTo>
                    <a:pt x="1394492" y="694589"/>
                  </a:moveTo>
                  <a:lnTo>
                    <a:pt x="1394492" y="713759"/>
                  </a:lnTo>
                  <a:cubicBezTo>
                    <a:pt x="1392363" y="715889"/>
                    <a:pt x="1391297" y="718019"/>
                    <a:pt x="1390233" y="719616"/>
                  </a:cubicBezTo>
                  <a:lnTo>
                    <a:pt x="1390233" y="701512"/>
                  </a:lnTo>
                  <a:cubicBezTo>
                    <a:pt x="1390765" y="698849"/>
                    <a:pt x="1391830" y="696719"/>
                    <a:pt x="1394492" y="694589"/>
                  </a:cubicBezTo>
                  <a:lnTo>
                    <a:pt x="1394492" y="694589"/>
                  </a:lnTo>
                  <a:close/>
                  <a:moveTo>
                    <a:pt x="1394492" y="759552"/>
                  </a:moveTo>
                  <a:lnTo>
                    <a:pt x="1394492" y="802150"/>
                  </a:lnTo>
                  <a:cubicBezTo>
                    <a:pt x="1392363" y="798955"/>
                    <a:pt x="1391297" y="795228"/>
                    <a:pt x="1390233" y="792033"/>
                  </a:cubicBezTo>
                  <a:lnTo>
                    <a:pt x="1390233" y="759552"/>
                  </a:lnTo>
                  <a:cubicBezTo>
                    <a:pt x="1390233" y="760617"/>
                    <a:pt x="1391297" y="761682"/>
                    <a:pt x="1392363" y="762747"/>
                  </a:cubicBezTo>
                  <a:cubicBezTo>
                    <a:pt x="1391830" y="762214"/>
                    <a:pt x="1392895" y="760617"/>
                    <a:pt x="1394492" y="759552"/>
                  </a:cubicBezTo>
                  <a:lnTo>
                    <a:pt x="1394492" y="759552"/>
                  </a:lnTo>
                  <a:close/>
                  <a:moveTo>
                    <a:pt x="1394492" y="905984"/>
                  </a:moveTo>
                  <a:lnTo>
                    <a:pt x="1394492" y="912906"/>
                  </a:lnTo>
                  <a:cubicBezTo>
                    <a:pt x="1393427" y="912906"/>
                    <a:pt x="1392363" y="912906"/>
                    <a:pt x="1391297" y="912906"/>
                  </a:cubicBezTo>
                  <a:cubicBezTo>
                    <a:pt x="1392363" y="913971"/>
                    <a:pt x="1393427" y="916101"/>
                    <a:pt x="1394492" y="917166"/>
                  </a:cubicBezTo>
                  <a:lnTo>
                    <a:pt x="1394492" y="949647"/>
                  </a:lnTo>
                  <a:cubicBezTo>
                    <a:pt x="1393427" y="949647"/>
                    <a:pt x="1393427" y="949647"/>
                    <a:pt x="1393427" y="949647"/>
                  </a:cubicBezTo>
                  <a:cubicBezTo>
                    <a:pt x="1391297" y="941660"/>
                    <a:pt x="1391297" y="933673"/>
                    <a:pt x="1390233" y="927283"/>
                  </a:cubicBezTo>
                  <a:lnTo>
                    <a:pt x="1390233" y="905984"/>
                  </a:lnTo>
                  <a:cubicBezTo>
                    <a:pt x="1390765" y="905984"/>
                    <a:pt x="1391830" y="905984"/>
                    <a:pt x="1394492" y="905984"/>
                  </a:cubicBezTo>
                  <a:lnTo>
                    <a:pt x="1394492" y="905984"/>
                  </a:lnTo>
                  <a:close/>
                  <a:moveTo>
                    <a:pt x="1394492" y="955504"/>
                  </a:moveTo>
                  <a:lnTo>
                    <a:pt x="1394492" y="962427"/>
                  </a:lnTo>
                  <a:cubicBezTo>
                    <a:pt x="1392363" y="962427"/>
                    <a:pt x="1391297" y="962427"/>
                    <a:pt x="1390233" y="962427"/>
                  </a:cubicBezTo>
                  <a:lnTo>
                    <a:pt x="1390233" y="955504"/>
                  </a:lnTo>
                  <a:cubicBezTo>
                    <a:pt x="1390765" y="955504"/>
                    <a:pt x="1391830" y="955504"/>
                    <a:pt x="1394492" y="955504"/>
                  </a:cubicBezTo>
                  <a:lnTo>
                    <a:pt x="1394492" y="955504"/>
                  </a:lnTo>
                  <a:close/>
                  <a:moveTo>
                    <a:pt x="1394492" y="1071585"/>
                  </a:moveTo>
                  <a:lnTo>
                    <a:pt x="1394492" y="1095014"/>
                  </a:lnTo>
                  <a:cubicBezTo>
                    <a:pt x="1393427" y="1098209"/>
                    <a:pt x="1393427" y="1100872"/>
                    <a:pt x="1392363" y="1104066"/>
                  </a:cubicBezTo>
                  <a:cubicBezTo>
                    <a:pt x="1393427" y="1104066"/>
                    <a:pt x="1393427" y="1103001"/>
                    <a:pt x="1394492" y="1103001"/>
                  </a:cubicBezTo>
                  <a:lnTo>
                    <a:pt x="1394492" y="1115248"/>
                  </a:lnTo>
                  <a:cubicBezTo>
                    <a:pt x="1392363" y="1115248"/>
                    <a:pt x="1391297" y="1116313"/>
                    <a:pt x="1390233" y="1116313"/>
                  </a:cubicBezTo>
                  <a:lnTo>
                    <a:pt x="1390233" y="1077975"/>
                  </a:lnTo>
                  <a:cubicBezTo>
                    <a:pt x="1390765" y="1075845"/>
                    <a:pt x="1391830" y="1073715"/>
                    <a:pt x="1394492" y="1071585"/>
                  </a:cubicBezTo>
                  <a:lnTo>
                    <a:pt x="1394492" y="1071585"/>
                  </a:lnTo>
                  <a:close/>
                  <a:moveTo>
                    <a:pt x="1394492" y="1141340"/>
                  </a:moveTo>
                  <a:lnTo>
                    <a:pt x="1394492" y="1152522"/>
                  </a:lnTo>
                  <a:cubicBezTo>
                    <a:pt x="1392363" y="1152522"/>
                    <a:pt x="1391297" y="1152522"/>
                    <a:pt x="1390233" y="1152522"/>
                  </a:cubicBezTo>
                  <a:lnTo>
                    <a:pt x="1390233" y="1141340"/>
                  </a:lnTo>
                  <a:cubicBezTo>
                    <a:pt x="1390765" y="1141340"/>
                    <a:pt x="1391830" y="1141340"/>
                    <a:pt x="1394492" y="1141340"/>
                  </a:cubicBezTo>
                  <a:lnTo>
                    <a:pt x="1394492" y="1141340"/>
                  </a:lnTo>
                  <a:close/>
                  <a:moveTo>
                    <a:pt x="1394492" y="1180743"/>
                  </a:moveTo>
                  <a:lnTo>
                    <a:pt x="1394492" y="1191926"/>
                  </a:lnTo>
                  <a:cubicBezTo>
                    <a:pt x="1392363" y="1191926"/>
                    <a:pt x="1391297" y="1191926"/>
                    <a:pt x="1390233" y="1192991"/>
                  </a:cubicBezTo>
                  <a:lnTo>
                    <a:pt x="1390233" y="1181808"/>
                  </a:lnTo>
                  <a:cubicBezTo>
                    <a:pt x="1390765" y="1181808"/>
                    <a:pt x="1391830" y="1181808"/>
                    <a:pt x="1394492" y="1180743"/>
                  </a:cubicBezTo>
                  <a:lnTo>
                    <a:pt x="1394492" y="1180743"/>
                  </a:lnTo>
                  <a:close/>
                  <a:moveTo>
                    <a:pt x="1394492" y="1203108"/>
                  </a:moveTo>
                  <a:lnTo>
                    <a:pt x="1394492" y="1220147"/>
                  </a:lnTo>
                  <a:cubicBezTo>
                    <a:pt x="1392363" y="1221212"/>
                    <a:pt x="1391297" y="1223342"/>
                    <a:pt x="1390233" y="1224407"/>
                  </a:cubicBezTo>
                  <a:lnTo>
                    <a:pt x="1390233" y="1210030"/>
                  </a:lnTo>
                  <a:cubicBezTo>
                    <a:pt x="1390765" y="1207900"/>
                    <a:pt x="1391830" y="1205770"/>
                    <a:pt x="1394492" y="1203108"/>
                  </a:cubicBezTo>
                  <a:lnTo>
                    <a:pt x="1394492" y="1203108"/>
                  </a:lnTo>
                  <a:close/>
                  <a:moveTo>
                    <a:pt x="1394492" y="1355397"/>
                  </a:moveTo>
                  <a:lnTo>
                    <a:pt x="1394492" y="1394800"/>
                  </a:lnTo>
                  <a:lnTo>
                    <a:pt x="1390233" y="1390540"/>
                  </a:lnTo>
                  <a:lnTo>
                    <a:pt x="1390233" y="1360189"/>
                  </a:lnTo>
                  <a:lnTo>
                    <a:pt x="1394492" y="1355397"/>
                  </a:lnTo>
                  <a:lnTo>
                    <a:pt x="1394492" y="1355397"/>
                  </a:lnTo>
                  <a:close/>
                  <a:moveTo>
                    <a:pt x="1394492" y="1425152"/>
                  </a:moveTo>
                  <a:lnTo>
                    <a:pt x="1394492" y="1487984"/>
                  </a:lnTo>
                  <a:cubicBezTo>
                    <a:pt x="1394492" y="1487984"/>
                    <a:pt x="1394492" y="1487984"/>
                    <a:pt x="1393427" y="1487984"/>
                  </a:cubicBezTo>
                  <a:cubicBezTo>
                    <a:pt x="1392363" y="1489049"/>
                    <a:pt x="1391297" y="1490114"/>
                    <a:pt x="1390233" y="1491179"/>
                  </a:cubicBezTo>
                  <a:lnTo>
                    <a:pt x="1390233" y="1420359"/>
                  </a:lnTo>
                  <a:lnTo>
                    <a:pt x="1394492" y="1425152"/>
                  </a:lnTo>
                  <a:lnTo>
                    <a:pt x="1394492" y="1425152"/>
                  </a:lnTo>
                  <a:close/>
                  <a:moveTo>
                    <a:pt x="1394492" y="1593948"/>
                  </a:moveTo>
                  <a:lnTo>
                    <a:pt x="1394492" y="1623234"/>
                  </a:lnTo>
                  <a:cubicBezTo>
                    <a:pt x="1392363" y="1623234"/>
                    <a:pt x="1391297" y="1623234"/>
                    <a:pt x="1390233" y="1622169"/>
                  </a:cubicBezTo>
                  <a:lnTo>
                    <a:pt x="1390233" y="1598740"/>
                  </a:lnTo>
                  <a:cubicBezTo>
                    <a:pt x="1390765" y="1597143"/>
                    <a:pt x="1391830" y="1596078"/>
                    <a:pt x="1394492" y="1593948"/>
                  </a:cubicBezTo>
                  <a:lnTo>
                    <a:pt x="1394492" y="1593948"/>
                  </a:lnTo>
                  <a:close/>
                  <a:moveTo>
                    <a:pt x="1394492" y="1673820"/>
                  </a:moveTo>
                  <a:lnTo>
                    <a:pt x="1394492" y="1692989"/>
                  </a:lnTo>
                  <a:cubicBezTo>
                    <a:pt x="1392363" y="1691924"/>
                    <a:pt x="1391297" y="1691924"/>
                    <a:pt x="1390233" y="1691924"/>
                  </a:cubicBezTo>
                  <a:lnTo>
                    <a:pt x="1390233" y="1671690"/>
                  </a:lnTo>
                  <a:cubicBezTo>
                    <a:pt x="1390765" y="1672755"/>
                    <a:pt x="1391830" y="1672755"/>
                    <a:pt x="1394492" y="1673820"/>
                  </a:cubicBezTo>
                  <a:lnTo>
                    <a:pt x="1394492" y="1673820"/>
                  </a:lnTo>
                  <a:close/>
                  <a:moveTo>
                    <a:pt x="1394492" y="1696184"/>
                  </a:moveTo>
                  <a:lnTo>
                    <a:pt x="1394492" y="1716418"/>
                  </a:lnTo>
                  <a:cubicBezTo>
                    <a:pt x="1392363" y="1716418"/>
                    <a:pt x="1391297" y="1717483"/>
                    <a:pt x="1390233" y="1718548"/>
                  </a:cubicBezTo>
                  <a:lnTo>
                    <a:pt x="1390233" y="1699379"/>
                  </a:lnTo>
                  <a:cubicBezTo>
                    <a:pt x="1390765" y="1698846"/>
                    <a:pt x="1391830" y="1697781"/>
                    <a:pt x="1394492" y="1696184"/>
                  </a:cubicBezTo>
                  <a:close/>
                  <a:moveTo>
                    <a:pt x="1389700" y="129096"/>
                  </a:moveTo>
                  <a:lnTo>
                    <a:pt x="1389700" y="149330"/>
                  </a:lnTo>
                  <a:cubicBezTo>
                    <a:pt x="1383843" y="143473"/>
                    <a:pt x="1377453" y="139213"/>
                    <a:pt x="1369466" y="136018"/>
                  </a:cubicBezTo>
                  <a:lnTo>
                    <a:pt x="1369466" y="118979"/>
                  </a:lnTo>
                  <a:cubicBezTo>
                    <a:pt x="1377453" y="122706"/>
                    <a:pt x="1384375" y="125901"/>
                    <a:pt x="1389700" y="129096"/>
                  </a:cubicBezTo>
                  <a:lnTo>
                    <a:pt x="1389700" y="129096"/>
                  </a:lnTo>
                  <a:close/>
                  <a:moveTo>
                    <a:pt x="1389700" y="235059"/>
                  </a:moveTo>
                  <a:lnTo>
                    <a:pt x="1389700" y="252099"/>
                  </a:lnTo>
                  <a:cubicBezTo>
                    <a:pt x="1381713" y="248904"/>
                    <a:pt x="1375323" y="245176"/>
                    <a:pt x="1369466" y="241982"/>
                  </a:cubicBezTo>
                  <a:lnTo>
                    <a:pt x="1369466" y="221747"/>
                  </a:lnTo>
                  <a:cubicBezTo>
                    <a:pt x="1374258" y="226007"/>
                    <a:pt x="1380648" y="230799"/>
                    <a:pt x="1389700" y="235059"/>
                  </a:cubicBezTo>
                  <a:lnTo>
                    <a:pt x="1389700" y="235059"/>
                  </a:lnTo>
                  <a:close/>
                  <a:moveTo>
                    <a:pt x="1389700" y="398531"/>
                  </a:moveTo>
                  <a:lnTo>
                    <a:pt x="1389700" y="549222"/>
                  </a:lnTo>
                  <a:cubicBezTo>
                    <a:pt x="1388635" y="549222"/>
                    <a:pt x="1387570" y="549222"/>
                    <a:pt x="1386505" y="549222"/>
                  </a:cubicBezTo>
                  <a:cubicBezTo>
                    <a:pt x="1386505" y="549222"/>
                    <a:pt x="1369466" y="536975"/>
                    <a:pt x="1389700" y="516741"/>
                  </a:cubicBezTo>
                  <a:cubicBezTo>
                    <a:pt x="1389700" y="516741"/>
                    <a:pt x="1386505" y="506624"/>
                    <a:pt x="1369466" y="488520"/>
                  </a:cubicBezTo>
                  <a:lnTo>
                    <a:pt x="1369466" y="467221"/>
                  </a:lnTo>
                  <a:cubicBezTo>
                    <a:pt x="1370531" y="468285"/>
                    <a:pt x="1372661" y="468285"/>
                    <a:pt x="1377453" y="467221"/>
                  </a:cubicBezTo>
                  <a:cubicBezTo>
                    <a:pt x="1377453" y="467221"/>
                    <a:pt x="1386505" y="466156"/>
                    <a:pt x="1387570" y="457103"/>
                  </a:cubicBezTo>
                  <a:cubicBezTo>
                    <a:pt x="1384375" y="451246"/>
                    <a:pt x="1379583" y="448051"/>
                    <a:pt x="1369466" y="457103"/>
                  </a:cubicBezTo>
                  <a:lnTo>
                    <a:pt x="1369466" y="433674"/>
                  </a:lnTo>
                  <a:cubicBezTo>
                    <a:pt x="1372661" y="432609"/>
                    <a:pt x="1379583" y="427817"/>
                    <a:pt x="1380648" y="425687"/>
                  </a:cubicBezTo>
                  <a:cubicBezTo>
                    <a:pt x="1380648" y="425687"/>
                    <a:pt x="1383843" y="421427"/>
                    <a:pt x="1369466" y="414505"/>
                  </a:cubicBezTo>
                  <a:lnTo>
                    <a:pt x="1369466" y="386284"/>
                  </a:lnTo>
                  <a:cubicBezTo>
                    <a:pt x="1373726" y="387349"/>
                    <a:pt x="1382778" y="390543"/>
                    <a:pt x="1386505" y="396401"/>
                  </a:cubicBezTo>
                  <a:cubicBezTo>
                    <a:pt x="1386505" y="395868"/>
                    <a:pt x="1387570" y="397466"/>
                    <a:pt x="1389700" y="398531"/>
                  </a:cubicBezTo>
                  <a:lnTo>
                    <a:pt x="1389700" y="398531"/>
                  </a:lnTo>
                  <a:close/>
                  <a:moveTo>
                    <a:pt x="1389700" y="644004"/>
                  </a:moveTo>
                  <a:lnTo>
                    <a:pt x="1389700" y="659978"/>
                  </a:lnTo>
                  <a:cubicBezTo>
                    <a:pt x="1388635" y="657848"/>
                    <a:pt x="1386505" y="655718"/>
                    <a:pt x="1383843" y="653056"/>
                  </a:cubicBezTo>
                  <a:lnTo>
                    <a:pt x="1383843" y="653056"/>
                  </a:lnTo>
                  <a:lnTo>
                    <a:pt x="1382778" y="651991"/>
                  </a:lnTo>
                  <a:cubicBezTo>
                    <a:pt x="1380648" y="662108"/>
                    <a:pt x="1373726" y="670095"/>
                    <a:pt x="1369466" y="680212"/>
                  </a:cubicBezTo>
                  <a:lnTo>
                    <a:pt x="1369466" y="658913"/>
                  </a:lnTo>
                  <a:cubicBezTo>
                    <a:pt x="1373726" y="649861"/>
                    <a:pt x="1376388" y="639744"/>
                    <a:pt x="1369466" y="627497"/>
                  </a:cubicBezTo>
                  <a:lnTo>
                    <a:pt x="1369466" y="611523"/>
                  </a:lnTo>
                  <a:cubicBezTo>
                    <a:pt x="1378518" y="622705"/>
                    <a:pt x="1382778" y="630692"/>
                    <a:pt x="1383843" y="638679"/>
                  </a:cubicBezTo>
                  <a:cubicBezTo>
                    <a:pt x="1385973" y="640809"/>
                    <a:pt x="1387038" y="642939"/>
                    <a:pt x="1388103" y="642939"/>
                  </a:cubicBezTo>
                  <a:cubicBezTo>
                    <a:pt x="1388635" y="644004"/>
                    <a:pt x="1389700" y="644004"/>
                    <a:pt x="1389700" y="644004"/>
                  </a:cubicBezTo>
                  <a:lnTo>
                    <a:pt x="1389700" y="644004"/>
                  </a:lnTo>
                  <a:close/>
                  <a:moveTo>
                    <a:pt x="1389700" y="700979"/>
                  </a:moveTo>
                  <a:lnTo>
                    <a:pt x="1389700" y="719083"/>
                  </a:lnTo>
                  <a:cubicBezTo>
                    <a:pt x="1386505" y="723343"/>
                    <a:pt x="1383843" y="729201"/>
                    <a:pt x="1381713" y="733460"/>
                  </a:cubicBezTo>
                  <a:cubicBezTo>
                    <a:pt x="1380648" y="740383"/>
                    <a:pt x="1382778" y="747837"/>
                    <a:pt x="1389700" y="759552"/>
                  </a:cubicBezTo>
                  <a:lnTo>
                    <a:pt x="1389700" y="792033"/>
                  </a:lnTo>
                  <a:cubicBezTo>
                    <a:pt x="1387570" y="785111"/>
                    <a:pt x="1387570" y="778721"/>
                    <a:pt x="1387570" y="772864"/>
                  </a:cubicBezTo>
                  <a:cubicBezTo>
                    <a:pt x="1375323" y="755825"/>
                    <a:pt x="1371596" y="743578"/>
                    <a:pt x="1371596" y="733460"/>
                  </a:cubicBezTo>
                  <a:cubicBezTo>
                    <a:pt x="1370531" y="732395"/>
                    <a:pt x="1370531" y="731331"/>
                    <a:pt x="1369466" y="730266"/>
                  </a:cubicBezTo>
                  <a:lnTo>
                    <a:pt x="1369466" y="714291"/>
                  </a:lnTo>
                  <a:cubicBezTo>
                    <a:pt x="1370531" y="716421"/>
                    <a:pt x="1372661" y="720148"/>
                    <a:pt x="1375323" y="722278"/>
                  </a:cubicBezTo>
                  <a:cubicBezTo>
                    <a:pt x="1377453" y="714824"/>
                    <a:pt x="1384375" y="707901"/>
                    <a:pt x="1389700" y="700979"/>
                  </a:cubicBezTo>
                  <a:lnTo>
                    <a:pt x="1389700" y="700979"/>
                  </a:lnTo>
                  <a:close/>
                  <a:moveTo>
                    <a:pt x="1389700" y="905984"/>
                  </a:moveTo>
                  <a:lnTo>
                    <a:pt x="1389700" y="927283"/>
                  </a:lnTo>
                  <a:cubicBezTo>
                    <a:pt x="1388635" y="918231"/>
                    <a:pt x="1383843" y="911309"/>
                    <a:pt x="1369466" y="911309"/>
                  </a:cubicBezTo>
                  <a:lnTo>
                    <a:pt x="1369466" y="905451"/>
                  </a:lnTo>
                  <a:cubicBezTo>
                    <a:pt x="1375323" y="904386"/>
                    <a:pt x="1379583" y="905451"/>
                    <a:pt x="1382778" y="906516"/>
                  </a:cubicBezTo>
                  <a:cubicBezTo>
                    <a:pt x="1385440" y="907049"/>
                    <a:pt x="1387570" y="905984"/>
                    <a:pt x="1389700" y="905984"/>
                  </a:cubicBezTo>
                  <a:lnTo>
                    <a:pt x="1389700" y="905984"/>
                  </a:lnTo>
                  <a:close/>
                  <a:moveTo>
                    <a:pt x="1389700" y="955504"/>
                  </a:moveTo>
                  <a:lnTo>
                    <a:pt x="1389700" y="962427"/>
                  </a:lnTo>
                  <a:cubicBezTo>
                    <a:pt x="1382778" y="963492"/>
                    <a:pt x="1377453" y="962427"/>
                    <a:pt x="1373726" y="961362"/>
                  </a:cubicBezTo>
                  <a:cubicBezTo>
                    <a:pt x="1372661" y="961362"/>
                    <a:pt x="1370531" y="961362"/>
                    <a:pt x="1369466" y="962427"/>
                  </a:cubicBezTo>
                  <a:lnTo>
                    <a:pt x="1369466" y="937400"/>
                  </a:lnTo>
                  <a:cubicBezTo>
                    <a:pt x="1369466" y="941660"/>
                    <a:pt x="1370531" y="944322"/>
                    <a:pt x="1370531" y="947517"/>
                  </a:cubicBezTo>
                  <a:cubicBezTo>
                    <a:pt x="1371596" y="948582"/>
                    <a:pt x="1371596" y="949647"/>
                    <a:pt x="1372661" y="950712"/>
                  </a:cubicBezTo>
                  <a:cubicBezTo>
                    <a:pt x="1375323" y="955504"/>
                    <a:pt x="1379583" y="956569"/>
                    <a:pt x="1389700" y="955504"/>
                  </a:cubicBezTo>
                  <a:lnTo>
                    <a:pt x="1389700" y="955504"/>
                  </a:lnTo>
                  <a:close/>
                  <a:moveTo>
                    <a:pt x="1389700" y="1078507"/>
                  </a:moveTo>
                  <a:lnTo>
                    <a:pt x="1389700" y="1116846"/>
                  </a:lnTo>
                  <a:cubicBezTo>
                    <a:pt x="1389700" y="1116846"/>
                    <a:pt x="1389700" y="1116846"/>
                    <a:pt x="1389700" y="1117911"/>
                  </a:cubicBezTo>
                  <a:cubicBezTo>
                    <a:pt x="1383843" y="1121106"/>
                    <a:pt x="1378518" y="1129093"/>
                    <a:pt x="1376388" y="1144002"/>
                  </a:cubicBezTo>
                  <a:cubicBezTo>
                    <a:pt x="1379583" y="1142937"/>
                    <a:pt x="1385440" y="1142937"/>
                    <a:pt x="1389700" y="1141872"/>
                  </a:cubicBezTo>
                  <a:lnTo>
                    <a:pt x="1389700" y="1153055"/>
                  </a:lnTo>
                  <a:cubicBezTo>
                    <a:pt x="1383843" y="1154119"/>
                    <a:pt x="1377453" y="1155184"/>
                    <a:pt x="1371596" y="1157314"/>
                  </a:cubicBezTo>
                  <a:cubicBezTo>
                    <a:pt x="1370531" y="1157314"/>
                    <a:pt x="1369466" y="1158379"/>
                    <a:pt x="1369466" y="1159444"/>
                  </a:cubicBezTo>
                  <a:lnTo>
                    <a:pt x="1369466" y="1132288"/>
                  </a:lnTo>
                  <a:cubicBezTo>
                    <a:pt x="1372661" y="1121106"/>
                    <a:pt x="1377453" y="1114184"/>
                    <a:pt x="1382778" y="1109924"/>
                  </a:cubicBezTo>
                  <a:cubicBezTo>
                    <a:pt x="1382778" y="1095014"/>
                    <a:pt x="1386505" y="1084897"/>
                    <a:pt x="1389700" y="1078507"/>
                  </a:cubicBezTo>
                  <a:lnTo>
                    <a:pt x="1389700" y="1078507"/>
                  </a:lnTo>
                  <a:close/>
                  <a:moveTo>
                    <a:pt x="1389700" y="1181808"/>
                  </a:moveTo>
                  <a:lnTo>
                    <a:pt x="1389700" y="1192991"/>
                  </a:lnTo>
                  <a:cubicBezTo>
                    <a:pt x="1382778" y="1192991"/>
                    <a:pt x="1376388" y="1192991"/>
                    <a:pt x="1369466" y="1192991"/>
                  </a:cubicBezTo>
                  <a:lnTo>
                    <a:pt x="1369466" y="1181808"/>
                  </a:lnTo>
                  <a:cubicBezTo>
                    <a:pt x="1376388" y="1181808"/>
                    <a:pt x="1382778" y="1182873"/>
                    <a:pt x="1389700" y="1181808"/>
                  </a:cubicBezTo>
                  <a:lnTo>
                    <a:pt x="1389700" y="1181808"/>
                  </a:lnTo>
                  <a:close/>
                  <a:moveTo>
                    <a:pt x="1389700" y="1210030"/>
                  </a:moveTo>
                  <a:lnTo>
                    <a:pt x="1389700" y="1224407"/>
                  </a:lnTo>
                  <a:cubicBezTo>
                    <a:pt x="1388635" y="1224407"/>
                    <a:pt x="1387570" y="1225472"/>
                    <a:pt x="1386505" y="1226537"/>
                  </a:cubicBezTo>
                  <a:cubicBezTo>
                    <a:pt x="1385440" y="1228667"/>
                    <a:pt x="1384375" y="1230797"/>
                    <a:pt x="1384375" y="1232394"/>
                  </a:cubicBezTo>
                  <a:cubicBezTo>
                    <a:pt x="1380115" y="1243576"/>
                    <a:pt x="1374258" y="1251563"/>
                    <a:pt x="1369998" y="1257421"/>
                  </a:cubicBezTo>
                  <a:lnTo>
                    <a:pt x="1369998" y="1241446"/>
                  </a:lnTo>
                  <a:cubicBezTo>
                    <a:pt x="1371063" y="1239316"/>
                    <a:pt x="1373193" y="1235589"/>
                    <a:pt x="1374258" y="1232394"/>
                  </a:cubicBezTo>
                  <a:lnTo>
                    <a:pt x="1374258" y="1232394"/>
                  </a:lnTo>
                  <a:lnTo>
                    <a:pt x="1374258" y="1231329"/>
                  </a:lnTo>
                  <a:cubicBezTo>
                    <a:pt x="1373193" y="1231329"/>
                    <a:pt x="1371063" y="1232394"/>
                    <a:pt x="1369998" y="1232394"/>
                  </a:cubicBezTo>
                  <a:lnTo>
                    <a:pt x="1369998" y="1221212"/>
                  </a:lnTo>
                  <a:cubicBezTo>
                    <a:pt x="1376388" y="1221212"/>
                    <a:pt x="1382778" y="1218017"/>
                    <a:pt x="1389700" y="1210030"/>
                  </a:cubicBezTo>
                  <a:lnTo>
                    <a:pt x="1389700" y="1210030"/>
                  </a:lnTo>
                  <a:close/>
                  <a:moveTo>
                    <a:pt x="1389700" y="1359657"/>
                  </a:moveTo>
                  <a:lnTo>
                    <a:pt x="1389700" y="1390008"/>
                  </a:lnTo>
                  <a:lnTo>
                    <a:pt x="1373726" y="1376696"/>
                  </a:lnTo>
                  <a:lnTo>
                    <a:pt x="1389700" y="1359657"/>
                  </a:lnTo>
                  <a:lnTo>
                    <a:pt x="1389700" y="1359657"/>
                  </a:lnTo>
                  <a:close/>
                  <a:moveTo>
                    <a:pt x="1389700" y="1420359"/>
                  </a:moveTo>
                  <a:lnTo>
                    <a:pt x="1389700" y="1491179"/>
                  </a:lnTo>
                  <a:cubicBezTo>
                    <a:pt x="1382778" y="1495439"/>
                    <a:pt x="1376388" y="1499166"/>
                    <a:pt x="1369466" y="1499166"/>
                  </a:cubicBezTo>
                  <a:lnTo>
                    <a:pt x="1369466" y="1476802"/>
                  </a:lnTo>
                  <a:lnTo>
                    <a:pt x="1369466" y="1476802"/>
                  </a:lnTo>
                  <a:cubicBezTo>
                    <a:pt x="1372661" y="1477867"/>
                    <a:pt x="1377453" y="1476802"/>
                    <a:pt x="1381713" y="1473607"/>
                  </a:cubicBezTo>
                  <a:cubicBezTo>
                    <a:pt x="1384908" y="1470412"/>
                    <a:pt x="1387570" y="1465620"/>
                    <a:pt x="1387570" y="1461360"/>
                  </a:cubicBezTo>
                  <a:cubicBezTo>
                    <a:pt x="1386505" y="1457100"/>
                    <a:pt x="1384375" y="1451243"/>
                    <a:pt x="1379583" y="1445386"/>
                  </a:cubicBezTo>
                  <a:lnTo>
                    <a:pt x="1369466" y="1433139"/>
                  </a:lnTo>
                  <a:lnTo>
                    <a:pt x="1369466" y="1395865"/>
                  </a:lnTo>
                  <a:lnTo>
                    <a:pt x="1389700" y="1420359"/>
                  </a:lnTo>
                  <a:lnTo>
                    <a:pt x="1389700" y="1420359"/>
                  </a:lnTo>
                  <a:close/>
                  <a:moveTo>
                    <a:pt x="1389700" y="1598208"/>
                  </a:moveTo>
                  <a:lnTo>
                    <a:pt x="1389700" y="1621637"/>
                  </a:lnTo>
                  <a:cubicBezTo>
                    <a:pt x="1388635" y="1621637"/>
                    <a:pt x="1387570" y="1621637"/>
                    <a:pt x="1386505" y="1621637"/>
                  </a:cubicBezTo>
                  <a:cubicBezTo>
                    <a:pt x="1380648" y="1621637"/>
                    <a:pt x="1375323" y="1622702"/>
                    <a:pt x="1369466" y="1625897"/>
                  </a:cubicBezTo>
                  <a:lnTo>
                    <a:pt x="1369466" y="1607792"/>
                  </a:lnTo>
                  <a:cubicBezTo>
                    <a:pt x="1375323" y="1605662"/>
                    <a:pt x="1379583" y="1604597"/>
                    <a:pt x="1385440" y="1604597"/>
                  </a:cubicBezTo>
                  <a:cubicBezTo>
                    <a:pt x="1386505" y="1603000"/>
                    <a:pt x="1388635" y="1600870"/>
                    <a:pt x="1389700" y="1598208"/>
                  </a:cubicBezTo>
                  <a:lnTo>
                    <a:pt x="1389700" y="1598208"/>
                  </a:lnTo>
                  <a:close/>
                  <a:moveTo>
                    <a:pt x="1389700" y="1671690"/>
                  </a:moveTo>
                  <a:lnTo>
                    <a:pt x="1389700" y="1691924"/>
                  </a:lnTo>
                  <a:cubicBezTo>
                    <a:pt x="1382778" y="1688729"/>
                    <a:pt x="1376388" y="1685002"/>
                    <a:pt x="1369466" y="1680742"/>
                  </a:cubicBezTo>
                  <a:lnTo>
                    <a:pt x="1369466" y="1659443"/>
                  </a:lnTo>
                  <a:cubicBezTo>
                    <a:pt x="1376388" y="1663703"/>
                    <a:pt x="1382778" y="1668495"/>
                    <a:pt x="1389700" y="1671690"/>
                  </a:cubicBezTo>
                  <a:lnTo>
                    <a:pt x="1389700" y="1671690"/>
                  </a:lnTo>
                  <a:close/>
                  <a:moveTo>
                    <a:pt x="1389700" y="1699911"/>
                  </a:moveTo>
                  <a:lnTo>
                    <a:pt x="1389700" y="1719081"/>
                  </a:lnTo>
                  <a:cubicBezTo>
                    <a:pt x="1381713" y="1724938"/>
                    <a:pt x="1375323" y="1728133"/>
                    <a:pt x="1369466" y="1730263"/>
                  </a:cubicBezTo>
                  <a:lnTo>
                    <a:pt x="1369466" y="1712158"/>
                  </a:lnTo>
                  <a:cubicBezTo>
                    <a:pt x="1375323" y="1710028"/>
                    <a:pt x="1381713" y="1705236"/>
                    <a:pt x="1389700" y="1699911"/>
                  </a:cubicBezTo>
                  <a:lnTo>
                    <a:pt x="1389700" y="1699911"/>
                  </a:lnTo>
                  <a:close/>
                  <a:moveTo>
                    <a:pt x="1369466" y="342088"/>
                  </a:moveTo>
                  <a:lnTo>
                    <a:pt x="1369466" y="311736"/>
                  </a:lnTo>
                  <a:cubicBezTo>
                    <a:pt x="1372661" y="313866"/>
                    <a:pt x="1377453" y="314931"/>
                    <a:pt x="1380648" y="317594"/>
                  </a:cubicBezTo>
                  <a:cubicBezTo>
                    <a:pt x="1380648" y="317594"/>
                    <a:pt x="1392895" y="321854"/>
                    <a:pt x="1387570" y="333568"/>
                  </a:cubicBezTo>
                  <a:cubicBezTo>
                    <a:pt x="1387570" y="333568"/>
                    <a:pt x="1383310" y="341555"/>
                    <a:pt x="1377453" y="343685"/>
                  </a:cubicBezTo>
                  <a:cubicBezTo>
                    <a:pt x="1377453" y="343153"/>
                    <a:pt x="1374258" y="343153"/>
                    <a:pt x="1369466" y="342088"/>
                  </a:cubicBezTo>
                  <a:close/>
                  <a:moveTo>
                    <a:pt x="1369466" y="118979"/>
                  </a:moveTo>
                  <a:lnTo>
                    <a:pt x="1369466" y="136018"/>
                  </a:lnTo>
                  <a:cubicBezTo>
                    <a:pt x="1367336" y="134953"/>
                    <a:pt x="1366271" y="134953"/>
                    <a:pt x="1365206" y="133888"/>
                  </a:cubicBezTo>
                  <a:lnTo>
                    <a:pt x="1365206" y="116849"/>
                  </a:lnTo>
                  <a:cubicBezTo>
                    <a:pt x="1366271" y="117914"/>
                    <a:pt x="1367336" y="117914"/>
                    <a:pt x="1369466" y="118979"/>
                  </a:cubicBezTo>
                  <a:lnTo>
                    <a:pt x="1369466" y="118979"/>
                  </a:lnTo>
                  <a:close/>
                  <a:moveTo>
                    <a:pt x="1369466" y="221747"/>
                  </a:moveTo>
                  <a:lnTo>
                    <a:pt x="1369466" y="241982"/>
                  </a:lnTo>
                  <a:cubicBezTo>
                    <a:pt x="1367336" y="240917"/>
                    <a:pt x="1366271" y="239852"/>
                    <a:pt x="1365206" y="238787"/>
                  </a:cubicBezTo>
                  <a:lnTo>
                    <a:pt x="1365206" y="217488"/>
                  </a:lnTo>
                  <a:cubicBezTo>
                    <a:pt x="1366271" y="218020"/>
                    <a:pt x="1367336" y="220682"/>
                    <a:pt x="1369466" y="221747"/>
                  </a:cubicBezTo>
                  <a:lnTo>
                    <a:pt x="1369466" y="221747"/>
                  </a:lnTo>
                  <a:close/>
                  <a:moveTo>
                    <a:pt x="1369466" y="311736"/>
                  </a:moveTo>
                  <a:lnTo>
                    <a:pt x="1369466" y="342088"/>
                  </a:lnTo>
                  <a:cubicBezTo>
                    <a:pt x="1368401" y="342088"/>
                    <a:pt x="1366271" y="342088"/>
                    <a:pt x="1365206" y="342088"/>
                  </a:cubicBezTo>
                  <a:cubicBezTo>
                    <a:pt x="1365206" y="342088"/>
                    <a:pt x="1365206" y="342088"/>
                    <a:pt x="1365206" y="341023"/>
                  </a:cubicBezTo>
                  <a:lnTo>
                    <a:pt x="1365206" y="309607"/>
                  </a:lnTo>
                  <a:cubicBezTo>
                    <a:pt x="1366271" y="310671"/>
                    <a:pt x="1367336" y="311736"/>
                    <a:pt x="1369466" y="311736"/>
                  </a:cubicBezTo>
                  <a:lnTo>
                    <a:pt x="1369466" y="311736"/>
                  </a:lnTo>
                  <a:close/>
                  <a:moveTo>
                    <a:pt x="1369466" y="385751"/>
                  </a:moveTo>
                  <a:lnTo>
                    <a:pt x="1369466" y="413973"/>
                  </a:lnTo>
                  <a:cubicBezTo>
                    <a:pt x="1368401" y="412908"/>
                    <a:pt x="1366271" y="412908"/>
                    <a:pt x="1365206" y="411843"/>
                  </a:cubicBezTo>
                  <a:lnTo>
                    <a:pt x="1365206" y="387349"/>
                  </a:lnTo>
                  <a:cubicBezTo>
                    <a:pt x="1365206" y="386284"/>
                    <a:pt x="1366271" y="386284"/>
                    <a:pt x="1366271" y="386284"/>
                  </a:cubicBezTo>
                  <a:cubicBezTo>
                    <a:pt x="1366271" y="386284"/>
                    <a:pt x="1367336" y="385751"/>
                    <a:pt x="1369466" y="385751"/>
                  </a:cubicBezTo>
                  <a:lnTo>
                    <a:pt x="1369466" y="385751"/>
                  </a:lnTo>
                  <a:close/>
                  <a:moveTo>
                    <a:pt x="1369466" y="433142"/>
                  </a:moveTo>
                  <a:lnTo>
                    <a:pt x="1369466" y="456571"/>
                  </a:lnTo>
                  <a:cubicBezTo>
                    <a:pt x="1368401" y="456571"/>
                    <a:pt x="1368401" y="457636"/>
                    <a:pt x="1367336" y="457636"/>
                  </a:cubicBezTo>
                  <a:cubicBezTo>
                    <a:pt x="1367336" y="457636"/>
                    <a:pt x="1366271" y="464558"/>
                    <a:pt x="1369466" y="466688"/>
                  </a:cubicBezTo>
                  <a:lnTo>
                    <a:pt x="1369466" y="487987"/>
                  </a:lnTo>
                  <a:cubicBezTo>
                    <a:pt x="1367336" y="486922"/>
                    <a:pt x="1366271" y="485857"/>
                    <a:pt x="1365206" y="484792"/>
                  </a:cubicBezTo>
                  <a:lnTo>
                    <a:pt x="1365206" y="435272"/>
                  </a:lnTo>
                  <a:cubicBezTo>
                    <a:pt x="1366271" y="435272"/>
                    <a:pt x="1366271" y="435272"/>
                    <a:pt x="1367336" y="434207"/>
                  </a:cubicBezTo>
                  <a:cubicBezTo>
                    <a:pt x="1367336" y="434207"/>
                    <a:pt x="1368401" y="434207"/>
                    <a:pt x="1369466" y="433142"/>
                  </a:cubicBezTo>
                  <a:lnTo>
                    <a:pt x="1369466" y="433142"/>
                  </a:lnTo>
                  <a:close/>
                  <a:moveTo>
                    <a:pt x="1369466" y="610990"/>
                  </a:moveTo>
                  <a:lnTo>
                    <a:pt x="1369466" y="626964"/>
                  </a:lnTo>
                  <a:cubicBezTo>
                    <a:pt x="1368401" y="624835"/>
                    <a:pt x="1366271" y="622705"/>
                    <a:pt x="1365206" y="620042"/>
                  </a:cubicBezTo>
                  <a:lnTo>
                    <a:pt x="1365206" y="606730"/>
                  </a:lnTo>
                  <a:cubicBezTo>
                    <a:pt x="1366271" y="608860"/>
                    <a:pt x="1367336" y="609925"/>
                    <a:pt x="1369466" y="610990"/>
                  </a:cubicBezTo>
                  <a:lnTo>
                    <a:pt x="1369466" y="610990"/>
                  </a:lnTo>
                  <a:close/>
                  <a:moveTo>
                    <a:pt x="1369466" y="658381"/>
                  </a:moveTo>
                  <a:lnTo>
                    <a:pt x="1369466" y="679680"/>
                  </a:lnTo>
                  <a:cubicBezTo>
                    <a:pt x="1367336" y="682875"/>
                    <a:pt x="1366271" y="686602"/>
                    <a:pt x="1365206" y="689797"/>
                  </a:cubicBezTo>
                  <a:lnTo>
                    <a:pt x="1365206" y="664771"/>
                  </a:lnTo>
                  <a:cubicBezTo>
                    <a:pt x="1366271" y="663173"/>
                    <a:pt x="1368401" y="660511"/>
                    <a:pt x="1369466" y="658381"/>
                  </a:cubicBezTo>
                  <a:lnTo>
                    <a:pt x="1369466" y="658381"/>
                  </a:lnTo>
                  <a:close/>
                  <a:moveTo>
                    <a:pt x="1369466" y="714824"/>
                  </a:moveTo>
                  <a:lnTo>
                    <a:pt x="1369466" y="730798"/>
                  </a:lnTo>
                  <a:cubicBezTo>
                    <a:pt x="1367336" y="728668"/>
                    <a:pt x="1366271" y="726538"/>
                    <a:pt x="1365206" y="724941"/>
                  </a:cubicBezTo>
                  <a:lnTo>
                    <a:pt x="1365206" y="705772"/>
                  </a:lnTo>
                  <a:cubicBezTo>
                    <a:pt x="1366271" y="708966"/>
                    <a:pt x="1367336" y="711096"/>
                    <a:pt x="1369466" y="714824"/>
                  </a:cubicBezTo>
                  <a:lnTo>
                    <a:pt x="1369466" y="714824"/>
                  </a:lnTo>
                  <a:close/>
                  <a:moveTo>
                    <a:pt x="1369466" y="905984"/>
                  </a:moveTo>
                  <a:lnTo>
                    <a:pt x="1369466" y="911841"/>
                  </a:lnTo>
                  <a:cubicBezTo>
                    <a:pt x="1367336" y="911841"/>
                    <a:pt x="1366271" y="912906"/>
                    <a:pt x="1365206" y="912906"/>
                  </a:cubicBezTo>
                  <a:lnTo>
                    <a:pt x="1365206" y="905984"/>
                  </a:lnTo>
                  <a:cubicBezTo>
                    <a:pt x="1366271" y="905984"/>
                    <a:pt x="1367336" y="905984"/>
                    <a:pt x="1369466" y="905984"/>
                  </a:cubicBezTo>
                  <a:lnTo>
                    <a:pt x="1369466" y="905984"/>
                  </a:lnTo>
                  <a:close/>
                  <a:moveTo>
                    <a:pt x="1369466" y="937400"/>
                  </a:moveTo>
                  <a:lnTo>
                    <a:pt x="1369466" y="962427"/>
                  </a:lnTo>
                  <a:cubicBezTo>
                    <a:pt x="1367336" y="962427"/>
                    <a:pt x="1366271" y="962427"/>
                    <a:pt x="1365206" y="962427"/>
                  </a:cubicBezTo>
                  <a:lnTo>
                    <a:pt x="1365206" y="955504"/>
                  </a:lnTo>
                  <a:cubicBezTo>
                    <a:pt x="1366271" y="955504"/>
                    <a:pt x="1366271" y="955504"/>
                    <a:pt x="1367336" y="955504"/>
                  </a:cubicBezTo>
                  <a:cubicBezTo>
                    <a:pt x="1366271" y="954440"/>
                    <a:pt x="1365206" y="952310"/>
                    <a:pt x="1365206" y="949647"/>
                  </a:cubicBezTo>
                  <a:lnTo>
                    <a:pt x="1365206" y="917166"/>
                  </a:lnTo>
                  <a:cubicBezTo>
                    <a:pt x="1367336" y="923023"/>
                    <a:pt x="1367336" y="928348"/>
                    <a:pt x="1368401" y="934205"/>
                  </a:cubicBezTo>
                  <a:lnTo>
                    <a:pt x="1368401" y="934205"/>
                  </a:lnTo>
                  <a:cubicBezTo>
                    <a:pt x="1368401" y="935270"/>
                    <a:pt x="1368401" y="936335"/>
                    <a:pt x="1369466" y="937400"/>
                  </a:cubicBezTo>
                  <a:lnTo>
                    <a:pt x="1369466" y="937400"/>
                  </a:lnTo>
                  <a:close/>
                  <a:moveTo>
                    <a:pt x="1369466" y="1132288"/>
                  </a:moveTo>
                  <a:lnTo>
                    <a:pt x="1369466" y="1159444"/>
                  </a:lnTo>
                  <a:cubicBezTo>
                    <a:pt x="1367336" y="1160509"/>
                    <a:pt x="1366271" y="1161574"/>
                    <a:pt x="1365206" y="1162639"/>
                  </a:cubicBezTo>
                  <a:lnTo>
                    <a:pt x="1365206" y="1149327"/>
                  </a:lnTo>
                  <a:cubicBezTo>
                    <a:pt x="1365206" y="1149327"/>
                    <a:pt x="1365206" y="1149327"/>
                    <a:pt x="1366271" y="1149327"/>
                  </a:cubicBezTo>
                  <a:cubicBezTo>
                    <a:pt x="1366271" y="1142405"/>
                    <a:pt x="1367336" y="1137080"/>
                    <a:pt x="1369466" y="1132288"/>
                  </a:cubicBezTo>
                  <a:lnTo>
                    <a:pt x="1369466" y="1132288"/>
                  </a:lnTo>
                  <a:close/>
                  <a:moveTo>
                    <a:pt x="1369466" y="1181808"/>
                  </a:moveTo>
                  <a:lnTo>
                    <a:pt x="1369466" y="1192991"/>
                  </a:lnTo>
                  <a:cubicBezTo>
                    <a:pt x="1367336" y="1192991"/>
                    <a:pt x="1366271" y="1192991"/>
                    <a:pt x="1365206" y="1192991"/>
                  </a:cubicBezTo>
                  <a:lnTo>
                    <a:pt x="1365206" y="1181808"/>
                  </a:lnTo>
                  <a:cubicBezTo>
                    <a:pt x="1366271" y="1181808"/>
                    <a:pt x="1367336" y="1181808"/>
                    <a:pt x="1369466" y="1181808"/>
                  </a:cubicBezTo>
                  <a:lnTo>
                    <a:pt x="1369466" y="1181808"/>
                  </a:lnTo>
                  <a:close/>
                  <a:moveTo>
                    <a:pt x="1369466" y="1221212"/>
                  </a:moveTo>
                  <a:lnTo>
                    <a:pt x="1369466" y="1232394"/>
                  </a:lnTo>
                  <a:cubicBezTo>
                    <a:pt x="1367336" y="1232394"/>
                    <a:pt x="1366271" y="1232394"/>
                    <a:pt x="1365206" y="1232394"/>
                  </a:cubicBezTo>
                  <a:lnTo>
                    <a:pt x="1365206" y="1221212"/>
                  </a:lnTo>
                  <a:cubicBezTo>
                    <a:pt x="1366271" y="1221212"/>
                    <a:pt x="1367336" y="1221212"/>
                    <a:pt x="1369466" y="1221212"/>
                  </a:cubicBezTo>
                  <a:lnTo>
                    <a:pt x="1369466" y="1221212"/>
                  </a:lnTo>
                  <a:close/>
                  <a:moveTo>
                    <a:pt x="1369466" y="1241446"/>
                  </a:moveTo>
                  <a:lnTo>
                    <a:pt x="1369466" y="1257421"/>
                  </a:lnTo>
                  <a:cubicBezTo>
                    <a:pt x="1367336" y="1259550"/>
                    <a:pt x="1366271" y="1260615"/>
                    <a:pt x="1365206" y="1261680"/>
                  </a:cubicBezTo>
                  <a:lnTo>
                    <a:pt x="1365206" y="1248368"/>
                  </a:lnTo>
                  <a:cubicBezTo>
                    <a:pt x="1366271" y="1246239"/>
                    <a:pt x="1367336" y="1244109"/>
                    <a:pt x="1369466" y="1241446"/>
                  </a:cubicBezTo>
                  <a:lnTo>
                    <a:pt x="1369466" y="1241446"/>
                  </a:lnTo>
                  <a:close/>
                  <a:moveTo>
                    <a:pt x="1369466" y="1395865"/>
                  </a:moveTo>
                  <a:lnTo>
                    <a:pt x="1369466" y="1433139"/>
                  </a:lnTo>
                  <a:lnTo>
                    <a:pt x="1365206" y="1428879"/>
                  </a:lnTo>
                  <a:lnTo>
                    <a:pt x="1365206" y="1390540"/>
                  </a:lnTo>
                  <a:lnTo>
                    <a:pt x="1369466" y="1395865"/>
                  </a:lnTo>
                  <a:lnTo>
                    <a:pt x="1369466" y="1395865"/>
                  </a:lnTo>
                  <a:close/>
                  <a:moveTo>
                    <a:pt x="1369466" y="1476802"/>
                  </a:moveTo>
                  <a:lnTo>
                    <a:pt x="1369466" y="1499166"/>
                  </a:lnTo>
                  <a:cubicBezTo>
                    <a:pt x="1367336" y="1499166"/>
                    <a:pt x="1366271" y="1499166"/>
                    <a:pt x="1365206" y="1499166"/>
                  </a:cubicBezTo>
                  <a:lnTo>
                    <a:pt x="1365206" y="1474140"/>
                  </a:lnTo>
                  <a:cubicBezTo>
                    <a:pt x="1366271" y="1475737"/>
                    <a:pt x="1367336" y="1476802"/>
                    <a:pt x="1369466" y="1476802"/>
                  </a:cubicBezTo>
                  <a:lnTo>
                    <a:pt x="1369466" y="1476802"/>
                  </a:lnTo>
                  <a:close/>
                  <a:moveTo>
                    <a:pt x="1369466" y="1608857"/>
                  </a:moveTo>
                  <a:lnTo>
                    <a:pt x="1369466" y="1626961"/>
                  </a:lnTo>
                  <a:cubicBezTo>
                    <a:pt x="1367336" y="1626961"/>
                    <a:pt x="1366271" y="1628026"/>
                    <a:pt x="1365206" y="1628026"/>
                  </a:cubicBezTo>
                  <a:lnTo>
                    <a:pt x="1365206" y="1610987"/>
                  </a:lnTo>
                  <a:cubicBezTo>
                    <a:pt x="1366271" y="1609922"/>
                    <a:pt x="1367336" y="1609922"/>
                    <a:pt x="1369466" y="1608857"/>
                  </a:cubicBezTo>
                  <a:lnTo>
                    <a:pt x="1369466" y="1608857"/>
                  </a:lnTo>
                  <a:close/>
                  <a:moveTo>
                    <a:pt x="1369466" y="1659443"/>
                  </a:moveTo>
                  <a:lnTo>
                    <a:pt x="1369466" y="1680742"/>
                  </a:lnTo>
                  <a:cubicBezTo>
                    <a:pt x="1367336" y="1680742"/>
                    <a:pt x="1366271" y="1679677"/>
                    <a:pt x="1365206" y="1678612"/>
                  </a:cubicBezTo>
                  <a:lnTo>
                    <a:pt x="1365206" y="1657313"/>
                  </a:lnTo>
                  <a:cubicBezTo>
                    <a:pt x="1366271" y="1658378"/>
                    <a:pt x="1367336" y="1658378"/>
                    <a:pt x="1369466" y="1659443"/>
                  </a:cubicBezTo>
                  <a:lnTo>
                    <a:pt x="1369466" y="1659443"/>
                  </a:lnTo>
                  <a:close/>
                  <a:moveTo>
                    <a:pt x="1369466" y="1712158"/>
                  </a:moveTo>
                  <a:lnTo>
                    <a:pt x="1369466" y="1730263"/>
                  </a:lnTo>
                  <a:cubicBezTo>
                    <a:pt x="1367336" y="1731328"/>
                    <a:pt x="1366271" y="1731328"/>
                    <a:pt x="1365206" y="1732393"/>
                  </a:cubicBezTo>
                  <a:lnTo>
                    <a:pt x="1365206" y="1714288"/>
                  </a:lnTo>
                  <a:cubicBezTo>
                    <a:pt x="1366271" y="1714288"/>
                    <a:pt x="1367336" y="1713223"/>
                    <a:pt x="1369466" y="1712158"/>
                  </a:cubicBezTo>
                  <a:lnTo>
                    <a:pt x="1369466" y="1712158"/>
                  </a:lnTo>
                  <a:close/>
                  <a:moveTo>
                    <a:pt x="1365206" y="827177"/>
                  </a:moveTo>
                  <a:lnTo>
                    <a:pt x="1365206" y="811203"/>
                  </a:lnTo>
                  <a:lnTo>
                    <a:pt x="1365206" y="811203"/>
                  </a:lnTo>
                  <a:lnTo>
                    <a:pt x="1365206" y="813332"/>
                  </a:lnTo>
                  <a:lnTo>
                    <a:pt x="1366271" y="816527"/>
                  </a:lnTo>
                  <a:lnTo>
                    <a:pt x="1368401" y="818657"/>
                  </a:lnTo>
                  <a:lnTo>
                    <a:pt x="1369466" y="820787"/>
                  </a:lnTo>
                  <a:lnTo>
                    <a:pt x="1369466" y="822917"/>
                  </a:lnTo>
                  <a:lnTo>
                    <a:pt x="1367336" y="825047"/>
                  </a:lnTo>
                  <a:lnTo>
                    <a:pt x="1366271" y="826112"/>
                  </a:lnTo>
                  <a:lnTo>
                    <a:pt x="1365206" y="826112"/>
                  </a:lnTo>
                  <a:close/>
                  <a:moveTo>
                    <a:pt x="1365206" y="116849"/>
                  </a:moveTo>
                  <a:lnTo>
                    <a:pt x="1365206" y="133888"/>
                  </a:lnTo>
                  <a:cubicBezTo>
                    <a:pt x="1363076" y="132823"/>
                    <a:pt x="1360946" y="131758"/>
                    <a:pt x="1358284" y="131758"/>
                  </a:cubicBezTo>
                  <a:lnTo>
                    <a:pt x="1358284" y="114719"/>
                  </a:lnTo>
                  <a:cubicBezTo>
                    <a:pt x="1360414" y="115784"/>
                    <a:pt x="1362544" y="115784"/>
                    <a:pt x="1365206" y="116849"/>
                  </a:cubicBezTo>
                  <a:lnTo>
                    <a:pt x="1365206" y="116849"/>
                  </a:lnTo>
                  <a:close/>
                  <a:moveTo>
                    <a:pt x="1365206" y="216955"/>
                  </a:moveTo>
                  <a:lnTo>
                    <a:pt x="1365206" y="238254"/>
                  </a:lnTo>
                  <a:cubicBezTo>
                    <a:pt x="1363076" y="237189"/>
                    <a:pt x="1360946" y="235059"/>
                    <a:pt x="1358284" y="232397"/>
                  </a:cubicBezTo>
                  <a:lnTo>
                    <a:pt x="1358284" y="198851"/>
                  </a:lnTo>
                  <a:cubicBezTo>
                    <a:pt x="1358284" y="202046"/>
                    <a:pt x="1359349" y="206838"/>
                    <a:pt x="1360414" y="210033"/>
                  </a:cubicBezTo>
                  <a:cubicBezTo>
                    <a:pt x="1361479" y="212695"/>
                    <a:pt x="1362544" y="214825"/>
                    <a:pt x="1365206" y="216955"/>
                  </a:cubicBezTo>
                  <a:lnTo>
                    <a:pt x="1365206" y="216955"/>
                  </a:lnTo>
                  <a:close/>
                  <a:moveTo>
                    <a:pt x="1365206" y="309607"/>
                  </a:moveTo>
                  <a:lnTo>
                    <a:pt x="1365206" y="341023"/>
                  </a:lnTo>
                  <a:cubicBezTo>
                    <a:pt x="1364141" y="341023"/>
                    <a:pt x="1362011" y="338893"/>
                    <a:pt x="1358284" y="336763"/>
                  </a:cubicBezTo>
                  <a:lnTo>
                    <a:pt x="1358284" y="306412"/>
                  </a:lnTo>
                  <a:cubicBezTo>
                    <a:pt x="1359349" y="306944"/>
                    <a:pt x="1361479" y="308542"/>
                    <a:pt x="1365206" y="309607"/>
                  </a:cubicBezTo>
                  <a:lnTo>
                    <a:pt x="1365206" y="309607"/>
                  </a:lnTo>
                  <a:close/>
                  <a:moveTo>
                    <a:pt x="1365206" y="387349"/>
                  </a:moveTo>
                  <a:lnTo>
                    <a:pt x="1365206" y="412375"/>
                  </a:lnTo>
                  <a:lnTo>
                    <a:pt x="1365206" y="412375"/>
                  </a:lnTo>
                  <a:cubicBezTo>
                    <a:pt x="1365206" y="412375"/>
                    <a:pt x="1362011" y="406518"/>
                    <a:pt x="1360946" y="400128"/>
                  </a:cubicBezTo>
                  <a:cubicBezTo>
                    <a:pt x="1360414" y="399596"/>
                    <a:pt x="1358284" y="390543"/>
                    <a:pt x="1365206" y="387349"/>
                  </a:cubicBezTo>
                  <a:lnTo>
                    <a:pt x="1365206" y="387349"/>
                  </a:lnTo>
                  <a:close/>
                  <a:moveTo>
                    <a:pt x="1365206" y="435272"/>
                  </a:moveTo>
                  <a:lnTo>
                    <a:pt x="1365206" y="484792"/>
                  </a:lnTo>
                  <a:cubicBezTo>
                    <a:pt x="1363076" y="482662"/>
                    <a:pt x="1360946" y="480533"/>
                    <a:pt x="1358284" y="477870"/>
                  </a:cubicBezTo>
                  <a:lnTo>
                    <a:pt x="1358284" y="436337"/>
                  </a:lnTo>
                  <a:cubicBezTo>
                    <a:pt x="1360414" y="436869"/>
                    <a:pt x="1362544" y="435272"/>
                    <a:pt x="1365206" y="435272"/>
                  </a:cubicBezTo>
                  <a:lnTo>
                    <a:pt x="1365206" y="435272"/>
                  </a:lnTo>
                  <a:close/>
                  <a:moveTo>
                    <a:pt x="1365206" y="606730"/>
                  </a:moveTo>
                  <a:lnTo>
                    <a:pt x="1365206" y="620042"/>
                  </a:lnTo>
                  <a:cubicBezTo>
                    <a:pt x="1363076" y="617912"/>
                    <a:pt x="1360946" y="615782"/>
                    <a:pt x="1358284" y="613120"/>
                  </a:cubicBezTo>
                  <a:lnTo>
                    <a:pt x="1358284" y="613120"/>
                  </a:lnTo>
                  <a:lnTo>
                    <a:pt x="1358284" y="613120"/>
                  </a:lnTo>
                  <a:lnTo>
                    <a:pt x="1358284" y="599808"/>
                  </a:lnTo>
                  <a:cubicBezTo>
                    <a:pt x="1359349" y="601938"/>
                    <a:pt x="1360414" y="603003"/>
                    <a:pt x="1361479" y="603003"/>
                  </a:cubicBezTo>
                  <a:cubicBezTo>
                    <a:pt x="1362544" y="604600"/>
                    <a:pt x="1364141" y="605665"/>
                    <a:pt x="1365206" y="606730"/>
                  </a:cubicBezTo>
                  <a:lnTo>
                    <a:pt x="1365206" y="606730"/>
                  </a:lnTo>
                  <a:close/>
                  <a:moveTo>
                    <a:pt x="1365206" y="665303"/>
                  </a:moveTo>
                  <a:lnTo>
                    <a:pt x="1365206" y="690330"/>
                  </a:lnTo>
                  <a:cubicBezTo>
                    <a:pt x="1364141" y="691395"/>
                    <a:pt x="1364141" y="693524"/>
                    <a:pt x="1363076" y="696187"/>
                  </a:cubicBezTo>
                  <a:cubicBezTo>
                    <a:pt x="1363076" y="698317"/>
                    <a:pt x="1364141" y="703109"/>
                    <a:pt x="1365206" y="706304"/>
                  </a:cubicBezTo>
                  <a:lnTo>
                    <a:pt x="1365206" y="725473"/>
                  </a:lnTo>
                  <a:cubicBezTo>
                    <a:pt x="1362011" y="721213"/>
                    <a:pt x="1359349" y="717486"/>
                    <a:pt x="1358284" y="714291"/>
                  </a:cubicBezTo>
                  <a:lnTo>
                    <a:pt x="1358284" y="677018"/>
                  </a:lnTo>
                  <a:cubicBezTo>
                    <a:pt x="1359349" y="673290"/>
                    <a:pt x="1362544" y="669563"/>
                    <a:pt x="1365206" y="665303"/>
                  </a:cubicBezTo>
                  <a:lnTo>
                    <a:pt x="1365206" y="665303"/>
                  </a:lnTo>
                  <a:close/>
                  <a:moveTo>
                    <a:pt x="1365206" y="811735"/>
                  </a:moveTo>
                  <a:lnTo>
                    <a:pt x="1365206" y="827709"/>
                  </a:lnTo>
                  <a:lnTo>
                    <a:pt x="1364141" y="828774"/>
                  </a:lnTo>
                  <a:lnTo>
                    <a:pt x="1362011" y="830904"/>
                  </a:lnTo>
                  <a:lnTo>
                    <a:pt x="1358816" y="831969"/>
                  </a:lnTo>
                  <a:lnTo>
                    <a:pt x="1358816" y="790436"/>
                  </a:lnTo>
                  <a:lnTo>
                    <a:pt x="1358816" y="791501"/>
                  </a:lnTo>
                  <a:lnTo>
                    <a:pt x="1359881" y="794696"/>
                  </a:lnTo>
                  <a:lnTo>
                    <a:pt x="1359881" y="800553"/>
                  </a:lnTo>
                  <a:lnTo>
                    <a:pt x="1359881" y="803748"/>
                  </a:lnTo>
                  <a:lnTo>
                    <a:pt x="1362011" y="804813"/>
                  </a:lnTo>
                  <a:lnTo>
                    <a:pt x="1363076" y="809073"/>
                  </a:lnTo>
                  <a:lnTo>
                    <a:pt x="1365206" y="811735"/>
                  </a:lnTo>
                  <a:lnTo>
                    <a:pt x="1365206" y="811735"/>
                  </a:lnTo>
                  <a:close/>
                  <a:moveTo>
                    <a:pt x="1365206" y="905984"/>
                  </a:moveTo>
                  <a:lnTo>
                    <a:pt x="1365206" y="912906"/>
                  </a:lnTo>
                  <a:cubicBezTo>
                    <a:pt x="1364141" y="912906"/>
                    <a:pt x="1363076" y="912906"/>
                    <a:pt x="1363076" y="912906"/>
                  </a:cubicBezTo>
                  <a:cubicBezTo>
                    <a:pt x="1364141" y="913971"/>
                    <a:pt x="1364141" y="916101"/>
                    <a:pt x="1365206" y="917166"/>
                  </a:cubicBezTo>
                  <a:lnTo>
                    <a:pt x="1365206" y="949647"/>
                  </a:lnTo>
                  <a:lnTo>
                    <a:pt x="1365206" y="949647"/>
                  </a:lnTo>
                  <a:cubicBezTo>
                    <a:pt x="1360946" y="938465"/>
                    <a:pt x="1363076" y="926218"/>
                    <a:pt x="1358284" y="919296"/>
                  </a:cubicBezTo>
                  <a:lnTo>
                    <a:pt x="1358284" y="907049"/>
                  </a:lnTo>
                  <a:cubicBezTo>
                    <a:pt x="1360414" y="905984"/>
                    <a:pt x="1362544" y="905984"/>
                    <a:pt x="1365206" y="905984"/>
                  </a:cubicBezTo>
                  <a:lnTo>
                    <a:pt x="1365206" y="905984"/>
                  </a:lnTo>
                  <a:close/>
                  <a:moveTo>
                    <a:pt x="1365206" y="955504"/>
                  </a:moveTo>
                  <a:lnTo>
                    <a:pt x="1365206" y="962427"/>
                  </a:lnTo>
                  <a:cubicBezTo>
                    <a:pt x="1363076" y="962427"/>
                    <a:pt x="1360946" y="963492"/>
                    <a:pt x="1358284" y="963492"/>
                  </a:cubicBezTo>
                  <a:lnTo>
                    <a:pt x="1358284" y="956569"/>
                  </a:lnTo>
                  <a:cubicBezTo>
                    <a:pt x="1359349" y="956569"/>
                    <a:pt x="1362544" y="955504"/>
                    <a:pt x="1365206" y="955504"/>
                  </a:cubicBezTo>
                  <a:lnTo>
                    <a:pt x="1365206" y="955504"/>
                  </a:lnTo>
                  <a:close/>
                  <a:moveTo>
                    <a:pt x="1365206" y="1149327"/>
                  </a:moveTo>
                  <a:lnTo>
                    <a:pt x="1365206" y="1162639"/>
                  </a:lnTo>
                  <a:cubicBezTo>
                    <a:pt x="1363076" y="1165834"/>
                    <a:pt x="1360946" y="1170626"/>
                    <a:pt x="1358284" y="1175951"/>
                  </a:cubicBezTo>
                  <a:lnTo>
                    <a:pt x="1358284" y="1156782"/>
                  </a:lnTo>
                  <a:cubicBezTo>
                    <a:pt x="1360414" y="1153587"/>
                    <a:pt x="1362544" y="1151457"/>
                    <a:pt x="1365206" y="1149327"/>
                  </a:cubicBezTo>
                  <a:lnTo>
                    <a:pt x="1365206" y="1149327"/>
                  </a:lnTo>
                  <a:close/>
                  <a:moveTo>
                    <a:pt x="1365206" y="1181808"/>
                  </a:moveTo>
                  <a:lnTo>
                    <a:pt x="1365206" y="1192991"/>
                  </a:lnTo>
                  <a:cubicBezTo>
                    <a:pt x="1363076" y="1192991"/>
                    <a:pt x="1360946" y="1192991"/>
                    <a:pt x="1358284" y="1192991"/>
                  </a:cubicBezTo>
                  <a:lnTo>
                    <a:pt x="1358284" y="1181808"/>
                  </a:lnTo>
                  <a:cubicBezTo>
                    <a:pt x="1360414" y="1181808"/>
                    <a:pt x="1362544" y="1181808"/>
                    <a:pt x="1365206" y="1181808"/>
                  </a:cubicBezTo>
                  <a:lnTo>
                    <a:pt x="1365206" y="1181808"/>
                  </a:lnTo>
                  <a:close/>
                  <a:moveTo>
                    <a:pt x="1365206" y="1221212"/>
                  </a:moveTo>
                  <a:lnTo>
                    <a:pt x="1365206" y="1232394"/>
                  </a:lnTo>
                  <a:cubicBezTo>
                    <a:pt x="1363076" y="1232394"/>
                    <a:pt x="1360946" y="1232394"/>
                    <a:pt x="1358284" y="1231329"/>
                  </a:cubicBezTo>
                  <a:lnTo>
                    <a:pt x="1358284" y="1221212"/>
                  </a:lnTo>
                  <a:cubicBezTo>
                    <a:pt x="1360414" y="1221212"/>
                    <a:pt x="1362544" y="1221212"/>
                    <a:pt x="1365206" y="1221212"/>
                  </a:cubicBezTo>
                  <a:lnTo>
                    <a:pt x="1365206" y="1221212"/>
                  </a:lnTo>
                  <a:close/>
                  <a:moveTo>
                    <a:pt x="1365206" y="1248368"/>
                  </a:moveTo>
                  <a:lnTo>
                    <a:pt x="1365206" y="1261680"/>
                  </a:lnTo>
                  <a:cubicBezTo>
                    <a:pt x="1363076" y="1263810"/>
                    <a:pt x="1362011" y="1264875"/>
                    <a:pt x="1359349" y="1265940"/>
                  </a:cubicBezTo>
                  <a:cubicBezTo>
                    <a:pt x="1358284" y="1265940"/>
                    <a:pt x="1358284" y="1267005"/>
                    <a:pt x="1358284" y="1268070"/>
                  </a:cubicBezTo>
                  <a:lnTo>
                    <a:pt x="1358284" y="1255291"/>
                  </a:lnTo>
                  <a:cubicBezTo>
                    <a:pt x="1360414" y="1252628"/>
                    <a:pt x="1362544" y="1250498"/>
                    <a:pt x="1365206" y="1248368"/>
                  </a:cubicBezTo>
                  <a:lnTo>
                    <a:pt x="1365206" y="1248368"/>
                  </a:lnTo>
                  <a:close/>
                  <a:moveTo>
                    <a:pt x="1365206" y="1390008"/>
                  </a:moveTo>
                  <a:lnTo>
                    <a:pt x="1365206" y="1428347"/>
                  </a:lnTo>
                  <a:lnTo>
                    <a:pt x="1358284" y="1419294"/>
                  </a:lnTo>
                  <a:lnTo>
                    <a:pt x="1358284" y="1391073"/>
                  </a:lnTo>
                  <a:lnTo>
                    <a:pt x="1362544" y="1387878"/>
                  </a:lnTo>
                  <a:lnTo>
                    <a:pt x="1365206" y="1390008"/>
                  </a:lnTo>
                  <a:lnTo>
                    <a:pt x="1365206" y="1390008"/>
                  </a:lnTo>
                  <a:close/>
                  <a:moveTo>
                    <a:pt x="1365206" y="1474672"/>
                  </a:moveTo>
                  <a:lnTo>
                    <a:pt x="1365206" y="1499699"/>
                  </a:lnTo>
                  <a:lnTo>
                    <a:pt x="1364141" y="1499699"/>
                  </a:lnTo>
                  <a:cubicBezTo>
                    <a:pt x="1362011" y="1499699"/>
                    <a:pt x="1359881" y="1499699"/>
                    <a:pt x="1358284" y="1498634"/>
                  </a:cubicBezTo>
                  <a:lnTo>
                    <a:pt x="1358284" y="1469348"/>
                  </a:lnTo>
                  <a:cubicBezTo>
                    <a:pt x="1360414" y="1471477"/>
                    <a:pt x="1362544" y="1473607"/>
                    <a:pt x="1365206" y="1474672"/>
                  </a:cubicBezTo>
                  <a:lnTo>
                    <a:pt x="1365206" y="1474672"/>
                  </a:lnTo>
                  <a:close/>
                  <a:moveTo>
                    <a:pt x="1365206" y="1610987"/>
                  </a:moveTo>
                  <a:lnTo>
                    <a:pt x="1365206" y="1628026"/>
                  </a:lnTo>
                  <a:cubicBezTo>
                    <a:pt x="1363076" y="1630156"/>
                    <a:pt x="1360946" y="1631221"/>
                    <a:pt x="1358284" y="1632286"/>
                  </a:cubicBezTo>
                  <a:lnTo>
                    <a:pt x="1358284" y="1614182"/>
                  </a:lnTo>
                  <a:cubicBezTo>
                    <a:pt x="1360414" y="1613117"/>
                    <a:pt x="1362544" y="1612052"/>
                    <a:pt x="1365206" y="1610987"/>
                  </a:cubicBezTo>
                  <a:lnTo>
                    <a:pt x="1365206" y="1610987"/>
                  </a:lnTo>
                  <a:close/>
                  <a:moveTo>
                    <a:pt x="1365206" y="1656780"/>
                  </a:moveTo>
                  <a:lnTo>
                    <a:pt x="1365206" y="1678080"/>
                  </a:lnTo>
                  <a:cubicBezTo>
                    <a:pt x="1363076" y="1677015"/>
                    <a:pt x="1360946" y="1675950"/>
                    <a:pt x="1358284" y="1674885"/>
                  </a:cubicBezTo>
                  <a:lnTo>
                    <a:pt x="1358284" y="1652521"/>
                  </a:lnTo>
                  <a:cubicBezTo>
                    <a:pt x="1360414" y="1653585"/>
                    <a:pt x="1362544" y="1655715"/>
                    <a:pt x="1365206" y="1656780"/>
                  </a:cubicBezTo>
                  <a:lnTo>
                    <a:pt x="1365206" y="1656780"/>
                  </a:lnTo>
                  <a:close/>
                  <a:moveTo>
                    <a:pt x="1365206" y="1714288"/>
                  </a:moveTo>
                  <a:lnTo>
                    <a:pt x="1365206" y="1732393"/>
                  </a:lnTo>
                  <a:cubicBezTo>
                    <a:pt x="1363076" y="1732393"/>
                    <a:pt x="1360946" y="1733457"/>
                    <a:pt x="1358284" y="1733457"/>
                  </a:cubicBezTo>
                  <a:lnTo>
                    <a:pt x="1358284" y="1716418"/>
                  </a:lnTo>
                  <a:cubicBezTo>
                    <a:pt x="1360414" y="1715353"/>
                    <a:pt x="1362544" y="1715353"/>
                    <a:pt x="1365206" y="1714288"/>
                  </a:cubicBezTo>
                  <a:lnTo>
                    <a:pt x="1365206" y="1714288"/>
                  </a:lnTo>
                  <a:close/>
                  <a:moveTo>
                    <a:pt x="1358284" y="1048156"/>
                  </a:moveTo>
                  <a:lnTo>
                    <a:pt x="1358284" y="1026857"/>
                  </a:lnTo>
                  <a:lnTo>
                    <a:pt x="1359349" y="1032714"/>
                  </a:lnTo>
                  <a:lnTo>
                    <a:pt x="1360414" y="1038571"/>
                  </a:lnTo>
                  <a:lnTo>
                    <a:pt x="1359349" y="1044429"/>
                  </a:lnTo>
                  <a:lnTo>
                    <a:pt x="1358284" y="1048156"/>
                  </a:lnTo>
                  <a:lnTo>
                    <a:pt x="1358284" y="1048156"/>
                  </a:lnTo>
                  <a:close/>
                  <a:moveTo>
                    <a:pt x="1358284" y="362322"/>
                  </a:moveTo>
                  <a:lnTo>
                    <a:pt x="1358284" y="352205"/>
                  </a:lnTo>
                  <a:cubicBezTo>
                    <a:pt x="1359349" y="355400"/>
                    <a:pt x="1360414" y="359127"/>
                    <a:pt x="1358284" y="362322"/>
                  </a:cubicBezTo>
                  <a:close/>
                  <a:moveTo>
                    <a:pt x="1358284" y="114719"/>
                  </a:moveTo>
                  <a:lnTo>
                    <a:pt x="1358284" y="131758"/>
                  </a:lnTo>
                  <a:cubicBezTo>
                    <a:pt x="1357219" y="130693"/>
                    <a:pt x="1356154" y="130693"/>
                    <a:pt x="1356154" y="130693"/>
                  </a:cubicBezTo>
                  <a:lnTo>
                    <a:pt x="1356154" y="130693"/>
                  </a:lnTo>
                  <a:lnTo>
                    <a:pt x="1354024" y="130693"/>
                  </a:lnTo>
                  <a:cubicBezTo>
                    <a:pt x="1359881" y="150928"/>
                    <a:pt x="1354024" y="175954"/>
                    <a:pt x="1358284" y="199383"/>
                  </a:cubicBezTo>
                  <a:lnTo>
                    <a:pt x="1358284" y="232929"/>
                  </a:lnTo>
                  <a:cubicBezTo>
                    <a:pt x="1352427" y="228670"/>
                    <a:pt x="1348167" y="223877"/>
                    <a:pt x="1346037" y="218552"/>
                  </a:cubicBezTo>
                  <a:cubicBezTo>
                    <a:pt x="1344972" y="218552"/>
                    <a:pt x="1344972" y="218552"/>
                    <a:pt x="1343907" y="218552"/>
                  </a:cubicBezTo>
                  <a:lnTo>
                    <a:pt x="1343907" y="109927"/>
                  </a:lnTo>
                  <a:cubicBezTo>
                    <a:pt x="1347102" y="110992"/>
                    <a:pt x="1352959" y="112057"/>
                    <a:pt x="1352959" y="112057"/>
                  </a:cubicBezTo>
                  <a:cubicBezTo>
                    <a:pt x="1355089" y="113654"/>
                    <a:pt x="1356154" y="113654"/>
                    <a:pt x="1358284" y="114719"/>
                  </a:cubicBezTo>
                  <a:lnTo>
                    <a:pt x="1358284" y="114719"/>
                  </a:lnTo>
                  <a:close/>
                  <a:moveTo>
                    <a:pt x="1358284" y="305879"/>
                  </a:moveTo>
                  <a:lnTo>
                    <a:pt x="1358284" y="336231"/>
                  </a:lnTo>
                  <a:cubicBezTo>
                    <a:pt x="1354024" y="335166"/>
                    <a:pt x="1349232" y="333036"/>
                    <a:pt x="1344972" y="333036"/>
                  </a:cubicBezTo>
                  <a:cubicBezTo>
                    <a:pt x="1344972" y="333036"/>
                    <a:pt x="1344972" y="333036"/>
                    <a:pt x="1343907" y="333036"/>
                  </a:cubicBezTo>
                  <a:lnTo>
                    <a:pt x="1343907" y="304814"/>
                  </a:lnTo>
                  <a:cubicBezTo>
                    <a:pt x="1347102" y="302684"/>
                    <a:pt x="1351894" y="301619"/>
                    <a:pt x="1354024" y="302684"/>
                  </a:cubicBezTo>
                  <a:cubicBezTo>
                    <a:pt x="1353491" y="302684"/>
                    <a:pt x="1355089" y="303749"/>
                    <a:pt x="1358284" y="305879"/>
                  </a:cubicBezTo>
                  <a:lnTo>
                    <a:pt x="1358284" y="305879"/>
                  </a:lnTo>
                  <a:close/>
                  <a:moveTo>
                    <a:pt x="1358284" y="352205"/>
                  </a:moveTo>
                  <a:lnTo>
                    <a:pt x="1358284" y="362322"/>
                  </a:lnTo>
                  <a:cubicBezTo>
                    <a:pt x="1357219" y="363387"/>
                    <a:pt x="1356154" y="364452"/>
                    <a:pt x="1354024" y="365517"/>
                  </a:cubicBezTo>
                  <a:cubicBezTo>
                    <a:pt x="1354024" y="365517"/>
                    <a:pt x="1346037" y="366582"/>
                    <a:pt x="1343907" y="371374"/>
                  </a:cubicBezTo>
                  <a:lnTo>
                    <a:pt x="1343907" y="347945"/>
                  </a:lnTo>
                  <a:cubicBezTo>
                    <a:pt x="1346037" y="349010"/>
                    <a:pt x="1350829" y="350075"/>
                    <a:pt x="1356154" y="350075"/>
                  </a:cubicBezTo>
                  <a:cubicBezTo>
                    <a:pt x="1356154" y="350075"/>
                    <a:pt x="1357219" y="351140"/>
                    <a:pt x="1358284" y="352205"/>
                  </a:cubicBezTo>
                  <a:lnTo>
                    <a:pt x="1358284" y="352205"/>
                  </a:lnTo>
                  <a:close/>
                  <a:moveTo>
                    <a:pt x="1358284" y="436869"/>
                  </a:moveTo>
                  <a:lnTo>
                    <a:pt x="1358284" y="478403"/>
                  </a:lnTo>
                  <a:cubicBezTo>
                    <a:pt x="1357219" y="477338"/>
                    <a:pt x="1356154" y="476273"/>
                    <a:pt x="1355089" y="475208"/>
                  </a:cubicBezTo>
                  <a:cubicBezTo>
                    <a:pt x="1355089" y="475208"/>
                    <a:pt x="1349232" y="472013"/>
                    <a:pt x="1343907" y="470948"/>
                  </a:cubicBezTo>
                  <a:lnTo>
                    <a:pt x="1343907" y="440597"/>
                  </a:lnTo>
                  <a:cubicBezTo>
                    <a:pt x="1348167" y="438999"/>
                    <a:pt x="1353491" y="437934"/>
                    <a:pt x="1358284" y="436869"/>
                  </a:cubicBezTo>
                  <a:lnTo>
                    <a:pt x="1358284" y="436869"/>
                  </a:lnTo>
                  <a:close/>
                  <a:moveTo>
                    <a:pt x="1358284" y="599808"/>
                  </a:moveTo>
                  <a:lnTo>
                    <a:pt x="1358284" y="613120"/>
                  </a:lnTo>
                  <a:lnTo>
                    <a:pt x="1357219" y="612055"/>
                  </a:lnTo>
                  <a:cubicBezTo>
                    <a:pt x="1355089" y="623237"/>
                    <a:pt x="1348167" y="633354"/>
                    <a:pt x="1343907" y="645601"/>
                  </a:cubicBezTo>
                  <a:lnTo>
                    <a:pt x="1343907" y="619510"/>
                  </a:lnTo>
                  <a:cubicBezTo>
                    <a:pt x="1347102" y="611523"/>
                    <a:pt x="1348167" y="602470"/>
                    <a:pt x="1343907" y="593418"/>
                  </a:cubicBezTo>
                  <a:lnTo>
                    <a:pt x="1343907" y="577444"/>
                  </a:lnTo>
                  <a:cubicBezTo>
                    <a:pt x="1351894" y="585431"/>
                    <a:pt x="1355089" y="591821"/>
                    <a:pt x="1357219" y="598743"/>
                  </a:cubicBezTo>
                  <a:cubicBezTo>
                    <a:pt x="1357219" y="599808"/>
                    <a:pt x="1357219" y="599808"/>
                    <a:pt x="1358284" y="599808"/>
                  </a:cubicBezTo>
                  <a:lnTo>
                    <a:pt x="1358284" y="599808"/>
                  </a:lnTo>
                  <a:close/>
                  <a:moveTo>
                    <a:pt x="1358284" y="676485"/>
                  </a:moveTo>
                  <a:lnTo>
                    <a:pt x="1358284" y="713759"/>
                  </a:lnTo>
                  <a:cubicBezTo>
                    <a:pt x="1355089" y="706836"/>
                    <a:pt x="1352427" y="701512"/>
                    <a:pt x="1352427" y="695654"/>
                  </a:cubicBezTo>
                  <a:cubicBezTo>
                    <a:pt x="1349232" y="692460"/>
                    <a:pt x="1345504" y="688732"/>
                    <a:pt x="1343374" y="685537"/>
                  </a:cubicBezTo>
                  <a:lnTo>
                    <a:pt x="1343374" y="669563"/>
                  </a:lnTo>
                  <a:cubicBezTo>
                    <a:pt x="1345504" y="673823"/>
                    <a:pt x="1349232" y="678615"/>
                    <a:pt x="1354556" y="684472"/>
                  </a:cubicBezTo>
                  <a:cubicBezTo>
                    <a:pt x="1356154" y="681810"/>
                    <a:pt x="1357219" y="678615"/>
                    <a:pt x="1358284" y="676485"/>
                  </a:cubicBezTo>
                  <a:lnTo>
                    <a:pt x="1358284" y="676485"/>
                  </a:lnTo>
                  <a:close/>
                  <a:moveTo>
                    <a:pt x="1358284" y="789903"/>
                  </a:moveTo>
                  <a:lnTo>
                    <a:pt x="1358284" y="831437"/>
                  </a:lnTo>
                  <a:lnTo>
                    <a:pt x="1357219" y="831437"/>
                  </a:lnTo>
                  <a:lnTo>
                    <a:pt x="1352959" y="833567"/>
                  </a:lnTo>
                  <a:lnTo>
                    <a:pt x="1348699" y="834632"/>
                  </a:lnTo>
                  <a:lnTo>
                    <a:pt x="1344439" y="834632"/>
                  </a:lnTo>
                  <a:lnTo>
                    <a:pt x="1344439" y="813332"/>
                  </a:lnTo>
                  <a:cubicBezTo>
                    <a:pt x="1345504" y="813332"/>
                    <a:pt x="1346569" y="813332"/>
                    <a:pt x="1346569" y="813332"/>
                  </a:cubicBezTo>
                  <a:lnTo>
                    <a:pt x="1347634" y="811203"/>
                  </a:lnTo>
                  <a:lnTo>
                    <a:pt x="1349764" y="809073"/>
                  </a:lnTo>
                  <a:lnTo>
                    <a:pt x="1348699" y="802150"/>
                  </a:lnTo>
                  <a:lnTo>
                    <a:pt x="1348699" y="800020"/>
                  </a:lnTo>
                  <a:lnTo>
                    <a:pt x="1347634" y="796825"/>
                  </a:lnTo>
                  <a:lnTo>
                    <a:pt x="1347634" y="786708"/>
                  </a:lnTo>
                  <a:lnTo>
                    <a:pt x="1345504" y="784579"/>
                  </a:lnTo>
                  <a:lnTo>
                    <a:pt x="1344439" y="781384"/>
                  </a:lnTo>
                  <a:lnTo>
                    <a:pt x="1344439" y="781384"/>
                  </a:lnTo>
                  <a:lnTo>
                    <a:pt x="1344439" y="760084"/>
                  </a:lnTo>
                  <a:lnTo>
                    <a:pt x="1346569" y="761149"/>
                  </a:lnTo>
                  <a:lnTo>
                    <a:pt x="1347634" y="767007"/>
                  </a:lnTo>
                  <a:lnTo>
                    <a:pt x="1349764" y="770202"/>
                  </a:lnTo>
                  <a:lnTo>
                    <a:pt x="1350829" y="774461"/>
                  </a:lnTo>
                  <a:lnTo>
                    <a:pt x="1352959" y="778721"/>
                  </a:lnTo>
                  <a:lnTo>
                    <a:pt x="1354024" y="781916"/>
                  </a:lnTo>
                  <a:lnTo>
                    <a:pt x="1356154" y="785111"/>
                  </a:lnTo>
                  <a:lnTo>
                    <a:pt x="1358284" y="789903"/>
                  </a:lnTo>
                  <a:lnTo>
                    <a:pt x="1358284" y="789903"/>
                  </a:lnTo>
                  <a:close/>
                  <a:moveTo>
                    <a:pt x="1358284" y="907049"/>
                  </a:moveTo>
                  <a:lnTo>
                    <a:pt x="1358284" y="919296"/>
                  </a:lnTo>
                  <a:cubicBezTo>
                    <a:pt x="1356154" y="915036"/>
                    <a:pt x="1351361" y="912374"/>
                    <a:pt x="1343907" y="911309"/>
                  </a:cubicBezTo>
                  <a:lnTo>
                    <a:pt x="1343907" y="905451"/>
                  </a:lnTo>
                  <a:cubicBezTo>
                    <a:pt x="1348167" y="905451"/>
                    <a:pt x="1351894" y="905451"/>
                    <a:pt x="1354024" y="906516"/>
                  </a:cubicBezTo>
                  <a:cubicBezTo>
                    <a:pt x="1356154" y="907049"/>
                    <a:pt x="1357219" y="907049"/>
                    <a:pt x="1358284" y="907049"/>
                  </a:cubicBezTo>
                  <a:lnTo>
                    <a:pt x="1358284" y="907049"/>
                  </a:lnTo>
                  <a:close/>
                  <a:moveTo>
                    <a:pt x="1358284" y="956569"/>
                  </a:moveTo>
                  <a:lnTo>
                    <a:pt x="1358284" y="963492"/>
                  </a:lnTo>
                  <a:cubicBezTo>
                    <a:pt x="1352427" y="963492"/>
                    <a:pt x="1348167" y="962427"/>
                    <a:pt x="1344972" y="961362"/>
                  </a:cubicBezTo>
                  <a:cubicBezTo>
                    <a:pt x="1344972" y="961362"/>
                    <a:pt x="1344972" y="961362"/>
                    <a:pt x="1343907" y="961362"/>
                  </a:cubicBezTo>
                  <a:lnTo>
                    <a:pt x="1343907" y="951245"/>
                  </a:lnTo>
                  <a:cubicBezTo>
                    <a:pt x="1346037" y="955504"/>
                    <a:pt x="1349232" y="956569"/>
                    <a:pt x="1358284" y="956569"/>
                  </a:cubicBezTo>
                  <a:lnTo>
                    <a:pt x="1358284" y="956569"/>
                  </a:lnTo>
                  <a:close/>
                  <a:moveTo>
                    <a:pt x="1358284" y="1026324"/>
                  </a:moveTo>
                  <a:lnTo>
                    <a:pt x="1358284" y="1047624"/>
                  </a:lnTo>
                  <a:lnTo>
                    <a:pt x="1358284" y="1047624"/>
                  </a:lnTo>
                  <a:lnTo>
                    <a:pt x="1356154" y="1051883"/>
                  </a:lnTo>
                  <a:lnTo>
                    <a:pt x="1355089" y="1058806"/>
                  </a:lnTo>
                  <a:lnTo>
                    <a:pt x="1354024" y="1065728"/>
                  </a:lnTo>
                  <a:lnTo>
                    <a:pt x="1351894" y="1075845"/>
                  </a:lnTo>
                  <a:lnTo>
                    <a:pt x="1349232" y="1084897"/>
                  </a:lnTo>
                  <a:lnTo>
                    <a:pt x="1346037" y="1090754"/>
                  </a:lnTo>
                  <a:lnTo>
                    <a:pt x="1343907" y="1095014"/>
                  </a:lnTo>
                  <a:lnTo>
                    <a:pt x="1343907" y="1018337"/>
                  </a:lnTo>
                  <a:lnTo>
                    <a:pt x="1346037" y="1017272"/>
                  </a:lnTo>
                  <a:lnTo>
                    <a:pt x="1351894" y="1016207"/>
                  </a:lnTo>
                  <a:lnTo>
                    <a:pt x="1355089" y="1020467"/>
                  </a:lnTo>
                  <a:lnTo>
                    <a:pt x="1358284" y="1026324"/>
                  </a:lnTo>
                  <a:lnTo>
                    <a:pt x="1358284" y="1026324"/>
                  </a:lnTo>
                  <a:lnTo>
                    <a:pt x="1358284" y="1026324"/>
                  </a:lnTo>
                  <a:close/>
                  <a:moveTo>
                    <a:pt x="1358284" y="1157314"/>
                  </a:moveTo>
                  <a:lnTo>
                    <a:pt x="1358284" y="1176484"/>
                  </a:lnTo>
                  <a:cubicBezTo>
                    <a:pt x="1357219" y="1178614"/>
                    <a:pt x="1356154" y="1180743"/>
                    <a:pt x="1356154" y="1183406"/>
                  </a:cubicBezTo>
                  <a:cubicBezTo>
                    <a:pt x="1356154" y="1183406"/>
                    <a:pt x="1357219" y="1182341"/>
                    <a:pt x="1358284" y="1182341"/>
                  </a:cubicBezTo>
                  <a:lnTo>
                    <a:pt x="1358284" y="1193523"/>
                  </a:lnTo>
                  <a:cubicBezTo>
                    <a:pt x="1356154" y="1194588"/>
                    <a:pt x="1352427" y="1194588"/>
                    <a:pt x="1350297" y="1195653"/>
                  </a:cubicBezTo>
                  <a:cubicBezTo>
                    <a:pt x="1348167" y="1196718"/>
                    <a:pt x="1346037" y="1197783"/>
                    <a:pt x="1343374" y="1199913"/>
                  </a:cubicBezTo>
                  <a:lnTo>
                    <a:pt x="1343374" y="1187666"/>
                  </a:lnTo>
                  <a:cubicBezTo>
                    <a:pt x="1344439" y="1187666"/>
                    <a:pt x="1344439" y="1186601"/>
                    <a:pt x="1345504" y="1186601"/>
                  </a:cubicBezTo>
                  <a:cubicBezTo>
                    <a:pt x="1348167" y="1172756"/>
                    <a:pt x="1352427" y="1162639"/>
                    <a:pt x="1358284" y="1157314"/>
                  </a:cubicBezTo>
                  <a:lnTo>
                    <a:pt x="1358284" y="1157314"/>
                  </a:lnTo>
                  <a:close/>
                  <a:moveTo>
                    <a:pt x="1358284" y="1221212"/>
                  </a:moveTo>
                  <a:lnTo>
                    <a:pt x="1358284" y="1231329"/>
                  </a:lnTo>
                  <a:cubicBezTo>
                    <a:pt x="1354024" y="1231329"/>
                    <a:pt x="1348167" y="1231329"/>
                    <a:pt x="1343907" y="1230264"/>
                  </a:cubicBezTo>
                  <a:lnTo>
                    <a:pt x="1343907" y="1219082"/>
                  </a:lnTo>
                  <a:cubicBezTo>
                    <a:pt x="1348167" y="1220147"/>
                    <a:pt x="1352427" y="1220147"/>
                    <a:pt x="1358284" y="1221212"/>
                  </a:cubicBezTo>
                  <a:lnTo>
                    <a:pt x="1358284" y="1221212"/>
                  </a:lnTo>
                  <a:close/>
                  <a:moveTo>
                    <a:pt x="1358284" y="1255291"/>
                  </a:moveTo>
                  <a:lnTo>
                    <a:pt x="1358284" y="1268603"/>
                  </a:lnTo>
                  <a:cubicBezTo>
                    <a:pt x="1357219" y="1269668"/>
                    <a:pt x="1357219" y="1270733"/>
                    <a:pt x="1357219" y="1270733"/>
                  </a:cubicBezTo>
                  <a:cubicBezTo>
                    <a:pt x="1352959" y="1279785"/>
                    <a:pt x="1348167" y="1285642"/>
                    <a:pt x="1343907" y="1290967"/>
                  </a:cubicBezTo>
                  <a:lnTo>
                    <a:pt x="1343907" y="1274992"/>
                  </a:lnTo>
                  <a:cubicBezTo>
                    <a:pt x="1344972" y="1273927"/>
                    <a:pt x="1346037" y="1271798"/>
                    <a:pt x="1346037" y="1270733"/>
                  </a:cubicBezTo>
                  <a:lnTo>
                    <a:pt x="1346037" y="1270733"/>
                  </a:lnTo>
                  <a:lnTo>
                    <a:pt x="1347102" y="1269668"/>
                  </a:lnTo>
                  <a:cubicBezTo>
                    <a:pt x="1346037" y="1269668"/>
                    <a:pt x="1344972" y="1269668"/>
                    <a:pt x="1343907" y="1269668"/>
                  </a:cubicBezTo>
                  <a:lnTo>
                    <a:pt x="1343907" y="1259550"/>
                  </a:lnTo>
                  <a:cubicBezTo>
                    <a:pt x="1348167" y="1258486"/>
                    <a:pt x="1353491" y="1257421"/>
                    <a:pt x="1358284" y="1255291"/>
                  </a:cubicBezTo>
                  <a:lnTo>
                    <a:pt x="1358284" y="1255291"/>
                  </a:lnTo>
                  <a:close/>
                  <a:moveTo>
                    <a:pt x="1358284" y="1391073"/>
                  </a:moveTo>
                  <a:lnTo>
                    <a:pt x="1358284" y="1419294"/>
                  </a:lnTo>
                  <a:lnTo>
                    <a:pt x="1343907" y="1403320"/>
                  </a:lnTo>
                  <a:lnTo>
                    <a:pt x="1358284" y="1391073"/>
                  </a:lnTo>
                  <a:lnTo>
                    <a:pt x="1358284" y="1391073"/>
                  </a:lnTo>
                  <a:close/>
                  <a:moveTo>
                    <a:pt x="1358284" y="1468815"/>
                  </a:moveTo>
                  <a:lnTo>
                    <a:pt x="1358284" y="1498101"/>
                  </a:lnTo>
                  <a:cubicBezTo>
                    <a:pt x="1352427" y="1497036"/>
                    <a:pt x="1348167" y="1493842"/>
                    <a:pt x="1343907" y="1490114"/>
                  </a:cubicBezTo>
                  <a:lnTo>
                    <a:pt x="1343907" y="1452308"/>
                  </a:lnTo>
                  <a:lnTo>
                    <a:pt x="1355089" y="1465620"/>
                  </a:lnTo>
                  <a:cubicBezTo>
                    <a:pt x="1356154" y="1466685"/>
                    <a:pt x="1357219" y="1467750"/>
                    <a:pt x="1358284" y="1468815"/>
                  </a:cubicBezTo>
                  <a:lnTo>
                    <a:pt x="1358284" y="1468815"/>
                  </a:lnTo>
                  <a:close/>
                  <a:moveTo>
                    <a:pt x="1358284" y="1614182"/>
                  </a:moveTo>
                  <a:lnTo>
                    <a:pt x="1358284" y="1632286"/>
                  </a:lnTo>
                  <a:cubicBezTo>
                    <a:pt x="1354024" y="1635481"/>
                    <a:pt x="1349232" y="1639209"/>
                    <a:pt x="1343907" y="1643468"/>
                  </a:cubicBezTo>
                  <a:lnTo>
                    <a:pt x="1343907" y="1623234"/>
                  </a:lnTo>
                  <a:cubicBezTo>
                    <a:pt x="1348167" y="1620039"/>
                    <a:pt x="1353491" y="1616312"/>
                    <a:pt x="1358284" y="1614182"/>
                  </a:cubicBezTo>
                  <a:lnTo>
                    <a:pt x="1358284" y="1614182"/>
                  </a:lnTo>
                  <a:close/>
                  <a:moveTo>
                    <a:pt x="1358284" y="1652521"/>
                  </a:moveTo>
                  <a:lnTo>
                    <a:pt x="1358284" y="1674885"/>
                  </a:lnTo>
                  <a:cubicBezTo>
                    <a:pt x="1354024" y="1671690"/>
                    <a:pt x="1348167" y="1669027"/>
                    <a:pt x="1343907" y="1666897"/>
                  </a:cubicBezTo>
                  <a:lnTo>
                    <a:pt x="1343907" y="1645598"/>
                  </a:lnTo>
                  <a:cubicBezTo>
                    <a:pt x="1348167" y="1648261"/>
                    <a:pt x="1353491" y="1650391"/>
                    <a:pt x="1358284" y="1652521"/>
                  </a:cubicBezTo>
                  <a:lnTo>
                    <a:pt x="1358284" y="1652521"/>
                  </a:lnTo>
                  <a:close/>
                  <a:moveTo>
                    <a:pt x="1358284" y="1716418"/>
                  </a:moveTo>
                  <a:lnTo>
                    <a:pt x="1358284" y="1733457"/>
                  </a:lnTo>
                  <a:cubicBezTo>
                    <a:pt x="1355089" y="1734522"/>
                    <a:pt x="1352427" y="1734522"/>
                    <a:pt x="1349232" y="1734522"/>
                  </a:cubicBezTo>
                  <a:cubicBezTo>
                    <a:pt x="1348167" y="1736652"/>
                    <a:pt x="1346037" y="1737717"/>
                    <a:pt x="1343374" y="1740380"/>
                  </a:cubicBezTo>
                  <a:lnTo>
                    <a:pt x="1343374" y="1718016"/>
                  </a:lnTo>
                  <a:cubicBezTo>
                    <a:pt x="1348167" y="1718016"/>
                    <a:pt x="1352427" y="1718016"/>
                    <a:pt x="1358284" y="1716418"/>
                  </a:cubicBezTo>
                  <a:close/>
                  <a:moveTo>
                    <a:pt x="1343374" y="109927"/>
                  </a:moveTo>
                  <a:lnTo>
                    <a:pt x="1343374" y="218020"/>
                  </a:lnTo>
                  <a:cubicBezTo>
                    <a:pt x="1341244" y="216955"/>
                    <a:pt x="1337517" y="216955"/>
                    <a:pt x="1335387" y="215890"/>
                  </a:cubicBezTo>
                  <a:lnTo>
                    <a:pt x="1335387" y="199916"/>
                  </a:lnTo>
                  <a:cubicBezTo>
                    <a:pt x="1336452" y="199916"/>
                    <a:pt x="1337517" y="200981"/>
                    <a:pt x="1338582" y="200981"/>
                  </a:cubicBezTo>
                  <a:cubicBezTo>
                    <a:pt x="1332725" y="180746"/>
                    <a:pt x="1341777" y="155720"/>
                    <a:pt x="1335387" y="134421"/>
                  </a:cubicBezTo>
                  <a:lnTo>
                    <a:pt x="1335387" y="101939"/>
                  </a:lnTo>
                  <a:cubicBezTo>
                    <a:pt x="1339115" y="104602"/>
                    <a:pt x="1341244" y="107797"/>
                    <a:pt x="1343374" y="109927"/>
                  </a:cubicBezTo>
                  <a:lnTo>
                    <a:pt x="1343374" y="109927"/>
                  </a:lnTo>
                  <a:lnTo>
                    <a:pt x="1343374" y="109927"/>
                  </a:lnTo>
                  <a:close/>
                  <a:moveTo>
                    <a:pt x="1343374" y="304814"/>
                  </a:moveTo>
                  <a:lnTo>
                    <a:pt x="1343374" y="333036"/>
                  </a:lnTo>
                  <a:cubicBezTo>
                    <a:pt x="1341244" y="333036"/>
                    <a:pt x="1335387" y="330906"/>
                    <a:pt x="1336452" y="322919"/>
                  </a:cubicBezTo>
                  <a:cubicBezTo>
                    <a:pt x="1336452" y="322919"/>
                    <a:pt x="1339647" y="312801"/>
                    <a:pt x="1338582" y="306944"/>
                  </a:cubicBezTo>
                  <a:cubicBezTo>
                    <a:pt x="1339115" y="306944"/>
                    <a:pt x="1341244" y="305879"/>
                    <a:pt x="1343374" y="304814"/>
                  </a:cubicBezTo>
                  <a:lnTo>
                    <a:pt x="1343374" y="304814"/>
                  </a:lnTo>
                  <a:close/>
                  <a:moveTo>
                    <a:pt x="1343374" y="347413"/>
                  </a:moveTo>
                  <a:lnTo>
                    <a:pt x="1343374" y="371374"/>
                  </a:lnTo>
                  <a:lnTo>
                    <a:pt x="1343374" y="371374"/>
                  </a:lnTo>
                  <a:cubicBezTo>
                    <a:pt x="1343374" y="371374"/>
                    <a:pt x="1342309" y="363387"/>
                    <a:pt x="1339115" y="364452"/>
                  </a:cubicBezTo>
                  <a:cubicBezTo>
                    <a:pt x="1339115" y="364452"/>
                    <a:pt x="1338049" y="364452"/>
                    <a:pt x="1335920" y="364452"/>
                  </a:cubicBezTo>
                  <a:lnTo>
                    <a:pt x="1335920" y="343153"/>
                  </a:lnTo>
                  <a:cubicBezTo>
                    <a:pt x="1338049" y="344218"/>
                    <a:pt x="1339115" y="345283"/>
                    <a:pt x="1341777" y="347413"/>
                  </a:cubicBezTo>
                  <a:cubicBezTo>
                    <a:pt x="1341244" y="347413"/>
                    <a:pt x="1342309" y="347413"/>
                    <a:pt x="1343374" y="347413"/>
                  </a:cubicBezTo>
                  <a:lnTo>
                    <a:pt x="1343374" y="347413"/>
                  </a:lnTo>
                  <a:close/>
                  <a:moveTo>
                    <a:pt x="1343374" y="440064"/>
                  </a:moveTo>
                  <a:lnTo>
                    <a:pt x="1343374" y="470415"/>
                  </a:lnTo>
                  <a:cubicBezTo>
                    <a:pt x="1341244" y="470415"/>
                    <a:pt x="1339115" y="470415"/>
                    <a:pt x="1335387" y="471480"/>
                  </a:cubicBezTo>
                  <a:lnTo>
                    <a:pt x="1335387" y="441129"/>
                  </a:lnTo>
                  <a:cubicBezTo>
                    <a:pt x="1338049" y="441129"/>
                    <a:pt x="1341244" y="440064"/>
                    <a:pt x="1343374" y="440064"/>
                  </a:cubicBezTo>
                  <a:lnTo>
                    <a:pt x="1343374" y="440064"/>
                  </a:lnTo>
                  <a:close/>
                  <a:moveTo>
                    <a:pt x="1343374" y="578509"/>
                  </a:moveTo>
                  <a:lnTo>
                    <a:pt x="1343374" y="594483"/>
                  </a:lnTo>
                  <a:cubicBezTo>
                    <a:pt x="1342309" y="591288"/>
                    <a:pt x="1339115" y="587561"/>
                    <a:pt x="1335387" y="583301"/>
                  </a:cubicBezTo>
                  <a:lnTo>
                    <a:pt x="1335387" y="571054"/>
                  </a:lnTo>
                  <a:cubicBezTo>
                    <a:pt x="1339115" y="572652"/>
                    <a:pt x="1341244" y="576379"/>
                    <a:pt x="1343374" y="578509"/>
                  </a:cubicBezTo>
                  <a:lnTo>
                    <a:pt x="1343374" y="578509"/>
                  </a:lnTo>
                  <a:close/>
                  <a:moveTo>
                    <a:pt x="1343374" y="620042"/>
                  </a:moveTo>
                  <a:lnTo>
                    <a:pt x="1343374" y="646134"/>
                  </a:lnTo>
                  <a:cubicBezTo>
                    <a:pt x="1342309" y="649329"/>
                    <a:pt x="1341244" y="654121"/>
                    <a:pt x="1340179" y="657316"/>
                  </a:cubicBezTo>
                  <a:cubicBezTo>
                    <a:pt x="1340179" y="660511"/>
                    <a:pt x="1341244" y="665303"/>
                    <a:pt x="1343374" y="669563"/>
                  </a:cubicBezTo>
                  <a:lnTo>
                    <a:pt x="1343374" y="685537"/>
                  </a:lnTo>
                  <a:cubicBezTo>
                    <a:pt x="1340179" y="682342"/>
                    <a:pt x="1337517" y="678615"/>
                    <a:pt x="1335387" y="675420"/>
                  </a:cubicBezTo>
                  <a:lnTo>
                    <a:pt x="1335387" y="634952"/>
                  </a:lnTo>
                  <a:cubicBezTo>
                    <a:pt x="1339115" y="630159"/>
                    <a:pt x="1341244" y="624835"/>
                    <a:pt x="1343374" y="620042"/>
                  </a:cubicBezTo>
                  <a:lnTo>
                    <a:pt x="1343374" y="620042"/>
                  </a:lnTo>
                  <a:close/>
                  <a:moveTo>
                    <a:pt x="1343374" y="759552"/>
                  </a:moveTo>
                  <a:lnTo>
                    <a:pt x="1343374" y="780851"/>
                  </a:lnTo>
                  <a:lnTo>
                    <a:pt x="1340179" y="779786"/>
                  </a:lnTo>
                  <a:lnTo>
                    <a:pt x="1340179" y="777656"/>
                  </a:lnTo>
                  <a:lnTo>
                    <a:pt x="1336985" y="777656"/>
                  </a:lnTo>
                  <a:lnTo>
                    <a:pt x="1335920" y="776591"/>
                  </a:lnTo>
                  <a:lnTo>
                    <a:pt x="1335920" y="776591"/>
                  </a:lnTo>
                  <a:lnTo>
                    <a:pt x="1335920" y="749435"/>
                  </a:lnTo>
                  <a:lnTo>
                    <a:pt x="1340179" y="749435"/>
                  </a:lnTo>
                  <a:lnTo>
                    <a:pt x="1341244" y="750500"/>
                  </a:lnTo>
                  <a:lnTo>
                    <a:pt x="1342309" y="752630"/>
                  </a:lnTo>
                  <a:lnTo>
                    <a:pt x="1343374" y="755825"/>
                  </a:lnTo>
                  <a:lnTo>
                    <a:pt x="1343374" y="757955"/>
                  </a:lnTo>
                  <a:lnTo>
                    <a:pt x="1343374" y="759552"/>
                  </a:lnTo>
                  <a:lnTo>
                    <a:pt x="1343374" y="759552"/>
                  </a:lnTo>
                  <a:close/>
                  <a:moveTo>
                    <a:pt x="1343374" y="813865"/>
                  </a:moveTo>
                  <a:lnTo>
                    <a:pt x="1343374" y="835164"/>
                  </a:lnTo>
                  <a:lnTo>
                    <a:pt x="1342309" y="835164"/>
                  </a:lnTo>
                  <a:lnTo>
                    <a:pt x="1339115" y="833034"/>
                  </a:lnTo>
                  <a:lnTo>
                    <a:pt x="1336985" y="833034"/>
                  </a:lnTo>
                  <a:lnTo>
                    <a:pt x="1335920" y="831969"/>
                  </a:lnTo>
                  <a:lnTo>
                    <a:pt x="1335920" y="811735"/>
                  </a:lnTo>
                  <a:lnTo>
                    <a:pt x="1336985" y="811735"/>
                  </a:lnTo>
                  <a:lnTo>
                    <a:pt x="1340179" y="812800"/>
                  </a:lnTo>
                  <a:lnTo>
                    <a:pt x="1341244" y="813865"/>
                  </a:lnTo>
                  <a:cubicBezTo>
                    <a:pt x="1341244" y="813865"/>
                    <a:pt x="1342309" y="813865"/>
                    <a:pt x="1343374" y="813865"/>
                  </a:cubicBezTo>
                  <a:lnTo>
                    <a:pt x="1343374" y="813865"/>
                  </a:lnTo>
                  <a:close/>
                  <a:moveTo>
                    <a:pt x="1343374" y="905984"/>
                  </a:moveTo>
                  <a:lnTo>
                    <a:pt x="1343374" y="911841"/>
                  </a:lnTo>
                  <a:cubicBezTo>
                    <a:pt x="1341244" y="911841"/>
                    <a:pt x="1339115" y="911841"/>
                    <a:pt x="1335387" y="912906"/>
                  </a:cubicBezTo>
                  <a:lnTo>
                    <a:pt x="1335387" y="905984"/>
                  </a:lnTo>
                  <a:cubicBezTo>
                    <a:pt x="1339115" y="905984"/>
                    <a:pt x="1341244" y="905984"/>
                    <a:pt x="1343374" y="905984"/>
                  </a:cubicBezTo>
                  <a:lnTo>
                    <a:pt x="1343374" y="905984"/>
                  </a:lnTo>
                  <a:close/>
                  <a:moveTo>
                    <a:pt x="1343374" y="951245"/>
                  </a:moveTo>
                  <a:lnTo>
                    <a:pt x="1343374" y="961362"/>
                  </a:lnTo>
                  <a:cubicBezTo>
                    <a:pt x="1341244" y="962427"/>
                    <a:pt x="1337517" y="962427"/>
                    <a:pt x="1335387" y="962427"/>
                  </a:cubicBezTo>
                  <a:lnTo>
                    <a:pt x="1335387" y="955504"/>
                  </a:lnTo>
                  <a:cubicBezTo>
                    <a:pt x="1336452" y="955504"/>
                    <a:pt x="1337517" y="955504"/>
                    <a:pt x="1337517" y="955504"/>
                  </a:cubicBezTo>
                  <a:cubicBezTo>
                    <a:pt x="1336452" y="954440"/>
                    <a:pt x="1336452" y="952310"/>
                    <a:pt x="1335387" y="949647"/>
                  </a:cubicBezTo>
                  <a:lnTo>
                    <a:pt x="1335387" y="917166"/>
                  </a:lnTo>
                  <a:cubicBezTo>
                    <a:pt x="1337517" y="923023"/>
                    <a:pt x="1338582" y="928348"/>
                    <a:pt x="1338582" y="934205"/>
                  </a:cubicBezTo>
                  <a:lnTo>
                    <a:pt x="1338582" y="934205"/>
                  </a:lnTo>
                  <a:cubicBezTo>
                    <a:pt x="1339647" y="940063"/>
                    <a:pt x="1340712" y="944322"/>
                    <a:pt x="1341777" y="947517"/>
                  </a:cubicBezTo>
                  <a:cubicBezTo>
                    <a:pt x="1342309" y="949115"/>
                    <a:pt x="1342309" y="950180"/>
                    <a:pt x="1343374" y="951245"/>
                  </a:cubicBezTo>
                  <a:lnTo>
                    <a:pt x="1343374" y="951245"/>
                  </a:lnTo>
                  <a:lnTo>
                    <a:pt x="1343374" y="951245"/>
                  </a:lnTo>
                  <a:close/>
                  <a:moveTo>
                    <a:pt x="1343374" y="1018870"/>
                  </a:moveTo>
                  <a:lnTo>
                    <a:pt x="1343374" y="1095547"/>
                  </a:lnTo>
                  <a:lnTo>
                    <a:pt x="1341244" y="1101404"/>
                  </a:lnTo>
                  <a:lnTo>
                    <a:pt x="1338049" y="1109391"/>
                  </a:lnTo>
                  <a:lnTo>
                    <a:pt x="1335920" y="1112586"/>
                  </a:lnTo>
                  <a:lnTo>
                    <a:pt x="1335920" y="1067325"/>
                  </a:lnTo>
                  <a:lnTo>
                    <a:pt x="1339115" y="1059338"/>
                  </a:lnTo>
                  <a:lnTo>
                    <a:pt x="1340179" y="1047091"/>
                  </a:lnTo>
                  <a:lnTo>
                    <a:pt x="1341244" y="1040169"/>
                  </a:lnTo>
                  <a:lnTo>
                    <a:pt x="1341244" y="1034312"/>
                  </a:lnTo>
                  <a:lnTo>
                    <a:pt x="1341244" y="1026324"/>
                  </a:lnTo>
                  <a:lnTo>
                    <a:pt x="1342309" y="1019402"/>
                  </a:lnTo>
                  <a:lnTo>
                    <a:pt x="1343374" y="1018870"/>
                  </a:lnTo>
                  <a:lnTo>
                    <a:pt x="1343374" y="1018870"/>
                  </a:lnTo>
                  <a:close/>
                  <a:moveTo>
                    <a:pt x="1343374" y="1187666"/>
                  </a:moveTo>
                  <a:lnTo>
                    <a:pt x="1343374" y="1199913"/>
                  </a:lnTo>
                  <a:cubicBezTo>
                    <a:pt x="1341244" y="1203108"/>
                    <a:pt x="1339115" y="1206835"/>
                    <a:pt x="1335387" y="1211095"/>
                  </a:cubicBezTo>
                  <a:lnTo>
                    <a:pt x="1335387" y="1194055"/>
                  </a:lnTo>
                  <a:cubicBezTo>
                    <a:pt x="1338049" y="1191926"/>
                    <a:pt x="1341244" y="1189796"/>
                    <a:pt x="1343374" y="1187666"/>
                  </a:cubicBezTo>
                  <a:lnTo>
                    <a:pt x="1343374" y="1187666"/>
                  </a:lnTo>
                  <a:close/>
                  <a:moveTo>
                    <a:pt x="1343374" y="1219082"/>
                  </a:moveTo>
                  <a:lnTo>
                    <a:pt x="1343374" y="1230264"/>
                  </a:lnTo>
                  <a:cubicBezTo>
                    <a:pt x="1341244" y="1230264"/>
                    <a:pt x="1339115" y="1230264"/>
                    <a:pt x="1335387" y="1230264"/>
                  </a:cubicBezTo>
                  <a:lnTo>
                    <a:pt x="1335387" y="1219082"/>
                  </a:lnTo>
                  <a:cubicBezTo>
                    <a:pt x="1338049" y="1219082"/>
                    <a:pt x="1341244" y="1219082"/>
                    <a:pt x="1343374" y="1219082"/>
                  </a:cubicBezTo>
                  <a:lnTo>
                    <a:pt x="1343374" y="1219082"/>
                  </a:lnTo>
                  <a:close/>
                  <a:moveTo>
                    <a:pt x="1343374" y="1259550"/>
                  </a:moveTo>
                  <a:lnTo>
                    <a:pt x="1343374" y="1269668"/>
                  </a:lnTo>
                  <a:cubicBezTo>
                    <a:pt x="1341244" y="1269668"/>
                    <a:pt x="1339115" y="1269668"/>
                    <a:pt x="1335387" y="1269668"/>
                  </a:cubicBezTo>
                  <a:lnTo>
                    <a:pt x="1335387" y="1258486"/>
                  </a:lnTo>
                  <a:cubicBezTo>
                    <a:pt x="1339115" y="1259550"/>
                    <a:pt x="1341244" y="1259550"/>
                    <a:pt x="1343374" y="1259550"/>
                  </a:cubicBezTo>
                  <a:lnTo>
                    <a:pt x="1343374" y="1259550"/>
                  </a:lnTo>
                  <a:close/>
                  <a:moveTo>
                    <a:pt x="1343374" y="1275525"/>
                  </a:moveTo>
                  <a:lnTo>
                    <a:pt x="1343374" y="1291499"/>
                  </a:lnTo>
                  <a:cubicBezTo>
                    <a:pt x="1341244" y="1293629"/>
                    <a:pt x="1339115" y="1297357"/>
                    <a:pt x="1335387" y="1298422"/>
                  </a:cubicBezTo>
                  <a:lnTo>
                    <a:pt x="1335387" y="1286174"/>
                  </a:lnTo>
                  <a:cubicBezTo>
                    <a:pt x="1339115" y="1281915"/>
                    <a:pt x="1341244" y="1278720"/>
                    <a:pt x="1343374" y="1275525"/>
                  </a:cubicBezTo>
                  <a:lnTo>
                    <a:pt x="1343374" y="1275525"/>
                  </a:lnTo>
                  <a:close/>
                  <a:moveTo>
                    <a:pt x="1343374" y="1452308"/>
                  </a:moveTo>
                  <a:lnTo>
                    <a:pt x="1343374" y="1490647"/>
                  </a:lnTo>
                  <a:cubicBezTo>
                    <a:pt x="1341244" y="1488517"/>
                    <a:pt x="1339115" y="1486387"/>
                    <a:pt x="1335387" y="1482660"/>
                  </a:cubicBezTo>
                  <a:lnTo>
                    <a:pt x="1335387" y="1443256"/>
                  </a:lnTo>
                  <a:lnTo>
                    <a:pt x="1343374" y="1452308"/>
                  </a:lnTo>
                  <a:lnTo>
                    <a:pt x="1343374" y="1452308"/>
                  </a:lnTo>
                  <a:close/>
                  <a:moveTo>
                    <a:pt x="1343374" y="1623234"/>
                  </a:moveTo>
                  <a:lnTo>
                    <a:pt x="1343374" y="1643468"/>
                  </a:lnTo>
                  <a:cubicBezTo>
                    <a:pt x="1343374" y="1644533"/>
                    <a:pt x="1342309" y="1644533"/>
                    <a:pt x="1341244" y="1645598"/>
                  </a:cubicBezTo>
                  <a:cubicBezTo>
                    <a:pt x="1342309" y="1645598"/>
                    <a:pt x="1343374" y="1645598"/>
                    <a:pt x="1343374" y="1645598"/>
                  </a:cubicBezTo>
                  <a:lnTo>
                    <a:pt x="1343374" y="1666897"/>
                  </a:lnTo>
                  <a:cubicBezTo>
                    <a:pt x="1341244" y="1665833"/>
                    <a:pt x="1339115" y="1664768"/>
                    <a:pt x="1335387" y="1663703"/>
                  </a:cubicBezTo>
                  <a:lnTo>
                    <a:pt x="1335387" y="1630156"/>
                  </a:lnTo>
                  <a:cubicBezTo>
                    <a:pt x="1339115" y="1627494"/>
                    <a:pt x="1341244" y="1625364"/>
                    <a:pt x="1343374" y="1623234"/>
                  </a:cubicBezTo>
                  <a:lnTo>
                    <a:pt x="1343374" y="1623234"/>
                  </a:lnTo>
                  <a:close/>
                  <a:moveTo>
                    <a:pt x="1343374" y="1718016"/>
                  </a:moveTo>
                  <a:lnTo>
                    <a:pt x="1343374" y="1740380"/>
                  </a:lnTo>
                  <a:cubicBezTo>
                    <a:pt x="1342309" y="1740380"/>
                    <a:pt x="1342309" y="1741445"/>
                    <a:pt x="1341244" y="1741445"/>
                  </a:cubicBezTo>
                  <a:cubicBezTo>
                    <a:pt x="1340179" y="1742510"/>
                    <a:pt x="1338049" y="1744640"/>
                    <a:pt x="1335387" y="1745705"/>
                  </a:cubicBezTo>
                  <a:lnTo>
                    <a:pt x="1335387" y="1715353"/>
                  </a:lnTo>
                  <a:cubicBezTo>
                    <a:pt x="1338049" y="1716418"/>
                    <a:pt x="1341244" y="1716418"/>
                    <a:pt x="1343374" y="1718016"/>
                  </a:cubicBezTo>
                  <a:close/>
                  <a:moveTo>
                    <a:pt x="1335920" y="102472"/>
                  </a:moveTo>
                  <a:lnTo>
                    <a:pt x="1335920" y="134953"/>
                  </a:lnTo>
                  <a:cubicBezTo>
                    <a:pt x="1334855" y="130693"/>
                    <a:pt x="1333790" y="126966"/>
                    <a:pt x="1331660" y="122706"/>
                  </a:cubicBezTo>
                  <a:lnTo>
                    <a:pt x="1331660" y="99277"/>
                  </a:lnTo>
                  <a:cubicBezTo>
                    <a:pt x="1332192" y="99809"/>
                    <a:pt x="1334855" y="100874"/>
                    <a:pt x="1335920" y="102472"/>
                  </a:cubicBezTo>
                  <a:lnTo>
                    <a:pt x="1335920" y="102472"/>
                  </a:lnTo>
                  <a:close/>
                  <a:moveTo>
                    <a:pt x="1335920" y="200448"/>
                  </a:moveTo>
                  <a:lnTo>
                    <a:pt x="1335920" y="216423"/>
                  </a:lnTo>
                  <a:cubicBezTo>
                    <a:pt x="1334855" y="216423"/>
                    <a:pt x="1332725" y="215358"/>
                    <a:pt x="1331660" y="215358"/>
                  </a:cubicBezTo>
                  <a:lnTo>
                    <a:pt x="1331660" y="198318"/>
                  </a:lnTo>
                  <a:cubicBezTo>
                    <a:pt x="1332192" y="198851"/>
                    <a:pt x="1334855" y="200448"/>
                    <a:pt x="1335920" y="200448"/>
                  </a:cubicBezTo>
                  <a:lnTo>
                    <a:pt x="1335920" y="200448"/>
                  </a:lnTo>
                  <a:close/>
                  <a:moveTo>
                    <a:pt x="1335920" y="343153"/>
                  </a:moveTo>
                  <a:lnTo>
                    <a:pt x="1335920" y="364452"/>
                  </a:lnTo>
                  <a:cubicBezTo>
                    <a:pt x="1334855" y="365517"/>
                    <a:pt x="1332725" y="365517"/>
                    <a:pt x="1331660" y="365517"/>
                  </a:cubicBezTo>
                  <a:lnTo>
                    <a:pt x="1331660" y="340490"/>
                  </a:lnTo>
                  <a:cubicBezTo>
                    <a:pt x="1332192" y="342088"/>
                    <a:pt x="1334855" y="343153"/>
                    <a:pt x="1335920" y="343153"/>
                  </a:cubicBezTo>
                  <a:lnTo>
                    <a:pt x="1335920" y="343153"/>
                  </a:lnTo>
                  <a:close/>
                  <a:moveTo>
                    <a:pt x="1335920" y="441129"/>
                  </a:moveTo>
                  <a:lnTo>
                    <a:pt x="1335920" y="471480"/>
                  </a:lnTo>
                  <a:lnTo>
                    <a:pt x="1335920" y="471480"/>
                  </a:lnTo>
                  <a:cubicBezTo>
                    <a:pt x="1335920" y="471480"/>
                    <a:pt x="1333790" y="471480"/>
                    <a:pt x="1331660" y="471480"/>
                  </a:cubicBezTo>
                  <a:lnTo>
                    <a:pt x="1331660" y="442194"/>
                  </a:lnTo>
                  <a:cubicBezTo>
                    <a:pt x="1331127" y="442194"/>
                    <a:pt x="1333257" y="442194"/>
                    <a:pt x="1335920" y="441129"/>
                  </a:cubicBezTo>
                  <a:lnTo>
                    <a:pt x="1335920" y="441129"/>
                  </a:lnTo>
                  <a:close/>
                  <a:moveTo>
                    <a:pt x="1335920" y="570522"/>
                  </a:moveTo>
                  <a:lnTo>
                    <a:pt x="1335920" y="582769"/>
                  </a:lnTo>
                  <a:cubicBezTo>
                    <a:pt x="1334855" y="581704"/>
                    <a:pt x="1332725" y="580639"/>
                    <a:pt x="1331660" y="578509"/>
                  </a:cubicBezTo>
                  <a:lnTo>
                    <a:pt x="1331660" y="566262"/>
                  </a:lnTo>
                  <a:cubicBezTo>
                    <a:pt x="1332192" y="568392"/>
                    <a:pt x="1334855" y="569457"/>
                    <a:pt x="1335920" y="570522"/>
                  </a:cubicBezTo>
                  <a:lnTo>
                    <a:pt x="1335920" y="570522"/>
                  </a:lnTo>
                  <a:close/>
                  <a:moveTo>
                    <a:pt x="1335920" y="634952"/>
                  </a:moveTo>
                  <a:lnTo>
                    <a:pt x="1335920" y="675420"/>
                  </a:lnTo>
                  <a:cubicBezTo>
                    <a:pt x="1333790" y="669563"/>
                    <a:pt x="1331660" y="665303"/>
                    <a:pt x="1331660" y="661043"/>
                  </a:cubicBezTo>
                  <a:lnTo>
                    <a:pt x="1331660" y="647731"/>
                  </a:lnTo>
                  <a:cubicBezTo>
                    <a:pt x="1331660" y="647731"/>
                    <a:pt x="1331660" y="647731"/>
                    <a:pt x="1331660" y="648796"/>
                  </a:cubicBezTo>
                  <a:cubicBezTo>
                    <a:pt x="1332192" y="644004"/>
                    <a:pt x="1333257" y="639212"/>
                    <a:pt x="1335920" y="634952"/>
                  </a:cubicBezTo>
                  <a:lnTo>
                    <a:pt x="1335920" y="634952"/>
                  </a:lnTo>
                  <a:close/>
                  <a:moveTo>
                    <a:pt x="1335920" y="749435"/>
                  </a:moveTo>
                  <a:lnTo>
                    <a:pt x="1335920" y="776591"/>
                  </a:lnTo>
                  <a:lnTo>
                    <a:pt x="1331660" y="775526"/>
                  </a:lnTo>
                  <a:lnTo>
                    <a:pt x="1331660" y="774461"/>
                  </a:lnTo>
                  <a:lnTo>
                    <a:pt x="1331660" y="748370"/>
                  </a:lnTo>
                  <a:lnTo>
                    <a:pt x="1331660" y="748370"/>
                  </a:lnTo>
                  <a:lnTo>
                    <a:pt x="1334855" y="749435"/>
                  </a:lnTo>
                  <a:lnTo>
                    <a:pt x="1335920" y="749435"/>
                  </a:lnTo>
                  <a:lnTo>
                    <a:pt x="1335920" y="749435"/>
                  </a:lnTo>
                  <a:close/>
                  <a:moveTo>
                    <a:pt x="1335920" y="811735"/>
                  </a:moveTo>
                  <a:lnTo>
                    <a:pt x="1335920" y="831969"/>
                  </a:lnTo>
                  <a:lnTo>
                    <a:pt x="1333257" y="829307"/>
                  </a:lnTo>
                  <a:lnTo>
                    <a:pt x="1331127" y="826112"/>
                  </a:lnTo>
                  <a:lnTo>
                    <a:pt x="1331127" y="826112"/>
                  </a:lnTo>
                  <a:lnTo>
                    <a:pt x="1331127" y="808008"/>
                  </a:lnTo>
                  <a:lnTo>
                    <a:pt x="1333257" y="809073"/>
                  </a:lnTo>
                  <a:lnTo>
                    <a:pt x="1333257" y="810137"/>
                  </a:lnTo>
                  <a:lnTo>
                    <a:pt x="1335920" y="811735"/>
                  </a:lnTo>
                  <a:lnTo>
                    <a:pt x="1335920" y="811735"/>
                  </a:lnTo>
                  <a:close/>
                  <a:moveTo>
                    <a:pt x="1335920" y="905984"/>
                  </a:moveTo>
                  <a:lnTo>
                    <a:pt x="1335920" y="912906"/>
                  </a:lnTo>
                  <a:cubicBezTo>
                    <a:pt x="1335920" y="912906"/>
                    <a:pt x="1334855" y="912906"/>
                    <a:pt x="1333790" y="912906"/>
                  </a:cubicBezTo>
                  <a:cubicBezTo>
                    <a:pt x="1334855" y="913971"/>
                    <a:pt x="1335920" y="916101"/>
                    <a:pt x="1335920" y="917166"/>
                  </a:cubicBezTo>
                  <a:lnTo>
                    <a:pt x="1335920" y="949647"/>
                  </a:lnTo>
                  <a:lnTo>
                    <a:pt x="1335920" y="949647"/>
                  </a:lnTo>
                  <a:cubicBezTo>
                    <a:pt x="1332725" y="940595"/>
                    <a:pt x="1333790" y="930478"/>
                    <a:pt x="1331660" y="922491"/>
                  </a:cubicBezTo>
                  <a:lnTo>
                    <a:pt x="1331660" y="905451"/>
                  </a:lnTo>
                  <a:cubicBezTo>
                    <a:pt x="1332192" y="905984"/>
                    <a:pt x="1334855" y="905984"/>
                    <a:pt x="1335920" y="905984"/>
                  </a:cubicBezTo>
                  <a:lnTo>
                    <a:pt x="1335920" y="905984"/>
                  </a:lnTo>
                  <a:close/>
                  <a:moveTo>
                    <a:pt x="1335920" y="955504"/>
                  </a:moveTo>
                  <a:lnTo>
                    <a:pt x="1335920" y="962427"/>
                  </a:lnTo>
                  <a:cubicBezTo>
                    <a:pt x="1334855" y="962427"/>
                    <a:pt x="1332725" y="962427"/>
                    <a:pt x="1331660" y="963492"/>
                  </a:cubicBezTo>
                  <a:lnTo>
                    <a:pt x="1331660" y="956569"/>
                  </a:lnTo>
                  <a:cubicBezTo>
                    <a:pt x="1332192" y="955504"/>
                    <a:pt x="1334855" y="955504"/>
                    <a:pt x="1335920" y="955504"/>
                  </a:cubicBezTo>
                  <a:lnTo>
                    <a:pt x="1335920" y="955504"/>
                  </a:lnTo>
                  <a:close/>
                  <a:moveTo>
                    <a:pt x="1335920" y="1067325"/>
                  </a:moveTo>
                  <a:lnTo>
                    <a:pt x="1335920" y="1112586"/>
                  </a:lnTo>
                  <a:lnTo>
                    <a:pt x="1333790" y="1118443"/>
                  </a:lnTo>
                  <a:lnTo>
                    <a:pt x="1331660" y="1122703"/>
                  </a:lnTo>
                  <a:lnTo>
                    <a:pt x="1331660" y="1076377"/>
                  </a:lnTo>
                  <a:lnTo>
                    <a:pt x="1335920" y="1067325"/>
                  </a:lnTo>
                  <a:lnTo>
                    <a:pt x="1335920" y="1067325"/>
                  </a:lnTo>
                  <a:lnTo>
                    <a:pt x="1335920" y="1067325"/>
                  </a:lnTo>
                  <a:close/>
                  <a:moveTo>
                    <a:pt x="1335920" y="1194055"/>
                  </a:moveTo>
                  <a:lnTo>
                    <a:pt x="1335920" y="1211095"/>
                  </a:lnTo>
                  <a:cubicBezTo>
                    <a:pt x="1334855" y="1213225"/>
                    <a:pt x="1333790" y="1216952"/>
                    <a:pt x="1332725" y="1219082"/>
                  </a:cubicBezTo>
                  <a:cubicBezTo>
                    <a:pt x="1333790" y="1219082"/>
                    <a:pt x="1334855" y="1219082"/>
                    <a:pt x="1335920" y="1219082"/>
                  </a:cubicBezTo>
                  <a:lnTo>
                    <a:pt x="1335920" y="1230264"/>
                  </a:lnTo>
                  <a:cubicBezTo>
                    <a:pt x="1334855" y="1230264"/>
                    <a:pt x="1332725" y="1230264"/>
                    <a:pt x="1331660" y="1230264"/>
                  </a:cubicBezTo>
                  <a:lnTo>
                    <a:pt x="1331660" y="1200978"/>
                  </a:lnTo>
                  <a:cubicBezTo>
                    <a:pt x="1332192" y="1198848"/>
                    <a:pt x="1334855" y="1196718"/>
                    <a:pt x="1335920" y="1194055"/>
                  </a:cubicBezTo>
                  <a:lnTo>
                    <a:pt x="1335920" y="1194055"/>
                  </a:lnTo>
                  <a:close/>
                  <a:moveTo>
                    <a:pt x="1335920" y="1258486"/>
                  </a:moveTo>
                  <a:lnTo>
                    <a:pt x="1335920" y="1269668"/>
                  </a:lnTo>
                  <a:cubicBezTo>
                    <a:pt x="1334855" y="1269668"/>
                    <a:pt x="1332725" y="1268603"/>
                    <a:pt x="1331660" y="1268603"/>
                  </a:cubicBezTo>
                  <a:lnTo>
                    <a:pt x="1331660" y="1257421"/>
                  </a:lnTo>
                  <a:cubicBezTo>
                    <a:pt x="1332192" y="1258486"/>
                    <a:pt x="1334855" y="1258486"/>
                    <a:pt x="1335920" y="1258486"/>
                  </a:cubicBezTo>
                  <a:lnTo>
                    <a:pt x="1335920" y="1258486"/>
                  </a:lnTo>
                  <a:close/>
                  <a:moveTo>
                    <a:pt x="1335920" y="1285642"/>
                  </a:moveTo>
                  <a:lnTo>
                    <a:pt x="1335920" y="1297889"/>
                  </a:lnTo>
                  <a:cubicBezTo>
                    <a:pt x="1334855" y="1298954"/>
                    <a:pt x="1332725" y="1300019"/>
                    <a:pt x="1331660" y="1301084"/>
                  </a:cubicBezTo>
                  <a:lnTo>
                    <a:pt x="1331660" y="1289902"/>
                  </a:lnTo>
                  <a:cubicBezTo>
                    <a:pt x="1332192" y="1288837"/>
                    <a:pt x="1334855" y="1286707"/>
                    <a:pt x="1335920" y="1285642"/>
                  </a:cubicBezTo>
                  <a:lnTo>
                    <a:pt x="1335920" y="1285642"/>
                  </a:lnTo>
                  <a:close/>
                  <a:moveTo>
                    <a:pt x="1335920" y="1443256"/>
                  </a:moveTo>
                  <a:lnTo>
                    <a:pt x="1335920" y="1482660"/>
                  </a:lnTo>
                  <a:lnTo>
                    <a:pt x="1335920" y="1482660"/>
                  </a:lnTo>
                  <a:lnTo>
                    <a:pt x="1331660" y="1475737"/>
                  </a:lnTo>
                  <a:lnTo>
                    <a:pt x="1331660" y="1436334"/>
                  </a:lnTo>
                  <a:lnTo>
                    <a:pt x="1335920" y="1443256"/>
                  </a:lnTo>
                  <a:lnTo>
                    <a:pt x="1335920" y="1443256"/>
                  </a:lnTo>
                  <a:close/>
                  <a:moveTo>
                    <a:pt x="1335920" y="1630156"/>
                  </a:moveTo>
                  <a:lnTo>
                    <a:pt x="1335920" y="1663703"/>
                  </a:lnTo>
                  <a:cubicBezTo>
                    <a:pt x="1334855" y="1662638"/>
                    <a:pt x="1332725" y="1662638"/>
                    <a:pt x="1331660" y="1661573"/>
                  </a:cubicBezTo>
                  <a:lnTo>
                    <a:pt x="1331660" y="1635481"/>
                  </a:lnTo>
                  <a:cubicBezTo>
                    <a:pt x="1332192" y="1633351"/>
                    <a:pt x="1334855" y="1632286"/>
                    <a:pt x="1335920" y="1630156"/>
                  </a:cubicBezTo>
                  <a:lnTo>
                    <a:pt x="1335920" y="1630156"/>
                  </a:lnTo>
                  <a:close/>
                  <a:moveTo>
                    <a:pt x="1335920" y="1715353"/>
                  </a:moveTo>
                  <a:lnTo>
                    <a:pt x="1335920" y="1745705"/>
                  </a:lnTo>
                  <a:cubicBezTo>
                    <a:pt x="1334855" y="1746769"/>
                    <a:pt x="1332725" y="1747834"/>
                    <a:pt x="1331660" y="1748899"/>
                  </a:cubicBezTo>
                  <a:lnTo>
                    <a:pt x="1331660" y="1713756"/>
                  </a:lnTo>
                  <a:cubicBezTo>
                    <a:pt x="1332192" y="1714288"/>
                    <a:pt x="1334855" y="1715353"/>
                    <a:pt x="1335920" y="1715353"/>
                  </a:cubicBezTo>
                  <a:lnTo>
                    <a:pt x="1335920" y="1715353"/>
                  </a:lnTo>
                  <a:close/>
                  <a:moveTo>
                    <a:pt x="1331127" y="394803"/>
                  </a:moveTo>
                  <a:lnTo>
                    <a:pt x="1331127" y="383621"/>
                  </a:lnTo>
                  <a:cubicBezTo>
                    <a:pt x="1333257" y="383621"/>
                    <a:pt x="1334322" y="385751"/>
                    <a:pt x="1334322" y="387881"/>
                  </a:cubicBezTo>
                  <a:cubicBezTo>
                    <a:pt x="1334855" y="388414"/>
                    <a:pt x="1333257" y="391608"/>
                    <a:pt x="1331127" y="394803"/>
                  </a:cubicBezTo>
                  <a:close/>
                  <a:moveTo>
                    <a:pt x="1331127" y="98745"/>
                  </a:moveTo>
                  <a:lnTo>
                    <a:pt x="1331127" y="122174"/>
                  </a:lnTo>
                  <a:cubicBezTo>
                    <a:pt x="1327932" y="117914"/>
                    <a:pt x="1322075" y="112057"/>
                    <a:pt x="1315153" y="107264"/>
                  </a:cubicBezTo>
                  <a:lnTo>
                    <a:pt x="1315153" y="89160"/>
                  </a:lnTo>
                  <a:cubicBezTo>
                    <a:pt x="1321010" y="93420"/>
                    <a:pt x="1326867" y="95550"/>
                    <a:pt x="1331127" y="98745"/>
                  </a:cubicBezTo>
                  <a:lnTo>
                    <a:pt x="1331127" y="98745"/>
                  </a:lnTo>
                  <a:close/>
                  <a:moveTo>
                    <a:pt x="1331127" y="197786"/>
                  </a:moveTo>
                  <a:lnTo>
                    <a:pt x="1331127" y="214825"/>
                  </a:lnTo>
                  <a:cubicBezTo>
                    <a:pt x="1325270" y="212695"/>
                    <a:pt x="1319945" y="211630"/>
                    <a:pt x="1315153" y="208968"/>
                  </a:cubicBezTo>
                  <a:lnTo>
                    <a:pt x="1315153" y="191928"/>
                  </a:lnTo>
                  <a:cubicBezTo>
                    <a:pt x="1319945" y="194591"/>
                    <a:pt x="1325803" y="196721"/>
                    <a:pt x="1331127" y="197786"/>
                  </a:cubicBezTo>
                  <a:lnTo>
                    <a:pt x="1331127" y="197786"/>
                  </a:lnTo>
                  <a:close/>
                  <a:moveTo>
                    <a:pt x="1331127" y="341023"/>
                  </a:moveTo>
                  <a:lnTo>
                    <a:pt x="1331127" y="366049"/>
                  </a:lnTo>
                  <a:cubicBezTo>
                    <a:pt x="1325270" y="366049"/>
                    <a:pt x="1321010" y="367114"/>
                    <a:pt x="1319945" y="369244"/>
                  </a:cubicBezTo>
                  <a:cubicBezTo>
                    <a:pt x="1319945" y="369244"/>
                    <a:pt x="1317815" y="368179"/>
                    <a:pt x="1315685" y="367114"/>
                  </a:cubicBezTo>
                  <a:lnTo>
                    <a:pt x="1315685" y="336763"/>
                  </a:lnTo>
                  <a:cubicBezTo>
                    <a:pt x="1318880" y="336231"/>
                    <a:pt x="1323140" y="337295"/>
                    <a:pt x="1331127" y="341023"/>
                  </a:cubicBezTo>
                  <a:lnTo>
                    <a:pt x="1331127" y="341023"/>
                  </a:lnTo>
                  <a:close/>
                  <a:moveTo>
                    <a:pt x="1331127" y="383621"/>
                  </a:moveTo>
                  <a:lnTo>
                    <a:pt x="1331127" y="394803"/>
                  </a:lnTo>
                  <a:cubicBezTo>
                    <a:pt x="1328997" y="396933"/>
                    <a:pt x="1325270" y="399063"/>
                    <a:pt x="1321010" y="400661"/>
                  </a:cubicBezTo>
                  <a:cubicBezTo>
                    <a:pt x="1321010" y="400661"/>
                    <a:pt x="1318880" y="400661"/>
                    <a:pt x="1315153" y="399596"/>
                  </a:cubicBezTo>
                  <a:lnTo>
                    <a:pt x="1315153" y="380426"/>
                  </a:lnTo>
                  <a:cubicBezTo>
                    <a:pt x="1319413" y="382556"/>
                    <a:pt x="1324205" y="382556"/>
                    <a:pt x="1325270" y="381491"/>
                  </a:cubicBezTo>
                  <a:cubicBezTo>
                    <a:pt x="1325803" y="381491"/>
                    <a:pt x="1327932" y="382556"/>
                    <a:pt x="1331127" y="383621"/>
                  </a:cubicBezTo>
                  <a:lnTo>
                    <a:pt x="1331127" y="383621"/>
                  </a:lnTo>
                  <a:close/>
                  <a:moveTo>
                    <a:pt x="1331127" y="442194"/>
                  </a:moveTo>
                  <a:lnTo>
                    <a:pt x="1331127" y="471480"/>
                  </a:lnTo>
                  <a:cubicBezTo>
                    <a:pt x="1326867" y="472545"/>
                    <a:pt x="1319945" y="473610"/>
                    <a:pt x="1315153" y="472545"/>
                  </a:cubicBezTo>
                  <a:lnTo>
                    <a:pt x="1315153" y="437402"/>
                  </a:lnTo>
                  <a:cubicBezTo>
                    <a:pt x="1321010" y="439532"/>
                    <a:pt x="1327400" y="443259"/>
                    <a:pt x="1329530" y="441661"/>
                  </a:cubicBezTo>
                  <a:cubicBezTo>
                    <a:pt x="1330062" y="442194"/>
                    <a:pt x="1330062" y="442194"/>
                    <a:pt x="1331127" y="442194"/>
                  </a:cubicBezTo>
                  <a:lnTo>
                    <a:pt x="1331127" y="442194"/>
                  </a:lnTo>
                  <a:close/>
                  <a:moveTo>
                    <a:pt x="1331127" y="566262"/>
                  </a:moveTo>
                  <a:lnTo>
                    <a:pt x="1331127" y="578509"/>
                  </a:lnTo>
                  <a:cubicBezTo>
                    <a:pt x="1330062" y="578509"/>
                    <a:pt x="1328997" y="577444"/>
                    <a:pt x="1328997" y="576379"/>
                  </a:cubicBezTo>
                  <a:lnTo>
                    <a:pt x="1328997" y="577444"/>
                  </a:lnTo>
                  <a:lnTo>
                    <a:pt x="1327932" y="576379"/>
                  </a:lnTo>
                  <a:cubicBezTo>
                    <a:pt x="1326867" y="588626"/>
                    <a:pt x="1318880" y="601405"/>
                    <a:pt x="1315685" y="615782"/>
                  </a:cubicBezTo>
                  <a:lnTo>
                    <a:pt x="1315685" y="580639"/>
                  </a:lnTo>
                  <a:cubicBezTo>
                    <a:pt x="1316750" y="576379"/>
                    <a:pt x="1317815" y="570522"/>
                    <a:pt x="1315685" y="565729"/>
                  </a:cubicBezTo>
                  <a:lnTo>
                    <a:pt x="1315685" y="547093"/>
                  </a:lnTo>
                  <a:cubicBezTo>
                    <a:pt x="1321543" y="552950"/>
                    <a:pt x="1324738" y="558275"/>
                    <a:pt x="1325803" y="563067"/>
                  </a:cubicBezTo>
                  <a:cubicBezTo>
                    <a:pt x="1327932" y="563599"/>
                    <a:pt x="1330062" y="566262"/>
                    <a:pt x="1331127" y="566262"/>
                  </a:cubicBezTo>
                  <a:lnTo>
                    <a:pt x="1331127" y="566262"/>
                  </a:lnTo>
                  <a:lnTo>
                    <a:pt x="1331127" y="566262"/>
                  </a:lnTo>
                  <a:close/>
                  <a:moveTo>
                    <a:pt x="1331127" y="647199"/>
                  </a:moveTo>
                  <a:lnTo>
                    <a:pt x="1331127" y="660511"/>
                  </a:lnTo>
                  <a:cubicBezTo>
                    <a:pt x="1331127" y="660511"/>
                    <a:pt x="1330062" y="659446"/>
                    <a:pt x="1330062" y="658381"/>
                  </a:cubicBezTo>
                  <a:cubicBezTo>
                    <a:pt x="1324205" y="654121"/>
                    <a:pt x="1319945" y="649329"/>
                    <a:pt x="1315685" y="645069"/>
                  </a:cubicBezTo>
                  <a:lnTo>
                    <a:pt x="1315685" y="626964"/>
                  </a:lnTo>
                  <a:cubicBezTo>
                    <a:pt x="1317815" y="632289"/>
                    <a:pt x="1322075" y="639212"/>
                    <a:pt x="1331127" y="647199"/>
                  </a:cubicBezTo>
                  <a:lnTo>
                    <a:pt x="1331127" y="647199"/>
                  </a:lnTo>
                  <a:close/>
                  <a:moveTo>
                    <a:pt x="1331127" y="748370"/>
                  </a:moveTo>
                  <a:lnTo>
                    <a:pt x="1331127" y="774461"/>
                  </a:lnTo>
                  <a:lnTo>
                    <a:pt x="1330062" y="774461"/>
                  </a:lnTo>
                  <a:lnTo>
                    <a:pt x="1327932" y="774461"/>
                  </a:lnTo>
                  <a:lnTo>
                    <a:pt x="1324738" y="776591"/>
                  </a:lnTo>
                  <a:lnTo>
                    <a:pt x="1322608" y="778721"/>
                  </a:lnTo>
                  <a:lnTo>
                    <a:pt x="1321543" y="779786"/>
                  </a:lnTo>
                  <a:lnTo>
                    <a:pt x="1321543" y="781916"/>
                  </a:lnTo>
                  <a:lnTo>
                    <a:pt x="1319413" y="782981"/>
                  </a:lnTo>
                  <a:lnTo>
                    <a:pt x="1318348" y="786176"/>
                  </a:lnTo>
                  <a:lnTo>
                    <a:pt x="1318348" y="789371"/>
                  </a:lnTo>
                  <a:lnTo>
                    <a:pt x="1321543" y="792566"/>
                  </a:lnTo>
                  <a:lnTo>
                    <a:pt x="1322608" y="794696"/>
                  </a:lnTo>
                  <a:lnTo>
                    <a:pt x="1323673" y="795761"/>
                  </a:lnTo>
                  <a:lnTo>
                    <a:pt x="1324738" y="797891"/>
                  </a:lnTo>
                  <a:lnTo>
                    <a:pt x="1326867" y="798955"/>
                  </a:lnTo>
                  <a:lnTo>
                    <a:pt x="1327932" y="802150"/>
                  </a:lnTo>
                  <a:lnTo>
                    <a:pt x="1330062" y="803215"/>
                  </a:lnTo>
                  <a:lnTo>
                    <a:pt x="1330062" y="806410"/>
                  </a:lnTo>
                  <a:lnTo>
                    <a:pt x="1331127" y="806410"/>
                  </a:lnTo>
                  <a:lnTo>
                    <a:pt x="1331127" y="824515"/>
                  </a:lnTo>
                  <a:lnTo>
                    <a:pt x="1327932" y="823982"/>
                  </a:lnTo>
                  <a:lnTo>
                    <a:pt x="1324738" y="820787"/>
                  </a:lnTo>
                  <a:lnTo>
                    <a:pt x="1321543" y="818657"/>
                  </a:lnTo>
                  <a:lnTo>
                    <a:pt x="1317283" y="816527"/>
                  </a:lnTo>
                  <a:lnTo>
                    <a:pt x="1316218" y="816527"/>
                  </a:lnTo>
                  <a:lnTo>
                    <a:pt x="1316218" y="755825"/>
                  </a:lnTo>
                  <a:lnTo>
                    <a:pt x="1317283" y="754760"/>
                  </a:lnTo>
                  <a:lnTo>
                    <a:pt x="1318348" y="751565"/>
                  </a:lnTo>
                  <a:lnTo>
                    <a:pt x="1320478" y="750500"/>
                  </a:lnTo>
                  <a:lnTo>
                    <a:pt x="1324738" y="750500"/>
                  </a:lnTo>
                  <a:lnTo>
                    <a:pt x="1331127" y="748370"/>
                  </a:lnTo>
                  <a:lnTo>
                    <a:pt x="1331127" y="748370"/>
                  </a:lnTo>
                  <a:close/>
                  <a:moveTo>
                    <a:pt x="1331127" y="905984"/>
                  </a:moveTo>
                  <a:lnTo>
                    <a:pt x="1331127" y="923023"/>
                  </a:lnTo>
                  <a:cubicBezTo>
                    <a:pt x="1328997" y="917166"/>
                    <a:pt x="1325270" y="912906"/>
                    <a:pt x="1315153" y="912906"/>
                  </a:cubicBezTo>
                  <a:lnTo>
                    <a:pt x="1315153" y="905984"/>
                  </a:lnTo>
                  <a:cubicBezTo>
                    <a:pt x="1319413" y="905984"/>
                    <a:pt x="1323140" y="905984"/>
                    <a:pt x="1325270" y="907049"/>
                  </a:cubicBezTo>
                  <a:cubicBezTo>
                    <a:pt x="1327932" y="907049"/>
                    <a:pt x="1328997" y="907049"/>
                    <a:pt x="1331127" y="905984"/>
                  </a:cubicBezTo>
                  <a:lnTo>
                    <a:pt x="1331127" y="905984"/>
                  </a:lnTo>
                  <a:close/>
                  <a:moveTo>
                    <a:pt x="1331127" y="956569"/>
                  </a:moveTo>
                  <a:lnTo>
                    <a:pt x="1331127" y="963492"/>
                  </a:lnTo>
                  <a:cubicBezTo>
                    <a:pt x="1324205" y="963492"/>
                    <a:pt x="1319945" y="962427"/>
                    <a:pt x="1316750" y="961362"/>
                  </a:cubicBezTo>
                  <a:lnTo>
                    <a:pt x="1315685" y="961362"/>
                  </a:lnTo>
                  <a:lnTo>
                    <a:pt x="1315685" y="952310"/>
                  </a:lnTo>
                  <a:cubicBezTo>
                    <a:pt x="1318880" y="955504"/>
                    <a:pt x="1322075" y="956569"/>
                    <a:pt x="1331127" y="956569"/>
                  </a:cubicBezTo>
                  <a:lnTo>
                    <a:pt x="1331127" y="956569"/>
                  </a:lnTo>
                  <a:close/>
                  <a:moveTo>
                    <a:pt x="1331127" y="1075845"/>
                  </a:moveTo>
                  <a:lnTo>
                    <a:pt x="1331127" y="1122171"/>
                  </a:lnTo>
                  <a:lnTo>
                    <a:pt x="1330062" y="1124301"/>
                  </a:lnTo>
                  <a:lnTo>
                    <a:pt x="1327932" y="1131223"/>
                  </a:lnTo>
                  <a:lnTo>
                    <a:pt x="1325803" y="1137080"/>
                  </a:lnTo>
                  <a:lnTo>
                    <a:pt x="1323673" y="1141340"/>
                  </a:lnTo>
                  <a:lnTo>
                    <a:pt x="1321543" y="1145600"/>
                  </a:lnTo>
                  <a:lnTo>
                    <a:pt x="1319413" y="1148795"/>
                  </a:lnTo>
                  <a:lnTo>
                    <a:pt x="1317283" y="1151990"/>
                  </a:lnTo>
                  <a:lnTo>
                    <a:pt x="1316218" y="1154119"/>
                  </a:lnTo>
                  <a:lnTo>
                    <a:pt x="1316218" y="1101404"/>
                  </a:lnTo>
                  <a:lnTo>
                    <a:pt x="1320478" y="1093417"/>
                  </a:lnTo>
                  <a:lnTo>
                    <a:pt x="1324738" y="1086495"/>
                  </a:lnTo>
                  <a:lnTo>
                    <a:pt x="1330595" y="1076377"/>
                  </a:lnTo>
                  <a:lnTo>
                    <a:pt x="1331127" y="1075845"/>
                  </a:lnTo>
                  <a:lnTo>
                    <a:pt x="1331127" y="1075845"/>
                  </a:lnTo>
                  <a:close/>
                  <a:moveTo>
                    <a:pt x="1331127" y="1200978"/>
                  </a:moveTo>
                  <a:lnTo>
                    <a:pt x="1331127" y="1230264"/>
                  </a:lnTo>
                  <a:cubicBezTo>
                    <a:pt x="1328997" y="1231329"/>
                    <a:pt x="1327932" y="1231329"/>
                    <a:pt x="1326867" y="1231329"/>
                  </a:cubicBezTo>
                  <a:cubicBezTo>
                    <a:pt x="1322608" y="1232394"/>
                    <a:pt x="1318880" y="1234524"/>
                    <a:pt x="1315685" y="1239316"/>
                  </a:cubicBezTo>
                  <a:lnTo>
                    <a:pt x="1315685" y="1226004"/>
                  </a:lnTo>
                  <a:cubicBezTo>
                    <a:pt x="1317815" y="1224939"/>
                    <a:pt x="1319945" y="1223874"/>
                    <a:pt x="1322608" y="1222809"/>
                  </a:cubicBezTo>
                  <a:cubicBezTo>
                    <a:pt x="1324738" y="1213225"/>
                    <a:pt x="1327932" y="1206835"/>
                    <a:pt x="1331127" y="1200978"/>
                  </a:cubicBezTo>
                  <a:lnTo>
                    <a:pt x="1331127" y="1200978"/>
                  </a:lnTo>
                  <a:close/>
                  <a:moveTo>
                    <a:pt x="1331127" y="1257421"/>
                  </a:moveTo>
                  <a:lnTo>
                    <a:pt x="1331127" y="1268603"/>
                  </a:lnTo>
                  <a:cubicBezTo>
                    <a:pt x="1325270" y="1267538"/>
                    <a:pt x="1321010" y="1266473"/>
                    <a:pt x="1315153" y="1266473"/>
                  </a:cubicBezTo>
                  <a:lnTo>
                    <a:pt x="1315153" y="1254226"/>
                  </a:lnTo>
                  <a:cubicBezTo>
                    <a:pt x="1321010" y="1255291"/>
                    <a:pt x="1325803" y="1256356"/>
                    <a:pt x="1331127" y="1257421"/>
                  </a:cubicBezTo>
                  <a:lnTo>
                    <a:pt x="1331127" y="1257421"/>
                  </a:lnTo>
                  <a:close/>
                  <a:moveTo>
                    <a:pt x="1331127" y="1289902"/>
                  </a:moveTo>
                  <a:lnTo>
                    <a:pt x="1331127" y="1301084"/>
                  </a:lnTo>
                  <a:cubicBezTo>
                    <a:pt x="1330062" y="1302149"/>
                    <a:pt x="1328997" y="1302149"/>
                    <a:pt x="1328997" y="1302149"/>
                  </a:cubicBezTo>
                  <a:cubicBezTo>
                    <a:pt x="1327932" y="1304279"/>
                    <a:pt x="1325803" y="1306409"/>
                    <a:pt x="1325803" y="1308006"/>
                  </a:cubicBezTo>
                  <a:cubicBezTo>
                    <a:pt x="1322608" y="1312266"/>
                    <a:pt x="1318880" y="1317058"/>
                    <a:pt x="1315685" y="1320253"/>
                  </a:cubicBezTo>
                  <a:lnTo>
                    <a:pt x="1315685" y="1294162"/>
                  </a:lnTo>
                  <a:cubicBezTo>
                    <a:pt x="1321010" y="1294694"/>
                    <a:pt x="1325803" y="1293629"/>
                    <a:pt x="1331127" y="1289902"/>
                  </a:cubicBezTo>
                  <a:lnTo>
                    <a:pt x="1331127" y="1289902"/>
                  </a:lnTo>
                  <a:close/>
                  <a:moveTo>
                    <a:pt x="1331127" y="1436334"/>
                  </a:moveTo>
                  <a:lnTo>
                    <a:pt x="1331127" y="1475737"/>
                  </a:lnTo>
                  <a:lnTo>
                    <a:pt x="1315153" y="1457633"/>
                  </a:lnTo>
                  <a:lnTo>
                    <a:pt x="1315153" y="1427282"/>
                  </a:lnTo>
                  <a:lnTo>
                    <a:pt x="1319413" y="1424087"/>
                  </a:lnTo>
                  <a:lnTo>
                    <a:pt x="1331127" y="1436334"/>
                  </a:lnTo>
                  <a:lnTo>
                    <a:pt x="1331127" y="1436334"/>
                  </a:lnTo>
                  <a:close/>
                  <a:moveTo>
                    <a:pt x="1331127" y="1635481"/>
                  </a:moveTo>
                  <a:lnTo>
                    <a:pt x="1331127" y="1661573"/>
                  </a:lnTo>
                  <a:cubicBezTo>
                    <a:pt x="1328997" y="1660508"/>
                    <a:pt x="1326867" y="1660508"/>
                    <a:pt x="1323140" y="1659443"/>
                  </a:cubicBezTo>
                  <a:cubicBezTo>
                    <a:pt x="1321010" y="1659443"/>
                    <a:pt x="1318880" y="1659443"/>
                    <a:pt x="1315153" y="1659443"/>
                  </a:cubicBezTo>
                  <a:lnTo>
                    <a:pt x="1315153" y="1643468"/>
                  </a:lnTo>
                  <a:cubicBezTo>
                    <a:pt x="1318348" y="1642404"/>
                    <a:pt x="1321010" y="1642404"/>
                    <a:pt x="1323140" y="1642404"/>
                  </a:cubicBezTo>
                  <a:cubicBezTo>
                    <a:pt x="1325803" y="1640273"/>
                    <a:pt x="1328997" y="1638144"/>
                    <a:pt x="1331127" y="1635481"/>
                  </a:cubicBezTo>
                  <a:lnTo>
                    <a:pt x="1331127" y="1635481"/>
                  </a:lnTo>
                  <a:close/>
                  <a:moveTo>
                    <a:pt x="1331127" y="1714288"/>
                  </a:moveTo>
                  <a:lnTo>
                    <a:pt x="1331127" y="1749432"/>
                  </a:lnTo>
                  <a:cubicBezTo>
                    <a:pt x="1325270" y="1752627"/>
                    <a:pt x="1321010" y="1756354"/>
                    <a:pt x="1315153" y="1758484"/>
                  </a:cubicBezTo>
                  <a:lnTo>
                    <a:pt x="1315153" y="1740380"/>
                  </a:lnTo>
                  <a:cubicBezTo>
                    <a:pt x="1318348" y="1738250"/>
                    <a:pt x="1322075" y="1736120"/>
                    <a:pt x="1326335" y="1733457"/>
                  </a:cubicBezTo>
                  <a:cubicBezTo>
                    <a:pt x="1325270" y="1733457"/>
                    <a:pt x="1325270" y="1733457"/>
                    <a:pt x="1325270" y="1733457"/>
                  </a:cubicBezTo>
                  <a:lnTo>
                    <a:pt x="1327400" y="1732393"/>
                  </a:lnTo>
                  <a:cubicBezTo>
                    <a:pt x="1323140" y="1730263"/>
                    <a:pt x="1319413" y="1729198"/>
                    <a:pt x="1315153" y="1726535"/>
                  </a:cubicBezTo>
                  <a:lnTo>
                    <a:pt x="1315153" y="1705236"/>
                  </a:lnTo>
                  <a:cubicBezTo>
                    <a:pt x="1321010" y="1708963"/>
                    <a:pt x="1325803" y="1712158"/>
                    <a:pt x="1331127" y="1714288"/>
                  </a:cubicBezTo>
                  <a:lnTo>
                    <a:pt x="1331127" y="1714288"/>
                  </a:lnTo>
                  <a:close/>
                  <a:moveTo>
                    <a:pt x="1315685" y="1045494"/>
                  </a:moveTo>
                  <a:lnTo>
                    <a:pt x="1315685" y="1019402"/>
                  </a:lnTo>
                  <a:lnTo>
                    <a:pt x="1317815" y="1019402"/>
                  </a:lnTo>
                  <a:lnTo>
                    <a:pt x="1321010" y="1020467"/>
                  </a:lnTo>
                  <a:lnTo>
                    <a:pt x="1323140" y="1022597"/>
                  </a:lnTo>
                  <a:lnTo>
                    <a:pt x="1323140" y="1025792"/>
                  </a:lnTo>
                  <a:lnTo>
                    <a:pt x="1324205" y="1028987"/>
                  </a:lnTo>
                  <a:lnTo>
                    <a:pt x="1326335" y="1032182"/>
                  </a:lnTo>
                  <a:lnTo>
                    <a:pt x="1326335" y="1035376"/>
                  </a:lnTo>
                  <a:lnTo>
                    <a:pt x="1324205" y="1038571"/>
                  </a:lnTo>
                  <a:lnTo>
                    <a:pt x="1321010" y="1041766"/>
                  </a:lnTo>
                  <a:lnTo>
                    <a:pt x="1317815" y="1042831"/>
                  </a:lnTo>
                  <a:lnTo>
                    <a:pt x="1315685" y="1045494"/>
                  </a:lnTo>
                  <a:lnTo>
                    <a:pt x="1315685" y="1045494"/>
                  </a:lnTo>
                  <a:close/>
                  <a:moveTo>
                    <a:pt x="1315685" y="874568"/>
                  </a:moveTo>
                  <a:lnTo>
                    <a:pt x="1315685" y="851138"/>
                  </a:lnTo>
                  <a:lnTo>
                    <a:pt x="1317815" y="853268"/>
                  </a:lnTo>
                  <a:lnTo>
                    <a:pt x="1318880" y="855398"/>
                  </a:lnTo>
                  <a:lnTo>
                    <a:pt x="1319945" y="856463"/>
                  </a:lnTo>
                  <a:lnTo>
                    <a:pt x="1321010" y="859658"/>
                  </a:lnTo>
                  <a:lnTo>
                    <a:pt x="1319945" y="866580"/>
                  </a:lnTo>
                  <a:lnTo>
                    <a:pt x="1319945" y="872438"/>
                  </a:lnTo>
                  <a:lnTo>
                    <a:pt x="1317815" y="872438"/>
                  </a:lnTo>
                  <a:lnTo>
                    <a:pt x="1315685" y="874568"/>
                  </a:lnTo>
                  <a:lnTo>
                    <a:pt x="1315685" y="874568"/>
                  </a:lnTo>
                  <a:close/>
                  <a:moveTo>
                    <a:pt x="1315685" y="89692"/>
                  </a:moveTo>
                  <a:lnTo>
                    <a:pt x="1315685" y="107797"/>
                  </a:lnTo>
                  <a:cubicBezTo>
                    <a:pt x="1313555" y="106732"/>
                    <a:pt x="1309828" y="104602"/>
                    <a:pt x="1307698" y="103537"/>
                  </a:cubicBezTo>
                  <a:lnTo>
                    <a:pt x="1307698" y="86497"/>
                  </a:lnTo>
                  <a:cubicBezTo>
                    <a:pt x="1309828" y="87562"/>
                    <a:pt x="1313023" y="88627"/>
                    <a:pt x="1315685" y="89692"/>
                  </a:cubicBezTo>
                  <a:lnTo>
                    <a:pt x="1315685" y="89692"/>
                  </a:lnTo>
                  <a:close/>
                  <a:moveTo>
                    <a:pt x="1315685" y="192461"/>
                  </a:moveTo>
                  <a:lnTo>
                    <a:pt x="1315685" y="209500"/>
                  </a:lnTo>
                  <a:cubicBezTo>
                    <a:pt x="1313555" y="208435"/>
                    <a:pt x="1309828" y="207370"/>
                    <a:pt x="1307698" y="205240"/>
                  </a:cubicBezTo>
                  <a:lnTo>
                    <a:pt x="1307698" y="187136"/>
                  </a:lnTo>
                  <a:cubicBezTo>
                    <a:pt x="1309828" y="187669"/>
                    <a:pt x="1311958" y="189799"/>
                    <a:pt x="1315685" y="192461"/>
                  </a:cubicBezTo>
                  <a:lnTo>
                    <a:pt x="1315685" y="192461"/>
                  </a:lnTo>
                  <a:close/>
                  <a:moveTo>
                    <a:pt x="1315685" y="336231"/>
                  </a:moveTo>
                  <a:lnTo>
                    <a:pt x="1315685" y="366582"/>
                  </a:lnTo>
                  <a:cubicBezTo>
                    <a:pt x="1313555" y="365517"/>
                    <a:pt x="1308763" y="362322"/>
                    <a:pt x="1307698" y="359660"/>
                  </a:cubicBezTo>
                  <a:cubicBezTo>
                    <a:pt x="1307698" y="359660"/>
                    <a:pt x="1306633" y="343685"/>
                    <a:pt x="1311958" y="336231"/>
                  </a:cubicBezTo>
                  <a:cubicBezTo>
                    <a:pt x="1311958" y="336231"/>
                    <a:pt x="1313023" y="336231"/>
                    <a:pt x="1315685" y="336231"/>
                  </a:cubicBezTo>
                  <a:lnTo>
                    <a:pt x="1315685" y="336231"/>
                  </a:lnTo>
                  <a:close/>
                  <a:moveTo>
                    <a:pt x="1315685" y="380426"/>
                  </a:moveTo>
                  <a:lnTo>
                    <a:pt x="1315685" y="399596"/>
                  </a:lnTo>
                  <a:cubicBezTo>
                    <a:pt x="1313555" y="399596"/>
                    <a:pt x="1309828" y="399596"/>
                    <a:pt x="1307698" y="399596"/>
                  </a:cubicBezTo>
                  <a:lnTo>
                    <a:pt x="1307698" y="378296"/>
                  </a:lnTo>
                  <a:cubicBezTo>
                    <a:pt x="1309828" y="379361"/>
                    <a:pt x="1311958" y="380426"/>
                    <a:pt x="1315685" y="380426"/>
                  </a:cubicBezTo>
                  <a:lnTo>
                    <a:pt x="1315685" y="380426"/>
                  </a:lnTo>
                  <a:close/>
                  <a:moveTo>
                    <a:pt x="1315685" y="437934"/>
                  </a:moveTo>
                  <a:lnTo>
                    <a:pt x="1315685" y="472545"/>
                  </a:lnTo>
                  <a:cubicBezTo>
                    <a:pt x="1313555" y="472545"/>
                    <a:pt x="1311426" y="471480"/>
                    <a:pt x="1312491" y="470415"/>
                  </a:cubicBezTo>
                  <a:cubicBezTo>
                    <a:pt x="1312491" y="470415"/>
                    <a:pt x="1310361" y="469350"/>
                    <a:pt x="1308231" y="468285"/>
                  </a:cubicBezTo>
                  <a:lnTo>
                    <a:pt x="1308231" y="435272"/>
                  </a:lnTo>
                  <a:lnTo>
                    <a:pt x="1309296" y="434207"/>
                  </a:lnTo>
                  <a:cubicBezTo>
                    <a:pt x="1308763" y="434207"/>
                    <a:pt x="1311958" y="436869"/>
                    <a:pt x="1315685" y="437934"/>
                  </a:cubicBezTo>
                  <a:lnTo>
                    <a:pt x="1315685" y="437934"/>
                  </a:lnTo>
                  <a:close/>
                  <a:moveTo>
                    <a:pt x="1315685" y="547093"/>
                  </a:moveTo>
                  <a:lnTo>
                    <a:pt x="1315685" y="566262"/>
                  </a:lnTo>
                  <a:cubicBezTo>
                    <a:pt x="1314620" y="562002"/>
                    <a:pt x="1312491" y="557210"/>
                    <a:pt x="1307698" y="552950"/>
                  </a:cubicBezTo>
                  <a:lnTo>
                    <a:pt x="1307698" y="539638"/>
                  </a:lnTo>
                  <a:cubicBezTo>
                    <a:pt x="1310893" y="542300"/>
                    <a:pt x="1313023" y="544963"/>
                    <a:pt x="1315685" y="547093"/>
                  </a:cubicBezTo>
                  <a:lnTo>
                    <a:pt x="1315685" y="547093"/>
                  </a:lnTo>
                  <a:close/>
                  <a:moveTo>
                    <a:pt x="1315685" y="580639"/>
                  </a:moveTo>
                  <a:lnTo>
                    <a:pt x="1315685" y="615782"/>
                  </a:lnTo>
                  <a:cubicBezTo>
                    <a:pt x="1315685" y="617912"/>
                    <a:pt x="1315685" y="620042"/>
                    <a:pt x="1314620" y="622705"/>
                  </a:cubicBezTo>
                  <a:cubicBezTo>
                    <a:pt x="1315685" y="623770"/>
                    <a:pt x="1315685" y="625900"/>
                    <a:pt x="1315685" y="626964"/>
                  </a:cubicBezTo>
                  <a:lnTo>
                    <a:pt x="1315685" y="645069"/>
                  </a:lnTo>
                  <a:cubicBezTo>
                    <a:pt x="1312491" y="640809"/>
                    <a:pt x="1308763" y="636017"/>
                    <a:pt x="1307698" y="631757"/>
                  </a:cubicBezTo>
                  <a:lnTo>
                    <a:pt x="1307698" y="603535"/>
                  </a:lnTo>
                  <a:cubicBezTo>
                    <a:pt x="1309828" y="595548"/>
                    <a:pt x="1314088" y="588626"/>
                    <a:pt x="1315685" y="580639"/>
                  </a:cubicBezTo>
                  <a:lnTo>
                    <a:pt x="1315685" y="580639"/>
                  </a:lnTo>
                  <a:close/>
                  <a:moveTo>
                    <a:pt x="1315685" y="755292"/>
                  </a:moveTo>
                  <a:lnTo>
                    <a:pt x="1315685" y="815995"/>
                  </a:lnTo>
                  <a:lnTo>
                    <a:pt x="1311958" y="815995"/>
                  </a:lnTo>
                  <a:lnTo>
                    <a:pt x="1309828" y="818125"/>
                  </a:lnTo>
                  <a:lnTo>
                    <a:pt x="1307698" y="822385"/>
                  </a:lnTo>
                  <a:lnTo>
                    <a:pt x="1307698" y="825579"/>
                  </a:lnTo>
                  <a:lnTo>
                    <a:pt x="1307698" y="765409"/>
                  </a:lnTo>
                  <a:lnTo>
                    <a:pt x="1309828" y="761149"/>
                  </a:lnTo>
                  <a:lnTo>
                    <a:pt x="1314088" y="757955"/>
                  </a:lnTo>
                  <a:lnTo>
                    <a:pt x="1315685" y="755292"/>
                  </a:lnTo>
                  <a:lnTo>
                    <a:pt x="1315685" y="755292"/>
                  </a:lnTo>
                  <a:close/>
                  <a:moveTo>
                    <a:pt x="1315685" y="851138"/>
                  </a:moveTo>
                  <a:lnTo>
                    <a:pt x="1315685" y="874568"/>
                  </a:lnTo>
                  <a:lnTo>
                    <a:pt x="1313555" y="874568"/>
                  </a:lnTo>
                  <a:lnTo>
                    <a:pt x="1311426" y="875633"/>
                  </a:lnTo>
                  <a:lnTo>
                    <a:pt x="1308231" y="876697"/>
                  </a:lnTo>
                  <a:lnTo>
                    <a:pt x="1308231" y="835164"/>
                  </a:lnTo>
                  <a:lnTo>
                    <a:pt x="1308231" y="836229"/>
                  </a:lnTo>
                  <a:lnTo>
                    <a:pt x="1309296" y="839424"/>
                  </a:lnTo>
                  <a:lnTo>
                    <a:pt x="1310361" y="841554"/>
                  </a:lnTo>
                  <a:lnTo>
                    <a:pt x="1312491" y="845814"/>
                  </a:lnTo>
                  <a:lnTo>
                    <a:pt x="1314620" y="849009"/>
                  </a:lnTo>
                  <a:lnTo>
                    <a:pt x="1315685" y="851138"/>
                  </a:lnTo>
                  <a:lnTo>
                    <a:pt x="1315685" y="851138"/>
                  </a:lnTo>
                  <a:close/>
                  <a:moveTo>
                    <a:pt x="1315685" y="905984"/>
                  </a:moveTo>
                  <a:lnTo>
                    <a:pt x="1315685" y="912906"/>
                  </a:lnTo>
                  <a:cubicBezTo>
                    <a:pt x="1313555" y="911841"/>
                    <a:pt x="1311426" y="911841"/>
                    <a:pt x="1307698" y="912906"/>
                  </a:cubicBezTo>
                  <a:lnTo>
                    <a:pt x="1307698" y="905984"/>
                  </a:lnTo>
                  <a:cubicBezTo>
                    <a:pt x="1309828" y="905984"/>
                    <a:pt x="1313023" y="905984"/>
                    <a:pt x="1315685" y="905984"/>
                  </a:cubicBezTo>
                  <a:lnTo>
                    <a:pt x="1315685" y="905984"/>
                  </a:lnTo>
                  <a:close/>
                  <a:moveTo>
                    <a:pt x="1315685" y="952310"/>
                  </a:moveTo>
                  <a:lnTo>
                    <a:pt x="1315685" y="961362"/>
                  </a:lnTo>
                  <a:cubicBezTo>
                    <a:pt x="1313555" y="962427"/>
                    <a:pt x="1309828" y="962427"/>
                    <a:pt x="1307698" y="962427"/>
                  </a:cubicBezTo>
                  <a:lnTo>
                    <a:pt x="1307698" y="955504"/>
                  </a:lnTo>
                  <a:cubicBezTo>
                    <a:pt x="1307698" y="955504"/>
                    <a:pt x="1308763" y="955504"/>
                    <a:pt x="1309828" y="955504"/>
                  </a:cubicBezTo>
                  <a:cubicBezTo>
                    <a:pt x="1308763" y="954440"/>
                    <a:pt x="1307698" y="952310"/>
                    <a:pt x="1307698" y="949647"/>
                  </a:cubicBezTo>
                  <a:lnTo>
                    <a:pt x="1307698" y="917166"/>
                  </a:lnTo>
                  <a:cubicBezTo>
                    <a:pt x="1308763" y="923023"/>
                    <a:pt x="1309828" y="928348"/>
                    <a:pt x="1310893" y="934205"/>
                  </a:cubicBezTo>
                  <a:lnTo>
                    <a:pt x="1310893" y="934205"/>
                  </a:lnTo>
                  <a:cubicBezTo>
                    <a:pt x="1311958" y="940063"/>
                    <a:pt x="1311958" y="944322"/>
                    <a:pt x="1313023" y="947517"/>
                  </a:cubicBezTo>
                  <a:cubicBezTo>
                    <a:pt x="1313023" y="948582"/>
                    <a:pt x="1314088" y="949647"/>
                    <a:pt x="1314088" y="950712"/>
                  </a:cubicBezTo>
                  <a:cubicBezTo>
                    <a:pt x="1315685" y="952310"/>
                    <a:pt x="1315685" y="952310"/>
                    <a:pt x="1315685" y="952310"/>
                  </a:cubicBezTo>
                  <a:lnTo>
                    <a:pt x="1315685" y="952310"/>
                  </a:lnTo>
                  <a:close/>
                  <a:moveTo>
                    <a:pt x="1315685" y="1019935"/>
                  </a:moveTo>
                  <a:lnTo>
                    <a:pt x="1315685" y="1046026"/>
                  </a:lnTo>
                  <a:lnTo>
                    <a:pt x="1314620" y="1047091"/>
                  </a:lnTo>
                  <a:lnTo>
                    <a:pt x="1311426" y="1049221"/>
                  </a:lnTo>
                  <a:lnTo>
                    <a:pt x="1309296" y="1051351"/>
                  </a:lnTo>
                  <a:lnTo>
                    <a:pt x="1308231" y="1052416"/>
                  </a:lnTo>
                  <a:lnTo>
                    <a:pt x="1308231" y="1025259"/>
                  </a:lnTo>
                  <a:lnTo>
                    <a:pt x="1308231" y="1024194"/>
                  </a:lnTo>
                  <a:lnTo>
                    <a:pt x="1310361" y="1021000"/>
                  </a:lnTo>
                  <a:lnTo>
                    <a:pt x="1312491" y="1019935"/>
                  </a:lnTo>
                  <a:lnTo>
                    <a:pt x="1315685" y="1019935"/>
                  </a:lnTo>
                  <a:lnTo>
                    <a:pt x="1315685" y="1019935"/>
                  </a:lnTo>
                  <a:close/>
                  <a:moveTo>
                    <a:pt x="1315685" y="1101936"/>
                  </a:moveTo>
                  <a:lnTo>
                    <a:pt x="1315685" y="1154652"/>
                  </a:lnTo>
                  <a:lnTo>
                    <a:pt x="1314620" y="1156782"/>
                  </a:lnTo>
                  <a:lnTo>
                    <a:pt x="1312491" y="1163704"/>
                  </a:lnTo>
                  <a:lnTo>
                    <a:pt x="1310361" y="1167964"/>
                  </a:lnTo>
                  <a:lnTo>
                    <a:pt x="1309296" y="1172224"/>
                  </a:lnTo>
                  <a:lnTo>
                    <a:pt x="1308231" y="1173289"/>
                  </a:lnTo>
                  <a:lnTo>
                    <a:pt x="1308231" y="1116846"/>
                  </a:lnTo>
                  <a:lnTo>
                    <a:pt x="1314088" y="1107794"/>
                  </a:lnTo>
                  <a:lnTo>
                    <a:pt x="1315685" y="1101936"/>
                  </a:lnTo>
                  <a:lnTo>
                    <a:pt x="1315685" y="1101936"/>
                  </a:lnTo>
                  <a:close/>
                  <a:moveTo>
                    <a:pt x="1315685" y="1226004"/>
                  </a:moveTo>
                  <a:lnTo>
                    <a:pt x="1315685" y="1239316"/>
                  </a:lnTo>
                  <a:cubicBezTo>
                    <a:pt x="1313555" y="1242511"/>
                    <a:pt x="1309828" y="1246239"/>
                    <a:pt x="1307698" y="1251563"/>
                  </a:cubicBezTo>
                  <a:lnTo>
                    <a:pt x="1307698" y="1234524"/>
                  </a:lnTo>
                  <a:cubicBezTo>
                    <a:pt x="1309828" y="1231329"/>
                    <a:pt x="1313023" y="1228134"/>
                    <a:pt x="1315685" y="1226004"/>
                  </a:cubicBezTo>
                  <a:lnTo>
                    <a:pt x="1315685" y="1226004"/>
                  </a:lnTo>
                  <a:close/>
                  <a:moveTo>
                    <a:pt x="1315685" y="1254226"/>
                  </a:moveTo>
                  <a:lnTo>
                    <a:pt x="1315685" y="1266473"/>
                  </a:lnTo>
                  <a:cubicBezTo>
                    <a:pt x="1313555" y="1265408"/>
                    <a:pt x="1309828" y="1265408"/>
                    <a:pt x="1307698" y="1265408"/>
                  </a:cubicBezTo>
                  <a:lnTo>
                    <a:pt x="1307698" y="1254226"/>
                  </a:lnTo>
                  <a:cubicBezTo>
                    <a:pt x="1309828" y="1254226"/>
                    <a:pt x="1313023" y="1254226"/>
                    <a:pt x="1315685" y="1254226"/>
                  </a:cubicBezTo>
                  <a:lnTo>
                    <a:pt x="1315685" y="1254226"/>
                  </a:lnTo>
                  <a:close/>
                  <a:moveTo>
                    <a:pt x="1315685" y="1294694"/>
                  </a:moveTo>
                  <a:lnTo>
                    <a:pt x="1315685" y="1320786"/>
                  </a:lnTo>
                  <a:cubicBezTo>
                    <a:pt x="1313555" y="1325046"/>
                    <a:pt x="1309828" y="1327708"/>
                    <a:pt x="1307698" y="1329838"/>
                  </a:cubicBezTo>
                  <a:lnTo>
                    <a:pt x="1307698" y="1317591"/>
                  </a:lnTo>
                  <a:cubicBezTo>
                    <a:pt x="1309828" y="1314396"/>
                    <a:pt x="1311958" y="1310669"/>
                    <a:pt x="1315685" y="1307474"/>
                  </a:cubicBezTo>
                  <a:lnTo>
                    <a:pt x="1315685" y="1307474"/>
                  </a:lnTo>
                  <a:lnTo>
                    <a:pt x="1315685" y="1306409"/>
                  </a:lnTo>
                  <a:cubicBezTo>
                    <a:pt x="1313555" y="1306409"/>
                    <a:pt x="1309828" y="1305344"/>
                    <a:pt x="1307698" y="1305344"/>
                  </a:cubicBezTo>
                  <a:lnTo>
                    <a:pt x="1307698" y="1294162"/>
                  </a:lnTo>
                  <a:cubicBezTo>
                    <a:pt x="1309828" y="1294694"/>
                    <a:pt x="1313023" y="1294694"/>
                    <a:pt x="1315685" y="1294694"/>
                  </a:cubicBezTo>
                  <a:lnTo>
                    <a:pt x="1315685" y="1294694"/>
                  </a:lnTo>
                  <a:close/>
                  <a:moveTo>
                    <a:pt x="1315685" y="1427282"/>
                  </a:moveTo>
                  <a:lnTo>
                    <a:pt x="1315685" y="1457633"/>
                  </a:lnTo>
                  <a:lnTo>
                    <a:pt x="1307698" y="1447516"/>
                  </a:lnTo>
                  <a:lnTo>
                    <a:pt x="1307698" y="1434204"/>
                  </a:lnTo>
                  <a:lnTo>
                    <a:pt x="1315685" y="1427282"/>
                  </a:lnTo>
                  <a:lnTo>
                    <a:pt x="1315685" y="1427282"/>
                  </a:lnTo>
                  <a:close/>
                  <a:moveTo>
                    <a:pt x="1315685" y="1643468"/>
                  </a:moveTo>
                  <a:lnTo>
                    <a:pt x="1315685" y="1659443"/>
                  </a:lnTo>
                  <a:cubicBezTo>
                    <a:pt x="1313555" y="1660508"/>
                    <a:pt x="1309828" y="1660508"/>
                    <a:pt x="1307698" y="1661573"/>
                  </a:cubicBezTo>
                  <a:lnTo>
                    <a:pt x="1307698" y="1644533"/>
                  </a:lnTo>
                  <a:cubicBezTo>
                    <a:pt x="1309828" y="1644533"/>
                    <a:pt x="1313023" y="1643468"/>
                    <a:pt x="1315685" y="1643468"/>
                  </a:cubicBezTo>
                  <a:lnTo>
                    <a:pt x="1315685" y="1643468"/>
                  </a:lnTo>
                  <a:close/>
                  <a:moveTo>
                    <a:pt x="1315685" y="1705236"/>
                  </a:moveTo>
                  <a:lnTo>
                    <a:pt x="1315685" y="1726535"/>
                  </a:lnTo>
                  <a:cubicBezTo>
                    <a:pt x="1313555" y="1724405"/>
                    <a:pt x="1309828" y="1723340"/>
                    <a:pt x="1307698" y="1720678"/>
                  </a:cubicBezTo>
                  <a:lnTo>
                    <a:pt x="1307698" y="1698314"/>
                  </a:lnTo>
                  <a:cubicBezTo>
                    <a:pt x="1309828" y="1700976"/>
                    <a:pt x="1313023" y="1703106"/>
                    <a:pt x="1315685" y="1705236"/>
                  </a:cubicBezTo>
                  <a:lnTo>
                    <a:pt x="1315685" y="1705236"/>
                  </a:lnTo>
                  <a:close/>
                  <a:moveTo>
                    <a:pt x="1315685" y="1740380"/>
                  </a:moveTo>
                  <a:lnTo>
                    <a:pt x="1315685" y="1758484"/>
                  </a:lnTo>
                  <a:cubicBezTo>
                    <a:pt x="1313555" y="1759549"/>
                    <a:pt x="1309828" y="1761679"/>
                    <a:pt x="1307698" y="1762744"/>
                  </a:cubicBezTo>
                  <a:lnTo>
                    <a:pt x="1307698" y="1744640"/>
                  </a:lnTo>
                  <a:cubicBezTo>
                    <a:pt x="1309828" y="1743575"/>
                    <a:pt x="1313023" y="1742510"/>
                    <a:pt x="1315685" y="1740380"/>
                  </a:cubicBezTo>
                  <a:lnTo>
                    <a:pt x="1315685" y="1740380"/>
                  </a:lnTo>
                  <a:close/>
                  <a:moveTo>
                    <a:pt x="1307698" y="729201"/>
                  </a:moveTo>
                  <a:lnTo>
                    <a:pt x="1307698" y="716954"/>
                  </a:lnTo>
                  <a:lnTo>
                    <a:pt x="1307698" y="719083"/>
                  </a:lnTo>
                  <a:lnTo>
                    <a:pt x="1307698" y="728136"/>
                  </a:lnTo>
                  <a:lnTo>
                    <a:pt x="1307698" y="729201"/>
                  </a:lnTo>
                  <a:close/>
                  <a:moveTo>
                    <a:pt x="1307698" y="86497"/>
                  </a:moveTo>
                  <a:lnTo>
                    <a:pt x="1307698" y="103537"/>
                  </a:lnTo>
                  <a:cubicBezTo>
                    <a:pt x="1305568" y="102472"/>
                    <a:pt x="1304503" y="102472"/>
                    <a:pt x="1301841" y="101407"/>
                  </a:cubicBezTo>
                  <a:lnTo>
                    <a:pt x="1301841" y="84368"/>
                  </a:lnTo>
                  <a:cubicBezTo>
                    <a:pt x="1303971" y="85433"/>
                    <a:pt x="1305568" y="85433"/>
                    <a:pt x="1307698" y="86497"/>
                  </a:cubicBezTo>
                  <a:lnTo>
                    <a:pt x="1307698" y="86497"/>
                  </a:lnTo>
                  <a:close/>
                  <a:moveTo>
                    <a:pt x="1307698" y="186604"/>
                  </a:moveTo>
                  <a:lnTo>
                    <a:pt x="1307698" y="204708"/>
                  </a:lnTo>
                  <a:cubicBezTo>
                    <a:pt x="1305568" y="204708"/>
                    <a:pt x="1304503" y="203643"/>
                    <a:pt x="1301841" y="202578"/>
                  </a:cubicBezTo>
                  <a:lnTo>
                    <a:pt x="1301841" y="182344"/>
                  </a:lnTo>
                  <a:cubicBezTo>
                    <a:pt x="1303971" y="183409"/>
                    <a:pt x="1305568" y="185539"/>
                    <a:pt x="1307698" y="186604"/>
                  </a:cubicBezTo>
                  <a:lnTo>
                    <a:pt x="1307698" y="186604"/>
                  </a:lnTo>
                  <a:close/>
                  <a:moveTo>
                    <a:pt x="1307698" y="378296"/>
                  </a:moveTo>
                  <a:lnTo>
                    <a:pt x="1307698" y="399596"/>
                  </a:lnTo>
                  <a:cubicBezTo>
                    <a:pt x="1305568" y="398531"/>
                    <a:pt x="1304503" y="398531"/>
                    <a:pt x="1301841" y="399596"/>
                  </a:cubicBezTo>
                  <a:lnTo>
                    <a:pt x="1301841" y="373504"/>
                  </a:lnTo>
                  <a:cubicBezTo>
                    <a:pt x="1302906" y="374569"/>
                    <a:pt x="1303971" y="375634"/>
                    <a:pt x="1303971" y="376699"/>
                  </a:cubicBezTo>
                  <a:cubicBezTo>
                    <a:pt x="1303971" y="376699"/>
                    <a:pt x="1305568" y="376699"/>
                    <a:pt x="1307698" y="378296"/>
                  </a:cubicBezTo>
                  <a:lnTo>
                    <a:pt x="1307698" y="378296"/>
                  </a:lnTo>
                  <a:close/>
                  <a:moveTo>
                    <a:pt x="1307698" y="435272"/>
                  </a:moveTo>
                  <a:lnTo>
                    <a:pt x="1307698" y="467753"/>
                  </a:lnTo>
                  <a:cubicBezTo>
                    <a:pt x="1305568" y="466688"/>
                    <a:pt x="1304503" y="465623"/>
                    <a:pt x="1301841" y="464558"/>
                  </a:cubicBezTo>
                  <a:lnTo>
                    <a:pt x="1301841" y="437402"/>
                  </a:lnTo>
                  <a:cubicBezTo>
                    <a:pt x="1303971" y="436869"/>
                    <a:pt x="1305568" y="435272"/>
                    <a:pt x="1307698" y="435272"/>
                  </a:cubicBezTo>
                  <a:lnTo>
                    <a:pt x="1307698" y="435272"/>
                  </a:lnTo>
                  <a:close/>
                  <a:moveTo>
                    <a:pt x="1307698" y="539105"/>
                  </a:moveTo>
                  <a:lnTo>
                    <a:pt x="1307698" y="552417"/>
                  </a:lnTo>
                  <a:cubicBezTo>
                    <a:pt x="1305568" y="550287"/>
                    <a:pt x="1304503" y="549222"/>
                    <a:pt x="1301841" y="548157"/>
                  </a:cubicBezTo>
                  <a:lnTo>
                    <a:pt x="1301841" y="535910"/>
                  </a:lnTo>
                  <a:cubicBezTo>
                    <a:pt x="1303971" y="536975"/>
                    <a:pt x="1305568" y="538040"/>
                    <a:pt x="1307698" y="539105"/>
                  </a:cubicBezTo>
                  <a:lnTo>
                    <a:pt x="1307698" y="539105"/>
                  </a:lnTo>
                  <a:close/>
                  <a:moveTo>
                    <a:pt x="1307698" y="603003"/>
                  </a:moveTo>
                  <a:lnTo>
                    <a:pt x="1307698" y="631224"/>
                  </a:lnTo>
                  <a:cubicBezTo>
                    <a:pt x="1306633" y="629094"/>
                    <a:pt x="1305568" y="626964"/>
                    <a:pt x="1305568" y="624302"/>
                  </a:cubicBezTo>
                  <a:cubicBezTo>
                    <a:pt x="1304503" y="623237"/>
                    <a:pt x="1303438" y="623237"/>
                    <a:pt x="1302373" y="622172"/>
                  </a:cubicBezTo>
                  <a:lnTo>
                    <a:pt x="1302373" y="610990"/>
                  </a:lnTo>
                  <a:cubicBezTo>
                    <a:pt x="1303438" y="612055"/>
                    <a:pt x="1304503" y="612055"/>
                    <a:pt x="1305568" y="613120"/>
                  </a:cubicBezTo>
                  <a:cubicBezTo>
                    <a:pt x="1305568" y="609925"/>
                    <a:pt x="1306633" y="606730"/>
                    <a:pt x="1307698" y="603003"/>
                  </a:cubicBezTo>
                  <a:lnTo>
                    <a:pt x="1307698" y="603003"/>
                  </a:lnTo>
                  <a:close/>
                  <a:moveTo>
                    <a:pt x="1307698" y="716954"/>
                  </a:moveTo>
                  <a:lnTo>
                    <a:pt x="1307698" y="729201"/>
                  </a:lnTo>
                  <a:lnTo>
                    <a:pt x="1306633" y="731331"/>
                  </a:lnTo>
                  <a:lnTo>
                    <a:pt x="1304503" y="733460"/>
                  </a:lnTo>
                  <a:lnTo>
                    <a:pt x="1302373" y="734525"/>
                  </a:lnTo>
                  <a:lnTo>
                    <a:pt x="1302373" y="708434"/>
                  </a:lnTo>
                  <a:lnTo>
                    <a:pt x="1306633" y="712694"/>
                  </a:lnTo>
                  <a:lnTo>
                    <a:pt x="1307698" y="716954"/>
                  </a:lnTo>
                  <a:lnTo>
                    <a:pt x="1307698" y="716954"/>
                  </a:lnTo>
                  <a:lnTo>
                    <a:pt x="1307698" y="716954"/>
                  </a:lnTo>
                  <a:close/>
                  <a:moveTo>
                    <a:pt x="1307698" y="765409"/>
                  </a:moveTo>
                  <a:lnTo>
                    <a:pt x="1307698" y="826112"/>
                  </a:lnTo>
                  <a:lnTo>
                    <a:pt x="1306633" y="828242"/>
                  </a:lnTo>
                  <a:lnTo>
                    <a:pt x="1306633" y="832502"/>
                  </a:lnTo>
                  <a:lnTo>
                    <a:pt x="1307698" y="834632"/>
                  </a:lnTo>
                  <a:lnTo>
                    <a:pt x="1307698" y="876165"/>
                  </a:lnTo>
                  <a:lnTo>
                    <a:pt x="1306633" y="876165"/>
                  </a:lnTo>
                  <a:lnTo>
                    <a:pt x="1302373" y="876165"/>
                  </a:lnTo>
                  <a:lnTo>
                    <a:pt x="1302373" y="858061"/>
                  </a:lnTo>
                  <a:lnTo>
                    <a:pt x="1303438" y="856996"/>
                  </a:lnTo>
                  <a:lnTo>
                    <a:pt x="1304503" y="854866"/>
                  </a:lnTo>
                  <a:lnTo>
                    <a:pt x="1304503" y="851671"/>
                  </a:lnTo>
                  <a:lnTo>
                    <a:pt x="1304503" y="848476"/>
                  </a:lnTo>
                  <a:lnTo>
                    <a:pt x="1303438" y="847411"/>
                  </a:lnTo>
                  <a:cubicBezTo>
                    <a:pt x="1303438" y="847411"/>
                    <a:pt x="1303438" y="847411"/>
                    <a:pt x="1302373" y="846346"/>
                  </a:cubicBezTo>
                  <a:lnTo>
                    <a:pt x="1302373" y="846346"/>
                  </a:lnTo>
                  <a:lnTo>
                    <a:pt x="1302373" y="844216"/>
                  </a:lnTo>
                  <a:lnTo>
                    <a:pt x="1302373" y="844216"/>
                  </a:lnTo>
                  <a:lnTo>
                    <a:pt x="1302373" y="844216"/>
                  </a:lnTo>
                  <a:lnTo>
                    <a:pt x="1302373" y="804813"/>
                  </a:lnTo>
                  <a:lnTo>
                    <a:pt x="1303438" y="804813"/>
                  </a:lnTo>
                  <a:lnTo>
                    <a:pt x="1305568" y="802683"/>
                  </a:lnTo>
                  <a:lnTo>
                    <a:pt x="1305568" y="795761"/>
                  </a:lnTo>
                  <a:lnTo>
                    <a:pt x="1306633" y="793631"/>
                  </a:lnTo>
                  <a:lnTo>
                    <a:pt x="1305568" y="790436"/>
                  </a:lnTo>
                  <a:lnTo>
                    <a:pt x="1303438" y="787241"/>
                  </a:lnTo>
                  <a:lnTo>
                    <a:pt x="1302373" y="786176"/>
                  </a:lnTo>
                  <a:lnTo>
                    <a:pt x="1302373" y="770202"/>
                  </a:lnTo>
                  <a:lnTo>
                    <a:pt x="1304503" y="769137"/>
                  </a:lnTo>
                  <a:lnTo>
                    <a:pt x="1306633" y="767007"/>
                  </a:lnTo>
                  <a:lnTo>
                    <a:pt x="1307698" y="765409"/>
                  </a:lnTo>
                  <a:lnTo>
                    <a:pt x="1307698" y="765409"/>
                  </a:lnTo>
                  <a:close/>
                  <a:moveTo>
                    <a:pt x="1307698" y="905984"/>
                  </a:moveTo>
                  <a:lnTo>
                    <a:pt x="1307698" y="912906"/>
                  </a:lnTo>
                  <a:cubicBezTo>
                    <a:pt x="1306633" y="912906"/>
                    <a:pt x="1305568" y="912906"/>
                    <a:pt x="1304503" y="912906"/>
                  </a:cubicBezTo>
                  <a:cubicBezTo>
                    <a:pt x="1305568" y="913971"/>
                    <a:pt x="1306633" y="916101"/>
                    <a:pt x="1307698" y="917166"/>
                  </a:cubicBezTo>
                  <a:lnTo>
                    <a:pt x="1307698" y="949647"/>
                  </a:lnTo>
                  <a:lnTo>
                    <a:pt x="1307698" y="949647"/>
                  </a:lnTo>
                  <a:cubicBezTo>
                    <a:pt x="1304503" y="940595"/>
                    <a:pt x="1304503" y="931543"/>
                    <a:pt x="1301841" y="923556"/>
                  </a:cubicBezTo>
                  <a:lnTo>
                    <a:pt x="1301841" y="905451"/>
                  </a:lnTo>
                  <a:cubicBezTo>
                    <a:pt x="1303971" y="905984"/>
                    <a:pt x="1305568" y="905984"/>
                    <a:pt x="1307698" y="905984"/>
                  </a:cubicBezTo>
                  <a:lnTo>
                    <a:pt x="1307698" y="905984"/>
                  </a:lnTo>
                  <a:close/>
                  <a:moveTo>
                    <a:pt x="1307698" y="955504"/>
                  </a:moveTo>
                  <a:lnTo>
                    <a:pt x="1307698" y="962427"/>
                  </a:lnTo>
                  <a:cubicBezTo>
                    <a:pt x="1305568" y="962427"/>
                    <a:pt x="1304503" y="962427"/>
                    <a:pt x="1301841" y="963492"/>
                  </a:cubicBezTo>
                  <a:lnTo>
                    <a:pt x="1301841" y="955504"/>
                  </a:lnTo>
                  <a:cubicBezTo>
                    <a:pt x="1303971" y="955504"/>
                    <a:pt x="1305568" y="955504"/>
                    <a:pt x="1307698" y="955504"/>
                  </a:cubicBezTo>
                  <a:lnTo>
                    <a:pt x="1307698" y="955504"/>
                  </a:lnTo>
                  <a:close/>
                  <a:moveTo>
                    <a:pt x="1307698" y="1025259"/>
                  </a:moveTo>
                  <a:lnTo>
                    <a:pt x="1307698" y="1052416"/>
                  </a:lnTo>
                  <a:lnTo>
                    <a:pt x="1304503" y="1053481"/>
                  </a:lnTo>
                  <a:lnTo>
                    <a:pt x="1302373" y="1053481"/>
                  </a:lnTo>
                  <a:lnTo>
                    <a:pt x="1302373" y="1035376"/>
                  </a:lnTo>
                  <a:lnTo>
                    <a:pt x="1304503" y="1033247"/>
                  </a:lnTo>
                  <a:lnTo>
                    <a:pt x="1306633" y="1028987"/>
                  </a:lnTo>
                  <a:lnTo>
                    <a:pt x="1307698" y="1025259"/>
                  </a:lnTo>
                  <a:lnTo>
                    <a:pt x="1307698" y="1025259"/>
                  </a:lnTo>
                  <a:close/>
                  <a:moveTo>
                    <a:pt x="1307698" y="1116846"/>
                  </a:moveTo>
                  <a:lnTo>
                    <a:pt x="1307698" y="1174354"/>
                  </a:lnTo>
                  <a:lnTo>
                    <a:pt x="1304503" y="1177549"/>
                  </a:lnTo>
                  <a:lnTo>
                    <a:pt x="1302373" y="1179679"/>
                  </a:lnTo>
                  <a:lnTo>
                    <a:pt x="1302373" y="1126963"/>
                  </a:lnTo>
                  <a:lnTo>
                    <a:pt x="1303438" y="1125898"/>
                  </a:lnTo>
                  <a:lnTo>
                    <a:pt x="1306633" y="1117911"/>
                  </a:lnTo>
                  <a:lnTo>
                    <a:pt x="1307698" y="1116846"/>
                  </a:lnTo>
                  <a:lnTo>
                    <a:pt x="1307698" y="1116846"/>
                  </a:lnTo>
                  <a:close/>
                  <a:moveTo>
                    <a:pt x="1307698" y="1235056"/>
                  </a:moveTo>
                  <a:lnTo>
                    <a:pt x="1307698" y="1252096"/>
                  </a:lnTo>
                  <a:cubicBezTo>
                    <a:pt x="1306633" y="1253161"/>
                    <a:pt x="1306633" y="1253161"/>
                    <a:pt x="1306633" y="1254226"/>
                  </a:cubicBezTo>
                  <a:cubicBezTo>
                    <a:pt x="1306633" y="1254226"/>
                    <a:pt x="1306633" y="1254226"/>
                    <a:pt x="1307698" y="1254226"/>
                  </a:cubicBezTo>
                  <a:lnTo>
                    <a:pt x="1307698" y="1265408"/>
                  </a:lnTo>
                  <a:cubicBezTo>
                    <a:pt x="1305568" y="1265408"/>
                    <a:pt x="1304503" y="1265408"/>
                    <a:pt x="1301841" y="1265408"/>
                  </a:cubicBezTo>
                  <a:lnTo>
                    <a:pt x="1301841" y="1241979"/>
                  </a:lnTo>
                  <a:cubicBezTo>
                    <a:pt x="1303971" y="1239316"/>
                    <a:pt x="1305568" y="1237186"/>
                    <a:pt x="1307698" y="1235056"/>
                  </a:cubicBezTo>
                  <a:lnTo>
                    <a:pt x="1307698" y="1235056"/>
                  </a:lnTo>
                  <a:close/>
                  <a:moveTo>
                    <a:pt x="1307698" y="1293629"/>
                  </a:moveTo>
                  <a:lnTo>
                    <a:pt x="1307698" y="1304811"/>
                  </a:lnTo>
                  <a:cubicBezTo>
                    <a:pt x="1305568" y="1304811"/>
                    <a:pt x="1304503" y="1303746"/>
                    <a:pt x="1301841" y="1303746"/>
                  </a:cubicBezTo>
                  <a:lnTo>
                    <a:pt x="1301841" y="1292564"/>
                  </a:lnTo>
                  <a:cubicBezTo>
                    <a:pt x="1303971" y="1293629"/>
                    <a:pt x="1305568" y="1293629"/>
                    <a:pt x="1307698" y="1293629"/>
                  </a:cubicBezTo>
                  <a:lnTo>
                    <a:pt x="1307698" y="1293629"/>
                  </a:lnTo>
                  <a:close/>
                  <a:moveTo>
                    <a:pt x="1307698" y="1317058"/>
                  </a:moveTo>
                  <a:lnTo>
                    <a:pt x="1307698" y="1329305"/>
                  </a:lnTo>
                  <a:cubicBezTo>
                    <a:pt x="1305568" y="1330370"/>
                    <a:pt x="1304503" y="1331435"/>
                    <a:pt x="1301841" y="1332500"/>
                  </a:cubicBezTo>
                  <a:lnTo>
                    <a:pt x="1301841" y="1320253"/>
                  </a:lnTo>
                  <a:cubicBezTo>
                    <a:pt x="1303971" y="1319188"/>
                    <a:pt x="1305568" y="1318123"/>
                    <a:pt x="1307698" y="1317058"/>
                  </a:cubicBezTo>
                  <a:lnTo>
                    <a:pt x="1307698" y="1317058"/>
                  </a:lnTo>
                  <a:close/>
                  <a:moveTo>
                    <a:pt x="1307698" y="1434204"/>
                  </a:moveTo>
                  <a:lnTo>
                    <a:pt x="1307698" y="1447516"/>
                  </a:lnTo>
                  <a:lnTo>
                    <a:pt x="1301841" y="1441659"/>
                  </a:lnTo>
                  <a:lnTo>
                    <a:pt x="1301841" y="1437399"/>
                  </a:lnTo>
                  <a:lnTo>
                    <a:pt x="1307698" y="1434204"/>
                  </a:lnTo>
                  <a:lnTo>
                    <a:pt x="1307698" y="1434204"/>
                  </a:lnTo>
                  <a:close/>
                  <a:moveTo>
                    <a:pt x="1307698" y="1644533"/>
                  </a:moveTo>
                  <a:lnTo>
                    <a:pt x="1307698" y="1661573"/>
                  </a:lnTo>
                  <a:cubicBezTo>
                    <a:pt x="1305568" y="1662638"/>
                    <a:pt x="1304503" y="1662638"/>
                    <a:pt x="1301841" y="1663703"/>
                  </a:cubicBezTo>
                  <a:lnTo>
                    <a:pt x="1301841" y="1646663"/>
                  </a:lnTo>
                  <a:cubicBezTo>
                    <a:pt x="1303971" y="1645598"/>
                    <a:pt x="1305568" y="1645598"/>
                    <a:pt x="1307698" y="1644533"/>
                  </a:cubicBezTo>
                  <a:lnTo>
                    <a:pt x="1307698" y="1644533"/>
                  </a:lnTo>
                  <a:close/>
                  <a:moveTo>
                    <a:pt x="1307698" y="1698846"/>
                  </a:moveTo>
                  <a:lnTo>
                    <a:pt x="1307698" y="1721210"/>
                  </a:lnTo>
                  <a:cubicBezTo>
                    <a:pt x="1305568" y="1720145"/>
                    <a:pt x="1304503" y="1719081"/>
                    <a:pt x="1301841" y="1718016"/>
                  </a:cubicBezTo>
                  <a:lnTo>
                    <a:pt x="1301841" y="1695651"/>
                  </a:lnTo>
                  <a:cubicBezTo>
                    <a:pt x="1303971" y="1696184"/>
                    <a:pt x="1305568" y="1697781"/>
                    <a:pt x="1307698" y="1698846"/>
                  </a:cubicBezTo>
                  <a:lnTo>
                    <a:pt x="1307698" y="1698846"/>
                  </a:lnTo>
                  <a:close/>
                  <a:moveTo>
                    <a:pt x="1307698" y="1744640"/>
                  </a:moveTo>
                  <a:lnTo>
                    <a:pt x="1307698" y="1762744"/>
                  </a:lnTo>
                  <a:cubicBezTo>
                    <a:pt x="1305568" y="1762744"/>
                    <a:pt x="1304503" y="1763809"/>
                    <a:pt x="1301841" y="1763809"/>
                  </a:cubicBezTo>
                  <a:lnTo>
                    <a:pt x="1301841" y="1746769"/>
                  </a:lnTo>
                  <a:cubicBezTo>
                    <a:pt x="1303971" y="1745705"/>
                    <a:pt x="1305568" y="1745705"/>
                    <a:pt x="1307698" y="1744640"/>
                  </a:cubicBezTo>
                  <a:close/>
                  <a:moveTo>
                    <a:pt x="1301841" y="84368"/>
                  </a:moveTo>
                  <a:lnTo>
                    <a:pt x="1301841" y="101407"/>
                  </a:lnTo>
                  <a:cubicBezTo>
                    <a:pt x="1300776" y="101407"/>
                    <a:pt x="1299711" y="100342"/>
                    <a:pt x="1298646" y="100342"/>
                  </a:cubicBezTo>
                  <a:lnTo>
                    <a:pt x="1298646" y="83303"/>
                  </a:lnTo>
                  <a:cubicBezTo>
                    <a:pt x="1299711" y="84368"/>
                    <a:pt x="1300776" y="84368"/>
                    <a:pt x="1301841" y="84368"/>
                  </a:cubicBezTo>
                  <a:lnTo>
                    <a:pt x="1301841" y="84368"/>
                  </a:lnTo>
                  <a:close/>
                  <a:moveTo>
                    <a:pt x="1301841" y="182344"/>
                  </a:moveTo>
                  <a:lnTo>
                    <a:pt x="1301841" y="202578"/>
                  </a:lnTo>
                  <a:cubicBezTo>
                    <a:pt x="1300776" y="201513"/>
                    <a:pt x="1299711" y="201513"/>
                    <a:pt x="1298646" y="200448"/>
                  </a:cubicBezTo>
                  <a:lnTo>
                    <a:pt x="1298646" y="178084"/>
                  </a:lnTo>
                  <a:cubicBezTo>
                    <a:pt x="1299711" y="179681"/>
                    <a:pt x="1300776" y="181279"/>
                    <a:pt x="1301841" y="182344"/>
                  </a:cubicBezTo>
                  <a:lnTo>
                    <a:pt x="1301841" y="182344"/>
                  </a:lnTo>
                  <a:close/>
                  <a:moveTo>
                    <a:pt x="1301841" y="373504"/>
                  </a:moveTo>
                  <a:lnTo>
                    <a:pt x="1301841" y="399596"/>
                  </a:lnTo>
                  <a:cubicBezTo>
                    <a:pt x="1300776" y="399596"/>
                    <a:pt x="1299711" y="399596"/>
                    <a:pt x="1298646" y="399596"/>
                  </a:cubicBezTo>
                  <a:lnTo>
                    <a:pt x="1298646" y="399596"/>
                  </a:lnTo>
                  <a:lnTo>
                    <a:pt x="1298646" y="371374"/>
                  </a:lnTo>
                  <a:cubicBezTo>
                    <a:pt x="1299711" y="372439"/>
                    <a:pt x="1301841" y="372439"/>
                    <a:pt x="1301841" y="373504"/>
                  </a:cubicBezTo>
                  <a:lnTo>
                    <a:pt x="1301841" y="373504"/>
                  </a:lnTo>
                  <a:close/>
                  <a:moveTo>
                    <a:pt x="1301841" y="437934"/>
                  </a:moveTo>
                  <a:lnTo>
                    <a:pt x="1301841" y="465091"/>
                  </a:lnTo>
                  <a:cubicBezTo>
                    <a:pt x="1300776" y="464026"/>
                    <a:pt x="1299711" y="461896"/>
                    <a:pt x="1298646" y="460831"/>
                  </a:cubicBezTo>
                  <a:lnTo>
                    <a:pt x="1298646" y="441661"/>
                  </a:lnTo>
                  <a:cubicBezTo>
                    <a:pt x="1299711" y="440064"/>
                    <a:pt x="1300776" y="438999"/>
                    <a:pt x="1301841" y="437934"/>
                  </a:cubicBezTo>
                  <a:lnTo>
                    <a:pt x="1301841" y="437934"/>
                  </a:lnTo>
                  <a:close/>
                  <a:moveTo>
                    <a:pt x="1301841" y="535910"/>
                  </a:moveTo>
                  <a:lnTo>
                    <a:pt x="1301841" y="548157"/>
                  </a:lnTo>
                  <a:cubicBezTo>
                    <a:pt x="1300776" y="547093"/>
                    <a:pt x="1299711" y="546028"/>
                    <a:pt x="1298646" y="544963"/>
                  </a:cubicBezTo>
                  <a:lnTo>
                    <a:pt x="1298646" y="533781"/>
                  </a:lnTo>
                  <a:cubicBezTo>
                    <a:pt x="1299711" y="534313"/>
                    <a:pt x="1300776" y="535910"/>
                    <a:pt x="1301841" y="535910"/>
                  </a:cubicBezTo>
                  <a:lnTo>
                    <a:pt x="1301841" y="535910"/>
                  </a:lnTo>
                  <a:close/>
                  <a:moveTo>
                    <a:pt x="1301841" y="610990"/>
                  </a:moveTo>
                  <a:lnTo>
                    <a:pt x="1301841" y="622172"/>
                  </a:lnTo>
                  <a:cubicBezTo>
                    <a:pt x="1300776" y="621107"/>
                    <a:pt x="1299711" y="621107"/>
                    <a:pt x="1298646" y="620042"/>
                  </a:cubicBezTo>
                  <a:lnTo>
                    <a:pt x="1298646" y="607795"/>
                  </a:lnTo>
                  <a:cubicBezTo>
                    <a:pt x="1299711" y="608860"/>
                    <a:pt x="1300776" y="609925"/>
                    <a:pt x="1301841" y="610990"/>
                  </a:cubicBezTo>
                  <a:lnTo>
                    <a:pt x="1301841" y="610990"/>
                  </a:lnTo>
                  <a:close/>
                  <a:moveTo>
                    <a:pt x="1301841" y="708966"/>
                  </a:moveTo>
                  <a:lnTo>
                    <a:pt x="1301841" y="735058"/>
                  </a:lnTo>
                  <a:lnTo>
                    <a:pt x="1300776" y="735058"/>
                  </a:lnTo>
                  <a:lnTo>
                    <a:pt x="1298646" y="737188"/>
                  </a:lnTo>
                  <a:lnTo>
                    <a:pt x="1298646" y="704707"/>
                  </a:lnTo>
                  <a:lnTo>
                    <a:pt x="1299711" y="705772"/>
                  </a:lnTo>
                  <a:lnTo>
                    <a:pt x="1301841" y="708966"/>
                  </a:lnTo>
                  <a:lnTo>
                    <a:pt x="1301841" y="708966"/>
                  </a:lnTo>
                  <a:lnTo>
                    <a:pt x="1301841" y="708966"/>
                  </a:lnTo>
                  <a:close/>
                  <a:moveTo>
                    <a:pt x="1301841" y="769669"/>
                  </a:moveTo>
                  <a:lnTo>
                    <a:pt x="1301841" y="785643"/>
                  </a:lnTo>
                  <a:lnTo>
                    <a:pt x="1301841" y="785643"/>
                  </a:lnTo>
                  <a:lnTo>
                    <a:pt x="1299711" y="783514"/>
                  </a:lnTo>
                  <a:lnTo>
                    <a:pt x="1298646" y="781384"/>
                  </a:lnTo>
                  <a:lnTo>
                    <a:pt x="1298646" y="773396"/>
                  </a:lnTo>
                  <a:lnTo>
                    <a:pt x="1298646" y="773396"/>
                  </a:lnTo>
                  <a:lnTo>
                    <a:pt x="1300776" y="771267"/>
                  </a:lnTo>
                  <a:lnTo>
                    <a:pt x="1301841" y="769669"/>
                  </a:lnTo>
                  <a:lnTo>
                    <a:pt x="1301841" y="769669"/>
                  </a:lnTo>
                  <a:close/>
                  <a:moveTo>
                    <a:pt x="1301841" y="804813"/>
                  </a:moveTo>
                  <a:lnTo>
                    <a:pt x="1301841" y="844216"/>
                  </a:lnTo>
                  <a:lnTo>
                    <a:pt x="1300776" y="844216"/>
                  </a:lnTo>
                  <a:lnTo>
                    <a:pt x="1298646" y="843151"/>
                  </a:lnTo>
                  <a:lnTo>
                    <a:pt x="1298646" y="842086"/>
                  </a:lnTo>
                  <a:lnTo>
                    <a:pt x="1298646" y="841021"/>
                  </a:lnTo>
                  <a:lnTo>
                    <a:pt x="1298646" y="804813"/>
                  </a:lnTo>
                  <a:lnTo>
                    <a:pt x="1299711" y="805878"/>
                  </a:lnTo>
                  <a:lnTo>
                    <a:pt x="1301841" y="804813"/>
                  </a:lnTo>
                  <a:lnTo>
                    <a:pt x="1301841" y="804813"/>
                  </a:lnTo>
                  <a:close/>
                  <a:moveTo>
                    <a:pt x="1301841" y="844216"/>
                  </a:moveTo>
                  <a:lnTo>
                    <a:pt x="1301841" y="846346"/>
                  </a:lnTo>
                  <a:lnTo>
                    <a:pt x="1301841" y="845281"/>
                  </a:lnTo>
                  <a:lnTo>
                    <a:pt x="1301841" y="844216"/>
                  </a:lnTo>
                  <a:lnTo>
                    <a:pt x="1301841" y="844216"/>
                  </a:lnTo>
                  <a:close/>
                  <a:moveTo>
                    <a:pt x="1301841" y="858593"/>
                  </a:moveTo>
                  <a:lnTo>
                    <a:pt x="1301841" y="876697"/>
                  </a:lnTo>
                  <a:lnTo>
                    <a:pt x="1298646" y="876697"/>
                  </a:lnTo>
                  <a:lnTo>
                    <a:pt x="1298646" y="863385"/>
                  </a:lnTo>
                  <a:lnTo>
                    <a:pt x="1299711" y="863385"/>
                  </a:lnTo>
                  <a:lnTo>
                    <a:pt x="1299711" y="861256"/>
                  </a:lnTo>
                  <a:lnTo>
                    <a:pt x="1300776" y="861256"/>
                  </a:lnTo>
                  <a:lnTo>
                    <a:pt x="1301841" y="858593"/>
                  </a:lnTo>
                  <a:lnTo>
                    <a:pt x="1301841" y="858593"/>
                  </a:lnTo>
                  <a:lnTo>
                    <a:pt x="1301841" y="858593"/>
                  </a:lnTo>
                  <a:close/>
                  <a:moveTo>
                    <a:pt x="1301841" y="905984"/>
                  </a:moveTo>
                  <a:lnTo>
                    <a:pt x="1301841" y="924088"/>
                  </a:lnTo>
                  <a:cubicBezTo>
                    <a:pt x="1301841" y="921958"/>
                    <a:pt x="1300776" y="918231"/>
                    <a:pt x="1298646" y="917166"/>
                  </a:cubicBezTo>
                  <a:lnTo>
                    <a:pt x="1298646" y="907049"/>
                  </a:lnTo>
                  <a:cubicBezTo>
                    <a:pt x="1299711" y="907049"/>
                    <a:pt x="1300776" y="905984"/>
                    <a:pt x="1301841" y="905984"/>
                  </a:cubicBezTo>
                  <a:lnTo>
                    <a:pt x="1301841" y="905984"/>
                  </a:lnTo>
                  <a:close/>
                  <a:moveTo>
                    <a:pt x="1301841" y="955504"/>
                  </a:moveTo>
                  <a:lnTo>
                    <a:pt x="1301841" y="963492"/>
                  </a:lnTo>
                  <a:cubicBezTo>
                    <a:pt x="1300776" y="963492"/>
                    <a:pt x="1299711" y="963492"/>
                    <a:pt x="1298646" y="963492"/>
                  </a:cubicBezTo>
                  <a:lnTo>
                    <a:pt x="1298646" y="956569"/>
                  </a:lnTo>
                  <a:cubicBezTo>
                    <a:pt x="1299711" y="956569"/>
                    <a:pt x="1300776" y="956569"/>
                    <a:pt x="1301841" y="955504"/>
                  </a:cubicBezTo>
                  <a:lnTo>
                    <a:pt x="1301841" y="955504"/>
                  </a:lnTo>
                  <a:close/>
                  <a:moveTo>
                    <a:pt x="1301841" y="1035376"/>
                  </a:moveTo>
                  <a:lnTo>
                    <a:pt x="1301841" y="1053481"/>
                  </a:lnTo>
                  <a:lnTo>
                    <a:pt x="1299711" y="1052416"/>
                  </a:lnTo>
                  <a:lnTo>
                    <a:pt x="1298646" y="1050286"/>
                  </a:lnTo>
                  <a:lnTo>
                    <a:pt x="1298646" y="1041234"/>
                  </a:lnTo>
                  <a:lnTo>
                    <a:pt x="1299711" y="1040169"/>
                  </a:lnTo>
                  <a:lnTo>
                    <a:pt x="1301841" y="1035376"/>
                  </a:lnTo>
                  <a:lnTo>
                    <a:pt x="1301841" y="1035376"/>
                  </a:lnTo>
                  <a:lnTo>
                    <a:pt x="1301841" y="1035376"/>
                  </a:lnTo>
                  <a:close/>
                  <a:moveTo>
                    <a:pt x="1301841" y="1126963"/>
                  </a:moveTo>
                  <a:lnTo>
                    <a:pt x="1301841" y="1179679"/>
                  </a:lnTo>
                  <a:lnTo>
                    <a:pt x="1298646" y="1182873"/>
                  </a:lnTo>
                  <a:lnTo>
                    <a:pt x="1298646" y="1135483"/>
                  </a:lnTo>
                  <a:lnTo>
                    <a:pt x="1299711" y="1133353"/>
                  </a:lnTo>
                  <a:lnTo>
                    <a:pt x="1300776" y="1129093"/>
                  </a:lnTo>
                  <a:lnTo>
                    <a:pt x="1301841" y="1126963"/>
                  </a:lnTo>
                  <a:lnTo>
                    <a:pt x="1301841" y="1126963"/>
                  </a:lnTo>
                  <a:close/>
                  <a:moveTo>
                    <a:pt x="1301841" y="1241446"/>
                  </a:moveTo>
                  <a:lnTo>
                    <a:pt x="1301841" y="1264875"/>
                  </a:lnTo>
                  <a:cubicBezTo>
                    <a:pt x="1300776" y="1264875"/>
                    <a:pt x="1299711" y="1264875"/>
                    <a:pt x="1298646" y="1264875"/>
                  </a:cubicBezTo>
                  <a:lnTo>
                    <a:pt x="1298646" y="1264875"/>
                  </a:lnTo>
                  <a:lnTo>
                    <a:pt x="1298646" y="1247836"/>
                  </a:lnTo>
                  <a:cubicBezTo>
                    <a:pt x="1299711" y="1246239"/>
                    <a:pt x="1300776" y="1244109"/>
                    <a:pt x="1301841" y="1241446"/>
                  </a:cubicBezTo>
                  <a:lnTo>
                    <a:pt x="1301841" y="1241446"/>
                  </a:lnTo>
                  <a:close/>
                  <a:moveTo>
                    <a:pt x="1301841" y="1292032"/>
                  </a:moveTo>
                  <a:lnTo>
                    <a:pt x="1301841" y="1303214"/>
                  </a:lnTo>
                  <a:cubicBezTo>
                    <a:pt x="1300776" y="1303214"/>
                    <a:pt x="1299711" y="1302149"/>
                    <a:pt x="1298646" y="1302149"/>
                  </a:cubicBezTo>
                  <a:lnTo>
                    <a:pt x="1298646" y="1290967"/>
                  </a:lnTo>
                  <a:cubicBezTo>
                    <a:pt x="1299711" y="1290967"/>
                    <a:pt x="1300776" y="1292032"/>
                    <a:pt x="1301841" y="1292032"/>
                  </a:cubicBezTo>
                  <a:lnTo>
                    <a:pt x="1301841" y="1292032"/>
                  </a:lnTo>
                  <a:close/>
                  <a:moveTo>
                    <a:pt x="1301841" y="1320253"/>
                  </a:moveTo>
                  <a:lnTo>
                    <a:pt x="1301841" y="1332500"/>
                  </a:lnTo>
                  <a:cubicBezTo>
                    <a:pt x="1300776" y="1333565"/>
                    <a:pt x="1299711" y="1334630"/>
                    <a:pt x="1298646" y="1334630"/>
                  </a:cubicBezTo>
                  <a:lnTo>
                    <a:pt x="1298646" y="1323448"/>
                  </a:lnTo>
                  <a:cubicBezTo>
                    <a:pt x="1299711" y="1322916"/>
                    <a:pt x="1300776" y="1321318"/>
                    <a:pt x="1301841" y="1320253"/>
                  </a:cubicBezTo>
                  <a:lnTo>
                    <a:pt x="1301841" y="1320253"/>
                  </a:lnTo>
                  <a:close/>
                  <a:moveTo>
                    <a:pt x="1301841" y="1437399"/>
                  </a:moveTo>
                  <a:lnTo>
                    <a:pt x="1301841" y="1441659"/>
                  </a:lnTo>
                  <a:lnTo>
                    <a:pt x="1300776" y="1439529"/>
                  </a:lnTo>
                  <a:lnTo>
                    <a:pt x="1301841" y="1437399"/>
                  </a:lnTo>
                  <a:lnTo>
                    <a:pt x="1301841" y="1437399"/>
                  </a:lnTo>
                  <a:close/>
                  <a:moveTo>
                    <a:pt x="1301841" y="1646663"/>
                  </a:moveTo>
                  <a:lnTo>
                    <a:pt x="1301841" y="1663703"/>
                  </a:lnTo>
                  <a:cubicBezTo>
                    <a:pt x="1300776" y="1664768"/>
                    <a:pt x="1299711" y="1664768"/>
                    <a:pt x="1298646" y="1665833"/>
                  </a:cubicBezTo>
                  <a:lnTo>
                    <a:pt x="1298646" y="1647728"/>
                  </a:lnTo>
                  <a:cubicBezTo>
                    <a:pt x="1299711" y="1648261"/>
                    <a:pt x="1300776" y="1646663"/>
                    <a:pt x="1301841" y="1646663"/>
                  </a:cubicBezTo>
                  <a:lnTo>
                    <a:pt x="1301841" y="1646663"/>
                  </a:lnTo>
                  <a:close/>
                  <a:moveTo>
                    <a:pt x="1301841" y="1695119"/>
                  </a:moveTo>
                  <a:lnTo>
                    <a:pt x="1301841" y="1717483"/>
                  </a:lnTo>
                  <a:cubicBezTo>
                    <a:pt x="1300776" y="1716418"/>
                    <a:pt x="1299711" y="1715353"/>
                    <a:pt x="1298646" y="1714288"/>
                  </a:cubicBezTo>
                  <a:lnTo>
                    <a:pt x="1298646" y="1691924"/>
                  </a:lnTo>
                  <a:cubicBezTo>
                    <a:pt x="1299711" y="1692989"/>
                    <a:pt x="1300776" y="1694054"/>
                    <a:pt x="1301841" y="1695119"/>
                  </a:cubicBezTo>
                  <a:lnTo>
                    <a:pt x="1301841" y="1695119"/>
                  </a:lnTo>
                  <a:close/>
                  <a:moveTo>
                    <a:pt x="1301841" y="1747302"/>
                  </a:moveTo>
                  <a:lnTo>
                    <a:pt x="1301841" y="1764341"/>
                  </a:lnTo>
                  <a:cubicBezTo>
                    <a:pt x="1300776" y="1765406"/>
                    <a:pt x="1299711" y="1765406"/>
                    <a:pt x="1298646" y="1766471"/>
                  </a:cubicBezTo>
                  <a:lnTo>
                    <a:pt x="1298646" y="1748367"/>
                  </a:lnTo>
                  <a:cubicBezTo>
                    <a:pt x="1299711" y="1748367"/>
                    <a:pt x="1300776" y="1748367"/>
                    <a:pt x="1301841" y="1747302"/>
                  </a:cubicBezTo>
                  <a:lnTo>
                    <a:pt x="1301841" y="1747302"/>
                  </a:lnTo>
                  <a:close/>
                  <a:moveTo>
                    <a:pt x="1298646" y="1092884"/>
                  </a:moveTo>
                  <a:lnTo>
                    <a:pt x="1298646" y="1080637"/>
                  </a:lnTo>
                  <a:lnTo>
                    <a:pt x="1299711" y="1080637"/>
                  </a:lnTo>
                  <a:lnTo>
                    <a:pt x="1299711" y="1084897"/>
                  </a:lnTo>
                  <a:lnTo>
                    <a:pt x="1299711" y="1090754"/>
                  </a:lnTo>
                  <a:lnTo>
                    <a:pt x="1298646" y="1092884"/>
                  </a:lnTo>
                  <a:close/>
                  <a:moveTo>
                    <a:pt x="1298646" y="83303"/>
                  </a:moveTo>
                  <a:lnTo>
                    <a:pt x="1298646" y="99809"/>
                  </a:lnTo>
                  <a:cubicBezTo>
                    <a:pt x="1294386" y="97680"/>
                    <a:pt x="1289594" y="96615"/>
                    <a:pt x="1285334" y="95550"/>
                  </a:cubicBezTo>
                  <a:lnTo>
                    <a:pt x="1285334" y="95550"/>
                  </a:lnTo>
                  <a:lnTo>
                    <a:pt x="1283204" y="95550"/>
                  </a:lnTo>
                  <a:cubicBezTo>
                    <a:pt x="1291191" y="118979"/>
                    <a:pt x="1286399" y="147200"/>
                    <a:pt x="1296516" y="174357"/>
                  </a:cubicBezTo>
                  <a:cubicBezTo>
                    <a:pt x="1297581" y="175422"/>
                    <a:pt x="1297581" y="176487"/>
                    <a:pt x="1298646" y="177552"/>
                  </a:cubicBezTo>
                  <a:lnTo>
                    <a:pt x="1298646" y="199916"/>
                  </a:lnTo>
                  <a:cubicBezTo>
                    <a:pt x="1291724" y="195656"/>
                    <a:pt x="1286399" y="189799"/>
                    <a:pt x="1282672" y="183941"/>
                  </a:cubicBezTo>
                  <a:cubicBezTo>
                    <a:pt x="1281607" y="183941"/>
                    <a:pt x="1280542" y="183941"/>
                    <a:pt x="1279477" y="183941"/>
                  </a:cubicBezTo>
                  <a:lnTo>
                    <a:pt x="1279477" y="78510"/>
                  </a:lnTo>
                  <a:lnTo>
                    <a:pt x="1280542" y="78510"/>
                  </a:lnTo>
                  <a:cubicBezTo>
                    <a:pt x="1287464" y="79575"/>
                    <a:pt x="1292789" y="82238"/>
                    <a:pt x="1298646" y="83303"/>
                  </a:cubicBezTo>
                  <a:lnTo>
                    <a:pt x="1298646" y="83303"/>
                  </a:lnTo>
                  <a:close/>
                  <a:moveTo>
                    <a:pt x="1298646" y="371374"/>
                  </a:moveTo>
                  <a:lnTo>
                    <a:pt x="1298646" y="399596"/>
                  </a:lnTo>
                  <a:cubicBezTo>
                    <a:pt x="1296516" y="401726"/>
                    <a:pt x="1287464" y="409713"/>
                    <a:pt x="1280542" y="408648"/>
                  </a:cubicBezTo>
                  <a:lnTo>
                    <a:pt x="1279477" y="408648"/>
                  </a:lnTo>
                  <a:lnTo>
                    <a:pt x="1279477" y="373504"/>
                  </a:lnTo>
                  <a:cubicBezTo>
                    <a:pt x="1280542" y="371374"/>
                    <a:pt x="1281607" y="370309"/>
                    <a:pt x="1282672" y="370309"/>
                  </a:cubicBezTo>
                  <a:cubicBezTo>
                    <a:pt x="1283737" y="369244"/>
                    <a:pt x="1292789" y="369244"/>
                    <a:pt x="1298646" y="371374"/>
                  </a:cubicBezTo>
                  <a:lnTo>
                    <a:pt x="1298646" y="371374"/>
                  </a:lnTo>
                  <a:close/>
                  <a:moveTo>
                    <a:pt x="1298646" y="441129"/>
                  </a:moveTo>
                  <a:lnTo>
                    <a:pt x="1298646" y="460298"/>
                  </a:lnTo>
                  <a:cubicBezTo>
                    <a:pt x="1296516" y="456038"/>
                    <a:pt x="1294386" y="451246"/>
                    <a:pt x="1295451" y="444324"/>
                  </a:cubicBezTo>
                  <a:cubicBezTo>
                    <a:pt x="1295451" y="444324"/>
                    <a:pt x="1296516" y="442194"/>
                    <a:pt x="1298646" y="441129"/>
                  </a:cubicBezTo>
                  <a:lnTo>
                    <a:pt x="1298646" y="441129"/>
                  </a:lnTo>
                  <a:close/>
                  <a:moveTo>
                    <a:pt x="1298646" y="533248"/>
                  </a:moveTo>
                  <a:lnTo>
                    <a:pt x="1298646" y="544430"/>
                  </a:lnTo>
                  <a:cubicBezTo>
                    <a:pt x="1297581" y="543365"/>
                    <a:pt x="1296516" y="543365"/>
                    <a:pt x="1296516" y="542300"/>
                  </a:cubicBezTo>
                  <a:cubicBezTo>
                    <a:pt x="1296516" y="542300"/>
                    <a:pt x="1296516" y="542300"/>
                    <a:pt x="1296516" y="543365"/>
                  </a:cubicBezTo>
                  <a:lnTo>
                    <a:pt x="1295451" y="542300"/>
                  </a:lnTo>
                  <a:cubicBezTo>
                    <a:pt x="1295451" y="557210"/>
                    <a:pt x="1286399" y="571587"/>
                    <a:pt x="1286399" y="589691"/>
                  </a:cubicBezTo>
                  <a:cubicBezTo>
                    <a:pt x="1287464" y="595548"/>
                    <a:pt x="1290659" y="600873"/>
                    <a:pt x="1298646" y="607795"/>
                  </a:cubicBezTo>
                  <a:lnTo>
                    <a:pt x="1298646" y="620042"/>
                  </a:lnTo>
                  <a:cubicBezTo>
                    <a:pt x="1294386" y="616847"/>
                    <a:pt x="1290659" y="613120"/>
                    <a:pt x="1287464" y="609925"/>
                  </a:cubicBezTo>
                  <a:cubicBezTo>
                    <a:pt x="1285334" y="610990"/>
                    <a:pt x="1284269" y="612055"/>
                    <a:pt x="1281607" y="613120"/>
                  </a:cubicBezTo>
                  <a:cubicBezTo>
                    <a:pt x="1281607" y="614185"/>
                    <a:pt x="1280542" y="616315"/>
                    <a:pt x="1279477" y="617380"/>
                  </a:cubicBezTo>
                  <a:lnTo>
                    <a:pt x="1279477" y="606198"/>
                  </a:lnTo>
                  <a:cubicBezTo>
                    <a:pt x="1280542" y="606198"/>
                    <a:pt x="1281607" y="605133"/>
                    <a:pt x="1282672" y="605133"/>
                  </a:cubicBezTo>
                  <a:cubicBezTo>
                    <a:pt x="1281607" y="603003"/>
                    <a:pt x="1280542" y="600873"/>
                    <a:pt x="1279477" y="599276"/>
                  </a:cubicBezTo>
                  <a:lnTo>
                    <a:pt x="1279477" y="562002"/>
                  </a:lnTo>
                  <a:cubicBezTo>
                    <a:pt x="1282672" y="550820"/>
                    <a:pt x="1287464" y="539638"/>
                    <a:pt x="1279477" y="526858"/>
                  </a:cubicBezTo>
                  <a:lnTo>
                    <a:pt x="1279477" y="511949"/>
                  </a:lnTo>
                  <a:cubicBezTo>
                    <a:pt x="1286399" y="517806"/>
                    <a:pt x="1289594" y="523131"/>
                    <a:pt x="1291724" y="527923"/>
                  </a:cubicBezTo>
                  <a:cubicBezTo>
                    <a:pt x="1293854" y="528988"/>
                    <a:pt x="1295984" y="531118"/>
                    <a:pt x="1297581" y="531118"/>
                  </a:cubicBezTo>
                  <a:lnTo>
                    <a:pt x="1298646" y="533248"/>
                  </a:lnTo>
                  <a:lnTo>
                    <a:pt x="1298646" y="533248"/>
                  </a:lnTo>
                  <a:close/>
                  <a:moveTo>
                    <a:pt x="1298646" y="704707"/>
                  </a:moveTo>
                  <a:lnTo>
                    <a:pt x="1298646" y="737188"/>
                  </a:lnTo>
                  <a:lnTo>
                    <a:pt x="1298646" y="737188"/>
                  </a:lnTo>
                  <a:lnTo>
                    <a:pt x="1292789" y="737188"/>
                  </a:lnTo>
                  <a:lnTo>
                    <a:pt x="1289594" y="738253"/>
                  </a:lnTo>
                  <a:lnTo>
                    <a:pt x="1286399" y="741448"/>
                  </a:lnTo>
                  <a:lnTo>
                    <a:pt x="1283204" y="744643"/>
                  </a:lnTo>
                  <a:lnTo>
                    <a:pt x="1280009" y="745707"/>
                  </a:lnTo>
                  <a:lnTo>
                    <a:pt x="1280009" y="725473"/>
                  </a:lnTo>
                  <a:lnTo>
                    <a:pt x="1282139" y="724408"/>
                  </a:lnTo>
                  <a:lnTo>
                    <a:pt x="1286399" y="723343"/>
                  </a:lnTo>
                  <a:lnTo>
                    <a:pt x="1288529" y="722278"/>
                  </a:lnTo>
                  <a:lnTo>
                    <a:pt x="1288529" y="720148"/>
                  </a:lnTo>
                  <a:lnTo>
                    <a:pt x="1289594" y="716954"/>
                  </a:lnTo>
                  <a:lnTo>
                    <a:pt x="1289594" y="714824"/>
                  </a:lnTo>
                  <a:lnTo>
                    <a:pt x="1286399" y="711629"/>
                  </a:lnTo>
                  <a:lnTo>
                    <a:pt x="1282139" y="709499"/>
                  </a:lnTo>
                  <a:lnTo>
                    <a:pt x="1280009" y="707369"/>
                  </a:lnTo>
                  <a:lnTo>
                    <a:pt x="1280009" y="682342"/>
                  </a:lnTo>
                  <a:lnTo>
                    <a:pt x="1282139" y="682342"/>
                  </a:lnTo>
                  <a:lnTo>
                    <a:pt x="1287996" y="683407"/>
                  </a:lnTo>
                  <a:lnTo>
                    <a:pt x="1287996" y="685537"/>
                  </a:lnTo>
                  <a:lnTo>
                    <a:pt x="1289061" y="688732"/>
                  </a:lnTo>
                  <a:lnTo>
                    <a:pt x="1290126" y="690862"/>
                  </a:lnTo>
                  <a:lnTo>
                    <a:pt x="1291191" y="692992"/>
                  </a:lnTo>
                  <a:lnTo>
                    <a:pt x="1294386" y="696187"/>
                  </a:lnTo>
                  <a:lnTo>
                    <a:pt x="1296516" y="700447"/>
                  </a:lnTo>
                  <a:lnTo>
                    <a:pt x="1298646" y="704707"/>
                  </a:lnTo>
                  <a:lnTo>
                    <a:pt x="1298646" y="704707"/>
                  </a:lnTo>
                  <a:close/>
                  <a:moveTo>
                    <a:pt x="1298646" y="773396"/>
                  </a:moveTo>
                  <a:lnTo>
                    <a:pt x="1298646" y="781384"/>
                  </a:lnTo>
                  <a:lnTo>
                    <a:pt x="1298646" y="781384"/>
                  </a:lnTo>
                  <a:lnTo>
                    <a:pt x="1297581" y="779254"/>
                  </a:lnTo>
                  <a:lnTo>
                    <a:pt x="1297581" y="776059"/>
                  </a:lnTo>
                  <a:lnTo>
                    <a:pt x="1298646" y="773396"/>
                  </a:lnTo>
                  <a:lnTo>
                    <a:pt x="1298646" y="773396"/>
                  </a:lnTo>
                  <a:close/>
                  <a:moveTo>
                    <a:pt x="1298646" y="804813"/>
                  </a:moveTo>
                  <a:lnTo>
                    <a:pt x="1296516" y="804813"/>
                  </a:lnTo>
                  <a:lnTo>
                    <a:pt x="1295451" y="802683"/>
                  </a:lnTo>
                  <a:lnTo>
                    <a:pt x="1293321" y="800553"/>
                  </a:lnTo>
                  <a:lnTo>
                    <a:pt x="1291191" y="798423"/>
                  </a:lnTo>
                  <a:lnTo>
                    <a:pt x="1289061" y="796293"/>
                  </a:lnTo>
                  <a:lnTo>
                    <a:pt x="1285867" y="792033"/>
                  </a:lnTo>
                  <a:lnTo>
                    <a:pt x="1283737" y="788838"/>
                  </a:lnTo>
                  <a:lnTo>
                    <a:pt x="1282672" y="784579"/>
                  </a:lnTo>
                  <a:lnTo>
                    <a:pt x="1282672" y="781384"/>
                  </a:lnTo>
                  <a:lnTo>
                    <a:pt x="1281607" y="775526"/>
                  </a:lnTo>
                  <a:lnTo>
                    <a:pt x="1281607" y="771267"/>
                  </a:lnTo>
                  <a:lnTo>
                    <a:pt x="1280542" y="769137"/>
                  </a:lnTo>
                  <a:lnTo>
                    <a:pt x="1280542" y="826644"/>
                  </a:lnTo>
                  <a:lnTo>
                    <a:pt x="1281607" y="825579"/>
                  </a:lnTo>
                  <a:lnTo>
                    <a:pt x="1282672" y="825579"/>
                  </a:lnTo>
                  <a:lnTo>
                    <a:pt x="1284802" y="826644"/>
                  </a:lnTo>
                  <a:lnTo>
                    <a:pt x="1285867" y="826644"/>
                  </a:lnTo>
                  <a:lnTo>
                    <a:pt x="1287996" y="826644"/>
                  </a:lnTo>
                  <a:lnTo>
                    <a:pt x="1289061" y="827709"/>
                  </a:lnTo>
                  <a:lnTo>
                    <a:pt x="1290126" y="828774"/>
                  </a:lnTo>
                  <a:lnTo>
                    <a:pt x="1291191" y="829839"/>
                  </a:lnTo>
                  <a:lnTo>
                    <a:pt x="1292256" y="829839"/>
                  </a:lnTo>
                  <a:lnTo>
                    <a:pt x="1292256" y="830904"/>
                  </a:lnTo>
                  <a:lnTo>
                    <a:pt x="1294386" y="833034"/>
                  </a:lnTo>
                  <a:lnTo>
                    <a:pt x="1294386" y="833034"/>
                  </a:lnTo>
                  <a:lnTo>
                    <a:pt x="1294386" y="835164"/>
                  </a:lnTo>
                  <a:lnTo>
                    <a:pt x="1294386" y="836229"/>
                  </a:lnTo>
                  <a:lnTo>
                    <a:pt x="1296516" y="836229"/>
                  </a:lnTo>
                  <a:lnTo>
                    <a:pt x="1296516" y="837294"/>
                  </a:lnTo>
                  <a:lnTo>
                    <a:pt x="1296516" y="838359"/>
                  </a:lnTo>
                  <a:cubicBezTo>
                    <a:pt x="1296516" y="838359"/>
                    <a:pt x="1297581" y="838359"/>
                    <a:pt x="1297581" y="839424"/>
                  </a:cubicBezTo>
                  <a:lnTo>
                    <a:pt x="1297581" y="840489"/>
                  </a:lnTo>
                  <a:cubicBezTo>
                    <a:pt x="1297581" y="840489"/>
                    <a:pt x="1297581" y="840489"/>
                    <a:pt x="1298646" y="841554"/>
                  </a:cubicBezTo>
                  <a:lnTo>
                    <a:pt x="1298646" y="841554"/>
                  </a:lnTo>
                  <a:lnTo>
                    <a:pt x="1298646" y="804813"/>
                  </a:lnTo>
                  <a:lnTo>
                    <a:pt x="1298646" y="804813"/>
                  </a:lnTo>
                  <a:close/>
                  <a:moveTo>
                    <a:pt x="1298646" y="863385"/>
                  </a:moveTo>
                  <a:lnTo>
                    <a:pt x="1298646" y="876697"/>
                  </a:lnTo>
                  <a:lnTo>
                    <a:pt x="1298646" y="876697"/>
                  </a:lnTo>
                  <a:lnTo>
                    <a:pt x="1291724" y="876697"/>
                  </a:lnTo>
                  <a:lnTo>
                    <a:pt x="1283737" y="876697"/>
                  </a:lnTo>
                  <a:lnTo>
                    <a:pt x="1281607" y="874568"/>
                  </a:lnTo>
                  <a:lnTo>
                    <a:pt x="1279477" y="874568"/>
                  </a:lnTo>
                  <a:lnTo>
                    <a:pt x="1279477" y="848476"/>
                  </a:lnTo>
                  <a:lnTo>
                    <a:pt x="1280542" y="849541"/>
                  </a:lnTo>
                  <a:lnTo>
                    <a:pt x="1280542" y="850606"/>
                  </a:lnTo>
                  <a:lnTo>
                    <a:pt x="1281607" y="851671"/>
                  </a:lnTo>
                  <a:lnTo>
                    <a:pt x="1281607" y="854866"/>
                  </a:lnTo>
                  <a:lnTo>
                    <a:pt x="1282672" y="855931"/>
                  </a:lnTo>
                  <a:lnTo>
                    <a:pt x="1284802" y="856996"/>
                  </a:lnTo>
                  <a:lnTo>
                    <a:pt x="1285867" y="859126"/>
                  </a:lnTo>
                  <a:lnTo>
                    <a:pt x="1285867" y="861256"/>
                  </a:lnTo>
                  <a:lnTo>
                    <a:pt x="1286931" y="862321"/>
                  </a:lnTo>
                  <a:lnTo>
                    <a:pt x="1289061" y="862321"/>
                  </a:lnTo>
                  <a:lnTo>
                    <a:pt x="1293321" y="862321"/>
                  </a:lnTo>
                  <a:lnTo>
                    <a:pt x="1298646" y="862321"/>
                  </a:lnTo>
                  <a:lnTo>
                    <a:pt x="1298646" y="863385"/>
                  </a:lnTo>
                  <a:lnTo>
                    <a:pt x="1298646" y="863385"/>
                  </a:lnTo>
                  <a:close/>
                  <a:moveTo>
                    <a:pt x="1298646" y="907049"/>
                  </a:moveTo>
                  <a:lnTo>
                    <a:pt x="1298646" y="917166"/>
                  </a:lnTo>
                  <a:cubicBezTo>
                    <a:pt x="1295451" y="913971"/>
                    <a:pt x="1289594" y="911309"/>
                    <a:pt x="1279477" y="912906"/>
                  </a:cubicBezTo>
                  <a:lnTo>
                    <a:pt x="1279477" y="905984"/>
                  </a:lnTo>
                  <a:cubicBezTo>
                    <a:pt x="1287464" y="904919"/>
                    <a:pt x="1292789" y="905984"/>
                    <a:pt x="1296516" y="907049"/>
                  </a:cubicBezTo>
                  <a:cubicBezTo>
                    <a:pt x="1297581" y="907049"/>
                    <a:pt x="1297581" y="907049"/>
                    <a:pt x="1298646" y="907049"/>
                  </a:cubicBezTo>
                  <a:lnTo>
                    <a:pt x="1298646" y="907049"/>
                  </a:lnTo>
                  <a:close/>
                  <a:moveTo>
                    <a:pt x="1298646" y="956569"/>
                  </a:moveTo>
                  <a:lnTo>
                    <a:pt x="1298646" y="963492"/>
                  </a:lnTo>
                  <a:cubicBezTo>
                    <a:pt x="1294386" y="963492"/>
                    <a:pt x="1290659" y="962427"/>
                    <a:pt x="1287464" y="961362"/>
                  </a:cubicBezTo>
                  <a:cubicBezTo>
                    <a:pt x="1285334" y="961362"/>
                    <a:pt x="1281607" y="962427"/>
                    <a:pt x="1279477" y="962427"/>
                  </a:cubicBezTo>
                  <a:lnTo>
                    <a:pt x="1279477" y="955504"/>
                  </a:lnTo>
                  <a:lnTo>
                    <a:pt x="1280542" y="955504"/>
                  </a:lnTo>
                  <a:cubicBezTo>
                    <a:pt x="1280542" y="954440"/>
                    <a:pt x="1279477" y="953375"/>
                    <a:pt x="1279477" y="953375"/>
                  </a:cubicBezTo>
                  <a:lnTo>
                    <a:pt x="1279477" y="920893"/>
                  </a:lnTo>
                  <a:cubicBezTo>
                    <a:pt x="1280542" y="925153"/>
                    <a:pt x="1281607" y="929945"/>
                    <a:pt x="1281607" y="934205"/>
                  </a:cubicBezTo>
                  <a:lnTo>
                    <a:pt x="1281607" y="934205"/>
                  </a:lnTo>
                  <a:cubicBezTo>
                    <a:pt x="1282672" y="940063"/>
                    <a:pt x="1283737" y="944322"/>
                    <a:pt x="1283737" y="947517"/>
                  </a:cubicBezTo>
                  <a:cubicBezTo>
                    <a:pt x="1284802" y="948582"/>
                    <a:pt x="1284802" y="949647"/>
                    <a:pt x="1285867" y="950712"/>
                  </a:cubicBezTo>
                  <a:cubicBezTo>
                    <a:pt x="1288529" y="954440"/>
                    <a:pt x="1291724" y="956569"/>
                    <a:pt x="1298646" y="956569"/>
                  </a:cubicBezTo>
                  <a:lnTo>
                    <a:pt x="1298646" y="956569"/>
                  </a:lnTo>
                  <a:close/>
                  <a:moveTo>
                    <a:pt x="1298646" y="1041234"/>
                  </a:moveTo>
                  <a:lnTo>
                    <a:pt x="1298646" y="1050286"/>
                  </a:lnTo>
                  <a:lnTo>
                    <a:pt x="1298646" y="1050286"/>
                  </a:lnTo>
                  <a:lnTo>
                    <a:pt x="1296516" y="1049221"/>
                  </a:lnTo>
                  <a:lnTo>
                    <a:pt x="1297581" y="1043364"/>
                  </a:lnTo>
                  <a:lnTo>
                    <a:pt x="1298646" y="1041234"/>
                  </a:lnTo>
                  <a:lnTo>
                    <a:pt x="1298646" y="1041234"/>
                  </a:lnTo>
                  <a:close/>
                  <a:moveTo>
                    <a:pt x="1298646" y="1080637"/>
                  </a:moveTo>
                  <a:lnTo>
                    <a:pt x="1298646" y="1092884"/>
                  </a:lnTo>
                  <a:lnTo>
                    <a:pt x="1297581" y="1095014"/>
                  </a:lnTo>
                  <a:lnTo>
                    <a:pt x="1294386" y="1096079"/>
                  </a:lnTo>
                  <a:lnTo>
                    <a:pt x="1290126" y="1096079"/>
                  </a:lnTo>
                  <a:lnTo>
                    <a:pt x="1283204" y="1096079"/>
                  </a:lnTo>
                  <a:lnTo>
                    <a:pt x="1280009" y="1095014"/>
                  </a:lnTo>
                  <a:lnTo>
                    <a:pt x="1280009" y="1064663"/>
                  </a:lnTo>
                  <a:cubicBezTo>
                    <a:pt x="1281074" y="1066793"/>
                    <a:pt x="1282139" y="1065728"/>
                    <a:pt x="1282139" y="1065728"/>
                  </a:cubicBezTo>
                  <a:lnTo>
                    <a:pt x="1285334" y="1067858"/>
                  </a:lnTo>
                  <a:lnTo>
                    <a:pt x="1287464" y="1068923"/>
                  </a:lnTo>
                  <a:lnTo>
                    <a:pt x="1290659" y="1072118"/>
                  </a:lnTo>
                  <a:lnTo>
                    <a:pt x="1293854" y="1074248"/>
                  </a:lnTo>
                  <a:lnTo>
                    <a:pt x="1295984" y="1077442"/>
                  </a:lnTo>
                  <a:lnTo>
                    <a:pt x="1298646" y="1080637"/>
                  </a:lnTo>
                  <a:lnTo>
                    <a:pt x="1298646" y="1080637"/>
                  </a:lnTo>
                  <a:close/>
                  <a:moveTo>
                    <a:pt x="1298646" y="1136015"/>
                  </a:moveTo>
                  <a:lnTo>
                    <a:pt x="1298646" y="1183406"/>
                  </a:lnTo>
                  <a:lnTo>
                    <a:pt x="1298646" y="1184471"/>
                  </a:lnTo>
                  <a:lnTo>
                    <a:pt x="1294386" y="1181276"/>
                  </a:lnTo>
                  <a:lnTo>
                    <a:pt x="1291191" y="1177016"/>
                  </a:lnTo>
                  <a:lnTo>
                    <a:pt x="1289061" y="1171159"/>
                  </a:lnTo>
                  <a:lnTo>
                    <a:pt x="1287996" y="1165302"/>
                  </a:lnTo>
                  <a:lnTo>
                    <a:pt x="1287996" y="1161042"/>
                  </a:lnTo>
                  <a:lnTo>
                    <a:pt x="1289061" y="1157847"/>
                  </a:lnTo>
                  <a:lnTo>
                    <a:pt x="1292256" y="1153587"/>
                  </a:lnTo>
                  <a:lnTo>
                    <a:pt x="1294386" y="1149327"/>
                  </a:lnTo>
                  <a:lnTo>
                    <a:pt x="1296516" y="1145067"/>
                  </a:lnTo>
                  <a:lnTo>
                    <a:pt x="1297581" y="1139210"/>
                  </a:lnTo>
                  <a:lnTo>
                    <a:pt x="1298646" y="1136015"/>
                  </a:lnTo>
                  <a:lnTo>
                    <a:pt x="1298646" y="1136015"/>
                  </a:lnTo>
                  <a:close/>
                  <a:moveTo>
                    <a:pt x="1298646" y="1248368"/>
                  </a:moveTo>
                  <a:lnTo>
                    <a:pt x="1298646" y="1265408"/>
                  </a:lnTo>
                  <a:cubicBezTo>
                    <a:pt x="1292789" y="1267538"/>
                    <a:pt x="1286399" y="1272330"/>
                    <a:pt x="1279477" y="1282447"/>
                  </a:cubicBezTo>
                  <a:lnTo>
                    <a:pt x="1279477" y="1267538"/>
                  </a:lnTo>
                  <a:cubicBezTo>
                    <a:pt x="1280542" y="1266473"/>
                    <a:pt x="1280542" y="1265408"/>
                    <a:pt x="1281607" y="1264343"/>
                  </a:cubicBezTo>
                  <a:cubicBezTo>
                    <a:pt x="1281607" y="1263278"/>
                    <a:pt x="1280542" y="1261148"/>
                    <a:pt x="1279477" y="1260083"/>
                  </a:cubicBezTo>
                  <a:lnTo>
                    <a:pt x="1279477" y="1249966"/>
                  </a:lnTo>
                  <a:cubicBezTo>
                    <a:pt x="1282672" y="1253161"/>
                    <a:pt x="1286399" y="1256888"/>
                    <a:pt x="1287464" y="1260083"/>
                  </a:cubicBezTo>
                  <a:cubicBezTo>
                    <a:pt x="1290659" y="1259018"/>
                    <a:pt x="1293321" y="1257953"/>
                    <a:pt x="1295451" y="1256888"/>
                  </a:cubicBezTo>
                  <a:cubicBezTo>
                    <a:pt x="1296516" y="1254226"/>
                    <a:pt x="1297581" y="1250498"/>
                    <a:pt x="1298646" y="1248368"/>
                  </a:cubicBezTo>
                  <a:lnTo>
                    <a:pt x="1298646" y="1248368"/>
                  </a:lnTo>
                  <a:close/>
                  <a:moveTo>
                    <a:pt x="1298646" y="1290967"/>
                  </a:moveTo>
                  <a:lnTo>
                    <a:pt x="1298646" y="1302149"/>
                  </a:lnTo>
                  <a:cubicBezTo>
                    <a:pt x="1291724" y="1301084"/>
                    <a:pt x="1286399" y="1298954"/>
                    <a:pt x="1279477" y="1297889"/>
                  </a:cubicBezTo>
                  <a:lnTo>
                    <a:pt x="1279477" y="1286707"/>
                  </a:lnTo>
                  <a:cubicBezTo>
                    <a:pt x="1285334" y="1286707"/>
                    <a:pt x="1291724" y="1288837"/>
                    <a:pt x="1298646" y="1290967"/>
                  </a:cubicBezTo>
                  <a:lnTo>
                    <a:pt x="1298646" y="1290967"/>
                  </a:lnTo>
                  <a:close/>
                  <a:moveTo>
                    <a:pt x="1298646" y="1323981"/>
                  </a:moveTo>
                  <a:lnTo>
                    <a:pt x="1298646" y="1335163"/>
                  </a:lnTo>
                  <a:cubicBezTo>
                    <a:pt x="1297581" y="1336228"/>
                    <a:pt x="1296516" y="1336228"/>
                    <a:pt x="1295451" y="1336228"/>
                  </a:cubicBezTo>
                  <a:cubicBezTo>
                    <a:pt x="1294386" y="1338358"/>
                    <a:pt x="1292256" y="1340487"/>
                    <a:pt x="1292256" y="1342085"/>
                  </a:cubicBezTo>
                  <a:cubicBezTo>
                    <a:pt x="1287996" y="1347942"/>
                    <a:pt x="1283204" y="1351137"/>
                    <a:pt x="1280009" y="1355397"/>
                  </a:cubicBezTo>
                  <a:lnTo>
                    <a:pt x="1280009" y="1342085"/>
                  </a:lnTo>
                  <a:cubicBezTo>
                    <a:pt x="1280009" y="1341020"/>
                    <a:pt x="1281074" y="1341020"/>
                    <a:pt x="1282139" y="1339955"/>
                  </a:cubicBezTo>
                  <a:lnTo>
                    <a:pt x="1281074" y="1339955"/>
                  </a:lnTo>
                  <a:lnTo>
                    <a:pt x="1282139" y="1338890"/>
                  </a:lnTo>
                  <a:cubicBezTo>
                    <a:pt x="1281074" y="1338890"/>
                    <a:pt x="1281074" y="1338890"/>
                    <a:pt x="1280009" y="1337825"/>
                  </a:cubicBezTo>
                  <a:lnTo>
                    <a:pt x="1280009" y="1327708"/>
                  </a:lnTo>
                  <a:cubicBezTo>
                    <a:pt x="1285334" y="1328240"/>
                    <a:pt x="1291724" y="1327175"/>
                    <a:pt x="1298646" y="1323981"/>
                  </a:cubicBezTo>
                  <a:lnTo>
                    <a:pt x="1298646" y="1323981"/>
                  </a:lnTo>
                  <a:close/>
                  <a:moveTo>
                    <a:pt x="1298646" y="1648261"/>
                  </a:moveTo>
                  <a:lnTo>
                    <a:pt x="1298646" y="1666365"/>
                  </a:lnTo>
                  <a:cubicBezTo>
                    <a:pt x="1292789" y="1668495"/>
                    <a:pt x="1286399" y="1673287"/>
                    <a:pt x="1279477" y="1678612"/>
                  </a:cubicBezTo>
                  <a:lnTo>
                    <a:pt x="1279477" y="1659443"/>
                  </a:lnTo>
                  <a:cubicBezTo>
                    <a:pt x="1286399" y="1654650"/>
                    <a:pt x="1292789" y="1650391"/>
                    <a:pt x="1298646" y="1648261"/>
                  </a:cubicBezTo>
                  <a:lnTo>
                    <a:pt x="1298646" y="1648261"/>
                  </a:lnTo>
                  <a:close/>
                  <a:moveTo>
                    <a:pt x="1298646" y="1691924"/>
                  </a:moveTo>
                  <a:lnTo>
                    <a:pt x="1298646" y="1714288"/>
                  </a:lnTo>
                  <a:cubicBezTo>
                    <a:pt x="1291724" y="1711093"/>
                    <a:pt x="1286399" y="1705236"/>
                    <a:pt x="1279477" y="1702041"/>
                  </a:cubicBezTo>
                  <a:lnTo>
                    <a:pt x="1279477" y="1680742"/>
                  </a:lnTo>
                  <a:cubicBezTo>
                    <a:pt x="1286399" y="1682872"/>
                    <a:pt x="1291724" y="1687664"/>
                    <a:pt x="1298646" y="1691924"/>
                  </a:cubicBezTo>
                  <a:lnTo>
                    <a:pt x="1298646" y="1691924"/>
                  </a:lnTo>
                  <a:close/>
                  <a:moveTo>
                    <a:pt x="1298646" y="1748367"/>
                  </a:moveTo>
                  <a:lnTo>
                    <a:pt x="1298646" y="1766471"/>
                  </a:lnTo>
                  <a:cubicBezTo>
                    <a:pt x="1291724" y="1768601"/>
                    <a:pt x="1285334" y="1769666"/>
                    <a:pt x="1279477" y="1769666"/>
                  </a:cubicBezTo>
                  <a:lnTo>
                    <a:pt x="1279477" y="1751562"/>
                  </a:lnTo>
                  <a:cubicBezTo>
                    <a:pt x="1285334" y="1751562"/>
                    <a:pt x="1291724" y="1750497"/>
                    <a:pt x="1298646" y="1748367"/>
                  </a:cubicBezTo>
                  <a:close/>
                  <a:moveTo>
                    <a:pt x="1279477" y="78510"/>
                  </a:moveTo>
                  <a:lnTo>
                    <a:pt x="1279477" y="184474"/>
                  </a:lnTo>
                  <a:cubicBezTo>
                    <a:pt x="1276282" y="183409"/>
                    <a:pt x="1272555" y="183409"/>
                    <a:pt x="1269360" y="182344"/>
                  </a:cubicBezTo>
                  <a:lnTo>
                    <a:pt x="1269360" y="166369"/>
                  </a:lnTo>
                  <a:cubicBezTo>
                    <a:pt x="1270425" y="167434"/>
                    <a:pt x="1272555" y="167434"/>
                    <a:pt x="1275217" y="167434"/>
                  </a:cubicBezTo>
                  <a:cubicBezTo>
                    <a:pt x="1269360" y="151460"/>
                    <a:pt x="1272022" y="132291"/>
                    <a:pt x="1269360" y="115784"/>
                  </a:cubicBezTo>
                  <a:lnTo>
                    <a:pt x="1269360" y="75315"/>
                  </a:lnTo>
                  <a:lnTo>
                    <a:pt x="1270425" y="76380"/>
                  </a:lnTo>
                  <a:cubicBezTo>
                    <a:pt x="1273619" y="77445"/>
                    <a:pt x="1277347" y="77445"/>
                    <a:pt x="1279477" y="78510"/>
                  </a:cubicBezTo>
                  <a:lnTo>
                    <a:pt x="1279477" y="78510"/>
                  </a:lnTo>
                  <a:close/>
                  <a:moveTo>
                    <a:pt x="1279477" y="373504"/>
                  </a:moveTo>
                  <a:lnTo>
                    <a:pt x="1279477" y="408648"/>
                  </a:lnTo>
                  <a:cubicBezTo>
                    <a:pt x="1277347" y="408648"/>
                    <a:pt x="1271490" y="407583"/>
                    <a:pt x="1269360" y="401726"/>
                  </a:cubicBezTo>
                  <a:lnTo>
                    <a:pt x="1269360" y="384686"/>
                  </a:lnTo>
                  <a:cubicBezTo>
                    <a:pt x="1269360" y="383621"/>
                    <a:pt x="1269360" y="383621"/>
                    <a:pt x="1269360" y="383621"/>
                  </a:cubicBezTo>
                  <a:cubicBezTo>
                    <a:pt x="1269360" y="383621"/>
                    <a:pt x="1274684" y="378296"/>
                    <a:pt x="1279477" y="373504"/>
                  </a:cubicBezTo>
                  <a:lnTo>
                    <a:pt x="1279477" y="373504"/>
                  </a:lnTo>
                  <a:close/>
                  <a:moveTo>
                    <a:pt x="1279477" y="513014"/>
                  </a:moveTo>
                  <a:lnTo>
                    <a:pt x="1279477" y="527923"/>
                  </a:lnTo>
                  <a:cubicBezTo>
                    <a:pt x="1277347" y="524728"/>
                    <a:pt x="1273619" y="521001"/>
                    <a:pt x="1269360" y="517806"/>
                  </a:cubicBezTo>
                  <a:lnTo>
                    <a:pt x="1269360" y="506624"/>
                  </a:lnTo>
                  <a:cubicBezTo>
                    <a:pt x="1272555" y="508754"/>
                    <a:pt x="1276282" y="510884"/>
                    <a:pt x="1279477" y="513014"/>
                  </a:cubicBezTo>
                  <a:lnTo>
                    <a:pt x="1279477" y="513014"/>
                  </a:lnTo>
                  <a:close/>
                  <a:moveTo>
                    <a:pt x="1279477" y="562534"/>
                  </a:moveTo>
                  <a:lnTo>
                    <a:pt x="1279477" y="599808"/>
                  </a:lnTo>
                  <a:cubicBezTo>
                    <a:pt x="1278412" y="596613"/>
                    <a:pt x="1277347" y="593951"/>
                    <a:pt x="1276282" y="591821"/>
                  </a:cubicBezTo>
                  <a:cubicBezTo>
                    <a:pt x="1274152" y="590756"/>
                    <a:pt x="1272022" y="589691"/>
                    <a:pt x="1269360" y="587561"/>
                  </a:cubicBezTo>
                  <a:lnTo>
                    <a:pt x="1269360" y="577444"/>
                  </a:lnTo>
                  <a:cubicBezTo>
                    <a:pt x="1270425" y="578509"/>
                    <a:pt x="1272555" y="579574"/>
                    <a:pt x="1275217" y="580639"/>
                  </a:cubicBezTo>
                  <a:cubicBezTo>
                    <a:pt x="1274684" y="575314"/>
                    <a:pt x="1277347" y="569457"/>
                    <a:pt x="1279477" y="562534"/>
                  </a:cubicBezTo>
                  <a:lnTo>
                    <a:pt x="1279477" y="562534"/>
                  </a:lnTo>
                  <a:close/>
                  <a:moveTo>
                    <a:pt x="1279477" y="606730"/>
                  </a:moveTo>
                  <a:lnTo>
                    <a:pt x="1279477" y="617912"/>
                  </a:lnTo>
                  <a:cubicBezTo>
                    <a:pt x="1276282" y="622172"/>
                    <a:pt x="1272555" y="625900"/>
                    <a:pt x="1269360" y="629094"/>
                  </a:cubicBezTo>
                  <a:lnTo>
                    <a:pt x="1269360" y="620042"/>
                  </a:lnTo>
                  <a:cubicBezTo>
                    <a:pt x="1270425" y="618977"/>
                    <a:pt x="1271490" y="616847"/>
                    <a:pt x="1272555" y="615782"/>
                  </a:cubicBezTo>
                  <a:cubicBezTo>
                    <a:pt x="1271490" y="615782"/>
                    <a:pt x="1270425" y="614717"/>
                    <a:pt x="1269360" y="614717"/>
                  </a:cubicBezTo>
                  <a:lnTo>
                    <a:pt x="1269360" y="606730"/>
                  </a:lnTo>
                  <a:cubicBezTo>
                    <a:pt x="1272555" y="607795"/>
                    <a:pt x="1276282" y="608860"/>
                    <a:pt x="1279477" y="606730"/>
                  </a:cubicBezTo>
                  <a:lnTo>
                    <a:pt x="1279477" y="606730"/>
                  </a:lnTo>
                  <a:close/>
                  <a:moveTo>
                    <a:pt x="1279477" y="681810"/>
                  </a:moveTo>
                  <a:lnTo>
                    <a:pt x="1279477" y="706836"/>
                  </a:lnTo>
                  <a:lnTo>
                    <a:pt x="1278412" y="705772"/>
                  </a:lnTo>
                  <a:lnTo>
                    <a:pt x="1277347" y="703642"/>
                  </a:lnTo>
                  <a:lnTo>
                    <a:pt x="1277347" y="701512"/>
                  </a:lnTo>
                  <a:lnTo>
                    <a:pt x="1276282" y="699382"/>
                  </a:lnTo>
                  <a:lnTo>
                    <a:pt x="1276282" y="696187"/>
                  </a:lnTo>
                  <a:lnTo>
                    <a:pt x="1276282" y="694057"/>
                  </a:lnTo>
                  <a:lnTo>
                    <a:pt x="1274684" y="690862"/>
                  </a:lnTo>
                  <a:lnTo>
                    <a:pt x="1273619" y="688732"/>
                  </a:lnTo>
                  <a:lnTo>
                    <a:pt x="1273619" y="686602"/>
                  </a:lnTo>
                  <a:lnTo>
                    <a:pt x="1275749" y="684472"/>
                  </a:lnTo>
                  <a:lnTo>
                    <a:pt x="1277879" y="682342"/>
                  </a:lnTo>
                  <a:lnTo>
                    <a:pt x="1279477" y="682342"/>
                  </a:lnTo>
                  <a:lnTo>
                    <a:pt x="1279477" y="681810"/>
                  </a:lnTo>
                  <a:close/>
                  <a:moveTo>
                    <a:pt x="1279477" y="726006"/>
                  </a:moveTo>
                  <a:lnTo>
                    <a:pt x="1279477" y="746240"/>
                  </a:lnTo>
                  <a:lnTo>
                    <a:pt x="1278412" y="746240"/>
                  </a:lnTo>
                  <a:lnTo>
                    <a:pt x="1272555" y="746240"/>
                  </a:lnTo>
                  <a:lnTo>
                    <a:pt x="1270425" y="744110"/>
                  </a:lnTo>
                  <a:lnTo>
                    <a:pt x="1269360" y="744110"/>
                  </a:lnTo>
                  <a:lnTo>
                    <a:pt x="1269360" y="723876"/>
                  </a:lnTo>
                  <a:lnTo>
                    <a:pt x="1271490" y="724941"/>
                  </a:lnTo>
                  <a:lnTo>
                    <a:pt x="1277347" y="726006"/>
                  </a:lnTo>
                  <a:lnTo>
                    <a:pt x="1279477" y="726006"/>
                  </a:lnTo>
                  <a:lnTo>
                    <a:pt x="1279477" y="726006"/>
                  </a:lnTo>
                  <a:close/>
                  <a:moveTo>
                    <a:pt x="1279477" y="767539"/>
                  </a:moveTo>
                  <a:lnTo>
                    <a:pt x="1279477" y="825047"/>
                  </a:lnTo>
                  <a:lnTo>
                    <a:pt x="1278412" y="825047"/>
                  </a:lnTo>
                  <a:lnTo>
                    <a:pt x="1277347" y="825047"/>
                  </a:lnTo>
                  <a:lnTo>
                    <a:pt x="1276282" y="825047"/>
                  </a:lnTo>
                  <a:lnTo>
                    <a:pt x="1275217" y="826112"/>
                  </a:lnTo>
                  <a:lnTo>
                    <a:pt x="1274152" y="827177"/>
                  </a:lnTo>
                  <a:lnTo>
                    <a:pt x="1274152" y="828242"/>
                  </a:lnTo>
                  <a:lnTo>
                    <a:pt x="1273087" y="828242"/>
                  </a:lnTo>
                  <a:lnTo>
                    <a:pt x="1273087" y="829307"/>
                  </a:lnTo>
                  <a:lnTo>
                    <a:pt x="1272022" y="831437"/>
                  </a:lnTo>
                  <a:lnTo>
                    <a:pt x="1270957" y="832502"/>
                  </a:lnTo>
                  <a:lnTo>
                    <a:pt x="1270957" y="834632"/>
                  </a:lnTo>
                  <a:lnTo>
                    <a:pt x="1272022" y="836761"/>
                  </a:lnTo>
                  <a:lnTo>
                    <a:pt x="1272022" y="837827"/>
                  </a:lnTo>
                  <a:lnTo>
                    <a:pt x="1273087" y="838891"/>
                  </a:lnTo>
                  <a:lnTo>
                    <a:pt x="1274152" y="839956"/>
                  </a:lnTo>
                  <a:lnTo>
                    <a:pt x="1274152" y="841021"/>
                  </a:lnTo>
                  <a:lnTo>
                    <a:pt x="1275217" y="842086"/>
                  </a:lnTo>
                  <a:lnTo>
                    <a:pt x="1277347" y="843151"/>
                  </a:lnTo>
                  <a:lnTo>
                    <a:pt x="1277347" y="845281"/>
                  </a:lnTo>
                  <a:lnTo>
                    <a:pt x="1278412" y="845281"/>
                  </a:lnTo>
                  <a:lnTo>
                    <a:pt x="1279477" y="847411"/>
                  </a:lnTo>
                  <a:lnTo>
                    <a:pt x="1279477" y="847411"/>
                  </a:lnTo>
                  <a:lnTo>
                    <a:pt x="1279477" y="873503"/>
                  </a:lnTo>
                  <a:lnTo>
                    <a:pt x="1276282" y="872438"/>
                  </a:lnTo>
                  <a:lnTo>
                    <a:pt x="1275217" y="869243"/>
                  </a:lnTo>
                  <a:lnTo>
                    <a:pt x="1272022" y="867113"/>
                  </a:lnTo>
                  <a:lnTo>
                    <a:pt x="1272022" y="864983"/>
                  </a:lnTo>
                  <a:lnTo>
                    <a:pt x="1269892" y="862853"/>
                  </a:lnTo>
                  <a:lnTo>
                    <a:pt x="1269892" y="859658"/>
                  </a:lnTo>
                  <a:lnTo>
                    <a:pt x="1269892" y="858593"/>
                  </a:lnTo>
                  <a:lnTo>
                    <a:pt x="1269892" y="813332"/>
                  </a:lnTo>
                  <a:lnTo>
                    <a:pt x="1272022" y="812267"/>
                  </a:lnTo>
                  <a:lnTo>
                    <a:pt x="1275217" y="811203"/>
                  </a:lnTo>
                  <a:lnTo>
                    <a:pt x="1278412" y="808008"/>
                  </a:lnTo>
                  <a:lnTo>
                    <a:pt x="1278412" y="805878"/>
                  </a:lnTo>
                  <a:lnTo>
                    <a:pt x="1277347" y="801618"/>
                  </a:lnTo>
                  <a:lnTo>
                    <a:pt x="1276282" y="798423"/>
                  </a:lnTo>
                  <a:lnTo>
                    <a:pt x="1275217" y="796293"/>
                  </a:lnTo>
                  <a:lnTo>
                    <a:pt x="1270957" y="796293"/>
                  </a:lnTo>
                  <a:lnTo>
                    <a:pt x="1269360" y="796293"/>
                  </a:lnTo>
                  <a:lnTo>
                    <a:pt x="1269360" y="763812"/>
                  </a:lnTo>
                  <a:lnTo>
                    <a:pt x="1269360" y="762747"/>
                  </a:lnTo>
                  <a:lnTo>
                    <a:pt x="1272555" y="763812"/>
                  </a:lnTo>
                  <a:lnTo>
                    <a:pt x="1274684" y="764877"/>
                  </a:lnTo>
                  <a:lnTo>
                    <a:pt x="1277879" y="767007"/>
                  </a:lnTo>
                  <a:lnTo>
                    <a:pt x="1279477" y="767539"/>
                  </a:lnTo>
                  <a:lnTo>
                    <a:pt x="1279477" y="767539"/>
                  </a:lnTo>
                  <a:close/>
                  <a:moveTo>
                    <a:pt x="1279477" y="905984"/>
                  </a:moveTo>
                  <a:lnTo>
                    <a:pt x="1279477" y="912906"/>
                  </a:lnTo>
                  <a:cubicBezTo>
                    <a:pt x="1278412" y="912906"/>
                    <a:pt x="1277347" y="912906"/>
                    <a:pt x="1276282" y="912906"/>
                  </a:cubicBezTo>
                  <a:cubicBezTo>
                    <a:pt x="1277347" y="915036"/>
                    <a:pt x="1278412" y="917166"/>
                    <a:pt x="1279477" y="920893"/>
                  </a:cubicBezTo>
                  <a:lnTo>
                    <a:pt x="1279477" y="953375"/>
                  </a:lnTo>
                  <a:cubicBezTo>
                    <a:pt x="1278412" y="952310"/>
                    <a:pt x="1278412" y="951245"/>
                    <a:pt x="1278412" y="950180"/>
                  </a:cubicBezTo>
                  <a:cubicBezTo>
                    <a:pt x="1274152" y="937933"/>
                    <a:pt x="1277347" y="923023"/>
                    <a:pt x="1269360" y="916633"/>
                  </a:cubicBezTo>
                  <a:lnTo>
                    <a:pt x="1269360" y="907581"/>
                  </a:lnTo>
                  <a:cubicBezTo>
                    <a:pt x="1272555" y="905984"/>
                    <a:pt x="1276282" y="905984"/>
                    <a:pt x="1279477" y="905984"/>
                  </a:cubicBezTo>
                  <a:lnTo>
                    <a:pt x="1279477" y="905984"/>
                  </a:lnTo>
                  <a:close/>
                  <a:moveTo>
                    <a:pt x="1279477" y="955504"/>
                  </a:moveTo>
                  <a:lnTo>
                    <a:pt x="1279477" y="962427"/>
                  </a:lnTo>
                  <a:cubicBezTo>
                    <a:pt x="1275217" y="962427"/>
                    <a:pt x="1271490" y="963492"/>
                    <a:pt x="1269360" y="963492"/>
                  </a:cubicBezTo>
                  <a:lnTo>
                    <a:pt x="1269360" y="956569"/>
                  </a:lnTo>
                  <a:cubicBezTo>
                    <a:pt x="1271490" y="956569"/>
                    <a:pt x="1274684" y="955504"/>
                    <a:pt x="1279477" y="955504"/>
                  </a:cubicBezTo>
                  <a:lnTo>
                    <a:pt x="1279477" y="955504"/>
                  </a:lnTo>
                  <a:close/>
                  <a:moveTo>
                    <a:pt x="1279477" y="1064663"/>
                  </a:moveTo>
                  <a:lnTo>
                    <a:pt x="1279477" y="1095014"/>
                  </a:lnTo>
                  <a:lnTo>
                    <a:pt x="1277347" y="1095014"/>
                  </a:lnTo>
                  <a:lnTo>
                    <a:pt x="1274684" y="1095014"/>
                  </a:lnTo>
                  <a:lnTo>
                    <a:pt x="1270425" y="1097144"/>
                  </a:lnTo>
                  <a:lnTo>
                    <a:pt x="1269360" y="1098209"/>
                  </a:lnTo>
                  <a:lnTo>
                    <a:pt x="1269360" y="1042299"/>
                  </a:lnTo>
                  <a:lnTo>
                    <a:pt x="1269360" y="1043364"/>
                  </a:lnTo>
                  <a:lnTo>
                    <a:pt x="1271490" y="1046559"/>
                  </a:lnTo>
                  <a:lnTo>
                    <a:pt x="1272555" y="1049753"/>
                  </a:lnTo>
                  <a:lnTo>
                    <a:pt x="1274684" y="1052948"/>
                  </a:lnTo>
                  <a:lnTo>
                    <a:pt x="1276814" y="1058806"/>
                  </a:lnTo>
                  <a:lnTo>
                    <a:pt x="1277879" y="1060936"/>
                  </a:lnTo>
                  <a:cubicBezTo>
                    <a:pt x="1277879" y="1060936"/>
                    <a:pt x="1277879" y="1060936"/>
                    <a:pt x="1278944" y="1063065"/>
                  </a:cubicBezTo>
                  <a:cubicBezTo>
                    <a:pt x="1279477" y="1063598"/>
                    <a:pt x="1279477" y="1063598"/>
                    <a:pt x="1279477" y="1064663"/>
                  </a:cubicBezTo>
                  <a:lnTo>
                    <a:pt x="1279477" y="1064663"/>
                  </a:lnTo>
                  <a:close/>
                  <a:moveTo>
                    <a:pt x="1279477" y="1249433"/>
                  </a:moveTo>
                  <a:lnTo>
                    <a:pt x="1279477" y="1259550"/>
                  </a:lnTo>
                  <a:cubicBezTo>
                    <a:pt x="1277347" y="1256356"/>
                    <a:pt x="1273619" y="1252628"/>
                    <a:pt x="1269360" y="1249433"/>
                  </a:cubicBezTo>
                  <a:cubicBezTo>
                    <a:pt x="1269360" y="1250498"/>
                    <a:pt x="1269360" y="1251563"/>
                    <a:pt x="1269360" y="1251563"/>
                  </a:cubicBezTo>
                  <a:lnTo>
                    <a:pt x="1269360" y="1241446"/>
                  </a:lnTo>
                  <a:cubicBezTo>
                    <a:pt x="1272555" y="1244109"/>
                    <a:pt x="1276282" y="1247303"/>
                    <a:pt x="1279477" y="1249433"/>
                  </a:cubicBezTo>
                  <a:lnTo>
                    <a:pt x="1279477" y="1249433"/>
                  </a:lnTo>
                  <a:close/>
                  <a:moveTo>
                    <a:pt x="1279477" y="1267538"/>
                  </a:moveTo>
                  <a:lnTo>
                    <a:pt x="1279477" y="1282447"/>
                  </a:lnTo>
                  <a:cubicBezTo>
                    <a:pt x="1278412" y="1283512"/>
                    <a:pt x="1277347" y="1284577"/>
                    <a:pt x="1277347" y="1286707"/>
                  </a:cubicBezTo>
                  <a:cubicBezTo>
                    <a:pt x="1277347" y="1286707"/>
                    <a:pt x="1278412" y="1286707"/>
                    <a:pt x="1279477" y="1286707"/>
                  </a:cubicBezTo>
                  <a:lnTo>
                    <a:pt x="1279477" y="1297889"/>
                  </a:lnTo>
                  <a:cubicBezTo>
                    <a:pt x="1276282" y="1296824"/>
                    <a:pt x="1272555" y="1296824"/>
                    <a:pt x="1269360" y="1296824"/>
                  </a:cubicBezTo>
                  <a:lnTo>
                    <a:pt x="1269360" y="1280850"/>
                  </a:lnTo>
                  <a:cubicBezTo>
                    <a:pt x="1272555" y="1275525"/>
                    <a:pt x="1276282" y="1270733"/>
                    <a:pt x="1279477" y="1267538"/>
                  </a:cubicBezTo>
                  <a:lnTo>
                    <a:pt x="1279477" y="1267538"/>
                  </a:lnTo>
                  <a:close/>
                  <a:moveTo>
                    <a:pt x="1279477" y="1327175"/>
                  </a:moveTo>
                  <a:lnTo>
                    <a:pt x="1279477" y="1337292"/>
                  </a:lnTo>
                  <a:cubicBezTo>
                    <a:pt x="1276282" y="1337292"/>
                    <a:pt x="1272555" y="1336228"/>
                    <a:pt x="1269360" y="1335163"/>
                  </a:cubicBezTo>
                  <a:lnTo>
                    <a:pt x="1269360" y="1323981"/>
                  </a:lnTo>
                  <a:cubicBezTo>
                    <a:pt x="1272555" y="1325046"/>
                    <a:pt x="1276282" y="1326110"/>
                    <a:pt x="1279477" y="1327175"/>
                  </a:cubicBezTo>
                  <a:lnTo>
                    <a:pt x="1279477" y="1327175"/>
                  </a:lnTo>
                  <a:close/>
                  <a:moveTo>
                    <a:pt x="1279477" y="1341552"/>
                  </a:moveTo>
                  <a:lnTo>
                    <a:pt x="1279477" y="1354864"/>
                  </a:lnTo>
                  <a:cubicBezTo>
                    <a:pt x="1276282" y="1358059"/>
                    <a:pt x="1272555" y="1360722"/>
                    <a:pt x="1269360" y="1362852"/>
                  </a:cubicBezTo>
                  <a:lnTo>
                    <a:pt x="1269360" y="1350604"/>
                  </a:lnTo>
                  <a:cubicBezTo>
                    <a:pt x="1272555" y="1348475"/>
                    <a:pt x="1276282" y="1345280"/>
                    <a:pt x="1279477" y="1341552"/>
                  </a:cubicBezTo>
                  <a:lnTo>
                    <a:pt x="1279477" y="1341552"/>
                  </a:lnTo>
                  <a:close/>
                  <a:moveTo>
                    <a:pt x="1279477" y="1659443"/>
                  </a:moveTo>
                  <a:lnTo>
                    <a:pt x="1279477" y="1678612"/>
                  </a:lnTo>
                  <a:cubicBezTo>
                    <a:pt x="1278412" y="1678612"/>
                    <a:pt x="1278412" y="1678612"/>
                    <a:pt x="1277347" y="1679677"/>
                  </a:cubicBezTo>
                  <a:cubicBezTo>
                    <a:pt x="1278412" y="1679677"/>
                    <a:pt x="1278412" y="1679677"/>
                    <a:pt x="1279477" y="1680742"/>
                  </a:cubicBezTo>
                  <a:lnTo>
                    <a:pt x="1279477" y="1702041"/>
                  </a:lnTo>
                  <a:cubicBezTo>
                    <a:pt x="1276282" y="1699911"/>
                    <a:pt x="1272555" y="1697781"/>
                    <a:pt x="1269360" y="1696184"/>
                  </a:cubicBezTo>
                  <a:lnTo>
                    <a:pt x="1269360" y="1666897"/>
                  </a:lnTo>
                  <a:cubicBezTo>
                    <a:pt x="1272555" y="1663703"/>
                    <a:pt x="1276282" y="1661573"/>
                    <a:pt x="1279477" y="1659443"/>
                  </a:cubicBezTo>
                  <a:lnTo>
                    <a:pt x="1279477" y="1659443"/>
                  </a:lnTo>
                  <a:close/>
                  <a:moveTo>
                    <a:pt x="1279477" y="1751562"/>
                  </a:moveTo>
                  <a:lnTo>
                    <a:pt x="1279477" y="1769666"/>
                  </a:lnTo>
                  <a:cubicBezTo>
                    <a:pt x="1278412" y="1769666"/>
                    <a:pt x="1278412" y="1769666"/>
                    <a:pt x="1277347" y="1769666"/>
                  </a:cubicBezTo>
                  <a:cubicBezTo>
                    <a:pt x="1274152" y="1771796"/>
                    <a:pt x="1270425" y="1773926"/>
                    <a:pt x="1269360" y="1775523"/>
                  </a:cubicBezTo>
                  <a:lnTo>
                    <a:pt x="1269360" y="1750497"/>
                  </a:lnTo>
                  <a:cubicBezTo>
                    <a:pt x="1272555" y="1750497"/>
                    <a:pt x="1276282" y="1751562"/>
                    <a:pt x="1279477" y="1751562"/>
                  </a:cubicBezTo>
                  <a:lnTo>
                    <a:pt x="1279477" y="1751562"/>
                  </a:lnTo>
                  <a:close/>
                  <a:moveTo>
                    <a:pt x="1269360" y="1151457"/>
                  </a:moveTo>
                  <a:lnTo>
                    <a:pt x="1269360" y="1123236"/>
                  </a:lnTo>
                  <a:lnTo>
                    <a:pt x="1271490" y="1124301"/>
                  </a:lnTo>
                  <a:lnTo>
                    <a:pt x="1272555" y="1126431"/>
                  </a:lnTo>
                  <a:lnTo>
                    <a:pt x="1273619" y="1130690"/>
                  </a:lnTo>
                  <a:lnTo>
                    <a:pt x="1273619" y="1138678"/>
                  </a:lnTo>
                  <a:lnTo>
                    <a:pt x="1273619" y="1142937"/>
                  </a:lnTo>
                  <a:lnTo>
                    <a:pt x="1272555" y="1146132"/>
                  </a:lnTo>
                  <a:lnTo>
                    <a:pt x="1269360" y="1149327"/>
                  </a:lnTo>
                  <a:lnTo>
                    <a:pt x="1269360" y="1151457"/>
                  </a:lnTo>
                  <a:close/>
                  <a:moveTo>
                    <a:pt x="1269360" y="75315"/>
                  </a:moveTo>
                  <a:lnTo>
                    <a:pt x="1269360" y="115784"/>
                  </a:lnTo>
                  <a:cubicBezTo>
                    <a:pt x="1267230" y="104602"/>
                    <a:pt x="1263502" y="94485"/>
                    <a:pt x="1256048" y="86497"/>
                  </a:cubicBezTo>
                  <a:lnTo>
                    <a:pt x="1256048" y="65198"/>
                  </a:lnTo>
                  <a:cubicBezTo>
                    <a:pt x="1261372" y="68393"/>
                    <a:pt x="1266165" y="72121"/>
                    <a:pt x="1269360" y="75315"/>
                  </a:cubicBezTo>
                  <a:lnTo>
                    <a:pt x="1269360" y="75315"/>
                  </a:lnTo>
                  <a:close/>
                  <a:moveTo>
                    <a:pt x="1269360" y="166369"/>
                  </a:moveTo>
                  <a:lnTo>
                    <a:pt x="1269360" y="182344"/>
                  </a:lnTo>
                  <a:cubicBezTo>
                    <a:pt x="1263502" y="181279"/>
                    <a:pt x="1260307" y="180214"/>
                    <a:pt x="1256048" y="179149"/>
                  </a:cubicBezTo>
                  <a:lnTo>
                    <a:pt x="1256048" y="162110"/>
                  </a:lnTo>
                  <a:cubicBezTo>
                    <a:pt x="1259243" y="164240"/>
                    <a:pt x="1263502" y="165304"/>
                    <a:pt x="1269360" y="166369"/>
                  </a:cubicBezTo>
                  <a:lnTo>
                    <a:pt x="1269360" y="166369"/>
                  </a:lnTo>
                  <a:close/>
                  <a:moveTo>
                    <a:pt x="1269360" y="384686"/>
                  </a:moveTo>
                  <a:lnTo>
                    <a:pt x="1269360" y="401726"/>
                  </a:lnTo>
                  <a:cubicBezTo>
                    <a:pt x="1267230" y="398531"/>
                    <a:pt x="1267230" y="392673"/>
                    <a:pt x="1269360" y="384686"/>
                  </a:cubicBezTo>
                  <a:lnTo>
                    <a:pt x="1269360" y="384686"/>
                  </a:lnTo>
                  <a:close/>
                  <a:moveTo>
                    <a:pt x="1269360" y="506624"/>
                  </a:moveTo>
                  <a:lnTo>
                    <a:pt x="1269360" y="517806"/>
                  </a:lnTo>
                  <a:cubicBezTo>
                    <a:pt x="1267230" y="515676"/>
                    <a:pt x="1263502" y="513546"/>
                    <a:pt x="1260307" y="511949"/>
                  </a:cubicBezTo>
                  <a:lnTo>
                    <a:pt x="1260307" y="511949"/>
                  </a:lnTo>
                  <a:lnTo>
                    <a:pt x="1259243" y="510884"/>
                  </a:lnTo>
                  <a:cubicBezTo>
                    <a:pt x="1260307" y="521001"/>
                    <a:pt x="1257113" y="530053"/>
                    <a:pt x="1256048" y="540170"/>
                  </a:cubicBezTo>
                  <a:lnTo>
                    <a:pt x="1256048" y="498637"/>
                  </a:lnTo>
                  <a:cubicBezTo>
                    <a:pt x="1258178" y="499702"/>
                    <a:pt x="1260307" y="500767"/>
                    <a:pt x="1260307" y="500767"/>
                  </a:cubicBezTo>
                  <a:cubicBezTo>
                    <a:pt x="1263502" y="502897"/>
                    <a:pt x="1266165" y="503962"/>
                    <a:pt x="1269360" y="506624"/>
                  </a:cubicBezTo>
                  <a:lnTo>
                    <a:pt x="1269360" y="506624"/>
                  </a:lnTo>
                  <a:close/>
                  <a:moveTo>
                    <a:pt x="1269360" y="577444"/>
                  </a:moveTo>
                  <a:lnTo>
                    <a:pt x="1269360" y="587561"/>
                  </a:lnTo>
                  <a:cubicBezTo>
                    <a:pt x="1263502" y="584366"/>
                    <a:pt x="1259243" y="580639"/>
                    <a:pt x="1256048" y="577444"/>
                  </a:cubicBezTo>
                  <a:lnTo>
                    <a:pt x="1256048" y="561469"/>
                  </a:lnTo>
                  <a:cubicBezTo>
                    <a:pt x="1258178" y="566262"/>
                    <a:pt x="1261372" y="571587"/>
                    <a:pt x="1269360" y="577444"/>
                  </a:cubicBezTo>
                  <a:lnTo>
                    <a:pt x="1269360" y="577444"/>
                  </a:lnTo>
                  <a:close/>
                  <a:moveTo>
                    <a:pt x="1269360" y="606730"/>
                  </a:moveTo>
                  <a:lnTo>
                    <a:pt x="1269360" y="614717"/>
                  </a:lnTo>
                  <a:cubicBezTo>
                    <a:pt x="1265100" y="612588"/>
                    <a:pt x="1260307" y="610458"/>
                    <a:pt x="1256048" y="606730"/>
                  </a:cubicBezTo>
                  <a:lnTo>
                    <a:pt x="1256048" y="597678"/>
                  </a:lnTo>
                  <a:cubicBezTo>
                    <a:pt x="1260307" y="600873"/>
                    <a:pt x="1264567" y="605665"/>
                    <a:pt x="1269360" y="606730"/>
                  </a:cubicBezTo>
                  <a:lnTo>
                    <a:pt x="1269360" y="606730"/>
                  </a:lnTo>
                  <a:close/>
                  <a:moveTo>
                    <a:pt x="1269360" y="620042"/>
                  </a:moveTo>
                  <a:lnTo>
                    <a:pt x="1269360" y="629094"/>
                  </a:lnTo>
                  <a:cubicBezTo>
                    <a:pt x="1266165" y="631224"/>
                    <a:pt x="1263502" y="632289"/>
                    <a:pt x="1261372" y="633354"/>
                  </a:cubicBezTo>
                  <a:cubicBezTo>
                    <a:pt x="1259243" y="636549"/>
                    <a:pt x="1258178" y="639212"/>
                    <a:pt x="1255515" y="642406"/>
                  </a:cubicBezTo>
                  <a:lnTo>
                    <a:pt x="1255515" y="628029"/>
                  </a:lnTo>
                  <a:cubicBezTo>
                    <a:pt x="1259243" y="628029"/>
                    <a:pt x="1263502" y="625900"/>
                    <a:pt x="1269360" y="620042"/>
                  </a:cubicBezTo>
                  <a:lnTo>
                    <a:pt x="1269360" y="620042"/>
                  </a:lnTo>
                  <a:close/>
                  <a:moveTo>
                    <a:pt x="1269360" y="723876"/>
                  </a:moveTo>
                  <a:lnTo>
                    <a:pt x="1269360" y="744110"/>
                  </a:lnTo>
                  <a:lnTo>
                    <a:pt x="1268295" y="743045"/>
                  </a:lnTo>
                  <a:lnTo>
                    <a:pt x="1266165" y="740915"/>
                  </a:lnTo>
                  <a:lnTo>
                    <a:pt x="1262970" y="737720"/>
                  </a:lnTo>
                  <a:lnTo>
                    <a:pt x="1257113" y="731863"/>
                  </a:lnTo>
                  <a:lnTo>
                    <a:pt x="1256048" y="730798"/>
                  </a:lnTo>
                  <a:lnTo>
                    <a:pt x="1256048" y="708434"/>
                  </a:lnTo>
                  <a:lnTo>
                    <a:pt x="1257113" y="709499"/>
                  </a:lnTo>
                  <a:lnTo>
                    <a:pt x="1260307" y="713759"/>
                  </a:lnTo>
                  <a:lnTo>
                    <a:pt x="1262437" y="716954"/>
                  </a:lnTo>
                  <a:lnTo>
                    <a:pt x="1264567" y="720148"/>
                  </a:lnTo>
                  <a:lnTo>
                    <a:pt x="1267762" y="722278"/>
                  </a:lnTo>
                  <a:lnTo>
                    <a:pt x="1269360" y="723876"/>
                  </a:lnTo>
                  <a:lnTo>
                    <a:pt x="1269360" y="723876"/>
                  </a:lnTo>
                  <a:close/>
                  <a:moveTo>
                    <a:pt x="1269360" y="763279"/>
                  </a:moveTo>
                  <a:lnTo>
                    <a:pt x="1269360" y="795761"/>
                  </a:lnTo>
                  <a:lnTo>
                    <a:pt x="1268295" y="795761"/>
                  </a:lnTo>
                  <a:lnTo>
                    <a:pt x="1262437" y="795761"/>
                  </a:lnTo>
                  <a:lnTo>
                    <a:pt x="1262437" y="797891"/>
                  </a:lnTo>
                  <a:lnTo>
                    <a:pt x="1259243" y="798955"/>
                  </a:lnTo>
                  <a:lnTo>
                    <a:pt x="1257113" y="800020"/>
                  </a:lnTo>
                  <a:lnTo>
                    <a:pt x="1256048" y="803215"/>
                  </a:lnTo>
                  <a:lnTo>
                    <a:pt x="1256048" y="805345"/>
                  </a:lnTo>
                  <a:lnTo>
                    <a:pt x="1257113" y="808540"/>
                  </a:lnTo>
                  <a:lnTo>
                    <a:pt x="1258178" y="810670"/>
                  </a:lnTo>
                  <a:lnTo>
                    <a:pt x="1260307" y="812800"/>
                  </a:lnTo>
                  <a:lnTo>
                    <a:pt x="1266165" y="813865"/>
                  </a:lnTo>
                  <a:lnTo>
                    <a:pt x="1269360" y="812800"/>
                  </a:lnTo>
                  <a:lnTo>
                    <a:pt x="1269360" y="858061"/>
                  </a:lnTo>
                  <a:lnTo>
                    <a:pt x="1268295" y="855931"/>
                  </a:lnTo>
                  <a:lnTo>
                    <a:pt x="1267230" y="853801"/>
                  </a:lnTo>
                  <a:lnTo>
                    <a:pt x="1266165" y="851671"/>
                  </a:lnTo>
                  <a:lnTo>
                    <a:pt x="1265100" y="848476"/>
                  </a:lnTo>
                  <a:lnTo>
                    <a:pt x="1264035" y="845281"/>
                  </a:lnTo>
                  <a:lnTo>
                    <a:pt x="1262970" y="843151"/>
                  </a:lnTo>
                  <a:lnTo>
                    <a:pt x="1260840" y="843151"/>
                  </a:lnTo>
                  <a:lnTo>
                    <a:pt x="1257645" y="842086"/>
                  </a:lnTo>
                  <a:lnTo>
                    <a:pt x="1256580" y="844216"/>
                  </a:lnTo>
                  <a:lnTo>
                    <a:pt x="1256580" y="776591"/>
                  </a:lnTo>
                  <a:lnTo>
                    <a:pt x="1256580" y="776591"/>
                  </a:lnTo>
                  <a:lnTo>
                    <a:pt x="1260840" y="773396"/>
                  </a:lnTo>
                  <a:lnTo>
                    <a:pt x="1264035" y="769137"/>
                  </a:lnTo>
                  <a:lnTo>
                    <a:pt x="1265100" y="767007"/>
                  </a:lnTo>
                  <a:lnTo>
                    <a:pt x="1267230" y="763812"/>
                  </a:lnTo>
                  <a:lnTo>
                    <a:pt x="1269360" y="763812"/>
                  </a:lnTo>
                  <a:lnTo>
                    <a:pt x="1269360" y="763279"/>
                  </a:lnTo>
                  <a:close/>
                  <a:moveTo>
                    <a:pt x="1269360" y="907049"/>
                  </a:moveTo>
                  <a:lnTo>
                    <a:pt x="1269360" y="916101"/>
                  </a:lnTo>
                  <a:cubicBezTo>
                    <a:pt x="1266165" y="913971"/>
                    <a:pt x="1262437" y="912906"/>
                    <a:pt x="1256048" y="911841"/>
                  </a:cubicBezTo>
                  <a:lnTo>
                    <a:pt x="1256048" y="905984"/>
                  </a:lnTo>
                  <a:cubicBezTo>
                    <a:pt x="1260307" y="905984"/>
                    <a:pt x="1265100" y="905984"/>
                    <a:pt x="1268295" y="907049"/>
                  </a:cubicBezTo>
                  <a:cubicBezTo>
                    <a:pt x="1268295" y="907049"/>
                    <a:pt x="1268295" y="907049"/>
                    <a:pt x="1269360" y="907049"/>
                  </a:cubicBezTo>
                  <a:lnTo>
                    <a:pt x="1269360" y="907049"/>
                  </a:lnTo>
                  <a:close/>
                  <a:moveTo>
                    <a:pt x="1269360" y="956569"/>
                  </a:moveTo>
                  <a:lnTo>
                    <a:pt x="1269360" y="963492"/>
                  </a:lnTo>
                  <a:cubicBezTo>
                    <a:pt x="1265100" y="962427"/>
                    <a:pt x="1261372" y="962427"/>
                    <a:pt x="1259243" y="961362"/>
                  </a:cubicBezTo>
                  <a:cubicBezTo>
                    <a:pt x="1258178" y="961362"/>
                    <a:pt x="1257113" y="961362"/>
                    <a:pt x="1256048" y="961362"/>
                  </a:cubicBezTo>
                  <a:lnTo>
                    <a:pt x="1256048" y="948050"/>
                  </a:lnTo>
                  <a:cubicBezTo>
                    <a:pt x="1257113" y="953375"/>
                    <a:pt x="1260307" y="956569"/>
                    <a:pt x="1269360" y="956569"/>
                  </a:cubicBezTo>
                  <a:lnTo>
                    <a:pt x="1269360" y="956569"/>
                  </a:lnTo>
                  <a:close/>
                  <a:moveTo>
                    <a:pt x="1269360" y="1042299"/>
                  </a:moveTo>
                  <a:lnTo>
                    <a:pt x="1269360" y="1098742"/>
                  </a:lnTo>
                  <a:lnTo>
                    <a:pt x="1266165" y="1099807"/>
                  </a:lnTo>
                  <a:lnTo>
                    <a:pt x="1261905" y="1100872"/>
                  </a:lnTo>
                  <a:lnTo>
                    <a:pt x="1257645" y="1101936"/>
                  </a:lnTo>
                  <a:lnTo>
                    <a:pt x="1256580" y="1101936"/>
                  </a:lnTo>
                  <a:lnTo>
                    <a:pt x="1256580" y="1087560"/>
                  </a:lnTo>
                  <a:lnTo>
                    <a:pt x="1256580" y="1088624"/>
                  </a:lnTo>
                  <a:lnTo>
                    <a:pt x="1259775" y="1086495"/>
                  </a:lnTo>
                  <a:lnTo>
                    <a:pt x="1261905" y="1084365"/>
                  </a:lnTo>
                  <a:cubicBezTo>
                    <a:pt x="1261905" y="1084365"/>
                    <a:pt x="1262970" y="1081170"/>
                    <a:pt x="1262970" y="1078507"/>
                  </a:cubicBezTo>
                  <a:cubicBezTo>
                    <a:pt x="1262970" y="1077442"/>
                    <a:pt x="1261905" y="1074248"/>
                    <a:pt x="1261905" y="1074248"/>
                  </a:cubicBezTo>
                  <a:lnTo>
                    <a:pt x="1260840" y="1071053"/>
                  </a:lnTo>
                  <a:lnTo>
                    <a:pt x="1257645" y="1069988"/>
                  </a:lnTo>
                  <a:lnTo>
                    <a:pt x="1256580" y="1071053"/>
                  </a:lnTo>
                  <a:lnTo>
                    <a:pt x="1256580" y="1052948"/>
                  </a:lnTo>
                  <a:lnTo>
                    <a:pt x="1257645" y="1051883"/>
                  </a:lnTo>
                  <a:lnTo>
                    <a:pt x="1258710" y="1048688"/>
                  </a:lnTo>
                  <a:lnTo>
                    <a:pt x="1257645" y="1042831"/>
                  </a:lnTo>
                  <a:lnTo>
                    <a:pt x="1256580" y="1039636"/>
                  </a:lnTo>
                  <a:lnTo>
                    <a:pt x="1256580" y="1007155"/>
                  </a:lnTo>
                  <a:lnTo>
                    <a:pt x="1256580" y="1007155"/>
                  </a:lnTo>
                  <a:lnTo>
                    <a:pt x="1257645" y="1011415"/>
                  </a:lnTo>
                  <a:lnTo>
                    <a:pt x="1259775" y="1020467"/>
                  </a:lnTo>
                  <a:lnTo>
                    <a:pt x="1260840" y="1023662"/>
                  </a:lnTo>
                  <a:lnTo>
                    <a:pt x="1261905" y="1029519"/>
                  </a:lnTo>
                  <a:lnTo>
                    <a:pt x="1265100" y="1033779"/>
                  </a:lnTo>
                  <a:lnTo>
                    <a:pt x="1267230" y="1039636"/>
                  </a:lnTo>
                  <a:lnTo>
                    <a:pt x="1269360" y="1042299"/>
                  </a:lnTo>
                  <a:lnTo>
                    <a:pt x="1269360" y="1042299"/>
                  </a:lnTo>
                  <a:close/>
                  <a:moveTo>
                    <a:pt x="1269360" y="1123236"/>
                  </a:moveTo>
                  <a:lnTo>
                    <a:pt x="1269360" y="1151457"/>
                  </a:lnTo>
                  <a:lnTo>
                    <a:pt x="1266165" y="1152522"/>
                  </a:lnTo>
                  <a:lnTo>
                    <a:pt x="1261905" y="1150392"/>
                  </a:lnTo>
                  <a:lnTo>
                    <a:pt x="1259775" y="1147197"/>
                  </a:lnTo>
                  <a:lnTo>
                    <a:pt x="1258710" y="1144002"/>
                  </a:lnTo>
                  <a:lnTo>
                    <a:pt x="1258710" y="1140807"/>
                  </a:lnTo>
                  <a:lnTo>
                    <a:pt x="1258710" y="1136548"/>
                  </a:lnTo>
                  <a:lnTo>
                    <a:pt x="1259775" y="1133353"/>
                  </a:lnTo>
                  <a:lnTo>
                    <a:pt x="1260840" y="1129093"/>
                  </a:lnTo>
                  <a:lnTo>
                    <a:pt x="1261905" y="1125898"/>
                  </a:lnTo>
                  <a:lnTo>
                    <a:pt x="1261905" y="1122171"/>
                  </a:lnTo>
                  <a:lnTo>
                    <a:pt x="1265100" y="1121106"/>
                  </a:lnTo>
                  <a:lnTo>
                    <a:pt x="1268295" y="1122171"/>
                  </a:lnTo>
                  <a:lnTo>
                    <a:pt x="1269360" y="1123236"/>
                  </a:lnTo>
                  <a:lnTo>
                    <a:pt x="1269360" y="1123236"/>
                  </a:lnTo>
                  <a:close/>
                  <a:moveTo>
                    <a:pt x="1269360" y="1241446"/>
                  </a:moveTo>
                  <a:lnTo>
                    <a:pt x="1269360" y="1251563"/>
                  </a:lnTo>
                  <a:cubicBezTo>
                    <a:pt x="1267230" y="1258486"/>
                    <a:pt x="1262437" y="1263810"/>
                    <a:pt x="1259243" y="1268603"/>
                  </a:cubicBezTo>
                  <a:lnTo>
                    <a:pt x="1259243" y="1268603"/>
                  </a:lnTo>
                  <a:cubicBezTo>
                    <a:pt x="1258178" y="1270733"/>
                    <a:pt x="1257113" y="1271798"/>
                    <a:pt x="1256048" y="1272862"/>
                  </a:cubicBezTo>
                  <a:lnTo>
                    <a:pt x="1256048" y="1261680"/>
                  </a:lnTo>
                  <a:cubicBezTo>
                    <a:pt x="1262970" y="1253693"/>
                    <a:pt x="1266165" y="1245706"/>
                    <a:pt x="1256048" y="1234524"/>
                  </a:cubicBezTo>
                  <a:lnTo>
                    <a:pt x="1256048" y="1225472"/>
                  </a:lnTo>
                  <a:cubicBezTo>
                    <a:pt x="1261905" y="1231329"/>
                    <a:pt x="1266165" y="1235589"/>
                    <a:pt x="1267230" y="1240381"/>
                  </a:cubicBezTo>
                  <a:cubicBezTo>
                    <a:pt x="1268295" y="1240381"/>
                    <a:pt x="1268295" y="1240381"/>
                    <a:pt x="1269360" y="1241446"/>
                  </a:cubicBezTo>
                  <a:lnTo>
                    <a:pt x="1269360" y="1241446"/>
                  </a:lnTo>
                  <a:close/>
                  <a:moveTo>
                    <a:pt x="1269360" y="1280850"/>
                  </a:moveTo>
                  <a:lnTo>
                    <a:pt x="1269360" y="1296824"/>
                  </a:lnTo>
                  <a:lnTo>
                    <a:pt x="1268295" y="1296824"/>
                  </a:lnTo>
                  <a:cubicBezTo>
                    <a:pt x="1265100" y="1297889"/>
                    <a:pt x="1260307" y="1300019"/>
                    <a:pt x="1256048" y="1303746"/>
                  </a:cubicBezTo>
                  <a:lnTo>
                    <a:pt x="1256048" y="1292564"/>
                  </a:lnTo>
                  <a:cubicBezTo>
                    <a:pt x="1259243" y="1290434"/>
                    <a:pt x="1262970" y="1288304"/>
                    <a:pt x="1266165" y="1288304"/>
                  </a:cubicBezTo>
                  <a:cubicBezTo>
                    <a:pt x="1267230" y="1285642"/>
                    <a:pt x="1268295" y="1282980"/>
                    <a:pt x="1269360" y="1280850"/>
                  </a:cubicBezTo>
                  <a:lnTo>
                    <a:pt x="1269360" y="1280850"/>
                  </a:lnTo>
                  <a:close/>
                  <a:moveTo>
                    <a:pt x="1269360" y="1323981"/>
                  </a:moveTo>
                  <a:lnTo>
                    <a:pt x="1269360" y="1335163"/>
                  </a:lnTo>
                  <a:cubicBezTo>
                    <a:pt x="1265100" y="1334098"/>
                    <a:pt x="1260307" y="1331968"/>
                    <a:pt x="1256048" y="1330903"/>
                  </a:cubicBezTo>
                  <a:lnTo>
                    <a:pt x="1256048" y="1318656"/>
                  </a:lnTo>
                  <a:cubicBezTo>
                    <a:pt x="1260307" y="1320253"/>
                    <a:pt x="1264567" y="1321318"/>
                    <a:pt x="1269360" y="1323981"/>
                  </a:cubicBezTo>
                  <a:lnTo>
                    <a:pt x="1269360" y="1323981"/>
                  </a:lnTo>
                  <a:close/>
                  <a:moveTo>
                    <a:pt x="1269360" y="1350604"/>
                  </a:moveTo>
                  <a:lnTo>
                    <a:pt x="1269360" y="1362852"/>
                  </a:lnTo>
                  <a:cubicBezTo>
                    <a:pt x="1266165" y="1364982"/>
                    <a:pt x="1261372" y="1366046"/>
                    <a:pt x="1258178" y="1367111"/>
                  </a:cubicBezTo>
                  <a:cubicBezTo>
                    <a:pt x="1258178" y="1368176"/>
                    <a:pt x="1257113" y="1369241"/>
                    <a:pt x="1256048" y="1370306"/>
                  </a:cubicBezTo>
                  <a:lnTo>
                    <a:pt x="1256048" y="1356994"/>
                  </a:lnTo>
                  <a:cubicBezTo>
                    <a:pt x="1260307" y="1356462"/>
                    <a:pt x="1264567" y="1354332"/>
                    <a:pt x="1269360" y="1350604"/>
                  </a:cubicBezTo>
                  <a:lnTo>
                    <a:pt x="1269360" y="1350604"/>
                  </a:lnTo>
                  <a:close/>
                  <a:moveTo>
                    <a:pt x="1269360" y="1666897"/>
                  </a:moveTo>
                  <a:lnTo>
                    <a:pt x="1269360" y="1696184"/>
                  </a:lnTo>
                  <a:cubicBezTo>
                    <a:pt x="1266165" y="1694054"/>
                    <a:pt x="1262437" y="1692989"/>
                    <a:pt x="1258178" y="1691924"/>
                  </a:cubicBezTo>
                  <a:cubicBezTo>
                    <a:pt x="1257113" y="1691924"/>
                    <a:pt x="1257113" y="1691924"/>
                    <a:pt x="1256048" y="1690859"/>
                  </a:cubicBezTo>
                  <a:lnTo>
                    <a:pt x="1256048" y="1674885"/>
                  </a:lnTo>
                  <a:cubicBezTo>
                    <a:pt x="1257113" y="1674885"/>
                    <a:pt x="1258178" y="1674885"/>
                    <a:pt x="1259243" y="1674885"/>
                  </a:cubicBezTo>
                  <a:cubicBezTo>
                    <a:pt x="1262437" y="1671690"/>
                    <a:pt x="1266165" y="1669560"/>
                    <a:pt x="1269360" y="1666897"/>
                  </a:cubicBezTo>
                  <a:lnTo>
                    <a:pt x="1269360" y="1666897"/>
                  </a:lnTo>
                  <a:close/>
                  <a:moveTo>
                    <a:pt x="1269360" y="1750497"/>
                  </a:moveTo>
                  <a:lnTo>
                    <a:pt x="1269360" y="1775523"/>
                  </a:lnTo>
                  <a:lnTo>
                    <a:pt x="1269360" y="1775523"/>
                  </a:lnTo>
                  <a:cubicBezTo>
                    <a:pt x="1265100" y="1777653"/>
                    <a:pt x="1260307" y="1779783"/>
                    <a:pt x="1256048" y="1782446"/>
                  </a:cubicBezTo>
                  <a:lnTo>
                    <a:pt x="1256048" y="1764341"/>
                  </a:lnTo>
                  <a:lnTo>
                    <a:pt x="1256048" y="1764341"/>
                  </a:lnTo>
                  <a:lnTo>
                    <a:pt x="1256048" y="1764341"/>
                  </a:lnTo>
                  <a:lnTo>
                    <a:pt x="1256048" y="1744107"/>
                  </a:lnTo>
                  <a:cubicBezTo>
                    <a:pt x="1260307" y="1745705"/>
                    <a:pt x="1263502" y="1748367"/>
                    <a:pt x="1269360" y="1750497"/>
                  </a:cubicBezTo>
                  <a:close/>
                  <a:moveTo>
                    <a:pt x="1256048" y="65198"/>
                  </a:moveTo>
                  <a:lnTo>
                    <a:pt x="1256048" y="86497"/>
                  </a:lnTo>
                  <a:cubicBezTo>
                    <a:pt x="1253918" y="84368"/>
                    <a:pt x="1251788" y="83303"/>
                    <a:pt x="1249125" y="80640"/>
                  </a:cubicBezTo>
                  <a:lnTo>
                    <a:pt x="1249125" y="61471"/>
                  </a:lnTo>
                  <a:cubicBezTo>
                    <a:pt x="1251255" y="63068"/>
                    <a:pt x="1253385" y="64133"/>
                    <a:pt x="1256048" y="65198"/>
                  </a:cubicBezTo>
                  <a:lnTo>
                    <a:pt x="1256048" y="65198"/>
                  </a:lnTo>
                  <a:close/>
                  <a:moveTo>
                    <a:pt x="1256048" y="162110"/>
                  </a:moveTo>
                  <a:lnTo>
                    <a:pt x="1256048" y="179149"/>
                  </a:lnTo>
                  <a:cubicBezTo>
                    <a:pt x="1253918" y="179149"/>
                    <a:pt x="1251788" y="178084"/>
                    <a:pt x="1249125" y="177019"/>
                  </a:cubicBezTo>
                  <a:lnTo>
                    <a:pt x="1249125" y="159980"/>
                  </a:lnTo>
                  <a:cubicBezTo>
                    <a:pt x="1251255" y="161045"/>
                    <a:pt x="1253385" y="162110"/>
                    <a:pt x="1256048" y="162110"/>
                  </a:cubicBezTo>
                  <a:lnTo>
                    <a:pt x="1256048" y="162110"/>
                  </a:lnTo>
                  <a:close/>
                  <a:moveTo>
                    <a:pt x="1256048" y="498637"/>
                  </a:moveTo>
                  <a:lnTo>
                    <a:pt x="1256048" y="540170"/>
                  </a:lnTo>
                  <a:cubicBezTo>
                    <a:pt x="1254983" y="547093"/>
                    <a:pt x="1253918" y="552417"/>
                    <a:pt x="1254983" y="559340"/>
                  </a:cubicBezTo>
                  <a:cubicBezTo>
                    <a:pt x="1254983" y="560405"/>
                    <a:pt x="1256048" y="560405"/>
                    <a:pt x="1256048" y="561469"/>
                  </a:cubicBezTo>
                  <a:lnTo>
                    <a:pt x="1256048" y="577444"/>
                  </a:lnTo>
                  <a:cubicBezTo>
                    <a:pt x="1254983" y="577444"/>
                    <a:pt x="1253918" y="576379"/>
                    <a:pt x="1253918" y="575314"/>
                  </a:cubicBezTo>
                  <a:cubicBezTo>
                    <a:pt x="1252853" y="576379"/>
                    <a:pt x="1251788" y="576379"/>
                    <a:pt x="1249658" y="577444"/>
                  </a:cubicBezTo>
                  <a:lnTo>
                    <a:pt x="1249658" y="490650"/>
                  </a:lnTo>
                  <a:cubicBezTo>
                    <a:pt x="1252853" y="493845"/>
                    <a:pt x="1253918" y="496507"/>
                    <a:pt x="1255515" y="498637"/>
                  </a:cubicBezTo>
                  <a:cubicBezTo>
                    <a:pt x="1256048" y="498637"/>
                    <a:pt x="1256048" y="498637"/>
                    <a:pt x="1256048" y="498637"/>
                  </a:cubicBezTo>
                  <a:lnTo>
                    <a:pt x="1256048" y="498637"/>
                  </a:lnTo>
                  <a:close/>
                  <a:moveTo>
                    <a:pt x="1256048" y="597678"/>
                  </a:moveTo>
                  <a:lnTo>
                    <a:pt x="1256048" y="606730"/>
                  </a:lnTo>
                  <a:cubicBezTo>
                    <a:pt x="1254983" y="605665"/>
                    <a:pt x="1253918" y="605665"/>
                    <a:pt x="1253918" y="604600"/>
                  </a:cubicBezTo>
                  <a:lnTo>
                    <a:pt x="1253918" y="604600"/>
                  </a:lnTo>
                  <a:cubicBezTo>
                    <a:pt x="1252853" y="603535"/>
                    <a:pt x="1250723" y="603535"/>
                    <a:pt x="1249658" y="602470"/>
                  </a:cubicBezTo>
                  <a:lnTo>
                    <a:pt x="1249658" y="593418"/>
                  </a:lnTo>
                  <a:cubicBezTo>
                    <a:pt x="1251255" y="594483"/>
                    <a:pt x="1253385" y="596613"/>
                    <a:pt x="1256048" y="597678"/>
                  </a:cubicBezTo>
                  <a:lnTo>
                    <a:pt x="1256048" y="597678"/>
                  </a:lnTo>
                  <a:close/>
                  <a:moveTo>
                    <a:pt x="1256048" y="628029"/>
                  </a:moveTo>
                  <a:lnTo>
                    <a:pt x="1256048" y="642406"/>
                  </a:lnTo>
                  <a:cubicBezTo>
                    <a:pt x="1253918" y="644536"/>
                    <a:pt x="1251788" y="646666"/>
                    <a:pt x="1249125" y="648264"/>
                  </a:cubicBezTo>
                  <a:lnTo>
                    <a:pt x="1249125" y="639212"/>
                  </a:lnTo>
                  <a:cubicBezTo>
                    <a:pt x="1250190" y="638147"/>
                    <a:pt x="1251255" y="637082"/>
                    <a:pt x="1252320" y="636017"/>
                  </a:cubicBezTo>
                  <a:cubicBezTo>
                    <a:pt x="1251255" y="636017"/>
                    <a:pt x="1250190" y="636017"/>
                    <a:pt x="1249125" y="634952"/>
                  </a:cubicBezTo>
                  <a:lnTo>
                    <a:pt x="1249125" y="628029"/>
                  </a:lnTo>
                  <a:cubicBezTo>
                    <a:pt x="1251255" y="628029"/>
                    <a:pt x="1253385" y="629094"/>
                    <a:pt x="1256048" y="628029"/>
                  </a:cubicBezTo>
                  <a:lnTo>
                    <a:pt x="1256048" y="628029"/>
                  </a:lnTo>
                  <a:close/>
                  <a:moveTo>
                    <a:pt x="1256048" y="707901"/>
                  </a:moveTo>
                  <a:lnTo>
                    <a:pt x="1256048" y="730266"/>
                  </a:lnTo>
                  <a:lnTo>
                    <a:pt x="1253385" y="728136"/>
                  </a:lnTo>
                  <a:lnTo>
                    <a:pt x="1249125" y="728136"/>
                  </a:lnTo>
                  <a:lnTo>
                    <a:pt x="1249125" y="700979"/>
                  </a:lnTo>
                  <a:lnTo>
                    <a:pt x="1251255" y="702044"/>
                  </a:lnTo>
                  <a:lnTo>
                    <a:pt x="1253385" y="704174"/>
                  </a:lnTo>
                  <a:lnTo>
                    <a:pt x="1256048" y="707901"/>
                  </a:lnTo>
                  <a:lnTo>
                    <a:pt x="1256048" y="707901"/>
                  </a:lnTo>
                  <a:close/>
                  <a:moveTo>
                    <a:pt x="1256048" y="776591"/>
                  </a:moveTo>
                  <a:lnTo>
                    <a:pt x="1256048" y="844216"/>
                  </a:lnTo>
                  <a:lnTo>
                    <a:pt x="1256048" y="845281"/>
                  </a:lnTo>
                  <a:lnTo>
                    <a:pt x="1254983" y="848476"/>
                  </a:lnTo>
                  <a:lnTo>
                    <a:pt x="1252853" y="854333"/>
                  </a:lnTo>
                  <a:lnTo>
                    <a:pt x="1252853" y="857528"/>
                  </a:lnTo>
                  <a:lnTo>
                    <a:pt x="1252853" y="859658"/>
                  </a:lnTo>
                  <a:lnTo>
                    <a:pt x="1251788" y="861788"/>
                  </a:lnTo>
                  <a:lnTo>
                    <a:pt x="1249658" y="862853"/>
                  </a:lnTo>
                  <a:lnTo>
                    <a:pt x="1249658" y="836761"/>
                  </a:lnTo>
                  <a:lnTo>
                    <a:pt x="1251788" y="835697"/>
                  </a:lnTo>
                  <a:lnTo>
                    <a:pt x="1249658" y="834632"/>
                  </a:lnTo>
                  <a:lnTo>
                    <a:pt x="1249658" y="782981"/>
                  </a:lnTo>
                  <a:lnTo>
                    <a:pt x="1252853" y="780851"/>
                  </a:lnTo>
                  <a:lnTo>
                    <a:pt x="1256048" y="776591"/>
                  </a:lnTo>
                  <a:lnTo>
                    <a:pt x="1256048" y="776591"/>
                  </a:lnTo>
                  <a:close/>
                  <a:moveTo>
                    <a:pt x="1256048" y="905984"/>
                  </a:moveTo>
                  <a:lnTo>
                    <a:pt x="1256048" y="911841"/>
                  </a:lnTo>
                  <a:cubicBezTo>
                    <a:pt x="1253918" y="911841"/>
                    <a:pt x="1251788" y="911841"/>
                    <a:pt x="1249125" y="912906"/>
                  </a:cubicBezTo>
                  <a:lnTo>
                    <a:pt x="1249125" y="905984"/>
                  </a:lnTo>
                  <a:cubicBezTo>
                    <a:pt x="1251255" y="905984"/>
                    <a:pt x="1253385" y="905984"/>
                    <a:pt x="1256048" y="905984"/>
                  </a:cubicBezTo>
                  <a:lnTo>
                    <a:pt x="1256048" y="905984"/>
                  </a:lnTo>
                  <a:close/>
                  <a:moveTo>
                    <a:pt x="1256048" y="947517"/>
                  </a:moveTo>
                  <a:lnTo>
                    <a:pt x="1256048" y="960829"/>
                  </a:lnTo>
                  <a:cubicBezTo>
                    <a:pt x="1253918" y="961894"/>
                    <a:pt x="1251788" y="961894"/>
                    <a:pt x="1249125" y="961894"/>
                  </a:cubicBezTo>
                  <a:lnTo>
                    <a:pt x="1249125" y="954972"/>
                  </a:lnTo>
                  <a:cubicBezTo>
                    <a:pt x="1250190" y="954972"/>
                    <a:pt x="1251255" y="954972"/>
                    <a:pt x="1252320" y="954972"/>
                  </a:cubicBezTo>
                  <a:cubicBezTo>
                    <a:pt x="1251255" y="953907"/>
                    <a:pt x="1250190" y="951777"/>
                    <a:pt x="1250190" y="950712"/>
                  </a:cubicBezTo>
                  <a:cubicBezTo>
                    <a:pt x="1250190" y="950712"/>
                    <a:pt x="1249125" y="950712"/>
                    <a:pt x="1249125" y="949647"/>
                  </a:cubicBezTo>
                  <a:lnTo>
                    <a:pt x="1249125" y="917166"/>
                  </a:lnTo>
                  <a:cubicBezTo>
                    <a:pt x="1251255" y="923023"/>
                    <a:pt x="1252320" y="928348"/>
                    <a:pt x="1253385" y="934205"/>
                  </a:cubicBezTo>
                  <a:lnTo>
                    <a:pt x="1253385" y="934205"/>
                  </a:lnTo>
                  <a:cubicBezTo>
                    <a:pt x="1253385" y="940063"/>
                    <a:pt x="1254450" y="944322"/>
                    <a:pt x="1256048" y="947517"/>
                  </a:cubicBezTo>
                  <a:lnTo>
                    <a:pt x="1256048" y="947517"/>
                  </a:lnTo>
                  <a:close/>
                  <a:moveTo>
                    <a:pt x="1256048" y="1006090"/>
                  </a:moveTo>
                  <a:lnTo>
                    <a:pt x="1256048" y="1038571"/>
                  </a:lnTo>
                  <a:lnTo>
                    <a:pt x="1253918" y="1034312"/>
                  </a:lnTo>
                  <a:lnTo>
                    <a:pt x="1249658" y="1030052"/>
                  </a:lnTo>
                  <a:lnTo>
                    <a:pt x="1249658" y="980531"/>
                  </a:lnTo>
                  <a:lnTo>
                    <a:pt x="1250723" y="980531"/>
                  </a:lnTo>
                  <a:lnTo>
                    <a:pt x="1253918" y="981596"/>
                  </a:lnTo>
                  <a:lnTo>
                    <a:pt x="1254983" y="988518"/>
                  </a:lnTo>
                  <a:lnTo>
                    <a:pt x="1254983" y="992778"/>
                  </a:lnTo>
                  <a:lnTo>
                    <a:pt x="1254983" y="997038"/>
                  </a:lnTo>
                  <a:lnTo>
                    <a:pt x="1254983" y="1001298"/>
                  </a:lnTo>
                  <a:lnTo>
                    <a:pt x="1256048" y="1006090"/>
                  </a:lnTo>
                  <a:lnTo>
                    <a:pt x="1256048" y="1006090"/>
                  </a:lnTo>
                  <a:close/>
                  <a:moveTo>
                    <a:pt x="1256048" y="1052416"/>
                  </a:moveTo>
                  <a:lnTo>
                    <a:pt x="1256048" y="1070520"/>
                  </a:lnTo>
                  <a:lnTo>
                    <a:pt x="1252853" y="1070520"/>
                  </a:lnTo>
                  <a:lnTo>
                    <a:pt x="1250723" y="1071585"/>
                  </a:lnTo>
                  <a:lnTo>
                    <a:pt x="1249658" y="1071585"/>
                  </a:lnTo>
                  <a:lnTo>
                    <a:pt x="1249658" y="1053481"/>
                  </a:lnTo>
                  <a:lnTo>
                    <a:pt x="1251788" y="1053481"/>
                  </a:lnTo>
                  <a:lnTo>
                    <a:pt x="1256048" y="1052416"/>
                  </a:lnTo>
                  <a:lnTo>
                    <a:pt x="1256048" y="1052416"/>
                  </a:lnTo>
                  <a:lnTo>
                    <a:pt x="1256048" y="1052416"/>
                  </a:lnTo>
                  <a:close/>
                  <a:moveTo>
                    <a:pt x="1256048" y="1087560"/>
                  </a:moveTo>
                  <a:lnTo>
                    <a:pt x="1256048" y="1101936"/>
                  </a:lnTo>
                  <a:lnTo>
                    <a:pt x="1249125" y="1103001"/>
                  </a:lnTo>
                  <a:lnTo>
                    <a:pt x="1249125" y="1084897"/>
                  </a:lnTo>
                  <a:lnTo>
                    <a:pt x="1252320" y="1085962"/>
                  </a:lnTo>
                  <a:lnTo>
                    <a:pt x="1256048" y="1087560"/>
                  </a:lnTo>
                  <a:lnTo>
                    <a:pt x="1256048" y="1087560"/>
                  </a:lnTo>
                  <a:close/>
                  <a:moveTo>
                    <a:pt x="1256048" y="1226004"/>
                  </a:moveTo>
                  <a:lnTo>
                    <a:pt x="1256048" y="1235056"/>
                  </a:lnTo>
                  <a:cubicBezTo>
                    <a:pt x="1253918" y="1233991"/>
                    <a:pt x="1252853" y="1231862"/>
                    <a:pt x="1249125" y="1229199"/>
                  </a:cubicBezTo>
                  <a:lnTo>
                    <a:pt x="1249125" y="1221212"/>
                  </a:lnTo>
                  <a:cubicBezTo>
                    <a:pt x="1251255" y="1223342"/>
                    <a:pt x="1253385" y="1224939"/>
                    <a:pt x="1256048" y="1226004"/>
                  </a:cubicBezTo>
                  <a:lnTo>
                    <a:pt x="1256048" y="1226004"/>
                  </a:lnTo>
                  <a:close/>
                  <a:moveTo>
                    <a:pt x="1256048" y="1261680"/>
                  </a:moveTo>
                  <a:lnTo>
                    <a:pt x="1256048" y="1272862"/>
                  </a:lnTo>
                  <a:cubicBezTo>
                    <a:pt x="1253918" y="1276057"/>
                    <a:pt x="1252853" y="1278720"/>
                    <a:pt x="1251788" y="1279785"/>
                  </a:cubicBezTo>
                  <a:cubicBezTo>
                    <a:pt x="1250723" y="1280850"/>
                    <a:pt x="1250723" y="1282980"/>
                    <a:pt x="1249658" y="1284045"/>
                  </a:cubicBezTo>
                  <a:lnTo>
                    <a:pt x="1249658" y="1269135"/>
                  </a:lnTo>
                  <a:cubicBezTo>
                    <a:pt x="1251255" y="1267538"/>
                    <a:pt x="1253385" y="1265408"/>
                    <a:pt x="1256048" y="1261680"/>
                  </a:cubicBezTo>
                  <a:lnTo>
                    <a:pt x="1256048" y="1261680"/>
                  </a:lnTo>
                  <a:close/>
                  <a:moveTo>
                    <a:pt x="1256048" y="1292032"/>
                  </a:moveTo>
                  <a:lnTo>
                    <a:pt x="1256048" y="1303214"/>
                  </a:lnTo>
                  <a:cubicBezTo>
                    <a:pt x="1253918" y="1305344"/>
                    <a:pt x="1251788" y="1306409"/>
                    <a:pt x="1249125" y="1310136"/>
                  </a:cubicBezTo>
                  <a:lnTo>
                    <a:pt x="1249125" y="1288837"/>
                  </a:lnTo>
                  <a:cubicBezTo>
                    <a:pt x="1250190" y="1289902"/>
                    <a:pt x="1251255" y="1292032"/>
                    <a:pt x="1252320" y="1294694"/>
                  </a:cubicBezTo>
                  <a:cubicBezTo>
                    <a:pt x="1253385" y="1293629"/>
                    <a:pt x="1254450" y="1292032"/>
                    <a:pt x="1256048" y="1292032"/>
                  </a:cubicBezTo>
                  <a:lnTo>
                    <a:pt x="1256048" y="1292032"/>
                  </a:lnTo>
                  <a:close/>
                  <a:moveTo>
                    <a:pt x="1256048" y="1318123"/>
                  </a:moveTo>
                  <a:lnTo>
                    <a:pt x="1256048" y="1330370"/>
                  </a:lnTo>
                  <a:cubicBezTo>
                    <a:pt x="1253918" y="1329305"/>
                    <a:pt x="1251788" y="1329305"/>
                    <a:pt x="1249125" y="1328240"/>
                  </a:cubicBezTo>
                  <a:lnTo>
                    <a:pt x="1249125" y="1315993"/>
                  </a:lnTo>
                  <a:cubicBezTo>
                    <a:pt x="1251255" y="1317058"/>
                    <a:pt x="1253385" y="1317058"/>
                    <a:pt x="1256048" y="1318123"/>
                  </a:cubicBezTo>
                  <a:lnTo>
                    <a:pt x="1256048" y="1318123"/>
                  </a:lnTo>
                  <a:close/>
                  <a:moveTo>
                    <a:pt x="1256048" y="1357527"/>
                  </a:moveTo>
                  <a:lnTo>
                    <a:pt x="1256048" y="1370839"/>
                  </a:lnTo>
                  <a:cubicBezTo>
                    <a:pt x="1254983" y="1370839"/>
                    <a:pt x="1254983" y="1371904"/>
                    <a:pt x="1254983" y="1371904"/>
                  </a:cubicBezTo>
                  <a:cubicBezTo>
                    <a:pt x="1252853" y="1372969"/>
                    <a:pt x="1251788" y="1375099"/>
                    <a:pt x="1249125" y="1376164"/>
                  </a:cubicBezTo>
                  <a:lnTo>
                    <a:pt x="1249125" y="1356994"/>
                  </a:lnTo>
                  <a:cubicBezTo>
                    <a:pt x="1251255" y="1357527"/>
                    <a:pt x="1253385" y="1357527"/>
                    <a:pt x="1256048" y="1357527"/>
                  </a:cubicBezTo>
                  <a:lnTo>
                    <a:pt x="1256048" y="1357527"/>
                  </a:lnTo>
                  <a:close/>
                  <a:moveTo>
                    <a:pt x="1256048" y="1674885"/>
                  </a:moveTo>
                  <a:lnTo>
                    <a:pt x="1256048" y="1690859"/>
                  </a:lnTo>
                  <a:cubicBezTo>
                    <a:pt x="1253918" y="1690859"/>
                    <a:pt x="1251788" y="1690859"/>
                    <a:pt x="1249125" y="1690859"/>
                  </a:cubicBezTo>
                  <a:lnTo>
                    <a:pt x="1249125" y="1674885"/>
                  </a:lnTo>
                  <a:cubicBezTo>
                    <a:pt x="1251255" y="1674885"/>
                    <a:pt x="1253385" y="1674885"/>
                    <a:pt x="1256048" y="1674885"/>
                  </a:cubicBezTo>
                  <a:lnTo>
                    <a:pt x="1256048" y="1674885"/>
                  </a:lnTo>
                  <a:close/>
                  <a:moveTo>
                    <a:pt x="1256048" y="1743575"/>
                  </a:moveTo>
                  <a:lnTo>
                    <a:pt x="1256048" y="1763809"/>
                  </a:lnTo>
                  <a:cubicBezTo>
                    <a:pt x="1253918" y="1762744"/>
                    <a:pt x="1251788" y="1761679"/>
                    <a:pt x="1249125" y="1760614"/>
                  </a:cubicBezTo>
                  <a:lnTo>
                    <a:pt x="1249125" y="1739315"/>
                  </a:lnTo>
                  <a:cubicBezTo>
                    <a:pt x="1251255" y="1740380"/>
                    <a:pt x="1253385" y="1742510"/>
                    <a:pt x="1256048" y="1743575"/>
                  </a:cubicBezTo>
                  <a:lnTo>
                    <a:pt x="1256048" y="1743575"/>
                  </a:lnTo>
                  <a:close/>
                  <a:moveTo>
                    <a:pt x="1256048" y="1763809"/>
                  </a:moveTo>
                  <a:lnTo>
                    <a:pt x="1256048" y="1781913"/>
                  </a:lnTo>
                  <a:cubicBezTo>
                    <a:pt x="1253918" y="1782978"/>
                    <a:pt x="1251788" y="1784043"/>
                    <a:pt x="1249125" y="1785108"/>
                  </a:cubicBezTo>
                  <a:lnTo>
                    <a:pt x="1249125" y="1768069"/>
                  </a:lnTo>
                  <a:cubicBezTo>
                    <a:pt x="1251255" y="1767004"/>
                    <a:pt x="1252320" y="1765939"/>
                    <a:pt x="1254983" y="1764874"/>
                  </a:cubicBezTo>
                  <a:cubicBezTo>
                    <a:pt x="1253918" y="1764874"/>
                    <a:pt x="1253918" y="1764874"/>
                    <a:pt x="1253918" y="1764874"/>
                  </a:cubicBezTo>
                  <a:lnTo>
                    <a:pt x="1256048" y="1763809"/>
                  </a:lnTo>
                  <a:close/>
                  <a:moveTo>
                    <a:pt x="1249125" y="61471"/>
                  </a:moveTo>
                  <a:lnTo>
                    <a:pt x="1249125" y="80640"/>
                  </a:lnTo>
                  <a:cubicBezTo>
                    <a:pt x="1248060" y="79575"/>
                    <a:pt x="1246995" y="79575"/>
                    <a:pt x="1245931" y="78510"/>
                  </a:cubicBezTo>
                  <a:lnTo>
                    <a:pt x="1245931" y="60406"/>
                  </a:lnTo>
                  <a:cubicBezTo>
                    <a:pt x="1246995" y="61471"/>
                    <a:pt x="1248060" y="61471"/>
                    <a:pt x="1249125" y="61471"/>
                  </a:cubicBezTo>
                  <a:lnTo>
                    <a:pt x="1249125" y="61471"/>
                  </a:lnTo>
                  <a:close/>
                  <a:moveTo>
                    <a:pt x="1249125" y="159447"/>
                  </a:moveTo>
                  <a:lnTo>
                    <a:pt x="1249125" y="176487"/>
                  </a:lnTo>
                  <a:cubicBezTo>
                    <a:pt x="1248060" y="176487"/>
                    <a:pt x="1246995" y="176487"/>
                    <a:pt x="1245931" y="175422"/>
                  </a:cubicBezTo>
                  <a:lnTo>
                    <a:pt x="1245931" y="158382"/>
                  </a:lnTo>
                  <a:cubicBezTo>
                    <a:pt x="1246995" y="158382"/>
                    <a:pt x="1248060" y="159447"/>
                    <a:pt x="1249125" y="159447"/>
                  </a:cubicBezTo>
                  <a:lnTo>
                    <a:pt x="1249125" y="159447"/>
                  </a:lnTo>
                  <a:close/>
                  <a:moveTo>
                    <a:pt x="1249125" y="490650"/>
                  </a:moveTo>
                  <a:lnTo>
                    <a:pt x="1249125" y="577444"/>
                  </a:lnTo>
                  <a:cubicBezTo>
                    <a:pt x="1248060" y="578509"/>
                    <a:pt x="1246995" y="579574"/>
                    <a:pt x="1245931" y="580639"/>
                  </a:cubicBezTo>
                  <a:lnTo>
                    <a:pt x="1245931" y="571587"/>
                  </a:lnTo>
                  <a:cubicBezTo>
                    <a:pt x="1246995" y="570522"/>
                    <a:pt x="1248060" y="570522"/>
                    <a:pt x="1249125" y="569457"/>
                  </a:cubicBezTo>
                  <a:cubicBezTo>
                    <a:pt x="1248060" y="568392"/>
                    <a:pt x="1246995" y="566262"/>
                    <a:pt x="1245931" y="565197"/>
                  </a:cubicBezTo>
                  <a:lnTo>
                    <a:pt x="1245931" y="532716"/>
                  </a:lnTo>
                  <a:cubicBezTo>
                    <a:pt x="1248060" y="522598"/>
                    <a:pt x="1250190" y="513546"/>
                    <a:pt x="1245931" y="504494"/>
                  </a:cubicBezTo>
                  <a:lnTo>
                    <a:pt x="1245931" y="487455"/>
                  </a:lnTo>
                  <a:cubicBezTo>
                    <a:pt x="1246995" y="488520"/>
                    <a:pt x="1248060" y="489585"/>
                    <a:pt x="1249125" y="490650"/>
                  </a:cubicBezTo>
                  <a:lnTo>
                    <a:pt x="1249125" y="490650"/>
                  </a:lnTo>
                  <a:close/>
                  <a:moveTo>
                    <a:pt x="1249125" y="592886"/>
                  </a:moveTo>
                  <a:lnTo>
                    <a:pt x="1249125" y="601938"/>
                  </a:lnTo>
                  <a:cubicBezTo>
                    <a:pt x="1248060" y="600873"/>
                    <a:pt x="1246995" y="599808"/>
                    <a:pt x="1245931" y="599808"/>
                  </a:cubicBezTo>
                  <a:lnTo>
                    <a:pt x="1245931" y="590756"/>
                  </a:lnTo>
                  <a:cubicBezTo>
                    <a:pt x="1246995" y="591821"/>
                    <a:pt x="1248060" y="592886"/>
                    <a:pt x="1249125" y="592886"/>
                  </a:cubicBezTo>
                  <a:lnTo>
                    <a:pt x="1249125" y="592886"/>
                  </a:lnTo>
                  <a:close/>
                  <a:moveTo>
                    <a:pt x="1249125" y="628029"/>
                  </a:moveTo>
                  <a:lnTo>
                    <a:pt x="1249125" y="634952"/>
                  </a:lnTo>
                  <a:cubicBezTo>
                    <a:pt x="1248060" y="634952"/>
                    <a:pt x="1246995" y="634952"/>
                    <a:pt x="1245931" y="633887"/>
                  </a:cubicBezTo>
                  <a:lnTo>
                    <a:pt x="1245931" y="625900"/>
                  </a:lnTo>
                  <a:cubicBezTo>
                    <a:pt x="1246995" y="626964"/>
                    <a:pt x="1248060" y="626964"/>
                    <a:pt x="1249125" y="628029"/>
                  </a:cubicBezTo>
                  <a:lnTo>
                    <a:pt x="1249125" y="628029"/>
                  </a:lnTo>
                  <a:close/>
                  <a:moveTo>
                    <a:pt x="1249125" y="639212"/>
                  </a:moveTo>
                  <a:lnTo>
                    <a:pt x="1249125" y="648264"/>
                  </a:lnTo>
                  <a:cubicBezTo>
                    <a:pt x="1248060" y="649329"/>
                    <a:pt x="1246995" y="650394"/>
                    <a:pt x="1245931" y="651459"/>
                  </a:cubicBezTo>
                  <a:lnTo>
                    <a:pt x="1245931" y="642406"/>
                  </a:lnTo>
                  <a:cubicBezTo>
                    <a:pt x="1246995" y="641341"/>
                    <a:pt x="1248060" y="640276"/>
                    <a:pt x="1249125" y="639212"/>
                  </a:cubicBezTo>
                  <a:lnTo>
                    <a:pt x="1249125" y="639212"/>
                  </a:lnTo>
                  <a:close/>
                  <a:moveTo>
                    <a:pt x="1249125" y="700979"/>
                  </a:moveTo>
                  <a:lnTo>
                    <a:pt x="1249125" y="728136"/>
                  </a:lnTo>
                  <a:lnTo>
                    <a:pt x="1246995" y="727071"/>
                  </a:lnTo>
                  <a:lnTo>
                    <a:pt x="1245931" y="727071"/>
                  </a:lnTo>
                  <a:lnTo>
                    <a:pt x="1245931" y="700979"/>
                  </a:lnTo>
                  <a:lnTo>
                    <a:pt x="1249125" y="700979"/>
                  </a:lnTo>
                  <a:lnTo>
                    <a:pt x="1249125" y="700979"/>
                  </a:lnTo>
                  <a:close/>
                  <a:moveTo>
                    <a:pt x="1249125" y="783514"/>
                  </a:moveTo>
                  <a:lnTo>
                    <a:pt x="1249125" y="835164"/>
                  </a:lnTo>
                  <a:lnTo>
                    <a:pt x="1248060" y="835164"/>
                  </a:lnTo>
                  <a:lnTo>
                    <a:pt x="1245931" y="835164"/>
                  </a:lnTo>
                  <a:lnTo>
                    <a:pt x="1245931" y="787773"/>
                  </a:lnTo>
                  <a:lnTo>
                    <a:pt x="1246995" y="786708"/>
                  </a:lnTo>
                  <a:lnTo>
                    <a:pt x="1249125" y="783514"/>
                  </a:lnTo>
                  <a:lnTo>
                    <a:pt x="1249125" y="783514"/>
                  </a:lnTo>
                  <a:lnTo>
                    <a:pt x="1249125" y="783514"/>
                  </a:lnTo>
                  <a:close/>
                  <a:moveTo>
                    <a:pt x="1249125" y="837294"/>
                  </a:moveTo>
                  <a:lnTo>
                    <a:pt x="1249125" y="863385"/>
                  </a:lnTo>
                  <a:lnTo>
                    <a:pt x="1249125" y="863385"/>
                  </a:lnTo>
                  <a:lnTo>
                    <a:pt x="1248060" y="864450"/>
                  </a:lnTo>
                  <a:lnTo>
                    <a:pt x="1245931" y="864450"/>
                  </a:lnTo>
                  <a:lnTo>
                    <a:pt x="1245931" y="839424"/>
                  </a:lnTo>
                  <a:lnTo>
                    <a:pt x="1246995" y="838359"/>
                  </a:lnTo>
                  <a:lnTo>
                    <a:pt x="1249125" y="837294"/>
                  </a:lnTo>
                  <a:lnTo>
                    <a:pt x="1249125" y="837294"/>
                  </a:lnTo>
                  <a:close/>
                  <a:moveTo>
                    <a:pt x="1249125" y="905984"/>
                  </a:moveTo>
                  <a:lnTo>
                    <a:pt x="1249125" y="912906"/>
                  </a:lnTo>
                  <a:cubicBezTo>
                    <a:pt x="1249125" y="912906"/>
                    <a:pt x="1248060" y="912906"/>
                    <a:pt x="1246995" y="912906"/>
                  </a:cubicBezTo>
                  <a:cubicBezTo>
                    <a:pt x="1248060" y="913971"/>
                    <a:pt x="1249125" y="916101"/>
                    <a:pt x="1249125" y="917166"/>
                  </a:cubicBezTo>
                  <a:lnTo>
                    <a:pt x="1249125" y="949647"/>
                  </a:lnTo>
                  <a:cubicBezTo>
                    <a:pt x="1246995" y="943790"/>
                    <a:pt x="1246995" y="938465"/>
                    <a:pt x="1245931" y="932608"/>
                  </a:cubicBezTo>
                  <a:lnTo>
                    <a:pt x="1245931" y="905451"/>
                  </a:lnTo>
                  <a:cubicBezTo>
                    <a:pt x="1246995" y="905984"/>
                    <a:pt x="1248060" y="905984"/>
                    <a:pt x="1249125" y="905984"/>
                  </a:cubicBezTo>
                  <a:lnTo>
                    <a:pt x="1249125" y="905984"/>
                  </a:lnTo>
                  <a:close/>
                  <a:moveTo>
                    <a:pt x="1249125" y="955504"/>
                  </a:moveTo>
                  <a:lnTo>
                    <a:pt x="1249125" y="962427"/>
                  </a:lnTo>
                  <a:cubicBezTo>
                    <a:pt x="1248060" y="962427"/>
                    <a:pt x="1246995" y="962427"/>
                    <a:pt x="1245931" y="962427"/>
                  </a:cubicBezTo>
                  <a:lnTo>
                    <a:pt x="1245931" y="955504"/>
                  </a:lnTo>
                  <a:cubicBezTo>
                    <a:pt x="1246995" y="955504"/>
                    <a:pt x="1248060" y="955504"/>
                    <a:pt x="1249125" y="955504"/>
                  </a:cubicBezTo>
                  <a:lnTo>
                    <a:pt x="1249125" y="955504"/>
                  </a:lnTo>
                  <a:close/>
                  <a:moveTo>
                    <a:pt x="1249125" y="980531"/>
                  </a:moveTo>
                  <a:lnTo>
                    <a:pt x="1249125" y="1030052"/>
                  </a:lnTo>
                  <a:lnTo>
                    <a:pt x="1249125" y="1028987"/>
                  </a:lnTo>
                  <a:lnTo>
                    <a:pt x="1245931" y="1026857"/>
                  </a:lnTo>
                  <a:lnTo>
                    <a:pt x="1245931" y="979466"/>
                  </a:lnTo>
                  <a:lnTo>
                    <a:pt x="1246995" y="979466"/>
                  </a:lnTo>
                  <a:lnTo>
                    <a:pt x="1249125" y="980531"/>
                  </a:lnTo>
                  <a:lnTo>
                    <a:pt x="1249125" y="980531"/>
                  </a:lnTo>
                  <a:close/>
                  <a:moveTo>
                    <a:pt x="1249125" y="1053481"/>
                  </a:moveTo>
                  <a:lnTo>
                    <a:pt x="1249125" y="1071585"/>
                  </a:lnTo>
                  <a:lnTo>
                    <a:pt x="1245931" y="1071585"/>
                  </a:lnTo>
                  <a:lnTo>
                    <a:pt x="1245931" y="1053481"/>
                  </a:lnTo>
                  <a:lnTo>
                    <a:pt x="1249125" y="1053481"/>
                  </a:lnTo>
                  <a:lnTo>
                    <a:pt x="1249125" y="1053481"/>
                  </a:lnTo>
                  <a:close/>
                  <a:moveTo>
                    <a:pt x="1249125" y="1084897"/>
                  </a:moveTo>
                  <a:lnTo>
                    <a:pt x="1249125" y="1103001"/>
                  </a:lnTo>
                  <a:lnTo>
                    <a:pt x="1246995" y="1103001"/>
                  </a:lnTo>
                  <a:lnTo>
                    <a:pt x="1245931" y="1103001"/>
                  </a:lnTo>
                  <a:lnTo>
                    <a:pt x="1245931" y="1083832"/>
                  </a:lnTo>
                  <a:lnTo>
                    <a:pt x="1248060" y="1083832"/>
                  </a:lnTo>
                  <a:lnTo>
                    <a:pt x="1249125" y="1084897"/>
                  </a:lnTo>
                  <a:lnTo>
                    <a:pt x="1249125" y="1084897"/>
                  </a:lnTo>
                  <a:close/>
                  <a:moveTo>
                    <a:pt x="1249125" y="1221212"/>
                  </a:moveTo>
                  <a:lnTo>
                    <a:pt x="1249125" y="1229199"/>
                  </a:lnTo>
                  <a:lnTo>
                    <a:pt x="1249125" y="1229199"/>
                  </a:lnTo>
                  <a:cubicBezTo>
                    <a:pt x="1249125" y="1232394"/>
                    <a:pt x="1248060" y="1235056"/>
                    <a:pt x="1245931" y="1237186"/>
                  </a:cubicBezTo>
                  <a:lnTo>
                    <a:pt x="1245931" y="1218017"/>
                  </a:lnTo>
                  <a:cubicBezTo>
                    <a:pt x="1246995" y="1218017"/>
                    <a:pt x="1246995" y="1219082"/>
                    <a:pt x="1246995" y="1220147"/>
                  </a:cubicBezTo>
                  <a:cubicBezTo>
                    <a:pt x="1248060" y="1220147"/>
                    <a:pt x="1249125" y="1221212"/>
                    <a:pt x="1249125" y="1221212"/>
                  </a:cubicBezTo>
                  <a:lnTo>
                    <a:pt x="1249125" y="1221212"/>
                  </a:lnTo>
                  <a:close/>
                  <a:moveTo>
                    <a:pt x="1249125" y="1269668"/>
                  </a:moveTo>
                  <a:lnTo>
                    <a:pt x="1249125" y="1284577"/>
                  </a:lnTo>
                  <a:lnTo>
                    <a:pt x="1249125" y="1284577"/>
                  </a:lnTo>
                  <a:cubicBezTo>
                    <a:pt x="1249125" y="1285642"/>
                    <a:pt x="1249125" y="1287772"/>
                    <a:pt x="1249125" y="1288837"/>
                  </a:cubicBezTo>
                  <a:lnTo>
                    <a:pt x="1249125" y="1310136"/>
                  </a:lnTo>
                  <a:cubicBezTo>
                    <a:pt x="1248060" y="1311201"/>
                    <a:pt x="1246995" y="1312266"/>
                    <a:pt x="1245931" y="1313331"/>
                  </a:cubicBezTo>
                  <a:lnTo>
                    <a:pt x="1245931" y="1300019"/>
                  </a:lnTo>
                  <a:cubicBezTo>
                    <a:pt x="1246995" y="1298954"/>
                    <a:pt x="1246995" y="1298954"/>
                    <a:pt x="1248060" y="1297889"/>
                  </a:cubicBezTo>
                  <a:cubicBezTo>
                    <a:pt x="1246995" y="1297889"/>
                    <a:pt x="1246995" y="1296824"/>
                    <a:pt x="1245931" y="1296824"/>
                  </a:cubicBezTo>
                  <a:lnTo>
                    <a:pt x="1245931" y="1275525"/>
                  </a:lnTo>
                  <a:cubicBezTo>
                    <a:pt x="1246995" y="1272862"/>
                    <a:pt x="1248060" y="1271798"/>
                    <a:pt x="1249125" y="1269668"/>
                  </a:cubicBezTo>
                  <a:lnTo>
                    <a:pt x="1249125" y="1269668"/>
                  </a:lnTo>
                  <a:close/>
                  <a:moveTo>
                    <a:pt x="1249125" y="1315993"/>
                  </a:moveTo>
                  <a:lnTo>
                    <a:pt x="1249125" y="1328240"/>
                  </a:lnTo>
                  <a:cubicBezTo>
                    <a:pt x="1248060" y="1328240"/>
                    <a:pt x="1246995" y="1327175"/>
                    <a:pt x="1245931" y="1327175"/>
                  </a:cubicBezTo>
                  <a:lnTo>
                    <a:pt x="1245931" y="1315993"/>
                  </a:lnTo>
                  <a:cubicBezTo>
                    <a:pt x="1246995" y="1315993"/>
                    <a:pt x="1248060" y="1315993"/>
                    <a:pt x="1249125" y="1315993"/>
                  </a:cubicBezTo>
                  <a:lnTo>
                    <a:pt x="1249125" y="1315993"/>
                  </a:lnTo>
                  <a:close/>
                  <a:moveTo>
                    <a:pt x="1249125" y="1357527"/>
                  </a:moveTo>
                  <a:lnTo>
                    <a:pt x="1249125" y="1376696"/>
                  </a:lnTo>
                  <a:cubicBezTo>
                    <a:pt x="1248060" y="1377761"/>
                    <a:pt x="1246995" y="1378826"/>
                    <a:pt x="1245931" y="1379891"/>
                  </a:cubicBezTo>
                  <a:lnTo>
                    <a:pt x="1245931" y="1357527"/>
                  </a:lnTo>
                  <a:cubicBezTo>
                    <a:pt x="1246995" y="1357527"/>
                    <a:pt x="1248060" y="1357527"/>
                    <a:pt x="1249125" y="1357527"/>
                  </a:cubicBezTo>
                  <a:lnTo>
                    <a:pt x="1249125" y="1357527"/>
                  </a:lnTo>
                  <a:close/>
                  <a:moveTo>
                    <a:pt x="1249125" y="1674885"/>
                  </a:moveTo>
                  <a:lnTo>
                    <a:pt x="1249125" y="1690859"/>
                  </a:lnTo>
                  <a:cubicBezTo>
                    <a:pt x="1248060" y="1690859"/>
                    <a:pt x="1246995" y="1691924"/>
                    <a:pt x="1245931" y="1691924"/>
                  </a:cubicBezTo>
                  <a:lnTo>
                    <a:pt x="1245931" y="1674885"/>
                  </a:lnTo>
                  <a:cubicBezTo>
                    <a:pt x="1246995" y="1674885"/>
                    <a:pt x="1248060" y="1674885"/>
                    <a:pt x="1249125" y="1674885"/>
                  </a:cubicBezTo>
                  <a:lnTo>
                    <a:pt x="1249125" y="1674885"/>
                  </a:lnTo>
                  <a:close/>
                  <a:moveTo>
                    <a:pt x="1249125" y="1739315"/>
                  </a:moveTo>
                  <a:lnTo>
                    <a:pt x="1249125" y="1760614"/>
                  </a:lnTo>
                  <a:cubicBezTo>
                    <a:pt x="1248060" y="1760614"/>
                    <a:pt x="1246995" y="1759549"/>
                    <a:pt x="1245931" y="1758484"/>
                  </a:cubicBezTo>
                  <a:lnTo>
                    <a:pt x="1245931" y="1736120"/>
                  </a:lnTo>
                  <a:cubicBezTo>
                    <a:pt x="1246995" y="1737185"/>
                    <a:pt x="1248060" y="1738250"/>
                    <a:pt x="1249125" y="1739315"/>
                  </a:cubicBezTo>
                  <a:lnTo>
                    <a:pt x="1249125" y="1739315"/>
                  </a:lnTo>
                  <a:close/>
                  <a:moveTo>
                    <a:pt x="1249125" y="1768601"/>
                  </a:moveTo>
                  <a:lnTo>
                    <a:pt x="1249125" y="1785641"/>
                  </a:lnTo>
                  <a:cubicBezTo>
                    <a:pt x="1248060" y="1786705"/>
                    <a:pt x="1246995" y="1786705"/>
                    <a:pt x="1245931" y="1787770"/>
                  </a:cubicBezTo>
                  <a:lnTo>
                    <a:pt x="1245931" y="1769666"/>
                  </a:lnTo>
                  <a:cubicBezTo>
                    <a:pt x="1246995" y="1769666"/>
                    <a:pt x="1248060" y="1768601"/>
                    <a:pt x="1249125" y="1768601"/>
                  </a:cubicBezTo>
                  <a:close/>
                  <a:moveTo>
                    <a:pt x="1245931" y="60406"/>
                  </a:moveTo>
                  <a:lnTo>
                    <a:pt x="1245931" y="78510"/>
                  </a:lnTo>
                  <a:cubicBezTo>
                    <a:pt x="1245931" y="78510"/>
                    <a:pt x="1244866" y="77445"/>
                    <a:pt x="1243801" y="77445"/>
                  </a:cubicBezTo>
                  <a:lnTo>
                    <a:pt x="1243801" y="59341"/>
                  </a:lnTo>
                  <a:cubicBezTo>
                    <a:pt x="1244333" y="60406"/>
                    <a:pt x="1245931" y="60406"/>
                    <a:pt x="1245931" y="60406"/>
                  </a:cubicBezTo>
                  <a:lnTo>
                    <a:pt x="1245931" y="60406"/>
                  </a:lnTo>
                  <a:close/>
                  <a:moveTo>
                    <a:pt x="1245931" y="158382"/>
                  </a:moveTo>
                  <a:lnTo>
                    <a:pt x="1245931" y="175422"/>
                  </a:lnTo>
                  <a:cubicBezTo>
                    <a:pt x="1245931" y="175422"/>
                    <a:pt x="1244866" y="175422"/>
                    <a:pt x="1243801" y="174357"/>
                  </a:cubicBezTo>
                  <a:lnTo>
                    <a:pt x="1243801" y="157317"/>
                  </a:lnTo>
                  <a:cubicBezTo>
                    <a:pt x="1244333" y="157317"/>
                    <a:pt x="1245931" y="158382"/>
                    <a:pt x="1245931" y="158382"/>
                  </a:cubicBezTo>
                  <a:lnTo>
                    <a:pt x="1245931" y="158382"/>
                  </a:lnTo>
                  <a:close/>
                  <a:moveTo>
                    <a:pt x="1245931" y="487455"/>
                  </a:moveTo>
                  <a:lnTo>
                    <a:pt x="1245931" y="504494"/>
                  </a:lnTo>
                  <a:cubicBezTo>
                    <a:pt x="1245931" y="503429"/>
                    <a:pt x="1244866" y="501299"/>
                    <a:pt x="1243801" y="500234"/>
                  </a:cubicBezTo>
                  <a:lnTo>
                    <a:pt x="1243801" y="486922"/>
                  </a:lnTo>
                  <a:cubicBezTo>
                    <a:pt x="1244333" y="486390"/>
                    <a:pt x="1245931" y="487455"/>
                    <a:pt x="1245931" y="487455"/>
                  </a:cubicBezTo>
                  <a:lnTo>
                    <a:pt x="1245931" y="487455"/>
                  </a:lnTo>
                  <a:close/>
                  <a:moveTo>
                    <a:pt x="1245931" y="532183"/>
                  </a:moveTo>
                  <a:lnTo>
                    <a:pt x="1245931" y="564664"/>
                  </a:lnTo>
                  <a:cubicBezTo>
                    <a:pt x="1245931" y="563599"/>
                    <a:pt x="1245931" y="562534"/>
                    <a:pt x="1245931" y="562534"/>
                  </a:cubicBezTo>
                  <a:cubicBezTo>
                    <a:pt x="1244866" y="562534"/>
                    <a:pt x="1244866" y="562534"/>
                    <a:pt x="1243801" y="561469"/>
                  </a:cubicBezTo>
                  <a:lnTo>
                    <a:pt x="1243801" y="541235"/>
                  </a:lnTo>
                  <a:cubicBezTo>
                    <a:pt x="1244333" y="538040"/>
                    <a:pt x="1245931" y="534313"/>
                    <a:pt x="1245931" y="532183"/>
                  </a:cubicBezTo>
                  <a:lnTo>
                    <a:pt x="1245931" y="532183"/>
                  </a:lnTo>
                  <a:close/>
                  <a:moveTo>
                    <a:pt x="1245931" y="571587"/>
                  </a:moveTo>
                  <a:lnTo>
                    <a:pt x="1245931" y="580639"/>
                  </a:lnTo>
                  <a:cubicBezTo>
                    <a:pt x="1245931" y="580639"/>
                    <a:pt x="1244866" y="581704"/>
                    <a:pt x="1243801" y="582769"/>
                  </a:cubicBezTo>
                  <a:lnTo>
                    <a:pt x="1243801" y="572652"/>
                  </a:lnTo>
                  <a:cubicBezTo>
                    <a:pt x="1244333" y="572652"/>
                    <a:pt x="1245931" y="571587"/>
                    <a:pt x="1245931" y="571587"/>
                  </a:cubicBezTo>
                  <a:lnTo>
                    <a:pt x="1245931" y="571587"/>
                  </a:lnTo>
                  <a:close/>
                  <a:moveTo>
                    <a:pt x="1245931" y="590756"/>
                  </a:moveTo>
                  <a:lnTo>
                    <a:pt x="1245931" y="599808"/>
                  </a:lnTo>
                  <a:cubicBezTo>
                    <a:pt x="1245931" y="598743"/>
                    <a:pt x="1244866" y="598743"/>
                    <a:pt x="1243801" y="597678"/>
                  </a:cubicBezTo>
                  <a:lnTo>
                    <a:pt x="1243801" y="590756"/>
                  </a:lnTo>
                  <a:cubicBezTo>
                    <a:pt x="1244333" y="590756"/>
                    <a:pt x="1245931" y="590756"/>
                    <a:pt x="1245931" y="590756"/>
                  </a:cubicBezTo>
                  <a:lnTo>
                    <a:pt x="1245931" y="590756"/>
                  </a:lnTo>
                  <a:close/>
                  <a:moveTo>
                    <a:pt x="1245931" y="625900"/>
                  </a:moveTo>
                  <a:lnTo>
                    <a:pt x="1245931" y="633887"/>
                  </a:lnTo>
                  <a:cubicBezTo>
                    <a:pt x="1245931" y="633887"/>
                    <a:pt x="1244866" y="633887"/>
                    <a:pt x="1243801" y="632822"/>
                  </a:cubicBezTo>
                  <a:lnTo>
                    <a:pt x="1243801" y="624835"/>
                  </a:lnTo>
                  <a:cubicBezTo>
                    <a:pt x="1244333" y="625900"/>
                    <a:pt x="1245931" y="625900"/>
                    <a:pt x="1245931" y="625900"/>
                  </a:cubicBezTo>
                  <a:lnTo>
                    <a:pt x="1245931" y="625900"/>
                  </a:lnTo>
                  <a:close/>
                  <a:moveTo>
                    <a:pt x="1245931" y="642406"/>
                  </a:moveTo>
                  <a:lnTo>
                    <a:pt x="1245931" y="651459"/>
                  </a:lnTo>
                  <a:cubicBezTo>
                    <a:pt x="1245931" y="651459"/>
                    <a:pt x="1244866" y="652524"/>
                    <a:pt x="1243801" y="652524"/>
                  </a:cubicBezTo>
                  <a:lnTo>
                    <a:pt x="1243801" y="644536"/>
                  </a:lnTo>
                  <a:cubicBezTo>
                    <a:pt x="1244333" y="644004"/>
                    <a:pt x="1245931" y="644004"/>
                    <a:pt x="1245931" y="642406"/>
                  </a:cubicBezTo>
                  <a:lnTo>
                    <a:pt x="1245931" y="642406"/>
                  </a:lnTo>
                  <a:close/>
                  <a:moveTo>
                    <a:pt x="1245931" y="700979"/>
                  </a:moveTo>
                  <a:lnTo>
                    <a:pt x="1245931" y="727071"/>
                  </a:lnTo>
                  <a:lnTo>
                    <a:pt x="1244866" y="727071"/>
                  </a:lnTo>
                  <a:lnTo>
                    <a:pt x="1243801" y="727071"/>
                  </a:lnTo>
                  <a:lnTo>
                    <a:pt x="1243801" y="702044"/>
                  </a:lnTo>
                  <a:lnTo>
                    <a:pt x="1245931" y="700979"/>
                  </a:lnTo>
                  <a:lnTo>
                    <a:pt x="1245931" y="700979"/>
                  </a:lnTo>
                  <a:lnTo>
                    <a:pt x="1245931" y="700979"/>
                  </a:lnTo>
                  <a:close/>
                  <a:moveTo>
                    <a:pt x="1245931" y="787773"/>
                  </a:moveTo>
                  <a:lnTo>
                    <a:pt x="1245931" y="835164"/>
                  </a:lnTo>
                  <a:lnTo>
                    <a:pt x="1245931" y="834099"/>
                  </a:lnTo>
                  <a:lnTo>
                    <a:pt x="1243801" y="834099"/>
                  </a:lnTo>
                  <a:lnTo>
                    <a:pt x="1243801" y="790436"/>
                  </a:lnTo>
                  <a:lnTo>
                    <a:pt x="1244866" y="789371"/>
                  </a:lnTo>
                  <a:lnTo>
                    <a:pt x="1245931" y="787773"/>
                  </a:lnTo>
                  <a:lnTo>
                    <a:pt x="1245931" y="787773"/>
                  </a:lnTo>
                  <a:close/>
                  <a:moveTo>
                    <a:pt x="1245931" y="839424"/>
                  </a:moveTo>
                  <a:lnTo>
                    <a:pt x="1245931" y="864450"/>
                  </a:lnTo>
                  <a:lnTo>
                    <a:pt x="1245931" y="864450"/>
                  </a:lnTo>
                  <a:lnTo>
                    <a:pt x="1243801" y="865515"/>
                  </a:lnTo>
                  <a:lnTo>
                    <a:pt x="1243801" y="840489"/>
                  </a:lnTo>
                  <a:lnTo>
                    <a:pt x="1245931" y="839424"/>
                  </a:lnTo>
                  <a:lnTo>
                    <a:pt x="1245931" y="839424"/>
                  </a:lnTo>
                  <a:close/>
                  <a:moveTo>
                    <a:pt x="1245931" y="905984"/>
                  </a:moveTo>
                  <a:lnTo>
                    <a:pt x="1245931" y="933140"/>
                  </a:lnTo>
                  <a:cubicBezTo>
                    <a:pt x="1245931" y="928880"/>
                    <a:pt x="1244866" y="925153"/>
                    <a:pt x="1243801" y="921958"/>
                  </a:cubicBezTo>
                  <a:lnTo>
                    <a:pt x="1243801" y="905984"/>
                  </a:lnTo>
                  <a:cubicBezTo>
                    <a:pt x="1244333" y="905984"/>
                    <a:pt x="1245931" y="905984"/>
                    <a:pt x="1245931" y="905984"/>
                  </a:cubicBezTo>
                  <a:lnTo>
                    <a:pt x="1245931" y="905984"/>
                  </a:lnTo>
                  <a:close/>
                  <a:moveTo>
                    <a:pt x="1245931" y="955504"/>
                  </a:moveTo>
                  <a:lnTo>
                    <a:pt x="1245931" y="962427"/>
                  </a:lnTo>
                  <a:cubicBezTo>
                    <a:pt x="1245931" y="962427"/>
                    <a:pt x="1244866" y="963492"/>
                    <a:pt x="1243801" y="963492"/>
                  </a:cubicBezTo>
                  <a:lnTo>
                    <a:pt x="1243801" y="956569"/>
                  </a:lnTo>
                  <a:cubicBezTo>
                    <a:pt x="1244333" y="955504"/>
                    <a:pt x="1245931" y="955504"/>
                    <a:pt x="1245931" y="955504"/>
                  </a:cubicBezTo>
                  <a:lnTo>
                    <a:pt x="1245931" y="955504"/>
                  </a:lnTo>
                  <a:close/>
                  <a:moveTo>
                    <a:pt x="1245931" y="979466"/>
                  </a:moveTo>
                  <a:lnTo>
                    <a:pt x="1245931" y="1026857"/>
                  </a:lnTo>
                  <a:lnTo>
                    <a:pt x="1244866" y="1025792"/>
                  </a:lnTo>
                  <a:lnTo>
                    <a:pt x="1243801" y="1024727"/>
                  </a:lnTo>
                  <a:lnTo>
                    <a:pt x="1243801" y="981064"/>
                  </a:lnTo>
                  <a:lnTo>
                    <a:pt x="1245931" y="979466"/>
                  </a:lnTo>
                  <a:lnTo>
                    <a:pt x="1245931" y="979466"/>
                  </a:lnTo>
                  <a:close/>
                  <a:moveTo>
                    <a:pt x="1245931" y="1053481"/>
                  </a:moveTo>
                  <a:lnTo>
                    <a:pt x="1245931" y="1071585"/>
                  </a:lnTo>
                  <a:lnTo>
                    <a:pt x="1244866" y="1071585"/>
                  </a:lnTo>
                  <a:lnTo>
                    <a:pt x="1243801" y="1071585"/>
                  </a:lnTo>
                  <a:lnTo>
                    <a:pt x="1243801" y="1053481"/>
                  </a:lnTo>
                  <a:lnTo>
                    <a:pt x="1245931" y="1053481"/>
                  </a:lnTo>
                  <a:lnTo>
                    <a:pt x="1245931" y="1053481"/>
                  </a:lnTo>
                  <a:lnTo>
                    <a:pt x="1245931" y="1053481"/>
                  </a:lnTo>
                  <a:close/>
                  <a:moveTo>
                    <a:pt x="1245931" y="1083832"/>
                  </a:moveTo>
                  <a:lnTo>
                    <a:pt x="1245931" y="1103001"/>
                  </a:lnTo>
                  <a:lnTo>
                    <a:pt x="1243801" y="1103001"/>
                  </a:lnTo>
                  <a:lnTo>
                    <a:pt x="1243801" y="1084897"/>
                  </a:lnTo>
                  <a:lnTo>
                    <a:pt x="1245931" y="1083832"/>
                  </a:lnTo>
                  <a:lnTo>
                    <a:pt x="1245931" y="1083832"/>
                  </a:lnTo>
                  <a:close/>
                  <a:moveTo>
                    <a:pt x="1245931" y="1218017"/>
                  </a:moveTo>
                  <a:lnTo>
                    <a:pt x="1245931" y="1237186"/>
                  </a:lnTo>
                  <a:cubicBezTo>
                    <a:pt x="1245931" y="1238251"/>
                    <a:pt x="1244866" y="1239316"/>
                    <a:pt x="1243801" y="1240381"/>
                  </a:cubicBezTo>
                  <a:lnTo>
                    <a:pt x="1243801" y="1214290"/>
                  </a:lnTo>
                  <a:cubicBezTo>
                    <a:pt x="1244333" y="1215887"/>
                    <a:pt x="1245931" y="1216952"/>
                    <a:pt x="1245931" y="1218017"/>
                  </a:cubicBezTo>
                  <a:lnTo>
                    <a:pt x="1245931" y="1218017"/>
                  </a:lnTo>
                  <a:close/>
                  <a:moveTo>
                    <a:pt x="1245931" y="1275525"/>
                  </a:moveTo>
                  <a:lnTo>
                    <a:pt x="1245931" y="1296824"/>
                  </a:lnTo>
                  <a:cubicBezTo>
                    <a:pt x="1245931" y="1295759"/>
                    <a:pt x="1244866" y="1294694"/>
                    <a:pt x="1243801" y="1293629"/>
                  </a:cubicBezTo>
                  <a:lnTo>
                    <a:pt x="1243801" y="1280317"/>
                  </a:lnTo>
                  <a:cubicBezTo>
                    <a:pt x="1244866" y="1279252"/>
                    <a:pt x="1244866" y="1279252"/>
                    <a:pt x="1244866" y="1278187"/>
                  </a:cubicBezTo>
                  <a:cubicBezTo>
                    <a:pt x="1245931" y="1276590"/>
                    <a:pt x="1245931" y="1276590"/>
                    <a:pt x="1245931" y="1275525"/>
                  </a:cubicBezTo>
                  <a:lnTo>
                    <a:pt x="1245931" y="1275525"/>
                  </a:lnTo>
                  <a:close/>
                  <a:moveTo>
                    <a:pt x="1245931" y="1300019"/>
                  </a:moveTo>
                  <a:lnTo>
                    <a:pt x="1245931" y="1313331"/>
                  </a:lnTo>
                  <a:cubicBezTo>
                    <a:pt x="1245931" y="1314396"/>
                    <a:pt x="1245931" y="1314396"/>
                    <a:pt x="1244866" y="1315461"/>
                  </a:cubicBezTo>
                  <a:cubicBezTo>
                    <a:pt x="1245931" y="1315461"/>
                    <a:pt x="1245931" y="1315461"/>
                    <a:pt x="1245931" y="1315461"/>
                  </a:cubicBezTo>
                  <a:lnTo>
                    <a:pt x="1245931" y="1326643"/>
                  </a:lnTo>
                  <a:cubicBezTo>
                    <a:pt x="1245931" y="1326643"/>
                    <a:pt x="1244866" y="1326643"/>
                    <a:pt x="1243801" y="1326643"/>
                  </a:cubicBezTo>
                  <a:lnTo>
                    <a:pt x="1243801" y="1301616"/>
                  </a:lnTo>
                  <a:cubicBezTo>
                    <a:pt x="1244333" y="1301084"/>
                    <a:pt x="1245931" y="1300019"/>
                    <a:pt x="1245931" y="1300019"/>
                  </a:cubicBezTo>
                  <a:lnTo>
                    <a:pt x="1245931" y="1300019"/>
                  </a:lnTo>
                  <a:close/>
                  <a:moveTo>
                    <a:pt x="1245931" y="1357527"/>
                  </a:moveTo>
                  <a:lnTo>
                    <a:pt x="1245931" y="1379891"/>
                  </a:lnTo>
                  <a:cubicBezTo>
                    <a:pt x="1245931" y="1380956"/>
                    <a:pt x="1244866" y="1380956"/>
                    <a:pt x="1243801" y="1382021"/>
                  </a:cubicBezTo>
                  <a:lnTo>
                    <a:pt x="1243801" y="1369774"/>
                  </a:lnTo>
                  <a:cubicBezTo>
                    <a:pt x="1244866" y="1369774"/>
                    <a:pt x="1244866" y="1368709"/>
                    <a:pt x="1244866" y="1368709"/>
                  </a:cubicBezTo>
                  <a:lnTo>
                    <a:pt x="1244866" y="1368709"/>
                  </a:lnTo>
                  <a:lnTo>
                    <a:pt x="1245931" y="1367644"/>
                  </a:lnTo>
                  <a:cubicBezTo>
                    <a:pt x="1244866" y="1367644"/>
                    <a:pt x="1244866" y="1367644"/>
                    <a:pt x="1243801" y="1367644"/>
                  </a:cubicBezTo>
                  <a:lnTo>
                    <a:pt x="1243801" y="1356462"/>
                  </a:lnTo>
                  <a:cubicBezTo>
                    <a:pt x="1244333" y="1356462"/>
                    <a:pt x="1245931" y="1356462"/>
                    <a:pt x="1245931" y="1357527"/>
                  </a:cubicBezTo>
                  <a:lnTo>
                    <a:pt x="1245931" y="1357527"/>
                  </a:lnTo>
                  <a:close/>
                  <a:moveTo>
                    <a:pt x="1245931" y="1674885"/>
                  </a:moveTo>
                  <a:lnTo>
                    <a:pt x="1245931" y="1691924"/>
                  </a:lnTo>
                  <a:cubicBezTo>
                    <a:pt x="1245931" y="1691924"/>
                    <a:pt x="1244866" y="1691924"/>
                    <a:pt x="1243801" y="1691924"/>
                  </a:cubicBezTo>
                  <a:lnTo>
                    <a:pt x="1243801" y="1674885"/>
                  </a:lnTo>
                  <a:cubicBezTo>
                    <a:pt x="1244333" y="1674885"/>
                    <a:pt x="1245931" y="1674885"/>
                    <a:pt x="1245931" y="1674885"/>
                  </a:cubicBezTo>
                  <a:lnTo>
                    <a:pt x="1245931" y="1674885"/>
                  </a:lnTo>
                  <a:close/>
                  <a:moveTo>
                    <a:pt x="1245931" y="1735587"/>
                  </a:moveTo>
                  <a:lnTo>
                    <a:pt x="1245931" y="1757952"/>
                  </a:lnTo>
                  <a:cubicBezTo>
                    <a:pt x="1245931" y="1757952"/>
                    <a:pt x="1244866" y="1756887"/>
                    <a:pt x="1243801" y="1756887"/>
                  </a:cubicBezTo>
                  <a:lnTo>
                    <a:pt x="1243801" y="1734522"/>
                  </a:lnTo>
                  <a:cubicBezTo>
                    <a:pt x="1244333" y="1734522"/>
                    <a:pt x="1245931" y="1735587"/>
                    <a:pt x="1245931" y="1735587"/>
                  </a:cubicBezTo>
                  <a:lnTo>
                    <a:pt x="1245931" y="1735587"/>
                  </a:lnTo>
                  <a:close/>
                  <a:moveTo>
                    <a:pt x="1245931" y="1769666"/>
                  </a:moveTo>
                  <a:lnTo>
                    <a:pt x="1245931" y="1787770"/>
                  </a:lnTo>
                  <a:cubicBezTo>
                    <a:pt x="1245931" y="1787770"/>
                    <a:pt x="1244866" y="1787770"/>
                    <a:pt x="1243801" y="1788835"/>
                  </a:cubicBezTo>
                  <a:lnTo>
                    <a:pt x="1243801" y="1770731"/>
                  </a:lnTo>
                  <a:cubicBezTo>
                    <a:pt x="1244333" y="1770731"/>
                    <a:pt x="1245931" y="1770731"/>
                    <a:pt x="1245931" y="1769666"/>
                  </a:cubicBezTo>
                  <a:close/>
                  <a:moveTo>
                    <a:pt x="1243268" y="59341"/>
                  </a:moveTo>
                  <a:lnTo>
                    <a:pt x="1243268" y="77445"/>
                  </a:lnTo>
                  <a:cubicBezTo>
                    <a:pt x="1241138" y="75315"/>
                    <a:pt x="1236346" y="74250"/>
                    <a:pt x="1233151" y="73185"/>
                  </a:cubicBezTo>
                  <a:lnTo>
                    <a:pt x="1233151" y="56146"/>
                  </a:lnTo>
                  <a:cubicBezTo>
                    <a:pt x="1236878" y="57211"/>
                    <a:pt x="1240073" y="58276"/>
                    <a:pt x="1243268" y="59341"/>
                  </a:cubicBezTo>
                  <a:lnTo>
                    <a:pt x="1243268" y="59341"/>
                  </a:lnTo>
                  <a:close/>
                  <a:moveTo>
                    <a:pt x="1243268" y="157317"/>
                  </a:moveTo>
                  <a:lnTo>
                    <a:pt x="1243268" y="174357"/>
                  </a:lnTo>
                  <a:cubicBezTo>
                    <a:pt x="1240073" y="173292"/>
                    <a:pt x="1236346" y="171162"/>
                    <a:pt x="1233151" y="170097"/>
                  </a:cubicBezTo>
                  <a:lnTo>
                    <a:pt x="1233151" y="149863"/>
                  </a:lnTo>
                  <a:cubicBezTo>
                    <a:pt x="1235281" y="151992"/>
                    <a:pt x="1239008" y="155187"/>
                    <a:pt x="1243268" y="157317"/>
                  </a:cubicBezTo>
                  <a:lnTo>
                    <a:pt x="1243268" y="157317"/>
                  </a:lnTo>
                  <a:close/>
                  <a:moveTo>
                    <a:pt x="1243268" y="486390"/>
                  </a:moveTo>
                  <a:lnTo>
                    <a:pt x="1243268" y="499702"/>
                  </a:lnTo>
                  <a:cubicBezTo>
                    <a:pt x="1241138" y="496507"/>
                    <a:pt x="1237411" y="492780"/>
                    <a:pt x="1233151" y="489585"/>
                  </a:cubicBezTo>
                  <a:lnTo>
                    <a:pt x="1233151" y="479468"/>
                  </a:lnTo>
                  <a:cubicBezTo>
                    <a:pt x="1236878" y="481597"/>
                    <a:pt x="1241138" y="483727"/>
                    <a:pt x="1243268" y="486390"/>
                  </a:cubicBezTo>
                  <a:lnTo>
                    <a:pt x="1243268" y="486390"/>
                  </a:lnTo>
                  <a:close/>
                  <a:moveTo>
                    <a:pt x="1243268" y="541235"/>
                  </a:moveTo>
                  <a:lnTo>
                    <a:pt x="1243268" y="561469"/>
                  </a:lnTo>
                  <a:cubicBezTo>
                    <a:pt x="1240073" y="560405"/>
                    <a:pt x="1236346" y="558275"/>
                    <a:pt x="1233151" y="557210"/>
                  </a:cubicBezTo>
                  <a:lnTo>
                    <a:pt x="1233151" y="546028"/>
                  </a:lnTo>
                  <a:cubicBezTo>
                    <a:pt x="1235281" y="548157"/>
                    <a:pt x="1239008" y="550287"/>
                    <a:pt x="1243268" y="551885"/>
                  </a:cubicBezTo>
                  <a:cubicBezTo>
                    <a:pt x="1243268" y="548157"/>
                    <a:pt x="1243268" y="544963"/>
                    <a:pt x="1243268" y="541235"/>
                  </a:cubicBezTo>
                  <a:lnTo>
                    <a:pt x="1243268" y="541235"/>
                  </a:lnTo>
                  <a:close/>
                  <a:moveTo>
                    <a:pt x="1243268" y="572652"/>
                  </a:moveTo>
                  <a:lnTo>
                    <a:pt x="1243268" y="582769"/>
                  </a:lnTo>
                  <a:cubicBezTo>
                    <a:pt x="1242203" y="583834"/>
                    <a:pt x="1241138" y="585964"/>
                    <a:pt x="1239008" y="588626"/>
                  </a:cubicBezTo>
                  <a:cubicBezTo>
                    <a:pt x="1240073" y="588626"/>
                    <a:pt x="1242203" y="589691"/>
                    <a:pt x="1243268" y="589691"/>
                  </a:cubicBezTo>
                  <a:cubicBezTo>
                    <a:pt x="1243268" y="590756"/>
                    <a:pt x="1243268" y="590756"/>
                    <a:pt x="1243268" y="590756"/>
                  </a:cubicBezTo>
                  <a:lnTo>
                    <a:pt x="1243268" y="597678"/>
                  </a:lnTo>
                  <a:cubicBezTo>
                    <a:pt x="1240073" y="595548"/>
                    <a:pt x="1236346" y="594483"/>
                    <a:pt x="1233151" y="595548"/>
                  </a:cubicBezTo>
                  <a:lnTo>
                    <a:pt x="1233151" y="585431"/>
                  </a:lnTo>
                  <a:cubicBezTo>
                    <a:pt x="1236878" y="579574"/>
                    <a:pt x="1240073" y="576379"/>
                    <a:pt x="1243268" y="572652"/>
                  </a:cubicBezTo>
                  <a:lnTo>
                    <a:pt x="1243268" y="572652"/>
                  </a:lnTo>
                  <a:close/>
                  <a:moveTo>
                    <a:pt x="1243268" y="624835"/>
                  </a:moveTo>
                  <a:lnTo>
                    <a:pt x="1243268" y="632822"/>
                  </a:lnTo>
                  <a:cubicBezTo>
                    <a:pt x="1240073" y="630692"/>
                    <a:pt x="1236346" y="628562"/>
                    <a:pt x="1233151" y="625900"/>
                  </a:cubicBezTo>
                  <a:lnTo>
                    <a:pt x="1233151" y="616847"/>
                  </a:lnTo>
                  <a:cubicBezTo>
                    <a:pt x="1236878" y="618977"/>
                    <a:pt x="1240073" y="622172"/>
                    <a:pt x="1243268" y="624835"/>
                  </a:cubicBezTo>
                  <a:lnTo>
                    <a:pt x="1243268" y="624835"/>
                  </a:lnTo>
                  <a:close/>
                  <a:moveTo>
                    <a:pt x="1243268" y="645069"/>
                  </a:moveTo>
                  <a:lnTo>
                    <a:pt x="1243268" y="653056"/>
                  </a:lnTo>
                  <a:cubicBezTo>
                    <a:pt x="1243268" y="654121"/>
                    <a:pt x="1242203" y="654121"/>
                    <a:pt x="1241138" y="654121"/>
                  </a:cubicBezTo>
                  <a:cubicBezTo>
                    <a:pt x="1237943" y="658381"/>
                    <a:pt x="1235281" y="662108"/>
                    <a:pt x="1233151" y="665303"/>
                  </a:cubicBezTo>
                  <a:lnTo>
                    <a:pt x="1233151" y="649329"/>
                  </a:lnTo>
                  <a:cubicBezTo>
                    <a:pt x="1236878" y="649329"/>
                    <a:pt x="1240073" y="648264"/>
                    <a:pt x="1243268" y="645069"/>
                  </a:cubicBezTo>
                  <a:lnTo>
                    <a:pt x="1243268" y="645069"/>
                  </a:lnTo>
                  <a:close/>
                  <a:moveTo>
                    <a:pt x="1243268" y="702577"/>
                  </a:moveTo>
                  <a:lnTo>
                    <a:pt x="1243268" y="727603"/>
                  </a:lnTo>
                  <a:lnTo>
                    <a:pt x="1241138" y="728668"/>
                  </a:lnTo>
                  <a:lnTo>
                    <a:pt x="1239008" y="730798"/>
                  </a:lnTo>
                  <a:lnTo>
                    <a:pt x="1237943" y="731863"/>
                  </a:lnTo>
                  <a:lnTo>
                    <a:pt x="1236878" y="735058"/>
                  </a:lnTo>
                  <a:lnTo>
                    <a:pt x="1236878" y="738253"/>
                  </a:lnTo>
                  <a:lnTo>
                    <a:pt x="1236878" y="741448"/>
                  </a:lnTo>
                  <a:lnTo>
                    <a:pt x="1236878" y="743578"/>
                  </a:lnTo>
                  <a:lnTo>
                    <a:pt x="1237943" y="744643"/>
                  </a:lnTo>
                  <a:lnTo>
                    <a:pt x="1239008" y="746772"/>
                  </a:lnTo>
                  <a:lnTo>
                    <a:pt x="1239008" y="749967"/>
                  </a:lnTo>
                  <a:lnTo>
                    <a:pt x="1240073" y="752097"/>
                  </a:lnTo>
                  <a:lnTo>
                    <a:pt x="1240073" y="754227"/>
                  </a:lnTo>
                  <a:lnTo>
                    <a:pt x="1239008" y="760084"/>
                  </a:lnTo>
                  <a:lnTo>
                    <a:pt x="1239008" y="763279"/>
                  </a:lnTo>
                  <a:lnTo>
                    <a:pt x="1237943" y="769137"/>
                  </a:lnTo>
                  <a:lnTo>
                    <a:pt x="1236878" y="773396"/>
                  </a:lnTo>
                  <a:lnTo>
                    <a:pt x="1235813" y="775526"/>
                  </a:lnTo>
                  <a:lnTo>
                    <a:pt x="1233683" y="776591"/>
                  </a:lnTo>
                  <a:lnTo>
                    <a:pt x="1233683" y="707901"/>
                  </a:lnTo>
                  <a:lnTo>
                    <a:pt x="1234748" y="706836"/>
                  </a:lnTo>
                  <a:lnTo>
                    <a:pt x="1239008" y="703642"/>
                  </a:lnTo>
                  <a:lnTo>
                    <a:pt x="1242203" y="701512"/>
                  </a:lnTo>
                  <a:lnTo>
                    <a:pt x="1243268" y="701512"/>
                  </a:lnTo>
                  <a:lnTo>
                    <a:pt x="1243268" y="702577"/>
                  </a:lnTo>
                  <a:close/>
                  <a:moveTo>
                    <a:pt x="1243268" y="789903"/>
                  </a:moveTo>
                  <a:lnTo>
                    <a:pt x="1243268" y="833567"/>
                  </a:lnTo>
                  <a:lnTo>
                    <a:pt x="1242203" y="833567"/>
                  </a:lnTo>
                  <a:lnTo>
                    <a:pt x="1239008" y="833567"/>
                  </a:lnTo>
                  <a:lnTo>
                    <a:pt x="1236878" y="832502"/>
                  </a:lnTo>
                  <a:lnTo>
                    <a:pt x="1233683" y="833567"/>
                  </a:lnTo>
                  <a:lnTo>
                    <a:pt x="1233683" y="820255"/>
                  </a:lnTo>
                  <a:lnTo>
                    <a:pt x="1234748" y="820255"/>
                  </a:lnTo>
                  <a:lnTo>
                    <a:pt x="1236878" y="819190"/>
                  </a:lnTo>
                  <a:lnTo>
                    <a:pt x="1240073" y="815995"/>
                  </a:lnTo>
                  <a:lnTo>
                    <a:pt x="1241138" y="812800"/>
                  </a:lnTo>
                  <a:lnTo>
                    <a:pt x="1241138" y="809605"/>
                  </a:lnTo>
                  <a:lnTo>
                    <a:pt x="1240073" y="805345"/>
                  </a:lnTo>
                  <a:lnTo>
                    <a:pt x="1239008" y="801085"/>
                  </a:lnTo>
                  <a:lnTo>
                    <a:pt x="1240073" y="797891"/>
                  </a:lnTo>
                  <a:lnTo>
                    <a:pt x="1242203" y="793631"/>
                  </a:lnTo>
                  <a:lnTo>
                    <a:pt x="1243268" y="789903"/>
                  </a:lnTo>
                  <a:lnTo>
                    <a:pt x="1243268" y="789903"/>
                  </a:lnTo>
                  <a:close/>
                  <a:moveTo>
                    <a:pt x="1243268" y="841021"/>
                  </a:moveTo>
                  <a:lnTo>
                    <a:pt x="1243268" y="866048"/>
                  </a:lnTo>
                  <a:lnTo>
                    <a:pt x="1243268" y="866048"/>
                  </a:lnTo>
                  <a:lnTo>
                    <a:pt x="1243268" y="867113"/>
                  </a:lnTo>
                  <a:lnTo>
                    <a:pt x="1240073" y="869243"/>
                  </a:lnTo>
                  <a:lnTo>
                    <a:pt x="1239008" y="873503"/>
                  </a:lnTo>
                  <a:lnTo>
                    <a:pt x="1237943" y="876697"/>
                  </a:lnTo>
                  <a:lnTo>
                    <a:pt x="1236878" y="879892"/>
                  </a:lnTo>
                  <a:lnTo>
                    <a:pt x="1233683" y="883087"/>
                  </a:lnTo>
                  <a:lnTo>
                    <a:pt x="1233683" y="884152"/>
                  </a:lnTo>
                  <a:lnTo>
                    <a:pt x="1233683" y="849009"/>
                  </a:lnTo>
                  <a:lnTo>
                    <a:pt x="1235813" y="849009"/>
                  </a:lnTo>
                  <a:lnTo>
                    <a:pt x="1236878" y="847944"/>
                  </a:lnTo>
                  <a:lnTo>
                    <a:pt x="1239008" y="844749"/>
                  </a:lnTo>
                  <a:lnTo>
                    <a:pt x="1242203" y="841554"/>
                  </a:lnTo>
                  <a:lnTo>
                    <a:pt x="1243268" y="841021"/>
                  </a:lnTo>
                  <a:lnTo>
                    <a:pt x="1243268" y="841021"/>
                  </a:lnTo>
                  <a:close/>
                  <a:moveTo>
                    <a:pt x="1243268" y="905984"/>
                  </a:moveTo>
                  <a:lnTo>
                    <a:pt x="1243268" y="921958"/>
                  </a:lnTo>
                  <a:cubicBezTo>
                    <a:pt x="1242203" y="917698"/>
                    <a:pt x="1239008" y="913971"/>
                    <a:pt x="1233151" y="912906"/>
                  </a:cubicBezTo>
                  <a:lnTo>
                    <a:pt x="1233151" y="905984"/>
                  </a:lnTo>
                  <a:cubicBezTo>
                    <a:pt x="1235281" y="905984"/>
                    <a:pt x="1236346" y="907049"/>
                    <a:pt x="1239008" y="907049"/>
                  </a:cubicBezTo>
                  <a:cubicBezTo>
                    <a:pt x="1240073" y="907049"/>
                    <a:pt x="1242203" y="907049"/>
                    <a:pt x="1243268" y="905984"/>
                  </a:cubicBezTo>
                  <a:lnTo>
                    <a:pt x="1243268" y="905984"/>
                  </a:lnTo>
                  <a:close/>
                  <a:moveTo>
                    <a:pt x="1243268" y="956569"/>
                  </a:moveTo>
                  <a:lnTo>
                    <a:pt x="1243268" y="963492"/>
                  </a:lnTo>
                  <a:cubicBezTo>
                    <a:pt x="1240073" y="963492"/>
                    <a:pt x="1235281" y="962427"/>
                    <a:pt x="1233151" y="962427"/>
                  </a:cubicBezTo>
                  <a:lnTo>
                    <a:pt x="1233151" y="955504"/>
                  </a:lnTo>
                  <a:cubicBezTo>
                    <a:pt x="1235281" y="956569"/>
                    <a:pt x="1239008" y="956569"/>
                    <a:pt x="1243268" y="956569"/>
                  </a:cubicBezTo>
                  <a:lnTo>
                    <a:pt x="1243268" y="956569"/>
                  </a:lnTo>
                  <a:close/>
                  <a:moveTo>
                    <a:pt x="1243268" y="980531"/>
                  </a:moveTo>
                  <a:lnTo>
                    <a:pt x="1243268" y="1024194"/>
                  </a:lnTo>
                  <a:lnTo>
                    <a:pt x="1241138" y="1021000"/>
                  </a:lnTo>
                  <a:lnTo>
                    <a:pt x="1239008" y="1016740"/>
                  </a:lnTo>
                  <a:lnTo>
                    <a:pt x="1235813" y="1009817"/>
                  </a:lnTo>
                  <a:lnTo>
                    <a:pt x="1234748" y="1002895"/>
                  </a:lnTo>
                  <a:lnTo>
                    <a:pt x="1233683" y="997038"/>
                  </a:lnTo>
                  <a:lnTo>
                    <a:pt x="1233683" y="991181"/>
                  </a:lnTo>
                  <a:lnTo>
                    <a:pt x="1234748" y="987986"/>
                  </a:lnTo>
                  <a:lnTo>
                    <a:pt x="1236878" y="982128"/>
                  </a:lnTo>
                  <a:lnTo>
                    <a:pt x="1241138" y="979999"/>
                  </a:lnTo>
                  <a:lnTo>
                    <a:pt x="1243268" y="979999"/>
                  </a:lnTo>
                  <a:lnTo>
                    <a:pt x="1243268" y="980531"/>
                  </a:lnTo>
                  <a:close/>
                  <a:moveTo>
                    <a:pt x="1243268" y="1053481"/>
                  </a:moveTo>
                  <a:lnTo>
                    <a:pt x="1243268" y="1071585"/>
                  </a:lnTo>
                  <a:lnTo>
                    <a:pt x="1237411" y="1071585"/>
                  </a:lnTo>
                  <a:lnTo>
                    <a:pt x="1236346" y="1070520"/>
                  </a:lnTo>
                  <a:lnTo>
                    <a:pt x="1233151" y="1069455"/>
                  </a:lnTo>
                  <a:lnTo>
                    <a:pt x="1233151" y="1048156"/>
                  </a:lnTo>
                  <a:lnTo>
                    <a:pt x="1234216" y="1049221"/>
                  </a:lnTo>
                  <a:lnTo>
                    <a:pt x="1238476" y="1052416"/>
                  </a:lnTo>
                  <a:lnTo>
                    <a:pt x="1243268" y="1053481"/>
                  </a:lnTo>
                  <a:lnTo>
                    <a:pt x="1243268" y="1053481"/>
                  </a:lnTo>
                  <a:close/>
                  <a:moveTo>
                    <a:pt x="1243268" y="1084897"/>
                  </a:moveTo>
                  <a:lnTo>
                    <a:pt x="1243268" y="1103001"/>
                  </a:lnTo>
                  <a:lnTo>
                    <a:pt x="1236346" y="1104066"/>
                  </a:lnTo>
                  <a:lnTo>
                    <a:pt x="1233151" y="1106196"/>
                  </a:lnTo>
                  <a:lnTo>
                    <a:pt x="1233151" y="1087027"/>
                  </a:lnTo>
                  <a:lnTo>
                    <a:pt x="1236346" y="1087027"/>
                  </a:lnTo>
                  <a:lnTo>
                    <a:pt x="1243268" y="1084897"/>
                  </a:lnTo>
                  <a:lnTo>
                    <a:pt x="1243268" y="1084897"/>
                  </a:lnTo>
                  <a:lnTo>
                    <a:pt x="1243268" y="1084897"/>
                  </a:lnTo>
                  <a:close/>
                  <a:moveTo>
                    <a:pt x="1243268" y="1214822"/>
                  </a:moveTo>
                  <a:lnTo>
                    <a:pt x="1243268" y="1240914"/>
                  </a:lnTo>
                  <a:cubicBezTo>
                    <a:pt x="1242203" y="1244109"/>
                    <a:pt x="1240073" y="1246771"/>
                    <a:pt x="1239008" y="1248901"/>
                  </a:cubicBezTo>
                  <a:lnTo>
                    <a:pt x="1237943" y="1248901"/>
                  </a:lnTo>
                  <a:cubicBezTo>
                    <a:pt x="1236878" y="1252096"/>
                    <a:pt x="1234748" y="1254758"/>
                    <a:pt x="1233683" y="1256888"/>
                  </a:cubicBezTo>
                  <a:lnTo>
                    <a:pt x="1233683" y="1245706"/>
                  </a:lnTo>
                  <a:cubicBezTo>
                    <a:pt x="1241671" y="1235589"/>
                    <a:pt x="1248060" y="1226537"/>
                    <a:pt x="1233683" y="1213225"/>
                  </a:cubicBezTo>
                  <a:lnTo>
                    <a:pt x="1233683" y="1205238"/>
                  </a:lnTo>
                  <a:cubicBezTo>
                    <a:pt x="1237943" y="1207900"/>
                    <a:pt x="1241138" y="1211095"/>
                    <a:pt x="1243268" y="1214822"/>
                  </a:cubicBezTo>
                  <a:lnTo>
                    <a:pt x="1243268" y="1214822"/>
                  </a:lnTo>
                  <a:close/>
                  <a:moveTo>
                    <a:pt x="1243268" y="1279785"/>
                  </a:moveTo>
                  <a:lnTo>
                    <a:pt x="1243268" y="1293097"/>
                  </a:lnTo>
                  <a:cubicBezTo>
                    <a:pt x="1243268" y="1292032"/>
                    <a:pt x="1243268" y="1292032"/>
                    <a:pt x="1243268" y="1292032"/>
                  </a:cubicBezTo>
                  <a:cubicBezTo>
                    <a:pt x="1239008" y="1288837"/>
                    <a:pt x="1235281" y="1286174"/>
                    <a:pt x="1233151" y="1284045"/>
                  </a:cubicBezTo>
                  <a:lnTo>
                    <a:pt x="1233151" y="1273927"/>
                  </a:lnTo>
                  <a:cubicBezTo>
                    <a:pt x="1235281" y="1277122"/>
                    <a:pt x="1239008" y="1279785"/>
                    <a:pt x="1242203" y="1282980"/>
                  </a:cubicBezTo>
                  <a:cubicBezTo>
                    <a:pt x="1243268" y="1281915"/>
                    <a:pt x="1243268" y="1280850"/>
                    <a:pt x="1243268" y="1279785"/>
                  </a:cubicBezTo>
                  <a:lnTo>
                    <a:pt x="1243268" y="1279785"/>
                  </a:lnTo>
                  <a:close/>
                  <a:moveTo>
                    <a:pt x="1243268" y="1302149"/>
                  </a:moveTo>
                  <a:lnTo>
                    <a:pt x="1243268" y="1327175"/>
                  </a:lnTo>
                  <a:cubicBezTo>
                    <a:pt x="1241138" y="1326110"/>
                    <a:pt x="1239008" y="1326110"/>
                    <a:pt x="1235281" y="1326110"/>
                  </a:cubicBezTo>
                  <a:cubicBezTo>
                    <a:pt x="1234216" y="1326110"/>
                    <a:pt x="1233151" y="1326110"/>
                    <a:pt x="1233151" y="1326110"/>
                  </a:cubicBezTo>
                  <a:lnTo>
                    <a:pt x="1233151" y="1315993"/>
                  </a:lnTo>
                  <a:lnTo>
                    <a:pt x="1233151" y="1315993"/>
                  </a:lnTo>
                  <a:cubicBezTo>
                    <a:pt x="1236878" y="1310136"/>
                    <a:pt x="1240073" y="1305876"/>
                    <a:pt x="1243268" y="1302149"/>
                  </a:cubicBezTo>
                  <a:lnTo>
                    <a:pt x="1243268" y="1302149"/>
                  </a:lnTo>
                  <a:close/>
                  <a:moveTo>
                    <a:pt x="1243268" y="1356462"/>
                  </a:moveTo>
                  <a:lnTo>
                    <a:pt x="1243268" y="1367644"/>
                  </a:lnTo>
                  <a:cubicBezTo>
                    <a:pt x="1240073" y="1366579"/>
                    <a:pt x="1236346" y="1365514"/>
                    <a:pt x="1233151" y="1364449"/>
                  </a:cubicBezTo>
                  <a:lnTo>
                    <a:pt x="1233151" y="1352202"/>
                  </a:lnTo>
                  <a:cubicBezTo>
                    <a:pt x="1236878" y="1354332"/>
                    <a:pt x="1240073" y="1355397"/>
                    <a:pt x="1243268" y="1356462"/>
                  </a:cubicBezTo>
                  <a:lnTo>
                    <a:pt x="1243268" y="1356462"/>
                  </a:lnTo>
                  <a:close/>
                  <a:moveTo>
                    <a:pt x="1243268" y="1369774"/>
                  </a:moveTo>
                  <a:lnTo>
                    <a:pt x="1243268" y="1382021"/>
                  </a:lnTo>
                  <a:cubicBezTo>
                    <a:pt x="1240073" y="1385216"/>
                    <a:pt x="1236346" y="1387878"/>
                    <a:pt x="1233151" y="1390008"/>
                  </a:cubicBezTo>
                  <a:lnTo>
                    <a:pt x="1233151" y="1378826"/>
                  </a:lnTo>
                  <a:cubicBezTo>
                    <a:pt x="1236878" y="1376696"/>
                    <a:pt x="1240073" y="1373501"/>
                    <a:pt x="1243268" y="1369774"/>
                  </a:cubicBezTo>
                  <a:lnTo>
                    <a:pt x="1243268" y="1369774"/>
                  </a:lnTo>
                  <a:close/>
                  <a:moveTo>
                    <a:pt x="1243268" y="1674885"/>
                  </a:moveTo>
                  <a:lnTo>
                    <a:pt x="1243268" y="1691924"/>
                  </a:lnTo>
                  <a:cubicBezTo>
                    <a:pt x="1240073" y="1692989"/>
                    <a:pt x="1236346" y="1694054"/>
                    <a:pt x="1233151" y="1695119"/>
                  </a:cubicBezTo>
                  <a:lnTo>
                    <a:pt x="1233151" y="1678080"/>
                  </a:lnTo>
                  <a:cubicBezTo>
                    <a:pt x="1236878" y="1677015"/>
                    <a:pt x="1240073" y="1675950"/>
                    <a:pt x="1243268" y="1674885"/>
                  </a:cubicBezTo>
                  <a:lnTo>
                    <a:pt x="1243268" y="1674885"/>
                  </a:lnTo>
                  <a:close/>
                  <a:moveTo>
                    <a:pt x="1243268" y="1734522"/>
                  </a:moveTo>
                  <a:lnTo>
                    <a:pt x="1243268" y="1756887"/>
                  </a:lnTo>
                  <a:cubicBezTo>
                    <a:pt x="1240073" y="1754757"/>
                    <a:pt x="1236346" y="1751029"/>
                    <a:pt x="1233151" y="1747834"/>
                  </a:cubicBezTo>
                  <a:lnTo>
                    <a:pt x="1233151" y="1724405"/>
                  </a:lnTo>
                  <a:cubicBezTo>
                    <a:pt x="1236878" y="1728133"/>
                    <a:pt x="1240073" y="1731328"/>
                    <a:pt x="1243268" y="1734522"/>
                  </a:cubicBezTo>
                  <a:lnTo>
                    <a:pt x="1243268" y="1734522"/>
                  </a:lnTo>
                  <a:close/>
                  <a:moveTo>
                    <a:pt x="1243268" y="1770731"/>
                  </a:moveTo>
                  <a:lnTo>
                    <a:pt x="1243268" y="1788835"/>
                  </a:lnTo>
                  <a:cubicBezTo>
                    <a:pt x="1240073" y="1789900"/>
                    <a:pt x="1236346" y="1790965"/>
                    <a:pt x="1233151" y="1792030"/>
                  </a:cubicBezTo>
                  <a:lnTo>
                    <a:pt x="1233151" y="1776056"/>
                  </a:lnTo>
                  <a:cubicBezTo>
                    <a:pt x="1236878" y="1773926"/>
                    <a:pt x="1240073" y="1772861"/>
                    <a:pt x="1243268" y="1770731"/>
                  </a:cubicBezTo>
                  <a:close/>
                  <a:moveTo>
                    <a:pt x="1233151" y="56146"/>
                  </a:moveTo>
                  <a:lnTo>
                    <a:pt x="1233151" y="73185"/>
                  </a:lnTo>
                  <a:cubicBezTo>
                    <a:pt x="1228891" y="72121"/>
                    <a:pt x="1225164" y="69991"/>
                    <a:pt x="1220904" y="69991"/>
                  </a:cubicBezTo>
                  <a:lnTo>
                    <a:pt x="1220904" y="52951"/>
                  </a:lnTo>
                  <a:cubicBezTo>
                    <a:pt x="1225164" y="54016"/>
                    <a:pt x="1228891" y="55081"/>
                    <a:pt x="1233151" y="56146"/>
                  </a:cubicBezTo>
                  <a:lnTo>
                    <a:pt x="1233151" y="56146"/>
                  </a:lnTo>
                  <a:close/>
                  <a:moveTo>
                    <a:pt x="1233151" y="149330"/>
                  </a:moveTo>
                  <a:lnTo>
                    <a:pt x="1233151" y="169564"/>
                  </a:lnTo>
                  <a:cubicBezTo>
                    <a:pt x="1227294" y="166369"/>
                    <a:pt x="1224099" y="162642"/>
                    <a:pt x="1220904" y="159447"/>
                  </a:cubicBezTo>
                  <a:lnTo>
                    <a:pt x="1220904" y="116849"/>
                  </a:lnTo>
                  <a:cubicBezTo>
                    <a:pt x="1221969" y="125901"/>
                    <a:pt x="1225164" y="136018"/>
                    <a:pt x="1229956" y="145070"/>
                  </a:cubicBezTo>
                  <a:cubicBezTo>
                    <a:pt x="1231021" y="146135"/>
                    <a:pt x="1232086" y="147200"/>
                    <a:pt x="1233151" y="149330"/>
                  </a:cubicBezTo>
                  <a:lnTo>
                    <a:pt x="1233151" y="149330"/>
                  </a:lnTo>
                  <a:close/>
                  <a:moveTo>
                    <a:pt x="1233151" y="479468"/>
                  </a:moveTo>
                  <a:lnTo>
                    <a:pt x="1233151" y="489585"/>
                  </a:lnTo>
                  <a:cubicBezTo>
                    <a:pt x="1229956" y="488520"/>
                    <a:pt x="1226229" y="486390"/>
                    <a:pt x="1221969" y="483727"/>
                  </a:cubicBezTo>
                  <a:lnTo>
                    <a:pt x="1221969" y="483727"/>
                  </a:lnTo>
                  <a:lnTo>
                    <a:pt x="1220904" y="483727"/>
                  </a:lnTo>
                  <a:cubicBezTo>
                    <a:pt x="1221969" y="491715"/>
                    <a:pt x="1220904" y="499702"/>
                    <a:pt x="1220904" y="507157"/>
                  </a:cubicBezTo>
                  <a:lnTo>
                    <a:pt x="1220904" y="472545"/>
                  </a:lnTo>
                  <a:cubicBezTo>
                    <a:pt x="1220904" y="473610"/>
                    <a:pt x="1220904" y="473610"/>
                    <a:pt x="1221969" y="473610"/>
                  </a:cubicBezTo>
                  <a:cubicBezTo>
                    <a:pt x="1225164" y="474675"/>
                    <a:pt x="1229956" y="477338"/>
                    <a:pt x="1233151" y="479468"/>
                  </a:cubicBezTo>
                  <a:lnTo>
                    <a:pt x="1233151" y="479468"/>
                  </a:lnTo>
                  <a:close/>
                  <a:moveTo>
                    <a:pt x="1233151" y="546028"/>
                  </a:moveTo>
                  <a:lnTo>
                    <a:pt x="1233151" y="557210"/>
                  </a:lnTo>
                  <a:cubicBezTo>
                    <a:pt x="1227294" y="554015"/>
                    <a:pt x="1224099" y="551352"/>
                    <a:pt x="1220904" y="548157"/>
                  </a:cubicBezTo>
                  <a:lnTo>
                    <a:pt x="1220904" y="530053"/>
                  </a:lnTo>
                  <a:lnTo>
                    <a:pt x="1220904" y="531118"/>
                  </a:lnTo>
                  <a:cubicBezTo>
                    <a:pt x="1221969" y="536975"/>
                    <a:pt x="1226761" y="541235"/>
                    <a:pt x="1233151" y="546028"/>
                  </a:cubicBezTo>
                  <a:lnTo>
                    <a:pt x="1233151" y="546028"/>
                  </a:lnTo>
                  <a:close/>
                  <a:moveTo>
                    <a:pt x="1233151" y="585431"/>
                  </a:moveTo>
                  <a:lnTo>
                    <a:pt x="1233151" y="595548"/>
                  </a:lnTo>
                  <a:cubicBezTo>
                    <a:pt x="1229956" y="596613"/>
                    <a:pt x="1225164" y="599808"/>
                    <a:pt x="1220904" y="606730"/>
                  </a:cubicBezTo>
                  <a:lnTo>
                    <a:pt x="1220904" y="596613"/>
                  </a:lnTo>
                  <a:cubicBezTo>
                    <a:pt x="1224099" y="593418"/>
                    <a:pt x="1227826" y="590756"/>
                    <a:pt x="1229956" y="589691"/>
                  </a:cubicBezTo>
                  <a:cubicBezTo>
                    <a:pt x="1231021" y="588626"/>
                    <a:pt x="1232086" y="586496"/>
                    <a:pt x="1233151" y="585431"/>
                  </a:cubicBezTo>
                  <a:lnTo>
                    <a:pt x="1233151" y="585431"/>
                  </a:lnTo>
                  <a:close/>
                  <a:moveTo>
                    <a:pt x="1233151" y="616847"/>
                  </a:moveTo>
                  <a:lnTo>
                    <a:pt x="1233151" y="625900"/>
                  </a:lnTo>
                  <a:lnTo>
                    <a:pt x="1233151" y="625900"/>
                  </a:lnTo>
                  <a:lnTo>
                    <a:pt x="1233151" y="624835"/>
                  </a:lnTo>
                  <a:cubicBezTo>
                    <a:pt x="1227294" y="621640"/>
                    <a:pt x="1224099" y="618977"/>
                    <a:pt x="1220904" y="616847"/>
                  </a:cubicBezTo>
                  <a:lnTo>
                    <a:pt x="1220904" y="609925"/>
                  </a:lnTo>
                  <a:cubicBezTo>
                    <a:pt x="1220904" y="609925"/>
                    <a:pt x="1221969" y="609925"/>
                    <a:pt x="1223034" y="610990"/>
                  </a:cubicBezTo>
                  <a:cubicBezTo>
                    <a:pt x="1226761" y="612055"/>
                    <a:pt x="1229956" y="614717"/>
                    <a:pt x="1233151" y="616847"/>
                  </a:cubicBezTo>
                  <a:lnTo>
                    <a:pt x="1233151" y="616847"/>
                  </a:lnTo>
                  <a:close/>
                  <a:moveTo>
                    <a:pt x="1233151" y="649329"/>
                  </a:moveTo>
                  <a:lnTo>
                    <a:pt x="1233151" y="665303"/>
                  </a:lnTo>
                  <a:cubicBezTo>
                    <a:pt x="1228891" y="669563"/>
                    <a:pt x="1224099" y="673290"/>
                    <a:pt x="1220904" y="675420"/>
                  </a:cubicBezTo>
                  <a:lnTo>
                    <a:pt x="1220904" y="675420"/>
                  </a:lnTo>
                  <a:lnTo>
                    <a:pt x="1220904" y="667433"/>
                  </a:lnTo>
                  <a:cubicBezTo>
                    <a:pt x="1224099" y="665303"/>
                    <a:pt x="1227826" y="661576"/>
                    <a:pt x="1232086" y="656251"/>
                  </a:cubicBezTo>
                  <a:cubicBezTo>
                    <a:pt x="1227826" y="656251"/>
                    <a:pt x="1224099" y="654121"/>
                    <a:pt x="1220904" y="651991"/>
                  </a:cubicBezTo>
                  <a:lnTo>
                    <a:pt x="1220904" y="644004"/>
                  </a:lnTo>
                  <a:cubicBezTo>
                    <a:pt x="1224099" y="646134"/>
                    <a:pt x="1228891" y="649329"/>
                    <a:pt x="1233151" y="649329"/>
                  </a:cubicBezTo>
                  <a:lnTo>
                    <a:pt x="1233151" y="649329"/>
                  </a:lnTo>
                  <a:close/>
                  <a:moveTo>
                    <a:pt x="1233151" y="708966"/>
                  </a:moveTo>
                  <a:lnTo>
                    <a:pt x="1233151" y="777656"/>
                  </a:lnTo>
                  <a:lnTo>
                    <a:pt x="1227294" y="779786"/>
                  </a:lnTo>
                  <a:lnTo>
                    <a:pt x="1220371" y="782981"/>
                  </a:lnTo>
                  <a:lnTo>
                    <a:pt x="1220371" y="762747"/>
                  </a:lnTo>
                  <a:lnTo>
                    <a:pt x="1220371" y="761682"/>
                  </a:lnTo>
                  <a:lnTo>
                    <a:pt x="1222501" y="760617"/>
                  </a:lnTo>
                  <a:lnTo>
                    <a:pt x="1223566" y="758487"/>
                  </a:lnTo>
                  <a:lnTo>
                    <a:pt x="1224631" y="755292"/>
                  </a:lnTo>
                  <a:lnTo>
                    <a:pt x="1225696" y="754227"/>
                  </a:lnTo>
                  <a:lnTo>
                    <a:pt x="1225696" y="752097"/>
                  </a:lnTo>
                  <a:lnTo>
                    <a:pt x="1224631" y="751032"/>
                  </a:lnTo>
                  <a:lnTo>
                    <a:pt x="1222501" y="748902"/>
                  </a:lnTo>
                  <a:lnTo>
                    <a:pt x="1220371" y="747837"/>
                  </a:lnTo>
                  <a:lnTo>
                    <a:pt x="1220371" y="719616"/>
                  </a:lnTo>
                  <a:lnTo>
                    <a:pt x="1220371" y="718551"/>
                  </a:lnTo>
                  <a:lnTo>
                    <a:pt x="1226229" y="714291"/>
                  </a:lnTo>
                  <a:lnTo>
                    <a:pt x="1229424" y="712161"/>
                  </a:lnTo>
                  <a:lnTo>
                    <a:pt x="1233151" y="708966"/>
                  </a:lnTo>
                  <a:lnTo>
                    <a:pt x="1233151" y="708966"/>
                  </a:lnTo>
                  <a:close/>
                  <a:moveTo>
                    <a:pt x="1233151" y="820787"/>
                  </a:moveTo>
                  <a:lnTo>
                    <a:pt x="1233151" y="834099"/>
                  </a:lnTo>
                  <a:lnTo>
                    <a:pt x="1231021" y="834099"/>
                  </a:lnTo>
                  <a:lnTo>
                    <a:pt x="1226761" y="835164"/>
                  </a:lnTo>
                  <a:lnTo>
                    <a:pt x="1220904" y="835164"/>
                  </a:lnTo>
                  <a:lnTo>
                    <a:pt x="1220904" y="820787"/>
                  </a:lnTo>
                  <a:lnTo>
                    <a:pt x="1221969" y="821852"/>
                  </a:lnTo>
                  <a:lnTo>
                    <a:pt x="1229956" y="821852"/>
                  </a:lnTo>
                  <a:lnTo>
                    <a:pt x="1233151" y="820787"/>
                  </a:lnTo>
                  <a:lnTo>
                    <a:pt x="1233151" y="820787"/>
                  </a:lnTo>
                  <a:close/>
                  <a:moveTo>
                    <a:pt x="1233151" y="849541"/>
                  </a:moveTo>
                  <a:lnTo>
                    <a:pt x="1233151" y="884685"/>
                  </a:lnTo>
                  <a:lnTo>
                    <a:pt x="1232086" y="884685"/>
                  </a:lnTo>
                  <a:lnTo>
                    <a:pt x="1227826" y="885750"/>
                  </a:lnTo>
                  <a:lnTo>
                    <a:pt x="1220904" y="885750"/>
                  </a:lnTo>
                  <a:lnTo>
                    <a:pt x="1220904" y="884685"/>
                  </a:lnTo>
                  <a:lnTo>
                    <a:pt x="1220904" y="849541"/>
                  </a:lnTo>
                  <a:lnTo>
                    <a:pt x="1221969" y="850606"/>
                  </a:lnTo>
                  <a:lnTo>
                    <a:pt x="1228891" y="850606"/>
                  </a:lnTo>
                  <a:lnTo>
                    <a:pt x="1233151" y="849541"/>
                  </a:lnTo>
                  <a:lnTo>
                    <a:pt x="1233151" y="849541"/>
                  </a:lnTo>
                  <a:close/>
                  <a:moveTo>
                    <a:pt x="1233151" y="905984"/>
                  </a:moveTo>
                  <a:lnTo>
                    <a:pt x="1233151" y="912906"/>
                  </a:lnTo>
                  <a:cubicBezTo>
                    <a:pt x="1229956" y="911841"/>
                    <a:pt x="1225164" y="911841"/>
                    <a:pt x="1220904" y="912906"/>
                  </a:cubicBezTo>
                  <a:lnTo>
                    <a:pt x="1220904" y="905984"/>
                  </a:lnTo>
                  <a:cubicBezTo>
                    <a:pt x="1225164" y="904919"/>
                    <a:pt x="1229956" y="904919"/>
                    <a:pt x="1233151" y="905984"/>
                  </a:cubicBezTo>
                  <a:lnTo>
                    <a:pt x="1233151" y="905984"/>
                  </a:lnTo>
                  <a:close/>
                  <a:moveTo>
                    <a:pt x="1233151" y="955504"/>
                  </a:moveTo>
                  <a:lnTo>
                    <a:pt x="1233151" y="962427"/>
                  </a:lnTo>
                  <a:cubicBezTo>
                    <a:pt x="1232086" y="962427"/>
                    <a:pt x="1231021" y="961362"/>
                    <a:pt x="1229956" y="961362"/>
                  </a:cubicBezTo>
                  <a:cubicBezTo>
                    <a:pt x="1226761" y="961362"/>
                    <a:pt x="1223034" y="962427"/>
                    <a:pt x="1220904" y="962427"/>
                  </a:cubicBezTo>
                  <a:lnTo>
                    <a:pt x="1220904" y="955504"/>
                  </a:lnTo>
                  <a:cubicBezTo>
                    <a:pt x="1220904" y="955504"/>
                    <a:pt x="1221969" y="955504"/>
                    <a:pt x="1223034" y="955504"/>
                  </a:cubicBezTo>
                  <a:cubicBezTo>
                    <a:pt x="1221969" y="954440"/>
                    <a:pt x="1220904" y="953375"/>
                    <a:pt x="1220904" y="951245"/>
                  </a:cubicBezTo>
                  <a:cubicBezTo>
                    <a:pt x="1220904" y="951245"/>
                    <a:pt x="1220904" y="951245"/>
                    <a:pt x="1220904" y="950180"/>
                  </a:cubicBezTo>
                  <a:lnTo>
                    <a:pt x="1220904" y="917698"/>
                  </a:lnTo>
                  <a:cubicBezTo>
                    <a:pt x="1221969" y="923556"/>
                    <a:pt x="1223034" y="928880"/>
                    <a:pt x="1224099" y="934738"/>
                  </a:cubicBezTo>
                  <a:lnTo>
                    <a:pt x="1224099" y="934738"/>
                  </a:lnTo>
                  <a:cubicBezTo>
                    <a:pt x="1226761" y="946452"/>
                    <a:pt x="1226761" y="953375"/>
                    <a:pt x="1233151" y="955504"/>
                  </a:cubicBezTo>
                  <a:lnTo>
                    <a:pt x="1233151" y="955504"/>
                  </a:lnTo>
                  <a:close/>
                  <a:moveTo>
                    <a:pt x="1233151" y="1048156"/>
                  </a:moveTo>
                  <a:lnTo>
                    <a:pt x="1233151" y="1069455"/>
                  </a:lnTo>
                  <a:lnTo>
                    <a:pt x="1228891" y="1068390"/>
                  </a:lnTo>
                  <a:lnTo>
                    <a:pt x="1226761" y="1067325"/>
                  </a:lnTo>
                  <a:lnTo>
                    <a:pt x="1220904" y="1066260"/>
                  </a:lnTo>
                  <a:lnTo>
                    <a:pt x="1220904" y="1039104"/>
                  </a:lnTo>
                  <a:lnTo>
                    <a:pt x="1224099" y="1042299"/>
                  </a:lnTo>
                  <a:lnTo>
                    <a:pt x="1229956" y="1045494"/>
                  </a:lnTo>
                  <a:lnTo>
                    <a:pt x="1233151" y="1048156"/>
                  </a:lnTo>
                  <a:lnTo>
                    <a:pt x="1233151" y="1048156"/>
                  </a:lnTo>
                  <a:close/>
                  <a:moveTo>
                    <a:pt x="1233151" y="1087560"/>
                  </a:moveTo>
                  <a:lnTo>
                    <a:pt x="1233151" y="1106729"/>
                  </a:lnTo>
                  <a:lnTo>
                    <a:pt x="1229956" y="1107794"/>
                  </a:lnTo>
                  <a:lnTo>
                    <a:pt x="1220904" y="1110989"/>
                  </a:lnTo>
                  <a:lnTo>
                    <a:pt x="1220904" y="1085962"/>
                  </a:lnTo>
                  <a:lnTo>
                    <a:pt x="1224099" y="1087027"/>
                  </a:lnTo>
                  <a:lnTo>
                    <a:pt x="1228359" y="1088092"/>
                  </a:lnTo>
                  <a:lnTo>
                    <a:pt x="1233151" y="1087560"/>
                  </a:lnTo>
                  <a:lnTo>
                    <a:pt x="1233151" y="1087560"/>
                  </a:lnTo>
                  <a:close/>
                  <a:moveTo>
                    <a:pt x="1233151" y="1204173"/>
                  </a:moveTo>
                  <a:lnTo>
                    <a:pt x="1233151" y="1212160"/>
                  </a:lnTo>
                  <a:cubicBezTo>
                    <a:pt x="1232086" y="1211095"/>
                    <a:pt x="1229956" y="1210030"/>
                    <a:pt x="1228891" y="1208965"/>
                  </a:cubicBezTo>
                  <a:cubicBezTo>
                    <a:pt x="1227826" y="1214822"/>
                    <a:pt x="1224631" y="1220147"/>
                    <a:pt x="1220904" y="1224939"/>
                  </a:cubicBezTo>
                  <a:lnTo>
                    <a:pt x="1220904" y="1212692"/>
                  </a:lnTo>
                  <a:cubicBezTo>
                    <a:pt x="1221969" y="1209497"/>
                    <a:pt x="1221969" y="1205770"/>
                    <a:pt x="1220904" y="1202575"/>
                  </a:cubicBezTo>
                  <a:lnTo>
                    <a:pt x="1220904" y="1191393"/>
                  </a:lnTo>
                  <a:cubicBezTo>
                    <a:pt x="1223034" y="1194588"/>
                    <a:pt x="1225164" y="1197250"/>
                    <a:pt x="1226761" y="1200445"/>
                  </a:cubicBezTo>
                  <a:cubicBezTo>
                    <a:pt x="1228891" y="1200978"/>
                    <a:pt x="1231021" y="1202043"/>
                    <a:pt x="1233151" y="1204173"/>
                  </a:cubicBezTo>
                  <a:lnTo>
                    <a:pt x="1233151" y="1204173"/>
                  </a:lnTo>
                  <a:close/>
                  <a:moveTo>
                    <a:pt x="1233151" y="1245174"/>
                  </a:moveTo>
                  <a:lnTo>
                    <a:pt x="1233151" y="1256356"/>
                  </a:lnTo>
                  <a:cubicBezTo>
                    <a:pt x="1232086" y="1257421"/>
                    <a:pt x="1231021" y="1258486"/>
                    <a:pt x="1231021" y="1259550"/>
                  </a:cubicBezTo>
                  <a:cubicBezTo>
                    <a:pt x="1229956" y="1260615"/>
                    <a:pt x="1229956" y="1261680"/>
                    <a:pt x="1228891" y="1263810"/>
                  </a:cubicBezTo>
                  <a:cubicBezTo>
                    <a:pt x="1227826" y="1267005"/>
                    <a:pt x="1228891" y="1270733"/>
                    <a:pt x="1233151" y="1273927"/>
                  </a:cubicBezTo>
                  <a:lnTo>
                    <a:pt x="1233151" y="1284045"/>
                  </a:lnTo>
                  <a:cubicBezTo>
                    <a:pt x="1227294" y="1279785"/>
                    <a:pt x="1224099" y="1274992"/>
                    <a:pt x="1223034" y="1271798"/>
                  </a:cubicBezTo>
                  <a:cubicBezTo>
                    <a:pt x="1221969" y="1270733"/>
                    <a:pt x="1220904" y="1270733"/>
                    <a:pt x="1220904" y="1269668"/>
                  </a:cubicBezTo>
                  <a:lnTo>
                    <a:pt x="1220904" y="1261680"/>
                  </a:lnTo>
                  <a:lnTo>
                    <a:pt x="1221969" y="1262745"/>
                  </a:lnTo>
                  <a:cubicBezTo>
                    <a:pt x="1223034" y="1260615"/>
                    <a:pt x="1223034" y="1259550"/>
                    <a:pt x="1224099" y="1256888"/>
                  </a:cubicBezTo>
                  <a:cubicBezTo>
                    <a:pt x="1226761" y="1252628"/>
                    <a:pt x="1229956" y="1248368"/>
                    <a:pt x="1233151" y="1245174"/>
                  </a:cubicBezTo>
                  <a:lnTo>
                    <a:pt x="1233151" y="1245174"/>
                  </a:lnTo>
                  <a:close/>
                  <a:moveTo>
                    <a:pt x="1233151" y="1315993"/>
                  </a:moveTo>
                  <a:lnTo>
                    <a:pt x="1233151" y="1326110"/>
                  </a:lnTo>
                  <a:cubicBezTo>
                    <a:pt x="1228891" y="1327175"/>
                    <a:pt x="1225164" y="1328240"/>
                    <a:pt x="1220904" y="1333033"/>
                  </a:cubicBezTo>
                  <a:lnTo>
                    <a:pt x="1220904" y="1320786"/>
                  </a:lnTo>
                  <a:cubicBezTo>
                    <a:pt x="1224099" y="1318123"/>
                    <a:pt x="1228891" y="1317058"/>
                    <a:pt x="1233151" y="1315993"/>
                  </a:cubicBezTo>
                  <a:lnTo>
                    <a:pt x="1233151" y="1315993"/>
                  </a:lnTo>
                  <a:close/>
                  <a:moveTo>
                    <a:pt x="1233151" y="1351670"/>
                  </a:moveTo>
                  <a:lnTo>
                    <a:pt x="1233151" y="1363916"/>
                  </a:lnTo>
                  <a:cubicBezTo>
                    <a:pt x="1228891" y="1361787"/>
                    <a:pt x="1224099" y="1359657"/>
                    <a:pt x="1220904" y="1356994"/>
                  </a:cubicBezTo>
                  <a:lnTo>
                    <a:pt x="1220904" y="1344747"/>
                  </a:lnTo>
                  <a:cubicBezTo>
                    <a:pt x="1224099" y="1347410"/>
                    <a:pt x="1228891" y="1349540"/>
                    <a:pt x="1233151" y="1351670"/>
                  </a:cubicBezTo>
                  <a:lnTo>
                    <a:pt x="1233151" y="1351670"/>
                  </a:lnTo>
                  <a:close/>
                  <a:moveTo>
                    <a:pt x="1233151" y="1378826"/>
                  </a:moveTo>
                  <a:lnTo>
                    <a:pt x="1233151" y="1390008"/>
                  </a:lnTo>
                  <a:cubicBezTo>
                    <a:pt x="1228891" y="1392138"/>
                    <a:pt x="1224099" y="1393203"/>
                    <a:pt x="1220904" y="1394268"/>
                  </a:cubicBezTo>
                  <a:lnTo>
                    <a:pt x="1220904" y="1384151"/>
                  </a:lnTo>
                  <a:cubicBezTo>
                    <a:pt x="1224099" y="1383618"/>
                    <a:pt x="1228891" y="1380956"/>
                    <a:pt x="1233151" y="1378826"/>
                  </a:cubicBezTo>
                  <a:lnTo>
                    <a:pt x="1233151" y="1378826"/>
                  </a:lnTo>
                  <a:close/>
                  <a:moveTo>
                    <a:pt x="1233151" y="1678612"/>
                  </a:moveTo>
                  <a:lnTo>
                    <a:pt x="1233151" y="1695651"/>
                  </a:lnTo>
                  <a:cubicBezTo>
                    <a:pt x="1228891" y="1696716"/>
                    <a:pt x="1225164" y="1698846"/>
                    <a:pt x="1220904" y="1701509"/>
                  </a:cubicBezTo>
                  <a:lnTo>
                    <a:pt x="1220904" y="1684469"/>
                  </a:lnTo>
                  <a:cubicBezTo>
                    <a:pt x="1224099" y="1681807"/>
                    <a:pt x="1228891" y="1679677"/>
                    <a:pt x="1233151" y="1678612"/>
                  </a:cubicBezTo>
                  <a:lnTo>
                    <a:pt x="1233151" y="1678612"/>
                  </a:lnTo>
                  <a:close/>
                  <a:moveTo>
                    <a:pt x="1233151" y="1724405"/>
                  </a:moveTo>
                  <a:lnTo>
                    <a:pt x="1233151" y="1747834"/>
                  </a:lnTo>
                  <a:cubicBezTo>
                    <a:pt x="1228891" y="1744640"/>
                    <a:pt x="1224099" y="1740912"/>
                    <a:pt x="1220904" y="1737717"/>
                  </a:cubicBezTo>
                  <a:lnTo>
                    <a:pt x="1220904" y="1713223"/>
                  </a:lnTo>
                  <a:cubicBezTo>
                    <a:pt x="1224099" y="1716418"/>
                    <a:pt x="1228891" y="1720145"/>
                    <a:pt x="1233151" y="1724405"/>
                  </a:cubicBezTo>
                  <a:lnTo>
                    <a:pt x="1233151" y="1724405"/>
                  </a:lnTo>
                  <a:close/>
                  <a:moveTo>
                    <a:pt x="1233151" y="1776588"/>
                  </a:moveTo>
                  <a:lnTo>
                    <a:pt x="1233151" y="1792563"/>
                  </a:lnTo>
                  <a:cubicBezTo>
                    <a:pt x="1228891" y="1794693"/>
                    <a:pt x="1224099" y="1795758"/>
                    <a:pt x="1220904" y="1795758"/>
                  </a:cubicBezTo>
                  <a:lnTo>
                    <a:pt x="1220904" y="1778718"/>
                  </a:lnTo>
                  <a:cubicBezTo>
                    <a:pt x="1224099" y="1778718"/>
                    <a:pt x="1228891" y="1777653"/>
                    <a:pt x="1233151" y="1776588"/>
                  </a:cubicBezTo>
                  <a:close/>
                  <a:moveTo>
                    <a:pt x="1220904" y="52951"/>
                  </a:moveTo>
                  <a:lnTo>
                    <a:pt x="1220904" y="69991"/>
                  </a:lnTo>
                  <a:cubicBezTo>
                    <a:pt x="1218774" y="68926"/>
                    <a:pt x="1216644" y="68926"/>
                    <a:pt x="1215047" y="67861"/>
                  </a:cubicBezTo>
                  <a:lnTo>
                    <a:pt x="1215047" y="51886"/>
                  </a:lnTo>
                  <a:cubicBezTo>
                    <a:pt x="1216644" y="52951"/>
                    <a:pt x="1218774" y="52951"/>
                    <a:pt x="1220904" y="52951"/>
                  </a:cubicBezTo>
                  <a:lnTo>
                    <a:pt x="1220904" y="52951"/>
                  </a:lnTo>
                  <a:close/>
                  <a:moveTo>
                    <a:pt x="1220904" y="116849"/>
                  </a:moveTo>
                  <a:lnTo>
                    <a:pt x="1220904" y="159447"/>
                  </a:lnTo>
                  <a:cubicBezTo>
                    <a:pt x="1218774" y="158382"/>
                    <a:pt x="1217709" y="157317"/>
                    <a:pt x="1216644" y="156252"/>
                  </a:cubicBezTo>
                  <a:lnTo>
                    <a:pt x="1215579" y="156252"/>
                  </a:lnTo>
                  <a:lnTo>
                    <a:pt x="1215579" y="85433"/>
                  </a:lnTo>
                  <a:cubicBezTo>
                    <a:pt x="1217709" y="95550"/>
                    <a:pt x="1218774" y="105667"/>
                    <a:pt x="1220904" y="116849"/>
                  </a:cubicBezTo>
                  <a:lnTo>
                    <a:pt x="1220904" y="116849"/>
                  </a:lnTo>
                  <a:close/>
                  <a:moveTo>
                    <a:pt x="1220904" y="472545"/>
                  </a:moveTo>
                  <a:lnTo>
                    <a:pt x="1220904" y="507689"/>
                  </a:lnTo>
                  <a:cubicBezTo>
                    <a:pt x="1219839" y="514611"/>
                    <a:pt x="1219839" y="522066"/>
                    <a:pt x="1220904" y="530053"/>
                  </a:cubicBezTo>
                  <a:lnTo>
                    <a:pt x="1220904" y="548157"/>
                  </a:lnTo>
                  <a:cubicBezTo>
                    <a:pt x="1218774" y="546028"/>
                    <a:pt x="1216644" y="543898"/>
                    <a:pt x="1215047" y="541235"/>
                  </a:cubicBezTo>
                  <a:lnTo>
                    <a:pt x="1215047" y="469350"/>
                  </a:lnTo>
                  <a:cubicBezTo>
                    <a:pt x="1215047" y="470415"/>
                    <a:pt x="1215047" y="470415"/>
                    <a:pt x="1216112" y="471480"/>
                  </a:cubicBezTo>
                  <a:cubicBezTo>
                    <a:pt x="1217709" y="471480"/>
                    <a:pt x="1219839" y="472545"/>
                    <a:pt x="1220904" y="472545"/>
                  </a:cubicBezTo>
                  <a:lnTo>
                    <a:pt x="1220904" y="472545"/>
                  </a:lnTo>
                  <a:close/>
                  <a:moveTo>
                    <a:pt x="1220904" y="596613"/>
                  </a:moveTo>
                  <a:lnTo>
                    <a:pt x="1220904" y="606730"/>
                  </a:lnTo>
                  <a:cubicBezTo>
                    <a:pt x="1219839" y="607795"/>
                    <a:pt x="1218774" y="607795"/>
                    <a:pt x="1218774" y="608860"/>
                  </a:cubicBezTo>
                  <a:cubicBezTo>
                    <a:pt x="1218774" y="608860"/>
                    <a:pt x="1219839" y="609925"/>
                    <a:pt x="1220904" y="609925"/>
                  </a:cubicBezTo>
                  <a:lnTo>
                    <a:pt x="1220904" y="616847"/>
                  </a:lnTo>
                  <a:cubicBezTo>
                    <a:pt x="1218774" y="615782"/>
                    <a:pt x="1216644" y="615782"/>
                    <a:pt x="1215047" y="615782"/>
                  </a:cubicBezTo>
                  <a:lnTo>
                    <a:pt x="1215047" y="603535"/>
                  </a:lnTo>
                  <a:cubicBezTo>
                    <a:pt x="1216644" y="599808"/>
                    <a:pt x="1218774" y="598743"/>
                    <a:pt x="1220904" y="596613"/>
                  </a:cubicBezTo>
                  <a:lnTo>
                    <a:pt x="1220904" y="596613"/>
                  </a:lnTo>
                  <a:close/>
                  <a:moveTo>
                    <a:pt x="1220904" y="644004"/>
                  </a:moveTo>
                  <a:lnTo>
                    <a:pt x="1220904" y="651991"/>
                  </a:lnTo>
                  <a:cubicBezTo>
                    <a:pt x="1218774" y="650926"/>
                    <a:pt x="1216644" y="649861"/>
                    <a:pt x="1215047" y="647731"/>
                  </a:cubicBezTo>
                  <a:lnTo>
                    <a:pt x="1215047" y="639744"/>
                  </a:lnTo>
                  <a:cubicBezTo>
                    <a:pt x="1216644" y="640276"/>
                    <a:pt x="1218774" y="641341"/>
                    <a:pt x="1220904" y="644004"/>
                  </a:cubicBezTo>
                  <a:lnTo>
                    <a:pt x="1220904" y="644004"/>
                  </a:lnTo>
                  <a:close/>
                  <a:moveTo>
                    <a:pt x="1220904" y="667433"/>
                  </a:moveTo>
                  <a:lnTo>
                    <a:pt x="1220904" y="675420"/>
                  </a:lnTo>
                  <a:cubicBezTo>
                    <a:pt x="1218774" y="678615"/>
                    <a:pt x="1216644" y="681277"/>
                    <a:pt x="1215047" y="683407"/>
                  </a:cubicBezTo>
                  <a:lnTo>
                    <a:pt x="1215047" y="669563"/>
                  </a:lnTo>
                  <a:cubicBezTo>
                    <a:pt x="1216644" y="668498"/>
                    <a:pt x="1218774" y="668498"/>
                    <a:pt x="1220904" y="667433"/>
                  </a:cubicBezTo>
                  <a:lnTo>
                    <a:pt x="1220904" y="667433"/>
                  </a:lnTo>
                  <a:close/>
                  <a:moveTo>
                    <a:pt x="1220904" y="719083"/>
                  </a:moveTo>
                  <a:lnTo>
                    <a:pt x="1220904" y="747305"/>
                  </a:lnTo>
                  <a:lnTo>
                    <a:pt x="1220904" y="747305"/>
                  </a:lnTo>
                  <a:lnTo>
                    <a:pt x="1218774" y="744110"/>
                  </a:lnTo>
                  <a:lnTo>
                    <a:pt x="1215579" y="740915"/>
                  </a:lnTo>
                  <a:lnTo>
                    <a:pt x="1215579" y="738785"/>
                  </a:lnTo>
                  <a:lnTo>
                    <a:pt x="1215579" y="737720"/>
                  </a:lnTo>
                  <a:lnTo>
                    <a:pt x="1215579" y="727603"/>
                  </a:lnTo>
                  <a:lnTo>
                    <a:pt x="1215579" y="725473"/>
                  </a:lnTo>
                  <a:lnTo>
                    <a:pt x="1217709" y="722278"/>
                  </a:lnTo>
                  <a:lnTo>
                    <a:pt x="1220904" y="719083"/>
                  </a:lnTo>
                  <a:lnTo>
                    <a:pt x="1220904" y="719083"/>
                  </a:lnTo>
                  <a:close/>
                  <a:moveTo>
                    <a:pt x="1220904" y="763279"/>
                  </a:moveTo>
                  <a:lnTo>
                    <a:pt x="1220904" y="783514"/>
                  </a:lnTo>
                  <a:lnTo>
                    <a:pt x="1219839" y="783514"/>
                  </a:lnTo>
                  <a:lnTo>
                    <a:pt x="1215579" y="785643"/>
                  </a:lnTo>
                  <a:lnTo>
                    <a:pt x="1215579" y="764344"/>
                  </a:lnTo>
                  <a:lnTo>
                    <a:pt x="1215579" y="764344"/>
                  </a:lnTo>
                  <a:lnTo>
                    <a:pt x="1217709" y="763279"/>
                  </a:lnTo>
                  <a:lnTo>
                    <a:pt x="1220904" y="763279"/>
                  </a:lnTo>
                  <a:lnTo>
                    <a:pt x="1220904" y="763279"/>
                  </a:lnTo>
                  <a:close/>
                  <a:moveTo>
                    <a:pt x="1220904" y="820787"/>
                  </a:moveTo>
                  <a:lnTo>
                    <a:pt x="1220904" y="835164"/>
                  </a:lnTo>
                  <a:lnTo>
                    <a:pt x="1219839" y="835164"/>
                  </a:lnTo>
                  <a:lnTo>
                    <a:pt x="1216644" y="836229"/>
                  </a:lnTo>
                  <a:lnTo>
                    <a:pt x="1216644" y="839424"/>
                  </a:lnTo>
                  <a:lnTo>
                    <a:pt x="1216644" y="843684"/>
                  </a:lnTo>
                  <a:lnTo>
                    <a:pt x="1217709" y="845814"/>
                  </a:lnTo>
                  <a:lnTo>
                    <a:pt x="1218774" y="846879"/>
                  </a:lnTo>
                  <a:lnTo>
                    <a:pt x="1219839" y="849009"/>
                  </a:lnTo>
                  <a:lnTo>
                    <a:pt x="1220904" y="849009"/>
                  </a:lnTo>
                  <a:lnTo>
                    <a:pt x="1220904" y="884152"/>
                  </a:lnTo>
                  <a:lnTo>
                    <a:pt x="1218774" y="880957"/>
                  </a:lnTo>
                  <a:lnTo>
                    <a:pt x="1216644" y="877762"/>
                  </a:lnTo>
                  <a:lnTo>
                    <a:pt x="1215579" y="875633"/>
                  </a:lnTo>
                  <a:lnTo>
                    <a:pt x="1215579" y="818125"/>
                  </a:lnTo>
                  <a:lnTo>
                    <a:pt x="1216644" y="818125"/>
                  </a:lnTo>
                  <a:lnTo>
                    <a:pt x="1219839" y="820255"/>
                  </a:lnTo>
                  <a:lnTo>
                    <a:pt x="1220904" y="820255"/>
                  </a:lnTo>
                  <a:lnTo>
                    <a:pt x="1220904" y="820787"/>
                  </a:lnTo>
                  <a:close/>
                  <a:moveTo>
                    <a:pt x="1220904" y="905984"/>
                  </a:moveTo>
                  <a:lnTo>
                    <a:pt x="1220904" y="912906"/>
                  </a:lnTo>
                  <a:cubicBezTo>
                    <a:pt x="1219839" y="912906"/>
                    <a:pt x="1218774" y="912906"/>
                    <a:pt x="1218774" y="912906"/>
                  </a:cubicBezTo>
                  <a:cubicBezTo>
                    <a:pt x="1218774" y="913971"/>
                    <a:pt x="1219839" y="916101"/>
                    <a:pt x="1220904" y="917166"/>
                  </a:cubicBezTo>
                  <a:lnTo>
                    <a:pt x="1220904" y="949647"/>
                  </a:lnTo>
                  <a:cubicBezTo>
                    <a:pt x="1216644" y="940595"/>
                    <a:pt x="1217709" y="929413"/>
                    <a:pt x="1215047" y="921426"/>
                  </a:cubicBezTo>
                  <a:lnTo>
                    <a:pt x="1215047" y="905451"/>
                  </a:lnTo>
                  <a:cubicBezTo>
                    <a:pt x="1216644" y="905984"/>
                    <a:pt x="1218774" y="905984"/>
                    <a:pt x="1220904" y="905984"/>
                  </a:cubicBezTo>
                  <a:lnTo>
                    <a:pt x="1220904" y="905984"/>
                  </a:lnTo>
                  <a:close/>
                  <a:moveTo>
                    <a:pt x="1220904" y="955504"/>
                  </a:moveTo>
                  <a:lnTo>
                    <a:pt x="1220904" y="962427"/>
                  </a:lnTo>
                  <a:cubicBezTo>
                    <a:pt x="1218774" y="962427"/>
                    <a:pt x="1216644" y="963492"/>
                    <a:pt x="1215047" y="963492"/>
                  </a:cubicBezTo>
                  <a:lnTo>
                    <a:pt x="1215047" y="956569"/>
                  </a:lnTo>
                  <a:cubicBezTo>
                    <a:pt x="1216644" y="955504"/>
                    <a:pt x="1218774" y="955504"/>
                    <a:pt x="1220904" y="955504"/>
                  </a:cubicBezTo>
                  <a:lnTo>
                    <a:pt x="1220904" y="955504"/>
                  </a:lnTo>
                  <a:close/>
                  <a:moveTo>
                    <a:pt x="1220904" y="1039104"/>
                  </a:moveTo>
                  <a:lnTo>
                    <a:pt x="1220904" y="1066260"/>
                  </a:lnTo>
                  <a:lnTo>
                    <a:pt x="1219839" y="1066260"/>
                  </a:lnTo>
                  <a:lnTo>
                    <a:pt x="1216644" y="1065195"/>
                  </a:lnTo>
                  <a:lnTo>
                    <a:pt x="1215579" y="1064130"/>
                  </a:lnTo>
                  <a:lnTo>
                    <a:pt x="1215579" y="1036974"/>
                  </a:lnTo>
                  <a:lnTo>
                    <a:pt x="1215579" y="1036974"/>
                  </a:lnTo>
                  <a:lnTo>
                    <a:pt x="1219839" y="1039104"/>
                  </a:lnTo>
                  <a:lnTo>
                    <a:pt x="1220904" y="1039104"/>
                  </a:lnTo>
                  <a:lnTo>
                    <a:pt x="1220904" y="1039104"/>
                  </a:lnTo>
                  <a:close/>
                  <a:moveTo>
                    <a:pt x="1220904" y="1085962"/>
                  </a:moveTo>
                  <a:lnTo>
                    <a:pt x="1220904" y="1110989"/>
                  </a:lnTo>
                  <a:lnTo>
                    <a:pt x="1217709" y="1112054"/>
                  </a:lnTo>
                  <a:lnTo>
                    <a:pt x="1215579" y="1113119"/>
                  </a:lnTo>
                  <a:lnTo>
                    <a:pt x="1215579" y="1087027"/>
                  </a:lnTo>
                  <a:lnTo>
                    <a:pt x="1218774" y="1085962"/>
                  </a:lnTo>
                  <a:lnTo>
                    <a:pt x="1220904" y="1085962"/>
                  </a:lnTo>
                  <a:lnTo>
                    <a:pt x="1220904" y="1085962"/>
                  </a:lnTo>
                  <a:close/>
                  <a:moveTo>
                    <a:pt x="1220904" y="1190861"/>
                  </a:moveTo>
                  <a:lnTo>
                    <a:pt x="1220904" y="1202043"/>
                  </a:lnTo>
                  <a:cubicBezTo>
                    <a:pt x="1219839" y="1199913"/>
                    <a:pt x="1217709" y="1197783"/>
                    <a:pt x="1215047" y="1194055"/>
                  </a:cubicBezTo>
                  <a:lnTo>
                    <a:pt x="1215047" y="1185003"/>
                  </a:lnTo>
                  <a:cubicBezTo>
                    <a:pt x="1217709" y="1187666"/>
                    <a:pt x="1218774" y="1188731"/>
                    <a:pt x="1220904" y="1190861"/>
                  </a:cubicBezTo>
                  <a:lnTo>
                    <a:pt x="1220904" y="1190861"/>
                  </a:lnTo>
                  <a:close/>
                  <a:moveTo>
                    <a:pt x="1220904" y="1212160"/>
                  </a:moveTo>
                  <a:lnTo>
                    <a:pt x="1220904" y="1224407"/>
                  </a:lnTo>
                  <a:cubicBezTo>
                    <a:pt x="1219839" y="1225472"/>
                    <a:pt x="1218774" y="1226537"/>
                    <a:pt x="1217709" y="1227602"/>
                  </a:cubicBezTo>
                  <a:lnTo>
                    <a:pt x="1217709" y="1227602"/>
                  </a:lnTo>
                  <a:cubicBezTo>
                    <a:pt x="1216644" y="1229732"/>
                    <a:pt x="1215579" y="1230797"/>
                    <a:pt x="1215579" y="1231862"/>
                  </a:cubicBezTo>
                  <a:lnTo>
                    <a:pt x="1215579" y="1220679"/>
                  </a:lnTo>
                  <a:cubicBezTo>
                    <a:pt x="1217709" y="1218017"/>
                    <a:pt x="1219839" y="1215887"/>
                    <a:pt x="1220904" y="1212160"/>
                  </a:cubicBezTo>
                  <a:lnTo>
                    <a:pt x="1220904" y="1212160"/>
                  </a:lnTo>
                  <a:close/>
                  <a:moveTo>
                    <a:pt x="1220904" y="1261680"/>
                  </a:moveTo>
                  <a:lnTo>
                    <a:pt x="1220904" y="1269668"/>
                  </a:lnTo>
                  <a:cubicBezTo>
                    <a:pt x="1218774" y="1268603"/>
                    <a:pt x="1216644" y="1267538"/>
                    <a:pt x="1215047" y="1265408"/>
                  </a:cubicBezTo>
                  <a:lnTo>
                    <a:pt x="1215047" y="1256356"/>
                  </a:lnTo>
                  <a:cubicBezTo>
                    <a:pt x="1216644" y="1258486"/>
                    <a:pt x="1218774" y="1259550"/>
                    <a:pt x="1220904" y="1261680"/>
                  </a:cubicBezTo>
                  <a:lnTo>
                    <a:pt x="1220904" y="1261680"/>
                  </a:lnTo>
                  <a:close/>
                  <a:moveTo>
                    <a:pt x="1220904" y="1320253"/>
                  </a:moveTo>
                  <a:lnTo>
                    <a:pt x="1220904" y="1332500"/>
                  </a:lnTo>
                  <a:cubicBezTo>
                    <a:pt x="1218774" y="1333565"/>
                    <a:pt x="1216644" y="1334630"/>
                    <a:pt x="1215047" y="1336760"/>
                  </a:cubicBezTo>
                  <a:lnTo>
                    <a:pt x="1215047" y="1324513"/>
                  </a:lnTo>
                  <a:cubicBezTo>
                    <a:pt x="1216644" y="1323981"/>
                    <a:pt x="1218774" y="1321318"/>
                    <a:pt x="1220904" y="1320253"/>
                  </a:cubicBezTo>
                  <a:lnTo>
                    <a:pt x="1220904" y="1320253"/>
                  </a:lnTo>
                  <a:close/>
                  <a:moveTo>
                    <a:pt x="1220904" y="1345280"/>
                  </a:moveTo>
                  <a:lnTo>
                    <a:pt x="1220904" y="1357527"/>
                  </a:lnTo>
                  <a:cubicBezTo>
                    <a:pt x="1218774" y="1357527"/>
                    <a:pt x="1216644" y="1356462"/>
                    <a:pt x="1215047" y="1355397"/>
                  </a:cubicBezTo>
                  <a:lnTo>
                    <a:pt x="1215047" y="1343150"/>
                  </a:lnTo>
                  <a:cubicBezTo>
                    <a:pt x="1216644" y="1344215"/>
                    <a:pt x="1218774" y="1345280"/>
                    <a:pt x="1220904" y="1345280"/>
                  </a:cubicBezTo>
                  <a:lnTo>
                    <a:pt x="1220904" y="1345280"/>
                  </a:lnTo>
                  <a:close/>
                  <a:moveTo>
                    <a:pt x="1220904" y="1384683"/>
                  </a:moveTo>
                  <a:lnTo>
                    <a:pt x="1220904" y="1394800"/>
                  </a:lnTo>
                  <a:cubicBezTo>
                    <a:pt x="1219839" y="1394800"/>
                    <a:pt x="1219839" y="1394800"/>
                    <a:pt x="1219839" y="1394800"/>
                  </a:cubicBezTo>
                  <a:cubicBezTo>
                    <a:pt x="1217709" y="1396930"/>
                    <a:pt x="1215579" y="1399060"/>
                    <a:pt x="1215579" y="1399060"/>
                  </a:cubicBezTo>
                  <a:lnTo>
                    <a:pt x="1215579" y="1399060"/>
                  </a:lnTo>
                  <a:lnTo>
                    <a:pt x="1215579" y="1384683"/>
                  </a:lnTo>
                  <a:cubicBezTo>
                    <a:pt x="1216644" y="1384683"/>
                    <a:pt x="1218774" y="1384683"/>
                    <a:pt x="1220904" y="1384683"/>
                  </a:cubicBezTo>
                  <a:lnTo>
                    <a:pt x="1220904" y="1384683"/>
                  </a:lnTo>
                  <a:close/>
                  <a:moveTo>
                    <a:pt x="1220904" y="1683937"/>
                  </a:moveTo>
                  <a:lnTo>
                    <a:pt x="1220904" y="1700976"/>
                  </a:lnTo>
                  <a:cubicBezTo>
                    <a:pt x="1218774" y="1702041"/>
                    <a:pt x="1216644" y="1703106"/>
                    <a:pt x="1215047" y="1704171"/>
                  </a:cubicBezTo>
                  <a:lnTo>
                    <a:pt x="1215047" y="1686067"/>
                  </a:lnTo>
                  <a:cubicBezTo>
                    <a:pt x="1216644" y="1685002"/>
                    <a:pt x="1218774" y="1683937"/>
                    <a:pt x="1220904" y="1683937"/>
                  </a:cubicBezTo>
                  <a:lnTo>
                    <a:pt x="1220904" y="1683937"/>
                  </a:lnTo>
                  <a:close/>
                  <a:moveTo>
                    <a:pt x="1220904" y="1713223"/>
                  </a:moveTo>
                  <a:lnTo>
                    <a:pt x="1220904" y="1738250"/>
                  </a:lnTo>
                  <a:cubicBezTo>
                    <a:pt x="1218774" y="1737185"/>
                    <a:pt x="1216644" y="1735055"/>
                    <a:pt x="1215047" y="1733990"/>
                  </a:cubicBezTo>
                  <a:lnTo>
                    <a:pt x="1215047" y="1710561"/>
                  </a:lnTo>
                  <a:cubicBezTo>
                    <a:pt x="1216644" y="1711093"/>
                    <a:pt x="1218774" y="1712158"/>
                    <a:pt x="1220904" y="1713223"/>
                  </a:cubicBezTo>
                  <a:lnTo>
                    <a:pt x="1220904" y="1713223"/>
                  </a:lnTo>
                  <a:close/>
                  <a:moveTo>
                    <a:pt x="1220904" y="1778718"/>
                  </a:moveTo>
                  <a:lnTo>
                    <a:pt x="1220904" y="1795758"/>
                  </a:lnTo>
                  <a:cubicBezTo>
                    <a:pt x="1218774" y="1796823"/>
                    <a:pt x="1216644" y="1796823"/>
                    <a:pt x="1215047" y="1796823"/>
                  </a:cubicBezTo>
                  <a:lnTo>
                    <a:pt x="1215047" y="1779783"/>
                  </a:lnTo>
                  <a:cubicBezTo>
                    <a:pt x="1216644" y="1779783"/>
                    <a:pt x="1218774" y="1779783"/>
                    <a:pt x="1220904" y="1778718"/>
                  </a:cubicBezTo>
                  <a:close/>
                  <a:moveTo>
                    <a:pt x="1215047" y="51354"/>
                  </a:moveTo>
                  <a:lnTo>
                    <a:pt x="1215047" y="67328"/>
                  </a:lnTo>
                  <a:cubicBezTo>
                    <a:pt x="1213982" y="67328"/>
                    <a:pt x="1211852" y="67328"/>
                    <a:pt x="1210787" y="67328"/>
                  </a:cubicBezTo>
                  <a:lnTo>
                    <a:pt x="1210787" y="67328"/>
                  </a:lnTo>
                  <a:lnTo>
                    <a:pt x="1208657" y="67328"/>
                  </a:lnTo>
                  <a:cubicBezTo>
                    <a:pt x="1211852" y="73185"/>
                    <a:pt x="1212917" y="78510"/>
                    <a:pt x="1215579" y="85433"/>
                  </a:cubicBezTo>
                  <a:lnTo>
                    <a:pt x="1215579" y="156252"/>
                  </a:lnTo>
                  <a:cubicBezTo>
                    <a:pt x="1207592" y="155187"/>
                    <a:pt x="1202267" y="155187"/>
                    <a:pt x="1196410" y="154122"/>
                  </a:cubicBezTo>
                  <a:lnTo>
                    <a:pt x="1196410" y="138148"/>
                  </a:lnTo>
                  <a:cubicBezTo>
                    <a:pt x="1199605" y="139213"/>
                    <a:pt x="1203332" y="139213"/>
                    <a:pt x="1207592" y="140278"/>
                  </a:cubicBezTo>
                  <a:cubicBezTo>
                    <a:pt x="1199605" y="123239"/>
                    <a:pt x="1201735" y="100874"/>
                    <a:pt x="1196410" y="82770"/>
                  </a:cubicBezTo>
                  <a:lnTo>
                    <a:pt x="1196410" y="49224"/>
                  </a:lnTo>
                  <a:cubicBezTo>
                    <a:pt x="1199605" y="50289"/>
                    <a:pt x="1205462" y="50289"/>
                    <a:pt x="1205462" y="50289"/>
                  </a:cubicBezTo>
                  <a:cubicBezTo>
                    <a:pt x="1208657" y="51354"/>
                    <a:pt x="1211852" y="51354"/>
                    <a:pt x="1215047" y="51354"/>
                  </a:cubicBezTo>
                  <a:lnTo>
                    <a:pt x="1215047" y="51354"/>
                  </a:lnTo>
                  <a:close/>
                  <a:moveTo>
                    <a:pt x="1215047" y="469350"/>
                  </a:moveTo>
                  <a:lnTo>
                    <a:pt x="1215047" y="541235"/>
                  </a:lnTo>
                  <a:cubicBezTo>
                    <a:pt x="1212917" y="540170"/>
                    <a:pt x="1212917" y="538040"/>
                    <a:pt x="1211852" y="535378"/>
                  </a:cubicBezTo>
                  <a:cubicBezTo>
                    <a:pt x="1204930" y="534313"/>
                    <a:pt x="1200670" y="532183"/>
                    <a:pt x="1195877" y="529521"/>
                  </a:cubicBezTo>
                  <a:lnTo>
                    <a:pt x="1195877" y="518339"/>
                  </a:lnTo>
                  <a:cubicBezTo>
                    <a:pt x="1199072" y="520469"/>
                    <a:pt x="1202800" y="522598"/>
                    <a:pt x="1208124" y="525261"/>
                  </a:cubicBezTo>
                  <a:cubicBezTo>
                    <a:pt x="1204930" y="506092"/>
                    <a:pt x="1221436" y="482662"/>
                    <a:pt x="1195877" y="465623"/>
                  </a:cubicBezTo>
                  <a:lnTo>
                    <a:pt x="1195877" y="455506"/>
                  </a:lnTo>
                  <a:cubicBezTo>
                    <a:pt x="1204930" y="460298"/>
                    <a:pt x="1210787" y="464558"/>
                    <a:pt x="1215047" y="469350"/>
                  </a:cubicBezTo>
                  <a:lnTo>
                    <a:pt x="1215047" y="469350"/>
                  </a:lnTo>
                  <a:close/>
                  <a:moveTo>
                    <a:pt x="1215047" y="603003"/>
                  </a:moveTo>
                  <a:lnTo>
                    <a:pt x="1215047" y="615250"/>
                  </a:lnTo>
                  <a:cubicBezTo>
                    <a:pt x="1210787" y="615250"/>
                    <a:pt x="1205995" y="619510"/>
                    <a:pt x="1198007" y="628562"/>
                  </a:cubicBezTo>
                  <a:cubicBezTo>
                    <a:pt x="1199072" y="629627"/>
                    <a:pt x="1200137" y="629627"/>
                    <a:pt x="1202267" y="630692"/>
                  </a:cubicBezTo>
                  <a:cubicBezTo>
                    <a:pt x="1206527" y="632822"/>
                    <a:pt x="1210254" y="634952"/>
                    <a:pt x="1214514" y="638679"/>
                  </a:cubicBezTo>
                  <a:lnTo>
                    <a:pt x="1214514" y="646666"/>
                  </a:lnTo>
                  <a:cubicBezTo>
                    <a:pt x="1213449" y="646666"/>
                    <a:pt x="1212384" y="645601"/>
                    <a:pt x="1211319" y="645601"/>
                  </a:cubicBezTo>
                  <a:lnTo>
                    <a:pt x="1211319" y="645601"/>
                  </a:lnTo>
                  <a:cubicBezTo>
                    <a:pt x="1204397" y="639744"/>
                    <a:pt x="1200137" y="635484"/>
                    <a:pt x="1195345" y="635484"/>
                  </a:cubicBezTo>
                  <a:lnTo>
                    <a:pt x="1195345" y="620575"/>
                  </a:lnTo>
                  <a:cubicBezTo>
                    <a:pt x="1199605" y="614717"/>
                    <a:pt x="1204397" y="611523"/>
                    <a:pt x="1208657" y="609393"/>
                  </a:cubicBezTo>
                  <a:cubicBezTo>
                    <a:pt x="1211852" y="607795"/>
                    <a:pt x="1212917" y="605665"/>
                    <a:pt x="1215047" y="603003"/>
                  </a:cubicBezTo>
                  <a:lnTo>
                    <a:pt x="1215047" y="603003"/>
                  </a:lnTo>
                  <a:close/>
                  <a:moveTo>
                    <a:pt x="1215047" y="669563"/>
                  </a:moveTo>
                  <a:lnTo>
                    <a:pt x="1215047" y="682875"/>
                  </a:lnTo>
                  <a:cubicBezTo>
                    <a:pt x="1209189" y="689797"/>
                    <a:pt x="1204930" y="692992"/>
                    <a:pt x="1200670" y="695122"/>
                  </a:cubicBezTo>
                  <a:cubicBezTo>
                    <a:pt x="1198540" y="697252"/>
                    <a:pt x="1197475" y="699382"/>
                    <a:pt x="1196410" y="700979"/>
                  </a:cubicBezTo>
                  <a:lnTo>
                    <a:pt x="1196410" y="689797"/>
                  </a:lnTo>
                  <a:cubicBezTo>
                    <a:pt x="1200670" y="688732"/>
                    <a:pt x="1205462" y="683940"/>
                    <a:pt x="1210787" y="676485"/>
                  </a:cubicBezTo>
                  <a:cubicBezTo>
                    <a:pt x="1206527" y="675420"/>
                    <a:pt x="1200670" y="672225"/>
                    <a:pt x="1196410" y="668498"/>
                  </a:cubicBezTo>
                  <a:lnTo>
                    <a:pt x="1196410" y="660511"/>
                  </a:lnTo>
                  <a:cubicBezTo>
                    <a:pt x="1201735" y="665303"/>
                    <a:pt x="1207592" y="670628"/>
                    <a:pt x="1215047" y="669563"/>
                  </a:cubicBezTo>
                  <a:lnTo>
                    <a:pt x="1215047" y="669563"/>
                  </a:lnTo>
                  <a:close/>
                  <a:moveTo>
                    <a:pt x="1215047" y="727071"/>
                  </a:moveTo>
                  <a:lnTo>
                    <a:pt x="1215047" y="737188"/>
                  </a:lnTo>
                  <a:lnTo>
                    <a:pt x="1213982" y="732928"/>
                  </a:lnTo>
                  <a:lnTo>
                    <a:pt x="1213982" y="728136"/>
                  </a:lnTo>
                  <a:lnTo>
                    <a:pt x="1215047" y="727071"/>
                  </a:lnTo>
                  <a:lnTo>
                    <a:pt x="1215047" y="727071"/>
                  </a:lnTo>
                  <a:close/>
                  <a:moveTo>
                    <a:pt x="1215047" y="764344"/>
                  </a:moveTo>
                  <a:lnTo>
                    <a:pt x="1215047" y="785643"/>
                  </a:lnTo>
                  <a:lnTo>
                    <a:pt x="1210787" y="787773"/>
                  </a:lnTo>
                  <a:lnTo>
                    <a:pt x="1207592" y="788838"/>
                  </a:lnTo>
                  <a:lnTo>
                    <a:pt x="1204397" y="790968"/>
                  </a:lnTo>
                  <a:lnTo>
                    <a:pt x="1201202" y="794163"/>
                  </a:lnTo>
                  <a:lnTo>
                    <a:pt x="1196942" y="795228"/>
                  </a:lnTo>
                  <a:lnTo>
                    <a:pt x="1196942" y="767007"/>
                  </a:lnTo>
                  <a:lnTo>
                    <a:pt x="1199072" y="767007"/>
                  </a:lnTo>
                  <a:lnTo>
                    <a:pt x="1201202" y="767007"/>
                  </a:lnTo>
                  <a:lnTo>
                    <a:pt x="1202267" y="765942"/>
                  </a:lnTo>
                  <a:lnTo>
                    <a:pt x="1208124" y="765942"/>
                  </a:lnTo>
                  <a:lnTo>
                    <a:pt x="1211319" y="763812"/>
                  </a:lnTo>
                  <a:lnTo>
                    <a:pt x="1215047" y="763812"/>
                  </a:lnTo>
                  <a:lnTo>
                    <a:pt x="1215047" y="764344"/>
                  </a:lnTo>
                  <a:close/>
                  <a:moveTo>
                    <a:pt x="1215047" y="818125"/>
                  </a:moveTo>
                  <a:lnTo>
                    <a:pt x="1215047" y="875633"/>
                  </a:lnTo>
                  <a:lnTo>
                    <a:pt x="1213982" y="874568"/>
                  </a:lnTo>
                  <a:lnTo>
                    <a:pt x="1210787" y="870308"/>
                  </a:lnTo>
                  <a:lnTo>
                    <a:pt x="1210787" y="866580"/>
                  </a:lnTo>
                  <a:lnTo>
                    <a:pt x="1207592" y="865515"/>
                  </a:lnTo>
                  <a:lnTo>
                    <a:pt x="1207592" y="862321"/>
                  </a:lnTo>
                  <a:lnTo>
                    <a:pt x="1207592" y="859126"/>
                  </a:lnTo>
                  <a:lnTo>
                    <a:pt x="1205462" y="856996"/>
                  </a:lnTo>
                  <a:lnTo>
                    <a:pt x="1204397" y="853801"/>
                  </a:lnTo>
                  <a:lnTo>
                    <a:pt x="1204397" y="849541"/>
                  </a:lnTo>
                  <a:lnTo>
                    <a:pt x="1203332" y="843684"/>
                  </a:lnTo>
                  <a:lnTo>
                    <a:pt x="1203332" y="840489"/>
                  </a:lnTo>
                  <a:lnTo>
                    <a:pt x="1202267" y="836229"/>
                  </a:lnTo>
                  <a:lnTo>
                    <a:pt x="1201202" y="830372"/>
                  </a:lnTo>
                  <a:lnTo>
                    <a:pt x="1201202" y="827177"/>
                  </a:lnTo>
                  <a:lnTo>
                    <a:pt x="1203332" y="823982"/>
                  </a:lnTo>
                  <a:lnTo>
                    <a:pt x="1205462" y="820787"/>
                  </a:lnTo>
                  <a:lnTo>
                    <a:pt x="1208657" y="818657"/>
                  </a:lnTo>
                  <a:lnTo>
                    <a:pt x="1212917" y="818657"/>
                  </a:lnTo>
                  <a:lnTo>
                    <a:pt x="1215047" y="818125"/>
                  </a:lnTo>
                  <a:lnTo>
                    <a:pt x="1215047" y="818125"/>
                  </a:lnTo>
                  <a:close/>
                  <a:moveTo>
                    <a:pt x="1215047" y="905984"/>
                  </a:moveTo>
                  <a:lnTo>
                    <a:pt x="1215047" y="921958"/>
                  </a:lnTo>
                  <a:cubicBezTo>
                    <a:pt x="1212917" y="916101"/>
                    <a:pt x="1207059" y="911841"/>
                    <a:pt x="1195877" y="911841"/>
                  </a:cubicBezTo>
                  <a:lnTo>
                    <a:pt x="1195877" y="905984"/>
                  </a:lnTo>
                  <a:cubicBezTo>
                    <a:pt x="1201735" y="904919"/>
                    <a:pt x="1205995" y="905984"/>
                    <a:pt x="1209189" y="907049"/>
                  </a:cubicBezTo>
                  <a:cubicBezTo>
                    <a:pt x="1211852" y="907049"/>
                    <a:pt x="1212917" y="907049"/>
                    <a:pt x="1215047" y="905984"/>
                  </a:cubicBezTo>
                  <a:lnTo>
                    <a:pt x="1215047" y="905984"/>
                  </a:lnTo>
                  <a:close/>
                  <a:moveTo>
                    <a:pt x="1215047" y="956569"/>
                  </a:moveTo>
                  <a:lnTo>
                    <a:pt x="1215047" y="963492"/>
                  </a:lnTo>
                  <a:cubicBezTo>
                    <a:pt x="1208124" y="963492"/>
                    <a:pt x="1203865" y="962427"/>
                    <a:pt x="1200670" y="961362"/>
                  </a:cubicBezTo>
                  <a:cubicBezTo>
                    <a:pt x="1199605" y="961362"/>
                    <a:pt x="1197475" y="961362"/>
                    <a:pt x="1196410" y="962427"/>
                  </a:cubicBezTo>
                  <a:lnTo>
                    <a:pt x="1196410" y="937400"/>
                  </a:lnTo>
                  <a:cubicBezTo>
                    <a:pt x="1198540" y="952310"/>
                    <a:pt x="1198540" y="956569"/>
                    <a:pt x="1215047" y="956569"/>
                  </a:cubicBezTo>
                  <a:lnTo>
                    <a:pt x="1215047" y="956569"/>
                  </a:lnTo>
                  <a:close/>
                  <a:moveTo>
                    <a:pt x="1215047" y="1036441"/>
                  </a:moveTo>
                  <a:lnTo>
                    <a:pt x="1215047" y="1063598"/>
                  </a:lnTo>
                  <a:lnTo>
                    <a:pt x="1211852" y="1063598"/>
                  </a:lnTo>
                  <a:lnTo>
                    <a:pt x="1207592" y="1062533"/>
                  </a:lnTo>
                  <a:lnTo>
                    <a:pt x="1203332" y="1060403"/>
                  </a:lnTo>
                  <a:lnTo>
                    <a:pt x="1200137" y="1059338"/>
                  </a:lnTo>
                  <a:lnTo>
                    <a:pt x="1196942" y="1057208"/>
                  </a:lnTo>
                  <a:lnTo>
                    <a:pt x="1196942" y="1030052"/>
                  </a:lnTo>
                  <a:lnTo>
                    <a:pt x="1199072" y="1031117"/>
                  </a:lnTo>
                  <a:lnTo>
                    <a:pt x="1202267" y="1033247"/>
                  </a:lnTo>
                  <a:lnTo>
                    <a:pt x="1205462" y="1035376"/>
                  </a:lnTo>
                  <a:lnTo>
                    <a:pt x="1211319" y="1035376"/>
                  </a:lnTo>
                  <a:lnTo>
                    <a:pt x="1215047" y="1036441"/>
                  </a:lnTo>
                  <a:lnTo>
                    <a:pt x="1215047" y="1036441"/>
                  </a:lnTo>
                  <a:close/>
                  <a:moveTo>
                    <a:pt x="1215047" y="1087560"/>
                  </a:moveTo>
                  <a:lnTo>
                    <a:pt x="1215047" y="1113651"/>
                  </a:lnTo>
                  <a:lnTo>
                    <a:pt x="1210787" y="1114716"/>
                  </a:lnTo>
                  <a:lnTo>
                    <a:pt x="1204930" y="1116846"/>
                  </a:lnTo>
                  <a:lnTo>
                    <a:pt x="1200670" y="1118976"/>
                  </a:lnTo>
                  <a:lnTo>
                    <a:pt x="1196410" y="1123236"/>
                  </a:lnTo>
                  <a:lnTo>
                    <a:pt x="1196410" y="1093949"/>
                  </a:lnTo>
                  <a:lnTo>
                    <a:pt x="1197475" y="1092884"/>
                  </a:lnTo>
                  <a:lnTo>
                    <a:pt x="1208657" y="1088624"/>
                  </a:lnTo>
                  <a:lnTo>
                    <a:pt x="1212917" y="1088624"/>
                  </a:lnTo>
                  <a:lnTo>
                    <a:pt x="1215047" y="1087560"/>
                  </a:lnTo>
                  <a:lnTo>
                    <a:pt x="1215047" y="1087560"/>
                  </a:lnTo>
                  <a:close/>
                  <a:moveTo>
                    <a:pt x="1215047" y="1185536"/>
                  </a:moveTo>
                  <a:lnTo>
                    <a:pt x="1215047" y="1194588"/>
                  </a:lnTo>
                  <a:cubicBezTo>
                    <a:pt x="1212917" y="1192458"/>
                    <a:pt x="1210787" y="1191393"/>
                    <a:pt x="1208124" y="1188731"/>
                  </a:cubicBezTo>
                  <a:cubicBezTo>
                    <a:pt x="1207059" y="1195653"/>
                    <a:pt x="1201202" y="1202043"/>
                    <a:pt x="1196942" y="1207900"/>
                  </a:cubicBezTo>
                  <a:lnTo>
                    <a:pt x="1196942" y="1207900"/>
                  </a:lnTo>
                  <a:cubicBezTo>
                    <a:pt x="1196942" y="1208965"/>
                    <a:pt x="1195877" y="1210030"/>
                    <a:pt x="1195877" y="1210030"/>
                  </a:cubicBezTo>
                  <a:lnTo>
                    <a:pt x="1195877" y="1198848"/>
                  </a:lnTo>
                  <a:cubicBezTo>
                    <a:pt x="1200137" y="1191926"/>
                    <a:pt x="1203865" y="1185536"/>
                    <a:pt x="1195877" y="1175419"/>
                  </a:cubicBezTo>
                  <a:lnTo>
                    <a:pt x="1195877" y="1166367"/>
                  </a:lnTo>
                  <a:cubicBezTo>
                    <a:pt x="1201735" y="1170626"/>
                    <a:pt x="1204930" y="1175419"/>
                    <a:pt x="1205995" y="1178614"/>
                  </a:cubicBezTo>
                  <a:cubicBezTo>
                    <a:pt x="1209722" y="1180743"/>
                    <a:pt x="1211852" y="1182873"/>
                    <a:pt x="1215047" y="1185536"/>
                  </a:cubicBezTo>
                  <a:lnTo>
                    <a:pt x="1215047" y="1185536"/>
                  </a:lnTo>
                  <a:close/>
                  <a:moveTo>
                    <a:pt x="1215047" y="1221212"/>
                  </a:moveTo>
                  <a:lnTo>
                    <a:pt x="1215047" y="1232394"/>
                  </a:lnTo>
                  <a:cubicBezTo>
                    <a:pt x="1212917" y="1234524"/>
                    <a:pt x="1211852" y="1236654"/>
                    <a:pt x="1210787" y="1239316"/>
                  </a:cubicBezTo>
                  <a:cubicBezTo>
                    <a:pt x="1209722" y="1240381"/>
                    <a:pt x="1209722" y="1241446"/>
                    <a:pt x="1208657" y="1243576"/>
                  </a:cubicBezTo>
                  <a:cubicBezTo>
                    <a:pt x="1207592" y="1246771"/>
                    <a:pt x="1209722" y="1250498"/>
                    <a:pt x="1215579" y="1255823"/>
                  </a:cubicBezTo>
                  <a:lnTo>
                    <a:pt x="1215579" y="1264875"/>
                  </a:lnTo>
                  <a:cubicBezTo>
                    <a:pt x="1208657" y="1260615"/>
                    <a:pt x="1204397" y="1255823"/>
                    <a:pt x="1203332" y="1251563"/>
                  </a:cubicBezTo>
                  <a:cubicBezTo>
                    <a:pt x="1201202" y="1249433"/>
                    <a:pt x="1197475" y="1248368"/>
                    <a:pt x="1196410" y="1245706"/>
                  </a:cubicBezTo>
                  <a:lnTo>
                    <a:pt x="1196410" y="1236654"/>
                  </a:lnTo>
                  <a:cubicBezTo>
                    <a:pt x="1197475" y="1238784"/>
                    <a:pt x="1199605" y="1239849"/>
                    <a:pt x="1202267" y="1242511"/>
                  </a:cubicBezTo>
                  <a:cubicBezTo>
                    <a:pt x="1203332" y="1240381"/>
                    <a:pt x="1203332" y="1238251"/>
                    <a:pt x="1204397" y="1236654"/>
                  </a:cubicBezTo>
                  <a:cubicBezTo>
                    <a:pt x="1207592" y="1230264"/>
                    <a:pt x="1210787" y="1226004"/>
                    <a:pt x="1215047" y="1221212"/>
                  </a:cubicBezTo>
                  <a:lnTo>
                    <a:pt x="1215047" y="1221212"/>
                  </a:lnTo>
                  <a:close/>
                  <a:moveTo>
                    <a:pt x="1215047" y="1325046"/>
                  </a:moveTo>
                  <a:lnTo>
                    <a:pt x="1215047" y="1337292"/>
                  </a:lnTo>
                  <a:cubicBezTo>
                    <a:pt x="1212917" y="1338358"/>
                    <a:pt x="1211852" y="1340487"/>
                    <a:pt x="1210787" y="1341552"/>
                  </a:cubicBezTo>
                  <a:cubicBezTo>
                    <a:pt x="1211852" y="1342617"/>
                    <a:pt x="1212917" y="1342617"/>
                    <a:pt x="1215047" y="1342617"/>
                  </a:cubicBezTo>
                  <a:lnTo>
                    <a:pt x="1215047" y="1354864"/>
                  </a:lnTo>
                  <a:cubicBezTo>
                    <a:pt x="1210787" y="1353799"/>
                    <a:pt x="1204930" y="1351670"/>
                    <a:pt x="1200670" y="1350604"/>
                  </a:cubicBezTo>
                  <a:cubicBezTo>
                    <a:pt x="1198540" y="1350604"/>
                    <a:pt x="1197475" y="1351670"/>
                    <a:pt x="1196410" y="1351670"/>
                  </a:cubicBezTo>
                  <a:lnTo>
                    <a:pt x="1196410" y="1341552"/>
                  </a:lnTo>
                  <a:cubicBezTo>
                    <a:pt x="1197475" y="1341552"/>
                    <a:pt x="1198540" y="1341552"/>
                    <a:pt x="1199605" y="1341552"/>
                  </a:cubicBezTo>
                  <a:cubicBezTo>
                    <a:pt x="1204930" y="1334098"/>
                    <a:pt x="1209722" y="1328240"/>
                    <a:pt x="1215047" y="1325046"/>
                  </a:cubicBezTo>
                  <a:lnTo>
                    <a:pt x="1215047" y="1325046"/>
                  </a:lnTo>
                  <a:close/>
                  <a:moveTo>
                    <a:pt x="1215047" y="1384683"/>
                  </a:moveTo>
                  <a:lnTo>
                    <a:pt x="1215047" y="1399060"/>
                  </a:lnTo>
                  <a:cubicBezTo>
                    <a:pt x="1207059" y="1405982"/>
                    <a:pt x="1201735" y="1410242"/>
                    <a:pt x="1195877" y="1413970"/>
                  </a:cubicBezTo>
                  <a:lnTo>
                    <a:pt x="1195877" y="1402788"/>
                  </a:lnTo>
                  <a:cubicBezTo>
                    <a:pt x="1198007" y="1400658"/>
                    <a:pt x="1201735" y="1398528"/>
                    <a:pt x="1204930" y="1394800"/>
                  </a:cubicBezTo>
                  <a:lnTo>
                    <a:pt x="1204930" y="1394800"/>
                  </a:lnTo>
                  <a:lnTo>
                    <a:pt x="1205995" y="1394800"/>
                  </a:lnTo>
                  <a:cubicBezTo>
                    <a:pt x="1202800" y="1393735"/>
                    <a:pt x="1199072" y="1391605"/>
                    <a:pt x="1195877" y="1390540"/>
                  </a:cubicBezTo>
                  <a:lnTo>
                    <a:pt x="1195877" y="1377761"/>
                  </a:lnTo>
                  <a:cubicBezTo>
                    <a:pt x="1201735" y="1380956"/>
                    <a:pt x="1207592" y="1384683"/>
                    <a:pt x="1215047" y="1384683"/>
                  </a:cubicBezTo>
                  <a:lnTo>
                    <a:pt x="1215047" y="1384683"/>
                  </a:lnTo>
                  <a:close/>
                  <a:moveTo>
                    <a:pt x="1215047" y="1686067"/>
                  </a:moveTo>
                  <a:lnTo>
                    <a:pt x="1215047" y="1704171"/>
                  </a:lnTo>
                  <a:cubicBezTo>
                    <a:pt x="1212917" y="1705236"/>
                    <a:pt x="1211852" y="1706301"/>
                    <a:pt x="1209189" y="1707366"/>
                  </a:cubicBezTo>
                  <a:cubicBezTo>
                    <a:pt x="1211319" y="1707366"/>
                    <a:pt x="1212384" y="1708431"/>
                    <a:pt x="1215047" y="1709496"/>
                  </a:cubicBezTo>
                  <a:lnTo>
                    <a:pt x="1215047" y="1732925"/>
                  </a:lnTo>
                  <a:cubicBezTo>
                    <a:pt x="1208124" y="1728665"/>
                    <a:pt x="1202800" y="1723873"/>
                    <a:pt x="1195877" y="1720678"/>
                  </a:cubicBezTo>
                  <a:lnTo>
                    <a:pt x="1195877" y="1698314"/>
                  </a:lnTo>
                  <a:cubicBezTo>
                    <a:pt x="1202800" y="1694054"/>
                    <a:pt x="1208657" y="1689794"/>
                    <a:pt x="1215047" y="1686067"/>
                  </a:cubicBezTo>
                  <a:lnTo>
                    <a:pt x="1215047" y="1686067"/>
                  </a:lnTo>
                  <a:close/>
                  <a:moveTo>
                    <a:pt x="1215047" y="1779783"/>
                  </a:moveTo>
                  <a:lnTo>
                    <a:pt x="1215047" y="1796823"/>
                  </a:lnTo>
                  <a:cubicBezTo>
                    <a:pt x="1210787" y="1797887"/>
                    <a:pt x="1205995" y="1797887"/>
                    <a:pt x="1202800" y="1796823"/>
                  </a:cubicBezTo>
                  <a:cubicBezTo>
                    <a:pt x="1200670" y="1797887"/>
                    <a:pt x="1196942" y="1800017"/>
                    <a:pt x="1195877" y="1800017"/>
                  </a:cubicBezTo>
                  <a:lnTo>
                    <a:pt x="1195877" y="1776588"/>
                  </a:lnTo>
                  <a:cubicBezTo>
                    <a:pt x="1201735" y="1778718"/>
                    <a:pt x="1207592" y="1779783"/>
                    <a:pt x="1215047" y="1779783"/>
                  </a:cubicBezTo>
                  <a:lnTo>
                    <a:pt x="1215047" y="1779783"/>
                  </a:lnTo>
                  <a:close/>
                  <a:moveTo>
                    <a:pt x="1195877" y="1565726"/>
                  </a:moveTo>
                  <a:lnTo>
                    <a:pt x="1195877" y="1557739"/>
                  </a:lnTo>
                  <a:lnTo>
                    <a:pt x="1198007" y="1564661"/>
                  </a:lnTo>
                  <a:lnTo>
                    <a:pt x="1195877" y="1565726"/>
                  </a:lnTo>
                  <a:close/>
                  <a:moveTo>
                    <a:pt x="1195877" y="49224"/>
                  </a:moveTo>
                  <a:lnTo>
                    <a:pt x="1195877" y="82770"/>
                  </a:lnTo>
                  <a:cubicBezTo>
                    <a:pt x="1194812" y="79575"/>
                    <a:pt x="1192683" y="75848"/>
                    <a:pt x="1191618" y="72653"/>
                  </a:cubicBezTo>
                  <a:lnTo>
                    <a:pt x="1191618" y="46029"/>
                  </a:lnTo>
                  <a:cubicBezTo>
                    <a:pt x="1192683" y="47094"/>
                    <a:pt x="1193748" y="48159"/>
                    <a:pt x="1195877" y="49224"/>
                  </a:cubicBezTo>
                  <a:lnTo>
                    <a:pt x="1195877" y="49224"/>
                  </a:lnTo>
                  <a:lnTo>
                    <a:pt x="1195877" y="49224"/>
                  </a:lnTo>
                  <a:close/>
                  <a:moveTo>
                    <a:pt x="1195877" y="138148"/>
                  </a:moveTo>
                  <a:lnTo>
                    <a:pt x="1195877" y="154122"/>
                  </a:lnTo>
                  <a:cubicBezTo>
                    <a:pt x="1193748" y="154122"/>
                    <a:pt x="1192683" y="153057"/>
                    <a:pt x="1191618" y="153057"/>
                  </a:cubicBezTo>
                  <a:lnTo>
                    <a:pt x="1191618" y="137083"/>
                  </a:lnTo>
                  <a:cubicBezTo>
                    <a:pt x="1192683" y="137083"/>
                    <a:pt x="1193748" y="138148"/>
                    <a:pt x="1195877" y="138148"/>
                  </a:cubicBezTo>
                  <a:lnTo>
                    <a:pt x="1195877" y="138148"/>
                  </a:lnTo>
                  <a:close/>
                  <a:moveTo>
                    <a:pt x="1195877" y="455506"/>
                  </a:moveTo>
                  <a:lnTo>
                    <a:pt x="1195877" y="465623"/>
                  </a:lnTo>
                  <a:cubicBezTo>
                    <a:pt x="1193748" y="465623"/>
                    <a:pt x="1192683" y="464558"/>
                    <a:pt x="1191618" y="463493"/>
                  </a:cubicBezTo>
                  <a:lnTo>
                    <a:pt x="1191618" y="453376"/>
                  </a:lnTo>
                  <a:cubicBezTo>
                    <a:pt x="1192683" y="454441"/>
                    <a:pt x="1193748" y="454441"/>
                    <a:pt x="1195877" y="455506"/>
                  </a:cubicBezTo>
                  <a:lnTo>
                    <a:pt x="1195877" y="455506"/>
                  </a:lnTo>
                  <a:close/>
                  <a:moveTo>
                    <a:pt x="1195877" y="518871"/>
                  </a:moveTo>
                  <a:lnTo>
                    <a:pt x="1195877" y="530053"/>
                  </a:lnTo>
                  <a:cubicBezTo>
                    <a:pt x="1193748" y="528988"/>
                    <a:pt x="1192683" y="527923"/>
                    <a:pt x="1191618" y="527923"/>
                  </a:cubicBezTo>
                  <a:lnTo>
                    <a:pt x="1191618" y="515676"/>
                  </a:lnTo>
                  <a:cubicBezTo>
                    <a:pt x="1192683" y="516741"/>
                    <a:pt x="1193748" y="517806"/>
                    <a:pt x="1195877" y="518871"/>
                  </a:cubicBezTo>
                  <a:lnTo>
                    <a:pt x="1195877" y="518871"/>
                  </a:lnTo>
                  <a:close/>
                  <a:moveTo>
                    <a:pt x="1195877" y="621107"/>
                  </a:moveTo>
                  <a:lnTo>
                    <a:pt x="1195877" y="636017"/>
                  </a:lnTo>
                  <a:cubicBezTo>
                    <a:pt x="1193748" y="636017"/>
                    <a:pt x="1192683" y="636017"/>
                    <a:pt x="1191618" y="637082"/>
                  </a:cubicBezTo>
                  <a:lnTo>
                    <a:pt x="1191618" y="626964"/>
                  </a:lnTo>
                  <a:cubicBezTo>
                    <a:pt x="1192683" y="624835"/>
                    <a:pt x="1193748" y="623770"/>
                    <a:pt x="1195877" y="621107"/>
                  </a:cubicBezTo>
                  <a:lnTo>
                    <a:pt x="1195877" y="621107"/>
                  </a:lnTo>
                  <a:close/>
                  <a:moveTo>
                    <a:pt x="1195877" y="660511"/>
                  </a:moveTo>
                  <a:lnTo>
                    <a:pt x="1195877" y="668498"/>
                  </a:lnTo>
                  <a:cubicBezTo>
                    <a:pt x="1193748" y="667433"/>
                    <a:pt x="1192683" y="667433"/>
                    <a:pt x="1191618" y="666368"/>
                  </a:cubicBezTo>
                  <a:lnTo>
                    <a:pt x="1191618" y="666368"/>
                  </a:lnTo>
                  <a:lnTo>
                    <a:pt x="1191618" y="666368"/>
                  </a:lnTo>
                  <a:lnTo>
                    <a:pt x="1191618" y="657316"/>
                  </a:lnTo>
                  <a:cubicBezTo>
                    <a:pt x="1192683" y="658381"/>
                    <a:pt x="1193748" y="659446"/>
                    <a:pt x="1195877" y="660511"/>
                  </a:cubicBezTo>
                  <a:lnTo>
                    <a:pt x="1195877" y="660511"/>
                  </a:lnTo>
                  <a:close/>
                  <a:moveTo>
                    <a:pt x="1195877" y="689797"/>
                  </a:moveTo>
                  <a:lnTo>
                    <a:pt x="1195877" y="700979"/>
                  </a:lnTo>
                  <a:cubicBezTo>
                    <a:pt x="1193748" y="703109"/>
                    <a:pt x="1192683" y="704174"/>
                    <a:pt x="1191618" y="706836"/>
                  </a:cubicBezTo>
                  <a:lnTo>
                    <a:pt x="1191618" y="689797"/>
                  </a:lnTo>
                  <a:cubicBezTo>
                    <a:pt x="1192683" y="689797"/>
                    <a:pt x="1193748" y="689797"/>
                    <a:pt x="1195877" y="689797"/>
                  </a:cubicBezTo>
                  <a:lnTo>
                    <a:pt x="1195877" y="689797"/>
                  </a:lnTo>
                  <a:close/>
                  <a:moveTo>
                    <a:pt x="1195877" y="767539"/>
                  </a:moveTo>
                  <a:lnTo>
                    <a:pt x="1195877" y="795761"/>
                  </a:lnTo>
                  <a:lnTo>
                    <a:pt x="1192683" y="795761"/>
                  </a:lnTo>
                  <a:lnTo>
                    <a:pt x="1191618" y="795761"/>
                  </a:lnTo>
                  <a:lnTo>
                    <a:pt x="1191618" y="768604"/>
                  </a:lnTo>
                  <a:lnTo>
                    <a:pt x="1194812" y="767539"/>
                  </a:lnTo>
                  <a:lnTo>
                    <a:pt x="1195877" y="767539"/>
                  </a:lnTo>
                  <a:lnTo>
                    <a:pt x="1195877" y="767539"/>
                  </a:lnTo>
                  <a:close/>
                  <a:moveTo>
                    <a:pt x="1195877" y="905984"/>
                  </a:moveTo>
                  <a:lnTo>
                    <a:pt x="1195877" y="911841"/>
                  </a:lnTo>
                  <a:cubicBezTo>
                    <a:pt x="1193748" y="911841"/>
                    <a:pt x="1192683" y="912906"/>
                    <a:pt x="1191618" y="912906"/>
                  </a:cubicBezTo>
                  <a:lnTo>
                    <a:pt x="1191618" y="905984"/>
                  </a:lnTo>
                  <a:cubicBezTo>
                    <a:pt x="1192683" y="905984"/>
                    <a:pt x="1193748" y="905984"/>
                    <a:pt x="1195877" y="905984"/>
                  </a:cubicBezTo>
                  <a:lnTo>
                    <a:pt x="1195877" y="905984"/>
                  </a:lnTo>
                  <a:close/>
                  <a:moveTo>
                    <a:pt x="1195877" y="937400"/>
                  </a:moveTo>
                  <a:lnTo>
                    <a:pt x="1195877" y="962427"/>
                  </a:lnTo>
                  <a:cubicBezTo>
                    <a:pt x="1193748" y="962427"/>
                    <a:pt x="1192683" y="962427"/>
                    <a:pt x="1191618" y="962427"/>
                  </a:cubicBezTo>
                  <a:lnTo>
                    <a:pt x="1191618" y="955504"/>
                  </a:lnTo>
                  <a:cubicBezTo>
                    <a:pt x="1192683" y="955504"/>
                    <a:pt x="1192683" y="955504"/>
                    <a:pt x="1193748" y="955504"/>
                  </a:cubicBezTo>
                  <a:cubicBezTo>
                    <a:pt x="1192683" y="954440"/>
                    <a:pt x="1192683" y="953375"/>
                    <a:pt x="1191618" y="951245"/>
                  </a:cubicBezTo>
                  <a:cubicBezTo>
                    <a:pt x="1191618" y="951245"/>
                    <a:pt x="1191618" y="951245"/>
                    <a:pt x="1191618" y="950180"/>
                  </a:cubicBezTo>
                  <a:lnTo>
                    <a:pt x="1191618" y="917698"/>
                  </a:lnTo>
                  <a:cubicBezTo>
                    <a:pt x="1193748" y="923556"/>
                    <a:pt x="1193748" y="928880"/>
                    <a:pt x="1194812" y="934738"/>
                  </a:cubicBezTo>
                  <a:lnTo>
                    <a:pt x="1194812" y="934738"/>
                  </a:lnTo>
                  <a:cubicBezTo>
                    <a:pt x="1194812" y="935270"/>
                    <a:pt x="1194812" y="936335"/>
                    <a:pt x="1195877" y="937400"/>
                  </a:cubicBezTo>
                  <a:lnTo>
                    <a:pt x="1195877" y="937400"/>
                  </a:lnTo>
                  <a:close/>
                  <a:moveTo>
                    <a:pt x="1195877" y="1030052"/>
                  </a:moveTo>
                  <a:lnTo>
                    <a:pt x="1195877" y="1057208"/>
                  </a:lnTo>
                  <a:lnTo>
                    <a:pt x="1193748" y="1056143"/>
                  </a:lnTo>
                  <a:lnTo>
                    <a:pt x="1191618" y="1054013"/>
                  </a:lnTo>
                  <a:lnTo>
                    <a:pt x="1191618" y="1031649"/>
                  </a:lnTo>
                  <a:lnTo>
                    <a:pt x="1193748" y="1030584"/>
                  </a:lnTo>
                  <a:lnTo>
                    <a:pt x="1195877" y="1030584"/>
                  </a:lnTo>
                  <a:lnTo>
                    <a:pt x="1195877" y="1030052"/>
                  </a:lnTo>
                  <a:close/>
                  <a:moveTo>
                    <a:pt x="1195877" y="1093949"/>
                  </a:moveTo>
                  <a:lnTo>
                    <a:pt x="1195877" y="1123236"/>
                  </a:lnTo>
                  <a:lnTo>
                    <a:pt x="1194812" y="1123236"/>
                  </a:lnTo>
                  <a:lnTo>
                    <a:pt x="1191618" y="1126431"/>
                  </a:lnTo>
                  <a:lnTo>
                    <a:pt x="1191618" y="1096079"/>
                  </a:lnTo>
                  <a:lnTo>
                    <a:pt x="1195877" y="1093949"/>
                  </a:lnTo>
                  <a:lnTo>
                    <a:pt x="1195877" y="1093949"/>
                  </a:lnTo>
                  <a:close/>
                  <a:moveTo>
                    <a:pt x="1195877" y="1166367"/>
                  </a:moveTo>
                  <a:lnTo>
                    <a:pt x="1195877" y="1175419"/>
                  </a:lnTo>
                  <a:cubicBezTo>
                    <a:pt x="1194812" y="1174354"/>
                    <a:pt x="1192683" y="1173289"/>
                    <a:pt x="1191618" y="1171159"/>
                  </a:cubicBezTo>
                  <a:lnTo>
                    <a:pt x="1191618" y="1163172"/>
                  </a:lnTo>
                  <a:cubicBezTo>
                    <a:pt x="1192683" y="1163704"/>
                    <a:pt x="1193748" y="1164769"/>
                    <a:pt x="1195877" y="1166367"/>
                  </a:cubicBezTo>
                  <a:lnTo>
                    <a:pt x="1195877" y="1166367"/>
                  </a:lnTo>
                  <a:close/>
                  <a:moveTo>
                    <a:pt x="1195877" y="1198848"/>
                  </a:moveTo>
                  <a:lnTo>
                    <a:pt x="1195877" y="1210030"/>
                  </a:lnTo>
                  <a:cubicBezTo>
                    <a:pt x="1193748" y="1212160"/>
                    <a:pt x="1192683" y="1214290"/>
                    <a:pt x="1191618" y="1216952"/>
                  </a:cubicBezTo>
                  <a:lnTo>
                    <a:pt x="1191618" y="1204705"/>
                  </a:lnTo>
                  <a:cubicBezTo>
                    <a:pt x="1192683" y="1203108"/>
                    <a:pt x="1193748" y="1200978"/>
                    <a:pt x="1195877" y="1198848"/>
                  </a:cubicBezTo>
                  <a:lnTo>
                    <a:pt x="1195877" y="1198848"/>
                  </a:lnTo>
                  <a:close/>
                  <a:moveTo>
                    <a:pt x="1195877" y="1237186"/>
                  </a:moveTo>
                  <a:lnTo>
                    <a:pt x="1195877" y="1246239"/>
                  </a:lnTo>
                  <a:cubicBezTo>
                    <a:pt x="1193748" y="1245174"/>
                    <a:pt x="1192683" y="1244109"/>
                    <a:pt x="1191618" y="1243044"/>
                  </a:cubicBezTo>
                  <a:lnTo>
                    <a:pt x="1191618" y="1233991"/>
                  </a:lnTo>
                  <a:cubicBezTo>
                    <a:pt x="1192683" y="1235056"/>
                    <a:pt x="1193748" y="1236121"/>
                    <a:pt x="1195877" y="1237186"/>
                  </a:cubicBezTo>
                  <a:lnTo>
                    <a:pt x="1195877" y="1237186"/>
                  </a:lnTo>
                  <a:close/>
                  <a:moveTo>
                    <a:pt x="1195877" y="1341552"/>
                  </a:moveTo>
                  <a:lnTo>
                    <a:pt x="1195877" y="1351670"/>
                  </a:lnTo>
                  <a:cubicBezTo>
                    <a:pt x="1193748" y="1351670"/>
                    <a:pt x="1192683" y="1352734"/>
                    <a:pt x="1191618" y="1352734"/>
                  </a:cubicBezTo>
                  <a:lnTo>
                    <a:pt x="1191618" y="1342617"/>
                  </a:lnTo>
                  <a:cubicBezTo>
                    <a:pt x="1192683" y="1343150"/>
                    <a:pt x="1193748" y="1341552"/>
                    <a:pt x="1195877" y="1341552"/>
                  </a:cubicBezTo>
                  <a:lnTo>
                    <a:pt x="1195877" y="1341552"/>
                  </a:lnTo>
                  <a:close/>
                  <a:moveTo>
                    <a:pt x="1195877" y="1377761"/>
                  </a:moveTo>
                  <a:lnTo>
                    <a:pt x="1195877" y="1390008"/>
                  </a:lnTo>
                  <a:cubicBezTo>
                    <a:pt x="1193748" y="1388943"/>
                    <a:pt x="1192683" y="1387878"/>
                    <a:pt x="1191618" y="1387878"/>
                  </a:cubicBezTo>
                  <a:lnTo>
                    <a:pt x="1191618" y="1374566"/>
                  </a:lnTo>
                  <a:cubicBezTo>
                    <a:pt x="1192683" y="1375631"/>
                    <a:pt x="1193748" y="1376696"/>
                    <a:pt x="1195877" y="1377761"/>
                  </a:cubicBezTo>
                  <a:lnTo>
                    <a:pt x="1195877" y="1377761"/>
                  </a:lnTo>
                  <a:close/>
                  <a:moveTo>
                    <a:pt x="1195877" y="1402788"/>
                  </a:moveTo>
                  <a:lnTo>
                    <a:pt x="1195877" y="1413970"/>
                  </a:lnTo>
                  <a:cubicBezTo>
                    <a:pt x="1193748" y="1413970"/>
                    <a:pt x="1192683" y="1415035"/>
                    <a:pt x="1191618" y="1415035"/>
                  </a:cubicBezTo>
                  <a:lnTo>
                    <a:pt x="1191618" y="1404917"/>
                  </a:lnTo>
                  <a:cubicBezTo>
                    <a:pt x="1192683" y="1403852"/>
                    <a:pt x="1193748" y="1403852"/>
                    <a:pt x="1195877" y="1402788"/>
                  </a:cubicBezTo>
                  <a:lnTo>
                    <a:pt x="1195877" y="1402788"/>
                  </a:lnTo>
                  <a:close/>
                  <a:moveTo>
                    <a:pt x="1195877" y="1557739"/>
                  </a:moveTo>
                  <a:lnTo>
                    <a:pt x="1195877" y="1565726"/>
                  </a:lnTo>
                  <a:lnTo>
                    <a:pt x="1191618" y="1566791"/>
                  </a:lnTo>
                  <a:lnTo>
                    <a:pt x="1191618" y="1546557"/>
                  </a:lnTo>
                  <a:lnTo>
                    <a:pt x="1195877" y="1557739"/>
                  </a:lnTo>
                  <a:lnTo>
                    <a:pt x="1195877" y="1557739"/>
                  </a:lnTo>
                  <a:close/>
                  <a:moveTo>
                    <a:pt x="1195877" y="1698846"/>
                  </a:moveTo>
                  <a:lnTo>
                    <a:pt x="1195877" y="1721210"/>
                  </a:lnTo>
                  <a:cubicBezTo>
                    <a:pt x="1193748" y="1720145"/>
                    <a:pt x="1192683" y="1719081"/>
                    <a:pt x="1191618" y="1719081"/>
                  </a:cubicBezTo>
                  <a:lnTo>
                    <a:pt x="1191618" y="1700976"/>
                  </a:lnTo>
                  <a:lnTo>
                    <a:pt x="1192683" y="1700976"/>
                  </a:lnTo>
                  <a:cubicBezTo>
                    <a:pt x="1193748" y="1700976"/>
                    <a:pt x="1194812" y="1699911"/>
                    <a:pt x="1195877" y="1698846"/>
                  </a:cubicBezTo>
                  <a:lnTo>
                    <a:pt x="1195877" y="1698846"/>
                  </a:lnTo>
                  <a:close/>
                  <a:moveTo>
                    <a:pt x="1195877" y="1776588"/>
                  </a:moveTo>
                  <a:lnTo>
                    <a:pt x="1195877" y="1800017"/>
                  </a:lnTo>
                  <a:cubicBezTo>
                    <a:pt x="1194812" y="1801082"/>
                    <a:pt x="1193748" y="1801082"/>
                    <a:pt x="1193748" y="1801082"/>
                  </a:cubicBezTo>
                  <a:cubicBezTo>
                    <a:pt x="1192683" y="1802147"/>
                    <a:pt x="1192683" y="1802147"/>
                    <a:pt x="1191618" y="1802147"/>
                  </a:cubicBezTo>
                  <a:lnTo>
                    <a:pt x="1191618" y="1774991"/>
                  </a:lnTo>
                  <a:cubicBezTo>
                    <a:pt x="1192683" y="1774991"/>
                    <a:pt x="1193748" y="1776588"/>
                    <a:pt x="1195877" y="1776588"/>
                  </a:cubicBezTo>
                  <a:close/>
                  <a:moveTo>
                    <a:pt x="1191618" y="46029"/>
                  </a:moveTo>
                  <a:lnTo>
                    <a:pt x="1191618" y="73185"/>
                  </a:lnTo>
                  <a:cubicBezTo>
                    <a:pt x="1188423" y="66263"/>
                    <a:pt x="1182565" y="60938"/>
                    <a:pt x="1173513" y="55081"/>
                  </a:cubicBezTo>
                  <a:lnTo>
                    <a:pt x="1173513" y="36977"/>
                  </a:lnTo>
                  <a:cubicBezTo>
                    <a:pt x="1181500" y="40172"/>
                    <a:pt x="1187358" y="42834"/>
                    <a:pt x="1191618" y="46029"/>
                  </a:cubicBezTo>
                  <a:lnTo>
                    <a:pt x="1191618" y="46029"/>
                  </a:lnTo>
                  <a:close/>
                  <a:moveTo>
                    <a:pt x="1191618" y="137083"/>
                  </a:moveTo>
                  <a:lnTo>
                    <a:pt x="1191618" y="153057"/>
                  </a:lnTo>
                  <a:cubicBezTo>
                    <a:pt x="1184695" y="151992"/>
                    <a:pt x="1179371" y="150928"/>
                    <a:pt x="1173513" y="148798"/>
                  </a:cubicBezTo>
                  <a:lnTo>
                    <a:pt x="1173513" y="131758"/>
                  </a:lnTo>
                  <a:cubicBezTo>
                    <a:pt x="1179371" y="133888"/>
                    <a:pt x="1184695" y="136018"/>
                    <a:pt x="1191618" y="137083"/>
                  </a:cubicBezTo>
                  <a:lnTo>
                    <a:pt x="1191618" y="137083"/>
                  </a:lnTo>
                  <a:close/>
                  <a:moveTo>
                    <a:pt x="1191618" y="453376"/>
                  </a:moveTo>
                  <a:lnTo>
                    <a:pt x="1191618" y="463493"/>
                  </a:lnTo>
                  <a:cubicBezTo>
                    <a:pt x="1188423" y="462428"/>
                    <a:pt x="1185760" y="461363"/>
                    <a:pt x="1181500" y="460298"/>
                  </a:cubicBezTo>
                  <a:lnTo>
                    <a:pt x="1181500" y="460298"/>
                  </a:lnTo>
                  <a:lnTo>
                    <a:pt x="1180436" y="459233"/>
                  </a:lnTo>
                  <a:cubicBezTo>
                    <a:pt x="1184695" y="474143"/>
                    <a:pt x="1179371" y="490650"/>
                    <a:pt x="1184695" y="507689"/>
                  </a:cubicBezTo>
                  <a:cubicBezTo>
                    <a:pt x="1185760" y="509819"/>
                    <a:pt x="1187890" y="513546"/>
                    <a:pt x="1191618" y="515676"/>
                  </a:cubicBezTo>
                  <a:lnTo>
                    <a:pt x="1191618" y="527923"/>
                  </a:lnTo>
                  <a:cubicBezTo>
                    <a:pt x="1183630" y="523663"/>
                    <a:pt x="1179371" y="517806"/>
                    <a:pt x="1175643" y="511949"/>
                  </a:cubicBezTo>
                  <a:cubicBezTo>
                    <a:pt x="1174578" y="511949"/>
                    <a:pt x="1174578" y="511949"/>
                    <a:pt x="1173513" y="511949"/>
                  </a:cubicBezTo>
                  <a:lnTo>
                    <a:pt x="1173513" y="446986"/>
                  </a:lnTo>
                  <a:cubicBezTo>
                    <a:pt x="1174578" y="446986"/>
                    <a:pt x="1174578" y="448051"/>
                    <a:pt x="1174578" y="448051"/>
                  </a:cubicBezTo>
                  <a:cubicBezTo>
                    <a:pt x="1176708" y="448051"/>
                    <a:pt x="1178838" y="449116"/>
                    <a:pt x="1180436" y="449116"/>
                  </a:cubicBezTo>
                  <a:cubicBezTo>
                    <a:pt x="1184695" y="451246"/>
                    <a:pt x="1188423" y="452311"/>
                    <a:pt x="1191618" y="453376"/>
                  </a:cubicBezTo>
                  <a:lnTo>
                    <a:pt x="1191618" y="453376"/>
                  </a:lnTo>
                  <a:close/>
                  <a:moveTo>
                    <a:pt x="1191618" y="626964"/>
                  </a:moveTo>
                  <a:lnTo>
                    <a:pt x="1191618" y="637082"/>
                  </a:lnTo>
                  <a:cubicBezTo>
                    <a:pt x="1188423" y="638147"/>
                    <a:pt x="1183630" y="642939"/>
                    <a:pt x="1178306" y="650394"/>
                  </a:cubicBezTo>
                  <a:cubicBezTo>
                    <a:pt x="1179371" y="650394"/>
                    <a:pt x="1181500" y="651459"/>
                    <a:pt x="1184163" y="652524"/>
                  </a:cubicBezTo>
                  <a:cubicBezTo>
                    <a:pt x="1186293" y="653588"/>
                    <a:pt x="1190020" y="654653"/>
                    <a:pt x="1192150" y="656783"/>
                  </a:cubicBezTo>
                  <a:lnTo>
                    <a:pt x="1192150" y="665836"/>
                  </a:lnTo>
                  <a:cubicBezTo>
                    <a:pt x="1187890" y="662641"/>
                    <a:pt x="1184163" y="658913"/>
                    <a:pt x="1180968" y="657848"/>
                  </a:cubicBezTo>
                  <a:cubicBezTo>
                    <a:pt x="1179903" y="656783"/>
                    <a:pt x="1178838" y="656783"/>
                    <a:pt x="1177773" y="656783"/>
                  </a:cubicBezTo>
                  <a:cubicBezTo>
                    <a:pt x="1176708" y="655718"/>
                    <a:pt x="1175643" y="655718"/>
                    <a:pt x="1174578" y="655718"/>
                  </a:cubicBezTo>
                  <a:lnTo>
                    <a:pt x="1174578" y="643471"/>
                  </a:lnTo>
                  <a:cubicBezTo>
                    <a:pt x="1180436" y="635484"/>
                    <a:pt x="1185760" y="632289"/>
                    <a:pt x="1190553" y="630159"/>
                  </a:cubicBezTo>
                  <a:cubicBezTo>
                    <a:pt x="1190553" y="629094"/>
                    <a:pt x="1190553" y="628029"/>
                    <a:pt x="1191618" y="626964"/>
                  </a:cubicBezTo>
                  <a:lnTo>
                    <a:pt x="1191618" y="626964"/>
                  </a:lnTo>
                  <a:close/>
                  <a:moveTo>
                    <a:pt x="1191618" y="689797"/>
                  </a:moveTo>
                  <a:lnTo>
                    <a:pt x="1191618" y="706836"/>
                  </a:lnTo>
                  <a:cubicBezTo>
                    <a:pt x="1187358" y="711096"/>
                    <a:pt x="1183630" y="713759"/>
                    <a:pt x="1180436" y="715889"/>
                  </a:cubicBezTo>
                  <a:cubicBezTo>
                    <a:pt x="1178306" y="719083"/>
                    <a:pt x="1176176" y="721746"/>
                    <a:pt x="1173513" y="723876"/>
                  </a:cubicBezTo>
                  <a:lnTo>
                    <a:pt x="1173513" y="710564"/>
                  </a:lnTo>
                  <a:cubicBezTo>
                    <a:pt x="1179371" y="709499"/>
                    <a:pt x="1183630" y="706304"/>
                    <a:pt x="1190553" y="698317"/>
                  </a:cubicBezTo>
                  <a:cubicBezTo>
                    <a:pt x="1184695" y="696187"/>
                    <a:pt x="1179371" y="692460"/>
                    <a:pt x="1173513" y="689265"/>
                  </a:cubicBezTo>
                  <a:lnTo>
                    <a:pt x="1173513" y="680212"/>
                  </a:lnTo>
                  <a:cubicBezTo>
                    <a:pt x="1180436" y="684472"/>
                    <a:pt x="1184695" y="689797"/>
                    <a:pt x="1191618" y="689797"/>
                  </a:cubicBezTo>
                  <a:lnTo>
                    <a:pt x="1191618" y="689797"/>
                  </a:lnTo>
                  <a:close/>
                  <a:moveTo>
                    <a:pt x="1191618" y="768604"/>
                  </a:moveTo>
                  <a:lnTo>
                    <a:pt x="1191618" y="795761"/>
                  </a:lnTo>
                  <a:lnTo>
                    <a:pt x="1185760" y="795761"/>
                  </a:lnTo>
                  <a:lnTo>
                    <a:pt x="1178838" y="795761"/>
                  </a:lnTo>
                  <a:lnTo>
                    <a:pt x="1176708" y="792566"/>
                  </a:lnTo>
                  <a:lnTo>
                    <a:pt x="1173513" y="791501"/>
                  </a:lnTo>
                  <a:lnTo>
                    <a:pt x="1173513" y="766474"/>
                  </a:lnTo>
                  <a:lnTo>
                    <a:pt x="1175643" y="765409"/>
                  </a:lnTo>
                  <a:lnTo>
                    <a:pt x="1177773" y="766474"/>
                  </a:lnTo>
                  <a:lnTo>
                    <a:pt x="1182033" y="767539"/>
                  </a:lnTo>
                  <a:lnTo>
                    <a:pt x="1185228" y="768604"/>
                  </a:lnTo>
                  <a:lnTo>
                    <a:pt x="1189488" y="768604"/>
                  </a:lnTo>
                  <a:lnTo>
                    <a:pt x="1191618" y="768604"/>
                  </a:lnTo>
                  <a:lnTo>
                    <a:pt x="1191618" y="768604"/>
                  </a:lnTo>
                  <a:close/>
                  <a:moveTo>
                    <a:pt x="1191618" y="905984"/>
                  </a:moveTo>
                  <a:lnTo>
                    <a:pt x="1191618" y="912906"/>
                  </a:lnTo>
                  <a:cubicBezTo>
                    <a:pt x="1190553" y="912906"/>
                    <a:pt x="1190553" y="912906"/>
                    <a:pt x="1189488" y="912906"/>
                  </a:cubicBezTo>
                  <a:cubicBezTo>
                    <a:pt x="1190553" y="913971"/>
                    <a:pt x="1190553" y="916101"/>
                    <a:pt x="1191618" y="917166"/>
                  </a:cubicBezTo>
                  <a:lnTo>
                    <a:pt x="1191618" y="949647"/>
                  </a:lnTo>
                  <a:cubicBezTo>
                    <a:pt x="1184695" y="934738"/>
                    <a:pt x="1191618" y="916101"/>
                    <a:pt x="1174578" y="912374"/>
                  </a:cubicBezTo>
                  <a:cubicBezTo>
                    <a:pt x="1174578" y="914504"/>
                    <a:pt x="1174578" y="918231"/>
                    <a:pt x="1173513" y="920361"/>
                  </a:cubicBezTo>
                  <a:lnTo>
                    <a:pt x="1173513" y="905451"/>
                  </a:lnTo>
                  <a:cubicBezTo>
                    <a:pt x="1176708" y="905451"/>
                    <a:pt x="1179371" y="906516"/>
                    <a:pt x="1180436" y="906516"/>
                  </a:cubicBezTo>
                  <a:cubicBezTo>
                    <a:pt x="1184695" y="907049"/>
                    <a:pt x="1188423" y="905984"/>
                    <a:pt x="1191618" y="905984"/>
                  </a:cubicBezTo>
                  <a:lnTo>
                    <a:pt x="1191618" y="905984"/>
                  </a:lnTo>
                  <a:close/>
                  <a:moveTo>
                    <a:pt x="1191618" y="955504"/>
                  </a:moveTo>
                  <a:lnTo>
                    <a:pt x="1191618" y="962427"/>
                  </a:lnTo>
                  <a:cubicBezTo>
                    <a:pt x="1183630" y="963492"/>
                    <a:pt x="1178306" y="963492"/>
                    <a:pt x="1173513" y="962427"/>
                  </a:cubicBezTo>
                  <a:lnTo>
                    <a:pt x="1173513" y="954440"/>
                  </a:lnTo>
                  <a:cubicBezTo>
                    <a:pt x="1177241" y="956569"/>
                    <a:pt x="1182565" y="956569"/>
                    <a:pt x="1191618" y="955504"/>
                  </a:cubicBezTo>
                  <a:lnTo>
                    <a:pt x="1191618" y="955504"/>
                  </a:lnTo>
                  <a:close/>
                  <a:moveTo>
                    <a:pt x="1191618" y="1031117"/>
                  </a:moveTo>
                  <a:lnTo>
                    <a:pt x="1191618" y="1053481"/>
                  </a:lnTo>
                  <a:lnTo>
                    <a:pt x="1190553" y="1052416"/>
                  </a:lnTo>
                  <a:lnTo>
                    <a:pt x="1188423" y="1048156"/>
                  </a:lnTo>
                  <a:lnTo>
                    <a:pt x="1186293" y="1044961"/>
                  </a:lnTo>
                  <a:lnTo>
                    <a:pt x="1186293" y="1038039"/>
                  </a:lnTo>
                  <a:lnTo>
                    <a:pt x="1187358" y="1034844"/>
                  </a:lnTo>
                  <a:lnTo>
                    <a:pt x="1190553" y="1032714"/>
                  </a:lnTo>
                  <a:lnTo>
                    <a:pt x="1191618" y="1031117"/>
                  </a:lnTo>
                  <a:lnTo>
                    <a:pt x="1191618" y="1031117"/>
                  </a:lnTo>
                  <a:close/>
                  <a:moveTo>
                    <a:pt x="1191618" y="1096612"/>
                  </a:moveTo>
                  <a:lnTo>
                    <a:pt x="1191618" y="1126963"/>
                  </a:lnTo>
                  <a:lnTo>
                    <a:pt x="1191618" y="1126963"/>
                  </a:lnTo>
                  <a:lnTo>
                    <a:pt x="1188423" y="1128028"/>
                  </a:lnTo>
                  <a:lnTo>
                    <a:pt x="1185228" y="1125898"/>
                  </a:lnTo>
                  <a:lnTo>
                    <a:pt x="1183098" y="1123768"/>
                  </a:lnTo>
                  <a:lnTo>
                    <a:pt x="1183098" y="1117911"/>
                  </a:lnTo>
                  <a:lnTo>
                    <a:pt x="1183098" y="1113651"/>
                  </a:lnTo>
                  <a:lnTo>
                    <a:pt x="1183098" y="1110456"/>
                  </a:lnTo>
                  <a:lnTo>
                    <a:pt x="1185228" y="1106196"/>
                  </a:lnTo>
                  <a:lnTo>
                    <a:pt x="1187358" y="1101936"/>
                  </a:lnTo>
                  <a:lnTo>
                    <a:pt x="1191618" y="1096612"/>
                  </a:lnTo>
                  <a:lnTo>
                    <a:pt x="1191618" y="1096612"/>
                  </a:lnTo>
                  <a:lnTo>
                    <a:pt x="1191618" y="1096612"/>
                  </a:lnTo>
                  <a:close/>
                  <a:moveTo>
                    <a:pt x="1191618" y="1162639"/>
                  </a:moveTo>
                  <a:lnTo>
                    <a:pt x="1191618" y="1170626"/>
                  </a:lnTo>
                  <a:cubicBezTo>
                    <a:pt x="1190553" y="1170626"/>
                    <a:pt x="1189488" y="1169561"/>
                    <a:pt x="1188423" y="1168496"/>
                  </a:cubicBezTo>
                  <a:cubicBezTo>
                    <a:pt x="1187358" y="1175419"/>
                    <a:pt x="1181500" y="1181808"/>
                    <a:pt x="1177241" y="1187666"/>
                  </a:cubicBezTo>
                  <a:lnTo>
                    <a:pt x="1177241" y="1187666"/>
                  </a:lnTo>
                  <a:cubicBezTo>
                    <a:pt x="1176176" y="1188731"/>
                    <a:pt x="1175111" y="1190861"/>
                    <a:pt x="1174046" y="1191926"/>
                  </a:cubicBezTo>
                  <a:lnTo>
                    <a:pt x="1174046" y="1180743"/>
                  </a:lnTo>
                  <a:cubicBezTo>
                    <a:pt x="1180968" y="1171691"/>
                    <a:pt x="1185228" y="1164769"/>
                    <a:pt x="1174046" y="1153587"/>
                  </a:cubicBezTo>
                  <a:lnTo>
                    <a:pt x="1174046" y="1144535"/>
                  </a:lnTo>
                  <a:cubicBezTo>
                    <a:pt x="1180968" y="1148795"/>
                    <a:pt x="1184163" y="1154652"/>
                    <a:pt x="1186293" y="1157847"/>
                  </a:cubicBezTo>
                  <a:cubicBezTo>
                    <a:pt x="1188423" y="1160509"/>
                    <a:pt x="1189488" y="1161574"/>
                    <a:pt x="1191618" y="1162639"/>
                  </a:cubicBezTo>
                  <a:lnTo>
                    <a:pt x="1191618" y="1162639"/>
                  </a:lnTo>
                  <a:close/>
                  <a:moveTo>
                    <a:pt x="1191618" y="1204173"/>
                  </a:moveTo>
                  <a:lnTo>
                    <a:pt x="1191618" y="1216420"/>
                  </a:lnTo>
                  <a:cubicBezTo>
                    <a:pt x="1190553" y="1216420"/>
                    <a:pt x="1190553" y="1217485"/>
                    <a:pt x="1189488" y="1218550"/>
                  </a:cubicBezTo>
                  <a:cubicBezTo>
                    <a:pt x="1189488" y="1219615"/>
                    <a:pt x="1188423" y="1220679"/>
                    <a:pt x="1188423" y="1221744"/>
                  </a:cubicBezTo>
                  <a:cubicBezTo>
                    <a:pt x="1187358" y="1224939"/>
                    <a:pt x="1188423" y="1228667"/>
                    <a:pt x="1191618" y="1232927"/>
                  </a:cubicBezTo>
                  <a:lnTo>
                    <a:pt x="1191618" y="1241979"/>
                  </a:lnTo>
                  <a:cubicBezTo>
                    <a:pt x="1187358" y="1237719"/>
                    <a:pt x="1183630" y="1233991"/>
                    <a:pt x="1182565" y="1230797"/>
                  </a:cubicBezTo>
                  <a:cubicBezTo>
                    <a:pt x="1179371" y="1228667"/>
                    <a:pt x="1175643" y="1226537"/>
                    <a:pt x="1173513" y="1223874"/>
                  </a:cubicBezTo>
                  <a:lnTo>
                    <a:pt x="1173513" y="1214822"/>
                  </a:lnTo>
                  <a:cubicBezTo>
                    <a:pt x="1175643" y="1216952"/>
                    <a:pt x="1177773" y="1219082"/>
                    <a:pt x="1181500" y="1221744"/>
                  </a:cubicBezTo>
                  <a:cubicBezTo>
                    <a:pt x="1181500" y="1219615"/>
                    <a:pt x="1182565" y="1217485"/>
                    <a:pt x="1183630" y="1215887"/>
                  </a:cubicBezTo>
                  <a:cubicBezTo>
                    <a:pt x="1185760" y="1212160"/>
                    <a:pt x="1188423" y="1207900"/>
                    <a:pt x="1191618" y="1204173"/>
                  </a:cubicBezTo>
                  <a:lnTo>
                    <a:pt x="1191618" y="1204173"/>
                  </a:lnTo>
                  <a:close/>
                  <a:moveTo>
                    <a:pt x="1191618" y="1343150"/>
                  </a:moveTo>
                  <a:lnTo>
                    <a:pt x="1191618" y="1353267"/>
                  </a:lnTo>
                  <a:cubicBezTo>
                    <a:pt x="1187358" y="1355397"/>
                    <a:pt x="1180436" y="1359124"/>
                    <a:pt x="1173513" y="1365514"/>
                  </a:cubicBezTo>
                  <a:lnTo>
                    <a:pt x="1173513" y="1353267"/>
                  </a:lnTo>
                  <a:cubicBezTo>
                    <a:pt x="1180436" y="1347410"/>
                    <a:pt x="1185760" y="1344215"/>
                    <a:pt x="1191618" y="1343150"/>
                  </a:cubicBezTo>
                  <a:lnTo>
                    <a:pt x="1191618" y="1343150"/>
                  </a:lnTo>
                  <a:close/>
                  <a:moveTo>
                    <a:pt x="1191618" y="1374566"/>
                  </a:moveTo>
                  <a:lnTo>
                    <a:pt x="1191618" y="1387878"/>
                  </a:lnTo>
                  <a:cubicBezTo>
                    <a:pt x="1185760" y="1384683"/>
                    <a:pt x="1180436" y="1380956"/>
                    <a:pt x="1173513" y="1377761"/>
                  </a:cubicBezTo>
                  <a:lnTo>
                    <a:pt x="1173513" y="1365514"/>
                  </a:lnTo>
                  <a:cubicBezTo>
                    <a:pt x="1180436" y="1367644"/>
                    <a:pt x="1185760" y="1370839"/>
                    <a:pt x="1191618" y="1374566"/>
                  </a:cubicBezTo>
                  <a:lnTo>
                    <a:pt x="1191618" y="1374566"/>
                  </a:lnTo>
                  <a:close/>
                  <a:moveTo>
                    <a:pt x="1191618" y="1404917"/>
                  </a:moveTo>
                  <a:lnTo>
                    <a:pt x="1191618" y="1415035"/>
                  </a:lnTo>
                  <a:cubicBezTo>
                    <a:pt x="1187358" y="1417164"/>
                    <a:pt x="1182565" y="1418229"/>
                    <a:pt x="1178306" y="1419294"/>
                  </a:cubicBezTo>
                  <a:cubicBezTo>
                    <a:pt x="1177241" y="1420359"/>
                    <a:pt x="1175111" y="1421424"/>
                    <a:pt x="1174046" y="1422489"/>
                  </a:cubicBezTo>
                  <a:lnTo>
                    <a:pt x="1174046" y="1407580"/>
                  </a:lnTo>
                  <a:cubicBezTo>
                    <a:pt x="1179371" y="1409177"/>
                    <a:pt x="1184695" y="1408112"/>
                    <a:pt x="1191618" y="1404917"/>
                  </a:cubicBezTo>
                  <a:lnTo>
                    <a:pt x="1191618" y="1404917"/>
                  </a:lnTo>
                  <a:close/>
                  <a:moveTo>
                    <a:pt x="1191618" y="1546557"/>
                  </a:moveTo>
                  <a:lnTo>
                    <a:pt x="1191618" y="1566791"/>
                  </a:lnTo>
                  <a:lnTo>
                    <a:pt x="1173513" y="1573713"/>
                  </a:lnTo>
                  <a:lnTo>
                    <a:pt x="1173513" y="1547622"/>
                  </a:lnTo>
                  <a:lnTo>
                    <a:pt x="1189488" y="1541765"/>
                  </a:lnTo>
                  <a:lnTo>
                    <a:pt x="1191618" y="1546557"/>
                  </a:lnTo>
                  <a:lnTo>
                    <a:pt x="1191618" y="1546557"/>
                  </a:lnTo>
                  <a:close/>
                  <a:moveTo>
                    <a:pt x="1191618" y="1700976"/>
                  </a:moveTo>
                  <a:lnTo>
                    <a:pt x="1191618" y="1719081"/>
                  </a:lnTo>
                  <a:cubicBezTo>
                    <a:pt x="1191618" y="1718016"/>
                    <a:pt x="1190553" y="1718016"/>
                    <a:pt x="1190553" y="1718016"/>
                  </a:cubicBezTo>
                  <a:cubicBezTo>
                    <a:pt x="1184695" y="1716951"/>
                    <a:pt x="1180436" y="1716951"/>
                    <a:pt x="1173513" y="1716951"/>
                  </a:cubicBezTo>
                  <a:lnTo>
                    <a:pt x="1173513" y="1700976"/>
                  </a:lnTo>
                  <a:cubicBezTo>
                    <a:pt x="1180436" y="1699911"/>
                    <a:pt x="1185760" y="1699911"/>
                    <a:pt x="1191618" y="1700976"/>
                  </a:cubicBezTo>
                  <a:lnTo>
                    <a:pt x="1191618" y="1700976"/>
                  </a:lnTo>
                  <a:close/>
                  <a:moveTo>
                    <a:pt x="1191618" y="1774991"/>
                  </a:moveTo>
                  <a:lnTo>
                    <a:pt x="1191618" y="1802147"/>
                  </a:lnTo>
                  <a:cubicBezTo>
                    <a:pt x="1184695" y="1805342"/>
                    <a:pt x="1179371" y="1808005"/>
                    <a:pt x="1173513" y="1810135"/>
                  </a:cubicBezTo>
                  <a:lnTo>
                    <a:pt x="1173513" y="1793095"/>
                  </a:lnTo>
                  <a:cubicBezTo>
                    <a:pt x="1175643" y="1793095"/>
                    <a:pt x="1177773" y="1792030"/>
                    <a:pt x="1179371" y="1790965"/>
                  </a:cubicBezTo>
                  <a:lnTo>
                    <a:pt x="1179371" y="1790965"/>
                  </a:lnTo>
                  <a:lnTo>
                    <a:pt x="1181500" y="1789900"/>
                  </a:lnTo>
                  <a:cubicBezTo>
                    <a:pt x="1179371" y="1788835"/>
                    <a:pt x="1175643" y="1786705"/>
                    <a:pt x="1173513" y="1785641"/>
                  </a:cubicBezTo>
                  <a:lnTo>
                    <a:pt x="1173513" y="1762211"/>
                  </a:lnTo>
                  <a:cubicBezTo>
                    <a:pt x="1179371" y="1766471"/>
                    <a:pt x="1184695" y="1771796"/>
                    <a:pt x="1191618" y="1774991"/>
                  </a:cubicBezTo>
                  <a:lnTo>
                    <a:pt x="1191618" y="1774991"/>
                  </a:lnTo>
                  <a:close/>
                  <a:moveTo>
                    <a:pt x="1173513" y="951245"/>
                  </a:moveTo>
                  <a:cubicBezTo>
                    <a:pt x="1175643" y="946985"/>
                    <a:pt x="1175643" y="938998"/>
                    <a:pt x="1174578" y="929945"/>
                  </a:cubicBezTo>
                  <a:cubicBezTo>
                    <a:pt x="1174578" y="929945"/>
                    <a:pt x="1174578" y="928880"/>
                    <a:pt x="1173513" y="926751"/>
                  </a:cubicBezTo>
                  <a:lnTo>
                    <a:pt x="1173513" y="951245"/>
                  </a:lnTo>
                  <a:lnTo>
                    <a:pt x="1173513" y="951245"/>
                  </a:lnTo>
                  <a:close/>
                  <a:moveTo>
                    <a:pt x="1173513" y="335166"/>
                  </a:moveTo>
                  <a:lnTo>
                    <a:pt x="1173513" y="302684"/>
                  </a:lnTo>
                  <a:cubicBezTo>
                    <a:pt x="1180436" y="304814"/>
                    <a:pt x="1189488" y="310671"/>
                    <a:pt x="1191618" y="320789"/>
                  </a:cubicBezTo>
                  <a:cubicBezTo>
                    <a:pt x="1191618" y="320789"/>
                    <a:pt x="1187358" y="329841"/>
                    <a:pt x="1173513" y="335166"/>
                  </a:cubicBezTo>
                  <a:close/>
                  <a:moveTo>
                    <a:pt x="1173513" y="36977"/>
                  </a:moveTo>
                  <a:lnTo>
                    <a:pt x="1173513" y="55081"/>
                  </a:lnTo>
                  <a:cubicBezTo>
                    <a:pt x="1171383" y="54016"/>
                    <a:pt x="1169253" y="52951"/>
                    <a:pt x="1165526" y="51886"/>
                  </a:cubicBezTo>
                  <a:lnTo>
                    <a:pt x="1165526" y="34847"/>
                  </a:lnTo>
                  <a:cubicBezTo>
                    <a:pt x="1169253" y="35912"/>
                    <a:pt x="1171383" y="36977"/>
                    <a:pt x="1173513" y="36977"/>
                  </a:cubicBezTo>
                  <a:lnTo>
                    <a:pt x="1173513" y="36977"/>
                  </a:lnTo>
                  <a:close/>
                  <a:moveTo>
                    <a:pt x="1173513" y="131758"/>
                  </a:moveTo>
                  <a:lnTo>
                    <a:pt x="1173513" y="148798"/>
                  </a:lnTo>
                  <a:cubicBezTo>
                    <a:pt x="1171383" y="147733"/>
                    <a:pt x="1167656" y="146668"/>
                    <a:pt x="1165526" y="145603"/>
                  </a:cubicBezTo>
                  <a:lnTo>
                    <a:pt x="1165526" y="126433"/>
                  </a:lnTo>
                  <a:cubicBezTo>
                    <a:pt x="1168188" y="128031"/>
                    <a:pt x="1171383" y="130161"/>
                    <a:pt x="1173513" y="131758"/>
                  </a:cubicBezTo>
                  <a:lnTo>
                    <a:pt x="1173513" y="131758"/>
                  </a:lnTo>
                  <a:close/>
                  <a:moveTo>
                    <a:pt x="1173513" y="302684"/>
                  </a:moveTo>
                  <a:lnTo>
                    <a:pt x="1173513" y="335166"/>
                  </a:lnTo>
                  <a:cubicBezTo>
                    <a:pt x="1172448" y="335166"/>
                    <a:pt x="1171383" y="336231"/>
                    <a:pt x="1169253" y="336231"/>
                  </a:cubicBezTo>
                  <a:cubicBezTo>
                    <a:pt x="1169253" y="336231"/>
                    <a:pt x="1168188" y="336231"/>
                    <a:pt x="1166059" y="335166"/>
                  </a:cubicBezTo>
                  <a:lnTo>
                    <a:pt x="1166059" y="298957"/>
                  </a:lnTo>
                  <a:cubicBezTo>
                    <a:pt x="1168188" y="300554"/>
                    <a:pt x="1171383" y="300554"/>
                    <a:pt x="1173513" y="302684"/>
                  </a:cubicBezTo>
                  <a:lnTo>
                    <a:pt x="1173513" y="302684"/>
                  </a:lnTo>
                  <a:close/>
                  <a:moveTo>
                    <a:pt x="1173513" y="446986"/>
                  </a:moveTo>
                  <a:lnTo>
                    <a:pt x="1173513" y="512481"/>
                  </a:lnTo>
                  <a:cubicBezTo>
                    <a:pt x="1171383" y="511416"/>
                    <a:pt x="1167656" y="511416"/>
                    <a:pt x="1165526" y="510351"/>
                  </a:cubicBezTo>
                  <a:lnTo>
                    <a:pt x="1165526" y="500234"/>
                  </a:lnTo>
                  <a:cubicBezTo>
                    <a:pt x="1167656" y="501299"/>
                    <a:pt x="1169786" y="502364"/>
                    <a:pt x="1172448" y="502364"/>
                  </a:cubicBezTo>
                  <a:cubicBezTo>
                    <a:pt x="1168188" y="487987"/>
                    <a:pt x="1176708" y="468818"/>
                    <a:pt x="1165526" y="453909"/>
                  </a:cubicBezTo>
                  <a:lnTo>
                    <a:pt x="1165526" y="440597"/>
                  </a:lnTo>
                  <a:cubicBezTo>
                    <a:pt x="1169253" y="442194"/>
                    <a:pt x="1171383" y="444324"/>
                    <a:pt x="1173513" y="446986"/>
                  </a:cubicBezTo>
                  <a:lnTo>
                    <a:pt x="1173513" y="446986"/>
                  </a:lnTo>
                  <a:close/>
                  <a:moveTo>
                    <a:pt x="1173513" y="644004"/>
                  </a:moveTo>
                  <a:lnTo>
                    <a:pt x="1173513" y="656251"/>
                  </a:lnTo>
                  <a:cubicBezTo>
                    <a:pt x="1171383" y="656251"/>
                    <a:pt x="1169253" y="657316"/>
                    <a:pt x="1165526" y="660511"/>
                  </a:cubicBezTo>
                  <a:lnTo>
                    <a:pt x="1165526" y="652524"/>
                  </a:lnTo>
                  <a:cubicBezTo>
                    <a:pt x="1166591" y="651459"/>
                    <a:pt x="1167656" y="651459"/>
                    <a:pt x="1168721" y="650394"/>
                  </a:cubicBezTo>
                  <a:cubicBezTo>
                    <a:pt x="1170318" y="648264"/>
                    <a:pt x="1172448" y="646134"/>
                    <a:pt x="1173513" y="644004"/>
                  </a:cubicBezTo>
                  <a:lnTo>
                    <a:pt x="1173513" y="644004"/>
                  </a:lnTo>
                  <a:close/>
                  <a:moveTo>
                    <a:pt x="1173513" y="679680"/>
                  </a:moveTo>
                  <a:lnTo>
                    <a:pt x="1173513" y="688732"/>
                  </a:lnTo>
                  <a:cubicBezTo>
                    <a:pt x="1173513" y="687667"/>
                    <a:pt x="1172448" y="686602"/>
                    <a:pt x="1171383" y="686602"/>
                  </a:cubicBezTo>
                  <a:lnTo>
                    <a:pt x="1171383" y="686602"/>
                  </a:lnTo>
                  <a:cubicBezTo>
                    <a:pt x="1169253" y="685537"/>
                    <a:pt x="1168188" y="683407"/>
                    <a:pt x="1165526" y="682342"/>
                  </a:cubicBezTo>
                  <a:lnTo>
                    <a:pt x="1165526" y="674355"/>
                  </a:lnTo>
                  <a:cubicBezTo>
                    <a:pt x="1169253" y="675420"/>
                    <a:pt x="1171383" y="677550"/>
                    <a:pt x="1173513" y="679680"/>
                  </a:cubicBezTo>
                  <a:lnTo>
                    <a:pt x="1173513" y="679680"/>
                  </a:lnTo>
                  <a:close/>
                  <a:moveTo>
                    <a:pt x="1173513" y="710031"/>
                  </a:moveTo>
                  <a:lnTo>
                    <a:pt x="1173513" y="723343"/>
                  </a:lnTo>
                  <a:cubicBezTo>
                    <a:pt x="1171383" y="726538"/>
                    <a:pt x="1167656" y="729201"/>
                    <a:pt x="1165526" y="731331"/>
                  </a:cubicBezTo>
                  <a:lnTo>
                    <a:pt x="1165526" y="722811"/>
                  </a:lnTo>
                  <a:cubicBezTo>
                    <a:pt x="1166591" y="721746"/>
                    <a:pt x="1168721" y="719616"/>
                    <a:pt x="1169786" y="718551"/>
                  </a:cubicBezTo>
                  <a:cubicBezTo>
                    <a:pt x="1168721" y="717486"/>
                    <a:pt x="1167656" y="717486"/>
                    <a:pt x="1165526" y="716421"/>
                  </a:cubicBezTo>
                  <a:lnTo>
                    <a:pt x="1165526" y="709499"/>
                  </a:lnTo>
                  <a:cubicBezTo>
                    <a:pt x="1168188" y="710031"/>
                    <a:pt x="1171383" y="710031"/>
                    <a:pt x="1173513" y="710031"/>
                  </a:cubicBezTo>
                  <a:lnTo>
                    <a:pt x="1173513" y="710031"/>
                  </a:lnTo>
                  <a:close/>
                  <a:moveTo>
                    <a:pt x="1173513" y="766474"/>
                  </a:moveTo>
                  <a:lnTo>
                    <a:pt x="1173513" y="791501"/>
                  </a:lnTo>
                  <a:lnTo>
                    <a:pt x="1173513" y="791501"/>
                  </a:lnTo>
                  <a:lnTo>
                    <a:pt x="1170318" y="789371"/>
                  </a:lnTo>
                  <a:lnTo>
                    <a:pt x="1166059" y="785111"/>
                  </a:lnTo>
                  <a:lnTo>
                    <a:pt x="1166059" y="785111"/>
                  </a:lnTo>
                  <a:lnTo>
                    <a:pt x="1166059" y="768072"/>
                  </a:lnTo>
                  <a:lnTo>
                    <a:pt x="1173513" y="766474"/>
                  </a:lnTo>
                  <a:lnTo>
                    <a:pt x="1173513" y="766474"/>
                  </a:lnTo>
                  <a:lnTo>
                    <a:pt x="1173513" y="766474"/>
                  </a:lnTo>
                  <a:close/>
                  <a:moveTo>
                    <a:pt x="1173513" y="905984"/>
                  </a:moveTo>
                  <a:lnTo>
                    <a:pt x="1173513" y="920893"/>
                  </a:lnTo>
                  <a:cubicBezTo>
                    <a:pt x="1173513" y="921958"/>
                    <a:pt x="1173513" y="921958"/>
                    <a:pt x="1173513" y="923023"/>
                  </a:cubicBezTo>
                  <a:cubicBezTo>
                    <a:pt x="1173513" y="924088"/>
                    <a:pt x="1173513" y="925153"/>
                    <a:pt x="1173513" y="926218"/>
                  </a:cubicBezTo>
                  <a:lnTo>
                    <a:pt x="1173513" y="951245"/>
                  </a:lnTo>
                  <a:cubicBezTo>
                    <a:pt x="1173513" y="952310"/>
                    <a:pt x="1173513" y="953375"/>
                    <a:pt x="1172448" y="954440"/>
                  </a:cubicBezTo>
                  <a:cubicBezTo>
                    <a:pt x="1173513" y="954440"/>
                    <a:pt x="1173513" y="954440"/>
                    <a:pt x="1173513" y="954440"/>
                  </a:cubicBezTo>
                  <a:lnTo>
                    <a:pt x="1173513" y="962427"/>
                  </a:lnTo>
                  <a:cubicBezTo>
                    <a:pt x="1173513" y="961362"/>
                    <a:pt x="1173513" y="961362"/>
                    <a:pt x="1173513" y="961362"/>
                  </a:cubicBezTo>
                  <a:cubicBezTo>
                    <a:pt x="1173513" y="973609"/>
                    <a:pt x="1171383" y="980531"/>
                    <a:pt x="1167656" y="986388"/>
                  </a:cubicBezTo>
                  <a:cubicBezTo>
                    <a:pt x="1167656" y="988518"/>
                    <a:pt x="1167656" y="992246"/>
                    <a:pt x="1167656" y="993311"/>
                  </a:cubicBezTo>
                  <a:cubicBezTo>
                    <a:pt x="1167656" y="996505"/>
                    <a:pt x="1166591" y="1000233"/>
                    <a:pt x="1165526" y="1003428"/>
                  </a:cubicBezTo>
                  <a:lnTo>
                    <a:pt x="1165526" y="975206"/>
                  </a:lnTo>
                  <a:cubicBezTo>
                    <a:pt x="1166591" y="972011"/>
                    <a:pt x="1166591" y="968284"/>
                    <a:pt x="1166591" y="965089"/>
                  </a:cubicBezTo>
                  <a:cubicBezTo>
                    <a:pt x="1166591" y="964024"/>
                    <a:pt x="1166591" y="962959"/>
                    <a:pt x="1166591" y="962959"/>
                  </a:cubicBezTo>
                  <a:cubicBezTo>
                    <a:pt x="1166591" y="962959"/>
                    <a:pt x="1166591" y="962959"/>
                    <a:pt x="1165526" y="962959"/>
                  </a:cubicBezTo>
                  <a:lnTo>
                    <a:pt x="1165526" y="953907"/>
                  </a:lnTo>
                  <a:cubicBezTo>
                    <a:pt x="1168721" y="949647"/>
                    <a:pt x="1169786" y="943790"/>
                    <a:pt x="1168721" y="933673"/>
                  </a:cubicBezTo>
                  <a:cubicBezTo>
                    <a:pt x="1168721" y="933673"/>
                    <a:pt x="1168721" y="932608"/>
                    <a:pt x="1167656" y="931543"/>
                  </a:cubicBezTo>
                  <a:cubicBezTo>
                    <a:pt x="1167656" y="932608"/>
                    <a:pt x="1166591" y="933673"/>
                    <a:pt x="1165526" y="933673"/>
                  </a:cubicBezTo>
                  <a:lnTo>
                    <a:pt x="1165526" y="924621"/>
                  </a:lnTo>
                  <a:cubicBezTo>
                    <a:pt x="1167656" y="920361"/>
                    <a:pt x="1168721" y="913439"/>
                    <a:pt x="1166591" y="903321"/>
                  </a:cubicBezTo>
                  <a:cubicBezTo>
                    <a:pt x="1166591" y="903321"/>
                    <a:pt x="1166591" y="902257"/>
                    <a:pt x="1165526" y="901192"/>
                  </a:cubicBezTo>
                  <a:lnTo>
                    <a:pt x="1165526" y="901192"/>
                  </a:lnTo>
                  <a:lnTo>
                    <a:pt x="1165526" y="869775"/>
                  </a:lnTo>
                  <a:cubicBezTo>
                    <a:pt x="1169786" y="879892"/>
                    <a:pt x="1171383" y="887880"/>
                    <a:pt x="1169786" y="892139"/>
                  </a:cubicBezTo>
                  <a:cubicBezTo>
                    <a:pt x="1169786" y="895334"/>
                    <a:pt x="1170851" y="897997"/>
                    <a:pt x="1170851" y="899062"/>
                  </a:cubicBezTo>
                  <a:cubicBezTo>
                    <a:pt x="1172448" y="901724"/>
                    <a:pt x="1173513" y="903854"/>
                    <a:pt x="1173513" y="905984"/>
                  </a:cubicBezTo>
                  <a:lnTo>
                    <a:pt x="1173513" y="905984"/>
                  </a:lnTo>
                  <a:lnTo>
                    <a:pt x="1173513" y="905984"/>
                  </a:lnTo>
                  <a:close/>
                  <a:moveTo>
                    <a:pt x="1173513" y="1144535"/>
                  </a:moveTo>
                  <a:lnTo>
                    <a:pt x="1173513" y="1153587"/>
                  </a:lnTo>
                  <a:cubicBezTo>
                    <a:pt x="1172448" y="1151457"/>
                    <a:pt x="1170318" y="1149327"/>
                    <a:pt x="1167656" y="1147730"/>
                  </a:cubicBezTo>
                  <a:cubicBezTo>
                    <a:pt x="1166591" y="1148795"/>
                    <a:pt x="1166591" y="1150925"/>
                    <a:pt x="1165526" y="1151990"/>
                  </a:cubicBezTo>
                  <a:lnTo>
                    <a:pt x="1165526" y="1138145"/>
                  </a:lnTo>
                  <a:cubicBezTo>
                    <a:pt x="1169253" y="1140275"/>
                    <a:pt x="1171383" y="1142405"/>
                    <a:pt x="1173513" y="1144535"/>
                  </a:cubicBezTo>
                  <a:lnTo>
                    <a:pt x="1173513" y="1144535"/>
                  </a:lnTo>
                  <a:close/>
                  <a:moveTo>
                    <a:pt x="1173513" y="1180743"/>
                  </a:moveTo>
                  <a:lnTo>
                    <a:pt x="1173513" y="1191926"/>
                  </a:lnTo>
                  <a:cubicBezTo>
                    <a:pt x="1172448" y="1194055"/>
                    <a:pt x="1170318" y="1196185"/>
                    <a:pt x="1169253" y="1198848"/>
                  </a:cubicBezTo>
                  <a:cubicBezTo>
                    <a:pt x="1169253" y="1199913"/>
                    <a:pt x="1168188" y="1200978"/>
                    <a:pt x="1168188" y="1202043"/>
                  </a:cubicBezTo>
                  <a:cubicBezTo>
                    <a:pt x="1167124" y="1206303"/>
                    <a:pt x="1168188" y="1210030"/>
                    <a:pt x="1174046" y="1215355"/>
                  </a:cubicBezTo>
                  <a:lnTo>
                    <a:pt x="1174046" y="1224407"/>
                  </a:lnTo>
                  <a:cubicBezTo>
                    <a:pt x="1170851" y="1222277"/>
                    <a:pt x="1168188" y="1218550"/>
                    <a:pt x="1166059" y="1216420"/>
                  </a:cubicBezTo>
                  <a:lnTo>
                    <a:pt x="1166059" y="1190328"/>
                  </a:lnTo>
                  <a:cubicBezTo>
                    <a:pt x="1168188" y="1187666"/>
                    <a:pt x="1171383" y="1183938"/>
                    <a:pt x="1173513" y="1180743"/>
                  </a:cubicBezTo>
                  <a:lnTo>
                    <a:pt x="1173513" y="1180743"/>
                  </a:lnTo>
                  <a:close/>
                  <a:moveTo>
                    <a:pt x="1173513" y="1353267"/>
                  </a:moveTo>
                  <a:lnTo>
                    <a:pt x="1173513" y="1365514"/>
                  </a:lnTo>
                  <a:lnTo>
                    <a:pt x="1173513" y="1365514"/>
                  </a:lnTo>
                  <a:lnTo>
                    <a:pt x="1173513" y="1365514"/>
                  </a:lnTo>
                  <a:lnTo>
                    <a:pt x="1173513" y="1377761"/>
                  </a:lnTo>
                  <a:cubicBezTo>
                    <a:pt x="1171383" y="1376696"/>
                    <a:pt x="1169253" y="1375631"/>
                    <a:pt x="1165526" y="1374566"/>
                  </a:cubicBezTo>
                  <a:lnTo>
                    <a:pt x="1165526" y="1361254"/>
                  </a:lnTo>
                  <a:cubicBezTo>
                    <a:pt x="1169253" y="1357527"/>
                    <a:pt x="1171383" y="1355397"/>
                    <a:pt x="1173513" y="1353267"/>
                  </a:cubicBezTo>
                  <a:lnTo>
                    <a:pt x="1173513" y="1353267"/>
                  </a:lnTo>
                  <a:close/>
                  <a:moveTo>
                    <a:pt x="1173513" y="1408112"/>
                  </a:moveTo>
                  <a:lnTo>
                    <a:pt x="1173513" y="1423022"/>
                  </a:lnTo>
                  <a:lnTo>
                    <a:pt x="1173513" y="1423022"/>
                  </a:lnTo>
                  <a:cubicBezTo>
                    <a:pt x="1171383" y="1425152"/>
                    <a:pt x="1167656" y="1426217"/>
                    <a:pt x="1165526" y="1428879"/>
                  </a:cubicBezTo>
                  <a:lnTo>
                    <a:pt x="1165526" y="1406515"/>
                  </a:lnTo>
                  <a:cubicBezTo>
                    <a:pt x="1168188" y="1407047"/>
                    <a:pt x="1171383" y="1408112"/>
                    <a:pt x="1173513" y="1408112"/>
                  </a:cubicBezTo>
                  <a:lnTo>
                    <a:pt x="1173513" y="1408112"/>
                  </a:lnTo>
                  <a:close/>
                  <a:moveTo>
                    <a:pt x="1173513" y="1547622"/>
                  </a:moveTo>
                  <a:lnTo>
                    <a:pt x="1173513" y="1573713"/>
                  </a:lnTo>
                  <a:lnTo>
                    <a:pt x="1165526" y="1576908"/>
                  </a:lnTo>
                  <a:lnTo>
                    <a:pt x="1165526" y="1550817"/>
                  </a:lnTo>
                  <a:lnTo>
                    <a:pt x="1173513" y="1547622"/>
                  </a:lnTo>
                  <a:lnTo>
                    <a:pt x="1173513" y="1547622"/>
                  </a:lnTo>
                  <a:close/>
                  <a:moveTo>
                    <a:pt x="1173513" y="1700976"/>
                  </a:moveTo>
                  <a:lnTo>
                    <a:pt x="1173513" y="1716951"/>
                  </a:lnTo>
                  <a:cubicBezTo>
                    <a:pt x="1171383" y="1718016"/>
                    <a:pt x="1169253" y="1718016"/>
                    <a:pt x="1165526" y="1719081"/>
                  </a:cubicBezTo>
                  <a:lnTo>
                    <a:pt x="1165526" y="1702041"/>
                  </a:lnTo>
                  <a:cubicBezTo>
                    <a:pt x="1169253" y="1702041"/>
                    <a:pt x="1171383" y="1700976"/>
                    <a:pt x="1173513" y="1700976"/>
                  </a:cubicBezTo>
                  <a:lnTo>
                    <a:pt x="1173513" y="1700976"/>
                  </a:lnTo>
                  <a:close/>
                  <a:moveTo>
                    <a:pt x="1173513" y="1761679"/>
                  </a:moveTo>
                  <a:lnTo>
                    <a:pt x="1173513" y="1785108"/>
                  </a:lnTo>
                  <a:cubicBezTo>
                    <a:pt x="1171383" y="1782978"/>
                    <a:pt x="1169253" y="1780848"/>
                    <a:pt x="1165526" y="1778186"/>
                  </a:cubicBezTo>
                  <a:lnTo>
                    <a:pt x="1165526" y="1752094"/>
                  </a:lnTo>
                  <a:cubicBezTo>
                    <a:pt x="1169253" y="1754757"/>
                    <a:pt x="1171383" y="1758484"/>
                    <a:pt x="1173513" y="1761679"/>
                  </a:cubicBezTo>
                  <a:lnTo>
                    <a:pt x="1173513" y="1761679"/>
                  </a:lnTo>
                  <a:close/>
                  <a:moveTo>
                    <a:pt x="1173513" y="1793095"/>
                  </a:moveTo>
                  <a:lnTo>
                    <a:pt x="1173513" y="1810135"/>
                  </a:lnTo>
                  <a:cubicBezTo>
                    <a:pt x="1171383" y="1811199"/>
                    <a:pt x="1169253" y="1812265"/>
                    <a:pt x="1165526" y="1813329"/>
                  </a:cubicBezTo>
                  <a:lnTo>
                    <a:pt x="1165526" y="1796290"/>
                  </a:lnTo>
                  <a:cubicBezTo>
                    <a:pt x="1168188" y="1795225"/>
                    <a:pt x="1171383" y="1794160"/>
                    <a:pt x="1173513" y="1793095"/>
                  </a:cubicBezTo>
                  <a:lnTo>
                    <a:pt x="1173513" y="1793095"/>
                  </a:lnTo>
                  <a:close/>
                  <a:moveTo>
                    <a:pt x="1165526" y="222812"/>
                  </a:moveTo>
                  <a:lnTo>
                    <a:pt x="1165526" y="208435"/>
                  </a:lnTo>
                  <a:cubicBezTo>
                    <a:pt x="1166591" y="209500"/>
                    <a:pt x="1167656" y="210565"/>
                    <a:pt x="1167656" y="211630"/>
                  </a:cubicBezTo>
                  <a:cubicBezTo>
                    <a:pt x="1168188" y="211630"/>
                    <a:pt x="1168188" y="216955"/>
                    <a:pt x="1165526" y="222812"/>
                  </a:cubicBezTo>
                  <a:close/>
                  <a:moveTo>
                    <a:pt x="1165526" y="34847"/>
                  </a:moveTo>
                  <a:lnTo>
                    <a:pt x="1165526" y="51886"/>
                  </a:lnTo>
                  <a:cubicBezTo>
                    <a:pt x="1164461" y="50821"/>
                    <a:pt x="1162331" y="50821"/>
                    <a:pt x="1161266" y="50821"/>
                  </a:cubicBezTo>
                  <a:lnTo>
                    <a:pt x="1161266" y="33782"/>
                  </a:lnTo>
                  <a:cubicBezTo>
                    <a:pt x="1162331" y="33782"/>
                    <a:pt x="1164461" y="34847"/>
                    <a:pt x="1165526" y="34847"/>
                  </a:cubicBezTo>
                  <a:lnTo>
                    <a:pt x="1165526" y="34847"/>
                  </a:lnTo>
                  <a:close/>
                  <a:moveTo>
                    <a:pt x="1165526" y="125901"/>
                  </a:moveTo>
                  <a:lnTo>
                    <a:pt x="1165526" y="145070"/>
                  </a:lnTo>
                  <a:cubicBezTo>
                    <a:pt x="1164461" y="145070"/>
                    <a:pt x="1162331" y="144005"/>
                    <a:pt x="1161266" y="142940"/>
                  </a:cubicBezTo>
                  <a:lnTo>
                    <a:pt x="1161266" y="121641"/>
                  </a:lnTo>
                  <a:cubicBezTo>
                    <a:pt x="1162331" y="123771"/>
                    <a:pt x="1164461" y="124836"/>
                    <a:pt x="1165526" y="125901"/>
                  </a:cubicBezTo>
                  <a:lnTo>
                    <a:pt x="1165526" y="125901"/>
                  </a:lnTo>
                  <a:close/>
                  <a:moveTo>
                    <a:pt x="1165526" y="207903"/>
                  </a:moveTo>
                  <a:lnTo>
                    <a:pt x="1165526" y="222280"/>
                  </a:lnTo>
                  <a:cubicBezTo>
                    <a:pt x="1165526" y="223345"/>
                    <a:pt x="1164461" y="225475"/>
                    <a:pt x="1162331" y="226540"/>
                  </a:cubicBezTo>
                  <a:cubicBezTo>
                    <a:pt x="1162331" y="226540"/>
                    <a:pt x="1162331" y="226540"/>
                    <a:pt x="1161266" y="225475"/>
                  </a:cubicBezTo>
                  <a:lnTo>
                    <a:pt x="1161266" y="204176"/>
                  </a:lnTo>
                  <a:cubicBezTo>
                    <a:pt x="1163396" y="205773"/>
                    <a:pt x="1164461" y="206838"/>
                    <a:pt x="1165526" y="207903"/>
                  </a:cubicBezTo>
                  <a:lnTo>
                    <a:pt x="1165526" y="207903"/>
                  </a:lnTo>
                  <a:close/>
                  <a:moveTo>
                    <a:pt x="1165526" y="299489"/>
                  </a:moveTo>
                  <a:lnTo>
                    <a:pt x="1165526" y="335698"/>
                  </a:lnTo>
                  <a:cubicBezTo>
                    <a:pt x="1164461" y="335698"/>
                    <a:pt x="1162331" y="334633"/>
                    <a:pt x="1161266" y="334633"/>
                  </a:cubicBezTo>
                  <a:lnTo>
                    <a:pt x="1161266" y="299489"/>
                  </a:lnTo>
                  <a:lnTo>
                    <a:pt x="1162331" y="299489"/>
                  </a:lnTo>
                  <a:cubicBezTo>
                    <a:pt x="1162331" y="299489"/>
                    <a:pt x="1163396" y="299489"/>
                    <a:pt x="1165526" y="299489"/>
                  </a:cubicBezTo>
                  <a:lnTo>
                    <a:pt x="1165526" y="299489"/>
                  </a:lnTo>
                  <a:close/>
                  <a:moveTo>
                    <a:pt x="1165526" y="440064"/>
                  </a:moveTo>
                  <a:lnTo>
                    <a:pt x="1165526" y="453376"/>
                  </a:lnTo>
                  <a:cubicBezTo>
                    <a:pt x="1164461" y="452311"/>
                    <a:pt x="1163396" y="450181"/>
                    <a:pt x="1161266" y="449116"/>
                  </a:cubicBezTo>
                  <a:lnTo>
                    <a:pt x="1161266" y="437934"/>
                  </a:lnTo>
                  <a:cubicBezTo>
                    <a:pt x="1162331" y="437934"/>
                    <a:pt x="1164461" y="438999"/>
                    <a:pt x="1165526" y="440064"/>
                  </a:cubicBezTo>
                  <a:lnTo>
                    <a:pt x="1165526" y="440064"/>
                  </a:lnTo>
                  <a:close/>
                  <a:moveTo>
                    <a:pt x="1165526" y="499702"/>
                  </a:moveTo>
                  <a:lnTo>
                    <a:pt x="1165526" y="509819"/>
                  </a:lnTo>
                  <a:cubicBezTo>
                    <a:pt x="1164461" y="509819"/>
                    <a:pt x="1162331" y="508754"/>
                    <a:pt x="1161266" y="508754"/>
                  </a:cubicBezTo>
                  <a:lnTo>
                    <a:pt x="1161266" y="498637"/>
                  </a:lnTo>
                  <a:cubicBezTo>
                    <a:pt x="1162331" y="498637"/>
                    <a:pt x="1164461" y="499702"/>
                    <a:pt x="1165526" y="499702"/>
                  </a:cubicBezTo>
                  <a:lnTo>
                    <a:pt x="1165526" y="499702"/>
                  </a:lnTo>
                  <a:close/>
                  <a:moveTo>
                    <a:pt x="1165526" y="652524"/>
                  </a:moveTo>
                  <a:lnTo>
                    <a:pt x="1165526" y="660511"/>
                  </a:lnTo>
                  <a:cubicBezTo>
                    <a:pt x="1164461" y="661576"/>
                    <a:pt x="1162331" y="663706"/>
                    <a:pt x="1161266" y="666368"/>
                  </a:cubicBezTo>
                  <a:lnTo>
                    <a:pt x="1161266" y="656251"/>
                  </a:lnTo>
                  <a:cubicBezTo>
                    <a:pt x="1162331" y="655186"/>
                    <a:pt x="1164461" y="652524"/>
                    <a:pt x="1165526" y="652524"/>
                  </a:cubicBezTo>
                  <a:lnTo>
                    <a:pt x="1165526" y="652524"/>
                  </a:lnTo>
                  <a:close/>
                  <a:moveTo>
                    <a:pt x="1165526" y="674355"/>
                  </a:moveTo>
                  <a:lnTo>
                    <a:pt x="1165526" y="682342"/>
                  </a:lnTo>
                  <a:cubicBezTo>
                    <a:pt x="1164461" y="681277"/>
                    <a:pt x="1162331" y="680212"/>
                    <a:pt x="1161266" y="679148"/>
                  </a:cubicBezTo>
                  <a:lnTo>
                    <a:pt x="1161266" y="672225"/>
                  </a:lnTo>
                  <a:cubicBezTo>
                    <a:pt x="1161266" y="672225"/>
                    <a:pt x="1162331" y="672225"/>
                    <a:pt x="1163396" y="673290"/>
                  </a:cubicBezTo>
                  <a:cubicBezTo>
                    <a:pt x="1164461" y="673290"/>
                    <a:pt x="1164461" y="674355"/>
                    <a:pt x="1165526" y="674355"/>
                  </a:cubicBezTo>
                  <a:lnTo>
                    <a:pt x="1165526" y="674355"/>
                  </a:lnTo>
                  <a:close/>
                  <a:moveTo>
                    <a:pt x="1165526" y="708966"/>
                  </a:moveTo>
                  <a:lnTo>
                    <a:pt x="1165526" y="715889"/>
                  </a:lnTo>
                  <a:cubicBezTo>
                    <a:pt x="1164461" y="715889"/>
                    <a:pt x="1162331" y="714824"/>
                    <a:pt x="1161266" y="713759"/>
                  </a:cubicBezTo>
                  <a:lnTo>
                    <a:pt x="1161266" y="705772"/>
                  </a:lnTo>
                  <a:cubicBezTo>
                    <a:pt x="1162331" y="706836"/>
                    <a:pt x="1164461" y="707901"/>
                    <a:pt x="1165526" y="708966"/>
                  </a:cubicBezTo>
                  <a:lnTo>
                    <a:pt x="1165526" y="708966"/>
                  </a:lnTo>
                  <a:close/>
                  <a:moveTo>
                    <a:pt x="1165526" y="722811"/>
                  </a:moveTo>
                  <a:lnTo>
                    <a:pt x="1165526" y="731863"/>
                  </a:lnTo>
                  <a:cubicBezTo>
                    <a:pt x="1164461" y="733993"/>
                    <a:pt x="1162331" y="735058"/>
                    <a:pt x="1161266" y="735058"/>
                  </a:cubicBezTo>
                  <a:lnTo>
                    <a:pt x="1161266" y="727071"/>
                  </a:lnTo>
                  <a:cubicBezTo>
                    <a:pt x="1162331" y="726006"/>
                    <a:pt x="1164461" y="724941"/>
                    <a:pt x="1165526" y="722811"/>
                  </a:cubicBezTo>
                  <a:lnTo>
                    <a:pt x="1165526" y="722811"/>
                  </a:lnTo>
                  <a:close/>
                  <a:moveTo>
                    <a:pt x="1165526" y="767539"/>
                  </a:moveTo>
                  <a:lnTo>
                    <a:pt x="1165526" y="784579"/>
                  </a:lnTo>
                  <a:lnTo>
                    <a:pt x="1164461" y="783514"/>
                  </a:lnTo>
                  <a:lnTo>
                    <a:pt x="1161266" y="782449"/>
                  </a:lnTo>
                  <a:lnTo>
                    <a:pt x="1161266" y="779254"/>
                  </a:lnTo>
                  <a:lnTo>
                    <a:pt x="1162331" y="774994"/>
                  </a:lnTo>
                  <a:lnTo>
                    <a:pt x="1162331" y="772864"/>
                  </a:lnTo>
                  <a:lnTo>
                    <a:pt x="1163396" y="769669"/>
                  </a:lnTo>
                  <a:lnTo>
                    <a:pt x="1165526" y="767539"/>
                  </a:lnTo>
                  <a:lnTo>
                    <a:pt x="1165526" y="767539"/>
                  </a:lnTo>
                  <a:lnTo>
                    <a:pt x="1165526" y="767539"/>
                  </a:lnTo>
                  <a:close/>
                  <a:moveTo>
                    <a:pt x="1165526" y="868710"/>
                  </a:moveTo>
                  <a:lnTo>
                    <a:pt x="1165526" y="900127"/>
                  </a:lnTo>
                  <a:cubicBezTo>
                    <a:pt x="1164461" y="902257"/>
                    <a:pt x="1162331" y="903321"/>
                    <a:pt x="1161266" y="905984"/>
                  </a:cubicBezTo>
                  <a:lnTo>
                    <a:pt x="1161266" y="895867"/>
                  </a:lnTo>
                  <a:cubicBezTo>
                    <a:pt x="1164461" y="891607"/>
                    <a:pt x="1165526" y="884685"/>
                    <a:pt x="1161266" y="873503"/>
                  </a:cubicBezTo>
                  <a:lnTo>
                    <a:pt x="1161266" y="851138"/>
                  </a:lnTo>
                  <a:cubicBezTo>
                    <a:pt x="1162331" y="855398"/>
                    <a:pt x="1162331" y="859126"/>
                    <a:pt x="1162331" y="861256"/>
                  </a:cubicBezTo>
                  <a:cubicBezTo>
                    <a:pt x="1163396" y="864450"/>
                    <a:pt x="1164461" y="867113"/>
                    <a:pt x="1165526" y="868178"/>
                  </a:cubicBezTo>
                  <a:lnTo>
                    <a:pt x="1165526" y="868710"/>
                  </a:lnTo>
                  <a:lnTo>
                    <a:pt x="1165526" y="868710"/>
                  </a:lnTo>
                  <a:close/>
                  <a:moveTo>
                    <a:pt x="1165526" y="924088"/>
                  </a:moveTo>
                  <a:lnTo>
                    <a:pt x="1165526" y="933140"/>
                  </a:lnTo>
                  <a:cubicBezTo>
                    <a:pt x="1164461" y="934205"/>
                    <a:pt x="1162331" y="935270"/>
                    <a:pt x="1161266" y="936335"/>
                  </a:cubicBezTo>
                  <a:lnTo>
                    <a:pt x="1161266" y="928348"/>
                  </a:lnTo>
                  <a:cubicBezTo>
                    <a:pt x="1163396" y="927283"/>
                    <a:pt x="1164461" y="926218"/>
                    <a:pt x="1165526" y="924088"/>
                  </a:cubicBezTo>
                  <a:lnTo>
                    <a:pt x="1165526" y="924088"/>
                  </a:lnTo>
                  <a:close/>
                  <a:moveTo>
                    <a:pt x="1165526" y="953375"/>
                  </a:moveTo>
                  <a:lnTo>
                    <a:pt x="1165526" y="962427"/>
                  </a:lnTo>
                  <a:cubicBezTo>
                    <a:pt x="1164461" y="963492"/>
                    <a:pt x="1162331" y="964557"/>
                    <a:pt x="1161266" y="965622"/>
                  </a:cubicBezTo>
                  <a:lnTo>
                    <a:pt x="1161266" y="957634"/>
                  </a:lnTo>
                  <a:cubicBezTo>
                    <a:pt x="1162331" y="956569"/>
                    <a:pt x="1164461" y="955504"/>
                    <a:pt x="1165526" y="953375"/>
                  </a:cubicBezTo>
                  <a:lnTo>
                    <a:pt x="1165526" y="953375"/>
                  </a:lnTo>
                  <a:close/>
                  <a:moveTo>
                    <a:pt x="1165526" y="974674"/>
                  </a:moveTo>
                  <a:lnTo>
                    <a:pt x="1165526" y="1002895"/>
                  </a:lnTo>
                  <a:cubicBezTo>
                    <a:pt x="1164461" y="1008752"/>
                    <a:pt x="1163396" y="1011947"/>
                    <a:pt x="1161266" y="1014077"/>
                  </a:cubicBezTo>
                  <a:lnTo>
                    <a:pt x="1161266" y="997038"/>
                  </a:lnTo>
                  <a:cubicBezTo>
                    <a:pt x="1161266" y="997038"/>
                    <a:pt x="1161266" y="995973"/>
                    <a:pt x="1161266" y="994908"/>
                  </a:cubicBezTo>
                  <a:cubicBezTo>
                    <a:pt x="1161266" y="993843"/>
                    <a:pt x="1161266" y="992778"/>
                    <a:pt x="1161266" y="991713"/>
                  </a:cubicBezTo>
                  <a:cubicBezTo>
                    <a:pt x="1161266" y="992778"/>
                    <a:pt x="1161266" y="992778"/>
                    <a:pt x="1161266" y="992778"/>
                  </a:cubicBezTo>
                  <a:lnTo>
                    <a:pt x="1161266" y="983726"/>
                  </a:lnTo>
                  <a:cubicBezTo>
                    <a:pt x="1163396" y="981596"/>
                    <a:pt x="1164461" y="979466"/>
                    <a:pt x="1165526" y="974674"/>
                  </a:cubicBezTo>
                  <a:lnTo>
                    <a:pt x="1165526" y="974674"/>
                  </a:lnTo>
                  <a:close/>
                  <a:moveTo>
                    <a:pt x="1165526" y="1138145"/>
                  </a:moveTo>
                  <a:lnTo>
                    <a:pt x="1165526" y="1153055"/>
                  </a:lnTo>
                  <a:cubicBezTo>
                    <a:pt x="1164461" y="1156249"/>
                    <a:pt x="1163396" y="1158912"/>
                    <a:pt x="1161266" y="1162107"/>
                  </a:cubicBezTo>
                  <a:lnTo>
                    <a:pt x="1161266" y="1131755"/>
                  </a:lnTo>
                  <a:cubicBezTo>
                    <a:pt x="1163396" y="1133353"/>
                    <a:pt x="1164461" y="1136015"/>
                    <a:pt x="1165526" y="1138145"/>
                  </a:cubicBezTo>
                  <a:lnTo>
                    <a:pt x="1165526" y="1138145"/>
                  </a:lnTo>
                  <a:lnTo>
                    <a:pt x="1165526" y="1138145"/>
                  </a:lnTo>
                  <a:close/>
                  <a:moveTo>
                    <a:pt x="1165526" y="1190861"/>
                  </a:moveTo>
                  <a:lnTo>
                    <a:pt x="1165526" y="1216952"/>
                  </a:lnTo>
                  <a:cubicBezTo>
                    <a:pt x="1164461" y="1214822"/>
                    <a:pt x="1162331" y="1212692"/>
                    <a:pt x="1162331" y="1211095"/>
                  </a:cubicBezTo>
                  <a:cubicBezTo>
                    <a:pt x="1161266" y="1210030"/>
                    <a:pt x="1161266" y="1210030"/>
                    <a:pt x="1161266" y="1210030"/>
                  </a:cubicBezTo>
                  <a:lnTo>
                    <a:pt x="1161266" y="1202043"/>
                  </a:lnTo>
                  <a:lnTo>
                    <a:pt x="1161266" y="1202043"/>
                  </a:lnTo>
                  <a:cubicBezTo>
                    <a:pt x="1161266" y="1199913"/>
                    <a:pt x="1162331" y="1197783"/>
                    <a:pt x="1163396" y="1195120"/>
                  </a:cubicBezTo>
                  <a:cubicBezTo>
                    <a:pt x="1164461" y="1194055"/>
                    <a:pt x="1164461" y="1192991"/>
                    <a:pt x="1165526" y="1190861"/>
                  </a:cubicBezTo>
                  <a:lnTo>
                    <a:pt x="1165526" y="1190861"/>
                  </a:lnTo>
                  <a:close/>
                  <a:moveTo>
                    <a:pt x="1165526" y="1360722"/>
                  </a:moveTo>
                  <a:lnTo>
                    <a:pt x="1165526" y="1374034"/>
                  </a:lnTo>
                  <a:cubicBezTo>
                    <a:pt x="1164461" y="1374034"/>
                    <a:pt x="1163396" y="1374034"/>
                    <a:pt x="1162331" y="1372969"/>
                  </a:cubicBezTo>
                  <a:lnTo>
                    <a:pt x="1161266" y="1372969"/>
                  </a:lnTo>
                  <a:lnTo>
                    <a:pt x="1161266" y="1363916"/>
                  </a:lnTo>
                  <a:lnTo>
                    <a:pt x="1162331" y="1363916"/>
                  </a:lnTo>
                  <a:cubicBezTo>
                    <a:pt x="1163396" y="1361787"/>
                    <a:pt x="1164461" y="1360722"/>
                    <a:pt x="1165526" y="1360722"/>
                  </a:cubicBezTo>
                  <a:lnTo>
                    <a:pt x="1165526" y="1360722"/>
                  </a:lnTo>
                  <a:close/>
                  <a:moveTo>
                    <a:pt x="1165526" y="1405982"/>
                  </a:moveTo>
                  <a:lnTo>
                    <a:pt x="1165526" y="1428347"/>
                  </a:lnTo>
                  <a:cubicBezTo>
                    <a:pt x="1164461" y="1429412"/>
                    <a:pt x="1162331" y="1430476"/>
                    <a:pt x="1161266" y="1430476"/>
                  </a:cubicBezTo>
                  <a:lnTo>
                    <a:pt x="1161266" y="1420359"/>
                  </a:lnTo>
                  <a:cubicBezTo>
                    <a:pt x="1162331" y="1419294"/>
                    <a:pt x="1163396" y="1418229"/>
                    <a:pt x="1164461" y="1418229"/>
                  </a:cubicBezTo>
                  <a:cubicBezTo>
                    <a:pt x="1164461" y="1418229"/>
                    <a:pt x="1164461" y="1418229"/>
                    <a:pt x="1163396" y="1418229"/>
                  </a:cubicBezTo>
                  <a:lnTo>
                    <a:pt x="1164461" y="1417164"/>
                  </a:lnTo>
                  <a:cubicBezTo>
                    <a:pt x="1163396" y="1416100"/>
                    <a:pt x="1162331" y="1416100"/>
                    <a:pt x="1161266" y="1415035"/>
                  </a:cubicBezTo>
                  <a:lnTo>
                    <a:pt x="1161266" y="1402788"/>
                  </a:lnTo>
                  <a:cubicBezTo>
                    <a:pt x="1162331" y="1403852"/>
                    <a:pt x="1164461" y="1404917"/>
                    <a:pt x="1165526" y="1405982"/>
                  </a:cubicBezTo>
                  <a:lnTo>
                    <a:pt x="1165526" y="1405982"/>
                  </a:lnTo>
                  <a:close/>
                  <a:moveTo>
                    <a:pt x="1165526" y="1551349"/>
                  </a:moveTo>
                  <a:lnTo>
                    <a:pt x="1165526" y="1577441"/>
                  </a:lnTo>
                  <a:lnTo>
                    <a:pt x="1161266" y="1579571"/>
                  </a:lnTo>
                  <a:lnTo>
                    <a:pt x="1161266" y="1553479"/>
                  </a:lnTo>
                  <a:lnTo>
                    <a:pt x="1165526" y="1551349"/>
                  </a:lnTo>
                  <a:lnTo>
                    <a:pt x="1165526" y="1551349"/>
                  </a:lnTo>
                  <a:close/>
                  <a:moveTo>
                    <a:pt x="1165526" y="1702041"/>
                  </a:moveTo>
                  <a:lnTo>
                    <a:pt x="1165526" y="1719081"/>
                  </a:lnTo>
                  <a:cubicBezTo>
                    <a:pt x="1164461" y="1719081"/>
                    <a:pt x="1162331" y="1720145"/>
                    <a:pt x="1161266" y="1720145"/>
                  </a:cubicBezTo>
                  <a:lnTo>
                    <a:pt x="1161266" y="1704171"/>
                  </a:lnTo>
                  <a:cubicBezTo>
                    <a:pt x="1162331" y="1703106"/>
                    <a:pt x="1164461" y="1703106"/>
                    <a:pt x="1165526" y="1702041"/>
                  </a:cubicBezTo>
                  <a:lnTo>
                    <a:pt x="1165526" y="1702041"/>
                  </a:lnTo>
                  <a:close/>
                  <a:moveTo>
                    <a:pt x="1165526" y="1752627"/>
                  </a:moveTo>
                  <a:lnTo>
                    <a:pt x="1165526" y="1778718"/>
                  </a:lnTo>
                  <a:cubicBezTo>
                    <a:pt x="1164461" y="1776588"/>
                    <a:pt x="1162331" y="1775523"/>
                    <a:pt x="1161266" y="1774458"/>
                  </a:cubicBezTo>
                  <a:lnTo>
                    <a:pt x="1161266" y="1747302"/>
                  </a:lnTo>
                  <a:cubicBezTo>
                    <a:pt x="1162331" y="1749432"/>
                    <a:pt x="1164461" y="1750497"/>
                    <a:pt x="1165526" y="1752627"/>
                  </a:cubicBezTo>
                  <a:lnTo>
                    <a:pt x="1165526" y="1752627"/>
                  </a:lnTo>
                  <a:close/>
                  <a:moveTo>
                    <a:pt x="1165526" y="1796823"/>
                  </a:moveTo>
                  <a:lnTo>
                    <a:pt x="1165526" y="1813862"/>
                  </a:lnTo>
                  <a:cubicBezTo>
                    <a:pt x="1164461" y="1813862"/>
                    <a:pt x="1162331" y="1814927"/>
                    <a:pt x="1161266" y="1814927"/>
                  </a:cubicBezTo>
                  <a:lnTo>
                    <a:pt x="1161266" y="1798953"/>
                  </a:lnTo>
                  <a:cubicBezTo>
                    <a:pt x="1162331" y="1797887"/>
                    <a:pt x="1164461" y="1797887"/>
                    <a:pt x="1165526" y="1796823"/>
                  </a:cubicBezTo>
                  <a:close/>
                  <a:moveTo>
                    <a:pt x="1161266" y="33782"/>
                  </a:moveTo>
                  <a:lnTo>
                    <a:pt x="1161266" y="50821"/>
                  </a:lnTo>
                  <a:cubicBezTo>
                    <a:pt x="1159136" y="49756"/>
                    <a:pt x="1157006" y="48691"/>
                    <a:pt x="1153279" y="48691"/>
                  </a:cubicBezTo>
                  <a:lnTo>
                    <a:pt x="1153279" y="32717"/>
                  </a:lnTo>
                  <a:cubicBezTo>
                    <a:pt x="1155409" y="32185"/>
                    <a:pt x="1159136" y="33782"/>
                    <a:pt x="1161266" y="33782"/>
                  </a:cubicBezTo>
                  <a:lnTo>
                    <a:pt x="1161266" y="33782"/>
                  </a:lnTo>
                  <a:close/>
                  <a:moveTo>
                    <a:pt x="1161266" y="121641"/>
                  </a:moveTo>
                  <a:lnTo>
                    <a:pt x="1161266" y="142940"/>
                  </a:lnTo>
                  <a:cubicBezTo>
                    <a:pt x="1158071" y="141875"/>
                    <a:pt x="1155409" y="139745"/>
                    <a:pt x="1153279" y="137083"/>
                  </a:cubicBezTo>
                  <a:lnTo>
                    <a:pt x="1153279" y="106732"/>
                  </a:lnTo>
                  <a:cubicBezTo>
                    <a:pt x="1155409" y="112589"/>
                    <a:pt x="1157539" y="116849"/>
                    <a:pt x="1160201" y="121641"/>
                  </a:cubicBezTo>
                  <a:lnTo>
                    <a:pt x="1161266" y="121641"/>
                  </a:lnTo>
                  <a:lnTo>
                    <a:pt x="1161266" y="121641"/>
                  </a:lnTo>
                  <a:close/>
                  <a:moveTo>
                    <a:pt x="1161266" y="204708"/>
                  </a:moveTo>
                  <a:lnTo>
                    <a:pt x="1161266" y="226007"/>
                  </a:lnTo>
                  <a:cubicBezTo>
                    <a:pt x="1159136" y="226007"/>
                    <a:pt x="1157006" y="226007"/>
                    <a:pt x="1153279" y="224942"/>
                  </a:cubicBezTo>
                  <a:lnTo>
                    <a:pt x="1153279" y="201513"/>
                  </a:lnTo>
                  <a:cubicBezTo>
                    <a:pt x="1155409" y="202578"/>
                    <a:pt x="1159136" y="203643"/>
                    <a:pt x="1161266" y="204708"/>
                  </a:cubicBezTo>
                  <a:lnTo>
                    <a:pt x="1161266" y="204708"/>
                  </a:lnTo>
                  <a:close/>
                  <a:moveTo>
                    <a:pt x="1161266" y="299489"/>
                  </a:moveTo>
                  <a:lnTo>
                    <a:pt x="1161266" y="334101"/>
                  </a:lnTo>
                  <a:cubicBezTo>
                    <a:pt x="1159136" y="333036"/>
                    <a:pt x="1155409" y="331971"/>
                    <a:pt x="1153279" y="330906"/>
                  </a:cubicBezTo>
                  <a:lnTo>
                    <a:pt x="1153279" y="298424"/>
                  </a:lnTo>
                  <a:cubicBezTo>
                    <a:pt x="1155409" y="297892"/>
                    <a:pt x="1159136" y="299489"/>
                    <a:pt x="1161266" y="299489"/>
                  </a:cubicBezTo>
                  <a:lnTo>
                    <a:pt x="1161266" y="299489"/>
                  </a:lnTo>
                  <a:close/>
                  <a:moveTo>
                    <a:pt x="1161266" y="437934"/>
                  </a:moveTo>
                  <a:lnTo>
                    <a:pt x="1161266" y="449116"/>
                  </a:lnTo>
                  <a:cubicBezTo>
                    <a:pt x="1159136" y="446986"/>
                    <a:pt x="1157006" y="445921"/>
                    <a:pt x="1153279" y="444856"/>
                  </a:cubicBezTo>
                  <a:lnTo>
                    <a:pt x="1153279" y="434739"/>
                  </a:lnTo>
                  <a:cubicBezTo>
                    <a:pt x="1156474" y="434207"/>
                    <a:pt x="1159136" y="435272"/>
                    <a:pt x="1161266" y="437934"/>
                  </a:cubicBezTo>
                  <a:lnTo>
                    <a:pt x="1161266" y="437934"/>
                  </a:lnTo>
                  <a:close/>
                  <a:moveTo>
                    <a:pt x="1161266" y="498637"/>
                  </a:moveTo>
                  <a:lnTo>
                    <a:pt x="1161266" y="508754"/>
                  </a:lnTo>
                  <a:cubicBezTo>
                    <a:pt x="1158071" y="507689"/>
                    <a:pt x="1155409" y="506624"/>
                    <a:pt x="1153279" y="505559"/>
                  </a:cubicBezTo>
                  <a:lnTo>
                    <a:pt x="1153279" y="493845"/>
                  </a:lnTo>
                  <a:cubicBezTo>
                    <a:pt x="1155409" y="494909"/>
                    <a:pt x="1158071" y="496507"/>
                    <a:pt x="1161266" y="498637"/>
                  </a:cubicBezTo>
                  <a:lnTo>
                    <a:pt x="1161266" y="498637"/>
                  </a:lnTo>
                  <a:close/>
                  <a:moveTo>
                    <a:pt x="1161266" y="656251"/>
                  </a:moveTo>
                  <a:lnTo>
                    <a:pt x="1161266" y="666368"/>
                  </a:lnTo>
                  <a:cubicBezTo>
                    <a:pt x="1160201" y="667433"/>
                    <a:pt x="1159136" y="668498"/>
                    <a:pt x="1157006" y="670628"/>
                  </a:cubicBezTo>
                  <a:cubicBezTo>
                    <a:pt x="1159136" y="670628"/>
                    <a:pt x="1160201" y="670628"/>
                    <a:pt x="1161266" y="671693"/>
                  </a:cubicBezTo>
                  <a:lnTo>
                    <a:pt x="1161266" y="678615"/>
                  </a:lnTo>
                  <a:lnTo>
                    <a:pt x="1160201" y="678615"/>
                  </a:lnTo>
                  <a:cubicBezTo>
                    <a:pt x="1159136" y="678615"/>
                    <a:pt x="1158071" y="677550"/>
                    <a:pt x="1157006" y="677550"/>
                  </a:cubicBezTo>
                  <a:cubicBezTo>
                    <a:pt x="1155941" y="676485"/>
                    <a:pt x="1154876" y="676485"/>
                    <a:pt x="1153812" y="676485"/>
                  </a:cubicBezTo>
                  <a:lnTo>
                    <a:pt x="1153812" y="664238"/>
                  </a:lnTo>
                  <a:cubicBezTo>
                    <a:pt x="1156474" y="660511"/>
                    <a:pt x="1159136" y="658381"/>
                    <a:pt x="1161266" y="656251"/>
                  </a:cubicBezTo>
                  <a:lnTo>
                    <a:pt x="1161266" y="656251"/>
                  </a:lnTo>
                  <a:close/>
                  <a:moveTo>
                    <a:pt x="1161266" y="705772"/>
                  </a:moveTo>
                  <a:lnTo>
                    <a:pt x="1161266" y="713759"/>
                  </a:lnTo>
                  <a:cubicBezTo>
                    <a:pt x="1159136" y="712694"/>
                    <a:pt x="1155409" y="710564"/>
                    <a:pt x="1153279" y="709499"/>
                  </a:cubicBezTo>
                  <a:lnTo>
                    <a:pt x="1153279" y="700447"/>
                  </a:lnTo>
                  <a:cubicBezTo>
                    <a:pt x="1155409" y="702577"/>
                    <a:pt x="1159136" y="704707"/>
                    <a:pt x="1161266" y="705772"/>
                  </a:cubicBezTo>
                  <a:lnTo>
                    <a:pt x="1161266" y="705772"/>
                  </a:lnTo>
                  <a:close/>
                  <a:moveTo>
                    <a:pt x="1161266" y="727071"/>
                  </a:moveTo>
                  <a:lnTo>
                    <a:pt x="1161266" y="735058"/>
                  </a:lnTo>
                  <a:cubicBezTo>
                    <a:pt x="1160201" y="736123"/>
                    <a:pt x="1160201" y="736123"/>
                    <a:pt x="1160201" y="736123"/>
                  </a:cubicBezTo>
                  <a:cubicBezTo>
                    <a:pt x="1158071" y="739318"/>
                    <a:pt x="1155941" y="741980"/>
                    <a:pt x="1153279" y="744110"/>
                  </a:cubicBezTo>
                  <a:lnTo>
                    <a:pt x="1153279" y="730798"/>
                  </a:lnTo>
                  <a:cubicBezTo>
                    <a:pt x="1155409" y="730266"/>
                    <a:pt x="1158071" y="729201"/>
                    <a:pt x="1161266" y="727071"/>
                  </a:cubicBezTo>
                  <a:lnTo>
                    <a:pt x="1161266" y="727071"/>
                  </a:lnTo>
                  <a:close/>
                  <a:moveTo>
                    <a:pt x="1161266" y="851138"/>
                  </a:moveTo>
                  <a:lnTo>
                    <a:pt x="1161266" y="873503"/>
                  </a:lnTo>
                  <a:lnTo>
                    <a:pt x="1161266" y="872438"/>
                  </a:lnTo>
                  <a:cubicBezTo>
                    <a:pt x="1161266" y="872438"/>
                    <a:pt x="1160201" y="871373"/>
                    <a:pt x="1160201" y="870308"/>
                  </a:cubicBezTo>
                  <a:cubicBezTo>
                    <a:pt x="1158071" y="873503"/>
                    <a:pt x="1155941" y="876165"/>
                    <a:pt x="1153279" y="878295"/>
                  </a:cubicBezTo>
                  <a:lnTo>
                    <a:pt x="1153279" y="868178"/>
                  </a:lnTo>
                  <a:cubicBezTo>
                    <a:pt x="1156474" y="863918"/>
                    <a:pt x="1157539" y="858061"/>
                    <a:pt x="1153279" y="849009"/>
                  </a:cubicBezTo>
                  <a:lnTo>
                    <a:pt x="1153279" y="835697"/>
                  </a:lnTo>
                  <a:cubicBezTo>
                    <a:pt x="1154344" y="836761"/>
                    <a:pt x="1154344" y="837827"/>
                    <a:pt x="1155409" y="837827"/>
                  </a:cubicBezTo>
                  <a:cubicBezTo>
                    <a:pt x="1158071" y="843151"/>
                    <a:pt x="1160201" y="847411"/>
                    <a:pt x="1161266" y="851138"/>
                  </a:cubicBezTo>
                  <a:lnTo>
                    <a:pt x="1161266" y="851138"/>
                  </a:lnTo>
                  <a:close/>
                  <a:moveTo>
                    <a:pt x="1161266" y="895867"/>
                  </a:moveTo>
                  <a:lnTo>
                    <a:pt x="1161266" y="905984"/>
                  </a:lnTo>
                  <a:cubicBezTo>
                    <a:pt x="1159136" y="907049"/>
                    <a:pt x="1155409" y="909179"/>
                    <a:pt x="1153279" y="911841"/>
                  </a:cubicBezTo>
                  <a:lnTo>
                    <a:pt x="1153279" y="903854"/>
                  </a:lnTo>
                  <a:cubicBezTo>
                    <a:pt x="1156474" y="901724"/>
                    <a:pt x="1159136" y="899594"/>
                    <a:pt x="1161266" y="895867"/>
                  </a:cubicBezTo>
                  <a:lnTo>
                    <a:pt x="1161266" y="895867"/>
                  </a:lnTo>
                  <a:close/>
                  <a:moveTo>
                    <a:pt x="1161266" y="928348"/>
                  </a:moveTo>
                  <a:lnTo>
                    <a:pt x="1161266" y="936335"/>
                  </a:lnTo>
                  <a:cubicBezTo>
                    <a:pt x="1159136" y="937400"/>
                    <a:pt x="1155409" y="939530"/>
                    <a:pt x="1153279" y="940595"/>
                  </a:cubicBezTo>
                  <a:lnTo>
                    <a:pt x="1153279" y="932608"/>
                  </a:lnTo>
                  <a:cubicBezTo>
                    <a:pt x="1156474" y="932075"/>
                    <a:pt x="1159136" y="931010"/>
                    <a:pt x="1161266" y="928348"/>
                  </a:cubicBezTo>
                  <a:lnTo>
                    <a:pt x="1161266" y="928348"/>
                  </a:lnTo>
                  <a:close/>
                  <a:moveTo>
                    <a:pt x="1161266" y="957634"/>
                  </a:moveTo>
                  <a:lnTo>
                    <a:pt x="1161266" y="965622"/>
                  </a:lnTo>
                  <a:cubicBezTo>
                    <a:pt x="1159136" y="966687"/>
                    <a:pt x="1155409" y="967752"/>
                    <a:pt x="1153279" y="967752"/>
                  </a:cubicBezTo>
                  <a:lnTo>
                    <a:pt x="1153279" y="960829"/>
                  </a:lnTo>
                  <a:cubicBezTo>
                    <a:pt x="1156474" y="961362"/>
                    <a:pt x="1159136" y="960297"/>
                    <a:pt x="1161266" y="957634"/>
                  </a:cubicBezTo>
                  <a:lnTo>
                    <a:pt x="1161266" y="957634"/>
                  </a:lnTo>
                  <a:close/>
                  <a:moveTo>
                    <a:pt x="1161266" y="983726"/>
                  </a:moveTo>
                  <a:lnTo>
                    <a:pt x="1161266" y="992778"/>
                  </a:lnTo>
                  <a:cubicBezTo>
                    <a:pt x="1159136" y="993843"/>
                    <a:pt x="1157006" y="994908"/>
                    <a:pt x="1153279" y="994908"/>
                  </a:cubicBezTo>
                  <a:lnTo>
                    <a:pt x="1153279" y="987986"/>
                  </a:lnTo>
                  <a:cubicBezTo>
                    <a:pt x="1156474" y="988518"/>
                    <a:pt x="1159136" y="985856"/>
                    <a:pt x="1161266" y="983726"/>
                  </a:cubicBezTo>
                  <a:lnTo>
                    <a:pt x="1161266" y="983726"/>
                  </a:lnTo>
                  <a:close/>
                  <a:moveTo>
                    <a:pt x="1161266" y="997038"/>
                  </a:moveTo>
                  <a:lnTo>
                    <a:pt x="1161266" y="1014077"/>
                  </a:lnTo>
                  <a:cubicBezTo>
                    <a:pt x="1161266" y="1015142"/>
                    <a:pt x="1160201" y="1015142"/>
                    <a:pt x="1160201" y="1015142"/>
                  </a:cubicBezTo>
                  <a:cubicBezTo>
                    <a:pt x="1160201" y="1018337"/>
                    <a:pt x="1159136" y="1021000"/>
                    <a:pt x="1159136" y="1022064"/>
                  </a:cubicBezTo>
                  <a:cubicBezTo>
                    <a:pt x="1157006" y="1028987"/>
                    <a:pt x="1155941" y="1033247"/>
                    <a:pt x="1153279" y="1036974"/>
                  </a:cubicBezTo>
                  <a:lnTo>
                    <a:pt x="1153279" y="1013545"/>
                  </a:lnTo>
                  <a:cubicBezTo>
                    <a:pt x="1156474" y="1009817"/>
                    <a:pt x="1159136" y="1005025"/>
                    <a:pt x="1161266" y="997038"/>
                  </a:cubicBezTo>
                  <a:lnTo>
                    <a:pt x="1161266" y="997038"/>
                  </a:lnTo>
                  <a:close/>
                  <a:moveTo>
                    <a:pt x="1161266" y="1131223"/>
                  </a:moveTo>
                  <a:lnTo>
                    <a:pt x="1161266" y="1161574"/>
                  </a:lnTo>
                  <a:cubicBezTo>
                    <a:pt x="1160201" y="1162639"/>
                    <a:pt x="1158071" y="1164769"/>
                    <a:pt x="1157006" y="1167431"/>
                  </a:cubicBezTo>
                  <a:lnTo>
                    <a:pt x="1157006" y="1167431"/>
                  </a:lnTo>
                  <a:cubicBezTo>
                    <a:pt x="1155941" y="1168496"/>
                    <a:pt x="1154876" y="1170626"/>
                    <a:pt x="1153812" y="1171691"/>
                  </a:cubicBezTo>
                  <a:lnTo>
                    <a:pt x="1153812" y="1160509"/>
                  </a:lnTo>
                  <a:cubicBezTo>
                    <a:pt x="1160734" y="1151457"/>
                    <a:pt x="1164994" y="1144535"/>
                    <a:pt x="1153812" y="1133353"/>
                  </a:cubicBezTo>
                  <a:lnTo>
                    <a:pt x="1153812" y="1124301"/>
                  </a:lnTo>
                  <a:cubicBezTo>
                    <a:pt x="1156474" y="1126963"/>
                    <a:pt x="1159136" y="1129093"/>
                    <a:pt x="1161266" y="1131223"/>
                  </a:cubicBezTo>
                  <a:lnTo>
                    <a:pt x="1161266" y="1131223"/>
                  </a:lnTo>
                  <a:close/>
                  <a:moveTo>
                    <a:pt x="1161266" y="1202043"/>
                  </a:moveTo>
                  <a:lnTo>
                    <a:pt x="1161266" y="1210030"/>
                  </a:lnTo>
                  <a:cubicBezTo>
                    <a:pt x="1158071" y="1207900"/>
                    <a:pt x="1155409" y="1206835"/>
                    <a:pt x="1153279" y="1204173"/>
                  </a:cubicBezTo>
                  <a:lnTo>
                    <a:pt x="1153279" y="1195120"/>
                  </a:lnTo>
                  <a:cubicBezTo>
                    <a:pt x="1155409" y="1197783"/>
                    <a:pt x="1158071" y="1198848"/>
                    <a:pt x="1161266" y="1202043"/>
                  </a:cubicBezTo>
                  <a:lnTo>
                    <a:pt x="1161266" y="1202043"/>
                  </a:lnTo>
                  <a:close/>
                  <a:moveTo>
                    <a:pt x="1161266" y="1364449"/>
                  </a:moveTo>
                  <a:lnTo>
                    <a:pt x="1161266" y="1373501"/>
                  </a:lnTo>
                  <a:cubicBezTo>
                    <a:pt x="1159136" y="1373501"/>
                    <a:pt x="1157006" y="1374566"/>
                    <a:pt x="1153279" y="1375631"/>
                  </a:cubicBezTo>
                  <a:lnTo>
                    <a:pt x="1153279" y="1365514"/>
                  </a:lnTo>
                  <a:cubicBezTo>
                    <a:pt x="1155409" y="1364449"/>
                    <a:pt x="1159136" y="1364449"/>
                    <a:pt x="1161266" y="1364449"/>
                  </a:cubicBezTo>
                  <a:lnTo>
                    <a:pt x="1161266" y="1364449"/>
                  </a:lnTo>
                  <a:close/>
                  <a:moveTo>
                    <a:pt x="1161266" y="1402788"/>
                  </a:moveTo>
                  <a:lnTo>
                    <a:pt x="1161266" y="1415035"/>
                  </a:lnTo>
                  <a:cubicBezTo>
                    <a:pt x="1159136" y="1413970"/>
                    <a:pt x="1155409" y="1412905"/>
                    <a:pt x="1153279" y="1410775"/>
                  </a:cubicBezTo>
                  <a:lnTo>
                    <a:pt x="1153279" y="1398528"/>
                  </a:lnTo>
                  <a:cubicBezTo>
                    <a:pt x="1155409" y="1399060"/>
                    <a:pt x="1159136" y="1401723"/>
                    <a:pt x="1161266" y="1402788"/>
                  </a:cubicBezTo>
                  <a:lnTo>
                    <a:pt x="1161266" y="1402788"/>
                  </a:lnTo>
                  <a:close/>
                  <a:moveTo>
                    <a:pt x="1161266" y="1420359"/>
                  </a:moveTo>
                  <a:lnTo>
                    <a:pt x="1161266" y="1430476"/>
                  </a:lnTo>
                  <a:cubicBezTo>
                    <a:pt x="1158071" y="1432606"/>
                    <a:pt x="1155409" y="1433671"/>
                    <a:pt x="1153279" y="1434736"/>
                  </a:cubicBezTo>
                  <a:lnTo>
                    <a:pt x="1153279" y="1424619"/>
                  </a:lnTo>
                  <a:cubicBezTo>
                    <a:pt x="1155409" y="1424087"/>
                    <a:pt x="1158071" y="1421957"/>
                    <a:pt x="1161266" y="1420359"/>
                  </a:cubicBezTo>
                  <a:lnTo>
                    <a:pt x="1161266" y="1420359"/>
                  </a:lnTo>
                  <a:close/>
                  <a:moveTo>
                    <a:pt x="1161266" y="1553479"/>
                  </a:moveTo>
                  <a:lnTo>
                    <a:pt x="1161266" y="1579571"/>
                  </a:lnTo>
                  <a:lnTo>
                    <a:pt x="1153279" y="1581701"/>
                  </a:lnTo>
                  <a:lnTo>
                    <a:pt x="1153279" y="1555609"/>
                  </a:lnTo>
                  <a:lnTo>
                    <a:pt x="1161266" y="1553479"/>
                  </a:lnTo>
                  <a:lnTo>
                    <a:pt x="1161266" y="1553479"/>
                  </a:lnTo>
                  <a:close/>
                  <a:moveTo>
                    <a:pt x="1161266" y="1704171"/>
                  </a:moveTo>
                  <a:lnTo>
                    <a:pt x="1161266" y="1720145"/>
                  </a:lnTo>
                  <a:cubicBezTo>
                    <a:pt x="1159136" y="1721210"/>
                    <a:pt x="1155409" y="1722275"/>
                    <a:pt x="1153279" y="1723340"/>
                  </a:cubicBezTo>
                  <a:lnTo>
                    <a:pt x="1153279" y="1706301"/>
                  </a:lnTo>
                  <a:cubicBezTo>
                    <a:pt x="1155409" y="1705236"/>
                    <a:pt x="1159136" y="1704171"/>
                    <a:pt x="1161266" y="1704171"/>
                  </a:cubicBezTo>
                  <a:lnTo>
                    <a:pt x="1161266" y="1704171"/>
                  </a:lnTo>
                  <a:close/>
                  <a:moveTo>
                    <a:pt x="1161266" y="1747302"/>
                  </a:moveTo>
                  <a:lnTo>
                    <a:pt x="1161266" y="1774458"/>
                  </a:lnTo>
                  <a:cubicBezTo>
                    <a:pt x="1159136" y="1771264"/>
                    <a:pt x="1155409" y="1768601"/>
                    <a:pt x="1153279" y="1766471"/>
                  </a:cubicBezTo>
                  <a:lnTo>
                    <a:pt x="1153279" y="1739315"/>
                  </a:lnTo>
                  <a:cubicBezTo>
                    <a:pt x="1155409" y="1741445"/>
                    <a:pt x="1159136" y="1744640"/>
                    <a:pt x="1161266" y="1747302"/>
                  </a:cubicBezTo>
                  <a:lnTo>
                    <a:pt x="1161266" y="1747302"/>
                  </a:lnTo>
                  <a:close/>
                  <a:moveTo>
                    <a:pt x="1161266" y="1798953"/>
                  </a:moveTo>
                  <a:lnTo>
                    <a:pt x="1161266" y="1814927"/>
                  </a:lnTo>
                  <a:cubicBezTo>
                    <a:pt x="1159136" y="1815992"/>
                    <a:pt x="1155409" y="1815992"/>
                    <a:pt x="1153279" y="1817057"/>
                  </a:cubicBezTo>
                  <a:lnTo>
                    <a:pt x="1153279" y="1800017"/>
                  </a:lnTo>
                  <a:cubicBezTo>
                    <a:pt x="1155409" y="1800017"/>
                    <a:pt x="1159136" y="1798953"/>
                    <a:pt x="1161266" y="1798953"/>
                  </a:cubicBezTo>
                  <a:lnTo>
                    <a:pt x="1161266" y="1798953"/>
                  </a:lnTo>
                  <a:close/>
                  <a:moveTo>
                    <a:pt x="1153279" y="1310136"/>
                  </a:moveTo>
                  <a:lnTo>
                    <a:pt x="1153279" y="1297889"/>
                  </a:lnTo>
                  <a:lnTo>
                    <a:pt x="1156474" y="1303746"/>
                  </a:lnTo>
                  <a:lnTo>
                    <a:pt x="1156474" y="1306941"/>
                  </a:lnTo>
                  <a:lnTo>
                    <a:pt x="1153279" y="1310136"/>
                  </a:lnTo>
                  <a:lnTo>
                    <a:pt x="1153279" y="1310136"/>
                  </a:lnTo>
                  <a:close/>
                  <a:moveTo>
                    <a:pt x="1153279" y="282450"/>
                  </a:moveTo>
                  <a:lnTo>
                    <a:pt x="1153279" y="266476"/>
                  </a:lnTo>
                  <a:cubicBezTo>
                    <a:pt x="1155409" y="268606"/>
                    <a:pt x="1159136" y="270735"/>
                    <a:pt x="1159136" y="275528"/>
                  </a:cubicBezTo>
                  <a:cubicBezTo>
                    <a:pt x="1159136" y="275528"/>
                    <a:pt x="1158071" y="279255"/>
                    <a:pt x="1153279" y="282450"/>
                  </a:cubicBezTo>
                  <a:close/>
                  <a:moveTo>
                    <a:pt x="1153279" y="32185"/>
                  </a:moveTo>
                  <a:lnTo>
                    <a:pt x="1153279" y="48159"/>
                  </a:lnTo>
                  <a:cubicBezTo>
                    <a:pt x="1150084" y="47094"/>
                    <a:pt x="1145292" y="46029"/>
                    <a:pt x="1141032" y="46029"/>
                  </a:cubicBezTo>
                  <a:lnTo>
                    <a:pt x="1141032" y="30055"/>
                  </a:lnTo>
                  <a:cubicBezTo>
                    <a:pt x="1145292" y="31120"/>
                    <a:pt x="1150084" y="31120"/>
                    <a:pt x="1153279" y="32185"/>
                  </a:cubicBezTo>
                  <a:lnTo>
                    <a:pt x="1153279" y="32185"/>
                  </a:lnTo>
                  <a:close/>
                  <a:moveTo>
                    <a:pt x="1153279" y="106732"/>
                  </a:moveTo>
                  <a:lnTo>
                    <a:pt x="1153279" y="137083"/>
                  </a:lnTo>
                  <a:cubicBezTo>
                    <a:pt x="1152214" y="136018"/>
                    <a:pt x="1150084" y="134953"/>
                    <a:pt x="1149019" y="133888"/>
                  </a:cubicBezTo>
                  <a:cubicBezTo>
                    <a:pt x="1145824" y="133888"/>
                    <a:pt x="1143162" y="133888"/>
                    <a:pt x="1141032" y="133888"/>
                  </a:cubicBezTo>
                  <a:lnTo>
                    <a:pt x="1141032" y="65198"/>
                  </a:lnTo>
                  <a:cubicBezTo>
                    <a:pt x="1145292" y="78510"/>
                    <a:pt x="1147954" y="93420"/>
                    <a:pt x="1153279" y="106732"/>
                  </a:cubicBezTo>
                  <a:lnTo>
                    <a:pt x="1153279" y="106732"/>
                  </a:lnTo>
                  <a:close/>
                  <a:moveTo>
                    <a:pt x="1153279" y="201513"/>
                  </a:moveTo>
                  <a:lnTo>
                    <a:pt x="1153279" y="224942"/>
                  </a:lnTo>
                  <a:cubicBezTo>
                    <a:pt x="1152214" y="224942"/>
                    <a:pt x="1152214" y="224942"/>
                    <a:pt x="1151149" y="223877"/>
                  </a:cubicBezTo>
                  <a:cubicBezTo>
                    <a:pt x="1147954" y="222812"/>
                    <a:pt x="1144227" y="221747"/>
                    <a:pt x="1141032" y="220682"/>
                  </a:cubicBezTo>
                  <a:lnTo>
                    <a:pt x="1141032" y="197253"/>
                  </a:lnTo>
                  <a:cubicBezTo>
                    <a:pt x="1143162" y="196721"/>
                    <a:pt x="1147954" y="198851"/>
                    <a:pt x="1153279" y="201513"/>
                  </a:cubicBezTo>
                  <a:lnTo>
                    <a:pt x="1153279" y="201513"/>
                  </a:lnTo>
                  <a:close/>
                  <a:moveTo>
                    <a:pt x="1153279" y="266476"/>
                  </a:moveTo>
                  <a:lnTo>
                    <a:pt x="1153279" y="282450"/>
                  </a:lnTo>
                  <a:cubicBezTo>
                    <a:pt x="1151149" y="283515"/>
                    <a:pt x="1149019" y="284580"/>
                    <a:pt x="1144227" y="284580"/>
                  </a:cubicBezTo>
                  <a:cubicBezTo>
                    <a:pt x="1144227" y="284580"/>
                    <a:pt x="1143162" y="284580"/>
                    <a:pt x="1141032" y="283515"/>
                  </a:cubicBezTo>
                  <a:lnTo>
                    <a:pt x="1141032" y="245176"/>
                  </a:lnTo>
                  <a:cubicBezTo>
                    <a:pt x="1142097" y="246241"/>
                    <a:pt x="1151149" y="255294"/>
                    <a:pt x="1151149" y="264346"/>
                  </a:cubicBezTo>
                  <a:cubicBezTo>
                    <a:pt x="1151149" y="264346"/>
                    <a:pt x="1152214" y="265411"/>
                    <a:pt x="1153279" y="266476"/>
                  </a:cubicBezTo>
                  <a:lnTo>
                    <a:pt x="1153279" y="266476"/>
                  </a:lnTo>
                  <a:close/>
                  <a:moveTo>
                    <a:pt x="1153279" y="297892"/>
                  </a:moveTo>
                  <a:lnTo>
                    <a:pt x="1153279" y="330373"/>
                  </a:lnTo>
                  <a:cubicBezTo>
                    <a:pt x="1149019" y="329308"/>
                    <a:pt x="1144227" y="328243"/>
                    <a:pt x="1141032" y="327178"/>
                  </a:cubicBezTo>
                  <a:lnTo>
                    <a:pt x="1141032" y="294697"/>
                  </a:lnTo>
                  <a:cubicBezTo>
                    <a:pt x="1145292" y="295762"/>
                    <a:pt x="1149019" y="296827"/>
                    <a:pt x="1153279" y="297892"/>
                  </a:cubicBezTo>
                  <a:lnTo>
                    <a:pt x="1153279" y="297892"/>
                  </a:lnTo>
                  <a:close/>
                  <a:moveTo>
                    <a:pt x="1153279" y="434207"/>
                  </a:moveTo>
                  <a:lnTo>
                    <a:pt x="1153279" y="444324"/>
                  </a:lnTo>
                  <a:cubicBezTo>
                    <a:pt x="1150084" y="442194"/>
                    <a:pt x="1145292" y="441129"/>
                    <a:pt x="1141032" y="440064"/>
                  </a:cubicBezTo>
                  <a:lnTo>
                    <a:pt x="1141032" y="429947"/>
                  </a:lnTo>
                  <a:cubicBezTo>
                    <a:pt x="1145292" y="431012"/>
                    <a:pt x="1150084" y="432077"/>
                    <a:pt x="1153279" y="434207"/>
                  </a:cubicBezTo>
                  <a:lnTo>
                    <a:pt x="1153279" y="434207"/>
                  </a:lnTo>
                  <a:close/>
                  <a:moveTo>
                    <a:pt x="1153279" y="493845"/>
                  </a:moveTo>
                  <a:lnTo>
                    <a:pt x="1153279" y="505027"/>
                  </a:lnTo>
                  <a:cubicBezTo>
                    <a:pt x="1147422" y="501832"/>
                    <a:pt x="1144227" y="498104"/>
                    <a:pt x="1141032" y="494909"/>
                  </a:cubicBezTo>
                  <a:lnTo>
                    <a:pt x="1141032" y="452311"/>
                  </a:lnTo>
                  <a:cubicBezTo>
                    <a:pt x="1142097" y="463493"/>
                    <a:pt x="1142097" y="474675"/>
                    <a:pt x="1146889" y="485857"/>
                  </a:cubicBezTo>
                  <a:cubicBezTo>
                    <a:pt x="1147954" y="488520"/>
                    <a:pt x="1150084" y="491715"/>
                    <a:pt x="1153279" y="493845"/>
                  </a:cubicBezTo>
                  <a:lnTo>
                    <a:pt x="1153279" y="493845"/>
                  </a:lnTo>
                  <a:close/>
                  <a:moveTo>
                    <a:pt x="1153279" y="664238"/>
                  </a:moveTo>
                  <a:lnTo>
                    <a:pt x="1153279" y="676485"/>
                  </a:lnTo>
                  <a:cubicBezTo>
                    <a:pt x="1150084" y="677550"/>
                    <a:pt x="1146357" y="679680"/>
                    <a:pt x="1141032" y="685537"/>
                  </a:cubicBezTo>
                  <a:lnTo>
                    <a:pt x="1141032" y="676485"/>
                  </a:lnTo>
                  <a:cubicBezTo>
                    <a:pt x="1143162" y="674355"/>
                    <a:pt x="1146889" y="672225"/>
                    <a:pt x="1149019" y="670628"/>
                  </a:cubicBezTo>
                  <a:cubicBezTo>
                    <a:pt x="1150084" y="668498"/>
                    <a:pt x="1152214" y="666368"/>
                    <a:pt x="1153279" y="664238"/>
                  </a:cubicBezTo>
                  <a:lnTo>
                    <a:pt x="1153279" y="664238"/>
                  </a:lnTo>
                  <a:close/>
                  <a:moveTo>
                    <a:pt x="1153279" y="699914"/>
                  </a:moveTo>
                  <a:lnTo>
                    <a:pt x="1153279" y="708966"/>
                  </a:lnTo>
                  <a:cubicBezTo>
                    <a:pt x="1152214" y="707901"/>
                    <a:pt x="1152214" y="707901"/>
                    <a:pt x="1151149" y="706836"/>
                  </a:cubicBezTo>
                  <a:lnTo>
                    <a:pt x="1151149" y="706836"/>
                  </a:lnTo>
                  <a:cubicBezTo>
                    <a:pt x="1146889" y="703642"/>
                    <a:pt x="1144227" y="700979"/>
                    <a:pt x="1141032" y="699914"/>
                  </a:cubicBezTo>
                  <a:lnTo>
                    <a:pt x="1141032" y="691927"/>
                  </a:lnTo>
                  <a:cubicBezTo>
                    <a:pt x="1142097" y="691927"/>
                    <a:pt x="1142097" y="692992"/>
                    <a:pt x="1143162" y="692992"/>
                  </a:cubicBezTo>
                  <a:cubicBezTo>
                    <a:pt x="1146357" y="694589"/>
                    <a:pt x="1150084" y="697784"/>
                    <a:pt x="1153279" y="699914"/>
                  </a:cubicBezTo>
                  <a:lnTo>
                    <a:pt x="1153279" y="699914"/>
                  </a:lnTo>
                  <a:close/>
                  <a:moveTo>
                    <a:pt x="1153279" y="730266"/>
                  </a:moveTo>
                  <a:lnTo>
                    <a:pt x="1153279" y="743578"/>
                  </a:lnTo>
                  <a:cubicBezTo>
                    <a:pt x="1149019" y="749435"/>
                    <a:pt x="1144227" y="752630"/>
                    <a:pt x="1141032" y="754760"/>
                  </a:cubicBezTo>
                  <a:lnTo>
                    <a:pt x="1141032" y="746772"/>
                  </a:lnTo>
                  <a:cubicBezTo>
                    <a:pt x="1144227" y="744643"/>
                    <a:pt x="1146889" y="742513"/>
                    <a:pt x="1150084" y="737720"/>
                  </a:cubicBezTo>
                  <a:cubicBezTo>
                    <a:pt x="1146889" y="736655"/>
                    <a:pt x="1144227" y="735590"/>
                    <a:pt x="1141032" y="734525"/>
                  </a:cubicBezTo>
                  <a:lnTo>
                    <a:pt x="1141032" y="726538"/>
                  </a:lnTo>
                  <a:cubicBezTo>
                    <a:pt x="1145292" y="729201"/>
                    <a:pt x="1149019" y="731331"/>
                    <a:pt x="1153279" y="730266"/>
                  </a:cubicBezTo>
                  <a:lnTo>
                    <a:pt x="1153279" y="730266"/>
                  </a:lnTo>
                  <a:close/>
                  <a:moveTo>
                    <a:pt x="1153279" y="835164"/>
                  </a:moveTo>
                  <a:lnTo>
                    <a:pt x="1153279" y="848476"/>
                  </a:lnTo>
                  <a:cubicBezTo>
                    <a:pt x="1153279" y="846346"/>
                    <a:pt x="1152214" y="845281"/>
                    <a:pt x="1151149" y="842619"/>
                  </a:cubicBezTo>
                  <a:lnTo>
                    <a:pt x="1150084" y="841554"/>
                  </a:lnTo>
                  <a:cubicBezTo>
                    <a:pt x="1147954" y="845814"/>
                    <a:pt x="1144227" y="849541"/>
                    <a:pt x="1141032" y="853801"/>
                  </a:cubicBezTo>
                  <a:lnTo>
                    <a:pt x="1141032" y="843684"/>
                  </a:lnTo>
                  <a:cubicBezTo>
                    <a:pt x="1145292" y="837827"/>
                    <a:pt x="1147954" y="831437"/>
                    <a:pt x="1141032" y="820255"/>
                  </a:cubicBezTo>
                  <a:lnTo>
                    <a:pt x="1141032" y="809073"/>
                  </a:lnTo>
                  <a:lnTo>
                    <a:pt x="1141032" y="809073"/>
                  </a:lnTo>
                  <a:cubicBezTo>
                    <a:pt x="1147954" y="819190"/>
                    <a:pt x="1151149" y="826112"/>
                    <a:pt x="1151149" y="831437"/>
                  </a:cubicBezTo>
                  <a:cubicBezTo>
                    <a:pt x="1152214" y="833034"/>
                    <a:pt x="1153279" y="834099"/>
                    <a:pt x="1153279" y="835164"/>
                  </a:cubicBezTo>
                  <a:lnTo>
                    <a:pt x="1153279" y="835164"/>
                  </a:lnTo>
                  <a:close/>
                  <a:moveTo>
                    <a:pt x="1153279" y="867645"/>
                  </a:moveTo>
                  <a:lnTo>
                    <a:pt x="1153279" y="877762"/>
                  </a:lnTo>
                  <a:cubicBezTo>
                    <a:pt x="1150084" y="882022"/>
                    <a:pt x="1144227" y="885750"/>
                    <a:pt x="1141032" y="890009"/>
                  </a:cubicBezTo>
                  <a:lnTo>
                    <a:pt x="1141032" y="879892"/>
                  </a:lnTo>
                  <a:cubicBezTo>
                    <a:pt x="1145292" y="876697"/>
                    <a:pt x="1150084" y="873503"/>
                    <a:pt x="1153279" y="867645"/>
                  </a:cubicBezTo>
                  <a:lnTo>
                    <a:pt x="1153279" y="867645"/>
                  </a:lnTo>
                  <a:close/>
                  <a:moveTo>
                    <a:pt x="1153279" y="903854"/>
                  </a:moveTo>
                  <a:lnTo>
                    <a:pt x="1153279" y="911841"/>
                  </a:lnTo>
                  <a:cubicBezTo>
                    <a:pt x="1150084" y="913971"/>
                    <a:pt x="1145292" y="917698"/>
                    <a:pt x="1142097" y="920893"/>
                  </a:cubicBezTo>
                  <a:cubicBezTo>
                    <a:pt x="1142097" y="921958"/>
                    <a:pt x="1141032" y="923023"/>
                    <a:pt x="1141032" y="924088"/>
                  </a:cubicBezTo>
                  <a:lnTo>
                    <a:pt x="1141032" y="911841"/>
                  </a:lnTo>
                  <a:cubicBezTo>
                    <a:pt x="1144227" y="908114"/>
                    <a:pt x="1149019" y="905984"/>
                    <a:pt x="1153279" y="903854"/>
                  </a:cubicBezTo>
                  <a:lnTo>
                    <a:pt x="1153279" y="903854"/>
                  </a:lnTo>
                  <a:close/>
                  <a:moveTo>
                    <a:pt x="1153279" y="933140"/>
                  </a:moveTo>
                  <a:lnTo>
                    <a:pt x="1153279" y="941128"/>
                  </a:lnTo>
                  <a:cubicBezTo>
                    <a:pt x="1150084" y="943257"/>
                    <a:pt x="1145292" y="945387"/>
                    <a:pt x="1142097" y="949115"/>
                  </a:cubicBezTo>
                  <a:lnTo>
                    <a:pt x="1141032" y="950180"/>
                  </a:lnTo>
                  <a:lnTo>
                    <a:pt x="1141032" y="941128"/>
                  </a:lnTo>
                  <a:cubicBezTo>
                    <a:pt x="1144227" y="937400"/>
                    <a:pt x="1149019" y="935270"/>
                    <a:pt x="1153279" y="933140"/>
                  </a:cubicBezTo>
                  <a:lnTo>
                    <a:pt x="1153279" y="933140"/>
                  </a:lnTo>
                  <a:close/>
                  <a:moveTo>
                    <a:pt x="1153279" y="961362"/>
                  </a:moveTo>
                  <a:lnTo>
                    <a:pt x="1153279" y="968284"/>
                  </a:lnTo>
                  <a:cubicBezTo>
                    <a:pt x="1149019" y="970414"/>
                    <a:pt x="1145292" y="971479"/>
                    <a:pt x="1141032" y="975206"/>
                  </a:cubicBezTo>
                  <a:lnTo>
                    <a:pt x="1141032" y="966154"/>
                  </a:lnTo>
                  <a:cubicBezTo>
                    <a:pt x="1144227" y="964557"/>
                    <a:pt x="1149019" y="963492"/>
                    <a:pt x="1153279" y="961362"/>
                  </a:cubicBezTo>
                  <a:lnTo>
                    <a:pt x="1153279" y="961362"/>
                  </a:lnTo>
                  <a:close/>
                  <a:moveTo>
                    <a:pt x="1153279" y="988518"/>
                  </a:moveTo>
                  <a:lnTo>
                    <a:pt x="1153279" y="995440"/>
                  </a:lnTo>
                  <a:cubicBezTo>
                    <a:pt x="1150084" y="996505"/>
                    <a:pt x="1145292" y="997570"/>
                    <a:pt x="1141032" y="998635"/>
                  </a:cubicBezTo>
                  <a:lnTo>
                    <a:pt x="1141032" y="991713"/>
                  </a:lnTo>
                  <a:cubicBezTo>
                    <a:pt x="1145292" y="990648"/>
                    <a:pt x="1150084" y="990648"/>
                    <a:pt x="1153279" y="988518"/>
                  </a:cubicBezTo>
                  <a:lnTo>
                    <a:pt x="1153279" y="988518"/>
                  </a:lnTo>
                  <a:close/>
                  <a:moveTo>
                    <a:pt x="1153279" y="1013012"/>
                  </a:moveTo>
                  <a:lnTo>
                    <a:pt x="1153279" y="1036441"/>
                  </a:lnTo>
                  <a:cubicBezTo>
                    <a:pt x="1152214" y="1039636"/>
                    <a:pt x="1150084" y="1042299"/>
                    <a:pt x="1147422" y="1044429"/>
                  </a:cubicBezTo>
                  <a:cubicBezTo>
                    <a:pt x="1147422" y="1046559"/>
                    <a:pt x="1146357" y="1050286"/>
                    <a:pt x="1145292" y="1051351"/>
                  </a:cubicBezTo>
                  <a:cubicBezTo>
                    <a:pt x="1144227" y="1055611"/>
                    <a:pt x="1143162" y="1059338"/>
                    <a:pt x="1141032" y="1061468"/>
                  </a:cubicBezTo>
                  <a:lnTo>
                    <a:pt x="1141032" y="1042299"/>
                  </a:lnTo>
                  <a:cubicBezTo>
                    <a:pt x="1145292" y="1039104"/>
                    <a:pt x="1150084" y="1034312"/>
                    <a:pt x="1152214" y="1024194"/>
                  </a:cubicBezTo>
                  <a:cubicBezTo>
                    <a:pt x="1152214" y="1023129"/>
                    <a:pt x="1152214" y="1022064"/>
                    <a:pt x="1152214" y="1022064"/>
                  </a:cubicBezTo>
                  <a:cubicBezTo>
                    <a:pt x="1149019" y="1023129"/>
                    <a:pt x="1145292" y="1024194"/>
                    <a:pt x="1141032" y="1024194"/>
                  </a:cubicBezTo>
                  <a:lnTo>
                    <a:pt x="1141032" y="1017272"/>
                  </a:lnTo>
                  <a:cubicBezTo>
                    <a:pt x="1145292" y="1017805"/>
                    <a:pt x="1150084" y="1016207"/>
                    <a:pt x="1153279" y="1013012"/>
                  </a:cubicBezTo>
                  <a:lnTo>
                    <a:pt x="1153279" y="1013012"/>
                  </a:lnTo>
                  <a:close/>
                  <a:moveTo>
                    <a:pt x="1153279" y="1124301"/>
                  </a:moveTo>
                  <a:lnTo>
                    <a:pt x="1153279" y="1133353"/>
                  </a:lnTo>
                  <a:cubicBezTo>
                    <a:pt x="1152214" y="1131223"/>
                    <a:pt x="1150084" y="1129093"/>
                    <a:pt x="1146357" y="1126431"/>
                  </a:cubicBezTo>
                  <a:cubicBezTo>
                    <a:pt x="1146357" y="1130690"/>
                    <a:pt x="1144227" y="1135483"/>
                    <a:pt x="1140500" y="1139743"/>
                  </a:cubicBezTo>
                  <a:lnTo>
                    <a:pt x="1140500" y="1110456"/>
                  </a:lnTo>
                  <a:cubicBezTo>
                    <a:pt x="1142629" y="1112586"/>
                    <a:pt x="1143694" y="1114716"/>
                    <a:pt x="1144759" y="1117378"/>
                  </a:cubicBezTo>
                  <a:cubicBezTo>
                    <a:pt x="1149019" y="1120041"/>
                    <a:pt x="1151149" y="1122171"/>
                    <a:pt x="1153279" y="1124301"/>
                  </a:cubicBezTo>
                  <a:lnTo>
                    <a:pt x="1153279" y="1124301"/>
                  </a:lnTo>
                  <a:close/>
                  <a:moveTo>
                    <a:pt x="1153279" y="1160509"/>
                  </a:moveTo>
                  <a:lnTo>
                    <a:pt x="1153279" y="1171691"/>
                  </a:lnTo>
                  <a:cubicBezTo>
                    <a:pt x="1146357" y="1181808"/>
                    <a:pt x="1143162" y="1186601"/>
                    <a:pt x="1153279" y="1195120"/>
                  </a:cubicBezTo>
                  <a:lnTo>
                    <a:pt x="1153279" y="1204173"/>
                  </a:lnTo>
                  <a:cubicBezTo>
                    <a:pt x="1146357" y="1198315"/>
                    <a:pt x="1143162" y="1194055"/>
                    <a:pt x="1142097" y="1189796"/>
                  </a:cubicBezTo>
                  <a:cubicBezTo>
                    <a:pt x="1141032" y="1189796"/>
                    <a:pt x="1141032" y="1189796"/>
                    <a:pt x="1141032" y="1189796"/>
                  </a:cubicBezTo>
                  <a:lnTo>
                    <a:pt x="1141032" y="1180743"/>
                  </a:lnTo>
                  <a:cubicBezTo>
                    <a:pt x="1141032" y="1179679"/>
                    <a:pt x="1142097" y="1177549"/>
                    <a:pt x="1142097" y="1176484"/>
                  </a:cubicBezTo>
                  <a:cubicBezTo>
                    <a:pt x="1145292" y="1170626"/>
                    <a:pt x="1150084" y="1164769"/>
                    <a:pt x="1153279" y="1160509"/>
                  </a:cubicBezTo>
                  <a:lnTo>
                    <a:pt x="1153279" y="1160509"/>
                  </a:lnTo>
                  <a:close/>
                  <a:moveTo>
                    <a:pt x="1153279" y="1297889"/>
                  </a:moveTo>
                  <a:lnTo>
                    <a:pt x="1153279" y="1310136"/>
                  </a:lnTo>
                  <a:lnTo>
                    <a:pt x="1151149" y="1312266"/>
                  </a:lnTo>
                  <a:lnTo>
                    <a:pt x="1145292" y="1316526"/>
                  </a:lnTo>
                  <a:lnTo>
                    <a:pt x="1141032" y="1320786"/>
                  </a:lnTo>
                  <a:lnTo>
                    <a:pt x="1141032" y="1274460"/>
                  </a:lnTo>
                  <a:lnTo>
                    <a:pt x="1145292" y="1284577"/>
                  </a:lnTo>
                  <a:lnTo>
                    <a:pt x="1151149" y="1292564"/>
                  </a:lnTo>
                  <a:lnTo>
                    <a:pt x="1153279" y="1297889"/>
                  </a:lnTo>
                  <a:lnTo>
                    <a:pt x="1153279" y="1297889"/>
                  </a:lnTo>
                  <a:close/>
                  <a:moveTo>
                    <a:pt x="1153279" y="1365514"/>
                  </a:moveTo>
                  <a:lnTo>
                    <a:pt x="1153279" y="1375631"/>
                  </a:lnTo>
                  <a:cubicBezTo>
                    <a:pt x="1150084" y="1376696"/>
                    <a:pt x="1145292" y="1377761"/>
                    <a:pt x="1141032" y="1381488"/>
                  </a:cubicBezTo>
                  <a:lnTo>
                    <a:pt x="1141032" y="1370306"/>
                  </a:lnTo>
                  <a:cubicBezTo>
                    <a:pt x="1145292" y="1367644"/>
                    <a:pt x="1150084" y="1366579"/>
                    <a:pt x="1153279" y="1365514"/>
                  </a:cubicBezTo>
                  <a:lnTo>
                    <a:pt x="1153279" y="1365514"/>
                  </a:lnTo>
                  <a:close/>
                  <a:moveTo>
                    <a:pt x="1153279" y="1397995"/>
                  </a:moveTo>
                  <a:lnTo>
                    <a:pt x="1153279" y="1410242"/>
                  </a:lnTo>
                  <a:cubicBezTo>
                    <a:pt x="1150084" y="1408112"/>
                    <a:pt x="1145292" y="1404385"/>
                    <a:pt x="1141032" y="1402255"/>
                  </a:cubicBezTo>
                  <a:lnTo>
                    <a:pt x="1141032" y="1388943"/>
                  </a:lnTo>
                  <a:cubicBezTo>
                    <a:pt x="1145292" y="1391073"/>
                    <a:pt x="1149019" y="1394800"/>
                    <a:pt x="1153279" y="1397995"/>
                  </a:cubicBezTo>
                  <a:lnTo>
                    <a:pt x="1153279" y="1397995"/>
                  </a:lnTo>
                  <a:close/>
                  <a:moveTo>
                    <a:pt x="1153279" y="1425152"/>
                  </a:moveTo>
                  <a:lnTo>
                    <a:pt x="1153279" y="1435269"/>
                  </a:lnTo>
                  <a:cubicBezTo>
                    <a:pt x="1149019" y="1437399"/>
                    <a:pt x="1144227" y="1438464"/>
                    <a:pt x="1141032" y="1438464"/>
                  </a:cubicBezTo>
                  <a:lnTo>
                    <a:pt x="1141032" y="1428347"/>
                  </a:lnTo>
                  <a:cubicBezTo>
                    <a:pt x="1144227" y="1428347"/>
                    <a:pt x="1149019" y="1427282"/>
                    <a:pt x="1153279" y="1425152"/>
                  </a:cubicBezTo>
                  <a:lnTo>
                    <a:pt x="1153279" y="1425152"/>
                  </a:lnTo>
                  <a:close/>
                  <a:moveTo>
                    <a:pt x="1153279" y="1555609"/>
                  </a:moveTo>
                  <a:lnTo>
                    <a:pt x="1153279" y="1581701"/>
                  </a:lnTo>
                  <a:lnTo>
                    <a:pt x="1141032" y="1585961"/>
                  </a:lnTo>
                  <a:lnTo>
                    <a:pt x="1141032" y="1559869"/>
                  </a:lnTo>
                  <a:lnTo>
                    <a:pt x="1153279" y="1555609"/>
                  </a:lnTo>
                  <a:lnTo>
                    <a:pt x="1153279" y="1555609"/>
                  </a:lnTo>
                  <a:close/>
                  <a:moveTo>
                    <a:pt x="1153279" y="1706301"/>
                  </a:moveTo>
                  <a:lnTo>
                    <a:pt x="1153279" y="1723340"/>
                  </a:lnTo>
                  <a:cubicBezTo>
                    <a:pt x="1150084" y="1724405"/>
                    <a:pt x="1145292" y="1726535"/>
                    <a:pt x="1141032" y="1729198"/>
                  </a:cubicBezTo>
                  <a:lnTo>
                    <a:pt x="1141032" y="1712158"/>
                  </a:lnTo>
                  <a:cubicBezTo>
                    <a:pt x="1145292" y="1710028"/>
                    <a:pt x="1150084" y="1707898"/>
                    <a:pt x="1153279" y="1706301"/>
                  </a:cubicBezTo>
                  <a:lnTo>
                    <a:pt x="1153279" y="1706301"/>
                  </a:lnTo>
                  <a:close/>
                  <a:moveTo>
                    <a:pt x="1153279" y="1739315"/>
                  </a:moveTo>
                  <a:lnTo>
                    <a:pt x="1153279" y="1766471"/>
                  </a:lnTo>
                  <a:cubicBezTo>
                    <a:pt x="1150084" y="1762211"/>
                    <a:pt x="1145292" y="1758484"/>
                    <a:pt x="1141032" y="1754224"/>
                  </a:cubicBezTo>
                  <a:lnTo>
                    <a:pt x="1141032" y="1729198"/>
                  </a:lnTo>
                  <a:cubicBezTo>
                    <a:pt x="1145292" y="1732393"/>
                    <a:pt x="1150084" y="1735587"/>
                    <a:pt x="1153279" y="1739315"/>
                  </a:cubicBezTo>
                  <a:lnTo>
                    <a:pt x="1153279" y="1739315"/>
                  </a:lnTo>
                  <a:close/>
                  <a:moveTo>
                    <a:pt x="1153279" y="1800017"/>
                  </a:moveTo>
                  <a:lnTo>
                    <a:pt x="1153279" y="1817057"/>
                  </a:lnTo>
                  <a:cubicBezTo>
                    <a:pt x="1149019" y="1818122"/>
                    <a:pt x="1145292" y="1818122"/>
                    <a:pt x="1141032" y="1819187"/>
                  </a:cubicBezTo>
                  <a:lnTo>
                    <a:pt x="1141032" y="1802147"/>
                  </a:lnTo>
                  <a:cubicBezTo>
                    <a:pt x="1144227" y="1802147"/>
                    <a:pt x="1149019" y="1801082"/>
                    <a:pt x="1153279" y="1800017"/>
                  </a:cubicBezTo>
                  <a:lnTo>
                    <a:pt x="1153279" y="1800017"/>
                  </a:lnTo>
                  <a:close/>
                  <a:moveTo>
                    <a:pt x="1141032" y="592886"/>
                  </a:moveTo>
                  <a:lnTo>
                    <a:pt x="1141032" y="564664"/>
                  </a:lnTo>
                  <a:lnTo>
                    <a:pt x="1142097" y="566794"/>
                  </a:lnTo>
                  <a:lnTo>
                    <a:pt x="1144227" y="571054"/>
                  </a:lnTo>
                  <a:lnTo>
                    <a:pt x="1145292" y="575314"/>
                  </a:lnTo>
                  <a:lnTo>
                    <a:pt x="1145292" y="581171"/>
                  </a:lnTo>
                  <a:lnTo>
                    <a:pt x="1144227" y="587028"/>
                  </a:lnTo>
                  <a:lnTo>
                    <a:pt x="1142097" y="591288"/>
                  </a:lnTo>
                  <a:lnTo>
                    <a:pt x="1141032" y="592886"/>
                  </a:lnTo>
                  <a:lnTo>
                    <a:pt x="1141032" y="592886"/>
                  </a:lnTo>
                  <a:close/>
                  <a:moveTo>
                    <a:pt x="1141032" y="245176"/>
                  </a:moveTo>
                  <a:lnTo>
                    <a:pt x="1141032" y="224942"/>
                  </a:lnTo>
                  <a:cubicBezTo>
                    <a:pt x="1143162" y="226007"/>
                    <a:pt x="1147954" y="227072"/>
                    <a:pt x="1151149" y="229202"/>
                  </a:cubicBezTo>
                  <a:cubicBezTo>
                    <a:pt x="1152214" y="229202"/>
                    <a:pt x="1150084" y="231332"/>
                    <a:pt x="1150084" y="233462"/>
                  </a:cubicBezTo>
                  <a:cubicBezTo>
                    <a:pt x="1149019" y="238254"/>
                    <a:pt x="1145292" y="244111"/>
                    <a:pt x="1141032" y="245176"/>
                  </a:cubicBezTo>
                  <a:lnTo>
                    <a:pt x="1141032" y="245176"/>
                  </a:lnTo>
                  <a:close/>
                  <a:moveTo>
                    <a:pt x="1141032" y="192461"/>
                  </a:moveTo>
                  <a:lnTo>
                    <a:pt x="1141032" y="183409"/>
                  </a:lnTo>
                  <a:cubicBezTo>
                    <a:pt x="1141032" y="185539"/>
                    <a:pt x="1141032" y="188734"/>
                    <a:pt x="1141032" y="192461"/>
                  </a:cubicBezTo>
                  <a:close/>
                  <a:moveTo>
                    <a:pt x="1141032" y="30055"/>
                  </a:moveTo>
                  <a:lnTo>
                    <a:pt x="1141032" y="46029"/>
                  </a:lnTo>
                  <a:cubicBezTo>
                    <a:pt x="1138902" y="46029"/>
                    <a:pt x="1137837" y="46029"/>
                    <a:pt x="1135175" y="46029"/>
                  </a:cubicBezTo>
                  <a:lnTo>
                    <a:pt x="1135175" y="30055"/>
                  </a:lnTo>
                  <a:cubicBezTo>
                    <a:pt x="1137837" y="30055"/>
                    <a:pt x="1138902" y="30055"/>
                    <a:pt x="1141032" y="30055"/>
                  </a:cubicBezTo>
                  <a:lnTo>
                    <a:pt x="1141032" y="30055"/>
                  </a:lnTo>
                  <a:close/>
                  <a:moveTo>
                    <a:pt x="1141032" y="65198"/>
                  </a:moveTo>
                  <a:lnTo>
                    <a:pt x="1141032" y="133888"/>
                  </a:lnTo>
                  <a:cubicBezTo>
                    <a:pt x="1138902" y="133888"/>
                    <a:pt x="1137837" y="133888"/>
                    <a:pt x="1135175" y="133888"/>
                  </a:cubicBezTo>
                  <a:lnTo>
                    <a:pt x="1135175" y="117914"/>
                  </a:lnTo>
                  <a:cubicBezTo>
                    <a:pt x="1136240" y="117914"/>
                    <a:pt x="1137305" y="117914"/>
                    <a:pt x="1137305" y="117914"/>
                  </a:cubicBezTo>
                  <a:cubicBezTo>
                    <a:pt x="1137305" y="116849"/>
                    <a:pt x="1136240" y="115784"/>
                    <a:pt x="1135175" y="113654"/>
                  </a:cubicBezTo>
                  <a:lnTo>
                    <a:pt x="1135175" y="50289"/>
                  </a:lnTo>
                  <a:cubicBezTo>
                    <a:pt x="1137837" y="55081"/>
                    <a:pt x="1139967" y="59341"/>
                    <a:pt x="1141032" y="65198"/>
                  </a:cubicBezTo>
                  <a:lnTo>
                    <a:pt x="1141032" y="65198"/>
                  </a:lnTo>
                  <a:close/>
                  <a:moveTo>
                    <a:pt x="1141032" y="183409"/>
                  </a:moveTo>
                  <a:lnTo>
                    <a:pt x="1141032" y="192461"/>
                  </a:lnTo>
                  <a:cubicBezTo>
                    <a:pt x="1141032" y="193526"/>
                    <a:pt x="1141032" y="194591"/>
                    <a:pt x="1139967" y="196721"/>
                  </a:cubicBezTo>
                  <a:lnTo>
                    <a:pt x="1141032" y="196721"/>
                  </a:lnTo>
                  <a:lnTo>
                    <a:pt x="1141032" y="220150"/>
                  </a:lnTo>
                  <a:cubicBezTo>
                    <a:pt x="1138902" y="219085"/>
                    <a:pt x="1136772" y="219085"/>
                    <a:pt x="1135175" y="219085"/>
                  </a:cubicBezTo>
                  <a:lnTo>
                    <a:pt x="1135175" y="176487"/>
                  </a:lnTo>
                  <a:cubicBezTo>
                    <a:pt x="1138902" y="177552"/>
                    <a:pt x="1139967" y="179681"/>
                    <a:pt x="1141032" y="183409"/>
                  </a:cubicBezTo>
                  <a:lnTo>
                    <a:pt x="1141032" y="183409"/>
                  </a:lnTo>
                  <a:close/>
                  <a:moveTo>
                    <a:pt x="1141032" y="224942"/>
                  </a:moveTo>
                  <a:cubicBezTo>
                    <a:pt x="1138902" y="223877"/>
                    <a:pt x="1136772" y="222812"/>
                    <a:pt x="1136772" y="221747"/>
                  </a:cubicBezTo>
                  <a:cubicBezTo>
                    <a:pt x="1136772" y="220682"/>
                    <a:pt x="1136772" y="219617"/>
                    <a:pt x="1135707" y="219617"/>
                  </a:cubicBezTo>
                  <a:lnTo>
                    <a:pt x="1135707" y="281385"/>
                  </a:lnTo>
                  <a:cubicBezTo>
                    <a:pt x="1137837" y="281385"/>
                    <a:pt x="1139967" y="282450"/>
                    <a:pt x="1141564" y="283515"/>
                  </a:cubicBezTo>
                  <a:lnTo>
                    <a:pt x="1141564" y="245176"/>
                  </a:lnTo>
                  <a:lnTo>
                    <a:pt x="1141564" y="245176"/>
                  </a:lnTo>
                  <a:lnTo>
                    <a:pt x="1141564" y="245176"/>
                  </a:lnTo>
                  <a:lnTo>
                    <a:pt x="1141564" y="224942"/>
                  </a:lnTo>
                  <a:lnTo>
                    <a:pt x="1141032" y="224942"/>
                  </a:lnTo>
                  <a:close/>
                  <a:moveTo>
                    <a:pt x="1141032" y="294697"/>
                  </a:moveTo>
                  <a:lnTo>
                    <a:pt x="1141032" y="327178"/>
                  </a:lnTo>
                  <a:cubicBezTo>
                    <a:pt x="1139967" y="326113"/>
                    <a:pt x="1138902" y="326113"/>
                    <a:pt x="1138902" y="326113"/>
                  </a:cubicBezTo>
                  <a:cubicBezTo>
                    <a:pt x="1138902" y="326113"/>
                    <a:pt x="1137837" y="325048"/>
                    <a:pt x="1135707" y="323983"/>
                  </a:cubicBezTo>
                  <a:lnTo>
                    <a:pt x="1135707" y="292567"/>
                  </a:lnTo>
                  <a:cubicBezTo>
                    <a:pt x="1137837" y="293632"/>
                    <a:pt x="1138902" y="294697"/>
                    <a:pt x="1141032" y="294697"/>
                  </a:cubicBezTo>
                  <a:lnTo>
                    <a:pt x="1141032" y="294697"/>
                  </a:lnTo>
                  <a:close/>
                  <a:moveTo>
                    <a:pt x="1141032" y="429947"/>
                  </a:moveTo>
                  <a:lnTo>
                    <a:pt x="1141032" y="440064"/>
                  </a:lnTo>
                  <a:cubicBezTo>
                    <a:pt x="1141032" y="438999"/>
                    <a:pt x="1139967" y="438999"/>
                    <a:pt x="1139967" y="438999"/>
                  </a:cubicBezTo>
                  <a:lnTo>
                    <a:pt x="1139967" y="438999"/>
                  </a:lnTo>
                  <a:lnTo>
                    <a:pt x="1138902" y="438999"/>
                  </a:lnTo>
                  <a:cubicBezTo>
                    <a:pt x="1139967" y="443259"/>
                    <a:pt x="1141032" y="448051"/>
                    <a:pt x="1141032" y="452311"/>
                  </a:cubicBezTo>
                  <a:lnTo>
                    <a:pt x="1141032" y="494909"/>
                  </a:lnTo>
                  <a:cubicBezTo>
                    <a:pt x="1139967" y="493845"/>
                    <a:pt x="1138902" y="492780"/>
                    <a:pt x="1138902" y="491715"/>
                  </a:cubicBezTo>
                  <a:cubicBezTo>
                    <a:pt x="1137837" y="491715"/>
                    <a:pt x="1136772" y="491715"/>
                    <a:pt x="1135707" y="491715"/>
                  </a:cubicBezTo>
                  <a:lnTo>
                    <a:pt x="1135707" y="428882"/>
                  </a:lnTo>
                  <a:cubicBezTo>
                    <a:pt x="1136772" y="428882"/>
                    <a:pt x="1136772" y="428882"/>
                    <a:pt x="1137837" y="428882"/>
                  </a:cubicBezTo>
                  <a:cubicBezTo>
                    <a:pt x="1138902" y="428882"/>
                    <a:pt x="1139967" y="429947"/>
                    <a:pt x="1141032" y="429947"/>
                  </a:cubicBezTo>
                  <a:lnTo>
                    <a:pt x="1141032" y="429947"/>
                  </a:lnTo>
                  <a:close/>
                  <a:moveTo>
                    <a:pt x="1141032" y="565197"/>
                  </a:moveTo>
                  <a:lnTo>
                    <a:pt x="1141032" y="593418"/>
                  </a:lnTo>
                  <a:lnTo>
                    <a:pt x="1139967" y="595548"/>
                  </a:lnTo>
                  <a:lnTo>
                    <a:pt x="1138902" y="601405"/>
                  </a:lnTo>
                  <a:lnTo>
                    <a:pt x="1137837" y="605665"/>
                  </a:lnTo>
                  <a:lnTo>
                    <a:pt x="1137837" y="612588"/>
                  </a:lnTo>
                  <a:lnTo>
                    <a:pt x="1135707" y="613652"/>
                  </a:lnTo>
                  <a:lnTo>
                    <a:pt x="1135707" y="558275"/>
                  </a:lnTo>
                  <a:lnTo>
                    <a:pt x="1136772" y="559340"/>
                  </a:lnTo>
                  <a:lnTo>
                    <a:pt x="1139967" y="563599"/>
                  </a:lnTo>
                  <a:lnTo>
                    <a:pt x="1141032" y="565197"/>
                  </a:lnTo>
                  <a:lnTo>
                    <a:pt x="1141032" y="565197"/>
                  </a:lnTo>
                  <a:close/>
                  <a:moveTo>
                    <a:pt x="1141032" y="676485"/>
                  </a:moveTo>
                  <a:lnTo>
                    <a:pt x="1141032" y="685537"/>
                  </a:lnTo>
                  <a:cubicBezTo>
                    <a:pt x="1139967" y="687667"/>
                    <a:pt x="1138902" y="688732"/>
                    <a:pt x="1136772" y="691395"/>
                  </a:cubicBezTo>
                  <a:cubicBezTo>
                    <a:pt x="1138902" y="691395"/>
                    <a:pt x="1139967" y="692460"/>
                    <a:pt x="1141032" y="692460"/>
                  </a:cubicBezTo>
                  <a:lnTo>
                    <a:pt x="1141032" y="700447"/>
                  </a:lnTo>
                  <a:lnTo>
                    <a:pt x="1139967" y="699382"/>
                  </a:lnTo>
                  <a:cubicBezTo>
                    <a:pt x="1138902" y="699382"/>
                    <a:pt x="1137837" y="698317"/>
                    <a:pt x="1136772" y="698317"/>
                  </a:cubicBezTo>
                  <a:lnTo>
                    <a:pt x="1135707" y="698317"/>
                  </a:lnTo>
                  <a:lnTo>
                    <a:pt x="1135707" y="682342"/>
                  </a:lnTo>
                  <a:cubicBezTo>
                    <a:pt x="1137837" y="679680"/>
                    <a:pt x="1139967" y="677550"/>
                    <a:pt x="1141032" y="676485"/>
                  </a:cubicBezTo>
                  <a:lnTo>
                    <a:pt x="1141032" y="676485"/>
                  </a:lnTo>
                  <a:close/>
                  <a:moveTo>
                    <a:pt x="1141032" y="727071"/>
                  </a:moveTo>
                  <a:lnTo>
                    <a:pt x="1141032" y="735058"/>
                  </a:lnTo>
                  <a:cubicBezTo>
                    <a:pt x="1138902" y="733993"/>
                    <a:pt x="1137837" y="731863"/>
                    <a:pt x="1135175" y="730798"/>
                  </a:cubicBezTo>
                  <a:lnTo>
                    <a:pt x="1135175" y="722811"/>
                  </a:lnTo>
                  <a:cubicBezTo>
                    <a:pt x="1137837" y="723876"/>
                    <a:pt x="1138902" y="726006"/>
                    <a:pt x="1141032" y="727071"/>
                  </a:cubicBezTo>
                  <a:lnTo>
                    <a:pt x="1141032" y="727071"/>
                  </a:lnTo>
                  <a:close/>
                  <a:moveTo>
                    <a:pt x="1141032" y="747305"/>
                  </a:moveTo>
                  <a:lnTo>
                    <a:pt x="1141032" y="755292"/>
                  </a:lnTo>
                  <a:cubicBezTo>
                    <a:pt x="1141032" y="756357"/>
                    <a:pt x="1139967" y="756357"/>
                    <a:pt x="1138902" y="756357"/>
                  </a:cubicBezTo>
                  <a:cubicBezTo>
                    <a:pt x="1137837" y="758487"/>
                    <a:pt x="1136772" y="759552"/>
                    <a:pt x="1135707" y="762214"/>
                  </a:cubicBezTo>
                  <a:lnTo>
                    <a:pt x="1135707" y="751032"/>
                  </a:lnTo>
                  <a:cubicBezTo>
                    <a:pt x="1137837" y="749435"/>
                    <a:pt x="1138902" y="748370"/>
                    <a:pt x="1141032" y="747305"/>
                  </a:cubicBezTo>
                  <a:lnTo>
                    <a:pt x="1141032" y="747305"/>
                  </a:lnTo>
                  <a:close/>
                  <a:moveTo>
                    <a:pt x="1141032" y="809073"/>
                  </a:moveTo>
                  <a:lnTo>
                    <a:pt x="1141032" y="820255"/>
                  </a:lnTo>
                  <a:cubicBezTo>
                    <a:pt x="1139967" y="819190"/>
                    <a:pt x="1138902" y="817060"/>
                    <a:pt x="1137837" y="815995"/>
                  </a:cubicBezTo>
                  <a:cubicBezTo>
                    <a:pt x="1137837" y="814930"/>
                    <a:pt x="1137837" y="814930"/>
                    <a:pt x="1136772" y="813865"/>
                  </a:cubicBezTo>
                  <a:cubicBezTo>
                    <a:pt x="1136772" y="814930"/>
                    <a:pt x="1136772" y="815995"/>
                    <a:pt x="1135707" y="817060"/>
                  </a:cubicBezTo>
                  <a:lnTo>
                    <a:pt x="1135707" y="800020"/>
                  </a:lnTo>
                  <a:cubicBezTo>
                    <a:pt x="1136772" y="801085"/>
                    <a:pt x="1136772" y="803215"/>
                    <a:pt x="1136772" y="804280"/>
                  </a:cubicBezTo>
                  <a:cubicBezTo>
                    <a:pt x="1138902" y="806943"/>
                    <a:pt x="1139967" y="809073"/>
                    <a:pt x="1141032" y="809073"/>
                  </a:cubicBezTo>
                  <a:lnTo>
                    <a:pt x="1141032" y="809073"/>
                  </a:lnTo>
                  <a:close/>
                  <a:moveTo>
                    <a:pt x="1141032" y="844216"/>
                  </a:moveTo>
                  <a:lnTo>
                    <a:pt x="1141032" y="854333"/>
                  </a:lnTo>
                  <a:cubicBezTo>
                    <a:pt x="1138902" y="856463"/>
                    <a:pt x="1137837" y="858593"/>
                    <a:pt x="1135175" y="861256"/>
                  </a:cubicBezTo>
                  <a:lnTo>
                    <a:pt x="1135175" y="851138"/>
                  </a:lnTo>
                  <a:cubicBezTo>
                    <a:pt x="1137837" y="848476"/>
                    <a:pt x="1139967" y="846346"/>
                    <a:pt x="1141032" y="844216"/>
                  </a:cubicBezTo>
                  <a:lnTo>
                    <a:pt x="1141032" y="844216"/>
                  </a:lnTo>
                  <a:close/>
                  <a:moveTo>
                    <a:pt x="1141032" y="880425"/>
                  </a:moveTo>
                  <a:lnTo>
                    <a:pt x="1141032" y="890542"/>
                  </a:lnTo>
                  <a:cubicBezTo>
                    <a:pt x="1139967" y="891607"/>
                    <a:pt x="1139967" y="892672"/>
                    <a:pt x="1138902" y="893737"/>
                  </a:cubicBezTo>
                  <a:cubicBezTo>
                    <a:pt x="1136772" y="897997"/>
                    <a:pt x="1136772" y="903854"/>
                    <a:pt x="1139967" y="913971"/>
                  </a:cubicBezTo>
                  <a:cubicBezTo>
                    <a:pt x="1139967" y="912906"/>
                    <a:pt x="1141032" y="912906"/>
                    <a:pt x="1141032" y="911841"/>
                  </a:cubicBezTo>
                  <a:lnTo>
                    <a:pt x="1141032" y="924088"/>
                  </a:lnTo>
                  <a:cubicBezTo>
                    <a:pt x="1139967" y="927283"/>
                    <a:pt x="1139967" y="933140"/>
                    <a:pt x="1141032" y="941128"/>
                  </a:cubicBezTo>
                  <a:lnTo>
                    <a:pt x="1141032" y="941128"/>
                  </a:lnTo>
                  <a:lnTo>
                    <a:pt x="1141032" y="950180"/>
                  </a:lnTo>
                  <a:cubicBezTo>
                    <a:pt x="1138902" y="954440"/>
                    <a:pt x="1137837" y="959232"/>
                    <a:pt x="1138902" y="968284"/>
                  </a:cubicBezTo>
                  <a:cubicBezTo>
                    <a:pt x="1138902" y="967219"/>
                    <a:pt x="1139967" y="967219"/>
                    <a:pt x="1141032" y="966154"/>
                  </a:cubicBezTo>
                  <a:lnTo>
                    <a:pt x="1141032" y="975206"/>
                  </a:lnTo>
                  <a:cubicBezTo>
                    <a:pt x="1139967" y="975206"/>
                    <a:pt x="1139967" y="975206"/>
                    <a:pt x="1138902" y="976271"/>
                  </a:cubicBezTo>
                  <a:cubicBezTo>
                    <a:pt x="1137837" y="977336"/>
                    <a:pt x="1136772" y="978401"/>
                    <a:pt x="1135707" y="980531"/>
                  </a:cubicBezTo>
                  <a:lnTo>
                    <a:pt x="1135707" y="948050"/>
                  </a:lnTo>
                  <a:cubicBezTo>
                    <a:pt x="1135707" y="946985"/>
                    <a:pt x="1136772" y="946985"/>
                    <a:pt x="1136772" y="946985"/>
                  </a:cubicBezTo>
                  <a:cubicBezTo>
                    <a:pt x="1136772" y="945920"/>
                    <a:pt x="1135707" y="944855"/>
                    <a:pt x="1135707" y="944855"/>
                  </a:cubicBezTo>
                  <a:lnTo>
                    <a:pt x="1135707" y="921426"/>
                  </a:lnTo>
                  <a:cubicBezTo>
                    <a:pt x="1135707" y="920361"/>
                    <a:pt x="1135707" y="920361"/>
                    <a:pt x="1136772" y="920361"/>
                  </a:cubicBezTo>
                  <a:cubicBezTo>
                    <a:pt x="1135707" y="920361"/>
                    <a:pt x="1135707" y="919296"/>
                    <a:pt x="1135707" y="919296"/>
                  </a:cubicBezTo>
                  <a:lnTo>
                    <a:pt x="1135707" y="887880"/>
                  </a:lnTo>
                  <a:cubicBezTo>
                    <a:pt x="1136240" y="884685"/>
                    <a:pt x="1138902" y="882555"/>
                    <a:pt x="1141032" y="880425"/>
                  </a:cubicBezTo>
                  <a:lnTo>
                    <a:pt x="1141032" y="880425"/>
                  </a:lnTo>
                  <a:close/>
                  <a:moveTo>
                    <a:pt x="1141032" y="991713"/>
                  </a:moveTo>
                  <a:lnTo>
                    <a:pt x="1141032" y="998635"/>
                  </a:lnTo>
                  <a:cubicBezTo>
                    <a:pt x="1138902" y="999700"/>
                    <a:pt x="1137837" y="999700"/>
                    <a:pt x="1135175" y="1000765"/>
                  </a:cubicBezTo>
                  <a:lnTo>
                    <a:pt x="1135175" y="992778"/>
                  </a:lnTo>
                  <a:cubicBezTo>
                    <a:pt x="1137837" y="992778"/>
                    <a:pt x="1138902" y="991713"/>
                    <a:pt x="1141032" y="991713"/>
                  </a:cubicBezTo>
                  <a:lnTo>
                    <a:pt x="1141032" y="991713"/>
                  </a:lnTo>
                  <a:close/>
                  <a:moveTo>
                    <a:pt x="1141032" y="1017805"/>
                  </a:moveTo>
                  <a:lnTo>
                    <a:pt x="1141032" y="1024727"/>
                  </a:lnTo>
                  <a:cubicBezTo>
                    <a:pt x="1138902" y="1024727"/>
                    <a:pt x="1137837" y="1024727"/>
                    <a:pt x="1135175" y="1024727"/>
                  </a:cubicBezTo>
                  <a:lnTo>
                    <a:pt x="1135175" y="1018870"/>
                  </a:lnTo>
                  <a:cubicBezTo>
                    <a:pt x="1137837" y="1017805"/>
                    <a:pt x="1138902" y="1017805"/>
                    <a:pt x="1141032" y="1017805"/>
                  </a:cubicBezTo>
                  <a:lnTo>
                    <a:pt x="1141032" y="1017805"/>
                  </a:lnTo>
                  <a:close/>
                  <a:moveTo>
                    <a:pt x="1141032" y="1042299"/>
                  </a:moveTo>
                  <a:lnTo>
                    <a:pt x="1141032" y="1061468"/>
                  </a:lnTo>
                  <a:cubicBezTo>
                    <a:pt x="1138902" y="1064663"/>
                    <a:pt x="1137837" y="1067325"/>
                    <a:pt x="1135175" y="1069455"/>
                  </a:cubicBezTo>
                  <a:lnTo>
                    <a:pt x="1135175" y="1059338"/>
                  </a:lnTo>
                  <a:cubicBezTo>
                    <a:pt x="1136240" y="1057208"/>
                    <a:pt x="1137305" y="1055078"/>
                    <a:pt x="1138370" y="1051351"/>
                  </a:cubicBezTo>
                  <a:cubicBezTo>
                    <a:pt x="1139435" y="1051351"/>
                    <a:pt x="1139435" y="1050286"/>
                    <a:pt x="1139435" y="1049221"/>
                  </a:cubicBezTo>
                  <a:cubicBezTo>
                    <a:pt x="1138370" y="1050286"/>
                    <a:pt x="1137305" y="1050286"/>
                    <a:pt x="1135175" y="1050286"/>
                  </a:cubicBezTo>
                  <a:lnTo>
                    <a:pt x="1135175" y="1043364"/>
                  </a:lnTo>
                  <a:cubicBezTo>
                    <a:pt x="1137837" y="1043364"/>
                    <a:pt x="1139967" y="1042299"/>
                    <a:pt x="1141032" y="1042299"/>
                  </a:cubicBezTo>
                  <a:lnTo>
                    <a:pt x="1141032" y="1042299"/>
                  </a:lnTo>
                  <a:close/>
                  <a:moveTo>
                    <a:pt x="1141032" y="1110989"/>
                  </a:moveTo>
                  <a:lnTo>
                    <a:pt x="1141032" y="1140275"/>
                  </a:lnTo>
                  <a:cubicBezTo>
                    <a:pt x="1139967" y="1142405"/>
                    <a:pt x="1137837" y="1144535"/>
                    <a:pt x="1136772" y="1147197"/>
                  </a:cubicBezTo>
                  <a:lnTo>
                    <a:pt x="1136772" y="1147197"/>
                  </a:lnTo>
                  <a:lnTo>
                    <a:pt x="1135707" y="1147197"/>
                  </a:lnTo>
                  <a:lnTo>
                    <a:pt x="1135707" y="1136015"/>
                  </a:lnTo>
                  <a:cubicBezTo>
                    <a:pt x="1139967" y="1130158"/>
                    <a:pt x="1142629" y="1123768"/>
                    <a:pt x="1135707" y="1115781"/>
                  </a:cubicBezTo>
                  <a:lnTo>
                    <a:pt x="1135707" y="1105664"/>
                  </a:lnTo>
                  <a:cubicBezTo>
                    <a:pt x="1137837" y="1107794"/>
                    <a:pt x="1139967" y="1109924"/>
                    <a:pt x="1141032" y="1110989"/>
                  </a:cubicBezTo>
                  <a:lnTo>
                    <a:pt x="1141032" y="1110989"/>
                  </a:lnTo>
                  <a:close/>
                  <a:moveTo>
                    <a:pt x="1141032" y="1180743"/>
                  </a:moveTo>
                  <a:lnTo>
                    <a:pt x="1141032" y="1189796"/>
                  </a:lnTo>
                  <a:cubicBezTo>
                    <a:pt x="1138902" y="1188731"/>
                    <a:pt x="1137837" y="1187666"/>
                    <a:pt x="1135175" y="1186601"/>
                  </a:cubicBezTo>
                  <a:lnTo>
                    <a:pt x="1135175" y="1177549"/>
                  </a:lnTo>
                  <a:cubicBezTo>
                    <a:pt x="1137305" y="1178614"/>
                    <a:pt x="1138370" y="1179679"/>
                    <a:pt x="1141032" y="1181808"/>
                  </a:cubicBezTo>
                  <a:cubicBezTo>
                    <a:pt x="1141032" y="1180743"/>
                    <a:pt x="1141032" y="1180743"/>
                    <a:pt x="1141032" y="1180743"/>
                  </a:cubicBezTo>
                  <a:lnTo>
                    <a:pt x="1141032" y="1180743"/>
                  </a:lnTo>
                  <a:close/>
                  <a:moveTo>
                    <a:pt x="1141032" y="1275525"/>
                  </a:moveTo>
                  <a:lnTo>
                    <a:pt x="1141032" y="1321851"/>
                  </a:lnTo>
                  <a:lnTo>
                    <a:pt x="1139967" y="1322916"/>
                  </a:lnTo>
                  <a:lnTo>
                    <a:pt x="1135707" y="1326110"/>
                  </a:lnTo>
                  <a:lnTo>
                    <a:pt x="1135707" y="1265408"/>
                  </a:lnTo>
                  <a:lnTo>
                    <a:pt x="1139967" y="1273395"/>
                  </a:lnTo>
                  <a:lnTo>
                    <a:pt x="1141032" y="1275525"/>
                  </a:lnTo>
                  <a:lnTo>
                    <a:pt x="1141032" y="1275525"/>
                  </a:lnTo>
                  <a:close/>
                  <a:moveTo>
                    <a:pt x="1141032" y="1369774"/>
                  </a:moveTo>
                  <a:lnTo>
                    <a:pt x="1141032" y="1380956"/>
                  </a:lnTo>
                  <a:cubicBezTo>
                    <a:pt x="1139967" y="1382021"/>
                    <a:pt x="1137837" y="1383086"/>
                    <a:pt x="1135175" y="1385216"/>
                  </a:cubicBezTo>
                  <a:lnTo>
                    <a:pt x="1135175" y="1374034"/>
                  </a:lnTo>
                  <a:cubicBezTo>
                    <a:pt x="1137837" y="1372436"/>
                    <a:pt x="1138902" y="1370839"/>
                    <a:pt x="1141032" y="1369774"/>
                  </a:cubicBezTo>
                  <a:lnTo>
                    <a:pt x="1141032" y="1369774"/>
                  </a:lnTo>
                  <a:close/>
                  <a:moveTo>
                    <a:pt x="1141032" y="1388943"/>
                  </a:moveTo>
                  <a:lnTo>
                    <a:pt x="1141032" y="1402255"/>
                  </a:lnTo>
                  <a:cubicBezTo>
                    <a:pt x="1138902" y="1401190"/>
                    <a:pt x="1137837" y="1400125"/>
                    <a:pt x="1135175" y="1399060"/>
                  </a:cubicBezTo>
                  <a:lnTo>
                    <a:pt x="1135175" y="1385748"/>
                  </a:lnTo>
                  <a:cubicBezTo>
                    <a:pt x="1137837" y="1386813"/>
                    <a:pt x="1138902" y="1387878"/>
                    <a:pt x="1141032" y="1388943"/>
                  </a:cubicBezTo>
                  <a:lnTo>
                    <a:pt x="1141032" y="1388943"/>
                  </a:lnTo>
                  <a:close/>
                  <a:moveTo>
                    <a:pt x="1141032" y="1428347"/>
                  </a:moveTo>
                  <a:lnTo>
                    <a:pt x="1141032" y="1438464"/>
                  </a:lnTo>
                  <a:cubicBezTo>
                    <a:pt x="1138902" y="1439529"/>
                    <a:pt x="1137837" y="1439529"/>
                    <a:pt x="1135175" y="1439529"/>
                  </a:cubicBezTo>
                  <a:lnTo>
                    <a:pt x="1135175" y="1428347"/>
                  </a:lnTo>
                  <a:cubicBezTo>
                    <a:pt x="1137837" y="1428347"/>
                    <a:pt x="1138902" y="1428347"/>
                    <a:pt x="1141032" y="1428347"/>
                  </a:cubicBezTo>
                  <a:lnTo>
                    <a:pt x="1141032" y="1428347"/>
                  </a:lnTo>
                  <a:close/>
                  <a:moveTo>
                    <a:pt x="1141032" y="1560401"/>
                  </a:moveTo>
                  <a:lnTo>
                    <a:pt x="1141032" y="1586493"/>
                  </a:lnTo>
                  <a:lnTo>
                    <a:pt x="1135175" y="1588623"/>
                  </a:lnTo>
                  <a:lnTo>
                    <a:pt x="1135175" y="1562532"/>
                  </a:lnTo>
                  <a:lnTo>
                    <a:pt x="1141032" y="1560401"/>
                  </a:lnTo>
                  <a:lnTo>
                    <a:pt x="1141032" y="1560401"/>
                  </a:lnTo>
                  <a:close/>
                  <a:moveTo>
                    <a:pt x="1141032" y="1712158"/>
                  </a:moveTo>
                  <a:lnTo>
                    <a:pt x="1141032" y="1729198"/>
                  </a:lnTo>
                  <a:lnTo>
                    <a:pt x="1141032" y="1729198"/>
                  </a:lnTo>
                  <a:lnTo>
                    <a:pt x="1141032" y="1729198"/>
                  </a:lnTo>
                  <a:lnTo>
                    <a:pt x="1141032" y="1754224"/>
                  </a:lnTo>
                  <a:cubicBezTo>
                    <a:pt x="1138902" y="1752094"/>
                    <a:pt x="1137837" y="1751029"/>
                    <a:pt x="1135175" y="1749964"/>
                  </a:cubicBezTo>
                  <a:lnTo>
                    <a:pt x="1135175" y="1714821"/>
                  </a:lnTo>
                  <a:cubicBezTo>
                    <a:pt x="1137837" y="1714288"/>
                    <a:pt x="1138902" y="1713223"/>
                    <a:pt x="1141032" y="1712158"/>
                  </a:cubicBezTo>
                  <a:lnTo>
                    <a:pt x="1141032" y="1712158"/>
                  </a:lnTo>
                  <a:close/>
                  <a:moveTo>
                    <a:pt x="1141032" y="1802147"/>
                  </a:moveTo>
                  <a:lnTo>
                    <a:pt x="1141032" y="1819187"/>
                  </a:lnTo>
                  <a:cubicBezTo>
                    <a:pt x="1138902" y="1819187"/>
                    <a:pt x="1137837" y="1819187"/>
                    <a:pt x="1135175" y="1819187"/>
                  </a:cubicBezTo>
                  <a:lnTo>
                    <a:pt x="1135175" y="1802147"/>
                  </a:lnTo>
                  <a:cubicBezTo>
                    <a:pt x="1137837" y="1802147"/>
                    <a:pt x="1138902" y="1802147"/>
                    <a:pt x="1141032" y="1802147"/>
                  </a:cubicBezTo>
                  <a:lnTo>
                    <a:pt x="1141032" y="1802147"/>
                  </a:lnTo>
                  <a:close/>
                  <a:moveTo>
                    <a:pt x="1135175" y="343153"/>
                  </a:moveTo>
                  <a:lnTo>
                    <a:pt x="1135175" y="330906"/>
                  </a:lnTo>
                  <a:cubicBezTo>
                    <a:pt x="1137305" y="331971"/>
                    <a:pt x="1138370" y="334101"/>
                    <a:pt x="1138370" y="335166"/>
                  </a:cubicBezTo>
                  <a:cubicBezTo>
                    <a:pt x="1138902" y="335166"/>
                    <a:pt x="1137837" y="339958"/>
                    <a:pt x="1135175" y="343153"/>
                  </a:cubicBezTo>
                  <a:close/>
                  <a:moveTo>
                    <a:pt x="1135175" y="30055"/>
                  </a:moveTo>
                  <a:lnTo>
                    <a:pt x="1135175" y="46029"/>
                  </a:lnTo>
                  <a:lnTo>
                    <a:pt x="1135175" y="46029"/>
                  </a:lnTo>
                  <a:lnTo>
                    <a:pt x="1135175" y="46029"/>
                  </a:lnTo>
                  <a:lnTo>
                    <a:pt x="1133045" y="46029"/>
                  </a:lnTo>
                  <a:cubicBezTo>
                    <a:pt x="1134110" y="47094"/>
                    <a:pt x="1135175" y="48159"/>
                    <a:pt x="1135175" y="50289"/>
                  </a:cubicBezTo>
                  <a:lnTo>
                    <a:pt x="1135175" y="113121"/>
                  </a:lnTo>
                  <a:cubicBezTo>
                    <a:pt x="1130915" y="103004"/>
                    <a:pt x="1128252" y="89692"/>
                    <a:pt x="1126123" y="76913"/>
                  </a:cubicBezTo>
                  <a:lnTo>
                    <a:pt x="1126123" y="28990"/>
                  </a:lnTo>
                  <a:cubicBezTo>
                    <a:pt x="1127188" y="28990"/>
                    <a:pt x="1128252" y="28990"/>
                    <a:pt x="1128252" y="28990"/>
                  </a:cubicBezTo>
                  <a:cubicBezTo>
                    <a:pt x="1130915" y="28990"/>
                    <a:pt x="1133045" y="30055"/>
                    <a:pt x="1135175" y="30055"/>
                  </a:cubicBezTo>
                  <a:lnTo>
                    <a:pt x="1135175" y="30055"/>
                  </a:lnTo>
                  <a:close/>
                  <a:moveTo>
                    <a:pt x="1135175" y="117914"/>
                  </a:moveTo>
                  <a:lnTo>
                    <a:pt x="1135175" y="133888"/>
                  </a:lnTo>
                  <a:cubicBezTo>
                    <a:pt x="1131980" y="133888"/>
                    <a:pt x="1128252" y="133888"/>
                    <a:pt x="1126123" y="132823"/>
                  </a:cubicBezTo>
                  <a:lnTo>
                    <a:pt x="1126123" y="118446"/>
                  </a:lnTo>
                  <a:cubicBezTo>
                    <a:pt x="1128785" y="117914"/>
                    <a:pt x="1131980" y="117914"/>
                    <a:pt x="1135175" y="117914"/>
                  </a:cubicBezTo>
                  <a:lnTo>
                    <a:pt x="1135175" y="117914"/>
                  </a:lnTo>
                  <a:close/>
                  <a:moveTo>
                    <a:pt x="1135175" y="176487"/>
                  </a:moveTo>
                  <a:lnTo>
                    <a:pt x="1135175" y="219085"/>
                  </a:lnTo>
                  <a:lnTo>
                    <a:pt x="1135175" y="219085"/>
                  </a:lnTo>
                  <a:cubicBezTo>
                    <a:pt x="1134110" y="219085"/>
                    <a:pt x="1135175" y="219085"/>
                    <a:pt x="1135175" y="219085"/>
                  </a:cubicBezTo>
                  <a:lnTo>
                    <a:pt x="1135175" y="280853"/>
                  </a:lnTo>
                  <a:cubicBezTo>
                    <a:pt x="1131980" y="279788"/>
                    <a:pt x="1128252" y="278723"/>
                    <a:pt x="1126123" y="280853"/>
                  </a:cubicBezTo>
                  <a:lnTo>
                    <a:pt x="1126123" y="178616"/>
                  </a:lnTo>
                  <a:cubicBezTo>
                    <a:pt x="1126123" y="177552"/>
                    <a:pt x="1127188" y="176487"/>
                    <a:pt x="1128252" y="174357"/>
                  </a:cubicBezTo>
                  <a:cubicBezTo>
                    <a:pt x="1130915" y="174357"/>
                    <a:pt x="1134110" y="175422"/>
                    <a:pt x="1135175" y="176487"/>
                  </a:cubicBezTo>
                  <a:lnTo>
                    <a:pt x="1135175" y="176487"/>
                  </a:lnTo>
                  <a:close/>
                  <a:moveTo>
                    <a:pt x="1135175" y="292567"/>
                  </a:moveTo>
                  <a:lnTo>
                    <a:pt x="1135175" y="323983"/>
                  </a:lnTo>
                  <a:cubicBezTo>
                    <a:pt x="1133045" y="321854"/>
                    <a:pt x="1129317" y="320789"/>
                    <a:pt x="1126123" y="318126"/>
                  </a:cubicBezTo>
                  <a:lnTo>
                    <a:pt x="1126123" y="288840"/>
                  </a:lnTo>
                  <a:cubicBezTo>
                    <a:pt x="1128785" y="290437"/>
                    <a:pt x="1131980" y="291502"/>
                    <a:pt x="1135175" y="292567"/>
                  </a:cubicBezTo>
                  <a:lnTo>
                    <a:pt x="1135175" y="292567"/>
                  </a:lnTo>
                  <a:close/>
                  <a:moveTo>
                    <a:pt x="1135175" y="330906"/>
                  </a:moveTo>
                  <a:lnTo>
                    <a:pt x="1135175" y="343153"/>
                  </a:lnTo>
                  <a:cubicBezTo>
                    <a:pt x="1134110" y="344218"/>
                    <a:pt x="1133045" y="345283"/>
                    <a:pt x="1130915" y="345283"/>
                  </a:cubicBezTo>
                  <a:cubicBezTo>
                    <a:pt x="1130915" y="345283"/>
                    <a:pt x="1128785" y="345283"/>
                    <a:pt x="1126655" y="345283"/>
                  </a:cubicBezTo>
                  <a:lnTo>
                    <a:pt x="1126655" y="326113"/>
                  </a:lnTo>
                  <a:cubicBezTo>
                    <a:pt x="1128785" y="327178"/>
                    <a:pt x="1133045" y="329841"/>
                    <a:pt x="1135175" y="330906"/>
                  </a:cubicBezTo>
                  <a:lnTo>
                    <a:pt x="1135175" y="330906"/>
                  </a:lnTo>
                  <a:close/>
                  <a:moveTo>
                    <a:pt x="1135175" y="428882"/>
                  </a:moveTo>
                  <a:lnTo>
                    <a:pt x="1135175" y="491715"/>
                  </a:lnTo>
                  <a:cubicBezTo>
                    <a:pt x="1131980" y="490650"/>
                    <a:pt x="1128252" y="490650"/>
                    <a:pt x="1126123" y="489585"/>
                  </a:cubicBezTo>
                  <a:lnTo>
                    <a:pt x="1126123" y="480533"/>
                  </a:lnTo>
                  <a:cubicBezTo>
                    <a:pt x="1128252" y="480533"/>
                    <a:pt x="1130382" y="481597"/>
                    <a:pt x="1133045" y="482662"/>
                  </a:cubicBezTo>
                  <a:cubicBezTo>
                    <a:pt x="1128785" y="469350"/>
                    <a:pt x="1134110" y="451246"/>
                    <a:pt x="1126123" y="438999"/>
                  </a:cubicBezTo>
                  <a:lnTo>
                    <a:pt x="1126123" y="423025"/>
                  </a:lnTo>
                  <a:cubicBezTo>
                    <a:pt x="1127188" y="424090"/>
                    <a:pt x="1129317" y="426220"/>
                    <a:pt x="1130382" y="427285"/>
                  </a:cubicBezTo>
                  <a:cubicBezTo>
                    <a:pt x="1133045" y="427817"/>
                    <a:pt x="1134110" y="428882"/>
                    <a:pt x="1135175" y="428882"/>
                  </a:cubicBezTo>
                  <a:lnTo>
                    <a:pt x="1135175" y="428882"/>
                  </a:lnTo>
                  <a:close/>
                  <a:moveTo>
                    <a:pt x="1135175" y="558275"/>
                  </a:moveTo>
                  <a:lnTo>
                    <a:pt x="1135175" y="613652"/>
                  </a:lnTo>
                  <a:lnTo>
                    <a:pt x="1133045" y="614717"/>
                  </a:lnTo>
                  <a:lnTo>
                    <a:pt x="1129850" y="615782"/>
                  </a:lnTo>
                  <a:lnTo>
                    <a:pt x="1126655" y="618977"/>
                  </a:lnTo>
                  <a:lnTo>
                    <a:pt x="1126655" y="582769"/>
                  </a:lnTo>
                  <a:lnTo>
                    <a:pt x="1126655" y="582769"/>
                  </a:lnTo>
                  <a:lnTo>
                    <a:pt x="1127720" y="580639"/>
                  </a:lnTo>
                  <a:lnTo>
                    <a:pt x="1126655" y="577444"/>
                  </a:lnTo>
                  <a:lnTo>
                    <a:pt x="1126655" y="576379"/>
                  </a:lnTo>
                  <a:lnTo>
                    <a:pt x="1126655" y="549222"/>
                  </a:lnTo>
                  <a:lnTo>
                    <a:pt x="1127720" y="550287"/>
                  </a:lnTo>
                  <a:lnTo>
                    <a:pt x="1135175" y="558275"/>
                  </a:lnTo>
                  <a:lnTo>
                    <a:pt x="1135175" y="558275"/>
                  </a:lnTo>
                  <a:close/>
                  <a:moveTo>
                    <a:pt x="1135175" y="681810"/>
                  </a:moveTo>
                  <a:lnTo>
                    <a:pt x="1135175" y="697784"/>
                  </a:lnTo>
                  <a:cubicBezTo>
                    <a:pt x="1131980" y="696719"/>
                    <a:pt x="1129317" y="697784"/>
                    <a:pt x="1126123" y="700979"/>
                  </a:cubicBezTo>
                  <a:lnTo>
                    <a:pt x="1126123" y="691927"/>
                  </a:lnTo>
                  <a:lnTo>
                    <a:pt x="1127188" y="691927"/>
                  </a:lnTo>
                  <a:cubicBezTo>
                    <a:pt x="1130915" y="687667"/>
                    <a:pt x="1133045" y="684472"/>
                    <a:pt x="1135175" y="681810"/>
                  </a:cubicBezTo>
                  <a:lnTo>
                    <a:pt x="1135175" y="681810"/>
                  </a:lnTo>
                  <a:close/>
                  <a:moveTo>
                    <a:pt x="1135175" y="722811"/>
                  </a:moveTo>
                  <a:lnTo>
                    <a:pt x="1135175" y="730798"/>
                  </a:lnTo>
                  <a:cubicBezTo>
                    <a:pt x="1134110" y="729733"/>
                    <a:pt x="1131980" y="728668"/>
                    <a:pt x="1130915" y="727603"/>
                  </a:cubicBezTo>
                  <a:lnTo>
                    <a:pt x="1130915" y="727603"/>
                  </a:lnTo>
                  <a:cubicBezTo>
                    <a:pt x="1128785" y="726538"/>
                    <a:pt x="1127720" y="725473"/>
                    <a:pt x="1126655" y="724408"/>
                  </a:cubicBezTo>
                  <a:lnTo>
                    <a:pt x="1126655" y="716421"/>
                  </a:lnTo>
                  <a:cubicBezTo>
                    <a:pt x="1129850" y="718019"/>
                    <a:pt x="1133045" y="720148"/>
                    <a:pt x="1135175" y="722811"/>
                  </a:cubicBezTo>
                  <a:lnTo>
                    <a:pt x="1135175" y="722811"/>
                  </a:lnTo>
                  <a:close/>
                  <a:moveTo>
                    <a:pt x="1135175" y="750500"/>
                  </a:moveTo>
                  <a:lnTo>
                    <a:pt x="1135175" y="761682"/>
                  </a:lnTo>
                  <a:cubicBezTo>
                    <a:pt x="1131980" y="765942"/>
                    <a:pt x="1128252" y="769669"/>
                    <a:pt x="1126123" y="771799"/>
                  </a:cubicBezTo>
                  <a:lnTo>
                    <a:pt x="1126123" y="762747"/>
                  </a:lnTo>
                  <a:cubicBezTo>
                    <a:pt x="1127188" y="761682"/>
                    <a:pt x="1128252" y="759552"/>
                    <a:pt x="1129317" y="758487"/>
                  </a:cubicBezTo>
                  <a:cubicBezTo>
                    <a:pt x="1128252" y="758487"/>
                    <a:pt x="1127188" y="757422"/>
                    <a:pt x="1126123" y="757422"/>
                  </a:cubicBezTo>
                  <a:lnTo>
                    <a:pt x="1126123" y="749435"/>
                  </a:lnTo>
                  <a:cubicBezTo>
                    <a:pt x="1128785" y="750500"/>
                    <a:pt x="1131980" y="752097"/>
                    <a:pt x="1135175" y="750500"/>
                  </a:cubicBezTo>
                  <a:lnTo>
                    <a:pt x="1135175" y="750500"/>
                  </a:lnTo>
                  <a:close/>
                  <a:moveTo>
                    <a:pt x="1135175" y="800020"/>
                  </a:moveTo>
                  <a:lnTo>
                    <a:pt x="1135175" y="817060"/>
                  </a:lnTo>
                  <a:cubicBezTo>
                    <a:pt x="1133045" y="821320"/>
                    <a:pt x="1129317" y="827177"/>
                    <a:pt x="1126123" y="833034"/>
                  </a:cubicBezTo>
                  <a:lnTo>
                    <a:pt x="1126123" y="820787"/>
                  </a:lnTo>
                  <a:cubicBezTo>
                    <a:pt x="1130382" y="813865"/>
                    <a:pt x="1133045" y="807475"/>
                    <a:pt x="1126123" y="795761"/>
                  </a:cubicBezTo>
                  <a:lnTo>
                    <a:pt x="1126123" y="785643"/>
                  </a:lnTo>
                  <a:cubicBezTo>
                    <a:pt x="1130915" y="791501"/>
                    <a:pt x="1134110" y="795761"/>
                    <a:pt x="1135175" y="800020"/>
                  </a:cubicBezTo>
                  <a:lnTo>
                    <a:pt x="1135175" y="800020"/>
                  </a:lnTo>
                  <a:close/>
                  <a:moveTo>
                    <a:pt x="1135175" y="851138"/>
                  </a:moveTo>
                  <a:lnTo>
                    <a:pt x="1135175" y="861256"/>
                  </a:lnTo>
                  <a:cubicBezTo>
                    <a:pt x="1134110" y="863385"/>
                    <a:pt x="1133045" y="865515"/>
                    <a:pt x="1131980" y="868178"/>
                  </a:cubicBezTo>
                  <a:cubicBezTo>
                    <a:pt x="1130915" y="872438"/>
                    <a:pt x="1130915" y="878295"/>
                    <a:pt x="1135175" y="887347"/>
                  </a:cubicBezTo>
                  <a:lnTo>
                    <a:pt x="1135175" y="887347"/>
                  </a:lnTo>
                  <a:lnTo>
                    <a:pt x="1135175" y="918763"/>
                  </a:lnTo>
                  <a:cubicBezTo>
                    <a:pt x="1130915" y="907581"/>
                    <a:pt x="1130915" y="899594"/>
                    <a:pt x="1131980" y="892672"/>
                  </a:cubicBezTo>
                  <a:cubicBezTo>
                    <a:pt x="1128785" y="888412"/>
                    <a:pt x="1127720" y="882555"/>
                    <a:pt x="1126123" y="879360"/>
                  </a:cubicBezTo>
                  <a:lnTo>
                    <a:pt x="1126123" y="858061"/>
                  </a:lnTo>
                  <a:cubicBezTo>
                    <a:pt x="1126123" y="859126"/>
                    <a:pt x="1127188" y="860191"/>
                    <a:pt x="1127188" y="861256"/>
                  </a:cubicBezTo>
                  <a:cubicBezTo>
                    <a:pt x="1129850" y="856463"/>
                    <a:pt x="1131980" y="853268"/>
                    <a:pt x="1135175" y="851138"/>
                  </a:cubicBezTo>
                  <a:lnTo>
                    <a:pt x="1135175" y="851138"/>
                  </a:lnTo>
                  <a:close/>
                  <a:moveTo>
                    <a:pt x="1135175" y="920893"/>
                  </a:moveTo>
                  <a:lnTo>
                    <a:pt x="1135175" y="944322"/>
                  </a:lnTo>
                  <a:cubicBezTo>
                    <a:pt x="1133045" y="933140"/>
                    <a:pt x="1133045" y="925153"/>
                    <a:pt x="1135175" y="920893"/>
                  </a:cubicBezTo>
                  <a:lnTo>
                    <a:pt x="1135175" y="920893"/>
                  </a:lnTo>
                  <a:close/>
                  <a:moveTo>
                    <a:pt x="1135175" y="947517"/>
                  </a:moveTo>
                  <a:lnTo>
                    <a:pt x="1135175" y="979999"/>
                  </a:lnTo>
                  <a:cubicBezTo>
                    <a:pt x="1134110" y="983193"/>
                    <a:pt x="1133045" y="987986"/>
                    <a:pt x="1131980" y="994908"/>
                  </a:cubicBezTo>
                  <a:cubicBezTo>
                    <a:pt x="1133045" y="993843"/>
                    <a:pt x="1134110" y="993843"/>
                    <a:pt x="1135175" y="992778"/>
                  </a:cubicBezTo>
                  <a:lnTo>
                    <a:pt x="1135175" y="1000765"/>
                  </a:lnTo>
                  <a:cubicBezTo>
                    <a:pt x="1134110" y="1000765"/>
                    <a:pt x="1133045" y="1001830"/>
                    <a:pt x="1131980" y="1002895"/>
                  </a:cubicBezTo>
                  <a:cubicBezTo>
                    <a:pt x="1129850" y="1003960"/>
                    <a:pt x="1127720" y="1006090"/>
                    <a:pt x="1126123" y="1010882"/>
                  </a:cubicBezTo>
                  <a:lnTo>
                    <a:pt x="1126123" y="999700"/>
                  </a:lnTo>
                  <a:lnTo>
                    <a:pt x="1126123" y="998635"/>
                  </a:lnTo>
                  <a:cubicBezTo>
                    <a:pt x="1126123" y="985323"/>
                    <a:pt x="1128252" y="978401"/>
                    <a:pt x="1133045" y="972544"/>
                  </a:cubicBezTo>
                  <a:cubicBezTo>
                    <a:pt x="1130915" y="960297"/>
                    <a:pt x="1131980" y="952310"/>
                    <a:pt x="1135175" y="947517"/>
                  </a:cubicBezTo>
                  <a:lnTo>
                    <a:pt x="1135175" y="947517"/>
                  </a:lnTo>
                  <a:close/>
                  <a:moveTo>
                    <a:pt x="1135175" y="1018870"/>
                  </a:moveTo>
                  <a:lnTo>
                    <a:pt x="1135175" y="1024727"/>
                  </a:lnTo>
                  <a:cubicBezTo>
                    <a:pt x="1131980" y="1025792"/>
                    <a:pt x="1129317" y="1025792"/>
                    <a:pt x="1126123" y="1026857"/>
                  </a:cubicBezTo>
                  <a:lnTo>
                    <a:pt x="1126123" y="1019935"/>
                  </a:lnTo>
                  <a:cubicBezTo>
                    <a:pt x="1128785" y="1018870"/>
                    <a:pt x="1131980" y="1018870"/>
                    <a:pt x="1135175" y="1018870"/>
                  </a:cubicBezTo>
                  <a:lnTo>
                    <a:pt x="1135175" y="1018870"/>
                  </a:lnTo>
                  <a:close/>
                  <a:moveTo>
                    <a:pt x="1135175" y="1043364"/>
                  </a:moveTo>
                  <a:lnTo>
                    <a:pt x="1135175" y="1050286"/>
                  </a:lnTo>
                  <a:cubicBezTo>
                    <a:pt x="1131980" y="1051351"/>
                    <a:pt x="1129317" y="1050286"/>
                    <a:pt x="1126123" y="1050286"/>
                  </a:cubicBezTo>
                  <a:lnTo>
                    <a:pt x="1126123" y="1044429"/>
                  </a:lnTo>
                  <a:cubicBezTo>
                    <a:pt x="1129850" y="1044429"/>
                    <a:pt x="1131980" y="1044429"/>
                    <a:pt x="1135175" y="1043364"/>
                  </a:cubicBezTo>
                  <a:lnTo>
                    <a:pt x="1135175" y="1043364"/>
                  </a:lnTo>
                  <a:close/>
                  <a:moveTo>
                    <a:pt x="1135175" y="1059338"/>
                  </a:moveTo>
                  <a:lnTo>
                    <a:pt x="1135175" y="1069455"/>
                  </a:lnTo>
                  <a:cubicBezTo>
                    <a:pt x="1134110" y="1070520"/>
                    <a:pt x="1133045" y="1071585"/>
                    <a:pt x="1133045" y="1071585"/>
                  </a:cubicBezTo>
                  <a:cubicBezTo>
                    <a:pt x="1131980" y="1073715"/>
                    <a:pt x="1129850" y="1077442"/>
                    <a:pt x="1129850" y="1078507"/>
                  </a:cubicBezTo>
                  <a:cubicBezTo>
                    <a:pt x="1128785" y="1080637"/>
                    <a:pt x="1127720" y="1082767"/>
                    <a:pt x="1126655" y="1084365"/>
                  </a:cubicBezTo>
                  <a:lnTo>
                    <a:pt x="1126655" y="1068390"/>
                  </a:lnTo>
                  <a:cubicBezTo>
                    <a:pt x="1129850" y="1067325"/>
                    <a:pt x="1133045" y="1063598"/>
                    <a:pt x="1135175" y="1059338"/>
                  </a:cubicBezTo>
                  <a:lnTo>
                    <a:pt x="1135175" y="1059338"/>
                  </a:lnTo>
                  <a:close/>
                  <a:moveTo>
                    <a:pt x="1135175" y="1105131"/>
                  </a:moveTo>
                  <a:lnTo>
                    <a:pt x="1135175" y="1115248"/>
                  </a:lnTo>
                  <a:cubicBezTo>
                    <a:pt x="1133045" y="1113119"/>
                    <a:pt x="1130915" y="1109391"/>
                    <a:pt x="1126123" y="1106196"/>
                  </a:cubicBezTo>
                  <a:cubicBezTo>
                    <a:pt x="1126123" y="1107261"/>
                    <a:pt x="1126123" y="1108326"/>
                    <a:pt x="1126123" y="1108326"/>
                  </a:cubicBezTo>
                  <a:lnTo>
                    <a:pt x="1126123" y="1098209"/>
                  </a:lnTo>
                  <a:cubicBezTo>
                    <a:pt x="1129850" y="1100872"/>
                    <a:pt x="1133045" y="1103001"/>
                    <a:pt x="1135175" y="1105131"/>
                  </a:cubicBezTo>
                  <a:lnTo>
                    <a:pt x="1135175" y="1105131"/>
                  </a:lnTo>
                  <a:close/>
                  <a:moveTo>
                    <a:pt x="1135175" y="1136015"/>
                  </a:moveTo>
                  <a:lnTo>
                    <a:pt x="1135175" y="1147197"/>
                  </a:lnTo>
                  <a:cubicBezTo>
                    <a:pt x="1126123" y="1162107"/>
                    <a:pt x="1121863" y="1165302"/>
                    <a:pt x="1135175" y="1177549"/>
                  </a:cubicBezTo>
                  <a:lnTo>
                    <a:pt x="1135175" y="1186601"/>
                  </a:lnTo>
                  <a:cubicBezTo>
                    <a:pt x="1131980" y="1183406"/>
                    <a:pt x="1128252" y="1179679"/>
                    <a:pt x="1126123" y="1177549"/>
                  </a:cubicBezTo>
                  <a:lnTo>
                    <a:pt x="1126123" y="1149327"/>
                  </a:lnTo>
                  <a:cubicBezTo>
                    <a:pt x="1129850" y="1144535"/>
                    <a:pt x="1133045" y="1140275"/>
                    <a:pt x="1135175" y="1136015"/>
                  </a:cubicBezTo>
                  <a:lnTo>
                    <a:pt x="1135175" y="1136015"/>
                  </a:lnTo>
                  <a:close/>
                  <a:moveTo>
                    <a:pt x="1135175" y="1265408"/>
                  </a:moveTo>
                  <a:lnTo>
                    <a:pt x="1135175" y="1326110"/>
                  </a:lnTo>
                  <a:lnTo>
                    <a:pt x="1131980" y="1329305"/>
                  </a:lnTo>
                  <a:lnTo>
                    <a:pt x="1128785" y="1333565"/>
                  </a:lnTo>
                  <a:lnTo>
                    <a:pt x="1126655" y="1335695"/>
                  </a:lnTo>
                  <a:lnTo>
                    <a:pt x="1126655" y="1313863"/>
                  </a:lnTo>
                  <a:lnTo>
                    <a:pt x="1126655" y="1313863"/>
                  </a:lnTo>
                  <a:lnTo>
                    <a:pt x="1132512" y="1309604"/>
                  </a:lnTo>
                  <a:lnTo>
                    <a:pt x="1134642" y="1305344"/>
                  </a:lnTo>
                  <a:lnTo>
                    <a:pt x="1134642" y="1301084"/>
                  </a:lnTo>
                  <a:lnTo>
                    <a:pt x="1134642" y="1296824"/>
                  </a:lnTo>
                  <a:lnTo>
                    <a:pt x="1130382" y="1295759"/>
                  </a:lnTo>
                  <a:lnTo>
                    <a:pt x="1127188" y="1296824"/>
                  </a:lnTo>
                  <a:lnTo>
                    <a:pt x="1127188" y="1254226"/>
                  </a:lnTo>
                  <a:lnTo>
                    <a:pt x="1128252" y="1256356"/>
                  </a:lnTo>
                  <a:lnTo>
                    <a:pt x="1135175" y="1264343"/>
                  </a:lnTo>
                  <a:lnTo>
                    <a:pt x="1135175" y="1265408"/>
                  </a:lnTo>
                  <a:lnTo>
                    <a:pt x="1135175" y="1265408"/>
                  </a:lnTo>
                  <a:close/>
                  <a:moveTo>
                    <a:pt x="1135175" y="1374566"/>
                  </a:moveTo>
                  <a:lnTo>
                    <a:pt x="1135175" y="1385748"/>
                  </a:lnTo>
                  <a:lnTo>
                    <a:pt x="1135175" y="1385748"/>
                  </a:lnTo>
                  <a:lnTo>
                    <a:pt x="1135175" y="1385748"/>
                  </a:lnTo>
                  <a:lnTo>
                    <a:pt x="1135175" y="1399060"/>
                  </a:lnTo>
                  <a:cubicBezTo>
                    <a:pt x="1133045" y="1396930"/>
                    <a:pt x="1129317" y="1394800"/>
                    <a:pt x="1126123" y="1393203"/>
                  </a:cubicBezTo>
                  <a:lnTo>
                    <a:pt x="1126123" y="1380956"/>
                  </a:lnTo>
                  <a:cubicBezTo>
                    <a:pt x="1129850" y="1378826"/>
                    <a:pt x="1133045" y="1375631"/>
                    <a:pt x="1135175" y="1374566"/>
                  </a:cubicBezTo>
                  <a:lnTo>
                    <a:pt x="1135175" y="1374566"/>
                  </a:lnTo>
                  <a:close/>
                  <a:moveTo>
                    <a:pt x="1135175" y="1428347"/>
                  </a:moveTo>
                  <a:lnTo>
                    <a:pt x="1135175" y="1439529"/>
                  </a:lnTo>
                  <a:lnTo>
                    <a:pt x="1135175" y="1439529"/>
                  </a:lnTo>
                  <a:cubicBezTo>
                    <a:pt x="1133045" y="1440594"/>
                    <a:pt x="1130915" y="1441659"/>
                    <a:pt x="1129317" y="1442724"/>
                  </a:cubicBezTo>
                  <a:cubicBezTo>
                    <a:pt x="1128252" y="1442724"/>
                    <a:pt x="1127188" y="1443788"/>
                    <a:pt x="1126123" y="1444853"/>
                  </a:cubicBezTo>
                  <a:lnTo>
                    <a:pt x="1126123" y="1425684"/>
                  </a:lnTo>
                  <a:cubicBezTo>
                    <a:pt x="1128785" y="1427282"/>
                    <a:pt x="1131980" y="1428347"/>
                    <a:pt x="1135175" y="1428347"/>
                  </a:cubicBezTo>
                  <a:lnTo>
                    <a:pt x="1135175" y="1428347"/>
                  </a:lnTo>
                  <a:close/>
                  <a:moveTo>
                    <a:pt x="1135175" y="1562532"/>
                  </a:moveTo>
                  <a:lnTo>
                    <a:pt x="1135175" y="1588623"/>
                  </a:lnTo>
                  <a:lnTo>
                    <a:pt x="1127188" y="1591818"/>
                  </a:lnTo>
                  <a:lnTo>
                    <a:pt x="1126123" y="1585961"/>
                  </a:lnTo>
                  <a:lnTo>
                    <a:pt x="1126123" y="1565726"/>
                  </a:lnTo>
                  <a:lnTo>
                    <a:pt x="1135175" y="1562532"/>
                  </a:lnTo>
                  <a:lnTo>
                    <a:pt x="1135175" y="1562532"/>
                  </a:lnTo>
                  <a:close/>
                  <a:moveTo>
                    <a:pt x="1135175" y="1714288"/>
                  </a:moveTo>
                  <a:lnTo>
                    <a:pt x="1135175" y="1749432"/>
                  </a:lnTo>
                  <a:cubicBezTo>
                    <a:pt x="1133045" y="1746237"/>
                    <a:pt x="1129317" y="1743575"/>
                    <a:pt x="1126123" y="1741445"/>
                  </a:cubicBezTo>
                  <a:lnTo>
                    <a:pt x="1126123" y="1720145"/>
                  </a:lnTo>
                  <a:cubicBezTo>
                    <a:pt x="1129850" y="1719081"/>
                    <a:pt x="1131980" y="1716418"/>
                    <a:pt x="1135175" y="1714288"/>
                  </a:cubicBezTo>
                  <a:lnTo>
                    <a:pt x="1135175" y="1714288"/>
                  </a:lnTo>
                  <a:close/>
                  <a:moveTo>
                    <a:pt x="1135175" y="1802147"/>
                  </a:moveTo>
                  <a:lnTo>
                    <a:pt x="1135175" y="1819187"/>
                  </a:lnTo>
                  <a:cubicBezTo>
                    <a:pt x="1131980" y="1819187"/>
                    <a:pt x="1128252" y="1818122"/>
                    <a:pt x="1126123" y="1818122"/>
                  </a:cubicBezTo>
                  <a:lnTo>
                    <a:pt x="1126123" y="1800017"/>
                  </a:lnTo>
                  <a:cubicBezTo>
                    <a:pt x="1128785" y="1801082"/>
                    <a:pt x="1131980" y="1801082"/>
                    <a:pt x="1135175" y="1802147"/>
                  </a:cubicBezTo>
                  <a:close/>
                  <a:moveTo>
                    <a:pt x="1126123" y="28990"/>
                  </a:moveTo>
                  <a:lnTo>
                    <a:pt x="1126123" y="77445"/>
                  </a:lnTo>
                  <a:cubicBezTo>
                    <a:pt x="1125058" y="73185"/>
                    <a:pt x="1123993" y="68393"/>
                    <a:pt x="1121863" y="65198"/>
                  </a:cubicBezTo>
                  <a:lnTo>
                    <a:pt x="1121863" y="28990"/>
                  </a:lnTo>
                  <a:cubicBezTo>
                    <a:pt x="1123993" y="28990"/>
                    <a:pt x="1125058" y="28990"/>
                    <a:pt x="1126123" y="28990"/>
                  </a:cubicBezTo>
                  <a:lnTo>
                    <a:pt x="1126123" y="28990"/>
                  </a:lnTo>
                  <a:close/>
                  <a:moveTo>
                    <a:pt x="1126123" y="117914"/>
                  </a:moveTo>
                  <a:lnTo>
                    <a:pt x="1126123" y="132291"/>
                  </a:lnTo>
                  <a:cubicBezTo>
                    <a:pt x="1125058" y="132291"/>
                    <a:pt x="1123993" y="132291"/>
                    <a:pt x="1121863" y="132291"/>
                  </a:cubicBezTo>
                  <a:lnTo>
                    <a:pt x="1121863" y="116316"/>
                  </a:lnTo>
                  <a:cubicBezTo>
                    <a:pt x="1123993" y="116849"/>
                    <a:pt x="1125058" y="116849"/>
                    <a:pt x="1126123" y="117914"/>
                  </a:cubicBezTo>
                  <a:lnTo>
                    <a:pt x="1126123" y="117914"/>
                  </a:lnTo>
                  <a:close/>
                  <a:moveTo>
                    <a:pt x="1126123" y="178616"/>
                  </a:moveTo>
                  <a:lnTo>
                    <a:pt x="1126123" y="280853"/>
                  </a:lnTo>
                  <a:cubicBezTo>
                    <a:pt x="1123993" y="281918"/>
                    <a:pt x="1123993" y="284047"/>
                    <a:pt x="1123993" y="288840"/>
                  </a:cubicBezTo>
                  <a:cubicBezTo>
                    <a:pt x="1123993" y="288840"/>
                    <a:pt x="1125058" y="288840"/>
                    <a:pt x="1126123" y="288840"/>
                  </a:cubicBezTo>
                  <a:lnTo>
                    <a:pt x="1126123" y="318126"/>
                  </a:lnTo>
                  <a:cubicBezTo>
                    <a:pt x="1125058" y="317061"/>
                    <a:pt x="1123993" y="315996"/>
                    <a:pt x="1121863" y="315996"/>
                  </a:cubicBezTo>
                  <a:lnTo>
                    <a:pt x="1121863" y="246241"/>
                  </a:lnTo>
                  <a:cubicBezTo>
                    <a:pt x="1122928" y="246241"/>
                    <a:pt x="1122928" y="246241"/>
                    <a:pt x="1122928" y="245176"/>
                  </a:cubicBezTo>
                  <a:cubicBezTo>
                    <a:pt x="1123993" y="245176"/>
                    <a:pt x="1123993" y="243047"/>
                    <a:pt x="1121863" y="239319"/>
                  </a:cubicBezTo>
                  <a:lnTo>
                    <a:pt x="1121863" y="184474"/>
                  </a:lnTo>
                  <a:cubicBezTo>
                    <a:pt x="1122928" y="183409"/>
                    <a:pt x="1125058" y="181279"/>
                    <a:pt x="1126123" y="178616"/>
                  </a:cubicBezTo>
                  <a:lnTo>
                    <a:pt x="1126123" y="178616"/>
                  </a:lnTo>
                  <a:close/>
                  <a:moveTo>
                    <a:pt x="1126123" y="326113"/>
                  </a:moveTo>
                  <a:lnTo>
                    <a:pt x="1126123" y="345283"/>
                  </a:lnTo>
                  <a:cubicBezTo>
                    <a:pt x="1125058" y="345283"/>
                    <a:pt x="1123993" y="345283"/>
                    <a:pt x="1121863" y="345283"/>
                  </a:cubicBezTo>
                  <a:lnTo>
                    <a:pt x="1121863" y="325048"/>
                  </a:lnTo>
                  <a:cubicBezTo>
                    <a:pt x="1122928" y="325048"/>
                    <a:pt x="1123993" y="326113"/>
                    <a:pt x="1126123" y="326113"/>
                  </a:cubicBezTo>
                  <a:lnTo>
                    <a:pt x="1126123" y="326113"/>
                  </a:lnTo>
                  <a:close/>
                  <a:moveTo>
                    <a:pt x="1126123" y="423025"/>
                  </a:moveTo>
                  <a:lnTo>
                    <a:pt x="1126123" y="438999"/>
                  </a:lnTo>
                  <a:cubicBezTo>
                    <a:pt x="1125058" y="436869"/>
                    <a:pt x="1123993" y="435804"/>
                    <a:pt x="1121863" y="433142"/>
                  </a:cubicBezTo>
                  <a:lnTo>
                    <a:pt x="1121863" y="420895"/>
                  </a:lnTo>
                  <a:cubicBezTo>
                    <a:pt x="1123993" y="421960"/>
                    <a:pt x="1125058" y="423025"/>
                    <a:pt x="1126123" y="423025"/>
                  </a:cubicBezTo>
                  <a:lnTo>
                    <a:pt x="1126123" y="423025"/>
                  </a:lnTo>
                  <a:close/>
                  <a:moveTo>
                    <a:pt x="1126123" y="480533"/>
                  </a:moveTo>
                  <a:lnTo>
                    <a:pt x="1126123" y="489585"/>
                  </a:lnTo>
                  <a:cubicBezTo>
                    <a:pt x="1125058" y="489585"/>
                    <a:pt x="1123993" y="489585"/>
                    <a:pt x="1121863" y="488520"/>
                  </a:cubicBezTo>
                  <a:lnTo>
                    <a:pt x="1121863" y="479468"/>
                  </a:lnTo>
                  <a:cubicBezTo>
                    <a:pt x="1122928" y="479468"/>
                    <a:pt x="1125058" y="479468"/>
                    <a:pt x="1126123" y="480533"/>
                  </a:cubicBezTo>
                  <a:lnTo>
                    <a:pt x="1126123" y="480533"/>
                  </a:lnTo>
                  <a:close/>
                  <a:moveTo>
                    <a:pt x="1126123" y="549222"/>
                  </a:moveTo>
                  <a:lnTo>
                    <a:pt x="1126123" y="576379"/>
                  </a:lnTo>
                  <a:lnTo>
                    <a:pt x="1125058" y="574249"/>
                  </a:lnTo>
                  <a:lnTo>
                    <a:pt x="1121863" y="572119"/>
                  </a:lnTo>
                  <a:lnTo>
                    <a:pt x="1121863" y="544963"/>
                  </a:lnTo>
                  <a:lnTo>
                    <a:pt x="1126123" y="549222"/>
                  </a:lnTo>
                  <a:lnTo>
                    <a:pt x="1126123" y="549222"/>
                  </a:lnTo>
                  <a:close/>
                  <a:moveTo>
                    <a:pt x="1126123" y="582769"/>
                  </a:moveTo>
                  <a:lnTo>
                    <a:pt x="1126123" y="618977"/>
                  </a:lnTo>
                  <a:lnTo>
                    <a:pt x="1126123" y="618977"/>
                  </a:lnTo>
                  <a:lnTo>
                    <a:pt x="1123993" y="622172"/>
                  </a:lnTo>
                  <a:lnTo>
                    <a:pt x="1121863" y="628029"/>
                  </a:lnTo>
                  <a:lnTo>
                    <a:pt x="1121863" y="585431"/>
                  </a:lnTo>
                  <a:lnTo>
                    <a:pt x="1122928" y="585431"/>
                  </a:lnTo>
                  <a:lnTo>
                    <a:pt x="1126123" y="582769"/>
                  </a:lnTo>
                  <a:lnTo>
                    <a:pt x="1126123" y="582769"/>
                  </a:lnTo>
                  <a:close/>
                  <a:moveTo>
                    <a:pt x="1126123" y="691927"/>
                  </a:moveTo>
                  <a:lnTo>
                    <a:pt x="1126123" y="700979"/>
                  </a:lnTo>
                  <a:cubicBezTo>
                    <a:pt x="1125058" y="700979"/>
                    <a:pt x="1123993" y="702044"/>
                    <a:pt x="1121863" y="704174"/>
                  </a:cubicBezTo>
                  <a:lnTo>
                    <a:pt x="1121863" y="695122"/>
                  </a:lnTo>
                  <a:cubicBezTo>
                    <a:pt x="1123993" y="694589"/>
                    <a:pt x="1125058" y="693524"/>
                    <a:pt x="1126123" y="691927"/>
                  </a:cubicBezTo>
                  <a:lnTo>
                    <a:pt x="1126123" y="691927"/>
                  </a:lnTo>
                  <a:close/>
                  <a:moveTo>
                    <a:pt x="1126123" y="715889"/>
                  </a:moveTo>
                  <a:lnTo>
                    <a:pt x="1126123" y="723876"/>
                  </a:lnTo>
                  <a:cubicBezTo>
                    <a:pt x="1125058" y="722811"/>
                    <a:pt x="1122928" y="722811"/>
                    <a:pt x="1121863" y="721746"/>
                  </a:cubicBezTo>
                  <a:lnTo>
                    <a:pt x="1121863" y="713759"/>
                  </a:lnTo>
                  <a:cubicBezTo>
                    <a:pt x="1123993" y="714824"/>
                    <a:pt x="1125058" y="714824"/>
                    <a:pt x="1126123" y="715889"/>
                  </a:cubicBezTo>
                  <a:lnTo>
                    <a:pt x="1126123" y="715889"/>
                  </a:lnTo>
                  <a:close/>
                  <a:moveTo>
                    <a:pt x="1126123" y="749435"/>
                  </a:moveTo>
                  <a:lnTo>
                    <a:pt x="1126123" y="757422"/>
                  </a:lnTo>
                  <a:cubicBezTo>
                    <a:pt x="1125058" y="757422"/>
                    <a:pt x="1123993" y="756357"/>
                    <a:pt x="1121863" y="755292"/>
                  </a:cubicBezTo>
                  <a:lnTo>
                    <a:pt x="1121863" y="748370"/>
                  </a:lnTo>
                  <a:cubicBezTo>
                    <a:pt x="1123993" y="748370"/>
                    <a:pt x="1125058" y="749435"/>
                    <a:pt x="1126123" y="749435"/>
                  </a:cubicBezTo>
                  <a:lnTo>
                    <a:pt x="1126123" y="749435"/>
                  </a:lnTo>
                  <a:close/>
                  <a:moveTo>
                    <a:pt x="1126123" y="763279"/>
                  </a:moveTo>
                  <a:lnTo>
                    <a:pt x="1126123" y="772331"/>
                  </a:lnTo>
                  <a:cubicBezTo>
                    <a:pt x="1125058" y="773396"/>
                    <a:pt x="1123993" y="774461"/>
                    <a:pt x="1121863" y="774461"/>
                  </a:cubicBezTo>
                  <a:lnTo>
                    <a:pt x="1121863" y="766474"/>
                  </a:lnTo>
                  <a:cubicBezTo>
                    <a:pt x="1123993" y="765409"/>
                    <a:pt x="1125058" y="764344"/>
                    <a:pt x="1126123" y="763279"/>
                  </a:cubicBezTo>
                  <a:lnTo>
                    <a:pt x="1126123" y="763279"/>
                  </a:lnTo>
                  <a:close/>
                  <a:moveTo>
                    <a:pt x="1126123" y="785643"/>
                  </a:moveTo>
                  <a:lnTo>
                    <a:pt x="1126123" y="795761"/>
                  </a:lnTo>
                  <a:cubicBezTo>
                    <a:pt x="1125058" y="794696"/>
                    <a:pt x="1123993" y="792566"/>
                    <a:pt x="1121863" y="791501"/>
                  </a:cubicBezTo>
                  <a:lnTo>
                    <a:pt x="1121863" y="782449"/>
                  </a:lnTo>
                  <a:cubicBezTo>
                    <a:pt x="1122928" y="782449"/>
                    <a:pt x="1122928" y="783514"/>
                    <a:pt x="1123993" y="783514"/>
                  </a:cubicBezTo>
                  <a:cubicBezTo>
                    <a:pt x="1123993" y="784579"/>
                    <a:pt x="1125058" y="785643"/>
                    <a:pt x="1126123" y="785643"/>
                  </a:cubicBezTo>
                  <a:lnTo>
                    <a:pt x="1126123" y="785643"/>
                  </a:lnTo>
                  <a:close/>
                  <a:moveTo>
                    <a:pt x="1126123" y="820787"/>
                  </a:moveTo>
                  <a:lnTo>
                    <a:pt x="1126123" y="833034"/>
                  </a:lnTo>
                  <a:cubicBezTo>
                    <a:pt x="1123993" y="835164"/>
                    <a:pt x="1122928" y="837294"/>
                    <a:pt x="1121863" y="841021"/>
                  </a:cubicBezTo>
                  <a:lnTo>
                    <a:pt x="1121863" y="826644"/>
                  </a:lnTo>
                  <a:cubicBezTo>
                    <a:pt x="1123993" y="823982"/>
                    <a:pt x="1125058" y="822917"/>
                    <a:pt x="1126123" y="820787"/>
                  </a:cubicBezTo>
                  <a:lnTo>
                    <a:pt x="1126123" y="820787"/>
                  </a:lnTo>
                  <a:close/>
                  <a:moveTo>
                    <a:pt x="1126123" y="857528"/>
                  </a:moveTo>
                  <a:lnTo>
                    <a:pt x="1126123" y="878827"/>
                  </a:lnTo>
                  <a:cubicBezTo>
                    <a:pt x="1125058" y="874568"/>
                    <a:pt x="1125058" y="869775"/>
                    <a:pt x="1125058" y="867645"/>
                  </a:cubicBezTo>
                  <a:cubicBezTo>
                    <a:pt x="1123993" y="865515"/>
                    <a:pt x="1122928" y="864450"/>
                    <a:pt x="1121863" y="863385"/>
                  </a:cubicBezTo>
                  <a:lnTo>
                    <a:pt x="1121863" y="848476"/>
                  </a:lnTo>
                  <a:cubicBezTo>
                    <a:pt x="1122928" y="852203"/>
                    <a:pt x="1123993" y="854333"/>
                    <a:pt x="1126123" y="857528"/>
                  </a:cubicBezTo>
                  <a:lnTo>
                    <a:pt x="1126123" y="857528"/>
                  </a:lnTo>
                  <a:close/>
                  <a:moveTo>
                    <a:pt x="1126123" y="999700"/>
                  </a:moveTo>
                  <a:lnTo>
                    <a:pt x="1126123" y="1010882"/>
                  </a:lnTo>
                  <a:cubicBezTo>
                    <a:pt x="1125058" y="1013012"/>
                    <a:pt x="1123993" y="1016740"/>
                    <a:pt x="1122928" y="1019935"/>
                  </a:cubicBezTo>
                  <a:cubicBezTo>
                    <a:pt x="1123993" y="1019935"/>
                    <a:pt x="1125058" y="1019935"/>
                    <a:pt x="1126123" y="1019935"/>
                  </a:cubicBezTo>
                  <a:lnTo>
                    <a:pt x="1126123" y="1026857"/>
                  </a:lnTo>
                  <a:cubicBezTo>
                    <a:pt x="1125058" y="1026857"/>
                    <a:pt x="1123993" y="1027922"/>
                    <a:pt x="1121863" y="1027922"/>
                  </a:cubicBezTo>
                  <a:lnTo>
                    <a:pt x="1121863" y="1004493"/>
                  </a:lnTo>
                  <a:cubicBezTo>
                    <a:pt x="1122928" y="1001830"/>
                    <a:pt x="1125058" y="1000765"/>
                    <a:pt x="1126123" y="999700"/>
                  </a:cubicBezTo>
                  <a:lnTo>
                    <a:pt x="1126123" y="999700"/>
                  </a:lnTo>
                  <a:close/>
                  <a:moveTo>
                    <a:pt x="1126123" y="1044429"/>
                  </a:moveTo>
                  <a:lnTo>
                    <a:pt x="1126123" y="1050286"/>
                  </a:lnTo>
                  <a:cubicBezTo>
                    <a:pt x="1125058" y="1050286"/>
                    <a:pt x="1123993" y="1050286"/>
                    <a:pt x="1121863" y="1050286"/>
                  </a:cubicBezTo>
                  <a:lnTo>
                    <a:pt x="1121863" y="1043364"/>
                  </a:lnTo>
                  <a:cubicBezTo>
                    <a:pt x="1123993" y="1044429"/>
                    <a:pt x="1125058" y="1044429"/>
                    <a:pt x="1126123" y="1044429"/>
                  </a:cubicBezTo>
                  <a:lnTo>
                    <a:pt x="1126123" y="1044429"/>
                  </a:lnTo>
                  <a:close/>
                  <a:moveTo>
                    <a:pt x="1126123" y="1068390"/>
                  </a:moveTo>
                  <a:lnTo>
                    <a:pt x="1126123" y="1084365"/>
                  </a:lnTo>
                  <a:cubicBezTo>
                    <a:pt x="1125058" y="1086495"/>
                    <a:pt x="1123993" y="1087560"/>
                    <a:pt x="1121863" y="1090222"/>
                  </a:cubicBezTo>
                  <a:lnTo>
                    <a:pt x="1121863" y="1079040"/>
                  </a:lnTo>
                  <a:cubicBezTo>
                    <a:pt x="1122928" y="1079040"/>
                    <a:pt x="1122928" y="1079040"/>
                    <a:pt x="1122928" y="1079040"/>
                  </a:cubicBezTo>
                  <a:cubicBezTo>
                    <a:pt x="1122928" y="1077975"/>
                    <a:pt x="1122928" y="1076910"/>
                    <a:pt x="1123993" y="1076910"/>
                  </a:cubicBezTo>
                  <a:cubicBezTo>
                    <a:pt x="1122928" y="1076910"/>
                    <a:pt x="1122928" y="1076910"/>
                    <a:pt x="1121863" y="1076910"/>
                  </a:cubicBezTo>
                  <a:lnTo>
                    <a:pt x="1121863" y="1069988"/>
                  </a:lnTo>
                  <a:cubicBezTo>
                    <a:pt x="1123993" y="1069455"/>
                    <a:pt x="1125058" y="1068390"/>
                    <a:pt x="1126123" y="1068390"/>
                  </a:cubicBezTo>
                  <a:lnTo>
                    <a:pt x="1126123" y="1068390"/>
                  </a:lnTo>
                  <a:close/>
                  <a:moveTo>
                    <a:pt x="1126123" y="1098742"/>
                  </a:moveTo>
                  <a:lnTo>
                    <a:pt x="1126123" y="1108859"/>
                  </a:lnTo>
                  <a:cubicBezTo>
                    <a:pt x="1125058" y="1112054"/>
                    <a:pt x="1123993" y="1114716"/>
                    <a:pt x="1121863" y="1116846"/>
                  </a:cubicBezTo>
                  <a:lnTo>
                    <a:pt x="1121863" y="1093417"/>
                  </a:lnTo>
                  <a:cubicBezTo>
                    <a:pt x="1122928" y="1094482"/>
                    <a:pt x="1123993" y="1096612"/>
                    <a:pt x="1123993" y="1097677"/>
                  </a:cubicBezTo>
                  <a:cubicBezTo>
                    <a:pt x="1125058" y="1097677"/>
                    <a:pt x="1125058" y="1097677"/>
                    <a:pt x="1126123" y="1098742"/>
                  </a:cubicBezTo>
                  <a:lnTo>
                    <a:pt x="1126123" y="1098742"/>
                  </a:lnTo>
                  <a:close/>
                  <a:moveTo>
                    <a:pt x="1126123" y="1149327"/>
                  </a:moveTo>
                  <a:lnTo>
                    <a:pt x="1126123" y="1177549"/>
                  </a:lnTo>
                  <a:cubicBezTo>
                    <a:pt x="1123993" y="1175419"/>
                    <a:pt x="1122928" y="1174354"/>
                    <a:pt x="1121863" y="1171691"/>
                  </a:cubicBezTo>
                  <a:lnTo>
                    <a:pt x="1121863" y="1154652"/>
                  </a:lnTo>
                  <a:cubicBezTo>
                    <a:pt x="1122928" y="1152522"/>
                    <a:pt x="1125058" y="1150392"/>
                    <a:pt x="1126123" y="1149327"/>
                  </a:cubicBezTo>
                  <a:lnTo>
                    <a:pt x="1126123" y="1149327"/>
                  </a:lnTo>
                  <a:close/>
                  <a:moveTo>
                    <a:pt x="1126123" y="1252628"/>
                  </a:moveTo>
                  <a:lnTo>
                    <a:pt x="1126123" y="1295227"/>
                  </a:lnTo>
                  <a:lnTo>
                    <a:pt x="1121863" y="1297357"/>
                  </a:lnTo>
                  <a:lnTo>
                    <a:pt x="1121863" y="1246771"/>
                  </a:lnTo>
                  <a:lnTo>
                    <a:pt x="1126123" y="1252628"/>
                  </a:lnTo>
                  <a:lnTo>
                    <a:pt x="1126123" y="1252628"/>
                  </a:lnTo>
                  <a:close/>
                  <a:moveTo>
                    <a:pt x="1126123" y="1313863"/>
                  </a:moveTo>
                  <a:lnTo>
                    <a:pt x="1126123" y="1336228"/>
                  </a:lnTo>
                  <a:lnTo>
                    <a:pt x="1125058" y="1336228"/>
                  </a:lnTo>
                  <a:lnTo>
                    <a:pt x="1122928" y="1339422"/>
                  </a:lnTo>
                  <a:lnTo>
                    <a:pt x="1121863" y="1339422"/>
                  </a:lnTo>
                  <a:lnTo>
                    <a:pt x="1121863" y="1315993"/>
                  </a:lnTo>
                  <a:lnTo>
                    <a:pt x="1126123" y="1313863"/>
                  </a:lnTo>
                  <a:lnTo>
                    <a:pt x="1126123" y="1313863"/>
                  </a:lnTo>
                  <a:close/>
                  <a:moveTo>
                    <a:pt x="1126123" y="1380956"/>
                  </a:moveTo>
                  <a:lnTo>
                    <a:pt x="1126123" y="1393203"/>
                  </a:lnTo>
                  <a:cubicBezTo>
                    <a:pt x="1125058" y="1393203"/>
                    <a:pt x="1123993" y="1393203"/>
                    <a:pt x="1123993" y="1393203"/>
                  </a:cubicBezTo>
                  <a:cubicBezTo>
                    <a:pt x="1122928" y="1392138"/>
                    <a:pt x="1122928" y="1392138"/>
                    <a:pt x="1121863" y="1392138"/>
                  </a:cubicBezTo>
                  <a:lnTo>
                    <a:pt x="1121863" y="1382021"/>
                  </a:lnTo>
                  <a:cubicBezTo>
                    <a:pt x="1122928" y="1383086"/>
                    <a:pt x="1123993" y="1383086"/>
                    <a:pt x="1123993" y="1383086"/>
                  </a:cubicBezTo>
                  <a:cubicBezTo>
                    <a:pt x="1125058" y="1382553"/>
                    <a:pt x="1125058" y="1382553"/>
                    <a:pt x="1126123" y="1380956"/>
                  </a:cubicBezTo>
                  <a:lnTo>
                    <a:pt x="1126123" y="1380956"/>
                  </a:lnTo>
                  <a:close/>
                  <a:moveTo>
                    <a:pt x="1126123" y="1426217"/>
                  </a:moveTo>
                  <a:lnTo>
                    <a:pt x="1126123" y="1445386"/>
                  </a:lnTo>
                  <a:cubicBezTo>
                    <a:pt x="1125058" y="1445386"/>
                    <a:pt x="1123993" y="1446451"/>
                    <a:pt x="1121863" y="1447516"/>
                  </a:cubicBezTo>
                  <a:lnTo>
                    <a:pt x="1121863" y="1424087"/>
                  </a:lnTo>
                  <a:cubicBezTo>
                    <a:pt x="1123993" y="1425152"/>
                    <a:pt x="1125058" y="1425152"/>
                    <a:pt x="1126123" y="1426217"/>
                  </a:cubicBezTo>
                  <a:lnTo>
                    <a:pt x="1126123" y="1426217"/>
                  </a:lnTo>
                  <a:close/>
                  <a:moveTo>
                    <a:pt x="1126123" y="1565726"/>
                  </a:moveTo>
                  <a:lnTo>
                    <a:pt x="1126123" y="1585961"/>
                  </a:lnTo>
                  <a:lnTo>
                    <a:pt x="1121863" y="1576908"/>
                  </a:lnTo>
                  <a:lnTo>
                    <a:pt x="1121863" y="1567856"/>
                  </a:lnTo>
                  <a:lnTo>
                    <a:pt x="1126123" y="1565726"/>
                  </a:lnTo>
                  <a:lnTo>
                    <a:pt x="1126123" y="1565726"/>
                  </a:lnTo>
                  <a:close/>
                  <a:moveTo>
                    <a:pt x="1126123" y="1720145"/>
                  </a:moveTo>
                  <a:lnTo>
                    <a:pt x="1126123" y="1741445"/>
                  </a:lnTo>
                  <a:cubicBezTo>
                    <a:pt x="1125058" y="1741445"/>
                    <a:pt x="1123993" y="1740380"/>
                    <a:pt x="1121863" y="1739315"/>
                  </a:cubicBezTo>
                  <a:lnTo>
                    <a:pt x="1121863" y="1721210"/>
                  </a:lnTo>
                  <a:cubicBezTo>
                    <a:pt x="1122928" y="1721210"/>
                    <a:pt x="1123993" y="1721210"/>
                    <a:pt x="1123993" y="1722275"/>
                  </a:cubicBezTo>
                  <a:cubicBezTo>
                    <a:pt x="1125058" y="1721210"/>
                    <a:pt x="1125058" y="1721210"/>
                    <a:pt x="1126123" y="1720145"/>
                  </a:cubicBezTo>
                  <a:lnTo>
                    <a:pt x="1126123" y="1720145"/>
                  </a:lnTo>
                  <a:close/>
                  <a:moveTo>
                    <a:pt x="1126123" y="1800017"/>
                  </a:moveTo>
                  <a:lnTo>
                    <a:pt x="1126123" y="1818122"/>
                  </a:lnTo>
                  <a:lnTo>
                    <a:pt x="1125058" y="1818122"/>
                  </a:lnTo>
                  <a:cubicBezTo>
                    <a:pt x="1123993" y="1818122"/>
                    <a:pt x="1122928" y="1819187"/>
                    <a:pt x="1121863" y="1819187"/>
                  </a:cubicBezTo>
                  <a:lnTo>
                    <a:pt x="1121863" y="1797887"/>
                  </a:lnTo>
                  <a:cubicBezTo>
                    <a:pt x="1123993" y="1798953"/>
                    <a:pt x="1125058" y="1798953"/>
                    <a:pt x="1126123" y="1800017"/>
                  </a:cubicBezTo>
                  <a:close/>
                  <a:moveTo>
                    <a:pt x="1121863" y="28990"/>
                  </a:moveTo>
                  <a:lnTo>
                    <a:pt x="1121863" y="65198"/>
                  </a:lnTo>
                  <a:cubicBezTo>
                    <a:pt x="1120798" y="59341"/>
                    <a:pt x="1117603" y="54016"/>
                    <a:pt x="1113876" y="49224"/>
                  </a:cubicBezTo>
                  <a:lnTo>
                    <a:pt x="1113876" y="25795"/>
                  </a:lnTo>
                  <a:cubicBezTo>
                    <a:pt x="1114940" y="26860"/>
                    <a:pt x="1117070" y="27925"/>
                    <a:pt x="1118135" y="28990"/>
                  </a:cubicBezTo>
                  <a:cubicBezTo>
                    <a:pt x="1119733" y="28990"/>
                    <a:pt x="1120798" y="28990"/>
                    <a:pt x="1121863" y="28990"/>
                  </a:cubicBezTo>
                  <a:lnTo>
                    <a:pt x="1121863" y="28990"/>
                  </a:lnTo>
                  <a:close/>
                  <a:moveTo>
                    <a:pt x="1121863" y="116849"/>
                  </a:moveTo>
                  <a:lnTo>
                    <a:pt x="1121863" y="132823"/>
                  </a:lnTo>
                  <a:cubicBezTo>
                    <a:pt x="1119733" y="132823"/>
                    <a:pt x="1116005" y="131758"/>
                    <a:pt x="1113876" y="131758"/>
                  </a:cubicBezTo>
                  <a:lnTo>
                    <a:pt x="1113876" y="115784"/>
                  </a:lnTo>
                  <a:cubicBezTo>
                    <a:pt x="1116005" y="115784"/>
                    <a:pt x="1119733" y="116849"/>
                    <a:pt x="1121863" y="116849"/>
                  </a:cubicBezTo>
                  <a:lnTo>
                    <a:pt x="1121863" y="116849"/>
                  </a:lnTo>
                  <a:close/>
                  <a:moveTo>
                    <a:pt x="1121863" y="184474"/>
                  </a:moveTo>
                  <a:lnTo>
                    <a:pt x="1121863" y="239852"/>
                  </a:lnTo>
                  <a:cubicBezTo>
                    <a:pt x="1120798" y="237722"/>
                    <a:pt x="1118668" y="236657"/>
                    <a:pt x="1113876" y="235592"/>
                  </a:cubicBezTo>
                  <a:lnTo>
                    <a:pt x="1113876" y="190331"/>
                  </a:lnTo>
                  <a:cubicBezTo>
                    <a:pt x="1117070" y="189799"/>
                    <a:pt x="1119733" y="188734"/>
                    <a:pt x="1121863" y="184474"/>
                  </a:cubicBezTo>
                  <a:lnTo>
                    <a:pt x="1121863" y="184474"/>
                  </a:lnTo>
                  <a:close/>
                  <a:moveTo>
                    <a:pt x="1121863" y="246241"/>
                  </a:moveTo>
                  <a:lnTo>
                    <a:pt x="1121863" y="315996"/>
                  </a:lnTo>
                  <a:cubicBezTo>
                    <a:pt x="1119733" y="314931"/>
                    <a:pt x="1117603" y="312801"/>
                    <a:pt x="1113876" y="311736"/>
                  </a:cubicBezTo>
                  <a:lnTo>
                    <a:pt x="1113876" y="251034"/>
                  </a:lnTo>
                  <a:cubicBezTo>
                    <a:pt x="1117070" y="249969"/>
                    <a:pt x="1120798" y="248371"/>
                    <a:pt x="1121863" y="246241"/>
                  </a:cubicBezTo>
                  <a:lnTo>
                    <a:pt x="1121863" y="246241"/>
                  </a:lnTo>
                  <a:close/>
                  <a:moveTo>
                    <a:pt x="1121863" y="325048"/>
                  </a:moveTo>
                  <a:lnTo>
                    <a:pt x="1121863" y="345283"/>
                  </a:lnTo>
                  <a:cubicBezTo>
                    <a:pt x="1119733" y="344218"/>
                    <a:pt x="1117603" y="344218"/>
                    <a:pt x="1113876" y="344218"/>
                  </a:cubicBezTo>
                  <a:lnTo>
                    <a:pt x="1113876" y="323983"/>
                  </a:lnTo>
                  <a:cubicBezTo>
                    <a:pt x="1116005" y="323983"/>
                    <a:pt x="1118668" y="325048"/>
                    <a:pt x="1121863" y="325048"/>
                  </a:cubicBezTo>
                  <a:lnTo>
                    <a:pt x="1121863" y="325048"/>
                  </a:lnTo>
                  <a:lnTo>
                    <a:pt x="1121863" y="325048"/>
                  </a:lnTo>
                  <a:close/>
                  <a:moveTo>
                    <a:pt x="1121863" y="420895"/>
                  </a:moveTo>
                  <a:lnTo>
                    <a:pt x="1121863" y="433142"/>
                  </a:lnTo>
                  <a:cubicBezTo>
                    <a:pt x="1119733" y="431012"/>
                    <a:pt x="1117603" y="429947"/>
                    <a:pt x="1113876" y="427285"/>
                  </a:cubicBezTo>
                  <a:lnTo>
                    <a:pt x="1113876" y="417167"/>
                  </a:lnTo>
                  <a:cubicBezTo>
                    <a:pt x="1117070" y="418765"/>
                    <a:pt x="1119733" y="419830"/>
                    <a:pt x="1121863" y="420895"/>
                  </a:cubicBezTo>
                  <a:lnTo>
                    <a:pt x="1121863" y="420895"/>
                  </a:lnTo>
                  <a:close/>
                  <a:moveTo>
                    <a:pt x="1121863" y="479468"/>
                  </a:moveTo>
                  <a:lnTo>
                    <a:pt x="1121863" y="488520"/>
                  </a:lnTo>
                  <a:cubicBezTo>
                    <a:pt x="1119733" y="488520"/>
                    <a:pt x="1116005" y="487455"/>
                    <a:pt x="1113876" y="486390"/>
                  </a:cubicBezTo>
                  <a:lnTo>
                    <a:pt x="1113876" y="475208"/>
                  </a:lnTo>
                  <a:cubicBezTo>
                    <a:pt x="1116005" y="476273"/>
                    <a:pt x="1118668" y="478403"/>
                    <a:pt x="1121863" y="479468"/>
                  </a:cubicBezTo>
                  <a:lnTo>
                    <a:pt x="1121863" y="479468"/>
                  </a:lnTo>
                  <a:close/>
                  <a:moveTo>
                    <a:pt x="1121863" y="544963"/>
                  </a:moveTo>
                  <a:lnTo>
                    <a:pt x="1121863" y="572119"/>
                  </a:lnTo>
                  <a:lnTo>
                    <a:pt x="1121863" y="572119"/>
                  </a:lnTo>
                  <a:lnTo>
                    <a:pt x="1119733" y="569989"/>
                  </a:lnTo>
                  <a:lnTo>
                    <a:pt x="1119733" y="566794"/>
                  </a:lnTo>
                  <a:lnTo>
                    <a:pt x="1113876" y="565729"/>
                  </a:lnTo>
                  <a:lnTo>
                    <a:pt x="1113876" y="565729"/>
                  </a:lnTo>
                  <a:lnTo>
                    <a:pt x="1113876" y="540703"/>
                  </a:lnTo>
                  <a:lnTo>
                    <a:pt x="1114940" y="540703"/>
                  </a:lnTo>
                  <a:lnTo>
                    <a:pt x="1121863" y="543898"/>
                  </a:lnTo>
                  <a:lnTo>
                    <a:pt x="1121863" y="544963"/>
                  </a:lnTo>
                  <a:lnTo>
                    <a:pt x="1121863" y="544963"/>
                  </a:lnTo>
                  <a:close/>
                  <a:moveTo>
                    <a:pt x="1121863" y="585431"/>
                  </a:moveTo>
                  <a:lnTo>
                    <a:pt x="1121863" y="628029"/>
                  </a:lnTo>
                  <a:lnTo>
                    <a:pt x="1121863" y="629094"/>
                  </a:lnTo>
                  <a:lnTo>
                    <a:pt x="1120798" y="632289"/>
                  </a:lnTo>
                  <a:lnTo>
                    <a:pt x="1116538" y="638147"/>
                  </a:lnTo>
                  <a:lnTo>
                    <a:pt x="1114408" y="641341"/>
                  </a:lnTo>
                  <a:lnTo>
                    <a:pt x="1114408" y="614185"/>
                  </a:lnTo>
                  <a:lnTo>
                    <a:pt x="1115473" y="612055"/>
                  </a:lnTo>
                  <a:lnTo>
                    <a:pt x="1115473" y="608860"/>
                  </a:lnTo>
                  <a:lnTo>
                    <a:pt x="1114408" y="607795"/>
                  </a:lnTo>
                  <a:lnTo>
                    <a:pt x="1114408" y="584366"/>
                  </a:lnTo>
                  <a:lnTo>
                    <a:pt x="1116538" y="584366"/>
                  </a:lnTo>
                  <a:lnTo>
                    <a:pt x="1121863" y="585431"/>
                  </a:lnTo>
                  <a:lnTo>
                    <a:pt x="1121863" y="585431"/>
                  </a:lnTo>
                  <a:close/>
                  <a:moveTo>
                    <a:pt x="1121863" y="695654"/>
                  </a:moveTo>
                  <a:lnTo>
                    <a:pt x="1121863" y="704707"/>
                  </a:lnTo>
                  <a:cubicBezTo>
                    <a:pt x="1120798" y="705772"/>
                    <a:pt x="1118668" y="707901"/>
                    <a:pt x="1116005" y="711629"/>
                  </a:cubicBezTo>
                  <a:cubicBezTo>
                    <a:pt x="1118135" y="711629"/>
                    <a:pt x="1120265" y="712694"/>
                    <a:pt x="1121863" y="713759"/>
                  </a:cubicBezTo>
                  <a:lnTo>
                    <a:pt x="1121863" y="713759"/>
                  </a:lnTo>
                  <a:lnTo>
                    <a:pt x="1121863" y="721746"/>
                  </a:lnTo>
                  <a:cubicBezTo>
                    <a:pt x="1121863" y="720681"/>
                    <a:pt x="1120798" y="720681"/>
                    <a:pt x="1119733" y="719616"/>
                  </a:cubicBezTo>
                  <a:cubicBezTo>
                    <a:pt x="1118668" y="719616"/>
                    <a:pt x="1117603" y="718551"/>
                    <a:pt x="1116538" y="718551"/>
                  </a:cubicBezTo>
                  <a:cubicBezTo>
                    <a:pt x="1115473" y="718551"/>
                    <a:pt x="1114408" y="718551"/>
                    <a:pt x="1114408" y="718551"/>
                  </a:cubicBezTo>
                  <a:lnTo>
                    <a:pt x="1114408" y="703642"/>
                  </a:lnTo>
                  <a:cubicBezTo>
                    <a:pt x="1117070" y="699914"/>
                    <a:pt x="1119733" y="696719"/>
                    <a:pt x="1121863" y="695654"/>
                  </a:cubicBezTo>
                  <a:lnTo>
                    <a:pt x="1121863" y="695654"/>
                  </a:lnTo>
                  <a:close/>
                  <a:moveTo>
                    <a:pt x="1121863" y="748370"/>
                  </a:moveTo>
                  <a:lnTo>
                    <a:pt x="1121863" y="755292"/>
                  </a:lnTo>
                  <a:cubicBezTo>
                    <a:pt x="1119733" y="754227"/>
                    <a:pt x="1116005" y="752097"/>
                    <a:pt x="1113876" y="751032"/>
                  </a:cubicBezTo>
                  <a:lnTo>
                    <a:pt x="1113876" y="741980"/>
                  </a:lnTo>
                  <a:cubicBezTo>
                    <a:pt x="1116005" y="744110"/>
                    <a:pt x="1119733" y="746240"/>
                    <a:pt x="1121863" y="748370"/>
                  </a:cubicBezTo>
                  <a:lnTo>
                    <a:pt x="1121863" y="748370"/>
                  </a:lnTo>
                  <a:close/>
                  <a:moveTo>
                    <a:pt x="1121863" y="766474"/>
                  </a:moveTo>
                  <a:lnTo>
                    <a:pt x="1121863" y="774461"/>
                  </a:lnTo>
                  <a:cubicBezTo>
                    <a:pt x="1120798" y="775526"/>
                    <a:pt x="1119733" y="776591"/>
                    <a:pt x="1118668" y="776591"/>
                  </a:cubicBezTo>
                  <a:cubicBezTo>
                    <a:pt x="1118668" y="777656"/>
                    <a:pt x="1118668" y="777656"/>
                    <a:pt x="1118668" y="778721"/>
                  </a:cubicBezTo>
                  <a:cubicBezTo>
                    <a:pt x="1119733" y="779786"/>
                    <a:pt x="1121863" y="780851"/>
                    <a:pt x="1121863" y="781916"/>
                  </a:cubicBezTo>
                  <a:lnTo>
                    <a:pt x="1121863" y="790968"/>
                  </a:lnTo>
                  <a:cubicBezTo>
                    <a:pt x="1121863" y="789903"/>
                    <a:pt x="1121863" y="789903"/>
                    <a:pt x="1121863" y="789903"/>
                  </a:cubicBezTo>
                  <a:cubicBezTo>
                    <a:pt x="1120798" y="788838"/>
                    <a:pt x="1120798" y="788838"/>
                    <a:pt x="1119733" y="787773"/>
                  </a:cubicBezTo>
                  <a:cubicBezTo>
                    <a:pt x="1118668" y="793631"/>
                    <a:pt x="1116538" y="797891"/>
                    <a:pt x="1113876" y="803748"/>
                  </a:cubicBezTo>
                  <a:lnTo>
                    <a:pt x="1113876" y="770202"/>
                  </a:lnTo>
                  <a:lnTo>
                    <a:pt x="1113876" y="771267"/>
                  </a:lnTo>
                  <a:cubicBezTo>
                    <a:pt x="1117070" y="769669"/>
                    <a:pt x="1119733" y="768604"/>
                    <a:pt x="1121863" y="766474"/>
                  </a:cubicBezTo>
                  <a:lnTo>
                    <a:pt x="1121863" y="766474"/>
                  </a:lnTo>
                  <a:close/>
                  <a:moveTo>
                    <a:pt x="1121863" y="826112"/>
                  </a:moveTo>
                  <a:lnTo>
                    <a:pt x="1121863" y="840489"/>
                  </a:lnTo>
                  <a:cubicBezTo>
                    <a:pt x="1121863" y="840489"/>
                    <a:pt x="1121863" y="840489"/>
                    <a:pt x="1121863" y="841554"/>
                  </a:cubicBezTo>
                  <a:cubicBezTo>
                    <a:pt x="1121863" y="843684"/>
                    <a:pt x="1121863" y="845814"/>
                    <a:pt x="1121863" y="848476"/>
                  </a:cubicBezTo>
                  <a:lnTo>
                    <a:pt x="1121863" y="863385"/>
                  </a:lnTo>
                  <a:cubicBezTo>
                    <a:pt x="1117603" y="854333"/>
                    <a:pt x="1114940" y="847411"/>
                    <a:pt x="1114940" y="843151"/>
                  </a:cubicBezTo>
                  <a:cubicBezTo>
                    <a:pt x="1114940" y="842086"/>
                    <a:pt x="1113876" y="842086"/>
                    <a:pt x="1113876" y="841021"/>
                  </a:cubicBezTo>
                  <a:lnTo>
                    <a:pt x="1113876" y="831969"/>
                  </a:lnTo>
                  <a:cubicBezTo>
                    <a:pt x="1114940" y="833034"/>
                    <a:pt x="1116005" y="834099"/>
                    <a:pt x="1117070" y="835164"/>
                  </a:cubicBezTo>
                  <a:cubicBezTo>
                    <a:pt x="1118668" y="831969"/>
                    <a:pt x="1119733" y="829307"/>
                    <a:pt x="1121863" y="826112"/>
                  </a:cubicBezTo>
                  <a:lnTo>
                    <a:pt x="1121863" y="826112"/>
                  </a:lnTo>
                  <a:close/>
                  <a:moveTo>
                    <a:pt x="1121863" y="1003960"/>
                  </a:moveTo>
                  <a:lnTo>
                    <a:pt x="1121863" y="1027389"/>
                  </a:lnTo>
                  <a:lnTo>
                    <a:pt x="1121863" y="1027389"/>
                  </a:lnTo>
                  <a:cubicBezTo>
                    <a:pt x="1118668" y="1029519"/>
                    <a:pt x="1116005" y="1031649"/>
                    <a:pt x="1113876" y="1037506"/>
                  </a:cubicBezTo>
                  <a:lnTo>
                    <a:pt x="1113876" y="1026324"/>
                  </a:lnTo>
                  <a:cubicBezTo>
                    <a:pt x="1114940" y="1025259"/>
                    <a:pt x="1116005" y="1024194"/>
                    <a:pt x="1117070" y="1023129"/>
                  </a:cubicBezTo>
                  <a:cubicBezTo>
                    <a:pt x="1118668" y="1015142"/>
                    <a:pt x="1119733" y="1008752"/>
                    <a:pt x="1121863" y="1003960"/>
                  </a:cubicBezTo>
                  <a:lnTo>
                    <a:pt x="1121863" y="1003960"/>
                  </a:lnTo>
                  <a:close/>
                  <a:moveTo>
                    <a:pt x="1121863" y="1043364"/>
                  </a:moveTo>
                  <a:lnTo>
                    <a:pt x="1121863" y="1050286"/>
                  </a:lnTo>
                  <a:cubicBezTo>
                    <a:pt x="1119733" y="1050286"/>
                    <a:pt x="1116005" y="1050286"/>
                    <a:pt x="1113876" y="1051351"/>
                  </a:cubicBezTo>
                  <a:lnTo>
                    <a:pt x="1113876" y="1043364"/>
                  </a:lnTo>
                  <a:cubicBezTo>
                    <a:pt x="1116005" y="1043364"/>
                    <a:pt x="1119733" y="1043364"/>
                    <a:pt x="1121863" y="1043364"/>
                  </a:cubicBezTo>
                  <a:lnTo>
                    <a:pt x="1121863" y="1043364"/>
                  </a:lnTo>
                  <a:close/>
                  <a:moveTo>
                    <a:pt x="1121863" y="1069455"/>
                  </a:moveTo>
                  <a:lnTo>
                    <a:pt x="1121863" y="1076377"/>
                  </a:lnTo>
                  <a:cubicBezTo>
                    <a:pt x="1119733" y="1076377"/>
                    <a:pt x="1116005" y="1076377"/>
                    <a:pt x="1113876" y="1076377"/>
                  </a:cubicBezTo>
                  <a:lnTo>
                    <a:pt x="1113876" y="1069455"/>
                  </a:lnTo>
                  <a:cubicBezTo>
                    <a:pt x="1116005" y="1069455"/>
                    <a:pt x="1119733" y="1069455"/>
                    <a:pt x="1121863" y="1069455"/>
                  </a:cubicBezTo>
                  <a:lnTo>
                    <a:pt x="1121863" y="1069455"/>
                  </a:lnTo>
                  <a:close/>
                  <a:moveTo>
                    <a:pt x="1121863" y="1078507"/>
                  </a:moveTo>
                  <a:lnTo>
                    <a:pt x="1121863" y="1089689"/>
                  </a:lnTo>
                  <a:cubicBezTo>
                    <a:pt x="1121863" y="1089689"/>
                    <a:pt x="1121863" y="1090754"/>
                    <a:pt x="1120798" y="1090754"/>
                  </a:cubicBezTo>
                  <a:cubicBezTo>
                    <a:pt x="1121863" y="1091819"/>
                    <a:pt x="1121863" y="1092884"/>
                    <a:pt x="1121863" y="1092884"/>
                  </a:cubicBezTo>
                  <a:lnTo>
                    <a:pt x="1121863" y="1116313"/>
                  </a:lnTo>
                  <a:cubicBezTo>
                    <a:pt x="1120798" y="1119508"/>
                    <a:pt x="1118668" y="1123236"/>
                    <a:pt x="1116005" y="1125366"/>
                  </a:cubicBezTo>
                  <a:lnTo>
                    <a:pt x="1116005" y="1125366"/>
                  </a:lnTo>
                  <a:cubicBezTo>
                    <a:pt x="1114940" y="1126431"/>
                    <a:pt x="1113876" y="1127495"/>
                    <a:pt x="1113876" y="1128560"/>
                  </a:cubicBezTo>
                  <a:lnTo>
                    <a:pt x="1113876" y="1117378"/>
                  </a:lnTo>
                  <a:cubicBezTo>
                    <a:pt x="1118135" y="1110456"/>
                    <a:pt x="1121863" y="1104066"/>
                    <a:pt x="1116005" y="1095014"/>
                  </a:cubicBezTo>
                  <a:cubicBezTo>
                    <a:pt x="1114940" y="1096079"/>
                    <a:pt x="1113876" y="1096079"/>
                    <a:pt x="1113876" y="1097144"/>
                  </a:cubicBezTo>
                  <a:lnTo>
                    <a:pt x="1113876" y="1089157"/>
                  </a:lnTo>
                  <a:cubicBezTo>
                    <a:pt x="1116005" y="1087560"/>
                    <a:pt x="1119733" y="1083832"/>
                    <a:pt x="1121863" y="1078507"/>
                  </a:cubicBezTo>
                  <a:lnTo>
                    <a:pt x="1121863" y="1078507"/>
                  </a:lnTo>
                  <a:close/>
                  <a:moveTo>
                    <a:pt x="1121863" y="1154652"/>
                  </a:moveTo>
                  <a:lnTo>
                    <a:pt x="1121863" y="1171691"/>
                  </a:lnTo>
                  <a:cubicBezTo>
                    <a:pt x="1121863" y="1171691"/>
                    <a:pt x="1121863" y="1170626"/>
                    <a:pt x="1120798" y="1169561"/>
                  </a:cubicBezTo>
                  <a:cubicBezTo>
                    <a:pt x="1118668" y="1168496"/>
                    <a:pt x="1116538" y="1166367"/>
                    <a:pt x="1113876" y="1163704"/>
                  </a:cubicBezTo>
                  <a:lnTo>
                    <a:pt x="1113876" y="1155717"/>
                  </a:lnTo>
                  <a:cubicBezTo>
                    <a:pt x="1114940" y="1156782"/>
                    <a:pt x="1117070" y="1158912"/>
                    <a:pt x="1120798" y="1159977"/>
                  </a:cubicBezTo>
                  <a:cubicBezTo>
                    <a:pt x="1120798" y="1158912"/>
                    <a:pt x="1120798" y="1157847"/>
                    <a:pt x="1121863" y="1155717"/>
                  </a:cubicBezTo>
                  <a:cubicBezTo>
                    <a:pt x="1121863" y="1156249"/>
                    <a:pt x="1121863" y="1156249"/>
                    <a:pt x="1121863" y="1154652"/>
                  </a:cubicBezTo>
                  <a:lnTo>
                    <a:pt x="1121863" y="1154652"/>
                  </a:lnTo>
                  <a:close/>
                  <a:moveTo>
                    <a:pt x="1121863" y="1247303"/>
                  </a:moveTo>
                  <a:lnTo>
                    <a:pt x="1121863" y="1297889"/>
                  </a:lnTo>
                  <a:lnTo>
                    <a:pt x="1120798" y="1297889"/>
                  </a:lnTo>
                  <a:lnTo>
                    <a:pt x="1113876" y="1298954"/>
                  </a:lnTo>
                  <a:lnTo>
                    <a:pt x="1113876" y="1298954"/>
                  </a:lnTo>
                  <a:lnTo>
                    <a:pt x="1113876" y="1280850"/>
                  </a:lnTo>
                  <a:lnTo>
                    <a:pt x="1117070" y="1279785"/>
                  </a:lnTo>
                  <a:lnTo>
                    <a:pt x="1120265" y="1276590"/>
                  </a:lnTo>
                  <a:lnTo>
                    <a:pt x="1120265" y="1269668"/>
                  </a:lnTo>
                  <a:lnTo>
                    <a:pt x="1119200" y="1265408"/>
                  </a:lnTo>
                  <a:lnTo>
                    <a:pt x="1116005" y="1264343"/>
                  </a:lnTo>
                  <a:lnTo>
                    <a:pt x="1113876" y="1264343"/>
                  </a:lnTo>
                  <a:lnTo>
                    <a:pt x="1113876" y="1232927"/>
                  </a:lnTo>
                  <a:lnTo>
                    <a:pt x="1114940" y="1235056"/>
                  </a:lnTo>
                  <a:lnTo>
                    <a:pt x="1120798" y="1245174"/>
                  </a:lnTo>
                  <a:lnTo>
                    <a:pt x="1121863" y="1247303"/>
                  </a:lnTo>
                  <a:lnTo>
                    <a:pt x="1121863" y="1247303"/>
                  </a:lnTo>
                  <a:close/>
                  <a:moveTo>
                    <a:pt x="1121863" y="1315993"/>
                  </a:moveTo>
                  <a:lnTo>
                    <a:pt x="1121863" y="1339422"/>
                  </a:lnTo>
                  <a:lnTo>
                    <a:pt x="1118668" y="1342617"/>
                  </a:lnTo>
                  <a:lnTo>
                    <a:pt x="1118668" y="1344747"/>
                  </a:lnTo>
                  <a:lnTo>
                    <a:pt x="1118668" y="1349007"/>
                  </a:lnTo>
                  <a:lnTo>
                    <a:pt x="1118668" y="1353267"/>
                  </a:lnTo>
                  <a:lnTo>
                    <a:pt x="1118668" y="1357527"/>
                  </a:lnTo>
                  <a:lnTo>
                    <a:pt x="1118668" y="1359657"/>
                  </a:lnTo>
                  <a:lnTo>
                    <a:pt x="1116538" y="1360722"/>
                  </a:lnTo>
                  <a:lnTo>
                    <a:pt x="1114408" y="1359657"/>
                  </a:lnTo>
                  <a:lnTo>
                    <a:pt x="1114408" y="1319188"/>
                  </a:lnTo>
                  <a:lnTo>
                    <a:pt x="1114408" y="1319188"/>
                  </a:lnTo>
                  <a:lnTo>
                    <a:pt x="1121330" y="1314928"/>
                  </a:lnTo>
                  <a:lnTo>
                    <a:pt x="1121863" y="1314928"/>
                  </a:lnTo>
                  <a:lnTo>
                    <a:pt x="1121863" y="1315993"/>
                  </a:lnTo>
                  <a:close/>
                  <a:moveTo>
                    <a:pt x="1121863" y="1382553"/>
                  </a:moveTo>
                  <a:lnTo>
                    <a:pt x="1121863" y="1392670"/>
                  </a:lnTo>
                  <a:cubicBezTo>
                    <a:pt x="1119733" y="1392670"/>
                    <a:pt x="1117603" y="1392670"/>
                    <a:pt x="1113876" y="1393735"/>
                  </a:cubicBezTo>
                  <a:lnTo>
                    <a:pt x="1113876" y="1383618"/>
                  </a:lnTo>
                  <a:cubicBezTo>
                    <a:pt x="1117070" y="1383618"/>
                    <a:pt x="1119733" y="1382553"/>
                    <a:pt x="1121863" y="1382553"/>
                  </a:cubicBezTo>
                  <a:lnTo>
                    <a:pt x="1121863" y="1382553"/>
                  </a:lnTo>
                  <a:close/>
                  <a:moveTo>
                    <a:pt x="1121863" y="1424087"/>
                  </a:moveTo>
                  <a:lnTo>
                    <a:pt x="1121863" y="1447516"/>
                  </a:lnTo>
                  <a:cubicBezTo>
                    <a:pt x="1119733" y="1448581"/>
                    <a:pt x="1116005" y="1449646"/>
                    <a:pt x="1113876" y="1450711"/>
                  </a:cubicBezTo>
                  <a:lnTo>
                    <a:pt x="1113876" y="1440594"/>
                  </a:lnTo>
                  <a:cubicBezTo>
                    <a:pt x="1116005" y="1439529"/>
                    <a:pt x="1118135" y="1438464"/>
                    <a:pt x="1120798" y="1437399"/>
                  </a:cubicBezTo>
                  <a:lnTo>
                    <a:pt x="1120798" y="1437399"/>
                  </a:lnTo>
                  <a:lnTo>
                    <a:pt x="1121863" y="1436334"/>
                  </a:lnTo>
                  <a:cubicBezTo>
                    <a:pt x="1119733" y="1435269"/>
                    <a:pt x="1116005" y="1433139"/>
                    <a:pt x="1113876" y="1430476"/>
                  </a:cubicBezTo>
                  <a:lnTo>
                    <a:pt x="1113876" y="1417164"/>
                  </a:lnTo>
                  <a:cubicBezTo>
                    <a:pt x="1116005" y="1419294"/>
                    <a:pt x="1119733" y="1421957"/>
                    <a:pt x="1121863" y="1424087"/>
                  </a:cubicBezTo>
                  <a:lnTo>
                    <a:pt x="1121863" y="1424087"/>
                  </a:lnTo>
                  <a:close/>
                  <a:moveTo>
                    <a:pt x="1121863" y="1567856"/>
                  </a:moveTo>
                  <a:lnTo>
                    <a:pt x="1121863" y="1576908"/>
                  </a:lnTo>
                  <a:lnTo>
                    <a:pt x="1119733" y="1568921"/>
                  </a:lnTo>
                  <a:lnTo>
                    <a:pt x="1121863" y="1567856"/>
                  </a:lnTo>
                  <a:lnTo>
                    <a:pt x="1121863" y="1567856"/>
                  </a:lnTo>
                  <a:close/>
                  <a:moveTo>
                    <a:pt x="1121863" y="1721210"/>
                  </a:moveTo>
                  <a:lnTo>
                    <a:pt x="1121863" y="1739315"/>
                  </a:lnTo>
                  <a:cubicBezTo>
                    <a:pt x="1121863" y="1739315"/>
                    <a:pt x="1120798" y="1738250"/>
                    <a:pt x="1119733" y="1738250"/>
                  </a:cubicBezTo>
                  <a:cubicBezTo>
                    <a:pt x="1118668" y="1737185"/>
                    <a:pt x="1116538" y="1737185"/>
                    <a:pt x="1113876" y="1737185"/>
                  </a:cubicBezTo>
                  <a:lnTo>
                    <a:pt x="1113876" y="1720145"/>
                  </a:lnTo>
                  <a:cubicBezTo>
                    <a:pt x="1117070" y="1720145"/>
                    <a:pt x="1119733" y="1721210"/>
                    <a:pt x="1121863" y="1721210"/>
                  </a:cubicBezTo>
                  <a:lnTo>
                    <a:pt x="1121863" y="1721210"/>
                  </a:lnTo>
                  <a:close/>
                  <a:moveTo>
                    <a:pt x="1121863" y="1797887"/>
                  </a:moveTo>
                  <a:lnTo>
                    <a:pt x="1121863" y="1819187"/>
                  </a:lnTo>
                  <a:cubicBezTo>
                    <a:pt x="1119733" y="1820252"/>
                    <a:pt x="1116005" y="1821317"/>
                    <a:pt x="1116005" y="1821317"/>
                  </a:cubicBezTo>
                  <a:cubicBezTo>
                    <a:pt x="1114940" y="1822382"/>
                    <a:pt x="1114940" y="1822382"/>
                    <a:pt x="1113876" y="1822382"/>
                  </a:cubicBezTo>
                  <a:lnTo>
                    <a:pt x="1113876" y="1793095"/>
                  </a:lnTo>
                  <a:cubicBezTo>
                    <a:pt x="1116005" y="1795225"/>
                    <a:pt x="1119733" y="1796823"/>
                    <a:pt x="1121863" y="1797887"/>
                  </a:cubicBezTo>
                  <a:close/>
                  <a:moveTo>
                    <a:pt x="1113876" y="25795"/>
                  </a:moveTo>
                  <a:lnTo>
                    <a:pt x="1113876" y="49224"/>
                  </a:lnTo>
                  <a:cubicBezTo>
                    <a:pt x="1112811" y="48159"/>
                    <a:pt x="1111746" y="47094"/>
                    <a:pt x="1110681" y="46029"/>
                  </a:cubicBezTo>
                  <a:lnTo>
                    <a:pt x="1110681" y="24730"/>
                  </a:lnTo>
                  <a:cubicBezTo>
                    <a:pt x="1111746" y="25795"/>
                    <a:pt x="1112811" y="25795"/>
                    <a:pt x="1113876" y="25795"/>
                  </a:cubicBezTo>
                  <a:lnTo>
                    <a:pt x="1113876" y="25795"/>
                  </a:lnTo>
                  <a:close/>
                  <a:moveTo>
                    <a:pt x="1113876" y="115784"/>
                  </a:moveTo>
                  <a:lnTo>
                    <a:pt x="1113876" y="131758"/>
                  </a:lnTo>
                  <a:cubicBezTo>
                    <a:pt x="1112811" y="131758"/>
                    <a:pt x="1111746" y="131758"/>
                    <a:pt x="1110681" y="131758"/>
                  </a:cubicBezTo>
                  <a:lnTo>
                    <a:pt x="1110681" y="114719"/>
                  </a:lnTo>
                  <a:cubicBezTo>
                    <a:pt x="1111746" y="114719"/>
                    <a:pt x="1112811" y="115784"/>
                    <a:pt x="1113876" y="115784"/>
                  </a:cubicBezTo>
                  <a:lnTo>
                    <a:pt x="1113876" y="115784"/>
                  </a:lnTo>
                  <a:close/>
                  <a:moveTo>
                    <a:pt x="1113876" y="189799"/>
                  </a:moveTo>
                  <a:lnTo>
                    <a:pt x="1113876" y="235059"/>
                  </a:lnTo>
                  <a:cubicBezTo>
                    <a:pt x="1112811" y="235059"/>
                    <a:pt x="1111746" y="235059"/>
                    <a:pt x="1110681" y="235059"/>
                  </a:cubicBezTo>
                  <a:lnTo>
                    <a:pt x="1110681" y="189799"/>
                  </a:lnTo>
                  <a:cubicBezTo>
                    <a:pt x="1111746" y="189799"/>
                    <a:pt x="1112811" y="189799"/>
                    <a:pt x="1113876" y="189799"/>
                  </a:cubicBezTo>
                  <a:lnTo>
                    <a:pt x="1113876" y="189799"/>
                  </a:lnTo>
                  <a:close/>
                  <a:moveTo>
                    <a:pt x="1113876" y="251034"/>
                  </a:moveTo>
                  <a:lnTo>
                    <a:pt x="1113876" y="311736"/>
                  </a:lnTo>
                  <a:cubicBezTo>
                    <a:pt x="1112811" y="311736"/>
                    <a:pt x="1111746" y="310671"/>
                    <a:pt x="1110681" y="310671"/>
                  </a:cubicBezTo>
                  <a:lnTo>
                    <a:pt x="1110681" y="273398"/>
                  </a:lnTo>
                  <a:cubicBezTo>
                    <a:pt x="1110681" y="273398"/>
                    <a:pt x="1110681" y="273398"/>
                    <a:pt x="1111746" y="273398"/>
                  </a:cubicBezTo>
                  <a:cubicBezTo>
                    <a:pt x="1111746" y="273398"/>
                    <a:pt x="1111746" y="271268"/>
                    <a:pt x="1110681" y="269138"/>
                  </a:cubicBezTo>
                  <a:lnTo>
                    <a:pt x="1110681" y="252099"/>
                  </a:lnTo>
                  <a:cubicBezTo>
                    <a:pt x="1111746" y="252099"/>
                    <a:pt x="1112811" y="252099"/>
                    <a:pt x="1113876" y="251034"/>
                  </a:cubicBezTo>
                  <a:lnTo>
                    <a:pt x="1113876" y="251034"/>
                  </a:lnTo>
                  <a:close/>
                  <a:moveTo>
                    <a:pt x="1113876" y="323983"/>
                  </a:moveTo>
                  <a:lnTo>
                    <a:pt x="1113876" y="344218"/>
                  </a:lnTo>
                  <a:cubicBezTo>
                    <a:pt x="1112811" y="344218"/>
                    <a:pt x="1111746" y="344218"/>
                    <a:pt x="1110681" y="344218"/>
                  </a:cubicBezTo>
                  <a:lnTo>
                    <a:pt x="1110681" y="322919"/>
                  </a:lnTo>
                  <a:cubicBezTo>
                    <a:pt x="1111746" y="322919"/>
                    <a:pt x="1112811" y="323983"/>
                    <a:pt x="1113876" y="323983"/>
                  </a:cubicBezTo>
                  <a:lnTo>
                    <a:pt x="1113876" y="323983"/>
                  </a:lnTo>
                  <a:close/>
                  <a:moveTo>
                    <a:pt x="1113876" y="417700"/>
                  </a:moveTo>
                  <a:lnTo>
                    <a:pt x="1113876" y="427817"/>
                  </a:lnTo>
                  <a:cubicBezTo>
                    <a:pt x="1112811" y="427817"/>
                    <a:pt x="1111746" y="426752"/>
                    <a:pt x="1110681" y="426752"/>
                  </a:cubicBezTo>
                  <a:lnTo>
                    <a:pt x="1110681" y="416635"/>
                  </a:lnTo>
                  <a:cubicBezTo>
                    <a:pt x="1111746" y="416102"/>
                    <a:pt x="1112811" y="416102"/>
                    <a:pt x="1113876" y="417700"/>
                  </a:cubicBezTo>
                  <a:lnTo>
                    <a:pt x="1113876" y="417700"/>
                  </a:lnTo>
                  <a:close/>
                  <a:moveTo>
                    <a:pt x="1113876" y="474675"/>
                  </a:moveTo>
                  <a:lnTo>
                    <a:pt x="1113876" y="485857"/>
                  </a:lnTo>
                  <a:cubicBezTo>
                    <a:pt x="1112811" y="484792"/>
                    <a:pt x="1111746" y="484792"/>
                    <a:pt x="1110681" y="484792"/>
                  </a:cubicBezTo>
                  <a:lnTo>
                    <a:pt x="1110681" y="472545"/>
                  </a:lnTo>
                  <a:cubicBezTo>
                    <a:pt x="1111746" y="473610"/>
                    <a:pt x="1112811" y="474675"/>
                    <a:pt x="1113876" y="474675"/>
                  </a:cubicBezTo>
                  <a:lnTo>
                    <a:pt x="1113876" y="474675"/>
                  </a:lnTo>
                  <a:close/>
                  <a:moveTo>
                    <a:pt x="1113876" y="540170"/>
                  </a:moveTo>
                  <a:lnTo>
                    <a:pt x="1113876" y="565197"/>
                  </a:lnTo>
                  <a:lnTo>
                    <a:pt x="1110681" y="563067"/>
                  </a:lnTo>
                  <a:lnTo>
                    <a:pt x="1110681" y="563067"/>
                  </a:lnTo>
                  <a:lnTo>
                    <a:pt x="1110681" y="539638"/>
                  </a:lnTo>
                  <a:lnTo>
                    <a:pt x="1113876" y="540170"/>
                  </a:lnTo>
                  <a:lnTo>
                    <a:pt x="1113876" y="540170"/>
                  </a:lnTo>
                  <a:close/>
                  <a:moveTo>
                    <a:pt x="1113876" y="584366"/>
                  </a:moveTo>
                  <a:lnTo>
                    <a:pt x="1113876" y="607795"/>
                  </a:lnTo>
                  <a:lnTo>
                    <a:pt x="1112811" y="606730"/>
                  </a:lnTo>
                  <a:lnTo>
                    <a:pt x="1110681" y="603535"/>
                  </a:lnTo>
                  <a:lnTo>
                    <a:pt x="1110681" y="603535"/>
                  </a:lnTo>
                  <a:lnTo>
                    <a:pt x="1110681" y="583301"/>
                  </a:lnTo>
                  <a:lnTo>
                    <a:pt x="1110681" y="583301"/>
                  </a:lnTo>
                  <a:lnTo>
                    <a:pt x="1113876" y="584366"/>
                  </a:lnTo>
                  <a:lnTo>
                    <a:pt x="1113876" y="584366"/>
                  </a:lnTo>
                  <a:close/>
                  <a:moveTo>
                    <a:pt x="1113876" y="614717"/>
                  </a:moveTo>
                  <a:lnTo>
                    <a:pt x="1113876" y="641874"/>
                  </a:lnTo>
                  <a:lnTo>
                    <a:pt x="1112811" y="641874"/>
                  </a:lnTo>
                  <a:lnTo>
                    <a:pt x="1110681" y="644004"/>
                  </a:lnTo>
                  <a:lnTo>
                    <a:pt x="1110681" y="617912"/>
                  </a:lnTo>
                  <a:lnTo>
                    <a:pt x="1112811" y="615782"/>
                  </a:lnTo>
                  <a:lnTo>
                    <a:pt x="1113876" y="614717"/>
                  </a:lnTo>
                  <a:lnTo>
                    <a:pt x="1113876" y="614717"/>
                  </a:lnTo>
                  <a:close/>
                  <a:moveTo>
                    <a:pt x="1113876" y="703642"/>
                  </a:moveTo>
                  <a:lnTo>
                    <a:pt x="1113876" y="718551"/>
                  </a:lnTo>
                  <a:cubicBezTo>
                    <a:pt x="1112811" y="718551"/>
                    <a:pt x="1111746" y="718551"/>
                    <a:pt x="1110681" y="718551"/>
                  </a:cubicBezTo>
                  <a:lnTo>
                    <a:pt x="1110681" y="706836"/>
                  </a:lnTo>
                  <a:cubicBezTo>
                    <a:pt x="1111746" y="705772"/>
                    <a:pt x="1112811" y="704707"/>
                    <a:pt x="1113876" y="703642"/>
                  </a:cubicBezTo>
                  <a:lnTo>
                    <a:pt x="1113876" y="703642"/>
                  </a:lnTo>
                  <a:close/>
                  <a:moveTo>
                    <a:pt x="1113876" y="741980"/>
                  </a:moveTo>
                  <a:lnTo>
                    <a:pt x="1113876" y="751032"/>
                  </a:lnTo>
                  <a:cubicBezTo>
                    <a:pt x="1112811" y="749967"/>
                    <a:pt x="1111746" y="748902"/>
                    <a:pt x="1110681" y="748902"/>
                  </a:cubicBezTo>
                  <a:lnTo>
                    <a:pt x="1110681" y="739850"/>
                  </a:lnTo>
                  <a:cubicBezTo>
                    <a:pt x="1111746" y="740383"/>
                    <a:pt x="1112811" y="740383"/>
                    <a:pt x="1113876" y="741980"/>
                  </a:cubicBezTo>
                  <a:lnTo>
                    <a:pt x="1113876" y="741980"/>
                  </a:lnTo>
                  <a:close/>
                  <a:moveTo>
                    <a:pt x="1113876" y="769669"/>
                  </a:moveTo>
                  <a:lnTo>
                    <a:pt x="1113876" y="803215"/>
                  </a:lnTo>
                  <a:cubicBezTo>
                    <a:pt x="1112811" y="805345"/>
                    <a:pt x="1111746" y="807475"/>
                    <a:pt x="1110681" y="809073"/>
                  </a:cubicBezTo>
                  <a:lnTo>
                    <a:pt x="1110681" y="794163"/>
                  </a:lnTo>
                  <a:cubicBezTo>
                    <a:pt x="1113876" y="788306"/>
                    <a:pt x="1114940" y="782981"/>
                    <a:pt x="1110681" y="776059"/>
                  </a:cubicBezTo>
                  <a:lnTo>
                    <a:pt x="1110681" y="765942"/>
                  </a:lnTo>
                  <a:cubicBezTo>
                    <a:pt x="1111746" y="767539"/>
                    <a:pt x="1112811" y="768604"/>
                    <a:pt x="1113876" y="769669"/>
                  </a:cubicBezTo>
                  <a:lnTo>
                    <a:pt x="1113876" y="769669"/>
                  </a:lnTo>
                  <a:close/>
                  <a:moveTo>
                    <a:pt x="1113876" y="831969"/>
                  </a:moveTo>
                  <a:lnTo>
                    <a:pt x="1113876" y="841021"/>
                  </a:lnTo>
                  <a:cubicBezTo>
                    <a:pt x="1112811" y="839956"/>
                    <a:pt x="1111746" y="838891"/>
                    <a:pt x="1110681" y="837827"/>
                  </a:cubicBezTo>
                  <a:lnTo>
                    <a:pt x="1110681" y="827709"/>
                  </a:lnTo>
                  <a:cubicBezTo>
                    <a:pt x="1111746" y="828242"/>
                    <a:pt x="1112811" y="829307"/>
                    <a:pt x="1113876" y="831969"/>
                  </a:cubicBezTo>
                  <a:lnTo>
                    <a:pt x="1113876" y="831969"/>
                  </a:lnTo>
                  <a:close/>
                  <a:moveTo>
                    <a:pt x="1113876" y="1026324"/>
                  </a:moveTo>
                  <a:lnTo>
                    <a:pt x="1113876" y="1037506"/>
                  </a:lnTo>
                  <a:cubicBezTo>
                    <a:pt x="1112811" y="1039636"/>
                    <a:pt x="1111746" y="1041766"/>
                    <a:pt x="1111746" y="1044429"/>
                  </a:cubicBezTo>
                  <a:cubicBezTo>
                    <a:pt x="1111746" y="1044429"/>
                    <a:pt x="1112811" y="1044429"/>
                    <a:pt x="1113876" y="1043364"/>
                  </a:cubicBezTo>
                  <a:lnTo>
                    <a:pt x="1113876" y="1051351"/>
                  </a:lnTo>
                  <a:cubicBezTo>
                    <a:pt x="1112811" y="1051351"/>
                    <a:pt x="1111746" y="1051351"/>
                    <a:pt x="1110681" y="1051351"/>
                  </a:cubicBezTo>
                  <a:lnTo>
                    <a:pt x="1110681" y="1030052"/>
                  </a:lnTo>
                  <a:cubicBezTo>
                    <a:pt x="1111746" y="1028987"/>
                    <a:pt x="1112811" y="1027922"/>
                    <a:pt x="1113876" y="1026324"/>
                  </a:cubicBezTo>
                  <a:lnTo>
                    <a:pt x="1113876" y="1026324"/>
                  </a:lnTo>
                  <a:close/>
                  <a:moveTo>
                    <a:pt x="1113876" y="1069455"/>
                  </a:moveTo>
                  <a:lnTo>
                    <a:pt x="1113876" y="1076377"/>
                  </a:lnTo>
                  <a:cubicBezTo>
                    <a:pt x="1112811" y="1075312"/>
                    <a:pt x="1111746" y="1075312"/>
                    <a:pt x="1110681" y="1075312"/>
                  </a:cubicBezTo>
                  <a:lnTo>
                    <a:pt x="1110681" y="1068390"/>
                  </a:lnTo>
                  <a:cubicBezTo>
                    <a:pt x="1111746" y="1069455"/>
                    <a:pt x="1112811" y="1069455"/>
                    <a:pt x="1113876" y="1069455"/>
                  </a:cubicBezTo>
                  <a:lnTo>
                    <a:pt x="1113876" y="1069455"/>
                  </a:lnTo>
                  <a:close/>
                  <a:moveTo>
                    <a:pt x="1113876" y="1089689"/>
                  </a:moveTo>
                  <a:lnTo>
                    <a:pt x="1113876" y="1097677"/>
                  </a:lnTo>
                  <a:lnTo>
                    <a:pt x="1113876" y="1097677"/>
                  </a:lnTo>
                  <a:cubicBezTo>
                    <a:pt x="1112811" y="1098742"/>
                    <a:pt x="1111746" y="1099807"/>
                    <a:pt x="1110681" y="1100872"/>
                  </a:cubicBezTo>
                  <a:lnTo>
                    <a:pt x="1110681" y="1090754"/>
                  </a:lnTo>
                  <a:cubicBezTo>
                    <a:pt x="1111746" y="1090754"/>
                    <a:pt x="1112811" y="1089689"/>
                    <a:pt x="1113876" y="1089689"/>
                  </a:cubicBezTo>
                  <a:lnTo>
                    <a:pt x="1113876" y="1089689"/>
                  </a:lnTo>
                  <a:close/>
                  <a:moveTo>
                    <a:pt x="1113876" y="1117911"/>
                  </a:moveTo>
                  <a:lnTo>
                    <a:pt x="1113876" y="1129093"/>
                  </a:lnTo>
                  <a:cubicBezTo>
                    <a:pt x="1112811" y="1130158"/>
                    <a:pt x="1111746" y="1131223"/>
                    <a:pt x="1110681" y="1132288"/>
                  </a:cubicBezTo>
                  <a:lnTo>
                    <a:pt x="1110681" y="1121106"/>
                  </a:lnTo>
                  <a:cubicBezTo>
                    <a:pt x="1111746" y="1120041"/>
                    <a:pt x="1112811" y="1118976"/>
                    <a:pt x="1113876" y="1117911"/>
                  </a:cubicBezTo>
                  <a:lnTo>
                    <a:pt x="1113876" y="1117911"/>
                  </a:lnTo>
                  <a:close/>
                  <a:moveTo>
                    <a:pt x="1113876" y="1156249"/>
                  </a:moveTo>
                  <a:lnTo>
                    <a:pt x="1113876" y="1164237"/>
                  </a:lnTo>
                  <a:cubicBezTo>
                    <a:pt x="1112811" y="1164237"/>
                    <a:pt x="1111746" y="1163172"/>
                    <a:pt x="1110681" y="1162107"/>
                  </a:cubicBezTo>
                  <a:lnTo>
                    <a:pt x="1110681" y="1153055"/>
                  </a:lnTo>
                  <a:cubicBezTo>
                    <a:pt x="1111746" y="1153587"/>
                    <a:pt x="1112811" y="1154652"/>
                    <a:pt x="1113876" y="1156249"/>
                  </a:cubicBezTo>
                  <a:lnTo>
                    <a:pt x="1113876" y="1156249"/>
                  </a:lnTo>
                  <a:close/>
                  <a:moveTo>
                    <a:pt x="1113876" y="1232394"/>
                  </a:moveTo>
                  <a:lnTo>
                    <a:pt x="1113876" y="1263810"/>
                  </a:lnTo>
                  <a:lnTo>
                    <a:pt x="1110681" y="1262745"/>
                  </a:lnTo>
                  <a:lnTo>
                    <a:pt x="1110681" y="1227602"/>
                  </a:lnTo>
                  <a:lnTo>
                    <a:pt x="1111746" y="1227602"/>
                  </a:lnTo>
                  <a:lnTo>
                    <a:pt x="1113876" y="1232394"/>
                  </a:lnTo>
                  <a:lnTo>
                    <a:pt x="1113876" y="1232394"/>
                  </a:lnTo>
                  <a:close/>
                  <a:moveTo>
                    <a:pt x="1113876" y="1280850"/>
                  </a:moveTo>
                  <a:lnTo>
                    <a:pt x="1113876" y="1298954"/>
                  </a:lnTo>
                  <a:lnTo>
                    <a:pt x="1110681" y="1301084"/>
                  </a:lnTo>
                  <a:lnTo>
                    <a:pt x="1110681" y="1281915"/>
                  </a:lnTo>
                  <a:lnTo>
                    <a:pt x="1111746" y="1280850"/>
                  </a:lnTo>
                  <a:lnTo>
                    <a:pt x="1113876" y="1280850"/>
                  </a:lnTo>
                  <a:lnTo>
                    <a:pt x="1113876" y="1280850"/>
                  </a:lnTo>
                  <a:close/>
                  <a:moveTo>
                    <a:pt x="1113876" y="1320253"/>
                  </a:moveTo>
                  <a:lnTo>
                    <a:pt x="1113876" y="1360722"/>
                  </a:lnTo>
                  <a:lnTo>
                    <a:pt x="1112811" y="1360722"/>
                  </a:lnTo>
                  <a:lnTo>
                    <a:pt x="1110681" y="1359657"/>
                  </a:lnTo>
                  <a:lnTo>
                    <a:pt x="1110681" y="1321318"/>
                  </a:lnTo>
                  <a:lnTo>
                    <a:pt x="1113876" y="1320253"/>
                  </a:lnTo>
                  <a:lnTo>
                    <a:pt x="1113876" y="1320253"/>
                  </a:lnTo>
                  <a:close/>
                  <a:moveTo>
                    <a:pt x="1113876" y="1383618"/>
                  </a:moveTo>
                  <a:lnTo>
                    <a:pt x="1113876" y="1393735"/>
                  </a:lnTo>
                  <a:cubicBezTo>
                    <a:pt x="1112811" y="1393735"/>
                    <a:pt x="1111746" y="1393735"/>
                    <a:pt x="1110681" y="1394800"/>
                  </a:cubicBezTo>
                  <a:lnTo>
                    <a:pt x="1110681" y="1384683"/>
                  </a:lnTo>
                  <a:cubicBezTo>
                    <a:pt x="1111746" y="1384683"/>
                    <a:pt x="1112811" y="1383618"/>
                    <a:pt x="1113876" y="1383618"/>
                  </a:cubicBezTo>
                  <a:lnTo>
                    <a:pt x="1113876" y="1383618"/>
                  </a:lnTo>
                  <a:close/>
                  <a:moveTo>
                    <a:pt x="1113876" y="1417164"/>
                  </a:moveTo>
                  <a:lnTo>
                    <a:pt x="1113876" y="1430476"/>
                  </a:lnTo>
                  <a:cubicBezTo>
                    <a:pt x="1112811" y="1430476"/>
                    <a:pt x="1111746" y="1429412"/>
                    <a:pt x="1110681" y="1429412"/>
                  </a:cubicBezTo>
                  <a:lnTo>
                    <a:pt x="1110681" y="1415035"/>
                  </a:lnTo>
                  <a:cubicBezTo>
                    <a:pt x="1111746" y="1416100"/>
                    <a:pt x="1112811" y="1416100"/>
                    <a:pt x="1113876" y="1417164"/>
                  </a:cubicBezTo>
                  <a:lnTo>
                    <a:pt x="1113876" y="1417164"/>
                  </a:lnTo>
                  <a:close/>
                  <a:moveTo>
                    <a:pt x="1113876" y="1440594"/>
                  </a:moveTo>
                  <a:lnTo>
                    <a:pt x="1113876" y="1450711"/>
                  </a:lnTo>
                  <a:cubicBezTo>
                    <a:pt x="1112811" y="1451776"/>
                    <a:pt x="1111746" y="1451776"/>
                    <a:pt x="1110681" y="1451776"/>
                  </a:cubicBezTo>
                  <a:lnTo>
                    <a:pt x="1110681" y="1441659"/>
                  </a:lnTo>
                  <a:cubicBezTo>
                    <a:pt x="1111746" y="1442191"/>
                    <a:pt x="1112811" y="1442191"/>
                    <a:pt x="1113876" y="1440594"/>
                  </a:cubicBezTo>
                  <a:lnTo>
                    <a:pt x="1113876" y="1440594"/>
                  </a:lnTo>
                  <a:close/>
                  <a:moveTo>
                    <a:pt x="1113876" y="1720145"/>
                  </a:moveTo>
                  <a:lnTo>
                    <a:pt x="1113876" y="1737185"/>
                  </a:lnTo>
                  <a:cubicBezTo>
                    <a:pt x="1112811" y="1737185"/>
                    <a:pt x="1111746" y="1736120"/>
                    <a:pt x="1110681" y="1736120"/>
                  </a:cubicBezTo>
                  <a:lnTo>
                    <a:pt x="1110681" y="1720145"/>
                  </a:lnTo>
                  <a:cubicBezTo>
                    <a:pt x="1111746" y="1720145"/>
                    <a:pt x="1112811" y="1720145"/>
                    <a:pt x="1113876" y="1720145"/>
                  </a:cubicBezTo>
                  <a:lnTo>
                    <a:pt x="1113876" y="1720145"/>
                  </a:lnTo>
                  <a:close/>
                  <a:moveTo>
                    <a:pt x="1113876" y="1793095"/>
                  </a:moveTo>
                  <a:lnTo>
                    <a:pt x="1113876" y="1822382"/>
                  </a:lnTo>
                  <a:cubicBezTo>
                    <a:pt x="1112811" y="1823447"/>
                    <a:pt x="1111746" y="1823447"/>
                    <a:pt x="1110681" y="1823447"/>
                  </a:cubicBezTo>
                  <a:lnTo>
                    <a:pt x="1110681" y="1790965"/>
                  </a:lnTo>
                  <a:cubicBezTo>
                    <a:pt x="1111746" y="1792030"/>
                    <a:pt x="1112811" y="1792030"/>
                    <a:pt x="1113876" y="1793095"/>
                  </a:cubicBezTo>
                  <a:close/>
                  <a:moveTo>
                    <a:pt x="1110681" y="24730"/>
                  </a:moveTo>
                  <a:lnTo>
                    <a:pt x="1110681" y="46029"/>
                  </a:lnTo>
                  <a:cubicBezTo>
                    <a:pt x="1108551" y="43899"/>
                    <a:pt x="1106421" y="41769"/>
                    <a:pt x="1102693" y="40172"/>
                  </a:cubicBezTo>
                  <a:lnTo>
                    <a:pt x="1102693" y="21002"/>
                  </a:lnTo>
                  <a:cubicBezTo>
                    <a:pt x="1105888" y="22067"/>
                    <a:pt x="1108551" y="23665"/>
                    <a:pt x="1110681" y="24730"/>
                  </a:cubicBezTo>
                  <a:lnTo>
                    <a:pt x="1110681" y="24730"/>
                  </a:lnTo>
                  <a:close/>
                  <a:moveTo>
                    <a:pt x="1110681" y="114719"/>
                  </a:moveTo>
                  <a:lnTo>
                    <a:pt x="1110681" y="131758"/>
                  </a:lnTo>
                  <a:cubicBezTo>
                    <a:pt x="1108551" y="130693"/>
                    <a:pt x="1104823" y="129628"/>
                    <a:pt x="1102693" y="129628"/>
                  </a:cubicBezTo>
                  <a:lnTo>
                    <a:pt x="1102693" y="112589"/>
                  </a:lnTo>
                  <a:cubicBezTo>
                    <a:pt x="1104823" y="113654"/>
                    <a:pt x="1108551" y="113654"/>
                    <a:pt x="1110681" y="114719"/>
                  </a:cubicBezTo>
                  <a:lnTo>
                    <a:pt x="1110681" y="114719"/>
                  </a:lnTo>
                  <a:close/>
                  <a:moveTo>
                    <a:pt x="1110681" y="189799"/>
                  </a:moveTo>
                  <a:lnTo>
                    <a:pt x="1110681" y="235059"/>
                  </a:lnTo>
                  <a:cubicBezTo>
                    <a:pt x="1108551" y="233994"/>
                    <a:pt x="1106421" y="233994"/>
                    <a:pt x="1102693" y="235059"/>
                  </a:cubicBezTo>
                  <a:lnTo>
                    <a:pt x="1102693" y="214825"/>
                  </a:lnTo>
                  <a:cubicBezTo>
                    <a:pt x="1106953" y="215890"/>
                    <a:pt x="1106953" y="213760"/>
                    <a:pt x="1102693" y="210565"/>
                  </a:cubicBezTo>
                  <a:lnTo>
                    <a:pt x="1102693" y="187136"/>
                  </a:lnTo>
                  <a:cubicBezTo>
                    <a:pt x="1104823" y="188201"/>
                    <a:pt x="1105888" y="189266"/>
                    <a:pt x="1108551" y="190331"/>
                  </a:cubicBezTo>
                  <a:cubicBezTo>
                    <a:pt x="1109616" y="189799"/>
                    <a:pt x="1110681" y="189799"/>
                    <a:pt x="1110681" y="189799"/>
                  </a:cubicBezTo>
                  <a:lnTo>
                    <a:pt x="1110681" y="189799"/>
                  </a:lnTo>
                  <a:close/>
                  <a:moveTo>
                    <a:pt x="1110681" y="252099"/>
                  </a:moveTo>
                  <a:lnTo>
                    <a:pt x="1110681" y="269138"/>
                  </a:lnTo>
                  <a:cubicBezTo>
                    <a:pt x="1110681" y="267008"/>
                    <a:pt x="1108551" y="264878"/>
                    <a:pt x="1106421" y="264878"/>
                  </a:cubicBezTo>
                  <a:cubicBezTo>
                    <a:pt x="1106421" y="264878"/>
                    <a:pt x="1104291" y="259021"/>
                    <a:pt x="1107486" y="253696"/>
                  </a:cubicBezTo>
                  <a:cubicBezTo>
                    <a:pt x="1106953" y="253164"/>
                    <a:pt x="1108551" y="253164"/>
                    <a:pt x="1110681" y="252099"/>
                  </a:cubicBezTo>
                  <a:lnTo>
                    <a:pt x="1110681" y="252099"/>
                  </a:lnTo>
                  <a:close/>
                  <a:moveTo>
                    <a:pt x="1110681" y="273398"/>
                  </a:moveTo>
                  <a:lnTo>
                    <a:pt x="1110681" y="310671"/>
                  </a:lnTo>
                  <a:cubicBezTo>
                    <a:pt x="1108551" y="309607"/>
                    <a:pt x="1106421" y="308542"/>
                    <a:pt x="1102693" y="307477"/>
                  </a:cubicBezTo>
                  <a:lnTo>
                    <a:pt x="1102693" y="278190"/>
                  </a:lnTo>
                  <a:cubicBezTo>
                    <a:pt x="1104823" y="276593"/>
                    <a:pt x="1108551" y="275528"/>
                    <a:pt x="1110681" y="273398"/>
                  </a:cubicBezTo>
                  <a:lnTo>
                    <a:pt x="1110681" y="273398"/>
                  </a:lnTo>
                  <a:close/>
                  <a:moveTo>
                    <a:pt x="1110681" y="322919"/>
                  </a:moveTo>
                  <a:lnTo>
                    <a:pt x="1110681" y="344218"/>
                  </a:lnTo>
                  <a:cubicBezTo>
                    <a:pt x="1108551" y="343153"/>
                    <a:pt x="1104823" y="343153"/>
                    <a:pt x="1102693" y="343153"/>
                  </a:cubicBezTo>
                  <a:lnTo>
                    <a:pt x="1102693" y="320789"/>
                  </a:lnTo>
                  <a:cubicBezTo>
                    <a:pt x="1104823" y="321854"/>
                    <a:pt x="1108551" y="321854"/>
                    <a:pt x="1110681" y="322919"/>
                  </a:cubicBezTo>
                  <a:lnTo>
                    <a:pt x="1110681" y="322919"/>
                  </a:lnTo>
                  <a:close/>
                  <a:moveTo>
                    <a:pt x="1110681" y="416102"/>
                  </a:moveTo>
                  <a:lnTo>
                    <a:pt x="1110681" y="426220"/>
                  </a:lnTo>
                  <a:cubicBezTo>
                    <a:pt x="1108551" y="425155"/>
                    <a:pt x="1106421" y="424090"/>
                    <a:pt x="1102693" y="423025"/>
                  </a:cubicBezTo>
                  <a:lnTo>
                    <a:pt x="1102693" y="413973"/>
                  </a:lnTo>
                  <a:cubicBezTo>
                    <a:pt x="1105888" y="415037"/>
                    <a:pt x="1108551" y="415037"/>
                    <a:pt x="1110681" y="416102"/>
                  </a:cubicBezTo>
                  <a:lnTo>
                    <a:pt x="1110681" y="416102"/>
                  </a:lnTo>
                  <a:close/>
                  <a:moveTo>
                    <a:pt x="1110681" y="472545"/>
                  </a:moveTo>
                  <a:lnTo>
                    <a:pt x="1110681" y="484792"/>
                  </a:lnTo>
                  <a:cubicBezTo>
                    <a:pt x="1108551" y="482662"/>
                    <a:pt x="1104823" y="481597"/>
                    <a:pt x="1102693" y="478935"/>
                  </a:cubicBezTo>
                  <a:lnTo>
                    <a:pt x="1102693" y="458701"/>
                  </a:lnTo>
                  <a:cubicBezTo>
                    <a:pt x="1103758" y="461896"/>
                    <a:pt x="1104823" y="465623"/>
                    <a:pt x="1105888" y="467753"/>
                  </a:cubicBezTo>
                  <a:cubicBezTo>
                    <a:pt x="1106953" y="470415"/>
                    <a:pt x="1109616" y="471480"/>
                    <a:pt x="1110681" y="472545"/>
                  </a:cubicBezTo>
                  <a:lnTo>
                    <a:pt x="1110681" y="472545"/>
                  </a:lnTo>
                  <a:close/>
                  <a:moveTo>
                    <a:pt x="1110681" y="539105"/>
                  </a:moveTo>
                  <a:lnTo>
                    <a:pt x="1110681" y="562534"/>
                  </a:lnTo>
                  <a:lnTo>
                    <a:pt x="1107486" y="562534"/>
                  </a:lnTo>
                  <a:lnTo>
                    <a:pt x="1106421" y="560405"/>
                  </a:lnTo>
                  <a:lnTo>
                    <a:pt x="1104291" y="559340"/>
                  </a:lnTo>
                  <a:lnTo>
                    <a:pt x="1103226" y="559340"/>
                  </a:lnTo>
                  <a:lnTo>
                    <a:pt x="1103226" y="538040"/>
                  </a:lnTo>
                  <a:lnTo>
                    <a:pt x="1109083" y="539105"/>
                  </a:lnTo>
                  <a:lnTo>
                    <a:pt x="1110681" y="539105"/>
                  </a:lnTo>
                  <a:lnTo>
                    <a:pt x="1110681" y="539105"/>
                  </a:lnTo>
                  <a:close/>
                  <a:moveTo>
                    <a:pt x="1110681" y="582769"/>
                  </a:moveTo>
                  <a:lnTo>
                    <a:pt x="1110681" y="603003"/>
                  </a:lnTo>
                  <a:lnTo>
                    <a:pt x="1108551" y="601938"/>
                  </a:lnTo>
                  <a:lnTo>
                    <a:pt x="1105356" y="600873"/>
                  </a:lnTo>
                  <a:lnTo>
                    <a:pt x="1103226" y="600873"/>
                  </a:lnTo>
                  <a:lnTo>
                    <a:pt x="1103226" y="582769"/>
                  </a:lnTo>
                  <a:lnTo>
                    <a:pt x="1107486" y="582769"/>
                  </a:lnTo>
                  <a:lnTo>
                    <a:pt x="1110681" y="582769"/>
                  </a:lnTo>
                  <a:lnTo>
                    <a:pt x="1110681" y="582769"/>
                  </a:lnTo>
                  <a:close/>
                  <a:moveTo>
                    <a:pt x="1110681" y="617912"/>
                  </a:moveTo>
                  <a:lnTo>
                    <a:pt x="1110681" y="644004"/>
                  </a:lnTo>
                  <a:lnTo>
                    <a:pt x="1110681" y="645069"/>
                  </a:lnTo>
                  <a:lnTo>
                    <a:pt x="1110681" y="650926"/>
                  </a:lnTo>
                  <a:lnTo>
                    <a:pt x="1109616" y="657848"/>
                  </a:lnTo>
                  <a:lnTo>
                    <a:pt x="1109616" y="663706"/>
                  </a:lnTo>
                  <a:lnTo>
                    <a:pt x="1107486" y="667965"/>
                  </a:lnTo>
                  <a:lnTo>
                    <a:pt x="1103226" y="671160"/>
                  </a:lnTo>
                  <a:lnTo>
                    <a:pt x="1103226" y="623770"/>
                  </a:lnTo>
                  <a:lnTo>
                    <a:pt x="1104291" y="623770"/>
                  </a:lnTo>
                  <a:lnTo>
                    <a:pt x="1108551" y="621640"/>
                  </a:lnTo>
                  <a:lnTo>
                    <a:pt x="1110681" y="617912"/>
                  </a:lnTo>
                  <a:lnTo>
                    <a:pt x="1110681" y="617912"/>
                  </a:lnTo>
                  <a:lnTo>
                    <a:pt x="1110681" y="617912"/>
                  </a:lnTo>
                  <a:close/>
                  <a:moveTo>
                    <a:pt x="1110681" y="706836"/>
                  </a:moveTo>
                  <a:lnTo>
                    <a:pt x="1110681" y="718019"/>
                  </a:lnTo>
                  <a:cubicBezTo>
                    <a:pt x="1108551" y="718019"/>
                    <a:pt x="1106421" y="720148"/>
                    <a:pt x="1102693" y="723876"/>
                  </a:cubicBezTo>
                  <a:lnTo>
                    <a:pt x="1102693" y="714824"/>
                  </a:lnTo>
                  <a:cubicBezTo>
                    <a:pt x="1104823" y="713759"/>
                    <a:pt x="1105888" y="712694"/>
                    <a:pt x="1106953" y="712694"/>
                  </a:cubicBezTo>
                  <a:cubicBezTo>
                    <a:pt x="1108551" y="710031"/>
                    <a:pt x="1109616" y="708966"/>
                    <a:pt x="1110681" y="706836"/>
                  </a:cubicBezTo>
                  <a:lnTo>
                    <a:pt x="1110681" y="706836"/>
                  </a:lnTo>
                  <a:close/>
                  <a:moveTo>
                    <a:pt x="1110681" y="739318"/>
                  </a:moveTo>
                  <a:lnTo>
                    <a:pt x="1110681" y="748370"/>
                  </a:lnTo>
                  <a:lnTo>
                    <a:pt x="1110681" y="747305"/>
                  </a:lnTo>
                  <a:lnTo>
                    <a:pt x="1110681" y="747305"/>
                  </a:lnTo>
                  <a:cubicBezTo>
                    <a:pt x="1107486" y="745175"/>
                    <a:pt x="1104823" y="744110"/>
                    <a:pt x="1102693" y="743045"/>
                  </a:cubicBezTo>
                  <a:lnTo>
                    <a:pt x="1102693" y="733993"/>
                  </a:lnTo>
                  <a:cubicBezTo>
                    <a:pt x="1105888" y="736123"/>
                    <a:pt x="1108551" y="737188"/>
                    <a:pt x="1110681" y="739318"/>
                  </a:cubicBezTo>
                  <a:lnTo>
                    <a:pt x="1110681" y="739318"/>
                  </a:lnTo>
                  <a:close/>
                  <a:moveTo>
                    <a:pt x="1110681" y="766474"/>
                  </a:moveTo>
                  <a:lnTo>
                    <a:pt x="1110681" y="776591"/>
                  </a:lnTo>
                  <a:cubicBezTo>
                    <a:pt x="1109616" y="774461"/>
                    <a:pt x="1107486" y="770734"/>
                    <a:pt x="1102693" y="767539"/>
                  </a:cubicBezTo>
                  <a:lnTo>
                    <a:pt x="1102693" y="759552"/>
                  </a:lnTo>
                  <a:lnTo>
                    <a:pt x="1102693" y="759552"/>
                  </a:lnTo>
                  <a:cubicBezTo>
                    <a:pt x="1105888" y="762214"/>
                    <a:pt x="1108551" y="764344"/>
                    <a:pt x="1110681" y="766474"/>
                  </a:cubicBezTo>
                  <a:lnTo>
                    <a:pt x="1110681" y="766474"/>
                  </a:lnTo>
                  <a:close/>
                  <a:moveTo>
                    <a:pt x="1110681" y="794696"/>
                  </a:moveTo>
                  <a:lnTo>
                    <a:pt x="1110681" y="809605"/>
                  </a:lnTo>
                  <a:cubicBezTo>
                    <a:pt x="1109616" y="812800"/>
                    <a:pt x="1109616" y="815462"/>
                    <a:pt x="1108551" y="818657"/>
                  </a:cubicBezTo>
                  <a:cubicBezTo>
                    <a:pt x="1108551" y="820787"/>
                    <a:pt x="1109616" y="824515"/>
                    <a:pt x="1110681" y="827709"/>
                  </a:cubicBezTo>
                  <a:lnTo>
                    <a:pt x="1110681" y="837827"/>
                  </a:lnTo>
                  <a:cubicBezTo>
                    <a:pt x="1106421" y="831969"/>
                    <a:pt x="1103758" y="827709"/>
                    <a:pt x="1102693" y="822917"/>
                  </a:cubicBezTo>
                  <a:lnTo>
                    <a:pt x="1102693" y="811735"/>
                  </a:lnTo>
                  <a:cubicBezTo>
                    <a:pt x="1103758" y="805878"/>
                    <a:pt x="1108551" y="800020"/>
                    <a:pt x="1110681" y="794696"/>
                  </a:cubicBezTo>
                  <a:lnTo>
                    <a:pt x="1110681" y="794696"/>
                  </a:lnTo>
                  <a:close/>
                  <a:moveTo>
                    <a:pt x="1110681" y="1030052"/>
                  </a:moveTo>
                  <a:lnTo>
                    <a:pt x="1110681" y="1051351"/>
                  </a:lnTo>
                  <a:cubicBezTo>
                    <a:pt x="1110681" y="1051351"/>
                    <a:pt x="1109616" y="1051351"/>
                    <a:pt x="1108551" y="1052416"/>
                  </a:cubicBezTo>
                  <a:cubicBezTo>
                    <a:pt x="1107486" y="1052416"/>
                    <a:pt x="1105356" y="1054546"/>
                    <a:pt x="1102693" y="1055611"/>
                  </a:cubicBezTo>
                  <a:lnTo>
                    <a:pt x="1102693" y="1047624"/>
                  </a:lnTo>
                  <a:cubicBezTo>
                    <a:pt x="1103758" y="1047624"/>
                    <a:pt x="1103758" y="1046559"/>
                    <a:pt x="1104823" y="1046559"/>
                  </a:cubicBezTo>
                  <a:cubicBezTo>
                    <a:pt x="1105888" y="1040169"/>
                    <a:pt x="1108551" y="1034312"/>
                    <a:pt x="1110681" y="1030052"/>
                  </a:cubicBezTo>
                  <a:lnTo>
                    <a:pt x="1110681" y="1030052"/>
                  </a:lnTo>
                  <a:close/>
                  <a:moveTo>
                    <a:pt x="1110681" y="1068390"/>
                  </a:moveTo>
                  <a:lnTo>
                    <a:pt x="1110681" y="1075312"/>
                  </a:lnTo>
                  <a:cubicBezTo>
                    <a:pt x="1108551" y="1075312"/>
                    <a:pt x="1106421" y="1075312"/>
                    <a:pt x="1102693" y="1074248"/>
                  </a:cubicBezTo>
                  <a:lnTo>
                    <a:pt x="1102693" y="1067325"/>
                  </a:lnTo>
                  <a:cubicBezTo>
                    <a:pt x="1105888" y="1067325"/>
                    <a:pt x="1108551" y="1068390"/>
                    <a:pt x="1110681" y="1068390"/>
                  </a:cubicBezTo>
                  <a:lnTo>
                    <a:pt x="1110681" y="1068390"/>
                  </a:lnTo>
                  <a:close/>
                  <a:moveTo>
                    <a:pt x="1110681" y="1090754"/>
                  </a:moveTo>
                  <a:lnTo>
                    <a:pt x="1110681" y="1100872"/>
                  </a:lnTo>
                  <a:cubicBezTo>
                    <a:pt x="1110681" y="1101936"/>
                    <a:pt x="1110681" y="1101936"/>
                    <a:pt x="1110681" y="1103001"/>
                  </a:cubicBezTo>
                  <a:cubicBezTo>
                    <a:pt x="1107486" y="1106196"/>
                    <a:pt x="1104823" y="1108859"/>
                    <a:pt x="1102693" y="1110989"/>
                  </a:cubicBezTo>
                  <a:lnTo>
                    <a:pt x="1102693" y="1101936"/>
                  </a:lnTo>
                  <a:cubicBezTo>
                    <a:pt x="1102693" y="1101936"/>
                    <a:pt x="1102693" y="1101936"/>
                    <a:pt x="1103758" y="1101936"/>
                  </a:cubicBezTo>
                  <a:cubicBezTo>
                    <a:pt x="1103758" y="1100872"/>
                    <a:pt x="1103758" y="1100872"/>
                    <a:pt x="1104823" y="1099807"/>
                  </a:cubicBezTo>
                  <a:cubicBezTo>
                    <a:pt x="1103758" y="1099807"/>
                    <a:pt x="1103758" y="1099807"/>
                    <a:pt x="1102693" y="1099807"/>
                  </a:cubicBezTo>
                  <a:lnTo>
                    <a:pt x="1102693" y="1092884"/>
                  </a:lnTo>
                  <a:cubicBezTo>
                    <a:pt x="1105888" y="1092884"/>
                    <a:pt x="1108551" y="1092884"/>
                    <a:pt x="1110681" y="1090754"/>
                  </a:cubicBezTo>
                  <a:lnTo>
                    <a:pt x="1110681" y="1090754"/>
                  </a:lnTo>
                  <a:close/>
                  <a:moveTo>
                    <a:pt x="1110681" y="1121106"/>
                  </a:moveTo>
                  <a:lnTo>
                    <a:pt x="1110681" y="1132288"/>
                  </a:lnTo>
                  <a:cubicBezTo>
                    <a:pt x="1104823" y="1141340"/>
                    <a:pt x="1103758" y="1144535"/>
                    <a:pt x="1110681" y="1152522"/>
                  </a:cubicBezTo>
                  <a:lnTo>
                    <a:pt x="1110681" y="1161574"/>
                  </a:lnTo>
                  <a:cubicBezTo>
                    <a:pt x="1107486" y="1159444"/>
                    <a:pt x="1104823" y="1155717"/>
                    <a:pt x="1102693" y="1153587"/>
                  </a:cubicBezTo>
                  <a:lnTo>
                    <a:pt x="1102693" y="1132288"/>
                  </a:lnTo>
                  <a:cubicBezTo>
                    <a:pt x="1104823" y="1129093"/>
                    <a:pt x="1108551" y="1124301"/>
                    <a:pt x="1110681" y="1121106"/>
                  </a:cubicBezTo>
                  <a:lnTo>
                    <a:pt x="1110681" y="1121106"/>
                  </a:lnTo>
                  <a:close/>
                  <a:moveTo>
                    <a:pt x="1110681" y="1228134"/>
                  </a:moveTo>
                  <a:lnTo>
                    <a:pt x="1110681" y="1263278"/>
                  </a:lnTo>
                  <a:lnTo>
                    <a:pt x="1110681" y="1263278"/>
                  </a:lnTo>
                  <a:lnTo>
                    <a:pt x="1106421" y="1264343"/>
                  </a:lnTo>
                  <a:lnTo>
                    <a:pt x="1104291" y="1266473"/>
                  </a:lnTo>
                  <a:lnTo>
                    <a:pt x="1103226" y="1267538"/>
                  </a:lnTo>
                  <a:lnTo>
                    <a:pt x="1103226" y="1251563"/>
                  </a:lnTo>
                  <a:lnTo>
                    <a:pt x="1105356" y="1249433"/>
                  </a:lnTo>
                  <a:lnTo>
                    <a:pt x="1105356" y="1246239"/>
                  </a:lnTo>
                  <a:lnTo>
                    <a:pt x="1104291" y="1241979"/>
                  </a:lnTo>
                  <a:lnTo>
                    <a:pt x="1103226" y="1240914"/>
                  </a:lnTo>
                  <a:lnTo>
                    <a:pt x="1103226" y="1222809"/>
                  </a:lnTo>
                  <a:lnTo>
                    <a:pt x="1104291" y="1222809"/>
                  </a:lnTo>
                  <a:lnTo>
                    <a:pt x="1108551" y="1224939"/>
                  </a:lnTo>
                  <a:lnTo>
                    <a:pt x="1110681" y="1228134"/>
                  </a:lnTo>
                  <a:lnTo>
                    <a:pt x="1110681" y="1228134"/>
                  </a:lnTo>
                  <a:close/>
                  <a:moveTo>
                    <a:pt x="1110681" y="1281915"/>
                  </a:moveTo>
                  <a:lnTo>
                    <a:pt x="1110681" y="1301084"/>
                  </a:lnTo>
                  <a:lnTo>
                    <a:pt x="1109616" y="1301084"/>
                  </a:lnTo>
                  <a:lnTo>
                    <a:pt x="1102693" y="1304279"/>
                  </a:lnTo>
                  <a:lnTo>
                    <a:pt x="1102693" y="1288304"/>
                  </a:lnTo>
                  <a:lnTo>
                    <a:pt x="1104823" y="1285110"/>
                  </a:lnTo>
                  <a:lnTo>
                    <a:pt x="1110681" y="1281915"/>
                  </a:lnTo>
                  <a:lnTo>
                    <a:pt x="1110681" y="1281915"/>
                  </a:lnTo>
                  <a:close/>
                  <a:moveTo>
                    <a:pt x="1110681" y="1321318"/>
                  </a:moveTo>
                  <a:lnTo>
                    <a:pt x="1110681" y="1359657"/>
                  </a:lnTo>
                  <a:lnTo>
                    <a:pt x="1107486" y="1358592"/>
                  </a:lnTo>
                  <a:lnTo>
                    <a:pt x="1103226" y="1355397"/>
                  </a:lnTo>
                  <a:lnTo>
                    <a:pt x="1103226" y="1325046"/>
                  </a:lnTo>
                  <a:lnTo>
                    <a:pt x="1106421" y="1322916"/>
                  </a:lnTo>
                  <a:lnTo>
                    <a:pt x="1110681" y="1321318"/>
                  </a:lnTo>
                  <a:lnTo>
                    <a:pt x="1110681" y="1321318"/>
                  </a:lnTo>
                  <a:close/>
                  <a:moveTo>
                    <a:pt x="1110681" y="1384683"/>
                  </a:moveTo>
                  <a:lnTo>
                    <a:pt x="1110681" y="1394800"/>
                  </a:lnTo>
                  <a:cubicBezTo>
                    <a:pt x="1108551" y="1394800"/>
                    <a:pt x="1106421" y="1395865"/>
                    <a:pt x="1102693" y="1397995"/>
                  </a:cubicBezTo>
                  <a:lnTo>
                    <a:pt x="1102693" y="1386813"/>
                  </a:lnTo>
                  <a:cubicBezTo>
                    <a:pt x="1105888" y="1385748"/>
                    <a:pt x="1108551" y="1384683"/>
                    <a:pt x="1110681" y="1384683"/>
                  </a:cubicBezTo>
                  <a:lnTo>
                    <a:pt x="1110681" y="1384683"/>
                  </a:lnTo>
                  <a:close/>
                  <a:moveTo>
                    <a:pt x="1110681" y="1415035"/>
                  </a:moveTo>
                  <a:lnTo>
                    <a:pt x="1110681" y="1429944"/>
                  </a:lnTo>
                  <a:cubicBezTo>
                    <a:pt x="1108551" y="1427814"/>
                    <a:pt x="1106421" y="1425684"/>
                    <a:pt x="1102693" y="1423022"/>
                  </a:cubicBezTo>
                  <a:lnTo>
                    <a:pt x="1102693" y="1407047"/>
                  </a:lnTo>
                  <a:cubicBezTo>
                    <a:pt x="1105888" y="1409177"/>
                    <a:pt x="1108551" y="1412905"/>
                    <a:pt x="1110681" y="1415035"/>
                  </a:cubicBezTo>
                  <a:lnTo>
                    <a:pt x="1110681" y="1415035"/>
                  </a:lnTo>
                  <a:close/>
                  <a:moveTo>
                    <a:pt x="1110681" y="1442191"/>
                  </a:moveTo>
                  <a:lnTo>
                    <a:pt x="1110681" y="1452308"/>
                  </a:lnTo>
                  <a:cubicBezTo>
                    <a:pt x="1108551" y="1453373"/>
                    <a:pt x="1104823" y="1454438"/>
                    <a:pt x="1102693" y="1454438"/>
                  </a:cubicBezTo>
                  <a:lnTo>
                    <a:pt x="1102693" y="1445386"/>
                  </a:lnTo>
                  <a:cubicBezTo>
                    <a:pt x="1104823" y="1444321"/>
                    <a:pt x="1108551" y="1443256"/>
                    <a:pt x="1110681" y="1442191"/>
                  </a:cubicBezTo>
                  <a:lnTo>
                    <a:pt x="1110681" y="1442191"/>
                  </a:lnTo>
                  <a:close/>
                  <a:moveTo>
                    <a:pt x="1110681" y="1720145"/>
                  </a:moveTo>
                  <a:lnTo>
                    <a:pt x="1110681" y="1736120"/>
                  </a:lnTo>
                  <a:cubicBezTo>
                    <a:pt x="1108551" y="1736120"/>
                    <a:pt x="1106421" y="1736120"/>
                    <a:pt x="1102693" y="1736120"/>
                  </a:cubicBezTo>
                  <a:lnTo>
                    <a:pt x="1102693" y="1720145"/>
                  </a:lnTo>
                  <a:cubicBezTo>
                    <a:pt x="1105888" y="1720145"/>
                    <a:pt x="1108551" y="1720145"/>
                    <a:pt x="1110681" y="1720145"/>
                  </a:cubicBezTo>
                  <a:lnTo>
                    <a:pt x="1110681" y="1720145"/>
                  </a:lnTo>
                  <a:close/>
                  <a:moveTo>
                    <a:pt x="1110681" y="1790965"/>
                  </a:moveTo>
                  <a:lnTo>
                    <a:pt x="1110681" y="1823447"/>
                  </a:lnTo>
                  <a:cubicBezTo>
                    <a:pt x="1108551" y="1824511"/>
                    <a:pt x="1104823" y="1825577"/>
                    <a:pt x="1102693" y="1826641"/>
                  </a:cubicBezTo>
                  <a:lnTo>
                    <a:pt x="1102693" y="1809602"/>
                  </a:lnTo>
                  <a:lnTo>
                    <a:pt x="1102693" y="1809602"/>
                  </a:lnTo>
                  <a:lnTo>
                    <a:pt x="1102693" y="1809602"/>
                  </a:lnTo>
                  <a:lnTo>
                    <a:pt x="1102693" y="1809602"/>
                  </a:lnTo>
                  <a:lnTo>
                    <a:pt x="1104823" y="1808537"/>
                  </a:lnTo>
                  <a:cubicBezTo>
                    <a:pt x="1103758" y="1808537"/>
                    <a:pt x="1103758" y="1807472"/>
                    <a:pt x="1102693" y="1807472"/>
                  </a:cubicBezTo>
                  <a:lnTo>
                    <a:pt x="1102693" y="1782446"/>
                  </a:lnTo>
                  <a:cubicBezTo>
                    <a:pt x="1104823" y="1786705"/>
                    <a:pt x="1108551" y="1788835"/>
                    <a:pt x="1110681" y="1790965"/>
                  </a:cubicBezTo>
                  <a:lnTo>
                    <a:pt x="1110681" y="1790965"/>
                  </a:lnTo>
                  <a:close/>
                  <a:moveTo>
                    <a:pt x="1102693" y="1212160"/>
                  </a:moveTo>
                  <a:lnTo>
                    <a:pt x="1102693" y="1181808"/>
                  </a:lnTo>
                  <a:lnTo>
                    <a:pt x="1103758" y="1183938"/>
                  </a:lnTo>
                  <a:lnTo>
                    <a:pt x="1103758" y="1190861"/>
                  </a:lnTo>
                  <a:lnTo>
                    <a:pt x="1104823" y="1195120"/>
                  </a:lnTo>
                  <a:lnTo>
                    <a:pt x="1106953" y="1199380"/>
                  </a:lnTo>
                  <a:lnTo>
                    <a:pt x="1109083" y="1202575"/>
                  </a:lnTo>
                  <a:lnTo>
                    <a:pt x="1110148" y="1205770"/>
                  </a:lnTo>
                  <a:lnTo>
                    <a:pt x="1108018" y="1210030"/>
                  </a:lnTo>
                  <a:lnTo>
                    <a:pt x="1103758" y="1211095"/>
                  </a:lnTo>
                  <a:lnTo>
                    <a:pt x="1102693" y="1211095"/>
                  </a:lnTo>
                  <a:close/>
                  <a:moveTo>
                    <a:pt x="1102693" y="21002"/>
                  </a:moveTo>
                  <a:lnTo>
                    <a:pt x="1102693" y="40172"/>
                  </a:lnTo>
                  <a:cubicBezTo>
                    <a:pt x="1100564" y="38042"/>
                    <a:pt x="1096836" y="35912"/>
                    <a:pt x="1092576" y="34314"/>
                  </a:cubicBezTo>
                  <a:lnTo>
                    <a:pt x="1092576" y="17808"/>
                  </a:lnTo>
                  <a:cubicBezTo>
                    <a:pt x="1095771" y="18873"/>
                    <a:pt x="1099499" y="19938"/>
                    <a:pt x="1102693" y="21002"/>
                  </a:cubicBezTo>
                  <a:lnTo>
                    <a:pt x="1102693" y="21002"/>
                  </a:lnTo>
                  <a:close/>
                  <a:moveTo>
                    <a:pt x="1102693" y="112589"/>
                  </a:moveTo>
                  <a:lnTo>
                    <a:pt x="1102693" y="129628"/>
                  </a:lnTo>
                  <a:cubicBezTo>
                    <a:pt x="1099499" y="128563"/>
                    <a:pt x="1095771" y="127498"/>
                    <a:pt x="1092576" y="126433"/>
                  </a:cubicBezTo>
                  <a:lnTo>
                    <a:pt x="1092576" y="107264"/>
                  </a:lnTo>
                  <a:cubicBezTo>
                    <a:pt x="1095771" y="108862"/>
                    <a:pt x="1099499" y="109927"/>
                    <a:pt x="1102693" y="112589"/>
                  </a:cubicBezTo>
                  <a:lnTo>
                    <a:pt x="1102693" y="112589"/>
                  </a:lnTo>
                  <a:close/>
                  <a:moveTo>
                    <a:pt x="1102693" y="186604"/>
                  </a:moveTo>
                  <a:lnTo>
                    <a:pt x="1102693" y="210033"/>
                  </a:lnTo>
                  <a:cubicBezTo>
                    <a:pt x="1101628" y="210033"/>
                    <a:pt x="1101628" y="210033"/>
                    <a:pt x="1100564" y="208968"/>
                  </a:cubicBezTo>
                  <a:cubicBezTo>
                    <a:pt x="1098434" y="207903"/>
                    <a:pt x="1096304" y="206838"/>
                    <a:pt x="1092576" y="205773"/>
                  </a:cubicBezTo>
                  <a:lnTo>
                    <a:pt x="1092576" y="182344"/>
                  </a:lnTo>
                  <a:cubicBezTo>
                    <a:pt x="1095771" y="183409"/>
                    <a:pt x="1099499" y="184474"/>
                    <a:pt x="1102693" y="186604"/>
                  </a:cubicBezTo>
                  <a:lnTo>
                    <a:pt x="1102693" y="186604"/>
                  </a:lnTo>
                  <a:close/>
                  <a:moveTo>
                    <a:pt x="1102693" y="214825"/>
                  </a:moveTo>
                  <a:lnTo>
                    <a:pt x="1102693" y="235059"/>
                  </a:lnTo>
                  <a:cubicBezTo>
                    <a:pt x="1101628" y="235059"/>
                    <a:pt x="1100564" y="235059"/>
                    <a:pt x="1099499" y="235059"/>
                  </a:cubicBezTo>
                  <a:cubicBezTo>
                    <a:pt x="1097369" y="241982"/>
                    <a:pt x="1095239" y="247306"/>
                    <a:pt x="1092576" y="251034"/>
                  </a:cubicBezTo>
                  <a:lnTo>
                    <a:pt x="1092576" y="212695"/>
                  </a:lnTo>
                  <a:cubicBezTo>
                    <a:pt x="1094706" y="212695"/>
                    <a:pt x="1095771" y="212695"/>
                    <a:pt x="1095771" y="212695"/>
                  </a:cubicBezTo>
                  <a:cubicBezTo>
                    <a:pt x="1099499" y="213760"/>
                    <a:pt x="1101628" y="214825"/>
                    <a:pt x="1102693" y="214825"/>
                  </a:cubicBezTo>
                  <a:lnTo>
                    <a:pt x="1102693" y="214825"/>
                  </a:lnTo>
                  <a:close/>
                  <a:moveTo>
                    <a:pt x="1102693" y="277658"/>
                  </a:moveTo>
                  <a:lnTo>
                    <a:pt x="1102693" y="306944"/>
                  </a:lnTo>
                  <a:cubicBezTo>
                    <a:pt x="1099499" y="305879"/>
                    <a:pt x="1095771" y="304814"/>
                    <a:pt x="1092576" y="303749"/>
                  </a:cubicBezTo>
                  <a:lnTo>
                    <a:pt x="1092576" y="276593"/>
                  </a:lnTo>
                  <a:cubicBezTo>
                    <a:pt x="1094706" y="277658"/>
                    <a:pt x="1098434" y="279255"/>
                    <a:pt x="1102693" y="277658"/>
                  </a:cubicBezTo>
                  <a:lnTo>
                    <a:pt x="1102693" y="277658"/>
                  </a:lnTo>
                  <a:close/>
                  <a:moveTo>
                    <a:pt x="1102693" y="320789"/>
                  </a:moveTo>
                  <a:lnTo>
                    <a:pt x="1102693" y="343153"/>
                  </a:lnTo>
                  <a:cubicBezTo>
                    <a:pt x="1100564" y="343153"/>
                    <a:pt x="1099499" y="343153"/>
                    <a:pt x="1098434" y="343153"/>
                  </a:cubicBezTo>
                  <a:cubicBezTo>
                    <a:pt x="1098434" y="343153"/>
                    <a:pt x="1096304" y="342088"/>
                    <a:pt x="1092576" y="341023"/>
                  </a:cubicBezTo>
                  <a:lnTo>
                    <a:pt x="1092576" y="315996"/>
                  </a:lnTo>
                  <a:cubicBezTo>
                    <a:pt x="1094706" y="317061"/>
                    <a:pt x="1098434" y="319724"/>
                    <a:pt x="1102693" y="320789"/>
                  </a:cubicBezTo>
                  <a:lnTo>
                    <a:pt x="1102693" y="320789"/>
                  </a:lnTo>
                  <a:close/>
                  <a:moveTo>
                    <a:pt x="1102693" y="413973"/>
                  </a:moveTo>
                  <a:lnTo>
                    <a:pt x="1102693" y="423025"/>
                  </a:lnTo>
                  <a:cubicBezTo>
                    <a:pt x="1100564" y="423025"/>
                    <a:pt x="1098434" y="421960"/>
                    <a:pt x="1095771" y="421960"/>
                  </a:cubicBezTo>
                  <a:lnTo>
                    <a:pt x="1095771" y="421960"/>
                  </a:lnTo>
                  <a:lnTo>
                    <a:pt x="1093641" y="421960"/>
                  </a:lnTo>
                  <a:cubicBezTo>
                    <a:pt x="1099499" y="433142"/>
                    <a:pt x="1099499" y="446986"/>
                    <a:pt x="1102693" y="459233"/>
                  </a:cubicBezTo>
                  <a:lnTo>
                    <a:pt x="1102693" y="479468"/>
                  </a:lnTo>
                  <a:cubicBezTo>
                    <a:pt x="1101628" y="478403"/>
                    <a:pt x="1100564" y="476273"/>
                    <a:pt x="1099499" y="475208"/>
                  </a:cubicBezTo>
                  <a:cubicBezTo>
                    <a:pt x="1097369" y="475208"/>
                    <a:pt x="1095239" y="475208"/>
                    <a:pt x="1092576" y="475208"/>
                  </a:cubicBezTo>
                  <a:lnTo>
                    <a:pt x="1092576" y="466156"/>
                  </a:lnTo>
                  <a:cubicBezTo>
                    <a:pt x="1092576" y="466156"/>
                    <a:pt x="1092576" y="466156"/>
                    <a:pt x="1093641" y="466156"/>
                  </a:cubicBezTo>
                  <a:cubicBezTo>
                    <a:pt x="1092576" y="466156"/>
                    <a:pt x="1092576" y="465091"/>
                    <a:pt x="1092576" y="465091"/>
                  </a:cubicBezTo>
                  <a:lnTo>
                    <a:pt x="1092576" y="412375"/>
                  </a:lnTo>
                  <a:cubicBezTo>
                    <a:pt x="1095771" y="412908"/>
                    <a:pt x="1099499" y="412908"/>
                    <a:pt x="1102693" y="413973"/>
                  </a:cubicBezTo>
                  <a:lnTo>
                    <a:pt x="1102693" y="413973"/>
                  </a:lnTo>
                  <a:close/>
                  <a:moveTo>
                    <a:pt x="1102693" y="538040"/>
                  </a:moveTo>
                  <a:lnTo>
                    <a:pt x="1102693" y="559340"/>
                  </a:lnTo>
                  <a:lnTo>
                    <a:pt x="1100564" y="557210"/>
                  </a:lnTo>
                  <a:lnTo>
                    <a:pt x="1097369" y="556145"/>
                  </a:lnTo>
                  <a:lnTo>
                    <a:pt x="1095239" y="555080"/>
                  </a:lnTo>
                  <a:lnTo>
                    <a:pt x="1093109" y="554015"/>
                  </a:lnTo>
                  <a:lnTo>
                    <a:pt x="1093109" y="528988"/>
                  </a:lnTo>
                  <a:lnTo>
                    <a:pt x="1094174" y="530053"/>
                  </a:lnTo>
                  <a:lnTo>
                    <a:pt x="1095239" y="533248"/>
                  </a:lnTo>
                  <a:lnTo>
                    <a:pt x="1098434" y="536443"/>
                  </a:lnTo>
                  <a:lnTo>
                    <a:pt x="1100564" y="537508"/>
                  </a:lnTo>
                  <a:lnTo>
                    <a:pt x="1102693" y="537508"/>
                  </a:lnTo>
                  <a:lnTo>
                    <a:pt x="1102693" y="538040"/>
                  </a:lnTo>
                  <a:close/>
                  <a:moveTo>
                    <a:pt x="1102693" y="582769"/>
                  </a:moveTo>
                  <a:lnTo>
                    <a:pt x="1102693" y="600873"/>
                  </a:lnTo>
                  <a:lnTo>
                    <a:pt x="1098434" y="601938"/>
                  </a:lnTo>
                  <a:lnTo>
                    <a:pt x="1095239" y="600873"/>
                  </a:lnTo>
                  <a:lnTo>
                    <a:pt x="1093109" y="600873"/>
                  </a:lnTo>
                  <a:lnTo>
                    <a:pt x="1093109" y="580639"/>
                  </a:lnTo>
                  <a:lnTo>
                    <a:pt x="1095239" y="582769"/>
                  </a:lnTo>
                  <a:lnTo>
                    <a:pt x="1099499" y="581704"/>
                  </a:lnTo>
                  <a:lnTo>
                    <a:pt x="1102693" y="582769"/>
                  </a:lnTo>
                  <a:lnTo>
                    <a:pt x="1102693" y="582769"/>
                  </a:lnTo>
                  <a:close/>
                  <a:moveTo>
                    <a:pt x="1102693" y="623770"/>
                  </a:moveTo>
                  <a:lnTo>
                    <a:pt x="1102693" y="671160"/>
                  </a:lnTo>
                  <a:lnTo>
                    <a:pt x="1100564" y="673290"/>
                  </a:lnTo>
                  <a:lnTo>
                    <a:pt x="1096304" y="675420"/>
                  </a:lnTo>
                  <a:lnTo>
                    <a:pt x="1093109" y="678615"/>
                  </a:lnTo>
                  <a:lnTo>
                    <a:pt x="1093109" y="658381"/>
                  </a:lnTo>
                  <a:lnTo>
                    <a:pt x="1094174" y="654121"/>
                  </a:lnTo>
                  <a:lnTo>
                    <a:pt x="1097369" y="653056"/>
                  </a:lnTo>
                  <a:lnTo>
                    <a:pt x="1098434" y="650926"/>
                  </a:lnTo>
                  <a:lnTo>
                    <a:pt x="1098434" y="645069"/>
                  </a:lnTo>
                  <a:lnTo>
                    <a:pt x="1098434" y="641874"/>
                  </a:lnTo>
                  <a:lnTo>
                    <a:pt x="1097369" y="640809"/>
                  </a:lnTo>
                  <a:lnTo>
                    <a:pt x="1096304" y="638679"/>
                  </a:lnTo>
                  <a:lnTo>
                    <a:pt x="1095239" y="637614"/>
                  </a:lnTo>
                  <a:lnTo>
                    <a:pt x="1093109" y="636549"/>
                  </a:lnTo>
                  <a:lnTo>
                    <a:pt x="1093109" y="620575"/>
                  </a:lnTo>
                  <a:lnTo>
                    <a:pt x="1095239" y="620575"/>
                  </a:lnTo>
                  <a:lnTo>
                    <a:pt x="1097369" y="622705"/>
                  </a:lnTo>
                  <a:lnTo>
                    <a:pt x="1102693" y="623770"/>
                  </a:lnTo>
                  <a:lnTo>
                    <a:pt x="1102693" y="623770"/>
                  </a:lnTo>
                  <a:close/>
                  <a:moveTo>
                    <a:pt x="1102693" y="714824"/>
                  </a:moveTo>
                  <a:lnTo>
                    <a:pt x="1102693" y="723876"/>
                  </a:lnTo>
                  <a:cubicBezTo>
                    <a:pt x="1100564" y="726006"/>
                    <a:pt x="1098434" y="728136"/>
                    <a:pt x="1095771" y="731863"/>
                  </a:cubicBezTo>
                  <a:cubicBezTo>
                    <a:pt x="1097901" y="731863"/>
                    <a:pt x="1098966" y="732928"/>
                    <a:pt x="1101628" y="733993"/>
                  </a:cubicBezTo>
                  <a:cubicBezTo>
                    <a:pt x="1102693" y="733993"/>
                    <a:pt x="1102693" y="733993"/>
                    <a:pt x="1102693" y="733993"/>
                  </a:cubicBezTo>
                  <a:lnTo>
                    <a:pt x="1102693" y="743045"/>
                  </a:lnTo>
                  <a:cubicBezTo>
                    <a:pt x="1101628" y="741980"/>
                    <a:pt x="1100564" y="740915"/>
                    <a:pt x="1099499" y="739850"/>
                  </a:cubicBezTo>
                  <a:cubicBezTo>
                    <a:pt x="1098434" y="739850"/>
                    <a:pt x="1097369" y="738785"/>
                    <a:pt x="1095239" y="738785"/>
                  </a:cubicBezTo>
                  <a:cubicBezTo>
                    <a:pt x="1095239" y="738785"/>
                    <a:pt x="1094174" y="738785"/>
                    <a:pt x="1093109" y="738785"/>
                  </a:cubicBezTo>
                  <a:lnTo>
                    <a:pt x="1093109" y="725473"/>
                  </a:lnTo>
                  <a:cubicBezTo>
                    <a:pt x="1095771" y="720148"/>
                    <a:pt x="1099499" y="716954"/>
                    <a:pt x="1102693" y="714824"/>
                  </a:cubicBezTo>
                  <a:lnTo>
                    <a:pt x="1102693" y="714824"/>
                  </a:lnTo>
                  <a:close/>
                  <a:moveTo>
                    <a:pt x="1102693" y="759552"/>
                  </a:moveTo>
                  <a:lnTo>
                    <a:pt x="1102693" y="767539"/>
                  </a:lnTo>
                  <a:cubicBezTo>
                    <a:pt x="1102693" y="766474"/>
                    <a:pt x="1101628" y="766474"/>
                    <a:pt x="1101628" y="766474"/>
                  </a:cubicBezTo>
                  <a:cubicBezTo>
                    <a:pt x="1101628" y="765409"/>
                    <a:pt x="1100564" y="765409"/>
                    <a:pt x="1099499" y="765409"/>
                  </a:cubicBezTo>
                  <a:cubicBezTo>
                    <a:pt x="1099499" y="773396"/>
                    <a:pt x="1093641" y="782449"/>
                    <a:pt x="1092576" y="792566"/>
                  </a:cubicBezTo>
                  <a:lnTo>
                    <a:pt x="1092576" y="769137"/>
                  </a:lnTo>
                  <a:cubicBezTo>
                    <a:pt x="1093641" y="767007"/>
                    <a:pt x="1093641" y="764877"/>
                    <a:pt x="1092576" y="762214"/>
                  </a:cubicBezTo>
                  <a:lnTo>
                    <a:pt x="1092576" y="748902"/>
                  </a:lnTo>
                  <a:cubicBezTo>
                    <a:pt x="1094706" y="751032"/>
                    <a:pt x="1096836" y="753162"/>
                    <a:pt x="1098434" y="755825"/>
                  </a:cubicBezTo>
                  <a:cubicBezTo>
                    <a:pt x="1099499" y="757422"/>
                    <a:pt x="1101628" y="758487"/>
                    <a:pt x="1102693" y="759552"/>
                  </a:cubicBezTo>
                  <a:lnTo>
                    <a:pt x="1102693" y="759552"/>
                  </a:lnTo>
                  <a:close/>
                  <a:moveTo>
                    <a:pt x="1102693" y="811735"/>
                  </a:moveTo>
                  <a:lnTo>
                    <a:pt x="1102693" y="822917"/>
                  </a:lnTo>
                  <a:cubicBezTo>
                    <a:pt x="1102693" y="821852"/>
                    <a:pt x="1102693" y="820787"/>
                    <a:pt x="1102693" y="819722"/>
                  </a:cubicBezTo>
                  <a:cubicBezTo>
                    <a:pt x="1098434" y="816527"/>
                    <a:pt x="1094706" y="812800"/>
                    <a:pt x="1092576" y="810670"/>
                  </a:cubicBezTo>
                  <a:lnTo>
                    <a:pt x="1092576" y="797358"/>
                  </a:lnTo>
                  <a:cubicBezTo>
                    <a:pt x="1093641" y="801618"/>
                    <a:pt x="1096836" y="806410"/>
                    <a:pt x="1102693" y="813332"/>
                  </a:cubicBezTo>
                  <a:lnTo>
                    <a:pt x="1102693" y="811735"/>
                  </a:lnTo>
                  <a:lnTo>
                    <a:pt x="1102693" y="811735"/>
                  </a:lnTo>
                  <a:close/>
                  <a:moveTo>
                    <a:pt x="1102693" y="1048156"/>
                  </a:moveTo>
                  <a:lnTo>
                    <a:pt x="1102693" y="1056143"/>
                  </a:lnTo>
                  <a:cubicBezTo>
                    <a:pt x="1100564" y="1058273"/>
                    <a:pt x="1098434" y="1063065"/>
                    <a:pt x="1095771" y="1067325"/>
                  </a:cubicBezTo>
                  <a:cubicBezTo>
                    <a:pt x="1097901" y="1067325"/>
                    <a:pt x="1100031" y="1067325"/>
                    <a:pt x="1102693" y="1067325"/>
                  </a:cubicBezTo>
                  <a:lnTo>
                    <a:pt x="1102693" y="1074248"/>
                  </a:lnTo>
                  <a:cubicBezTo>
                    <a:pt x="1099499" y="1074248"/>
                    <a:pt x="1095771" y="1074248"/>
                    <a:pt x="1092576" y="1074248"/>
                  </a:cubicBezTo>
                  <a:lnTo>
                    <a:pt x="1092576" y="1060936"/>
                  </a:lnTo>
                  <a:cubicBezTo>
                    <a:pt x="1095771" y="1053481"/>
                    <a:pt x="1099499" y="1050286"/>
                    <a:pt x="1102693" y="1048156"/>
                  </a:cubicBezTo>
                  <a:lnTo>
                    <a:pt x="1102693" y="1048156"/>
                  </a:lnTo>
                  <a:close/>
                  <a:moveTo>
                    <a:pt x="1102693" y="1092884"/>
                  </a:moveTo>
                  <a:lnTo>
                    <a:pt x="1102693" y="1099807"/>
                  </a:lnTo>
                  <a:cubicBezTo>
                    <a:pt x="1099499" y="1099807"/>
                    <a:pt x="1095771" y="1098742"/>
                    <a:pt x="1092576" y="1097677"/>
                  </a:cubicBezTo>
                  <a:lnTo>
                    <a:pt x="1092576" y="1090754"/>
                  </a:lnTo>
                  <a:cubicBezTo>
                    <a:pt x="1095771" y="1091819"/>
                    <a:pt x="1099499" y="1092884"/>
                    <a:pt x="1102693" y="1092884"/>
                  </a:cubicBezTo>
                  <a:lnTo>
                    <a:pt x="1102693" y="1092884"/>
                  </a:lnTo>
                  <a:close/>
                  <a:moveTo>
                    <a:pt x="1102693" y="1101936"/>
                  </a:moveTo>
                  <a:lnTo>
                    <a:pt x="1102693" y="1110989"/>
                  </a:lnTo>
                  <a:cubicBezTo>
                    <a:pt x="1099499" y="1115248"/>
                    <a:pt x="1095771" y="1117911"/>
                    <a:pt x="1092576" y="1118976"/>
                  </a:cubicBezTo>
                  <a:lnTo>
                    <a:pt x="1092576" y="1112054"/>
                  </a:lnTo>
                  <a:cubicBezTo>
                    <a:pt x="1095771" y="1109924"/>
                    <a:pt x="1099499" y="1106729"/>
                    <a:pt x="1102693" y="1101936"/>
                  </a:cubicBezTo>
                  <a:lnTo>
                    <a:pt x="1102693" y="1101936"/>
                  </a:lnTo>
                  <a:close/>
                  <a:moveTo>
                    <a:pt x="1102693" y="1132288"/>
                  </a:moveTo>
                  <a:lnTo>
                    <a:pt x="1102693" y="1153587"/>
                  </a:lnTo>
                  <a:cubicBezTo>
                    <a:pt x="1101628" y="1151457"/>
                    <a:pt x="1101628" y="1150392"/>
                    <a:pt x="1100564" y="1149327"/>
                  </a:cubicBezTo>
                  <a:cubicBezTo>
                    <a:pt x="1098434" y="1147197"/>
                    <a:pt x="1094706" y="1145067"/>
                    <a:pt x="1092576" y="1143470"/>
                  </a:cubicBezTo>
                  <a:lnTo>
                    <a:pt x="1092576" y="1134418"/>
                  </a:lnTo>
                  <a:cubicBezTo>
                    <a:pt x="1094706" y="1135483"/>
                    <a:pt x="1096836" y="1137613"/>
                    <a:pt x="1099499" y="1140275"/>
                  </a:cubicBezTo>
                  <a:cubicBezTo>
                    <a:pt x="1100564" y="1139210"/>
                    <a:pt x="1100564" y="1137080"/>
                    <a:pt x="1101628" y="1136015"/>
                  </a:cubicBezTo>
                  <a:cubicBezTo>
                    <a:pt x="1101628" y="1134418"/>
                    <a:pt x="1102693" y="1133353"/>
                    <a:pt x="1102693" y="1132288"/>
                  </a:cubicBezTo>
                  <a:lnTo>
                    <a:pt x="1102693" y="1132288"/>
                  </a:lnTo>
                  <a:close/>
                  <a:moveTo>
                    <a:pt x="1102693" y="1181808"/>
                  </a:moveTo>
                  <a:lnTo>
                    <a:pt x="1102693" y="1212160"/>
                  </a:lnTo>
                  <a:lnTo>
                    <a:pt x="1100564" y="1212160"/>
                  </a:lnTo>
                  <a:lnTo>
                    <a:pt x="1097369" y="1210030"/>
                  </a:lnTo>
                  <a:lnTo>
                    <a:pt x="1095239" y="1205770"/>
                  </a:lnTo>
                  <a:lnTo>
                    <a:pt x="1093109" y="1202575"/>
                  </a:lnTo>
                  <a:lnTo>
                    <a:pt x="1093109" y="1202575"/>
                  </a:lnTo>
                  <a:lnTo>
                    <a:pt x="1093109" y="1180211"/>
                  </a:lnTo>
                  <a:lnTo>
                    <a:pt x="1093109" y="1180211"/>
                  </a:lnTo>
                  <a:lnTo>
                    <a:pt x="1097369" y="1179146"/>
                  </a:lnTo>
                  <a:lnTo>
                    <a:pt x="1100564" y="1179146"/>
                  </a:lnTo>
                  <a:lnTo>
                    <a:pt x="1102693" y="1181276"/>
                  </a:lnTo>
                  <a:lnTo>
                    <a:pt x="1102693" y="1181808"/>
                  </a:lnTo>
                  <a:lnTo>
                    <a:pt x="1102693" y="1181808"/>
                  </a:lnTo>
                  <a:close/>
                  <a:moveTo>
                    <a:pt x="1102693" y="1222277"/>
                  </a:moveTo>
                  <a:lnTo>
                    <a:pt x="1102693" y="1240381"/>
                  </a:lnTo>
                  <a:lnTo>
                    <a:pt x="1101628" y="1239316"/>
                  </a:lnTo>
                  <a:lnTo>
                    <a:pt x="1098434" y="1240381"/>
                  </a:lnTo>
                  <a:lnTo>
                    <a:pt x="1095239" y="1241446"/>
                  </a:lnTo>
                  <a:lnTo>
                    <a:pt x="1093109" y="1242511"/>
                  </a:lnTo>
                  <a:lnTo>
                    <a:pt x="1093109" y="1228134"/>
                  </a:lnTo>
                  <a:lnTo>
                    <a:pt x="1097369" y="1226004"/>
                  </a:lnTo>
                  <a:lnTo>
                    <a:pt x="1100564" y="1222809"/>
                  </a:lnTo>
                  <a:lnTo>
                    <a:pt x="1102693" y="1222809"/>
                  </a:lnTo>
                  <a:lnTo>
                    <a:pt x="1102693" y="1222277"/>
                  </a:lnTo>
                  <a:close/>
                  <a:moveTo>
                    <a:pt x="1102693" y="1251563"/>
                  </a:moveTo>
                  <a:lnTo>
                    <a:pt x="1102693" y="1267538"/>
                  </a:lnTo>
                  <a:lnTo>
                    <a:pt x="1100564" y="1268603"/>
                  </a:lnTo>
                  <a:lnTo>
                    <a:pt x="1094706" y="1271798"/>
                  </a:lnTo>
                  <a:lnTo>
                    <a:pt x="1092576" y="1274992"/>
                  </a:lnTo>
                  <a:lnTo>
                    <a:pt x="1092576" y="1256888"/>
                  </a:lnTo>
                  <a:lnTo>
                    <a:pt x="1095771" y="1254758"/>
                  </a:lnTo>
                  <a:lnTo>
                    <a:pt x="1101628" y="1251563"/>
                  </a:lnTo>
                  <a:lnTo>
                    <a:pt x="1102693" y="1251563"/>
                  </a:lnTo>
                  <a:lnTo>
                    <a:pt x="1102693" y="1251563"/>
                  </a:lnTo>
                  <a:close/>
                  <a:moveTo>
                    <a:pt x="1102693" y="1288837"/>
                  </a:moveTo>
                  <a:lnTo>
                    <a:pt x="1102693" y="1304811"/>
                  </a:lnTo>
                  <a:lnTo>
                    <a:pt x="1100564" y="1305876"/>
                  </a:lnTo>
                  <a:lnTo>
                    <a:pt x="1092576" y="1310136"/>
                  </a:lnTo>
                  <a:lnTo>
                    <a:pt x="1092576" y="1294162"/>
                  </a:lnTo>
                  <a:lnTo>
                    <a:pt x="1101628" y="1289902"/>
                  </a:lnTo>
                  <a:lnTo>
                    <a:pt x="1102693" y="1288837"/>
                  </a:lnTo>
                  <a:lnTo>
                    <a:pt x="1102693" y="1288837"/>
                  </a:lnTo>
                  <a:close/>
                  <a:moveTo>
                    <a:pt x="1102693" y="1325046"/>
                  </a:moveTo>
                  <a:lnTo>
                    <a:pt x="1102693" y="1355397"/>
                  </a:lnTo>
                  <a:lnTo>
                    <a:pt x="1101628" y="1355397"/>
                  </a:lnTo>
                  <a:lnTo>
                    <a:pt x="1098434" y="1353267"/>
                  </a:lnTo>
                  <a:lnTo>
                    <a:pt x="1095239" y="1355397"/>
                  </a:lnTo>
                  <a:lnTo>
                    <a:pt x="1093109" y="1355397"/>
                  </a:lnTo>
                  <a:lnTo>
                    <a:pt x="1093109" y="1329305"/>
                  </a:lnTo>
                  <a:lnTo>
                    <a:pt x="1098966" y="1326110"/>
                  </a:lnTo>
                  <a:lnTo>
                    <a:pt x="1102693" y="1325046"/>
                  </a:lnTo>
                  <a:lnTo>
                    <a:pt x="1102693" y="1325046"/>
                  </a:lnTo>
                  <a:close/>
                  <a:moveTo>
                    <a:pt x="1102693" y="1386813"/>
                  </a:moveTo>
                  <a:lnTo>
                    <a:pt x="1102693" y="1397995"/>
                  </a:lnTo>
                  <a:cubicBezTo>
                    <a:pt x="1100564" y="1399060"/>
                    <a:pt x="1098434" y="1400125"/>
                    <a:pt x="1094706" y="1402255"/>
                  </a:cubicBezTo>
                  <a:cubicBezTo>
                    <a:pt x="1097901" y="1403320"/>
                    <a:pt x="1100564" y="1405450"/>
                    <a:pt x="1102693" y="1406515"/>
                  </a:cubicBezTo>
                  <a:lnTo>
                    <a:pt x="1102693" y="1422489"/>
                  </a:lnTo>
                  <a:cubicBezTo>
                    <a:pt x="1099499" y="1419294"/>
                    <a:pt x="1095771" y="1416632"/>
                    <a:pt x="1092576" y="1413437"/>
                  </a:cubicBezTo>
                  <a:lnTo>
                    <a:pt x="1092576" y="1392138"/>
                  </a:lnTo>
                  <a:cubicBezTo>
                    <a:pt x="1095771" y="1390008"/>
                    <a:pt x="1099499" y="1388943"/>
                    <a:pt x="1102693" y="1386813"/>
                  </a:cubicBezTo>
                  <a:lnTo>
                    <a:pt x="1102693" y="1386813"/>
                  </a:lnTo>
                  <a:close/>
                  <a:moveTo>
                    <a:pt x="1102693" y="1445386"/>
                  </a:moveTo>
                  <a:lnTo>
                    <a:pt x="1102693" y="1454438"/>
                  </a:lnTo>
                  <a:cubicBezTo>
                    <a:pt x="1099499" y="1455503"/>
                    <a:pt x="1095771" y="1456568"/>
                    <a:pt x="1092576" y="1455503"/>
                  </a:cubicBezTo>
                  <a:lnTo>
                    <a:pt x="1092576" y="1445386"/>
                  </a:lnTo>
                  <a:cubicBezTo>
                    <a:pt x="1095771" y="1446451"/>
                    <a:pt x="1099499" y="1445386"/>
                    <a:pt x="1102693" y="1445386"/>
                  </a:cubicBezTo>
                  <a:lnTo>
                    <a:pt x="1102693" y="1445386"/>
                  </a:lnTo>
                  <a:close/>
                  <a:moveTo>
                    <a:pt x="1102693" y="1720145"/>
                  </a:moveTo>
                  <a:lnTo>
                    <a:pt x="1102693" y="1736120"/>
                  </a:lnTo>
                  <a:cubicBezTo>
                    <a:pt x="1099499" y="1736120"/>
                    <a:pt x="1095771" y="1737185"/>
                    <a:pt x="1092576" y="1738250"/>
                  </a:cubicBezTo>
                  <a:lnTo>
                    <a:pt x="1092576" y="1721210"/>
                  </a:lnTo>
                  <a:cubicBezTo>
                    <a:pt x="1095771" y="1721210"/>
                    <a:pt x="1099499" y="1720145"/>
                    <a:pt x="1102693" y="1720145"/>
                  </a:cubicBezTo>
                  <a:lnTo>
                    <a:pt x="1102693" y="1720145"/>
                  </a:lnTo>
                  <a:close/>
                  <a:moveTo>
                    <a:pt x="1102693" y="1782978"/>
                  </a:moveTo>
                  <a:lnTo>
                    <a:pt x="1102693" y="1808005"/>
                  </a:lnTo>
                  <a:cubicBezTo>
                    <a:pt x="1099499" y="1804810"/>
                    <a:pt x="1095771" y="1802147"/>
                    <a:pt x="1092576" y="1798953"/>
                  </a:cubicBezTo>
                  <a:lnTo>
                    <a:pt x="1092576" y="1770731"/>
                  </a:lnTo>
                  <a:cubicBezTo>
                    <a:pt x="1095771" y="1774991"/>
                    <a:pt x="1099499" y="1778718"/>
                    <a:pt x="1102693" y="1782978"/>
                  </a:cubicBezTo>
                  <a:lnTo>
                    <a:pt x="1102693" y="1782978"/>
                  </a:lnTo>
                  <a:close/>
                  <a:moveTo>
                    <a:pt x="1102693" y="1810135"/>
                  </a:moveTo>
                  <a:lnTo>
                    <a:pt x="1102693" y="1810135"/>
                  </a:lnTo>
                  <a:lnTo>
                    <a:pt x="1102693" y="1810135"/>
                  </a:lnTo>
                  <a:lnTo>
                    <a:pt x="1102693" y="1810135"/>
                  </a:lnTo>
                  <a:close/>
                  <a:moveTo>
                    <a:pt x="1102693" y="1810135"/>
                  </a:moveTo>
                  <a:lnTo>
                    <a:pt x="1102693" y="1827174"/>
                  </a:lnTo>
                  <a:cubicBezTo>
                    <a:pt x="1099499" y="1828239"/>
                    <a:pt x="1095771" y="1829304"/>
                    <a:pt x="1092576" y="1829304"/>
                  </a:cubicBezTo>
                  <a:lnTo>
                    <a:pt x="1092576" y="1813329"/>
                  </a:lnTo>
                  <a:cubicBezTo>
                    <a:pt x="1095771" y="1812265"/>
                    <a:pt x="1099499" y="1811199"/>
                    <a:pt x="1102693" y="1810135"/>
                  </a:cubicBezTo>
                  <a:lnTo>
                    <a:pt x="1102693" y="1810135"/>
                  </a:lnTo>
                  <a:close/>
                  <a:moveTo>
                    <a:pt x="1092576" y="519936"/>
                  </a:moveTo>
                  <a:lnTo>
                    <a:pt x="1092576" y="505027"/>
                  </a:lnTo>
                  <a:lnTo>
                    <a:pt x="1094706" y="506092"/>
                  </a:lnTo>
                  <a:lnTo>
                    <a:pt x="1095771" y="508221"/>
                  </a:lnTo>
                  <a:lnTo>
                    <a:pt x="1096836" y="512481"/>
                  </a:lnTo>
                  <a:lnTo>
                    <a:pt x="1094706" y="514611"/>
                  </a:lnTo>
                  <a:lnTo>
                    <a:pt x="1093641" y="517806"/>
                  </a:lnTo>
                  <a:lnTo>
                    <a:pt x="1092576" y="519936"/>
                  </a:lnTo>
                  <a:close/>
                  <a:moveTo>
                    <a:pt x="1086719" y="881490"/>
                  </a:moveTo>
                  <a:lnTo>
                    <a:pt x="1087784" y="881490"/>
                  </a:lnTo>
                  <a:lnTo>
                    <a:pt x="1086719" y="881490"/>
                  </a:lnTo>
                  <a:lnTo>
                    <a:pt x="1086719" y="881490"/>
                  </a:lnTo>
                  <a:lnTo>
                    <a:pt x="1086719" y="881490"/>
                  </a:lnTo>
                  <a:close/>
                  <a:moveTo>
                    <a:pt x="1092576" y="17808"/>
                  </a:moveTo>
                  <a:lnTo>
                    <a:pt x="1092576" y="34847"/>
                  </a:lnTo>
                  <a:cubicBezTo>
                    <a:pt x="1091511" y="34847"/>
                    <a:pt x="1089381" y="33782"/>
                    <a:pt x="1086719" y="33782"/>
                  </a:cubicBezTo>
                  <a:lnTo>
                    <a:pt x="1086719" y="16743"/>
                  </a:lnTo>
                  <a:cubicBezTo>
                    <a:pt x="1089381" y="17808"/>
                    <a:pt x="1091511" y="17808"/>
                    <a:pt x="1092576" y="17808"/>
                  </a:cubicBezTo>
                  <a:lnTo>
                    <a:pt x="1092576" y="17808"/>
                  </a:lnTo>
                  <a:close/>
                  <a:moveTo>
                    <a:pt x="1092576" y="106732"/>
                  </a:moveTo>
                  <a:lnTo>
                    <a:pt x="1092576" y="125901"/>
                  </a:lnTo>
                  <a:cubicBezTo>
                    <a:pt x="1090446" y="124836"/>
                    <a:pt x="1089381" y="123771"/>
                    <a:pt x="1086719" y="122706"/>
                  </a:cubicBezTo>
                  <a:lnTo>
                    <a:pt x="1086719" y="99809"/>
                  </a:lnTo>
                  <a:cubicBezTo>
                    <a:pt x="1087784" y="100874"/>
                    <a:pt x="1088849" y="101939"/>
                    <a:pt x="1088849" y="103004"/>
                  </a:cubicBezTo>
                  <a:cubicBezTo>
                    <a:pt x="1090446" y="104602"/>
                    <a:pt x="1091511" y="105667"/>
                    <a:pt x="1092576" y="106732"/>
                  </a:cubicBezTo>
                  <a:lnTo>
                    <a:pt x="1092576" y="106732"/>
                  </a:lnTo>
                  <a:close/>
                  <a:moveTo>
                    <a:pt x="1092576" y="182344"/>
                  </a:moveTo>
                  <a:lnTo>
                    <a:pt x="1092576" y="205773"/>
                  </a:lnTo>
                  <a:cubicBezTo>
                    <a:pt x="1091511" y="205773"/>
                    <a:pt x="1089381" y="204708"/>
                    <a:pt x="1086719" y="204708"/>
                  </a:cubicBezTo>
                  <a:lnTo>
                    <a:pt x="1086719" y="181279"/>
                  </a:lnTo>
                  <a:cubicBezTo>
                    <a:pt x="1089381" y="182344"/>
                    <a:pt x="1090446" y="182344"/>
                    <a:pt x="1092576" y="182344"/>
                  </a:cubicBezTo>
                  <a:lnTo>
                    <a:pt x="1092576" y="182344"/>
                  </a:lnTo>
                  <a:close/>
                  <a:moveTo>
                    <a:pt x="1092576" y="212695"/>
                  </a:moveTo>
                  <a:lnTo>
                    <a:pt x="1092576" y="251034"/>
                  </a:lnTo>
                  <a:cubicBezTo>
                    <a:pt x="1091511" y="254229"/>
                    <a:pt x="1090446" y="256891"/>
                    <a:pt x="1090446" y="257956"/>
                  </a:cubicBezTo>
                  <a:cubicBezTo>
                    <a:pt x="1090446" y="257956"/>
                    <a:pt x="1088316" y="268073"/>
                    <a:pt x="1087252" y="272333"/>
                  </a:cubicBezTo>
                  <a:cubicBezTo>
                    <a:pt x="1087252" y="272333"/>
                    <a:pt x="1089381" y="274463"/>
                    <a:pt x="1093109" y="276593"/>
                  </a:cubicBezTo>
                  <a:lnTo>
                    <a:pt x="1093109" y="303749"/>
                  </a:lnTo>
                  <a:cubicBezTo>
                    <a:pt x="1092044" y="303749"/>
                    <a:pt x="1089914" y="303749"/>
                    <a:pt x="1087252" y="302684"/>
                  </a:cubicBezTo>
                  <a:lnTo>
                    <a:pt x="1087252" y="211630"/>
                  </a:lnTo>
                  <a:cubicBezTo>
                    <a:pt x="1089381" y="211630"/>
                    <a:pt x="1091511" y="211630"/>
                    <a:pt x="1092576" y="212695"/>
                  </a:cubicBezTo>
                  <a:lnTo>
                    <a:pt x="1092576" y="212695"/>
                  </a:lnTo>
                  <a:close/>
                  <a:moveTo>
                    <a:pt x="1092576" y="315996"/>
                  </a:moveTo>
                  <a:lnTo>
                    <a:pt x="1092576" y="341023"/>
                  </a:lnTo>
                  <a:cubicBezTo>
                    <a:pt x="1091511" y="341023"/>
                    <a:pt x="1089381" y="339958"/>
                    <a:pt x="1086719" y="338893"/>
                  </a:cubicBezTo>
                  <a:lnTo>
                    <a:pt x="1086719" y="312801"/>
                  </a:lnTo>
                  <a:cubicBezTo>
                    <a:pt x="1087784" y="312801"/>
                    <a:pt x="1088849" y="313866"/>
                    <a:pt x="1088849" y="313866"/>
                  </a:cubicBezTo>
                  <a:cubicBezTo>
                    <a:pt x="1088849" y="313866"/>
                    <a:pt x="1090446" y="314931"/>
                    <a:pt x="1092576" y="315996"/>
                  </a:cubicBezTo>
                  <a:lnTo>
                    <a:pt x="1092576" y="315996"/>
                  </a:lnTo>
                  <a:close/>
                  <a:moveTo>
                    <a:pt x="1092576" y="411843"/>
                  </a:moveTo>
                  <a:lnTo>
                    <a:pt x="1092576" y="464558"/>
                  </a:lnTo>
                  <a:cubicBezTo>
                    <a:pt x="1089381" y="455506"/>
                    <a:pt x="1089381" y="445389"/>
                    <a:pt x="1086719" y="435272"/>
                  </a:cubicBezTo>
                  <a:lnTo>
                    <a:pt x="1086719" y="411843"/>
                  </a:lnTo>
                  <a:cubicBezTo>
                    <a:pt x="1089381" y="411843"/>
                    <a:pt x="1091511" y="411843"/>
                    <a:pt x="1092576" y="411843"/>
                  </a:cubicBezTo>
                  <a:lnTo>
                    <a:pt x="1092576" y="411843"/>
                  </a:lnTo>
                  <a:lnTo>
                    <a:pt x="1092576" y="411843"/>
                  </a:lnTo>
                  <a:close/>
                  <a:moveTo>
                    <a:pt x="1092576" y="466156"/>
                  </a:moveTo>
                  <a:cubicBezTo>
                    <a:pt x="1090446" y="466156"/>
                    <a:pt x="1089381" y="465091"/>
                    <a:pt x="1086719" y="465091"/>
                  </a:cubicBezTo>
                  <a:lnTo>
                    <a:pt x="1086719" y="474143"/>
                  </a:lnTo>
                  <a:cubicBezTo>
                    <a:pt x="1088849" y="474143"/>
                    <a:pt x="1090979" y="475208"/>
                    <a:pt x="1092576" y="475208"/>
                  </a:cubicBezTo>
                  <a:lnTo>
                    <a:pt x="1092576" y="466156"/>
                  </a:lnTo>
                  <a:lnTo>
                    <a:pt x="1092576" y="466156"/>
                  </a:lnTo>
                  <a:close/>
                  <a:moveTo>
                    <a:pt x="1092576" y="505559"/>
                  </a:moveTo>
                  <a:lnTo>
                    <a:pt x="1092576" y="520469"/>
                  </a:lnTo>
                  <a:lnTo>
                    <a:pt x="1091511" y="521533"/>
                  </a:lnTo>
                  <a:lnTo>
                    <a:pt x="1091511" y="524728"/>
                  </a:lnTo>
                  <a:lnTo>
                    <a:pt x="1091511" y="527923"/>
                  </a:lnTo>
                  <a:lnTo>
                    <a:pt x="1092576" y="528988"/>
                  </a:lnTo>
                  <a:lnTo>
                    <a:pt x="1092576" y="554015"/>
                  </a:lnTo>
                  <a:lnTo>
                    <a:pt x="1089381" y="551885"/>
                  </a:lnTo>
                  <a:lnTo>
                    <a:pt x="1088316" y="550820"/>
                  </a:lnTo>
                  <a:lnTo>
                    <a:pt x="1087252" y="550820"/>
                  </a:lnTo>
                  <a:lnTo>
                    <a:pt x="1087252" y="509286"/>
                  </a:lnTo>
                  <a:lnTo>
                    <a:pt x="1088316" y="508221"/>
                  </a:lnTo>
                  <a:lnTo>
                    <a:pt x="1090446" y="507157"/>
                  </a:lnTo>
                  <a:lnTo>
                    <a:pt x="1092576" y="505027"/>
                  </a:lnTo>
                  <a:lnTo>
                    <a:pt x="1092576" y="505559"/>
                  </a:lnTo>
                  <a:lnTo>
                    <a:pt x="1092576" y="505559"/>
                  </a:lnTo>
                  <a:close/>
                  <a:moveTo>
                    <a:pt x="1092576" y="580639"/>
                  </a:moveTo>
                  <a:lnTo>
                    <a:pt x="1092576" y="600873"/>
                  </a:lnTo>
                  <a:lnTo>
                    <a:pt x="1091511" y="599808"/>
                  </a:lnTo>
                  <a:lnTo>
                    <a:pt x="1087252" y="598743"/>
                  </a:lnTo>
                  <a:lnTo>
                    <a:pt x="1087252" y="576379"/>
                  </a:lnTo>
                  <a:lnTo>
                    <a:pt x="1089381" y="577444"/>
                  </a:lnTo>
                  <a:lnTo>
                    <a:pt x="1092576" y="580639"/>
                  </a:lnTo>
                  <a:lnTo>
                    <a:pt x="1092576" y="580639"/>
                  </a:lnTo>
                  <a:lnTo>
                    <a:pt x="1092576" y="580639"/>
                  </a:lnTo>
                  <a:close/>
                  <a:moveTo>
                    <a:pt x="1092576" y="620042"/>
                  </a:moveTo>
                  <a:lnTo>
                    <a:pt x="1092576" y="636017"/>
                  </a:lnTo>
                  <a:lnTo>
                    <a:pt x="1092576" y="636017"/>
                  </a:lnTo>
                  <a:lnTo>
                    <a:pt x="1088316" y="634952"/>
                  </a:lnTo>
                  <a:lnTo>
                    <a:pt x="1087252" y="634952"/>
                  </a:lnTo>
                  <a:lnTo>
                    <a:pt x="1087252" y="618977"/>
                  </a:lnTo>
                  <a:lnTo>
                    <a:pt x="1092576" y="620042"/>
                  </a:lnTo>
                  <a:lnTo>
                    <a:pt x="1092576" y="620042"/>
                  </a:lnTo>
                  <a:close/>
                  <a:moveTo>
                    <a:pt x="1092576" y="658381"/>
                  </a:moveTo>
                  <a:lnTo>
                    <a:pt x="1092576" y="678615"/>
                  </a:lnTo>
                  <a:lnTo>
                    <a:pt x="1091511" y="679680"/>
                  </a:lnTo>
                  <a:lnTo>
                    <a:pt x="1087252" y="681810"/>
                  </a:lnTo>
                  <a:lnTo>
                    <a:pt x="1087252" y="662641"/>
                  </a:lnTo>
                  <a:lnTo>
                    <a:pt x="1090446" y="660511"/>
                  </a:lnTo>
                  <a:lnTo>
                    <a:pt x="1092576" y="659446"/>
                  </a:lnTo>
                  <a:lnTo>
                    <a:pt x="1092576" y="658381"/>
                  </a:lnTo>
                  <a:lnTo>
                    <a:pt x="1092576" y="658381"/>
                  </a:lnTo>
                  <a:close/>
                  <a:moveTo>
                    <a:pt x="1092576" y="724941"/>
                  </a:moveTo>
                  <a:lnTo>
                    <a:pt x="1092576" y="738253"/>
                  </a:lnTo>
                  <a:cubicBezTo>
                    <a:pt x="1091511" y="738253"/>
                    <a:pt x="1089381" y="738253"/>
                    <a:pt x="1086719" y="739318"/>
                  </a:cubicBezTo>
                  <a:lnTo>
                    <a:pt x="1086719" y="732395"/>
                  </a:lnTo>
                  <a:cubicBezTo>
                    <a:pt x="1089381" y="729201"/>
                    <a:pt x="1091511" y="727071"/>
                    <a:pt x="1092576" y="724941"/>
                  </a:cubicBezTo>
                  <a:lnTo>
                    <a:pt x="1092576" y="724941"/>
                  </a:lnTo>
                  <a:close/>
                  <a:moveTo>
                    <a:pt x="1092576" y="748370"/>
                  </a:moveTo>
                  <a:lnTo>
                    <a:pt x="1092576" y="761682"/>
                  </a:lnTo>
                  <a:cubicBezTo>
                    <a:pt x="1092576" y="758487"/>
                    <a:pt x="1090446" y="754760"/>
                    <a:pt x="1086719" y="751565"/>
                  </a:cubicBezTo>
                  <a:lnTo>
                    <a:pt x="1086719" y="744110"/>
                  </a:lnTo>
                  <a:cubicBezTo>
                    <a:pt x="1089381" y="745175"/>
                    <a:pt x="1091511" y="747305"/>
                    <a:pt x="1092576" y="748370"/>
                  </a:cubicBezTo>
                  <a:lnTo>
                    <a:pt x="1092576" y="748370"/>
                  </a:lnTo>
                  <a:close/>
                  <a:moveTo>
                    <a:pt x="1092576" y="768604"/>
                  </a:moveTo>
                  <a:lnTo>
                    <a:pt x="1092576" y="792033"/>
                  </a:lnTo>
                  <a:cubicBezTo>
                    <a:pt x="1092576" y="793098"/>
                    <a:pt x="1092576" y="794163"/>
                    <a:pt x="1092576" y="795228"/>
                  </a:cubicBezTo>
                  <a:lnTo>
                    <a:pt x="1092576" y="796293"/>
                  </a:lnTo>
                  <a:lnTo>
                    <a:pt x="1092576" y="809605"/>
                  </a:lnTo>
                  <a:cubicBezTo>
                    <a:pt x="1090446" y="806410"/>
                    <a:pt x="1088316" y="802683"/>
                    <a:pt x="1086719" y="800553"/>
                  </a:cubicBezTo>
                  <a:lnTo>
                    <a:pt x="1086719" y="783514"/>
                  </a:lnTo>
                  <a:cubicBezTo>
                    <a:pt x="1089381" y="778721"/>
                    <a:pt x="1091511" y="774461"/>
                    <a:pt x="1092576" y="768604"/>
                  </a:cubicBezTo>
                  <a:lnTo>
                    <a:pt x="1092576" y="768604"/>
                  </a:lnTo>
                  <a:close/>
                  <a:moveTo>
                    <a:pt x="1092576" y="1060403"/>
                  </a:moveTo>
                  <a:lnTo>
                    <a:pt x="1092576" y="1073715"/>
                  </a:lnTo>
                  <a:lnTo>
                    <a:pt x="1092576" y="1073715"/>
                  </a:lnTo>
                  <a:cubicBezTo>
                    <a:pt x="1090446" y="1074780"/>
                    <a:pt x="1089381" y="1075845"/>
                    <a:pt x="1086719" y="1076910"/>
                  </a:cubicBezTo>
                  <a:lnTo>
                    <a:pt x="1086719" y="1068923"/>
                  </a:lnTo>
                  <a:cubicBezTo>
                    <a:pt x="1087784" y="1068923"/>
                    <a:pt x="1087784" y="1068923"/>
                    <a:pt x="1088849" y="1067858"/>
                  </a:cubicBezTo>
                  <a:cubicBezTo>
                    <a:pt x="1090446" y="1065728"/>
                    <a:pt x="1091511" y="1062533"/>
                    <a:pt x="1092576" y="1060403"/>
                  </a:cubicBezTo>
                  <a:lnTo>
                    <a:pt x="1092576" y="1060403"/>
                  </a:lnTo>
                  <a:close/>
                  <a:moveTo>
                    <a:pt x="1092576" y="1090754"/>
                  </a:moveTo>
                  <a:lnTo>
                    <a:pt x="1092576" y="1097677"/>
                  </a:lnTo>
                  <a:cubicBezTo>
                    <a:pt x="1091511" y="1097677"/>
                    <a:pt x="1089381" y="1096612"/>
                    <a:pt x="1086719" y="1096612"/>
                  </a:cubicBezTo>
                  <a:lnTo>
                    <a:pt x="1086719" y="1089689"/>
                  </a:lnTo>
                  <a:cubicBezTo>
                    <a:pt x="1089381" y="1089689"/>
                    <a:pt x="1091511" y="1090754"/>
                    <a:pt x="1092576" y="1090754"/>
                  </a:cubicBezTo>
                  <a:lnTo>
                    <a:pt x="1092576" y="1090754"/>
                  </a:lnTo>
                  <a:close/>
                  <a:moveTo>
                    <a:pt x="1092576" y="1112054"/>
                  </a:moveTo>
                  <a:lnTo>
                    <a:pt x="1092576" y="1118976"/>
                  </a:lnTo>
                  <a:cubicBezTo>
                    <a:pt x="1092576" y="1118976"/>
                    <a:pt x="1092576" y="1118976"/>
                    <a:pt x="1091511" y="1120041"/>
                  </a:cubicBezTo>
                  <a:cubicBezTo>
                    <a:pt x="1090446" y="1121106"/>
                    <a:pt x="1088316" y="1123236"/>
                    <a:pt x="1088316" y="1124301"/>
                  </a:cubicBezTo>
                  <a:cubicBezTo>
                    <a:pt x="1087252" y="1124301"/>
                    <a:pt x="1087252" y="1124301"/>
                    <a:pt x="1087252" y="1124301"/>
                  </a:cubicBezTo>
                  <a:lnTo>
                    <a:pt x="1087252" y="1114184"/>
                  </a:lnTo>
                  <a:cubicBezTo>
                    <a:pt x="1089381" y="1113119"/>
                    <a:pt x="1091511" y="1113119"/>
                    <a:pt x="1092576" y="1112054"/>
                  </a:cubicBezTo>
                  <a:lnTo>
                    <a:pt x="1092576" y="1112054"/>
                  </a:lnTo>
                  <a:close/>
                  <a:moveTo>
                    <a:pt x="1092576" y="1134418"/>
                  </a:moveTo>
                  <a:lnTo>
                    <a:pt x="1092576" y="1143470"/>
                  </a:lnTo>
                  <a:cubicBezTo>
                    <a:pt x="1090446" y="1141340"/>
                    <a:pt x="1089381" y="1140275"/>
                    <a:pt x="1086719" y="1139210"/>
                  </a:cubicBezTo>
                  <a:lnTo>
                    <a:pt x="1086719" y="1128028"/>
                  </a:lnTo>
                  <a:cubicBezTo>
                    <a:pt x="1088316" y="1130158"/>
                    <a:pt x="1090446" y="1132288"/>
                    <a:pt x="1092576" y="1134418"/>
                  </a:cubicBezTo>
                  <a:lnTo>
                    <a:pt x="1092576" y="1134418"/>
                  </a:lnTo>
                  <a:close/>
                  <a:moveTo>
                    <a:pt x="1092576" y="1179679"/>
                  </a:moveTo>
                  <a:lnTo>
                    <a:pt x="1092576" y="1202043"/>
                  </a:lnTo>
                  <a:lnTo>
                    <a:pt x="1092576" y="1198848"/>
                  </a:lnTo>
                  <a:lnTo>
                    <a:pt x="1091511" y="1194588"/>
                  </a:lnTo>
                  <a:lnTo>
                    <a:pt x="1091511" y="1191393"/>
                  </a:lnTo>
                  <a:lnTo>
                    <a:pt x="1090446" y="1188198"/>
                  </a:lnTo>
                  <a:lnTo>
                    <a:pt x="1090446" y="1180743"/>
                  </a:lnTo>
                  <a:lnTo>
                    <a:pt x="1092576" y="1179679"/>
                  </a:lnTo>
                  <a:lnTo>
                    <a:pt x="1092576" y="1179679"/>
                  </a:lnTo>
                  <a:close/>
                  <a:moveTo>
                    <a:pt x="1092576" y="1228134"/>
                  </a:moveTo>
                  <a:lnTo>
                    <a:pt x="1092576" y="1242511"/>
                  </a:lnTo>
                  <a:lnTo>
                    <a:pt x="1092576" y="1243576"/>
                  </a:lnTo>
                  <a:lnTo>
                    <a:pt x="1089381" y="1244641"/>
                  </a:lnTo>
                  <a:lnTo>
                    <a:pt x="1087252" y="1246771"/>
                  </a:lnTo>
                  <a:lnTo>
                    <a:pt x="1087252" y="1230797"/>
                  </a:lnTo>
                  <a:lnTo>
                    <a:pt x="1090446" y="1229732"/>
                  </a:lnTo>
                  <a:lnTo>
                    <a:pt x="1092576" y="1228134"/>
                  </a:lnTo>
                  <a:lnTo>
                    <a:pt x="1092576" y="1228134"/>
                  </a:lnTo>
                  <a:close/>
                  <a:moveTo>
                    <a:pt x="1092576" y="1257421"/>
                  </a:moveTo>
                  <a:lnTo>
                    <a:pt x="1092576" y="1275525"/>
                  </a:lnTo>
                  <a:lnTo>
                    <a:pt x="1091511" y="1276590"/>
                  </a:lnTo>
                  <a:lnTo>
                    <a:pt x="1087252" y="1278720"/>
                  </a:lnTo>
                  <a:lnTo>
                    <a:pt x="1087252" y="1261680"/>
                  </a:lnTo>
                  <a:lnTo>
                    <a:pt x="1089381" y="1260615"/>
                  </a:lnTo>
                  <a:lnTo>
                    <a:pt x="1092576" y="1257421"/>
                  </a:lnTo>
                  <a:lnTo>
                    <a:pt x="1092576" y="1257421"/>
                  </a:lnTo>
                  <a:close/>
                  <a:moveTo>
                    <a:pt x="1092576" y="1294694"/>
                  </a:moveTo>
                  <a:lnTo>
                    <a:pt x="1092576" y="1310669"/>
                  </a:lnTo>
                  <a:lnTo>
                    <a:pt x="1091511" y="1310669"/>
                  </a:lnTo>
                  <a:lnTo>
                    <a:pt x="1087252" y="1312798"/>
                  </a:lnTo>
                  <a:lnTo>
                    <a:pt x="1087252" y="1296824"/>
                  </a:lnTo>
                  <a:lnTo>
                    <a:pt x="1091511" y="1294694"/>
                  </a:lnTo>
                  <a:lnTo>
                    <a:pt x="1092576" y="1294694"/>
                  </a:lnTo>
                  <a:lnTo>
                    <a:pt x="1092576" y="1294694"/>
                  </a:lnTo>
                  <a:close/>
                  <a:moveTo>
                    <a:pt x="1092576" y="1329305"/>
                  </a:moveTo>
                  <a:lnTo>
                    <a:pt x="1092576" y="1355397"/>
                  </a:lnTo>
                  <a:lnTo>
                    <a:pt x="1089381" y="1356462"/>
                  </a:lnTo>
                  <a:lnTo>
                    <a:pt x="1087252" y="1357527"/>
                  </a:lnTo>
                  <a:lnTo>
                    <a:pt x="1087252" y="1331435"/>
                  </a:lnTo>
                  <a:lnTo>
                    <a:pt x="1089381" y="1330370"/>
                  </a:lnTo>
                  <a:lnTo>
                    <a:pt x="1092576" y="1329305"/>
                  </a:lnTo>
                  <a:lnTo>
                    <a:pt x="1092576" y="1329305"/>
                  </a:lnTo>
                  <a:close/>
                  <a:moveTo>
                    <a:pt x="1092576" y="1392670"/>
                  </a:moveTo>
                  <a:lnTo>
                    <a:pt x="1092576" y="1413970"/>
                  </a:lnTo>
                  <a:cubicBezTo>
                    <a:pt x="1091511" y="1412905"/>
                    <a:pt x="1089381" y="1411840"/>
                    <a:pt x="1086719" y="1410775"/>
                  </a:cubicBezTo>
                  <a:lnTo>
                    <a:pt x="1086719" y="1397463"/>
                  </a:lnTo>
                  <a:cubicBezTo>
                    <a:pt x="1089381" y="1395865"/>
                    <a:pt x="1091511" y="1393735"/>
                    <a:pt x="1092576" y="1392670"/>
                  </a:cubicBezTo>
                  <a:lnTo>
                    <a:pt x="1092576" y="1392670"/>
                  </a:lnTo>
                  <a:close/>
                  <a:moveTo>
                    <a:pt x="1092576" y="1445386"/>
                  </a:moveTo>
                  <a:lnTo>
                    <a:pt x="1092576" y="1455503"/>
                  </a:lnTo>
                  <a:cubicBezTo>
                    <a:pt x="1091511" y="1455503"/>
                    <a:pt x="1091511" y="1455503"/>
                    <a:pt x="1090446" y="1455503"/>
                  </a:cubicBezTo>
                  <a:cubicBezTo>
                    <a:pt x="1089381" y="1456568"/>
                    <a:pt x="1088316" y="1456568"/>
                    <a:pt x="1087252" y="1457633"/>
                  </a:cubicBezTo>
                  <a:lnTo>
                    <a:pt x="1087252" y="1444321"/>
                  </a:lnTo>
                  <a:cubicBezTo>
                    <a:pt x="1089381" y="1445386"/>
                    <a:pt x="1090446" y="1445386"/>
                    <a:pt x="1092576" y="1445386"/>
                  </a:cubicBezTo>
                  <a:lnTo>
                    <a:pt x="1092576" y="1445386"/>
                  </a:lnTo>
                  <a:close/>
                  <a:moveTo>
                    <a:pt x="1092576" y="1721210"/>
                  </a:moveTo>
                  <a:lnTo>
                    <a:pt x="1092576" y="1738250"/>
                  </a:lnTo>
                  <a:cubicBezTo>
                    <a:pt x="1091511" y="1738250"/>
                    <a:pt x="1089381" y="1738250"/>
                    <a:pt x="1086719" y="1739315"/>
                  </a:cubicBezTo>
                  <a:lnTo>
                    <a:pt x="1086719" y="1722275"/>
                  </a:lnTo>
                  <a:cubicBezTo>
                    <a:pt x="1089381" y="1722275"/>
                    <a:pt x="1091511" y="1722275"/>
                    <a:pt x="1092576" y="1721210"/>
                  </a:cubicBezTo>
                  <a:lnTo>
                    <a:pt x="1092576" y="1721210"/>
                  </a:lnTo>
                  <a:close/>
                  <a:moveTo>
                    <a:pt x="1092576" y="1770731"/>
                  </a:moveTo>
                  <a:lnTo>
                    <a:pt x="1092576" y="1798953"/>
                  </a:lnTo>
                  <a:cubicBezTo>
                    <a:pt x="1091511" y="1796823"/>
                    <a:pt x="1089381" y="1794693"/>
                    <a:pt x="1086719" y="1792030"/>
                  </a:cubicBezTo>
                  <a:lnTo>
                    <a:pt x="1086719" y="1762744"/>
                  </a:lnTo>
                  <a:cubicBezTo>
                    <a:pt x="1089381" y="1764874"/>
                    <a:pt x="1091511" y="1768601"/>
                    <a:pt x="1092576" y="1770731"/>
                  </a:cubicBezTo>
                  <a:lnTo>
                    <a:pt x="1092576" y="1770731"/>
                  </a:lnTo>
                  <a:close/>
                  <a:moveTo>
                    <a:pt x="1092576" y="1813329"/>
                  </a:moveTo>
                  <a:lnTo>
                    <a:pt x="1092576" y="1829304"/>
                  </a:lnTo>
                  <a:cubicBezTo>
                    <a:pt x="1091511" y="1830369"/>
                    <a:pt x="1089381" y="1830369"/>
                    <a:pt x="1086719" y="1831434"/>
                  </a:cubicBezTo>
                  <a:lnTo>
                    <a:pt x="1086719" y="1814394"/>
                  </a:lnTo>
                  <a:cubicBezTo>
                    <a:pt x="1089381" y="1814394"/>
                    <a:pt x="1091511" y="1814394"/>
                    <a:pt x="1092576" y="1813329"/>
                  </a:cubicBezTo>
                  <a:close/>
                  <a:moveTo>
                    <a:pt x="1061160" y="900659"/>
                  </a:moveTo>
                  <a:lnTo>
                    <a:pt x="1087252" y="881490"/>
                  </a:lnTo>
                  <a:lnTo>
                    <a:pt x="1087252" y="881490"/>
                  </a:lnTo>
                  <a:lnTo>
                    <a:pt x="1061160" y="881490"/>
                  </a:lnTo>
                  <a:lnTo>
                    <a:pt x="1061160" y="900659"/>
                  </a:lnTo>
                  <a:lnTo>
                    <a:pt x="1061160" y="900659"/>
                  </a:lnTo>
                  <a:close/>
                  <a:moveTo>
                    <a:pt x="1086719" y="16743"/>
                  </a:moveTo>
                  <a:lnTo>
                    <a:pt x="1086719" y="33782"/>
                  </a:lnTo>
                  <a:cubicBezTo>
                    <a:pt x="1079797" y="31652"/>
                    <a:pt x="1070745" y="30587"/>
                    <a:pt x="1060628" y="30587"/>
                  </a:cubicBezTo>
                  <a:lnTo>
                    <a:pt x="1060628" y="14613"/>
                  </a:lnTo>
                  <a:cubicBezTo>
                    <a:pt x="1071277" y="15678"/>
                    <a:pt x="1080329" y="15678"/>
                    <a:pt x="1086719" y="16743"/>
                  </a:cubicBezTo>
                  <a:lnTo>
                    <a:pt x="1086719" y="16743"/>
                  </a:lnTo>
                  <a:close/>
                  <a:moveTo>
                    <a:pt x="1086719" y="99809"/>
                  </a:moveTo>
                  <a:lnTo>
                    <a:pt x="1086719" y="122174"/>
                  </a:lnTo>
                  <a:cubicBezTo>
                    <a:pt x="1084589" y="120044"/>
                    <a:pt x="1080862" y="118979"/>
                    <a:pt x="1078732" y="116316"/>
                  </a:cubicBezTo>
                  <a:cubicBezTo>
                    <a:pt x="1071810" y="117381"/>
                    <a:pt x="1066485" y="117381"/>
                    <a:pt x="1060628" y="117381"/>
                  </a:cubicBezTo>
                  <a:lnTo>
                    <a:pt x="1060628" y="102472"/>
                  </a:lnTo>
                  <a:cubicBezTo>
                    <a:pt x="1062757" y="102472"/>
                    <a:pt x="1063822" y="102472"/>
                    <a:pt x="1066485" y="101407"/>
                  </a:cubicBezTo>
                  <a:cubicBezTo>
                    <a:pt x="1064355" y="99277"/>
                    <a:pt x="1063290" y="95550"/>
                    <a:pt x="1060628" y="92355"/>
                  </a:cubicBezTo>
                  <a:lnTo>
                    <a:pt x="1060628" y="40172"/>
                  </a:lnTo>
                  <a:cubicBezTo>
                    <a:pt x="1070212" y="58276"/>
                    <a:pt x="1074472" y="80640"/>
                    <a:pt x="1086719" y="99809"/>
                  </a:cubicBezTo>
                  <a:lnTo>
                    <a:pt x="1086719" y="99809"/>
                  </a:lnTo>
                  <a:close/>
                  <a:moveTo>
                    <a:pt x="1086719" y="181279"/>
                  </a:moveTo>
                  <a:lnTo>
                    <a:pt x="1086719" y="204708"/>
                  </a:lnTo>
                  <a:cubicBezTo>
                    <a:pt x="1078732" y="202578"/>
                    <a:pt x="1069680" y="201513"/>
                    <a:pt x="1068615" y="203643"/>
                  </a:cubicBezTo>
                  <a:cubicBezTo>
                    <a:pt x="1066485" y="205773"/>
                    <a:pt x="1077667" y="209500"/>
                    <a:pt x="1086719" y="211630"/>
                  </a:cubicBezTo>
                  <a:lnTo>
                    <a:pt x="1086719" y="302684"/>
                  </a:lnTo>
                  <a:cubicBezTo>
                    <a:pt x="1085654" y="302684"/>
                    <a:pt x="1084589" y="302684"/>
                    <a:pt x="1083524" y="301619"/>
                  </a:cubicBezTo>
                  <a:cubicBezTo>
                    <a:pt x="1083524" y="301619"/>
                    <a:pt x="1070212" y="307477"/>
                    <a:pt x="1086719" y="312801"/>
                  </a:cubicBezTo>
                  <a:lnTo>
                    <a:pt x="1086719" y="338893"/>
                  </a:lnTo>
                  <a:cubicBezTo>
                    <a:pt x="1082459" y="336763"/>
                    <a:pt x="1076602" y="334633"/>
                    <a:pt x="1074472" y="331971"/>
                  </a:cubicBezTo>
                  <a:cubicBezTo>
                    <a:pt x="1074472" y="331971"/>
                    <a:pt x="1068615" y="331971"/>
                    <a:pt x="1067550" y="337828"/>
                  </a:cubicBezTo>
                  <a:cubicBezTo>
                    <a:pt x="1067550" y="337828"/>
                    <a:pt x="1065420" y="350075"/>
                    <a:pt x="1060628" y="356997"/>
                  </a:cubicBezTo>
                  <a:lnTo>
                    <a:pt x="1060628" y="299489"/>
                  </a:lnTo>
                  <a:cubicBezTo>
                    <a:pt x="1062757" y="298424"/>
                    <a:pt x="1064887" y="295230"/>
                    <a:pt x="1060628" y="293632"/>
                  </a:cubicBezTo>
                  <a:lnTo>
                    <a:pt x="1060628" y="268606"/>
                  </a:lnTo>
                  <a:cubicBezTo>
                    <a:pt x="1061692" y="268606"/>
                    <a:pt x="1061692" y="268606"/>
                    <a:pt x="1062757" y="268606"/>
                  </a:cubicBezTo>
                  <a:cubicBezTo>
                    <a:pt x="1065952" y="269671"/>
                    <a:pt x="1071810" y="249436"/>
                    <a:pt x="1071810" y="249436"/>
                  </a:cubicBezTo>
                  <a:cubicBezTo>
                    <a:pt x="1072875" y="243579"/>
                    <a:pt x="1075004" y="229202"/>
                    <a:pt x="1075004" y="229202"/>
                  </a:cubicBezTo>
                  <a:cubicBezTo>
                    <a:pt x="1072875" y="228137"/>
                    <a:pt x="1065952" y="227072"/>
                    <a:pt x="1060628" y="227072"/>
                  </a:cubicBezTo>
                  <a:lnTo>
                    <a:pt x="1060628" y="164240"/>
                  </a:lnTo>
                  <a:cubicBezTo>
                    <a:pt x="1063822" y="164240"/>
                    <a:pt x="1067550" y="165304"/>
                    <a:pt x="1071810" y="168499"/>
                  </a:cubicBezTo>
                  <a:cubicBezTo>
                    <a:pt x="1068615" y="176487"/>
                    <a:pt x="1073940" y="177552"/>
                    <a:pt x="1080862" y="180746"/>
                  </a:cubicBezTo>
                  <a:cubicBezTo>
                    <a:pt x="1081394" y="181279"/>
                    <a:pt x="1083524" y="181279"/>
                    <a:pt x="1086719" y="181279"/>
                  </a:cubicBezTo>
                  <a:lnTo>
                    <a:pt x="1086719" y="181279"/>
                  </a:lnTo>
                  <a:close/>
                  <a:moveTo>
                    <a:pt x="1086719" y="411843"/>
                  </a:moveTo>
                  <a:lnTo>
                    <a:pt x="1086719" y="435272"/>
                  </a:lnTo>
                  <a:cubicBezTo>
                    <a:pt x="1084589" y="424090"/>
                    <a:pt x="1078732" y="413973"/>
                    <a:pt x="1060628" y="410245"/>
                  </a:cubicBezTo>
                  <a:lnTo>
                    <a:pt x="1060628" y="401193"/>
                  </a:lnTo>
                  <a:cubicBezTo>
                    <a:pt x="1072875" y="402258"/>
                    <a:pt x="1080862" y="407050"/>
                    <a:pt x="1085654" y="411310"/>
                  </a:cubicBezTo>
                  <a:cubicBezTo>
                    <a:pt x="1086719" y="411843"/>
                    <a:pt x="1086719" y="411843"/>
                    <a:pt x="1086719" y="411843"/>
                  </a:cubicBezTo>
                  <a:lnTo>
                    <a:pt x="1086719" y="411843"/>
                  </a:lnTo>
                  <a:close/>
                  <a:moveTo>
                    <a:pt x="1086719" y="464558"/>
                  </a:moveTo>
                  <a:lnTo>
                    <a:pt x="1086719" y="473610"/>
                  </a:lnTo>
                  <a:cubicBezTo>
                    <a:pt x="1075537" y="472545"/>
                    <a:pt x="1066485" y="469350"/>
                    <a:pt x="1060628" y="464558"/>
                  </a:cubicBezTo>
                  <a:lnTo>
                    <a:pt x="1060628" y="446454"/>
                  </a:lnTo>
                  <a:cubicBezTo>
                    <a:pt x="1061692" y="448584"/>
                    <a:pt x="1062757" y="452311"/>
                    <a:pt x="1064887" y="454441"/>
                  </a:cubicBezTo>
                  <a:cubicBezTo>
                    <a:pt x="1069147" y="459233"/>
                    <a:pt x="1075537" y="462428"/>
                    <a:pt x="1086719" y="464558"/>
                  </a:cubicBezTo>
                  <a:lnTo>
                    <a:pt x="1086719" y="464558"/>
                  </a:lnTo>
                  <a:close/>
                  <a:moveTo>
                    <a:pt x="1086719" y="508754"/>
                  </a:moveTo>
                  <a:lnTo>
                    <a:pt x="1086719" y="550287"/>
                  </a:lnTo>
                  <a:lnTo>
                    <a:pt x="1084589" y="548157"/>
                  </a:lnTo>
                  <a:lnTo>
                    <a:pt x="1081394" y="547093"/>
                  </a:lnTo>
                  <a:lnTo>
                    <a:pt x="1077667" y="547093"/>
                  </a:lnTo>
                  <a:lnTo>
                    <a:pt x="1076602" y="548157"/>
                  </a:lnTo>
                  <a:lnTo>
                    <a:pt x="1074472" y="549222"/>
                  </a:lnTo>
                  <a:lnTo>
                    <a:pt x="1068615" y="549222"/>
                  </a:lnTo>
                  <a:lnTo>
                    <a:pt x="1065420" y="547093"/>
                  </a:lnTo>
                  <a:lnTo>
                    <a:pt x="1062225" y="546028"/>
                  </a:lnTo>
                  <a:lnTo>
                    <a:pt x="1061160" y="546028"/>
                  </a:lnTo>
                  <a:lnTo>
                    <a:pt x="1061160" y="526858"/>
                  </a:lnTo>
                  <a:lnTo>
                    <a:pt x="1062225" y="526858"/>
                  </a:lnTo>
                  <a:lnTo>
                    <a:pt x="1065420" y="525793"/>
                  </a:lnTo>
                  <a:lnTo>
                    <a:pt x="1071277" y="523663"/>
                  </a:lnTo>
                  <a:lnTo>
                    <a:pt x="1074472" y="519404"/>
                  </a:lnTo>
                  <a:lnTo>
                    <a:pt x="1077667" y="516209"/>
                  </a:lnTo>
                  <a:lnTo>
                    <a:pt x="1079797" y="513014"/>
                  </a:lnTo>
                  <a:lnTo>
                    <a:pt x="1082992" y="510884"/>
                  </a:lnTo>
                  <a:lnTo>
                    <a:pt x="1086719" y="508754"/>
                  </a:lnTo>
                  <a:lnTo>
                    <a:pt x="1086719" y="508754"/>
                  </a:lnTo>
                  <a:close/>
                  <a:moveTo>
                    <a:pt x="1086719" y="576379"/>
                  </a:moveTo>
                  <a:lnTo>
                    <a:pt x="1086719" y="598743"/>
                  </a:lnTo>
                  <a:lnTo>
                    <a:pt x="1085654" y="597678"/>
                  </a:lnTo>
                  <a:lnTo>
                    <a:pt x="1083524" y="596613"/>
                  </a:lnTo>
                  <a:lnTo>
                    <a:pt x="1080329" y="596613"/>
                  </a:lnTo>
                  <a:lnTo>
                    <a:pt x="1072342" y="595548"/>
                  </a:lnTo>
                  <a:lnTo>
                    <a:pt x="1065420" y="594483"/>
                  </a:lnTo>
                  <a:lnTo>
                    <a:pt x="1061160" y="594483"/>
                  </a:lnTo>
                  <a:lnTo>
                    <a:pt x="1061160" y="569457"/>
                  </a:lnTo>
                  <a:lnTo>
                    <a:pt x="1063290" y="569457"/>
                  </a:lnTo>
                  <a:lnTo>
                    <a:pt x="1069147" y="569457"/>
                  </a:lnTo>
                  <a:lnTo>
                    <a:pt x="1073407" y="571587"/>
                  </a:lnTo>
                  <a:lnTo>
                    <a:pt x="1079264" y="571587"/>
                  </a:lnTo>
                  <a:lnTo>
                    <a:pt x="1083524" y="572652"/>
                  </a:lnTo>
                  <a:lnTo>
                    <a:pt x="1085654" y="574781"/>
                  </a:lnTo>
                  <a:lnTo>
                    <a:pt x="1086719" y="576379"/>
                  </a:lnTo>
                  <a:lnTo>
                    <a:pt x="1086719" y="576379"/>
                  </a:lnTo>
                  <a:close/>
                  <a:moveTo>
                    <a:pt x="1086719" y="618977"/>
                  </a:moveTo>
                  <a:lnTo>
                    <a:pt x="1086719" y="634952"/>
                  </a:lnTo>
                  <a:lnTo>
                    <a:pt x="1082459" y="633887"/>
                  </a:lnTo>
                  <a:lnTo>
                    <a:pt x="1079264" y="633887"/>
                  </a:lnTo>
                  <a:lnTo>
                    <a:pt x="1072342" y="631757"/>
                  </a:lnTo>
                  <a:lnTo>
                    <a:pt x="1068082" y="631757"/>
                  </a:lnTo>
                  <a:lnTo>
                    <a:pt x="1064887" y="629627"/>
                  </a:lnTo>
                  <a:lnTo>
                    <a:pt x="1061692" y="628562"/>
                  </a:lnTo>
                  <a:lnTo>
                    <a:pt x="1061692" y="610458"/>
                  </a:lnTo>
                  <a:lnTo>
                    <a:pt x="1070745" y="610458"/>
                  </a:lnTo>
                  <a:lnTo>
                    <a:pt x="1073940" y="612588"/>
                  </a:lnTo>
                  <a:lnTo>
                    <a:pt x="1078199" y="614717"/>
                  </a:lnTo>
                  <a:lnTo>
                    <a:pt x="1084057" y="616847"/>
                  </a:lnTo>
                  <a:lnTo>
                    <a:pt x="1087252" y="617912"/>
                  </a:lnTo>
                  <a:lnTo>
                    <a:pt x="1087252" y="618977"/>
                  </a:lnTo>
                  <a:lnTo>
                    <a:pt x="1086719" y="618977"/>
                  </a:lnTo>
                  <a:close/>
                  <a:moveTo>
                    <a:pt x="1086719" y="663173"/>
                  </a:moveTo>
                  <a:lnTo>
                    <a:pt x="1086719" y="682342"/>
                  </a:lnTo>
                  <a:lnTo>
                    <a:pt x="1086719" y="682342"/>
                  </a:lnTo>
                  <a:lnTo>
                    <a:pt x="1083524" y="685537"/>
                  </a:lnTo>
                  <a:lnTo>
                    <a:pt x="1075537" y="685537"/>
                  </a:lnTo>
                  <a:lnTo>
                    <a:pt x="1072342" y="683407"/>
                  </a:lnTo>
                  <a:lnTo>
                    <a:pt x="1065420" y="683407"/>
                  </a:lnTo>
                  <a:lnTo>
                    <a:pt x="1061160" y="683407"/>
                  </a:lnTo>
                  <a:lnTo>
                    <a:pt x="1061160" y="664238"/>
                  </a:lnTo>
                  <a:lnTo>
                    <a:pt x="1065420" y="665303"/>
                  </a:lnTo>
                  <a:lnTo>
                    <a:pt x="1072342" y="666368"/>
                  </a:lnTo>
                  <a:lnTo>
                    <a:pt x="1080329" y="664238"/>
                  </a:lnTo>
                  <a:lnTo>
                    <a:pt x="1086719" y="663173"/>
                  </a:lnTo>
                  <a:lnTo>
                    <a:pt x="1086719" y="663173"/>
                  </a:lnTo>
                  <a:lnTo>
                    <a:pt x="1086719" y="663173"/>
                  </a:lnTo>
                  <a:close/>
                  <a:moveTo>
                    <a:pt x="1086719" y="732928"/>
                  </a:moveTo>
                  <a:lnTo>
                    <a:pt x="1086719" y="739850"/>
                  </a:lnTo>
                  <a:cubicBezTo>
                    <a:pt x="1086719" y="740915"/>
                    <a:pt x="1085654" y="740915"/>
                    <a:pt x="1084589" y="741980"/>
                  </a:cubicBezTo>
                  <a:cubicBezTo>
                    <a:pt x="1085654" y="743045"/>
                    <a:pt x="1086719" y="743045"/>
                    <a:pt x="1086719" y="744110"/>
                  </a:cubicBezTo>
                  <a:lnTo>
                    <a:pt x="1086719" y="752097"/>
                  </a:lnTo>
                  <a:cubicBezTo>
                    <a:pt x="1085654" y="749967"/>
                    <a:pt x="1082459" y="747837"/>
                    <a:pt x="1078732" y="745175"/>
                  </a:cubicBezTo>
                  <a:cubicBezTo>
                    <a:pt x="1078732" y="745175"/>
                    <a:pt x="1077667" y="745175"/>
                    <a:pt x="1076602" y="744110"/>
                  </a:cubicBezTo>
                  <a:cubicBezTo>
                    <a:pt x="1077667" y="754227"/>
                    <a:pt x="1072342" y="764344"/>
                    <a:pt x="1073407" y="775526"/>
                  </a:cubicBezTo>
                  <a:cubicBezTo>
                    <a:pt x="1074472" y="779786"/>
                    <a:pt x="1077667" y="784579"/>
                    <a:pt x="1085654" y="791501"/>
                  </a:cubicBezTo>
                  <a:cubicBezTo>
                    <a:pt x="1085654" y="789371"/>
                    <a:pt x="1086719" y="787241"/>
                    <a:pt x="1086719" y="784579"/>
                  </a:cubicBezTo>
                  <a:lnTo>
                    <a:pt x="1086719" y="801618"/>
                  </a:lnTo>
                  <a:cubicBezTo>
                    <a:pt x="1086719" y="800553"/>
                    <a:pt x="1086719" y="799488"/>
                    <a:pt x="1086719" y="798423"/>
                  </a:cubicBezTo>
                  <a:cubicBezTo>
                    <a:pt x="1075537" y="791501"/>
                    <a:pt x="1069680" y="785111"/>
                    <a:pt x="1067550" y="779254"/>
                  </a:cubicBezTo>
                  <a:cubicBezTo>
                    <a:pt x="1065420" y="778189"/>
                    <a:pt x="1063290" y="777124"/>
                    <a:pt x="1060628" y="776059"/>
                  </a:cubicBezTo>
                  <a:lnTo>
                    <a:pt x="1060628" y="769137"/>
                  </a:lnTo>
                  <a:cubicBezTo>
                    <a:pt x="1062757" y="770202"/>
                    <a:pt x="1063822" y="771267"/>
                    <a:pt x="1066485" y="772331"/>
                  </a:cubicBezTo>
                  <a:cubicBezTo>
                    <a:pt x="1065420" y="759019"/>
                    <a:pt x="1078732" y="744110"/>
                    <a:pt x="1060628" y="731863"/>
                  </a:cubicBezTo>
                  <a:lnTo>
                    <a:pt x="1060628" y="724941"/>
                  </a:lnTo>
                  <a:cubicBezTo>
                    <a:pt x="1067550" y="728136"/>
                    <a:pt x="1070745" y="731863"/>
                    <a:pt x="1072875" y="735058"/>
                  </a:cubicBezTo>
                  <a:cubicBezTo>
                    <a:pt x="1075004" y="736123"/>
                    <a:pt x="1077134" y="737188"/>
                    <a:pt x="1078732" y="738253"/>
                  </a:cubicBezTo>
                  <a:cubicBezTo>
                    <a:pt x="1081394" y="735058"/>
                    <a:pt x="1084589" y="733993"/>
                    <a:pt x="1086719" y="732928"/>
                  </a:cubicBezTo>
                  <a:lnTo>
                    <a:pt x="1086719" y="732928"/>
                  </a:lnTo>
                  <a:lnTo>
                    <a:pt x="1086719" y="732928"/>
                  </a:lnTo>
                  <a:close/>
                  <a:moveTo>
                    <a:pt x="1086719" y="1069455"/>
                  </a:moveTo>
                  <a:lnTo>
                    <a:pt x="1086719" y="1077442"/>
                  </a:lnTo>
                  <a:cubicBezTo>
                    <a:pt x="1084589" y="1079572"/>
                    <a:pt x="1080862" y="1083300"/>
                    <a:pt x="1077667" y="1087560"/>
                  </a:cubicBezTo>
                  <a:cubicBezTo>
                    <a:pt x="1080862" y="1087560"/>
                    <a:pt x="1084589" y="1088624"/>
                    <a:pt x="1086719" y="1089689"/>
                  </a:cubicBezTo>
                  <a:lnTo>
                    <a:pt x="1086719" y="1096612"/>
                  </a:lnTo>
                  <a:cubicBezTo>
                    <a:pt x="1082459" y="1095547"/>
                    <a:pt x="1077667" y="1094482"/>
                    <a:pt x="1073407" y="1094482"/>
                  </a:cubicBezTo>
                  <a:cubicBezTo>
                    <a:pt x="1070212" y="1095547"/>
                    <a:pt x="1065420" y="1096612"/>
                    <a:pt x="1061160" y="1102469"/>
                  </a:cubicBezTo>
                  <a:lnTo>
                    <a:pt x="1061160" y="1093417"/>
                  </a:lnTo>
                  <a:cubicBezTo>
                    <a:pt x="1064355" y="1091287"/>
                    <a:pt x="1068082" y="1090222"/>
                    <a:pt x="1071277" y="1089157"/>
                  </a:cubicBezTo>
                  <a:cubicBezTo>
                    <a:pt x="1076602" y="1077442"/>
                    <a:pt x="1081394" y="1072650"/>
                    <a:pt x="1086719" y="1069455"/>
                  </a:cubicBezTo>
                  <a:lnTo>
                    <a:pt x="1086719" y="1069455"/>
                  </a:lnTo>
                  <a:close/>
                  <a:moveTo>
                    <a:pt x="1086719" y="1114184"/>
                  </a:moveTo>
                  <a:lnTo>
                    <a:pt x="1086719" y="1124301"/>
                  </a:lnTo>
                  <a:cubicBezTo>
                    <a:pt x="1086719" y="1125366"/>
                    <a:pt x="1086719" y="1125366"/>
                    <a:pt x="1085654" y="1125366"/>
                  </a:cubicBezTo>
                  <a:cubicBezTo>
                    <a:pt x="1086719" y="1126431"/>
                    <a:pt x="1086719" y="1127495"/>
                    <a:pt x="1086719" y="1127495"/>
                  </a:cubicBezTo>
                  <a:lnTo>
                    <a:pt x="1086719" y="1138678"/>
                  </a:lnTo>
                  <a:cubicBezTo>
                    <a:pt x="1084589" y="1135483"/>
                    <a:pt x="1082459" y="1132820"/>
                    <a:pt x="1080862" y="1130690"/>
                  </a:cubicBezTo>
                  <a:cubicBezTo>
                    <a:pt x="1075004" y="1134950"/>
                    <a:pt x="1070745" y="1137613"/>
                    <a:pt x="1067550" y="1138678"/>
                  </a:cubicBezTo>
                  <a:cubicBezTo>
                    <a:pt x="1065420" y="1140807"/>
                    <a:pt x="1063290" y="1141872"/>
                    <a:pt x="1061692" y="1142937"/>
                  </a:cubicBezTo>
                  <a:cubicBezTo>
                    <a:pt x="1061692" y="1142937"/>
                    <a:pt x="1061692" y="1144002"/>
                    <a:pt x="1060628" y="1144002"/>
                  </a:cubicBezTo>
                  <a:lnTo>
                    <a:pt x="1060628" y="1132820"/>
                  </a:lnTo>
                  <a:cubicBezTo>
                    <a:pt x="1066485" y="1132820"/>
                    <a:pt x="1072875" y="1130690"/>
                    <a:pt x="1080862" y="1121638"/>
                  </a:cubicBezTo>
                  <a:cubicBezTo>
                    <a:pt x="1080862" y="1121638"/>
                    <a:pt x="1081927" y="1121638"/>
                    <a:pt x="1081927" y="1120573"/>
                  </a:cubicBezTo>
                  <a:cubicBezTo>
                    <a:pt x="1075004" y="1119508"/>
                    <a:pt x="1068615" y="1116313"/>
                    <a:pt x="1060628" y="1113651"/>
                  </a:cubicBezTo>
                  <a:lnTo>
                    <a:pt x="1060628" y="1105664"/>
                  </a:lnTo>
                  <a:cubicBezTo>
                    <a:pt x="1070212" y="1108859"/>
                    <a:pt x="1077667" y="1115248"/>
                    <a:pt x="1086719" y="1114184"/>
                  </a:cubicBezTo>
                  <a:lnTo>
                    <a:pt x="1086719" y="1114184"/>
                  </a:lnTo>
                  <a:close/>
                  <a:moveTo>
                    <a:pt x="1086719" y="1231329"/>
                  </a:moveTo>
                  <a:lnTo>
                    <a:pt x="1086719" y="1247303"/>
                  </a:lnTo>
                  <a:lnTo>
                    <a:pt x="1083524" y="1248368"/>
                  </a:lnTo>
                  <a:lnTo>
                    <a:pt x="1079264" y="1251563"/>
                  </a:lnTo>
                  <a:lnTo>
                    <a:pt x="1075004" y="1253693"/>
                  </a:lnTo>
                  <a:lnTo>
                    <a:pt x="1069147" y="1255823"/>
                  </a:lnTo>
                  <a:lnTo>
                    <a:pt x="1061160" y="1257953"/>
                  </a:lnTo>
                  <a:lnTo>
                    <a:pt x="1061160" y="1243576"/>
                  </a:lnTo>
                  <a:lnTo>
                    <a:pt x="1067017" y="1241446"/>
                  </a:lnTo>
                  <a:lnTo>
                    <a:pt x="1080329" y="1234524"/>
                  </a:lnTo>
                  <a:lnTo>
                    <a:pt x="1086719" y="1231329"/>
                  </a:lnTo>
                  <a:lnTo>
                    <a:pt x="1086719" y="1231329"/>
                  </a:lnTo>
                  <a:close/>
                  <a:moveTo>
                    <a:pt x="1086719" y="1261680"/>
                  </a:moveTo>
                  <a:lnTo>
                    <a:pt x="1086719" y="1278720"/>
                  </a:lnTo>
                  <a:lnTo>
                    <a:pt x="1085654" y="1278720"/>
                  </a:lnTo>
                  <a:cubicBezTo>
                    <a:pt x="1085654" y="1278720"/>
                    <a:pt x="1081394" y="1281915"/>
                    <a:pt x="1078732" y="1282980"/>
                  </a:cubicBezTo>
                  <a:cubicBezTo>
                    <a:pt x="1076602" y="1282980"/>
                    <a:pt x="1074472" y="1285110"/>
                    <a:pt x="1074472" y="1285110"/>
                  </a:cubicBezTo>
                  <a:lnTo>
                    <a:pt x="1070212" y="1287239"/>
                  </a:lnTo>
                  <a:lnTo>
                    <a:pt x="1065952" y="1290434"/>
                  </a:lnTo>
                  <a:lnTo>
                    <a:pt x="1061692" y="1291499"/>
                  </a:lnTo>
                  <a:lnTo>
                    <a:pt x="1061692" y="1274460"/>
                  </a:lnTo>
                  <a:lnTo>
                    <a:pt x="1064887" y="1273395"/>
                  </a:lnTo>
                  <a:lnTo>
                    <a:pt x="1075004" y="1267538"/>
                  </a:lnTo>
                  <a:lnTo>
                    <a:pt x="1080862" y="1264343"/>
                  </a:lnTo>
                  <a:lnTo>
                    <a:pt x="1086719" y="1261680"/>
                  </a:lnTo>
                  <a:lnTo>
                    <a:pt x="1086719" y="1261680"/>
                  </a:lnTo>
                  <a:close/>
                  <a:moveTo>
                    <a:pt x="1086719" y="1296824"/>
                  </a:moveTo>
                  <a:lnTo>
                    <a:pt x="1086719" y="1312798"/>
                  </a:lnTo>
                  <a:lnTo>
                    <a:pt x="1086719" y="1312798"/>
                  </a:lnTo>
                  <a:lnTo>
                    <a:pt x="1079797" y="1317058"/>
                  </a:lnTo>
                  <a:lnTo>
                    <a:pt x="1075537" y="1320253"/>
                  </a:lnTo>
                  <a:lnTo>
                    <a:pt x="1071277" y="1324513"/>
                  </a:lnTo>
                  <a:lnTo>
                    <a:pt x="1069147" y="1325578"/>
                  </a:lnTo>
                  <a:lnTo>
                    <a:pt x="1062225" y="1326643"/>
                  </a:lnTo>
                  <a:lnTo>
                    <a:pt x="1061160" y="1326643"/>
                  </a:lnTo>
                  <a:lnTo>
                    <a:pt x="1061160" y="1307474"/>
                  </a:lnTo>
                  <a:lnTo>
                    <a:pt x="1063290" y="1306409"/>
                  </a:lnTo>
                  <a:lnTo>
                    <a:pt x="1069147" y="1304279"/>
                  </a:lnTo>
                  <a:lnTo>
                    <a:pt x="1081394" y="1301084"/>
                  </a:lnTo>
                  <a:lnTo>
                    <a:pt x="1084589" y="1298954"/>
                  </a:lnTo>
                  <a:lnTo>
                    <a:pt x="1086719" y="1296824"/>
                  </a:lnTo>
                  <a:lnTo>
                    <a:pt x="1086719" y="1296824"/>
                  </a:lnTo>
                  <a:close/>
                  <a:moveTo>
                    <a:pt x="1086719" y="1331435"/>
                  </a:moveTo>
                  <a:lnTo>
                    <a:pt x="1086719" y="1357527"/>
                  </a:lnTo>
                  <a:lnTo>
                    <a:pt x="1080862" y="1358592"/>
                  </a:lnTo>
                  <a:lnTo>
                    <a:pt x="1075004" y="1360722"/>
                  </a:lnTo>
                  <a:lnTo>
                    <a:pt x="1065952" y="1363916"/>
                  </a:lnTo>
                  <a:lnTo>
                    <a:pt x="1060095" y="1366046"/>
                  </a:lnTo>
                  <a:lnTo>
                    <a:pt x="1060095" y="1345812"/>
                  </a:lnTo>
                  <a:lnTo>
                    <a:pt x="1067017" y="1342617"/>
                  </a:lnTo>
                  <a:lnTo>
                    <a:pt x="1073940" y="1339422"/>
                  </a:lnTo>
                  <a:lnTo>
                    <a:pt x="1079797" y="1336228"/>
                  </a:lnTo>
                  <a:lnTo>
                    <a:pt x="1086719" y="1331435"/>
                  </a:lnTo>
                  <a:lnTo>
                    <a:pt x="1086719" y="1331435"/>
                  </a:lnTo>
                  <a:close/>
                  <a:moveTo>
                    <a:pt x="1086719" y="1396930"/>
                  </a:moveTo>
                  <a:lnTo>
                    <a:pt x="1086719" y="1410242"/>
                  </a:lnTo>
                  <a:cubicBezTo>
                    <a:pt x="1085654" y="1410242"/>
                    <a:pt x="1084589" y="1409177"/>
                    <a:pt x="1082459" y="1408112"/>
                  </a:cubicBezTo>
                  <a:cubicBezTo>
                    <a:pt x="1078199" y="1407047"/>
                    <a:pt x="1071277" y="1408112"/>
                    <a:pt x="1061160" y="1411307"/>
                  </a:cubicBezTo>
                  <a:lnTo>
                    <a:pt x="1061160" y="1401190"/>
                  </a:lnTo>
                  <a:cubicBezTo>
                    <a:pt x="1070212" y="1397995"/>
                    <a:pt x="1078199" y="1397995"/>
                    <a:pt x="1084589" y="1399060"/>
                  </a:cubicBezTo>
                  <a:cubicBezTo>
                    <a:pt x="1085654" y="1397995"/>
                    <a:pt x="1086719" y="1396930"/>
                    <a:pt x="1086719" y="1396930"/>
                  </a:cubicBezTo>
                  <a:lnTo>
                    <a:pt x="1086719" y="1396930"/>
                  </a:lnTo>
                  <a:close/>
                  <a:moveTo>
                    <a:pt x="1086719" y="1444321"/>
                  </a:moveTo>
                  <a:lnTo>
                    <a:pt x="1086719" y="1457633"/>
                  </a:lnTo>
                  <a:cubicBezTo>
                    <a:pt x="1085654" y="1457633"/>
                    <a:pt x="1084589" y="1458698"/>
                    <a:pt x="1084589" y="1458698"/>
                  </a:cubicBezTo>
                  <a:cubicBezTo>
                    <a:pt x="1075537" y="1462958"/>
                    <a:pt x="1067550" y="1466685"/>
                    <a:pt x="1061160" y="1467750"/>
                  </a:cubicBezTo>
                  <a:lnTo>
                    <a:pt x="1061160" y="1457633"/>
                  </a:lnTo>
                  <a:cubicBezTo>
                    <a:pt x="1065420" y="1456568"/>
                    <a:pt x="1071277" y="1455503"/>
                    <a:pt x="1077134" y="1451776"/>
                  </a:cubicBezTo>
                  <a:lnTo>
                    <a:pt x="1077134" y="1451776"/>
                  </a:lnTo>
                  <a:lnTo>
                    <a:pt x="1078199" y="1451776"/>
                  </a:lnTo>
                  <a:cubicBezTo>
                    <a:pt x="1071277" y="1448581"/>
                    <a:pt x="1067017" y="1442724"/>
                    <a:pt x="1061160" y="1437399"/>
                  </a:cubicBezTo>
                  <a:lnTo>
                    <a:pt x="1061160" y="1421424"/>
                  </a:lnTo>
                  <a:cubicBezTo>
                    <a:pt x="1070212" y="1429412"/>
                    <a:pt x="1076602" y="1440594"/>
                    <a:pt x="1086719" y="1444321"/>
                  </a:cubicBezTo>
                  <a:lnTo>
                    <a:pt x="1086719" y="1444321"/>
                  </a:lnTo>
                  <a:close/>
                  <a:moveTo>
                    <a:pt x="1086719" y="1722275"/>
                  </a:moveTo>
                  <a:lnTo>
                    <a:pt x="1086719" y="1739315"/>
                  </a:lnTo>
                  <a:cubicBezTo>
                    <a:pt x="1082459" y="1740380"/>
                    <a:pt x="1076602" y="1742510"/>
                    <a:pt x="1069680" y="1745172"/>
                  </a:cubicBezTo>
                  <a:cubicBezTo>
                    <a:pt x="1076602" y="1749432"/>
                    <a:pt x="1081927" y="1756354"/>
                    <a:pt x="1086719" y="1763276"/>
                  </a:cubicBezTo>
                  <a:lnTo>
                    <a:pt x="1086719" y="1792563"/>
                  </a:lnTo>
                  <a:cubicBezTo>
                    <a:pt x="1078732" y="1783511"/>
                    <a:pt x="1070745" y="1772329"/>
                    <a:pt x="1060628" y="1763276"/>
                  </a:cubicBezTo>
                  <a:lnTo>
                    <a:pt x="1060628" y="1732925"/>
                  </a:lnTo>
                  <a:cubicBezTo>
                    <a:pt x="1071277" y="1728133"/>
                    <a:pt x="1079264" y="1724405"/>
                    <a:pt x="1086719" y="1722275"/>
                  </a:cubicBezTo>
                  <a:lnTo>
                    <a:pt x="1086719" y="1722275"/>
                  </a:lnTo>
                  <a:close/>
                  <a:moveTo>
                    <a:pt x="1086719" y="1814394"/>
                  </a:moveTo>
                  <a:lnTo>
                    <a:pt x="1086719" y="1831434"/>
                  </a:lnTo>
                  <a:cubicBezTo>
                    <a:pt x="1077667" y="1833564"/>
                    <a:pt x="1068615" y="1834629"/>
                    <a:pt x="1060628" y="1833564"/>
                  </a:cubicBezTo>
                  <a:lnTo>
                    <a:pt x="1060628" y="1816524"/>
                  </a:lnTo>
                  <a:cubicBezTo>
                    <a:pt x="1069147" y="1818122"/>
                    <a:pt x="1076602" y="1818122"/>
                    <a:pt x="1086719" y="1814394"/>
                  </a:cubicBezTo>
                  <a:lnTo>
                    <a:pt x="1086719" y="1814394"/>
                  </a:lnTo>
                  <a:close/>
                  <a:moveTo>
                    <a:pt x="1061160" y="1634416"/>
                  </a:moveTo>
                  <a:lnTo>
                    <a:pt x="1061160" y="1546557"/>
                  </a:lnTo>
                  <a:lnTo>
                    <a:pt x="1067017" y="1546557"/>
                  </a:lnTo>
                  <a:lnTo>
                    <a:pt x="1085122" y="1636546"/>
                  </a:lnTo>
                  <a:lnTo>
                    <a:pt x="1063822" y="1640806"/>
                  </a:lnTo>
                  <a:lnTo>
                    <a:pt x="1061160" y="1634416"/>
                  </a:lnTo>
                  <a:lnTo>
                    <a:pt x="1061160" y="1634416"/>
                  </a:lnTo>
                  <a:close/>
                  <a:moveTo>
                    <a:pt x="1061160" y="1219082"/>
                  </a:moveTo>
                  <a:lnTo>
                    <a:pt x="1061160" y="1192991"/>
                  </a:lnTo>
                  <a:lnTo>
                    <a:pt x="1063290" y="1191926"/>
                  </a:lnTo>
                  <a:lnTo>
                    <a:pt x="1065420" y="1188731"/>
                  </a:lnTo>
                  <a:lnTo>
                    <a:pt x="1066485" y="1186601"/>
                  </a:lnTo>
                  <a:lnTo>
                    <a:pt x="1072342" y="1184471"/>
                  </a:lnTo>
                  <a:lnTo>
                    <a:pt x="1075537" y="1185536"/>
                  </a:lnTo>
                  <a:lnTo>
                    <a:pt x="1076602" y="1187666"/>
                  </a:lnTo>
                  <a:lnTo>
                    <a:pt x="1075537" y="1193523"/>
                  </a:lnTo>
                  <a:lnTo>
                    <a:pt x="1075537" y="1196718"/>
                  </a:lnTo>
                  <a:lnTo>
                    <a:pt x="1073407" y="1199913"/>
                  </a:lnTo>
                  <a:lnTo>
                    <a:pt x="1073407" y="1204173"/>
                  </a:lnTo>
                  <a:lnTo>
                    <a:pt x="1073407" y="1210030"/>
                  </a:lnTo>
                  <a:lnTo>
                    <a:pt x="1073407" y="1215887"/>
                  </a:lnTo>
                  <a:lnTo>
                    <a:pt x="1071277" y="1218017"/>
                  </a:lnTo>
                  <a:lnTo>
                    <a:pt x="1068082" y="1221212"/>
                  </a:lnTo>
                  <a:lnTo>
                    <a:pt x="1061160" y="1219082"/>
                  </a:lnTo>
                  <a:close/>
                  <a:moveTo>
                    <a:pt x="1049978" y="908114"/>
                  </a:moveTo>
                  <a:lnTo>
                    <a:pt x="1061160" y="900127"/>
                  </a:lnTo>
                  <a:lnTo>
                    <a:pt x="1061160" y="880957"/>
                  </a:lnTo>
                  <a:lnTo>
                    <a:pt x="1049978" y="880957"/>
                  </a:lnTo>
                  <a:lnTo>
                    <a:pt x="1049978" y="908114"/>
                  </a:lnTo>
                  <a:lnTo>
                    <a:pt x="1049978" y="908114"/>
                  </a:lnTo>
                  <a:close/>
                  <a:moveTo>
                    <a:pt x="1061160" y="14613"/>
                  </a:moveTo>
                  <a:lnTo>
                    <a:pt x="1061160" y="30587"/>
                  </a:lnTo>
                  <a:cubicBezTo>
                    <a:pt x="1060095" y="30587"/>
                    <a:pt x="1059030" y="30587"/>
                    <a:pt x="1057965" y="30587"/>
                  </a:cubicBezTo>
                  <a:lnTo>
                    <a:pt x="1057965" y="30587"/>
                  </a:lnTo>
                  <a:lnTo>
                    <a:pt x="1055835" y="31652"/>
                  </a:lnTo>
                  <a:cubicBezTo>
                    <a:pt x="1057965" y="33782"/>
                    <a:pt x="1060095" y="37509"/>
                    <a:pt x="1061692" y="40704"/>
                  </a:cubicBezTo>
                  <a:lnTo>
                    <a:pt x="1061692" y="93420"/>
                  </a:lnTo>
                  <a:cubicBezTo>
                    <a:pt x="1057433" y="83303"/>
                    <a:pt x="1054770" y="71056"/>
                    <a:pt x="1050510" y="59873"/>
                  </a:cubicBezTo>
                  <a:lnTo>
                    <a:pt x="1050510" y="14613"/>
                  </a:lnTo>
                  <a:cubicBezTo>
                    <a:pt x="1054238" y="14613"/>
                    <a:pt x="1057433" y="14613"/>
                    <a:pt x="1061160" y="14613"/>
                  </a:cubicBezTo>
                  <a:lnTo>
                    <a:pt x="1061160" y="14613"/>
                  </a:lnTo>
                  <a:close/>
                  <a:moveTo>
                    <a:pt x="1061160" y="103537"/>
                  </a:moveTo>
                  <a:lnTo>
                    <a:pt x="1061160" y="118446"/>
                  </a:lnTo>
                  <a:cubicBezTo>
                    <a:pt x="1057965" y="118446"/>
                    <a:pt x="1054238" y="118446"/>
                    <a:pt x="1049978" y="118446"/>
                  </a:cubicBezTo>
                  <a:lnTo>
                    <a:pt x="1049978" y="102472"/>
                  </a:lnTo>
                  <a:cubicBezTo>
                    <a:pt x="1053173" y="103537"/>
                    <a:pt x="1057433" y="103537"/>
                    <a:pt x="1061160" y="103537"/>
                  </a:cubicBezTo>
                  <a:lnTo>
                    <a:pt x="1061160" y="103537"/>
                  </a:lnTo>
                  <a:close/>
                  <a:moveTo>
                    <a:pt x="1061160" y="164240"/>
                  </a:moveTo>
                  <a:lnTo>
                    <a:pt x="1061160" y="227072"/>
                  </a:lnTo>
                  <a:cubicBezTo>
                    <a:pt x="1057965" y="226007"/>
                    <a:pt x="1055303" y="226007"/>
                    <a:pt x="1055303" y="226007"/>
                  </a:cubicBezTo>
                  <a:cubicBezTo>
                    <a:pt x="1055303" y="226007"/>
                    <a:pt x="1046251" y="232929"/>
                    <a:pt x="1059563" y="240384"/>
                  </a:cubicBezTo>
                  <a:cubicBezTo>
                    <a:pt x="1059563" y="240384"/>
                    <a:pt x="1062757" y="253696"/>
                    <a:pt x="1049445" y="258488"/>
                  </a:cubicBezTo>
                  <a:lnTo>
                    <a:pt x="1049445" y="173292"/>
                  </a:lnTo>
                  <a:cubicBezTo>
                    <a:pt x="1053173" y="167434"/>
                    <a:pt x="1056368" y="165304"/>
                    <a:pt x="1061160" y="164240"/>
                  </a:cubicBezTo>
                  <a:lnTo>
                    <a:pt x="1061160" y="164240"/>
                  </a:lnTo>
                  <a:close/>
                  <a:moveTo>
                    <a:pt x="1061160" y="268606"/>
                  </a:moveTo>
                  <a:lnTo>
                    <a:pt x="1061160" y="293632"/>
                  </a:lnTo>
                  <a:lnTo>
                    <a:pt x="1060095" y="293632"/>
                  </a:lnTo>
                  <a:cubicBezTo>
                    <a:pt x="1060095" y="293632"/>
                    <a:pt x="1057965" y="291502"/>
                    <a:pt x="1049978" y="290437"/>
                  </a:cubicBezTo>
                  <a:lnTo>
                    <a:pt x="1049978" y="268073"/>
                  </a:lnTo>
                  <a:cubicBezTo>
                    <a:pt x="1053173" y="268606"/>
                    <a:pt x="1057433" y="268606"/>
                    <a:pt x="1061160" y="268606"/>
                  </a:cubicBezTo>
                  <a:lnTo>
                    <a:pt x="1061160" y="268606"/>
                  </a:lnTo>
                  <a:close/>
                  <a:moveTo>
                    <a:pt x="1061160" y="299489"/>
                  </a:moveTo>
                  <a:lnTo>
                    <a:pt x="1061160" y="356997"/>
                  </a:lnTo>
                  <a:cubicBezTo>
                    <a:pt x="1060095" y="358062"/>
                    <a:pt x="1059030" y="359127"/>
                    <a:pt x="1057965" y="360192"/>
                  </a:cubicBezTo>
                  <a:cubicBezTo>
                    <a:pt x="1057965" y="360192"/>
                    <a:pt x="1053705" y="361257"/>
                    <a:pt x="1049978" y="360192"/>
                  </a:cubicBezTo>
                  <a:lnTo>
                    <a:pt x="1049978" y="302684"/>
                  </a:lnTo>
                  <a:cubicBezTo>
                    <a:pt x="1053173" y="302684"/>
                    <a:pt x="1056900" y="302684"/>
                    <a:pt x="1060095" y="301619"/>
                  </a:cubicBezTo>
                  <a:cubicBezTo>
                    <a:pt x="1060095" y="301619"/>
                    <a:pt x="1060095" y="300554"/>
                    <a:pt x="1061160" y="299489"/>
                  </a:cubicBezTo>
                  <a:lnTo>
                    <a:pt x="1061160" y="299489"/>
                  </a:lnTo>
                  <a:close/>
                  <a:moveTo>
                    <a:pt x="1061160" y="401726"/>
                  </a:moveTo>
                  <a:lnTo>
                    <a:pt x="1061160" y="410778"/>
                  </a:lnTo>
                  <a:cubicBezTo>
                    <a:pt x="1057965" y="409713"/>
                    <a:pt x="1054238" y="409713"/>
                    <a:pt x="1049978" y="409713"/>
                  </a:cubicBezTo>
                  <a:lnTo>
                    <a:pt x="1049978" y="399596"/>
                  </a:lnTo>
                  <a:cubicBezTo>
                    <a:pt x="1054238" y="400661"/>
                    <a:pt x="1057433" y="400661"/>
                    <a:pt x="1061160" y="401726"/>
                  </a:cubicBezTo>
                  <a:lnTo>
                    <a:pt x="1061160" y="401726"/>
                  </a:lnTo>
                  <a:close/>
                  <a:moveTo>
                    <a:pt x="1061160" y="446986"/>
                  </a:moveTo>
                  <a:lnTo>
                    <a:pt x="1061160" y="465091"/>
                  </a:lnTo>
                  <a:cubicBezTo>
                    <a:pt x="1060095" y="464026"/>
                    <a:pt x="1059030" y="462961"/>
                    <a:pt x="1057965" y="461896"/>
                  </a:cubicBezTo>
                  <a:cubicBezTo>
                    <a:pt x="1055835" y="461896"/>
                    <a:pt x="1053705" y="461896"/>
                    <a:pt x="1049978" y="461896"/>
                  </a:cubicBezTo>
                  <a:lnTo>
                    <a:pt x="1049978" y="452844"/>
                  </a:lnTo>
                  <a:cubicBezTo>
                    <a:pt x="1051043" y="452844"/>
                    <a:pt x="1051043" y="452844"/>
                    <a:pt x="1052108" y="452844"/>
                  </a:cubicBezTo>
                  <a:cubicBezTo>
                    <a:pt x="1051043" y="451779"/>
                    <a:pt x="1051043" y="451779"/>
                    <a:pt x="1049978" y="450714"/>
                  </a:cubicBezTo>
                  <a:lnTo>
                    <a:pt x="1049978" y="412375"/>
                  </a:lnTo>
                  <a:cubicBezTo>
                    <a:pt x="1055303" y="421960"/>
                    <a:pt x="1056368" y="434207"/>
                    <a:pt x="1061160" y="446986"/>
                  </a:cubicBezTo>
                  <a:lnTo>
                    <a:pt x="1061160" y="446986"/>
                  </a:lnTo>
                  <a:close/>
                  <a:moveTo>
                    <a:pt x="1061160" y="526858"/>
                  </a:moveTo>
                  <a:lnTo>
                    <a:pt x="1061160" y="546028"/>
                  </a:lnTo>
                  <a:lnTo>
                    <a:pt x="1059030" y="544963"/>
                  </a:lnTo>
                  <a:lnTo>
                    <a:pt x="1055835" y="543898"/>
                  </a:lnTo>
                  <a:lnTo>
                    <a:pt x="1049978" y="543898"/>
                  </a:lnTo>
                  <a:lnTo>
                    <a:pt x="1049978" y="524728"/>
                  </a:lnTo>
                  <a:lnTo>
                    <a:pt x="1051043" y="525793"/>
                  </a:lnTo>
                  <a:lnTo>
                    <a:pt x="1053173" y="525793"/>
                  </a:lnTo>
                  <a:lnTo>
                    <a:pt x="1061160" y="526858"/>
                  </a:lnTo>
                  <a:lnTo>
                    <a:pt x="1061160" y="526858"/>
                  </a:lnTo>
                  <a:close/>
                  <a:moveTo>
                    <a:pt x="1061160" y="569457"/>
                  </a:moveTo>
                  <a:lnTo>
                    <a:pt x="1061160" y="594483"/>
                  </a:lnTo>
                  <a:lnTo>
                    <a:pt x="1059030" y="594483"/>
                  </a:lnTo>
                  <a:lnTo>
                    <a:pt x="1057965" y="592353"/>
                  </a:lnTo>
                  <a:lnTo>
                    <a:pt x="1053705" y="591288"/>
                  </a:lnTo>
                  <a:lnTo>
                    <a:pt x="1050510" y="590223"/>
                  </a:lnTo>
                  <a:lnTo>
                    <a:pt x="1050510" y="567859"/>
                  </a:lnTo>
                  <a:lnTo>
                    <a:pt x="1056368" y="569989"/>
                  </a:lnTo>
                  <a:lnTo>
                    <a:pt x="1061160" y="569989"/>
                  </a:lnTo>
                  <a:lnTo>
                    <a:pt x="1061160" y="569457"/>
                  </a:lnTo>
                  <a:close/>
                  <a:moveTo>
                    <a:pt x="1061160" y="609925"/>
                  </a:moveTo>
                  <a:lnTo>
                    <a:pt x="1061160" y="628029"/>
                  </a:lnTo>
                  <a:lnTo>
                    <a:pt x="1061160" y="628029"/>
                  </a:lnTo>
                  <a:lnTo>
                    <a:pt x="1056368" y="628029"/>
                  </a:lnTo>
                  <a:lnTo>
                    <a:pt x="1049445" y="626964"/>
                  </a:lnTo>
                  <a:lnTo>
                    <a:pt x="1049445" y="608860"/>
                  </a:lnTo>
                  <a:lnTo>
                    <a:pt x="1058498" y="608860"/>
                  </a:lnTo>
                  <a:lnTo>
                    <a:pt x="1061160" y="609925"/>
                  </a:lnTo>
                  <a:lnTo>
                    <a:pt x="1061160" y="609925"/>
                  </a:lnTo>
                  <a:close/>
                  <a:moveTo>
                    <a:pt x="1061160" y="664238"/>
                  </a:moveTo>
                  <a:lnTo>
                    <a:pt x="1061160" y="683407"/>
                  </a:lnTo>
                  <a:lnTo>
                    <a:pt x="1060095" y="683407"/>
                  </a:lnTo>
                  <a:lnTo>
                    <a:pt x="1054238" y="682342"/>
                  </a:lnTo>
                  <a:lnTo>
                    <a:pt x="1054238" y="680212"/>
                  </a:lnTo>
                  <a:lnTo>
                    <a:pt x="1049978" y="680212"/>
                  </a:lnTo>
                  <a:lnTo>
                    <a:pt x="1049978" y="659978"/>
                  </a:lnTo>
                  <a:lnTo>
                    <a:pt x="1052108" y="661043"/>
                  </a:lnTo>
                  <a:lnTo>
                    <a:pt x="1061160" y="663173"/>
                  </a:lnTo>
                  <a:lnTo>
                    <a:pt x="1061160" y="664238"/>
                  </a:lnTo>
                  <a:lnTo>
                    <a:pt x="1061160" y="664238"/>
                  </a:lnTo>
                  <a:close/>
                  <a:moveTo>
                    <a:pt x="1061160" y="724941"/>
                  </a:moveTo>
                  <a:lnTo>
                    <a:pt x="1061160" y="731863"/>
                  </a:lnTo>
                  <a:cubicBezTo>
                    <a:pt x="1060095" y="730798"/>
                    <a:pt x="1056900" y="728668"/>
                    <a:pt x="1054238" y="727603"/>
                  </a:cubicBezTo>
                  <a:cubicBezTo>
                    <a:pt x="1053173" y="727603"/>
                    <a:pt x="1053173" y="727603"/>
                    <a:pt x="1052108" y="726538"/>
                  </a:cubicBezTo>
                  <a:cubicBezTo>
                    <a:pt x="1054238" y="736655"/>
                    <a:pt x="1049978" y="747837"/>
                    <a:pt x="1052108" y="757955"/>
                  </a:cubicBezTo>
                  <a:cubicBezTo>
                    <a:pt x="1053173" y="761149"/>
                    <a:pt x="1056368" y="764877"/>
                    <a:pt x="1061160" y="769137"/>
                  </a:cubicBezTo>
                  <a:lnTo>
                    <a:pt x="1061160" y="776059"/>
                  </a:lnTo>
                  <a:cubicBezTo>
                    <a:pt x="1056900" y="772864"/>
                    <a:pt x="1053173" y="770202"/>
                    <a:pt x="1049978" y="767007"/>
                  </a:cubicBezTo>
                  <a:lnTo>
                    <a:pt x="1049978" y="719616"/>
                  </a:lnTo>
                  <a:cubicBezTo>
                    <a:pt x="1052108" y="719616"/>
                    <a:pt x="1053173" y="720681"/>
                    <a:pt x="1054238" y="720681"/>
                  </a:cubicBezTo>
                  <a:cubicBezTo>
                    <a:pt x="1056368" y="721213"/>
                    <a:pt x="1059030" y="723876"/>
                    <a:pt x="1061160" y="724941"/>
                  </a:cubicBezTo>
                  <a:lnTo>
                    <a:pt x="1061160" y="724941"/>
                  </a:lnTo>
                  <a:close/>
                  <a:moveTo>
                    <a:pt x="1061160" y="1092884"/>
                  </a:moveTo>
                  <a:lnTo>
                    <a:pt x="1061160" y="1101936"/>
                  </a:lnTo>
                  <a:cubicBezTo>
                    <a:pt x="1060095" y="1103001"/>
                    <a:pt x="1059030" y="1104066"/>
                    <a:pt x="1057965" y="1105131"/>
                  </a:cubicBezTo>
                  <a:cubicBezTo>
                    <a:pt x="1059030" y="1105131"/>
                    <a:pt x="1060095" y="1106196"/>
                    <a:pt x="1061160" y="1106196"/>
                  </a:cubicBezTo>
                  <a:lnTo>
                    <a:pt x="1061160" y="1114184"/>
                  </a:lnTo>
                  <a:cubicBezTo>
                    <a:pt x="1059030" y="1113119"/>
                    <a:pt x="1055303" y="1112054"/>
                    <a:pt x="1052108" y="1112054"/>
                  </a:cubicBezTo>
                  <a:cubicBezTo>
                    <a:pt x="1052108" y="1112054"/>
                    <a:pt x="1051043" y="1112054"/>
                    <a:pt x="1049978" y="1112054"/>
                  </a:cubicBezTo>
                  <a:lnTo>
                    <a:pt x="1049978" y="1105131"/>
                  </a:lnTo>
                  <a:cubicBezTo>
                    <a:pt x="1051043" y="1105131"/>
                    <a:pt x="1051043" y="1105131"/>
                    <a:pt x="1051043" y="1105131"/>
                  </a:cubicBezTo>
                  <a:cubicBezTo>
                    <a:pt x="1054238" y="1099807"/>
                    <a:pt x="1057433" y="1096612"/>
                    <a:pt x="1061160" y="1092884"/>
                  </a:cubicBezTo>
                  <a:lnTo>
                    <a:pt x="1061160" y="1092884"/>
                  </a:lnTo>
                  <a:close/>
                  <a:moveTo>
                    <a:pt x="1061160" y="1133353"/>
                  </a:moveTo>
                  <a:lnTo>
                    <a:pt x="1061160" y="1144535"/>
                  </a:lnTo>
                  <a:cubicBezTo>
                    <a:pt x="1057965" y="1147730"/>
                    <a:pt x="1053173" y="1150392"/>
                    <a:pt x="1049978" y="1152522"/>
                  </a:cubicBezTo>
                  <a:lnTo>
                    <a:pt x="1049978" y="1144535"/>
                  </a:lnTo>
                  <a:cubicBezTo>
                    <a:pt x="1052108" y="1143470"/>
                    <a:pt x="1054238" y="1142405"/>
                    <a:pt x="1056900" y="1141340"/>
                  </a:cubicBezTo>
                  <a:cubicBezTo>
                    <a:pt x="1056900" y="1140275"/>
                    <a:pt x="1057965" y="1140275"/>
                    <a:pt x="1057965" y="1139210"/>
                  </a:cubicBezTo>
                  <a:cubicBezTo>
                    <a:pt x="1055835" y="1139210"/>
                    <a:pt x="1053705" y="1138145"/>
                    <a:pt x="1049978" y="1137080"/>
                  </a:cubicBezTo>
                  <a:lnTo>
                    <a:pt x="1049978" y="1129093"/>
                  </a:lnTo>
                  <a:cubicBezTo>
                    <a:pt x="1054238" y="1131223"/>
                    <a:pt x="1057433" y="1132288"/>
                    <a:pt x="1061160" y="1133353"/>
                  </a:cubicBezTo>
                  <a:lnTo>
                    <a:pt x="1061160" y="1133353"/>
                  </a:lnTo>
                  <a:close/>
                  <a:moveTo>
                    <a:pt x="1061160" y="1192991"/>
                  </a:moveTo>
                  <a:lnTo>
                    <a:pt x="1061160" y="1219082"/>
                  </a:lnTo>
                  <a:lnTo>
                    <a:pt x="1061160" y="1219082"/>
                  </a:lnTo>
                  <a:lnTo>
                    <a:pt x="1056900" y="1215887"/>
                  </a:lnTo>
                  <a:lnTo>
                    <a:pt x="1054770" y="1212692"/>
                  </a:lnTo>
                  <a:lnTo>
                    <a:pt x="1051575" y="1210562"/>
                  </a:lnTo>
                  <a:lnTo>
                    <a:pt x="1050510" y="1210562"/>
                  </a:lnTo>
                  <a:lnTo>
                    <a:pt x="1050510" y="1190328"/>
                  </a:lnTo>
                  <a:lnTo>
                    <a:pt x="1053705" y="1192458"/>
                  </a:lnTo>
                  <a:lnTo>
                    <a:pt x="1057965" y="1193523"/>
                  </a:lnTo>
                  <a:lnTo>
                    <a:pt x="1061160" y="1193523"/>
                  </a:lnTo>
                  <a:lnTo>
                    <a:pt x="1061160" y="1192991"/>
                  </a:lnTo>
                  <a:lnTo>
                    <a:pt x="1061160" y="1192991"/>
                  </a:lnTo>
                  <a:close/>
                  <a:moveTo>
                    <a:pt x="1061160" y="1244109"/>
                  </a:moveTo>
                  <a:lnTo>
                    <a:pt x="1061160" y="1258486"/>
                  </a:lnTo>
                  <a:lnTo>
                    <a:pt x="1060095" y="1259550"/>
                  </a:lnTo>
                  <a:lnTo>
                    <a:pt x="1054238" y="1262745"/>
                  </a:lnTo>
                  <a:lnTo>
                    <a:pt x="1049978" y="1264875"/>
                  </a:lnTo>
                  <a:lnTo>
                    <a:pt x="1049978" y="1247836"/>
                  </a:lnTo>
                  <a:lnTo>
                    <a:pt x="1051043" y="1247836"/>
                  </a:lnTo>
                  <a:lnTo>
                    <a:pt x="1056900" y="1245706"/>
                  </a:lnTo>
                  <a:lnTo>
                    <a:pt x="1061160" y="1244109"/>
                  </a:lnTo>
                  <a:lnTo>
                    <a:pt x="1061160" y="1244109"/>
                  </a:lnTo>
                  <a:close/>
                  <a:moveTo>
                    <a:pt x="1061160" y="1275525"/>
                  </a:moveTo>
                  <a:lnTo>
                    <a:pt x="1061160" y="1292564"/>
                  </a:lnTo>
                  <a:lnTo>
                    <a:pt x="1060095" y="1292564"/>
                  </a:lnTo>
                  <a:lnTo>
                    <a:pt x="1054238" y="1295759"/>
                  </a:lnTo>
                  <a:lnTo>
                    <a:pt x="1049978" y="1298954"/>
                  </a:lnTo>
                  <a:lnTo>
                    <a:pt x="1049978" y="1281915"/>
                  </a:lnTo>
                  <a:lnTo>
                    <a:pt x="1051043" y="1280850"/>
                  </a:lnTo>
                  <a:lnTo>
                    <a:pt x="1056900" y="1278720"/>
                  </a:lnTo>
                  <a:lnTo>
                    <a:pt x="1061160" y="1275525"/>
                  </a:lnTo>
                  <a:lnTo>
                    <a:pt x="1061160" y="1275525"/>
                  </a:lnTo>
                  <a:close/>
                  <a:moveTo>
                    <a:pt x="1061160" y="1308006"/>
                  </a:moveTo>
                  <a:lnTo>
                    <a:pt x="1061160" y="1327175"/>
                  </a:lnTo>
                  <a:lnTo>
                    <a:pt x="1057965" y="1329305"/>
                  </a:lnTo>
                  <a:lnTo>
                    <a:pt x="1049978" y="1331435"/>
                  </a:lnTo>
                  <a:lnTo>
                    <a:pt x="1049978" y="1312266"/>
                  </a:lnTo>
                  <a:lnTo>
                    <a:pt x="1053173" y="1310136"/>
                  </a:lnTo>
                  <a:lnTo>
                    <a:pt x="1061160" y="1308006"/>
                  </a:lnTo>
                  <a:lnTo>
                    <a:pt x="1061160" y="1308006"/>
                  </a:lnTo>
                  <a:close/>
                  <a:moveTo>
                    <a:pt x="1061160" y="1346345"/>
                  </a:moveTo>
                  <a:lnTo>
                    <a:pt x="1061160" y="1366579"/>
                  </a:lnTo>
                  <a:lnTo>
                    <a:pt x="1060095" y="1366579"/>
                  </a:lnTo>
                  <a:lnTo>
                    <a:pt x="1053173" y="1368709"/>
                  </a:lnTo>
                  <a:lnTo>
                    <a:pt x="1049978" y="1369774"/>
                  </a:lnTo>
                  <a:lnTo>
                    <a:pt x="1049978" y="1348475"/>
                  </a:lnTo>
                  <a:lnTo>
                    <a:pt x="1059030" y="1347410"/>
                  </a:lnTo>
                  <a:lnTo>
                    <a:pt x="1061160" y="1346345"/>
                  </a:lnTo>
                  <a:lnTo>
                    <a:pt x="1061160" y="1346345"/>
                  </a:lnTo>
                  <a:close/>
                  <a:moveTo>
                    <a:pt x="1061160" y="1401723"/>
                  </a:moveTo>
                  <a:lnTo>
                    <a:pt x="1061160" y="1411840"/>
                  </a:lnTo>
                  <a:cubicBezTo>
                    <a:pt x="1059030" y="1412905"/>
                    <a:pt x="1056900" y="1413970"/>
                    <a:pt x="1053173" y="1416100"/>
                  </a:cubicBezTo>
                  <a:cubicBezTo>
                    <a:pt x="1056368" y="1417164"/>
                    <a:pt x="1059030" y="1419294"/>
                    <a:pt x="1061160" y="1421957"/>
                  </a:cubicBezTo>
                  <a:lnTo>
                    <a:pt x="1061160" y="1437931"/>
                  </a:lnTo>
                  <a:cubicBezTo>
                    <a:pt x="1057965" y="1434736"/>
                    <a:pt x="1054238" y="1431009"/>
                    <a:pt x="1049978" y="1427814"/>
                  </a:cubicBezTo>
                  <a:lnTo>
                    <a:pt x="1049978" y="1407580"/>
                  </a:lnTo>
                  <a:cubicBezTo>
                    <a:pt x="1054238" y="1404917"/>
                    <a:pt x="1057433" y="1402788"/>
                    <a:pt x="1061160" y="1401723"/>
                  </a:cubicBezTo>
                  <a:lnTo>
                    <a:pt x="1061160" y="1401723"/>
                  </a:lnTo>
                  <a:close/>
                  <a:moveTo>
                    <a:pt x="1061160" y="1457633"/>
                  </a:moveTo>
                  <a:lnTo>
                    <a:pt x="1061160" y="1467750"/>
                  </a:lnTo>
                  <a:cubicBezTo>
                    <a:pt x="1057965" y="1468815"/>
                    <a:pt x="1053173" y="1468815"/>
                    <a:pt x="1049978" y="1468815"/>
                  </a:cubicBezTo>
                  <a:lnTo>
                    <a:pt x="1049978" y="1458698"/>
                  </a:lnTo>
                  <a:cubicBezTo>
                    <a:pt x="1053173" y="1458698"/>
                    <a:pt x="1057433" y="1458698"/>
                    <a:pt x="1061160" y="1457633"/>
                  </a:cubicBezTo>
                  <a:lnTo>
                    <a:pt x="1061160" y="1457633"/>
                  </a:lnTo>
                  <a:close/>
                  <a:moveTo>
                    <a:pt x="1061160" y="1546557"/>
                  </a:moveTo>
                  <a:lnTo>
                    <a:pt x="1061160" y="1634416"/>
                  </a:lnTo>
                  <a:lnTo>
                    <a:pt x="1049978" y="1580636"/>
                  </a:lnTo>
                  <a:lnTo>
                    <a:pt x="1049978" y="1549220"/>
                  </a:lnTo>
                  <a:lnTo>
                    <a:pt x="1061160" y="1546557"/>
                  </a:lnTo>
                  <a:lnTo>
                    <a:pt x="1061160" y="1546557"/>
                  </a:lnTo>
                  <a:close/>
                  <a:moveTo>
                    <a:pt x="1061160" y="1732393"/>
                  </a:moveTo>
                  <a:lnTo>
                    <a:pt x="1061160" y="1762744"/>
                  </a:lnTo>
                  <a:cubicBezTo>
                    <a:pt x="1057965" y="1759549"/>
                    <a:pt x="1054238" y="1755822"/>
                    <a:pt x="1049978" y="1753692"/>
                  </a:cubicBezTo>
                  <a:lnTo>
                    <a:pt x="1049978" y="1734522"/>
                  </a:lnTo>
                  <a:cubicBezTo>
                    <a:pt x="1052108" y="1735587"/>
                    <a:pt x="1053173" y="1735587"/>
                    <a:pt x="1054238" y="1735587"/>
                  </a:cubicBezTo>
                  <a:cubicBezTo>
                    <a:pt x="1056368" y="1734522"/>
                    <a:pt x="1059030" y="1733457"/>
                    <a:pt x="1061160" y="1732393"/>
                  </a:cubicBezTo>
                  <a:lnTo>
                    <a:pt x="1061160" y="1732393"/>
                  </a:lnTo>
                  <a:close/>
                  <a:moveTo>
                    <a:pt x="1061160" y="1817057"/>
                  </a:moveTo>
                  <a:lnTo>
                    <a:pt x="1061160" y="1834096"/>
                  </a:lnTo>
                  <a:cubicBezTo>
                    <a:pt x="1057965" y="1834096"/>
                    <a:pt x="1054238" y="1834096"/>
                    <a:pt x="1049978" y="1833031"/>
                  </a:cubicBezTo>
                  <a:lnTo>
                    <a:pt x="1049978" y="1814394"/>
                  </a:lnTo>
                  <a:cubicBezTo>
                    <a:pt x="1053173" y="1815992"/>
                    <a:pt x="1057433" y="1817057"/>
                    <a:pt x="1061160" y="1817057"/>
                  </a:cubicBezTo>
                  <a:close/>
                  <a:moveTo>
                    <a:pt x="1035068" y="919828"/>
                  </a:moveTo>
                  <a:lnTo>
                    <a:pt x="1049445" y="908646"/>
                  </a:lnTo>
                  <a:lnTo>
                    <a:pt x="1049445" y="881490"/>
                  </a:lnTo>
                  <a:lnTo>
                    <a:pt x="1035068" y="881490"/>
                  </a:lnTo>
                  <a:lnTo>
                    <a:pt x="1035068" y="919828"/>
                  </a:lnTo>
                  <a:lnTo>
                    <a:pt x="1035068" y="919828"/>
                  </a:lnTo>
                  <a:close/>
                  <a:moveTo>
                    <a:pt x="1049978" y="14613"/>
                  </a:moveTo>
                  <a:lnTo>
                    <a:pt x="1049978" y="59873"/>
                  </a:lnTo>
                  <a:cubicBezTo>
                    <a:pt x="1047848" y="50821"/>
                    <a:pt x="1043056" y="41769"/>
                    <a:pt x="1035601" y="34847"/>
                  </a:cubicBezTo>
                  <a:lnTo>
                    <a:pt x="1035601" y="13548"/>
                  </a:lnTo>
                  <a:cubicBezTo>
                    <a:pt x="1037731" y="14613"/>
                    <a:pt x="1038796" y="14613"/>
                    <a:pt x="1039861" y="15678"/>
                  </a:cubicBezTo>
                  <a:cubicBezTo>
                    <a:pt x="1043056" y="15678"/>
                    <a:pt x="1048913" y="14613"/>
                    <a:pt x="1049978" y="14613"/>
                  </a:cubicBezTo>
                  <a:lnTo>
                    <a:pt x="1049978" y="14613"/>
                  </a:lnTo>
                  <a:lnTo>
                    <a:pt x="1049978" y="14613"/>
                  </a:lnTo>
                  <a:close/>
                  <a:moveTo>
                    <a:pt x="1049978" y="102472"/>
                  </a:moveTo>
                  <a:lnTo>
                    <a:pt x="1049978" y="118446"/>
                  </a:lnTo>
                  <a:cubicBezTo>
                    <a:pt x="1045718" y="118446"/>
                    <a:pt x="1039861" y="118446"/>
                    <a:pt x="1035601" y="117381"/>
                  </a:cubicBezTo>
                  <a:lnTo>
                    <a:pt x="1035601" y="101407"/>
                  </a:lnTo>
                  <a:cubicBezTo>
                    <a:pt x="1039861" y="102472"/>
                    <a:pt x="1044121" y="102472"/>
                    <a:pt x="1049978" y="102472"/>
                  </a:cubicBezTo>
                  <a:lnTo>
                    <a:pt x="1049978" y="102472"/>
                  </a:lnTo>
                  <a:close/>
                  <a:moveTo>
                    <a:pt x="1049978" y="173292"/>
                  </a:moveTo>
                  <a:lnTo>
                    <a:pt x="1049978" y="259021"/>
                  </a:lnTo>
                  <a:cubicBezTo>
                    <a:pt x="1047848" y="260086"/>
                    <a:pt x="1045718" y="261151"/>
                    <a:pt x="1040926" y="261151"/>
                  </a:cubicBezTo>
                  <a:cubicBezTo>
                    <a:pt x="1040926" y="261151"/>
                    <a:pt x="1030809" y="265411"/>
                    <a:pt x="1041991" y="268073"/>
                  </a:cubicBezTo>
                  <a:cubicBezTo>
                    <a:pt x="1041991" y="268073"/>
                    <a:pt x="1045186" y="268073"/>
                    <a:pt x="1049978" y="268073"/>
                  </a:cubicBezTo>
                  <a:lnTo>
                    <a:pt x="1049978" y="290437"/>
                  </a:lnTo>
                  <a:cubicBezTo>
                    <a:pt x="1046783" y="289372"/>
                    <a:pt x="1041991" y="288307"/>
                    <a:pt x="1035601" y="287242"/>
                  </a:cubicBezTo>
                  <a:lnTo>
                    <a:pt x="1035601" y="224942"/>
                  </a:lnTo>
                  <a:lnTo>
                    <a:pt x="1035601" y="224942"/>
                  </a:lnTo>
                  <a:lnTo>
                    <a:pt x="1035601" y="224942"/>
                  </a:lnTo>
                  <a:lnTo>
                    <a:pt x="1035601" y="203643"/>
                  </a:lnTo>
                  <a:cubicBezTo>
                    <a:pt x="1042523" y="202578"/>
                    <a:pt x="1046783" y="201513"/>
                    <a:pt x="1035601" y="200448"/>
                  </a:cubicBezTo>
                  <a:lnTo>
                    <a:pt x="1035601" y="172227"/>
                  </a:lnTo>
                  <a:cubicBezTo>
                    <a:pt x="1039861" y="172227"/>
                    <a:pt x="1044121" y="172227"/>
                    <a:pt x="1049978" y="173292"/>
                  </a:cubicBezTo>
                  <a:lnTo>
                    <a:pt x="1049978" y="173292"/>
                  </a:lnTo>
                  <a:lnTo>
                    <a:pt x="1049978" y="173292"/>
                  </a:lnTo>
                  <a:close/>
                  <a:moveTo>
                    <a:pt x="1049978" y="302684"/>
                  </a:moveTo>
                  <a:lnTo>
                    <a:pt x="1049978" y="360192"/>
                  </a:lnTo>
                  <a:cubicBezTo>
                    <a:pt x="1048913" y="360192"/>
                    <a:pt x="1046783" y="359127"/>
                    <a:pt x="1046783" y="356997"/>
                  </a:cubicBezTo>
                  <a:cubicBezTo>
                    <a:pt x="1046783" y="356997"/>
                    <a:pt x="1046783" y="335698"/>
                    <a:pt x="1049978" y="326646"/>
                  </a:cubicBezTo>
                  <a:cubicBezTo>
                    <a:pt x="1049978" y="326646"/>
                    <a:pt x="1044121" y="324516"/>
                    <a:pt x="1035601" y="320789"/>
                  </a:cubicBezTo>
                  <a:lnTo>
                    <a:pt x="1035601" y="299489"/>
                  </a:lnTo>
                  <a:cubicBezTo>
                    <a:pt x="1036666" y="299489"/>
                    <a:pt x="1037731" y="299489"/>
                    <a:pt x="1038796" y="299489"/>
                  </a:cubicBezTo>
                  <a:cubicBezTo>
                    <a:pt x="1038263" y="299489"/>
                    <a:pt x="1043056" y="302684"/>
                    <a:pt x="1049978" y="302684"/>
                  </a:cubicBezTo>
                  <a:lnTo>
                    <a:pt x="1049978" y="302684"/>
                  </a:lnTo>
                  <a:close/>
                  <a:moveTo>
                    <a:pt x="1049978" y="399596"/>
                  </a:moveTo>
                  <a:lnTo>
                    <a:pt x="1049978" y="409713"/>
                  </a:lnTo>
                  <a:lnTo>
                    <a:pt x="1049978" y="409713"/>
                  </a:lnTo>
                  <a:lnTo>
                    <a:pt x="1049978" y="409713"/>
                  </a:lnTo>
                  <a:lnTo>
                    <a:pt x="1048913" y="409713"/>
                  </a:lnTo>
                  <a:cubicBezTo>
                    <a:pt x="1049978" y="409713"/>
                    <a:pt x="1049978" y="410778"/>
                    <a:pt x="1049978" y="411843"/>
                  </a:cubicBezTo>
                  <a:lnTo>
                    <a:pt x="1049978" y="450181"/>
                  </a:lnTo>
                  <a:cubicBezTo>
                    <a:pt x="1044121" y="437934"/>
                    <a:pt x="1046783" y="419830"/>
                    <a:pt x="1035601" y="409713"/>
                  </a:cubicBezTo>
                  <a:lnTo>
                    <a:pt x="1035601" y="396401"/>
                  </a:lnTo>
                  <a:cubicBezTo>
                    <a:pt x="1037731" y="397466"/>
                    <a:pt x="1038796" y="398531"/>
                    <a:pt x="1039861" y="399596"/>
                  </a:cubicBezTo>
                  <a:cubicBezTo>
                    <a:pt x="1041991" y="399596"/>
                    <a:pt x="1045718" y="399596"/>
                    <a:pt x="1046783" y="399596"/>
                  </a:cubicBezTo>
                  <a:cubicBezTo>
                    <a:pt x="1047316" y="399596"/>
                    <a:pt x="1048913" y="399596"/>
                    <a:pt x="1049978" y="399596"/>
                  </a:cubicBezTo>
                  <a:lnTo>
                    <a:pt x="1049978" y="399596"/>
                  </a:lnTo>
                  <a:close/>
                  <a:moveTo>
                    <a:pt x="1049978" y="452311"/>
                  </a:moveTo>
                  <a:lnTo>
                    <a:pt x="1049978" y="461363"/>
                  </a:lnTo>
                  <a:cubicBezTo>
                    <a:pt x="1044121" y="461363"/>
                    <a:pt x="1039861" y="461363"/>
                    <a:pt x="1035601" y="460298"/>
                  </a:cubicBezTo>
                  <a:lnTo>
                    <a:pt x="1035601" y="450181"/>
                  </a:lnTo>
                  <a:cubicBezTo>
                    <a:pt x="1039861" y="451246"/>
                    <a:pt x="1044121" y="452311"/>
                    <a:pt x="1049978" y="452311"/>
                  </a:cubicBezTo>
                  <a:lnTo>
                    <a:pt x="1049978" y="452311"/>
                  </a:lnTo>
                  <a:close/>
                  <a:moveTo>
                    <a:pt x="1049978" y="524196"/>
                  </a:moveTo>
                  <a:lnTo>
                    <a:pt x="1049978" y="543365"/>
                  </a:lnTo>
                  <a:lnTo>
                    <a:pt x="1048913" y="543365"/>
                  </a:lnTo>
                  <a:lnTo>
                    <a:pt x="1044653" y="542300"/>
                  </a:lnTo>
                  <a:lnTo>
                    <a:pt x="1036666" y="543365"/>
                  </a:lnTo>
                  <a:lnTo>
                    <a:pt x="1035068" y="543365"/>
                  </a:lnTo>
                  <a:lnTo>
                    <a:pt x="1035068" y="521001"/>
                  </a:lnTo>
                  <a:lnTo>
                    <a:pt x="1040926" y="519936"/>
                  </a:lnTo>
                  <a:lnTo>
                    <a:pt x="1045186" y="522066"/>
                  </a:lnTo>
                  <a:lnTo>
                    <a:pt x="1047316" y="523131"/>
                  </a:lnTo>
                  <a:lnTo>
                    <a:pt x="1049978" y="524196"/>
                  </a:lnTo>
                  <a:lnTo>
                    <a:pt x="1049978" y="524196"/>
                  </a:lnTo>
                  <a:close/>
                  <a:moveTo>
                    <a:pt x="1049978" y="567327"/>
                  </a:moveTo>
                  <a:lnTo>
                    <a:pt x="1049978" y="589691"/>
                  </a:lnTo>
                  <a:lnTo>
                    <a:pt x="1048913" y="588626"/>
                  </a:lnTo>
                  <a:lnTo>
                    <a:pt x="1046783" y="586496"/>
                  </a:lnTo>
                  <a:lnTo>
                    <a:pt x="1040926" y="585431"/>
                  </a:lnTo>
                  <a:lnTo>
                    <a:pt x="1035068" y="584366"/>
                  </a:lnTo>
                  <a:lnTo>
                    <a:pt x="1035068" y="564132"/>
                  </a:lnTo>
                  <a:lnTo>
                    <a:pt x="1039328" y="565197"/>
                  </a:lnTo>
                  <a:lnTo>
                    <a:pt x="1043588" y="566262"/>
                  </a:lnTo>
                  <a:lnTo>
                    <a:pt x="1047848" y="567327"/>
                  </a:lnTo>
                  <a:lnTo>
                    <a:pt x="1049978" y="567327"/>
                  </a:lnTo>
                  <a:lnTo>
                    <a:pt x="1049978" y="567327"/>
                  </a:lnTo>
                  <a:close/>
                  <a:moveTo>
                    <a:pt x="1049978" y="608860"/>
                  </a:moveTo>
                  <a:lnTo>
                    <a:pt x="1049978" y="626964"/>
                  </a:lnTo>
                  <a:lnTo>
                    <a:pt x="1048913" y="626964"/>
                  </a:lnTo>
                  <a:lnTo>
                    <a:pt x="1043056" y="626964"/>
                  </a:lnTo>
                  <a:lnTo>
                    <a:pt x="1037198" y="626964"/>
                  </a:lnTo>
                  <a:lnTo>
                    <a:pt x="1035068" y="625900"/>
                  </a:lnTo>
                  <a:lnTo>
                    <a:pt x="1035068" y="607795"/>
                  </a:lnTo>
                  <a:lnTo>
                    <a:pt x="1039328" y="608860"/>
                  </a:lnTo>
                  <a:lnTo>
                    <a:pt x="1047316" y="608860"/>
                  </a:lnTo>
                  <a:lnTo>
                    <a:pt x="1049978" y="608860"/>
                  </a:lnTo>
                  <a:lnTo>
                    <a:pt x="1049978" y="608860"/>
                  </a:lnTo>
                  <a:close/>
                  <a:moveTo>
                    <a:pt x="1049978" y="659446"/>
                  </a:moveTo>
                  <a:lnTo>
                    <a:pt x="1049978" y="679680"/>
                  </a:lnTo>
                  <a:lnTo>
                    <a:pt x="1049978" y="679680"/>
                  </a:lnTo>
                  <a:lnTo>
                    <a:pt x="1046783" y="678615"/>
                  </a:lnTo>
                  <a:lnTo>
                    <a:pt x="1044653" y="677550"/>
                  </a:lnTo>
                  <a:lnTo>
                    <a:pt x="1042523" y="676485"/>
                  </a:lnTo>
                  <a:lnTo>
                    <a:pt x="1040393" y="675420"/>
                  </a:lnTo>
                  <a:lnTo>
                    <a:pt x="1038263" y="674355"/>
                  </a:lnTo>
                  <a:lnTo>
                    <a:pt x="1035068" y="674355"/>
                  </a:lnTo>
                  <a:lnTo>
                    <a:pt x="1035068" y="653056"/>
                  </a:lnTo>
                  <a:lnTo>
                    <a:pt x="1040926" y="655186"/>
                  </a:lnTo>
                  <a:lnTo>
                    <a:pt x="1047848" y="658381"/>
                  </a:lnTo>
                  <a:lnTo>
                    <a:pt x="1049978" y="659446"/>
                  </a:lnTo>
                  <a:lnTo>
                    <a:pt x="1049978" y="659446"/>
                  </a:lnTo>
                  <a:close/>
                  <a:moveTo>
                    <a:pt x="1049978" y="719083"/>
                  </a:moveTo>
                  <a:lnTo>
                    <a:pt x="1049978" y="766474"/>
                  </a:lnTo>
                  <a:cubicBezTo>
                    <a:pt x="1048913" y="765409"/>
                    <a:pt x="1047848" y="763279"/>
                    <a:pt x="1047848" y="762214"/>
                  </a:cubicBezTo>
                  <a:cubicBezTo>
                    <a:pt x="1043588" y="761149"/>
                    <a:pt x="1038796" y="759019"/>
                    <a:pt x="1035601" y="757955"/>
                  </a:cubicBezTo>
                  <a:lnTo>
                    <a:pt x="1035601" y="749435"/>
                  </a:lnTo>
                  <a:cubicBezTo>
                    <a:pt x="1037731" y="751565"/>
                    <a:pt x="1041458" y="752630"/>
                    <a:pt x="1045718" y="755292"/>
                  </a:cubicBezTo>
                  <a:cubicBezTo>
                    <a:pt x="1043588" y="743045"/>
                    <a:pt x="1053705" y="727071"/>
                    <a:pt x="1035601" y="715889"/>
                  </a:cubicBezTo>
                  <a:lnTo>
                    <a:pt x="1035601" y="708966"/>
                  </a:lnTo>
                  <a:cubicBezTo>
                    <a:pt x="1041458" y="712161"/>
                    <a:pt x="1045718" y="714824"/>
                    <a:pt x="1047848" y="718019"/>
                  </a:cubicBezTo>
                  <a:cubicBezTo>
                    <a:pt x="1048913" y="718019"/>
                    <a:pt x="1049978" y="719083"/>
                    <a:pt x="1049978" y="719083"/>
                  </a:cubicBezTo>
                  <a:lnTo>
                    <a:pt x="1049978" y="719083"/>
                  </a:lnTo>
                  <a:close/>
                  <a:moveTo>
                    <a:pt x="1049978" y="1105131"/>
                  </a:moveTo>
                  <a:lnTo>
                    <a:pt x="1049978" y="1112054"/>
                  </a:lnTo>
                  <a:cubicBezTo>
                    <a:pt x="1046783" y="1112054"/>
                    <a:pt x="1041991" y="1115248"/>
                    <a:pt x="1035601" y="1121106"/>
                  </a:cubicBezTo>
                  <a:lnTo>
                    <a:pt x="1035601" y="1113119"/>
                  </a:lnTo>
                  <a:cubicBezTo>
                    <a:pt x="1040926" y="1108859"/>
                    <a:pt x="1046251" y="1106729"/>
                    <a:pt x="1049978" y="1105131"/>
                  </a:cubicBezTo>
                  <a:lnTo>
                    <a:pt x="1049978" y="1105131"/>
                  </a:lnTo>
                  <a:close/>
                  <a:moveTo>
                    <a:pt x="1049978" y="1129093"/>
                  </a:moveTo>
                  <a:lnTo>
                    <a:pt x="1049978" y="1137080"/>
                  </a:lnTo>
                  <a:cubicBezTo>
                    <a:pt x="1045718" y="1134950"/>
                    <a:pt x="1040926" y="1131223"/>
                    <a:pt x="1035601" y="1129093"/>
                  </a:cubicBezTo>
                  <a:lnTo>
                    <a:pt x="1035601" y="1121106"/>
                  </a:lnTo>
                  <a:cubicBezTo>
                    <a:pt x="1040926" y="1122171"/>
                    <a:pt x="1045186" y="1126963"/>
                    <a:pt x="1049978" y="1129093"/>
                  </a:cubicBezTo>
                  <a:lnTo>
                    <a:pt x="1049978" y="1129093"/>
                  </a:lnTo>
                  <a:close/>
                  <a:moveTo>
                    <a:pt x="1049978" y="1144535"/>
                  </a:moveTo>
                  <a:lnTo>
                    <a:pt x="1049978" y="1152522"/>
                  </a:lnTo>
                  <a:cubicBezTo>
                    <a:pt x="1046783" y="1153587"/>
                    <a:pt x="1044121" y="1154652"/>
                    <a:pt x="1040926" y="1155717"/>
                  </a:cubicBezTo>
                  <a:cubicBezTo>
                    <a:pt x="1038796" y="1156782"/>
                    <a:pt x="1036666" y="1157847"/>
                    <a:pt x="1035068" y="1158912"/>
                  </a:cubicBezTo>
                  <a:lnTo>
                    <a:pt x="1035068" y="1148795"/>
                  </a:lnTo>
                  <a:cubicBezTo>
                    <a:pt x="1039861" y="1149327"/>
                    <a:pt x="1044121" y="1149327"/>
                    <a:pt x="1049978" y="1144535"/>
                  </a:cubicBezTo>
                  <a:lnTo>
                    <a:pt x="1049978" y="1144535"/>
                  </a:lnTo>
                  <a:close/>
                  <a:moveTo>
                    <a:pt x="1049978" y="1189796"/>
                  </a:moveTo>
                  <a:lnTo>
                    <a:pt x="1049978" y="1210030"/>
                  </a:lnTo>
                  <a:lnTo>
                    <a:pt x="1047848" y="1207900"/>
                  </a:lnTo>
                  <a:cubicBezTo>
                    <a:pt x="1047848" y="1207900"/>
                    <a:pt x="1047848" y="1207900"/>
                    <a:pt x="1039861" y="1207900"/>
                  </a:cubicBezTo>
                  <a:cubicBezTo>
                    <a:pt x="1037731" y="1208965"/>
                    <a:pt x="1036666" y="1208965"/>
                    <a:pt x="1035601" y="1208965"/>
                  </a:cubicBezTo>
                  <a:lnTo>
                    <a:pt x="1035601" y="1187666"/>
                  </a:lnTo>
                  <a:lnTo>
                    <a:pt x="1039861" y="1188731"/>
                  </a:lnTo>
                  <a:lnTo>
                    <a:pt x="1046783" y="1188731"/>
                  </a:lnTo>
                  <a:lnTo>
                    <a:pt x="1049978" y="1189796"/>
                  </a:lnTo>
                  <a:lnTo>
                    <a:pt x="1049978" y="1189796"/>
                  </a:lnTo>
                  <a:close/>
                  <a:moveTo>
                    <a:pt x="1049978" y="1248368"/>
                  </a:moveTo>
                  <a:lnTo>
                    <a:pt x="1049978" y="1265408"/>
                  </a:lnTo>
                  <a:lnTo>
                    <a:pt x="1045718" y="1267538"/>
                  </a:lnTo>
                  <a:lnTo>
                    <a:pt x="1037731" y="1270733"/>
                  </a:lnTo>
                  <a:lnTo>
                    <a:pt x="1035601" y="1271798"/>
                  </a:lnTo>
                  <a:lnTo>
                    <a:pt x="1035601" y="1256888"/>
                  </a:lnTo>
                  <a:lnTo>
                    <a:pt x="1038796" y="1253693"/>
                  </a:lnTo>
                  <a:lnTo>
                    <a:pt x="1041991" y="1247836"/>
                  </a:lnTo>
                  <a:lnTo>
                    <a:pt x="1049978" y="1247836"/>
                  </a:lnTo>
                  <a:lnTo>
                    <a:pt x="1049978" y="1248368"/>
                  </a:lnTo>
                  <a:close/>
                  <a:moveTo>
                    <a:pt x="1049978" y="1281915"/>
                  </a:moveTo>
                  <a:lnTo>
                    <a:pt x="1049978" y="1298954"/>
                  </a:lnTo>
                  <a:lnTo>
                    <a:pt x="1049978" y="1300019"/>
                  </a:lnTo>
                  <a:lnTo>
                    <a:pt x="1039861" y="1302149"/>
                  </a:lnTo>
                  <a:lnTo>
                    <a:pt x="1035601" y="1309071"/>
                  </a:lnTo>
                  <a:lnTo>
                    <a:pt x="1035601" y="1309071"/>
                  </a:lnTo>
                  <a:lnTo>
                    <a:pt x="1035601" y="1288837"/>
                  </a:lnTo>
                  <a:lnTo>
                    <a:pt x="1035601" y="1288837"/>
                  </a:lnTo>
                  <a:lnTo>
                    <a:pt x="1039861" y="1286707"/>
                  </a:lnTo>
                  <a:lnTo>
                    <a:pt x="1044121" y="1284577"/>
                  </a:lnTo>
                  <a:lnTo>
                    <a:pt x="1049978" y="1281915"/>
                  </a:lnTo>
                  <a:lnTo>
                    <a:pt x="1049978" y="1281915"/>
                  </a:lnTo>
                  <a:close/>
                  <a:moveTo>
                    <a:pt x="1049978" y="1312266"/>
                  </a:moveTo>
                  <a:lnTo>
                    <a:pt x="1049978" y="1331435"/>
                  </a:lnTo>
                  <a:lnTo>
                    <a:pt x="1049978" y="1331435"/>
                  </a:lnTo>
                  <a:lnTo>
                    <a:pt x="1045718" y="1334630"/>
                  </a:lnTo>
                  <a:lnTo>
                    <a:pt x="1044653" y="1340487"/>
                  </a:lnTo>
                  <a:lnTo>
                    <a:pt x="1045718" y="1344747"/>
                  </a:lnTo>
                  <a:lnTo>
                    <a:pt x="1049978" y="1347942"/>
                  </a:lnTo>
                  <a:lnTo>
                    <a:pt x="1049978" y="1347942"/>
                  </a:lnTo>
                  <a:lnTo>
                    <a:pt x="1049978" y="1369241"/>
                  </a:lnTo>
                  <a:lnTo>
                    <a:pt x="1045718" y="1369241"/>
                  </a:lnTo>
                  <a:lnTo>
                    <a:pt x="1038796" y="1366046"/>
                  </a:lnTo>
                  <a:lnTo>
                    <a:pt x="1035601" y="1360189"/>
                  </a:lnTo>
                  <a:lnTo>
                    <a:pt x="1035601" y="1360189"/>
                  </a:lnTo>
                  <a:lnTo>
                    <a:pt x="1035601" y="1319188"/>
                  </a:lnTo>
                  <a:lnTo>
                    <a:pt x="1036666" y="1321318"/>
                  </a:lnTo>
                  <a:lnTo>
                    <a:pt x="1039861" y="1321318"/>
                  </a:lnTo>
                  <a:lnTo>
                    <a:pt x="1044121" y="1318123"/>
                  </a:lnTo>
                  <a:lnTo>
                    <a:pt x="1047316" y="1314928"/>
                  </a:lnTo>
                  <a:lnTo>
                    <a:pt x="1049978" y="1312266"/>
                  </a:lnTo>
                  <a:lnTo>
                    <a:pt x="1049978" y="1312266"/>
                  </a:lnTo>
                  <a:close/>
                  <a:moveTo>
                    <a:pt x="1049978" y="1407047"/>
                  </a:moveTo>
                  <a:lnTo>
                    <a:pt x="1049978" y="1427282"/>
                  </a:lnTo>
                  <a:cubicBezTo>
                    <a:pt x="1047848" y="1425152"/>
                    <a:pt x="1044121" y="1423022"/>
                    <a:pt x="1040926" y="1420359"/>
                  </a:cubicBezTo>
                  <a:cubicBezTo>
                    <a:pt x="1039861" y="1420359"/>
                    <a:pt x="1037731" y="1419294"/>
                    <a:pt x="1035068" y="1419294"/>
                  </a:cubicBezTo>
                  <a:lnTo>
                    <a:pt x="1035068" y="1409177"/>
                  </a:lnTo>
                  <a:cubicBezTo>
                    <a:pt x="1038263" y="1410242"/>
                    <a:pt x="1040926" y="1410242"/>
                    <a:pt x="1043056" y="1411307"/>
                  </a:cubicBezTo>
                  <a:cubicBezTo>
                    <a:pt x="1045186" y="1409177"/>
                    <a:pt x="1048913" y="1408112"/>
                    <a:pt x="1049978" y="1407047"/>
                  </a:cubicBezTo>
                  <a:lnTo>
                    <a:pt x="1049978" y="1407047"/>
                  </a:lnTo>
                  <a:close/>
                  <a:moveTo>
                    <a:pt x="1049978" y="1458698"/>
                  </a:moveTo>
                  <a:lnTo>
                    <a:pt x="1049978" y="1468815"/>
                  </a:lnTo>
                  <a:cubicBezTo>
                    <a:pt x="1048913" y="1468815"/>
                    <a:pt x="1046783" y="1468815"/>
                    <a:pt x="1044121" y="1467750"/>
                  </a:cubicBezTo>
                  <a:cubicBezTo>
                    <a:pt x="1041991" y="1468815"/>
                    <a:pt x="1039861" y="1469880"/>
                    <a:pt x="1038263" y="1470945"/>
                  </a:cubicBezTo>
                  <a:cubicBezTo>
                    <a:pt x="1037198" y="1470945"/>
                    <a:pt x="1036133" y="1470945"/>
                    <a:pt x="1035068" y="1472010"/>
                  </a:cubicBezTo>
                  <a:lnTo>
                    <a:pt x="1035068" y="1452308"/>
                  </a:lnTo>
                  <a:cubicBezTo>
                    <a:pt x="1039861" y="1455503"/>
                    <a:pt x="1044121" y="1457633"/>
                    <a:pt x="1049978" y="1458698"/>
                  </a:cubicBezTo>
                  <a:lnTo>
                    <a:pt x="1049978" y="1458698"/>
                  </a:lnTo>
                  <a:close/>
                  <a:moveTo>
                    <a:pt x="1049978" y="1548687"/>
                  </a:moveTo>
                  <a:lnTo>
                    <a:pt x="1049978" y="1580103"/>
                  </a:lnTo>
                  <a:lnTo>
                    <a:pt x="1049978" y="1574779"/>
                  </a:lnTo>
                  <a:lnTo>
                    <a:pt x="1035601" y="1589156"/>
                  </a:lnTo>
                  <a:lnTo>
                    <a:pt x="1035601" y="1561999"/>
                  </a:lnTo>
                  <a:lnTo>
                    <a:pt x="1047848" y="1549752"/>
                  </a:lnTo>
                  <a:lnTo>
                    <a:pt x="1049978" y="1548687"/>
                  </a:lnTo>
                  <a:lnTo>
                    <a:pt x="1049978" y="1548687"/>
                  </a:lnTo>
                  <a:close/>
                  <a:moveTo>
                    <a:pt x="1049978" y="1734522"/>
                  </a:moveTo>
                  <a:lnTo>
                    <a:pt x="1049978" y="1753692"/>
                  </a:lnTo>
                  <a:cubicBezTo>
                    <a:pt x="1049978" y="1752627"/>
                    <a:pt x="1048913" y="1752627"/>
                    <a:pt x="1048913" y="1751562"/>
                  </a:cubicBezTo>
                  <a:cubicBezTo>
                    <a:pt x="1044653" y="1750497"/>
                    <a:pt x="1040926" y="1749432"/>
                    <a:pt x="1035601" y="1749432"/>
                  </a:cubicBezTo>
                  <a:lnTo>
                    <a:pt x="1035601" y="1732393"/>
                  </a:lnTo>
                  <a:cubicBezTo>
                    <a:pt x="1040926" y="1732393"/>
                    <a:pt x="1045186" y="1733457"/>
                    <a:pt x="1049978" y="1734522"/>
                  </a:cubicBezTo>
                  <a:lnTo>
                    <a:pt x="1049978" y="1734522"/>
                  </a:lnTo>
                  <a:close/>
                  <a:moveTo>
                    <a:pt x="1049978" y="1814394"/>
                  </a:moveTo>
                  <a:lnTo>
                    <a:pt x="1049978" y="1832499"/>
                  </a:lnTo>
                  <a:cubicBezTo>
                    <a:pt x="1048913" y="1832499"/>
                    <a:pt x="1047848" y="1832499"/>
                    <a:pt x="1046783" y="1831434"/>
                  </a:cubicBezTo>
                  <a:cubicBezTo>
                    <a:pt x="1043588" y="1833564"/>
                    <a:pt x="1037731" y="1834629"/>
                    <a:pt x="1037731" y="1834629"/>
                  </a:cubicBezTo>
                  <a:cubicBezTo>
                    <a:pt x="1036666" y="1834629"/>
                    <a:pt x="1036666" y="1835694"/>
                    <a:pt x="1035601" y="1835694"/>
                  </a:cubicBezTo>
                  <a:lnTo>
                    <a:pt x="1035601" y="1804277"/>
                  </a:lnTo>
                  <a:cubicBezTo>
                    <a:pt x="1039861" y="1809070"/>
                    <a:pt x="1044121" y="1812265"/>
                    <a:pt x="1049978" y="1814394"/>
                  </a:cubicBezTo>
                  <a:lnTo>
                    <a:pt x="1049978" y="1814394"/>
                  </a:lnTo>
                  <a:close/>
                  <a:moveTo>
                    <a:pt x="1035068" y="1244109"/>
                  </a:moveTo>
                  <a:lnTo>
                    <a:pt x="1035068" y="1221744"/>
                  </a:lnTo>
                  <a:lnTo>
                    <a:pt x="1036133" y="1221744"/>
                  </a:lnTo>
                  <a:lnTo>
                    <a:pt x="1040393" y="1224939"/>
                  </a:lnTo>
                  <a:lnTo>
                    <a:pt x="1042523" y="1227069"/>
                  </a:lnTo>
                  <a:lnTo>
                    <a:pt x="1044653" y="1229199"/>
                  </a:lnTo>
                  <a:lnTo>
                    <a:pt x="1045718" y="1233459"/>
                  </a:lnTo>
                  <a:lnTo>
                    <a:pt x="1044653" y="1237719"/>
                  </a:lnTo>
                  <a:lnTo>
                    <a:pt x="1043588" y="1240914"/>
                  </a:lnTo>
                  <a:lnTo>
                    <a:pt x="1041458" y="1243044"/>
                  </a:lnTo>
                  <a:lnTo>
                    <a:pt x="1035068" y="1243044"/>
                  </a:lnTo>
                  <a:close/>
                  <a:moveTo>
                    <a:pt x="1012704" y="936335"/>
                  </a:moveTo>
                  <a:lnTo>
                    <a:pt x="1035068" y="919296"/>
                  </a:lnTo>
                  <a:lnTo>
                    <a:pt x="1035068" y="880957"/>
                  </a:lnTo>
                  <a:lnTo>
                    <a:pt x="1012704" y="880957"/>
                  </a:lnTo>
                  <a:lnTo>
                    <a:pt x="1012704" y="936335"/>
                  </a:lnTo>
                  <a:lnTo>
                    <a:pt x="1012704" y="936335"/>
                  </a:lnTo>
                  <a:close/>
                  <a:moveTo>
                    <a:pt x="1012704" y="1064663"/>
                  </a:moveTo>
                  <a:lnTo>
                    <a:pt x="1024951" y="1073715"/>
                  </a:lnTo>
                  <a:lnTo>
                    <a:pt x="1012704" y="1035376"/>
                  </a:lnTo>
                  <a:lnTo>
                    <a:pt x="1012704" y="1064663"/>
                  </a:lnTo>
                  <a:lnTo>
                    <a:pt x="1012704" y="1064663"/>
                  </a:lnTo>
                  <a:close/>
                  <a:moveTo>
                    <a:pt x="1035068" y="13548"/>
                  </a:moveTo>
                  <a:lnTo>
                    <a:pt x="1035068" y="34847"/>
                  </a:lnTo>
                  <a:cubicBezTo>
                    <a:pt x="1029211" y="28990"/>
                    <a:pt x="1022821" y="25795"/>
                    <a:pt x="1012704" y="23665"/>
                  </a:cubicBezTo>
                  <a:lnTo>
                    <a:pt x="1012704" y="6626"/>
                  </a:lnTo>
                  <a:cubicBezTo>
                    <a:pt x="1021756" y="7690"/>
                    <a:pt x="1029744" y="9820"/>
                    <a:pt x="1035068" y="13548"/>
                  </a:cubicBezTo>
                  <a:lnTo>
                    <a:pt x="1035068" y="13548"/>
                  </a:lnTo>
                  <a:close/>
                  <a:moveTo>
                    <a:pt x="1035068" y="100874"/>
                  </a:moveTo>
                  <a:lnTo>
                    <a:pt x="1035068" y="116849"/>
                  </a:lnTo>
                  <a:cubicBezTo>
                    <a:pt x="1026016" y="115784"/>
                    <a:pt x="1018029" y="112589"/>
                    <a:pt x="1012704" y="108862"/>
                  </a:cubicBezTo>
                  <a:lnTo>
                    <a:pt x="1012704" y="85433"/>
                  </a:lnTo>
                  <a:cubicBezTo>
                    <a:pt x="1013769" y="87562"/>
                    <a:pt x="1015899" y="89692"/>
                    <a:pt x="1016964" y="92355"/>
                  </a:cubicBezTo>
                  <a:cubicBezTo>
                    <a:pt x="1021756" y="95550"/>
                    <a:pt x="1027081" y="98745"/>
                    <a:pt x="1035068" y="100874"/>
                  </a:cubicBezTo>
                  <a:lnTo>
                    <a:pt x="1035068" y="100874"/>
                  </a:lnTo>
                  <a:close/>
                  <a:moveTo>
                    <a:pt x="1035068" y="172227"/>
                  </a:moveTo>
                  <a:lnTo>
                    <a:pt x="1035068" y="200448"/>
                  </a:lnTo>
                  <a:cubicBezTo>
                    <a:pt x="1032939" y="199383"/>
                    <a:pt x="1028146" y="199383"/>
                    <a:pt x="1022821" y="199383"/>
                  </a:cubicBezTo>
                  <a:cubicBezTo>
                    <a:pt x="1022821" y="199383"/>
                    <a:pt x="1019627" y="198318"/>
                    <a:pt x="1014834" y="198318"/>
                  </a:cubicBezTo>
                  <a:cubicBezTo>
                    <a:pt x="1014834" y="198318"/>
                    <a:pt x="1013769" y="197253"/>
                    <a:pt x="1012704" y="196188"/>
                  </a:cubicBezTo>
                  <a:lnTo>
                    <a:pt x="1012704" y="177019"/>
                  </a:lnTo>
                  <a:cubicBezTo>
                    <a:pt x="1012704" y="175954"/>
                    <a:pt x="1012704" y="175954"/>
                    <a:pt x="1013769" y="174889"/>
                  </a:cubicBezTo>
                  <a:cubicBezTo>
                    <a:pt x="1018029" y="172227"/>
                    <a:pt x="1024951" y="171162"/>
                    <a:pt x="1035068" y="172227"/>
                  </a:cubicBezTo>
                  <a:lnTo>
                    <a:pt x="1035068" y="172227"/>
                  </a:lnTo>
                  <a:close/>
                  <a:moveTo>
                    <a:pt x="1035068" y="203643"/>
                  </a:moveTo>
                  <a:lnTo>
                    <a:pt x="1035068" y="224942"/>
                  </a:lnTo>
                  <a:cubicBezTo>
                    <a:pt x="1035068" y="223877"/>
                    <a:pt x="1030809" y="223877"/>
                    <a:pt x="1023886" y="223877"/>
                  </a:cubicBezTo>
                  <a:cubicBezTo>
                    <a:pt x="1023886" y="223877"/>
                    <a:pt x="1016964" y="212695"/>
                    <a:pt x="1019627" y="207903"/>
                  </a:cubicBezTo>
                  <a:cubicBezTo>
                    <a:pt x="1019627" y="207903"/>
                    <a:pt x="1019627" y="205773"/>
                    <a:pt x="1021756" y="204708"/>
                  </a:cubicBezTo>
                  <a:cubicBezTo>
                    <a:pt x="1026016" y="204708"/>
                    <a:pt x="1030809" y="204708"/>
                    <a:pt x="1035068" y="203643"/>
                  </a:cubicBezTo>
                  <a:lnTo>
                    <a:pt x="1035068" y="203643"/>
                  </a:lnTo>
                  <a:close/>
                  <a:moveTo>
                    <a:pt x="1035068" y="224942"/>
                  </a:moveTo>
                  <a:lnTo>
                    <a:pt x="1035068" y="286710"/>
                  </a:lnTo>
                  <a:cubicBezTo>
                    <a:pt x="1029211" y="286710"/>
                    <a:pt x="1021756" y="285645"/>
                    <a:pt x="1012704" y="285645"/>
                  </a:cubicBezTo>
                  <a:lnTo>
                    <a:pt x="1012704" y="262216"/>
                  </a:lnTo>
                  <a:cubicBezTo>
                    <a:pt x="1014834" y="262216"/>
                    <a:pt x="1015899" y="262216"/>
                    <a:pt x="1018562" y="262216"/>
                  </a:cubicBezTo>
                  <a:cubicBezTo>
                    <a:pt x="1018562" y="262216"/>
                    <a:pt x="1024419" y="260086"/>
                    <a:pt x="1019627" y="256359"/>
                  </a:cubicBezTo>
                  <a:cubicBezTo>
                    <a:pt x="1019627" y="256359"/>
                    <a:pt x="1016432" y="257423"/>
                    <a:pt x="1012704" y="257423"/>
                  </a:cubicBezTo>
                  <a:lnTo>
                    <a:pt x="1012704" y="230267"/>
                  </a:lnTo>
                  <a:cubicBezTo>
                    <a:pt x="1016964" y="231332"/>
                    <a:pt x="1024951" y="231332"/>
                    <a:pt x="1026016" y="232397"/>
                  </a:cubicBezTo>
                  <a:cubicBezTo>
                    <a:pt x="1026016" y="232929"/>
                    <a:pt x="1032939" y="230799"/>
                    <a:pt x="1035068" y="224942"/>
                  </a:cubicBezTo>
                  <a:lnTo>
                    <a:pt x="1035068" y="224942"/>
                  </a:lnTo>
                  <a:close/>
                  <a:moveTo>
                    <a:pt x="1035068" y="299489"/>
                  </a:moveTo>
                  <a:lnTo>
                    <a:pt x="1035068" y="320789"/>
                  </a:lnTo>
                  <a:cubicBezTo>
                    <a:pt x="1029211" y="319724"/>
                    <a:pt x="1021756" y="317594"/>
                    <a:pt x="1012704" y="316529"/>
                  </a:cubicBezTo>
                  <a:lnTo>
                    <a:pt x="1012704" y="295230"/>
                  </a:lnTo>
                  <a:cubicBezTo>
                    <a:pt x="1019627" y="295762"/>
                    <a:pt x="1028146" y="296827"/>
                    <a:pt x="1035068" y="299489"/>
                  </a:cubicBezTo>
                  <a:lnTo>
                    <a:pt x="1035068" y="299489"/>
                  </a:lnTo>
                  <a:close/>
                  <a:moveTo>
                    <a:pt x="1035068" y="395868"/>
                  </a:moveTo>
                  <a:lnTo>
                    <a:pt x="1035068" y="409180"/>
                  </a:lnTo>
                  <a:cubicBezTo>
                    <a:pt x="1030809" y="404920"/>
                    <a:pt x="1023886" y="401193"/>
                    <a:pt x="1012704" y="400128"/>
                  </a:cubicBezTo>
                  <a:lnTo>
                    <a:pt x="1012704" y="391076"/>
                  </a:lnTo>
                  <a:cubicBezTo>
                    <a:pt x="1022821" y="391608"/>
                    <a:pt x="1029744" y="393738"/>
                    <a:pt x="1035068" y="395868"/>
                  </a:cubicBezTo>
                  <a:lnTo>
                    <a:pt x="1035068" y="395868"/>
                  </a:lnTo>
                  <a:close/>
                  <a:moveTo>
                    <a:pt x="1035068" y="450181"/>
                  </a:moveTo>
                  <a:lnTo>
                    <a:pt x="1035068" y="460298"/>
                  </a:lnTo>
                  <a:cubicBezTo>
                    <a:pt x="1027081" y="458168"/>
                    <a:pt x="1020692" y="456038"/>
                    <a:pt x="1015899" y="451246"/>
                  </a:cubicBezTo>
                  <a:cubicBezTo>
                    <a:pt x="1014834" y="451246"/>
                    <a:pt x="1013769" y="452311"/>
                    <a:pt x="1012704" y="452311"/>
                  </a:cubicBezTo>
                  <a:lnTo>
                    <a:pt x="1012704" y="421960"/>
                  </a:lnTo>
                  <a:cubicBezTo>
                    <a:pt x="1014834" y="429947"/>
                    <a:pt x="1018562" y="436869"/>
                    <a:pt x="1022821" y="443259"/>
                  </a:cubicBezTo>
                  <a:cubicBezTo>
                    <a:pt x="1026016" y="446986"/>
                    <a:pt x="1029744" y="449116"/>
                    <a:pt x="1035068" y="450181"/>
                  </a:cubicBezTo>
                  <a:lnTo>
                    <a:pt x="1035068" y="450181"/>
                  </a:lnTo>
                  <a:close/>
                  <a:moveTo>
                    <a:pt x="1035068" y="521001"/>
                  </a:moveTo>
                  <a:lnTo>
                    <a:pt x="1035068" y="543365"/>
                  </a:lnTo>
                  <a:lnTo>
                    <a:pt x="1032939" y="545495"/>
                  </a:lnTo>
                  <a:lnTo>
                    <a:pt x="1031874" y="545495"/>
                  </a:lnTo>
                  <a:lnTo>
                    <a:pt x="1027614" y="548690"/>
                  </a:lnTo>
                  <a:lnTo>
                    <a:pt x="1026549" y="549755"/>
                  </a:lnTo>
                  <a:lnTo>
                    <a:pt x="1025484" y="552950"/>
                  </a:lnTo>
                  <a:lnTo>
                    <a:pt x="1025484" y="555080"/>
                  </a:lnTo>
                  <a:lnTo>
                    <a:pt x="1027614" y="557210"/>
                  </a:lnTo>
                  <a:lnTo>
                    <a:pt x="1028679" y="559340"/>
                  </a:lnTo>
                  <a:lnTo>
                    <a:pt x="1030809" y="560405"/>
                  </a:lnTo>
                  <a:lnTo>
                    <a:pt x="1032939" y="562534"/>
                  </a:lnTo>
                  <a:lnTo>
                    <a:pt x="1035068" y="562534"/>
                  </a:lnTo>
                  <a:lnTo>
                    <a:pt x="1035068" y="582769"/>
                  </a:lnTo>
                  <a:lnTo>
                    <a:pt x="1035068" y="582769"/>
                  </a:lnTo>
                  <a:lnTo>
                    <a:pt x="1027081" y="582769"/>
                  </a:lnTo>
                  <a:lnTo>
                    <a:pt x="1020159" y="585964"/>
                  </a:lnTo>
                  <a:lnTo>
                    <a:pt x="1016964" y="589158"/>
                  </a:lnTo>
                  <a:lnTo>
                    <a:pt x="1015899" y="592353"/>
                  </a:lnTo>
                  <a:lnTo>
                    <a:pt x="1016964" y="594483"/>
                  </a:lnTo>
                  <a:lnTo>
                    <a:pt x="1020159" y="596613"/>
                  </a:lnTo>
                  <a:lnTo>
                    <a:pt x="1023354" y="597678"/>
                  </a:lnTo>
                  <a:lnTo>
                    <a:pt x="1026549" y="599808"/>
                  </a:lnTo>
                  <a:lnTo>
                    <a:pt x="1029744" y="601938"/>
                  </a:lnTo>
                  <a:lnTo>
                    <a:pt x="1032939" y="604068"/>
                  </a:lnTo>
                  <a:lnTo>
                    <a:pt x="1034004" y="605133"/>
                  </a:lnTo>
                  <a:lnTo>
                    <a:pt x="1034004" y="623237"/>
                  </a:lnTo>
                  <a:lnTo>
                    <a:pt x="1032939" y="622172"/>
                  </a:lnTo>
                  <a:lnTo>
                    <a:pt x="1029744" y="622172"/>
                  </a:lnTo>
                  <a:lnTo>
                    <a:pt x="1027614" y="621107"/>
                  </a:lnTo>
                  <a:lnTo>
                    <a:pt x="1025484" y="618977"/>
                  </a:lnTo>
                  <a:lnTo>
                    <a:pt x="1018562" y="618977"/>
                  </a:lnTo>
                  <a:lnTo>
                    <a:pt x="1015367" y="620042"/>
                  </a:lnTo>
                  <a:lnTo>
                    <a:pt x="1013237" y="622172"/>
                  </a:lnTo>
                  <a:lnTo>
                    <a:pt x="1013237" y="622172"/>
                  </a:lnTo>
                  <a:lnTo>
                    <a:pt x="1013237" y="527923"/>
                  </a:lnTo>
                  <a:lnTo>
                    <a:pt x="1017497" y="525793"/>
                  </a:lnTo>
                  <a:lnTo>
                    <a:pt x="1024419" y="523663"/>
                  </a:lnTo>
                  <a:lnTo>
                    <a:pt x="1030276" y="521533"/>
                  </a:lnTo>
                  <a:lnTo>
                    <a:pt x="1034536" y="521533"/>
                  </a:lnTo>
                  <a:lnTo>
                    <a:pt x="1035068" y="521533"/>
                  </a:lnTo>
                  <a:lnTo>
                    <a:pt x="1035068" y="521001"/>
                  </a:lnTo>
                  <a:close/>
                  <a:moveTo>
                    <a:pt x="1035068" y="652524"/>
                  </a:moveTo>
                  <a:lnTo>
                    <a:pt x="1035068" y="673823"/>
                  </a:lnTo>
                  <a:lnTo>
                    <a:pt x="1030809" y="672758"/>
                  </a:lnTo>
                  <a:lnTo>
                    <a:pt x="1022821" y="671693"/>
                  </a:lnTo>
                  <a:lnTo>
                    <a:pt x="1022821" y="670628"/>
                  </a:lnTo>
                  <a:lnTo>
                    <a:pt x="1015899" y="670628"/>
                  </a:lnTo>
                  <a:lnTo>
                    <a:pt x="1012704" y="669563"/>
                  </a:lnTo>
                  <a:lnTo>
                    <a:pt x="1012704" y="636017"/>
                  </a:lnTo>
                  <a:lnTo>
                    <a:pt x="1013769" y="638147"/>
                  </a:lnTo>
                  <a:lnTo>
                    <a:pt x="1014834" y="641341"/>
                  </a:lnTo>
                  <a:lnTo>
                    <a:pt x="1016964" y="643471"/>
                  </a:lnTo>
                  <a:lnTo>
                    <a:pt x="1020159" y="645601"/>
                  </a:lnTo>
                  <a:lnTo>
                    <a:pt x="1024419" y="647731"/>
                  </a:lnTo>
                  <a:lnTo>
                    <a:pt x="1030276" y="649861"/>
                  </a:lnTo>
                  <a:lnTo>
                    <a:pt x="1035068" y="652524"/>
                  </a:lnTo>
                  <a:lnTo>
                    <a:pt x="1035068" y="652524"/>
                  </a:lnTo>
                  <a:lnTo>
                    <a:pt x="1035068" y="652524"/>
                  </a:lnTo>
                  <a:close/>
                  <a:moveTo>
                    <a:pt x="1035068" y="708966"/>
                  </a:moveTo>
                  <a:lnTo>
                    <a:pt x="1035068" y="715889"/>
                  </a:lnTo>
                  <a:cubicBezTo>
                    <a:pt x="1032939" y="714824"/>
                    <a:pt x="1030809" y="713759"/>
                    <a:pt x="1027081" y="712694"/>
                  </a:cubicBezTo>
                  <a:cubicBezTo>
                    <a:pt x="1026016" y="712694"/>
                    <a:pt x="1026016" y="712694"/>
                    <a:pt x="1024951" y="712694"/>
                  </a:cubicBezTo>
                  <a:cubicBezTo>
                    <a:pt x="1028146" y="721746"/>
                    <a:pt x="1026016" y="732928"/>
                    <a:pt x="1029211" y="743045"/>
                  </a:cubicBezTo>
                  <a:cubicBezTo>
                    <a:pt x="1030276" y="745175"/>
                    <a:pt x="1032406" y="747305"/>
                    <a:pt x="1035068" y="749967"/>
                  </a:cubicBezTo>
                  <a:lnTo>
                    <a:pt x="1035068" y="757955"/>
                  </a:lnTo>
                  <a:cubicBezTo>
                    <a:pt x="1030809" y="754760"/>
                    <a:pt x="1027081" y="751032"/>
                    <a:pt x="1024951" y="747837"/>
                  </a:cubicBezTo>
                  <a:cubicBezTo>
                    <a:pt x="1019094" y="747837"/>
                    <a:pt x="1015899" y="746772"/>
                    <a:pt x="1012704" y="745707"/>
                  </a:cubicBezTo>
                  <a:lnTo>
                    <a:pt x="1012704" y="738785"/>
                  </a:lnTo>
                  <a:cubicBezTo>
                    <a:pt x="1014834" y="739850"/>
                    <a:pt x="1018562" y="740915"/>
                    <a:pt x="1021756" y="741980"/>
                  </a:cubicBezTo>
                  <a:cubicBezTo>
                    <a:pt x="1018562" y="730798"/>
                    <a:pt x="1024951" y="715889"/>
                    <a:pt x="1012704" y="706836"/>
                  </a:cubicBezTo>
                  <a:lnTo>
                    <a:pt x="1012704" y="699914"/>
                  </a:lnTo>
                  <a:cubicBezTo>
                    <a:pt x="1014834" y="700979"/>
                    <a:pt x="1016964" y="702044"/>
                    <a:pt x="1019627" y="704174"/>
                  </a:cubicBezTo>
                  <a:cubicBezTo>
                    <a:pt x="1021756" y="704174"/>
                    <a:pt x="1025484" y="705239"/>
                    <a:pt x="1026549" y="705239"/>
                  </a:cubicBezTo>
                  <a:cubicBezTo>
                    <a:pt x="1029744" y="706836"/>
                    <a:pt x="1032939" y="707901"/>
                    <a:pt x="1035068" y="708966"/>
                  </a:cubicBezTo>
                  <a:lnTo>
                    <a:pt x="1035068" y="708966"/>
                  </a:lnTo>
                  <a:close/>
                  <a:moveTo>
                    <a:pt x="1035068" y="1113119"/>
                  </a:moveTo>
                  <a:lnTo>
                    <a:pt x="1035068" y="1121106"/>
                  </a:lnTo>
                  <a:lnTo>
                    <a:pt x="1035068" y="1121106"/>
                  </a:lnTo>
                  <a:lnTo>
                    <a:pt x="1035068" y="1121106"/>
                  </a:lnTo>
                  <a:lnTo>
                    <a:pt x="1035068" y="1129093"/>
                  </a:lnTo>
                  <a:cubicBezTo>
                    <a:pt x="1034004" y="1128028"/>
                    <a:pt x="1031874" y="1126963"/>
                    <a:pt x="1029211" y="1126963"/>
                  </a:cubicBezTo>
                  <a:cubicBezTo>
                    <a:pt x="1024951" y="1125898"/>
                    <a:pt x="1019094" y="1128028"/>
                    <a:pt x="1012172" y="1132820"/>
                  </a:cubicBezTo>
                  <a:lnTo>
                    <a:pt x="1012172" y="1125898"/>
                  </a:lnTo>
                  <a:cubicBezTo>
                    <a:pt x="1018029" y="1121638"/>
                    <a:pt x="1023354" y="1120041"/>
                    <a:pt x="1028146" y="1120041"/>
                  </a:cubicBezTo>
                  <a:cubicBezTo>
                    <a:pt x="1030809" y="1117911"/>
                    <a:pt x="1032939" y="1114184"/>
                    <a:pt x="1035068" y="1113119"/>
                  </a:cubicBezTo>
                  <a:lnTo>
                    <a:pt x="1035068" y="1113119"/>
                  </a:lnTo>
                  <a:close/>
                  <a:moveTo>
                    <a:pt x="1035068" y="1149327"/>
                  </a:moveTo>
                  <a:lnTo>
                    <a:pt x="1035068" y="1159444"/>
                  </a:lnTo>
                  <a:lnTo>
                    <a:pt x="1035068" y="1159444"/>
                  </a:lnTo>
                  <a:cubicBezTo>
                    <a:pt x="1024951" y="1166367"/>
                    <a:pt x="1018029" y="1168496"/>
                    <a:pt x="1012704" y="1168496"/>
                  </a:cubicBezTo>
                  <a:lnTo>
                    <a:pt x="1012704" y="1161574"/>
                  </a:lnTo>
                  <a:cubicBezTo>
                    <a:pt x="1016964" y="1161574"/>
                    <a:pt x="1022821" y="1160509"/>
                    <a:pt x="1029744" y="1155717"/>
                  </a:cubicBezTo>
                  <a:cubicBezTo>
                    <a:pt x="1029744" y="1155717"/>
                    <a:pt x="1030809" y="1154652"/>
                    <a:pt x="1031874" y="1154652"/>
                  </a:cubicBezTo>
                  <a:cubicBezTo>
                    <a:pt x="1024951" y="1152522"/>
                    <a:pt x="1019627" y="1146665"/>
                    <a:pt x="1012704" y="1142405"/>
                  </a:cubicBezTo>
                  <a:lnTo>
                    <a:pt x="1012704" y="1134418"/>
                  </a:lnTo>
                  <a:cubicBezTo>
                    <a:pt x="1020692" y="1138145"/>
                    <a:pt x="1026016" y="1147197"/>
                    <a:pt x="1035068" y="1149327"/>
                  </a:cubicBezTo>
                  <a:lnTo>
                    <a:pt x="1035068" y="1149327"/>
                  </a:lnTo>
                  <a:close/>
                  <a:moveTo>
                    <a:pt x="1035068" y="1187666"/>
                  </a:moveTo>
                  <a:lnTo>
                    <a:pt x="1035068" y="1208965"/>
                  </a:lnTo>
                  <a:cubicBezTo>
                    <a:pt x="1032939" y="1208965"/>
                    <a:pt x="1035068" y="1207900"/>
                    <a:pt x="1035068" y="1207900"/>
                  </a:cubicBezTo>
                  <a:lnTo>
                    <a:pt x="1031874" y="1208965"/>
                  </a:lnTo>
                  <a:lnTo>
                    <a:pt x="1029744" y="1210030"/>
                  </a:lnTo>
                  <a:lnTo>
                    <a:pt x="1023886" y="1212160"/>
                  </a:lnTo>
                  <a:lnTo>
                    <a:pt x="1021756" y="1213225"/>
                  </a:lnTo>
                  <a:lnTo>
                    <a:pt x="1015899" y="1213225"/>
                  </a:lnTo>
                  <a:lnTo>
                    <a:pt x="1012704" y="1214290"/>
                  </a:lnTo>
                  <a:lnTo>
                    <a:pt x="1012704" y="1191926"/>
                  </a:lnTo>
                  <a:lnTo>
                    <a:pt x="1013769" y="1190861"/>
                  </a:lnTo>
                  <a:lnTo>
                    <a:pt x="1018029" y="1189796"/>
                  </a:lnTo>
                  <a:lnTo>
                    <a:pt x="1029211" y="1187666"/>
                  </a:lnTo>
                  <a:lnTo>
                    <a:pt x="1035068" y="1187666"/>
                  </a:lnTo>
                  <a:lnTo>
                    <a:pt x="1035068" y="1187666"/>
                  </a:lnTo>
                  <a:close/>
                  <a:moveTo>
                    <a:pt x="1035068" y="1221212"/>
                  </a:moveTo>
                  <a:lnTo>
                    <a:pt x="1035068" y="1243576"/>
                  </a:lnTo>
                  <a:lnTo>
                    <a:pt x="1032939" y="1243576"/>
                  </a:lnTo>
                  <a:lnTo>
                    <a:pt x="1030809" y="1241446"/>
                  </a:lnTo>
                  <a:lnTo>
                    <a:pt x="1028679" y="1240381"/>
                  </a:lnTo>
                  <a:lnTo>
                    <a:pt x="1027614" y="1237186"/>
                  </a:lnTo>
                  <a:lnTo>
                    <a:pt x="1027614" y="1233991"/>
                  </a:lnTo>
                  <a:lnTo>
                    <a:pt x="1028679" y="1228134"/>
                  </a:lnTo>
                  <a:lnTo>
                    <a:pt x="1029744" y="1226004"/>
                  </a:lnTo>
                  <a:lnTo>
                    <a:pt x="1030809" y="1223874"/>
                  </a:lnTo>
                  <a:lnTo>
                    <a:pt x="1034004" y="1221744"/>
                  </a:lnTo>
                  <a:lnTo>
                    <a:pt x="1035068" y="1221744"/>
                  </a:lnTo>
                  <a:lnTo>
                    <a:pt x="1035068" y="1221212"/>
                  </a:lnTo>
                  <a:close/>
                  <a:moveTo>
                    <a:pt x="1035068" y="1257421"/>
                  </a:moveTo>
                  <a:lnTo>
                    <a:pt x="1035068" y="1272330"/>
                  </a:lnTo>
                  <a:lnTo>
                    <a:pt x="1031874" y="1275525"/>
                  </a:lnTo>
                  <a:lnTo>
                    <a:pt x="1028679" y="1279785"/>
                  </a:lnTo>
                  <a:lnTo>
                    <a:pt x="1026549" y="1284045"/>
                  </a:lnTo>
                  <a:lnTo>
                    <a:pt x="1027614" y="1289902"/>
                  </a:lnTo>
                  <a:lnTo>
                    <a:pt x="1031874" y="1289902"/>
                  </a:lnTo>
                  <a:lnTo>
                    <a:pt x="1035068" y="1288837"/>
                  </a:lnTo>
                  <a:lnTo>
                    <a:pt x="1035068" y="1309071"/>
                  </a:lnTo>
                  <a:lnTo>
                    <a:pt x="1034004" y="1315993"/>
                  </a:lnTo>
                  <a:lnTo>
                    <a:pt x="1035068" y="1319188"/>
                  </a:lnTo>
                  <a:lnTo>
                    <a:pt x="1035068" y="1360722"/>
                  </a:lnTo>
                  <a:lnTo>
                    <a:pt x="1031874" y="1356462"/>
                  </a:lnTo>
                  <a:lnTo>
                    <a:pt x="1028679" y="1349540"/>
                  </a:lnTo>
                  <a:lnTo>
                    <a:pt x="1026549" y="1341552"/>
                  </a:lnTo>
                  <a:lnTo>
                    <a:pt x="1024419" y="1334630"/>
                  </a:lnTo>
                  <a:lnTo>
                    <a:pt x="1023354" y="1326643"/>
                  </a:lnTo>
                  <a:lnTo>
                    <a:pt x="1020159" y="1323448"/>
                  </a:lnTo>
                  <a:lnTo>
                    <a:pt x="1016964" y="1320253"/>
                  </a:lnTo>
                  <a:lnTo>
                    <a:pt x="1015899" y="1318123"/>
                  </a:lnTo>
                  <a:lnTo>
                    <a:pt x="1016964" y="1313863"/>
                  </a:lnTo>
                  <a:lnTo>
                    <a:pt x="1015899" y="1309604"/>
                  </a:lnTo>
                  <a:lnTo>
                    <a:pt x="1015899" y="1305344"/>
                  </a:lnTo>
                  <a:lnTo>
                    <a:pt x="1014834" y="1297357"/>
                  </a:lnTo>
                  <a:lnTo>
                    <a:pt x="1013769" y="1293097"/>
                  </a:lnTo>
                  <a:lnTo>
                    <a:pt x="1013769" y="1278720"/>
                  </a:lnTo>
                  <a:lnTo>
                    <a:pt x="1016964" y="1277655"/>
                  </a:lnTo>
                  <a:lnTo>
                    <a:pt x="1024951" y="1270733"/>
                  </a:lnTo>
                  <a:lnTo>
                    <a:pt x="1032939" y="1261680"/>
                  </a:lnTo>
                  <a:lnTo>
                    <a:pt x="1035068" y="1257421"/>
                  </a:lnTo>
                  <a:lnTo>
                    <a:pt x="1035068" y="1257421"/>
                  </a:lnTo>
                  <a:close/>
                  <a:moveTo>
                    <a:pt x="1035068" y="1409177"/>
                  </a:moveTo>
                  <a:lnTo>
                    <a:pt x="1035068" y="1419294"/>
                  </a:lnTo>
                  <a:cubicBezTo>
                    <a:pt x="1029211" y="1419294"/>
                    <a:pt x="1022821" y="1420359"/>
                    <a:pt x="1012704" y="1423554"/>
                  </a:cubicBezTo>
                  <a:lnTo>
                    <a:pt x="1012704" y="1415035"/>
                  </a:lnTo>
                  <a:cubicBezTo>
                    <a:pt x="1021756" y="1410242"/>
                    <a:pt x="1029744" y="1409177"/>
                    <a:pt x="1035068" y="1409177"/>
                  </a:cubicBezTo>
                  <a:lnTo>
                    <a:pt x="1035068" y="1409177"/>
                  </a:lnTo>
                  <a:close/>
                  <a:moveTo>
                    <a:pt x="1035068" y="1452308"/>
                  </a:moveTo>
                  <a:lnTo>
                    <a:pt x="1035068" y="1472542"/>
                  </a:lnTo>
                  <a:cubicBezTo>
                    <a:pt x="1026016" y="1475737"/>
                    <a:pt x="1018029" y="1476802"/>
                    <a:pt x="1012704" y="1478400"/>
                  </a:cubicBezTo>
                  <a:lnTo>
                    <a:pt x="1012704" y="1468283"/>
                  </a:lnTo>
                  <a:cubicBezTo>
                    <a:pt x="1016964" y="1468283"/>
                    <a:pt x="1023886" y="1467218"/>
                    <a:pt x="1030809" y="1464023"/>
                  </a:cubicBezTo>
                  <a:lnTo>
                    <a:pt x="1030809" y="1464023"/>
                  </a:lnTo>
                  <a:lnTo>
                    <a:pt x="1031874" y="1464023"/>
                  </a:lnTo>
                  <a:cubicBezTo>
                    <a:pt x="1024951" y="1458165"/>
                    <a:pt x="1019627" y="1450711"/>
                    <a:pt x="1012704" y="1442724"/>
                  </a:cubicBezTo>
                  <a:lnTo>
                    <a:pt x="1012704" y="1426749"/>
                  </a:lnTo>
                  <a:cubicBezTo>
                    <a:pt x="1021756" y="1433139"/>
                    <a:pt x="1026016" y="1445386"/>
                    <a:pt x="1035068" y="1452308"/>
                  </a:cubicBezTo>
                  <a:lnTo>
                    <a:pt x="1035068" y="1452308"/>
                  </a:lnTo>
                  <a:close/>
                  <a:moveTo>
                    <a:pt x="1035068" y="1562532"/>
                  </a:moveTo>
                  <a:lnTo>
                    <a:pt x="1035068" y="1589688"/>
                  </a:lnTo>
                  <a:lnTo>
                    <a:pt x="1035068" y="1589688"/>
                  </a:lnTo>
                  <a:lnTo>
                    <a:pt x="1020692" y="1576376"/>
                  </a:lnTo>
                  <a:lnTo>
                    <a:pt x="1035068" y="1562532"/>
                  </a:lnTo>
                  <a:lnTo>
                    <a:pt x="1035068" y="1562532"/>
                  </a:lnTo>
                  <a:close/>
                  <a:moveTo>
                    <a:pt x="1035068" y="1732393"/>
                  </a:moveTo>
                  <a:lnTo>
                    <a:pt x="1035068" y="1749432"/>
                  </a:lnTo>
                  <a:cubicBezTo>
                    <a:pt x="1029211" y="1748367"/>
                    <a:pt x="1021756" y="1749432"/>
                    <a:pt x="1012704" y="1750497"/>
                  </a:cubicBezTo>
                  <a:lnTo>
                    <a:pt x="1012704" y="1734522"/>
                  </a:lnTo>
                  <a:cubicBezTo>
                    <a:pt x="1020692" y="1733457"/>
                    <a:pt x="1028146" y="1732393"/>
                    <a:pt x="1035068" y="1732393"/>
                  </a:cubicBezTo>
                  <a:lnTo>
                    <a:pt x="1035068" y="1732393"/>
                  </a:lnTo>
                  <a:close/>
                  <a:moveTo>
                    <a:pt x="1035068" y="1804277"/>
                  </a:moveTo>
                  <a:lnTo>
                    <a:pt x="1035068" y="1835694"/>
                  </a:lnTo>
                  <a:cubicBezTo>
                    <a:pt x="1027081" y="1837823"/>
                    <a:pt x="1019094" y="1839953"/>
                    <a:pt x="1012704" y="1841551"/>
                  </a:cubicBezTo>
                  <a:lnTo>
                    <a:pt x="1012704" y="1825577"/>
                  </a:lnTo>
                  <a:cubicBezTo>
                    <a:pt x="1015899" y="1824511"/>
                    <a:pt x="1020692" y="1823447"/>
                    <a:pt x="1024951" y="1822382"/>
                  </a:cubicBezTo>
                  <a:lnTo>
                    <a:pt x="1024951" y="1822382"/>
                  </a:lnTo>
                  <a:lnTo>
                    <a:pt x="1027081" y="1821317"/>
                  </a:lnTo>
                  <a:cubicBezTo>
                    <a:pt x="1021224" y="1817057"/>
                    <a:pt x="1016964" y="1811199"/>
                    <a:pt x="1012704" y="1805342"/>
                  </a:cubicBezTo>
                  <a:lnTo>
                    <a:pt x="1012704" y="1771796"/>
                  </a:lnTo>
                  <a:cubicBezTo>
                    <a:pt x="1019627" y="1782978"/>
                    <a:pt x="1026016" y="1795225"/>
                    <a:pt x="1035068" y="1804277"/>
                  </a:cubicBezTo>
                  <a:close/>
                  <a:moveTo>
                    <a:pt x="1005782" y="941128"/>
                  </a:moveTo>
                  <a:lnTo>
                    <a:pt x="1012704" y="936868"/>
                  </a:lnTo>
                  <a:lnTo>
                    <a:pt x="1012704" y="881490"/>
                  </a:lnTo>
                  <a:lnTo>
                    <a:pt x="1005782" y="881490"/>
                  </a:lnTo>
                  <a:lnTo>
                    <a:pt x="1005782" y="941128"/>
                  </a:lnTo>
                  <a:lnTo>
                    <a:pt x="1005782" y="941128"/>
                  </a:lnTo>
                  <a:close/>
                  <a:moveTo>
                    <a:pt x="1005782" y="1060403"/>
                  </a:moveTo>
                  <a:lnTo>
                    <a:pt x="1012704" y="1064663"/>
                  </a:lnTo>
                  <a:lnTo>
                    <a:pt x="1012704" y="1035376"/>
                  </a:lnTo>
                  <a:lnTo>
                    <a:pt x="1005782" y="1016207"/>
                  </a:lnTo>
                  <a:lnTo>
                    <a:pt x="1005782" y="1060403"/>
                  </a:lnTo>
                  <a:lnTo>
                    <a:pt x="1005782" y="1060403"/>
                  </a:lnTo>
                  <a:close/>
                  <a:moveTo>
                    <a:pt x="1012704" y="6626"/>
                  </a:moveTo>
                  <a:lnTo>
                    <a:pt x="1012704" y="23665"/>
                  </a:lnTo>
                  <a:cubicBezTo>
                    <a:pt x="1010574" y="22600"/>
                    <a:pt x="1008444" y="22600"/>
                    <a:pt x="1005782" y="22600"/>
                  </a:cubicBezTo>
                  <a:lnTo>
                    <a:pt x="1005782" y="6626"/>
                  </a:lnTo>
                  <a:cubicBezTo>
                    <a:pt x="1007912" y="6626"/>
                    <a:pt x="1010574" y="6626"/>
                    <a:pt x="1012704" y="6626"/>
                  </a:cubicBezTo>
                  <a:lnTo>
                    <a:pt x="1012704" y="6626"/>
                  </a:lnTo>
                  <a:close/>
                  <a:moveTo>
                    <a:pt x="1012704" y="85433"/>
                  </a:moveTo>
                  <a:lnTo>
                    <a:pt x="1012704" y="108862"/>
                  </a:lnTo>
                  <a:cubicBezTo>
                    <a:pt x="1010574" y="107797"/>
                    <a:pt x="1009509" y="106732"/>
                    <a:pt x="1008444" y="105667"/>
                  </a:cubicBezTo>
                  <a:cubicBezTo>
                    <a:pt x="1007380" y="106732"/>
                    <a:pt x="1007380" y="106732"/>
                    <a:pt x="1006315" y="106732"/>
                  </a:cubicBezTo>
                  <a:lnTo>
                    <a:pt x="1006315" y="76380"/>
                  </a:lnTo>
                  <a:cubicBezTo>
                    <a:pt x="1007912" y="79575"/>
                    <a:pt x="1010574" y="83303"/>
                    <a:pt x="1012704" y="85433"/>
                  </a:cubicBezTo>
                  <a:lnTo>
                    <a:pt x="1012704" y="85433"/>
                  </a:lnTo>
                  <a:close/>
                  <a:moveTo>
                    <a:pt x="1012704" y="176487"/>
                  </a:moveTo>
                  <a:lnTo>
                    <a:pt x="1012704" y="195656"/>
                  </a:lnTo>
                  <a:cubicBezTo>
                    <a:pt x="1010574" y="191396"/>
                    <a:pt x="1006847" y="184474"/>
                    <a:pt x="1012704" y="176487"/>
                  </a:cubicBezTo>
                  <a:lnTo>
                    <a:pt x="1012704" y="176487"/>
                  </a:lnTo>
                  <a:close/>
                  <a:moveTo>
                    <a:pt x="1012704" y="230799"/>
                  </a:moveTo>
                  <a:lnTo>
                    <a:pt x="1012704" y="257956"/>
                  </a:lnTo>
                  <a:cubicBezTo>
                    <a:pt x="1011639" y="257956"/>
                    <a:pt x="1011639" y="257956"/>
                    <a:pt x="1010574" y="257956"/>
                  </a:cubicBezTo>
                  <a:cubicBezTo>
                    <a:pt x="1010574" y="257956"/>
                    <a:pt x="1008444" y="257956"/>
                    <a:pt x="1006315" y="257956"/>
                  </a:cubicBezTo>
                  <a:lnTo>
                    <a:pt x="1006315" y="230799"/>
                  </a:lnTo>
                  <a:cubicBezTo>
                    <a:pt x="1007380" y="230799"/>
                    <a:pt x="1008444" y="230799"/>
                    <a:pt x="1009509" y="230799"/>
                  </a:cubicBezTo>
                  <a:cubicBezTo>
                    <a:pt x="1009509" y="230799"/>
                    <a:pt x="1010574" y="230799"/>
                    <a:pt x="1012704" y="230799"/>
                  </a:cubicBezTo>
                  <a:lnTo>
                    <a:pt x="1012704" y="230799"/>
                  </a:lnTo>
                  <a:close/>
                  <a:moveTo>
                    <a:pt x="1012704" y="262216"/>
                  </a:moveTo>
                  <a:lnTo>
                    <a:pt x="1012704" y="285645"/>
                  </a:lnTo>
                  <a:cubicBezTo>
                    <a:pt x="1011639" y="285645"/>
                    <a:pt x="1009509" y="285645"/>
                    <a:pt x="1008444" y="285645"/>
                  </a:cubicBezTo>
                  <a:cubicBezTo>
                    <a:pt x="1008444" y="285645"/>
                    <a:pt x="1007380" y="285645"/>
                    <a:pt x="1006315" y="285645"/>
                  </a:cubicBezTo>
                  <a:lnTo>
                    <a:pt x="1006315" y="260618"/>
                  </a:lnTo>
                  <a:cubicBezTo>
                    <a:pt x="1007912" y="261151"/>
                    <a:pt x="1010574" y="261151"/>
                    <a:pt x="1012704" y="262216"/>
                  </a:cubicBezTo>
                  <a:lnTo>
                    <a:pt x="1012704" y="262216"/>
                  </a:lnTo>
                  <a:close/>
                  <a:moveTo>
                    <a:pt x="1012704" y="294697"/>
                  </a:moveTo>
                  <a:lnTo>
                    <a:pt x="1012704" y="315996"/>
                  </a:lnTo>
                  <a:cubicBezTo>
                    <a:pt x="1010574" y="315996"/>
                    <a:pt x="1008444" y="315996"/>
                    <a:pt x="1005782" y="315996"/>
                  </a:cubicBezTo>
                  <a:lnTo>
                    <a:pt x="1005782" y="293632"/>
                  </a:lnTo>
                  <a:cubicBezTo>
                    <a:pt x="1006847" y="294697"/>
                    <a:pt x="1009509" y="294697"/>
                    <a:pt x="1012704" y="294697"/>
                  </a:cubicBezTo>
                  <a:lnTo>
                    <a:pt x="1012704" y="294697"/>
                  </a:lnTo>
                  <a:close/>
                  <a:moveTo>
                    <a:pt x="1012704" y="391608"/>
                  </a:moveTo>
                  <a:lnTo>
                    <a:pt x="1012704" y="400661"/>
                  </a:lnTo>
                  <a:cubicBezTo>
                    <a:pt x="1010574" y="400661"/>
                    <a:pt x="1008444" y="400661"/>
                    <a:pt x="1005782" y="400661"/>
                  </a:cubicBezTo>
                  <a:lnTo>
                    <a:pt x="1005782" y="390543"/>
                  </a:lnTo>
                  <a:cubicBezTo>
                    <a:pt x="1007912" y="390543"/>
                    <a:pt x="1010574" y="390543"/>
                    <a:pt x="1012704" y="391608"/>
                  </a:cubicBezTo>
                  <a:lnTo>
                    <a:pt x="1012704" y="391608"/>
                  </a:lnTo>
                  <a:close/>
                  <a:moveTo>
                    <a:pt x="1012704" y="421960"/>
                  </a:moveTo>
                  <a:lnTo>
                    <a:pt x="1012704" y="452311"/>
                  </a:lnTo>
                  <a:cubicBezTo>
                    <a:pt x="1010574" y="452311"/>
                    <a:pt x="1008444" y="452311"/>
                    <a:pt x="1005782" y="452311"/>
                  </a:cubicBezTo>
                  <a:lnTo>
                    <a:pt x="1005782" y="443259"/>
                  </a:lnTo>
                  <a:cubicBezTo>
                    <a:pt x="1006847" y="443259"/>
                    <a:pt x="1007912" y="443259"/>
                    <a:pt x="1008977" y="443259"/>
                  </a:cubicBezTo>
                  <a:cubicBezTo>
                    <a:pt x="1007912" y="441129"/>
                    <a:pt x="1006847" y="440064"/>
                    <a:pt x="1005782" y="437402"/>
                  </a:cubicBezTo>
                  <a:lnTo>
                    <a:pt x="1005782" y="405985"/>
                  </a:lnTo>
                  <a:cubicBezTo>
                    <a:pt x="1007912" y="410778"/>
                    <a:pt x="1010574" y="416102"/>
                    <a:pt x="1012704" y="421960"/>
                  </a:cubicBezTo>
                  <a:lnTo>
                    <a:pt x="1012704" y="421960"/>
                  </a:lnTo>
                  <a:close/>
                  <a:moveTo>
                    <a:pt x="1012704" y="527923"/>
                  </a:moveTo>
                  <a:lnTo>
                    <a:pt x="1012704" y="624835"/>
                  </a:lnTo>
                  <a:lnTo>
                    <a:pt x="1011639" y="626964"/>
                  </a:lnTo>
                  <a:lnTo>
                    <a:pt x="1010574" y="631224"/>
                  </a:lnTo>
                  <a:lnTo>
                    <a:pt x="1011639" y="634419"/>
                  </a:lnTo>
                  <a:lnTo>
                    <a:pt x="1012704" y="635484"/>
                  </a:lnTo>
                  <a:lnTo>
                    <a:pt x="1012704" y="669030"/>
                  </a:lnTo>
                  <a:lnTo>
                    <a:pt x="1011639" y="669030"/>
                  </a:lnTo>
                  <a:lnTo>
                    <a:pt x="1008444" y="667965"/>
                  </a:lnTo>
                  <a:lnTo>
                    <a:pt x="1007380" y="663706"/>
                  </a:lnTo>
                  <a:lnTo>
                    <a:pt x="1006315" y="662641"/>
                  </a:lnTo>
                  <a:lnTo>
                    <a:pt x="1006315" y="535378"/>
                  </a:lnTo>
                  <a:lnTo>
                    <a:pt x="1007380" y="533248"/>
                  </a:lnTo>
                  <a:lnTo>
                    <a:pt x="1011639" y="527391"/>
                  </a:lnTo>
                  <a:lnTo>
                    <a:pt x="1012704" y="527391"/>
                  </a:lnTo>
                  <a:lnTo>
                    <a:pt x="1012704" y="527923"/>
                  </a:lnTo>
                  <a:close/>
                  <a:moveTo>
                    <a:pt x="1012704" y="699914"/>
                  </a:moveTo>
                  <a:lnTo>
                    <a:pt x="1012704" y="706836"/>
                  </a:lnTo>
                  <a:cubicBezTo>
                    <a:pt x="1010574" y="705772"/>
                    <a:pt x="1008444" y="704707"/>
                    <a:pt x="1005782" y="703642"/>
                  </a:cubicBezTo>
                  <a:lnTo>
                    <a:pt x="1005782" y="696719"/>
                  </a:lnTo>
                  <a:cubicBezTo>
                    <a:pt x="1007912" y="697784"/>
                    <a:pt x="1010574" y="698849"/>
                    <a:pt x="1012704" y="699914"/>
                  </a:cubicBezTo>
                  <a:lnTo>
                    <a:pt x="1012704" y="699914"/>
                  </a:lnTo>
                  <a:close/>
                  <a:moveTo>
                    <a:pt x="1012704" y="738253"/>
                  </a:moveTo>
                  <a:lnTo>
                    <a:pt x="1012704" y="745175"/>
                  </a:lnTo>
                  <a:cubicBezTo>
                    <a:pt x="1010574" y="744110"/>
                    <a:pt x="1008444" y="743045"/>
                    <a:pt x="1005782" y="741980"/>
                  </a:cubicBezTo>
                  <a:lnTo>
                    <a:pt x="1005782" y="733993"/>
                  </a:lnTo>
                  <a:cubicBezTo>
                    <a:pt x="1006847" y="735058"/>
                    <a:pt x="1009509" y="736123"/>
                    <a:pt x="1012704" y="738253"/>
                  </a:cubicBezTo>
                  <a:lnTo>
                    <a:pt x="1012704" y="738253"/>
                  </a:lnTo>
                  <a:close/>
                  <a:moveTo>
                    <a:pt x="1012704" y="1125366"/>
                  </a:moveTo>
                  <a:lnTo>
                    <a:pt x="1012704" y="1132288"/>
                  </a:lnTo>
                  <a:cubicBezTo>
                    <a:pt x="1011639" y="1132288"/>
                    <a:pt x="1011639" y="1133353"/>
                    <a:pt x="1011639" y="1133353"/>
                  </a:cubicBezTo>
                  <a:cubicBezTo>
                    <a:pt x="1011639" y="1133353"/>
                    <a:pt x="1011639" y="1133353"/>
                    <a:pt x="1012704" y="1134418"/>
                  </a:cubicBezTo>
                  <a:lnTo>
                    <a:pt x="1012704" y="1142405"/>
                  </a:lnTo>
                  <a:cubicBezTo>
                    <a:pt x="1010574" y="1141340"/>
                    <a:pt x="1008444" y="1140275"/>
                    <a:pt x="1005782" y="1139210"/>
                  </a:cubicBezTo>
                  <a:lnTo>
                    <a:pt x="1005782" y="1130158"/>
                  </a:lnTo>
                  <a:cubicBezTo>
                    <a:pt x="1007912" y="1128028"/>
                    <a:pt x="1010574" y="1126963"/>
                    <a:pt x="1012704" y="1125366"/>
                  </a:cubicBezTo>
                  <a:lnTo>
                    <a:pt x="1012704" y="1125366"/>
                  </a:lnTo>
                  <a:close/>
                  <a:moveTo>
                    <a:pt x="1012704" y="1161574"/>
                  </a:moveTo>
                  <a:lnTo>
                    <a:pt x="1012704" y="1168496"/>
                  </a:lnTo>
                  <a:lnTo>
                    <a:pt x="1012704" y="1168496"/>
                  </a:lnTo>
                  <a:cubicBezTo>
                    <a:pt x="1010574" y="1169561"/>
                    <a:pt x="1006847" y="1170626"/>
                    <a:pt x="1005782" y="1171691"/>
                  </a:cubicBezTo>
                  <a:lnTo>
                    <a:pt x="1005782" y="1171691"/>
                  </a:lnTo>
                  <a:lnTo>
                    <a:pt x="1005782" y="1160509"/>
                  </a:lnTo>
                  <a:cubicBezTo>
                    <a:pt x="1007912" y="1161574"/>
                    <a:pt x="1010574" y="1161574"/>
                    <a:pt x="1012704" y="1161574"/>
                  </a:cubicBezTo>
                  <a:lnTo>
                    <a:pt x="1012704" y="1161574"/>
                  </a:lnTo>
                  <a:close/>
                  <a:moveTo>
                    <a:pt x="1012704" y="1191926"/>
                  </a:moveTo>
                  <a:lnTo>
                    <a:pt x="1012704" y="1214290"/>
                  </a:lnTo>
                  <a:lnTo>
                    <a:pt x="1011639" y="1214290"/>
                  </a:lnTo>
                  <a:lnTo>
                    <a:pt x="1008444" y="1216420"/>
                  </a:lnTo>
                  <a:lnTo>
                    <a:pt x="1006315" y="1217485"/>
                  </a:lnTo>
                  <a:lnTo>
                    <a:pt x="1006315" y="1194055"/>
                  </a:lnTo>
                  <a:lnTo>
                    <a:pt x="1009509" y="1191926"/>
                  </a:lnTo>
                  <a:lnTo>
                    <a:pt x="1012704" y="1191926"/>
                  </a:lnTo>
                  <a:lnTo>
                    <a:pt x="1012704" y="1191926"/>
                  </a:lnTo>
                  <a:close/>
                  <a:moveTo>
                    <a:pt x="1012704" y="1277655"/>
                  </a:moveTo>
                  <a:lnTo>
                    <a:pt x="1012704" y="1292032"/>
                  </a:lnTo>
                  <a:lnTo>
                    <a:pt x="1012704" y="1292032"/>
                  </a:lnTo>
                  <a:lnTo>
                    <a:pt x="1010574" y="1286174"/>
                  </a:lnTo>
                  <a:lnTo>
                    <a:pt x="1010574" y="1282980"/>
                  </a:lnTo>
                  <a:lnTo>
                    <a:pt x="1012704" y="1277655"/>
                  </a:lnTo>
                  <a:lnTo>
                    <a:pt x="1012704" y="1277655"/>
                  </a:lnTo>
                  <a:lnTo>
                    <a:pt x="1012704" y="1277655"/>
                  </a:lnTo>
                  <a:close/>
                  <a:moveTo>
                    <a:pt x="1012704" y="1415035"/>
                  </a:moveTo>
                  <a:lnTo>
                    <a:pt x="1012704" y="1424087"/>
                  </a:lnTo>
                  <a:cubicBezTo>
                    <a:pt x="1011639" y="1425152"/>
                    <a:pt x="1011639" y="1425152"/>
                    <a:pt x="1011639" y="1425152"/>
                  </a:cubicBezTo>
                  <a:cubicBezTo>
                    <a:pt x="1011639" y="1425152"/>
                    <a:pt x="1011639" y="1426217"/>
                    <a:pt x="1012704" y="1426217"/>
                  </a:cubicBezTo>
                  <a:lnTo>
                    <a:pt x="1012704" y="1442191"/>
                  </a:lnTo>
                  <a:cubicBezTo>
                    <a:pt x="1010574" y="1440061"/>
                    <a:pt x="1008444" y="1437931"/>
                    <a:pt x="1005782" y="1435269"/>
                  </a:cubicBezTo>
                  <a:lnTo>
                    <a:pt x="1005782" y="1417164"/>
                  </a:lnTo>
                  <a:cubicBezTo>
                    <a:pt x="1007912" y="1416100"/>
                    <a:pt x="1010574" y="1415035"/>
                    <a:pt x="1012704" y="1415035"/>
                  </a:cubicBezTo>
                  <a:lnTo>
                    <a:pt x="1012704" y="1415035"/>
                  </a:lnTo>
                  <a:close/>
                  <a:moveTo>
                    <a:pt x="1012704" y="1467750"/>
                  </a:moveTo>
                  <a:lnTo>
                    <a:pt x="1012704" y="1477867"/>
                  </a:lnTo>
                  <a:cubicBezTo>
                    <a:pt x="1010574" y="1477867"/>
                    <a:pt x="1008444" y="1477867"/>
                    <a:pt x="1005782" y="1477867"/>
                  </a:cubicBezTo>
                  <a:lnTo>
                    <a:pt x="1005782" y="1467750"/>
                  </a:lnTo>
                  <a:cubicBezTo>
                    <a:pt x="1007912" y="1467750"/>
                    <a:pt x="1010574" y="1467750"/>
                    <a:pt x="1012704" y="1467750"/>
                  </a:cubicBezTo>
                  <a:lnTo>
                    <a:pt x="1012704" y="1467750"/>
                  </a:lnTo>
                  <a:close/>
                  <a:moveTo>
                    <a:pt x="1012704" y="1734522"/>
                  </a:moveTo>
                  <a:lnTo>
                    <a:pt x="1012704" y="1750497"/>
                  </a:lnTo>
                  <a:cubicBezTo>
                    <a:pt x="1010574" y="1751562"/>
                    <a:pt x="1008444" y="1751562"/>
                    <a:pt x="1005782" y="1752627"/>
                  </a:cubicBezTo>
                  <a:lnTo>
                    <a:pt x="1005782" y="1736652"/>
                  </a:lnTo>
                  <a:cubicBezTo>
                    <a:pt x="1007912" y="1735587"/>
                    <a:pt x="1010574" y="1735587"/>
                    <a:pt x="1012704" y="1734522"/>
                  </a:cubicBezTo>
                  <a:lnTo>
                    <a:pt x="1012704" y="1734522"/>
                  </a:lnTo>
                  <a:close/>
                  <a:moveTo>
                    <a:pt x="1012704" y="1771796"/>
                  </a:moveTo>
                  <a:lnTo>
                    <a:pt x="1012704" y="1805342"/>
                  </a:lnTo>
                  <a:cubicBezTo>
                    <a:pt x="1010574" y="1802147"/>
                    <a:pt x="1008444" y="1798420"/>
                    <a:pt x="1005782" y="1796290"/>
                  </a:cubicBezTo>
                  <a:lnTo>
                    <a:pt x="1005782" y="1762744"/>
                  </a:lnTo>
                  <a:cubicBezTo>
                    <a:pt x="1007912" y="1766471"/>
                    <a:pt x="1010574" y="1769666"/>
                    <a:pt x="1012704" y="1771796"/>
                  </a:cubicBezTo>
                  <a:lnTo>
                    <a:pt x="1012704" y="1771796"/>
                  </a:lnTo>
                  <a:close/>
                  <a:moveTo>
                    <a:pt x="1012704" y="1826109"/>
                  </a:moveTo>
                  <a:lnTo>
                    <a:pt x="1012704" y="1842083"/>
                  </a:lnTo>
                  <a:cubicBezTo>
                    <a:pt x="1010574" y="1842083"/>
                    <a:pt x="1008444" y="1842083"/>
                    <a:pt x="1005782" y="1842083"/>
                  </a:cubicBezTo>
                  <a:lnTo>
                    <a:pt x="1005782" y="1826109"/>
                  </a:lnTo>
                  <a:cubicBezTo>
                    <a:pt x="1007912" y="1826109"/>
                    <a:pt x="1010574" y="1826109"/>
                    <a:pt x="1012704" y="1826109"/>
                  </a:cubicBezTo>
                  <a:lnTo>
                    <a:pt x="1012704" y="1826109"/>
                  </a:lnTo>
                  <a:close/>
                  <a:moveTo>
                    <a:pt x="1005782" y="1255291"/>
                  </a:moveTo>
                  <a:lnTo>
                    <a:pt x="1005782" y="1238251"/>
                  </a:lnTo>
                  <a:lnTo>
                    <a:pt x="1006847" y="1238251"/>
                  </a:lnTo>
                  <a:lnTo>
                    <a:pt x="1008977" y="1240381"/>
                  </a:lnTo>
                  <a:lnTo>
                    <a:pt x="1010042" y="1241446"/>
                  </a:lnTo>
                  <a:lnTo>
                    <a:pt x="1008977" y="1244641"/>
                  </a:lnTo>
                  <a:lnTo>
                    <a:pt x="1007912" y="1250498"/>
                  </a:lnTo>
                  <a:lnTo>
                    <a:pt x="1006847" y="1253693"/>
                  </a:lnTo>
                  <a:lnTo>
                    <a:pt x="1005782" y="1255291"/>
                  </a:lnTo>
                  <a:close/>
                  <a:moveTo>
                    <a:pt x="996730" y="947517"/>
                  </a:moveTo>
                  <a:lnTo>
                    <a:pt x="1005782" y="940595"/>
                  </a:lnTo>
                  <a:lnTo>
                    <a:pt x="1005782" y="880957"/>
                  </a:lnTo>
                  <a:lnTo>
                    <a:pt x="996730" y="880957"/>
                  </a:lnTo>
                  <a:lnTo>
                    <a:pt x="996730" y="947517"/>
                  </a:lnTo>
                  <a:lnTo>
                    <a:pt x="996730" y="947517"/>
                  </a:lnTo>
                  <a:close/>
                  <a:moveTo>
                    <a:pt x="996730" y="1053481"/>
                  </a:moveTo>
                  <a:lnTo>
                    <a:pt x="1005782" y="1060403"/>
                  </a:lnTo>
                  <a:lnTo>
                    <a:pt x="1005782" y="1016740"/>
                  </a:lnTo>
                  <a:lnTo>
                    <a:pt x="996730" y="987453"/>
                  </a:lnTo>
                  <a:lnTo>
                    <a:pt x="996730" y="1053481"/>
                  </a:lnTo>
                  <a:lnTo>
                    <a:pt x="996730" y="1053481"/>
                  </a:lnTo>
                  <a:close/>
                  <a:moveTo>
                    <a:pt x="1005782" y="6626"/>
                  </a:moveTo>
                  <a:lnTo>
                    <a:pt x="1005782" y="22600"/>
                  </a:lnTo>
                  <a:cubicBezTo>
                    <a:pt x="1002587" y="21535"/>
                    <a:pt x="999925" y="21535"/>
                    <a:pt x="996730" y="21535"/>
                  </a:cubicBezTo>
                  <a:lnTo>
                    <a:pt x="996730" y="5561"/>
                  </a:lnTo>
                  <a:cubicBezTo>
                    <a:pt x="1000457" y="5561"/>
                    <a:pt x="1002587" y="5561"/>
                    <a:pt x="1005782" y="6626"/>
                  </a:cubicBezTo>
                  <a:lnTo>
                    <a:pt x="1005782" y="6626"/>
                  </a:lnTo>
                  <a:close/>
                  <a:moveTo>
                    <a:pt x="1005782" y="76380"/>
                  </a:moveTo>
                  <a:lnTo>
                    <a:pt x="1005782" y="106732"/>
                  </a:lnTo>
                  <a:cubicBezTo>
                    <a:pt x="1002587" y="106732"/>
                    <a:pt x="998860" y="107797"/>
                    <a:pt x="996730" y="107797"/>
                  </a:cubicBezTo>
                  <a:lnTo>
                    <a:pt x="996730" y="57211"/>
                  </a:lnTo>
                  <a:cubicBezTo>
                    <a:pt x="998860" y="63068"/>
                    <a:pt x="1002587" y="69458"/>
                    <a:pt x="1005782" y="76380"/>
                  </a:cubicBezTo>
                  <a:lnTo>
                    <a:pt x="1005782" y="76380"/>
                  </a:lnTo>
                  <a:close/>
                  <a:moveTo>
                    <a:pt x="1005782" y="230799"/>
                  </a:moveTo>
                  <a:lnTo>
                    <a:pt x="1005782" y="257956"/>
                  </a:lnTo>
                  <a:cubicBezTo>
                    <a:pt x="1002587" y="255826"/>
                    <a:pt x="997795" y="253696"/>
                    <a:pt x="996730" y="247839"/>
                  </a:cubicBezTo>
                  <a:lnTo>
                    <a:pt x="996730" y="239852"/>
                  </a:lnTo>
                  <a:cubicBezTo>
                    <a:pt x="997795" y="237189"/>
                    <a:pt x="1000457" y="231864"/>
                    <a:pt x="1005782" y="230799"/>
                  </a:cubicBezTo>
                  <a:lnTo>
                    <a:pt x="1005782" y="230799"/>
                  </a:lnTo>
                  <a:close/>
                  <a:moveTo>
                    <a:pt x="1005782" y="261151"/>
                  </a:moveTo>
                  <a:lnTo>
                    <a:pt x="1005782" y="286177"/>
                  </a:lnTo>
                  <a:cubicBezTo>
                    <a:pt x="1003652" y="286177"/>
                    <a:pt x="999925" y="286177"/>
                    <a:pt x="996730" y="286177"/>
                  </a:cubicBezTo>
                  <a:lnTo>
                    <a:pt x="996730" y="259021"/>
                  </a:lnTo>
                  <a:cubicBezTo>
                    <a:pt x="998860" y="260086"/>
                    <a:pt x="1002587" y="260086"/>
                    <a:pt x="1005782" y="261151"/>
                  </a:cubicBezTo>
                  <a:lnTo>
                    <a:pt x="1005782" y="261151"/>
                  </a:lnTo>
                  <a:close/>
                  <a:moveTo>
                    <a:pt x="1005782" y="293632"/>
                  </a:moveTo>
                  <a:lnTo>
                    <a:pt x="1005782" y="315996"/>
                  </a:lnTo>
                  <a:cubicBezTo>
                    <a:pt x="1002587" y="315996"/>
                    <a:pt x="998860" y="315996"/>
                    <a:pt x="996730" y="315996"/>
                  </a:cubicBezTo>
                  <a:lnTo>
                    <a:pt x="996730" y="293632"/>
                  </a:lnTo>
                  <a:cubicBezTo>
                    <a:pt x="998860" y="293632"/>
                    <a:pt x="1000990" y="293632"/>
                    <a:pt x="1003652" y="293632"/>
                  </a:cubicBezTo>
                  <a:cubicBezTo>
                    <a:pt x="1003652" y="293632"/>
                    <a:pt x="1004717" y="293632"/>
                    <a:pt x="1005782" y="293632"/>
                  </a:cubicBezTo>
                  <a:lnTo>
                    <a:pt x="1005782" y="293632"/>
                  </a:lnTo>
                  <a:close/>
                  <a:moveTo>
                    <a:pt x="1005782" y="390543"/>
                  </a:moveTo>
                  <a:lnTo>
                    <a:pt x="1005782" y="400661"/>
                  </a:lnTo>
                  <a:cubicBezTo>
                    <a:pt x="1004717" y="399596"/>
                    <a:pt x="1004717" y="400661"/>
                    <a:pt x="1003652" y="400661"/>
                  </a:cubicBezTo>
                  <a:lnTo>
                    <a:pt x="1003652" y="400661"/>
                  </a:lnTo>
                  <a:lnTo>
                    <a:pt x="1002587" y="400661"/>
                  </a:lnTo>
                  <a:cubicBezTo>
                    <a:pt x="1003652" y="401726"/>
                    <a:pt x="1004717" y="403855"/>
                    <a:pt x="1005782" y="406518"/>
                  </a:cubicBezTo>
                  <a:lnTo>
                    <a:pt x="1005782" y="437934"/>
                  </a:lnTo>
                  <a:cubicBezTo>
                    <a:pt x="1002587" y="428882"/>
                    <a:pt x="999925" y="418765"/>
                    <a:pt x="996730" y="410778"/>
                  </a:cubicBezTo>
                  <a:lnTo>
                    <a:pt x="996730" y="390543"/>
                  </a:lnTo>
                  <a:cubicBezTo>
                    <a:pt x="997795" y="390543"/>
                    <a:pt x="998860" y="390543"/>
                    <a:pt x="998860" y="390543"/>
                  </a:cubicBezTo>
                  <a:cubicBezTo>
                    <a:pt x="1001522" y="390543"/>
                    <a:pt x="1003652" y="390543"/>
                    <a:pt x="1005782" y="390543"/>
                  </a:cubicBezTo>
                  <a:lnTo>
                    <a:pt x="1005782" y="390543"/>
                  </a:lnTo>
                  <a:close/>
                  <a:moveTo>
                    <a:pt x="1005782" y="443259"/>
                  </a:moveTo>
                  <a:lnTo>
                    <a:pt x="1005782" y="452311"/>
                  </a:lnTo>
                  <a:cubicBezTo>
                    <a:pt x="1002587" y="452311"/>
                    <a:pt x="998860" y="452311"/>
                    <a:pt x="996730" y="452311"/>
                  </a:cubicBezTo>
                  <a:lnTo>
                    <a:pt x="996730" y="443259"/>
                  </a:lnTo>
                  <a:cubicBezTo>
                    <a:pt x="998860" y="443259"/>
                    <a:pt x="1002587" y="443259"/>
                    <a:pt x="1005782" y="443259"/>
                  </a:cubicBezTo>
                  <a:lnTo>
                    <a:pt x="1005782" y="443259"/>
                  </a:lnTo>
                  <a:close/>
                  <a:moveTo>
                    <a:pt x="1005782" y="535910"/>
                  </a:moveTo>
                  <a:lnTo>
                    <a:pt x="1005782" y="663173"/>
                  </a:lnTo>
                  <a:lnTo>
                    <a:pt x="1004717" y="661043"/>
                  </a:lnTo>
                  <a:lnTo>
                    <a:pt x="1002587" y="658913"/>
                  </a:lnTo>
                  <a:lnTo>
                    <a:pt x="998327" y="654653"/>
                  </a:lnTo>
                  <a:lnTo>
                    <a:pt x="997262" y="651459"/>
                  </a:lnTo>
                  <a:lnTo>
                    <a:pt x="997262" y="650394"/>
                  </a:lnTo>
                  <a:lnTo>
                    <a:pt x="997262" y="620042"/>
                  </a:lnTo>
                  <a:lnTo>
                    <a:pt x="997262" y="620042"/>
                  </a:lnTo>
                  <a:lnTo>
                    <a:pt x="998327" y="610990"/>
                  </a:lnTo>
                  <a:lnTo>
                    <a:pt x="997262" y="606730"/>
                  </a:lnTo>
                  <a:lnTo>
                    <a:pt x="997262" y="593418"/>
                  </a:lnTo>
                  <a:lnTo>
                    <a:pt x="997262" y="592353"/>
                  </a:lnTo>
                  <a:lnTo>
                    <a:pt x="998327" y="588093"/>
                  </a:lnTo>
                  <a:lnTo>
                    <a:pt x="999392" y="585964"/>
                  </a:lnTo>
                  <a:lnTo>
                    <a:pt x="1000457" y="580106"/>
                  </a:lnTo>
                  <a:lnTo>
                    <a:pt x="1000457" y="577976"/>
                  </a:lnTo>
                  <a:lnTo>
                    <a:pt x="1001522" y="574781"/>
                  </a:lnTo>
                  <a:lnTo>
                    <a:pt x="1001522" y="572652"/>
                  </a:lnTo>
                  <a:lnTo>
                    <a:pt x="1002587" y="561469"/>
                  </a:lnTo>
                  <a:lnTo>
                    <a:pt x="1003652" y="555612"/>
                  </a:lnTo>
                  <a:lnTo>
                    <a:pt x="1003652" y="549755"/>
                  </a:lnTo>
                  <a:lnTo>
                    <a:pt x="1004717" y="543898"/>
                  </a:lnTo>
                  <a:lnTo>
                    <a:pt x="1004717" y="539638"/>
                  </a:lnTo>
                  <a:lnTo>
                    <a:pt x="1005782" y="535910"/>
                  </a:lnTo>
                  <a:lnTo>
                    <a:pt x="1005782" y="535910"/>
                  </a:lnTo>
                  <a:close/>
                  <a:moveTo>
                    <a:pt x="1005782" y="696719"/>
                  </a:moveTo>
                  <a:lnTo>
                    <a:pt x="1005782" y="703642"/>
                  </a:lnTo>
                  <a:cubicBezTo>
                    <a:pt x="1003652" y="702577"/>
                    <a:pt x="1001522" y="702577"/>
                    <a:pt x="997795" y="701512"/>
                  </a:cubicBezTo>
                  <a:lnTo>
                    <a:pt x="996730" y="701512"/>
                  </a:lnTo>
                  <a:lnTo>
                    <a:pt x="996730" y="694589"/>
                  </a:lnTo>
                  <a:cubicBezTo>
                    <a:pt x="996730" y="695654"/>
                    <a:pt x="996730" y="695654"/>
                    <a:pt x="996730" y="695654"/>
                  </a:cubicBezTo>
                  <a:cubicBezTo>
                    <a:pt x="1000457" y="695654"/>
                    <a:pt x="1003652" y="696719"/>
                    <a:pt x="1005782" y="696719"/>
                  </a:cubicBezTo>
                  <a:lnTo>
                    <a:pt x="1005782" y="696719"/>
                  </a:lnTo>
                  <a:close/>
                  <a:moveTo>
                    <a:pt x="1005782" y="733993"/>
                  </a:moveTo>
                  <a:cubicBezTo>
                    <a:pt x="1005782" y="732928"/>
                    <a:pt x="1004717" y="732928"/>
                    <a:pt x="1004717" y="731863"/>
                  </a:cubicBezTo>
                  <a:cubicBezTo>
                    <a:pt x="998860" y="721746"/>
                    <a:pt x="1000457" y="710564"/>
                    <a:pt x="996730" y="701512"/>
                  </a:cubicBezTo>
                  <a:lnTo>
                    <a:pt x="996730" y="730798"/>
                  </a:lnTo>
                  <a:lnTo>
                    <a:pt x="996730" y="730798"/>
                  </a:lnTo>
                  <a:lnTo>
                    <a:pt x="996730" y="730798"/>
                  </a:lnTo>
                  <a:lnTo>
                    <a:pt x="996730" y="736655"/>
                  </a:lnTo>
                  <a:cubicBezTo>
                    <a:pt x="997795" y="736655"/>
                    <a:pt x="998860" y="736655"/>
                    <a:pt x="999925" y="736655"/>
                  </a:cubicBezTo>
                  <a:cubicBezTo>
                    <a:pt x="1000990" y="738785"/>
                    <a:pt x="1003120" y="739850"/>
                    <a:pt x="1005782" y="742513"/>
                  </a:cubicBezTo>
                  <a:lnTo>
                    <a:pt x="1005782" y="733993"/>
                  </a:lnTo>
                  <a:lnTo>
                    <a:pt x="1005782" y="733993"/>
                  </a:lnTo>
                  <a:close/>
                  <a:moveTo>
                    <a:pt x="1005782" y="1130158"/>
                  </a:moveTo>
                  <a:lnTo>
                    <a:pt x="1005782" y="1139210"/>
                  </a:lnTo>
                  <a:cubicBezTo>
                    <a:pt x="1005782" y="1138145"/>
                    <a:pt x="1004717" y="1138145"/>
                    <a:pt x="1004717" y="1138145"/>
                  </a:cubicBezTo>
                  <a:cubicBezTo>
                    <a:pt x="1002587" y="1138145"/>
                    <a:pt x="998860" y="1138145"/>
                    <a:pt x="996730" y="1138145"/>
                  </a:cubicBezTo>
                  <a:lnTo>
                    <a:pt x="996730" y="1132288"/>
                  </a:lnTo>
                  <a:cubicBezTo>
                    <a:pt x="998860" y="1131223"/>
                    <a:pt x="1000990" y="1131223"/>
                    <a:pt x="1003652" y="1131223"/>
                  </a:cubicBezTo>
                  <a:cubicBezTo>
                    <a:pt x="1004717" y="1131223"/>
                    <a:pt x="1005782" y="1130158"/>
                    <a:pt x="1005782" y="1130158"/>
                  </a:cubicBezTo>
                  <a:lnTo>
                    <a:pt x="1005782" y="1130158"/>
                  </a:lnTo>
                  <a:close/>
                  <a:moveTo>
                    <a:pt x="1005782" y="1160509"/>
                  </a:moveTo>
                  <a:lnTo>
                    <a:pt x="1005782" y="1171691"/>
                  </a:lnTo>
                  <a:cubicBezTo>
                    <a:pt x="1002587" y="1172756"/>
                    <a:pt x="998860" y="1174886"/>
                    <a:pt x="996730" y="1174886"/>
                  </a:cubicBezTo>
                  <a:lnTo>
                    <a:pt x="996730" y="1169029"/>
                  </a:lnTo>
                  <a:cubicBezTo>
                    <a:pt x="997795" y="1167964"/>
                    <a:pt x="998860" y="1167964"/>
                    <a:pt x="1000990" y="1166899"/>
                  </a:cubicBezTo>
                  <a:cubicBezTo>
                    <a:pt x="1000990" y="1166899"/>
                    <a:pt x="1002055" y="1166899"/>
                    <a:pt x="1002055" y="1165834"/>
                  </a:cubicBezTo>
                  <a:cubicBezTo>
                    <a:pt x="999925" y="1164769"/>
                    <a:pt x="997795" y="1163704"/>
                    <a:pt x="996197" y="1161574"/>
                  </a:cubicBezTo>
                  <a:lnTo>
                    <a:pt x="996197" y="1152522"/>
                  </a:lnTo>
                  <a:cubicBezTo>
                    <a:pt x="998860" y="1156249"/>
                    <a:pt x="1002587" y="1158379"/>
                    <a:pt x="1005782" y="1160509"/>
                  </a:cubicBezTo>
                  <a:lnTo>
                    <a:pt x="1005782" y="1160509"/>
                  </a:lnTo>
                  <a:close/>
                  <a:moveTo>
                    <a:pt x="1005782" y="1194055"/>
                  </a:moveTo>
                  <a:lnTo>
                    <a:pt x="1005782" y="1217485"/>
                  </a:lnTo>
                  <a:lnTo>
                    <a:pt x="1005782" y="1218550"/>
                  </a:lnTo>
                  <a:lnTo>
                    <a:pt x="1002587" y="1221744"/>
                  </a:lnTo>
                  <a:lnTo>
                    <a:pt x="999392" y="1223874"/>
                  </a:lnTo>
                  <a:lnTo>
                    <a:pt x="997262" y="1226004"/>
                  </a:lnTo>
                  <a:lnTo>
                    <a:pt x="997262" y="1202043"/>
                  </a:lnTo>
                  <a:lnTo>
                    <a:pt x="1001522" y="1197783"/>
                  </a:lnTo>
                  <a:lnTo>
                    <a:pt x="1005782" y="1194055"/>
                  </a:lnTo>
                  <a:lnTo>
                    <a:pt x="1005782" y="1194055"/>
                  </a:lnTo>
                  <a:close/>
                  <a:moveTo>
                    <a:pt x="1005782" y="1238251"/>
                  </a:moveTo>
                  <a:lnTo>
                    <a:pt x="1005782" y="1255291"/>
                  </a:lnTo>
                  <a:lnTo>
                    <a:pt x="1004717" y="1258486"/>
                  </a:lnTo>
                  <a:lnTo>
                    <a:pt x="1003652" y="1261680"/>
                  </a:lnTo>
                  <a:lnTo>
                    <a:pt x="1001522" y="1264875"/>
                  </a:lnTo>
                  <a:lnTo>
                    <a:pt x="998327" y="1270733"/>
                  </a:lnTo>
                  <a:lnTo>
                    <a:pt x="997262" y="1272862"/>
                  </a:lnTo>
                  <a:lnTo>
                    <a:pt x="997262" y="1242511"/>
                  </a:lnTo>
                  <a:lnTo>
                    <a:pt x="997262" y="1242511"/>
                  </a:lnTo>
                  <a:lnTo>
                    <a:pt x="1001522" y="1239316"/>
                  </a:lnTo>
                  <a:lnTo>
                    <a:pt x="1003652" y="1238251"/>
                  </a:lnTo>
                  <a:lnTo>
                    <a:pt x="1005782" y="1238251"/>
                  </a:lnTo>
                  <a:lnTo>
                    <a:pt x="1005782" y="1238251"/>
                  </a:lnTo>
                  <a:close/>
                  <a:moveTo>
                    <a:pt x="1005782" y="1417164"/>
                  </a:moveTo>
                  <a:lnTo>
                    <a:pt x="1005782" y="1435269"/>
                  </a:lnTo>
                  <a:cubicBezTo>
                    <a:pt x="1003652" y="1433139"/>
                    <a:pt x="1001522" y="1431009"/>
                    <a:pt x="997795" y="1429412"/>
                  </a:cubicBezTo>
                  <a:cubicBezTo>
                    <a:pt x="997795" y="1428347"/>
                    <a:pt x="996730" y="1428347"/>
                    <a:pt x="996730" y="1428347"/>
                  </a:cubicBezTo>
                  <a:lnTo>
                    <a:pt x="996730" y="1418229"/>
                  </a:lnTo>
                  <a:cubicBezTo>
                    <a:pt x="997795" y="1418229"/>
                    <a:pt x="999925" y="1419294"/>
                    <a:pt x="1000990" y="1419294"/>
                  </a:cubicBezTo>
                  <a:cubicBezTo>
                    <a:pt x="1002587" y="1418229"/>
                    <a:pt x="1004717" y="1418229"/>
                    <a:pt x="1005782" y="1417164"/>
                  </a:cubicBezTo>
                  <a:lnTo>
                    <a:pt x="1005782" y="1417164"/>
                  </a:lnTo>
                  <a:close/>
                  <a:moveTo>
                    <a:pt x="1005782" y="1467750"/>
                  </a:moveTo>
                  <a:lnTo>
                    <a:pt x="1005782" y="1477867"/>
                  </a:lnTo>
                  <a:cubicBezTo>
                    <a:pt x="1002587" y="1477867"/>
                    <a:pt x="999925" y="1477867"/>
                    <a:pt x="996730" y="1476802"/>
                  </a:cubicBezTo>
                  <a:lnTo>
                    <a:pt x="996730" y="1476802"/>
                  </a:lnTo>
                  <a:lnTo>
                    <a:pt x="996730" y="1465620"/>
                  </a:lnTo>
                  <a:cubicBezTo>
                    <a:pt x="998860" y="1466685"/>
                    <a:pt x="1002587" y="1467750"/>
                    <a:pt x="1005782" y="1467750"/>
                  </a:cubicBezTo>
                  <a:lnTo>
                    <a:pt x="1005782" y="1467750"/>
                  </a:lnTo>
                  <a:close/>
                  <a:moveTo>
                    <a:pt x="1005782" y="1737185"/>
                  </a:moveTo>
                  <a:lnTo>
                    <a:pt x="1005782" y="1753159"/>
                  </a:lnTo>
                  <a:cubicBezTo>
                    <a:pt x="1003652" y="1753159"/>
                    <a:pt x="999925" y="1754224"/>
                    <a:pt x="997795" y="1755289"/>
                  </a:cubicBezTo>
                  <a:cubicBezTo>
                    <a:pt x="999925" y="1757419"/>
                    <a:pt x="1003652" y="1761146"/>
                    <a:pt x="1005782" y="1763276"/>
                  </a:cubicBezTo>
                  <a:lnTo>
                    <a:pt x="1005782" y="1796823"/>
                  </a:lnTo>
                  <a:cubicBezTo>
                    <a:pt x="1002587" y="1792563"/>
                    <a:pt x="999925" y="1787770"/>
                    <a:pt x="996730" y="1783511"/>
                  </a:cubicBezTo>
                  <a:lnTo>
                    <a:pt x="996730" y="1739847"/>
                  </a:lnTo>
                  <a:cubicBezTo>
                    <a:pt x="1000457" y="1738250"/>
                    <a:pt x="1002587" y="1737185"/>
                    <a:pt x="1005782" y="1737185"/>
                  </a:cubicBezTo>
                  <a:lnTo>
                    <a:pt x="1005782" y="1737185"/>
                  </a:lnTo>
                  <a:close/>
                  <a:moveTo>
                    <a:pt x="1005782" y="1826109"/>
                  </a:moveTo>
                  <a:lnTo>
                    <a:pt x="1005782" y="1842083"/>
                  </a:lnTo>
                  <a:cubicBezTo>
                    <a:pt x="1002587" y="1843148"/>
                    <a:pt x="998860" y="1843148"/>
                    <a:pt x="996730" y="1843148"/>
                  </a:cubicBezTo>
                  <a:lnTo>
                    <a:pt x="996730" y="1827174"/>
                  </a:lnTo>
                  <a:cubicBezTo>
                    <a:pt x="998860" y="1827174"/>
                    <a:pt x="1002587" y="1827174"/>
                    <a:pt x="1005782" y="1826109"/>
                  </a:cubicBezTo>
                  <a:close/>
                  <a:moveTo>
                    <a:pt x="985548" y="955504"/>
                  </a:moveTo>
                  <a:lnTo>
                    <a:pt x="996730" y="947517"/>
                  </a:lnTo>
                  <a:lnTo>
                    <a:pt x="996730" y="880957"/>
                  </a:lnTo>
                  <a:lnTo>
                    <a:pt x="985548" y="880957"/>
                  </a:lnTo>
                  <a:lnTo>
                    <a:pt x="985548" y="955504"/>
                  </a:lnTo>
                  <a:lnTo>
                    <a:pt x="985548" y="955504"/>
                  </a:lnTo>
                  <a:close/>
                  <a:moveTo>
                    <a:pt x="985548" y="1045494"/>
                  </a:moveTo>
                  <a:lnTo>
                    <a:pt x="996730" y="1053481"/>
                  </a:lnTo>
                  <a:lnTo>
                    <a:pt x="996730" y="986921"/>
                  </a:lnTo>
                  <a:lnTo>
                    <a:pt x="985548" y="955504"/>
                  </a:lnTo>
                  <a:lnTo>
                    <a:pt x="985548" y="1045494"/>
                  </a:lnTo>
                  <a:lnTo>
                    <a:pt x="985548" y="1045494"/>
                  </a:lnTo>
                  <a:close/>
                  <a:moveTo>
                    <a:pt x="996730" y="5561"/>
                  </a:moveTo>
                  <a:lnTo>
                    <a:pt x="996730" y="21535"/>
                  </a:lnTo>
                  <a:cubicBezTo>
                    <a:pt x="993535" y="21535"/>
                    <a:pt x="989808" y="21535"/>
                    <a:pt x="985548" y="21535"/>
                  </a:cubicBezTo>
                  <a:lnTo>
                    <a:pt x="985548" y="6626"/>
                  </a:lnTo>
                  <a:cubicBezTo>
                    <a:pt x="990340" y="5561"/>
                    <a:pt x="993535" y="5561"/>
                    <a:pt x="996730" y="5561"/>
                  </a:cubicBezTo>
                  <a:lnTo>
                    <a:pt x="996730" y="5561"/>
                  </a:lnTo>
                  <a:close/>
                  <a:moveTo>
                    <a:pt x="996730" y="57211"/>
                  </a:moveTo>
                  <a:lnTo>
                    <a:pt x="996730" y="107797"/>
                  </a:lnTo>
                  <a:cubicBezTo>
                    <a:pt x="992470" y="108862"/>
                    <a:pt x="988743" y="108862"/>
                    <a:pt x="985548" y="109927"/>
                  </a:cubicBezTo>
                  <a:lnTo>
                    <a:pt x="985548" y="93952"/>
                  </a:lnTo>
                  <a:cubicBezTo>
                    <a:pt x="988743" y="93952"/>
                    <a:pt x="991405" y="93952"/>
                    <a:pt x="994600" y="92887"/>
                  </a:cubicBezTo>
                  <a:cubicBezTo>
                    <a:pt x="991405" y="89692"/>
                    <a:pt x="988743" y="83835"/>
                    <a:pt x="985548" y="79575"/>
                  </a:cubicBezTo>
                  <a:lnTo>
                    <a:pt x="985548" y="35912"/>
                  </a:lnTo>
                  <a:cubicBezTo>
                    <a:pt x="990340" y="42834"/>
                    <a:pt x="993535" y="49224"/>
                    <a:pt x="996730" y="57211"/>
                  </a:cubicBezTo>
                  <a:lnTo>
                    <a:pt x="996730" y="57211"/>
                  </a:lnTo>
                  <a:close/>
                  <a:moveTo>
                    <a:pt x="996730" y="239852"/>
                  </a:moveTo>
                  <a:lnTo>
                    <a:pt x="996730" y="247839"/>
                  </a:lnTo>
                  <a:cubicBezTo>
                    <a:pt x="995665" y="245709"/>
                    <a:pt x="995665" y="244644"/>
                    <a:pt x="995665" y="243579"/>
                  </a:cubicBezTo>
                  <a:cubicBezTo>
                    <a:pt x="995665" y="243047"/>
                    <a:pt x="995665" y="241982"/>
                    <a:pt x="996730" y="239852"/>
                  </a:cubicBezTo>
                  <a:lnTo>
                    <a:pt x="996730" y="239852"/>
                  </a:lnTo>
                  <a:close/>
                  <a:moveTo>
                    <a:pt x="996730" y="258488"/>
                  </a:moveTo>
                  <a:lnTo>
                    <a:pt x="996730" y="285645"/>
                  </a:lnTo>
                  <a:cubicBezTo>
                    <a:pt x="993535" y="284580"/>
                    <a:pt x="989808" y="284580"/>
                    <a:pt x="985548" y="284580"/>
                  </a:cubicBezTo>
                  <a:lnTo>
                    <a:pt x="985548" y="256359"/>
                  </a:lnTo>
                  <a:cubicBezTo>
                    <a:pt x="988743" y="257423"/>
                    <a:pt x="992470" y="258488"/>
                    <a:pt x="996730" y="258488"/>
                  </a:cubicBezTo>
                  <a:lnTo>
                    <a:pt x="996730" y="258488"/>
                  </a:lnTo>
                  <a:close/>
                  <a:moveTo>
                    <a:pt x="996730" y="293632"/>
                  </a:moveTo>
                  <a:lnTo>
                    <a:pt x="996730" y="315996"/>
                  </a:lnTo>
                  <a:cubicBezTo>
                    <a:pt x="994600" y="315996"/>
                    <a:pt x="993535" y="315996"/>
                    <a:pt x="990873" y="317061"/>
                  </a:cubicBezTo>
                  <a:cubicBezTo>
                    <a:pt x="990873" y="317061"/>
                    <a:pt x="988743" y="314931"/>
                    <a:pt x="985015" y="313866"/>
                  </a:cubicBezTo>
                  <a:lnTo>
                    <a:pt x="985015" y="295762"/>
                  </a:lnTo>
                  <a:cubicBezTo>
                    <a:pt x="988743" y="294697"/>
                    <a:pt x="992470" y="294697"/>
                    <a:pt x="996730" y="293632"/>
                  </a:cubicBezTo>
                  <a:lnTo>
                    <a:pt x="996730" y="293632"/>
                  </a:lnTo>
                  <a:close/>
                  <a:moveTo>
                    <a:pt x="996730" y="390543"/>
                  </a:moveTo>
                  <a:lnTo>
                    <a:pt x="996730" y="410778"/>
                  </a:lnTo>
                  <a:cubicBezTo>
                    <a:pt x="993535" y="406518"/>
                    <a:pt x="990873" y="401726"/>
                    <a:pt x="985548" y="399596"/>
                  </a:cubicBezTo>
                  <a:lnTo>
                    <a:pt x="985548" y="388414"/>
                  </a:lnTo>
                  <a:cubicBezTo>
                    <a:pt x="988743" y="389478"/>
                    <a:pt x="991405" y="390543"/>
                    <a:pt x="993535" y="391608"/>
                  </a:cubicBezTo>
                  <a:cubicBezTo>
                    <a:pt x="993535" y="391608"/>
                    <a:pt x="995665" y="391608"/>
                    <a:pt x="996730" y="390543"/>
                  </a:cubicBezTo>
                  <a:lnTo>
                    <a:pt x="996730" y="390543"/>
                  </a:lnTo>
                  <a:close/>
                  <a:moveTo>
                    <a:pt x="996730" y="443259"/>
                  </a:moveTo>
                  <a:lnTo>
                    <a:pt x="996730" y="452311"/>
                  </a:lnTo>
                  <a:cubicBezTo>
                    <a:pt x="992470" y="452311"/>
                    <a:pt x="988743" y="451246"/>
                    <a:pt x="985548" y="451246"/>
                  </a:cubicBezTo>
                  <a:lnTo>
                    <a:pt x="985548" y="441129"/>
                  </a:lnTo>
                  <a:cubicBezTo>
                    <a:pt x="988743" y="442194"/>
                    <a:pt x="992470" y="442194"/>
                    <a:pt x="996730" y="443259"/>
                  </a:cubicBezTo>
                  <a:lnTo>
                    <a:pt x="996730" y="443259"/>
                  </a:lnTo>
                  <a:close/>
                  <a:moveTo>
                    <a:pt x="996730" y="591821"/>
                  </a:moveTo>
                  <a:lnTo>
                    <a:pt x="996730" y="605133"/>
                  </a:lnTo>
                  <a:lnTo>
                    <a:pt x="995665" y="604068"/>
                  </a:lnTo>
                  <a:lnTo>
                    <a:pt x="995665" y="598211"/>
                  </a:lnTo>
                  <a:lnTo>
                    <a:pt x="995665" y="593951"/>
                  </a:lnTo>
                  <a:lnTo>
                    <a:pt x="996730" y="591821"/>
                  </a:lnTo>
                  <a:lnTo>
                    <a:pt x="996730" y="591821"/>
                  </a:lnTo>
                  <a:close/>
                  <a:moveTo>
                    <a:pt x="996730" y="618977"/>
                  </a:moveTo>
                  <a:lnTo>
                    <a:pt x="996730" y="649329"/>
                  </a:lnTo>
                  <a:lnTo>
                    <a:pt x="994600" y="648264"/>
                  </a:lnTo>
                  <a:lnTo>
                    <a:pt x="993535" y="646134"/>
                  </a:lnTo>
                  <a:lnTo>
                    <a:pt x="992470" y="644004"/>
                  </a:lnTo>
                  <a:lnTo>
                    <a:pt x="991405" y="639744"/>
                  </a:lnTo>
                  <a:lnTo>
                    <a:pt x="991405" y="633887"/>
                  </a:lnTo>
                  <a:lnTo>
                    <a:pt x="992470" y="629627"/>
                  </a:lnTo>
                  <a:lnTo>
                    <a:pt x="992470" y="626432"/>
                  </a:lnTo>
                  <a:lnTo>
                    <a:pt x="994600" y="623237"/>
                  </a:lnTo>
                  <a:lnTo>
                    <a:pt x="996730" y="618977"/>
                  </a:lnTo>
                  <a:lnTo>
                    <a:pt x="996730" y="618977"/>
                  </a:lnTo>
                  <a:close/>
                  <a:moveTo>
                    <a:pt x="996730" y="694589"/>
                  </a:moveTo>
                  <a:lnTo>
                    <a:pt x="996730" y="701512"/>
                  </a:lnTo>
                  <a:cubicBezTo>
                    <a:pt x="995665" y="701512"/>
                    <a:pt x="995665" y="701512"/>
                    <a:pt x="995665" y="701512"/>
                  </a:cubicBezTo>
                  <a:cubicBezTo>
                    <a:pt x="995665" y="701512"/>
                    <a:pt x="995665" y="701512"/>
                    <a:pt x="996730" y="701512"/>
                  </a:cubicBezTo>
                  <a:lnTo>
                    <a:pt x="996730" y="730798"/>
                  </a:lnTo>
                  <a:cubicBezTo>
                    <a:pt x="992470" y="720681"/>
                    <a:pt x="995665" y="707369"/>
                    <a:pt x="985548" y="699382"/>
                  </a:cubicBezTo>
                  <a:lnTo>
                    <a:pt x="985548" y="692460"/>
                  </a:lnTo>
                  <a:cubicBezTo>
                    <a:pt x="987678" y="692460"/>
                    <a:pt x="988743" y="693524"/>
                    <a:pt x="989808" y="694589"/>
                  </a:cubicBezTo>
                  <a:cubicBezTo>
                    <a:pt x="992470" y="694589"/>
                    <a:pt x="994600" y="694589"/>
                    <a:pt x="996730" y="694589"/>
                  </a:cubicBezTo>
                  <a:lnTo>
                    <a:pt x="996730" y="694589"/>
                  </a:lnTo>
                  <a:close/>
                  <a:moveTo>
                    <a:pt x="996730" y="730266"/>
                  </a:moveTo>
                  <a:cubicBezTo>
                    <a:pt x="992470" y="730266"/>
                    <a:pt x="988743" y="729201"/>
                    <a:pt x="985548" y="728136"/>
                  </a:cubicBezTo>
                  <a:lnTo>
                    <a:pt x="985548" y="735058"/>
                  </a:lnTo>
                  <a:cubicBezTo>
                    <a:pt x="988743" y="735058"/>
                    <a:pt x="992470" y="736123"/>
                    <a:pt x="996730" y="736123"/>
                  </a:cubicBezTo>
                  <a:lnTo>
                    <a:pt x="996730" y="730266"/>
                  </a:lnTo>
                  <a:lnTo>
                    <a:pt x="996730" y="730266"/>
                  </a:lnTo>
                  <a:close/>
                  <a:moveTo>
                    <a:pt x="996730" y="1132288"/>
                  </a:moveTo>
                  <a:lnTo>
                    <a:pt x="996730" y="1138145"/>
                  </a:lnTo>
                  <a:cubicBezTo>
                    <a:pt x="993535" y="1139210"/>
                    <a:pt x="989808" y="1140275"/>
                    <a:pt x="985548" y="1142405"/>
                  </a:cubicBezTo>
                  <a:lnTo>
                    <a:pt x="985548" y="1135483"/>
                  </a:lnTo>
                  <a:cubicBezTo>
                    <a:pt x="990340" y="1133353"/>
                    <a:pt x="993535" y="1132288"/>
                    <a:pt x="996730" y="1132288"/>
                  </a:cubicBezTo>
                  <a:lnTo>
                    <a:pt x="996730" y="1132288"/>
                  </a:lnTo>
                  <a:close/>
                  <a:moveTo>
                    <a:pt x="996730" y="1152522"/>
                  </a:moveTo>
                  <a:lnTo>
                    <a:pt x="996730" y="1161574"/>
                  </a:lnTo>
                  <a:cubicBezTo>
                    <a:pt x="993535" y="1158379"/>
                    <a:pt x="989808" y="1154652"/>
                    <a:pt x="985548" y="1151457"/>
                  </a:cubicBezTo>
                  <a:lnTo>
                    <a:pt x="985548" y="1143470"/>
                  </a:lnTo>
                  <a:cubicBezTo>
                    <a:pt x="990340" y="1146132"/>
                    <a:pt x="993535" y="1149327"/>
                    <a:pt x="996730" y="1152522"/>
                  </a:cubicBezTo>
                  <a:lnTo>
                    <a:pt x="996730" y="1152522"/>
                  </a:lnTo>
                  <a:close/>
                  <a:moveTo>
                    <a:pt x="996730" y="1169561"/>
                  </a:moveTo>
                  <a:lnTo>
                    <a:pt x="996730" y="1175419"/>
                  </a:lnTo>
                  <a:cubicBezTo>
                    <a:pt x="992470" y="1177549"/>
                    <a:pt x="988743" y="1177549"/>
                    <a:pt x="985548" y="1177549"/>
                  </a:cubicBezTo>
                  <a:lnTo>
                    <a:pt x="985548" y="1171691"/>
                  </a:lnTo>
                  <a:cubicBezTo>
                    <a:pt x="988743" y="1171691"/>
                    <a:pt x="992470" y="1170626"/>
                    <a:pt x="996730" y="1169561"/>
                  </a:cubicBezTo>
                  <a:lnTo>
                    <a:pt x="996730" y="1169561"/>
                  </a:lnTo>
                  <a:close/>
                  <a:moveTo>
                    <a:pt x="996730" y="1202043"/>
                  </a:moveTo>
                  <a:lnTo>
                    <a:pt x="996730" y="1227069"/>
                  </a:lnTo>
                  <a:lnTo>
                    <a:pt x="993535" y="1229199"/>
                  </a:lnTo>
                  <a:lnTo>
                    <a:pt x="991405" y="1232394"/>
                  </a:lnTo>
                  <a:lnTo>
                    <a:pt x="985548" y="1233459"/>
                  </a:lnTo>
                  <a:lnTo>
                    <a:pt x="985548" y="1215355"/>
                  </a:lnTo>
                  <a:lnTo>
                    <a:pt x="987678" y="1213225"/>
                  </a:lnTo>
                  <a:lnTo>
                    <a:pt x="988743" y="1208965"/>
                  </a:lnTo>
                  <a:lnTo>
                    <a:pt x="994600" y="1204705"/>
                  </a:lnTo>
                  <a:lnTo>
                    <a:pt x="996730" y="1202043"/>
                  </a:lnTo>
                  <a:lnTo>
                    <a:pt x="996730" y="1202043"/>
                  </a:lnTo>
                  <a:close/>
                  <a:moveTo>
                    <a:pt x="996730" y="1242511"/>
                  </a:moveTo>
                  <a:lnTo>
                    <a:pt x="996730" y="1272862"/>
                  </a:lnTo>
                  <a:lnTo>
                    <a:pt x="994600" y="1273927"/>
                  </a:lnTo>
                  <a:lnTo>
                    <a:pt x="988743" y="1278187"/>
                  </a:lnTo>
                  <a:lnTo>
                    <a:pt x="985548" y="1278187"/>
                  </a:lnTo>
                  <a:lnTo>
                    <a:pt x="985548" y="1255291"/>
                  </a:lnTo>
                  <a:cubicBezTo>
                    <a:pt x="987678" y="1252096"/>
                    <a:pt x="989808" y="1251031"/>
                    <a:pt x="989808" y="1251031"/>
                  </a:cubicBezTo>
                  <a:lnTo>
                    <a:pt x="993003" y="1249966"/>
                  </a:lnTo>
                  <a:lnTo>
                    <a:pt x="994068" y="1247836"/>
                  </a:lnTo>
                  <a:lnTo>
                    <a:pt x="994068" y="1244641"/>
                  </a:lnTo>
                  <a:lnTo>
                    <a:pt x="996730" y="1242511"/>
                  </a:lnTo>
                  <a:lnTo>
                    <a:pt x="996730" y="1242511"/>
                  </a:lnTo>
                  <a:close/>
                  <a:moveTo>
                    <a:pt x="996730" y="1418229"/>
                  </a:moveTo>
                  <a:lnTo>
                    <a:pt x="996730" y="1428347"/>
                  </a:lnTo>
                  <a:cubicBezTo>
                    <a:pt x="993535" y="1427282"/>
                    <a:pt x="989808" y="1427282"/>
                    <a:pt x="985548" y="1427282"/>
                  </a:cubicBezTo>
                  <a:lnTo>
                    <a:pt x="985548" y="1417164"/>
                  </a:lnTo>
                  <a:cubicBezTo>
                    <a:pt x="990340" y="1417164"/>
                    <a:pt x="993535" y="1417164"/>
                    <a:pt x="996730" y="1418229"/>
                  </a:cubicBezTo>
                  <a:lnTo>
                    <a:pt x="996730" y="1418229"/>
                  </a:lnTo>
                  <a:close/>
                  <a:moveTo>
                    <a:pt x="996730" y="1465620"/>
                  </a:moveTo>
                  <a:lnTo>
                    <a:pt x="996730" y="1476802"/>
                  </a:lnTo>
                  <a:cubicBezTo>
                    <a:pt x="994600" y="1477867"/>
                    <a:pt x="992470" y="1478932"/>
                    <a:pt x="990873" y="1478932"/>
                  </a:cubicBezTo>
                  <a:cubicBezTo>
                    <a:pt x="989808" y="1478932"/>
                    <a:pt x="987678" y="1479997"/>
                    <a:pt x="985015" y="1479997"/>
                  </a:cubicBezTo>
                  <a:lnTo>
                    <a:pt x="985015" y="1454971"/>
                  </a:lnTo>
                  <a:cubicBezTo>
                    <a:pt x="988743" y="1459763"/>
                    <a:pt x="992470" y="1462425"/>
                    <a:pt x="996730" y="1465620"/>
                  </a:cubicBezTo>
                  <a:lnTo>
                    <a:pt x="996730" y="1465620"/>
                  </a:lnTo>
                  <a:close/>
                  <a:moveTo>
                    <a:pt x="996730" y="1739315"/>
                  </a:moveTo>
                  <a:lnTo>
                    <a:pt x="996730" y="1782978"/>
                  </a:lnTo>
                  <a:cubicBezTo>
                    <a:pt x="993535" y="1778718"/>
                    <a:pt x="989808" y="1773926"/>
                    <a:pt x="985548" y="1769666"/>
                  </a:cubicBezTo>
                  <a:lnTo>
                    <a:pt x="985548" y="1742510"/>
                  </a:lnTo>
                  <a:cubicBezTo>
                    <a:pt x="990340" y="1741445"/>
                    <a:pt x="993535" y="1740380"/>
                    <a:pt x="996730" y="1739315"/>
                  </a:cubicBezTo>
                  <a:lnTo>
                    <a:pt x="996730" y="1739315"/>
                  </a:lnTo>
                  <a:close/>
                  <a:moveTo>
                    <a:pt x="996730" y="1827174"/>
                  </a:moveTo>
                  <a:lnTo>
                    <a:pt x="996730" y="1843148"/>
                  </a:lnTo>
                  <a:cubicBezTo>
                    <a:pt x="992470" y="1843148"/>
                    <a:pt x="988743" y="1843148"/>
                    <a:pt x="985548" y="1843148"/>
                  </a:cubicBezTo>
                  <a:lnTo>
                    <a:pt x="985548" y="1827174"/>
                  </a:lnTo>
                  <a:cubicBezTo>
                    <a:pt x="988743" y="1827174"/>
                    <a:pt x="992470" y="1827174"/>
                    <a:pt x="996730" y="1827174"/>
                  </a:cubicBezTo>
                  <a:lnTo>
                    <a:pt x="996730" y="1827174"/>
                  </a:lnTo>
                  <a:close/>
                  <a:moveTo>
                    <a:pt x="985548" y="1651456"/>
                  </a:moveTo>
                  <a:lnTo>
                    <a:pt x="985548" y="1559337"/>
                  </a:lnTo>
                  <a:lnTo>
                    <a:pt x="987678" y="1559337"/>
                  </a:lnTo>
                  <a:lnTo>
                    <a:pt x="993535" y="1651456"/>
                  </a:lnTo>
                  <a:lnTo>
                    <a:pt x="985548" y="1651456"/>
                  </a:lnTo>
                  <a:close/>
                  <a:moveTo>
                    <a:pt x="985548" y="955504"/>
                  </a:moveTo>
                  <a:lnTo>
                    <a:pt x="985548" y="955504"/>
                  </a:lnTo>
                  <a:lnTo>
                    <a:pt x="985548" y="880957"/>
                  </a:lnTo>
                  <a:lnTo>
                    <a:pt x="968508" y="880957"/>
                  </a:lnTo>
                  <a:lnTo>
                    <a:pt x="968508" y="1032714"/>
                  </a:lnTo>
                  <a:lnTo>
                    <a:pt x="985548" y="1044961"/>
                  </a:lnTo>
                  <a:lnTo>
                    <a:pt x="985548" y="955504"/>
                  </a:lnTo>
                  <a:lnTo>
                    <a:pt x="985548" y="955504"/>
                  </a:lnTo>
                  <a:lnTo>
                    <a:pt x="985548" y="955504"/>
                  </a:lnTo>
                  <a:close/>
                  <a:moveTo>
                    <a:pt x="985548" y="6626"/>
                  </a:moveTo>
                  <a:lnTo>
                    <a:pt x="985548" y="21002"/>
                  </a:lnTo>
                  <a:cubicBezTo>
                    <a:pt x="984483" y="21002"/>
                    <a:pt x="982353" y="22067"/>
                    <a:pt x="979691" y="22067"/>
                  </a:cubicBezTo>
                  <a:lnTo>
                    <a:pt x="979691" y="22067"/>
                  </a:lnTo>
                  <a:lnTo>
                    <a:pt x="977561" y="22067"/>
                  </a:lnTo>
                  <a:cubicBezTo>
                    <a:pt x="980756" y="26327"/>
                    <a:pt x="983418" y="31120"/>
                    <a:pt x="985548" y="35379"/>
                  </a:cubicBezTo>
                  <a:lnTo>
                    <a:pt x="985548" y="79043"/>
                  </a:lnTo>
                  <a:cubicBezTo>
                    <a:pt x="979691" y="66796"/>
                    <a:pt x="975431" y="51886"/>
                    <a:pt x="968508" y="39639"/>
                  </a:cubicBezTo>
                  <a:lnTo>
                    <a:pt x="968508" y="7690"/>
                  </a:lnTo>
                  <a:lnTo>
                    <a:pt x="969573" y="7690"/>
                  </a:lnTo>
                  <a:cubicBezTo>
                    <a:pt x="975431" y="6626"/>
                    <a:pt x="981288" y="6626"/>
                    <a:pt x="985548" y="6626"/>
                  </a:cubicBezTo>
                  <a:lnTo>
                    <a:pt x="985548" y="6626"/>
                  </a:lnTo>
                  <a:close/>
                  <a:moveTo>
                    <a:pt x="985548" y="94485"/>
                  </a:moveTo>
                  <a:lnTo>
                    <a:pt x="985548" y="110459"/>
                  </a:lnTo>
                  <a:cubicBezTo>
                    <a:pt x="979691" y="110459"/>
                    <a:pt x="973301" y="110459"/>
                    <a:pt x="968508" y="110459"/>
                  </a:cubicBezTo>
                  <a:lnTo>
                    <a:pt x="968508" y="94485"/>
                  </a:lnTo>
                  <a:cubicBezTo>
                    <a:pt x="973301" y="95550"/>
                    <a:pt x="978626" y="94485"/>
                    <a:pt x="985548" y="94485"/>
                  </a:cubicBezTo>
                  <a:lnTo>
                    <a:pt x="985548" y="94485"/>
                  </a:lnTo>
                  <a:close/>
                  <a:moveTo>
                    <a:pt x="985548" y="256359"/>
                  </a:moveTo>
                  <a:lnTo>
                    <a:pt x="985548" y="284580"/>
                  </a:lnTo>
                  <a:cubicBezTo>
                    <a:pt x="978626" y="283515"/>
                    <a:pt x="971171" y="281385"/>
                    <a:pt x="968508" y="280320"/>
                  </a:cubicBezTo>
                  <a:lnTo>
                    <a:pt x="968508" y="255294"/>
                  </a:lnTo>
                  <a:cubicBezTo>
                    <a:pt x="969573" y="254229"/>
                    <a:pt x="971703" y="254229"/>
                    <a:pt x="975431" y="254229"/>
                  </a:cubicBezTo>
                  <a:cubicBezTo>
                    <a:pt x="975431" y="254229"/>
                    <a:pt x="980223" y="255294"/>
                    <a:pt x="985548" y="256359"/>
                  </a:cubicBezTo>
                  <a:lnTo>
                    <a:pt x="985548" y="256359"/>
                  </a:lnTo>
                  <a:close/>
                  <a:moveTo>
                    <a:pt x="985548" y="295762"/>
                  </a:moveTo>
                  <a:lnTo>
                    <a:pt x="985548" y="313866"/>
                  </a:lnTo>
                  <a:cubicBezTo>
                    <a:pt x="982353" y="310671"/>
                    <a:pt x="976496" y="304814"/>
                    <a:pt x="978626" y="301619"/>
                  </a:cubicBezTo>
                  <a:cubicBezTo>
                    <a:pt x="978626" y="301619"/>
                    <a:pt x="978626" y="297892"/>
                    <a:pt x="985548" y="295762"/>
                  </a:cubicBezTo>
                  <a:lnTo>
                    <a:pt x="985548" y="295762"/>
                  </a:lnTo>
                  <a:close/>
                  <a:moveTo>
                    <a:pt x="985548" y="388414"/>
                  </a:moveTo>
                  <a:lnTo>
                    <a:pt x="985548" y="399596"/>
                  </a:lnTo>
                  <a:cubicBezTo>
                    <a:pt x="982353" y="397466"/>
                    <a:pt x="975431" y="395336"/>
                    <a:pt x="968508" y="395336"/>
                  </a:cubicBezTo>
                  <a:lnTo>
                    <a:pt x="968508" y="385219"/>
                  </a:lnTo>
                  <a:cubicBezTo>
                    <a:pt x="975431" y="385751"/>
                    <a:pt x="981288" y="385751"/>
                    <a:pt x="985548" y="388414"/>
                  </a:cubicBezTo>
                  <a:lnTo>
                    <a:pt x="985548" y="388414"/>
                  </a:lnTo>
                  <a:close/>
                  <a:moveTo>
                    <a:pt x="985548" y="441129"/>
                  </a:moveTo>
                  <a:lnTo>
                    <a:pt x="985548" y="451246"/>
                  </a:lnTo>
                  <a:cubicBezTo>
                    <a:pt x="981288" y="450181"/>
                    <a:pt x="977561" y="448051"/>
                    <a:pt x="974366" y="445389"/>
                  </a:cubicBezTo>
                  <a:cubicBezTo>
                    <a:pt x="972236" y="445389"/>
                    <a:pt x="970106" y="445389"/>
                    <a:pt x="968508" y="446454"/>
                  </a:cubicBezTo>
                  <a:lnTo>
                    <a:pt x="968508" y="418232"/>
                  </a:lnTo>
                  <a:cubicBezTo>
                    <a:pt x="970638" y="425155"/>
                    <a:pt x="974366" y="430479"/>
                    <a:pt x="979691" y="436337"/>
                  </a:cubicBezTo>
                  <a:cubicBezTo>
                    <a:pt x="981288" y="438999"/>
                    <a:pt x="983418" y="440064"/>
                    <a:pt x="985548" y="441129"/>
                  </a:cubicBezTo>
                  <a:lnTo>
                    <a:pt x="985548" y="441129"/>
                  </a:lnTo>
                  <a:close/>
                  <a:moveTo>
                    <a:pt x="985548" y="691927"/>
                  </a:moveTo>
                  <a:lnTo>
                    <a:pt x="985548" y="698849"/>
                  </a:lnTo>
                  <a:cubicBezTo>
                    <a:pt x="982353" y="696719"/>
                    <a:pt x="976496" y="694589"/>
                    <a:pt x="968508" y="694589"/>
                  </a:cubicBezTo>
                  <a:lnTo>
                    <a:pt x="968508" y="694589"/>
                  </a:lnTo>
                  <a:lnTo>
                    <a:pt x="968508" y="687667"/>
                  </a:lnTo>
                  <a:cubicBezTo>
                    <a:pt x="976496" y="688732"/>
                    <a:pt x="982353" y="689797"/>
                    <a:pt x="985548" y="691927"/>
                  </a:cubicBezTo>
                  <a:lnTo>
                    <a:pt x="985548" y="691927"/>
                  </a:lnTo>
                  <a:close/>
                  <a:moveTo>
                    <a:pt x="985548" y="728136"/>
                  </a:moveTo>
                  <a:cubicBezTo>
                    <a:pt x="982353" y="727071"/>
                    <a:pt x="979691" y="724941"/>
                    <a:pt x="978626" y="722278"/>
                  </a:cubicBezTo>
                  <a:cubicBezTo>
                    <a:pt x="972768" y="714291"/>
                    <a:pt x="971703" y="705239"/>
                    <a:pt x="968508" y="697252"/>
                  </a:cubicBezTo>
                  <a:lnTo>
                    <a:pt x="968508" y="718551"/>
                  </a:lnTo>
                  <a:cubicBezTo>
                    <a:pt x="968508" y="719616"/>
                    <a:pt x="969573" y="720681"/>
                    <a:pt x="969573" y="721746"/>
                  </a:cubicBezTo>
                  <a:lnTo>
                    <a:pt x="968508" y="721746"/>
                  </a:lnTo>
                  <a:lnTo>
                    <a:pt x="968508" y="728668"/>
                  </a:lnTo>
                  <a:cubicBezTo>
                    <a:pt x="969573" y="728668"/>
                    <a:pt x="971703" y="727603"/>
                    <a:pt x="974366" y="727603"/>
                  </a:cubicBezTo>
                  <a:cubicBezTo>
                    <a:pt x="977561" y="730798"/>
                    <a:pt x="981288" y="731863"/>
                    <a:pt x="985548" y="734525"/>
                  </a:cubicBezTo>
                  <a:lnTo>
                    <a:pt x="985548" y="728136"/>
                  </a:lnTo>
                  <a:lnTo>
                    <a:pt x="985548" y="728136"/>
                  </a:lnTo>
                  <a:close/>
                  <a:moveTo>
                    <a:pt x="985548" y="1136015"/>
                  </a:moveTo>
                  <a:lnTo>
                    <a:pt x="985548" y="1142937"/>
                  </a:lnTo>
                  <a:lnTo>
                    <a:pt x="985548" y="1142937"/>
                  </a:lnTo>
                  <a:lnTo>
                    <a:pt x="985548" y="1144002"/>
                  </a:lnTo>
                  <a:lnTo>
                    <a:pt x="985548" y="1151990"/>
                  </a:lnTo>
                  <a:cubicBezTo>
                    <a:pt x="983418" y="1150925"/>
                    <a:pt x="981288" y="1148795"/>
                    <a:pt x="978626" y="1147730"/>
                  </a:cubicBezTo>
                  <a:cubicBezTo>
                    <a:pt x="975431" y="1146665"/>
                    <a:pt x="971703" y="1146665"/>
                    <a:pt x="968508" y="1146665"/>
                  </a:cubicBezTo>
                  <a:lnTo>
                    <a:pt x="968508" y="1140807"/>
                  </a:lnTo>
                  <a:cubicBezTo>
                    <a:pt x="971703" y="1139743"/>
                    <a:pt x="975431" y="1139743"/>
                    <a:pt x="978626" y="1140807"/>
                  </a:cubicBezTo>
                  <a:cubicBezTo>
                    <a:pt x="981288" y="1138145"/>
                    <a:pt x="983418" y="1137080"/>
                    <a:pt x="985548" y="1136015"/>
                  </a:cubicBezTo>
                  <a:lnTo>
                    <a:pt x="985548" y="1136015"/>
                  </a:lnTo>
                  <a:close/>
                  <a:moveTo>
                    <a:pt x="985548" y="1171691"/>
                  </a:moveTo>
                  <a:lnTo>
                    <a:pt x="985548" y="1177549"/>
                  </a:lnTo>
                  <a:cubicBezTo>
                    <a:pt x="984483" y="1177549"/>
                    <a:pt x="983418" y="1177549"/>
                    <a:pt x="982353" y="1177549"/>
                  </a:cubicBezTo>
                  <a:cubicBezTo>
                    <a:pt x="980223" y="1178614"/>
                    <a:pt x="976496" y="1179679"/>
                    <a:pt x="975431" y="1179679"/>
                  </a:cubicBezTo>
                  <a:cubicBezTo>
                    <a:pt x="973301" y="1180743"/>
                    <a:pt x="971171" y="1181808"/>
                    <a:pt x="968508" y="1181808"/>
                  </a:cubicBezTo>
                  <a:lnTo>
                    <a:pt x="968508" y="1175951"/>
                  </a:lnTo>
                  <a:cubicBezTo>
                    <a:pt x="968508" y="1175951"/>
                    <a:pt x="969573" y="1174886"/>
                    <a:pt x="970638" y="1174886"/>
                  </a:cubicBezTo>
                  <a:cubicBezTo>
                    <a:pt x="971703" y="1174886"/>
                    <a:pt x="971703" y="1174886"/>
                    <a:pt x="972768" y="1173821"/>
                  </a:cubicBezTo>
                  <a:cubicBezTo>
                    <a:pt x="970638" y="1172756"/>
                    <a:pt x="969573" y="1171691"/>
                    <a:pt x="968508" y="1169561"/>
                  </a:cubicBezTo>
                  <a:lnTo>
                    <a:pt x="968508" y="1159444"/>
                  </a:lnTo>
                  <a:cubicBezTo>
                    <a:pt x="972236" y="1166367"/>
                    <a:pt x="977561" y="1171691"/>
                    <a:pt x="985548" y="1171691"/>
                  </a:cubicBezTo>
                  <a:lnTo>
                    <a:pt x="985548" y="1171691"/>
                  </a:lnTo>
                  <a:close/>
                  <a:moveTo>
                    <a:pt x="985548" y="1215887"/>
                  </a:moveTo>
                  <a:lnTo>
                    <a:pt x="985548" y="1233991"/>
                  </a:lnTo>
                  <a:lnTo>
                    <a:pt x="985548" y="1233991"/>
                  </a:lnTo>
                  <a:lnTo>
                    <a:pt x="982353" y="1231862"/>
                  </a:lnTo>
                  <a:lnTo>
                    <a:pt x="981288" y="1228667"/>
                  </a:lnTo>
                  <a:lnTo>
                    <a:pt x="981288" y="1223342"/>
                  </a:lnTo>
                  <a:lnTo>
                    <a:pt x="983418" y="1220147"/>
                  </a:lnTo>
                  <a:lnTo>
                    <a:pt x="985548" y="1216952"/>
                  </a:lnTo>
                  <a:lnTo>
                    <a:pt x="985548" y="1215887"/>
                  </a:lnTo>
                  <a:lnTo>
                    <a:pt x="985548" y="1215887"/>
                  </a:lnTo>
                  <a:close/>
                  <a:moveTo>
                    <a:pt x="985548" y="1255291"/>
                  </a:moveTo>
                  <a:lnTo>
                    <a:pt x="985548" y="1278720"/>
                  </a:lnTo>
                  <a:lnTo>
                    <a:pt x="983418" y="1279785"/>
                  </a:lnTo>
                  <a:lnTo>
                    <a:pt x="981288" y="1278720"/>
                  </a:lnTo>
                  <a:lnTo>
                    <a:pt x="979158" y="1275525"/>
                  </a:lnTo>
                  <a:lnTo>
                    <a:pt x="979158" y="1272330"/>
                  </a:lnTo>
                  <a:lnTo>
                    <a:pt x="979158" y="1268070"/>
                  </a:lnTo>
                  <a:lnTo>
                    <a:pt x="982353" y="1265940"/>
                  </a:lnTo>
                  <a:lnTo>
                    <a:pt x="983418" y="1262745"/>
                  </a:lnTo>
                  <a:lnTo>
                    <a:pt x="984483" y="1259550"/>
                  </a:lnTo>
                  <a:lnTo>
                    <a:pt x="985548" y="1255291"/>
                  </a:lnTo>
                  <a:lnTo>
                    <a:pt x="985548" y="1255291"/>
                  </a:lnTo>
                  <a:lnTo>
                    <a:pt x="985548" y="1255291"/>
                  </a:lnTo>
                  <a:close/>
                  <a:moveTo>
                    <a:pt x="985548" y="1417164"/>
                  </a:moveTo>
                  <a:lnTo>
                    <a:pt x="985548" y="1427282"/>
                  </a:lnTo>
                  <a:cubicBezTo>
                    <a:pt x="981288" y="1427282"/>
                    <a:pt x="975431" y="1428347"/>
                    <a:pt x="968508" y="1430476"/>
                  </a:cubicBezTo>
                  <a:lnTo>
                    <a:pt x="968508" y="1420359"/>
                  </a:lnTo>
                  <a:cubicBezTo>
                    <a:pt x="975431" y="1419294"/>
                    <a:pt x="981288" y="1418229"/>
                    <a:pt x="985548" y="1417164"/>
                  </a:cubicBezTo>
                  <a:lnTo>
                    <a:pt x="985548" y="1417164"/>
                  </a:lnTo>
                  <a:close/>
                  <a:moveTo>
                    <a:pt x="985548" y="1455503"/>
                  </a:moveTo>
                  <a:lnTo>
                    <a:pt x="985548" y="1480530"/>
                  </a:lnTo>
                  <a:cubicBezTo>
                    <a:pt x="978626" y="1482660"/>
                    <a:pt x="973301" y="1483724"/>
                    <a:pt x="968508" y="1483724"/>
                  </a:cubicBezTo>
                  <a:lnTo>
                    <a:pt x="968508" y="1473607"/>
                  </a:lnTo>
                  <a:cubicBezTo>
                    <a:pt x="972768" y="1473607"/>
                    <a:pt x="977561" y="1472542"/>
                    <a:pt x="984483" y="1471477"/>
                  </a:cubicBezTo>
                  <a:lnTo>
                    <a:pt x="984483" y="1471477"/>
                  </a:lnTo>
                  <a:lnTo>
                    <a:pt x="985548" y="1470412"/>
                  </a:lnTo>
                  <a:cubicBezTo>
                    <a:pt x="978626" y="1464555"/>
                    <a:pt x="974366" y="1457100"/>
                    <a:pt x="968508" y="1449113"/>
                  </a:cubicBezTo>
                  <a:lnTo>
                    <a:pt x="968508" y="1431009"/>
                  </a:lnTo>
                  <a:cubicBezTo>
                    <a:pt x="975431" y="1437399"/>
                    <a:pt x="980223" y="1447516"/>
                    <a:pt x="985548" y="1455503"/>
                  </a:cubicBezTo>
                  <a:lnTo>
                    <a:pt x="985548" y="1455503"/>
                  </a:lnTo>
                  <a:close/>
                  <a:moveTo>
                    <a:pt x="985548" y="1559337"/>
                  </a:moveTo>
                  <a:lnTo>
                    <a:pt x="985548" y="1651456"/>
                  </a:lnTo>
                  <a:lnTo>
                    <a:pt x="971171" y="1652521"/>
                  </a:lnTo>
                  <a:lnTo>
                    <a:pt x="969041" y="1606195"/>
                  </a:lnTo>
                  <a:lnTo>
                    <a:pt x="969041" y="1559869"/>
                  </a:lnTo>
                  <a:lnTo>
                    <a:pt x="969041" y="1559869"/>
                  </a:lnTo>
                  <a:lnTo>
                    <a:pt x="985548" y="1559337"/>
                  </a:lnTo>
                  <a:lnTo>
                    <a:pt x="985548" y="1559337"/>
                  </a:lnTo>
                  <a:close/>
                  <a:moveTo>
                    <a:pt x="985548" y="1742510"/>
                  </a:moveTo>
                  <a:lnTo>
                    <a:pt x="985548" y="1769666"/>
                  </a:lnTo>
                  <a:cubicBezTo>
                    <a:pt x="983418" y="1766471"/>
                    <a:pt x="978626" y="1762744"/>
                    <a:pt x="975431" y="1759549"/>
                  </a:cubicBezTo>
                  <a:cubicBezTo>
                    <a:pt x="973301" y="1758484"/>
                    <a:pt x="971171" y="1757419"/>
                    <a:pt x="968508" y="1757419"/>
                  </a:cubicBezTo>
                  <a:lnTo>
                    <a:pt x="968508" y="1740380"/>
                  </a:lnTo>
                  <a:cubicBezTo>
                    <a:pt x="972768" y="1741445"/>
                    <a:pt x="978626" y="1742510"/>
                    <a:pt x="981820" y="1744640"/>
                  </a:cubicBezTo>
                  <a:cubicBezTo>
                    <a:pt x="983418" y="1743575"/>
                    <a:pt x="984483" y="1743575"/>
                    <a:pt x="985548" y="1742510"/>
                  </a:cubicBezTo>
                  <a:lnTo>
                    <a:pt x="985548" y="1742510"/>
                  </a:lnTo>
                  <a:close/>
                  <a:moveTo>
                    <a:pt x="985548" y="1827174"/>
                  </a:moveTo>
                  <a:lnTo>
                    <a:pt x="985548" y="1843148"/>
                  </a:lnTo>
                  <a:cubicBezTo>
                    <a:pt x="978626" y="1843148"/>
                    <a:pt x="973301" y="1842083"/>
                    <a:pt x="968508" y="1839953"/>
                  </a:cubicBezTo>
                  <a:lnTo>
                    <a:pt x="968508" y="1820784"/>
                  </a:lnTo>
                  <a:cubicBezTo>
                    <a:pt x="973301" y="1823447"/>
                    <a:pt x="978626" y="1826109"/>
                    <a:pt x="985548" y="1827174"/>
                  </a:cubicBezTo>
                  <a:close/>
                  <a:moveTo>
                    <a:pt x="968508" y="881490"/>
                  </a:moveTo>
                  <a:lnTo>
                    <a:pt x="961586" y="881490"/>
                  </a:lnTo>
                  <a:lnTo>
                    <a:pt x="960521" y="877230"/>
                  </a:lnTo>
                  <a:lnTo>
                    <a:pt x="960521" y="1027922"/>
                  </a:lnTo>
                  <a:lnTo>
                    <a:pt x="968508" y="1033779"/>
                  </a:lnTo>
                  <a:lnTo>
                    <a:pt x="968508" y="881490"/>
                  </a:lnTo>
                  <a:lnTo>
                    <a:pt x="968508" y="881490"/>
                  </a:lnTo>
                  <a:close/>
                  <a:moveTo>
                    <a:pt x="968508" y="7690"/>
                  </a:moveTo>
                  <a:lnTo>
                    <a:pt x="968508" y="40172"/>
                  </a:lnTo>
                  <a:cubicBezTo>
                    <a:pt x="966379" y="36977"/>
                    <a:pt x="964249" y="34314"/>
                    <a:pt x="960521" y="31120"/>
                  </a:cubicBezTo>
                  <a:lnTo>
                    <a:pt x="960521" y="8755"/>
                  </a:lnTo>
                  <a:cubicBezTo>
                    <a:pt x="963184" y="8755"/>
                    <a:pt x="966379" y="7690"/>
                    <a:pt x="968508" y="7690"/>
                  </a:cubicBezTo>
                  <a:lnTo>
                    <a:pt x="968508" y="7690"/>
                  </a:lnTo>
                  <a:close/>
                  <a:moveTo>
                    <a:pt x="968508" y="94485"/>
                  </a:moveTo>
                  <a:lnTo>
                    <a:pt x="968508" y="110459"/>
                  </a:lnTo>
                  <a:cubicBezTo>
                    <a:pt x="965314" y="110459"/>
                    <a:pt x="962651" y="110459"/>
                    <a:pt x="960521" y="110459"/>
                  </a:cubicBezTo>
                  <a:lnTo>
                    <a:pt x="960521" y="93420"/>
                  </a:lnTo>
                  <a:cubicBezTo>
                    <a:pt x="963184" y="94485"/>
                    <a:pt x="965314" y="94485"/>
                    <a:pt x="968508" y="94485"/>
                  </a:cubicBezTo>
                  <a:lnTo>
                    <a:pt x="968508" y="94485"/>
                  </a:lnTo>
                  <a:close/>
                  <a:moveTo>
                    <a:pt x="968508" y="255294"/>
                  </a:moveTo>
                  <a:lnTo>
                    <a:pt x="968508" y="280320"/>
                  </a:lnTo>
                  <a:cubicBezTo>
                    <a:pt x="967444" y="280320"/>
                    <a:pt x="967444" y="279255"/>
                    <a:pt x="967444" y="279255"/>
                  </a:cubicBezTo>
                  <a:cubicBezTo>
                    <a:pt x="967444" y="279255"/>
                    <a:pt x="963184" y="276060"/>
                    <a:pt x="960521" y="272333"/>
                  </a:cubicBezTo>
                  <a:lnTo>
                    <a:pt x="960521" y="263281"/>
                  </a:lnTo>
                  <a:cubicBezTo>
                    <a:pt x="962119" y="261151"/>
                    <a:pt x="964249" y="256359"/>
                    <a:pt x="968508" y="255294"/>
                  </a:cubicBezTo>
                  <a:lnTo>
                    <a:pt x="968508" y="255294"/>
                  </a:lnTo>
                  <a:close/>
                  <a:moveTo>
                    <a:pt x="968508" y="384686"/>
                  </a:moveTo>
                  <a:lnTo>
                    <a:pt x="968508" y="394803"/>
                  </a:lnTo>
                  <a:cubicBezTo>
                    <a:pt x="966379" y="394803"/>
                    <a:pt x="962651" y="394803"/>
                    <a:pt x="960521" y="394803"/>
                  </a:cubicBezTo>
                  <a:lnTo>
                    <a:pt x="960521" y="385751"/>
                  </a:lnTo>
                  <a:cubicBezTo>
                    <a:pt x="963184" y="384686"/>
                    <a:pt x="966379" y="384686"/>
                    <a:pt x="968508" y="384686"/>
                  </a:cubicBezTo>
                  <a:lnTo>
                    <a:pt x="968508" y="384686"/>
                  </a:lnTo>
                  <a:close/>
                  <a:moveTo>
                    <a:pt x="968508" y="418765"/>
                  </a:moveTo>
                  <a:lnTo>
                    <a:pt x="968508" y="446986"/>
                  </a:lnTo>
                  <a:cubicBezTo>
                    <a:pt x="965314" y="446986"/>
                    <a:pt x="962651" y="446986"/>
                    <a:pt x="960521" y="448051"/>
                  </a:cubicBezTo>
                  <a:lnTo>
                    <a:pt x="960521" y="437934"/>
                  </a:lnTo>
                  <a:cubicBezTo>
                    <a:pt x="962651" y="437934"/>
                    <a:pt x="963716" y="437934"/>
                    <a:pt x="966379" y="437934"/>
                  </a:cubicBezTo>
                  <a:cubicBezTo>
                    <a:pt x="964249" y="435804"/>
                    <a:pt x="962119" y="432077"/>
                    <a:pt x="960521" y="429947"/>
                  </a:cubicBezTo>
                  <a:lnTo>
                    <a:pt x="960521" y="402790"/>
                  </a:lnTo>
                  <a:cubicBezTo>
                    <a:pt x="963184" y="407583"/>
                    <a:pt x="965314" y="412908"/>
                    <a:pt x="968508" y="418765"/>
                  </a:cubicBezTo>
                  <a:lnTo>
                    <a:pt x="968508" y="418765"/>
                  </a:lnTo>
                  <a:close/>
                  <a:moveTo>
                    <a:pt x="968508" y="687667"/>
                  </a:moveTo>
                  <a:lnTo>
                    <a:pt x="968508" y="694589"/>
                  </a:lnTo>
                  <a:cubicBezTo>
                    <a:pt x="967444" y="694589"/>
                    <a:pt x="967444" y="694589"/>
                    <a:pt x="966379" y="694589"/>
                  </a:cubicBezTo>
                  <a:cubicBezTo>
                    <a:pt x="967444" y="695654"/>
                    <a:pt x="967444" y="696719"/>
                    <a:pt x="968508" y="697784"/>
                  </a:cubicBezTo>
                  <a:lnTo>
                    <a:pt x="968508" y="719083"/>
                  </a:lnTo>
                  <a:cubicBezTo>
                    <a:pt x="965314" y="712161"/>
                    <a:pt x="965314" y="703109"/>
                    <a:pt x="960521" y="697784"/>
                  </a:cubicBezTo>
                  <a:lnTo>
                    <a:pt x="960521" y="687667"/>
                  </a:lnTo>
                  <a:cubicBezTo>
                    <a:pt x="962651" y="687667"/>
                    <a:pt x="964781" y="687667"/>
                    <a:pt x="966379" y="687667"/>
                  </a:cubicBezTo>
                  <a:cubicBezTo>
                    <a:pt x="966379" y="687667"/>
                    <a:pt x="967444" y="687667"/>
                    <a:pt x="968508" y="687667"/>
                  </a:cubicBezTo>
                  <a:lnTo>
                    <a:pt x="968508" y="687667"/>
                  </a:lnTo>
                  <a:close/>
                  <a:moveTo>
                    <a:pt x="968508" y="722811"/>
                  </a:moveTo>
                  <a:lnTo>
                    <a:pt x="968508" y="729733"/>
                  </a:lnTo>
                  <a:cubicBezTo>
                    <a:pt x="965314" y="729733"/>
                    <a:pt x="962651" y="728668"/>
                    <a:pt x="960521" y="728668"/>
                  </a:cubicBezTo>
                  <a:lnTo>
                    <a:pt x="960521" y="722811"/>
                  </a:lnTo>
                  <a:cubicBezTo>
                    <a:pt x="963184" y="722811"/>
                    <a:pt x="965314" y="722811"/>
                    <a:pt x="968508" y="722811"/>
                  </a:cubicBezTo>
                  <a:lnTo>
                    <a:pt x="968508" y="722811"/>
                  </a:lnTo>
                  <a:close/>
                  <a:moveTo>
                    <a:pt x="968508" y="1140275"/>
                  </a:moveTo>
                  <a:lnTo>
                    <a:pt x="968508" y="1146132"/>
                  </a:lnTo>
                  <a:cubicBezTo>
                    <a:pt x="966379" y="1147197"/>
                    <a:pt x="964249" y="1147197"/>
                    <a:pt x="960521" y="1148262"/>
                  </a:cubicBezTo>
                  <a:lnTo>
                    <a:pt x="960521" y="1141340"/>
                  </a:lnTo>
                  <a:cubicBezTo>
                    <a:pt x="963184" y="1141340"/>
                    <a:pt x="966379" y="1140275"/>
                    <a:pt x="968508" y="1140275"/>
                  </a:cubicBezTo>
                  <a:lnTo>
                    <a:pt x="968508" y="1140275"/>
                  </a:lnTo>
                  <a:close/>
                  <a:moveTo>
                    <a:pt x="968508" y="1159444"/>
                  </a:moveTo>
                  <a:lnTo>
                    <a:pt x="968508" y="1169561"/>
                  </a:lnTo>
                  <a:cubicBezTo>
                    <a:pt x="965314" y="1167431"/>
                    <a:pt x="962651" y="1163704"/>
                    <a:pt x="960521" y="1161574"/>
                  </a:cubicBezTo>
                  <a:lnTo>
                    <a:pt x="960521" y="1150392"/>
                  </a:lnTo>
                  <a:cubicBezTo>
                    <a:pt x="964249" y="1153587"/>
                    <a:pt x="966379" y="1157314"/>
                    <a:pt x="968508" y="1159444"/>
                  </a:cubicBezTo>
                  <a:lnTo>
                    <a:pt x="968508" y="1159444"/>
                  </a:lnTo>
                  <a:close/>
                  <a:moveTo>
                    <a:pt x="968508" y="1176484"/>
                  </a:moveTo>
                  <a:lnTo>
                    <a:pt x="968508" y="1182341"/>
                  </a:lnTo>
                  <a:cubicBezTo>
                    <a:pt x="965314" y="1183406"/>
                    <a:pt x="962651" y="1183406"/>
                    <a:pt x="960521" y="1183406"/>
                  </a:cubicBezTo>
                  <a:lnTo>
                    <a:pt x="960521" y="1177549"/>
                  </a:lnTo>
                  <a:cubicBezTo>
                    <a:pt x="963184" y="1177549"/>
                    <a:pt x="965314" y="1176484"/>
                    <a:pt x="968508" y="1176484"/>
                  </a:cubicBezTo>
                  <a:lnTo>
                    <a:pt x="968508" y="1176484"/>
                  </a:lnTo>
                  <a:close/>
                  <a:moveTo>
                    <a:pt x="968508" y="1420359"/>
                  </a:moveTo>
                  <a:lnTo>
                    <a:pt x="968508" y="1430476"/>
                  </a:lnTo>
                  <a:lnTo>
                    <a:pt x="967444" y="1430476"/>
                  </a:lnTo>
                  <a:lnTo>
                    <a:pt x="968508" y="1430476"/>
                  </a:lnTo>
                  <a:lnTo>
                    <a:pt x="968508" y="1448581"/>
                  </a:lnTo>
                  <a:cubicBezTo>
                    <a:pt x="966379" y="1445386"/>
                    <a:pt x="964249" y="1442724"/>
                    <a:pt x="960521" y="1439529"/>
                  </a:cubicBezTo>
                  <a:lnTo>
                    <a:pt x="960521" y="1423554"/>
                  </a:lnTo>
                  <a:cubicBezTo>
                    <a:pt x="963184" y="1423022"/>
                    <a:pt x="966379" y="1421957"/>
                    <a:pt x="968508" y="1420359"/>
                  </a:cubicBezTo>
                  <a:lnTo>
                    <a:pt x="968508" y="1420359"/>
                  </a:lnTo>
                  <a:close/>
                  <a:moveTo>
                    <a:pt x="968508" y="1473607"/>
                  </a:moveTo>
                  <a:lnTo>
                    <a:pt x="968508" y="1483724"/>
                  </a:lnTo>
                  <a:cubicBezTo>
                    <a:pt x="965314" y="1483724"/>
                    <a:pt x="962651" y="1483724"/>
                    <a:pt x="960521" y="1483724"/>
                  </a:cubicBezTo>
                  <a:lnTo>
                    <a:pt x="960521" y="1473607"/>
                  </a:lnTo>
                  <a:cubicBezTo>
                    <a:pt x="963184" y="1473607"/>
                    <a:pt x="965314" y="1474672"/>
                    <a:pt x="968508" y="1473607"/>
                  </a:cubicBezTo>
                  <a:lnTo>
                    <a:pt x="968508" y="1473607"/>
                  </a:lnTo>
                  <a:close/>
                  <a:moveTo>
                    <a:pt x="968508" y="1560401"/>
                  </a:moveTo>
                  <a:lnTo>
                    <a:pt x="968508" y="1606727"/>
                  </a:lnTo>
                  <a:lnTo>
                    <a:pt x="966379" y="1585428"/>
                  </a:lnTo>
                  <a:lnTo>
                    <a:pt x="960521" y="1589688"/>
                  </a:lnTo>
                  <a:lnTo>
                    <a:pt x="960521" y="1566259"/>
                  </a:lnTo>
                  <a:lnTo>
                    <a:pt x="968508" y="1560401"/>
                  </a:lnTo>
                  <a:lnTo>
                    <a:pt x="968508" y="1560401"/>
                  </a:lnTo>
                  <a:close/>
                  <a:moveTo>
                    <a:pt x="968508" y="1740380"/>
                  </a:moveTo>
                  <a:lnTo>
                    <a:pt x="968508" y="1757419"/>
                  </a:lnTo>
                  <a:cubicBezTo>
                    <a:pt x="966379" y="1756354"/>
                    <a:pt x="962651" y="1755289"/>
                    <a:pt x="960521" y="1755289"/>
                  </a:cubicBezTo>
                  <a:lnTo>
                    <a:pt x="960521" y="1739315"/>
                  </a:lnTo>
                  <a:cubicBezTo>
                    <a:pt x="963184" y="1739315"/>
                    <a:pt x="966379" y="1739315"/>
                    <a:pt x="968508" y="1740380"/>
                  </a:cubicBezTo>
                  <a:lnTo>
                    <a:pt x="968508" y="1740380"/>
                  </a:lnTo>
                  <a:close/>
                  <a:moveTo>
                    <a:pt x="968508" y="1820252"/>
                  </a:moveTo>
                  <a:lnTo>
                    <a:pt x="968508" y="1839421"/>
                  </a:lnTo>
                  <a:cubicBezTo>
                    <a:pt x="967444" y="1839421"/>
                    <a:pt x="967444" y="1839421"/>
                    <a:pt x="967444" y="1839421"/>
                  </a:cubicBezTo>
                  <a:cubicBezTo>
                    <a:pt x="965314" y="1839421"/>
                    <a:pt x="963184" y="1840486"/>
                    <a:pt x="960521" y="1840486"/>
                  </a:cubicBezTo>
                  <a:lnTo>
                    <a:pt x="960521" y="1814394"/>
                  </a:lnTo>
                  <a:cubicBezTo>
                    <a:pt x="963184" y="1817057"/>
                    <a:pt x="965314" y="1818122"/>
                    <a:pt x="968508" y="1820252"/>
                  </a:cubicBezTo>
                  <a:close/>
                  <a:moveTo>
                    <a:pt x="961054" y="876697"/>
                  </a:moveTo>
                  <a:lnTo>
                    <a:pt x="937625" y="802150"/>
                  </a:lnTo>
                  <a:lnTo>
                    <a:pt x="937625" y="1009285"/>
                  </a:lnTo>
                  <a:lnTo>
                    <a:pt x="961054" y="1027389"/>
                  </a:lnTo>
                  <a:lnTo>
                    <a:pt x="961054" y="876697"/>
                  </a:lnTo>
                  <a:lnTo>
                    <a:pt x="961054" y="876697"/>
                  </a:lnTo>
                  <a:close/>
                  <a:moveTo>
                    <a:pt x="961054" y="8755"/>
                  </a:moveTo>
                  <a:lnTo>
                    <a:pt x="961054" y="31120"/>
                  </a:lnTo>
                  <a:cubicBezTo>
                    <a:pt x="955196" y="25262"/>
                    <a:pt x="947742" y="21002"/>
                    <a:pt x="937625" y="18873"/>
                  </a:cubicBezTo>
                  <a:lnTo>
                    <a:pt x="937625" y="2898"/>
                  </a:lnTo>
                  <a:cubicBezTo>
                    <a:pt x="946677" y="3963"/>
                    <a:pt x="954664" y="5028"/>
                    <a:pt x="959989" y="8755"/>
                  </a:cubicBezTo>
                  <a:cubicBezTo>
                    <a:pt x="961054" y="8755"/>
                    <a:pt x="961054" y="8755"/>
                    <a:pt x="961054" y="8755"/>
                  </a:cubicBezTo>
                  <a:lnTo>
                    <a:pt x="961054" y="8755"/>
                  </a:lnTo>
                  <a:close/>
                  <a:moveTo>
                    <a:pt x="961054" y="93420"/>
                  </a:moveTo>
                  <a:lnTo>
                    <a:pt x="961054" y="110459"/>
                  </a:lnTo>
                  <a:cubicBezTo>
                    <a:pt x="950937" y="109394"/>
                    <a:pt x="942949" y="106199"/>
                    <a:pt x="937625" y="102472"/>
                  </a:cubicBezTo>
                  <a:lnTo>
                    <a:pt x="937625" y="78510"/>
                  </a:lnTo>
                  <a:cubicBezTo>
                    <a:pt x="939755" y="81705"/>
                    <a:pt x="941884" y="84368"/>
                    <a:pt x="945612" y="87562"/>
                  </a:cubicBezTo>
                  <a:cubicBezTo>
                    <a:pt x="949339" y="90757"/>
                    <a:pt x="954132" y="92355"/>
                    <a:pt x="961054" y="93420"/>
                  </a:cubicBezTo>
                  <a:lnTo>
                    <a:pt x="961054" y="93420"/>
                  </a:lnTo>
                  <a:close/>
                  <a:moveTo>
                    <a:pt x="961054" y="263281"/>
                  </a:moveTo>
                  <a:lnTo>
                    <a:pt x="961054" y="272333"/>
                  </a:lnTo>
                  <a:cubicBezTo>
                    <a:pt x="959989" y="269138"/>
                    <a:pt x="958924" y="266476"/>
                    <a:pt x="961054" y="264346"/>
                  </a:cubicBezTo>
                  <a:cubicBezTo>
                    <a:pt x="961054" y="264346"/>
                    <a:pt x="961054" y="264346"/>
                    <a:pt x="961054" y="263281"/>
                  </a:cubicBezTo>
                  <a:lnTo>
                    <a:pt x="961054" y="263281"/>
                  </a:lnTo>
                  <a:close/>
                  <a:moveTo>
                    <a:pt x="961054" y="385751"/>
                  </a:moveTo>
                  <a:lnTo>
                    <a:pt x="961054" y="394803"/>
                  </a:lnTo>
                  <a:cubicBezTo>
                    <a:pt x="959989" y="394803"/>
                    <a:pt x="958924" y="394803"/>
                    <a:pt x="957859" y="394803"/>
                  </a:cubicBezTo>
                  <a:lnTo>
                    <a:pt x="957859" y="394803"/>
                  </a:lnTo>
                  <a:lnTo>
                    <a:pt x="956794" y="394803"/>
                  </a:lnTo>
                  <a:cubicBezTo>
                    <a:pt x="957859" y="397998"/>
                    <a:pt x="959989" y="400661"/>
                    <a:pt x="961054" y="402790"/>
                  </a:cubicBezTo>
                  <a:lnTo>
                    <a:pt x="961054" y="429947"/>
                  </a:lnTo>
                  <a:cubicBezTo>
                    <a:pt x="955196" y="416635"/>
                    <a:pt x="952002" y="400661"/>
                    <a:pt x="937625" y="394803"/>
                  </a:cubicBezTo>
                  <a:lnTo>
                    <a:pt x="937625" y="384686"/>
                  </a:lnTo>
                  <a:cubicBezTo>
                    <a:pt x="939755" y="384686"/>
                    <a:pt x="943482" y="385751"/>
                    <a:pt x="945612" y="386816"/>
                  </a:cubicBezTo>
                  <a:cubicBezTo>
                    <a:pt x="947742" y="386816"/>
                    <a:pt x="951469" y="385751"/>
                    <a:pt x="952534" y="385751"/>
                  </a:cubicBezTo>
                  <a:cubicBezTo>
                    <a:pt x="955196" y="385751"/>
                    <a:pt x="957326" y="385751"/>
                    <a:pt x="961054" y="385751"/>
                  </a:cubicBezTo>
                  <a:lnTo>
                    <a:pt x="961054" y="385751"/>
                  </a:lnTo>
                  <a:close/>
                  <a:moveTo>
                    <a:pt x="961054" y="437934"/>
                  </a:moveTo>
                  <a:lnTo>
                    <a:pt x="961054" y="448051"/>
                  </a:lnTo>
                  <a:cubicBezTo>
                    <a:pt x="957859" y="448051"/>
                    <a:pt x="955196" y="448051"/>
                    <a:pt x="952002" y="448051"/>
                  </a:cubicBezTo>
                  <a:cubicBezTo>
                    <a:pt x="952002" y="451246"/>
                    <a:pt x="950937" y="453909"/>
                    <a:pt x="950937" y="454973"/>
                  </a:cubicBezTo>
                  <a:cubicBezTo>
                    <a:pt x="953067" y="469883"/>
                    <a:pt x="953067" y="478403"/>
                    <a:pt x="950937" y="484260"/>
                  </a:cubicBezTo>
                  <a:cubicBezTo>
                    <a:pt x="953067" y="499169"/>
                    <a:pt x="953067" y="506624"/>
                    <a:pt x="950937" y="513546"/>
                  </a:cubicBezTo>
                  <a:cubicBezTo>
                    <a:pt x="953067" y="526858"/>
                    <a:pt x="953067" y="535910"/>
                    <a:pt x="950937" y="541768"/>
                  </a:cubicBezTo>
                  <a:cubicBezTo>
                    <a:pt x="953067" y="556677"/>
                    <a:pt x="953067" y="565197"/>
                    <a:pt x="950937" y="571054"/>
                  </a:cubicBezTo>
                  <a:cubicBezTo>
                    <a:pt x="953067" y="584366"/>
                    <a:pt x="953067" y="593418"/>
                    <a:pt x="950937" y="599276"/>
                  </a:cubicBezTo>
                  <a:cubicBezTo>
                    <a:pt x="953067" y="613652"/>
                    <a:pt x="953067" y="622705"/>
                    <a:pt x="950937" y="628562"/>
                  </a:cubicBezTo>
                  <a:cubicBezTo>
                    <a:pt x="953067" y="642939"/>
                    <a:pt x="953067" y="651991"/>
                    <a:pt x="950937" y="657848"/>
                  </a:cubicBezTo>
                  <a:cubicBezTo>
                    <a:pt x="953067" y="671160"/>
                    <a:pt x="953067" y="679148"/>
                    <a:pt x="950937" y="686070"/>
                  </a:cubicBezTo>
                  <a:cubicBezTo>
                    <a:pt x="954132" y="686070"/>
                    <a:pt x="957859" y="687135"/>
                    <a:pt x="959989" y="688200"/>
                  </a:cubicBezTo>
                  <a:lnTo>
                    <a:pt x="961054" y="688200"/>
                  </a:lnTo>
                  <a:lnTo>
                    <a:pt x="961054" y="698317"/>
                  </a:lnTo>
                  <a:cubicBezTo>
                    <a:pt x="957859" y="694057"/>
                    <a:pt x="950937" y="690330"/>
                    <a:pt x="938690" y="690330"/>
                  </a:cubicBezTo>
                  <a:cubicBezTo>
                    <a:pt x="937625" y="690330"/>
                    <a:pt x="937625" y="690330"/>
                    <a:pt x="937625" y="690330"/>
                  </a:cubicBezTo>
                  <a:lnTo>
                    <a:pt x="937625" y="684472"/>
                  </a:lnTo>
                  <a:cubicBezTo>
                    <a:pt x="939755" y="684472"/>
                    <a:pt x="941884" y="684472"/>
                    <a:pt x="944547" y="684472"/>
                  </a:cubicBezTo>
                  <a:cubicBezTo>
                    <a:pt x="946677" y="681277"/>
                    <a:pt x="946677" y="674355"/>
                    <a:pt x="945612" y="664238"/>
                  </a:cubicBezTo>
                  <a:cubicBezTo>
                    <a:pt x="944547" y="665303"/>
                    <a:pt x="942417" y="665303"/>
                    <a:pt x="941352" y="666368"/>
                  </a:cubicBezTo>
                  <a:cubicBezTo>
                    <a:pt x="940287" y="666368"/>
                    <a:pt x="939222" y="667433"/>
                    <a:pt x="938157" y="667433"/>
                  </a:cubicBezTo>
                  <a:lnTo>
                    <a:pt x="938157" y="660511"/>
                  </a:lnTo>
                  <a:cubicBezTo>
                    <a:pt x="946144" y="658381"/>
                    <a:pt x="948274" y="653588"/>
                    <a:pt x="946144" y="634419"/>
                  </a:cubicBezTo>
                  <a:cubicBezTo>
                    <a:pt x="945079" y="635484"/>
                    <a:pt x="942949" y="636549"/>
                    <a:pt x="941884" y="636549"/>
                  </a:cubicBezTo>
                  <a:cubicBezTo>
                    <a:pt x="940820" y="637614"/>
                    <a:pt x="939755" y="637614"/>
                    <a:pt x="938690" y="637614"/>
                  </a:cubicBezTo>
                  <a:lnTo>
                    <a:pt x="938690" y="630692"/>
                  </a:lnTo>
                  <a:cubicBezTo>
                    <a:pt x="946677" y="628562"/>
                    <a:pt x="948807" y="623770"/>
                    <a:pt x="946677" y="605665"/>
                  </a:cubicBezTo>
                  <a:cubicBezTo>
                    <a:pt x="945612" y="605665"/>
                    <a:pt x="943482" y="606730"/>
                    <a:pt x="942417" y="606730"/>
                  </a:cubicBezTo>
                  <a:cubicBezTo>
                    <a:pt x="941352" y="607795"/>
                    <a:pt x="940287" y="607795"/>
                    <a:pt x="939222" y="608860"/>
                  </a:cubicBezTo>
                  <a:lnTo>
                    <a:pt x="939222" y="600873"/>
                  </a:lnTo>
                  <a:cubicBezTo>
                    <a:pt x="947209" y="598743"/>
                    <a:pt x="949339" y="593951"/>
                    <a:pt x="947209" y="575846"/>
                  </a:cubicBezTo>
                  <a:cubicBezTo>
                    <a:pt x="945079" y="576911"/>
                    <a:pt x="944014" y="577976"/>
                    <a:pt x="941352" y="577976"/>
                  </a:cubicBezTo>
                  <a:cubicBezTo>
                    <a:pt x="940287" y="577976"/>
                    <a:pt x="939222" y="579041"/>
                    <a:pt x="939222" y="579041"/>
                  </a:cubicBezTo>
                  <a:lnTo>
                    <a:pt x="939222" y="573717"/>
                  </a:lnTo>
                  <a:cubicBezTo>
                    <a:pt x="940287" y="572652"/>
                    <a:pt x="941352" y="572652"/>
                    <a:pt x="942417" y="571587"/>
                  </a:cubicBezTo>
                  <a:cubicBezTo>
                    <a:pt x="946677" y="569457"/>
                    <a:pt x="948274" y="563599"/>
                    <a:pt x="946677" y="548157"/>
                  </a:cubicBezTo>
                  <a:cubicBezTo>
                    <a:pt x="944547" y="549222"/>
                    <a:pt x="943482" y="550287"/>
                    <a:pt x="940820" y="551352"/>
                  </a:cubicBezTo>
                  <a:cubicBezTo>
                    <a:pt x="939755" y="551352"/>
                    <a:pt x="938690" y="551352"/>
                    <a:pt x="938690" y="551352"/>
                  </a:cubicBezTo>
                  <a:lnTo>
                    <a:pt x="938690" y="544430"/>
                  </a:lnTo>
                  <a:cubicBezTo>
                    <a:pt x="939755" y="544430"/>
                    <a:pt x="940820" y="543365"/>
                    <a:pt x="941884" y="543365"/>
                  </a:cubicBezTo>
                  <a:cubicBezTo>
                    <a:pt x="946144" y="540170"/>
                    <a:pt x="947742" y="534313"/>
                    <a:pt x="946144" y="519936"/>
                  </a:cubicBezTo>
                  <a:cubicBezTo>
                    <a:pt x="944014" y="521001"/>
                    <a:pt x="942949" y="521001"/>
                    <a:pt x="940287" y="522066"/>
                  </a:cubicBezTo>
                  <a:cubicBezTo>
                    <a:pt x="939222" y="522066"/>
                    <a:pt x="938157" y="522066"/>
                    <a:pt x="938157" y="523131"/>
                  </a:cubicBezTo>
                  <a:lnTo>
                    <a:pt x="938157" y="515144"/>
                  </a:lnTo>
                  <a:cubicBezTo>
                    <a:pt x="939222" y="515144"/>
                    <a:pt x="940287" y="515144"/>
                    <a:pt x="941352" y="514079"/>
                  </a:cubicBezTo>
                  <a:cubicBezTo>
                    <a:pt x="945612" y="510884"/>
                    <a:pt x="947209" y="505027"/>
                    <a:pt x="945612" y="490650"/>
                  </a:cubicBezTo>
                  <a:cubicBezTo>
                    <a:pt x="943482" y="491715"/>
                    <a:pt x="942417" y="492780"/>
                    <a:pt x="939755" y="492780"/>
                  </a:cubicBezTo>
                  <a:cubicBezTo>
                    <a:pt x="938690" y="493845"/>
                    <a:pt x="937625" y="493845"/>
                    <a:pt x="937625" y="493845"/>
                  </a:cubicBezTo>
                  <a:lnTo>
                    <a:pt x="937625" y="486922"/>
                  </a:lnTo>
                  <a:cubicBezTo>
                    <a:pt x="938690" y="485857"/>
                    <a:pt x="939755" y="485857"/>
                    <a:pt x="940820" y="484792"/>
                  </a:cubicBezTo>
                  <a:cubicBezTo>
                    <a:pt x="945079" y="482662"/>
                    <a:pt x="946677" y="476805"/>
                    <a:pt x="945079" y="461363"/>
                  </a:cubicBezTo>
                  <a:cubicBezTo>
                    <a:pt x="942949" y="462428"/>
                    <a:pt x="940820" y="463493"/>
                    <a:pt x="939222" y="464558"/>
                  </a:cubicBezTo>
                  <a:cubicBezTo>
                    <a:pt x="938157" y="464558"/>
                    <a:pt x="937092" y="464558"/>
                    <a:pt x="937092" y="464558"/>
                  </a:cubicBezTo>
                  <a:lnTo>
                    <a:pt x="937092" y="457636"/>
                  </a:lnTo>
                  <a:cubicBezTo>
                    <a:pt x="938157" y="457636"/>
                    <a:pt x="939222" y="456571"/>
                    <a:pt x="940287" y="456571"/>
                  </a:cubicBezTo>
                  <a:cubicBezTo>
                    <a:pt x="943482" y="454441"/>
                    <a:pt x="944547" y="452311"/>
                    <a:pt x="944547" y="447519"/>
                  </a:cubicBezTo>
                  <a:cubicBezTo>
                    <a:pt x="941352" y="446454"/>
                    <a:pt x="938690" y="446454"/>
                    <a:pt x="936560" y="445389"/>
                  </a:cubicBezTo>
                  <a:lnTo>
                    <a:pt x="936560" y="434207"/>
                  </a:lnTo>
                  <a:cubicBezTo>
                    <a:pt x="941884" y="437934"/>
                    <a:pt x="949339" y="438999"/>
                    <a:pt x="961054" y="437934"/>
                  </a:cubicBezTo>
                  <a:lnTo>
                    <a:pt x="961054" y="437934"/>
                  </a:lnTo>
                  <a:close/>
                  <a:moveTo>
                    <a:pt x="961054" y="722811"/>
                  </a:moveTo>
                  <a:cubicBezTo>
                    <a:pt x="956794" y="721746"/>
                    <a:pt x="954132" y="720681"/>
                    <a:pt x="952002" y="718551"/>
                  </a:cubicBezTo>
                  <a:cubicBezTo>
                    <a:pt x="944014" y="710564"/>
                    <a:pt x="942949" y="699382"/>
                    <a:pt x="937625" y="692460"/>
                  </a:cubicBezTo>
                  <a:lnTo>
                    <a:pt x="937625" y="704707"/>
                  </a:lnTo>
                  <a:cubicBezTo>
                    <a:pt x="938690" y="710564"/>
                    <a:pt x="940820" y="714824"/>
                    <a:pt x="944547" y="719616"/>
                  </a:cubicBezTo>
                  <a:cubicBezTo>
                    <a:pt x="941352" y="719616"/>
                    <a:pt x="938690" y="719616"/>
                    <a:pt x="937625" y="719616"/>
                  </a:cubicBezTo>
                  <a:lnTo>
                    <a:pt x="937625" y="725473"/>
                  </a:lnTo>
                  <a:cubicBezTo>
                    <a:pt x="940820" y="725473"/>
                    <a:pt x="944547" y="725473"/>
                    <a:pt x="948807" y="724408"/>
                  </a:cubicBezTo>
                  <a:cubicBezTo>
                    <a:pt x="952002" y="726538"/>
                    <a:pt x="955729" y="728668"/>
                    <a:pt x="961054" y="728668"/>
                  </a:cubicBezTo>
                  <a:lnTo>
                    <a:pt x="961054" y="722811"/>
                  </a:lnTo>
                  <a:lnTo>
                    <a:pt x="961054" y="722811"/>
                  </a:lnTo>
                  <a:close/>
                  <a:moveTo>
                    <a:pt x="961054" y="1141340"/>
                  </a:moveTo>
                  <a:lnTo>
                    <a:pt x="961054" y="1148262"/>
                  </a:lnTo>
                  <a:cubicBezTo>
                    <a:pt x="961054" y="1148262"/>
                    <a:pt x="959989" y="1148262"/>
                    <a:pt x="958924" y="1149327"/>
                  </a:cubicBezTo>
                  <a:cubicBezTo>
                    <a:pt x="959989" y="1149327"/>
                    <a:pt x="961054" y="1150392"/>
                    <a:pt x="961054" y="1150392"/>
                  </a:cubicBezTo>
                  <a:lnTo>
                    <a:pt x="961054" y="1161574"/>
                  </a:lnTo>
                  <a:cubicBezTo>
                    <a:pt x="958924" y="1158379"/>
                    <a:pt x="955196" y="1154652"/>
                    <a:pt x="952002" y="1151457"/>
                  </a:cubicBezTo>
                  <a:cubicBezTo>
                    <a:pt x="948807" y="1150392"/>
                    <a:pt x="944014" y="1149327"/>
                    <a:pt x="937625" y="1150392"/>
                  </a:cubicBezTo>
                  <a:lnTo>
                    <a:pt x="937625" y="1144535"/>
                  </a:lnTo>
                  <a:cubicBezTo>
                    <a:pt x="944547" y="1143470"/>
                    <a:pt x="948807" y="1143470"/>
                    <a:pt x="953599" y="1145600"/>
                  </a:cubicBezTo>
                  <a:cubicBezTo>
                    <a:pt x="955196" y="1143470"/>
                    <a:pt x="958391" y="1142405"/>
                    <a:pt x="961054" y="1141340"/>
                  </a:cubicBezTo>
                  <a:lnTo>
                    <a:pt x="961054" y="1141340"/>
                  </a:lnTo>
                  <a:close/>
                  <a:moveTo>
                    <a:pt x="961054" y="1177549"/>
                  </a:moveTo>
                  <a:cubicBezTo>
                    <a:pt x="945079" y="1178614"/>
                    <a:pt x="941884" y="1167431"/>
                    <a:pt x="937625" y="1158379"/>
                  </a:cubicBezTo>
                  <a:lnTo>
                    <a:pt x="937625" y="1170626"/>
                  </a:lnTo>
                  <a:cubicBezTo>
                    <a:pt x="938690" y="1173821"/>
                    <a:pt x="940820" y="1176484"/>
                    <a:pt x="943482" y="1178614"/>
                  </a:cubicBezTo>
                  <a:cubicBezTo>
                    <a:pt x="942417" y="1178614"/>
                    <a:pt x="942417" y="1178614"/>
                    <a:pt x="941352" y="1179679"/>
                  </a:cubicBezTo>
                  <a:cubicBezTo>
                    <a:pt x="940287" y="1179679"/>
                    <a:pt x="939222" y="1179679"/>
                    <a:pt x="938157" y="1179679"/>
                  </a:cubicBezTo>
                  <a:lnTo>
                    <a:pt x="938157" y="1185536"/>
                  </a:lnTo>
                  <a:cubicBezTo>
                    <a:pt x="940287" y="1185536"/>
                    <a:pt x="942417" y="1185536"/>
                    <a:pt x="946144" y="1184471"/>
                  </a:cubicBezTo>
                  <a:lnTo>
                    <a:pt x="946144" y="1184471"/>
                  </a:lnTo>
                  <a:cubicBezTo>
                    <a:pt x="946144" y="1190328"/>
                    <a:pt x="945079" y="1193523"/>
                    <a:pt x="941884" y="1194588"/>
                  </a:cubicBezTo>
                  <a:cubicBezTo>
                    <a:pt x="940820" y="1195653"/>
                    <a:pt x="939755" y="1195653"/>
                    <a:pt x="938690" y="1196718"/>
                  </a:cubicBezTo>
                  <a:lnTo>
                    <a:pt x="938690" y="1203640"/>
                  </a:lnTo>
                  <a:cubicBezTo>
                    <a:pt x="938690" y="1203640"/>
                    <a:pt x="939755" y="1202575"/>
                    <a:pt x="940820" y="1202575"/>
                  </a:cubicBezTo>
                  <a:cubicBezTo>
                    <a:pt x="942949" y="1202575"/>
                    <a:pt x="944014" y="1201510"/>
                    <a:pt x="946677" y="1200445"/>
                  </a:cubicBezTo>
                  <a:cubicBezTo>
                    <a:pt x="947742" y="1215355"/>
                    <a:pt x="946677" y="1220679"/>
                    <a:pt x="942417" y="1223874"/>
                  </a:cubicBezTo>
                  <a:cubicBezTo>
                    <a:pt x="941352" y="1223874"/>
                    <a:pt x="940287" y="1224939"/>
                    <a:pt x="939222" y="1224939"/>
                  </a:cubicBezTo>
                  <a:lnTo>
                    <a:pt x="939222" y="1231862"/>
                  </a:lnTo>
                  <a:cubicBezTo>
                    <a:pt x="939222" y="1231862"/>
                    <a:pt x="940287" y="1231862"/>
                    <a:pt x="941352" y="1231862"/>
                  </a:cubicBezTo>
                  <a:cubicBezTo>
                    <a:pt x="943482" y="1230797"/>
                    <a:pt x="944547" y="1230797"/>
                    <a:pt x="947209" y="1229732"/>
                  </a:cubicBezTo>
                  <a:cubicBezTo>
                    <a:pt x="948274" y="1244641"/>
                    <a:pt x="947209" y="1249966"/>
                    <a:pt x="942949" y="1253161"/>
                  </a:cubicBezTo>
                  <a:cubicBezTo>
                    <a:pt x="941884" y="1253161"/>
                    <a:pt x="940820" y="1253161"/>
                    <a:pt x="939755" y="1254226"/>
                  </a:cubicBezTo>
                  <a:lnTo>
                    <a:pt x="939755" y="1261148"/>
                  </a:lnTo>
                  <a:cubicBezTo>
                    <a:pt x="939755" y="1261148"/>
                    <a:pt x="940820" y="1261148"/>
                    <a:pt x="941884" y="1260083"/>
                  </a:cubicBezTo>
                  <a:cubicBezTo>
                    <a:pt x="944014" y="1260083"/>
                    <a:pt x="945079" y="1259018"/>
                    <a:pt x="947742" y="1257953"/>
                  </a:cubicBezTo>
                  <a:cubicBezTo>
                    <a:pt x="948807" y="1273927"/>
                    <a:pt x="947742" y="1279252"/>
                    <a:pt x="943482" y="1281382"/>
                  </a:cubicBezTo>
                  <a:cubicBezTo>
                    <a:pt x="942417" y="1282447"/>
                    <a:pt x="941352" y="1282447"/>
                    <a:pt x="940287" y="1283512"/>
                  </a:cubicBezTo>
                  <a:lnTo>
                    <a:pt x="940287" y="1290434"/>
                  </a:lnTo>
                  <a:cubicBezTo>
                    <a:pt x="940287" y="1290434"/>
                    <a:pt x="941352" y="1289369"/>
                    <a:pt x="942417" y="1289369"/>
                  </a:cubicBezTo>
                  <a:cubicBezTo>
                    <a:pt x="944547" y="1289369"/>
                    <a:pt x="945612" y="1288304"/>
                    <a:pt x="948274" y="1287239"/>
                  </a:cubicBezTo>
                  <a:cubicBezTo>
                    <a:pt x="949339" y="1302149"/>
                    <a:pt x="948274" y="1307474"/>
                    <a:pt x="944014" y="1310669"/>
                  </a:cubicBezTo>
                  <a:cubicBezTo>
                    <a:pt x="942949" y="1310669"/>
                    <a:pt x="941884" y="1311734"/>
                    <a:pt x="940820" y="1311734"/>
                  </a:cubicBezTo>
                  <a:lnTo>
                    <a:pt x="940820" y="1318656"/>
                  </a:lnTo>
                  <a:cubicBezTo>
                    <a:pt x="940820" y="1318656"/>
                    <a:pt x="941884" y="1318656"/>
                    <a:pt x="942949" y="1318656"/>
                  </a:cubicBezTo>
                  <a:cubicBezTo>
                    <a:pt x="945079" y="1317591"/>
                    <a:pt x="946144" y="1316526"/>
                    <a:pt x="948807" y="1315461"/>
                  </a:cubicBezTo>
                  <a:cubicBezTo>
                    <a:pt x="950937" y="1334630"/>
                    <a:pt x="948807" y="1338890"/>
                    <a:pt x="940820" y="1341552"/>
                  </a:cubicBezTo>
                  <a:lnTo>
                    <a:pt x="940820" y="1348475"/>
                  </a:lnTo>
                  <a:cubicBezTo>
                    <a:pt x="941884" y="1348475"/>
                    <a:pt x="942949" y="1347410"/>
                    <a:pt x="944014" y="1347410"/>
                  </a:cubicBezTo>
                  <a:cubicBezTo>
                    <a:pt x="945079" y="1346345"/>
                    <a:pt x="947209" y="1346345"/>
                    <a:pt x="948274" y="1345280"/>
                  </a:cubicBezTo>
                  <a:cubicBezTo>
                    <a:pt x="950404" y="1363384"/>
                    <a:pt x="948274" y="1367644"/>
                    <a:pt x="940287" y="1370306"/>
                  </a:cubicBezTo>
                  <a:lnTo>
                    <a:pt x="940287" y="1378294"/>
                  </a:lnTo>
                  <a:cubicBezTo>
                    <a:pt x="941352" y="1377228"/>
                    <a:pt x="942417" y="1377228"/>
                    <a:pt x="943482" y="1377228"/>
                  </a:cubicBezTo>
                  <a:cubicBezTo>
                    <a:pt x="944547" y="1376164"/>
                    <a:pt x="946677" y="1376164"/>
                    <a:pt x="947742" y="1375099"/>
                  </a:cubicBezTo>
                  <a:cubicBezTo>
                    <a:pt x="949872" y="1393203"/>
                    <a:pt x="947742" y="1397463"/>
                    <a:pt x="939755" y="1400125"/>
                  </a:cubicBezTo>
                  <a:lnTo>
                    <a:pt x="939755" y="1408112"/>
                  </a:lnTo>
                  <a:cubicBezTo>
                    <a:pt x="940820" y="1407047"/>
                    <a:pt x="941884" y="1407047"/>
                    <a:pt x="942949" y="1405982"/>
                  </a:cubicBezTo>
                  <a:cubicBezTo>
                    <a:pt x="944014" y="1405982"/>
                    <a:pt x="946144" y="1404917"/>
                    <a:pt x="947209" y="1403852"/>
                  </a:cubicBezTo>
                  <a:cubicBezTo>
                    <a:pt x="948274" y="1413970"/>
                    <a:pt x="948274" y="1419827"/>
                    <a:pt x="946144" y="1424087"/>
                  </a:cubicBezTo>
                  <a:cubicBezTo>
                    <a:pt x="944014" y="1423022"/>
                    <a:pt x="941884" y="1423022"/>
                    <a:pt x="939222" y="1424087"/>
                  </a:cubicBezTo>
                  <a:lnTo>
                    <a:pt x="939222" y="1433139"/>
                  </a:lnTo>
                  <a:cubicBezTo>
                    <a:pt x="947209" y="1433139"/>
                    <a:pt x="952534" y="1434204"/>
                    <a:pt x="957326" y="1436334"/>
                  </a:cubicBezTo>
                  <a:cubicBezTo>
                    <a:pt x="959456" y="1437399"/>
                    <a:pt x="960521" y="1439529"/>
                    <a:pt x="963184" y="1442191"/>
                  </a:cubicBezTo>
                  <a:lnTo>
                    <a:pt x="963184" y="1426217"/>
                  </a:lnTo>
                  <a:cubicBezTo>
                    <a:pt x="962119" y="1426217"/>
                    <a:pt x="962119" y="1426217"/>
                    <a:pt x="961054" y="1427282"/>
                  </a:cubicBezTo>
                  <a:cubicBezTo>
                    <a:pt x="958924" y="1426217"/>
                    <a:pt x="956794" y="1425152"/>
                    <a:pt x="953067" y="1424087"/>
                  </a:cubicBezTo>
                  <a:cubicBezTo>
                    <a:pt x="955196" y="1418229"/>
                    <a:pt x="955196" y="1410775"/>
                    <a:pt x="953067" y="1396930"/>
                  </a:cubicBezTo>
                  <a:cubicBezTo>
                    <a:pt x="955196" y="1391073"/>
                    <a:pt x="955196" y="1382553"/>
                    <a:pt x="953067" y="1368709"/>
                  </a:cubicBezTo>
                  <a:cubicBezTo>
                    <a:pt x="955196" y="1362852"/>
                    <a:pt x="955196" y="1354332"/>
                    <a:pt x="953067" y="1339422"/>
                  </a:cubicBezTo>
                  <a:cubicBezTo>
                    <a:pt x="955196" y="1333565"/>
                    <a:pt x="955196" y="1325046"/>
                    <a:pt x="953067" y="1310136"/>
                  </a:cubicBezTo>
                  <a:cubicBezTo>
                    <a:pt x="955196" y="1304279"/>
                    <a:pt x="955196" y="1295759"/>
                    <a:pt x="953067" y="1281915"/>
                  </a:cubicBezTo>
                  <a:cubicBezTo>
                    <a:pt x="955196" y="1276057"/>
                    <a:pt x="955196" y="1267538"/>
                    <a:pt x="953067" y="1252628"/>
                  </a:cubicBezTo>
                  <a:cubicBezTo>
                    <a:pt x="955196" y="1246771"/>
                    <a:pt x="955196" y="1238251"/>
                    <a:pt x="953067" y="1223342"/>
                  </a:cubicBezTo>
                  <a:cubicBezTo>
                    <a:pt x="955196" y="1217485"/>
                    <a:pt x="955196" y="1208965"/>
                    <a:pt x="953067" y="1195120"/>
                  </a:cubicBezTo>
                  <a:cubicBezTo>
                    <a:pt x="954132" y="1192991"/>
                    <a:pt x="954132" y="1189263"/>
                    <a:pt x="954132" y="1185003"/>
                  </a:cubicBezTo>
                  <a:cubicBezTo>
                    <a:pt x="957326" y="1186068"/>
                    <a:pt x="959989" y="1186068"/>
                    <a:pt x="963184" y="1185003"/>
                  </a:cubicBezTo>
                  <a:lnTo>
                    <a:pt x="963184" y="1177549"/>
                  </a:lnTo>
                  <a:lnTo>
                    <a:pt x="961054" y="1177549"/>
                  </a:lnTo>
                  <a:close/>
                  <a:moveTo>
                    <a:pt x="961054" y="1473607"/>
                  </a:moveTo>
                  <a:lnTo>
                    <a:pt x="961054" y="1483724"/>
                  </a:lnTo>
                  <a:cubicBezTo>
                    <a:pt x="956794" y="1483724"/>
                    <a:pt x="953067" y="1482660"/>
                    <a:pt x="949872" y="1481595"/>
                  </a:cubicBezTo>
                  <a:cubicBezTo>
                    <a:pt x="947742" y="1481595"/>
                    <a:pt x="944014" y="1482660"/>
                    <a:pt x="944014" y="1482660"/>
                  </a:cubicBezTo>
                  <a:cubicBezTo>
                    <a:pt x="941884" y="1483724"/>
                    <a:pt x="939755" y="1483724"/>
                    <a:pt x="937092" y="1483724"/>
                  </a:cubicBezTo>
                  <a:lnTo>
                    <a:pt x="937092" y="1474672"/>
                  </a:lnTo>
                  <a:lnTo>
                    <a:pt x="937092" y="1474672"/>
                  </a:lnTo>
                  <a:lnTo>
                    <a:pt x="937092" y="1474672"/>
                  </a:lnTo>
                  <a:lnTo>
                    <a:pt x="938157" y="1473607"/>
                  </a:lnTo>
                  <a:lnTo>
                    <a:pt x="937092" y="1472542"/>
                  </a:lnTo>
                  <a:lnTo>
                    <a:pt x="937092" y="1452308"/>
                  </a:lnTo>
                  <a:cubicBezTo>
                    <a:pt x="941884" y="1462425"/>
                    <a:pt x="947209" y="1471477"/>
                    <a:pt x="961054" y="1473607"/>
                  </a:cubicBezTo>
                  <a:lnTo>
                    <a:pt x="961054" y="1473607"/>
                  </a:lnTo>
                  <a:close/>
                  <a:moveTo>
                    <a:pt x="961054" y="1565726"/>
                  </a:moveTo>
                  <a:lnTo>
                    <a:pt x="961054" y="1589156"/>
                  </a:lnTo>
                  <a:lnTo>
                    <a:pt x="950937" y="1597143"/>
                  </a:lnTo>
                  <a:lnTo>
                    <a:pt x="938690" y="1582766"/>
                  </a:lnTo>
                  <a:lnTo>
                    <a:pt x="961054" y="1565726"/>
                  </a:lnTo>
                  <a:lnTo>
                    <a:pt x="961054" y="1565726"/>
                  </a:lnTo>
                  <a:close/>
                  <a:moveTo>
                    <a:pt x="961054" y="1739315"/>
                  </a:moveTo>
                  <a:lnTo>
                    <a:pt x="961054" y="1755289"/>
                  </a:lnTo>
                  <a:cubicBezTo>
                    <a:pt x="954132" y="1754224"/>
                    <a:pt x="946677" y="1755289"/>
                    <a:pt x="937625" y="1756354"/>
                  </a:cubicBezTo>
                  <a:lnTo>
                    <a:pt x="937625" y="1740380"/>
                  </a:lnTo>
                  <a:cubicBezTo>
                    <a:pt x="946144" y="1739315"/>
                    <a:pt x="954132" y="1738250"/>
                    <a:pt x="961054" y="1739315"/>
                  </a:cubicBezTo>
                  <a:lnTo>
                    <a:pt x="961054" y="1739315"/>
                  </a:lnTo>
                  <a:close/>
                  <a:moveTo>
                    <a:pt x="961054" y="1814394"/>
                  </a:moveTo>
                  <a:lnTo>
                    <a:pt x="961054" y="1840486"/>
                  </a:lnTo>
                  <a:cubicBezTo>
                    <a:pt x="959989" y="1841551"/>
                    <a:pt x="957859" y="1841551"/>
                    <a:pt x="957859" y="1841551"/>
                  </a:cubicBezTo>
                  <a:cubicBezTo>
                    <a:pt x="949872" y="1842616"/>
                    <a:pt x="943482" y="1843681"/>
                    <a:pt x="937625" y="1844746"/>
                  </a:cubicBezTo>
                  <a:lnTo>
                    <a:pt x="937625" y="1828771"/>
                  </a:lnTo>
                  <a:cubicBezTo>
                    <a:pt x="939755" y="1828771"/>
                    <a:pt x="943482" y="1827706"/>
                    <a:pt x="946677" y="1827706"/>
                  </a:cubicBezTo>
                  <a:cubicBezTo>
                    <a:pt x="946677" y="1827706"/>
                    <a:pt x="946677" y="1827706"/>
                    <a:pt x="946677" y="1826641"/>
                  </a:cubicBezTo>
                  <a:lnTo>
                    <a:pt x="948807" y="1826641"/>
                  </a:lnTo>
                  <a:cubicBezTo>
                    <a:pt x="944547" y="1822382"/>
                    <a:pt x="940820" y="1817589"/>
                    <a:pt x="937625" y="1811732"/>
                  </a:cubicBezTo>
                  <a:lnTo>
                    <a:pt x="937625" y="1773393"/>
                  </a:lnTo>
                  <a:cubicBezTo>
                    <a:pt x="944014" y="1787770"/>
                    <a:pt x="949339" y="1803212"/>
                    <a:pt x="961054" y="1814394"/>
                  </a:cubicBezTo>
                  <a:close/>
                  <a:moveTo>
                    <a:pt x="937092" y="802683"/>
                  </a:moveTo>
                  <a:lnTo>
                    <a:pt x="923780" y="762214"/>
                  </a:lnTo>
                  <a:lnTo>
                    <a:pt x="913663" y="794696"/>
                  </a:lnTo>
                  <a:lnTo>
                    <a:pt x="913663" y="1008752"/>
                  </a:lnTo>
                  <a:lnTo>
                    <a:pt x="923780" y="1000765"/>
                  </a:lnTo>
                  <a:lnTo>
                    <a:pt x="937092" y="1009817"/>
                  </a:lnTo>
                  <a:lnTo>
                    <a:pt x="937092" y="802683"/>
                  </a:lnTo>
                  <a:lnTo>
                    <a:pt x="937092" y="802683"/>
                  </a:lnTo>
                  <a:close/>
                  <a:moveTo>
                    <a:pt x="937092" y="3431"/>
                  </a:moveTo>
                  <a:lnTo>
                    <a:pt x="937092" y="19405"/>
                  </a:lnTo>
                  <a:cubicBezTo>
                    <a:pt x="930170" y="18340"/>
                    <a:pt x="922715" y="18340"/>
                    <a:pt x="913663" y="19405"/>
                  </a:cubicBezTo>
                  <a:lnTo>
                    <a:pt x="913663" y="3431"/>
                  </a:lnTo>
                  <a:cubicBezTo>
                    <a:pt x="921650" y="1833"/>
                    <a:pt x="929105" y="1833"/>
                    <a:pt x="937092" y="3431"/>
                  </a:cubicBezTo>
                  <a:lnTo>
                    <a:pt x="937092" y="3431"/>
                  </a:lnTo>
                  <a:close/>
                  <a:moveTo>
                    <a:pt x="937092" y="78510"/>
                  </a:moveTo>
                  <a:lnTo>
                    <a:pt x="937092" y="101939"/>
                  </a:lnTo>
                  <a:cubicBezTo>
                    <a:pt x="936027" y="101939"/>
                    <a:pt x="936027" y="101939"/>
                    <a:pt x="936027" y="101939"/>
                  </a:cubicBezTo>
                  <a:cubicBezTo>
                    <a:pt x="928040" y="104069"/>
                    <a:pt x="920053" y="106199"/>
                    <a:pt x="913663" y="107797"/>
                  </a:cubicBezTo>
                  <a:lnTo>
                    <a:pt x="913663" y="91822"/>
                  </a:lnTo>
                  <a:cubicBezTo>
                    <a:pt x="915793" y="91822"/>
                    <a:pt x="919520" y="90757"/>
                    <a:pt x="922715" y="89692"/>
                  </a:cubicBezTo>
                  <a:cubicBezTo>
                    <a:pt x="919520" y="86497"/>
                    <a:pt x="915793" y="82770"/>
                    <a:pt x="913663" y="78510"/>
                  </a:cubicBezTo>
                  <a:lnTo>
                    <a:pt x="913663" y="40172"/>
                  </a:lnTo>
                  <a:cubicBezTo>
                    <a:pt x="920053" y="52951"/>
                    <a:pt x="926975" y="66263"/>
                    <a:pt x="937092" y="78510"/>
                  </a:cubicBezTo>
                  <a:lnTo>
                    <a:pt x="937092" y="78510"/>
                  </a:lnTo>
                  <a:close/>
                  <a:moveTo>
                    <a:pt x="937092" y="384686"/>
                  </a:moveTo>
                  <a:lnTo>
                    <a:pt x="937092" y="394803"/>
                  </a:lnTo>
                  <a:cubicBezTo>
                    <a:pt x="930170" y="392673"/>
                    <a:pt x="923780" y="391608"/>
                    <a:pt x="913663" y="393738"/>
                  </a:cubicBezTo>
                  <a:lnTo>
                    <a:pt x="913663" y="384686"/>
                  </a:lnTo>
                  <a:cubicBezTo>
                    <a:pt x="922715" y="382556"/>
                    <a:pt x="930702" y="382556"/>
                    <a:pt x="937092" y="384686"/>
                  </a:cubicBezTo>
                  <a:lnTo>
                    <a:pt x="937092" y="384686"/>
                  </a:lnTo>
                  <a:close/>
                  <a:moveTo>
                    <a:pt x="937092" y="434207"/>
                  </a:moveTo>
                  <a:lnTo>
                    <a:pt x="937092" y="445389"/>
                  </a:lnTo>
                  <a:cubicBezTo>
                    <a:pt x="934962" y="444324"/>
                    <a:pt x="932832" y="443259"/>
                    <a:pt x="931235" y="443259"/>
                  </a:cubicBezTo>
                  <a:cubicBezTo>
                    <a:pt x="924313" y="444324"/>
                    <a:pt x="917923" y="446454"/>
                    <a:pt x="913131" y="446454"/>
                  </a:cubicBezTo>
                  <a:lnTo>
                    <a:pt x="913131" y="437402"/>
                  </a:lnTo>
                  <a:cubicBezTo>
                    <a:pt x="915260" y="437402"/>
                    <a:pt x="918988" y="436337"/>
                    <a:pt x="922183" y="435272"/>
                  </a:cubicBezTo>
                  <a:cubicBezTo>
                    <a:pt x="918988" y="432077"/>
                    <a:pt x="915260" y="426220"/>
                    <a:pt x="913131" y="420895"/>
                  </a:cubicBezTo>
                  <a:lnTo>
                    <a:pt x="913131" y="399596"/>
                  </a:lnTo>
                  <a:cubicBezTo>
                    <a:pt x="920053" y="409713"/>
                    <a:pt x="925378" y="424622"/>
                    <a:pt x="935495" y="434739"/>
                  </a:cubicBezTo>
                  <a:lnTo>
                    <a:pt x="937092" y="434739"/>
                  </a:lnTo>
                  <a:lnTo>
                    <a:pt x="937092" y="434207"/>
                  </a:lnTo>
                  <a:close/>
                  <a:moveTo>
                    <a:pt x="937092" y="458168"/>
                  </a:moveTo>
                  <a:lnTo>
                    <a:pt x="937092" y="465091"/>
                  </a:lnTo>
                  <a:cubicBezTo>
                    <a:pt x="928040" y="467221"/>
                    <a:pt x="918988" y="467221"/>
                    <a:pt x="913663" y="469350"/>
                  </a:cubicBezTo>
                  <a:lnTo>
                    <a:pt x="913663" y="462428"/>
                  </a:lnTo>
                  <a:cubicBezTo>
                    <a:pt x="916858" y="461363"/>
                    <a:pt x="920585" y="461363"/>
                    <a:pt x="923780" y="460298"/>
                  </a:cubicBezTo>
                  <a:lnTo>
                    <a:pt x="923780" y="460298"/>
                  </a:lnTo>
                  <a:cubicBezTo>
                    <a:pt x="929105" y="459233"/>
                    <a:pt x="933897" y="459233"/>
                    <a:pt x="937092" y="458168"/>
                  </a:cubicBezTo>
                  <a:lnTo>
                    <a:pt x="937092" y="458168"/>
                  </a:lnTo>
                  <a:lnTo>
                    <a:pt x="937092" y="458168"/>
                  </a:lnTo>
                  <a:close/>
                  <a:moveTo>
                    <a:pt x="937092" y="487455"/>
                  </a:moveTo>
                  <a:lnTo>
                    <a:pt x="937092" y="493845"/>
                  </a:lnTo>
                  <a:cubicBezTo>
                    <a:pt x="928040" y="495974"/>
                    <a:pt x="918988" y="495974"/>
                    <a:pt x="913663" y="498104"/>
                  </a:cubicBezTo>
                  <a:lnTo>
                    <a:pt x="913663" y="490117"/>
                  </a:lnTo>
                  <a:cubicBezTo>
                    <a:pt x="916858" y="490117"/>
                    <a:pt x="920585" y="489052"/>
                    <a:pt x="923780" y="489052"/>
                  </a:cubicBezTo>
                  <a:lnTo>
                    <a:pt x="923780" y="489052"/>
                  </a:lnTo>
                  <a:cubicBezTo>
                    <a:pt x="929637" y="487987"/>
                    <a:pt x="933897" y="487987"/>
                    <a:pt x="936027" y="486922"/>
                  </a:cubicBezTo>
                  <a:cubicBezTo>
                    <a:pt x="937092" y="487455"/>
                    <a:pt x="937092" y="487455"/>
                    <a:pt x="937092" y="487455"/>
                  </a:cubicBezTo>
                  <a:lnTo>
                    <a:pt x="937092" y="487455"/>
                  </a:lnTo>
                  <a:close/>
                  <a:moveTo>
                    <a:pt x="937092" y="515676"/>
                  </a:moveTo>
                  <a:lnTo>
                    <a:pt x="937092" y="523663"/>
                  </a:lnTo>
                  <a:cubicBezTo>
                    <a:pt x="928040" y="525793"/>
                    <a:pt x="918988" y="524728"/>
                    <a:pt x="913663" y="526858"/>
                  </a:cubicBezTo>
                  <a:lnTo>
                    <a:pt x="913663" y="519936"/>
                  </a:lnTo>
                  <a:cubicBezTo>
                    <a:pt x="916858" y="518871"/>
                    <a:pt x="920585" y="518871"/>
                    <a:pt x="923780" y="518871"/>
                  </a:cubicBezTo>
                  <a:lnTo>
                    <a:pt x="923780" y="518871"/>
                  </a:lnTo>
                  <a:cubicBezTo>
                    <a:pt x="929637" y="517806"/>
                    <a:pt x="933897" y="516741"/>
                    <a:pt x="936027" y="515676"/>
                  </a:cubicBezTo>
                  <a:cubicBezTo>
                    <a:pt x="937092" y="515676"/>
                    <a:pt x="937092" y="515676"/>
                    <a:pt x="937092" y="515676"/>
                  </a:cubicBezTo>
                  <a:lnTo>
                    <a:pt x="937092" y="515676"/>
                  </a:lnTo>
                  <a:close/>
                  <a:moveTo>
                    <a:pt x="937092" y="544963"/>
                  </a:moveTo>
                  <a:lnTo>
                    <a:pt x="937092" y="551885"/>
                  </a:lnTo>
                  <a:cubicBezTo>
                    <a:pt x="928040" y="554015"/>
                    <a:pt x="918988" y="554015"/>
                    <a:pt x="913663" y="556145"/>
                  </a:cubicBezTo>
                  <a:lnTo>
                    <a:pt x="913663" y="549222"/>
                  </a:lnTo>
                  <a:cubicBezTo>
                    <a:pt x="916858" y="548157"/>
                    <a:pt x="920585" y="548157"/>
                    <a:pt x="923780" y="547093"/>
                  </a:cubicBezTo>
                  <a:lnTo>
                    <a:pt x="923780" y="547093"/>
                  </a:lnTo>
                  <a:cubicBezTo>
                    <a:pt x="929637" y="546028"/>
                    <a:pt x="933897" y="546028"/>
                    <a:pt x="936027" y="544963"/>
                  </a:cubicBezTo>
                  <a:cubicBezTo>
                    <a:pt x="937092" y="544963"/>
                    <a:pt x="937092" y="544963"/>
                    <a:pt x="937092" y="544963"/>
                  </a:cubicBezTo>
                  <a:lnTo>
                    <a:pt x="937092" y="544963"/>
                  </a:lnTo>
                  <a:close/>
                  <a:moveTo>
                    <a:pt x="937092" y="573717"/>
                  </a:moveTo>
                  <a:lnTo>
                    <a:pt x="937092" y="580639"/>
                  </a:lnTo>
                  <a:cubicBezTo>
                    <a:pt x="928040" y="582769"/>
                    <a:pt x="918988" y="582769"/>
                    <a:pt x="913663" y="583834"/>
                  </a:cubicBezTo>
                  <a:lnTo>
                    <a:pt x="913663" y="576911"/>
                  </a:lnTo>
                  <a:cubicBezTo>
                    <a:pt x="916858" y="576911"/>
                    <a:pt x="920585" y="575846"/>
                    <a:pt x="923780" y="575846"/>
                  </a:cubicBezTo>
                  <a:lnTo>
                    <a:pt x="923780" y="575846"/>
                  </a:lnTo>
                  <a:cubicBezTo>
                    <a:pt x="929105" y="575314"/>
                    <a:pt x="933897" y="573717"/>
                    <a:pt x="937092" y="573717"/>
                  </a:cubicBezTo>
                  <a:lnTo>
                    <a:pt x="937092" y="573717"/>
                  </a:lnTo>
                  <a:lnTo>
                    <a:pt x="937092" y="573717"/>
                  </a:lnTo>
                  <a:close/>
                  <a:moveTo>
                    <a:pt x="937092" y="601938"/>
                  </a:moveTo>
                  <a:lnTo>
                    <a:pt x="937092" y="609925"/>
                  </a:lnTo>
                  <a:cubicBezTo>
                    <a:pt x="928040" y="612055"/>
                    <a:pt x="918988" y="610990"/>
                    <a:pt x="913663" y="613120"/>
                  </a:cubicBezTo>
                  <a:lnTo>
                    <a:pt x="913663" y="606198"/>
                  </a:lnTo>
                  <a:cubicBezTo>
                    <a:pt x="916858" y="605133"/>
                    <a:pt x="920585" y="605133"/>
                    <a:pt x="923780" y="604068"/>
                  </a:cubicBezTo>
                  <a:lnTo>
                    <a:pt x="923780" y="604068"/>
                  </a:lnTo>
                  <a:cubicBezTo>
                    <a:pt x="929105" y="604600"/>
                    <a:pt x="933897" y="603003"/>
                    <a:pt x="937092" y="601938"/>
                  </a:cubicBezTo>
                  <a:lnTo>
                    <a:pt x="937092" y="601938"/>
                  </a:lnTo>
                  <a:close/>
                  <a:moveTo>
                    <a:pt x="937092" y="631224"/>
                  </a:moveTo>
                  <a:lnTo>
                    <a:pt x="937092" y="638147"/>
                  </a:lnTo>
                  <a:cubicBezTo>
                    <a:pt x="928040" y="640276"/>
                    <a:pt x="918988" y="640276"/>
                    <a:pt x="913663" y="642406"/>
                  </a:cubicBezTo>
                  <a:lnTo>
                    <a:pt x="913663" y="635484"/>
                  </a:lnTo>
                  <a:cubicBezTo>
                    <a:pt x="916858" y="634419"/>
                    <a:pt x="920585" y="634419"/>
                    <a:pt x="923780" y="633354"/>
                  </a:cubicBezTo>
                  <a:lnTo>
                    <a:pt x="923780" y="633354"/>
                  </a:lnTo>
                  <a:cubicBezTo>
                    <a:pt x="929105" y="632289"/>
                    <a:pt x="933897" y="632289"/>
                    <a:pt x="937092" y="631224"/>
                  </a:cubicBezTo>
                  <a:lnTo>
                    <a:pt x="937092" y="631224"/>
                  </a:lnTo>
                  <a:close/>
                  <a:moveTo>
                    <a:pt x="937092" y="660511"/>
                  </a:moveTo>
                  <a:lnTo>
                    <a:pt x="937092" y="667433"/>
                  </a:lnTo>
                  <a:cubicBezTo>
                    <a:pt x="928040" y="669563"/>
                    <a:pt x="918988" y="669563"/>
                    <a:pt x="913663" y="671693"/>
                  </a:cubicBezTo>
                  <a:lnTo>
                    <a:pt x="913663" y="664238"/>
                  </a:lnTo>
                  <a:cubicBezTo>
                    <a:pt x="916858" y="664238"/>
                    <a:pt x="920585" y="663173"/>
                    <a:pt x="923780" y="663173"/>
                  </a:cubicBezTo>
                  <a:lnTo>
                    <a:pt x="923780" y="663173"/>
                  </a:lnTo>
                  <a:cubicBezTo>
                    <a:pt x="929105" y="661576"/>
                    <a:pt x="933897" y="661576"/>
                    <a:pt x="937092" y="660511"/>
                  </a:cubicBezTo>
                  <a:lnTo>
                    <a:pt x="937092" y="660511"/>
                  </a:lnTo>
                  <a:close/>
                  <a:moveTo>
                    <a:pt x="937092" y="684472"/>
                  </a:moveTo>
                  <a:lnTo>
                    <a:pt x="937092" y="690330"/>
                  </a:lnTo>
                  <a:cubicBezTo>
                    <a:pt x="936027" y="691395"/>
                    <a:pt x="936027" y="691395"/>
                    <a:pt x="936027" y="691395"/>
                  </a:cubicBezTo>
                  <a:cubicBezTo>
                    <a:pt x="936027" y="691395"/>
                    <a:pt x="936027" y="691395"/>
                    <a:pt x="937092" y="692460"/>
                  </a:cubicBezTo>
                  <a:lnTo>
                    <a:pt x="937092" y="704707"/>
                  </a:lnTo>
                  <a:cubicBezTo>
                    <a:pt x="932832" y="696719"/>
                    <a:pt x="928040" y="688732"/>
                    <a:pt x="913663" y="690330"/>
                  </a:cubicBezTo>
                  <a:lnTo>
                    <a:pt x="913663" y="683407"/>
                  </a:lnTo>
                  <a:cubicBezTo>
                    <a:pt x="919520" y="683407"/>
                    <a:pt x="923780" y="684472"/>
                    <a:pt x="928040" y="685537"/>
                  </a:cubicBezTo>
                  <a:cubicBezTo>
                    <a:pt x="930170" y="685537"/>
                    <a:pt x="933897" y="684472"/>
                    <a:pt x="934962" y="684472"/>
                  </a:cubicBezTo>
                  <a:cubicBezTo>
                    <a:pt x="934962" y="684472"/>
                    <a:pt x="936027" y="684472"/>
                    <a:pt x="937092" y="684472"/>
                  </a:cubicBezTo>
                  <a:lnTo>
                    <a:pt x="937092" y="684472"/>
                  </a:lnTo>
                  <a:close/>
                  <a:moveTo>
                    <a:pt x="937092" y="719083"/>
                  </a:moveTo>
                  <a:cubicBezTo>
                    <a:pt x="930170" y="719083"/>
                    <a:pt x="926975" y="718019"/>
                    <a:pt x="923780" y="715889"/>
                  </a:cubicBezTo>
                  <a:cubicBezTo>
                    <a:pt x="919520" y="711629"/>
                    <a:pt x="915793" y="706836"/>
                    <a:pt x="913663" y="701512"/>
                  </a:cubicBezTo>
                  <a:lnTo>
                    <a:pt x="913663" y="714824"/>
                  </a:lnTo>
                  <a:cubicBezTo>
                    <a:pt x="913663" y="715889"/>
                    <a:pt x="914728" y="716954"/>
                    <a:pt x="915793" y="718019"/>
                  </a:cubicBezTo>
                  <a:cubicBezTo>
                    <a:pt x="914728" y="718019"/>
                    <a:pt x="913663" y="719083"/>
                    <a:pt x="913663" y="719083"/>
                  </a:cubicBezTo>
                  <a:lnTo>
                    <a:pt x="913663" y="724941"/>
                  </a:lnTo>
                  <a:cubicBezTo>
                    <a:pt x="915793" y="724941"/>
                    <a:pt x="919520" y="723876"/>
                    <a:pt x="922715" y="722811"/>
                  </a:cubicBezTo>
                  <a:cubicBezTo>
                    <a:pt x="925910" y="724941"/>
                    <a:pt x="930702" y="726006"/>
                    <a:pt x="937092" y="724941"/>
                  </a:cubicBezTo>
                  <a:lnTo>
                    <a:pt x="937092" y="719083"/>
                  </a:lnTo>
                  <a:lnTo>
                    <a:pt x="937092" y="719083"/>
                  </a:lnTo>
                  <a:close/>
                  <a:moveTo>
                    <a:pt x="937092" y="1144535"/>
                  </a:moveTo>
                  <a:lnTo>
                    <a:pt x="937092" y="1150392"/>
                  </a:lnTo>
                  <a:cubicBezTo>
                    <a:pt x="934962" y="1150392"/>
                    <a:pt x="933897" y="1151457"/>
                    <a:pt x="931235" y="1151457"/>
                  </a:cubicBezTo>
                  <a:cubicBezTo>
                    <a:pt x="933365" y="1153587"/>
                    <a:pt x="934430" y="1155717"/>
                    <a:pt x="937092" y="1158379"/>
                  </a:cubicBezTo>
                  <a:lnTo>
                    <a:pt x="937092" y="1170626"/>
                  </a:lnTo>
                  <a:cubicBezTo>
                    <a:pt x="932832" y="1164769"/>
                    <a:pt x="929105" y="1158379"/>
                    <a:pt x="923780" y="1153587"/>
                  </a:cubicBezTo>
                  <a:cubicBezTo>
                    <a:pt x="921650" y="1151457"/>
                    <a:pt x="917923" y="1150392"/>
                    <a:pt x="913663" y="1150392"/>
                  </a:cubicBezTo>
                  <a:lnTo>
                    <a:pt x="913663" y="1144535"/>
                  </a:lnTo>
                  <a:cubicBezTo>
                    <a:pt x="917923" y="1144535"/>
                    <a:pt x="922715" y="1145600"/>
                    <a:pt x="925910" y="1146665"/>
                  </a:cubicBezTo>
                  <a:cubicBezTo>
                    <a:pt x="930702" y="1146132"/>
                    <a:pt x="933897" y="1144535"/>
                    <a:pt x="937092" y="1144535"/>
                  </a:cubicBezTo>
                  <a:lnTo>
                    <a:pt x="937092" y="1144535"/>
                  </a:lnTo>
                  <a:close/>
                  <a:moveTo>
                    <a:pt x="937092" y="1179679"/>
                  </a:moveTo>
                  <a:cubicBezTo>
                    <a:pt x="922715" y="1181808"/>
                    <a:pt x="916858" y="1175419"/>
                    <a:pt x="913663" y="1168496"/>
                  </a:cubicBezTo>
                  <a:lnTo>
                    <a:pt x="913663" y="1185536"/>
                  </a:lnTo>
                  <a:lnTo>
                    <a:pt x="913663" y="1185536"/>
                  </a:lnTo>
                  <a:cubicBezTo>
                    <a:pt x="914728" y="1185536"/>
                    <a:pt x="916858" y="1185536"/>
                    <a:pt x="920585" y="1184471"/>
                  </a:cubicBezTo>
                  <a:cubicBezTo>
                    <a:pt x="923780" y="1186601"/>
                    <a:pt x="929637" y="1186601"/>
                    <a:pt x="937625" y="1185536"/>
                  </a:cubicBezTo>
                  <a:lnTo>
                    <a:pt x="937625" y="1179679"/>
                  </a:lnTo>
                  <a:lnTo>
                    <a:pt x="937092" y="1179679"/>
                  </a:lnTo>
                  <a:close/>
                  <a:moveTo>
                    <a:pt x="937092" y="1196718"/>
                  </a:moveTo>
                  <a:lnTo>
                    <a:pt x="937092" y="1203640"/>
                  </a:lnTo>
                  <a:cubicBezTo>
                    <a:pt x="928040" y="1205770"/>
                    <a:pt x="918988" y="1205770"/>
                    <a:pt x="913663" y="1206835"/>
                  </a:cubicBezTo>
                  <a:lnTo>
                    <a:pt x="913663" y="1199913"/>
                  </a:lnTo>
                  <a:cubicBezTo>
                    <a:pt x="916858" y="1199913"/>
                    <a:pt x="920585" y="1198848"/>
                    <a:pt x="923780" y="1198848"/>
                  </a:cubicBezTo>
                  <a:lnTo>
                    <a:pt x="923780" y="1198848"/>
                  </a:lnTo>
                  <a:cubicBezTo>
                    <a:pt x="929637" y="1197783"/>
                    <a:pt x="932832" y="1196718"/>
                    <a:pt x="936027" y="1196718"/>
                  </a:cubicBezTo>
                  <a:lnTo>
                    <a:pt x="937092" y="1196718"/>
                  </a:lnTo>
                  <a:lnTo>
                    <a:pt x="937092" y="1196718"/>
                  </a:lnTo>
                  <a:close/>
                  <a:moveTo>
                    <a:pt x="937092" y="1224939"/>
                  </a:moveTo>
                  <a:lnTo>
                    <a:pt x="937092" y="1231862"/>
                  </a:lnTo>
                  <a:cubicBezTo>
                    <a:pt x="928040" y="1235056"/>
                    <a:pt x="918988" y="1233991"/>
                    <a:pt x="913663" y="1236121"/>
                  </a:cubicBezTo>
                  <a:lnTo>
                    <a:pt x="913663" y="1229199"/>
                  </a:lnTo>
                  <a:cubicBezTo>
                    <a:pt x="916858" y="1228134"/>
                    <a:pt x="920585" y="1228134"/>
                    <a:pt x="923780" y="1227069"/>
                  </a:cubicBezTo>
                  <a:lnTo>
                    <a:pt x="923780" y="1228134"/>
                  </a:lnTo>
                  <a:cubicBezTo>
                    <a:pt x="929637" y="1227069"/>
                    <a:pt x="933897" y="1226004"/>
                    <a:pt x="936027" y="1224939"/>
                  </a:cubicBezTo>
                  <a:cubicBezTo>
                    <a:pt x="937092" y="1224939"/>
                    <a:pt x="937092" y="1224939"/>
                    <a:pt x="937092" y="1224939"/>
                  </a:cubicBezTo>
                  <a:lnTo>
                    <a:pt x="937092" y="1224939"/>
                  </a:lnTo>
                  <a:close/>
                  <a:moveTo>
                    <a:pt x="937092" y="1254226"/>
                  </a:moveTo>
                  <a:lnTo>
                    <a:pt x="937092" y="1261148"/>
                  </a:lnTo>
                  <a:cubicBezTo>
                    <a:pt x="928040" y="1263278"/>
                    <a:pt x="918988" y="1263278"/>
                    <a:pt x="913663" y="1265408"/>
                  </a:cubicBezTo>
                  <a:lnTo>
                    <a:pt x="913663" y="1258486"/>
                  </a:lnTo>
                  <a:cubicBezTo>
                    <a:pt x="916858" y="1257421"/>
                    <a:pt x="920585" y="1257421"/>
                    <a:pt x="923780" y="1256356"/>
                  </a:cubicBezTo>
                  <a:lnTo>
                    <a:pt x="923780" y="1256356"/>
                  </a:lnTo>
                  <a:cubicBezTo>
                    <a:pt x="929637" y="1255291"/>
                    <a:pt x="933897" y="1255291"/>
                    <a:pt x="936027" y="1254226"/>
                  </a:cubicBezTo>
                  <a:cubicBezTo>
                    <a:pt x="937092" y="1254226"/>
                    <a:pt x="937092" y="1254226"/>
                    <a:pt x="937092" y="1254226"/>
                  </a:cubicBezTo>
                  <a:lnTo>
                    <a:pt x="937092" y="1254226"/>
                  </a:lnTo>
                  <a:close/>
                  <a:moveTo>
                    <a:pt x="937092" y="1282980"/>
                  </a:moveTo>
                  <a:lnTo>
                    <a:pt x="937092" y="1289902"/>
                  </a:lnTo>
                  <a:cubicBezTo>
                    <a:pt x="928040" y="1292032"/>
                    <a:pt x="918988" y="1292032"/>
                    <a:pt x="913663" y="1293097"/>
                  </a:cubicBezTo>
                  <a:lnTo>
                    <a:pt x="913663" y="1286174"/>
                  </a:lnTo>
                  <a:cubicBezTo>
                    <a:pt x="916858" y="1286174"/>
                    <a:pt x="920585" y="1285110"/>
                    <a:pt x="923780" y="1285110"/>
                  </a:cubicBezTo>
                  <a:lnTo>
                    <a:pt x="923780" y="1285110"/>
                  </a:lnTo>
                  <a:cubicBezTo>
                    <a:pt x="929637" y="1284045"/>
                    <a:pt x="933897" y="1282980"/>
                    <a:pt x="936027" y="1282980"/>
                  </a:cubicBezTo>
                  <a:cubicBezTo>
                    <a:pt x="937092" y="1282980"/>
                    <a:pt x="937092" y="1282980"/>
                    <a:pt x="937092" y="1282980"/>
                  </a:cubicBezTo>
                  <a:lnTo>
                    <a:pt x="937092" y="1282980"/>
                  </a:lnTo>
                  <a:close/>
                  <a:moveTo>
                    <a:pt x="937092" y="1311201"/>
                  </a:moveTo>
                  <a:lnTo>
                    <a:pt x="937092" y="1318123"/>
                  </a:lnTo>
                  <a:cubicBezTo>
                    <a:pt x="928040" y="1321318"/>
                    <a:pt x="918988" y="1320253"/>
                    <a:pt x="913663" y="1322383"/>
                  </a:cubicBezTo>
                  <a:lnTo>
                    <a:pt x="913663" y="1315461"/>
                  </a:lnTo>
                  <a:cubicBezTo>
                    <a:pt x="916858" y="1314396"/>
                    <a:pt x="920585" y="1314396"/>
                    <a:pt x="923780" y="1313331"/>
                  </a:cubicBezTo>
                  <a:lnTo>
                    <a:pt x="923780" y="1313331"/>
                  </a:lnTo>
                  <a:cubicBezTo>
                    <a:pt x="929105" y="1313863"/>
                    <a:pt x="933897" y="1312266"/>
                    <a:pt x="937092" y="1311201"/>
                  </a:cubicBezTo>
                  <a:lnTo>
                    <a:pt x="937092" y="1311201"/>
                  </a:lnTo>
                  <a:lnTo>
                    <a:pt x="937092" y="1311201"/>
                  </a:lnTo>
                  <a:close/>
                  <a:moveTo>
                    <a:pt x="937092" y="1340487"/>
                  </a:moveTo>
                  <a:lnTo>
                    <a:pt x="937092" y="1347410"/>
                  </a:lnTo>
                  <a:cubicBezTo>
                    <a:pt x="928040" y="1349540"/>
                    <a:pt x="918988" y="1349540"/>
                    <a:pt x="913663" y="1351670"/>
                  </a:cubicBezTo>
                  <a:lnTo>
                    <a:pt x="913663" y="1344747"/>
                  </a:lnTo>
                  <a:cubicBezTo>
                    <a:pt x="916858" y="1343682"/>
                    <a:pt x="920585" y="1342617"/>
                    <a:pt x="923780" y="1342617"/>
                  </a:cubicBezTo>
                  <a:lnTo>
                    <a:pt x="923780" y="1342617"/>
                  </a:lnTo>
                  <a:cubicBezTo>
                    <a:pt x="929105" y="1341552"/>
                    <a:pt x="933897" y="1341552"/>
                    <a:pt x="937092" y="1340487"/>
                  </a:cubicBezTo>
                  <a:lnTo>
                    <a:pt x="937092" y="1340487"/>
                  </a:lnTo>
                  <a:close/>
                  <a:moveTo>
                    <a:pt x="937092" y="1368709"/>
                  </a:moveTo>
                  <a:lnTo>
                    <a:pt x="937092" y="1376696"/>
                  </a:lnTo>
                  <a:cubicBezTo>
                    <a:pt x="928040" y="1378826"/>
                    <a:pt x="918988" y="1378826"/>
                    <a:pt x="913663" y="1379891"/>
                  </a:cubicBezTo>
                  <a:lnTo>
                    <a:pt x="913663" y="1372969"/>
                  </a:lnTo>
                  <a:cubicBezTo>
                    <a:pt x="916858" y="1372969"/>
                    <a:pt x="920585" y="1371904"/>
                    <a:pt x="923780" y="1371904"/>
                  </a:cubicBezTo>
                  <a:lnTo>
                    <a:pt x="923780" y="1371904"/>
                  </a:lnTo>
                  <a:cubicBezTo>
                    <a:pt x="929105" y="1370839"/>
                    <a:pt x="933897" y="1369774"/>
                    <a:pt x="937092" y="1368709"/>
                  </a:cubicBezTo>
                  <a:lnTo>
                    <a:pt x="937092" y="1368709"/>
                  </a:lnTo>
                  <a:close/>
                  <a:moveTo>
                    <a:pt x="937092" y="1397995"/>
                  </a:moveTo>
                  <a:lnTo>
                    <a:pt x="937092" y="1405982"/>
                  </a:lnTo>
                  <a:cubicBezTo>
                    <a:pt x="928040" y="1408112"/>
                    <a:pt x="918988" y="1407047"/>
                    <a:pt x="913663" y="1409177"/>
                  </a:cubicBezTo>
                  <a:lnTo>
                    <a:pt x="913663" y="1402255"/>
                  </a:lnTo>
                  <a:cubicBezTo>
                    <a:pt x="916858" y="1401190"/>
                    <a:pt x="920585" y="1401190"/>
                    <a:pt x="923780" y="1400125"/>
                  </a:cubicBezTo>
                  <a:lnTo>
                    <a:pt x="923780" y="1400125"/>
                  </a:lnTo>
                  <a:cubicBezTo>
                    <a:pt x="929105" y="1400125"/>
                    <a:pt x="933897" y="1399060"/>
                    <a:pt x="937092" y="1397995"/>
                  </a:cubicBezTo>
                  <a:lnTo>
                    <a:pt x="937092" y="1397995"/>
                  </a:lnTo>
                  <a:close/>
                  <a:moveTo>
                    <a:pt x="937092" y="1421957"/>
                  </a:moveTo>
                  <a:lnTo>
                    <a:pt x="937092" y="1431009"/>
                  </a:lnTo>
                  <a:cubicBezTo>
                    <a:pt x="932832" y="1431009"/>
                    <a:pt x="929105" y="1432074"/>
                    <a:pt x="924845" y="1433139"/>
                  </a:cubicBezTo>
                  <a:cubicBezTo>
                    <a:pt x="929105" y="1437399"/>
                    <a:pt x="932832" y="1445386"/>
                    <a:pt x="937092" y="1452308"/>
                  </a:cubicBezTo>
                  <a:lnTo>
                    <a:pt x="937092" y="1472542"/>
                  </a:lnTo>
                  <a:cubicBezTo>
                    <a:pt x="928040" y="1462425"/>
                    <a:pt x="923780" y="1447516"/>
                    <a:pt x="913663" y="1436334"/>
                  </a:cubicBezTo>
                  <a:lnTo>
                    <a:pt x="913663" y="1424087"/>
                  </a:lnTo>
                  <a:cubicBezTo>
                    <a:pt x="913663" y="1425152"/>
                    <a:pt x="914728" y="1425152"/>
                    <a:pt x="915793" y="1426217"/>
                  </a:cubicBezTo>
                  <a:cubicBezTo>
                    <a:pt x="923780" y="1423022"/>
                    <a:pt x="930702" y="1421957"/>
                    <a:pt x="937092" y="1421957"/>
                  </a:cubicBezTo>
                  <a:lnTo>
                    <a:pt x="937092" y="1421957"/>
                  </a:lnTo>
                  <a:close/>
                  <a:moveTo>
                    <a:pt x="937092" y="1474672"/>
                  </a:moveTo>
                  <a:lnTo>
                    <a:pt x="937092" y="1483724"/>
                  </a:lnTo>
                  <a:cubicBezTo>
                    <a:pt x="926975" y="1485854"/>
                    <a:pt x="918988" y="1485854"/>
                    <a:pt x="913663" y="1484789"/>
                  </a:cubicBezTo>
                  <a:lnTo>
                    <a:pt x="913663" y="1474672"/>
                  </a:lnTo>
                  <a:cubicBezTo>
                    <a:pt x="918988" y="1475737"/>
                    <a:pt x="926975" y="1476802"/>
                    <a:pt x="937092" y="1474672"/>
                  </a:cubicBezTo>
                  <a:lnTo>
                    <a:pt x="937092" y="1474672"/>
                  </a:lnTo>
                  <a:close/>
                  <a:moveTo>
                    <a:pt x="937092" y="1740380"/>
                  </a:moveTo>
                  <a:lnTo>
                    <a:pt x="937092" y="1756354"/>
                  </a:lnTo>
                  <a:cubicBezTo>
                    <a:pt x="932832" y="1756354"/>
                    <a:pt x="929105" y="1757419"/>
                    <a:pt x="924845" y="1758484"/>
                  </a:cubicBezTo>
                  <a:cubicBezTo>
                    <a:pt x="929105" y="1762744"/>
                    <a:pt x="933897" y="1768601"/>
                    <a:pt x="937092" y="1774458"/>
                  </a:cubicBezTo>
                  <a:lnTo>
                    <a:pt x="937092" y="1812797"/>
                  </a:lnTo>
                  <a:cubicBezTo>
                    <a:pt x="929105" y="1800550"/>
                    <a:pt x="922715" y="1785641"/>
                    <a:pt x="913663" y="1773393"/>
                  </a:cubicBezTo>
                  <a:lnTo>
                    <a:pt x="913663" y="1746237"/>
                  </a:lnTo>
                  <a:cubicBezTo>
                    <a:pt x="921650" y="1743575"/>
                    <a:pt x="929105" y="1741445"/>
                    <a:pt x="937092" y="1740380"/>
                  </a:cubicBezTo>
                  <a:lnTo>
                    <a:pt x="937092" y="1740380"/>
                  </a:lnTo>
                  <a:close/>
                  <a:moveTo>
                    <a:pt x="937092" y="1829304"/>
                  </a:moveTo>
                  <a:lnTo>
                    <a:pt x="937092" y="1845278"/>
                  </a:lnTo>
                  <a:cubicBezTo>
                    <a:pt x="928040" y="1846343"/>
                    <a:pt x="920053" y="1846343"/>
                    <a:pt x="913663" y="1846343"/>
                  </a:cubicBezTo>
                  <a:lnTo>
                    <a:pt x="913663" y="1829304"/>
                  </a:lnTo>
                  <a:cubicBezTo>
                    <a:pt x="918988" y="1830369"/>
                    <a:pt x="926975" y="1830369"/>
                    <a:pt x="937092" y="1829304"/>
                  </a:cubicBezTo>
                  <a:lnTo>
                    <a:pt x="937092" y="1829304"/>
                  </a:lnTo>
                  <a:close/>
                  <a:moveTo>
                    <a:pt x="913663" y="699914"/>
                  </a:moveTo>
                  <a:lnTo>
                    <a:pt x="913663" y="699914"/>
                  </a:lnTo>
                  <a:lnTo>
                    <a:pt x="913663" y="699914"/>
                  </a:lnTo>
                  <a:lnTo>
                    <a:pt x="913663" y="699914"/>
                  </a:lnTo>
                  <a:close/>
                  <a:moveTo>
                    <a:pt x="913663" y="794696"/>
                  </a:moveTo>
                  <a:lnTo>
                    <a:pt x="910468" y="802683"/>
                  </a:lnTo>
                  <a:lnTo>
                    <a:pt x="910468" y="1010882"/>
                  </a:lnTo>
                  <a:lnTo>
                    <a:pt x="913663" y="1008752"/>
                  </a:lnTo>
                  <a:lnTo>
                    <a:pt x="913663" y="794696"/>
                  </a:lnTo>
                  <a:lnTo>
                    <a:pt x="913663" y="794696"/>
                  </a:lnTo>
                  <a:close/>
                  <a:moveTo>
                    <a:pt x="913663" y="3431"/>
                  </a:moveTo>
                  <a:lnTo>
                    <a:pt x="913663" y="19405"/>
                  </a:lnTo>
                  <a:cubicBezTo>
                    <a:pt x="912598" y="19405"/>
                    <a:pt x="911533" y="19405"/>
                    <a:pt x="910468" y="19405"/>
                  </a:cubicBezTo>
                  <a:lnTo>
                    <a:pt x="910468" y="3431"/>
                  </a:lnTo>
                  <a:cubicBezTo>
                    <a:pt x="911533" y="3431"/>
                    <a:pt x="912598" y="3431"/>
                    <a:pt x="913663" y="3431"/>
                  </a:cubicBezTo>
                  <a:lnTo>
                    <a:pt x="913663" y="3431"/>
                  </a:lnTo>
                  <a:close/>
                  <a:moveTo>
                    <a:pt x="913663" y="40172"/>
                  </a:moveTo>
                  <a:lnTo>
                    <a:pt x="913663" y="78510"/>
                  </a:lnTo>
                  <a:cubicBezTo>
                    <a:pt x="912598" y="77445"/>
                    <a:pt x="911533" y="75315"/>
                    <a:pt x="910468" y="74250"/>
                  </a:cubicBezTo>
                  <a:lnTo>
                    <a:pt x="910468" y="35912"/>
                  </a:lnTo>
                  <a:cubicBezTo>
                    <a:pt x="911533" y="38042"/>
                    <a:pt x="912598" y="39107"/>
                    <a:pt x="913663" y="40172"/>
                  </a:cubicBezTo>
                  <a:lnTo>
                    <a:pt x="913663" y="40172"/>
                  </a:lnTo>
                  <a:close/>
                  <a:moveTo>
                    <a:pt x="913663" y="92355"/>
                  </a:moveTo>
                  <a:lnTo>
                    <a:pt x="913663" y="108329"/>
                  </a:lnTo>
                  <a:cubicBezTo>
                    <a:pt x="912598" y="108329"/>
                    <a:pt x="911533" y="108329"/>
                    <a:pt x="910468" y="108329"/>
                  </a:cubicBezTo>
                  <a:lnTo>
                    <a:pt x="910468" y="92355"/>
                  </a:lnTo>
                  <a:cubicBezTo>
                    <a:pt x="911533" y="92355"/>
                    <a:pt x="912598" y="92355"/>
                    <a:pt x="913663" y="92355"/>
                  </a:cubicBezTo>
                  <a:lnTo>
                    <a:pt x="913663" y="92355"/>
                  </a:lnTo>
                  <a:close/>
                  <a:moveTo>
                    <a:pt x="913663" y="384686"/>
                  </a:moveTo>
                  <a:lnTo>
                    <a:pt x="913663" y="393738"/>
                  </a:lnTo>
                  <a:cubicBezTo>
                    <a:pt x="912598" y="393738"/>
                    <a:pt x="911533" y="393738"/>
                    <a:pt x="910468" y="393738"/>
                  </a:cubicBezTo>
                  <a:lnTo>
                    <a:pt x="910468" y="384686"/>
                  </a:lnTo>
                  <a:cubicBezTo>
                    <a:pt x="911533" y="384686"/>
                    <a:pt x="912598" y="384686"/>
                    <a:pt x="913663" y="384686"/>
                  </a:cubicBezTo>
                  <a:lnTo>
                    <a:pt x="913663" y="384686"/>
                  </a:lnTo>
                  <a:close/>
                  <a:moveTo>
                    <a:pt x="913663" y="399596"/>
                  </a:moveTo>
                  <a:lnTo>
                    <a:pt x="913663" y="420895"/>
                  </a:lnTo>
                  <a:cubicBezTo>
                    <a:pt x="912598" y="419830"/>
                    <a:pt x="911533" y="417700"/>
                    <a:pt x="910468" y="416635"/>
                  </a:cubicBezTo>
                  <a:lnTo>
                    <a:pt x="910468" y="396401"/>
                  </a:lnTo>
                  <a:cubicBezTo>
                    <a:pt x="911533" y="397466"/>
                    <a:pt x="912598" y="398531"/>
                    <a:pt x="913663" y="399596"/>
                  </a:cubicBezTo>
                  <a:lnTo>
                    <a:pt x="913663" y="399596"/>
                  </a:lnTo>
                  <a:close/>
                  <a:moveTo>
                    <a:pt x="913663" y="437934"/>
                  </a:moveTo>
                  <a:lnTo>
                    <a:pt x="913663" y="446986"/>
                  </a:lnTo>
                  <a:cubicBezTo>
                    <a:pt x="912598" y="446986"/>
                    <a:pt x="911533" y="446986"/>
                    <a:pt x="910468" y="446986"/>
                  </a:cubicBezTo>
                  <a:lnTo>
                    <a:pt x="910468" y="437934"/>
                  </a:lnTo>
                  <a:cubicBezTo>
                    <a:pt x="911533" y="437934"/>
                    <a:pt x="912598" y="437934"/>
                    <a:pt x="913663" y="437934"/>
                  </a:cubicBezTo>
                  <a:lnTo>
                    <a:pt x="913663" y="437934"/>
                  </a:lnTo>
                  <a:close/>
                  <a:moveTo>
                    <a:pt x="913663" y="462428"/>
                  </a:moveTo>
                  <a:lnTo>
                    <a:pt x="913663" y="469350"/>
                  </a:lnTo>
                  <a:cubicBezTo>
                    <a:pt x="912598" y="469350"/>
                    <a:pt x="911533" y="469350"/>
                    <a:pt x="910468" y="470415"/>
                  </a:cubicBezTo>
                  <a:lnTo>
                    <a:pt x="910468" y="462428"/>
                  </a:lnTo>
                  <a:cubicBezTo>
                    <a:pt x="911533" y="462428"/>
                    <a:pt x="912598" y="462428"/>
                    <a:pt x="913663" y="462428"/>
                  </a:cubicBezTo>
                  <a:lnTo>
                    <a:pt x="913663" y="462428"/>
                  </a:lnTo>
                  <a:close/>
                  <a:moveTo>
                    <a:pt x="913663" y="490650"/>
                  </a:moveTo>
                  <a:lnTo>
                    <a:pt x="913663" y="498637"/>
                  </a:lnTo>
                  <a:cubicBezTo>
                    <a:pt x="912598" y="498637"/>
                    <a:pt x="911533" y="498637"/>
                    <a:pt x="910468" y="498637"/>
                  </a:cubicBezTo>
                  <a:lnTo>
                    <a:pt x="910468" y="491715"/>
                  </a:lnTo>
                  <a:cubicBezTo>
                    <a:pt x="911533" y="491715"/>
                    <a:pt x="912598" y="491715"/>
                    <a:pt x="913663" y="490650"/>
                  </a:cubicBezTo>
                  <a:lnTo>
                    <a:pt x="913663" y="490650"/>
                  </a:lnTo>
                  <a:close/>
                  <a:moveTo>
                    <a:pt x="913663" y="519936"/>
                  </a:moveTo>
                  <a:lnTo>
                    <a:pt x="913663" y="526858"/>
                  </a:lnTo>
                  <a:cubicBezTo>
                    <a:pt x="912598" y="526858"/>
                    <a:pt x="911533" y="527923"/>
                    <a:pt x="910468" y="527923"/>
                  </a:cubicBezTo>
                  <a:lnTo>
                    <a:pt x="910468" y="521001"/>
                  </a:lnTo>
                  <a:cubicBezTo>
                    <a:pt x="911533" y="519936"/>
                    <a:pt x="912598" y="519936"/>
                    <a:pt x="913663" y="519936"/>
                  </a:cubicBezTo>
                  <a:lnTo>
                    <a:pt x="913663" y="519936"/>
                  </a:lnTo>
                  <a:close/>
                  <a:moveTo>
                    <a:pt x="913663" y="549222"/>
                  </a:moveTo>
                  <a:lnTo>
                    <a:pt x="913663" y="556145"/>
                  </a:lnTo>
                  <a:cubicBezTo>
                    <a:pt x="912598" y="556145"/>
                    <a:pt x="911533" y="556145"/>
                    <a:pt x="910468" y="557210"/>
                  </a:cubicBezTo>
                  <a:lnTo>
                    <a:pt x="910468" y="549222"/>
                  </a:lnTo>
                  <a:cubicBezTo>
                    <a:pt x="911533" y="549222"/>
                    <a:pt x="912598" y="549222"/>
                    <a:pt x="913663" y="549222"/>
                  </a:cubicBezTo>
                  <a:lnTo>
                    <a:pt x="913663" y="549222"/>
                  </a:lnTo>
                  <a:close/>
                  <a:moveTo>
                    <a:pt x="913663" y="577444"/>
                  </a:moveTo>
                  <a:lnTo>
                    <a:pt x="913663" y="584366"/>
                  </a:lnTo>
                  <a:cubicBezTo>
                    <a:pt x="912598" y="585431"/>
                    <a:pt x="911533" y="585431"/>
                    <a:pt x="910468" y="585431"/>
                  </a:cubicBezTo>
                  <a:lnTo>
                    <a:pt x="910468" y="578509"/>
                  </a:lnTo>
                  <a:cubicBezTo>
                    <a:pt x="911533" y="578509"/>
                    <a:pt x="912598" y="578509"/>
                    <a:pt x="913663" y="577444"/>
                  </a:cubicBezTo>
                  <a:lnTo>
                    <a:pt x="913663" y="577444"/>
                  </a:lnTo>
                  <a:close/>
                  <a:moveTo>
                    <a:pt x="913663" y="606730"/>
                  </a:moveTo>
                  <a:lnTo>
                    <a:pt x="913663" y="613652"/>
                  </a:lnTo>
                  <a:cubicBezTo>
                    <a:pt x="912598" y="613652"/>
                    <a:pt x="911533" y="614717"/>
                    <a:pt x="910468" y="614717"/>
                  </a:cubicBezTo>
                  <a:lnTo>
                    <a:pt x="910468" y="607795"/>
                  </a:lnTo>
                  <a:cubicBezTo>
                    <a:pt x="911533" y="606730"/>
                    <a:pt x="912598" y="606730"/>
                    <a:pt x="913663" y="606730"/>
                  </a:cubicBezTo>
                  <a:lnTo>
                    <a:pt x="913663" y="606730"/>
                  </a:lnTo>
                  <a:close/>
                  <a:moveTo>
                    <a:pt x="913663" y="636017"/>
                  </a:moveTo>
                  <a:lnTo>
                    <a:pt x="913663" y="642939"/>
                  </a:lnTo>
                  <a:cubicBezTo>
                    <a:pt x="912598" y="642939"/>
                    <a:pt x="911533" y="642939"/>
                    <a:pt x="910468" y="644004"/>
                  </a:cubicBezTo>
                  <a:lnTo>
                    <a:pt x="910468" y="636017"/>
                  </a:lnTo>
                  <a:cubicBezTo>
                    <a:pt x="911533" y="636017"/>
                    <a:pt x="912598" y="636017"/>
                    <a:pt x="913663" y="636017"/>
                  </a:cubicBezTo>
                  <a:lnTo>
                    <a:pt x="913663" y="636017"/>
                  </a:lnTo>
                  <a:close/>
                  <a:moveTo>
                    <a:pt x="913663" y="664238"/>
                  </a:moveTo>
                  <a:lnTo>
                    <a:pt x="913663" y="672225"/>
                  </a:lnTo>
                  <a:cubicBezTo>
                    <a:pt x="912598" y="672225"/>
                    <a:pt x="911533" y="672225"/>
                    <a:pt x="910468" y="672225"/>
                  </a:cubicBezTo>
                  <a:lnTo>
                    <a:pt x="910468" y="665303"/>
                  </a:lnTo>
                  <a:cubicBezTo>
                    <a:pt x="911533" y="665303"/>
                    <a:pt x="912598" y="665303"/>
                    <a:pt x="913663" y="664238"/>
                  </a:cubicBezTo>
                  <a:lnTo>
                    <a:pt x="913663" y="664238"/>
                  </a:lnTo>
                  <a:close/>
                  <a:moveTo>
                    <a:pt x="913663" y="683407"/>
                  </a:moveTo>
                  <a:lnTo>
                    <a:pt x="913663" y="690330"/>
                  </a:lnTo>
                  <a:cubicBezTo>
                    <a:pt x="912598" y="690330"/>
                    <a:pt x="911533" y="690330"/>
                    <a:pt x="910468" y="690330"/>
                  </a:cubicBezTo>
                  <a:lnTo>
                    <a:pt x="910468" y="684472"/>
                  </a:lnTo>
                  <a:cubicBezTo>
                    <a:pt x="911533" y="684472"/>
                    <a:pt x="912598" y="684472"/>
                    <a:pt x="913663" y="683407"/>
                  </a:cubicBezTo>
                  <a:lnTo>
                    <a:pt x="913663" y="683407"/>
                  </a:lnTo>
                  <a:close/>
                  <a:moveTo>
                    <a:pt x="913663" y="699914"/>
                  </a:moveTo>
                  <a:lnTo>
                    <a:pt x="913663" y="699914"/>
                  </a:lnTo>
                  <a:cubicBezTo>
                    <a:pt x="912598" y="699914"/>
                    <a:pt x="912598" y="699914"/>
                    <a:pt x="912598" y="699914"/>
                  </a:cubicBezTo>
                  <a:lnTo>
                    <a:pt x="913663" y="699914"/>
                  </a:lnTo>
                  <a:lnTo>
                    <a:pt x="913663" y="699914"/>
                  </a:lnTo>
                  <a:lnTo>
                    <a:pt x="913663" y="699914"/>
                  </a:lnTo>
                  <a:close/>
                  <a:moveTo>
                    <a:pt x="913663" y="700979"/>
                  </a:moveTo>
                  <a:cubicBezTo>
                    <a:pt x="912598" y="699914"/>
                    <a:pt x="911533" y="698849"/>
                    <a:pt x="910468" y="697784"/>
                  </a:cubicBezTo>
                  <a:lnTo>
                    <a:pt x="910468" y="710031"/>
                  </a:lnTo>
                  <a:cubicBezTo>
                    <a:pt x="911533" y="711096"/>
                    <a:pt x="912598" y="712161"/>
                    <a:pt x="913663" y="714291"/>
                  </a:cubicBezTo>
                  <a:lnTo>
                    <a:pt x="913663" y="700979"/>
                  </a:lnTo>
                  <a:lnTo>
                    <a:pt x="913663" y="700979"/>
                  </a:lnTo>
                  <a:close/>
                  <a:moveTo>
                    <a:pt x="913663" y="719083"/>
                  </a:moveTo>
                  <a:lnTo>
                    <a:pt x="913663" y="724941"/>
                  </a:lnTo>
                  <a:cubicBezTo>
                    <a:pt x="912598" y="724941"/>
                    <a:pt x="911533" y="724941"/>
                    <a:pt x="910468" y="726006"/>
                  </a:cubicBezTo>
                  <a:lnTo>
                    <a:pt x="910468" y="719083"/>
                  </a:lnTo>
                  <a:cubicBezTo>
                    <a:pt x="911533" y="719083"/>
                    <a:pt x="912598" y="719083"/>
                    <a:pt x="913663" y="719083"/>
                  </a:cubicBezTo>
                  <a:lnTo>
                    <a:pt x="913663" y="719083"/>
                  </a:lnTo>
                  <a:close/>
                  <a:moveTo>
                    <a:pt x="913663" y="1144535"/>
                  </a:moveTo>
                  <a:lnTo>
                    <a:pt x="913663" y="1150392"/>
                  </a:lnTo>
                  <a:cubicBezTo>
                    <a:pt x="912598" y="1150392"/>
                    <a:pt x="911533" y="1150392"/>
                    <a:pt x="910468" y="1150392"/>
                  </a:cubicBezTo>
                  <a:lnTo>
                    <a:pt x="910468" y="1144535"/>
                  </a:lnTo>
                  <a:cubicBezTo>
                    <a:pt x="911533" y="1144535"/>
                    <a:pt x="912598" y="1144535"/>
                    <a:pt x="913663" y="1144535"/>
                  </a:cubicBezTo>
                  <a:lnTo>
                    <a:pt x="913663" y="1144535"/>
                  </a:lnTo>
                  <a:close/>
                  <a:moveTo>
                    <a:pt x="913663" y="1168496"/>
                  </a:moveTo>
                  <a:lnTo>
                    <a:pt x="913663" y="1185536"/>
                  </a:lnTo>
                  <a:cubicBezTo>
                    <a:pt x="912598" y="1185536"/>
                    <a:pt x="911533" y="1185536"/>
                    <a:pt x="910468" y="1185536"/>
                  </a:cubicBezTo>
                  <a:lnTo>
                    <a:pt x="910468" y="1179679"/>
                  </a:lnTo>
                  <a:cubicBezTo>
                    <a:pt x="911533" y="1179679"/>
                    <a:pt x="911533" y="1179679"/>
                    <a:pt x="912598" y="1179679"/>
                  </a:cubicBezTo>
                  <a:cubicBezTo>
                    <a:pt x="911533" y="1178614"/>
                    <a:pt x="911533" y="1177549"/>
                    <a:pt x="910468" y="1177549"/>
                  </a:cubicBezTo>
                  <a:lnTo>
                    <a:pt x="910468" y="1162639"/>
                  </a:lnTo>
                  <a:cubicBezTo>
                    <a:pt x="911533" y="1164769"/>
                    <a:pt x="912598" y="1166367"/>
                    <a:pt x="913663" y="1168496"/>
                  </a:cubicBezTo>
                  <a:lnTo>
                    <a:pt x="913663" y="1168496"/>
                  </a:lnTo>
                  <a:close/>
                  <a:moveTo>
                    <a:pt x="913663" y="1199913"/>
                  </a:moveTo>
                  <a:lnTo>
                    <a:pt x="913663" y="1206835"/>
                  </a:lnTo>
                  <a:cubicBezTo>
                    <a:pt x="912598" y="1207900"/>
                    <a:pt x="911533" y="1207900"/>
                    <a:pt x="910468" y="1207900"/>
                  </a:cubicBezTo>
                  <a:lnTo>
                    <a:pt x="910468" y="1200978"/>
                  </a:lnTo>
                  <a:cubicBezTo>
                    <a:pt x="911533" y="1200978"/>
                    <a:pt x="912598" y="1200978"/>
                    <a:pt x="913663" y="1199913"/>
                  </a:cubicBezTo>
                  <a:lnTo>
                    <a:pt x="913663" y="1199913"/>
                  </a:lnTo>
                  <a:close/>
                  <a:moveTo>
                    <a:pt x="913663" y="1229199"/>
                  </a:moveTo>
                  <a:lnTo>
                    <a:pt x="913663" y="1236121"/>
                  </a:lnTo>
                  <a:cubicBezTo>
                    <a:pt x="912598" y="1236121"/>
                    <a:pt x="911533" y="1237186"/>
                    <a:pt x="910468" y="1237186"/>
                  </a:cubicBezTo>
                  <a:lnTo>
                    <a:pt x="910468" y="1230264"/>
                  </a:lnTo>
                  <a:cubicBezTo>
                    <a:pt x="911533" y="1229199"/>
                    <a:pt x="912598" y="1229199"/>
                    <a:pt x="913663" y="1229199"/>
                  </a:cubicBezTo>
                  <a:lnTo>
                    <a:pt x="913663" y="1229199"/>
                  </a:lnTo>
                  <a:close/>
                  <a:moveTo>
                    <a:pt x="913663" y="1258486"/>
                  </a:moveTo>
                  <a:lnTo>
                    <a:pt x="913663" y="1265408"/>
                  </a:lnTo>
                  <a:cubicBezTo>
                    <a:pt x="912598" y="1265408"/>
                    <a:pt x="911533" y="1265408"/>
                    <a:pt x="910468" y="1265408"/>
                  </a:cubicBezTo>
                  <a:lnTo>
                    <a:pt x="910468" y="1258486"/>
                  </a:lnTo>
                  <a:cubicBezTo>
                    <a:pt x="911533" y="1258486"/>
                    <a:pt x="912598" y="1258486"/>
                    <a:pt x="913663" y="1258486"/>
                  </a:cubicBezTo>
                  <a:lnTo>
                    <a:pt x="913663" y="1258486"/>
                  </a:lnTo>
                  <a:close/>
                  <a:moveTo>
                    <a:pt x="913663" y="1286707"/>
                  </a:moveTo>
                  <a:lnTo>
                    <a:pt x="913663" y="1293629"/>
                  </a:lnTo>
                  <a:cubicBezTo>
                    <a:pt x="912598" y="1294694"/>
                    <a:pt x="911533" y="1294694"/>
                    <a:pt x="910468" y="1294694"/>
                  </a:cubicBezTo>
                  <a:lnTo>
                    <a:pt x="910468" y="1287772"/>
                  </a:lnTo>
                  <a:cubicBezTo>
                    <a:pt x="911533" y="1287772"/>
                    <a:pt x="912598" y="1286707"/>
                    <a:pt x="913663" y="1286707"/>
                  </a:cubicBezTo>
                  <a:lnTo>
                    <a:pt x="913663" y="1286707"/>
                  </a:lnTo>
                  <a:close/>
                  <a:moveTo>
                    <a:pt x="913663" y="1315993"/>
                  </a:moveTo>
                  <a:lnTo>
                    <a:pt x="913663" y="1322916"/>
                  </a:lnTo>
                  <a:cubicBezTo>
                    <a:pt x="912598" y="1322916"/>
                    <a:pt x="911533" y="1322916"/>
                    <a:pt x="910468" y="1323981"/>
                  </a:cubicBezTo>
                  <a:lnTo>
                    <a:pt x="910468" y="1315993"/>
                  </a:lnTo>
                  <a:cubicBezTo>
                    <a:pt x="911533" y="1315993"/>
                    <a:pt x="912598" y="1315993"/>
                    <a:pt x="913663" y="1315993"/>
                  </a:cubicBezTo>
                  <a:lnTo>
                    <a:pt x="913663" y="1315993"/>
                  </a:lnTo>
                  <a:close/>
                  <a:moveTo>
                    <a:pt x="913663" y="1345280"/>
                  </a:moveTo>
                  <a:lnTo>
                    <a:pt x="913663" y="1352202"/>
                  </a:lnTo>
                  <a:cubicBezTo>
                    <a:pt x="912598" y="1352202"/>
                    <a:pt x="911533" y="1352202"/>
                    <a:pt x="910468" y="1352202"/>
                  </a:cubicBezTo>
                  <a:lnTo>
                    <a:pt x="910468" y="1345280"/>
                  </a:lnTo>
                  <a:cubicBezTo>
                    <a:pt x="911533" y="1345280"/>
                    <a:pt x="912598" y="1345280"/>
                    <a:pt x="913663" y="1345280"/>
                  </a:cubicBezTo>
                  <a:lnTo>
                    <a:pt x="913663" y="1345280"/>
                  </a:lnTo>
                  <a:close/>
                  <a:moveTo>
                    <a:pt x="913663" y="1373501"/>
                  </a:moveTo>
                  <a:lnTo>
                    <a:pt x="913663" y="1380423"/>
                  </a:lnTo>
                  <a:cubicBezTo>
                    <a:pt x="912598" y="1381488"/>
                    <a:pt x="911533" y="1381488"/>
                    <a:pt x="910468" y="1381488"/>
                  </a:cubicBezTo>
                  <a:lnTo>
                    <a:pt x="910468" y="1374566"/>
                  </a:lnTo>
                  <a:cubicBezTo>
                    <a:pt x="911533" y="1374566"/>
                    <a:pt x="912598" y="1373501"/>
                    <a:pt x="913663" y="1373501"/>
                  </a:cubicBezTo>
                  <a:lnTo>
                    <a:pt x="913663" y="1373501"/>
                  </a:lnTo>
                  <a:close/>
                  <a:moveTo>
                    <a:pt x="913663" y="1402788"/>
                  </a:moveTo>
                  <a:lnTo>
                    <a:pt x="913663" y="1409710"/>
                  </a:lnTo>
                  <a:cubicBezTo>
                    <a:pt x="912598" y="1409710"/>
                    <a:pt x="911533" y="1410775"/>
                    <a:pt x="910468" y="1410775"/>
                  </a:cubicBezTo>
                  <a:lnTo>
                    <a:pt x="910468" y="1403852"/>
                  </a:lnTo>
                  <a:cubicBezTo>
                    <a:pt x="911533" y="1402788"/>
                    <a:pt x="912598" y="1402788"/>
                    <a:pt x="913663" y="1402788"/>
                  </a:cubicBezTo>
                  <a:lnTo>
                    <a:pt x="913663" y="1402788"/>
                  </a:lnTo>
                  <a:close/>
                  <a:moveTo>
                    <a:pt x="913663" y="1424087"/>
                  </a:moveTo>
                  <a:lnTo>
                    <a:pt x="913663" y="1436334"/>
                  </a:lnTo>
                  <a:cubicBezTo>
                    <a:pt x="912598" y="1436334"/>
                    <a:pt x="911533" y="1435269"/>
                    <a:pt x="911533" y="1434204"/>
                  </a:cubicBezTo>
                  <a:cubicBezTo>
                    <a:pt x="910468" y="1434204"/>
                    <a:pt x="910468" y="1434204"/>
                    <a:pt x="910468" y="1434204"/>
                  </a:cubicBezTo>
                  <a:lnTo>
                    <a:pt x="910468" y="1423022"/>
                  </a:lnTo>
                  <a:cubicBezTo>
                    <a:pt x="911533" y="1424087"/>
                    <a:pt x="912598" y="1424087"/>
                    <a:pt x="913663" y="1424087"/>
                  </a:cubicBezTo>
                  <a:lnTo>
                    <a:pt x="913663" y="1424087"/>
                  </a:lnTo>
                  <a:close/>
                  <a:moveTo>
                    <a:pt x="913663" y="1474672"/>
                  </a:moveTo>
                  <a:lnTo>
                    <a:pt x="913663" y="1484789"/>
                  </a:lnTo>
                  <a:cubicBezTo>
                    <a:pt x="912598" y="1484789"/>
                    <a:pt x="911533" y="1484789"/>
                    <a:pt x="910468" y="1484789"/>
                  </a:cubicBezTo>
                  <a:lnTo>
                    <a:pt x="910468" y="1473607"/>
                  </a:lnTo>
                  <a:cubicBezTo>
                    <a:pt x="911533" y="1474672"/>
                    <a:pt x="912598" y="1474672"/>
                    <a:pt x="913663" y="1474672"/>
                  </a:cubicBezTo>
                  <a:lnTo>
                    <a:pt x="913663" y="1474672"/>
                  </a:lnTo>
                  <a:close/>
                  <a:moveTo>
                    <a:pt x="913663" y="1745705"/>
                  </a:moveTo>
                  <a:lnTo>
                    <a:pt x="913663" y="1772861"/>
                  </a:lnTo>
                  <a:cubicBezTo>
                    <a:pt x="912598" y="1771796"/>
                    <a:pt x="911533" y="1770731"/>
                    <a:pt x="910468" y="1769666"/>
                  </a:cubicBezTo>
                  <a:lnTo>
                    <a:pt x="910468" y="1746237"/>
                  </a:lnTo>
                  <a:cubicBezTo>
                    <a:pt x="910468" y="1746237"/>
                    <a:pt x="911533" y="1746237"/>
                    <a:pt x="911533" y="1747302"/>
                  </a:cubicBezTo>
                  <a:cubicBezTo>
                    <a:pt x="911533" y="1745705"/>
                    <a:pt x="912598" y="1745705"/>
                    <a:pt x="913663" y="1745705"/>
                  </a:cubicBezTo>
                  <a:lnTo>
                    <a:pt x="913663" y="1745705"/>
                  </a:lnTo>
                  <a:close/>
                  <a:moveTo>
                    <a:pt x="913663" y="1829304"/>
                  </a:moveTo>
                  <a:lnTo>
                    <a:pt x="913663" y="1846343"/>
                  </a:lnTo>
                  <a:cubicBezTo>
                    <a:pt x="912598" y="1846343"/>
                    <a:pt x="911533" y="1846343"/>
                    <a:pt x="910468" y="1845278"/>
                  </a:cubicBezTo>
                  <a:lnTo>
                    <a:pt x="910468" y="1829304"/>
                  </a:lnTo>
                  <a:cubicBezTo>
                    <a:pt x="911533" y="1829304"/>
                    <a:pt x="912598" y="1829304"/>
                    <a:pt x="913663" y="1829304"/>
                  </a:cubicBezTo>
                  <a:lnTo>
                    <a:pt x="913663" y="1829304"/>
                  </a:lnTo>
                  <a:close/>
                  <a:moveTo>
                    <a:pt x="909936" y="1608857"/>
                  </a:moveTo>
                  <a:lnTo>
                    <a:pt x="909936" y="1592883"/>
                  </a:lnTo>
                  <a:cubicBezTo>
                    <a:pt x="911533" y="1597143"/>
                    <a:pt x="911533" y="1603000"/>
                    <a:pt x="909936" y="1608857"/>
                  </a:cubicBezTo>
                  <a:lnTo>
                    <a:pt x="909936" y="1608857"/>
                  </a:lnTo>
                  <a:close/>
                  <a:moveTo>
                    <a:pt x="909936" y="802683"/>
                  </a:moveTo>
                  <a:lnTo>
                    <a:pt x="886507" y="877230"/>
                  </a:lnTo>
                  <a:lnTo>
                    <a:pt x="886507" y="1027922"/>
                  </a:lnTo>
                  <a:lnTo>
                    <a:pt x="909936" y="1010882"/>
                  </a:lnTo>
                  <a:lnTo>
                    <a:pt x="909936" y="802683"/>
                  </a:lnTo>
                  <a:lnTo>
                    <a:pt x="909936" y="802683"/>
                  </a:lnTo>
                  <a:close/>
                  <a:moveTo>
                    <a:pt x="909936" y="3431"/>
                  </a:moveTo>
                  <a:lnTo>
                    <a:pt x="909936" y="19405"/>
                  </a:lnTo>
                  <a:cubicBezTo>
                    <a:pt x="907806" y="19405"/>
                    <a:pt x="904078" y="20470"/>
                    <a:pt x="900884" y="20470"/>
                  </a:cubicBezTo>
                  <a:cubicBezTo>
                    <a:pt x="900884" y="21535"/>
                    <a:pt x="900884" y="21535"/>
                    <a:pt x="900884" y="21535"/>
                  </a:cubicBezTo>
                  <a:lnTo>
                    <a:pt x="898754" y="21535"/>
                  </a:lnTo>
                  <a:cubicBezTo>
                    <a:pt x="903013" y="25795"/>
                    <a:pt x="906741" y="31652"/>
                    <a:pt x="909936" y="36444"/>
                  </a:cubicBezTo>
                  <a:lnTo>
                    <a:pt x="909936" y="74783"/>
                  </a:lnTo>
                  <a:cubicBezTo>
                    <a:pt x="903013" y="61471"/>
                    <a:pt x="896624" y="45497"/>
                    <a:pt x="886507" y="35379"/>
                  </a:cubicBezTo>
                  <a:lnTo>
                    <a:pt x="886507" y="7690"/>
                  </a:lnTo>
                  <a:cubicBezTo>
                    <a:pt x="887572" y="7690"/>
                    <a:pt x="889701" y="6626"/>
                    <a:pt x="889701" y="6626"/>
                  </a:cubicBezTo>
                  <a:cubicBezTo>
                    <a:pt x="897689" y="5561"/>
                    <a:pt x="904611" y="4496"/>
                    <a:pt x="909936" y="3431"/>
                  </a:cubicBezTo>
                  <a:lnTo>
                    <a:pt x="909936" y="3431"/>
                  </a:lnTo>
                  <a:close/>
                  <a:moveTo>
                    <a:pt x="909936" y="92355"/>
                  </a:moveTo>
                  <a:lnTo>
                    <a:pt x="909936" y="108329"/>
                  </a:lnTo>
                  <a:cubicBezTo>
                    <a:pt x="900884" y="110459"/>
                    <a:pt x="892896" y="110459"/>
                    <a:pt x="886507" y="109394"/>
                  </a:cubicBezTo>
                  <a:lnTo>
                    <a:pt x="886507" y="93420"/>
                  </a:lnTo>
                  <a:cubicBezTo>
                    <a:pt x="893429" y="94485"/>
                    <a:pt x="901416" y="94485"/>
                    <a:pt x="909936" y="92355"/>
                  </a:cubicBezTo>
                  <a:lnTo>
                    <a:pt x="909936" y="92355"/>
                  </a:lnTo>
                  <a:close/>
                  <a:moveTo>
                    <a:pt x="909936" y="384686"/>
                  </a:moveTo>
                  <a:lnTo>
                    <a:pt x="909936" y="393738"/>
                  </a:lnTo>
                  <a:lnTo>
                    <a:pt x="909936" y="393738"/>
                  </a:lnTo>
                  <a:cubicBezTo>
                    <a:pt x="909936" y="393738"/>
                    <a:pt x="909936" y="393738"/>
                    <a:pt x="909936" y="394803"/>
                  </a:cubicBezTo>
                  <a:lnTo>
                    <a:pt x="908871" y="394803"/>
                  </a:lnTo>
                  <a:lnTo>
                    <a:pt x="909936" y="395868"/>
                  </a:lnTo>
                  <a:lnTo>
                    <a:pt x="909936" y="416102"/>
                  </a:lnTo>
                  <a:cubicBezTo>
                    <a:pt x="905676" y="405985"/>
                    <a:pt x="899819" y="396933"/>
                    <a:pt x="886507" y="394803"/>
                  </a:cubicBezTo>
                  <a:lnTo>
                    <a:pt x="886507" y="384686"/>
                  </a:lnTo>
                  <a:cubicBezTo>
                    <a:pt x="890766" y="384686"/>
                    <a:pt x="894494" y="385751"/>
                    <a:pt x="897689" y="386816"/>
                  </a:cubicBezTo>
                  <a:cubicBezTo>
                    <a:pt x="899819" y="386816"/>
                    <a:pt x="903546" y="385751"/>
                    <a:pt x="903546" y="385751"/>
                  </a:cubicBezTo>
                  <a:cubicBezTo>
                    <a:pt x="905676" y="385751"/>
                    <a:pt x="907806" y="384686"/>
                    <a:pt x="909936" y="384686"/>
                  </a:cubicBezTo>
                  <a:lnTo>
                    <a:pt x="909936" y="384686"/>
                  </a:lnTo>
                  <a:close/>
                  <a:moveTo>
                    <a:pt x="909936" y="437934"/>
                  </a:moveTo>
                  <a:lnTo>
                    <a:pt x="909936" y="446986"/>
                  </a:lnTo>
                  <a:cubicBezTo>
                    <a:pt x="907806" y="448051"/>
                    <a:pt x="905676" y="448051"/>
                    <a:pt x="903013" y="448051"/>
                  </a:cubicBezTo>
                  <a:cubicBezTo>
                    <a:pt x="900884" y="451246"/>
                    <a:pt x="900884" y="458168"/>
                    <a:pt x="901948" y="467221"/>
                  </a:cubicBezTo>
                  <a:cubicBezTo>
                    <a:pt x="904078" y="465091"/>
                    <a:pt x="907806" y="464026"/>
                    <a:pt x="909936" y="462961"/>
                  </a:cubicBezTo>
                  <a:lnTo>
                    <a:pt x="909936" y="470948"/>
                  </a:lnTo>
                  <a:cubicBezTo>
                    <a:pt x="903013" y="473078"/>
                    <a:pt x="899819" y="480000"/>
                    <a:pt x="901948" y="495974"/>
                  </a:cubicBezTo>
                  <a:cubicBezTo>
                    <a:pt x="904078" y="494909"/>
                    <a:pt x="907806" y="493845"/>
                    <a:pt x="909936" y="492780"/>
                  </a:cubicBezTo>
                  <a:lnTo>
                    <a:pt x="909936" y="499702"/>
                  </a:lnTo>
                  <a:cubicBezTo>
                    <a:pt x="903013" y="502897"/>
                    <a:pt x="899819" y="509819"/>
                    <a:pt x="901948" y="525793"/>
                  </a:cubicBezTo>
                  <a:cubicBezTo>
                    <a:pt x="904078" y="523663"/>
                    <a:pt x="907806" y="522598"/>
                    <a:pt x="909936" y="522598"/>
                  </a:cubicBezTo>
                  <a:lnTo>
                    <a:pt x="909936" y="529521"/>
                  </a:lnTo>
                  <a:cubicBezTo>
                    <a:pt x="903013" y="532716"/>
                    <a:pt x="899819" y="538573"/>
                    <a:pt x="901948" y="555612"/>
                  </a:cubicBezTo>
                  <a:cubicBezTo>
                    <a:pt x="904078" y="553482"/>
                    <a:pt x="907806" y="552417"/>
                    <a:pt x="909936" y="551352"/>
                  </a:cubicBezTo>
                  <a:lnTo>
                    <a:pt x="909936" y="559340"/>
                  </a:lnTo>
                  <a:cubicBezTo>
                    <a:pt x="903013" y="561469"/>
                    <a:pt x="899819" y="568392"/>
                    <a:pt x="901948" y="584366"/>
                  </a:cubicBezTo>
                  <a:cubicBezTo>
                    <a:pt x="904078" y="583301"/>
                    <a:pt x="907806" y="582236"/>
                    <a:pt x="909936" y="581171"/>
                  </a:cubicBezTo>
                  <a:lnTo>
                    <a:pt x="909936" y="588093"/>
                  </a:lnTo>
                  <a:cubicBezTo>
                    <a:pt x="903013" y="591288"/>
                    <a:pt x="899819" y="597146"/>
                    <a:pt x="901948" y="614185"/>
                  </a:cubicBezTo>
                  <a:cubicBezTo>
                    <a:pt x="904078" y="612055"/>
                    <a:pt x="907806" y="610990"/>
                    <a:pt x="909936" y="610990"/>
                  </a:cubicBezTo>
                  <a:lnTo>
                    <a:pt x="909936" y="617912"/>
                  </a:lnTo>
                  <a:cubicBezTo>
                    <a:pt x="903013" y="621107"/>
                    <a:pt x="899819" y="626964"/>
                    <a:pt x="901948" y="644004"/>
                  </a:cubicBezTo>
                  <a:cubicBezTo>
                    <a:pt x="904078" y="641874"/>
                    <a:pt x="907806" y="640809"/>
                    <a:pt x="909936" y="639744"/>
                  </a:cubicBezTo>
                  <a:lnTo>
                    <a:pt x="909936" y="647731"/>
                  </a:lnTo>
                  <a:cubicBezTo>
                    <a:pt x="903013" y="649861"/>
                    <a:pt x="899819" y="656783"/>
                    <a:pt x="901948" y="672758"/>
                  </a:cubicBezTo>
                  <a:cubicBezTo>
                    <a:pt x="904078" y="671693"/>
                    <a:pt x="907806" y="670628"/>
                    <a:pt x="909936" y="669563"/>
                  </a:cubicBezTo>
                  <a:lnTo>
                    <a:pt x="909936" y="676485"/>
                  </a:lnTo>
                  <a:cubicBezTo>
                    <a:pt x="905676" y="678615"/>
                    <a:pt x="901948" y="682342"/>
                    <a:pt x="901948" y="689797"/>
                  </a:cubicBezTo>
                  <a:lnTo>
                    <a:pt x="903013" y="689797"/>
                  </a:lnTo>
                  <a:cubicBezTo>
                    <a:pt x="905143" y="688732"/>
                    <a:pt x="907273" y="688732"/>
                    <a:pt x="909936" y="688732"/>
                  </a:cubicBezTo>
                  <a:lnTo>
                    <a:pt x="909936" y="694589"/>
                  </a:lnTo>
                  <a:cubicBezTo>
                    <a:pt x="908871" y="694589"/>
                    <a:pt x="907806" y="694589"/>
                    <a:pt x="906741" y="695654"/>
                  </a:cubicBezTo>
                  <a:cubicBezTo>
                    <a:pt x="906741" y="695654"/>
                    <a:pt x="905676" y="695654"/>
                    <a:pt x="904611" y="695654"/>
                  </a:cubicBezTo>
                  <a:cubicBezTo>
                    <a:pt x="906741" y="697784"/>
                    <a:pt x="908871" y="699914"/>
                    <a:pt x="910468" y="702577"/>
                  </a:cubicBezTo>
                  <a:lnTo>
                    <a:pt x="910468" y="714824"/>
                  </a:lnTo>
                  <a:cubicBezTo>
                    <a:pt x="906208" y="705772"/>
                    <a:pt x="901416" y="695654"/>
                    <a:pt x="887039" y="696719"/>
                  </a:cubicBezTo>
                  <a:lnTo>
                    <a:pt x="887039" y="690862"/>
                  </a:lnTo>
                  <a:cubicBezTo>
                    <a:pt x="890234" y="689797"/>
                    <a:pt x="892896" y="690862"/>
                    <a:pt x="895026" y="690862"/>
                  </a:cubicBezTo>
                  <a:cubicBezTo>
                    <a:pt x="896091" y="687667"/>
                    <a:pt x="896091" y="683940"/>
                    <a:pt x="897156" y="681810"/>
                  </a:cubicBezTo>
                  <a:cubicBezTo>
                    <a:pt x="895026" y="666900"/>
                    <a:pt x="895026" y="658381"/>
                    <a:pt x="897156" y="652524"/>
                  </a:cubicBezTo>
                  <a:cubicBezTo>
                    <a:pt x="895026" y="637614"/>
                    <a:pt x="895026" y="629094"/>
                    <a:pt x="897156" y="623237"/>
                  </a:cubicBezTo>
                  <a:cubicBezTo>
                    <a:pt x="895026" y="609925"/>
                    <a:pt x="895026" y="600873"/>
                    <a:pt x="897156" y="593951"/>
                  </a:cubicBezTo>
                  <a:cubicBezTo>
                    <a:pt x="895026" y="580639"/>
                    <a:pt x="895026" y="571587"/>
                    <a:pt x="897156" y="565729"/>
                  </a:cubicBezTo>
                  <a:cubicBezTo>
                    <a:pt x="895026" y="550820"/>
                    <a:pt x="895026" y="542300"/>
                    <a:pt x="897156" y="536443"/>
                  </a:cubicBezTo>
                  <a:cubicBezTo>
                    <a:pt x="895026" y="523131"/>
                    <a:pt x="895026" y="514079"/>
                    <a:pt x="897156" y="508221"/>
                  </a:cubicBezTo>
                  <a:cubicBezTo>
                    <a:pt x="895026" y="493845"/>
                    <a:pt x="895026" y="484792"/>
                    <a:pt x="897156" y="478935"/>
                  </a:cubicBezTo>
                  <a:cubicBezTo>
                    <a:pt x="895026" y="465623"/>
                    <a:pt x="895026" y="456571"/>
                    <a:pt x="897156" y="450714"/>
                  </a:cubicBezTo>
                  <a:cubicBezTo>
                    <a:pt x="893961" y="449649"/>
                    <a:pt x="891299" y="449649"/>
                    <a:pt x="889169" y="448584"/>
                  </a:cubicBezTo>
                  <a:cubicBezTo>
                    <a:pt x="888104" y="448584"/>
                    <a:pt x="887039" y="448584"/>
                    <a:pt x="887039" y="448584"/>
                  </a:cubicBezTo>
                  <a:lnTo>
                    <a:pt x="887039" y="432609"/>
                  </a:lnTo>
                  <a:cubicBezTo>
                    <a:pt x="888104" y="434739"/>
                    <a:pt x="890234" y="436869"/>
                    <a:pt x="892896" y="438467"/>
                  </a:cubicBezTo>
                  <a:cubicBezTo>
                    <a:pt x="896624" y="437934"/>
                    <a:pt x="902481" y="438999"/>
                    <a:pt x="909936" y="437934"/>
                  </a:cubicBezTo>
                  <a:lnTo>
                    <a:pt x="909936" y="437934"/>
                  </a:lnTo>
                  <a:close/>
                  <a:moveTo>
                    <a:pt x="909936" y="719083"/>
                  </a:moveTo>
                  <a:cubicBezTo>
                    <a:pt x="904078" y="720148"/>
                    <a:pt x="899819" y="719083"/>
                    <a:pt x="896624" y="718019"/>
                  </a:cubicBezTo>
                  <a:cubicBezTo>
                    <a:pt x="892364" y="714824"/>
                    <a:pt x="888636" y="711096"/>
                    <a:pt x="886507" y="707901"/>
                  </a:cubicBezTo>
                  <a:lnTo>
                    <a:pt x="886507" y="718019"/>
                  </a:lnTo>
                  <a:cubicBezTo>
                    <a:pt x="887572" y="719083"/>
                    <a:pt x="887572" y="720148"/>
                    <a:pt x="888636" y="720148"/>
                  </a:cubicBezTo>
                  <a:cubicBezTo>
                    <a:pt x="887572" y="721213"/>
                    <a:pt x="887572" y="721213"/>
                    <a:pt x="886507" y="721213"/>
                  </a:cubicBezTo>
                  <a:lnTo>
                    <a:pt x="886507" y="728136"/>
                  </a:lnTo>
                  <a:cubicBezTo>
                    <a:pt x="888636" y="727071"/>
                    <a:pt x="892364" y="726006"/>
                    <a:pt x="895559" y="724941"/>
                  </a:cubicBezTo>
                  <a:cubicBezTo>
                    <a:pt x="898754" y="726006"/>
                    <a:pt x="904611" y="726006"/>
                    <a:pt x="909936" y="726006"/>
                  </a:cubicBezTo>
                  <a:lnTo>
                    <a:pt x="909936" y="719083"/>
                  </a:lnTo>
                  <a:lnTo>
                    <a:pt x="909936" y="719083"/>
                  </a:lnTo>
                  <a:close/>
                  <a:moveTo>
                    <a:pt x="909936" y="1144535"/>
                  </a:moveTo>
                  <a:lnTo>
                    <a:pt x="909936" y="1150392"/>
                  </a:lnTo>
                  <a:cubicBezTo>
                    <a:pt x="908871" y="1150392"/>
                    <a:pt x="906741" y="1150392"/>
                    <a:pt x="904078" y="1150392"/>
                  </a:cubicBezTo>
                  <a:cubicBezTo>
                    <a:pt x="906208" y="1153587"/>
                    <a:pt x="908338" y="1158379"/>
                    <a:pt x="909936" y="1162639"/>
                  </a:cubicBezTo>
                  <a:lnTo>
                    <a:pt x="909936" y="1177549"/>
                  </a:lnTo>
                  <a:cubicBezTo>
                    <a:pt x="905676" y="1169561"/>
                    <a:pt x="903013" y="1159444"/>
                    <a:pt x="896624" y="1151457"/>
                  </a:cubicBezTo>
                  <a:cubicBezTo>
                    <a:pt x="894494" y="1149327"/>
                    <a:pt x="890766" y="1148262"/>
                    <a:pt x="886507" y="1147197"/>
                  </a:cubicBezTo>
                  <a:lnTo>
                    <a:pt x="886507" y="1141340"/>
                  </a:lnTo>
                  <a:cubicBezTo>
                    <a:pt x="892364" y="1141340"/>
                    <a:pt x="896624" y="1143470"/>
                    <a:pt x="898754" y="1145600"/>
                  </a:cubicBezTo>
                  <a:cubicBezTo>
                    <a:pt x="903546" y="1144535"/>
                    <a:pt x="906741" y="1144535"/>
                    <a:pt x="909936" y="1144535"/>
                  </a:cubicBezTo>
                  <a:lnTo>
                    <a:pt x="909936" y="1144535"/>
                  </a:lnTo>
                  <a:close/>
                  <a:moveTo>
                    <a:pt x="909936" y="1179679"/>
                  </a:moveTo>
                  <a:lnTo>
                    <a:pt x="909936" y="1179679"/>
                  </a:lnTo>
                  <a:cubicBezTo>
                    <a:pt x="896624" y="1179679"/>
                    <a:pt x="889701" y="1176484"/>
                    <a:pt x="886507" y="1170626"/>
                  </a:cubicBezTo>
                  <a:lnTo>
                    <a:pt x="886507" y="1181808"/>
                  </a:lnTo>
                  <a:cubicBezTo>
                    <a:pt x="887572" y="1181808"/>
                    <a:pt x="887572" y="1181808"/>
                    <a:pt x="888636" y="1181808"/>
                  </a:cubicBezTo>
                  <a:cubicBezTo>
                    <a:pt x="890766" y="1182873"/>
                    <a:pt x="892896" y="1183938"/>
                    <a:pt x="896624" y="1183938"/>
                  </a:cubicBezTo>
                  <a:cubicBezTo>
                    <a:pt x="894494" y="1190861"/>
                    <a:pt x="894494" y="1199913"/>
                    <a:pt x="896624" y="1212160"/>
                  </a:cubicBezTo>
                  <a:cubicBezTo>
                    <a:pt x="894494" y="1219082"/>
                    <a:pt x="894494" y="1228134"/>
                    <a:pt x="896624" y="1241446"/>
                  </a:cubicBezTo>
                  <a:cubicBezTo>
                    <a:pt x="894494" y="1247303"/>
                    <a:pt x="894494" y="1256356"/>
                    <a:pt x="896624" y="1270733"/>
                  </a:cubicBezTo>
                  <a:cubicBezTo>
                    <a:pt x="894494" y="1276590"/>
                    <a:pt x="894494" y="1285642"/>
                    <a:pt x="896624" y="1298954"/>
                  </a:cubicBezTo>
                  <a:cubicBezTo>
                    <a:pt x="894494" y="1305876"/>
                    <a:pt x="894494" y="1314928"/>
                    <a:pt x="896624" y="1328240"/>
                  </a:cubicBezTo>
                  <a:cubicBezTo>
                    <a:pt x="894494" y="1334098"/>
                    <a:pt x="894494" y="1343150"/>
                    <a:pt x="896624" y="1357527"/>
                  </a:cubicBezTo>
                  <a:cubicBezTo>
                    <a:pt x="894494" y="1363384"/>
                    <a:pt x="894494" y="1372436"/>
                    <a:pt x="896624" y="1385748"/>
                  </a:cubicBezTo>
                  <a:cubicBezTo>
                    <a:pt x="894494" y="1392670"/>
                    <a:pt x="894494" y="1401723"/>
                    <a:pt x="896624" y="1415035"/>
                  </a:cubicBezTo>
                  <a:cubicBezTo>
                    <a:pt x="895559" y="1417164"/>
                    <a:pt x="895559" y="1418229"/>
                    <a:pt x="895559" y="1420892"/>
                  </a:cubicBezTo>
                  <a:cubicBezTo>
                    <a:pt x="892364" y="1420892"/>
                    <a:pt x="889701" y="1420892"/>
                    <a:pt x="886507" y="1420892"/>
                  </a:cubicBezTo>
                  <a:lnTo>
                    <a:pt x="886507" y="1431009"/>
                  </a:lnTo>
                  <a:cubicBezTo>
                    <a:pt x="897689" y="1429944"/>
                    <a:pt x="905676" y="1431009"/>
                    <a:pt x="909936" y="1434204"/>
                  </a:cubicBezTo>
                  <a:lnTo>
                    <a:pt x="909936" y="1423022"/>
                  </a:lnTo>
                  <a:cubicBezTo>
                    <a:pt x="907806" y="1423022"/>
                    <a:pt x="905676" y="1421957"/>
                    <a:pt x="901948" y="1421957"/>
                  </a:cubicBezTo>
                  <a:cubicBezTo>
                    <a:pt x="903013" y="1415035"/>
                    <a:pt x="906208" y="1412905"/>
                    <a:pt x="909936" y="1410775"/>
                  </a:cubicBezTo>
                  <a:lnTo>
                    <a:pt x="909936" y="1403852"/>
                  </a:lnTo>
                  <a:cubicBezTo>
                    <a:pt x="907806" y="1403852"/>
                    <a:pt x="904078" y="1404917"/>
                    <a:pt x="901948" y="1407047"/>
                  </a:cubicBezTo>
                  <a:cubicBezTo>
                    <a:pt x="899819" y="1390008"/>
                    <a:pt x="903013" y="1384683"/>
                    <a:pt x="909936" y="1380956"/>
                  </a:cubicBezTo>
                  <a:lnTo>
                    <a:pt x="909936" y="1374034"/>
                  </a:lnTo>
                  <a:cubicBezTo>
                    <a:pt x="907806" y="1375099"/>
                    <a:pt x="904078" y="1376164"/>
                    <a:pt x="901948" y="1377228"/>
                  </a:cubicBezTo>
                  <a:cubicBezTo>
                    <a:pt x="899819" y="1361254"/>
                    <a:pt x="903013" y="1354864"/>
                    <a:pt x="909936" y="1351137"/>
                  </a:cubicBezTo>
                  <a:lnTo>
                    <a:pt x="909936" y="1344215"/>
                  </a:lnTo>
                  <a:cubicBezTo>
                    <a:pt x="907806" y="1345280"/>
                    <a:pt x="904078" y="1346345"/>
                    <a:pt x="901948" y="1347410"/>
                  </a:cubicBezTo>
                  <a:cubicBezTo>
                    <a:pt x="899819" y="1331435"/>
                    <a:pt x="903013" y="1325046"/>
                    <a:pt x="909936" y="1322383"/>
                  </a:cubicBezTo>
                  <a:lnTo>
                    <a:pt x="909936" y="1314396"/>
                  </a:lnTo>
                  <a:cubicBezTo>
                    <a:pt x="907806" y="1315461"/>
                    <a:pt x="904078" y="1316526"/>
                    <a:pt x="901948" y="1318656"/>
                  </a:cubicBezTo>
                  <a:cubicBezTo>
                    <a:pt x="899819" y="1301616"/>
                    <a:pt x="903013" y="1296292"/>
                    <a:pt x="909936" y="1292564"/>
                  </a:cubicBezTo>
                  <a:lnTo>
                    <a:pt x="909936" y="1285642"/>
                  </a:lnTo>
                  <a:cubicBezTo>
                    <a:pt x="907806" y="1286707"/>
                    <a:pt x="904078" y="1287772"/>
                    <a:pt x="901948" y="1288837"/>
                  </a:cubicBezTo>
                  <a:cubicBezTo>
                    <a:pt x="899819" y="1272862"/>
                    <a:pt x="903013" y="1266473"/>
                    <a:pt x="909936" y="1262745"/>
                  </a:cubicBezTo>
                  <a:lnTo>
                    <a:pt x="909936" y="1255823"/>
                  </a:lnTo>
                  <a:cubicBezTo>
                    <a:pt x="907806" y="1256888"/>
                    <a:pt x="904078" y="1257953"/>
                    <a:pt x="901948" y="1259018"/>
                  </a:cubicBezTo>
                  <a:cubicBezTo>
                    <a:pt x="899819" y="1243044"/>
                    <a:pt x="903013" y="1236654"/>
                    <a:pt x="909936" y="1233991"/>
                  </a:cubicBezTo>
                  <a:lnTo>
                    <a:pt x="909936" y="1227069"/>
                  </a:lnTo>
                  <a:cubicBezTo>
                    <a:pt x="907806" y="1227069"/>
                    <a:pt x="904078" y="1228134"/>
                    <a:pt x="901948" y="1230264"/>
                  </a:cubicBezTo>
                  <a:cubicBezTo>
                    <a:pt x="899819" y="1213225"/>
                    <a:pt x="903013" y="1207900"/>
                    <a:pt x="909936" y="1204173"/>
                  </a:cubicBezTo>
                  <a:lnTo>
                    <a:pt x="909936" y="1197250"/>
                  </a:lnTo>
                  <a:cubicBezTo>
                    <a:pt x="907806" y="1198315"/>
                    <a:pt x="904078" y="1199380"/>
                    <a:pt x="901948" y="1200445"/>
                  </a:cubicBezTo>
                  <a:cubicBezTo>
                    <a:pt x="900884" y="1191393"/>
                    <a:pt x="900884" y="1186068"/>
                    <a:pt x="903013" y="1181276"/>
                  </a:cubicBezTo>
                  <a:cubicBezTo>
                    <a:pt x="905143" y="1181276"/>
                    <a:pt x="907273" y="1181276"/>
                    <a:pt x="909936" y="1181276"/>
                  </a:cubicBezTo>
                  <a:lnTo>
                    <a:pt x="909936" y="1179679"/>
                  </a:lnTo>
                  <a:lnTo>
                    <a:pt x="909936" y="1179679"/>
                  </a:lnTo>
                  <a:close/>
                  <a:moveTo>
                    <a:pt x="909936" y="1473607"/>
                  </a:moveTo>
                  <a:lnTo>
                    <a:pt x="909936" y="1484789"/>
                  </a:lnTo>
                  <a:cubicBezTo>
                    <a:pt x="906741" y="1483724"/>
                    <a:pt x="904078" y="1482660"/>
                    <a:pt x="901948" y="1481595"/>
                  </a:cubicBezTo>
                  <a:cubicBezTo>
                    <a:pt x="899819" y="1481595"/>
                    <a:pt x="896091" y="1482660"/>
                    <a:pt x="895026" y="1482660"/>
                  </a:cubicBezTo>
                  <a:cubicBezTo>
                    <a:pt x="891831" y="1482660"/>
                    <a:pt x="888104" y="1482660"/>
                    <a:pt x="885974" y="1483724"/>
                  </a:cubicBezTo>
                  <a:lnTo>
                    <a:pt x="885974" y="1473607"/>
                  </a:lnTo>
                  <a:cubicBezTo>
                    <a:pt x="887039" y="1473607"/>
                    <a:pt x="888104" y="1473607"/>
                    <a:pt x="889169" y="1473607"/>
                  </a:cubicBezTo>
                  <a:lnTo>
                    <a:pt x="889169" y="1473607"/>
                  </a:lnTo>
                  <a:lnTo>
                    <a:pt x="890234" y="1473607"/>
                  </a:lnTo>
                  <a:cubicBezTo>
                    <a:pt x="889169" y="1471477"/>
                    <a:pt x="887039" y="1467750"/>
                    <a:pt x="885974" y="1465620"/>
                  </a:cubicBezTo>
                  <a:lnTo>
                    <a:pt x="885974" y="1438464"/>
                  </a:lnTo>
                  <a:cubicBezTo>
                    <a:pt x="892364" y="1452308"/>
                    <a:pt x="895559" y="1467750"/>
                    <a:pt x="909936" y="1473607"/>
                  </a:cubicBezTo>
                  <a:lnTo>
                    <a:pt x="909936" y="1473607"/>
                  </a:lnTo>
                  <a:close/>
                  <a:moveTo>
                    <a:pt x="909936" y="1592883"/>
                  </a:moveTo>
                  <a:lnTo>
                    <a:pt x="909936" y="1608857"/>
                  </a:lnTo>
                  <a:cubicBezTo>
                    <a:pt x="908871" y="1624832"/>
                    <a:pt x="904078" y="1637079"/>
                    <a:pt x="896624" y="1645066"/>
                  </a:cubicBezTo>
                  <a:cubicBezTo>
                    <a:pt x="893429" y="1647196"/>
                    <a:pt x="889701" y="1649326"/>
                    <a:pt x="886507" y="1651988"/>
                  </a:cubicBezTo>
                  <a:lnTo>
                    <a:pt x="886507" y="1622702"/>
                  </a:lnTo>
                  <a:cubicBezTo>
                    <a:pt x="887572" y="1620572"/>
                    <a:pt x="887572" y="1616844"/>
                    <a:pt x="887572" y="1613649"/>
                  </a:cubicBezTo>
                  <a:lnTo>
                    <a:pt x="886507" y="1614714"/>
                  </a:lnTo>
                  <a:lnTo>
                    <a:pt x="886507" y="1598740"/>
                  </a:lnTo>
                  <a:cubicBezTo>
                    <a:pt x="887572" y="1596610"/>
                    <a:pt x="888636" y="1594480"/>
                    <a:pt x="888636" y="1590753"/>
                  </a:cubicBezTo>
                  <a:cubicBezTo>
                    <a:pt x="888636" y="1586493"/>
                    <a:pt x="888636" y="1582766"/>
                    <a:pt x="886507" y="1580636"/>
                  </a:cubicBezTo>
                  <a:cubicBezTo>
                    <a:pt x="886507" y="1580636"/>
                    <a:pt x="886507" y="1580636"/>
                    <a:pt x="886507" y="1579571"/>
                  </a:cubicBezTo>
                  <a:lnTo>
                    <a:pt x="886507" y="1560401"/>
                  </a:lnTo>
                  <a:cubicBezTo>
                    <a:pt x="894494" y="1562532"/>
                    <a:pt x="899819" y="1567324"/>
                    <a:pt x="904611" y="1573713"/>
                  </a:cubicBezTo>
                  <a:cubicBezTo>
                    <a:pt x="907806" y="1577973"/>
                    <a:pt x="909936" y="1584896"/>
                    <a:pt x="909936" y="1592883"/>
                  </a:cubicBezTo>
                  <a:lnTo>
                    <a:pt x="909936" y="1592883"/>
                  </a:lnTo>
                  <a:close/>
                  <a:moveTo>
                    <a:pt x="909936" y="1745705"/>
                  </a:moveTo>
                  <a:lnTo>
                    <a:pt x="909936" y="1769134"/>
                  </a:lnTo>
                  <a:cubicBezTo>
                    <a:pt x="907806" y="1765939"/>
                    <a:pt x="905676" y="1763276"/>
                    <a:pt x="901948" y="1760081"/>
                  </a:cubicBezTo>
                  <a:cubicBezTo>
                    <a:pt x="897689" y="1757952"/>
                    <a:pt x="892896" y="1755822"/>
                    <a:pt x="885974" y="1754224"/>
                  </a:cubicBezTo>
                  <a:lnTo>
                    <a:pt x="885974" y="1737185"/>
                  </a:lnTo>
                  <a:cubicBezTo>
                    <a:pt x="895559" y="1740380"/>
                    <a:pt x="903546" y="1742510"/>
                    <a:pt x="909936" y="1745705"/>
                  </a:cubicBezTo>
                  <a:lnTo>
                    <a:pt x="909936" y="1745705"/>
                  </a:lnTo>
                  <a:close/>
                  <a:moveTo>
                    <a:pt x="909936" y="1829304"/>
                  </a:moveTo>
                  <a:lnTo>
                    <a:pt x="909936" y="1845278"/>
                  </a:lnTo>
                  <a:cubicBezTo>
                    <a:pt x="900884" y="1845278"/>
                    <a:pt x="892896" y="1843148"/>
                    <a:pt x="887572" y="1839421"/>
                  </a:cubicBezTo>
                  <a:cubicBezTo>
                    <a:pt x="886507" y="1839421"/>
                    <a:pt x="886507" y="1839421"/>
                    <a:pt x="886507" y="1839421"/>
                  </a:cubicBezTo>
                  <a:lnTo>
                    <a:pt x="886507" y="1817057"/>
                  </a:lnTo>
                  <a:cubicBezTo>
                    <a:pt x="892364" y="1822382"/>
                    <a:pt x="899819" y="1827174"/>
                    <a:pt x="909936" y="1829304"/>
                  </a:cubicBezTo>
                  <a:close/>
                  <a:moveTo>
                    <a:pt x="886507" y="876697"/>
                  </a:moveTo>
                  <a:lnTo>
                    <a:pt x="884377" y="880957"/>
                  </a:lnTo>
                  <a:lnTo>
                    <a:pt x="880117" y="880957"/>
                  </a:lnTo>
                  <a:lnTo>
                    <a:pt x="880117" y="1032714"/>
                  </a:lnTo>
                  <a:lnTo>
                    <a:pt x="887039" y="1026857"/>
                  </a:lnTo>
                  <a:lnTo>
                    <a:pt x="887039" y="876697"/>
                  </a:lnTo>
                  <a:lnTo>
                    <a:pt x="886507" y="876697"/>
                  </a:lnTo>
                  <a:close/>
                  <a:moveTo>
                    <a:pt x="886507" y="7690"/>
                  </a:moveTo>
                  <a:lnTo>
                    <a:pt x="886507" y="34847"/>
                  </a:lnTo>
                  <a:cubicBezTo>
                    <a:pt x="884377" y="32717"/>
                    <a:pt x="882247" y="30587"/>
                    <a:pt x="879584" y="28990"/>
                  </a:cubicBezTo>
                  <a:lnTo>
                    <a:pt x="879584" y="8755"/>
                  </a:lnTo>
                  <a:lnTo>
                    <a:pt x="879584" y="8755"/>
                  </a:lnTo>
                  <a:cubicBezTo>
                    <a:pt x="882247" y="8755"/>
                    <a:pt x="884377" y="7690"/>
                    <a:pt x="886507" y="7690"/>
                  </a:cubicBezTo>
                  <a:lnTo>
                    <a:pt x="886507" y="7690"/>
                  </a:lnTo>
                  <a:close/>
                  <a:moveTo>
                    <a:pt x="886507" y="93420"/>
                  </a:moveTo>
                  <a:lnTo>
                    <a:pt x="886507" y="109394"/>
                  </a:lnTo>
                  <a:cubicBezTo>
                    <a:pt x="884377" y="109394"/>
                    <a:pt x="882247" y="109394"/>
                    <a:pt x="879584" y="109394"/>
                  </a:cubicBezTo>
                  <a:lnTo>
                    <a:pt x="879584" y="92355"/>
                  </a:lnTo>
                  <a:cubicBezTo>
                    <a:pt x="882247" y="92355"/>
                    <a:pt x="884377" y="93420"/>
                    <a:pt x="886507" y="93420"/>
                  </a:cubicBezTo>
                  <a:lnTo>
                    <a:pt x="886507" y="93420"/>
                  </a:lnTo>
                  <a:close/>
                  <a:moveTo>
                    <a:pt x="886507" y="384686"/>
                  </a:moveTo>
                  <a:lnTo>
                    <a:pt x="886507" y="394803"/>
                  </a:lnTo>
                  <a:cubicBezTo>
                    <a:pt x="884377" y="394803"/>
                    <a:pt x="882247" y="394803"/>
                    <a:pt x="879584" y="394803"/>
                  </a:cubicBezTo>
                  <a:lnTo>
                    <a:pt x="879584" y="384686"/>
                  </a:lnTo>
                  <a:cubicBezTo>
                    <a:pt x="882247" y="384686"/>
                    <a:pt x="884377" y="384686"/>
                    <a:pt x="886507" y="384686"/>
                  </a:cubicBezTo>
                  <a:lnTo>
                    <a:pt x="886507" y="384686"/>
                  </a:lnTo>
                  <a:close/>
                  <a:moveTo>
                    <a:pt x="886507" y="428882"/>
                  </a:moveTo>
                  <a:lnTo>
                    <a:pt x="886507" y="444856"/>
                  </a:lnTo>
                  <a:cubicBezTo>
                    <a:pt x="884377" y="445921"/>
                    <a:pt x="882247" y="446986"/>
                    <a:pt x="879584" y="446986"/>
                  </a:cubicBezTo>
                  <a:lnTo>
                    <a:pt x="879584" y="420895"/>
                  </a:lnTo>
                  <a:cubicBezTo>
                    <a:pt x="882247" y="423025"/>
                    <a:pt x="884377" y="426752"/>
                    <a:pt x="886507" y="428882"/>
                  </a:cubicBezTo>
                  <a:lnTo>
                    <a:pt x="886507" y="428882"/>
                  </a:lnTo>
                  <a:close/>
                  <a:moveTo>
                    <a:pt x="886507" y="686602"/>
                  </a:moveTo>
                  <a:lnTo>
                    <a:pt x="886507" y="692460"/>
                  </a:lnTo>
                  <a:cubicBezTo>
                    <a:pt x="884377" y="692460"/>
                    <a:pt x="882247" y="693524"/>
                    <a:pt x="879584" y="693524"/>
                  </a:cubicBezTo>
                  <a:lnTo>
                    <a:pt x="879584" y="687667"/>
                  </a:lnTo>
                  <a:cubicBezTo>
                    <a:pt x="882247" y="686602"/>
                    <a:pt x="884377" y="686602"/>
                    <a:pt x="886507" y="686602"/>
                  </a:cubicBezTo>
                  <a:lnTo>
                    <a:pt x="886507" y="686602"/>
                  </a:lnTo>
                  <a:close/>
                  <a:moveTo>
                    <a:pt x="886507" y="707901"/>
                  </a:moveTo>
                  <a:lnTo>
                    <a:pt x="886507" y="718019"/>
                  </a:lnTo>
                  <a:cubicBezTo>
                    <a:pt x="884377" y="715889"/>
                    <a:pt x="882247" y="712161"/>
                    <a:pt x="879584" y="710031"/>
                  </a:cubicBezTo>
                  <a:lnTo>
                    <a:pt x="879584" y="699914"/>
                  </a:lnTo>
                  <a:cubicBezTo>
                    <a:pt x="882247" y="702577"/>
                    <a:pt x="884377" y="704707"/>
                    <a:pt x="886507" y="707901"/>
                  </a:cubicBezTo>
                  <a:lnTo>
                    <a:pt x="886507" y="707901"/>
                  </a:lnTo>
                  <a:close/>
                  <a:moveTo>
                    <a:pt x="886507" y="721213"/>
                  </a:moveTo>
                  <a:lnTo>
                    <a:pt x="886507" y="728136"/>
                  </a:lnTo>
                  <a:cubicBezTo>
                    <a:pt x="884377" y="729201"/>
                    <a:pt x="882247" y="729201"/>
                    <a:pt x="879584" y="729201"/>
                  </a:cubicBezTo>
                  <a:lnTo>
                    <a:pt x="879584" y="723343"/>
                  </a:lnTo>
                  <a:cubicBezTo>
                    <a:pt x="882247" y="723876"/>
                    <a:pt x="884377" y="722811"/>
                    <a:pt x="886507" y="721213"/>
                  </a:cubicBezTo>
                  <a:lnTo>
                    <a:pt x="886507" y="721213"/>
                  </a:lnTo>
                  <a:close/>
                  <a:moveTo>
                    <a:pt x="886507" y="1141340"/>
                  </a:moveTo>
                  <a:lnTo>
                    <a:pt x="886507" y="1147197"/>
                  </a:lnTo>
                  <a:cubicBezTo>
                    <a:pt x="884377" y="1147197"/>
                    <a:pt x="882247" y="1147197"/>
                    <a:pt x="879584" y="1147197"/>
                  </a:cubicBezTo>
                  <a:lnTo>
                    <a:pt x="879584" y="1141340"/>
                  </a:lnTo>
                  <a:cubicBezTo>
                    <a:pt x="882247" y="1140275"/>
                    <a:pt x="884377" y="1141340"/>
                    <a:pt x="886507" y="1141340"/>
                  </a:cubicBezTo>
                  <a:lnTo>
                    <a:pt x="886507" y="1141340"/>
                  </a:lnTo>
                  <a:close/>
                  <a:moveTo>
                    <a:pt x="886507" y="1170626"/>
                  </a:moveTo>
                  <a:lnTo>
                    <a:pt x="886507" y="1181808"/>
                  </a:lnTo>
                  <a:cubicBezTo>
                    <a:pt x="884377" y="1181808"/>
                    <a:pt x="883312" y="1181808"/>
                    <a:pt x="882247" y="1181808"/>
                  </a:cubicBezTo>
                  <a:cubicBezTo>
                    <a:pt x="881182" y="1181808"/>
                    <a:pt x="881182" y="1181808"/>
                    <a:pt x="880117" y="1181808"/>
                  </a:cubicBezTo>
                  <a:lnTo>
                    <a:pt x="880117" y="1175419"/>
                  </a:lnTo>
                  <a:cubicBezTo>
                    <a:pt x="880117" y="1175419"/>
                    <a:pt x="881182" y="1175419"/>
                    <a:pt x="882247" y="1175419"/>
                  </a:cubicBezTo>
                  <a:cubicBezTo>
                    <a:pt x="881182" y="1174354"/>
                    <a:pt x="880117" y="1173289"/>
                    <a:pt x="880117" y="1172224"/>
                  </a:cubicBezTo>
                  <a:lnTo>
                    <a:pt x="880117" y="1150925"/>
                  </a:lnTo>
                  <a:cubicBezTo>
                    <a:pt x="882247" y="1157314"/>
                    <a:pt x="883312" y="1164769"/>
                    <a:pt x="886507" y="1170626"/>
                  </a:cubicBezTo>
                  <a:lnTo>
                    <a:pt x="886507" y="1170626"/>
                  </a:lnTo>
                  <a:close/>
                  <a:moveTo>
                    <a:pt x="886507" y="1420359"/>
                  </a:moveTo>
                  <a:lnTo>
                    <a:pt x="886507" y="1430476"/>
                  </a:lnTo>
                  <a:cubicBezTo>
                    <a:pt x="884377" y="1430476"/>
                    <a:pt x="883312" y="1430476"/>
                    <a:pt x="880649" y="1430476"/>
                  </a:cubicBezTo>
                  <a:cubicBezTo>
                    <a:pt x="882779" y="1432606"/>
                    <a:pt x="883844" y="1436334"/>
                    <a:pt x="886507" y="1438464"/>
                  </a:cubicBezTo>
                  <a:lnTo>
                    <a:pt x="886507" y="1465620"/>
                  </a:lnTo>
                  <a:cubicBezTo>
                    <a:pt x="884377" y="1461360"/>
                    <a:pt x="882247" y="1456568"/>
                    <a:pt x="879584" y="1452308"/>
                  </a:cubicBezTo>
                  <a:lnTo>
                    <a:pt x="879584" y="1421957"/>
                  </a:lnTo>
                  <a:cubicBezTo>
                    <a:pt x="882247" y="1421957"/>
                    <a:pt x="884377" y="1421957"/>
                    <a:pt x="886507" y="1420359"/>
                  </a:cubicBezTo>
                  <a:lnTo>
                    <a:pt x="886507" y="1420359"/>
                  </a:lnTo>
                  <a:close/>
                  <a:moveTo>
                    <a:pt x="886507" y="1473607"/>
                  </a:moveTo>
                  <a:lnTo>
                    <a:pt x="886507" y="1483724"/>
                  </a:lnTo>
                  <a:cubicBezTo>
                    <a:pt x="884377" y="1483724"/>
                    <a:pt x="882247" y="1483724"/>
                    <a:pt x="879584" y="1483724"/>
                  </a:cubicBezTo>
                  <a:lnTo>
                    <a:pt x="879584" y="1473607"/>
                  </a:lnTo>
                  <a:cubicBezTo>
                    <a:pt x="882247" y="1473607"/>
                    <a:pt x="884377" y="1473607"/>
                    <a:pt x="886507" y="1473607"/>
                  </a:cubicBezTo>
                  <a:lnTo>
                    <a:pt x="886507" y="1473607"/>
                  </a:lnTo>
                  <a:close/>
                  <a:moveTo>
                    <a:pt x="886507" y="1560401"/>
                  </a:moveTo>
                  <a:lnTo>
                    <a:pt x="886507" y="1579571"/>
                  </a:lnTo>
                  <a:cubicBezTo>
                    <a:pt x="884377" y="1577441"/>
                    <a:pt x="882247" y="1576376"/>
                    <a:pt x="879584" y="1576376"/>
                  </a:cubicBezTo>
                  <a:lnTo>
                    <a:pt x="879584" y="1559337"/>
                  </a:lnTo>
                  <a:cubicBezTo>
                    <a:pt x="882247" y="1559337"/>
                    <a:pt x="884377" y="1560401"/>
                    <a:pt x="886507" y="1560401"/>
                  </a:cubicBezTo>
                  <a:lnTo>
                    <a:pt x="886507" y="1560401"/>
                  </a:lnTo>
                  <a:close/>
                  <a:moveTo>
                    <a:pt x="886507" y="1598208"/>
                  </a:moveTo>
                  <a:lnTo>
                    <a:pt x="886507" y="1614182"/>
                  </a:lnTo>
                  <a:cubicBezTo>
                    <a:pt x="884377" y="1616312"/>
                    <a:pt x="882247" y="1617377"/>
                    <a:pt x="879584" y="1618442"/>
                  </a:cubicBezTo>
                  <a:lnTo>
                    <a:pt x="879584" y="1602468"/>
                  </a:lnTo>
                  <a:cubicBezTo>
                    <a:pt x="880649" y="1602468"/>
                    <a:pt x="882779" y="1601402"/>
                    <a:pt x="883844" y="1600337"/>
                  </a:cubicBezTo>
                  <a:cubicBezTo>
                    <a:pt x="885442" y="1599805"/>
                    <a:pt x="885442" y="1598208"/>
                    <a:pt x="886507" y="1598208"/>
                  </a:cubicBezTo>
                  <a:lnTo>
                    <a:pt x="886507" y="1598208"/>
                  </a:lnTo>
                  <a:close/>
                  <a:moveTo>
                    <a:pt x="886507" y="1622169"/>
                  </a:moveTo>
                  <a:lnTo>
                    <a:pt x="886507" y="1651456"/>
                  </a:lnTo>
                  <a:cubicBezTo>
                    <a:pt x="884377" y="1651456"/>
                    <a:pt x="882247" y="1652521"/>
                    <a:pt x="879584" y="1653585"/>
                  </a:cubicBezTo>
                  <a:lnTo>
                    <a:pt x="879584" y="1633351"/>
                  </a:lnTo>
                  <a:cubicBezTo>
                    <a:pt x="879584" y="1632286"/>
                    <a:pt x="880649" y="1632286"/>
                    <a:pt x="880649" y="1632286"/>
                  </a:cubicBezTo>
                  <a:cubicBezTo>
                    <a:pt x="883312" y="1630156"/>
                    <a:pt x="885442" y="1626429"/>
                    <a:pt x="886507" y="1622169"/>
                  </a:cubicBezTo>
                  <a:lnTo>
                    <a:pt x="886507" y="1622169"/>
                  </a:lnTo>
                  <a:close/>
                  <a:moveTo>
                    <a:pt x="886507" y="1738250"/>
                  </a:moveTo>
                  <a:lnTo>
                    <a:pt x="886507" y="1755289"/>
                  </a:lnTo>
                  <a:cubicBezTo>
                    <a:pt x="884377" y="1754224"/>
                    <a:pt x="882247" y="1754224"/>
                    <a:pt x="879584" y="1754224"/>
                  </a:cubicBezTo>
                  <a:lnTo>
                    <a:pt x="879584" y="1738250"/>
                  </a:lnTo>
                  <a:cubicBezTo>
                    <a:pt x="882247" y="1738250"/>
                    <a:pt x="884377" y="1738250"/>
                    <a:pt x="886507" y="1738250"/>
                  </a:cubicBezTo>
                  <a:lnTo>
                    <a:pt x="886507" y="1738250"/>
                  </a:lnTo>
                  <a:close/>
                  <a:moveTo>
                    <a:pt x="886507" y="1817057"/>
                  </a:moveTo>
                  <a:lnTo>
                    <a:pt x="886507" y="1839421"/>
                  </a:lnTo>
                  <a:cubicBezTo>
                    <a:pt x="884377" y="1840486"/>
                    <a:pt x="882247" y="1840486"/>
                    <a:pt x="879584" y="1840486"/>
                  </a:cubicBezTo>
                  <a:lnTo>
                    <a:pt x="879584" y="1809070"/>
                  </a:lnTo>
                  <a:cubicBezTo>
                    <a:pt x="882247" y="1812265"/>
                    <a:pt x="884377" y="1814394"/>
                    <a:pt x="886507" y="1817057"/>
                  </a:cubicBezTo>
                  <a:close/>
                  <a:moveTo>
                    <a:pt x="879584" y="881490"/>
                  </a:moveTo>
                  <a:lnTo>
                    <a:pt x="870532" y="881490"/>
                  </a:lnTo>
                  <a:lnTo>
                    <a:pt x="870532" y="1039104"/>
                  </a:lnTo>
                  <a:lnTo>
                    <a:pt x="879584" y="1033247"/>
                  </a:lnTo>
                  <a:lnTo>
                    <a:pt x="879584" y="881490"/>
                  </a:lnTo>
                  <a:lnTo>
                    <a:pt x="879584" y="881490"/>
                  </a:lnTo>
                  <a:close/>
                  <a:moveTo>
                    <a:pt x="879584" y="8755"/>
                  </a:moveTo>
                  <a:lnTo>
                    <a:pt x="879584" y="28990"/>
                  </a:lnTo>
                  <a:cubicBezTo>
                    <a:pt x="876389" y="26860"/>
                    <a:pt x="873727" y="25795"/>
                    <a:pt x="870532" y="24730"/>
                  </a:cubicBezTo>
                  <a:lnTo>
                    <a:pt x="870532" y="6626"/>
                  </a:lnTo>
                  <a:cubicBezTo>
                    <a:pt x="874260" y="7690"/>
                    <a:pt x="876389" y="7690"/>
                    <a:pt x="879584" y="8755"/>
                  </a:cubicBezTo>
                  <a:lnTo>
                    <a:pt x="879584" y="8755"/>
                  </a:lnTo>
                  <a:close/>
                  <a:moveTo>
                    <a:pt x="879584" y="92355"/>
                  </a:moveTo>
                  <a:lnTo>
                    <a:pt x="879584" y="109394"/>
                  </a:lnTo>
                  <a:cubicBezTo>
                    <a:pt x="876389" y="108329"/>
                    <a:pt x="872662" y="107264"/>
                    <a:pt x="870532" y="107264"/>
                  </a:cubicBezTo>
                  <a:lnTo>
                    <a:pt x="870532" y="88095"/>
                  </a:lnTo>
                  <a:cubicBezTo>
                    <a:pt x="870532" y="88095"/>
                    <a:pt x="870532" y="89160"/>
                    <a:pt x="871597" y="89160"/>
                  </a:cubicBezTo>
                  <a:cubicBezTo>
                    <a:pt x="874260" y="89692"/>
                    <a:pt x="876389" y="90757"/>
                    <a:pt x="879584" y="92355"/>
                  </a:cubicBezTo>
                  <a:lnTo>
                    <a:pt x="879584" y="92355"/>
                  </a:lnTo>
                  <a:close/>
                  <a:moveTo>
                    <a:pt x="879584" y="384686"/>
                  </a:moveTo>
                  <a:lnTo>
                    <a:pt x="879584" y="394803"/>
                  </a:lnTo>
                  <a:cubicBezTo>
                    <a:pt x="876389" y="394803"/>
                    <a:pt x="873727" y="394803"/>
                    <a:pt x="870532" y="395868"/>
                  </a:cubicBezTo>
                  <a:lnTo>
                    <a:pt x="870532" y="385751"/>
                  </a:lnTo>
                  <a:cubicBezTo>
                    <a:pt x="874260" y="385751"/>
                    <a:pt x="876389" y="384686"/>
                    <a:pt x="879584" y="384686"/>
                  </a:cubicBezTo>
                  <a:lnTo>
                    <a:pt x="879584" y="384686"/>
                  </a:lnTo>
                  <a:close/>
                  <a:moveTo>
                    <a:pt x="879584" y="420895"/>
                  </a:moveTo>
                  <a:lnTo>
                    <a:pt x="879584" y="446986"/>
                  </a:lnTo>
                  <a:cubicBezTo>
                    <a:pt x="876389" y="448051"/>
                    <a:pt x="872662" y="449116"/>
                    <a:pt x="870532" y="450181"/>
                  </a:cubicBezTo>
                  <a:lnTo>
                    <a:pt x="870532" y="440064"/>
                  </a:lnTo>
                  <a:cubicBezTo>
                    <a:pt x="872662" y="440064"/>
                    <a:pt x="876389" y="438999"/>
                    <a:pt x="879584" y="437934"/>
                  </a:cubicBezTo>
                  <a:cubicBezTo>
                    <a:pt x="876389" y="435804"/>
                    <a:pt x="872662" y="431012"/>
                    <a:pt x="870532" y="427817"/>
                  </a:cubicBezTo>
                  <a:lnTo>
                    <a:pt x="870532" y="407583"/>
                  </a:lnTo>
                  <a:cubicBezTo>
                    <a:pt x="874260" y="411843"/>
                    <a:pt x="876389" y="416102"/>
                    <a:pt x="879584" y="420895"/>
                  </a:cubicBezTo>
                  <a:lnTo>
                    <a:pt x="879584" y="420895"/>
                  </a:lnTo>
                  <a:close/>
                  <a:moveTo>
                    <a:pt x="879584" y="687667"/>
                  </a:moveTo>
                  <a:lnTo>
                    <a:pt x="879584" y="693524"/>
                  </a:lnTo>
                  <a:cubicBezTo>
                    <a:pt x="878519" y="694589"/>
                    <a:pt x="877454" y="694589"/>
                    <a:pt x="876389" y="694589"/>
                  </a:cubicBezTo>
                  <a:cubicBezTo>
                    <a:pt x="876389" y="694589"/>
                    <a:pt x="875324" y="695654"/>
                    <a:pt x="874260" y="695654"/>
                  </a:cubicBezTo>
                  <a:cubicBezTo>
                    <a:pt x="876389" y="696719"/>
                    <a:pt x="878519" y="697784"/>
                    <a:pt x="880117" y="699914"/>
                  </a:cubicBezTo>
                  <a:lnTo>
                    <a:pt x="880117" y="710031"/>
                  </a:lnTo>
                  <a:cubicBezTo>
                    <a:pt x="877987" y="705772"/>
                    <a:pt x="874260" y="702044"/>
                    <a:pt x="871065" y="700979"/>
                  </a:cubicBezTo>
                  <a:lnTo>
                    <a:pt x="871065" y="689797"/>
                  </a:lnTo>
                  <a:lnTo>
                    <a:pt x="872130" y="689797"/>
                  </a:lnTo>
                  <a:cubicBezTo>
                    <a:pt x="875324" y="688732"/>
                    <a:pt x="877454" y="687667"/>
                    <a:pt x="879584" y="687667"/>
                  </a:cubicBezTo>
                  <a:lnTo>
                    <a:pt x="879584" y="687667"/>
                  </a:lnTo>
                  <a:close/>
                  <a:moveTo>
                    <a:pt x="879584" y="723876"/>
                  </a:moveTo>
                  <a:lnTo>
                    <a:pt x="879584" y="729733"/>
                  </a:lnTo>
                  <a:cubicBezTo>
                    <a:pt x="876389" y="730798"/>
                    <a:pt x="872662" y="730798"/>
                    <a:pt x="870532" y="729733"/>
                  </a:cubicBezTo>
                  <a:lnTo>
                    <a:pt x="870532" y="723876"/>
                  </a:lnTo>
                  <a:cubicBezTo>
                    <a:pt x="873195" y="723876"/>
                    <a:pt x="876389" y="723876"/>
                    <a:pt x="879584" y="723876"/>
                  </a:cubicBezTo>
                  <a:lnTo>
                    <a:pt x="879584" y="723876"/>
                  </a:lnTo>
                  <a:close/>
                  <a:moveTo>
                    <a:pt x="879584" y="1141340"/>
                  </a:moveTo>
                  <a:lnTo>
                    <a:pt x="879584" y="1147197"/>
                  </a:lnTo>
                  <a:cubicBezTo>
                    <a:pt x="878519" y="1147197"/>
                    <a:pt x="878519" y="1147197"/>
                    <a:pt x="877454" y="1147197"/>
                  </a:cubicBezTo>
                  <a:cubicBezTo>
                    <a:pt x="878519" y="1148262"/>
                    <a:pt x="878519" y="1149327"/>
                    <a:pt x="879584" y="1150392"/>
                  </a:cubicBezTo>
                  <a:lnTo>
                    <a:pt x="879584" y="1171691"/>
                  </a:lnTo>
                  <a:cubicBezTo>
                    <a:pt x="876389" y="1164769"/>
                    <a:pt x="875324" y="1155717"/>
                    <a:pt x="870532" y="1148262"/>
                  </a:cubicBezTo>
                  <a:lnTo>
                    <a:pt x="870532" y="1139210"/>
                  </a:lnTo>
                  <a:cubicBezTo>
                    <a:pt x="871597" y="1140275"/>
                    <a:pt x="871597" y="1140275"/>
                    <a:pt x="872662" y="1141340"/>
                  </a:cubicBezTo>
                  <a:cubicBezTo>
                    <a:pt x="875324" y="1141340"/>
                    <a:pt x="877454" y="1141340"/>
                    <a:pt x="879584" y="1141340"/>
                  </a:cubicBezTo>
                  <a:lnTo>
                    <a:pt x="879584" y="1141340"/>
                  </a:lnTo>
                  <a:close/>
                  <a:moveTo>
                    <a:pt x="879584" y="1175419"/>
                  </a:moveTo>
                  <a:lnTo>
                    <a:pt x="879584" y="1182341"/>
                  </a:lnTo>
                  <a:cubicBezTo>
                    <a:pt x="876389" y="1182341"/>
                    <a:pt x="872662" y="1181276"/>
                    <a:pt x="870532" y="1181276"/>
                  </a:cubicBezTo>
                  <a:lnTo>
                    <a:pt x="870532" y="1174354"/>
                  </a:lnTo>
                  <a:cubicBezTo>
                    <a:pt x="873195" y="1175419"/>
                    <a:pt x="876389" y="1175419"/>
                    <a:pt x="879584" y="1175419"/>
                  </a:cubicBezTo>
                  <a:lnTo>
                    <a:pt x="879584" y="1175419"/>
                  </a:lnTo>
                  <a:lnTo>
                    <a:pt x="879584" y="1175419"/>
                  </a:lnTo>
                  <a:close/>
                  <a:moveTo>
                    <a:pt x="879584" y="1421957"/>
                  </a:moveTo>
                  <a:lnTo>
                    <a:pt x="879584" y="1452308"/>
                  </a:lnTo>
                  <a:cubicBezTo>
                    <a:pt x="877454" y="1446451"/>
                    <a:pt x="873727" y="1441126"/>
                    <a:pt x="870532" y="1435269"/>
                  </a:cubicBezTo>
                  <a:lnTo>
                    <a:pt x="870532" y="1421957"/>
                  </a:lnTo>
                  <a:cubicBezTo>
                    <a:pt x="871597" y="1421957"/>
                    <a:pt x="871597" y="1423022"/>
                    <a:pt x="872662" y="1423022"/>
                  </a:cubicBezTo>
                  <a:cubicBezTo>
                    <a:pt x="875324" y="1423022"/>
                    <a:pt x="877454" y="1423022"/>
                    <a:pt x="879584" y="1421957"/>
                  </a:cubicBezTo>
                  <a:lnTo>
                    <a:pt x="879584" y="1421957"/>
                  </a:lnTo>
                  <a:close/>
                  <a:moveTo>
                    <a:pt x="879584" y="1473607"/>
                  </a:moveTo>
                  <a:lnTo>
                    <a:pt x="879584" y="1483724"/>
                  </a:lnTo>
                  <a:cubicBezTo>
                    <a:pt x="876389" y="1483724"/>
                    <a:pt x="872662" y="1482660"/>
                    <a:pt x="870532" y="1482660"/>
                  </a:cubicBezTo>
                  <a:lnTo>
                    <a:pt x="870532" y="1472542"/>
                  </a:lnTo>
                  <a:cubicBezTo>
                    <a:pt x="873195" y="1473607"/>
                    <a:pt x="876389" y="1473607"/>
                    <a:pt x="879584" y="1473607"/>
                  </a:cubicBezTo>
                  <a:lnTo>
                    <a:pt x="879584" y="1473607"/>
                  </a:lnTo>
                  <a:close/>
                  <a:moveTo>
                    <a:pt x="879584" y="1559337"/>
                  </a:moveTo>
                  <a:lnTo>
                    <a:pt x="879584" y="1576376"/>
                  </a:lnTo>
                  <a:cubicBezTo>
                    <a:pt x="879584" y="1576376"/>
                    <a:pt x="878519" y="1576376"/>
                    <a:pt x="878519" y="1575311"/>
                  </a:cubicBezTo>
                  <a:cubicBezTo>
                    <a:pt x="875324" y="1575311"/>
                    <a:pt x="872662" y="1576376"/>
                    <a:pt x="870532" y="1577441"/>
                  </a:cubicBezTo>
                  <a:lnTo>
                    <a:pt x="870532" y="1559337"/>
                  </a:lnTo>
                  <a:cubicBezTo>
                    <a:pt x="872662" y="1559337"/>
                    <a:pt x="874792" y="1559337"/>
                    <a:pt x="878519" y="1559337"/>
                  </a:cubicBezTo>
                  <a:lnTo>
                    <a:pt x="879584" y="1559337"/>
                  </a:lnTo>
                  <a:lnTo>
                    <a:pt x="879584" y="1559337"/>
                  </a:lnTo>
                  <a:close/>
                  <a:moveTo>
                    <a:pt x="879584" y="1603000"/>
                  </a:moveTo>
                  <a:lnTo>
                    <a:pt x="879584" y="1618974"/>
                  </a:lnTo>
                  <a:lnTo>
                    <a:pt x="878519" y="1618974"/>
                  </a:lnTo>
                  <a:cubicBezTo>
                    <a:pt x="876389" y="1620039"/>
                    <a:pt x="874260" y="1620039"/>
                    <a:pt x="870532" y="1620039"/>
                  </a:cubicBezTo>
                  <a:lnTo>
                    <a:pt x="870532" y="1601935"/>
                  </a:lnTo>
                  <a:cubicBezTo>
                    <a:pt x="871597" y="1603000"/>
                    <a:pt x="873727" y="1603000"/>
                    <a:pt x="876389" y="1603000"/>
                  </a:cubicBezTo>
                  <a:cubicBezTo>
                    <a:pt x="877454" y="1603000"/>
                    <a:pt x="878519" y="1603000"/>
                    <a:pt x="879584" y="1603000"/>
                  </a:cubicBezTo>
                  <a:lnTo>
                    <a:pt x="879584" y="1603000"/>
                  </a:lnTo>
                  <a:close/>
                  <a:moveTo>
                    <a:pt x="879584" y="1633351"/>
                  </a:moveTo>
                  <a:lnTo>
                    <a:pt x="879584" y="1653585"/>
                  </a:lnTo>
                  <a:cubicBezTo>
                    <a:pt x="876389" y="1653585"/>
                    <a:pt x="873727" y="1653585"/>
                    <a:pt x="870532" y="1654650"/>
                  </a:cubicBezTo>
                  <a:lnTo>
                    <a:pt x="870532" y="1636546"/>
                  </a:lnTo>
                  <a:cubicBezTo>
                    <a:pt x="874260" y="1636546"/>
                    <a:pt x="877454" y="1635481"/>
                    <a:pt x="879584" y="1633351"/>
                  </a:cubicBezTo>
                  <a:lnTo>
                    <a:pt x="879584" y="1633351"/>
                  </a:lnTo>
                  <a:close/>
                  <a:moveTo>
                    <a:pt x="879584" y="1738250"/>
                  </a:moveTo>
                  <a:lnTo>
                    <a:pt x="879584" y="1754224"/>
                  </a:lnTo>
                  <a:cubicBezTo>
                    <a:pt x="876389" y="1754224"/>
                    <a:pt x="873727" y="1754224"/>
                    <a:pt x="870532" y="1754224"/>
                  </a:cubicBezTo>
                  <a:lnTo>
                    <a:pt x="870532" y="1738250"/>
                  </a:lnTo>
                  <a:cubicBezTo>
                    <a:pt x="874260" y="1738250"/>
                    <a:pt x="876389" y="1738250"/>
                    <a:pt x="879584" y="1738250"/>
                  </a:cubicBezTo>
                  <a:lnTo>
                    <a:pt x="879584" y="1738250"/>
                  </a:lnTo>
                  <a:close/>
                  <a:moveTo>
                    <a:pt x="879584" y="1809070"/>
                  </a:moveTo>
                  <a:lnTo>
                    <a:pt x="879584" y="1840486"/>
                  </a:lnTo>
                  <a:cubicBezTo>
                    <a:pt x="878519" y="1840486"/>
                    <a:pt x="877454" y="1840486"/>
                    <a:pt x="877454" y="1840486"/>
                  </a:cubicBezTo>
                  <a:cubicBezTo>
                    <a:pt x="875324" y="1841551"/>
                    <a:pt x="873195" y="1841551"/>
                    <a:pt x="870532" y="1841551"/>
                  </a:cubicBezTo>
                  <a:lnTo>
                    <a:pt x="870532" y="1790965"/>
                  </a:lnTo>
                  <a:cubicBezTo>
                    <a:pt x="873195" y="1797887"/>
                    <a:pt x="876389" y="1803212"/>
                    <a:pt x="879584" y="1809070"/>
                  </a:cubicBezTo>
                  <a:lnTo>
                    <a:pt x="879584" y="1809070"/>
                  </a:lnTo>
                  <a:close/>
                  <a:moveTo>
                    <a:pt x="870532" y="1279785"/>
                  </a:moveTo>
                  <a:lnTo>
                    <a:pt x="870532" y="1265408"/>
                  </a:lnTo>
                  <a:lnTo>
                    <a:pt x="873727" y="1267538"/>
                  </a:lnTo>
                  <a:lnTo>
                    <a:pt x="874792" y="1273395"/>
                  </a:lnTo>
                  <a:lnTo>
                    <a:pt x="871597" y="1280317"/>
                  </a:lnTo>
                  <a:lnTo>
                    <a:pt x="870532" y="1280317"/>
                  </a:lnTo>
                  <a:lnTo>
                    <a:pt x="870532" y="1279785"/>
                  </a:lnTo>
                  <a:close/>
                  <a:moveTo>
                    <a:pt x="870532" y="614717"/>
                  </a:moveTo>
                  <a:lnTo>
                    <a:pt x="870532" y="598743"/>
                  </a:lnTo>
                  <a:lnTo>
                    <a:pt x="871597" y="599808"/>
                  </a:lnTo>
                  <a:lnTo>
                    <a:pt x="873727" y="600873"/>
                  </a:lnTo>
                  <a:lnTo>
                    <a:pt x="873727" y="604068"/>
                  </a:lnTo>
                  <a:lnTo>
                    <a:pt x="872662" y="606198"/>
                  </a:lnTo>
                  <a:lnTo>
                    <a:pt x="872662" y="610458"/>
                  </a:lnTo>
                  <a:lnTo>
                    <a:pt x="870532" y="614717"/>
                  </a:lnTo>
                  <a:close/>
                  <a:moveTo>
                    <a:pt x="870532" y="881490"/>
                  </a:moveTo>
                  <a:lnTo>
                    <a:pt x="860415" y="881490"/>
                  </a:lnTo>
                  <a:lnTo>
                    <a:pt x="860415" y="1046026"/>
                  </a:lnTo>
                  <a:lnTo>
                    <a:pt x="870532" y="1039104"/>
                  </a:lnTo>
                  <a:lnTo>
                    <a:pt x="870532" y="881490"/>
                  </a:lnTo>
                  <a:lnTo>
                    <a:pt x="870532" y="881490"/>
                  </a:lnTo>
                  <a:close/>
                  <a:moveTo>
                    <a:pt x="870532" y="6626"/>
                  </a:moveTo>
                  <a:lnTo>
                    <a:pt x="870532" y="24730"/>
                  </a:lnTo>
                  <a:cubicBezTo>
                    <a:pt x="867337" y="23665"/>
                    <a:pt x="863610" y="22600"/>
                    <a:pt x="860415" y="22600"/>
                  </a:cubicBezTo>
                  <a:lnTo>
                    <a:pt x="860415" y="5561"/>
                  </a:lnTo>
                  <a:cubicBezTo>
                    <a:pt x="864142" y="5561"/>
                    <a:pt x="867337" y="5561"/>
                    <a:pt x="870532" y="6626"/>
                  </a:cubicBezTo>
                  <a:lnTo>
                    <a:pt x="870532" y="6626"/>
                  </a:lnTo>
                  <a:close/>
                  <a:moveTo>
                    <a:pt x="870532" y="87562"/>
                  </a:moveTo>
                  <a:lnTo>
                    <a:pt x="870532" y="106732"/>
                  </a:lnTo>
                  <a:cubicBezTo>
                    <a:pt x="868402" y="105667"/>
                    <a:pt x="866272" y="104602"/>
                    <a:pt x="864675" y="104602"/>
                  </a:cubicBezTo>
                  <a:cubicBezTo>
                    <a:pt x="863610" y="104602"/>
                    <a:pt x="861480" y="104602"/>
                    <a:pt x="860415" y="105667"/>
                  </a:cubicBezTo>
                  <a:lnTo>
                    <a:pt x="860415" y="78510"/>
                  </a:lnTo>
                  <a:cubicBezTo>
                    <a:pt x="864142" y="82238"/>
                    <a:pt x="867337" y="85433"/>
                    <a:pt x="870532" y="87562"/>
                  </a:cubicBezTo>
                  <a:lnTo>
                    <a:pt x="870532" y="87562"/>
                  </a:lnTo>
                  <a:close/>
                  <a:moveTo>
                    <a:pt x="870532" y="385751"/>
                  </a:moveTo>
                  <a:lnTo>
                    <a:pt x="870532" y="395868"/>
                  </a:lnTo>
                  <a:cubicBezTo>
                    <a:pt x="868402" y="395868"/>
                    <a:pt x="864675" y="396933"/>
                    <a:pt x="862545" y="396933"/>
                  </a:cubicBezTo>
                  <a:lnTo>
                    <a:pt x="862545" y="396933"/>
                  </a:lnTo>
                  <a:lnTo>
                    <a:pt x="861480" y="397998"/>
                  </a:lnTo>
                  <a:cubicBezTo>
                    <a:pt x="864675" y="400128"/>
                    <a:pt x="867337" y="403855"/>
                    <a:pt x="870532" y="407050"/>
                  </a:cubicBezTo>
                  <a:lnTo>
                    <a:pt x="870532" y="427285"/>
                  </a:lnTo>
                  <a:cubicBezTo>
                    <a:pt x="867337" y="423025"/>
                    <a:pt x="864675" y="417167"/>
                    <a:pt x="860415" y="412375"/>
                  </a:cubicBezTo>
                  <a:lnTo>
                    <a:pt x="860415" y="387349"/>
                  </a:lnTo>
                  <a:cubicBezTo>
                    <a:pt x="864142" y="387349"/>
                    <a:pt x="867337" y="387349"/>
                    <a:pt x="870532" y="385751"/>
                  </a:cubicBezTo>
                  <a:lnTo>
                    <a:pt x="870532" y="385751"/>
                  </a:lnTo>
                  <a:close/>
                  <a:moveTo>
                    <a:pt x="870532" y="440064"/>
                  </a:moveTo>
                  <a:lnTo>
                    <a:pt x="870532" y="450181"/>
                  </a:lnTo>
                  <a:cubicBezTo>
                    <a:pt x="867337" y="450181"/>
                    <a:pt x="863610" y="451246"/>
                    <a:pt x="860415" y="451246"/>
                  </a:cubicBezTo>
                  <a:lnTo>
                    <a:pt x="860415" y="441129"/>
                  </a:lnTo>
                  <a:cubicBezTo>
                    <a:pt x="864142" y="441129"/>
                    <a:pt x="867337" y="441129"/>
                    <a:pt x="870532" y="440064"/>
                  </a:cubicBezTo>
                  <a:lnTo>
                    <a:pt x="870532" y="440064"/>
                  </a:lnTo>
                  <a:close/>
                  <a:moveTo>
                    <a:pt x="870532" y="598743"/>
                  </a:moveTo>
                  <a:lnTo>
                    <a:pt x="870532" y="614717"/>
                  </a:lnTo>
                  <a:lnTo>
                    <a:pt x="870532" y="615782"/>
                  </a:lnTo>
                  <a:lnTo>
                    <a:pt x="867337" y="617912"/>
                  </a:lnTo>
                  <a:lnTo>
                    <a:pt x="864142" y="617912"/>
                  </a:lnTo>
                  <a:lnTo>
                    <a:pt x="860948" y="617912"/>
                  </a:lnTo>
                  <a:lnTo>
                    <a:pt x="860948" y="598743"/>
                  </a:lnTo>
                  <a:lnTo>
                    <a:pt x="862012" y="598743"/>
                  </a:lnTo>
                  <a:lnTo>
                    <a:pt x="868935" y="598743"/>
                  </a:lnTo>
                  <a:lnTo>
                    <a:pt x="870532" y="598743"/>
                  </a:lnTo>
                  <a:lnTo>
                    <a:pt x="870532" y="598743"/>
                  </a:lnTo>
                  <a:close/>
                  <a:moveTo>
                    <a:pt x="870532" y="689797"/>
                  </a:moveTo>
                  <a:lnTo>
                    <a:pt x="870532" y="700979"/>
                  </a:lnTo>
                  <a:cubicBezTo>
                    <a:pt x="868402" y="698849"/>
                    <a:pt x="864675" y="697784"/>
                    <a:pt x="860415" y="698849"/>
                  </a:cubicBezTo>
                  <a:lnTo>
                    <a:pt x="860415" y="691927"/>
                  </a:lnTo>
                  <a:cubicBezTo>
                    <a:pt x="862545" y="691927"/>
                    <a:pt x="863610" y="691927"/>
                    <a:pt x="866272" y="691927"/>
                  </a:cubicBezTo>
                  <a:cubicBezTo>
                    <a:pt x="867337" y="690862"/>
                    <a:pt x="869467" y="690862"/>
                    <a:pt x="870532" y="689797"/>
                  </a:cubicBezTo>
                  <a:lnTo>
                    <a:pt x="870532" y="689797"/>
                  </a:lnTo>
                  <a:close/>
                  <a:moveTo>
                    <a:pt x="870532" y="723876"/>
                  </a:moveTo>
                  <a:lnTo>
                    <a:pt x="870532" y="729733"/>
                  </a:lnTo>
                  <a:cubicBezTo>
                    <a:pt x="869467" y="729733"/>
                    <a:pt x="869467" y="729733"/>
                    <a:pt x="869467" y="729733"/>
                  </a:cubicBezTo>
                  <a:cubicBezTo>
                    <a:pt x="866272" y="731863"/>
                    <a:pt x="863610" y="732928"/>
                    <a:pt x="860415" y="733993"/>
                  </a:cubicBezTo>
                  <a:lnTo>
                    <a:pt x="860415" y="727071"/>
                  </a:lnTo>
                  <a:cubicBezTo>
                    <a:pt x="861480" y="727071"/>
                    <a:pt x="861480" y="727071"/>
                    <a:pt x="862545" y="727071"/>
                  </a:cubicBezTo>
                  <a:cubicBezTo>
                    <a:pt x="861480" y="727071"/>
                    <a:pt x="861480" y="726006"/>
                    <a:pt x="860415" y="726006"/>
                  </a:cubicBezTo>
                  <a:lnTo>
                    <a:pt x="860415" y="716954"/>
                  </a:lnTo>
                  <a:cubicBezTo>
                    <a:pt x="863610" y="719083"/>
                    <a:pt x="866272" y="721213"/>
                    <a:pt x="869467" y="722811"/>
                  </a:cubicBezTo>
                  <a:cubicBezTo>
                    <a:pt x="869467" y="723876"/>
                    <a:pt x="870532" y="723876"/>
                    <a:pt x="870532" y="723876"/>
                  </a:cubicBezTo>
                  <a:lnTo>
                    <a:pt x="870532" y="723876"/>
                  </a:lnTo>
                  <a:close/>
                  <a:moveTo>
                    <a:pt x="870532" y="1139210"/>
                  </a:moveTo>
                  <a:lnTo>
                    <a:pt x="870532" y="1148262"/>
                  </a:lnTo>
                  <a:lnTo>
                    <a:pt x="869467" y="1147197"/>
                  </a:lnTo>
                  <a:cubicBezTo>
                    <a:pt x="867337" y="1145067"/>
                    <a:pt x="865207" y="1142937"/>
                    <a:pt x="860415" y="1141340"/>
                  </a:cubicBezTo>
                  <a:lnTo>
                    <a:pt x="860415" y="1134418"/>
                  </a:lnTo>
                  <a:cubicBezTo>
                    <a:pt x="865207" y="1136015"/>
                    <a:pt x="868402" y="1137080"/>
                    <a:pt x="870532" y="1139210"/>
                  </a:cubicBezTo>
                  <a:lnTo>
                    <a:pt x="870532" y="1139210"/>
                  </a:lnTo>
                  <a:close/>
                  <a:moveTo>
                    <a:pt x="870532" y="1173821"/>
                  </a:moveTo>
                  <a:lnTo>
                    <a:pt x="870532" y="1180743"/>
                  </a:lnTo>
                  <a:cubicBezTo>
                    <a:pt x="866272" y="1179679"/>
                    <a:pt x="863610" y="1178614"/>
                    <a:pt x="860415" y="1177549"/>
                  </a:cubicBezTo>
                  <a:lnTo>
                    <a:pt x="860415" y="1169561"/>
                  </a:lnTo>
                  <a:cubicBezTo>
                    <a:pt x="863077" y="1171691"/>
                    <a:pt x="866272" y="1172756"/>
                    <a:pt x="870532" y="1173821"/>
                  </a:cubicBezTo>
                  <a:lnTo>
                    <a:pt x="870532" y="1173821"/>
                  </a:lnTo>
                  <a:close/>
                  <a:moveTo>
                    <a:pt x="870532" y="1265408"/>
                  </a:moveTo>
                  <a:lnTo>
                    <a:pt x="870532" y="1279785"/>
                  </a:lnTo>
                  <a:lnTo>
                    <a:pt x="867337" y="1281915"/>
                  </a:lnTo>
                  <a:lnTo>
                    <a:pt x="863077" y="1284045"/>
                  </a:lnTo>
                  <a:lnTo>
                    <a:pt x="860948" y="1284045"/>
                  </a:lnTo>
                  <a:lnTo>
                    <a:pt x="860948" y="1263810"/>
                  </a:lnTo>
                  <a:lnTo>
                    <a:pt x="863077" y="1263810"/>
                  </a:lnTo>
                  <a:lnTo>
                    <a:pt x="870000" y="1263810"/>
                  </a:lnTo>
                  <a:lnTo>
                    <a:pt x="870532" y="1265408"/>
                  </a:lnTo>
                  <a:lnTo>
                    <a:pt x="870532" y="1265408"/>
                  </a:lnTo>
                  <a:close/>
                  <a:moveTo>
                    <a:pt x="870532" y="1421957"/>
                  </a:moveTo>
                  <a:lnTo>
                    <a:pt x="870532" y="1435269"/>
                  </a:lnTo>
                  <a:cubicBezTo>
                    <a:pt x="869467" y="1434204"/>
                    <a:pt x="868402" y="1433139"/>
                    <a:pt x="867337" y="1432074"/>
                  </a:cubicBezTo>
                  <a:cubicBezTo>
                    <a:pt x="866272" y="1429944"/>
                    <a:pt x="864142" y="1428879"/>
                    <a:pt x="860415" y="1427814"/>
                  </a:cubicBezTo>
                  <a:lnTo>
                    <a:pt x="860415" y="1418762"/>
                  </a:lnTo>
                  <a:cubicBezTo>
                    <a:pt x="865207" y="1418229"/>
                    <a:pt x="867337" y="1419294"/>
                    <a:pt x="870532" y="1421957"/>
                  </a:cubicBezTo>
                  <a:lnTo>
                    <a:pt x="870532" y="1421957"/>
                  </a:lnTo>
                  <a:close/>
                  <a:moveTo>
                    <a:pt x="870532" y="1472542"/>
                  </a:moveTo>
                  <a:lnTo>
                    <a:pt x="870532" y="1482660"/>
                  </a:lnTo>
                  <a:cubicBezTo>
                    <a:pt x="867337" y="1482660"/>
                    <a:pt x="863610" y="1481595"/>
                    <a:pt x="860415" y="1480530"/>
                  </a:cubicBezTo>
                  <a:lnTo>
                    <a:pt x="860415" y="1469348"/>
                  </a:lnTo>
                  <a:cubicBezTo>
                    <a:pt x="864142" y="1471477"/>
                    <a:pt x="867337" y="1472542"/>
                    <a:pt x="870532" y="1472542"/>
                  </a:cubicBezTo>
                  <a:lnTo>
                    <a:pt x="870532" y="1472542"/>
                  </a:lnTo>
                  <a:close/>
                  <a:moveTo>
                    <a:pt x="870532" y="1559337"/>
                  </a:moveTo>
                  <a:lnTo>
                    <a:pt x="870532" y="1577441"/>
                  </a:lnTo>
                  <a:cubicBezTo>
                    <a:pt x="870532" y="1578506"/>
                    <a:pt x="869467" y="1578506"/>
                    <a:pt x="869467" y="1578506"/>
                  </a:cubicBezTo>
                  <a:cubicBezTo>
                    <a:pt x="867337" y="1580636"/>
                    <a:pt x="866272" y="1584363"/>
                    <a:pt x="866272" y="1588623"/>
                  </a:cubicBezTo>
                  <a:cubicBezTo>
                    <a:pt x="865207" y="1592883"/>
                    <a:pt x="866272" y="1596610"/>
                    <a:pt x="868402" y="1598740"/>
                  </a:cubicBezTo>
                  <a:cubicBezTo>
                    <a:pt x="868402" y="1599805"/>
                    <a:pt x="869467" y="1600870"/>
                    <a:pt x="870532" y="1601935"/>
                  </a:cubicBezTo>
                  <a:lnTo>
                    <a:pt x="870532" y="1620039"/>
                  </a:lnTo>
                  <a:cubicBezTo>
                    <a:pt x="869467" y="1620039"/>
                    <a:pt x="868402" y="1620039"/>
                    <a:pt x="867337" y="1620039"/>
                  </a:cubicBezTo>
                  <a:cubicBezTo>
                    <a:pt x="865207" y="1620039"/>
                    <a:pt x="863077" y="1618974"/>
                    <a:pt x="860415" y="1618974"/>
                  </a:cubicBezTo>
                  <a:lnTo>
                    <a:pt x="860415" y="1561467"/>
                  </a:lnTo>
                  <a:cubicBezTo>
                    <a:pt x="864142" y="1560401"/>
                    <a:pt x="867337" y="1559337"/>
                    <a:pt x="870532" y="1559337"/>
                  </a:cubicBezTo>
                  <a:lnTo>
                    <a:pt x="870532" y="1559337"/>
                  </a:lnTo>
                  <a:close/>
                  <a:moveTo>
                    <a:pt x="870532" y="1636546"/>
                  </a:moveTo>
                  <a:lnTo>
                    <a:pt x="870532" y="1654650"/>
                  </a:lnTo>
                  <a:cubicBezTo>
                    <a:pt x="868402" y="1654650"/>
                    <a:pt x="866272" y="1654650"/>
                    <a:pt x="863610" y="1653585"/>
                  </a:cubicBezTo>
                  <a:cubicBezTo>
                    <a:pt x="862545" y="1653585"/>
                    <a:pt x="861480" y="1653585"/>
                    <a:pt x="860415" y="1653585"/>
                  </a:cubicBezTo>
                  <a:lnTo>
                    <a:pt x="860415" y="1636546"/>
                  </a:lnTo>
                  <a:cubicBezTo>
                    <a:pt x="861480" y="1636546"/>
                    <a:pt x="862545" y="1636546"/>
                    <a:pt x="863610" y="1636546"/>
                  </a:cubicBezTo>
                  <a:cubicBezTo>
                    <a:pt x="866272" y="1636546"/>
                    <a:pt x="868402" y="1636546"/>
                    <a:pt x="870532" y="1636546"/>
                  </a:cubicBezTo>
                  <a:lnTo>
                    <a:pt x="870532" y="1636546"/>
                  </a:lnTo>
                  <a:close/>
                  <a:moveTo>
                    <a:pt x="870532" y="1738250"/>
                  </a:moveTo>
                  <a:lnTo>
                    <a:pt x="870532" y="1754224"/>
                  </a:lnTo>
                  <a:cubicBezTo>
                    <a:pt x="867337" y="1754224"/>
                    <a:pt x="863610" y="1754224"/>
                    <a:pt x="860415" y="1754224"/>
                  </a:cubicBezTo>
                  <a:lnTo>
                    <a:pt x="860415" y="1739315"/>
                  </a:lnTo>
                  <a:cubicBezTo>
                    <a:pt x="864142" y="1738250"/>
                    <a:pt x="867337" y="1738250"/>
                    <a:pt x="870532" y="1738250"/>
                  </a:cubicBezTo>
                  <a:lnTo>
                    <a:pt x="870532" y="1738250"/>
                  </a:lnTo>
                  <a:close/>
                  <a:moveTo>
                    <a:pt x="870532" y="1790965"/>
                  </a:moveTo>
                  <a:lnTo>
                    <a:pt x="870532" y="1841551"/>
                  </a:lnTo>
                  <a:cubicBezTo>
                    <a:pt x="867337" y="1841551"/>
                    <a:pt x="863610" y="1842616"/>
                    <a:pt x="860415" y="1842616"/>
                  </a:cubicBezTo>
                  <a:lnTo>
                    <a:pt x="860415" y="1826641"/>
                  </a:lnTo>
                  <a:cubicBezTo>
                    <a:pt x="862545" y="1826641"/>
                    <a:pt x="864675" y="1826641"/>
                    <a:pt x="867337" y="1826641"/>
                  </a:cubicBezTo>
                  <a:cubicBezTo>
                    <a:pt x="867337" y="1825577"/>
                    <a:pt x="867337" y="1825577"/>
                    <a:pt x="867337" y="1825577"/>
                  </a:cubicBezTo>
                  <a:lnTo>
                    <a:pt x="869467" y="1825577"/>
                  </a:lnTo>
                  <a:cubicBezTo>
                    <a:pt x="866272" y="1821317"/>
                    <a:pt x="863610" y="1817589"/>
                    <a:pt x="860415" y="1813329"/>
                  </a:cubicBezTo>
                  <a:lnTo>
                    <a:pt x="860415" y="1768069"/>
                  </a:lnTo>
                  <a:cubicBezTo>
                    <a:pt x="865207" y="1776588"/>
                    <a:pt x="867337" y="1784043"/>
                    <a:pt x="870532" y="1790965"/>
                  </a:cubicBezTo>
                  <a:lnTo>
                    <a:pt x="870532" y="1790965"/>
                  </a:lnTo>
                  <a:close/>
                  <a:moveTo>
                    <a:pt x="860415" y="1228134"/>
                  </a:moveTo>
                  <a:lnTo>
                    <a:pt x="860415" y="1214822"/>
                  </a:lnTo>
                  <a:lnTo>
                    <a:pt x="861480" y="1214822"/>
                  </a:lnTo>
                  <a:lnTo>
                    <a:pt x="863610" y="1218017"/>
                  </a:lnTo>
                  <a:lnTo>
                    <a:pt x="863610" y="1222277"/>
                  </a:lnTo>
                  <a:lnTo>
                    <a:pt x="860415" y="1228134"/>
                  </a:lnTo>
                  <a:lnTo>
                    <a:pt x="860415" y="1228134"/>
                  </a:lnTo>
                  <a:close/>
                  <a:moveTo>
                    <a:pt x="860415" y="302684"/>
                  </a:moveTo>
                  <a:lnTo>
                    <a:pt x="860415" y="285645"/>
                  </a:lnTo>
                  <a:cubicBezTo>
                    <a:pt x="862545" y="285645"/>
                    <a:pt x="863610" y="285645"/>
                    <a:pt x="864675" y="286710"/>
                  </a:cubicBezTo>
                  <a:cubicBezTo>
                    <a:pt x="865207" y="286710"/>
                    <a:pt x="865207" y="293632"/>
                    <a:pt x="860415" y="302684"/>
                  </a:cubicBezTo>
                  <a:close/>
                  <a:moveTo>
                    <a:pt x="860415" y="881490"/>
                  </a:moveTo>
                  <a:lnTo>
                    <a:pt x="851363" y="881490"/>
                  </a:lnTo>
                  <a:lnTo>
                    <a:pt x="851363" y="949115"/>
                  </a:lnTo>
                  <a:lnTo>
                    <a:pt x="860415" y="956037"/>
                  </a:lnTo>
                  <a:lnTo>
                    <a:pt x="851363" y="984258"/>
                  </a:lnTo>
                  <a:lnTo>
                    <a:pt x="851363" y="1054013"/>
                  </a:lnTo>
                  <a:lnTo>
                    <a:pt x="860415" y="1046026"/>
                  </a:lnTo>
                  <a:lnTo>
                    <a:pt x="860415" y="881490"/>
                  </a:lnTo>
                  <a:lnTo>
                    <a:pt x="860415" y="881490"/>
                  </a:lnTo>
                  <a:close/>
                  <a:moveTo>
                    <a:pt x="860415" y="5561"/>
                  </a:moveTo>
                  <a:lnTo>
                    <a:pt x="860415" y="22600"/>
                  </a:lnTo>
                  <a:cubicBezTo>
                    <a:pt x="858285" y="21535"/>
                    <a:pt x="854558" y="21535"/>
                    <a:pt x="851363" y="21535"/>
                  </a:cubicBezTo>
                  <a:lnTo>
                    <a:pt x="851363" y="5561"/>
                  </a:lnTo>
                  <a:cubicBezTo>
                    <a:pt x="855090" y="5561"/>
                    <a:pt x="858285" y="5561"/>
                    <a:pt x="860415" y="5561"/>
                  </a:cubicBezTo>
                  <a:lnTo>
                    <a:pt x="860415" y="5561"/>
                  </a:lnTo>
                  <a:close/>
                  <a:moveTo>
                    <a:pt x="860415" y="78510"/>
                  </a:moveTo>
                  <a:lnTo>
                    <a:pt x="860415" y="105667"/>
                  </a:lnTo>
                  <a:cubicBezTo>
                    <a:pt x="858285" y="106732"/>
                    <a:pt x="854558" y="107797"/>
                    <a:pt x="851363" y="108862"/>
                  </a:cubicBezTo>
                  <a:lnTo>
                    <a:pt x="851363" y="67328"/>
                  </a:lnTo>
                  <a:cubicBezTo>
                    <a:pt x="855090" y="70523"/>
                    <a:pt x="857220" y="75315"/>
                    <a:pt x="860415" y="78510"/>
                  </a:cubicBezTo>
                  <a:lnTo>
                    <a:pt x="860415" y="78510"/>
                  </a:lnTo>
                  <a:close/>
                  <a:moveTo>
                    <a:pt x="860415" y="285645"/>
                  </a:moveTo>
                  <a:lnTo>
                    <a:pt x="860415" y="302684"/>
                  </a:lnTo>
                  <a:cubicBezTo>
                    <a:pt x="859350" y="306944"/>
                    <a:pt x="856155" y="311736"/>
                    <a:pt x="851363" y="315996"/>
                  </a:cubicBezTo>
                  <a:lnTo>
                    <a:pt x="851363" y="284580"/>
                  </a:lnTo>
                  <a:cubicBezTo>
                    <a:pt x="855090" y="285645"/>
                    <a:pt x="858285" y="285645"/>
                    <a:pt x="860415" y="285645"/>
                  </a:cubicBezTo>
                  <a:lnTo>
                    <a:pt x="860415" y="285645"/>
                  </a:lnTo>
                  <a:close/>
                  <a:moveTo>
                    <a:pt x="860415" y="388414"/>
                  </a:moveTo>
                  <a:lnTo>
                    <a:pt x="860415" y="413440"/>
                  </a:lnTo>
                  <a:cubicBezTo>
                    <a:pt x="858285" y="410245"/>
                    <a:pt x="854558" y="406518"/>
                    <a:pt x="851363" y="404388"/>
                  </a:cubicBezTo>
                  <a:lnTo>
                    <a:pt x="851363" y="392141"/>
                  </a:lnTo>
                  <a:cubicBezTo>
                    <a:pt x="853493" y="391076"/>
                    <a:pt x="854558" y="391076"/>
                    <a:pt x="855623" y="390011"/>
                  </a:cubicBezTo>
                  <a:cubicBezTo>
                    <a:pt x="857220" y="389478"/>
                    <a:pt x="859350" y="389478"/>
                    <a:pt x="860415" y="388414"/>
                  </a:cubicBezTo>
                  <a:lnTo>
                    <a:pt x="860415" y="388414"/>
                  </a:lnTo>
                  <a:close/>
                  <a:moveTo>
                    <a:pt x="860415" y="441129"/>
                  </a:moveTo>
                  <a:lnTo>
                    <a:pt x="860415" y="451246"/>
                  </a:lnTo>
                  <a:cubicBezTo>
                    <a:pt x="857220" y="451246"/>
                    <a:pt x="854558" y="451246"/>
                    <a:pt x="851363" y="450181"/>
                  </a:cubicBezTo>
                  <a:lnTo>
                    <a:pt x="851363" y="440064"/>
                  </a:lnTo>
                  <a:cubicBezTo>
                    <a:pt x="854025" y="441129"/>
                    <a:pt x="857220" y="441129"/>
                    <a:pt x="860415" y="441129"/>
                  </a:cubicBezTo>
                  <a:lnTo>
                    <a:pt x="860415" y="441129"/>
                  </a:lnTo>
                  <a:close/>
                  <a:moveTo>
                    <a:pt x="860415" y="598743"/>
                  </a:moveTo>
                  <a:lnTo>
                    <a:pt x="860415" y="617912"/>
                  </a:lnTo>
                  <a:lnTo>
                    <a:pt x="858285" y="617912"/>
                  </a:lnTo>
                  <a:lnTo>
                    <a:pt x="852428" y="621107"/>
                  </a:lnTo>
                  <a:lnTo>
                    <a:pt x="851363" y="621107"/>
                  </a:lnTo>
                  <a:lnTo>
                    <a:pt x="851363" y="598743"/>
                  </a:lnTo>
                  <a:lnTo>
                    <a:pt x="857220" y="598743"/>
                  </a:lnTo>
                  <a:lnTo>
                    <a:pt x="860415" y="598743"/>
                  </a:lnTo>
                  <a:lnTo>
                    <a:pt x="860415" y="598743"/>
                  </a:lnTo>
                  <a:close/>
                  <a:moveTo>
                    <a:pt x="860415" y="691927"/>
                  </a:moveTo>
                  <a:lnTo>
                    <a:pt x="860415" y="698849"/>
                  </a:lnTo>
                  <a:cubicBezTo>
                    <a:pt x="858285" y="698849"/>
                    <a:pt x="854558" y="698849"/>
                    <a:pt x="851363" y="699914"/>
                  </a:cubicBezTo>
                  <a:lnTo>
                    <a:pt x="851363" y="694057"/>
                  </a:lnTo>
                  <a:cubicBezTo>
                    <a:pt x="855090" y="693524"/>
                    <a:pt x="858285" y="691927"/>
                    <a:pt x="860415" y="691927"/>
                  </a:cubicBezTo>
                  <a:lnTo>
                    <a:pt x="860415" y="691927"/>
                  </a:lnTo>
                  <a:close/>
                  <a:moveTo>
                    <a:pt x="860415" y="716954"/>
                  </a:moveTo>
                  <a:lnTo>
                    <a:pt x="860415" y="726006"/>
                  </a:lnTo>
                  <a:cubicBezTo>
                    <a:pt x="857220" y="723876"/>
                    <a:pt x="854558" y="720148"/>
                    <a:pt x="851363" y="716954"/>
                  </a:cubicBezTo>
                  <a:lnTo>
                    <a:pt x="851363" y="707901"/>
                  </a:lnTo>
                  <a:cubicBezTo>
                    <a:pt x="855090" y="710031"/>
                    <a:pt x="857220" y="713759"/>
                    <a:pt x="860415" y="716954"/>
                  </a:cubicBezTo>
                  <a:lnTo>
                    <a:pt x="860415" y="716954"/>
                  </a:lnTo>
                  <a:close/>
                  <a:moveTo>
                    <a:pt x="860415" y="727071"/>
                  </a:moveTo>
                  <a:lnTo>
                    <a:pt x="860415" y="733993"/>
                  </a:lnTo>
                  <a:cubicBezTo>
                    <a:pt x="857220" y="736123"/>
                    <a:pt x="854558" y="737188"/>
                    <a:pt x="851363" y="737188"/>
                  </a:cubicBezTo>
                  <a:lnTo>
                    <a:pt x="851363" y="731331"/>
                  </a:lnTo>
                  <a:cubicBezTo>
                    <a:pt x="854025" y="730266"/>
                    <a:pt x="857220" y="729201"/>
                    <a:pt x="860415" y="727071"/>
                  </a:cubicBezTo>
                  <a:lnTo>
                    <a:pt x="860415" y="727071"/>
                  </a:lnTo>
                  <a:close/>
                  <a:moveTo>
                    <a:pt x="860415" y="1134418"/>
                  </a:moveTo>
                  <a:lnTo>
                    <a:pt x="860415" y="1141340"/>
                  </a:lnTo>
                  <a:cubicBezTo>
                    <a:pt x="858285" y="1140275"/>
                    <a:pt x="854558" y="1140275"/>
                    <a:pt x="851363" y="1139210"/>
                  </a:cubicBezTo>
                  <a:lnTo>
                    <a:pt x="851363" y="1133353"/>
                  </a:lnTo>
                  <a:cubicBezTo>
                    <a:pt x="855090" y="1133353"/>
                    <a:pt x="858285" y="1134418"/>
                    <a:pt x="860415" y="1134418"/>
                  </a:cubicBezTo>
                  <a:lnTo>
                    <a:pt x="860415" y="1134418"/>
                  </a:lnTo>
                  <a:close/>
                  <a:moveTo>
                    <a:pt x="860415" y="1169561"/>
                  </a:moveTo>
                  <a:cubicBezTo>
                    <a:pt x="852428" y="1161574"/>
                    <a:pt x="856155" y="1149327"/>
                    <a:pt x="851363" y="1139210"/>
                  </a:cubicBezTo>
                  <a:lnTo>
                    <a:pt x="851363" y="1168496"/>
                  </a:lnTo>
                  <a:lnTo>
                    <a:pt x="851363" y="1168496"/>
                  </a:lnTo>
                  <a:lnTo>
                    <a:pt x="851363" y="1168496"/>
                  </a:lnTo>
                  <a:lnTo>
                    <a:pt x="851363" y="1175419"/>
                  </a:lnTo>
                  <a:cubicBezTo>
                    <a:pt x="852428" y="1175419"/>
                    <a:pt x="855623" y="1175419"/>
                    <a:pt x="858285" y="1175419"/>
                  </a:cubicBezTo>
                  <a:cubicBezTo>
                    <a:pt x="859350" y="1176484"/>
                    <a:pt x="859350" y="1177549"/>
                    <a:pt x="860415" y="1177549"/>
                  </a:cubicBezTo>
                  <a:lnTo>
                    <a:pt x="860415" y="1169561"/>
                  </a:lnTo>
                  <a:lnTo>
                    <a:pt x="860415" y="1169561"/>
                  </a:lnTo>
                  <a:close/>
                  <a:moveTo>
                    <a:pt x="860415" y="1214822"/>
                  </a:moveTo>
                  <a:lnTo>
                    <a:pt x="860415" y="1228134"/>
                  </a:lnTo>
                  <a:lnTo>
                    <a:pt x="859350" y="1230264"/>
                  </a:lnTo>
                  <a:lnTo>
                    <a:pt x="852428" y="1238251"/>
                  </a:lnTo>
                  <a:lnTo>
                    <a:pt x="851363" y="1239316"/>
                  </a:lnTo>
                  <a:lnTo>
                    <a:pt x="851363" y="1210030"/>
                  </a:lnTo>
                  <a:lnTo>
                    <a:pt x="853493" y="1210030"/>
                  </a:lnTo>
                  <a:lnTo>
                    <a:pt x="857753" y="1211095"/>
                  </a:lnTo>
                  <a:lnTo>
                    <a:pt x="860415" y="1214822"/>
                  </a:lnTo>
                  <a:lnTo>
                    <a:pt x="860415" y="1214822"/>
                  </a:lnTo>
                  <a:close/>
                  <a:moveTo>
                    <a:pt x="860415" y="1264343"/>
                  </a:moveTo>
                  <a:lnTo>
                    <a:pt x="860415" y="1284577"/>
                  </a:lnTo>
                  <a:lnTo>
                    <a:pt x="856155" y="1284577"/>
                  </a:lnTo>
                  <a:lnTo>
                    <a:pt x="851895" y="1283512"/>
                  </a:lnTo>
                  <a:lnTo>
                    <a:pt x="851895" y="1264343"/>
                  </a:lnTo>
                  <a:lnTo>
                    <a:pt x="854025" y="1264343"/>
                  </a:lnTo>
                  <a:lnTo>
                    <a:pt x="860415" y="1264343"/>
                  </a:lnTo>
                  <a:lnTo>
                    <a:pt x="860415" y="1264343"/>
                  </a:lnTo>
                  <a:close/>
                  <a:moveTo>
                    <a:pt x="860415" y="1418229"/>
                  </a:moveTo>
                  <a:lnTo>
                    <a:pt x="860415" y="1427282"/>
                  </a:lnTo>
                  <a:cubicBezTo>
                    <a:pt x="858285" y="1427282"/>
                    <a:pt x="854558" y="1426217"/>
                    <a:pt x="851363" y="1426217"/>
                  </a:cubicBezTo>
                  <a:lnTo>
                    <a:pt x="851363" y="1416100"/>
                  </a:lnTo>
                  <a:cubicBezTo>
                    <a:pt x="855090" y="1416100"/>
                    <a:pt x="858285" y="1417164"/>
                    <a:pt x="860415" y="1418229"/>
                  </a:cubicBezTo>
                  <a:lnTo>
                    <a:pt x="860415" y="1418229"/>
                  </a:lnTo>
                  <a:close/>
                  <a:moveTo>
                    <a:pt x="860415" y="1468815"/>
                  </a:moveTo>
                  <a:lnTo>
                    <a:pt x="860415" y="1479997"/>
                  </a:lnTo>
                  <a:cubicBezTo>
                    <a:pt x="858285" y="1478932"/>
                    <a:pt x="856155" y="1478932"/>
                    <a:pt x="853493" y="1476802"/>
                  </a:cubicBezTo>
                  <a:cubicBezTo>
                    <a:pt x="853493" y="1477867"/>
                    <a:pt x="852428" y="1477867"/>
                    <a:pt x="851363" y="1477867"/>
                  </a:cubicBezTo>
                  <a:lnTo>
                    <a:pt x="851363" y="1458698"/>
                  </a:lnTo>
                  <a:cubicBezTo>
                    <a:pt x="854025" y="1463490"/>
                    <a:pt x="857220" y="1466685"/>
                    <a:pt x="860415" y="1468815"/>
                  </a:cubicBezTo>
                  <a:lnTo>
                    <a:pt x="860415" y="1468815"/>
                  </a:lnTo>
                  <a:close/>
                  <a:moveTo>
                    <a:pt x="860415" y="1561467"/>
                  </a:moveTo>
                  <a:lnTo>
                    <a:pt x="860415" y="1618974"/>
                  </a:lnTo>
                  <a:cubicBezTo>
                    <a:pt x="857220" y="1617909"/>
                    <a:pt x="853493" y="1615780"/>
                    <a:pt x="851363" y="1613117"/>
                  </a:cubicBezTo>
                  <a:lnTo>
                    <a:pt x="851363" y="1567856"/>
                  </a:lnTo>
                  <a:cubicBezTo>
                    <a:pt x="852428" y="1566791"/>
                    <a:pt x="852428" y="1566791"/>
                    <a:pt x="853493" y="1565726"/>
                  </a:cubicBezTo>
                  <a:cubicBezTo>
                    <a:pt x="856155" y="1563596"/>
                    <a:pt x="858285" y="1562532"/>
                    <a:pt x="860415" y="1561467"/>
                  </a:cubicBezTo>
                  <a:lnTo>
                    <a:pt x="860415" y="1561467"/>
                  </a:lnTo>
                  <a:close/>
                  <a:moveTo>
                    <a:pt x="860415" y="1636546"/>
                  </a:moveTo>
                  <a:lnTo>
                    <a:pt x="860415" y="1653585"/>
                  </a:lnTo>
                  <a:cubicBezTo>
                    <a:pt x="858285" y="1653585"/>
                    <a:pt x="856155" y="1652521"/>
                    <a:pt x="852428" y="1652521"/>
                  </a:cubicBezTo>
                  <a:lnTo>
                    <a:pt x="851363" y="1651456"/>
                  </a:lnTo>
                  <a:lnTo>
                    <a:pt x="851363" y="1633351"/>
                  </a:lnTo>
                  <a:cubicBezTo>
                    <a:pt x="852428" y="1634416"/>
                    <a:pt x="853493" y="1634416"/>
                    <a:pt x="853493" y="1634416"/>
                  </a:cubicBezTo>
                  <a:cubicBezTo>
                    <a:pt x="856155" y="1635481"/>
                    <a:pt x="858285" y="1636546"/>
                    <a:pt x="860415" y="1636546"/>
                  </a:cubicBezTo>
                  <a:lnTo>
                    <a:pt x="860415" y="1636546"/>
                  </a:lnTo>
                  <a:close/>
                  <a:moveTo>
                    <a:pt x="860415" y="1739315"/>
                  </a:moveTo>
                  <a:lnTo>
                    <a:pt x="860415" y="1754224"/>
                  </a:lnTo>
                  <a:cubicBezTo>
                    <a:pt x="858285" y="1754224"/>
                    <a:pt x="854558" y="1755289"/>
                    <a:pt x="852428" y="1755289"/>
                  </a:cubicBezTo>
                  <a:cubicBezTo>
                    <a:pt x="855623" y="1759549"/>
                    <a:pt x="858285" y="1764341"/>
                    <a:pt x="860415" y="1768601"/>
                  </a:cubicBezTo>
                  <a:lnTo>
                    <a:pt x="860415" y="1813862"/>
                  </a:lnTo>
                  <a:cubicBezTo>
                    <a:pt x="857220" y="1806940"/>
                    <a:pt x="854558" y="1800550"/>
                    <a:pt x="851363" y="1793628"/>
                  </a:cubicBezTo>
                  <a:lnTo>
                    <a:pt x="851363" y="1740912"/>
                  </a:lnTo>
                  <a:cubicBezTo>
                    <a:pt x="855090" y="1739315"/>
                    <a:pt x="858285" y="1739315"/>
                    <a:pt x="860415" y="1739315"/>
                  </a:cubicBezTo>
                  <a:lnTo>
                    <a:pt x="860415" y="1739315"/>
                  </a:lnTo>
                  <a:close/>
                  <a:moveTo>
                    <a:pt x="860415" y="1827174"/>
                  </a:moveTo>
                  <a:lnTo>
                    <a:pt x="860415" y="1843148"/>
                  </a:lnTo>
                  <a:cubicBezTo>
                    <a:pt x="858285" y="1843148"/>
                    <a:pt x="854558" y="1843148"/>
                    <a:pt x="851363" y="1843148"/>
                  </a:cubicBezTo>
                  <a:lnTo>
                    <a:pt x="851363" y="1827174"/>
                  </a:lnTo>
                  <a:cubicBezTo>
                    <a:pt x="855090" y="1827174"/>
                    <a:pt x="857220" y="1827174"/>
                    <a:pt x="860415" y="1827174"/>
                  </a:cubicBezTo>
                  <a:lnTo>
                    <a:pt x="860415" y="1827174"/>
                  </a:lnTo>
                  <a:close/>
                  <a:moveTo>
                    <a:pt x="851895" y="1345280"/>
                  </a:moveTo>
                  <a:lnTo>
                    <a:pt x="851895" y="1326110"/>
                  </a:lnTo>
                  <a:lnTo>
                    <a:pt x="851895" y="1326110"/>
                  </a:lnTo>
                  <a:lnTo>
                    <a:pt x="856155" y="1328240"/>
                  </a:lnTo>
                  <a:lnTo>
                    <a:pt x="857220" y="1334098"/>
                  </a:lnTo>
                  <a:lnTo>
                    <a:pt x="856155" y="1337292"/>
                  </a:lnTo>
                  <a:lnTo>
                    <a:pt x="855090" y="1340487"/>
                  </a:lnTo>
                  <a:lnTo>
                    <a:pt x="851895" y="1345280"/>
                  </a:lnTo>
                  <a:close/>
                  <a:moveTo>
                    <a:pt x="851895" y="881490"/>
                  </a:moveTo>
                  <a:lnTo>
                    <a:pt x="841778" y="881490"/>
                  </a:lnTo>
                  <a:lnTo>
                    <a:pt x="841778" y="941128"/>
                  </a:lnTo>
                  <a:lnTo>
                    <a:pt x="851895" y="949115"/>
                  </a:lnTo>
                  <a:lnTo>
                    <a:pt x="851895" y="881490"/>
                  </a:lnTo>
                  <a:lnTo>
                    <a:pt x="851895" y="881490"/>
                  </a:lnTo>
                  <a:close/>
                  <a:moveTo>
                    <a:pt x="851895" y="983726"/>
                  </a:moveTo>
                  <a:lnTo>
                    <a:pt x="841778" y="1015142"/>
                  </a:lnTo>
                  <a:lnTo>
                    <a:pt x="841778" y="1060403"/>
                  </a:lnTo>
                  <a:lnTo>
                    <a:pt x="851895" y="1053481"/>
                  </a:lnTo>
                  <a:lnTo>
                    <a:pt x="851895" y="983726"/>
                  </a:lnTo>
                  <a:lnTo>
                    <a:pt x="851895" y="983726"/>
                  </a:lnTo>
                  <a:close/>
                  <a:moveTo>
                    <a:pt x="851895" y="5561"/>
                  </a:moveTo>
                  <a:lnTo>
                    <a:pt x="851895" y="21535"/>
                  </a:lnTo>
                  <a:cubicBezTo>
                    <a:pt x="848700" y="21535"/>
                    <a:pt x="844973" y="21535"/>
                    <a:pt x="841778" y="22600"/>
                  </a:cubicBezTo>
                  <a:lnTo>
                    <a:pt x="841778" y="6626"/>
                  </a:lnTo>
                  <a:cubicBezTo>
                    <a:pt x="844973" y="5561"/>
                    <a:pt x="848168" y="5561"/>
                    <a:pt x="851895" y="5561"/>
                  </a:cubicBezTo>
                  <a:lnTo>
                    <a:pt x="851895" y="5561"/>
                  </a:lnTo>
                  <a:close/>
                  <a:moveTo>
                    <a:pt x="851895" y="67328"/>
                  </a:moveTo>
                  <a:lnTo>
                    <a:pt x="851895" y="108862"/>
                  </a:lnTo>
                  <a:cubicBezTo>
                    <a:pt x="848700" y="109927"/>
                    <a:pt x="844973" y="110992"/>
                    <a:pt x="841778" y="112057"/>
                  </a:cubicBezTo>
                  <a:lnTo>
                    <a:pt x="841778" y="95017"/>
                  </a:lnTo>
                  <a:cubicBezTo>
                    <a:pt x="843908" y="95017"/>
                    <a:pt x="847636" y="93952"/>
                    <a:pt x="849765" y="92887"/>
                  </a:cubicBezTo>
                  <a:cubicBezTo>
                    <a:pt x="846571" y="90757"/>
                    <a:pt x="843908" y="88627"/>
                    <a:pt x="841778" y="84900"/>
                  </a:cubicBezTo>
                  <a:lnTo>
                    <a:pt x="841778" y="51354"/>
                  </a:lnTo>
                  <a:cubicBezTo>
                    <a:pt x="844973" y="57211"/>
                    <a:pt x="848168" y="61471"/>
                    <a:pt x="851895" y="67328"/>
                  </a:cubicBezTo>
                  <a:lnTo>
                    <a:pt x="851895" y="67328"/>
                  </a:lnTo>
                  <a:close/>
                  <a:moveTo>
                    <a:pt x="851895" y="284580"/>
                  </a:moveTo>
                  <a:lnTo>
                    <a:pt x="851895" y="315996"/>
                  </a:lnTo>
                  <a:cubicBezTo>
                    <a:pt x="848700" y="318126"/>
                    <a:pt x="844973" y="320256"/>
                    <a:pt x="841778" y="322919"/>
                  </a:cubicBezTo>
                  <a:lnTo>
                    <a:pt x="841778" y="283515"/>
                  </a:lnTo>
                  <a:cubicBezTo>
                    <a:pt x="844973" y="284580"/>
                    <a:pt x="848168" y="284580"/>
                    <a:pt x="851895" y="284580"/>
                  </a:cubicBezTo>
                  <a:lnTo>
                    <a:pt x="851895" y="284580"/>
                  </a:lnTo>
                  <a:close/>
                  <a:moveTo>
                    <a:pt x="851895" y="391608"/>
                  </a:moveTo>
                  <a:lnTo>
                    <a:pt x="851895" y="403855"/>
                  </a:lnTo>
                  <a:cubicBezTo>
                    <a:pt x="848700" y="401726"/>
                    <a:pt x="844973" y="400661"/>
                    <a:pt x="841778" y="400661"/>
                  </a:cubicBezTo>
                  <a:lnTo>
                    <a:pt x="841778" y="390543"/>
                  </a:lnTo>
                  <a:cubicBezTo>
                    <a:pt x="844973" y="390543"/>
                    <a:pt x="847636" y="390543"/>
                    <a:pt x="850830" y="391608"/>
                  </a:cubicBezTo>
                  <a:lnTo>
                    <a:pt x="851895" y="391608"/>
                  </a:lnTo>
                  <a:lnTo>
                    <a:pt x="851895" y="391608"/>
                  </a:lnTo>
                  <a:close/>
                  <a:moveTo>
                    <a:pt x="851895" y="440064"/>
                  </a:moveTo>
                  <a:lnTo>
                    <a:pt x="851895" y="450181"/>
                  </a:lnTo>
                  <a:cubicBezTo>
                    <a:pt x="849765" y="450181"/>
                    <a:pt x="847636" y="450181"/>
                    <a:pt x="846038" y="449116"/>
                  </a:cubicBezTo>
                  <a:cubicBezTo>
                    <a:pt x="843908" y="450181"/>
                    <a:pt x="842843" y="450181"/>
                    <a:pt x="841778" y="451246"/>
                  </a:cubicBezTo>
                  <a:lnTo>
                    <a:pt x="841778" y="433142"/>
                  </a:lnTo>
                  <a:cubicBezTo>
                    <a:pt x="843908" y="435272"/>
                    <a:pt x="846038" y="437402"/>
                    <a:pt x="849765" y="440064"/>
                  </a:cubicBezTo>
                  <a:cubicBezTo>
                    <a:pt x="849233" y="440064"/>
                    <a:pt x="850298" y="440064"/>
                    <a:pt x="851895" y="440064"/>
                  </a:cubicBezTo>
                  <a:lnTo>
                    <a:pt x="851895" y="440064"/>
                  </a:lnTo>
                  <a:close/>
                  <a:moveTo>
                    <a:pt x="851895" y="598743"/>
                  </a:moveTo>
                  <a:lnTo>
                    <a:pt x="851895" y="621107"/>
                  </a:lnTo>
                  <a:lnTo>
                    <a:pt x="848700" y="623237"/>
                  </a:lnTo>
                  <a:lnTo>
                    <a:pt x="845506" y="625367"/>
                  </a:lnTo>
                  <a:lnTo>
                    <a:pt x="843376" y="628562"/>
                  </a:lnTo>
                  <a:lnTo>
                    <a:pt x="842311" y="632822"/>
                  </a:lnTo>
                  <a:lnTo>
                    <a:pt x="842311" y="640809"/>
                  </a:lnTo>
                  <a:lnTo>
                    <a:pt x="843376" y="648796"/>
                  </a:lnTo>
                  <a:lnTo>
                    <a:pt x="842311" y="655718"/>
                  </a:lnTo>
                  <a:lnTo>
                    <a:pt x="842311" y="584899"/>
                  </a:lnTo>
                  <a:lnTo>
                    <a:pt x="842311" y="585964"/>
                  </a:lnTo>
                  <a:lnTo>
                    <a:pt x="842311" y="590223"/>
                  </a:lnTo>
                  <a:lnTo>
                    <a:pt x="842311" y="594483"/>
                  </a:lnTo>
                  <a:lnTo>
                    <a:pt x="845506" y="597678"/>
                  </a:lnTo>
                  <a:lnTo>
                    <a:pt x="851363" y="597678"/>
                  </a:lnTo>
                  <a:lnTo>
                    <a:pt x="851895" y="597678"/>
                  </a:lnTo>
                  <a:lnTo>
                    <a:pt x="851895" y="598743"/>
                  </a:lnTo>
                  <a:close/>
                  <a:moveTo>
                    <a:pt x="851895" y="694589"/>
                  </a:moveTo>
                  <a:lnTo>
                    <a:pt x="851895" y="700447"/>
                  </a:lnTo>
                  <a:cubicBezTo>
                    <a:pt x="850830" y="701512"/>
                    <a:pt x="848700" y="701512"/>
                    <a:pt x="847636" y="702577"/>
                  </a:cubicBezTo>
                  <a:cubicBezTo>
                    <a:pt x="847636" y="702577"/>
                    <a:pt x="846571" y="703642"/>
                    <a:pt x="845506" y="703642"/>
                  </a:cubicBezTo>
                  <a:cubicBezTo>
                    <a:pt x="847636" y="704707"/>
                    <a:pt x="849765" y="705772"/>
                    <a:pt x="852428" y="707901"/>
                  </a:cubicBezTo>
                  <a:lnTo>
                    <a:pt x="852428" y="716954"/>
                  </a:lnTo>
                  <a:cubicBezTo>
                    <a:pt x="849233" y="713759"/>
                    <a:pt x="845506" y="710031"/>
                    <a:pt x="842311" y="708966"/>
                  </a:cubicBezTo>
                  <a:lnTo>
                    <a:pt x="842311" y="698849"/>
                  </a:lnTo>
                  <a:cubicBezTo>
                    <a:pt x="842311" y="697784"/>
                    <a:pt x="842311" y="697784"/>
                    <a:pt x="842311" y="697784"/>
                  </a:cubicBezTo>
                  <a:cubicBezTo>
                    <a:pt x="844973" y="696719"/>
                    <a:pt x="848168" y="695654"/>
                    <a:pt x="851895" y="694589"/>
                  </a:cubicBezTo>
                  <a:lnTo>
                    <a:pt x="851895" y="694589"/>
                  </a:lnTo>
                  <a:close/>
                  <a:moveTo>
                    <a:pt x="851895" y="731331"/>
                  </a:moveTo>
                  <a:lnTo>
                    <a:pt x="851895" y="737188"/>
                  </a:lnTo>
                  <a:cubicBezTo>
                    <a:pt x="848700" y="738253"/>
                    <a:pt x="846038" y="738253"/>
                    <a:pt x="843908" y="738253"/>
                  </a:cubicBezTo>
                  <a:cubicBezTo>
                    <a:pt x="842843" y="738253"/>
                    <a:pt x="842843" y="739318"/>
                    <a:pt x="841778" y="740383"/>
                  </a:cubicBezTo>
                  <a:lnTo>
                    <a:pt x="841778" y="730266"/>
                  </a:lnTo>
                  <a:cubicBezTo>
                    <a:pt x="841778" y="730266"/>
                    <a:pt x="842843" y="731331"/>
                    <a:pt x="843908" y="731331"/>
                  </a:cubicBezTo>
                  <a:cubicBezTo>
                    <a:pt x="846038" y="731331"/>
                    <a:pt x="848168" y="731331"/>
                    <a:pt x="851895" y="731331"/>
                  </a:cubicBezTo>
                  <a:lnTo>
                    <a:pt x="851895" y="731331"/>
                  </a:lnTo>
                  <a:close/>
                  <a:moveTo>
                    <a:pt x="851895" y="1133353"/>
                  </a:moveTo>
                  <a:lnTo>
                    <a:pt x="851895" y="1139210"/>
                  </a:lnTo>
                  <a:lnTo>
                    <a:pt x="851895" y="1139210"/>
                  </a:lnTo>
                  <a:lnTo>
                    <a:pt x="851895" y="1139210"/>
                  </a:lnTo>
                  <a:lnTo>
                    <a:pt x="851895" y="1168496"/>
                  </a:lnTo>
                  <a:cubicBezTo>
                    <a:pt x="847636" y="1159444"/>
                    <a:pt x="848700" y="1148262"/>
                    <a:pt x="843908" y="1138145"/>
                  </a:cubicBezTo>
                  <a:cubicBezTo>
                    <a:pt x="842843" y="1137080"/>
                    <a:pt x="842843" y="1137080"/>
                    <a:pt x="841778" y="1136015"/>
                  </a:cubicBezTo>
                  <a:lnTo>
                    <a:pt x="841778" y="1128028"/>
                  </a:lnTo>
                  <a:cubicBezTo>
                    <a:pt x="843908" y="1129093"/>
                    <a:pt x="846038" y="1131223"/>
                    <a:pt x="847636" y="1133885"/>
                  </a:cubicBezTo>
                  <a:cubicBezTo>
                    <a:pt x="849233" y="1133353"/>
                    <a:pt x="850298" y="1133353"/>
                    <a:pt x="851895" y="1133353"/>
                  </a:cubicBezTo>
                  <a:lnTo>
                    <a:pt x="851895" y="1133353"/>
                  </a:lnTo>
                  <a:close/>
                  <a:moveTo>
                    <a:pt x="851895" y="1168496"/>
                  </a:moveTo>
                  <a:cubicBezTo>
                    <a:pt x="850830" y="1168496"/>
                    <a:pt x="850830" y="1168496"/>
                    <a:pt x="849765" y="1168496"/>
                  </a:cubicBezTo>
                  <a:cubicBezTo>
                    <a:pt x="846571" y="1167431"/>
                    <a:pt x="843908" y="1167431"/>
                    <a:pt x="841778" y="1166367"/>
                  </a:cubicBezTo>
                  <a:lnTo>
                    <a:pt x="841778" y="1172224"/>
                  </a:lnTo>
                  <a:cubicBezTo>
                    <a:pt x="843908" y="1173289"/>
                    <a:pt x="847636" y="1174354"/>
                    <a:pt x="851895" y="1175419"/>
                  </a:cubicBezTo>
                  <a:lnTo>
                    <a:pt x="851895" y="1175419"/>
                  </a:lnTo>
                  <a:lnTo>
                    <a:pt x="851895" y="1168496"/>
                  </a:lnTo>
                  <a:lnTo>
                    <a:pt x="851895" y="1168496"/>
                  </a:lnTo>
                  <a:close/>
                  <a:moveTo>
                    <a:pt x="851895" y="1210030"/>
                  </a:moveTo>
                  <a:lnTo>
                    <a:pt x="851895" y="1239316"/>
                  </a:lnTo>
                  <a:lnTo>
                    <a:pt x="848700" y="1243576"/>
                  </a:lnTo>
                  <a:lnTo>
                    <a:pt x="845506" y="1247836"/>
                  </a:lnTo>
                  <a:lnTo>
                    <a:pt x="843376" y="1253693"/>
                  </a:lnTo>
                  <a:lnTo>
                    <a:pt x="843376" y="1256888"/>
                  </a:lnTo>
                  <a:lnTo>
                    <a:pt x="844441" y="1261148"/>
                  </a:lnTo>
                  <a:lnTo>
                    <a:pt x="847636" y="1262213"/>
                  </a:lnTo>
                  <a:lnTo>
                    <a:pt x="851895" y="1263278"/>
                  </a:lnTo>
                  <a:lnTo>
                    <a:pt x="851895" y="1282447"/>
                  </a:lnTo>
                  <a:lnTo>
                    <a:pt x="850830" y="1282447"/>
                  </a:lnTo>
                  <a:lnTo>
                    <a:pt x="841778" y="1283512"/>
                  </a:lnTo>
                  <a:lnTo>
                    <a:pt x="841778" y="1283512"/>
                  </a:lnTo>
                  <a:lnTo>
                    <a:pt x="841778" y="1218017"/>
                  </a:lnTo>
                  <a:lnTo>
                    <a:pt x="844973" y="1213757"/>
                  </a:lnTo>
                  <a:lnTo>
                    <a:pt x="848168" y="1209497"/>
                  </a:lnTo>
                  <a:lnTo>
                    <a:pt x="851895" y="1209497"/>
                  </a:lnTo>
                  <a:lnTo>
                    <a:pt x="851895" y="1210030"/>
                  </a:lnTo>
                  <a:close/>
                  <a:moveTo>
                    <a:pt x="851895" y="1326110"/>
                  </a:moveTo>
                  <a:lnTo>
                    <a:pt x="851895" y="1345280"/>
                  </a:lnTo>
                  <a:lnTo>
                    <a:pt x="851895" y="1345280"/>
                  </a:lnTo>
                  <a:lnTo>
                    <a:pt x="848700" y="1351137"/>
                  </a:lnTo>
                  <a:lnTo>
                    <a:pt x="846571" y="1355397"/>
                  </a:lnTo>
                  <a:lnTo>
                    <a:pt x="845506" y="1358592"/>
                  </a:lnTo>
                  <a:lnTo>
                    <a:pt x="843376" y="1365514"/>
                  </a:lnTo>
                  <a:lnTo>
                    <a:pt x="842311" y="1371371"/>
                  </a:lnTo>
                  <a:lnTo>
                    <a:pt x="842311" y="1371371"/>
                  </a:lnTo>
                  <a:lnTo>
                    <a:pt x="842311" y="1323981"/>
                  </a:lnTo>
                  <a:lnTo>
                    <a:pt x="845506" y="1323981"/>
                  </a:lnTo>
                  <a:lnTo>
                    <a:pt x="851895" y="1326110"/>
                  </a:lnTo>
                  <a:lnTo>
                    <a:pt x="851895" y="1326110"/>
                  </a:lnTo>
                  <a:close/>
                  <a:moveTo>
                    <a:pt x="851895" y="1416100"/>
                  </a:moveTo>
                  <a:lnTo>
                    <a:pt x="851895" y="1426217"/>
                  </a:lnTo>
                  <a:cubicBezTo>
                    <a:pt x="848700" y="1425152"/>
                    <a:pt x="844973" y="1425152"/>
                    <a:pt x="841778" y="1425152"/>
                  </a:cubicBezTo>
                  <a:lnTo>
                    <a:pt x="841778" y="1416100"/>
                  </a:lnTo>
                  <a:cubicBezTo>
                    <a:pt x="844973" y="1416100"/>
                    <a:pt x="848168" y="1416100"/>
                    <a:pt x="851895" y="1416100"/>
                  </a:cubicBezTo>
                  <a:lnTo>
                    <a:pt x="851895" y="1416100"/>
                  </a:lnTo>
                  <a:close/>
                  <a:moveTo>
                    <a:pt x="851895" y="1458698"/>
                  </a:moveTo>
                  <a:lnTo>
                    <a:pt x="851895" y="1477867"/>
                  </a:lnTo>
                  <a:cubicBezTo>
                    <a:pt x="850830" y="1477867"/>
                    <a:pt x="848700" y="1477867"/>
                    <a:pt x="848700" y="1477867"/>
                  </a:cubicBezTo>
                  <a:cubicBezTo>
                    <a:pt x="846571" y="1477867"/>
                    <a:pt x="844441" y="1477867"/>
                    <a:pt x="841778" y="1477867"/>
                  </a:cubicBezTo>
                  <a:lnTo>
                    <a:pt x="841778" y="1468815"/>
                  </a:lnTo>
                  <a:cubicBezTo>
                    <a:pt x="841778" y="1468815"/>
                    <a:pt x="842843" y="1468815"/>
                    <a:pt x="843908" y="1468815"/>
                  </a:cubicBezTo>
                  <a:cubicBezTo>
                    <a:pt x="843908" y="1468815"/>
                    <a:pt x="843908" y="1468815"/>
                    <a:pt x="843908" y="1467750"/>
                  </a:cubicBezTo>
                  <a:lnTo>
                    <a:pt x="844973" y="1467750"/>
                  </a:lnTo>
                  <a:cubicBezTo>
                    <a:pt x="843908" y="1466685"/>
                    <a:pt x="842843" y="1464555"/>
                    <a:pt x="841778" y="1461893"/>
                  </a:cubicBezTo>
                  <a:lnTo>
                    <a:pt x="841778" y="1430476"/>
                  </a:lnTo>
                  <a:cubicBezTo>
                    <a:pt x="844973" y="1439529"/>
                    <a:pt x="847103" y="1451243"/>
                    <a:pt x="851895" y="1458698"/>
                  </a:cubicBezTo>
                  <a:lnTo>
                    <a:pt x="851895" y="1458698"/>
                  </a:lnTo>
                  <a:close/>
                  <a:moveTo>
                    <a:pt x="851895" y="1567856"/>
                  </a:moveTo>
                  <a:lnTo>
                    <a:pt x="851895" y="1613117"/>
                  </a:lnTo>
                  <a:cubicBezTo>
                    <a:pt x="850830" y="1612052"/>
                    <a:pt x="849765" y="1610987"/>
                    <a:pt x="848700" y="1609922"/>
                  </a:cubicBezTo>
                  <a:cubicBezTo>
                    <a:pt x="844441" y="1604065"/>
                    <a:pt x="841778" y="1596610"/>
                    <a:pt x="842843" y="1588623"/>
                  </a:cubicBezTo>
                  <a:cubicBezTo>
                    <a:pt x="843908" y="1579571"/>
                    <a:pt x="846038" y="1572649"/>
                    <a:pt x="851895" y="1567856"/>
                  </a:cubicBezTo>
                  <a:lnTo>
                    <a:pt x="851895" y="1567856"/>
                  </a:lnTo>
                  <a:close/>
                  <a:moveTo>
                    <a:pt x="851895" y="1633351"/>
                  </a:moveTo>
                  <a:lnTo>
                    <a:pt x="851895" y="1651456"/>
                  </a:lnTo>
                  <a:cubicBezTo>
                    <a:pt x="848700" y="1650391"/>
                    <a:pt x="844973" y="1649326"/>
                    <a:pt x="842843" y="1648261"/>
                  </a:cubicBezTo>
                  <a:lnTo>
                    <a:pt x="846038" y="1630156"/>
                  </a:lnTo>
                  <a:cubicBezTo>
                    <a:pt x="847103" y="1631221"/>
                    <a:pt x="849233" y="1632286"/>
                    <a:pt x="851895" y="1633351"/>
                  </a:cubicBezTo>
                  <a:lnTo>
                    <a:pt x="851895" y="1633351"/>
                  </a:lnTo>
                  <a:close/>
                  <a:moveTo>
                    <a:pt x="851895" y="1740380"/>
                  </a:moveTo>
                  <a:lnTo>
                    <a:pt x="851895" y="1793095"/>
                  </a:lnTo>
                  <a:cubicBezTo>
                    <a:pt x="848700" y="1786173"/>
                    <a:pt x="844973" y="1779783"/>
                    <a:pt x="841778" y="1772861"/>
                  </a:cubicBezTo>
                  <a:lnTo>
                    <a:pt x="841778" y="1741445"/>
                  </a:lnTo>
                  <a:cubicBezTo>
                    <a:pt x="844973" y="1741445"/>
                    <a:pt x="848168" y="1740380"/>
                    <a:pt x="851895" y="1740380"/>
                  </a:cubicBezTo>
                  <a:lnTo>
                    <a:pt x="851895" y="1740380"/>
                  </a:lnTo>
                  <a:close/>
                  <a:moveTo>
                    <a:pt x="851895" y="1827174"/>
                  </a:moveTo>
                  <a:lnTo>
                    <a:pt x="851895" y="1843148"/>
                  </a:lnTo>
                  <a:cubicBezTo>
                    <a:pt x="848700" y="1843148"/>
                    <a:pt x="844973" y="1843148"/>
                    <a:pt x="841778" y="1843148"/>
                  </a:cubicBezTo>
                  <a:lnTo>
                    <a:pt x="841778" y="1827174"/>
                  </a:lnTo>
                  <a:cubicBezTo>
                    <a:pt x="844973" y="1827174"/>
                    <a:pt x="848168" y="1827174"/>
                    <a:pt x="851895" y="1827174"/>
                  </a:cubicBezTo>
                  <a:lnTo>
                    <a:pt x="851895" y="1827174"/>
                  </a:lnTo>
                  <a:close/>
                  <a:moveTo>
                    <a:pt x="841246" y="579574"/>
                  </a:moveTo>
                  <a:lnTo>
                    <a:pt x="841246" y="575314"/>
                  </a:lnTo>
                  <a:lnTo>
                    <a:pt x="841246" y="577444"/>
                  </a:lnTo>
                  <a:lnTo>
                    <a:pt x="841246" y="579574"/>
                  </a:lnTo>
                  <a:close/>
                  <a:moveTo>
                    <a:pt x="841246" y="881490"/>
                  </a:moveTo>
                  <a:lnTo>
                    <a:pt x="834324" y="881490"/>
                  </a:lnTo>
                  <a:lnTo>
                    <a:pt x="834324" y="936868"/>
                  </a:lnTo>
                  <a:lnTo>
                    <a:pt x="841246" y="941128"/>
                  </a:lnTo>
                  <a:lnTo>
                    <a:pt x="841246" y="881490"/>
                  </a:lnTo>
                  <a:lnTo>
                    <a:pt x="841246" y="881490"/>
                  </a:lnTo>
                  <a:close/>
                  <a:moveTo>
                    <a:pt x="841246" y="1015142"/>
                  </a:moveTo>
                  <a:lnTo>
                    <a:pt x="834324" y="1035376"/>
                  </a:lnTo>
                  <a:lnTo>
                    <a:pt x="834324" y="1064663"/>
                  </a:lnTo>
                  <a:lnTo>
                    <a:pt x="841246" y="1060403"/>
                  </a:lnTo>
                  <a:lnTo>
                    <a:pt x="841246" y="1015142"/>
                  </a:lnTo>
                  <a:lnTo>
                    <a:pt x="841246" y="1015142"/>
                  </a:lnTo>
                  <a:close/>
                  <a:moveTo>
                    <a:pt x="841246" y="6626"/>
                  </a:moveTo>
                  <a:lnTo>
                    <a:pt x="841246" y="22600"/>
                  </a:lnTo>
                  <a:cubicBezTo>
                    <a:pt x="839116" y="22600"/>
                    <a:pt x="836986" y="22600"/>
                    <a:pt x="834324" y="23665"/>
                  </a:cubicBezTo>
                  <a:lnTo>
                    <a:pt x="834324" y="7690"/>
                  </a:lnTo>
                  <a:cubicBezTo>
                    <a:pt x="836986" y="6626"/>
                    <a:pt x="839116" y="6626"/>
                    <a:pt x="841246" y="6626"/>
                  </a:cubicBezTo>
                  <a:lnTo>
                    <a:pt x="841246" y="6626"/>
                  </a:lnTo>
                  <a:close/>
                  <a:moveTo>
                    <a:pt x="841246" y="51354"/>
                  </a:moveTo>
                  <a:lnTo>
                    <a:pt x="841246" y="84900"/>
                  </a:lnTo>
                  <a:cubicBezTo>
                    <a:pt x="839116" y="81705"/>
                    <a:pt x="836986" y="79043"/>
                    <a:pt x="834324" y="75848"/>
                  </a:cubicBezTo>
                  <a:lnTo>
                    <a:pt x="834324" y="43899"/>
                  </a:lnTo>
                  <a:cubicBezTo>
                    <a:pt x="836986" y="46029"/>
                    <a:pt x="839116" y="49224"/>
                    <a:pt x="841246" y="51354"/>
                  </a:cubicBezTo>
                  <a:lnTo>
                    <a:pt x="841246" y="51354"/>
                  </a:lnTo>
                  <a:close/>
                  <a:moveTo>
                    <a:pt x="841246" y="95550"/>
                  </a:moveTo>
                  <a:lnTo>
                    <a:pt x="841246" y="112589"/>
                  </a:lnTo>
                  <a:cubicBezTo>
                    <a:pt x="839116" y="112589"/>
                    <a:pt x="836986" y="113654"/>
                    <a:pt x="834324" y="113654"/>
                  </a:cubicBezTo>
                  <a:lnTo>
                    <a:pt x="834324" y="97680"/>
                  </a:lnTo>
                  <a:cubicBezTo>
                    <a:pt x="836986" y="96615"/>
                    <a:pt x="839116" y="96615"/>
                    <a:pt x="841246" y="95550"/>
                  </a:cubicBezTo>
                  <a:lnTo>
                    <a:pt x="841246" y="95550"/>
                  </a:lnTo>
                  <a:close/>
                  <a:moveTo>
                    <a:pt x="841246" y="283515"/>
                  </a:moveTo>
                  <a:lnTo>
                    <a:pt x="841246" y="322919"/>
                  </a:lnTo>
                  <a:cubicBezTo>
                    <a:pt x="839116" y="323983"/>
                    <a:pt x="836986" y="325048"/>
                    <a:pt x="834324" y="325048"/>
                  </a:cubicBezTo>
                  <a:lnTo>
                    <a:pt x="834324" y="282450"/>
                  </a:lnTo>
                  <a:cubicBezTo>
                    <a:pt x="836986" y="283515"/>
                    <a:pt x="839116" y="283515"/>
                    <a:pt x="841246" y="283515"/>
                  </a:cubicBezTo>
                  <a:lnTo>
                    <a:pt x="841246" y="283515"/>
                  </a:lnTo>
                  <a:close/>
                  <a:moveTo>
                    <a:pt x="841246" y="390543"/>
                  </a:moveTo>
                  <a:lnTo>
                    <a:pt x="841246" y="400661"/>
                  </a:lnTo>
                  <a:cubicBezTo>
                    <a:pt x="839116" y="400661"/>
                    <a:pt x="836986" y="400661"/>
                    <a:pt x="834324" y="400661"/>
                  </a:cubicBezTo>
                  <a:lnTo>
                    <a:pt x="834324" y="390543"/>
                  </a:lnTo>
                  <a:cubicBezTo>
                    <a:pt x="836986" y="390543"/>
                    <a:pt x="839116" y="390543"/>
                    <a:pt x="841246" y="390543"/>
                  </a:cubicBezTo>
                  <a:lnTo>
                    <a:pt x="841246" y="390543"/>
                  </a:lnTo>
                  <a:close/>
                  <a:moveTo>
                    <a:pt x="841246" y="433142"/>
                  </a:moveTo>
                  <a:lnTo>
                    <a:pt x="841246" y="451246"/>
                  </a:lnTo>
                  <a:cubicBezTo>
                    <a:pt x="839116" y="452311"/>
                    <a:pt x="836986" y="453376"/>
                    <a:pt x="834324" y="453376"/>
                  </a:cubicBezTo>
                  <a:lnTo>
                    <a:pt x="834324" y="444324"/>
                  </a:lnTo>
                  <a:cubicBezTo>
                    <a:pt x="835388" y="444324"/>
                    <a:pt x="835388" y="443259"/>
                    <a:pt x="835388" y="443259"/>
                  </a:cubicBezTo>
                  <a:cubicBezTo>
                    <a:pt x="835388" y="443259"/>
                    <a:pt x="835388" y="443259"/>
                    <a:pt x="834324" y="442194"/>
                  </a:cubicBezTo>
                  <a:lnTo>
                    <a:pt x="834324" y="426220"/>
                  </a:lnTo>
                  <a:cubicBezTo>
                    <a:pt x="836986" y="428882"/>
                    <a:pt x="839116" y="431012"/>
                    <a:pt x="841246" y="433142"/>
                  </a:cubicBezTo>
                  <a:lnTo>
                    <a:pt x="841246" y="433142"/>
                  </a:lnTo>
                  <a:close/>
                  <a:moveTo>
                    <a:pt x="841246" y="575314"/>
                  </a:moveTo>
                  <a:lnTo>
                    <a:pt x="841246" y="579574"/>
                  </a:lnTo>
                  <a:lnTo>
                    <a:pt x="841246" y="580639"/>
                  </a:lnTo>
                  <a:lnTo>
                    <a:pt x="841246" y="584899"/>
                  </a:lnTo>
                  <a:lnTo>
                    <a:pt x="841246" y="655718"/>
                  </a:lnTo>
                  <a:lnTo>
                    <a:pt x="841246" y="656783"/>
                  </a:lnTo>
                  <a:lnTo>
                    <a:pt x="838051" y="659978"/>
                  </a:lnTo>
                  <a:lnTo>
                    <a:pt x="834856" y="665836"/>
                  </a:lnTo>
                  <a:lnTo>
                    <a:pt x="834856" y="573717"/>
                  </a:lnTo>
                  <a:lnTo>
                    <a:pt x="836986" y="573717"/>
                  </a:lnTo>
                  <a:lnTo>
                    <a:pt x="841246" y="573717"/>
                  </a:lnTo>
                  <a:lnTo>
                    <a:pt x="841246" y="575314"/>
                  </a:lnTo>
                  <a:lnTo>
                    <a:pt x="841246" y="575314"/>
                  </a:lnTo>
                  <a:close/>
                  <a:moveTo>
                    <a:pt x="841246" y="698849"/>
                  </a:moveTo>
                  <a:lnTo>
                    <a:pt x="841246" y="708966"/>
                  </a:lnTo>
                  <a:cubicBezTo>
                    <a:pt x="839116" y="707901"/>
                    <a:pt x="836986" y="707901"/>
                    <a:pt x="834324" y="707901"/>
                  </a:cubicBezTo>
                  <a:lnTo>
                    <a:pt x="834324" y="700979"/>
                  </a:lnTo>
                  <a:lnTo>
                    <a:pt x="835388" y="700979"/>
                  </a:lnTo>
                  <a:cubicBezTo>
                    <a:pt x="838051" y="699914"/>
                    <a:pt x="840181" y="698849"/>
                    <a:pt x="841246" y="698849"/>
                  </a:cubicBezTo>
                  <a:lnTo>
                    <a:pt x="841246" y="698849"/>
                  </a:lnTo>
                  <a:close/>
                  <a:moveTo>
                    <a:pt x="841246" y="730266"/>
                  </a:moveTo>
                  <a:lnTo>
                    <a:pt x="841246" y="740383"/>
                  </a:lnTo>
                  <a:cubicBezTo>
                    <a:pt x="839116" y="741448"/>
                    <a:pt x="836986" y="743578"/>
                    <a:pt x="834324" y="744643"/>
                  </a:cubicBezTo>
                  <a:lnTo>
                    <a:pt x="834324" y="736655"/>
                  </a:lnTo>
                  <a:cubicBezTo>
                    <a:pt x="835388" y="736655"/>
                    <a:pt x="835388" y="736655"/>
                    <a:pt x="836453" y="735590"/>
                  </a:cubicBezTo>
                  <a:cubicBezTo>
                    <a:pt x="835388" y="735590"/>
                    <a:pt x="835388" y="735590"/>
                    <a:pt x="834324" y="734525"/>
                  </a:cubicBezTo>
                  <a:lnTo>
                    <a:pt x="834324" y="726538"/>
                  </a:lnTo>
                  <a:cubicBezTo>
                    <a:pt x="836986" y="728136"/>
                    <a:pt x="839116" y="729201"/>
                    <a:pt x="841246" y="730266"/>
                  </a:cubicBezTo>
                  <a:lnTo>
                    <a:pt x="841246" y="730266"/>
                  </a:lnTo>
                  <a:close/>
                  <a:moveTo>
                    <a:pt x="841246" y="1128028"/>
                  </a:moveTo>
                  <a:lnTo>
                    <a:pt x="841246" y="1136015"/>
                  </a:lnTo>
                  <a:cubicBezTo>
                    <a:pt x="839116" y="1133885"/>
                    <a:pt x="838051" y="1132820"/>
                    <a:pt x="834324" y="1131755"/>
                  </a:cubicBezTo>
                  <a:lnTo>
                    <a:pt x="834324" y="1124833"/>
                  </a:lnTo>
                  <a:cubicBezTo>
                    <a:pt x="836986" y="1125366"/>
                    <a:pt x="839116" y="1126963"/>
                    <a:pt x="841246" y="1128028"/>
                  </a:cubicBezTo>
                  <a:lnTo>
                    <a:pt x="841246" y="1128028"/>
                  </a:lnTo>
                  <a:close/>
                  <a:moveTo>
                    <a:pt x="841246" y="1166367"/>
                  </a:moveTo>
                  <a:lnTo>
                    <a:pt x="841246" y="1172224"/>
                  </a:lnTo>
                  <a:cubicBezTo>
                    <a:pt x="839116" y="1172224"/>
                    <a:pt x="836986" y="1171159"/>
                    <a:pt x="834324" y="1170094"/>
                  </a:cubicBezTo>
                  <a:lnTo>
                    <a:pt x="834324" y="1163172"/>
                  </a:lnTo>
                  <a:cubicBezTo>
                    <a:pt x="836986" y="1163704"/>
                    <a:pt x="839116" y="1164769"/>
                    <a:pt x="841246" y="1166367"/>
                  </a:cubicBezTo>
                  <a:lnTo>
                    <a:pt x="841246" y="1166367"/>
                  </a:lnTo>
                  <a:close/>
                  <a:moveTo>
                    <a:pt x="841246" y="1219082"/>
                  </a:moveTo>
                  <a:lnTo>
                    <a:pt x="841246" y="1284577"/>
                  </a:lnTo>
                  <a:lnTo>
                    <a:pt x="836986" y="1286707"/>
                  </a:lnTo>
                  <a:lnTo>
                    <a:pt x="834856" y="1288837"/>
                  </a:lnTo>
                  <a:lnTo>
                    <a:pt x="834856" y="1229199"/>
                  </a:lnTo>
                  <a:lnTo>
                    <a:pt x="838051" y="1226004"/>
                  </a:lnTo>
                  <a:lnTo>
                    <a:pt x="839116" y="1220147"/>
                  </a:lnTo>
                  <a:lnTo>
                    <a:pt x="841246" y="1219082"/>
                  </a:lnTo>
                  <a:lnTo>
                    <a:pt x="841246" y="1219082"/>
                  </a:lnTo>
                  <a:close/>
                  <a:moveTo>
                    <a:pt x="841246" y="1323981"/>
                  </a:moveTo>
                  <a:lnTo>
                    <a:pt x="841246" y="1371371"/>
                  </a:lnTo>
                  <a:lnTo>
                    <a:pt x="840181" y="1375631"/>
                  </a:lnTo>
                  <a:lnTo>
                    <a:pt x="836986" y="1378826"/>
                  </a:lnTo>
                  <a:lnTo>
                    <a:pt x="834856" y="1377761"/>
                  </a:lnTo>
                  <a:lnTo>
                    <a:pt x="834856" y="1322383"/>
                  </a:lnTo>
                  <a:lnTo>
                    <a:pt x="838051" y="1323448"/>
                  </a:lnTo>
                  <a:lnTo>
                    <a:pt x="841246" y="1323448"/>
                  </a:lnTo>
                  <a:lnTo>
                    <a:pt x="841246" y="1323981"/>
                  </a:lnTo>
                  <a:close/>
                  <a:moveTo>
                    <a:pt x="841246" y="1416100"/>
                  </a:moveTo>
                  <a:lnTo>
                    <a:pt x="841246" y="1425152"/>
                  </a:lnTo>
                  <a:cubicBezTo>
                    <a:pt x="840181" y="1425152"/>
                    <a:pt x="839116" y="1425152"/>
                    <a:pt x="838051" y="1425152"/>
                  </a:cubicBezTo>
                  <a:cubicBezTo>
                    <a:pt x="839116" y="1427282"/>
                    <a:pt x="840181" y="1429412"/>
                    <a:pt x="841246" y="1431009"/>
                  </a:cubicBezTo>
                  <a:lnTo>
                    <a:pt x="841246" y="1462425"/>
                  </a:lnTo>
                  <a:cubicBezTo>
                    <a:pt x="839116" y="1458165"/>
                    <a:pt x="836986" y="1452308"/>
                    <a:pt x="834324" y="1446451"/>
                  </a:cubicBezTo>
                  <a:lnTo>
                    <a:pt x="834324" y="1416100"/>
                  </a:lnTo>
                  <a:cubicBezTo>
                    <a:pt x="836986" y="1416100"/>
                    <a:pt x="839116" y="1416100"/>
                    <a:pt x="841246" y="1416100"/>
                  </a:cubicBezTo>
                  <a:lnTo>
                    <a:pt x="841246" y="1416100"/>
                  </a:lnTo>
                  <a:close/>
                  <a:moveTo>
                    <a:pt x="841246" y="1468815"/>
                  </a:moveTo>
                  <a:lnTo>
                    <a:pt x="841246" y="1477867"/>
                  </a:lnTo>
                  <a:cubicBezTo>
                    <a:pt x="839116" y="1477867"/>
                    <a:pt x="836986" y="1477867"/>
                    <a:pt x="834324" y="1477867"/>
                  </a:cubicBezTo>
                  <a:lnTo>
                    <a:pt x="834324" y="1467750"/>
                  </a:lnTo>
                  <a:cubicBezTo>
                    <a:pt x="836986" y="1468815"/>
                    <a:pt x="839116" y="1468815"/>
                    <a:pt x="841246" y="1468815"/>
                  </a:cubicBezTo>
                  <a:lnTo>
                    <a:pt x="841246" y="1468815"/>
                  </a:lnTo>
                  <a:close/>
                  <a:moveTo>
                    <a:pt x="841246" y="1741445"/>
                  </a:moveTo>
                  <a:lnTo>
                    <a:pt x="841246" y="1772861"/>
                  </a:lnTo>
                  <a:cubicBezTo>
                    <a:pt x="839116" y="1769666"/>
                    <a:pt x="836986" y="1765939"/>
                    <a:pt x="834324" y="1762744"/>
                  </a:cubicBezTo>
                  <a:lnTo>
                    <a:pt x="834324" y="1739315"/>
                  </a:lnTo>
                  <a:cubicBezTo>
                    <a:pt x="836453" y="1740380"/>
                    <a:pt x="837518" y="1741445"/>
                    <a:pt x="838583" y="1742510"/>
                  </a:cubicBezTo>
                  <a:cubicBezTo>
                    <a:pt x="840181" y="1742510"/>
                    <a:pt x="840181" y="1742510"/>
                    <a:pt x="841246" y="1741445"/>
                  </a:cubicBezTo>
                  <a:lnTo>
                    <a:pt x="841246" y="1741445"/>
                  </a:lnTo>
                  <a:close/>
                  <a:moveTo>
                    <a:pt x="841246" y="1827174"/>
                  </a:moveTo>
                  <a:lnTo>
                    <a:pt x="841246" y="1843148"/>
                  </a:lnTo>
                  <a:cubicBezTo>
                    <a:pt x="839116" y="1842083"/>
                    <a:pt x="836986" y="1842083"/>
                    <a:pt x="834324" y="1842083"/>
                  </a:cubicBezTo>
                  <a:lnTo>
                    <a:pt x="834324" y="1826109"/>
                  </a:lnTo>
                  <a:cubicBezTo>
                    <a:pt x="836986" y="1826109"/>
                    <a:pt x="839116" y="1826109"/>
                    <a:pt x="841246" y="1827174"/>
                  </a:cubicBezTo>
                  <a:close/>
                  <a:moveTo>
                    <a:pt x="834856" y="881490"/>
                  </a:moveTo>
                  <a:lnTo>
                    <a:pt x="822609" y="881490"/>
                  </a:lnTo>
                  <a:lnTo>
                    <a:pt x="822609" y="927816"/>
                  </a:lnTo>
                  <a:lnTo>
                    <a:pt x="834856" y="936868"/>
                  </a:lnTo>
                  <a:lnTo>
                    <a:pt x="834856" y="881490"/>
                  </a:lnTo>
                  <a:lnTo>
                    <a:pt x="834856" y="881490"/>
                  </a:lnTo>
                  <a:close/>
                  <a:moveTo>
                    <a:pt x="834856" y="1035376"/>
                  </a:moveTo>
                  <a:lnTo>
                    <a:pt x="822609" y="1072650"/>
                  </a:lnTo>
                  <a:lnTo>
                    <a:pt x="822609" y="1073715"/>
                  </a:lnTo>
                  <a:lnTo>
                    <a:pt x="834856" y="1064663"/>
                  </a:lnTo>
                  <a:lnTo>
                    <a:pt x="834856" y="1035376"/>
                  </a:lnTo>
                  <a:lnTo>
                    <a:pt x="834856" y="1035376"/>
                  </a:lnTo>
                  <a:close/>
                  <a:moveTo>
                    <a:pt x="834856" y="7690"/>
                  </a:moveTo>
                  <a:lnTo>
                    <a:pt x="834856" y="23665"/>
                  </a:lnTo>
                  <a:cubicBezTo>
                    <a:pt x="831661" y="23665"/>
                    <a:pt x="826869" y="24730"/>
                    <a:pt x="822609" y="25795"/>
                  </a:cubicBezTo>
                  <a:lnTo>
                    <a:pt x="822609" y="9820"/>
                  </a:lnTo>
                  <a:cubicBezTo>
                    <a:pt x="826869" y="8755"/>
                    <a:pt x="831129" y="7690"/>
                    <a:pt x="834856" y="7690"/>
                  </a:cubicBezTo>
                  <a:lnTo>
                    <a:pt x="834856" y="7690"/>
                  </a:lnTo>
                  <a:close/>
                  <a:moveTo>
                    <a:pt x="834856" y="43899"/>
                  </a:moveTo>
                  <a:lnTo>
                    <a:pt x="834856" y="76380"/>
                  </a:lnTo>
                  <a:cubicBezTo>
                    <a:pt x="831661" y="69458"/>
                    <a:pt x="826869" y="63068"/>
                    <a:pt x="822609" y="57211"/>
                  </a:cubicBezTo>
                  <a:lnTo>
                    <a:pt x="822609" y="28990"/>
                  </a:lnTo>
                  <a:cubicBezTo>
                    <a:pt x="826869" y="33782"/>
                    <a:pt x="831129" y="38042"/>
                    <a:pt x="834856" y="43899"/>
                  </a:cubicBezTo>
                  <a:lnTo>
                    <a:pt x="834856" y="43899"/>
                  </a:lnTo>
                  <a:close/>
                  <a:moveTo>
                    <a:pt x="834856" y="97680"/>
                  </a:moveTo>
                  <a:lnTo>
                    <a:pt x="834856" y="113654"/>
                  </a:lnTo>
                  <a:cubicBezTo>
                    <a:pt x="830596" y="114719"/>
                    <a:pt x="826869" y="114719"/>
                    <a:pt x="822609" y="115784"/>
                  </a:cubicBezTo>
                  <a:lnTo>
                    <a:pt x="822609" y="99809"/>
                  </a:lnTo>
                  <a:cubicBezTo>
                    <a:pt x="826869" y="98745"/>
                    <a:pt x="830064" y="98745"/>
                    <a:pt x="834856" y="97680"/>
                  </a:cubicBezTo>
                  <a:lnTo>
                    <a:pt x="834856" y="97680"/>
                  </a:lnTo>
                  <a:close/>
                  <a:moveTo>
                    <a:pt x="834856" y="282450"/>
                  </a:moveTo>
                  <a:lnTo>
                    <a:pt x="834856" y="325048"/>
                  </a:lnTo>
                  <a:cubicBezTo>
                    <a:pt x="833791" y="326113"/>
                    <a:pt x="832726" y="326113"/>
                    <a:pt x="831661" y="326113"/>
                  </a:cubicBezTo>
                  <a:cubicBezTo>
                    <a:pt x="831661" y="326113"/>
                    <a:pt x="828466" y="327178"/>
                    <a:pt x="822609" y="327178"/>
                  </a:cubicBezTo>
                  <a:lnTo>
                    <a:pt x="822609" y="280853"/>
                  </a:lnTo>
                  <a:cubicBezTo>
                    <a:pt x="826869" y="281385"/>
                    <a:pt x="830064" y="282450"/>
                    <a:pt x="834856" y="282450"/>
                  </a:cubicBezTo>
                  <a:lnTo>
                    <a:pt x="834856" y="282450"/>
                  </a:lnTo>
                  <a:close/>
                  <a:moveTo>
                    <a:pt x="834856" y="390543"/>
                  </a:moveTo>
                  <a:lnTo>
                    <a:pt x="834856" y="400661"/>
                  </a:lnTo>
                  <a:cubicBezTo>
                    <a:pt x="831661" y="400661"/>
                    <a:pt x="826869" y="401726"/>
                    <a:pt x="822609" y="402790"/>
                  </a:cubicBezTo>
                  <a:lnTo>
                    <a:pt x="822609" y="392673"/>
                  </a:lnTo>
                  <a:cubicBezTo>
                    <a:pt x="826869" y="391608"/>
                    <a:pt x="831129" y="391608"/>
                    <a:pt x="834856" y="390543"/>
                  </a:cubicBezTo>
                  <a:lnTo>
                    <a:pt x="834856" y="390543"/>
                  </a:lnTo>
                  <a:close/>
                  <a:moveTo>
                    <a:pt x="834856" y="426752"/>
                  </a:moveTo>
                  <a:lnTo>
                    <a:pt x="834856" y="442726"/>
                  </a:lnTo>
                  <a:cubicBezTo>
                    <a:pt x="830596" y="439532"/>
                    <a:pt x="826869" y="434739"/>
                    <a:pt x="822609" y="429414"/>
                  </a:cubicBezTo>
                  <a:lnTo>
                    <a:pt x="822609" y="412375"/>
                  </a:lnTo>
                  <a:cubicBezTo>
                    <a:pt x="826869" y="416102"/>
                    <a:pt x="830064" y="420895"/>
                    <a:pt x="834856" y="426752"/>
                  </a:cubicBezTo>
                  <a:lnTo>
                    <a:pt x="834856" y="426752"/>
                  </a:lnTo>
                  <a:close/>
                  <a:moveTo>
                    <a:pt x="834856" y="444324"/>
                  </a:moveTo>
                  <a:lnTo>
                    <a:pt x="834856" y="453376"/>
                  </a:lnTo>
                  <a:cubicBezTo>
                    <a:pt x="830596" y="455506"/>
                    <a:pt x="826869" y="456571"/>
                    <a:pt x="822609" y="457636"/>
                  </a:cubicBezTo>
                  <a:lnTo>
                    <a:pt x="822609" y="447519"/>
                  </a:lnTo>
                  <a:cubicBezTo>
                    <a:pt x="826869" y="446986"/>
                    <a:pt x="830064" y="445389"/>
                    <a:pt x="834856" y="444324"/>
                  </a:cubicBezTo>
                  <a:lnTo>
                    <a:pt x="834856" y="444324"/>
                  </a:lnTo>
                  <a:close/>
                  <a:moveTo>
                    <a:pt x="834856" y="573717"/>
                  </a:moveTo>
                  <a:lnTo>
                    <a:pt x="834856" y="665836"/>
                  </a:lnTo>
                  <a:lnTo>
                    <a:pt x="833791" y="667965"/>
                  </a:lnTo>
                  <a:lnTo>
                    <a:pt x="829531" y="675953"/>
                  </a:lnTo>
                  <a:lnTo>
                    <a:pt x="822609" y="681810"/>
                  </a:lnTo>
                  <a:lnTo>
                    <a:pt x="822609" y="650394"/>
                  </a:lnTo>
                  <a:lnTo>
                    <a:pt x="823674" y="647199"/>
                  </a:lnTo>
                  <a:lnTo>
                    <a:pt x="824739" y="641341"/>
                  </a:lnTo>
                  <a:lnTo>
                    <a:pt x="824739" y="637082"/>
                  </a:lnTo>
                  <a:lnTo>
                    <a:pt x="823674" y="633887"/>
                  </a:lnTo>
                  <a:lnTo>
                    <a:pt x="822609" y="633887"/>
                  </a:lnTo>
                  <a:lnTo>
                    <a:pt x="822609" y="604600"/>
                  </a:lnTo>
                  <a:lnTo>
                    <a:pt x="828466" y="603535"/>
                  </a:lnTo>
                  <a:lnTo>
                    <a:pt x="829531" y="600340"/>
                  </a:lnTo>
                  <a:cubicBezTo>
                    <a:pt x="829531" y="598211"/>
                    <a:pt x="829531" y="596081"/>
                    <a:pt x="828466" y="594483"/>
                  </a:cubicBezTo>
                  <a:lnTo>
                    <a:pt x="825271" y="595548"/>
                  </a:lnTo>
                  <a:lnTo>
                    <a:pt x="823141" y="596613"/>
                  </a:lnTo>
                  <a:lnTo>
                    <a:pt x="823141" y="583301"/>
                  </a:lnTo>
                  <a:cubicBezTo>
                    <a:pt x="824206" y="583301"/>
                    <a:pt x="824206" y="583301"/>
                    <a:pt x="824206" y="583301"/>
                  </a:cubicBezTo>
                  <a:cubicBezTo>
                    <a:pt x="824206" y="582236"/>
                    <a:pt x="825271" y="581171"/>
                    <a:pt x="825271" y="580106"/>
                  </a:cubicBezTo>
                  <a:cubicBezTo>
                    <a:pt x="825271" y="579041"/>
                    <a:pt x="824206" y="577976"/>
                    <a:pt x="823141" y="576911"/>
                  </a:cubicBezTo>
                  <a:lnTo>
                    <a:pt x="823141" y="515676"/>
                  </a:lnTo>
                  <a:lnTo>
                    <a:pt x="824206" y="514611"/>
                  </a:lnTo>
                  <a:lnTo>
                    <a:pt x="827401" y="512481"/>
                  </a:lnTo>
                  <a:lnTo>
                    <a:pt x="831661" y="514611"/>
                  </a:lnTo>
                  <a:lnTo>
                    <a:pt x="832726" y="517806"/>
                  </a:lnTo>
                  <a:lnTo>
                    <a:pt x="832726" y="523663"/>
                  </a:lnTo>
                  <a:lnTo>
                    <a:pt x="833791" y="530586"/>
                  </a:lnTo>
                  <a:lnTo>
                    <a:pt x="832726" y="536443"/>
                  </a:lnTo>
                  <a:lnTo>
                    <a:pt x="832726" y="543365"/>
                  </a:lnTo>
                  <a:lnTo>
                    <a:pt x="833791" y="546560"/>
                  </a:lnTo>
                  <a:lnTo>
                    <a:pt x="832726" y="554547"/>
                  </a:lnTo>
                  <a:lnTo>
                    <a:pt x="832726" y="565729"/>
                  </a:lnTo>
                  <a:lnTo>
                    <a:pt x="833791" y="571587"/>
                  </a:lnTo>
                  <a:lnTo>
                    <a:pt x="833791" y="574781"/>
                  </a:lnTo>
                  <a:lnTo>
                    <a:pt x="834856" y="574781"/>
                  </a:lnTo>
                  <a:lnTo>
                    <a:pt x="834856" y="573717"/>
                  </a:lnTo>
                  <a:close/>
                  <a:moveTo>
                    <a:pt x="834856" y="700979"/>
                  </a:moveTo>
                  <a:lnTo>
                    <a:pt x="834856" y="707901"/>
                  </a:lnTo>
                  <a:cubicBezTo>
                    <a:pt x="831661" y="707901"/>
                    <a:pt x="827934" y="708966"/>
                    <a:pt x="822609" y="711096"/>
                  </a:cubicBezTo>
                  <a:lnTo>
                    <a:pt x="822609" y="704174"/>
                  </a:lnTo>
                  <a:cubicBezTo>
                    <a:pt x="827934" y="702577"/>
                    <a:pt x="831129" y="700979"/>
                    <a:pt x="834856" y="700979"/>
                  </a:cubicBezTo>
                  <a:lnTo>
                    <a:pt x="834856" y="700979"/>
                  </a:lnTo>
                  <a:close/>
                  <a:moveTo>
                    <a:pt x="834856" y="727071"/>
                  </a:moveTo>
                  <a:lnTo>
                    <a:pt x="834856" y="735058"/>
                  </a:lnTo>
                  <a:cubicBezTo>
                    <a:pt x="830596" y="732928"/>
                    <a:pt x="826869" y="729201"/>
                    <a:pt x="822609" y="726006"/>
                  </a:cubicBezTo>
                  <a:lnTo>
                    <a:pt x="822609" y="718019"/>
                  </a:lnTo>
                  <a:cubicBezTo>
                    <a:pt x="826869" y="720148"/>
                    <a:pt x="830064" y="723876"/>
                    <a:pt x="834856" y="727071"/>
                  </a:cubicBezTo>
                  <a:lnTo>
                    <a:pt x="834856" y="727071"/>
                  </a:lnTo>
                  <a:close/>
                  <a:moveTo>
                    <a:pt x="834856" y="737188"/>
                  </a:moveTo>
                  <a:lnTo>
                    <a:pt x="834856" y="745175"/>
                  </a:lnTo>
                  <a:cubicBezTo>
                    <a:pt x="830596" y="747305"/>
                    <a:pt x="826869" y="748370"/>
                    <a:pt x="822609" y="749435"/>
                  </a:cubicBezTo>
                  <a:lnTo>
                    <a:pt x="822609" y="742513"/>
                  </a:lnTo>
                  <a:cubicBezTo>
                    <a:pt x="825804" y="743045"/>
                    <a:pt x="830064" y="740383"/>
                    <a:pt x="834856" y="737188"/>
                  </a:cubicBezTo>
                  <a:lnTo>
                    <a:pt x="834856" y="737188"/>
                  </a:lnTo>
                  <a:close/>
                  <a:moveTo>
                    <a:pt x="834856" y="1124301"/>
                  </a:moveTo>
                  <a:lnTo>
                    <a:pt x="834856" y="1131223"/>
                  </a:lnTo>
                  <a:cubicBezTo>
                    <a:pt x="832726" y="1130158"/>
                    <a:pt x="830596" y="1129093"/>
                    <a:pt x="826869" y="1129093"/>
                  </a:cubicBezTo>
                  <a:cubicBezTo>
                    <a:pt x="830064" y="1139210"/>
                    <a:pt x="823674" y="1154119"/>
                    <a:pt x="834856" y="1162639"/>
                  </a:cubicBezTo>
                  <a:lnTo>
                    <a:pt x="834856" y="1169561"/>
                  </a:lnTo>
                  <a:cubicBezTo>
                    <a:pt x="832726" y="1168496"/>
                    <a:pt x="830596" y="1167431"/>
                    <a:pt x="827934" y="1165302"/>
                  </a:cubicBezTo>
                  <a:cubicBezTo>
                    <a:pt x="826869" y="1165302"/>
                    <a:pt x="824739" y="1164237"/>
                    <a:pt x="822077" y="1164237"/>
                  </a:cubicBezTo>
                  <a:lnTo>
                    <a:pt x="822077" y="1157314"/>
                  </a:lnTo>
                  <a:cubicBezTo>
                    <a:pt x="823141" y="1157314"/>
                    <a:pt x="823141" y="1157314"/>
                    <a:pt x="823141" y="1157314"/>
                  </a:cubicBezTo>
                  <a:cubicBezTo>
                    <a:pt x="823141" y="1157314"/>
                    <a:pt x="823141" y="1157314"/>
                    <a:pt x="822077" y="1157314"/>
                  </a:cubicBezTo>
                  <a:lnTo>
                    <a:pt x="822077" y="1121106"/>
                  </a:lnTo>
                  <a:cubicBezTo>
                    <a:pt x="823141" y="1121106"/>
                    <a:pt x="823141" y="1122171"/>
                    <a:pt x="823141" y="1122171"/>
                  </a:cubicBezTo>
                  <a:cubicBezTo>
                    <a:pt x="827934" y="1122171"/>
                    <a:pt x="831129" y="1123236"/>
                    <a:pt x="834856" y="1124301"/>
                  </a:cubicBezTo>
                  <a:lnTo>
                    <a:pt x="834856" y="1124301"/>
                  </a:lnTo>
                  <a:close/>
                  <a:moveTo>
                    <a:pt x="834856" y="1229199"/>
                  </a:moveTo>
                  <a:lnTo>
                    <a:pt x="834856" y="1288837"/>
                  </a:lnTo>
                  <a:lnTo>
                    <a:pt x="831661" y="1290967"/>
                  </a:lnTo>
                  <a:lnTo>
                    <a:pt x="829531" y="1296824"/>
                  </a:lnTo>
                  <a:lnTo>
                    <a:pt x="827401" y="1304811"/>
                  </a:lnTo>
                  <a:lnTo>
                    <a:pt x="827401" y="1312798"/>
                  </a:lnTo>
                  <a:lnTo>
                    <a:pt x="829531" y="1319721"/>
                  </a:lnTo>
                  <a:lnTo>
                    <a:pt x="832726" y="1321851"/>
                  </a:lnTo>
                  <a:lnTo>
                    <a:pt x="834856" y="1322916"/>
                  </a:lnTo>
                  <a:lnTo>
                    <a:pt x="834856" y="1377761"/>
                  </a:lnTo>
                  <a:lnTo>
                    <a:pt x="833791" y="1376696"/>
                  </a:lnTo>
                  <a:lnTo>
                    <a:pt x="831661" y="1375631"/>
                  </a:lnTo>
                  <a:lnTo>
                    <a:pt x="828466" y="1372436"/>
                  </a:lnTo>
                  <a:lnTo>
                    <a:pt x="827401" y="1369241"/>
                  </a:lnTo>
                  <a:lnTo>
                    <a:pt x="827401" y="1363384"/>
                  </a:lnTo>
                  <a:lnTo>
                    <a:pt x="828466" y="1356462"/>
                  </a:lnTo>
                  <a:lnTo>
                    <a:pt x="827401" y="1345280"/>
                  </a:lnTo>
                  <a:lnTo>
                    <a:pt x="824206" y="1343150"/>
                  </a:lnTo>
                  <a:lnTo>
                    <a:pt x="823141" y="1342085"/>
                  </a:lnTo>
                  <a:lnTo>
                    <a:pt x="823141" y="1272330"/>
                  </a:lnTo>
                  <a:lnTo>
                    <a:pt x="825271" y="1266473"/>
                  </a:lnTo>
                  <a:lnTo>
                    <a:pt x="826336" y="1259550"/>
                  </a:lnTo>
                  <a:lnTo>
                    <a:pt x="827401" y="1252628"/>
                  </a:lnTo>
                  <a:lnTo>
                    <a:pt x="828466" y="1244641"/>
                  </a:lnTo>
                  <a:lnTo>
                    <a:pt x="830596" y="1238784"/>
                  </a:lnTo>
                  <a:lnTo>
                    <a:pt x="833791" y="1230797"/>
                  </a:lnTo>
                  <a:lnTo>
                    <a:pt x="834856" y="1229199"/>
                  </a:lnTo>
                  <a:lnTo>
                    <a:pt x="834856" y="1229199"/>
                  </a:lnTo>
                  <a:close/>
                  <a:moveTo>
                    <a:pt x="834856" y="1416100"/>
                  </a:moveTo>
                  <a:lnTo>
                    <a:pt x="834856" y="1446451"/>
                  </a:lnTo>
                  <a:cubicBezTo>
                    <a:pt x="832726" y="1438464"/>
                    <a:pt x="828999" y="1431541"/>
                    <a:pt x="824739" y="1425152"/>
                  </a:cubicBezTo>
                  <a:cubicBezTo>
                    <a:pt x="823674" y="1424087"/>
                    <a:pt x="823674" y="1424087"/>
                    <a:pt x="822609" y="1423022"/>
                  </a:cubicBezTo>
                  <a:lnTo>
                    <a:pt x="822609" y="1411840"/>
                  </a:lnTo>
                  <a:cubicBezTo>
                    <a:pt x="825804" y="1413970"/>
                    <a:pt x="829531" y="1415035"/>
                    <a:pt x="831661" y="1417697"/>
                  </a:cubicBezTo>
                  <a:cubicBezTo>
                    <a:pt x="832726" y="1417164"/>
                    <a:pt x="833791" y="1417164"/>
                    <a:pt x="834856" y="1416100"/>
                  </a:cubicBezTo>
                  <a:lnTo>
                    <a:pt x="834856" y="1416100"/>
                  </a:lnTo>
                  <a:close/>
                  <a:moveTo>
                    <a:pt x="834856" y="1467750"/>
                  </a:moveTo>
                  <a:lnTo>
                    <a:pt x="834856" y="1477867"/>
                  </a:lnTo>
                  <a:cubicBezTo>
                    <a:pt x="830596" y="1476802"/>
                    <a:pt x="826869" y="1476802"/>
                    <a:pt x="822609" y="1475737"/>
                  </a:cubicBezTo>
                  <a:lnTo>
                    <a:pt x="822609" y="1465620"/>
                  </a:lnTo>
                  <a:cubicBezTo>
                    <a:pt x="825804" y="1466685"/>
                    <a:pt x="830064" y="1467750"/>
                    <a:pt x="834856" y="1467750"/>
                  </a:cubicBezTo>
                  <a:lnTo>
                    <a:pt x="834856" y="1467750"/>
                  </a:lnTo>
                  <a:close/>
                  <a:moveTo>
                    <a:pt x="834856" y="1739315"/>
                  </a:moveTo>
                  <a:lnTo>
                    <a:pt x="834856" y="1762744"/>
                  </a:lnTo>
                  <a:cubicBezTo>
                    <a:pt x="833791" y="1760614"/>
                    <a:pt x="831661" y="1758484"/>
                    <a:pt x="830596" y="1755822"/>
                  </a:cubicBezTo>
                  <a:cubicBezTo>
                    <a:pt x="828466" y="1754757"/>
                    <a:pt x="826336" y="1752627"/>
                    <a:pt x="822609" y="1751562"/>
                  </a:cubicBezTo>
                  <a:lnTo>
                    <a:pt x="822609" y="1734522"/>
                  </a:lnTo>
                  <a:cubicBezTo>
                    <a:pt x="826869" y="1735587"/>
                    <a:pt x="831129" y="1737185"/>
                    <a:pt x="834856" y="1739315"/>
                  </a:cubicBezTo>
                  <a:lnTo>
                    <a:pt x="834856" y="1739315"/>
                  </a:lnTo>
                  <a:close/>
                  <a:moveTo>
                    <a:pt x="834856" y="1826109"/>
                  </a:moveTo>
                  <a:lnTo>
                    <a:pt x="834856" y="1842083"/>
                  </a:lnTo>
                  <a:cubicBezTo>
                    <a:pt x="830596" y="1841018"/>
                    <a:pt x="826869" y="1841018"/>
                    <a:pt x="822609" y="1839953"/>
                  </a:cubicBezTo>
                  <a:lnTo>
                    <a:pt x="822609" y="1821849"/>
                  </a:lnTo>
                  <a:cubicBezTo>
                    <a:pt x="826869" y="1822382"/>
                    <a:pt x="830064" y="1824511"/>
                    <a:pt x="834856" y="1826109"/>
                  </a:cubicBezTo>
                  <a:lnTo>
                    <a:pt x="834856" y="1826109"/>
                  </a:lnTo>
                  <a:close/>
                  <a:moveTo>
                    <a:pt x="822609" y="505559"/>
                  </a:moveTo>
                  <a:lnTo>
                    <a:pt x="822609" y="488520"/>
                  </a:lnTo>
                  <a:lnTo>
                    <a:pt x="823674" y="488520"/>
                  </a:lnTo>
                  <a:lnTo>
                    <a:pt x="827934" y="489585"/>
                  </a:lnTo>
                  <a:lnTo>
                    <a:pt x="830064" y="492780"/>
                  </a:lnTo>
                  <a:lnTo>
                    <a:pt x="831129" y="497039"/>
                  </a:lnTo>
                  <a:lnTo>
                    <a:pt x="827934" y="501299"/>
                  </a:lnTo>
                  <a:lnTo>
                    <a:pt x="824739" y="503429"/>
                  </a:lnTo>
                  <a:lnTo>
                    <a:pt x="822609" y="505559"/>
                  </a:lnTo>
                  <a:close/>
                  <a:moveTo>
                    <a:pt x="822609" y="881490"/>
                  </a:moveTo>
                  <a:lnTo>
                    <a:pt x="812492" y="881490"/>
                  </a:lnTo>
                  <a:lnTo>
                    <a:pt x="812492" y="919828"/>
                  </a:lnTo>
                  <a:lnTo>
                    <a:pt x="822609" y="927816"/>
                  </a:lnTo>
                  <a:lnTo>
                    <a:pt x="822609" y="881490"/>
                  </a:lnTo>
                  <a:lnTo>
                    <a:pt x="822609" y="881490"/>
                  </a:lnTo>
                  <a:close/>
                  <a:moveTo>
                    <a:pt x="822609" y="1072650"/>
                  </a:moveTo>
                  <a:lnTo>
                    <a:pt x="822609" y="1073715"/>
                  </a:lnTo>
                  <a:lnTo>
                    <a:pt x="822609" y="1073715"/>
                  </a:lnTo>
                  <a:lnTo>
                    <a:pt x="822609" y="1072650"/>
                  </a:lnTo>
                  <a:lnTo>
                    <a:pt x="822609" y="1072650"/>
                  </a:lnTo>
                  <a:close/>
                  <a:moveTo>
                    <a:pt x="822609" y="9820"/>
                  </a:moveTo>
                  <a:lnTo>
                    <a:pt x="822609" y="25795"/>
                  </a:lnTo>
                  <a:lnTo>
                    <a:pt x="822609" y="25795"/>
                  </a:lnTo>
                  <a:cubicBezTo>
                    <a:pt x="822609" y="25795"/>
                    <a:pt x="822609" y="25795"/>
                    <a:pt x="822609" y="26860"/>
                  </a:cubicBezTo>
                  <a:lnTo>
                    <a:pt x="820479" y="26860"/>
                  </a:lnTo>
                  <a:cubicBezTo>
                    <a:pt x="821544" y="27925"/>
                    <a:pt x="822609" y="28990"/>
                    <a:pt x="822609" y="28990"/>
                  </a:cubicBezTo>
                  <a:lnTo>
                    <a:pt x="822609" y="57211"/>
                  </a:lnTo>
                  <a:cubicBezTo>
                    <a:pt x="820479" y="52951"/>
                    <a:pt x="816752" y="48159"/>
                    <a:pt x="812492" y="43899"/>
                  </a:cubicBezTo>
                  <a:lnTo>
                    <a:pt x="812492" y="11950"/>
                  </a:lnTo>
                  <a:cubicBezTo>
                    <a:pt x="815687" y="10885"/>
                    <a:pt x="818882" y="10885"/>
                    <a:pt x="822609" y="9820"/>
                  </a:cubicBezTo>
                  <a:lnTo>
                    <a:pt x="822609" y="9820"/>
                  </a:lnTo>
                  <a:close/>
                  <a:moveTo>
                    <a:pt x="822609" y="99809"/>
                  </a:moveTo>
                  <a:lnTo>
                    <a:pt x="822609" y="115784"/>
                  </a:lnTo>
                  <a:cubicBezTo>
                    <a:pt x="819414" y="115784"/>
                    <a:pt x="815687" y="115784"/>
                    <a:pt x="812492" y="115784"/>
                  </a:cubicBezTo>
                  <a:lnTo>
                    <a:pt x="812492" y="99809"/>
                  </a:lnTo>
                  <a:cubicBezTo>
                    <a:pt x="815687" y="99809"/>
                    <a:pt x="818882" y="99809"/>
                    <a:pt x="822609" y="99809"/>
                  </a:cubicBezTo>
                  <a:lnTo>
                    <a:pt x="822609" y="99809"/>
                  </a:lnTo>
                  <a:close/>
                  <a:moveTo>
                    <a:pt x="822609" y="281385"/>
                  </a:moveTo>
                  <a:lnTo>
                    <a:pt x="822609" y="327711"/>
                  </a:lnTo>
                  <a:cubicBezTo>
                    <a:pt x="820479" y="327711"/>
                    <a:pt x="816752" y="327711"/>
                    <a:pt x="812492" y="327711"/>
                  </a:cubicBezTo>
                  <a:lnTo>
                    <a:pt x="812492" y="279255"/>
                  </a:lnTo>
                  <a:cubicBezTo>
                    <a:pt x="815687" y="280320"/>
                    <a:pt x="818882" y="280320"/>
                    <a:pt x="822609" y="281385"/>
                  </a:cubicBezTo>
                  <a:lnTo>
                    <a:pt x="822609" y="281385"/>
                  </a:lnTo>
                  <a:close/>
                  <a:moveTo>
                    <a:pt x="822609" y="392673"/>
                  </a:moveTo>
                  <a:lnTo>
                    <a:pt x="822609" y="402790"/>
                  </a:lnTo>
                  <a:cubicBezTo>
                    <a:pt x="821544" y="402790"/>
                    <a:pt x="819414" y="403855"/>
                    <a:pt x="816752" y="404920"/>
                  </a:cubicBezTo>
                  <a:lnTo>
                    <a:pt x="816752" y="404920"/>
                  </a:lnTo>
                  <a:lnTo>
                    <a:pt x="815687" y="404920"/>
                  </a:lnTo>
                  <a:cubicBezTo>
                    <a:pt x="817817" y="407050"/>
                    <a:pt x="819947" y="409180"/>
                    <a:pt x="822609" y="411843"/>
                  </a:cubicBezTo>
                  <a:lnTo>
                    <a:pt x="822609" y="428882"/>
                  </a:lnTo>
                  <a:cubicBezTo>
                    <a:pt x="820479" y="424622"/>
                    <a:pt x="816752" y="420895"/>
                    <a:pt x="812492" y="416635"/>
                  </a:cubicBezTo>
                  <a:lnTo>
                    <a:pt x="812492" y="396401"/>
                  </a:lnTo>
                  <a:cubicBezTo>
                    <a:pt x="816752" y="394803"/>
                    <a:pt x="819947" y="393738"/>
                    <a:pt x="822609" y="392673"/>
                  </a:cubicBezTo>
                  <a:lnTo>
                    <a:pt x="822609" y="392673"/>
                  </a:lnTo>
                  <a:close/>
                  <a:moveTo>
                    <a:pt x="822609" y="448051"/>
                  </a:moveTo>
                  <a:lnTo>
                    <a:pt x="822609" y="458168"/>
                  </a:lnTo>
                  <a:cubicBezTo>
                    <a:pt x="819414" y="458168"/>
                    <a:pt x="815687" y="459233"/>
                    <a:pt x="812492" y="459233"/>
                  </a:cubicBezTo>
                  <a:lnTo>
                    <a:pt x="812492" y="449116"/>
                  </a:lnTo>
                  <a:cubicBezTo>
                    <a:pt x="815687" y="449116"/>
                    <a:pt x="818882" y="449116"/>
                    <a:pt x="822609" y="448051"/>
                  </a:cubicBezTo>
                  <a:lnTo>
                    <a:pt x="822609" y="448051"/>
                  </a:lnTo>
                  <a:close/>
                  <a:moveTo>
                    <a:pt x="822609" y="488520"/>
                  </a:moveTo>
                  <a:lnTo>
                    <a:pt x="822609" y="505559"/>
                  </a:lnTo>
                  <a:lnTo>
                    <a:pt x="816752" y="508754"/>
                  </a:lnTo>
                  <a:lnTo>
                    <a:pt x="812492" y="509819"/>
                  </a:lnTo>
                  <a:lnTo>
                    <a:pt x="812492" y="489585"/>
                  </a:lnTo>
                  <a:lnTo>
                    <a:pt x="816752" y="488520"/>
                  </a:lnTo>
                  <a:lnTo>
                    <a:pt x="822609" y="488520"/>
                  </a:lnTo>
                  <a:lnTo>
                    <a:pt x="822609" y="488520"/>
                  </a:lnTo>
                  <a:close/>
                  <a:moveTo>
                    <a:pt x="822609" y="515676"/>
                  </a:moveTo>
                  <a:lnTo>
                    <a:pt x="822609" y="576379"/>
                  </a:lnTo>
                  <a:lnTo>
                    <a:pt x="822609" y="576379"/>
                  </a:lnTo>
                  <a:cubicBezTo>
                    <a:pt x="821544" y="575314"/>
                    <a:pt x="820479" y="576379"/>
                    <a:pt x="819414" y="575314"/>
                  </a:cubicBezTo>
                  <a:cubicBezTo>
                    <a:pt x="818349" y="575314"/>
                    <a:pt x="817284" y="576379"/>
                    <a:pt x="816219" y="576379"/>
                  </a:cubicBezTo>
                  <a:cubicBezTo>
                    <a:pt x="815154" y="576379"/>
                    <a:pt x="815154" y="577444"/>
                    <a:pt x="814089" y="577444"/>
                  </a:cubicBezTo>
                  <a:lnTo>
                    <a:pt x="813024" y="578509"/>
                  </a:lnTo>
                  <a:lnTo>
                    <a:pt x="813024" y="563599"/>
                  </a:lnTo>
                  <a:lnTo>
                    <a:pt x="814089" y="562534"/>
                  </a:lnTo>
                  <a:lnTo>
                    <a:pt x="818349" y="559340"/>
                  </a:lnTo>
                  <a:lnTo>
                    <a:pt x="817284" y="558275"/>
                  </a:lnTo>
                  <a:lnTo>
                    <a:pt x="813024" y="558275"/>
                  </a:lnTo>
                  <a:lnTo>
                    <a:pt x="813024" y="518871"/>
                  </a:lnTo>
                  <a:lnTo>
                    <a:pt x="815154" y="518871"/>
                  </a:lnTo>
                  <a:lnTo>
                    <a:pt x="821012" y="516741"/>
                  </a:lnTo>
                  <a:lnTo>
                    <a:pt x="822609" y="515676"/>
                  </a:lnTo>
                  <a:lnTo>
                    <a:pt x="822609" y="515676"/>
                  </a:lnTo>
                  <a:close/>
                  <a:moveTo>
                    <a:pt x="822609" y="582769"/>
                  </a:moveTo>
                  <a:lnTo>
                    <a:pt x="822609" y="596081"/>
                  </a:lnTo>
                  <a:lnTo>
                    <a:pt x="821544" y="597146"/>
                  </a:lnTo>
                  <a:lnTo>
                    <a:pt x="819414" y="598211"/>
                  </a:lnTo>
                  <a:lnTo>
                    <a:pt x="817284" y="600340"/>
                  </a:lnTo>
                  <a:lnTo>
                    <a:pt x="817284" y="602470"/>
                  </a:lnTo>
                  <a:lnTo>
                    <a:pt x="819414" y="603535"/>
                  </a:lnTo>
                  <a:lnTo>
                    <a:pt x="822609" y="603535"/>
                  </a:lnTo>
                  <a:lnTo>
                    <a:pt x="822609" y="632822"/>
                  </a:lnTo>
                  <a:lnTo>
                    <a:pt x="819414" y="632822"/>
                  </a:lnTo>
                  <a:lnTo>
                    <a:pt x="816219" y="632822"/>
                  </a:lnTo>
                  <a:lnTo>
                    <a:pt x="813024" y="633887"/>
                  </a:lnTo>
                  <a:lnTo>
                    <a:pt x="813024" y="585431"/>
                  </a:lnTo>
                  <a:cubicBezTo>
                    <a:pt x="814089" y="585431"/>
                    <a:pt x="814089" y="585431"/>
                    <a:pt x="815154" y="585431"/>
                  </a:cubicBezTo>
                  <a:cubicBezTo>
                    <a:pt x="816219" y="585431"/>
                    <a:pt x="817284" y="586496"/>
                    <a:pt x="818349" y="586496"/>
                  </a:cubicBezTo>
                  <a:cubicBezTo>
                    <a:pt x="819414" y="585431"/>
                    <a:pt x="820479" y="584366"/>
                    <a:pt x="821544" y="584366"/>
                  </a:cubicBezTo>
                  <a:cubicBezTo>
                    <a:pt x="822609" y="584366"/>
                    <a:pt x="822609" y="584366"/>
                    <a:pt x="822609" y="582769"/>
                  </a:cubicBezTo>
                  <a:lnTo>
                    <a:pt x="822609" y="582769"/>
                  </a:lnTo>
                  <a:close/>
                  <a:moveTo>
                    <a:pt x="822609" y="650394"/>
                  </a:moveTo>
                  <a:lnTo>
                    <a:pt x="822609" y="681810"/>
                  </a:lnTo>
                  <a:lnTo>
                    <a:pt x="822609" y="681810"/>
                  </a:lnTo>
                  <a:lnTo>
                    <a:pt x="819414" y="683940"/>
                  </a:lnTo>
                  <a:lnTo>
                    <a:pt x="815154" y="686070"/>
                  </a:lnTo>
                  <a:lnTo>
                    <a:pt x="813024" y="686070"/>
                  </a:lnTo>
                  <a:lnTo>
                    <a:pt x="813024" y="658913"/>
                  </a:lnTo>
                  <a:lnTo>
                    <a:pt x="814089" y="658913"/>
                  </a:lnTo>
                  <a:lnTo>
                    <a:pt x="819947" y="655718"/>
                  </a:lnTo>
                  <a:lnTo>
                    <a:pt x="823141" y="651459"/>
                  </a:lnTo>
                  <a:lnTo>
                    <a:pt x="823141" y="650394"/>
                  </a:lnTo>
                  <a:lnTo>
                    <a:pt x="822609" y="650394"/>
                  </a:lnTo>
                  <a:close/>
                  <a:moveTo>
                    <a:pt x="822609" y="704707"/>
                  </a:moveTo>
                  <a:lnTo>
                    <a:pt x="822609" y="711629"/>
                  </a:lnTo>
                  <a:cubicBezTo>
                    <a:pt x="821544" y="712694"/>
                    <a:pt x="820479" y="712694"/>
                    <a:pt x="819414" y="713759"/>
                  </a:cubicBezTo>
                  <a:cubicBezTo>
                    <a:pt x="818349" y="713759"/>
                    <a:pt x="818349" y="714824"/>
                    <a:pt x="817284" y="714824"/>
                  </a:cubicBezTo>
                  <a:cubicBezTo>
                    <a:pt x="819414" y="715889"/>
                    <a:pt x="821544" y="716954"/>
                    <a:pt x="823141" y="718019"/>
                  </a:cubicBezTo>
                  <a:lnTo>
                    <a:pt x="823141" y="726006"/>
                  </a:lnTo>
                  <a:cubicBezTo>
                    <a:pt x="821012" y="723876"/>
                    <a:pt x="817284" y="721746"/>
                    <a:pt x="813024" y="721746"/>
                  </a:cubicBezTo>
                  <a:lnTo>
                    <a:pt x="813024" y="710564"/>
                  </a:lnTo>
                  <a:lnTo>
                    <a:pt x="813024" y="710564"/>
                  </a:lnTo>
                  <a:cubicBezTo>
                    <a:pt x="816752" y="707901"/>
                    <a:pt x="819947" y="705772"/>
                    <a:pt x="822609" y="704707"/>
                  </a:cubicBezTo>
                  <a:lnTo>
                    <a:pt x="822609" y="704707"/>
                  </a:lnTo>
                  <a:close/>
                  <a:moveTo>
                    <a:pt x="822609" y="743045"/>
                  </a:moveTo>
                  <a:lnTo>
                    <a:pt x="822609" y="749967"/>
                  </a:lnTo>
                  <a:cubicBezTo>
                    <a:pt x="822609" y="749967"/>
                    <a:pt x="821544" y="749967"/>
                    <a:pt x="820479" y="749967"/>
                  </a:cubicBezTo>
                  <a:cubicBezTo>
                    <a:pt x="817284" y="753162"/>
                    <a:pt x="814622" y="755825"/>
                    <a:pt x="812492" y="756890"/>
                  </a:cubicBezTo>
                  <a:lnTo>
                    <a:pt x="812492" y="748902"/>
                  </a:lnTo>
                  <a:cubicBezTo>
                    <a:pt x="812492" y="748902"/>
                    <a:pt x="812492" y="748902"/>
                    <a:pt x="813557" y="748902"/>
                  </a:cubicBezTo>
                  <a:cubicBezTo>
                    <a:pt x="812492" y="748902"/>
                    <a:pt x="812492" y="748902"/>
                    <a:pt x="812492" y="748902"/>
                  </a:cubicBezTo>
                  <a:lnTo>
                    <a:pt x="812492" y="740915"/>
                  </a:lnTo>
                  <a:cubicBezTo>
                    <a:pt x="814622" y="741980"/>
                    <a:pt x="816752" y="743045"/>
                    <a:pt x="819414" y="743045"/>
                  </a:cubicBezTo>
                  <a:cubicBezTo>
                    <a:pt x="819947" y="743045"/>
                    <a:pt x="821012" y="743045"/>
                    <a:pt x="822609" y="743045"/>
                  </a:cubicBezTo>
                  <a:lnTo>
                    <a:pt x="822609" y="743045"/>
                  </a:lnTo>
                  <a:close/>
                  <a:moveTo>
                    <a:pt x="822609" y="1121106"/>
                  </a:moveTo>
                  <a:lnTo>
                    <a:pt x="822609" y="1157314"/>
                  </a:lnTo>
                  <a:cubicBezTo>
                    <a:pt x="820479" y="1148262"/>
                    <a:pt x="822609" y="1137080"/>
                    <a:pt x="819414" y="1126963"/>
                  </a:cubicBezTo>
                  <a:cubicBezTo>
                    <a:pt x="818349" y="1124833"/>
                    <a:pt x="816219" y="1122703"/>
                    <a:pt x="812492" y="1120041"/>
                  </a:cubicBezTo>
                  <a:lnTo>
                    <a:pt x="812492" y="1112054"/>
                  </a:lnTo>
                  <a:cubicBezTo>
                    <a:pt x="817817" y="1115248"/>
                    <a:pt x="819947" y="1117911"/>
                    <a:pt x="822609" y="1121106"/>
                  </a:cubicBezTo>
                  <a:lnTo>
                    <a:pt x="822609" y="1121106"/>
                  </a:lnTo>
                  <a:close/>
                  <a:moveTo>
                    <a:pt x="822609" y="1157314"/>
                  </a:moveTo>
                  <a:lnTo>
                    <a:pt x="821544" y="1157314"/>
                  </a:lnTo>
                  <a:cubicBezTo>
                    <a:pt x="818349" y="1156249"/>
                    <a:pt x="814622" y="1155184"/>
                    <a:pt x="812492" y="1154119"/>
                  </a:cubicBezTo>
                  <a:lnTo>
                    <a:pt x="812492" y="1161042"/>
                  </a:lnTo>
                  <a:cubicBezTo>
                    <a:pt x="815687" y="1162107"/>
                    <a:pt x="818349" y="1163172"/>
                    <a:pt x="822609" y="1164237"/>
                  </a:cubicBezTo>
                  <a:lnTo>
                    <a:pt x="822609" y="1164237"/>
                  </a:lnTo>
                  <a:lnTo>
                    <a:pt x="822609" y="1157314"/>
                  </a:lnTo>
                  <a:lnTo>
                    <a:pt x="822609" y="1157314"/>
                  </a:lnTo>
                  <a:close/>
                  <a:moveTo>
                    <a:pt x="822609" y="1271798"/>
                  </a:moveTo>
                  <a:lnTo>
                    <a:pt x="822609" y="1341552"/>
                  </a:lnTo>
                  <a:lnTo>
                    <a:pt x="819414" y="1340487"/>
                  </a:lnTo>
                  <a:lnTo>
                    <a:pt x="812492" y="1341552"/>
                  </a:lnTo>
                  <a:lnTo>
                    <a:pt x="812492" y="1296292"/>
                  </a:lnTo>
                  <a:lnTo>
                    <a:pt x="813557" y="1294162"/>
                  </a:lnTo>
                  <a:lnTo>
                    <a:pt x="816752" y="1289902"/>
                  </a:lnTo>
                  <a:lnTo>
                    <a:pt x="817817" y="1284045"/>
                  </a:lnTo>
                  <a:lnTo>
                    <a:pt x="819947" y="1277122"/>
                  </a:lnTo>
                  <a:lnTo>
                    <a:pt x="822077" y="1272862"/>
                  </a:lnTo>
                  <a:lnTo>
                    <a:pt x="822077" y="1271798"/>
                  </a:lnTo>
                  <a:lnTo>
                    <a:pt x="822609" y="1271798"/>
                  </a:lnTo>
                  <a:close/>
                  <a:moveTo>
                    <a:pt x="822609" y="1411840"/>
                  </a:moveTo>
                  <a:lnTo>
                    <a:pt x="822609" y="1423022"/>
                  </a:lnTo>
                  <a:cubicBezTo>
                    <a:pt x="820479" y="1421957"/>
                    <a:pt x="816752" y="1419827"/>
                    <a:pt x="812492" y="1418762"/>
                  </a:cubicBezTo>
                  <a:lnTo>
                    <a:pt x="812492" y="1408645"/>
                  </a:lnTo>
                  <a:cubicBezTo>
                    <a:pt x="816752" y="1409177"/>
                    <a:pt x="819947" y="1410242"/>
                    <a:pt x="822609" y="1411840"/>
                  </a:cubicBezTo>
                  <a:lnTo>
                    <a:pt x="822609" y="1411840"/>
                  </a:lnTo>
                  <a:close/>
                  <a:moveTo>
                    <a:pt x="822609" y="1465620"/>
                  </a:moveTo>
                  <a:lnTo>
                    <a:pt x="822609" y="1475737"/>
                  </a:lnTo>
                  <a:cubicBezTo>
                    <a:pt x="819414" y="1474672"/>
                    <a:pt x="815687" y="1473607"/>
                    <a:pt x="812492" y="1472542"/>
                  </a:cubicBezTo>
                  <a:lnTo>
                    <a:pt x="812492" y="1460295"/>
                  </a:lnTo>
                  <a:cubicBezTo>
                    <a:pt x="815687" y="1462425"/>
                    <a:pt x="818882" y="1464555"/>
                    <a:pt x="822609" y="1465620"/>
                  </a:cubicBezTo>
                  <a:lnTo>
                    <a:pt x="822609" y="1465620"/>
                  </a:lnTo>
                  <a:close/>
                  <a:moveTo>
                    <a:pt x="822609" y="1734522"/>
                  </a:moveTo>
                  <a:lnTo>
                    <a:pt x="822609" y="1751562"/>
                  </a:lnTo>
                  <a:cubicBezTo>
                    <a:pt x="820479" y="1750497"/>
                    <a:pt x="816752" y="1749432"/>
                    <a:pt x="812492" y="1748367"/>
                  </a:cubicBezTo>
                  <a:lnTo>
                    <a:pt x="812492" y="1731328"/>
                  </a:lnTo>
                  <a:cubicBezTo>
                    <a:pt x="816752" y="1732393"/>
                    <a:pt x="819947" y="1733457"/>
                    <a:pt x="822609" y="1734522"/>
                  </a:cubicBezTo>
                  <a:lnTo>
                    <a:pt x="822609" y="1734522"/>
                  </a:lnTo>
                  <a:close/>
                  <a:moveTo>
                    <a:pt x="822609" y="1821317"/>
                  </a:moveTo>
                  <a:lnTo>
                    <a:pt x="822609" y="1839421"/>
                  </a:lnTo>
                  <a:cubicBezTo>
                    <a:pt x="819414" y="1838356"/>
                    <a:pt x="815687" y="1837291"/>
                    <a:pt x="812492" y="1835161"/>
                  </a:cubicBezTo>
                  <a:lnTo>
                    <a:pt x="812492" y="1814394"/>
                  </a:lnTo>
                  <a:cubicBezTo>
                    <a:pt x="815687" y="1817057"/>
                    <a:pt x="818882" y="1819187"/>
                    <a:pt x="822609" y="1821317"/>
                  </a:cubicBezTo>
                  <a:close/>
                  <a:moveTo>
                    <a:pt x="812492" y="881490"/>
                  </a:moveTo>
                  <a:lnTo>
                    <a:pt x="796517" y="881490"/>
                  </a:lnTo>
                  <a:lnTo>
                    <a:pt x="796517" y="908646"/>
                  </a:lnTo>
                  <a:lnTo>
                    <a:pt x="812492" y="919828"/>
                  </a:lnTo>
                  <a:lnTo>
                    <a:pt x="812492" y="881490"/>
                  </a:lnTo>
                  <a:lnTo>
                    <a:pt x="812492" y="881490"/>
                  </a:lnTo>
                  <a:close/>
                  <a:moveTo>
                    <a:pt x="812492" y="11950"/>
                  </a:moveTo>
                  <a:lnTo>
                    <a:pt x="812492" y="43367"/>
                  </a:lnTo>
                  <a:cubicBezTo>
                    <a:pt x="808232" y="40172"/>
                    <a:pt x="803440" y="35379"/>
                    <a:pt x="796517" y="33250"/>
                  </a:cubicBezTo>
                  <a:lnTo>
                    <a:pt x="796517" y="15678"/>
                  </a:lnTo>
                  <a:cubicBezTo>
                    <a:pt x="798647" y="15678"/>
                    <a:pt x="799712" y="16743"/>
                    <a:pt x="800777" y="16743"/>
                  </a:cubicBezTo>
                  <a:cubicBezTo>
                    <a:pt x="803972" y="15678"/>
                    <a:pt x="808765" y="13548"/>
                    <a:pt x="809829" y="13548"/>
                  </a:cubicBezTo>
                  <a:cubicBezTo>
                    <a:pt x="810894" y="13548"/>
                    <a:pt x="812492" y="13548"/>
                    <a:pt x="812492" y="11950"/>
                  </a:cubicBezTo>
                  <a:lnTo>
                    <a:pt x="812492" y="11950"/>
                  </a:lnTo>
                  <a:close/>
                  <a:moveTo>
                    <a:pt x="812492" y="99809"/>
                  </a:moveTo>
                  <a:lnTo>
                    <a:pt x="812492" y="115784"/>
                  </a:lnTo>
                  <a:cubicBezTo>
                    <a:pt x="806635" y="115784"/>
                    <a:pt x="802375" y="114719"/>
                    <a:pt x="796517" y="113654"/>
                  </a:cubicBezTo>
                  <a:lnTo>
                    <a:pt x="796517" y="94485"/>
                  </a:lnTo>
                  <a:cubicBezTo>
                    <a:pt x="797582" y="95550"/>
                    <a:pt x="798647" y="95550"/>
                    <a:pt x="798647" y="96615"/>
                  </a:cubicBezTo>
                  <a:cubicBezTo>
                    <a:pt x="803440" y="97680"/>
                    <a:pt x="807700" y="98745"/>
                    <a:pt x="812492" y="99809"/>
                  </a:cubicBezTo>
                  <a:lnTo>
                    <a:pt x="812492" y="99809"/>
                  </a:lnTo>
                  <a:close/>
                  <a:moveTo>
                    <a:pt x="812492" y="279255"/>
                  </a:moveTo>
                  <a:lnTo>
                    <a:pt x="812492" y="327711"/>
                  </a:lnTo>
                  <a:cubicBezTo>
                    <a:pt x="809297" y="327711"/>
                    <a:pt x="804505" y="326646"/>
                    <a:pt x="801310" y="325581"/>
                  </a:cubicBezTo>
                  <a:cubicBezTo>
                    <a:pt x="801310" y="325581"/>
                    <a:pt x="800245" y="324516"/>
                    <a:pt x="797050" y="323451"/>
                  </a:cubicBezTo>
                  <a:lnTo>
                    <a:pt x="797050" y="275528"/>
                  </a:lnTo>
                  <a:cubicBezTo>
                    <a:pt x="801842" y="276593"/>
                    <a:pt x="806635" y="277658"/>
                    <a:pt x="812492" y="279255"/>
                  </a:cubicBezTo>
                  <a:lnTo>
                    <a:pt x="812492" y="279255"/>
                  </a:lnTo>
                  <a:close/>
                  <a:moveTo>
                    <a:pt x="812492" y="395868"/>
                  </a:moveTo>
                  <a:lnTo>
                    <a:pt x="812492" y="416102"/>
                  </a:lnTo>
                  <a:cubicBezTo>
                    <a:pt x="808232" y="412908"/>
                    <a:pt x="803440" y="410245"/>
                    <a:pt x="796517" y="409180"/>
                  </a:cubicBezTo>
                  <a:lnTo>
                    <a:pt x="796517" y="399063"/>
                  </a:lnTo>
                  <a:cubicBezTo>
                    <a:pt x="798647" y="399063"/>
                    <a:pt x="800777" y="399063"/>
                    <a:pt x="803440" y="400128"/>
                  </a:cubicBezTo>
                  <a:cubicBezTo>
                    <a:pt x="805570" y="399063"/>
                    <a:pt x="807700" y="397998"/>
                    <a:pt x="809297" y="397998"/>
                  </a:cubicBezTo>
                  <a:cubicBezTo>
                    <a:pt x="809829" y="397466"/>
                    <a:pt x="810894" y="397466"/>
                    <a:pt x="812492" y="395868"/>
                  </a:cubicBezTo>
                  <a:lnTo>
                    <a:pt x="812492" y="395868"/>
                  </a:lnTo>
                  <a:close/>
                  <a:moveTo>
                    <a:pt x="812492" y="449116"/>
                  </a:moveTo>
                  <a:lnTo>
                    <a:pt x="812492" y="459233"/>
                  </a:lnTo>
                  <a:cubicBezTo>
                    <a:pt x="809297" y="459233"/>
                    <a:pt x="806635" y="458168"/>
                    <a:pt x="803440" y="458168"/>
                  </a:cubicBezTo>
                  <a:cubicBezTo>
                    <a:pt x="801310" y="459233"/>
                    <a:pt x="799180" y="460298"/>
                    <a:pt x="796517" y="461363"/>
                  </a:cubicBezTo>
                  <a:lnTo>
                    <a:pt x="796517" y="441129"/>
                  </a:lnTo>
                  <a:cubicBezTo>
                    <a:pt x="799712" y="443259"/>
                    <a:pt x="803440" y="445389"/>
                    <a:pt x="806635" y="448051"/>
                  </a:cubicBezTo>
                  <a:cubicBezTo>
                    <a:pt x="807700" y="449116"/>
                    <a:pt x="809829" y="449116"/>
                    <a:pt x="812492" y="449116"/>
                  </a:cubicBezTo>
                  <a:lnTo>
                    <a:pt x="812492" y="449116"/>
                  </a:lnTo>
                  <a:close/>
                  <a:moveTo>
                    <a:pt x="812492" y="489585"/>
                  </a:moveTo>
                  <a:lnTo>
                    <a:pt x="812492" y="509819"/>
                  </a:lnTo>
                  <a:lnTo>
                    <a:pt x="809297" y="509819"/>
                  </a:lnTo>
                  <a:lnTo>
                    <a:pt x="799180" y="514079"/>
                  </a:lnTo>
                  <a:lnTo>
                    <a:pt x="797050" y="514079"/>
                  </a:lnTo>
                  <a:lnTo>
                    <a:pt x="797050" y="493845"/>
                  </a:lnTo>
                  <a:lnTo>
                    <a:pt x="807167" y="491715"/>
                  </a:lnTo>
                  <a:lnTo>
                    <a:pt x="812492" y="489585"/>
                  </a:lnTo>
                  <a:lnTo>
                    <a:pt x="812492" y="489585"/>
                  </a:lnTo>
                  <a:lnTo>
                    <a:pt x="812492" y="489585"/>
                  </a:lnTo>
                  <a:close/>
                  <a:moveTo>
                    <a:pt x="812492" y="518871"/>
                  </a:moveTo>
                  <a:lnTo>
                    <a:pt x="812492" y="558275"/>
                  </a:lnTo>
                  <a:lnTo>
                    <a:pt x="812492" y="558275"/>
                  </a:lnTo>
                  <a:lnTo>
                    <a:pt x="806635" y="558275"/>
                  </a:lnTo>
                  <a:lnTo>
                    <a:pt x="802375" y="558275"/>
                  </a:lnTo>
                  <a:lnTo>
                    <a:pt x="799180" y="560405"/>
                  </a:lnTo>
                  <a:lnTo>
                    <a:pt x="797050" y="561469"/>
                  </a:lnTo>
                  <a:lnTo>
                    <a:pt x="797050" y="548157"/>
                  </a:lnTo>
                  <a:lnTo>
                    <a:pt x="799180" y="547093"/>
                  </a:lnTo>
                  <a:lnTo>
                    <a:pt x="802375" y="544963"/>
                  </a:lnTo>
                  <a:lnTo>
                    <a:pt x="810362" y="543898"/>
                  </a:lnTo>
                  <a:lnTo>
                    <a:pt x="812492" y="541768"/>
                  </a:lnTo>
                  <a:lnTo>
                    <a:pt x="810362" y="537508"/>
                  </a:lnTo>
                  <a:lnTo>
                    <a:pt x="807167" y="537508"/>
                  </a:lnTo>
                  <a:lnTo>
                    <a:pt x="803972" y="537508"/>
                  </a:lnTo>
                  <a:lnTo>
                    <a:pt x="800777" y="539638"/>
                  </a:lnTo>
                  <a:lnTo>
                    <a:pt x="797582" y="539638"/>
                  </a:lnTo>
                  <a:lnTo>
                    <a:pt x="797582" y="525793"/>
                  </a:lnTo>
                  <a:lnTo>
                    <a:pt x="803440" y="522598"/>
                  </a:lnTo>
                  <a:lnTo>
                    <a:pt x="811427" y="521533"/>
                  </a:lnTo>
                  <a:lnTo>
                    <a:pt x="812492" y="518871"/>
                  </a:lnTo>
                  <a:lnTo>
                    <a:pt x="812492" y="518871"/>
                  </a:lnTo>
                  <a:close/>
                  <a:moveTo>
                    <a:pt x="812492" y="563599"/>
                  </a:moveTo>
                  <a:lnTo>
                    <a:pt x="812492" y="578509"/>
                  </a:lnTo>
                  <a:cubicBezTo>
                    <a:pt x="811427" y="578509"/>
                    <a:pt x="811427" y="579574"/>
                    <a:pt x="810362" y="579574"/>
                  </a:cubicBezTo>
                  <a:cubicBezTo>
                    <a:pt x="809297" y="580639"/>
                    <a:pt x="808232" y="581704"/>
                    <a:pt x="807167" y="581704"/>
                  </a:cubicBezTo>
                  <a:cubicBezTo>
                    <a:pt x="807167" y="582769"/>
                    <a:pt x="808232" y="583834"/>
                    <a:pt x="808232" y="583834"/>
                  </a:cubicBezTo>
                  <a:cubicBezTo>
                    <a:pt x="809297" y="584899"/>
                    <a:pt x="809297" y="584899"/>
                    <a:pt x="810362" y="585964"/>
                  </a:cubicBezTo>
                  <a:cubicBezTo>
                    <a:pt x="811427" y="585964"/>
                    <a:pt x="811427" y="585964"/>
                    <a:pt x="812492" y="585964"/>
                  </a:cubicBezTo>
                  <a:lnTo>
                    <a:pt x="812492" y="634419"/>
                  </a:lnTo>
                  <a:lnTo>
                    <a:pt x="810362" y="635484"/>
                  </a:lnTo>
                  <a:lnTo>
                    <a:pt x="803440" y="638679"/>
                  </a:lnTo>
                  <a:lnTo>
                    <a:pt x="799180" y="641874"/>
                  </a:lnTo>
                  <a:lnTo>
                    <a:pt x="797050" y="645069"/>
                  </a:lnTo>
                  <a:lnTo>
                    <a:pt x="797050" y="626964"/>
                  </a:lnTo>
                  <a:lnTo>
                    <a:pt x="799180" y="625900"/>
                  </a:lnTo>
                  <a:lnTo>
                    <a:pt x="802375" y="623770"/>
                  </a:lnTo>
                  <a:lnTo>
                    <a:pt x="803440" y="620575"/>
                  </a:lnTo>
                  <a:lnTo>
                    <a:pt x="802375" y="618445"/>
                  </a:lnTo>
                  <a:lnTo>
                    <a:pt x="796517" y="617380"/>
                  </a:lnTo>
                  <a:lnTo>
                    <a:pt x="796517" y="573717"/>
                  </a:lnTo>
                  <a:lnTo>
                    <a:pt x="802375" y="571587"/>
                  </a:lnTo>
                  <a:lnTo>
                    <a:pt x="812492" y="563599"/>
                  </a:lnTo>
                  <a:lnTo>
                    <a:pt x="812492" y="563599"/>
                  </a:lnTo>
                  <a:close/>
                  <a:moveTo>
                    <a:pt x="812492" y="659446"/>
                  </a:moveTo>
                  <a:lnTo>
                    <a:pt x="812492" y="686602"/>
                  </a:lnTo>
                  <a:lnTo>
                    <a:pt x="810362" y="686602"/>
                  </a:lnTo>
                  <a:lnTo>
                    <a:pt x="806102" y="684472"/>
                  </a:lnTo>
                  <a:lnTo>
                    <a:pt x="800245" y="681277"/>
                  </a:lnTo>
                  <a:lnTo>
                    <a:pt x="798115" y="678083"/>
                  </a:lnTo>
                  <a:lnTo>
                    <a:pt x="797050" y="674888"/>
                  </a:lnTo>
                  <a:lnTo>
                    <a:pt x="797050" y="671693"/>
                  </a:lnTo>
                  <a:lnTo>
                    <a:pt x="799180" y="669563"/>
                  </a:lnTo>
                  <a:lnTo>
                    <a:pt x="803440" y="665303"/>
                  </a:lnTo>
                  <a:lnTo>
                    <a:pt x="806635" y="662108"/>
                  </a:lnTo>
                  <a:lnTo>
                    <a:pt x="812492" y="659446"/>
                  </a:lnTo>
                  <a:lnTo>
                    <a:pt x="812492" y="659446"/>
                  </a:lnTo>
                  <a:close/>
                  <a:moveTo>
                    <a:pt x="812492" y="710031"/>
                  </a:moveTo>
                  <a:lnTo>
                    <a:pt x="812492" y="721213"/>
                  </a:lnTo>
                  <a:cubicBezTo>
                    <a:pt x="808232" y="720148"/>
                    <a:pt x="803440" y="721213"/>
                    <a:pt x="796517" y="724408"/>
                  </a:cubicBezTo>
                  <a:lnTo>
                    <a:pt x="796517" y="717486"/>
                  </a:lnTo>
                  <a:cubicBezTo>
                    <a:pt x="800777" y="715356"/>
                    <a:pt x="804505" y="714291"/>
                    <a:pt x="807700" y="714291"/>
                  </a:cubicBezTo>
                  <a:cubicBezTo>
                    <a:pt x="808765" y="712694"/>
                    <a:pt x="810894" y="711096"/>
                    <a:pt x="812492" y="710031"/>
                  </a:cubicBezTo>
                  <a:lnTo>
                    <a:pt x="812492" y="710031"/>
                  </a:lnTo>
                  <a:close/>
                  <a:moveTo>
                    <a:pt x="812492" y="740383"/>
                  </a:moveTo>
                  <a:lnTo>
                    <a:pt x="812492" y="748370"/>
                  </a:lnTo>
                  <a:cubicBezTo>
                    <a:pt x="806635" y="747305"/>
                    <a:pt x="802375" y="742513"/>
                    <a:pt x="796517" y="740383"/>
                  </a:cubicBezTo>
                  <a:lnTo>
                    <a:pt x="796517" y="732395"/>
                  </a:lnTo>
                  <a:cubicBezTo>
                    <a:pt x="801842" y="735058"/>
                    <a:pt x="806635" y="738253"/>
                    <a:pt x="812492" y="740383"/>
                  </a:cubicBezTo>
                  <a:lnTo>
                    <a:pt x="812492" y="740383"/>
                  </a:lnTo>
                  <a:close/>
                  <a:moveTo>
                    <a:pt x="812492" y="748370"/>
                  </a:moveTo>
                  <a:lnTo>
                    <a:pt x="812492" y="756357"/>
                  </a:lnTo>
                  <a:cubicBezTo>
                    <a:pt x="806635" y="762214"/>
                    <a:pt x="802375" y="763279"/>
                    <a:pt x="798115" y="764344"/>
                  </a:cubicBezTo>
                  <a:cubicBezTo>
                    <a:pt x="798115" y="764344"/>
                    <a:pt x="798115" y="764344"/>
                    <a:pt x="797050" y="765409"/>
                  </a:cubicBezTo>
                  <a:lnTo>
                    <a:pt x="797050" y="757422"/>
                  </a:lnTo>
                  <a:cubicBezTo>
                    <a:pt x="800777" y="757422"/>
                    <a:pt x="806635" y="755292"/>
                    <a:pt x="812492" y="748370"/>
                  </a:cubicBezTo>
                  <a:lnTo>
                    <a:pt x="812492" y="748370"/>
                  </a:lnTo>
                  <a:close/>
                  <a:moveTo>
                    <a:pt x="812492" y="1112054"/>
                  </a:moveTo>
                  <a:lnTo>
                    <a:pt x="812492" y="1120041"/>
                  </a:lnTo>
                  <a:cubicBezTo>
                    <a:pt x="810362" y="1117911"/>
                    <a:pt x="806635" y="1116846"/>
                    <a:pt x="803440" y="1114184"/>
                  </a:cubicBezTo>
                  <a:cubicBezTo>
                    <a:pt x="805570" y="1127495"/>
                    <a:pt x="794388" y="1142405"/>
                    <a:pt x="812492" y="1153587"/>
                  </a:cubicBezTo>
                  <a:lnTo>
                    <a:pt x="812492" y="1160509"/>
                  </a:lnTo>
                  <a:cubicBezTo>
                    <a:pt x="806635" y="1157314"/>
                    <a:pt x="803440" y="1154652"/>
                    <a:pt x="800245" y="1151457"/>
                  </a:cubicBezTo>
                  <a:cubicBezTo>
                    <a:pt x="799180" y="1151457"/>
                    <a:pt x="798115" y="1150392"/>
                    <a:pt x="797050" y="1150392"/>
                  </a:cubicBezTo>
                  <a:lnTo>
                    <a:pt x="797050" y="1101936"/>
                  </a:lnTo>
                  <a:cubicBezTo>
                    <a:pt x="799180" y="1104066"/>
                    <a:pt x="800245" y="1106196"/>
                    <a:pt x="801310" y="1107794"/>
                  </a:cubicBezTo>
                  <a:cubicBezTo>
                    <a:pt x="805570" y="1109924"/>
                    <a:pt x="808765" y="1110989"/>
                    <a:pt x="812492" y="1112054"/>
                  </a:cubicBezTo>
                  <a:lnTo>
                    <a:pt x="812492" y="1112054"/>
                  </a:lnTo>
                  <a:close/>
                  <a:moveTo>
                    <a:pt x="812492" y="1296824"/>
                  </a:moveTo>
                  <a:lnTo>
                    <a:pt x="812492" y="1342085"/>
                  </a:lnTo>
                  <a:lnTo>
                    <a:pt x="812492" y="1343150"/>
                  </a:lnTo>
                  <a:lnTo>
                    <a:pt x="810362" y="1345280"/>
                  </a:lnTo>
                  <a:lnTo>
                    <a:pt x="808232" y="1348475"/>
                  </a:lnTo>
                  <a:lnTo>
                    <a:pt x="806102" y="1352734"/>
                  </a:lnTo>
                  <a:lnTo>
                    <a:pt x="805037" y="1356994"/>
                  </a:lnTo>
                  <a:lnTo>
                    <a:pt x="803972" y="1361254"/>
                  </a:lnTo>
                  <a:lnTo>
                    <a:pt x="802907" y="1365514"/>
                  </a:lnTo>
                  <a:lnTo>
                    <a:pt x="800777" y="1371371"/>
                  </a:lnTo>
                  <a:lnTo>
                    <a:pt x="797582" y="1373501"/>
                  </a:lnTo>
                  <a:lnTo>
                    <a:pt x="797582" y="1322916"/>
                  </a:lnTo>
                  <a:lnTo>
                    <a:pt x="799712" y="1319721"/>
                  </a:lnTo>
                  <a:lnTo>
                    <a:pt x="802907" y="1313863"/>
                  </a:lnTo>
                  <a:lnTo>
                    <a:pt x="805037" y="1308006"/>
                  </a:lnTo>
                  <a:lnTo>
                    <a:pt x="809297" y="1301084"/>
                  </a:lnTo>
                  <a:lnTo>
                    <a:pt x="812492" y="1296824"/>
                  </a:lnTo>
                  <a:lnTo>
                    <a:pt x="812492" y="1296824"/>
                  </a:lnTo>
                  <a:close/>
                  <a:moveTo>
                    <a:pt x="812492" y="1408112"/>
                  </a:moveTo>
                  <a:lnTo>
                    <a:pt x="812492" y="1418229"/>
                  </a:lnTo>
                  <a:cubicBezTo>
                    <a:pt x="809297" y="1417164"/>
                    <a:pt x="803440" y="1416100"/>
                    <a:pt x="796517" y="1416100"/>
                  </a:cubicBezTo>
                  <a:lnTo>
                    <a:pt x="796517" y="1407047"/>
                  </a:lnTo>
                  <a:cubicBezTo>
                    <a:pt x="803440" y="1407047"/>
                    <a:pt x="807700" y="1408112"/>
                    <a:pt x="812492" y="1408112"/>
                  </a:cubicBezTo>
                  <a:lnTo>
                    <a:pt x="812492" y="1408112"/>
                  </a:lnTo>
                  <a:close/>
                  <a:moveTo>
                    <a:pt x="812492" y="1459763"/>
                  </a:moveTo>
                  <a:lnTo>
                    <a:pt x="812492" y="1472010"/>
                  </a:lnTo>
                  <a:cubicBezTo>
                    <a:pt x="810362" y="1470945"/>
                    <a:pt x="809297" y="1469880"/>
                    <a:pt x="808232" y="1468815"/>
                  </a:cubicBezTo>
                  <a:cubicBezTo>
                    <a:pt x="805037" y="1468815"/>
                    <a:pt x="802375" y="1468815"/>
                    <a:pt x="801310" y="1468815"/>
                  </a:cubicBezTo>
                  <a:cubicBezTo>
                    <a:pt x="800245" y="1468815"/>
                    <a:pt x="799180" y="1468815"/>
                    <a:pt x="797050" y="1468815"/>
                  </a:cubicBezTo>
                  <a:lnTo>
                    <a:pt x="797050" y="1459763"/>
                  </a:lnTo>
                  <a:cubicBezTo>
                    <a:pt x="797050" y="1459763"/>
                    <a:pt x="797050" y="1459763"/>
                    <a:pt x="798115" y="1459763"/>
                  </a:cubicBezTo>
                  <a:lnTo>
                    <a:pt x="797050" y="1458698"/>
                  </a:lnTo>
                  <a:lnTo>
                    <a:pt x="799180" y="1458698"/>
                  </a:lnTo>
                  <a:cubicBezTo>
                    <a:pt x="798115" y="1458698"/>
                    <a:pt x="798115" y="1457633"/>
                    <a:pt x="797050" y="1456568"/>
                  </a:cubicBezTo>
                  <a:lnTo>
                    <a:pt x="797050" y="1418229"/>
                  </a:lnTo>
                  <a:cubicBezTo>
                    <a:pt x="803440" y="1432074"/>
                    <a:pt x="800777" y="1449646"/>
                    <a:pt x="812492" y="1459763"/>
                  </a:cubicBezTo>
                  <a:lnTo>
                    <a:pt x="812492" y="1459763"/>
                  </a:lnTo>
                  <a:close/>
                  <a:moveTo>
                    <a:pt x="812492" y="1731328"/>
                  </a:moveTo>
                  <a:lnTo>
                    <a:pt x="812492" y="1748367"/>
                  </a:lnTo>
                  <a:cubicBezTo>
                    <a:pt x="808232" y="1747302"/>
                    <a:pt x="803440" y="1746237"/>
                    <a:pt x="796517" y="1746237"/>
                  </a:cubicBezTo>
                  <a:lnTo>
                    <a:pt x="796517" y="1730263"/>
                  </a:lnTo>
                  <a:cubicBezTo>
                    <a:pt x="801842" y="1730263"/>
                    <a:pt x="807700" y="1731328"/>
                    <a:pt x="812492" y="1731328"/>
                  </a:cubicBezTo>
                  <a:lnTo>
                    <a:pt x="812492" y="1731328"/>
                  </a:lnTo>
                  <a:close/>
                  <a:moveTo>
                    <a:pt x="812492" y="1814394"/>
                  </a:moveTo>
                  <a:lnTo>
                    <a:pt x="812492" y="1834629"/>
                  </a:lnTo>
                  <a:cubicBezTo>
                    <a:pt x="811427" y="1834629"/>
                    <a:pt x="809297" y="1833564"/>
                    <a:pt x="808232" y="1832499"/>
                  </a:cubicBezTo>
                  <a:cubicBezTo>
                    <a:pt x="803972" y="1832499"/>
                    <a:pt x="799180" y="1833564"/>
                    <a:pt x="798115" y="1833564"/>
                  </a:cubicBezTo>
                  <a:cubicBezTo>
                    <a:pt x="798115" y="1833564"/>
                    <a:pt x="798115" y="1833564"/>
                    <a:pt x="797050" y="1833564"/>
                  </a:cubicBezTo>
                  <a:lnTo>
                    <a:pt x="797050" y="1788303"/>
                  </a:lnTo>
                  <a:cubicBezTo>
                    <a:pt x="799712" y="1798953"/>
                    <a:pt x="804505" y="1808005"/>
                    <a:pt x="812492" y="1814394"/>
                  </a:cubicBezTo>
                  <a:lnTo>
                    <a:pt x="812492" y="1814394"/>
                  </a:lnTo>
                  <a:close/>
                  <a:moveTo>
                    <a:pt x="796517" y="1595013"/>
                  </a:moveTo>
                  <a:lnTo>
                    <a:pt x="796517" y="1549752"/>
                  </a:lnTo>
                  <a:lnTo>
                    <a:pt x="805570" y="1550817"/>
                  </a:lnTo>
                  <a:lnTo>
                    <a:pt x="796517" y="1595013"/>
                  </a:lnTo>
                  <a:lnTo>
                    <a:pt x="796517" y="1595013"/>
                  </a:lnTo>
                  <a:close/>
                  <a:moveTo>
                    <a:pt x="796517" y="1257421"/>
                  </a:moveTo>
                  <a:lnTo>
                    <a:pt x="796517" y="1243044"/>
                  </a:lnTo>
                  <a:lnTo>
                    <a:pt x="797582" y="1241979"/>
                  </a:lnTo>
                  <a:lnTo>
                    <a:pt x="805570" y="1243044"/>
                  </a:lnTo>
                  <a:lnTo>
                    <a:pt x="807700" y="1245174"/>
                  </a:lnTo>
                  <a:lnTo>
                    <a:pt x="808765" y="1249433"/>
                  </a:lnTo>
                  <a:lnTo>
                    <a:pt x="806635" y="1251563"/>
                  </a:lnTo>
                  <a:lnTo>
                    <a:pt x="803440" y="1253693"/>
                  </a:lnTo>
                  <a:lnTo>
                    <a:pt x="796517" y="1257421"/>
                  </a:lnTo>
                  <a:lnTo>
                    <a:pt x="796517" y="1257421"/>
                  </a:lnTo>
                  <a:lnTo>
                    <a:pt x="796517" y="1257421"/>
                  </a:lnTo>
                  <a:close/>
                  <a:moveTo>
                    <a:pt x="796517" y="1224939"/>
                  </a:moveTo>
                  <a:lnTo>
                    <a:pt x="796517" y="1213757"/>
                  </a:lnTo>
                  <a:lnTo>
                    <a:pt x="799712" y="1215887"/>
                  </a:lnTo>
                  <a:lnTo>
                    <a:pt x="798647" y="1221744"/>
                  </a:lnTo>
                  <a:lnTo>
                    <a:pt x="796517" y="1224939"/>
                  </a:lnTo>
                  <a:lnTo>
                    <a:pt x="796517" y="1224939"/>
                  </a:lnTo>
                  <a:close/>
                  <a:moveTo>
                    <a:pt x="796517" y="1196718"/>
                  </a:moveTo>
                  <a:lnTo>
                    <a:pt x="796517" y="1183406"/>
                  </a:lnTo>
                  <a:lnTo>
                    <a:pt x="796517" y="1183406"/>
                  </a:lnTo>
                  <a:lnTo>
                    <a:pt x="798647" y="1189263"/>
                  </a:lnTo>
                  <a:lnTo>
                    <a:pt x="799712" y="1193523"/>
                  </a:lnTo>
                  <a:lnTo>
                    <a:pt x="796517" y="1196718"/>
                  </a:lnTo>
                  <a:close/>
                  <a:moveTo>
                    <a:pt x="796517" y="881490"/>
                  </a:moveTo>
                  <a:lnTo>
                    <a:pt x="786400" y="881490"/>
                  </a:lnTo>
                  <a:lnTo>
                    <a:pt x="786400" y="900659"/>
                  </a:lnTo>
                  <a:lnTo>
                    <a:pt x="796517" y="908646"/>
                  </a:lnTo>
                  <a:lnTo>
                    <a:pt x="796517" y="881490"/>
                  </a:lnTo>
                  <a:lnTo>
                    <a:pt x="796517" y="881490"/>
                  </a:lnTo>
                  <a:close/>
                  <a:moveTo>
                    <a:pt x="796517" y="15678"/>
                  </a:moveTo>
                  <a:lnTo>
                    <a:pt x="796517" y="33782"/>
                  </a:lnTo>
                  <a:cubicBezTo>
                    <a:pt x="793323" y="32717"/>
                    <a:pt x="789595" y="31652"/>
                    <a:pt x="786400" y="31652"/>
                  </a:cubicBezTo>
                  <a:lnTo>
                    <a:pt x="786400" y="14613"/>
                  </a:lnTo>
                  <a:cubicBezTo>
                    <a:pt x="789595" y="14613"/>
                    <a:pt x="793323" y="14613"/>
                    <a:pt x="796517" y="15678"/>
                  </a:cubicBezTo>
                  <a:lnTo>
                    <a:pt x="796517" y="15678"/>
                  </a:lnTo>
                  <a:close/>
                  <a:moveTo>
                    <a:pt x="796517" y="94485"/>
                  </a:moveTo>
                  <a:lnTo>
                    <a:pt x="796517" y="113654"/>
                  </a:lnTo>
                  <a:cubicBezTo>
                    <a:pt x="795453" y="113654"/>
                    <a:pt x="794388" y="112589"/>
                    <a:pt x="793323" y="112589"/>
                  </a:cubicBezTo>
                  <a:cubicBezTo>
                    <a:pt x="791193" y="113654"/>
                    <a:pt x="789063" y="114719"/>
                    <a:pt x="786400" y="115784"/>
                  </a:cubicBezTo>
                  <a:lnTo>
                    <a:pt x="786400" y="85433"/>
                  </a:lnTo>
                  <a:cubicBezTo>
                    <a:pt x="789595" y="88627"/>
                    <a:pt x="793323" y="92355"/>
                    <a:pt x="796517" y="94485"/>
                  </a:cubicBezTo>
                  <a:lnTo>
                    <a:pt x="796517" y="94485"/>
                  </a:lnTo>
                  <a:close/>
                  <a:moveTo>
                    <a:pt x="796517" y="275528"/>
                  </a:moveTo>
                  <a:lnTo>
                    <a:pt x="796517" y="322919"/>
                  </a:lnTo>
                  <a:cubicBezTo>
                    <a:pt x="794388" y="321854"/>
                    <a:pt x="790660" y="319724"/>
                    <a:pt x="786400" y="315996"/>
                  </a:cubicBezTo>
                  <a:lnTo>
                    <a:pt x="786400" y="273398"/>
                  </a:lnTo>
                  <a:cubicBezTo>
                    <a:pt x="789595" y="274463"/>
                    <a:pt x="793323" y="274463"/>
                    <a:pt x="796517" y="275528"/>
                  </a:cubicBezTo>
                  <a:lnTo>
                    <a:pt x="796517" y="275528"/>
                  </a:lnTo>
                  <a:close/>
                  <a:moveTo>
                    <a:pt x="796517" y="399596"/>
                  </a:moveTo>
                  <a:lnTo>
                    <a:pt x="796517" y="409713"/>
                  </a:lnTo>
                  <a:cubicBezTo>
                    <a:pt x="794388" y="409713"/>
                    <a:pt x="789595" y="409713"/>
                    <a:pt x="786400" y="410778"/>
                  </a:cubicBezTo>
                  <a:lnTo>
                    <a:pt x="786400" y="400661"/>
                  </a:lnTo>
                  <a:cubicBezTo>
                    <a:pt x="789595" y="399596"/>
                    <a:pt x="793323" y="399596"/>
                    <a:pt x="796517" y="399596"/>
                  </a:cubicBezTo>
                  <a:lnTo>
                    <a:pt x="796517" y="399596"/>
                  </a:lnTo>
                  <a:close/>
                  <a:moveTo>
                    <a:pt x="796517" y="441129"/>
                  </a:moveTo>
                  <a:lnTo>
                    <a:pt x="796517" y="461363"/>
                  </a:lnTo>
                  <a:cubicBezTo>
                    <a:pt x="793323" y="463493"/>
                    <a:pt x="789595" y="465623"/>
                    <a:pt x="786400" y="467221"/>
                  </a:cubicBezTo>
                  <a:lnTo>
                    <a:pt x="786400" y="457103"/>
                  </a:lnTo>
                  <a:cubicBezTo>
                    <a:pt x="788530" y="456038"/>
                    <a:pt x="790660" y="454973"/>
                    <a:pt x="794388" y="453909"/>
                  </a:cubicBezTo>
                  <a:cubicBezTo>
                    <a:pt x="791193" y="451779"/>
                    <a:pt x="788530" y="449649"/>
                    <a:pt x="786400" y="446986"/>
                  </a:cubicBezTo>
                  <a:lnTo>
                    <a:pt x="786400" y="431012"/>
                  </a:lnTo>
                  <a:cubicBezTo>
                    <a:pt x="789595" y="434207"/>
                    <a:pt x="793323" y="437934"/>
                    <a:pt x="796517" y="441129"/>
                  </a:cubicBezTo>
                  <a:lnTo>
                    <a:pt x="796517" y="441129"/>
                  </a:lnTo>
                  <a:close/>
                  <a:moveTo>
                    <a:pt x="796517" y="493845"/>
                  </a:moveTo>
                  <a:lnTo>
                    <a:pt x="796517" y="514079"/>
                  </a:lnTo>
                  <a:lnTo>
                    <a:pt x="786400" y="519936"/>
                  </a:lnTo>
                  <a:lnTo>
                    <a:pt x="786400" y="498637"/>
                  </a:lnTo>
                  <a:lnTo>
                    <a:pt x="795453" y="495442"/>
                  </a:lnTo>
                  <a:lnTo>
                    <a:pt x="796517" y="493845"/>
                  </a:lnTo>
                  <a:lnTo>
                    <a:pt x="796517" y="493845"/>
                  </a:lnTo>
                  <a:close/>
                  <a:moveTo>
                    <a:pt x="796517" y="525793"/>
                  </a:moveTo>
                  <a:lnTo>
                    <a:pt x="796517" y="539105"/>
                  </a:lnTo>
                  <a:lnTo>
                    <a:pt x="794388" y="539105"/>
                  </a:lnTo>
                  <a:lnTo>
                    <a:pt x="790128" y="540170"/>
                  </a:lnTo>
                  <a:lnTo>
                    <a:pt x="786933" y="541235"/>
                  </a:lnTo>
                  <a:lnTo>
                    <a:pt x="786933" y="530053"/>
                  </a:lnTo>
                  <a:lnTo>
                    <a:pt x="790128" y="527923"/>
                  </a:lnTo>
                  <a:lnTo>
                    <a:pt x="796517" y="525793"/>
                  </a:lnTo>
                  <a:lnTo>
                    <a:pt x="796517" y="525793"/>
                  </a:lnTo>
                  <a:lnTo>
                    <a:pt x="796517" y="525793"/>
                  </a:lnTo>
                  <a:close/>
                  <a:moveTo>
                    <a:pt x="796517" y="548157"/>
                  </a:moveTo>
                  <a:lnTo>
                    <a:pt x="796517" y="561469"/>
                  </a:lnTo>
                  <a:lnTo>
                    <a:pt x="795453" y="562534"/>
                  </a:lnTo>
                  <a:lnTo>
                    <a:pt x="791193" y="565729"/>
                  </a:lnTo>
                  <a:lnTo>
                    <a:pt x="786933" y="566794"/>
                  </a:lnTo>
                  <a:lnTo>
                    <a:pt x="786933" y="554547"/>
                  </a:lnTo>
                  <a:lnTo>
                    <a:pt x="787998" y="553482"/>
                  </a:lnTo>
                  <a:lnTo>
                    <a:pt x="793855" y="551352"/>
                  </a:lnTo>
                  <a:lnTo>
                    <a:pt x="796517" y="548157"/>
                  </a:lnTo>
                  <a:lnTo>
                    <a:pt x="796517" y="548157"/>
                  </a:lnTo>
                  <a:close/>
                  <a:moveTo>
                    <a:pt x="796517" y="572652"/>
                  </a:moveTo>
                  <a:lnTo>
                    <a:pt x="796517" y="616315"/>
                  </a:lnTo>
                  <a:lnTo>
                    <a:pt x="794388" y="615250"/>
                  </a:lnTo>
                  <a:lnTo>
                    <a:pt x="788530" y="615250"/>
                  </a:lnTo>
                  <a:lnTo>
                    <a:pt x="786400" y="615250"/>
                  </a:lnTo>
                  <a:lnTo>
                    <a:pt x="786400" y="577976"/>
                  </a:lnTo>
                  <a:lnTo>
                    <a:pt x="786400" y="577976"/>
                  </a:lnTo>
                  <a:lnTo>
                    <a:pt x="794388" y="573717"/>
                  </a:lnTo>
                  <a:lnTo>
                    <a:pt x="796517" y="572652"/>
                  </a:lnTo>
                  <a:lnTo>
                    <a:pt x="796517" y="572652"/>
                  </a:lnTo>
                  <a:close/>
                  <a:moveTo>
                    <a:pt x="796517" y="626964"/>
                  </a:moveTo>
                  <a:lnTo>
                    <a:pt x="796517" y="646134"/>
                  </a:lnTo>
                  <a:lnTo>
                    <a:pt x="796517" y="646134"/>
                  </a:lnTo>
                  <a:lnTo>
                    <a:pt x="793323" y="649329"/>
                  </a:lnTo>
                  <a:lnTo>
                    <a:pt x="789063" y="648264"/>
                  </a:lnTo>
                  <a:lnTo>
                    <a:pt x="786933" y="647199"/>
                  </a:lnTo>
                  <a:lnTo>
                    <a:pt x="786933" y="632289"/>
                  </a:lnTo>
                  <a:lnTo>
                    <a:pt x="789063" y="630159"/>
                  </a:lnTo>
                  <a:lnTo>
                    <a:pt x="792258" y="628029"/>
                  </a:lnTo>
                  <a:lnTo>
                    <a:pt x="796517" y="626964"/>
                  </a:lnTo>
                  <a:lnTo>
                    <a:pt x="796517" y="626964"/>
                  </a:lnTo>
                  <a:close/>
                  <a:moveTo>
                    <a:pt x="796517" y="670628"/>
                  </a:moveTo>
                  <a:lnTo>
                    <a:pt x="796517" y="673823"/>
                  </a:lnTo>
                  <a:lnTo>
                    <a:pt x="796517" y="671693"/>
                  </a:lnTo>
                  <a:lnTo>
                    <a:pt x="796517" y="670628"/>
                  </a:lnTo>
                  <a:lnTo>
                    <a:pt x="796517" y="670628"/>
                  </a:lnTo>
                  <a:close/>
                  <a:moveTo>
                    <a:pt x="796517" y="718019"/>
                  </a:moveTo>
                  <a:lnTo>
                    <a:pt x="796517" y="724941"/>
                  </a:lnTo>
                  <a:cubicBezTo>
                    <a:pt x="795453" y="726006"/>
                    <a:pt x="793323" y="727071"/>
                    <a:pt x="792258" y="728136"/>
                  </a:cubicBezTo>
                  <a:cubicBezTo>
                    <a:pt x="791193" y="729201"/>
                    <a:pt x="791193" y="729201"/>
                    <a:pt x="790128" y="730266"/>
                  </a:cubicBezTo>
                  <a:cubicBezTo>
                    <a:pt x="792258" y="730266"/>
                    <a:pt x="794388" y="731331"/>
                    <a:pt x="797050" y="732395"/>
                  </a:cubicBezTo>
                  <a:lnTo>
                    <a:pt x="797050" y="740383"/>
                  </a:lnTo>
                  <a:cubicBezTo>
                    <a:pt x="793855" y="738253"/>
                    <a:pt x="790128" y="736123"/>
                    <a:pt x="786933" y="736123"/>
                  </a:cubicBezTo>
                  <a:lnTo>
                    <a:pt x="786933" y="726006"/>
                  </a:lnTo>
                  <a:cubicBezTo>
                    <a:pt x="789595" y="722811"/>
                    <a:pt x="793323" y="719083"/>
                    <a:pt x="796517" y="718019"/>
                  </a:cubicBezTo>
                  <a:lnTo>
                    <a:pt x="796517" y="718019"/>
                  </a:lnTo>
                  <a:close/>
                  <a:moveTo>
                    <a:pt x="796517" y="757422"/>
                  </a:moveTo>
                  <a:lnTo>
                    <a:pt x="796517" y="765409"/>
                  </a:lnTo>
                  <a:cubicBezTo>
                    <a:pt x="793323" y="771267"/>
                    <a:pt x="789595" y="774461"/>
                    <a:pt x="786400" y="776591"/>
                  </a:cubicBezTo>
                  <a:lnTo>
                    <a:pt x="786400" y="768604"/>
                  </a:lnTo>
                  <a:cubicBezTo>
                    <a:pt x="787465" y="767539"/>
                    <a:pt x="788530" y="766474"/>
                    <a:pt x="790660" y="764344"/>
                  </a:cubicBezTo>
                  <a:cubicBezTo>
                    <a:pt x="788530" y="764344"/>
                    <a:pt x="787465" y="763279"/>
                    <a:pt x="786400" y="763279"/>
                  </a:cubicBezTo>
                  <a:lnTo>
                    <a:pt x="786400" y="755292"/>
                  </a:lnTo>
                  <a:cubicBezTo>
                    <a:pt x="788530" y="756357"/>
                    <a:pt x="792258" y="757422"/>
                    <a:pt x="795453" y="757422"/>
                  </a:cubicBezTo>
                  <a:cubicBezTo>
                    <a:pt x="796517" y="757422"/>
                    <a:pt x="796517" y="757422"/>
                    <a:pt x="796517" y="757422"/>
                  </a:cubicBezTo>
                  <a:lnTo>
                    <a:pt x="796517" y="757422"/>
                  </a:lnTo>
                  <a:close/>
                  <a:moveTo>
                    <a:pt x="796517" y="1101936"/>
                  </a:moveTo>
                  <a:lnTo>
                    <a:pt x="796517" y="1150392"/>
                  </a:lnTo>
                  <a:cubicBezTo>
                    <a:pt x="795453" y="1149327"/>
                    <a:pt x="794388" y="1149327"/>
                    <a:pt x="794388" y="1149327"/>
                  </a:cubicBezTo>
                  <a:cubicBezTo>
                    <a:pt x="791193" y="1148262"/>
                    <a:pt x="788530" y="1146132"/>
                    <a:pt x="786400" y="1145067"/>
                  </a:cubicBezTo>
                  <a:lnTo>
                    <a:pt x="786400" y="1138145"/>
                  </a:lnTo>
                  <a:cubicBezTo>
                    <a:pt x="787465" y="1139210"/>
                    <a:pt x="790660" y="1140275"/>
                    <a:pt x="794388" y="1142405"/>
                  </a:cubicBezTo>
                  <a:cubicBezTo>
                    <a:pt x="794388" y="1142405"/>
                    <a:pt x="795453" y="1142405"/>
                    <a:pt x="796517" y="1143470"/>
                  </a:cubicBezTo>
                  <a:cubicBezTo>
                    <a:pt x="794388" y="1133353"/>
                    <a:pt x="797582" y="1123236"/>
                    <a:pt x="795453" y="1112054"/>
                  </a:cubicBezTo>
                  <a:cubicBezTo>
                    <a:pt x="794388" y="1108859"/>
                    <a:pt x="792258" y="1104066"/>
                    <a:pt x="786400" y="1100872"/>
                  </a:cubicBezTo>
                  <a:lnTo>
                    <a:pt x="786400" y="1093949"/>
                  </a:lnTo>
                  <a:cubicBezTo>
                    <a:pt x="790660" y="1096612"/>
                    <a:pt x="794388" y="1099807"/>
                    <a:pt x="796517" y="1101936"/>
                  </a:cubicBezTo>
                  <a:lnTo>
                    <a:pt x="796517" y="1101936"/>
                  </a:lnTo>
                  <a:close/>
                  <a:moveTo>
                    <a:pt x="796517" y="1182873"/>
                  </a:moveTo>
                  <a:lnTo>
                    <a:pt x="796517" y="1196185"/>
                  </a:lnTo>
                  <a:lnTo>
                    <a:pt x="796517" y="1197250"/>
                  </a:lnTo>
                  <a:lnTo>
                    <a:pt x="792258" y="1198315"/>
                  </a:lnTo>
                  <a:lnTo>
                    <a:pt x="786400" y="1199380"/>
                  </a:lnTo>
                  <a:lnTo>
                    <a:pt x="786400" y="1181276"/>
                  </a:lnTo>
                  <a:lnTo>
                    <a:pt x="792258" y="1180211"/>
                  </a:lnTo>
                  <a:lnTo>
                    <a:pt x="796517" y="1182873"/>
                  </a:lnTo>
                  <a:lnTo>
                    <a:pt x="796517" y="1182873"/>
                  </a:lnTo>
                  <a:close/>
                  <a:moveTo>
                    <a:pt x="796517" y="1213225"/>
                  </a:moveTo>
                  <a:lnTo>
                    <a:pt x="796517" y="1224407"/>
                  </a:lnTo>
                  <a:lnTo>
                    <a:pt x="796517" y="1225472"/>
                  </a:lnTo>
                  <a:lnTo>
                    <a:pt x="792258" y="1227602"/>
                  </a:lnTo>
                  <a:lnTo>
                    <a:pt x="786400" y="1230797"/>
                  </a:lnTo>
                  <a:lnTo>
                    <a:pt x="786400" y="1230797"/>
                  </a:lnTo>
                  <a:lnTo>
                    <a:pt x="786400" y="1212692"/>
                  </a:lnTo>
                  <a:lnTo>
                    <a:pt x="788530" y="1211627"/>
                  </a:lnTo>
                  <a:lnTo>
                    <a:pt x="795453" y="1211627"/>
                  </a:lnTo>
                  <a:lnTo>
                    <a:pt x="796517" y="1213225"/>
                  </a:lnTo>
                  <a:lnTo>
                    <a:pt x="796517" y="1213225"/>
                  </a:lnTo>
                  <a:close/>
                  <a:moveTo>
                    <a:pt x="796517" y="1242511"/>
                  </a:moveTo>
                  <a:lnTo>
                    <a:pt x="796517" y="1256888"/>
                  </a:lnTo>
                  <a:lnTo>
                    <a:pt x="790660" y="1260083"/>
                  </a:lnTo>
                  <a:lnTo>
                    <a:pt x="786400" y="1264343"/>
                  </a:lnTo>
                  <a:lnTo>
                    <a:pt x="786400" y="1246239"/>
                  </a:lnTo>
                  <a:lnTo>
                    <a:pt x="790660" y="1244109"/>
                  </a:lnTo>
                  <a:lnTo>
                    <a:pt x="796517" y="1242511"/>
                  </a:lnTo>
                  <a:lnTo>
                    <a:pt x="796517" y="1242511"/>
                  </a:lnTo>
                  <a:close/>
                  <a:moveTo>
                    <a:pt x="796517" y="1323981"/>
                  </a:moveTo>
                  <a:lnTo>
                    <a:pt x="796517" y="1374566"/>
                  </a:lnTo>
                  <a:lnTo>
                    <a:pt x="794388" y="1376696"/>
                  </a:lnTo>
                  <a:lnTo>
                    <a:pt x="788530" y="1376696"/>
                  </a:lnTo>
                  <a:lnTo>
                    <a:pt x="787465" y="1373501"/>
                  </a:lnTo>
                  <a:lnTo>
                    <a:pt x="786400" y="1367644"/>
                  </a:lnTo>
                  <a:lnTo>
                    <a:pt x="786400" y="1366579"/>
                  </a:lnTo>
                  <a:lnTo>
                    <a:pt x="786400" y="1349540"/>
                  </a:lnTo>
                  <a:lnTo>
                    <a:pt x="787465" y="1348475"/>
                  </a:lnTo>
                  <a:lnTo>
                    <a:pt x="791725" y="1344215"/>
                  </a:lnTo>
                  <a:lnTo>
                    <a:pt x="794920" y="1338358"/>
                  </a:lnTo>
                  <a:lnTo>
                    <a:pt x="794920" y="1330370"/>
                  </a:lnTo>
                  <a:lnTo>
                    <a:pt x="795985" y="1326110"/>
                  </a:lnTo>
                  <a:lnTo>
                    <a:pt x="795985" y="1323981"/>
                  </a:lnTo>
                  <a:lnTo>
                    <a:pt x="796517" y="1323981"/>
                  </a:lnTo>
                  <a:close/>
                  <a:moveTo>
                    <a:pt x="796517" y="1407047"/>
                  </a:moveTo>
                  <a:lnTo>
                    <a:pt x="796517" y="1416100"/>
                  </a:lnTo>
                  <a:cubicBezTo>
                    <a:pt x="796517" y="1416100"/>
                    <a:pt x="796517" y="1416100"/>
                    <a:pt x="795453" y="1416100"/>
                  </a:cubicBezTo>
                  <a:cubicBezTo>
                    <a:pt x="796517" y="1417164"/>
                    <a:pt x="796517" y="1417164"/>
                    <a:pt x="796517" y="1418229"/>
                  </a:cubicBezTo>
                  <a:lnTo>
                    <a:pt x="796517" y="1456568"/>
                  </a:lnTo>
                  <a:cubicBezTo>
                    <a:pt x="792258" y="1446451"/>
                    <a:pt x="790660" y="1434204"/>
                    <a:pt x="786400" y="1421424"/>
                  </a:cubicBezTo>
                  <a:lnTo>
                    <a:pt x="786400" y="1403320"/>
                  </a:lnTo>
                  <a:cubicBezTo>
                    <a:pt x="787465" y="1404385"/>
                    <a:pt x="788530" y="1405450"/>
                    <a:pt x="788530" y="1406515"/>
                  </a:cubicBezTo>
                  <a:cubicBezTo>
                    <a:pt x="791725" y="1407047"/>
                    <a:pt x="794388" y="1407047"/>
                    <a:pt x="796517" y="1407047"/>
                  </a:cubicBezTo>
                  <a:lnTo>
                    <a:pt x="796517" y="1407047"/>
                  </a:lnTo>
                  <a:close/>
                  <a:moveTo>
                    <a:pt x="796517" y="1459763"/>
                  </a:moveTo>
                  <a:lnTo>
                    <a:pt x="796517" y="1468815"/>
                  </a:lnTo>
                  <a:cubicBezTo>
                    <a:pt x="793323" y="1468815"/>
                    <a:pt x="789595" y="1467750"/>
                    <a:pt x="786400" y="1467750"/>
                  </a:cubicBezTo>
                  <a:lnTo>
                    <a:pt x="786400" y="1457633"/>
                  </a:lnTo>
                  <a:cubicBezTo>
                    <a:pt x="788530" y="1458698"/>
                    <a:pt x="793323" y="1458698"/>
                    <a:pt x="796517" y="1459763"/>
                  </a:cubicBezTo>
                  <a:lnTo>
                    <a:pt x="796517" y="1459763"/>
                  </a:lnTo>
                  <a:close/>
                  <a:moveTo>
                    <a:pt x="796517" y="1550284"/>
                  </a:moveTo>
                  <a:lnTo>
                    <a:pt x="796517" y="1595545"/>
                  </a:lnTo>
                  <a:lnTo>
                    <a:pt x="787465" y="1641871"/>
                  </a:lnTo>
                  <a:lnTo>
                    <a:pt x="786400" y="1641871"/>
                  </a:lnTo>
                  <a:lnTo>
                    <a:pt x="786400" y="1548155"/>
                  </a:lnTo>
                  <a:lnTo>
                    <a:pt x="787465" y="1548155"/>
                  </a:lnTo>
                  <a:lnTo>
                    <a:pt x="796517" y="1550284"/>
                  </a:lnTo>
                  <a:lnTo>
                    <a:pt x="796517" y="1550284"/>
                  </a:lnTo>
                  <a:close/>
                  <a:moveTo>
                    <a:pt x="796517" y="1730263"/>
                  </a:moveTo>
                  <a:lnTo>
                    <a:pt x="796517" y="1746237"/>
                  </a:lnTo>
                  <a:cubicBezTo>
                    <a:pt x="793323" y="1746237"/>
                    <a:pt x="789595" y="1746237"/>
                    <a:pt x="786400" y="1746237"/>
                  </a:cubicBezTo>
                  <a:lnTo>
                    <a:pt x="786400" y="1730263"/>
                  </a:lnTo>
                  <a:cubicBezTo>
                    <a:pt x="789595" y="1730263"/>
                    <a:pt x="793323" y="1730263"/>
                    <a:pt x="796517" y="1730263"/>
                  </a:cubicBezTo>
                  <a:lnTo>
                    <a:pt x="796517" y="1730263"/>
                  </a:lnTo>
                  <a:close/>
                  <a:moveTo>
                    <a:pt x="796517" y="1788835"/>
                  </a:moveTo>
                  <a:lnTo>
                    <a:pt x="796517" y="1834096"/>
                  </a:lnTo>
                  <a:cubicBezTo>
                    <a:pt x="793323" y="1834096"/>
                    <a:pt x="789595" y="1834096"/>
                    <a:pt x="786400" y="1834096"/>
                  </a:cubicBezTo>
                  <a:lnTo>
                    <a:pt x="786400" y="1818122"/>
                  </a:lnTo>
                  <a:cubicBezTo>
                    <a:pt x="787465" y="1818122"/>
                    <a:pt x="788530" y="1818122"/>
                    <a:pt x="789595" y="1818122"/>
                  </a:cubicBezTo>
                  <a:cubicBezTo>
                    <a:pt x="789595" y="1818122"/>
                    <a:pt x="789595" y="1818122"/>
                    <a:pt x="788530" y="1818122"/>
                  </a:cubicBezTo>
                  <a:lnTo>
                    <a:pt x="790660" y="1818122"/>
                  </a:lnTo>
                  <a:cubicBezTo>
                    <a:pt x="789595" y="1814927"/>
                    <a:pt x="787465" y="1811199"/>
                    <a:pt x="786400" y="1808005"/>
                  </a:cubicBezTo>
                  <a:lnTo>
                    <a:pt x="786400" y="1756354"/>
                  </a:lnTo>
                  <a:cubicBezTo>
                    <a:pt x="790660" y="1766471"/>
                    <a:pt x="793323" y="1777653"/>
                    <a:pt x="796517" y="1788835"/>
                  </a:cubicBezTo>
                  <a:lnTo>
                    <a:pt x="796517" y="1788835"/>
                  </a:lnTo>
                  <a:close/>
                  <a:moveTo>
                    <a:pt x="786400" y="235059"/>
                  </a:moveTo>
                  <a:lnTo>
                    <a:pt x="786400" y="196721"/>
                  </a:lnTo>
                  <a:cubicBezTo>
                    <a:pt x="786400" y="196721"/>
                    <a:pt x="786400" y="196721"/>
                    <a:pt x="787465" y="196721"/>
                  </a:cubicBezTo>
                  <a:cubicBezTo>
                    <a:pt x="787465" y="196721"/>
                    <a:pt x="808765" y="214825"/>
                    <a:pt x="787465" y="233994"/>
                  </a:cubicBezTo>
                  <a:cubicBezTo>
                    <a:pt x="787465" y="233994"/>
                    <a:pt x="786400" y="233994"/>
                    <a:pt x="786400" y="235059"/>
                  </a:cubicBezTo>
                  <a:close/>
                  <a:moveTo>
                    <a:pt x="786400" y="881490"/>
                  </a:moveTo>
                  <a:lnTo>
                    <a:pt x="760309" y="881490"/>
                  </a:lnTo>
                  <a:lnTo>
                    <a:pt x="760309" y="881490"/>
                  </a:lnTo>
                  <a:lnTo>
                    <a:pt x="786400" y="900659"/>
                  </a:lnTo>
                  <a:lnTo>
                    <a:pt x="786400" y="881490"/>
                  </a:lnTo>
                  <a:lnTo>
                    <a:pt x="786400" y="881490"/>
                  </a:lnTo>
                  <a:close/>
                  <a:moveTo>
                    <a:pt x="786400" y="14613"/>
                  </a:moveTo>
                  <a:lnTo>
                    <a:pt x="786400" y="31652"/>
                  </a:lnTo>
                  <a:cubicBezTo>
                    <a:pt x="778413" y="30587"/>
                    <a:pt x="770426" y="31652"/>
                    <a:pt x="760309" y="33782"/>
                  </a:cubicBezTo>
                  <a:lnTo>
                    <a:pt x="760309" y="17808"/>
                  </a:lnTo>
                  <a:cubicBezTo>
                    <a:pt x="769361" y="15678"/>
                    <a:pt x="778413" y="14613"/>
                    <a:pt x="786400" y="14613"/>
                  </a:cubicBezTo>
                  <a:lnTo>
                    <a:pt x="786400" y="14613"/>
                  </a:lnTo>
                  <a:close/>
                  <a:moveTo>
                    <a:pt x="786400" y="85433"/>
                  </a:moveTo>
                  <a:lnTo>
                    <a:pt x="786400" y="115784"/>
                  </a:lnTo>
                  <a:cubicBezTo>
                    <a:pt x="776283" y="120044"/>
                    <a:pt x="767231" y="123771"/>
                    <a:pt x="760309" y="125901"/>
                  </a:cubicBezTo>
                  <a:lnTo>
                    <a:pt x="760309" y="108862"/>
                  </a:lnTo>
                  <a:cubicBezTo>
                    <a:pt x="764569" y="107797"/>
                    <a:pt x="770426" y="105667"/>
                    <a:pt x="777348" y="103004"/>
                  </a:cubicBezTo>
                  <a:cubicBezTo>
                    <a:pt x="770426" y="98745"/>
                    <a:pt x="765101" y="91822"/>
                    <a:pt x="760309" y="84900"/>
                  </a:cubicBezTo>
                  <a:lnTo>
                    <a:pt x="760309" y="55614"/>
                  </a:lnTo>
                  <a:cubicBezTo>
                    <a:pt x="768296" y="65198"/>
                    <a:pt x="776283" y="76380"/>
                    <a:pt x="786400" y="85433"/>
                  </a:cubicBezTo>
                  <a:lnTo>
                    <a:pt x="786400" y="85433"/>
                  </a:lnTo>
                  <a:close/>
                  <a:moveTo>
                    <a:pt x="786400" y="196721"/>
                  </a:moveTo>
                  <a:lnTo>
                    <a:pt x="786400" y="235059"/>
                  </a:lnTo>
                  <a:cubicBezTo>
                    <a:pt x="782141" y="235059"/>
                    <a:pt x="770426" y="237189"/>
                    <a:pt x="760309" y="240917"/>
                  </a:cubicBezTo>
                  <a:lnTo>
                    <a:pt x="760309" y="203643"/>
                  </a:lnTo>
                  <a:cubicBezTo>
                    <a:pt x="768296" y="201513"/>
                    <a:pt x="777348" y="198851"/>
                    <a:pt x="786400" y="196721"/>
                  </a:cubicBezTo>
                  <a:lnTo>
                    <a:pt x="786400" y="196721"/>
                  </a:lnTo>
                  <a:close/>
                  <a:moveTo>
                    <a:pt x="786400" y="273398"/>
                  </a:moveTo>
                  <a:lnTo>
                    <a:pt x="786400" y="315996"/>
                  </a:lnTo>
                  <a:cubicBezTo>
                    <a:pt x="778413" y="311736"/>
                    <a:pt x="769361" y="305879"/>
                    <a:pt x="760309" y="300022"/>
                  </a:cubicBezTo>
                  <a:lnTo>
                    <a:pt x="760309" y="264878"/>
                  </a:lnTo>
                  <a:cubicBezTo>
                    <a:pt x="767231" y="267541"/>
                    <a:pt x="775218" y="270203"/>
                    <a:pt x="786400" y="273398"/>
                  </a:cubicBezTo>
                  <a:lnTo>
                    <a:pt x="786400" y="273398"/>
                  </a:lnTo>
                  <a:close/>
                  <a:moveTo>
                    <a:pt x="786400" y="400661"/>
                  </a:moveTo>
                  <a:lnTo>
                    <a:pt x="786400" y="410778"/>
                  </a:lnTo>
                  <a:cubicBezTo>
                    <a:pt x="782141" y="411843"/>
                    <a:pt x="776283" y="412908"/>
                    <a:pt x="770426" y="416635"/>
                  </a:cubicBezTo>
                  <a:lnTo>
                    <a:pt x="770426" y="416635"/>
                  </a:lnTo>
                  <a:lnTo>
                    <a:pt x="769361" y="417700"/>
                  </a:lnTo>
                  <a:cubicBezTo>
                    <a:pt x="775218" y="420895"/>
                    <a:pt x="780543" y="425687"/>
                    <a:pt x="786400" y="431012"/>
                  </a:cubicBezTo>
                  <a:lnTo>
                    <a:pt x="786400" y="446986"/>
                  </a:lnTo>
                  <a:cubicBezTo>
                    <a:pt x="777348" y="438999"/>
                    <a:pt x="770426" y="427817"/>
                    <a:pt x="760309" y="424622"/>
                  </a:cubicBezTo>
                  <a:lnTo>
                    <a:pt x="760309" y="411310"/>
                  </a:lnTo>
                  <a:cubicBezTo>
                    <a:pt x="761374" y="411310"/>
                    <a:pt x="761374" y="410245"/>
                    <a:pt x="762439" y="410245"/>
                  </a:cubicBezTo>
                  <a:cubicBezTo>
                    <a:pt x="771491" y="404920"/>
                    <a:pt x="779478" y="402790"/>
                    <a:pt x="786400" y="400661"/>
                  </a:cubicBezTo>
                  <a:lnTo>
                    <a:pt x="786400" y="400661"/>
                  </a:lnTo>
                  <a:close/>
                  <a:moveTo>
                    <a:pt x="786400" y="457103"/>
                  </a:moveTo>
                  <a:lnTo>
                    <a:pt x="786400" y="467221"/>
                  </a:lnTo>
                  <a:cubicBezTo>
                    <a:pt x="776283" y="470415"/>
                    <a:pt x="769361" y="471480"/>
                    <a:pt x="762971" y="470415"/>
                  </a:cubicBezTo>
                  <a:cubicBezTo>
                    <a:pt x="761906" y="470415"/>
                    <a:pt x="760841" y="471480"/>
                    <a:pt x="760841" y="471480"/>
                  </a:cubicBezTo>
                  <a:lnTo>
                    <a:pt x="760841" y="458168"/>
                  </a:lnTo>
                  <a:cubicBezTo>
                    <a:pt x="761906" y="458168"/>
                    <a:pt x="762971" y="459233"/>
                    <a:pt x="764036" y="460298"/>
                  </a:cubicBezTo>
                  <a:cubicBezTo>
                    <a:pt x="769361" y="461363"/>
                    <a:pt x="776283" y="460298"/>
                    <a:pt x="786400" y="457103"/>
                  </a:cubicBezTo>
                  <a:lnTo>
                    <a:pt x="786400" y="457103"/>
                  </a:lnTo>
                  <a:close/>
                  <a:moveTo>
                    <a:pt x="786400" y="498637"/>
                  </a:moveTo>
                  <a:lnTo>
                    <a:pt x="786400" y="519936"/>
                  </a:lnTo>
                  <a:lnTo>
                    <a:pt x="786400" y="519936"/>
                  </a:lnTo>
                  <a:lnTo>
                    <a:pt x="775218" y="525793"/>
                  </a:lnTo>
                  <a:lnTo>
                    <a:pt x="770958" y="528988"/>
                  </a:lnTo>
                  <a:lnTo>
                    <a:pt x="769893" y="533248"/>
                  </a:lnTo>
                  <a:lnTo>
                    <a:pt x="774153" y="535378"/>
                  </a:lnTo>
                  <a:lnTo>
                    <a:pt x="778413" y="532183"/>
                  </a:lnTo>
                  <a:lnTo>
                    <a:pt x="784270" y="530053"/>
                  </a:lnTo>
                  <a:lnTo>
                    <a:pt x="786400" y="530053"/>
                  </a:lnTo>
                  <a:lnTo>
                    <a:pt x="786400" y="541235"/>
                  </a:lnTo>
                  <a:lnTo>
                    <a:pt x="784270" y="542300"/>
                  </a:lnTo>
                  <a:lnTo>
                    <a:pt x="777348" y="544430"/>
                  </a:lnTo>
                  <a:lnTo>
                    <a:pt x="773088" y="547625"/>
                  </a:lnTo>
                  <a:lnTo>
                    <a:pt x="766166" y="550820"/>
                  </a:lnTo>
                  <a:lnTo>
                    <a:pt x="761906" y="555080"/>
                  </a:lnTo>
                  <a:lnTo>
                    <a:pt x="760841" y="556145"/>
                  </a:lnTo>
                  <a:lnTo>
                    <a:pt x="760841" y="509819"/>
                  </a:lnTo>
                  <a:lnTo>
                    <a:pt x="769893" y="505559"/>
                  </a:lnTo>
                  <a:lnTo>
                    <a:pt x="783205" y="498637"/>
                  </a:lnTo>
                  <a:lnTo>
                    <a:pt x="786400" y="498637"/>
                  </a:lnTo>
                  <a:lnTo>
                    <a:pt x="786400" y="498637"/>
                  </a:lnTo>
                  <a:close/>
                  <a:moveTo>
                    <a:pt x="786400" y="555080"/>
                  </a:moveTo>
                  <a:lnTo>
                    <a:pt x="782141" y="557210"/>
                  </a:lnTo>
                  <a:lnTo>
                    <a:pt x="777881" y="559340"/>
                  </a:lnTo>
                  <a:lnTo>
                    <a:pt x="773621" y="561469"/>
                  </a:lnTo>
                  <a:lnTo>
                    <a:pt x="769361" y="563599"/>
                  </a:lnTo>
                  <a:lnTo>
                    <a:pt x="766166" y="566794"/>
                  </a:lnTo>
                  <a:lnTo>
                    <a:pt x="762971" y="565729"/>
                  </a:lnTo>
                  <a:lnTo>
                    <a:pt x="761906" y="564664"/>
                  </a:lnTo>
                  <a:lnTo>
                    <a:pt x="761906" y="603003"/>
                  </a:lnTo>
                  <a:lnTo>
                    <a:pt x="762971" y="604068"/>
                  </a:lnTo>
                  <a:lnTo>
                    <a:pt x="768829" y="604068"/>
                  </a:lnTo>
                  <a:lnTo>
                    <a:pt x="772023" y="604068"/>
                  </a:lnTo>
                  <a:lnTo>
                    <a:pt x="775218" y="603003"/>
                  </a:lnTo>
                  <a:lnTo>
                    <a:pt x="776283" y="601938"/>
                  </a:lnTo>
                  <a:lnTo>
                    <a:pt x="777348" y="599808"/>
                  </a:lnTo>
                  <a:lnTo>
                    <a:pt x="780543" y="599808"/>
                  </a:lnTo>
                  <a:lnTo>
                    <a:pt x="782673" y="601938"/>
                  </a:lnTo>
                  <a:lnTo>
                    <a:pt x="782673" y="604068"/>
                  </a:lnTo>
                  <a:lnTo>
                    <a:pt x="782673" y="606198"/>
                  </a:lnTo>
                  <a:lnTo>
                    <a:pt x="782673" y="609393"/>
                  </a:lnTo>
                  <a:lnTo>
                    <a:pt x="782673" y="612588"/>
                  </a:lnTo>
                  <a:lnTo>
                    <a:pt x="783738" y="614717"/>
                  </a:lnTo>
                  <a:lnTo>
                    <a:pt x="785868" y="614717"/>
                  </a:lnTo>
                  <a:lnTo>
                    <a:pt x="786933" y="614717"/>
                  </a:lnTo>
                  <a:lnTo>
                    <a:pt x="786933" y="577444"/>
                  </a:lnTo>
                  <a:lnTo>
                    <a:pt x="781076" y="580639"/>
                  </a:lnTo>
                  <a:lnTo>
                    <a:pt x="777881" y="581704"/>
                  </a:lnTo>
                  <a:lnTo>
                    <a:pt x="770958" y="581704"/>
                  </a:lnTo>
                  <a:lnTo>
                    <a:pt x="766699" y="581704"/>
                  </a:lnTo>
                  <a:lnTo>
                    <a:pt x="767764" y="577444"/>
                  </a:lnTo>
                  <a:lnTo>
                    <a:pt x="774686" y="574249"/>
                  </a:lnTo>
                  <a:lnTo>
                    <a:pt x="780543" y="571054"/>
                  </a:lnTo>
                  <a:lnTo>
                    <a:pt x="786400" y="567859"/>
                  </a:lnTo>
                  <a:lnTo>
                    <a:pt x="787465" y="566794"/>
                  </a:lnTo>
                  <a:lnTo>
                    <a:pt x="787465" y="555080"/>
                  </a:lnTo>
                  <a:lnTo>
                    <a:pt x="786400" y="555080"/>
                  </a:lnTo>
                  <a:close/>
                  <a:moveTo>
                    <a:pt x="786400" y="632289"/>
                  </a:moveTo>
                  <a:lnTo>
                    <a:pt x="786400" y="647199"/>
                  </a:lnTo>
                  <a:lnTo>
                    <a:pt x="785335" y="646134"/>
                  </a:lnTo>
                  <a:lnTo>
                    <a:pt x="783205" y="644004"/>
                  </a:lnTo>
                  <a:lnTo>
                    <a:pt x="781076" y="641874"/>
                  </a:lnTo>
                  <a:lnTo>
                    <a:pt x="782141" y="638679"/>
                  </a:lnTo>
                  <a:lnTo>
                    <a:pt x="784270" y="634419"/>
                  </a:lnTo>
                  <a:lnTo>
                    <a:pt x="786400" y="632289"/>
                  </a:lnTo>
                  <a:lnTo>
                    <a:pt x="786400" y="632289"/>
                  </a:lnTo>
                  <a:close/>
                  <a:moveTo>
                    <a:pt x="786400" y="726006"/>
                  </a:moveTo>
                  <a:lnTo>
                    <a:pt x="786400" y="736123"/>
                  </a:lnTo>
                  <a:cubicBezTo>
                    <a:pt x="780543" y="736123"/>
                    <a:pt x="774153" y="739318"/>
                    <a:pt x="767231" y="747305"/>
                  </a:cubicBezTo>
                  <a:cubicBezTo>
                    <a:pt x="766166" y="747305"/>
                    <a:pt x="766166" y="748370"/>
                    <a:pt x="765101" y="748370"/>
                  </a:cubicBezTo>
                  <a:cubicBezTo>
                    <a:pt x="772023" y="749435"/>
                    <a:pt x="778413" y="752630"/>
                    <a:pt x="786400" y="755292"/>
                  </a:cubicBezTo>
                  <a:lnTo>
                    <a:pt x="786400" y="763279"/>
                  </a:lnTo>
                  <a:cubicBezTo>
                    <a:pt x="777348" y="760084"/>
                    <a:pt x="769361" y="753162"/>
                    <a:pt x="760309" y="756357"/>
                  </a:cubicBezTo>
                  <a:lnTo>
                    <a:pt x="760309" y="745175"/>
                  </a:lnTo>
                  <a:lnTo>
                    <a:pt x="760309" y="745175"/>
                  </a:lnTo>
                  <a:lnTo>
                    <a:pt x="760309" y="745175"/>
                  </a:lnTo>
                  <a:cubicBezTo>
                    <a:pt x="760309" y="744110"/>
                    <a:pt x="760309" y="743045"/>
                    <a:pt x="760309" y="741980"/>
                  </a:cubicBezTo>
                  <a:lnTo>
                    <a:pt x="760309" y="730798"/>
                  </a:lnTo>
                  <a:cubicBezTo>
                    <a:pt x="762439" y="733993"/>
                    <a:pt x="764569" y="736655"/>
                    <a:pt x="766166" y="739850"/>
                  </a:cubicBezTo>
                  <a:cubicBezTo>
                    <a:pt x="772023" y="733993"/>
                    <a:pt x="776283" y="731863"/>
                    <a:pt x="780543" y="730798"/>
                  </a:cubicBezTo>
                  <a:cubicBezTo>
                    <a:pt x="782673" y="729733"/>
                    <a:pt x="784803" y="727603"/>
                    <a:pt x="784803" y="726538"/>
                  </a:cubicBezTo>
                  <a:cubicBezTo>
                    <a:pt x="785335" y="726006"/>
                    <a:pt x="785335" y="726006"/>
                    <a:pt x="786400" y="726006"/>
                  </a:cubicBezTo>
                  <a:lnTo>
                    <a:pt x="786400" y="726006"/>
                  </a:lnTo>
                  <a:close/>
                  <a:moveTo>
                    <a:pt x="786400" y="768604"/>
                  </a:moveTo>
                  <a:lnTo>
                    <a:pt x="786400" y="776591"/>
                  </a:lnTo>
                  <a:cubicBezTo>
                    <a:pt x="783205" y="778721"/>
                    <a:pt x="779478" y="780851"/>
                    <a:pt x="777348" y="780851"/>
                  </a:cubicBezTo>
                  <a:cubicBezTo>
                    <a:pt x="771491" y="792033"/>
                    <a:pt x="766166" y="797891"/>
                    <a:pt x="760309" y="800020"/>
                  </a:cubicBezTo>
                  <a:lnTo>
                    <a:pt x="760309" y="793098"/>
                  </a:lnTo>
                  <a:cubicBezTo>
                    <a:pt x="762439" y="790968"/>
                    <a:pt x="766166" y="787241"/>
                    <a:pt x="769361" y="781916"/>
                  </a:cubicBezTo>
                  <a:cubicBezTo>
                    <a:pt x="767231" y="781916"/>
                    <a:pt x="763504" y="780851"/>
                    <a:pt x="760309" y="779786"/>
                  </a:cubicBezTo>
                  <a:lnTo>
                    <a:pt x="760309" y="772864"/>
                  </a:lnTo>
                  <a:cubicBezTo>
                    <a:pt x="764569" y="773929"/>
                    <a:pt x="769361" y="774994"/>
                    <a:pt x="773621" y="774994"/>
                  </a:cubicBezTo>
                  <a:cubicBezTo>
                    <a:pt x="777348" y="775526"/>
                    <a:pt x="781608" y="773396"/>
                    <a:pt x="786400" y="768604"/>
                  </a:cubicBezTo>
                  <a:lnTo>
                    <a:pt x="786400" y="768604"/>
                  </a:lnTo>
                  <a:close/>
                  <a:moveTo>
                    <a:pt x="786400" y="1093949"/>
                  </a:moveTo>
                  <a:lnTo>
                    <a:pt x="786400" y="1100872"/>
                  </a:lnTo>
                  <a:cubicBezTo>
                    <a:pt x="784270" y="1099807"/>
                    <a:pt x="783205" y="1098742"/>
                    <a:pt x="782141" y="1098742"/>
                  </a:cubicBezTo>
                  <a:cubicBezTo>
                    <a:pt x="782141" y="1110989"/>
                    <a:pt x="769893" y="1125898"/>
                    <a:pt x="786400" y="1138145"/>
                  </a:cubicBezTo>
                  <a:lnTo>
                    <a:pt x="786400" y="1145067"/>
                  </a:lnTo>
                  <a:cubicBezTo>
                    <a:pt x="779478" y="1141872"/>
                    <a:pt x="776283" y="1138145"/>
                    <a:pt x="774153" y="1134950"/>
                  </a:cubicBezTo>
                  <a:cubicBezTo>
                    <a:pt x="772023" y="1133885"/>
                    <a:pt x="769893" y="1131755"/>
                    <a:pt x="768296" y="1131755"/>
                  </a:cubicBezTo>
                  <a:cubicBezTo>
                    <a:pt x="768296" y="1131755"/>
                    <a:pt x="767231" y="1131755"/>
                    <a:pt x="767231" y="1130690"/>
                  </a:cubicBezTo>
                  <a:cubicBezTo>
                    <a:pt x="765101" y="1132820"/>
                    <a:pt x="762971" y="1134950"/>
                    <a:pt x="760309" y="1136548"/>
                  </a:cubicBezTo>
                  <a:lnTo>
                    <a:pt x="760309" y="1136548"/>
                  </a:lnTo>
                  <a:lnTo>
                    <a:pt x="760309" y="1128560"/>
                  </a:lnTo>
                  <a:lnTo>
                    <a:pt x="761374" y="1127495"/>
                  </a:lnTo>
                  <a:cubicBezTo>
                    <a:pt x="761374" y="1126431"/>
                    <a:pt x="760309" y="1126431"/>
                    <a:pt x="760309" y="1126431"/>
                  </a:cubicBezTo>
                  <a:lnTo>
                    <a:pt x="760309" y="1116846"/>
                  </a:lnTo>
                  <a:cubicBezTo>
                    <a:pt x="761374" y="1118976"/>
                    <a:pt x="764569" y="1122703"/>
                    <a:pt x="768296" y="1124833"/>
                  </a:cubicBezTo>
                  <a:cubicBezTo>
                    <a:pt x="769361" y="1124833"/>
                    <a:pt x="770426" y="1125898"/>
                    <a:pt x="770426" y="1125898"/>
                  </a:cubicBezTo>
                  <a:cubicBezTo>
                    <a:pt x="769361" y="1115781"/>
                    <a:pt x="774686" y="1105664"/>
                    <a:pt x="773621" y="1094482"/>
                  </a:cubicBezTo>
                  <a:cubicBezTo>
                    <a:pt x="772556" y="1090222"/>
                    <a:pt x="770426" y="1085430"/>
                    <a:pt x="761374" y="1079572"/>
                  </a:cubicBezTo>
                  <a:cubicBezTo>
                    <a:pt x="761374" y="1081702"/>
                    <a:pt x="760309" y="1083832"/>
                    <a:pt x="760309" y="1087560"/>
                  </a:cubicBezTo>
                  <a:lnTo>
                    <a:pt x="760309" y="1067325"/>
                  </a:lnTo>
                  <a:cubicBezTo>
                    <a:pt x="760309" y="1068390"/>
                    <a:pt x="761374" y="1070520"/>
                    <a:pt x="761374" y="1071585"/>
                  </a:cubicBezTo>
                  <a:cubicBezTo>
                    <a:pt x="772556" y="1078507"/>
                    <a:pt x="778413" y="1084897"/>
                    <a:pt x="779478" y="1090754"/>
                  </a:cubicBezTo>
                  <a:cubicBezTo>
                    <a:pt x="781608" y="1091819"/>
                    <a:pt x="784270" y="1092884"/>
                    <a:pt x="786400" y="1093949"/>
                  </a:cubicBezTo>
                  <a:lnTo>
                    <a:pt x="786400" y="1093949"/>
                  </a:lnTo>
                  <a:close/>
                  <a:moveTo>
                    <a:pt x="786400" y="1181808"/>
                  </a:moveTo>
                  <a:lnTo>
                    <a:pt x="786400" y="1199913"/>
                  </a:lnTo>
                  <a:lnTo>
                    <a:pt x="782141" y="1200978"/>
                  </a:lnTo>
                  <a:lnTo>
                    <a:pt x="773088" y="1203108"/>
                  </a:lnTo>
                  <a:lnTo>
                    <a:pt x="762971" y="1207367"/>
                  </a:lnTo>
                  <a:lnTo>
                    <a:pt x="760841" y="1208432"/>
                  </a:lnTo>
                  <a:lnTo>
                    <a:pt x="760841" y="1191393"/>
                  </a:lnTo>
                  <a:lnTo>
                    <a:pt x="773088" y="1185536"/>
                  </a:lnTo>
                  <a:lnTo>
                    <a:pt x="784270" y="1181276"/>
                  </a:lnTo>
                  <a:lnTo>
                    <a:pt x="786400" y="1181276"/>
                  </a:lnTo>
                  <a:lnTo>
                    <a:pt x="786400" y="1181808"/>
                  </a:lnTo>
                  <a:close/>
                  <a:moveTo>
                    <a:pt x="786400" y="1213225"/>
                  </a:moveTo>
                  <a:lnTo>
                    <a:pt x="786400" y="1231329"/>
                  </a:lnTo>
                  <a:lnTo>
                    <a:pt x="779478" y="1237186"/>
                  </a:lnTo>
                  <a:lnTo>
                    <a:pt x="770426" y="1245174"/>
                  </a:lnTo>
                  <a:lnTo>
                    <a:pt x="760309" y="1254226"/>
                  </a:lnTo>
                  <a:lnTo>
                    <a:pt x="760309" y="1254226"/>
                  </a:lnTo>
                  <a:lnTo>
                    <a:pt x="760309" y="1237186"/>
                  </a:lnTo>
                  <a:lnTo>
                    <a:pt x="761374" y="1235056"/>
                  </a:lnTo>
                  <a:lnTo>
                    <a:pt x="768296" y="1229199"/>
                  </a:lnTo>
                  <a:lnTo>
                    <a:pt x="775218" y="1223342"/>
                  </a:lnTo>
                  <a:lnTo>
                    <a:pt x="782141" y="1215355"/>
                  </a:lnTo>
                  <a:lnTo>
                    <a:pt x="786400" y="1213225"/>
                  </a:lnTo>
                  <a:lnTo>
                    <a:pt x="786400" y="1213225"/>
                  </a:lnTo>
                  <a:close/>
                  <a:moveTo>
                    <a:pt x="786400" y="1247303"/>
                  </a:moveTo>
                  <a:lnTo>
                    <a:pt x="782141" y="1248368"/>
                  </a:lnTo>
                  <a:lnTo>
                    <a:pt x="778946" y="1255291"/>
                  </a:lnTo>
                  <a:lnTo>
                    <a:pt x="774686" y="1258486"/>
                  </a:lnTo>
                  <a:lnTo>
                    <a:pt x="770426" y="1265408"/>
                  </a:lnTo>
                  <a:lnTo>
                    <a:pt x="767231" y="1268603"/>
                  </a:lnTo>
                  <a:lnTo>
                    <a:pt x="764036" y="1271798"/>
                  </a:lnTo>
                  <a:lnTo>
                    <a:pt x="761906" y="1273927"/>
                  </a:lnTo>
                  <a:lnTo>
                    <a:pt x="761906" y="1341552"/>
                  </a:lnTo>
                  <a:lnTo>
                    <a:pt x="762971" y="1335695"/>
                  </a:lnTo>
                  <a:lnTo>
                    <a:pt x="766166" y="1331435"/>
                  </a:lnTo>
                  <a:lnTo>
                    <a:pt x="767231" y="1327175"/>
                  </a:lnTo>
                  <a:lnTo>
                    <a:pt x="769361" y="1322916"/>
                  </a:lnTo>
                  <a:lnTo>
                    <a:pt x="771491" y="1318656"/>
                  </a:lnTo>
                  <a:lnTo>
                    <a:pt x="774686" y="1314396"/>
                  </a:lnTo>
                  <a:lnTo>
                    <a:pt x="777881" y="1305344"/>
                  </a:lnTo>
                  <a:lnTo>
                    <a:pt x="780011" y="1302149"/>
                  </a:lnTo>
                  <a:lnTo>
                    <a:pt x="778946" y="1298954"/>
                  </a:lnTo>
                  <a:lnTo>
                    <a:pt x="776816" y="1294694"/>
                  </a:lnTo>
                  <a:lnTo>
                    <a:pt x="774686" y="1290434"/>
                  </a:lnTo>
                  <a:lnTo>
                    <a:pt x="772556" y="1284577"/>
                  </a:lnTo>
                  <a:lnTo>
                    <a:pt x="773621" y="1280317"/>
                  </a:lnTo>
                  <a:lnTo>
                    <a:pt x="777881" y="1273395"/>
                  </a:lnTo>
                  <a:lnTo>
                    <a:pt x="784803" y="1267538"/>
                  </a:lnTo>
                  <a:lnTo>
                    <a:pt x="786933" y="1266473"/>
                  </a:lnTo>
                  <a:lnTo>
                    <a:pt x="786933" y="1247303"/>
                  </a:lnTo>
                  <a:lnTo>
                    <a:pt x="786400" y="1247303"/>
                  </a:lnTo>
                  <a:close/>
                  <a:moveTo>
                    <a:pt x="786400" y="1349540"/>
                  </a:moveTo>
                  <a:lnTo>
                    <a:pt x="786400" y="1366579"/>
                  </a:lnTo>
                  <a:lnTo>
                    <a:pt x="784270" y="1363384"/>
                  </a:lnTo>
                  <a:lnTo>
                    <a:pt x="784270" y="1356462"/>
                  </a:lnTo>
                  <a:lnTo>
                    <a:pt x="784270" y="1350604"/>
                  </a:lnTo>
                  <a:lnTo>
                    <a:pt x="786400" y="1349540"/>
                  </a:lnTo>
                  <a:lnTo>
                    <a:pt x="786400" y="1349540"/>
                  </a:lnTo>
                  <a:close/>
                  <a:moveTo>
                    <a:pt x="786400" y="1403852"/>
                  </a:moveTo>
                  <a:lnTo>
                    <a:pt x="786400" y="1421957"/>
                  </a:lnTo>
                  <a:cubicBezTo>
                    <a:pt x="785335" y="1419827"/>
                    <a:pt x="784270" y="1417697"/>
                    <a:pt x="782141" y="1413970"/>
                  </a:cubicBezTo>
                  <a:cubicBezTo>
                    <a:pt x="778946" y="1409710"/>
                    <a:pt x="772023" y="1405982"/>
                    <a:pt x="760841" y="1403852"/>
                  </a:cubicBezTo>
                  <a:lnTo>
                    <a:pt x="760841" y="1394800"/>
                  </a:lnTo>
                  <a:cubicBezTo>
                    <a:pt x="771491" y="1395865"/>
                    <a:pt x="779478" y="1399060"/>
                    <a:pt x="786400" y="1403852"/>
                  </a:cubicBezTo>
                  <a:lnTo>
                    <a:pt x="786400" y="1403852"/>
                  </a:lnTo>
                  <a:close/>
                  <a:moveTo>
                    <a:pt x="786400" y="1457633"/>
                  </a:moveTo>
                  <a:lnTo>
                    <a:pt x="786400" y="1467750"/>
                  </a:lnTo>
                  <a:cubicBezTo>
                    <a:pt x="774153" y="1465620"/>
                    <a:pt x="766166" y="1461893"/>
                    <a:pt x="761374" y="1456568"/>
                  </a:cubicBezTo>
                  <a:cubicBezTo>
                    <a:pt x="760309" y="1456568"/>
                    <a:pt x="760309" y="1456568"/>
                    <a:pt x="760309" y="1456568"/>
                  </a:cubicBezTo>
                  <a:lnTo>
                    <a:pt x="760309" y="1433139"/>
                  </a:lnTo>
                  <a:cubicBezTo>
                    <a:pt x="762439" y="1444321"/>
                    <a:pt x="768296" y="1454438"/>
                    <a:pt x="786400" y="1457633"/>
                  </a:cubicBezTo>
                  <a:lnTo>
                    <a:pt x="786400" y="1457633"/>
                  </a:lnTo>
                  <a:close/>
                  <a:moveTo>
                    <a:pt x="786400" y="1547622"/>
                  </a:moveTo>
                  <a:lnTo>
                    <a:pt x="786400" y="1641338"/>
                  </a:lnTo>
                  <a:lnTo>
                    <a:pt x="765101" y="1637079"/>
                  </a:lnTo>
                  <a:lnTo>
                    <a:pt x="778413" y="1571584"/>
                  </a:lnTo>
                  <a:lnTo>
                    <a:pt x="760309" y="1579571"/>
                  </a:lnTo>
                  <a:lnTo>
                    <a:pt x="760309" y="1558272"/>
                  </a:lnTo>
                  <a:lnTo>
                    <a:pt x="786400" y="1547622"/>
                  </a:lnTo>
                  <a:lnTo>
                    <a:pt x="786400" y="1547622"/>
                  </a:lnTo>
                  <a:close/>
                  <a:moveTo>
                    <a:pt x="786400" y="1730263"/>
                  </a:moveTo>
                  <a:lnTo>
                    <a:pt x="786400" y="1746237"/>
                  </a:lnTo>
                  <a:cubicBezTo>
                    <a:pt x="784270" y="1746237"/>
                    <a:pt x="782141" y="1746237"/>
                    <a:pt x="780543" y="1746237"/>
                  </a:cubicBezTo>
                  <a:cubicBezTo>
                    <a:pt x="782673" y="1748367"/>
                    <a:pt x="783738" y="1752094"/>
                    <a:pt x="786400" y="1756354"/>
                  </a:cubicBezTo>
                  <a:lnTo>
                    <a:pt x="786400" y="1808005"/>
                  </a:lnTo>
                  <a:cubicBezTo>
                    <a:pt x="776283" y="1789900"/>
                    <a:pt x="773088" y="1767536"/>
                    <a:pt x="760309" y="1748367"/>
                  </a:cubicBezTo>
                  <a:lnTo>
                    <a:pt x="760309" y="1726003"/>
                  </a:lnTo>
                  <a:cubicBezTo>
                    <a:pt x="762439" y="1728133"/>
                    <a:pt x="766166" y="1730263"/>
                    <a:pt x="768296" y="1731860"/>
                  </a:cubicBezTo>
                  <a:cubicBezTo>
                    <a:pt x="775218" y="1731328"/>
                    <a:pt x="780543" y="1730263"/>
                    <a:pt x="786400" y="1730263"/>
                  </a:cubicBezTo>
                  <a:lnTo>
                    <a:pt x="786400" y="1730263"/>
                  </a:lnTo>
                  <a:close/>
                  <a:moveTo>
                    <a:pt x="786400" y="1818122"/>
                  </a:moveTo>
                  <a:lnTo>
                    <a:pt x="786400" y="1834096"/>
                  </a:lnTo>
                  <a:cubicBezTo>
                    <a:pt x="776283" y="1834096"/>
                    <a:pt x="767231" y="1833031"/>
                    <a:pt x="760309" y="1831966"/>
                  </a:cubicBezTo>
                  <a:lnTo>
                    <a:pt x="760309" y="1814394"/>
                  </a:lnTo>
                  <a:cubicBezTo>
                    <a:pt x="767231" y="1817057"/>
                    <a:pt x="775218" y="1818122"/>
                    <a:pt x="786400" y="1818122"/>
                  </a:cubicBezTo>
                  <a:close/>
                  <a:moveTo>
                    <a:pt x="760309" y="881490"/>
                  </a:moveTo>
                  <a:lnTo>
                    <a:pt x="759244" y="881490"/>
                  </a:lnTo>
                  <a:lnTo>
                    <a:pt x="760309" y="881490"/>
                  </a:lnTo>
                  <a:lnTo>
                    <a:pt x="760309" y="881490"/>
                  </a:lnTo>
                  <a:lnTo>
                    <a:pt x="760309" y="881490"/>
                  </a:lnTo>
                  <a:close/>
                  <a:moveTo>
                    <a:pt x="760309" y="17808"/>
                  </a:moveTo>
                  <a:lnTo>
                    <a:pt x="760309" y="33782"/>
                  </a:lnTo>
                  <a:cubicBezTo>
                    <a:pt x="758179" y="33782"/>
                    <a:pt x="757114" y="34847"/>
                    <a:pt x="754452" y="34847"/>
                  </a:cubicBezTo>
                  <a:lnTo>
                    <a:pt x="754452" y="18873"/>
                  </a:lnTo>
                  <a:cubicBezTo>
                    <a:pt x="757114" y="17808"/>
                    <a:pt x="758179" y="17808"/>
                    <a:pt x="760309" y="17808"/>
                  </a:cubicBezTo>
                  <a:lnTo>
                    <a:pt x="760309" y="17808"/>
                  </a:lnTo>
                  <a:close/>
                  <a:moveTo>
                    <a:pt x="760309" y="56146"/>
                  </a:moveTo>
                  <a:lnTo>
                    <a:pt x="760309" y="85433"/>
                  </a:lnTo>
                  <a:cubicBezTo>
                    <a:pt x="758179" y="83303"/>
                    <a:pt x="757114" y="81173"/>
                    <a:pt x="754452" y="78510"/>
                  </a:cubicBezTo>
                  <a:lnTo>
                    <a:pt x="754452" y="50289"/>
                  </a:lnTo>
                  <a:cubicBezTo>
                    <a:pt x="757114" y="52951"/>
                    <a:pt x="758179" y="54016"/>
                    <a:pt x="760309" y="56146"/>
                  </a:cubicBezTo>
                  <a:lnTo>
                    <a:pt x="760309" y="56146"/>
                  </a:lnTo>
                  <a:close/>
                  <a:moveTo>
                    <a:pt x="760309" y="108862"/>
                  </a:moveTo>
                  <a:lnTo>
                    <a:pt x="760309" y="125901"/>
                  </a:lnTo>
                  <a:cubicBezTo>
                    <a:pt x="758179" y="125901"/>
                    <a:pt x="757114" y="126966"/>
                    <a:pt x="754452" y="126966"/>
                  </a:cubicBezTo>
                  <a:lnTo>
                    <a:pt x="754452" y="109927"/>
                  </a:lnTo>
                  <a:cubicBezTo>
                    <a:pt x="757114" y="109927"/>
                    <a:pt x="758179" y="109927"/>
                    <a:pt x="760309" y="108862"/>
                  </a:cubicBezTo>
                  <a:lnTo>
                    <a:pt x="760309" y="108862"/>
                  </a:lnTo>
                  <a:close/>
                  <a:moveTo>
                    <a:pt x="760309" y="203643"/>
                  </a:moveTo>
                  <a:lnTo>
                    <a:pt x="760309" y="240917"/>
                  </a:lnTo>
                  <a:cubicBezTo>
                    <a:pt x="758179" y="240917"/>
                    <a:pt x="757114" y="241982"/>
                    <a:pt x="754452" y="241982"/>
                  </a:cubicBezTo>
                  <a:lnTo>
                    <a:pt x="754452" y="205773"/>
                  </a:lnTo>
                  <a:cubicBezTo>
                    <a:pt x="757114" y="204708"/>
                    <a:pt x="758179" y="204708"/>
                    <a:pt x="760309" y="203643"/>
                  </a:cubicBezTo>
                  <a:lnTo>
                    <a:pt x="760309" y="203643"/>
                  </a:lnTo>
                  <a:close/>
                  <a:moveTo>
                    <a:pt x="760309" y="265411"/>
                  </a:moveTo>
                  <a:lnTo>
                    <a:pt x="760309" y="300554"/>
                  </a:lnTo>
                  <a:cubicBezTo>
                    <a:pt x="758179" y="300554"/>
                    <a:pt x="757114" y="299489"/>
                    <a:pt x="754452" y="298424"/>
                  </a:cubicBezTo>
                  <a:lnTo>
                    <a:pt x="754452" y="263281"/>
                  </a:lnTo>
                  <a:cubicBezTo>
                    <a:pt x="757114" y="263281"/>
                    <a:pt x="758179" y="264346"/>
                    <a:pt x="760309" y="265411"/>
                  </a:cubicBezTo>
                  <a:lnTo>
                    <a:pt x="760309" y="265411"/>
                  </a:lnTo>
                  <a:close/>
                  <a:moveTo>
                    <a:pt x="760309" y="410778"/>
                  </a:moveTo>
                  <a:lnTo>
                    <a:pt x="760309" y="424090"/>
                  </a:lnTo>
                  <a:cubicBezTo>
                    <a:pt x="758179" y="424090"/>
                    <a:pt x="757114" y="423025"/>
                    <a:pt x="754452" y="423025"/>
                  </a:cubicBezTo>
                  <a:lnTo>
                    <a:pt x="754452" y="412908"/>
                  </a:lnTo>
                  <a:cubicBezTo>
                    <a:pt x="755517" y="412908"/>
                    <a:pt x="755517" y="412908"/>
                    <a:pt x="756581" y="412908"/>
                  </a:cubicBezTo>
                  <a:cubicBezTo>
                    <a:pt x="758179" y="411843"/>
                    <a:pt x="759244" y="411843"/>
                    <a:pt x="760309" y="410778"/>
                  </a:cubicBezTo>
                  <a:lnTo>
                    <a:pt x="760309" y="410778"/>
                  </a:lnTo>
                  <a:close/>
                  <a:moveTo>
                    <a:pt x="760309" y="458168"/>
                  </a:moveTo>
                  <a:lnTo>
                    <a:pt x="760309" y="471480"/>
                  </a:lnTo>
                  <a:cubicBezTo>
                    <a:pt x="758179" y="472545"/>
                    <a:pt x="757114" y="473610"/>
                    <a:pt x="754452" y="474675"/>
                  </a:cubicBezTo>
                  <a:lnTo>
                    <a:pt x="754452" y="454441"/>
                  </a:lnTo>
                  <a:cubicBezTo>
                    <a:pt x="757114" y="455506"/>
                    <a:pt x="758179" y="457103"/>
                    <a:pt x="760309" y="458168"/>
                  </a:cubicBezTo>
                  <a:lnTo>
                    <a:pt x="760309" y="458168"/>
                  </a:lnTo>
                  <a:close/>
                  <a:moveTo>
                    <a:pt x="760309" y="510884"/>
                  </a:moveTo>
                  <a:lnTo>
                    <a:pt x="760309" y="557210"/>
                  </a:lnTo>
                  <a:lnTo>
                    <a:pt x="758179" y="559340"/>
                  </a:lnTo>
                  <a:lnTo>
                    <a:pt x="757114" y="563599"/>
                  </a:lnTo>
                  <a:lnTo>
                    <a:pt x="760309" y="564664"/>
                  </a:lnTo>
                  <a:lnTo>
                    <a:pt x="760309" y="603003"/>
                  </a:lnTo>
                  <a:lnTo>
                    <a:pt x="759244" y="603003"/>
                  </a:lnTo>
                  <a:lnTo>
                    <a:pt x="757114" y="600873"/>
                  </a:lnTo>
                  <a:lnTo>
                    <a:pt x="754984" y="599808"/>
                  </a:lnTo>
                  <a:lnTo>
                    <a:pt x="754984" y="513014"/>
                  </a:lnTo>
                  <a:lnTo>
                    <a:pt x="760309" y="510884"/>
                  </a:lnTo>
                  <a:lnTo>
                    <a:pt x="760309" y="510884"/>
                  </a:lnTo>
                  <a:close/>
                  <a:moveTo>
                    <a:pt x="760309" y="730266"/>
                  </a:moveTo>
                  <a:lnTo>
                    <a:pt x="760309" y="741448"/>
                  </a:lnTo>
                  <a:cubicBezTo>
                    <a:pt x="759244" y="739318"/>
                    <a:pt x="757114" y="737188"/>
                    <a:pt x="754452" y="734525"/>
                  </a:cubicBezTo>
                  <a:lnTo>
                    <a:pt x="754452" y="725473"/>
                  </a:lnTo>
                  <a:cubicBezTo>
                    <a:pt x="757114" y="727071"/>
                    <a:pt x="758179" y="728136"/>
                    <a:pt x="760309" y="730266"/>
                  </a:cubicBezTo>
                  <a:lnTo>
                    <a:pt x="760309" y="730266"/>
                  </a:lnTo>
                  <a:close/>
                  <a:moveTo>
                    <a:pt x="760309" y="745175"/>
                  </a:moveTo>
                  <a:lnTo>
                    <a:pt x="760309" y="756357"/>
                  </a:lnTo>
                  <a:cubicBezTo>
                    <a:pt x="758179" y="756357"/>
                    <a:pt x="757114" y="756357"/>
                    <a:pt x="754452" y="757422"/>
                  </a:cubicBezTo>
                  <a:lnTo>
                    <a:pt x="754452" y="750500"/>
                  </a:lnTo>
                  <a:cubicBezTo>
                    <a:pt x="755517" y="750500"/>
                    <a:pt x="755517" y="750500"/>
                    <a:pt x="755517" y="750500"/>
                  </a:cubicBezTo>
                  <a:cubicBezTo>
                    <a:pt x="757114" y="748370"/>
                    <a:pt x="759244" y="746240"/>
                    <a:pt x="760309" y="745175"/>
                  </a:cubicBezTo>
                  <a:lnTo>
                    <a:pt x="760309" y="745175"/>
                  </a:lnTo>
                  <a:close/>
                  <a:moveTo>
                    <a:pt x="760309" y="773396"/>
                  </a:moveTo>
                  <a:lnTo>
                    <a:pt x="760309" y="780319"/>
                  </a:lnTo>
                  <a:cubicBezTo>
                    <a:pt x="758179" y="780319"/>
                    <a:pt x="757114" y="779254"/>
                    <a:pt x="754452" y="779254"/>
                  </a:cubicBezTo>
                  <a:lnTo>
                    <a:pt x="754452" y="772331"/>
                  </a:lnTo>
                  <a:cubicBezTo>
                    <a:pt x="757114" y="772331"/>
                    <a:pt x="758179" y="773396"/>
                    <a:pt x="760309" y="773396"/>
                  </a:cubicBezTo>
                  <a:lnTo>
                    <a:pt x="760309" y="773396"/>
                  </a:lnTo>
                  <a:close/>
                  <a:moveTo>
                    <a:pt x="760309" y="793631"/>
                  </a:moveTo>
                  <a:lnTo>
                    <a:pt x="760309" y="800553"/>
                  </a:lnTo>
                  <a:cubicBezTo>
                    <a:pt x="759244" y="800553"/>
                    <a:pt x="759244" y="801618"/>
                    <a:pt x="759244" y="801618"/>
                  </a:cubicBezTo>
                  <a:cubicBezTo>
                    <a:pt x="758179" y="804813"/>
                    <a:pt x="757114" y="807475"/>
                    <a:pt x="754984" y="809605"/>
                  </a:cubicBezTo>
                  <a:lnTo>
                    <a:pt x="754984" y="796293"/>
                  </a:lnTo>
                  <a:lnTo>
                    <a:pt x="756049" y="796293"/>
                  </a:lnTo>
                  <a:cubicBezTo>
                    <a:pt x="757114" y="794696"/>
                    <a:pt x="758179" y="794696"/>
                    <a:pt x="760309" y="793631"/>
                  </a:cubicBezTo>
                  <a:lnTo>
                    <a:pt x="760309" y="793631"/>
                  </a:lnTo>
                  <a:close/>
                  <a:moveTo>
                    <a:pt x="760309" y="1067325"/>
                  </a:moveTo>
                  <a:lnTo>
                    <a:pt x="760309" y="1087560"/>
                  </a:lnTo>
                  <a:cubicBezTo>
                    <a:pt x="758179" y="1091819"/>
                    <a:pt x="756049" y="1096612"/>
                    <a:pt x="754452" y="1100872"/>
                  </a:cubicBezTo>
                  <a:lnTo>
                    <a:pt x="754452" y="1077442"/>
                  </a:lnTo>
                  <a:cubicBezTo>
                    <a:pt x="754452" y="1076377"/>
                    <a:pt x="755517" y="1075312"/>
                    <a:pt x="755517" y="1074248"/>
                  </a:cubicBezTo>
                  <a:lnTo>
                    <a:pt x="754452" y="1073183"/>
                  </a:lnTo>
                  <a:lnTo>
                    <a:pt x="754452" y="1059871"/>
                  </a:lnTo>
                  <a:cubicBezTo>
                    <a:pt x="757114" y="1061468"/>
                    <a:pt x="759244" y="1064663"/>
                    <a:pt x="760309" y="1067325"/>
                  </a:cubicBezTo>
                  <a:lnTo>
                    <a:pt x="760309" y="1067325"/>
                  </a:lnTo>
                  <a:close/>
                  <a:moveTo>
                    <a:pt x="760309" y="1116846"/>
                  </a:moveTo>
                  <a:lnTo>
                    <a:pt x="760309" y="1125898"/>
                  </a:lnTo>
                  <a:cubicBezTo>
                    <a:pt x="758179" y="1123768"/>
                    <a:pt x="757114" y="1122703"/>
                    <a:pt x="754452" y="1121638"/>
                  </a:cubicBezTo>
                  <a:lnTo>
                    <a:pt x="754452" y="1108326"/>
                  </a:lnTo>
                  <a:cubicBezTo>
                    <a:pt x="756049" y="1110989"/>
                    <a:pt x="757114" y="1114184"/>
                    <a:pt x="760309" y="1116846"/>
                  </a:cubicBezTo>
                  <a:lnTo>
                    <a:pt x="760309" y="1116846"/>
                  </a:lnTo>
                  <a:close/>
                  <a:moveTo>
                    <a:pt x="760309" y="1128028"/>
                  </a:moveTo>
                  <a:lnTo>
                    <a:pt x="760309" y="1136015"/>
                  </a:lnTo>
                  <a:cubicBezTo>
                    <a:pt x="758179" y="1138145"/>
                    <a:pt x="757114" y="1140275"/>
                    <a:pt x="754452" y="1142937"/>
                  </a:cubicBezTo>
                  <a:lnTo>
                    <a:pt x="754452" y="1130690"/>
                  </a:lnTo>
                  <a:cubicBezTo>
                    <a:pt x="757114" y="1129093"/>
                    <a:pt x="758179" y="1129093"/>
                    <a:pt x="760309" y="1128028"/>
                  </a:cubicBezTo>
                  <a:lnTo>
                    <a:pt x="760309" y="1128028"/>
                  </a:lnTo>
                  <a:close/>
                  <a:moveTo>
                    <a:pt x="760309" y="1191926"/>
                  </a:moveTo>
                  <a:lnTo>
                    <a:pt x="760309" y="1208965"/>
                  </a:lnTo>
                  <a:lnTo>
                    <a:pt x="754452" y="1211095"/>
                  </a:lnTo>
                  <a:lnTo>
                    <a:pt x="754452" y="1194055"/>
                  </a:lnTo>
                  <a:lnTo>
                    <a:pt x="756581" y="1192991"/>
                  </a:lnTo>
                  <a:lnTo>
                    <a:pt x="760309" y="1191926"/>
                  </a:lnTo>
                  <a:lnTo>
                    <a:pt x="760309" y="1191926"/>
                  </a:lnTo>
                  <a:close/>
                  <a:moveTo>
                    <a:pt x="760309" y="1237186"/>
                  </a:moveTo>
                  <a:lnTo>
                    <a:pt x="760309" y="1254226"/>
                  </a:lnTo>
                  <a:lnTo>
                    <a:pt x="754452" y="1258486"/>
                  </a:lnTo>
                  <a:lnTo>
                    <a:pt x="754452" y="1241446"/>
                  </a:lnTo>
                  <a:lnTo>
                    <a:pt x="755517" y="1241446"/>
                  </a:lnTo>
                  <a:lnTo>
                    <a:pt x="760309" y="1237186"/>
                  </a:lnTo>
                  <a:lnTo>
                    <a:pt x="760309" y="1237186"/>
                  </a:lnTo>
                  <a:close/>
                  <a:moveTo>
                    <a:pt x="760309" y="1274460"/>
                  </a:moveTo>
                  <a:lnTo>
                    <a:pt x="760309" y="1342085"/>
                  </a:lnTo>
                  <a:lnTo>
                    <a:pt x="759244" y="1343150"/>
                  </a:lnTo>
                  <a:lnTo>
                    <a:pt x="757114" y="1347410"/>
                  </a:lnTo>
                  <a:lnTo>
                    <a:pt x="754984" y="1355397"/>
                  </a:lnTo>
                  <a:lnTo>
                    <a:pt x="754984" y="1317058"/>
                  </a:lnTo>
                  <a:lnTo>
                    <a:pt x="757114" y="1313863"/>
                  </a:lnTo>
                  <a:lnTo>
                    <a:pt x="759244" y="1309604"/>
                  </a:lnTo>
                  <a:lnTo>
                    <a:pt x="758179" y="1305344"/>
                  </a:lnTo>
                  <a:lnTo>
                    <a:pt x="754984" y="1302149"/>
                  </a:lnTo>
                  <a:lnTo>
                    <a:pt x="754984" y="1274992"/>
                  </a:lnTo>
                  <a:lnTo>
                    <a:pt x="759244" y="1276057"/>
                  </a:lnTo>
                  <a:lnTo>
                    <a:pt x="760309" y="1274460"/>
                  </a:lnTo>
                  <a:lnTo>
                    <a:pt x="760309" y="1274460"/>
                  </a:lnTo>
                  <a:close/>
                  <a:moveTo>
                    <a:pt x="760309" y="1394800"/>
                  </a:moveTo>
                  <a:lnTo>
                    <a:pt x="760309" y="1403852"/>
                  </a:lnTo>
                  <a:cubicBezTo>
                    <a:pt x="758179" y="1403852"/>
                    <a:pt x="757114" y="1403852"/>
                    <a:pt x="754452" y="1403852"/>
                  </a:cubicBezTo>
                  <a:lnTo>
                    <a:pt x="754452" y="1393735"/>
                  </a:lnTo>
                  <a:cubicBezTo>
                    <a:pt x="757114" y="1394800"/>
                    <a:pt x="758179" y="1394800"/>
                    <a:pt x="760309" y="1394800"/>
                  </a:cubicBezTo>
                  <a:lnTo>
                    <a:pt x="760309" y="1394800"/>
                  </a:lnTo>
                  <a:close/>
                  <a:moveTo>
                    <a:pt x="760309" y="1433139"/>
                  </a:moveTo>
                  <a:lnTo>
                    <a:pt x="760309" y="1456568"/>
                  </a:lnTo>
                  <a:cubicBezTo>
                    <a:pt x="758179" y="1456568"/>
                    <a:pt x="756049" y="1456568"/>
                    <a:pt x="754452" y="1456568"/>
                  </a:cubicBezTo>
                  <a:lnTo>
                    <a:pt x="754452" y="1405982"/>
                  </a:lnTo>
                  <a:cubicBezTo>
                    <a:pt x="758179" y="1413970"/>
                    <a:pt x="758179" y="1424087"/>
                    <a:pt x="760309" y="1433139"/>
                  </a:cubicBezTo>
                  <a:lnTo>
                    <a:pt x="760309" y="1433139"/>
                  </a:lnTo>
                  <a:close/>
                  <a:moveTo>
                    <a:pt x="760309" y="1557739"/>
                  </a:moveTo>
                  <a:lnTo>
                    <a:pt x="760309" y="1579038"/>
                  </a:lnTo>
                  <a:lnTo>
                    <a:pt x="759244" y="1579038"/>
                  </a:lnTo>
                  <a:lnTo>
                    <a:pt x="754984" y="1567856"/>
                  </a:lnTo>
                  <a:lnTo>
                    <a:pt x="754984" y="1559869"/>
                  </a:lnTo>
                  <a:lnTo>
                    <a:pt x="760309" y="1557739"/>
                  </a:lnTo>
                  <a:lnTo>
                    <a:pt x="760309" y="1557739"/>
                  </a:lnTo>
                  <a:close/>
                  <a:moveTo>
                    <a:pt x="760309" y="1725470"/>
                  </a:moveTo>
                  <a:lnTo>
                    <a:pt x="760309" y="1747834"/>
                  </a:lnTo>
                  <a:cubicBezTo>
                    <a:pt x="759244" y="1746769"/>
                    <a:pt x="758179" y="1745705"/>
                    <a:pt x="758179" y="1744640"/>
                  </a:cubicBezTo>
                  <a:cubicBezTo>
                    <a:pt x="757114" y="1743575"/>
                    <a:pt x="756049" y="1743575"/>
                    <a:pt x="754984" y="1742510"/>
                  </a:cubicBezTo>
                  <a:lnTo>
                    <a:pt x="754984" y="1723340"/>
                  </a:lnTo>
                  <a:cubicBezTo>
                    <a:pt x="757114" y="1724405"/>
                    <a:pt x="758179" y="1724405"/>
                    <a:pt x="760309" y="1725470"/>
                  </a:cubicBezTo>
                  <a:lnTo>
                    <a:pt x="760309" y="1725470"/>
                  </a:lnTo>
                  <a:close/>
                  <a:moveTo>
                    <a:pt x="760309" y="1814394"/>
                  </a:moveTo>
                  <a:lnTo>
                    <a:pt x="760309" y="1831434"/>
                  </a:lnTo>
                  <a:cubicBezTo>
                    <a:pt x="758179" y="1831434"/>
                    <a:pt x="757114" y="1830369"/>
                    <a:pt x="754452" y="1830369"/>
                  </a:cubicBezTo>
                  <a:lnTo>
                    <a:pt x="754452" y="1813329"/>
                  </a:lnTo>
                  <a:cubicBezTo>
                    <a:pt x="757114" y="1814394"/>
                    <a:pt x="758179" y="1814394"/>
                    <a:pt x="760309" y="1814394"/>
                  </a:cubicBezTo>
                  <a:lnTo>
                    <a:pt x="760309" y="1814394"/>
                  </a:lnTo>
                  <a:close/>
                  <a:moveTo>
                    <a:pt x="754984" y="681810"/>
                  </a:moveTo>
                  <a:lnTo>
                    <a:pt x="754984" y="646666"/>
                  </a:lnTo>
                  <a:lnTo>
                    <a:pt x="756049" y="648796"/>
                  </a:lnTo>
                  <a:lnTo>
                    <a:pt x="757114" y="659978"/>
                  </a:lnTo>
                  <a:lnTo>
                    <a:pt x="757114" y="667965"/>
                  </a:lnTo>
                  <a:lnTo>
                    <a:pt x="756049" y="677018"/>
                  </a:lnTo>
                  <a:lnTo>
                    <a:pt x="754984" y="681810"/>
                  </a:lnTo>
                  <a:close/>
                  <a:moveTo>
                    <a:pt x="754984" y="18873"/>
                  </a:moveTo>
                  <a:lnTo>
                    <a:pt x="754984" y="34847"/>
                  </a:lnTo>
                  <a:cubicBezTo>
                    <a:pt x="751789" y="35912"/>
                    <a:pt x="748062" y="36977"/>
                    <a:pt x="744867" y="38042"/>
                  </a:cubicBezTo>
                  <a:lnTo>
                    <a:pt x="744867" y="38042"/>
                  </a:lnTo>
                  <a:lnTo>
                    <a:pt x="742205" y="39107"/>
                  </a:lnTo>
                  <a:cubicBezTo>
                    <a:pt x="746464" y="42302"/>
                    <a:pt x="751257" y="47094"/>
                    <a:pt x="754452" y="50289"/>
                  </a:cubicBezTo>
                  <a:lnTo>
                    <a:pt x="754452" y="78510"/>
                  </a:lnTo>
                  <a:cubicBezTo>
                    <a:pt x="750192" y="71588"/>
                    <a:pt x="744334" y="65198"/>
                    <a:pt x="738477" y="59341"/>
                  </a:cubicBezTo>
                  <a:lnTo>
                    <a:pt x="738477" y="23665"/>
                  </a:lnTo>
                  <a:cubicBezTo>
                    <a:pt x="744867" y="21002"/>
                    <a:pt x="750192" y="19938"/>
                    <a:pt x="754984" y="18873"/>
                  </a:cubicBezTo>
                  <a:lnTo>
                    <a:pt x="754984" y="18873"/>
                  </a:lnTo>
                  <a:close/>
                  <a:moveTo>
                    <a:pt x="754984" y="109927"/>
                  </a:moveTo>
                  <a:lnTo>
                    <a:pt x="754984" y="126966"/>
                  </a:lnTo>
                  <a:cubicBezTo>
                    <a:pt x="749127" y="128031"/>
                    <a:pt x="743802" y="128031"/>
                    <a:pt x="739010" y="128031"/>
                  </a:cubicBezTo>
                  <a:lnTo>
                    <a:pt x="739010" y="112057"/>
                  </a:lnTo>
                  <a:cubicBezTo>
                    <a:pt x="743802" y="112589"/>
                    <a:pt x="749127" y="112589"/>
                    <a:pt x="754984" y="109927"/>
                  </a:cubicBezTo>
                  <a:lnTo>
                    <a:pt x="754984" y="109927"/>
                  </a:lnTo>
                  <a:close/>
                  <a:moveTo>
                    <a:pt x="754984" y="205773"/>
                  </a:moveTo>
                  <a:lnTo>
                    <a:pt x="754984" y="241982"/>
                  </a:lnTo>
                  <a:cubicBezTo>
                    <a:pt x="749127" y="243047"/>
                    <a:pt x="743802" y="245176"/>
                    <a:pt x="740607" y="246241"/>
                  </a:cubicBezTo>
                  <a:cubicBezTo>
                    <a:pt x="740607" y="246241"/>
                    <a:pt x="739542" y="248371"/>
                    <a:pt x="739542" y="250501"/>
                  </a:cubicBezTo>
                  <a:lnTo>
                    <a:pt x="739542" y="212163"/>
                  </a:lnTo>
                  <a:cubicBezTo>
                    <a:pt x="742205" y="210565"/>
                    <a:pt x="748062" y="207903"/>
                    <a:pt x="754984" y="205773"/>
                  </a:cubicBezTo>
                  <a:lnTo>
                    <a:pt x="754984" y="205773"/>
                  </a:lnTo>
                  <a:close/>
                  <a:moveTo>
                    <a:pt x="754984" y="263281"/>
                  </a:moveTo>
                  <a:lnTo>
                    <a:pt x="754984" y="298424"/>
                  </a:lnTo>
                  <a:cubicBezTo>
                    <a:pt x="749127" y="295230"/>
                    <a:pt x="743802" y="290437"/>
                    <a:pt x="739010" y="288307"/>
                  </a:cubicBezTo>
                  <a:lnTo>
                    <a:pt x="739010" y="254229"/>
                  </a:lnTo>
                  <a:cubicBezTo>
                    <a:pt x="739010" y="255294"/>
                    <a:pt x="739010" y="255294"/>
                    <a:pt x="740075" y="256359"/>
                  </a:cubicBezTo>
                  <a:cubicBezTo>
                    <a:pt x="740075" y="256359"/>
                    <a:pt x="744867" y="258488"/>
                    <a:pt x="754984" y="263281"/>
                  </a:cubicBezTo>
                  <a:lnTo>
                    <a:pt x="754984" y="263281"/>
                  </a:lnTo>
                  <a:close/>
                  <a:moveTo>
                    <a:pt x="754984" y="412908"/>
                  </a:moveTo>
                  <a:lnTo>
                    <a:pt x="754984" y="423025"/>
                  </a:lnTo>
                  <a:cubicBezTo>
                    <a:pt x="750724" y="421960"/>
                    <a:pt x="744867" y="423025"/>
                    <a:pt x="739010" y="425155"/>
                  </a:cubicBezTo>
                  <a:lnTo>
                    <a:pt x="739010" y="415037"/>
                  </a:lnTo>
                  <a:cubicBezTo>
                    <a:pt x="744867" y="412908"/>
                    <a:pt x="750192" y="412908"/>
                    <a:pt x="754984" y="412908"/>
                  </a:cubicBezTo>
                  <a:lnTo>
                    <a:pt x="754984" y="412908"/>
                  </a:lnTo>
                  <a:close/>
                  <a:moveTo>
                    <a:pt x="754984" y="454441"/>
                  </a:moveTo>
                  <a:lnTo>
                    <a:pt x="754984" y="474675"/>
                  </a:lnTo>
                  <a:cubicBezTo>
                    <a:pt x="749127" y="478935"/>
                    <a:pt x="743802" y="481597"/>
                    <a:pt x="739010" y="483727"/>
                  </a:cubicBezTo>
                  <a:lnTo>
                    <a:pt x="739010" y="473610"/>
                  </a:lnTo>
                  <a:cubicBezTo>
                    <a:pt x="742205" y="471480"/>
                    <a:pt x="746997" y="469350"/>
                    <a:pt x="752322" y="465623"/>
                  </a:cubicBezTo>
                  <a:cubicBezTo>
                    <a:pt x="746464" y="463493"/>
                    <a:pt x="743269" y="459766"/>
                    <a:pt x="739010" y="455506"/>
                  </a:cubicBezTo>
                  <a:lnTo>
                    <a:pt x="739010" y="441129"/>
                  </a:lnTo>
                  <a:cubicBezTo>
                    <a:pt x="743802" y="445389"/>
                    <a:pt x="749127" y="451246"/>
                    <a:pt x="754984" y="454441"/>
                  </a:cubicBezTo>
                  <a:lnTo>
                    <a:pt x="754984" y="454441"/>
                  </a:lnTo>
                  <a:close/>
                  <a:moveTo>
                    <a:pt x="754984" y="513014"/>
                  </a:moveTo>
                  <a:lnTo>
                    <a:pt x="754984" y="599808"/>
                  </a:lnTo>
                  <a:lnTo>
                    <a:pt x="753919" y="597678"/>
                  </a:lnTo>
                  <a:lnTo>
                    <a:pt x="750724" y="591821"/>
                  </a:lnTo>
                  <a:lnTo>
                    <a:pt x="748594" y="587561"/>
                  </a:lnTo>
                  <a:lnTo>
                    <a:pt x="745399" y="583301"/>
                  </a:lnTo>
                  <a:lnTo>
                    <a:pt x="742205" y="581171"/>
                  </a:lnTo>
                  <a:lnTo>
                    <a:pt x="741140" y="577976"/>
                  </a:lnTo>
                  <a:lnTo>
                    <a:pt x="740075" y="574781"/>
                  </a:lnTo>
                  <a:lnTo>
                    <a:pt x="740075" y="556677"/>
                  </a:lnTo>
                  <a:lnTo>
                    <a:pt x="743269" y="553482"/>
                  </a:lnTo>
                  <a:lnTo>
                    <a:pt x="746464" y="551352"/>
                  </a:lnTo>
                  <a:lnTo>
                    <a:pt x="747529" y="549222"/>
                  </a:lnTo>
                  <a:lnTo>
                    <a:pt x="747529" y="546028"/>
                  </a:lnTo>
                  <a:lnTo>
                    <a:pt x="745399" y="543898"/>
                  </a:lnTo>
                  <a:lnTo>
                    <a:pt x="742205" y="542833"/>
                  </a:lnTo>
                  <a:lnTo>
                    <a:pt x="740075" y="543898"/>
                  </a:lnTo>
                  <a:lnTo>
                    <a:pt x="740075" y="522598"/>
                  </a:lnTo>
                  <a:lnTo>
                    <a:pt x="741140" y="521533"/>
                  </a:lnTo>
                  <a:lnTo>
                    <a:pt x="754452" y="515676"/>
                  </a:lnTo>
                  <a:lnTo>
                    <a:pt x="754984" y="513014"/>
                  </a:lnTo>
                  <a:lnTo>
                    <a:pt x="754984" y="513014"/>
                  </a:lnTo>
                  <a:close/>
                  <a:moveTo>
                    <a:pt x="754984" y="647199"/>
                  </a:moveTo>
                  <a:lnTo>
                    <a:pt x="754984" y="682342"/>
                  </a:lnTo>
                  <a:lnTo>
                    <a:pt x="754984" y="684472"/>
                  </a:lnTo>
                  <a:lnTo>
                    <a:pt x="751789" y="691395"/>
                  </a:lnTo>
                  <a:lnTo>
                    <a:pt x="748594" y="693524"/>
                  </a:lnTo>
                  <a:lnTo>
                    <a:pt x="745399" y="692460"/>
                  </a:lnTo>
                  <a:lnTo>
                    <a:pt x="742205" y="689265"/>
                  </a:lnTo>
                  <a:lnTo>
                    <a:pt x="741140" y="687135"/>
                  </a:lnTo>
                  <a:lnTo>
                    <a:pt x="740075" y="685005"/>
                  </a:lnTo>
                  <a:lnTo>
                    <a:pt x="740075" y="673823"/>
                  </a:lnTo>
                  <a:lnTo>
                    <a:pt x="740075" y="672758"/>
                  </a:lnTo>
                  <a:lnTo>
                    <a:pt x="741140" y="665836"/>
                  </a:lnTo>
                  <a:lnTo>
                    <a:pt x="740075" y="659978"/>
                  </a:lnTo>
                  <a:lnTo>
                    <a:pt x="740075" y="655718"/>
                  </a:lnTo>
                  <a:lnTo>
                    <a:pt x="740075" y="653588"/>
                  </a:lnTo>
                  <a:lnTo>
                    <a:pt x="740075" y="604068"/>
                  </a:lnTo>
                  <a:lnTo>
                    <a:pt x="746997" y="617380"/>
                  </a:lnTo>
                  <a:lnTo>
                    <a:pt x="751257" y="627497"/>
                  </a:lnTo>
                  <a:lnTo>
                    <a:pt x="753387" y="637614"/>
                  </a:lnTo>
                  <a:lnTo>
                    <a:pt x="754984" y="647199"/>
                  </a:lnTo>
                  <a:lnTo>
                    <a:pt x="754984" y="647199"/>
                  </a:lnTo>
                  <a:close/>
                  <a:moveTo>
                    <a:pt x="754984" y="726006"/>
                  </a:moveTo>
                  <a:lnTo>
                    <a:pt x="754984" y="735058"/>
                  </a:lnTo>
                  <a:cubicBezTo>
                    <a:pt x="753919" y="732928"/>
                    <a:pt x="751789" y="730798"/>
                    <a:pt x="748062" y="728136"/>
                  </a:cubicBezTo>
                  <a:cubicBezTo>
                    <a:pt x="746997" y="733993"/>
                    <a:pt x="742205" y="739318"/>
                    <a:pt x="739010" y="745175"/>
                  </a:cubicBezTo>
                  <a:lnTo>
                    <a:pt x="739010" y="732928"/>
                  </a:lnTo>
                  <a:cubicBezTo>
                    <a:pt x="740075" y="729733"/>
                    <a:pt x="741140" y="724941"/>
                    <a:pt x="739010" y="720681"/>
                  </a:cubicBezTo>
                  <a:lnTo>
                    <a:pt x="739010" y="709499"/>
                  </a:lnTo>
                  <a:cubicBezTo>
                    <a:pt x="742205" y="712694"/>
                    <a:pt x="744867" y="716421"/>
                    <a:pt x="745932" y="718551"/>
                  </a:cubicBezTo>
                  <a:cubicBezTo>
                    <a:pt x="749127" y="721213"/>
                    <a:pt x="752322" y="723876"/>
                    <a:pt x="754984" y="726006"/>
                  </a:cubicBezTo>
                  <a:lnTo>
                    <a:pt x="754984" y="726006"/>
                  </a:lnTo>
                  <a:close/>
                  <a:moveTo>
                    <a:pt x="754984" y="750500"/>
                  </a:moveTo>
                  <a:lnTo>
                    <a:pt x="754984" y="757422"/>
                  </a:lnTo>
                  <a:cubicBezTo>
                    <a:pt x="751789" y="759552"/>
                    <a:pt x="748062" y="763279"/>
                    <a:pt x="744867" y="767539"/>
                  </a:cubicBezTo>
                  <a:cubicBezTo>
                    <a:pt x="744867" y="768604"/>
                    <a:pt x="743802" y="769669"/>
                    <a:pt x="743802" y="769669"/>
                  </a:cubicBezTo>
                  <a:cubicBezTo>
                    <a:pt x="746997" y="769669"/>
                    <a:pt x="751789" y="770734"/>
                    <a:pt x="754984" y="771799"/>
                  </a:cubicBezTo>
                  <a:lnTo>
                    <a:pt x="754984" y="778721"/>
                  </a:lnTo>
                  <a:cubicBezTo>
                    <a:pt x="750724" y="776591"/>
                    <a:pt x="744867" y="775526"/>
                    <a:pt x="739010" y="777656"/>
                  </a:cubicBezTo>
                  <a:lnTo>
                    <a:pt x="739010" y="765409"/>
                  </a:lnTo>
                  <a:cubicBezTo>
                    <a:pt x="744867" y="757422"/>
                    <a:pt x="750192" y="753162"/>
                    <a:pt x="754984" y="750500"/>
                  </a:cubicBezTo>
                  <a:lnTo>
                    <a:pt x="754984" y="750500"/>
                  </a:lnTo>
                  <a:close/>
                  <a:moveTo>
                    <a:pt x="754984" y="795761"/>
                  </a:moveTo>
                  <a:lnTo>
                    <a:pt x="754984" y="809073"/>
                  </a:lnTo>
                  <a:cubicBezTo>
                    <a:pt x="751789" y="815995"/>
                    <a:pt x="748062" y="820255"/>
                    <a:pt x="743802" y="822385"/>
                  </a:cubicBezTo>
                  <a:cubicBezTo>
                    <a:pt x="742737" y="828242"/>
                    <a:pt x="740607" y="832502"/>
                    <a:pt x="739542" y="835697"/>
                  </a:cubicBezTo>
                  <a:lnTo>
                    <a:pt x="739542" y="817592"/>
                  </a:lnTo>
                  <a:cubicBezTo>
                    <a:pt x="739542" y="817592"/>
                    <a:pt x="739542" y="817592"/>
                    <a:pt x="739542" y="816527"/>
                  </a:cubicBezTo>
                  <a:cubicBezTo>
                    <a:pt x="743802" y="815462"/>
                    <a:pt x="748594" y="810670"/>
                    <a:pt x="752854" y="801618"/>
                  </a:cubicBezTo>
                  <a:cubicBezTo>
                    <a:pt x="748594" y="802683"/>
                    <a:pt x="743802" y="801618"/>
                    <a:pt x="739542" y="800553"/>
                  </a:cubicBezTo>
                  <a:lnTo>
                    <a:pt x="739542" y="793631"/>
                  </a:lnTo>
                  <a:cubicBezTo>
                    <a:pt x="743802" y="795761"/>
                    <a:pt x="749127" y="795761"/>
                    <a:pt x="754984" y="795761"/>
                  </a:cubicBezTo>
                  <a:lnTo>
                    <a:pt x="754984" y="795761"/>
                  </a:lnTo>
                  <a:close/>
                  <a:moveTo>
                    <a:pt x="754984" y="1059338"/>
                  </a:moveTo>
                  <a:lnTo>
                    <a:pt x="754984" y="1072650"/>
                  </a:lnTo>
                  <a:cubicBezTo>
                    <a:pt x="754984" y="1068390"/>
                    <a:pt x="751789" y="1063598"/>
                    <a:pt x="744867" y="1058273"/>
                  </a:cubicBezTo>
                  <a:cubicBezTo>
                    <a:pt x="744867" y="1062533"/>
                    <a:pt x="741672" y="1067325"/>
                    <a:pt x="739010" y="1071585"/>
                  </a:cubicBezTo>
                  <a:lnTo>
                    <a:pt x="739010" y="1054546"/>
                  </a:lnTo>
                  <a:cubicBezTo>
                    <a:pt x="739010" y="1053481"/>
                    <a:pt x="739010" y="1052416"/>
                    <a:pt x="739010" y="1052416"/>
                  </a:cubicBezTo>
                  <a:cubicBezTo>
                    <a:pt x="739010" y="1050286"/>
                    <a:pt x="739010" y="1049221"/>
                    <a:pt x="739010" y="1046559"/>
                  </a:cubicBezTo>
                  <a:lnTo>
                    <a:pt x="739010" y="1034312"/>
                  </a:lnTo>
                  <a:cubicBezTo>
                    <a:pt x="743269" y="1040169"/>
                    <a:pt x="745932" y="1045494"/>
                    <a:pt x="745932" y="1050286"/>
                  </a:cubicBezTo>
                  <a:cubicBezTo>
                    <a:pt x="749127" y="1053481"/>
                    <a:pt x="752322" y="1057208"/>
                    <a:pt x="754984" y="1059338"/>
                  </a:cubicBezTo>
                  <a:lnTo>
                    <a:pt x="754984" y="1059338"/>
                  </a:lnTo>
                  <a:close/>
                  <a:moveTo>
                    <a:pt x="754984" y="1077442"/>
                  </a:moveTo>
                  <a:lnTo>
                    <a:pt x="754984" y="1100872"/>
                  </a:lnTo>
                  <a:cubicBezTo>
                    <a:pt x="754984" y="1103001"/>
                    <a:pt x="754984" y="1105131"/>
                    <a:pt x="754984" y="1107794"/>
                  </a:cubicBezTo>
                  <a:lnTo>
                    <a:pt x="754984" y="1121106"/>
                  </a:lnTo>
                  <a:cubicBezTo>
                    <a:pt x="752854" y="1118976"/>
                    <a:pt x="751789" y="1116846"/>
                    <a:pt x="750724" y="1114184"/>
                  </a:cubicBezTo>
                  <a:cubicBezTo>
                    <a:pt x="748594" y="1112054"/>
                    <a:pt x="746464" y="1110989"/>
                    <a:pt x="744867" y="1109924"/>
                  </a:cubicBezTo>
                  <a:cubicBezTo>
                    <a:pt x="742737" y="1108859"/>
                    <a:pt x="740607" y="1106729"/>
                    <a:pt x="739010" y="1104066"/>
                  </a:cubicBezTo>
                  <a:lnTo>
                    <a:pt x="739010" y="1095014"/>
                  </a:lnTo>
                  <a:cubicBezTo>
                    <a:pt x="740075" y="1097144"/>
                    <a:pt x="743269" y="1100872"/>
                    <a:pt x="745932" y="1103001"/>
                  </a:cubicBezTo>
                  <a:cubicBezTo>
                    <a:pt x="746997" y="1104066"/>
                    <a:pt x="746997" y="1104066"/>
                    <a:pt x="748062" y="1105131"/>
                  </a:cubicBezTo>
                  <a:cubicBezTo>
                    <a:pt x="748062" y="1096612"/>
                    <a:pt x="753919" y="1087560"/>
                    <a:pt x="754984" y="1077442"/>
                  </a:cubicBezTo>
                  <a:lnTo>
                    <a:pt x="754984" y="1077442"/>
                  </a:lnTo>
                  <a:close/>
                  <a:moveTo>
                    <a:pt x="754984" y="1130158"/>
                  </a:moveTo>
                  <a:lnTo>
                    <a:pt x="754984" y="1142405"/>
                  </a:lnTo>
                  <a:cubicBezTo>
                    <a:pt x="749127" y="1149327"/>
                    <a:pt x="744867" y="1153587"/>
                    <a:pt x="740607" y="1155717"/>
                  </a:cubicBezTo>
                  <a:cubicBezTo>
                    <a:pt x="739542" y="1155717"/>
                    <a:pt x="739542" y="1156782"/>
                    <a:pt x="739542" y="1156782"/>
                  </a:cubicBezTo>
                  <a:lnTo>
                    <a:pt x="739542" y="1147730"/>
                  </a:lnTo>
                  <a:cubicBezTo>
                    <a:pt x="742737" y="1146665"/>
                    <a:pt x="746464" y="1143470"/>
                    <a:pt x="750724" y="1136548"/>
                  </a:cubicBezTo>
                  <a:cubicBezTo>
                    <a:pt x="747529" y="1136548"/>
                    <a:pt x="742737" y="1134418"/>
                    <a:pt x="739542" y="1132288"/>
                  </a:cubicBezTo>
                  <a:lnTo>
                    <a:pt x="739542" y="1123236"/>
                  </a:lnTo>
                  <a:cubicBezTo>
                    <a:pt x="743802" y="1128028"/>
                    <a:pt x="749127" y="1131223"/>
                    <a:pt x="754984" y="1130158"/>
                  </a:cubicBezTo>
                  <a:lnTo>
                    <a:pt x="754984" y="1130158"/>
                  </a:lnTo>
                  <a:close/>
                  <a:moveTo>
                    <a:pt x="754984" y="1194055"/>
                  </a:moveTo>
                  <a:lnTo>
                    <a:pt x="754984" y="1211095"/>
                  </a:lnTo>
                  <a:lnTo>
                    <a:pt x="754984" y="1211095"/>
                  </a:lnTo>
                  <a:lnTo>
                    <a:pt x="750724" y="1215355"/>
                  </a:lnTo>
                  <a:lnTo>
                    <a:pt x="744867" y="1219615"/>
                  </a:lnTo>
                  <a:lnTo>
                    <a:pt x="739010" y="1225472"/>
                  </a:lnTo>
                  <a:lnTo>
                    <a:pt x="739010" y="1204173"/>
                  </a:lnTo>
                  <a:lnTo>
                    <a:pt x="742205" y="1202043"/>
                  </a:lnTo>
                  <a:lnTo>
                    <a:pt x="750192" y="1197783"/>
                  </a:lnTo>
                  <a:lnTo>
                    <a:pt x="754984" y="1194055"/>
                  </a:lnTo>
                  <a:lnTo>
                    <a:pt x="754984" y="1194055"/>
                  </a:lnTo>
                  <a:close/>
                  <a:moveTo>
                    <a:pt x="754984" y="1241446"/>
                  </a:moveTo>
                  <a:lnTo>
                    <a:pt x="754984" y="1258486"/>
                  </a:lnTo>
                  <a:lnTo>
                    <a:pt x="752854" y="1261680"/>
                  </a:lnTo>
                  <a:lnTo>
                    <a:pt x="749659" y="1267538"/>
                  </a:lnTo>
                  <a:lnTo>
                    <a:pt x="750724" y="1271798"/>
                  </a:lnTo>
                  <a:lnTo>
                    <a:pt x="753919" y="1273927"/>
                  </a:lnTo>
                  <a:lnTo>
                    <a:pt x="754984" y="1273927"/>
                  </a:lnTo>
                  <a:lnTo>
                    <a:pt x="754984" y="1301084"/>
                  </a:lnTo>
                  <a:lnTo>
                    <a:pt x="754984" y="1301084"/>
                  </a:lnTo>
                  <a:lnTo>
                    <a:pt x="749127" y="1296824"/>
                  </a:lnTo>
                  <a:lnTo>
                    <a:pt x="741140" y="1293629"/>
                  </a:lnTo>
                  <a:lnTo>
                    <a:pt x="739010" y="1292564"/>
                  </a:lnTo>
                  <a:lnTo>
                    <a:pt x="739010" y="1257421"/>
                  </a:lnTo>
                  <a:lnTo>
                    <a:pt x="743269" y="1253161"/>
                  </a:lnTo>
                  <a:lnTo>
                    <a:pt x="749127" y="1248901"/>
                  </a:lnTo>
                  <a:lnTo>
                    <a:pt x="754984" y="1241446"/>
                  </a:lnTo>
                  <a:lnTo>
                    <a:pt x="754984" y="1241446"/>
                  </a:lnTo>
                  <a:close/>
                  <a:moveTo>
                    <a:pt x="754984" y="1317058"/>
                  </a:moveTo>
                  <a:lnTo>
                    <a:pt x="754984" y="1355397"/>
                  </a:lnTo>
                  <a:lnTo>
                    <a:pt x="754984" y="1356462"/>
                  </a:lnTo>
                  <a:lnTo>
                    <a:pt x="752854" y="1363384"/>
                  </a:lnTo>
                  <a:lnTo>
                    <a:pt x="748594" y="1364449"/>
                  </a:lnTo>
                  <a:cubicBezTo>
                    <a:pt x="748594" y="1365514"/>
                    <a:pt x="742737" y="1360189"/>
                    <a:pt x="742737" y="1360189"/>
                  </a:cubicBezTo>
                  <a:lnTo>
                    <a:pt x="739542" y="1356994"/>
                  </a:lnTo>
                  <a:lnTo>
                    <a:pt x="739542" y="1341020"/>
                  </a:lnTo>
                  <a:lnTo>
                    <a:pt x="741672" y="1338890"/>
                  </a:lnTo>
                  <a:lnTo>
                    <a:pt x="744867" y="1334630"/>
                  </a:lnTo>
                  <a:lnTo>
                    <a:pt x="744867" y="1330370"/>
                  </a:lnTo>
                  <a:lnTo>
                    <a:pt x="749127" y="1324513"/>
                  </a:lnTo>
                  <a:lnTo>
                    <a:pt x="753387" y="1320253"/>
                  </a:lnTo>
                  <a:lnTo>
                    <a:pt x="754984" y="1317058"/>
                  </a:lnTo>
                  <a:lnTo>
                    <a:pt x="754984" y="1317058"/>
                  </a:lnTo>
                  <a:close/>
                  <a:moveTo>
                    <a:pt x="754984" y="1393735"/>
                  </a:moveTo>
                  <a:lnTo>
                    <a:pt x="754984" y="1403852"/>
                  </a:lnTo>
                  <a:cubicBezTo>
                    <a:pt x="754984" y="1402788"/>
                    <a:pt x="754984" y="1402788"/>
                    <a:pt x="753919" y="1402788"/>
                  </a:cubicBezTo>
                  <a:cubicBezTo>
                    <a:pt x="754984" y="1403852"/>
                    <a:pt x="754984" y="1404917"/>
                    <a:pt x="754984" y="1405982"/>
                  </a:cubicBezTo>
                  <a:lnTo>
                    <a:pt x="754984" y="1456568"/>
                  </a:lnTo>
                  <a:lnTo>
                    <a:pt x="754984" y="1456568"/>
                  </a:lnTo>
                  <a:cubicBezTo>
                    <a:pt x="749127" y="1455503"/>
                    <a:pt x="743802" y="1454438"/>
                    <a:pt x="739010" y="1453373"/>
                  </a:cubicBezTo>
                  <a:lnTo>
                    <a:pt x="739010" y="1443256"/>
                  </a:lnTo>
                  <a:cubicBezTo>
                    <a:pt x="742205" y="1444321"/>
                    <a:pt x="746997" y="1445386"/>
                    <a:pt x="751257" y="1446451"/>
                  </a:cubicBezTo>
                  <a:lnTo>
                    <a:pt x="751257" y="1446451"/>
                  </a:lnTo>
                  <a:lnTo>
                    <a:pt x="752322" y="1446451"/>
                  </a:lnTo>
                  <a:cubicBezTo>
                    <a:pt x="746464" y="1433139"/>
                    <a:pt x="748062" y="1416100"/>
                    <a:pt x="741140" y="1400125"/>
                  </a:cubicBezTo>
                  <a:cubicBezTo>
                    <a:pt x="740075" y="1399060"/>
                    <a:pt x="739010" y="1397995"/>
                    <a:pt x="739010" y="1397995"/>
                  </a:cubicBezTo>
                  <a:lnTo>
                    <a:pt x="739010" y="1385748"/>
                  </a:lnTo>
                  <a:cubicBezTo>
                    <a:pt x="742205" y="1387878"/>
                    <a:pt x="745932" y="1390008"/>
                    <a:pt x="748062" y="1393735"/>
                  </a:cubicBezTo>
                  <a:cubicBezTo>
                    <a:pt x="750192" y="1393735"/>
                    <a:pt x="752322" y="1393735"/>
                    <a:pt x="754984" y="1393735"/>
                  </a:cubicBezTo>
                  <a:lnTo>
                    <a:pt x="754984" y="1393735"/>
                  </a:lnTo>
                  <a:close/>
                  <a:moveTo>
                    <a:pt x="754984" y="1560401"/>
                  </a:moveTo>
                  <a:lnTo>
                    <a:pt x="754984" y="1568389"/>
                  </a:lnTo>
                  <a:lnTo>
                    <a:pt x="752854" y="1561467"/>
                  </a:lnTo>
                  <a:lnTo>
                    <a:pt x="754984" y="1560401"/>
                  </a:lnTo>
                  <a:lnTo>
                    <a:pt x="754984" y="1560401"/>
                  </a:lnTo>
                  <a:close/>
                  <a:moveTo>
                    <a:pt x="754984" y="1723340"/>
                  </a:moveTo>
                  <a:lnTo>
                    <a:pt x="754984" y="1742510"/>
                  </a:lnTo>
                  <a:cubicBezTo>
                    <a:pt x="751789" y="1739315"/>
                    <a:pt x="745932" y="1736652"/>
                    <a:pt x="739010" y="1734522"/>
                  </a:cubicBezTo>
                  <a:lnTo>
                    <a:pt x="739010" y="1717483"/>
                  </a:lnTo>
                  <a:cubicBezTo>
                    <a:pt x="744867" y="1719081"/>
                    <a:pt x="750192" y="1721210"/>
                    <a:pt x="754984" y="1723340"/>
                  </a:cubicBezTo>
                  <a:lnTo>
                    <a:pt x="754984" y="1723340"/>
                  </a:lnTo>
                  <a:close/>
                  <a:moveTo>
                    <a:pt x="754984" y="1813329"/>
                  </a:moveTo>
                  <a:lnTo>
                    <a:pt x="754984" y="1830369"/>
                  </a:lnTo>
                  <a:cubicBezTo>
                    <a:pt x="749127" y="1829304"/>
                    <a:pt x="743802" y="1827174"/>
                    <a:pt x="739010" y="1824511"/>
                  </a:cubicBezTo>
                  <a:lnTo>
                    <a:pt x="739010" y="1804277"/>
                  </a:lnTo>
                  <a:cubicBezTo>
                    <a:pt x="743802" y="1808005"/>
                    <a:pt x="748062" y="1811199"/>
                    <a:pt x="754984" y="1813329"/>
                  </a:cubicBezTo>
                  <a:close/>
                  <a:moveTo>
                    <a:pt x="739010" y="23665"/>
                  </a:moveTo>
                  <a:lnTo>
                    <a:pt x="739010" y="59873"/>
                  </a:lnTo>
                  <a:cubicBezTo>
                    <a:pt x="734750" y="56679"/>
                    <a:pt x="729957" y="52951"/>
                    <a:pt x="725698" y="50821"/>
                  </a:cubicBezTo>
                  <a:lnTo>
                    <a:pt x="725698" y="29522"/>
                  </a:lnTo>
                  <a:cubicBezTo>
                    <a:pt x="727828" y="28457"/>
                    <a:pt x="731555" y="27392"/>
                    <a:pt x="731555" y="27392"/>
                  </a:cubicBezTo>
                  <a:cubicBezTo>
                    <a:pt x="733685" y="25795"/>
                    <a:pt x="736880" y="24730"/>
                    <a:pt x="739010" y="23665"/>
                  </a:cubicBezTo>
                  <a:lnTo>
                    <a:pt x="739010" y="23665"/>
                  </a:lnTo>
                  <a:close/>
                  <a:moveTo>
                    <a:pt x="739010" y="112589"/>
                  </a:moveTo>
                  <a:lnTo>
                    <a:pt x="739010" y="128563"/>
                  </a:lnTo>
                  <a:cubicBezTo>
                    <a:pt x="734750" y="128563"/>
                    <a:pt x="729957" y="128563"/>
                    <a:pt x="725698" y="127498"/>
                  </a:cubicBezTo>
                  <a:lnTo>
                    <a:pt x="725698" y="109394"/>
                  </a:lnTo>
                  <a:cubicBezTo>
                    <a:pt x="726763" y="110459"/>
                    <a:pt x="726763" y="110459"/>
                    <a:pt x="727828" y="110459"/>
                  </a:cubicBezTo>
                  <a:cubicBezTo>
                    <a:pt x="731022" y="110992"/>
                    <a:pt x="734750" y="112589"/>
                    <a:pt x="739010" y="112589"/>
                  </a:cubicBezTo>
                  <a:lnTo>
                    <a:pt x="739010" y="112589"/>
                  </a:lnTo>
                  <a:close/>
                  <a:moveTo>
                    <a:pt x="739010" y="212695"/>
                  </a:moveTo>
                  <a:lnTo>
                    <a:pt x="739010" y="251034"/>
                  </a:lnTo>
                  <a:cubicBezTo>
                    <a:pt x="737945" y="252099"/>
                    <a:pt x="737945" y="253164"/>
                    <a:pt x="739010" y="254229"/>
                  </a:cubicBezTo>
                  <a:lnTo>
                    <a:pt x="739010" y="287775"/>
                  </a:lnTo>
                  <a:cubicBezTo>
                    <a:pt x="736880" y="285645"/>
                    <a:pt x="734750" y="284580"/>
                    <a:pt x="732087" y="283515"/>
                  </a:cubicBezTo>
                  <a:cubicBezTo>
                    <a:pt x="732087" y="282450"/>
                    <a:pt x="727828" y="283515"/>
                    <a:pt x="725165" y="284580"/>
                  </a:cubicBezTo>
                  <a:lnTo>
                    <a:pt x="725165" y="220682"/>
                  </a:lnTo>
                  <a:lnTo>
                    <a:pt x="734217" y="217488"/>
                  </a:lnTo>
                  <a:cubicBezTo>
                    <a:pt x="735815" y="214825"/>
                    <a:pt x="736880" y="213760"/>
                    <a:pt x="739010" y="212695"/>
                  </a:cubicBezTo>
                  <a:lnTo>
                    <a:pt x="739010" y="212695"/>
                  </a:lnTo>
                  <a:close/>
                  <a:moveTo>
                    <a:pt x="739010" y="415037"/>
                  </a:moveTo>
                  <a:lnTo>
                    <a:pt x="739010" y="425155"/>
                  </a:lnTo>
                  <a:cubicBezTo>
                    <a:pt x="734750" y="426220"/>
                    <a:pt x="731022" y="428349"/>
                    <a:pt x="725698" y="431012"/>
                  </a:cubicBezTo>
                  <a:cubicBezTo>
                    <a:pt x="726763" y="431012"/>
                    <a:pt x="726763" y="432077"/>
                    <a:pt x="726763" y="432077"/>
                  </a:cubicBezTo>
                  <a:lnTo>
                    <a:pt x="725698" y="432077"/>
                  </a:lnTo>
                  <a:lnTo>
                    <a:pt x="725698" y="420895"/>
                  </a:lnTo>
                  <a:cubicBezTo>
                    <a:pt x="729957" y="418765"/>
                    <a:pt x="734750" y="416102"/>
                    <a:pt x="739010" y="415037"/>
                  </a:cubicBezTo>
                  <a:lnTo>
                    <a:pt x="739010" y="415037"/>
                  </a:lnTo>
                  <a:close/>
                  <a:moveTo>
                    <a:pt x="739010" y="441129"/>
                  </a:moveTo>
                  <a:lnTo>
                    <a:pt x="739010" y="455506"/>
                  </a:lnTo>
                  <a:cubicBezTo>
                    <a:pt x="734750" y="452311"/>
                    <a:pt x="729957" y="447519"/>
                    <a:pt x="725698" y="444324"/>
                  </a:cubicBezTo>
                  <a:lnTo>
                    <a:pt x="725698" y="432077"/>
                  </a:lnTo>
                  <a:cubicBezTo>
                    <a:pt x="729957" y="434207"/>
                    <a:pt x="734750" y="437934"/>
                    <a:pt x="739010" y="441129"/>
                  </a:cubicBezTo>
                  <a:lnTo>
                    <a:pt x="739010" y="441129"/>
                  </a:lnTo>
                  <a:close/>
                  <a:moveTo>
                    <a:pt x="739010" y="473610"/>
                  </a:moveTo>
                  <a:lnTo>
                    <a:pt x="739010" y="483727"/>
                  </a:lnTo>
                  <a:cubicBezTo>
                    <a:pt x="733152" y="484792"/>
                    <a:pt x="729957" y="485857"/>
                    <a:pt x="725698" y="485857"/>
                  </a:cubicBezTo>
                  <a:lnTo>
                    <a:pt x="725698" y="475740"/>
                  </a:lnTo>
                  <a:cubicBezTo>
                    <a:pt x="728893" y="476273"/>
                    <a:pt x="733685" y="474675"/>
                    <a:pt x="739010" y="473610"/>
                  </a:cubicBezTo>
                  <a:lnTo>
                    <a:pt x="739010" y="473610"/>
                  </a:lnTo>
                  <a:close/>
                  <a:moveTo>
                    <a:pt x="739010" y="521001"/>
                  </a:moveTo>
                  <a:lnTo>
                    <a:pt x="739010" y="542300"/>
                  </a:lnTo>
                  <a:lnTo>
                    <a:pt x="734750" y="544430"/>
                  </a:lnTo>
                  <a:lnTo>
                    <a:pt x="728893" y="547625"/>
                  </a:lnTo>
                  <a:lnTo>
                    <a:pt x="725698" y="549755"/>
                  </a:lnTo>
                  <a:lnTo>
                    <a:pt x="725698" y="527391"/>
                  </a:lnTo>
                  <a:lnTo>
                    <a:pt x="739010" y="521001"/>
                  </a:lnTo>
                  <a:lnTo>
                    <a:pt x="739010" y="521001"/>
                  </a:lnTo>
                  <a:close/>
                  <a:moveTo>
                    <a:pt x="739010" y="556145"/>
                  </a:moveTo>
                  <a:lnTo>
                    <a:pt x="739010" y="574249"/>
                  </a:lnTo>
                  <a:lnTo>
                    <a:pt x="737945" y="573184"/>
                  </a:lnTo>
                  <a:lnTo>
                    <a:pt x="736880" y="569989"/>
                  </a:lnTo>
                  <a:lnTo>
                    <a:pt x="736880" y="563067"/>
                  </a:lnTo>
                  <a:lnTo>
                    <a:pt x="737945" y="558807"/>
                  </a:lnTo>
                  <a:lnTo>
                    <a:pt x="739010" y="556145"/>
                  </a:lnTo>
                  <a:lnTo>
                    <a:pt x="739010" y="556145"/>
                  </a:lnTo>
                  <a:close/>
                  <a:moveTo>
                    <a:pt x="739010" y="603003"/>
                  </a:moveTo>
                  <a:lnTo>
                    <a:pt x="739010" y="652524"/>
                  </a:lnTo>
                  <a:lnTo>
                    <a:pt x="737945" y="649329"/>
                  </a:lnTo>
                  <a:lnTo>
                    <a:pt x="735815" y="640276"/>
                  </a:lnTo>
                  <a:lnTo>
                    <a:pt x="732620" y="630159"/>
                  </a:lnTo>
                  <a:lnTo>
                    <a:pt x="725698" y="620042"/>
                  </a:lnTo>
                  <a:lnTo>
                    <a:pt x="725698" y="618977"/>
                  </a:lnTo>
                  <a:lnTo>
                    <a:pt x="725698" y="582769"/>
                  </a:lnTo>
                  <a:lnTo>
                    <a:pt x="725698" y="583834"/>
                  </a:lnTo>
                  <a:lnTo>
                    <a:pt x="733685" y="593951"/>
                  </a:lnTo>
                  <a:lnTo>
                    <a:pt x="739010" y="603003"/>
                  </a:lnTo>
                  <a:lnTo>
                    <a:pt x="739010" y="603003"/>
                  </a:lnTo>
                  <a:lnTo>
                    <a:pt x="739010" y="603003"/>
                  </a:lnTo>
                  <a:close/>
                  <a:moveTo>
                    <a:pt x="739010" y="673290"/>
                  </a:moveTo>
                  <a:lnTo>
                    <a:pt x="739010" y="684472"/>
                  </a:lnTo>
                  <a:lnTo>
                    <a:pt x="737945" y="683407"/>
                  </a:lnTo>
                  <a:lnTo>
                    <a:pt x="737945" y="676485"/>
                  </a:lnTo>
                  <a:lnTo>
                    <a:pt x="739010" y="673290"/>
                  </a:lnTo>
                  <a:lnTo>
                    <a:pt x="739010" y="673290"/>
                  </a:lnTo>
                  <a:close/>
                  <a:moveTo>
                    <a:pt x="739010" y="708966"/>
                  </a:moveTo>
                  <a:lnTo>
                    <a:pt x="739010" y="720148"/>
                  </a:lnTo>
                  <a:cubicBezTo>
                    <a:pt x="736880" y="715889"/>
                    <a:pt x="733152" y="712161"/>
                    <a:pt x="727828" y="707901"/>
                  </a:cubicBezTo>
                  <a:cubicBezTo>
                    <a:pt x="726763" y="708966"/>
                    <a:pt x="726763" y="711096"/>
                    <a:pt x="725698" y="712161"/>
                  </a:cubicBezTo>
                  <a:lnTo>
                    <a:pt x="725698" y="697784"/>
                  </a:lnTo>
                  <a:cubicBezTo>
                    <a:pt x="731022" y="702577"/>
                    <a:pt x="735815" y="705772"/>
                    <a:pt x="739010" y="708966"/>
                  </a:cubicBezTo>
                  <a:lnTo>
                    <a:pt x="739010" y="708966"/>
                  </a:lnTo>
                  <a:close/>
                  <a:moveTo>
                    <a:pt x="739010" y="732928"/>
                  </a:moveTo>
                  <a:lnTo>
                    <a:pt x="739010" y="745175"/>
                  </a:lnTo>
                  <a:cubicBezTo>
                    <a:pt x="737945" y="746240"/>
                    <a:pt x="737945" y="746240"/>
                    <a:pt x="736880" y="747305"/>
                  </a:cubicBezTo>
                  <a:lnTo>
                    <a:pt x="736880" y="747305"/>
                  </a:lnTo>
                  <a:cubicBezTo>
                    <a:pt x="733685" y="751565"/>
                    <a:pt x="731022" y="755292"/>
                    <a:pt x="728893" y="758487"/>
                  </a:cubicBezTo>
                  <a:cubicBezTo>
                    <a:pt x="728893" y="759552"/>
                    <a:pt x="727828" y="760617"/>
                    <a:pt x="727828" y="761682"/>
                  </a:cubicBezTo>
                  <a:cubicBezTo>
                    <a:pt x="726763" y="765942"/>
                    <a:pt x="727828" y="769669"/>
                    <a:pt x="732087" y="773929"/>
                  </a:cubicBezTo>
                  <a:cubicBezTo>
                    <a:pt x="733152" y="772864"/>
                    <a:pt x="733152" y="772864"/>
                    <a:pt x="734217" y="772864"/>
                  </a:cubicBezTo>
                  <a:cubicBezTo>
                    <a:pt x="735282" y="770734"/>
                    <a:pt x="736347" y="767007"/>
                    <a:pt x="737412" y="767007"/>
                  </a:cubicBezTo>
                  <a:cubicBezTo>
                    <a:pt x="737412" y="765942"/>
                    <a:pt x="737412" y="765942"/>
                    <a:pt x="738477" y="764877"/>
                  </a:cubicBezTo>
                  <a:lnTo>
                    <a:pt x="738477" y="777124"/>
                  </a:lnTo>
                  <a:cubicBezTo>
                    <a:pt x="734217" y="779254"/>
                    <a:pt x="729425" y="782981"/>
                    <a:pt x="725165" y="790436"/>
                  </a:cubicBezTo>
                  <a:lnTo>
                    <a:pt x="725165" y="779254"/>
                  </a:lnTo>
                  <a:cubicBezTo>
                    <a:pt x="726230" y="779254"/>
                    <a:pt x="726230" y="778189"/>
                    <a:pt x="726230" y="778189"/>
                  </a:cubicBezTo>
                  <a:cubicBezTo>
                    <a:pt x="726230" y="777124"/>
                    <a:pt x="726230" y="777124"/>
                    <a:pt x="725165" y="776059"/>
                  </a:cubicBezTo>
                  <a:lnTo>
                    <a:pt x="725165" y="749967"/>
                  </a:lnTo>
                  <a:cubicBezTo>
                    <a:pt x="729957" y="744110"/>
                    <a:pt x="735815" y="738253"/>
                    <a:pt x="739010" y="732928"/>
                  </a:cubicBezTo>
                  <a:lnTo>
                    <a:pt x="739010" y="732928"/>
                  </a:lnTo>
                  <a:close/>
                  <a:moveTo>
                    <a:pt x="739010" y="794696"/>
                  </a:moveTo>
                  <a:lnTo>
                    <a:pt x="739010" y="801618"/>
                  </a:lnTo>
                  <a:cubicBezTo>
                    <a:pt x="734750" y="800553"/>
                    <a:pt x="729957" y="800553"/>
                    <a:pt x="725698" y="800553"/>
                  </a:cubicBezTo>
                  <a:lnTo>
                    <a:pt x="725698" y="793631"/>
                  </a:lnTo>
                  <a:cubicBezTo>
                    <a:pt x="729957" y="793631"/>
                    <a:pt x="734750" y="793631"/>
                    <a:pt x="739010" y="794696"/>
                  </a:cubicBezTo>
                  <a:lnTo>
                    <a:pt x="739010" y="794696"/>
                  </a:lnTo>
                  <a:close/>
                  <a:moveTo>
                    <a:pt x="739010" y="818125"/>
                  </a:moveTo>
                  <a:lnTo>
                    <a:pt x="739010" y="836229"/>
                  </a:lnTo>
                  <a:cubicBezTo>
                    <a:pt x="736880" y="840489"/>
                    <a:pt x="733152" y="844216"/>
                    <a:pt x="731022" y="846346"/>
                  </a:cubicBezTo>
                  <a:cubicBezTo>
                    <a:pt x="729957" y="855398"/>
                    <a:pt x="727828" y="860723"/>
                    <a:pt x="725165" y="865515"/>
                  </a:cubicBezTo>
                  <a:lnTo>
                    <a:pt x="725165" y="842086"/>
                  </a:lnTo>
                  <a:cubicBezTo>
                    <a:pt x="725165" y="842086"/>
                    <a:pt x="725165" y="842086"/>
                    <a:pt x="726230" y="842086"/>
                  </a:cubicBezTo>
                  <a:cubicBezTo>
                    <a:pt x="729425" y="839956"/>
                    <a:pt x="733152" y="835164"/>
                    <a:pt x="736347" y="825047"/>
                  </a:cubicBezTo>
                  <a:cubicBezTo>
                    <a:pt x="733152" y="826112"/>
                    <a:pt x="729425" y="826112"/>
                    <a:pt x="725165" y="826112"/>
                  </a:cubicBezTo>
                  <a:lnTo>
                    <a:pt x="725165" y="819190"/>
                  </a:lnTo>
                  <a:cubicBezTo>
                    <a:pt x="729957" y="819190"/>
                    <a:pt x="734750" y="819190"/>
                    <a:pt x="739010" y="818125"/>
                  </a:cubicBezTo>
                  <a:lnTo>
                    <a:pt x="739010" y="818125"/>
                  </a:lnTo>
                  <a:close/>
                  <a:moveTo>
                    <a:pt x="739010" y="1034312"/>
                  </a:moveTo>
                  <a:lnTo>
                    <a:pt x="739010" y="1046559"/>
                  </a:lnTo>
                  <a:cubicBezTo>
                    <a:pt x="737945" y="1043364"/>
                    <a:pt x="735815" y="1038571"/>
                    <a:pt x="731022" y="1034312"/>
                  </a:cubicBezTo>
                  <a:cubicBezTo>
                    <a:pt x="729957" y="1037506"/>
                    <a:pt x="727828" y="1041234"/>
                    <a:pt x="725165" y="1043364"/>
                  </a:cubicBezTo>
                  <a:lnTo>
                    <a:pt x="725165" y="1028987"/>
                  </a:lnTo>
                  <a:cubicBezTo>
                    <a:pt x="725165" y="1028987"/>
                    <a:pt x="725165" y="1028987"/>
                    <a:pt x="726230" y="1027922"/>
                  </a:cubicBezTo>
                  <a:cubicBezTo>
                    <a:pt x="726230" y="1025792"/>
                    <a:pt x="726230" y="1023662"/>
                    <a:pt x="725165" y="1021000"/>
                  </a:cubicBezTo>
                  <a:lnTo>
                    <a:pt x="725165" y="1006090"/>
                  </a:lnTo>
                  <a:cubicBezTo>
                    <a:pt x="731022" y="1015142"/>
                    <a:pt x="733152" y="1022064"/>
                    <a:pt x="732087" y="1027389"/>
                  </a:cubicBezTo>
                  <a:cubicBezTo>
                    <a:pt x="734750" y="1030052"/>
                    <a:pt x="736880" y="1032182"/>
                    <a:pt x="739010" y="1034312"/>
                  </a:cubicBezTo>
                  <a:lnTo>
                    <a:pt x="739010" y="1034312"/>
                  </a:lnTo>
                  <a:close/>
                  <a:moveTo>
                    <a:pt x="739010" y="1054546"/>
                  </a:moveTo>
                  <a:lnTo>
                    <a:pt x="739010" y="1071585"/>
                  </a:lnTo>
                  <a:cubicBezTo>
                    <a:pt x="734750" y="1078507"/>
                    <a:pt x="732087" y="1086495"/>
                    <a:pt x="739010" y="1095014"/>
                  </a:cubicBezTo>
                  <a:lnTo>
                    <a:pt x="739010" y="1104066"/>
                  </a:lnTo>
                  <a:cubicBezTo>
                    <a:pt x="735815" y="1101936"/>
                    <a:pt x="733152" y="1099807"/>
                    <a:pt x="732087" y="1096079"/>
                  </a:cubicBezTo>
                  <a:cubicBezTo>
                    <a:pt x="729957" y="1097144"/>
                    <a:pt x="727828" y="1098209"/>
                    <a:pt x="725165" y="1100339"/>
                  </a:cubicBezTo>
                  <a:lnTo>
                    <a:pt x="725165" y="1092352"/>
                  </a:lnTo>
                  <a:cubicBezTo>
                    <a:pt x="726230" y="1091287"/>
                    <a:pt x="727295" y="1090222"/>
                    <a:pt x="728360" y="1090222"/>
                  </a:cubicBezTo>
                  <a:cubicBezTo>
                    <a:pt x="727295" y="1089157"/>
                    <a:pt x="726230" y="1088092"/>
                    <a:pt x="725165" y="1087027"/>
                  </a:cubicBezTo>
                  <a:lnTo>
                    <a:pt x="725165" y="1077975"/>
                  </a:lnTo>
                  <a:cubicBezTo>
                    <a:pt x="725165" y="1079040"/>
                    <a:pt x="726230" y="1079040"/>
                    <a:pt x="726230" y="1079040"/>
                  </a:cubicBezTo>
                  <a:cubicBezTo>
                    <a:pt x="726230" y="1080105"/>
                    <a:pt x="727295" y="1080105"/>
                    <a:pt x="727295" y="1081170"/>
                  </a:cubicBezTo>
                  <a:cubicBezTo>
                    <a:pt x="729957" y="1072650"/>
                    <a:pt x="735815" y="1064663"/>
                    <a:pt x="739010" y="1054546"/>
                  </a:cubicBezTo>
                  <a:lnTo>
                    <a:pt x="739010" y="1054546"/>
                  </a:lnTo>
                  <a:close/>
                  <a:moveTo>
                    <a:pt x="739010" y="1123236"/>
                  </a:moveTo>
                  <a:lnTo>
                    <a:pt x="739010" y="1132288"/>
                  </a:lnTo>
                  <a:cubicBezTo>
                    <a:pt x="735815" y="1130158"/>
                    <a:pt x="733152" y="1128028"/>
                    <a:pt x="731022" y="1126431"/>
                  </a:cubicBezTo>
                  <a:lnTo>
                    <a:pt x="731022" y="1126431"/>
                  </a:lnTo>
                  <a:cubicBezTo>
                    <a:pt x="728893" y="1124301"/>
                    <a:pt x="727828" y="1123236"/>
                    <a:pt x="725165" y="1122171"/>
                  </a:cubicBezTo>
                  <a:lnTo>
                    <a:pt x="725165" y="1114184"/>
                  </a:lnTo>
                  <a:cubicBezTo>
                    <a:pt x="729957" y="1116846"/>
                    <a:pt x="734750" y="1120041"/>
                    <a:pt x="739010" y="1123236"/>
                  </a:cubicBezTo>
                  <a:lnTo>
                    <a:pt x="739010" y="1123236"/>
                  </a:lnTo>
                  <a:close/>
                  <a:moveTo>
                    <a:pt x="739010" y="1148262"/>
                  </a:moveTo>
                  <a:lnTo>
                    <a:pt x="739010" y="1157314"/>
                  </a:lnTo>
                  <a:cubicBezTo>
                    <a:pt x="733152" y="1164237"/>
                    <a:pt x="729957" y="1169561"/>
                    <a:pt x="725698" y="1171691"/>
                  </a:cubicBezTo>
                  <a:lnTo>
                    <a:pt x="725698" y="1162639"/>
                  </a:lnTo>
                  <a:cubicBezTo>
                    <a:pt x="726763" y="1161574"/>
                    <a:pt x="728893" y="1160509"/>
                    <a:pt x="729957" y="1158379"/>
                  </a:cubicBezTo>
                  <a:cubicBezTo>
                    <a:pt x="728893" y="1157314"/>
                    <a:pt x="726763" y="1157314"/>
                    <a:pt x="725698" y="1156249"/>
                  </a:cubicBezTo>
                  <a:lnTo>
                    <a:pt x="725698" y="1149327"/>
                  </a:lnTo>
                  <a:cubicBezTo>
                    <a:pt x="729957" y="1150392"/>
                    <a:pt x="733685" y="1151457"/>
                    <a:pt x="739010" y="1148262"/>
                  </a:cubicBezTo>
                  <a:lnTo>
                    <a:pt x="739010" y="1148262"/>
                  </a:lnTo>
                  <a:close/>
                  <a:moveTo>
                    <a:pt x="739010" y="1204173"/>
                  </a:moveTo>
                  <a:lnTo>
                    <a:pt x="739010" y="1225472"/>
                  </a:lnTo>
                  <a:lnTo>
                    <a:pt x="736880" y="1227602"/>
                  </a:lnTo>
                  <a:lnTo>
                    <a:pt x="732620" y="1233459"/>
                  </a:lnTo>
                  <a:lnTo>
                    <a:pt x="726763" y="1241446"/>
                  </a:lnTo>
                  <a:lnTo>
                    <a:pt x="725698" y="1245706"/>
                  </a:lnTo>
                  <a:lnTo>
                    <a:pt x="725698" y="1214290"/>
                  </a:lnTo>
                  <a:lnTo>
                    <a:pt x="726763" y="1214290"/>
                  </a:lnTo>
                  <a:lnTo>
                    <a:pt x="733685" y="1207367"/>
                  </a:lnTo>
                  <a:lnTo>
                    <a:pt x="739010" y="1204173"/>
                  </a:lnTo>
                  <a:lnTo>
                    <a:pt x="739010" y="1204173"/>
                  </a:lnTo>
                  <a:close/>
                  <a:moveTo>
                    <a:pt x="739010" y="1257421"/>
                  </a:moveTo>
                  <a:lnTo>
                    <a:pt x="739010" y="1292564"/>
                  </a:lnTo>
                  <a:lnTo>
                    <a:pt x="735815" y="1290434"/>
                  </a:lnTo>
                  <a:lnTo>
                    <a:pt x="726763" y="1288304"/>
                  </a:lnTo>
                  <a:lnTo>
                    <a:pt x="725698" y="1288304"/>
                  </a:lnTo>
                  <a:lnTo>
                    <a:pt x="725698" y="1260083"/>
                  </a:lnTo>
                  <a:lnTo>
                    <a:pt x="728893" y="1262213"/>
                  </a:lnTo>
                  <a:lnTo>
                    <a:pt x="734750" y="1261148"/>
                  </a:lnTo>
                  <a:lnTo>
                    <a:pt x="739010" y="1259018"/>
                  </a:lnTo>
                  <a:lnTo>
                    <a:pt x="739010" y="1257421"/>
                  </a:lnTo>
                  <a:lnTo>
                    <a:pt x="739010" y="1257421"/>
                  </a:lnTo>
                  <a:close/>
                  <a:moveTo>
                    <a:pt x="739010" y="1340487"/>
                  </a:moveTo>
                  <a:lnTo>
                    <a:pt x="739010" y="1356462"/>
                  </a:lnTo>
                  <a:lnTo>
                    <a:pt x="739010" y="1355397"/>
                  </a:lnTo>
                  <a:lnTo>
                    <a:pt x="734750" y="1349540"/>
                  </a:lnTo>
                  <a:lnTo>
                    <a:pt x="734750" y="1345280"/>
                  </a:lnTo>
                  <a:lnTo>
                    <a:pt x="737945" y="1342085"/>
                  </a:lnTo>
                  <a:lnTo>
                    <a:pt x="739010" y="1340487"/>
                  </a:lnTo>
                  <a:lnTo>
                    <a:pt x="739010" y="1340487"/>
                  </a:lnTo>
                  <a:close/>
                  <a:moveTo>
                    <a:pt x="739010" y="1385748"/>
                  </a:moveTo>
                  <a:lnTo>
                    <a:pt x="739010" y="1397995"/>
                  </a:lnTo>
                  <a:cubicBezTo>
                    <a:pt x="735815" y="1394800"/>
                    <a:pt x="731022" y="1392138"/>
                    <a:pt x="725698" y="1390008"/>
                  </a:cubicBezTo>
                  <a:lnTo>
                    <a:pt x="725698" y="1379891"/>
                  </a:lnTo>
                  <a:cubicBezTo>
                    <a:pt x="731022" y="1380956"/>
                    <a:pt x="735815" y="1383618"/>
                    <a:pt x="739010" y="1385748"/>
                  </a:cubicBezTo>
                  <a:lnTo>
                    <a:pt x="739010" y="1385748"/>
                  </a:lnTo>
                  <a:close/>
                  <a:moveTo>
                    <a:pt x="739010" y="1443256"/>
                  </a:moveTo>
                  <a:lnTo>
                    <a:pt x="739010" y="1453373"/>
                  </a:lnTo>
                  <a:cubicBezTo>
                    <a:pt x="733152" y="1452308"/>
                    <a:pt x="728893" y="1450178"/>
                    <a:pt x="725698" y="1447516"/>
                  </a:cubicBezTo>
                  <a:lnTo>
                    <a:pt x="725698" y="1435269"/>
                  </a:lnTo>
                  <a:cubicBezTo>
                    <a:pt x="728893" y="1438464"/>
                    <a:pt x="733685" y="1440594"/>
                    <a:pt x="739010" y="1443256"/>
                  </a:cubicBezTo>
                  <a:lnTo>
                    <a:pt x="739010" y="1443256"/>
                  </a:lnTo>
                  <a:close/>
                  <a:moveTo>
                    <a:pt x="739010" y="1718016"/>
                  </a:moveTo>
                  <a:lnTo>
                    <a:pt x="739010" y="1735055"/>
                  </a:lnTo>
                  <a:cubicBezTo>
                    <a:pt x="734750" y="1733990"/>
                    <a:pt x="729957" y="1732925"/>
                    <a:pt x="725698" y="1731860"/>
                  </a:cubicBezTo>
                  <a:lnTo>
                    <a:pt x="725698" y="1715886"/>
                  </a:lnTo>
                  <a:cubicBezTo>
                    <a:pt x="729957" y="1716418"/>
                    <a:pt x="734750" y="1716418"/>
                    <a:pt x="739010" y="1718016"/>
                  </a:cubicBezTo>
                  <a:lnTo>
                    <a:pt x="739010" y="1718016"/>
                  </a:lnTo>
                  <a:close/>
                  <a:moveTo>
                    <a:pt x="739010" y="1804277"/>
                  </a:moveTo>
                  <a:lnTo>
                    <a:pt x="739010" y="1824511"/>
                  </a:lnTo>
                  <a:cubicBezTo>
                    <a:pt x="734750" y="1823447"/>
                    <a:pt x="732087" y="1821317"/>
                    <a:pt x="728893" y="1818654"/>
                  </a:cubicBezTo>
                  <a:cubicBezTo>
                    <a:pt x="727828" y="1818654"/>
                    <a:pt x="726763" y="1818654"/>
                    <a:pt x="725698" y="1818654"/>
                  </a:cubicBezTo>
                  <a:lnTo>
                    <a:pt x="725698" y="1785108"/>
                  </a:lnTo>
                  <a:cubicBezTo>
                    <a:pt x="728893" y="1793095"/>
                    <a:pt x="732087" y="1798953"/>
                    <a:pt x="739010" y="1804277"/>
                  </a:cubicBezTo>
                  <a:close/>
                  <a:moveTo>
                    <a:pt x="725698" y="28990"/>
                  </a:moveTo>
                  <a:lnTo>
                    <a:pt x="725698" y="50289"/>
                  </a:lnTo>
                  <a:cubicBezTo>
                    <a:pt x="724633" y="50289"/>
                    <a:pt x="723568" y="49224"/>
                    <a:pt x="722503" y="49224"/>
                  </a:cubicBezTo>
                  <a:lnTo>
                    <a:pt x="722503" y="30055"/>
                  </a:lnTo>
                  <a:lnTo>
                    <a:pt x="722503" y="30055"/>
                  </a:lnTo>
                  <a:cubicBezTo>
                    <a:pt x="723035" y="30055"/>
                    <a:pt x="724633" y="28990"/>
                    <a:pt x="725698" y="28990"/>
                  </a:cubicBezTo>
                  <a:lnTo>
                    <a:pt x="725698" y="28990"/>
                  </a:lnTo>
                  <a:close/>
                  <a:moveTo>
                    <a:pt x="725698" y="108862"/>
                  </a:moveTo>
                  <a:lnTo>
                    <a:pt x="725698" y="126966"/>
                  </a:lnTo>
                  <a:cubicBezTo>
                    <a:pt x="724633" y="126966"/>
                    <a:pt x="724633" y="126966"/>
                    <a:pt x="723568" y="126966"/>
                  </a:cubicBezTo>
                  <a:lnTo>
                    <a:pt x="722503" y="126966"/>
                  </a:lnTo>
                  <a:lnTo>
                    <a:pt x="722503" y="106732"/>
                  </a:lnTo>
                  <a:cubicBezTo>
                    <a:pt x="723035" y="107797"/>
                    <a:pt x="724633" y="108862"/>
                    <a:pt x="725698" y="108862"/>
                  </a:cubicBezTo>
                  <a:lnTo>
                    <a:pt x="725698" y="108862"/>
                  </a:lnTo>
                  <a:close/>
                  <a:moveTo>
                    <a:pt x="725698" y="220682"/>
                  </a:moveTo>
                  <a:lnTo>
                    <a:pt x="725698" y="285112"/>
                  </a:lnTo>
                  <a:cubicBezTo>
                    <a:pt x="725698" y="286177"/>
                    <a:pt x="724633" y="286177"/>
                    <a:pt x="724633" y="287242"/>
                  </a:cubicBezTo>
                  <a:cubicBezTo>
                    <a:pt x="724633" y="287242"/>
                    <a:pt x="725698" y="304282"/>
                    <a:pt x="722503" y="324516"/>
                  </a:cubicBezTo>
                  <a:lnTo>
                    <a:pt x="722503" y="223345"/>
                  </a:lnTo>
                  <a:cubicBezTo>
                    <a:pt x="722503" y="223345"/>
                    <a:pt x="722503" y="223345"/>
                    <a:pt x="723568" y="223345"/>
                  </a:cubicBezTo>
                  <a:lnTo>
                    <a:pt x="725698" y="220682"/>
                  </a:lnTo>
                  <a:lnTo>
                    <a:pt x="725698" y="220682"/>
                  </a:lnTo>
                  <a:close/>
                  <a:moveTo>
                    <a:pt x="725698" y="420895"/>
                  </a:moveTo>
                  <a:lnTo>
                    <a:pt x="725698" y="432077"/>
                  </a:lnTo>
                  <a:lnTo>
                    <a:pt x="725698" y="432077"/>
                  </a:lnTo>
                  <a:lnTo>
                    <a:pt x="725698" y="432077"/>
                  </a:lnTo>
                  <a:lnTo>
                    <a:pt x="725698" y="444324"/>
                  </a:lnTo>
                  <a:cubicBezTo>
                    <a:pt x="724633" y="444324"/>
                    <a:pt x="723568" y="443259"/>
                    <a:pt x="722503" y="442194"/>
                  </a:cubicBezTo>
                  <a:lnTo>
                    <a:pt x="722503" y="423025"/>
                  </a:lnTo>
                  <a:cubicBezTo>
                    <a:pt x="723035" y="421960"/>
                    <a:pt x="724633" y="421960"/>
                    <a:pt x="725698" y="420895"/>
                  </a:cubicBezTo>
                  <a:lnTo>
                    <a:pt x="725698" y="420895"/>
                  </a:lnTo>
                  <a:close/>
                  <a:moveTo>
                    <a:pt x="725698" y="476273"/>
                  </a:moveTo>
                  <a:lnTo>
                    <a:pt x="725698" y="486390"/>
                  </a:lnTo>
                  <a:cubicBezTo>
                    <a:pt x="724633" y="486390"/>
                    <a:pt x="723568" y="486390"/>
                    <a:pt x="723568" y="486390"/>
                  </a:cubicBezTo>
                  <a:cubicBezTo>
                    <a:pt x="722503" y="486390"/>
                    <a:pt x="722503" y="486390"/>
                    <a:pt x="722503" y="486390"/>
                  </a:cubicBezTo>
                  <a:lnTo>
                    <a:pt x="722503" y="475208"/>
                  </a:lnTo>
                  <a:cubicBezTo>
                    <a:pt x="722503" y="475208"/>
                    <a:pt x="723568" y="475208"/>
                    <a:pt x="723568" y="476273"/>
                  </a:cubicBezTo>
                  <a:cubicBezTo>
                    <a:pt x="724633" y="476273"/>
                    <a:pt x="724633" y="476273"/>
                    <a:pt x="725698" y="476273"/>
                  </a:cubicBezTo>
                  <a:lnTo>
                    <a:pt x="725698" y="476273"/>
                  </a:lnTo>
                  <a:close/>
                  <a:moveTo>
                    <a:pt x="725698" y="527923"/>
                  </a:moveTo>
                  <a:lnTo>
                    <a:pt x="725698" y="550287"/>
                  </a:lnTo>
                  <a:lnTo>
                    <a:pt x="722503" y="553482"/>
                  </a:lnTo>
                  <a:lnTo>
                    <a:pt x="722503" y="530053"/>
                  </a:lnTo>
                  <a:lnTo>
                    <a:pt x="724633" y="528988"/>
                  </a:lnTo>
                  <a:lnTo>
                    <a:pt x="725698" y="527923"/>
                  </a:lnTo>
                  <a:lnTo>
                    <a:pt x="725698" y="527923"/>
                  </a:lnTo>
                  <a:close/>
                  <a:moveTo>
                    <a:pt x="725698" y="582769"/>
                  </a:moveTo>
                  <a:lnTo>
                    <a:pt x="725698" y="618977"/>
                  </a:lnTo>
                  <a:lnTo>
                    <a:pt x="722503" y="613120"/>
                  </a:lnTo>
                  <a:lnTo>
                    <a:pt x="722503" y="579574"/>
                  </a:lnTo>
                  <a:lnTo>
                    <a:pt x="725698" y="582769"/>
                  </a:lnTo>
                  <a:lnTo>
                    <a:pt x="725698" y="582769"/>
                  </a:lnTo>
                  <a:close/>
                  <a:moveTo>
                    <a:pt x="725698" y="697784"/>
                  </a:moveTo>
                  <a:lnTo>
                    <a:pt x="725698" y="712161"/>
                  </a:lnTo>
                  <a:cubicBezTo>
                    <a:pt x="724633" y="714291"/>
                    <a:pt x="723568" y="716421"/>
                    <a:pt x="722503" y="719083"/>
                  </a:cubicBezTo>
                  <a:lnTo>
                    <a:pt x="722503" y="691927"/>
                  </a:lnTo>
                  <a:cubicBezTo>
                    <a:pt x="723035" y="694589"/>
                    <a:pt x="724633" y="696719"/>
                    <a:pt x="725698" y="697784"/>
                  </a:cubicBezTo>
                  <a:lnTo>
                    <a:pt x="725698" y="697784"/>
                  </a:lnTo>
                  <a:lnTo>
                    <a:pt x="725698" y="697784"/>
                  </a:lnTo>
                  <a:close/>
                  <a:moveTo>
                    <a:pt x="725698" y="750500"/>
                  </a:moveTo>
                  <a:lnTo>
                    <a:pt x="725698" y="776591"/>
                  </a:lnTo>
                  <a:cubicBezTo>
                    <a:pt x="724633" y="774461"/>
                    <a:pt x="723568" y="772331"/>
                    <a:pt x="722503" y="770734"/>
                  </a:cubicBezTo>
                  <a:lnTo>
                    <a:pt x="722503" y="758487"/>
                  </a:lnTo>
                  <a:cubicBezTo>
                    <a:pt x="722503" y="757422"/>
                    <a:pt x="722503" y="756357"/>
                    <a:pt x="723568" y="756357"/>
                  </a:cubicBezTo>
                  <a:cubicBezTo>
                    <a:pt x="723035" y="754227"/>
                    <a:pt x="724633" y="753162"/>
                    <a:pt x="725698" y="750500"/>
                  </a:cubicBezTo>
                  <a:lnTo>
                    <a:pt x="725698" y="750500"/>
                  </a:lnTo>
                  <a:close/>
                  <a:moveTo>
                    <a:pt x="725698" y="779786"/>
                  </a:moveTo>
                  <a:lnTo>
                    <a:pt x="725698" y="790968"/>
                  </a:lnTo>
                  <a:cubicBezTo>
                    <a:pt x="725698" y="790968"/>
                    <a:pt x="725698" y="790968"/>
                    <a:pt x="725698" y="792033"/>
                  </a:cubicBezTo>
                  <a:cubicBezTo>
                    <a:pt x="724633" y="792033"/>
                    <a:pt x="724633" y="793098"/>
                    <a:pt x="724633" y="793098"/>
                  </a:cubicBezTo>
                  <a:lnTo>
                    <a:pt x="725698" y="793098"/>
                  </a:lnTo>
                  <a:lnTo>
                    <a:pt x="725698" y="800020"/>
                  </a:lnTo>
                  <a:cubicBezTo>
                    <a:pt x="724633" y="800020"/>
                    <a:pt x="723568" y="801085"/>
                    <a:pt x="722503" y="801085"/>
                  </a:cubicBezTo>
                  <a:lnTo>
                    <a:pt x="722503" y="785111"/>
                  </a:lnTo>
                  <a:cubicBezTo>
                    <a:pt x="723035" y="783514"/>
                    <a:pt x="724633" y="782449"/>
                    <a:pt x="725698" y="779786"/>
                  </a:cubicBezTo>
                  <a:lnTo>
                    <a:pt x="725698" y="779786"/>
                  </a:lnTo>
                  <a:close/>
                  <a:moveTo>
                    <a:pt x="725698" y="819190"/>
                  </a:moveTo>
                  <a:lnTo>
                    <a:pt x="725698" y="826112"/>
                  </a:lnTo>
                  <a:cubicBezTo>
                    <a:pt x="724633" y="826112"/>
                    <a:pt x="723568" y="826112"/>
                    <a:pt x="722503" y="825047"/>
                  </a:cubicBezTo>
                  <a:lnTo>
                    <a:pt x="722503" y="819190"/>
                  </a:lnTo>
                  <a:cubicBezTo>
                    <a:pt x="723035" y="819190"/>
                    <a:pt x="724633" y="819190"/>
                    <a:pt x="725698" y="819190"/>
                  </a:cubicBezTo>
                  <a:lnTo>
                    <a:pt x="725698" y="819190"/>
                  </a:lnTo>
                  <a:close/>
                  <a:moveTo>
                    <a:pt x="725698" y="842086"/>
                  </a:moveTo>
                  <a:lnTo>
                    <a:pt x="725698" y="865515"/>
                  </a:lnTo>
                  <a:cubicBezTo>
                    <a:pt x="724633" y="867645"/>
                    <a:pt x="723568" y="868710"/>
                    <a:pt x="722503" y="869775"/>
                  </a:cubicBezTo>
                  <a:lnTo>
                    <a:pt x="722503" y="858593"/>
                  </a:lnTo>
                  <a:cubicBezTo>
                    <a:pt x="723568" y="856463"/>
                    <a:pt x="724633" y="852736"/>
                    <a:pt x="724633" y="849541"/>
                  </a:cubicBezTo>
                  <a:cubicBezTo>
                    <a:pt x="723568" y="849541"/>
                    <a:pt x="723568" y="849541"/>
                    <a:pt x="722503" y="850606"/>
                  </a:cubicBezTo>
                  <a:lnTo>
                    <a:pt x="722503" y="842619"/>
                  </a:lnTo>
                  <a:cubicBezTo>
                    <a:pt x="723035" y="843151"/>
                    <a:pt x="724633" y="842086"/>
                    <a:pt x="725698" y="842086"/>
                  </a:cubicBezTo>
                  <a:lnTo>
                    <a:pt x="725698" y="842086"/>
                  </a:lnTo>
                  <a:close/>
                  <a:moveTo>
                    <a:pt x="725698" y="1006090"/>
                  </a:moveTo>
                  <a:lnTo>
                    <a:pt x="725698" y="1021000"/>
                  </a:lnTo>
                  <a:cubicBezTo>
                    <a:pt x="725698" y="1017805"/>
                    <a:pt x="723568" y="1015142"/>
                    <a:pt x="722503" y="1011947"/>
                  </a:cubicBezTo>
                  <a:lnTo>
                    <a:pt x="722503" y="990648"/>
                  </a:lnTo>
                  <a:cubicBezTo>
                    <a:pt x="723568" y="994908"/>
                    <a:pt x="723568" y="999700"/>
                    <a:pt x="722503" y="1002895"/>
                  </a:cubicBezTo>
                  <a:cubicBezTo>
                    <a:pt x="723035" y="1003960"/>
                    <a:pt x="724633" y="1005025"/>
                    <a:pt x="725698" y="1006090"/>
                  </a:cubicBezTo>
                  <a:lnTo>
                    <a:pt x="725698" y="1006090"/>
                  </a:lnTo>
                  <a:close/>
                  <a:moveTo>
                    <a:pt x="725698" y="1028987"/>
                  </a:moveTo>
                  <a:lnTo>
                    <a:pt x="725698" y="1043364"/>
                  </a:lnTo>
                  <a:cubicBezTo>
                    <a:pt x="724633" y="1045494"/>
                    <a:pt x="723568" y="1046559"/>
                    <a:pt x="722503" y="1049221"/>
                  </a:cubicBezTo>
                  <a:lnTo>
                    <a:pt x="722503" y="1036974"/>
                  </a:lnTo>
                  <a:cubicBezTo>
                    <a:pt x="723035" y="1034312"/>
                    <a:pt x="724633" y="1032182"/>
                    <a:pt x="725698" y="1028987"/>
                  </a:cubicBezTo>
                  <a:lnTo>
                    <a:pt x="725698" y="1028987"/>
                  </a:lnTo>
                  <a:close/>
                  <a:moveTo>
                    <a:pt x="725698" y="1078507"/>
                  </a:moveTo>
                  <a:lnTo>
                    <a:pt x="725698" y="1087560"/>
                  </a:lnTo>
                  <a:lnTo>
                    <a:pt x="724633" y="1086495"/>
                  </a:lnTo>
                  <a:cubicBezTo>
                    <a:pt x="723568" y="1085430"/>
                    <a:pt x="722503" y="1084365"/>
                    <a:pt x="722503" y="1084365"/>
                  </a:cubicBezTo>
                  <a:lnTo>
                    <a:pt x="722503" y="1074248"/>
                  </a:lnTo>
                  <a:cubicBezTo>
                    <a:pt x="723035" y="1075845"/>
                    <a:pt x="724633" y="1077442"/>
                    <a:pt x="725698" y="1078507"/>
                  </a:cubicBezTo>
                  <a:lnTo>
                    <a:pt x="725698" y="1078507"/>
                  </a:lnTo>
                  <a:close/>
                  <a:moveTo>
                    <a:pt x="725698" y="1092884"/>
                  </a:moveTo>
                  <a:lnTo>
                    <a:pt x="725698" y="1100872"/>
                  </a:lnTo>
                  <a:cubicBezTo>
                    <a:pt x="724633" y="1101936"/>
                    <a:pt x="723568" y="1103001"/>
                    <a:pt x="722503" y="1104066"/>
                  </a:cubicBezTo>
                  <a:lnTo>
                    <a:pt x="722503" y="1095014"/>
                  </a:lnTo>
                  <a:cubicBezTo>
                    <a:pt x="723035" y="1093949"/>
                    <a:pt x="724633" y="1092884"/>
                    <a:pt x="725698" y="1092884"/>
                  </a:cubicBezTo>
                  <a:lnTo>
                    <a:pt x="725698" y="1092884"/>
                  </a:lnTo>
                  <a:close/>
                  <a:moveTo>
                    <a:pt x="725698" y="1114184"/>
                  </a:moveTo>
                  <a:lnTo>
                    <a:pt x="725698" y="1122171"/>
                  </a:lnTo>
                  <a:cubicBezTo>
                    <a:pt x="724633" y="1121106"/>
                    <a:pt x="723568" y="1121106"/>
                    <a:pt x="722503" y="1120041"/>
                  </a:cubicBezTo>
                  <a:lnTo>
                    <a:pt x="722503" y="1112054"/>
                  </a:lnTo>
                  <a:cubicBezTo>
                    <a:pt x="723035" y="1113119"/>
                    <a:pt x="724633" y="1113119"/>
                    <a:pt x="725698" y="1114184"/>
                  </a:cubicBezTo>
                  <a:lnTo>
                    <a:pt x="725698" y="1114184"/>
                  </a:lnTo>
                  <a:close/>
                  <a:moveTo>
                    <a:pt x="725698" y="1149327"/>
                  </a:moveTo>
                  <a:lnTo>
                    <a:pt x="725698" y="1156249"/>
                  </a:lnTo>
                  <a:cubicBezTo>
                    <a:pt x="724633" y="1156249"/>
                    <a:pt x="723568" y="1155184"/>
                    <a:pt x="722503" y="1155184"/>
                  </a:cubicBezTo>
                  <a:lnTo>
                    <a:pt x="722503" y="1147197"/>
                  </a:lnTo>
                  <a:cubicBezTo>
                    <a:pt x="723035" y="1147197"/>
                    <a:pt x="724633" y="1148262"/>
                    <a:pt x="725698" y="1149327"/>
                  </a:cubicBezTo>
                  <a:lnTo>
                    <a:pt x="725698" y="1149327"/>
                  </a:lnTo>
                  <a:close/>
                  <a:moveTo>
                    <a:pt x="725698" y="1162639"/>
                  </a:moveTo>
                  <a:lnTo>
                    <a:pt x="725698" y="1171691"/>
                  </a:lnTo>
                  <a:cubicBezTo>
                    <a:pt x="724633" y="1172756"/>
                    <a:pt x="723568" y="1173821"/>
                    <a:pt x="722503" y="1174886"/>
                  </a:cubicBezTo>
                  <a:lnTo>
                    <a:pt x="722503" y="1165834"/>
                  </a:lnTo>
                  <a:cubicBezTo>
                    <a:pt x="723035" y="1166367"/>
                    <a:pt x="724633" y="1164769"/>
                    <a:pt x="725698" y="1162639"/>
                  </a:cubicBezTo>
                  <a:lnTo>
                    <a:pt x="725698" y="1162639"/>
                  </a:lnTo>
                  <a:close/>
                  <a:moveTo>
                    <a:pt x="725698" y="1214822"/>
                  </a:moveTo>
                  <a:lnTo>
                    <a:pt x="725698" y="1246239"/>
                  </a:lnTo>
                  <a:lnTo>
                    <a:pt x="724633" y="1250498"/>
                  </a:lnTo>
                  <a:lnTo>
                    <a:pt x="723568" y="1254758"/>
                  </a:lnTo>
                  <a:lnTo>
                    <a:pt x="725698" y="1259018"/>
                  </a:lnTo>
                  <a:lnTo>
                    <a:pt x="725698" y="1259018"/>
                  </a:lnTo>
                  <a:lnTo>
                    <a:pt x="725698" y="1287239"/>
                  </a:lnTo>
                  <a:lnTo>
                    <a:pt x="722503" y="1286174"/>
                  </a:lnTo>
                  <a:lnTo>
                    <a:pt x="722503" y="1218017"/>
                  </a:lnTo>
                  <a:lnTo>
                    <a:pt x="725698" y="1214822"/>
                  </a:lnTo>
                  <a:lnTo>
                    <a:pt x="725698" y="1214822"/>
                  </a:lnTo>
                  <a:close/>
                  <a:moveTo>
                    <a:pt x="725698" y="1379891"/>
                  </a:moveTo>
                  <a:lnTo>
                    <a:pt x="725698" y="1390008"/>
                  </a:lnTo>
                  <a:cubicBezTo>
                    <a:pt x="724633" y="1388943"/>
                    <a:pt x="723568" y="1388943"/>
                    <a:pt x="722503" y="1388943"/>
                  </a:cubicBezTo>
                  <a:lnTo>
                    <a:pt x="722503" y="1378826"/>
                  </a:lnTo>
                  <a:cubicBezTo>
                    <a:pt x="723035" y="1378826"/>
                    <a:pt x="724633" y="1379891"/>
                    <a:pt x="725698" y="1379891"/>
                  </a:cubicBezTo>
                  <a:lnTo>
                    <a:pt x="725698" y="1379891"/>
                  </a:lnTo>
                  <a:close/>
                  <a:moveTo>
                    <a:pt x="725698" y="1435269"/>
                  </a:moveTo>
                  <a:lnTo>
                    <a:pt x="725698" y="1447516"/>
                  </a:lnTo>
                  <a:cubicBezTo>
                    <a:pt x="724633" y="1447516"/>
                    <a:pt x="723568" y="1446451"/>
                    <a:pt x="722503" y="1445386"/>
                  </a:cubicBezTo>
                  <a:lnTo>
                    <a:pt x="722503" y="1432074"/>
                  </a:lnTo>
                  <a:cubicBezTo>
                    <a:pt x="723035" y="1433139"/>
                    <a:pt x="724633" y="1434204"/>
                    <a:pt x="725698" y="1435269"/>
                  </a:cubicBezTo>
                  <a:lnTo>
                    <a:pt x="725698" y="1435269"/>
                  </a:lnTo>
                  <a:close/>
                  <a:moveTo>
                    <a:pt x="725698" y="1715353"/>
                  </a:moveTo>
                  <a:lnTo>
                    <a:pt x="725698" y="1731328"/>
                  </a:lnTo>
                  <a:cubicBezTo>
                    <a:pt x="724633" y="1731328"/>
                    <a:pt x="723568" y="1731328"/>
                    <a:pt x="722503" y="1731328"/>
                  </a:cubicBezTo>
                  <a:lnTo>
                    <a:pt x="722503" y="1715353"/>
                  </a:lnTo>
                  <a:cubicBezTo>
                    <a:pt x="723035" y="1715353"/>
                    <a:pt x="724633" y="1715353"/>
                    <a:pt x="725698" y="1715353"/>
                  </a:cubicBezTo>
                  <a:lnTo>
                    <a:pt x="725698" y="1715353"/>
                  </a:lnTo>
                  <a:close/>
                  <a:moveTo>
                    <a:pt x="725698" y="1785108"/>
                  </a:moveTo>
                  <a:lnTo>
                    <a:pt x="725698" y="1818654"/>
                  </a:lnTo>
                  <a:cubicBezTo>
                    <a:pt x="724633" y="1818654"/>
                    <a:pt x="723568" y="1818654"/>
                    <a:pt x="722503" y="1818654"/>
                  </a:cubicBezTo>
                  <a:lnTo>
                    <a:pt x="722503" y="1773393"/>
                  </a:lnTo>
                  <a:cubicBezTo>
                    <a:pt x="723035" y="1777653"/>
                    <a:pt x="724633" y="1781913"/>
                    <a:pt x="725698" y="1785108"/>
                  </a:cubicBezTo>
                  <a:close/>
                  <a:moveTo>
                    <a:pt x="721970" y="30055"/>
                  </a:moveTo>
                  <a:lnTo>
                    <a:pt x="721970" y="49224"/>
                  </a:lnTo>
                  <a:cubicBezTo>
                    <a:pt x="719840" y="48159"/>
                    <a:pt x="717710" y="48159"/>
                    <a:pt x="715048" y="47094"/>
                  </a:cubicBezTo>
                  <a:lnTo>
                    <a:pt x="715048" y="30055"/>
                  </a:lnTo>
                  <a:cubicBezTo>
                    <a:pt x="717710" y="30055"/>
                    <a:pt x="719840" y="30055"/>
                    <a:pt x="721970" y="30055"/>
                  </a:cubicBezTo>
                  <a:lnTo>
                    <a:pt x="721970" y="30055"/>
                  </a:lnTo>
                  <a:close/>
                  <a:moveTo>
                    <a:pt x="721970" y="106732"/>
                  </a:moveTo>
                  <a:lnTo>
                    <a:pt x="721970" y="126966"/>
                  </a:lnTo>
                  <a:cubicBezTo>
                    <a:pt x="719840" y="128031"/>
                    <a:pt x="717710" y="130161"/>
                    <a:pt x="715048" y="131226"/>
                  </a:cubicBezTo>
                  <a:lnTo>
                    <a:pt x="715048" y="103004"/>
                  </a:lnTo>
                  <a:cubicBezTo>
                    <a:pt x="717710" y="104602"/>
                    <a:pt x="719840" y="105667"/>
                    <a:pt x="721970" y="106732"/>
                  </a:cubicBezTo>
                  <a:lnTo>
                    <a:pt x="721970" y="106732"/>
                  </a:lnTo>
                  <a:close/>
                  <a:moveTo>
                    <a:pt x="721970" y="222812"/>
                  </a:moveTo>
                  <a:lnTo>
                    <a:pt x="721970" y="323983"/>
                  </a:lnTo>
                  <a:cubicBezTo>
                    <a:pt x="720905" y="331971"/>
                    <a:pt x="718775" y="341023"/>
                    <a:pt x="715048" y="350075"/>
                  </a:cubicBezTo>
                  <a:lnTo>
                    <a:pt x="715048" y="221747"/>
                  </a:lnTo>
                  <a:cubicBezTo>
                    <a:pt x="717710" y="222812"/>
                    <a:pt x="719840" y="222812"/>
                    <a:pt x="721970" y="222812"/>
                  </a:cubicBezTo>
                  <a:lnTo>
                    <a:pt x="721970" y="222812"/>
                  </a:lnTo>
                  <a:close/>
                  <a:moveTo>
                    <a:pt x="721970" y="423025"/>
                  </a:moveTo>
                  <a:lnTo>
                    <a:pt x="721970" y="442194"/>
                  </a:lnTo>
                  <a:cubicBezTo>
                    <a:pt x="719840" y="442194"/>
                    <a:pt x="717710" y="441129"/>
                    <a:pt x="715048" y="440064"/>
                  </a:cubicBezTo>
                  <a:lnTo>
                    <a:pt x="715048" y="426752"/>
                  </a:lnTo>
                  <a:cubicBezTo>
                    <a:pt x="716113" y="426752"/>
                    <a:pt x="716113" y="426752"/>
                    <a:pt x="717178" y="426752"/>
                  </a:cubicBezTo>
                  <a:cubicBezTo>
                    <a:pt x="718775" y="425155"/>
                    <a:pt x="719840" y="424090"/>
                    <a:pt x="721970" y="423025"/>
                  </a:cubicBezTo>
                  <a:lnTo>
                    <a:pt x="721970" y="423025"/>
                  </a:lnTo>
                  <a:close/>
                  <a:moveTo>
                    <a:pt x="721970" y="474675"/>
                  </a:moveTo>
                  <a:lnTo>
                    <a:pt x="721970" y="485857"/>
                  </a:lnTo>
                  <a:cubicBezTo>
                    <a:pt x="719840" y="487987"/>
                    <a:pt x="717710" y="489052"/>
                    <a:pt x="715048" y="491715"/>
                  </a:cubicBezTo>
                  <a:lnTo>
                    <a:pt x="715048" y="472545"/>
                  </a:lnTo>
                  <a:cubicBezTo>
                    <a:pt x="717710" y="473610"/>
                    <a:pt x="719840" y="473610"/>
                    <a:pt x="721970" y="474675"/>
                  </a:cubicBezTo>
                  <a:lnTo>
                    <a:pt x="721970" y="474675"/>
                  </a:lnTo>
                  <a:close/>
                  <a:moveTo>
                    <a:pt x="721970" y="530053"/>
                  </a:moveTo>
                  <a:lnTo>
                    <a:pt x="721970" y="553482"/>
                  </a:lnTo>
                  <a:lnTo>
                    <a:pt x="721970" y="553482"/>
                  </a:lnTo>
                  <a:lnTo>
                    <a:pt x="718775" y="557742"/>
                  </a:lnTo>
                  <a:lnTo>
                    <a:pt x="716645" y="558807"/>
                  </a:lnTo>
                  <a:lnTo>
                    <a:pt x="715581" y="562002"/>
                  </a:lnTo>
                  <a:lnTo>
                    <a:pt x="715581" y="531651"/>
                  </a:lnTo>
                  <a:lnTo>
                    <a:pt x="721970" y="530053"/>
                  </a:lnTo>
                  <a:lnTo>
                    <a:pt x="721970" y="530053"/>
                  </a:lnTo>
                  <a:close/>
                  <a:moveTo>
                    <a:pt x="721970" y="579574"/>
                  </a:moveTo>
                  <a:lnTo>
                    <a:pt x="721970" y="613120"/>
                  </a:lnTo>
                  <a:lnTo>
                    <a:pt x="716113" y="604068"/>
                  </a:lnTo>
                  <a:lnTo>
                    <a:pt x="715048" y="601938"/>
                  </a:lnTo>
                  <a:lnTo>
                    <a:pt x="715048" y="565729"/>
                  </a:lnTo>
                  <a:lnTo>
                    <a:pt x="716113" y="568924"/>
                  </a:lnTo>
                  <a:lnTo>
                    <a:pt x="718243" y="575846"/>
                  </a:lnTo>
                  <a:lnTo>
                    <a:pt x="721970" y="579574"/>
                  </a:lnTo>
                  <a:lnTo>
                    <a:pt x="721970" y="579574"/>
                  </a:lnTo>
                  <a:close/>
                  <a:moveTo>
                    <a:pt x="721970" y="691927"/>
                  </a:moveTo>
                  <a:lnTo>
                    <a:pt x="721970" y="719083"/>
                  </a:lnTo>
                  <a:cubicBezTo>
                    <a:pt x="719840" y="721213"/>
                    <a:pt x="718775" y="724941"/>
                    <a:pt x="716113" y="727071"/>
                  </a:cubicBezTo>
                  <a:lnTo>
                    <a:pt x="716113" y="727071"/>
                  </a:lnTo>
                  <a:cubicBezTo>
                    <a:pt x="716113" y="727071"/>
                    <a:pt x="716113" y="727071"/>
                    <a:pt x="715048" y="728136"/>
                  </a:cubicBezTo>
                  <a:lnTo>
                    <a:pt x="715048" y="716954"/>
                  </a:lnTo>
                  <a:cubicBezTo>
                    <a:pt x="719308" y="710031"/>
                    <a:pt x="721970" y="703642"/>
                    <a:pt x="715048" y="695654"/>
                  </a:cubicBezTo>
                  <a:lnTo>
                    <a:pt x="715048" y="686602"/>
                  </a:lnTo>
                  <a:cubicBezTo>
                    <a:pt x="718775" y="688732"/>
                    <a:pt x="719840" y="689797"/>
                    <a:pt x="721970" y="691927"/>
                  </a:cubicBezTo>
                  <a:lnTo>
                    <a:pt x="721970" y="691927"/>
                  </a:lnTo>
                  <a:close/>
                  <a:moveTo>
                    <a:pt x="721970" y="758487"/>
                  </a:moveTo>
                  <a:lnTo>
                    <a:pt x="721970" y="770734"/>
                  </a:lnTo>
                  <a:cubicBezTo>
                    <a:pt x="721970" y="770734"/>
                    <a:pt x="721970" y="770734"/>
                    <a:pt x="721970" y="769669"/>
                  </a:cubicBezTo>
                  <a:cubicBezTo>
                    <a:pt x="719840" y="768604"/>
                    <a:pt x="717710" y="767539"/>
                    <a:pt x="715048" y="766474"/>
                  </a:cubicBezTo>
                  <a:lnTo>
                    <a:pt x="715048" y="757422"/>
                  </a:lnTo>
                  <a:cubicBezTo>
                    <a:pt x="717178" y="758487"/>
                    <a:pt x="718243" y="759552"/>
                    <a:pt x="720905" y="761682"/>
                  </a:cubicBezTo>
                  <a:cubicBezTo>
                    <a:pt x="720905" y="760617"/>
                    <a:pt x="720905" y="759552"/>
                    <a:pt x="721970" y="758487"/>
                  </a:cubicBezTo>
                  <a:lnTo>
                    <a:pt x="721970" y="758487"/>
                  </a:lnTo>
                  <a:close/>
                  <a:moveTo>
                    <a:pt x="721970" y="785643"/>
                  </a:moveTo>
                  <a:lnTo>
                    <a:pt x="721970" y="801618"/>
                  </a:lnTo>
                  <a:cubicBezTo>
                    <a:pt x="719840" y="802683"/>
                    <a:pt x="717710" y="803748"/>
                    <a:pt x="715048" y="805878"/>
                  </a:cubicBezTo>
                  <a:lnTo>
                    <a:pt x="715048" y="796825"/>
                  </a:lnTo>
                  <a:cubicBezTo>
                    <a:pt x="716113" y="794696"/>
                    <a:pt x="717178" y="792566"/>
                    <a:pt x="718243" y="790968"/>
                  </a:cubicBezTo>
                  <a:cubicBezTo>
                    <a:pt x="719840" y="788838"/>
                    <a:pt x="720905" y="787773"/>
                    <a:pt x="721970" y="785643"/>
                  </a:cubicBezTo>
                  <a:lnTo>
                    <a:pt x="721970" y="785643"/>
                  </a:lnTo>
                  <a:close/>
                  <a:moveTo>
                    <a:pt x="721970" y="819190"/>
                  </a:moveTo>
                  <a:lnTo>
                    <a:pt x="721970" y="825047"/>
                  </a:lnTo>
                  <a:cubicBezTo>
                    <a:pt x="719840" y="825047"/>
                    <a:pt x="717710" y="825047"/>
                    <a:pt x="715048" y="825047"/>
                  </a:cubicBezTo>
                  <a:lnTo>
                    <a:pt x="715048" y="819190"/>
                  </a:lnTo>
                  <a:cubicBezTo>
                    <a:pt x="717710" y="819190"/>
                    <a:pt x="719840" y="819190"/>
                    <a:pt x="721970" y="819190"/>
                  </a:cubicBezTo>
                  <a:lnTo>
                    <a:pt x="721970" y="819190"/>
                  </a:lnTo>
                  <a:close/>
                  <a:moveTo>
                    <a:pt x="721970" y="843151"/>
                  </a:moveTo>
                  <a:lnTo>
                    <a:pt x="721970" y="851138"/>
                  </a:lnTo>
                  <a:cubicBezTo>
                    <a:pt x="719840" y="851138"/>
                    <a:pt x="717710" y="851138"/>
                    <a:pt x="715048" y="851138"/>
                  </a:cubicBezTo>
                  <a:lnTo>
                    <a:pt x="715048" y="844216"/>
                  </a:lnTo>
                  <a:cubicBezTo>
                    <a:pt x="717710" y="844216"/>
                    <a:pt x="719840" y="844216"/>
                    <a:pt x="721970" y="843151"/>
                  </a:cubicBezTo>
                  <a:lnTo>
                    <a:pt x="721970" y="843151"/>
                  </a:lnTo>
                  <a:close/>
                  <a:moveTo>
                    <a:pt x="721970" y="858593"/>
                  </a:moveTo>
                  <a:lnTo>
                    <a:pt x="721970" y="869775"/>
                  </a:lnTo>
                  <a:cubicBezTo>
                    <a:pt x="721970" y="870840"/>
                    <a:pt x="720905" y="870840"/>
                    <a:pt x="720905" y="870840"/>
                  </a:cubicBezTo>
                  <a:cubicBezTo>
                    <a:pt x="720905" y="883087"/>
                    <a:pt x="719840" y="890009"/>
                    <a:pt x="715048" y="895867"/>
                  </a:cubicBezTo>
                  <a:lnTo>
                    <a:pt x="715048" y="867645"/>
                  </a:lnTo>
                  <a:cubicBezTo>
                    <a:pt x="715048" y="867645"/>
                    <a:pt x="716113" y="867645"/>
                    <a:pt x="716113" y="866580"/>
                  </a:cubicBezTo>
                  <a:cubicBezTo>
                    <a:pt x="718775" y="865515"/>
                    <a:pt x="719840" y="863385"/>
                    <a:pt x="721970" y="858593"/>
                  </a:cubicBezTo>
                  <a:lnTo>
                    <a:pt x="721970" y="858593"/>
                  </a:lnTo>
                  <a:close/>
                  <a:moveTo>
                    <a:pt x="721970" y="990648"/>
                  </a:moveTo>
                  <a:lnTo>
                    <a:pt x="721970" y="1011947"/>
                  </a:lnTo>
                  <a:cubicBezTo>
                    <a:pt x="720905" y="1010882"/>
                    <a:pt x="720905" y="1009817"/>
                    <a:pt x="719840" y="1009817"/>
                  </a:cubicBezTo>
                  <a:cubicBezTo>
                    <a:pt x="718775" y="1011947"/>
                    <a:pt x="717710" y="1013012"/>
                    <a:pt x="715581" y="1015675"/>
                  </a:cubicBezTo>
                  <a:lnTo>
                    <a:pt x="715581" y="1003428"/>
                  </a:lnTo>
                  <a:cubicBezTo>
                    <a:pt x="715581" y="1003428"/>
                    <a:pt x="715581" y="1003428"/>
                    <a:pt x="716645" y="1003428"/>
                  </a:cubicBezTo>
                  <a:cubicBezTo>
                    <a:pt x="716645" y="1000233"/>
                    <a:pt x="716645" y="996505"/>
                    <a:pt x="715581" y="992246"/>
                  </a:cubicBezTo>
                  <a:lnTo>
                    <a:pt x="715581" y="977336"/>
                  </a:lnTo>
                  <a:cubicBezTo>
                    <a:pt x="718775" y="982661"/>
                    <a:pt x="720905" y="986921"/>
                    <a:pt x="721970" y="990648"/>
                  </a:cubicBezTo>
                  <a:lnTo>
                    <a:pt x="721970" y="990648"/>
                  </a:lnTo>
                  <a:close/>
                  <a:moveTo>
                    <a:pt x="721970" y="1036441"/>
                  </a:moveTo>
                  <a:lnTo>
                    <a:pt x="721970" y="1048688"/>
                  </a:lnTo>
                  <a:cubicBezTo>
                    <a:pt x="717710" y="1055611"/>
                    <a:pt x="713983" y="1063065"/>
                    <a:pt x="721970" y="1073715"/>
                  </a:cubicBezTo>
                  <a:lnTo>
                    <a:pt x="721970" y="1083832"/>
                  </a:lnTo>
                  <a:cubicBezTo>
                    <a:pt x="719840" y="1080637"/>
                    <a:pt x="717710" y="1077975"/>
                    <a:pt x="715048" y="1075845"/>
                  </a:cubicBezTo>
                  <a:lnTo>
                    <a:pt x="715048" y="1046559"/>
                  </a:lnTo>
                  <a:cubicBezTo>
                    <a:pt x="717710" y="1043364"/>
                    <a:pt x="719840" y="1040169"/>
                    <a:pt x="721970" y="1036441"/>
                  </a:cubicBezTo>
                  <a:lnTo>
                    <a:pt x="721970" y="1036441"/>
                  </a:lnTo>
                  <a:close/>
                  <a:moveTo>
                    <a:pt x="721970" y="1095014"/>
                  </a:moveTo>
                  <a:lnTo>
                    <a:pt x="721970" y="1104066"/>
                  </a:lnTo>
                  <a:cubicBezTo>
                    <a:pt x="720905" y="1106196"/>
                    <a:pt x="718775" y="1108326"/>
                    <a:pt x="716113" y="1110989"/>
                  </a:cubicBezTo>
                  <a:cubicBezTo>
                    <a:pt x="718243" y="1110989"/>
                    <a:pt x="719308" y="1110989"/>
                    <a:pt x="721970" y="1112054"/>
                  </a:cubicBezTo>
                  <a:lnTo>
                    <a:pt x="721970" y="1112054"/>
                  </a:lnTo>
                  <a:lnTo>
                    <a:pt x="721970" y="1120041"/>
                  </a:lnTo>
                  <a:cubicBezTo>
                    <a:pt x="719840" y="1118976"/>
                    <a:pt x="717710" y="1117911"/>
                    <a:pt x="715048" y="1116846"/>
                  </a:cubicBezTo>
                  <a:lnTo>
                    <a:pt x="715048" y="1100872"/>
                  </a:lnTo>
                  <a:cubicBezTo>
                    <a:pt x="717710" y="1098742"/>
                    <a:pt x="719840" y="1096612"/>
                    <a:pt x="721970" y="1095014"/>
                  </a:cubicBezTo>
                  <a:lnTo>
                    <a:pt x="721970" y="1095014"/>
                  </a:lnTo>
                  <a:close/>
                  <a:moveTo>
                    <a:pt x="721970" y="1147197"/>
                  </a:moveTo>
                  <a:lnTo>
                    <a:pt x="721970" y="1155184"/>
                  </a:lnTo>
                  <a:cubicBezTo>
                    <a:pt x="719840" y="1154119"/>
                    <a:pt x="717710" y="1151990"/>
                    <a:pt x="715048" y="1150925"/>
                  </a:cubicBezTo>
                  <a:lnTo>
                    <a:pt x="715048" y="1142937"/>
                  </a:lnTo>
                  <a:cubicBezTo>
                    <a:pt x="717710" y="1143470"/>
                    <a:pt x="719840" y="1146132"/>
                    <a:pt x="721970" y="1147197"/>
                  </a:cubicBezTo>
                  <a:lnTo>
                    <a:pt x="721970" y="1147197"/>
                  </a:lnTo>
                  <a:close/>
                  <a:moveTo>
                    <a:pt x="721970" y="1166367"/>
                  </a:moveTo>
                  <a:lnTo>
                    <a:pt x="721970" y="1175419"/>
                  </a:lnTo>
                  <a:cubicBezTo>
                    <a:pt x="720905" y="1175419"/>
                    <a:pt x="719840" y="1176484"/>
                    <a:pt x="719840" y="1176484"/>
                  </a:cubicBezTo>
                  <a:cubicBezTo>
                    <a:pt x="717710" y="1178614"/>
                    <a:pt x="716645" y="1179679"/>
                    <a:pt x="715581" y="1180743"/>
                  </a:cubicBezTo>
                  <a:lnTo>
                    <a:pt x="715581" y="1170626"/>
                  </a:lnTo>
                  <a:cubicBezTo>
                    <a:pt x="717710" y="1169561"/>
                    <a:pt x="719840" y="1168496"/>
                    <a:pt x="721970" y="1166367"/>
                  </a:cubicBezTo>
                  <a:lnTo>
                    <a:pt x="721970" y="1166367"/>
                  </a:lnTo>
                  <a:close/>
                  <a:moveTo>
                    <a:pt x="721970" y="1218017"/>
                  </a:moveTo>
                  <a:lnTo>
                    <a:pt x="721970" y="1286707"/>
                  </a:lnTo>
                  <a:lnTo>
                    <a:pt x="717710" y="1286707"/>
                  </a:lnTo>
                  <a:lnTo>
                    <a:pt x="715581" y="1285642"/>
                  </a:lnTo>
                  <a:lnTo>
                    <a:pt x="715581" y="1222809"/>
                  </a:lnTo>
                  <a:lnTo>
                    <a:pt x="721438" y="1219615"/>
                  </a:lnTo>
                  <a:lnTo>
                    <a:pt x="721970" y="1218017"/>
                  </a:lnTo>
                  <a:lnTo>
                    <a:pt x="721970" y="1218017"/>
                  </a:lnTo>
                  <a:close/>
                  <a:moveTo>
                    <a:pt x="721970" y="1378826"/>
                  </a:moveTo>
                  <a:lnTo>
                    <a:pt x="721970" y="1388943"/>
                  </a:lnTo>
                  <a:cubicBezTo>
                    <a:pt x="719840" y="1387878"/>
                    <a:pt x="717710" y="1387878"/>
                    <a:pt x="715048" y="1386813"/>
                  </a:cubicBezTo>
                  <a:lnTo>
                    <a:pt x="715048" y="1377761"/>
                  </a:lnTo>
                  <a:cubicBezTo>
                    <a:pt x="717710" y="1377761"/>
                    <a:pt x="719840" y="1378826"/>
                    <a:pt x="721970" y="1378826"/>
                  </a:cubicBezTo>
                  <a:lnTo>
                    <a:pt x="721970" y="1378826"/>
                  </a:lnTo>
                  <a:close/>
                  <a:moveTo>
                    <a:pt x="721970" y="1432074"/>
                  </a:moveTo>
                  <a:lnTo>
                    <a:pt x="721970" y="1445386"/>
                  </a:lnTo>
                  <a:cubicBezTo>
                    <a:pt x="719840" y="1444321"/>
                    <a:pt x="717710" y="1443256"/>
                    <a:pt x="716113" y="1441126"/>
                  </a:cubicBezTo>
                  <a:lnTo>
                    <a:pt x="715581" y="1441126"/>
                  </a:lnTo>
                  <a:lnTo>
                    <a:pt x="715581" y="1395865"/>
                  </a:lnTo>
                  <a:cubicBezTo>
                    <a:pt x="717710" y="1408112"/>
                    <a:pt x="715581" y="1420359"/>
                    <a:pt x="721970" y="1432074"/>
                  </a:cubicBezTo>
                  <a:lnTo>
                    <a:pt x="721970" y="1432074"/>
                  </a:lnTo>
                  <a:close/>
                  <a:moveTo>
                    <a:pt x="721970" y="1715353"/>
                  </a:moveTo>
                  <a:lnTo>
                    <a:pt x="721970" y="1731328"/>
                  </a:lnTo>
                  <a:cubicBezTo>
                    <a:pt x="719840" y="1731328"/>
                    <a:pt x="717710" y="1730263"/>
                    <a:pt x="715048" y="1730263"/>
                  </a:cubicBezTo>
                  <a:lnTo>
                    <a:pt x="715048" y="1715886"/>
                  </a:lnTo>
                  <a:cubicBezTo>
                    <a:pt x="717710" y="1715353"/>
                    <a:pt x="719840" y="1715353"/>
                    <a:pt x="721970" y="1715353"/>
                  </a:cubicBezTo>
                  <a:lnTo>
                    <a:pt x="721970" y="1715353"/>
                  </a:lnTo>
                  <a:close/>
                  <a:moveTo>
                    <a:pt x="721970" y="1773926"/>
                  </a:moveTo>
                  <a:lnTo>
                    <a:pt x="721970" y="1819187"/>
                  </a:lnTo>
                  <a:cubicBezTo>
                    <a:pt x="719840" y="1819187"/>
                    <a:pt x="718775" y="1819187"/>
                    <a:pt x="718775" y="1819187"/>
                  </a:cubicBezTo>
                  <a:cubicBezTo>
                    <a:pt x="717710" y="1819187"/>
                    <a:pt x="716645" y="1819187"/>
                    <a:pt x="715581" y="1819187"/>
                  </a:cubicBezTo>
                  <a:lnTo>
                    <a:pt x="715581" y="1747302"/>
                  </a:lnTo>
                  <a:cubicBezTo>
                    <a:pt x="717710" y="1754757"/>
                    <a:pt x="719840" y="1764874"/>
                    <a:pt x="721970" y="1773926"/>
                  </a:cubicBezTo>
                  <a:lnTo>
                    <a:pt x="721970" y="1773926"/>
                  </a:lnTo>
                  <a:close/>
                  <a:moveTo>
                    <a:pt x="715581" y="975739"/>
                  </a:moveTo>
                  <a:lnTo>
                    <a:pt x="715581" y="961362"/>
                  </a:lnTo>
                  <a:cubicBezTo>
                    <a:pt x="717710" y="967752"/>
                    <a:pt x="716645" y="972544"/>
                    <a:pt x="715581" y="975739"/>
                  </a:cubicBezTo>
                  <a:close/>
                  <a:moveTo>
                    <a:pt x="715581" y="30055"/>
                  </a:moveTo>
                  <a:lnTo>
                    <a:pt x="715581" y="47094"/>
                  </a:lnTo>
                  <a:cubicBezTo>
                    <a:pt x="715581" y="47094"/>
                    <a:pt x="714516" y="47094"/>
                    <a:pt x="713451" y="47094"/>
                  </a:cubicBezTo>
                  <a:lnTo>
                    <a:pt x="713451" y="30055"/>
                  </a:lnTo>
                  <a:cubicBezTo>
                    <a:pt x="714516" y="30055"/>
                    <a:pt x="715581" y="30055"/>
                    <a:pt x="715581" y="30055"/>
                  </a:cubicBezTo>
                  <a:lnTo>
                    <a:pt x="715581" y="30055"/>
                  </a:lnTo>
                  <a:close/>
                  <a:moveTo>
                    <a:pt x="715581" y="103537"/>
                  </a:moveTo>
                  <a:lnTo>
                    <a:pt x="715581" y="131758"/>
                  </a:lnTo>
                  <a:cubicBezTo>
                    <a:pt x="715581" y="131758"/>
                    <a:pt x="714516" y="131758"/>
                    <a:pt x="713451" y="132823"/>
                  </a:cubicBezTo>
                  <a:lnTo>
                    <a:pt x="713451" y="101407"/>
                  </a:lnTo>
                  <a:cubicBezTo>
                    <a:pt x="714516" y="100874"/>
                    <a:pt x="715581" y="102472"/>
                    <a:pt x="715581" y="103537"/>
                  </a:cubicBezTo>
                  <a:lnTo>
                    <a:pt x="715581" y="103537"/>
                  </a:lnTo>
                  <a:close/>
                  <a:moveTo>
                    <a:pt x="715581" y="221747"/>
                  </a:moveTo>
                  <a:lnTo>
                    <a:pt x="715581" y="350075"/>
                  </a:lnTo>
                  <a:cubicBezTo>
                    <a:pt x="715581" y="352205"/>
                    <a:pt x="714516" y="354335"/>
                    <a:pt x="713451" y="355932"/>
                  </a:cubicBezTo>
                  <a:lnTo>
                    <a:pt x="713451" y="221747"/>
                  </a:lnTo>
                  <a:cubicBezTo>
                    <a:pt x="714516" y="221747"/>
                    <a:pt x="715581" y="221747"/>
                    <a:pt x="715581" y="221747"/>
                  </a:cubicBezTo>
                  <a:lnTo>
                    <a:pt x="715581" y="221747"/>
                  </a:lnTo>
                  <a:close/>
                  <a:moveTo>
                    <a:pt x="715581" y="426752"/>
                  </a:moveTo>
                  <a:lnTo>
                    <a:pt x="715581" y="440064"/>
                  </a:lnTo>
                  <a:cubicBezTo>
                    <a:pt x="715581" y="440064"/>
                    <a:pt x="714516" y="440064"/>
                    <a:pt x="713451" y="440064"/>
                  </a:cubicBezTo>
                  <a:lnTo>
                    <a:pt x="713451" y="428882"/>
                  </a:lnTo>
                  <a:cubicBezTo>
                    <a:pt x="714516" y="427817"/>
                    <a:pt x="715581" y="427817"/>
                    <a:pt x="715581" y="426752"/>
                  </a:cubicBezTo>
                  <a:lnTo>
                    <a:pt x="715581" y="426752"/>
                  </a:lnTo>
                  <a:close/>
                  <a:moveTo>
                    <a:pt x="715581" y="472545"/>
                  </a:moveTo>
                  <a:lnTo>
                    <a:pt x="715581" y="491715"/>
                  </a:lnTo>
                  <a:cubicBezTo>
                    <a:pt x="715581" y="491715"/>
                    <a:pt x="714516" y="492780"/>
                    <a:pt x="713451" y="492780"/>
                  </a:cubicBezTo>
                  <a:lnTo>
                    <a:pt x="713451" y="471480"/>
                  </a:lnTo>
                  <a:cubicBezTo>
                    <a:pt x="714516" y="471480"/>
                    <a:pt x="715581" y="471480"/>
                    <a:pt x="715581" y="472545"/>
                  </a:cubicBezTo>
                  <a:lnTo>
                    <a:pt x="715581" y="472545"/>
                  </a:lnTo>
                  <a:close/>
                  <a:moveTo>
                    <a:pt x="715581" y="532183"/>
                  </a:moveTo>
                  <a:lnTo>
                    <a:pt x="715581" y="562534"/>
                  </a:lnTo>
                  <a:lnTo>
                    <a:pt x="715581" y="563599"/>
                  </a:lnTo>
                  <a:lnTo>
                    <a:pt x="715581" y="565729"/>
                  </a:lnTo>
                  <a:lnTo>
                    <a:pt x="715581" y="601938"/>
                  </a:lnTo>
                  <a:lnTo>
                    <a:pt x="713451" y="597678"/>
                  </a:lnTo>
                  <a:lnTo>
                    <a:pt x="713451" y="533248"/>
                  </a:lnTo>
                  <a:lnTo>
                    <a:pt x="715581" y="532183"/>
                  </a:lnTo>
                  <a:lnTo>
                    <a:pt x="715581" y="532183"/>
                  </a:lnTo>
                  <a:close/>
                  <a:moveTo>
                    <a:pt x="715581" y="686602"/>
                  </a:moveTo>
                  <a:lnTo>
                    <a:pt x="715581" y="695654"/>
                  </a:lnTo>
                  <a:cubicBezTo>
                    <a:pt x="715581" y="694589"/>
                    <a:pt x="714516" y="694589"/>
                    <a:pt x="713451" y="693524"/>
                  </a:cubicBezTo>
                  <a:lnTo>
                    <a:pt x="713451" y="684472"/>
                  </a:lnTo>
                  <a:cubicBezTo>
                    <a:pt x="714516" y="684472"/>
                    <a:pt x="715581" y="685537"/>
                    <a:pt x="715581" y="686602"/>
                  </a:cubicBezTo>
                  <a:lnTo>
                    <a:pt x="715581" y="686602"/>
                  </a:lnTo>
                  <a:close/>
                  <a:moveTo>
                    <a:pt x="715581" y="716954"/>
                  </a:moveTo>
                  <a:lnTo>
                    <a:pt x="715581" y="728136"/>
                  </a:lnTo>
                  <a:cubicBezTo>
                    <a:pt x="715581" y="729201"/>
                    <a:pt x="714516" y="729201"/>
                    <a:pt x="713451" y="730266"/>
                  </a:cubicBezTo>
                  <a:lnTo>
                    <a:pt x="713451" y="719083"/>
                  </a:lnTo>
                  <a:cubicBezTo>
                    <a:pt x="714516" y="718019"/>
                    <a:pt x="715581" y="718019"/>
                    <a:pt x="715581" y="716954"/>
                  </a:cubicBezTo>
                  <a:lnTo>
                    <a:pt x="715581" y="716954"/>
                  </a:lnTo>
                  <a:close/>
                  <a:moveTo>
                    <a:pt x="715581" y="757422"/>
                  </a:moveTo>
                  <a:lnTo>
                    <a:pt x="715581" y="766474"/>
                  </a:lnTo>
                  <a:cubicBezTo>
                    <a:pt x="715581" y="765409"/>
                    <a:pt x="714516" y="765409"/>
                    <a:pt x="713451" y="764344"/>
                  </a:cubicBezTo>
                  <a:lnTo>
                    <a:pt x="713451" y="755292"/>
                  </a:lnTo>
                  <a:cubicBezTo>
                    <a:pt x="714516" y="756357"/>
                    <a:pt x="715581" y="756357"/>
                    <a:pt x="715581" y="757422"/>
                  </a:cubicBezTo>
                  <a:lnTo>
                    <a:pt x="715581" y="757422"/>
                  </a:lnTo>
                  <a:close/>
                  <a:moveTo>
                    <a:pt x="715581" y="796825"/>
                  </a:moveTo>
                  <a:lnTo>
                    <a:pt x="715581" y="805878"/>
                  </a:lnTo>
                  <a:cubicBezTo>
                    <a:pt x="715581" y="806943"/>
                    <a:pt x="714516" y="808008"/>
                    <a:pt x="713451" y="809073"/>
                  </a:cubicBezTo>
                  <a:lnTo>
                    <a:pt x="713451" y="798955"/>
                  </a:lnTo>
                  <a:cubicBezTo>
                    <a:pt x="714516" y="798955"/>
                    <a:pt x="714516" y="797891"/>
                    <a:pt x="715581" y="797891"/>
                  </a:cubicBezTo>
                  <a:lnTo>
                    <a:pt x="715581" y="796825"/>
                  </a:lnTo>
                  <a:lnTo>
                    <a:pt x="715581" y="796825"/>
                  </a:lnTo>
                  <a:close/>
                  <a:moveTo>
                    <a:pt x="715581" y="819190"/>
                  </a:moveTo>
                  <a:lnTo>
                    <a:pt x="715581" y="825047"/>
                  </a:lnTo>
                  <a:cubicBezTo>
                    <a:pt x="715581" y="825047"/>
                    <a:pt x="714516" y="825047"/>
                    <a:pt x="713451" y="826112"/>
                  </a:cubicBezTo>
                  <a:lnTo>
                    <a:pt x="713451" y="819190"/>
                  </a:lnTo>
                  <a:cubicBezTo>
                    <a:pt x="714516" y="819190"/>
                    <a:pt x="715581" y="819190"/>
                    <a:pt x="715581" y="819190"/>
                  </a:cubicBezTo>
                  <a:lnTo>
                    <a:pt x="715581" y="819190"/>
                  </a:lnTo>
                  <a:close/>
                  <a:moveTo>
                    <a:pt x="715581" y="844216"/>
                  </a:moveTo>
                  <a:lnTo>
                    <a:pt x="715581" y="851138"/>
                  </a:lnTo>
                  <a:cubicBezTo>
                    <a:pt x="715581" y="851138"/>
                    <a:pt x="714516" y="851138"/>
                    <a:pt x="713451" y="852203"/>
                  </a:cubicBezTo>
                  <a:lnTo>
                    <a:pt x="713451" y="844216"/>
                  </a:lnTo>
                  <a:cubicBezTo>
                    <a:pt x="714516" y="844216"/>
                    <a:pt x="715581" y="844216"/>
                    <a:pt x="715581" y="844216"/>
                  </a:cubicBezTo>
                  <a:lnTo>
                    <a:pt x="715581" y="844216"/>
                  </a:lnTo>
                  <a:close/>
                  <a:moveTo>
                    <a:pt x="715581" y="867645"/>
                  </a:moveTo>
                  <a:lnTo>
                    <a:pt x="715581" y="895867"/>
                  </a:lnTo>
                  <a:lnTo>
                    <a:pt x="715581" y="896932"/>
                  </a:lnTo>
                  <a:cubicBezTo>
                    <a:pt x="716645" y="907049"/>
                    <a:pt x="715581" y="915036"/>
                    <a:pt x="713451" y="919296"/>
                  </a:cubicBezTo>
                  <a:lnTo>
                    <a:pt x="713451" y="885750"/>
                  </a:lnTo>
                  <a:cubicBezTo>
                    <a:pt x="714516" y="883620"/>
                    <a:pt x="715581" y="879892"/>
                    <a:pt x="715581" y="875633"/>
                  </a:cubicBezTo>
                  <a:cubicBezTo>
                    <a:pt x="715581" y="875633"/>
                    <a:pt x="714516" y="875633"/>
                    <a:pt x="713451" y="875633"/>
                  </a:cubicBezTo>
                  <a:lnTo>
                    <a:pt x="713451" y="868710"/>
                  </a:lnTo>
                  <a:cubicBezTo>
                    <a:pt x="714516" y="867645"/>
                    <a:pt x="715581" y="867645"/>
                    <a:pt x="715581" y="867645"/>
                  </a:cubicBezTo>
                  <a:lnTo>
                    <a:pt x="715581" y="867645"/>
                  </a:lnTo>
                  <a:close/>
                  <a:moveTo>
                    <a:pt x="715581" y="961362"/>
                  </a:moveTo>
                  <a:lnTo>
                    <a:pt x="715581" y="975739"/>
                  </a:lnTo>
                  <a:cubicBezTo>
                    <a:pt x="715581" y="975739"/>
                    <a:pt x="715581" y="975739"/>
                    <a:pt x="715581" y="976804"/>
                  </a:cubicBezTo>
                  <a:lnTo>
                    <a:pt x="715581" y="976804"/>
                  </a:lnTo>
                  <a:lnTo>
                    <a:pt x="715581" y="991713"/>
                  </a:lnTo>
                  <a:cubicBezTo>
                    <a:pt x="715581" y="989583"/>
                    <a:pt x="714516" y="988518"/>
                    <a:pt x="713451" y="985856"/>
                  </a:cubicBezTo>
                  <a:lnTo>
                    <a:pt x="713451" y="954440"/>
                  </a:lnTo>
                  <a:cubicBezTo>
                    <a:pt x="714516" y="956569"/>
                    <a:pt x="715581" y="959232"/>
                    <a:pt x="715581" y="961362"/>
                  </a:cubicBezTo>
                  <a:lnTo>
                    <a:pt x="715581" y="961362"/>
                  </a:lnTo>
                  <a:close/>
                  <a:moveTo>
                    <a:pt x="715581" y="1002895"/>
                  </a:moveTo>
                  <a:lnTo>
                    <a:pt x="715581" y="1015142"/>
                  </a:lnTo>
                  <a:cubicBezTo>
                    <a:pt x="715581" y="1016207"/>
                    <a:pt x="714516" y="1017272"/>
                    <a:pt x="713451" y="1017272"/>
                  </a:cubicBezTo>
                  <a:lnTo>
                    <a:pt x="713451" y="1006090"/>
                  </a:lnTo>
                  <a:cubicBezTo>
                    <a:pt x="714516" y="1005025"/>
                    <a:pt x="715581" y="1003960"/>
                    <a:pt x="715581" y="1002895"/>
                  </a:cubicBezTo>
                  <a:lnTo>
                    <a:pt x="715581" y="1002895"/>
                  </a:lnTo>
                  <a:close/>
                  <a:moveTo>
                    <a:pt x="715581" y="1046559"/>
                  </a:moveTo>
                  <a:lnTo>
                    <a:pt x="715581" y="1075845"/>
                  </a:lnTo>
                  <a:cubicBezTo>
                    <a:pt x="715581" y="1074780"/>
                    <a:pt x="714516" y="1073715"/>
                    <a:pt x="713451" y="1071585"/>
                  </a:cubicBezTo>
                  <a:lnTo>
                    <a:pt x="713451" y="1050286"/>
                  </a:lnTo>
                  <a:cubicBezTo>
                    <a:pt x="714516" y="1049221"/>
                    <a:pt x="715581" y="1048156"/>
                    <a:pt x="715581" y="1046559"/>
                  </a:cubicBezTo>
                  <a:lnTo>
                    <a:pt x="715581" y="1046559"/>
                  </a:lnTo>
                  <a:close/>
                  <a:moveTo>
                    <a:pt x="715581" y="1100872"/>
                  </a:moveTo>
                  <a:lnTo>
                    <a:pt x="715581" y="1116846"/>
                  </a:lnTo>
                  <a:cubicBezTo>
                    <a:pt x="715581" y="1116846"/>
                    <a:pt x="714516" y="1116846"/>
                    <a:pt x="713451" y="1116846"/>
                  </a:cubicBezTo>
                  <a:lnTo>
                    <a:pt x="713451" y="1104599"/>
                  </a:lnTo>
                  <a:cubicBezTo>
                    <a:pt x="714516" y="1103001"/>
                    <a:pt x="715581" y="1101936"/>
                    <a:pt x="715581" y="1100872"/>
                  </a:cubicBezTo>
                  <a:lnTo>
                    <a:pt x="715581" y="1100872"/>
                  </a:lnTo>
                  <a:close/>
                  <a:moveTo>
                    <a:pt x="715581" y="1142405"/>
                  </a:moveTo>
                  <a:lnTo>
                    <a:pt x="715581" y="1150392"/>
                  </a:lnTo>
                  <a:cubicBezTo>
                    <a:pt x="715581" y="1150392"/>
                    <a:pt x="714516" y="1149327"/>
                    <a:pt x="713451" y="1149327"/>
                  </a:cubicBezTo>
                  <a:lnTo>
                    <a:pt x="713451" y="1140275"/>
                  </a:lnTo>
                  <a:cubicBezTo>
                    <a:pt x="714516" y="1141340"/>
                    <a:pt x="715581" y="1141340"/>
                    <a:pt x="715581" y="1142405"/>
                  </a:cubicBezTo>
                  <a:lnTo>
                    <a:pt x="715581" y="1142405"/>
                  </a:lnTo>
                  <a:close/>
                  <a:moveTo>
                    <a:pt x="715581" y="1170626"/>
                  </a:moveTo>
                  <a:lnTo>
                    <a:pt x="715581" y="1180743"/>
                  </a:lnTo>
                  <a:cubicBezTo>
                    <a:pt x="715581" y="1181808"/>
                    <a:pt x="714516" y="1182873"/>
                    <a:pt x="713451" y="1183938"/>
                  </a:cubicBezTo>
                  <a:lnTo>
                    <a:pt x="713451" y="1170626"/>
                  </a:lnTo>
                  <a:cubicBezTo>
                    <a:pt x="714516" y="1170626"/>
                    <a:pt x="715581" y="1170626"/>
                    <a:pt x="715581" y="1170626"/>
                  </a:cubicBezTo>
                  <a:lnTo>
                    <a:pt x="715581" y="1170626"/>
                  </a:lnTo>
                  <a:close/>
                  <a:moveTo>
                    <a:pt x="715581" y="1222277"/>
                  </a:moveTo>
                  <a:lnTo>
                    <a:pt x="715581" y="1285110"/>
                  </a:lnTo>
                  <a:lnTo>
                    <a:pt x="713451" y="1285110"/>
                  </a:lnTo>
                  <a:lnTo>
                    <a:pt x="713451" y="1224407"/>
                  </a:lnTo>
                  <a:lnTo>
                    <a:pt x="715581" y="1222277"/>
                  </a:lnTo>
                  <a:lnTo>
                    <a:pt x="715581" y="1222277"/>
                  </a:lnTo>
                  <a:close/>
                  <a:moveTo>
                    <a:pt x="715581" y="1377761"/>
                  </a:moveTo>
                  <a:lnTo>
                    <a:pt x="715581" y="1386813"/>
                  </a:lnTo>
                  <a:lnTo>
                    <a:pt x="714516" y="1386813"/>
                  </a:lnTo>
                  <a:cubicBezTo>
                    <a:pt x="715581" y="1388943"/>
                    <a:pt x="715581" y="1392670"/>
                    <a:pt x="715581" y="1395865"/>
                  </a:cubicBezTo>
                  <a:lnTo>
                    <a:pt x="715581" y="1441126"/>
                  </a:lnTo>
                  <a:cubicBezTo>
                    <a:pt x="715581" y="1441126"/>
                    <a:pt x="714516" y="1441126"/>
                    <a:pt x="713451" y="1441126"/>
                  </a:cubicBezTo>
                  <a:lnTo>
                    <a:pt x="713451" y="1377761"/>
                  </a:lnTo>
                  <a:cubicBezTo>
                    <a:pt x="714516" y="1377761"/>
                    <a:pt x="715581" y="1377761"/>
                    <a:pt x="715581" y="1377761"/>
                  </a:cubicBezTo>
                  <a:lnTo>
                    <a:pt x="715581" y="1377761"/>
                  </a:lnTo>
                  <a:close/>
                  <a:moveTo>
                    <a:pt x="715581" y="1715353"/>
                  </a:moveTo>
                  <a:lnTo>
                    <a:pt x="715581" y="1729730"/>
                  </a:lnTo>
                  <a:cubicBezTo>
                    <a:pt x="715581" y="1729730"/>
                    <a:pt x="714516" y="1729730"/>
                    <a:pt x="713451" y="1729730"/>
                  </a:cubicBezTo>
                  <a:lnTo>
                    <a:pt x="713451" y="1715353"/>
                  </a:lnTo>
                  <a:cubicBezTo>
                    <a:pt x="714516" y="1715353"/>
                    <a:pt x="715581" y="1715353"/>
                    <a:pt x="715581" y="1715353"/>
                  </a:cubicBezTo>
                  <a:lnTo>
                    <a:pt x="715581" y="1715353"/>
                  </a:lnTo>
                  <a:close/>
                  <a:moveTo>
                    <a:pt x="715581" y="1747302"/>
                  </a:moveTo>
                  <a:lnTo>
                    <a:pt x="715581" y="1819187"/>
                  </a:lnTo>
                  <a:cubicBezTo>
                    <a:pt x="715581" y="1819187"/>
                    <a:pt x="714516" y="1819187"/>
                    <a:pt x="713451" y="1819187"/>
                  </a:cubicBezTo>
                  <a:lnTo>
                    <a:pt x="713451" y="1802147"/>
                  </a:lnTo>
                  <a:lnTo>
                    <a:pt x="714516" y="1802147"/>
                  </a:lnTo>
                  <a:cubicBezTo>
                    <a:pt x="714516" y="1802147"/>
                    <a:pt x="714516" y="1802147"/>
                    <a:pt x="713451" y="1802147"/>
                  </a:cubicBezTo>
                  <a:lnTo>
                    <a:pt x="713451" y="1739315"/>
                  </a:lnTo>
                  <a:cubicBezTo>
                    <a:pt x="714516" y="1741445"/>
                    <a:pt x="715581" y="1743575"/>
                    <a:pt x="715581" y="1747302"/>
                  </a:cubicBezTo>
                  <a:lnTo>
                    <a:pt x="715581" y="1747302"/>
                  </a:lnTo>
                  <a:close/>
                  <a:moveTo>
                    <a:pt x="712918" y="1571584"/>
                  </a:moveTo>
                  <a:lnTo>
                    <a:pt x="712918" y="1564661"/>
                  </a:lnTo>
                  <a:lnTo>
                    <a:pt x="715048" y="1565726"/>
                  </a:lnTo>
                  <a:lnTo>
                    <a:pt x="712918" y="1571584"/>
                  </a:lnTo>
                  <a:lnTo>
                    <a:pt x="712918" y="1571584"/>
                  </a:lnTo>
                  <a:close/>
                  <a:moveTo>
                    <a:pt x="712918" y="945387"/>
                  </a:moveTo>
                  <a:lnTo>
                    <a:pt x="712918" y="932075"/>
                  </a:lnTo>
                  <a:cubicBezTo>
                    <a:pt x="714516" y="937400"/>
                    <a:pt x="714516" y="942192"/>
                    <a:pt x="712918" y="945387"/>
                  </a:cubicBezTo>
                  <a:close/>
                  <a:moveTo>
                    <a:pt x="712918" y="30055"/>
                  </a:moveTo>
                  <a:lnTo>
                    <a:pt x="712918" y="47094"/>
                  </a:lnTo>
                  <a:lnTo>
                    <a:pt x="711853" y="47094"/>
                  </a:lnTo>
                  <a:lnTo>
                    <a:pt x="711853" y="30055"/>
                  </a:lnTo>
                  <a:lnTo>
                    <a:pt x="712918" y="30055"/>
                  </a:lnTo>
                  <a:lnTo>
                    <a:pt x="712918" y="30055"/>
                  </a:lnTo>
                  <a:close/>
                  <a:moveTo>
                    <a:pt x="712918" y="100874"/>
                  </a:moveTo>
                  <a:lnTo>
                    <a:pt x="712918" y="132291"/>
                  </a:lnTo>
                  <a:cubicBezTo>
                    <a:pt x="712918" y="132291"/>
                    <a:pt x="711853" y="132291"/>
                    <a:pt x="711853" y="133356"/>
                  </a:cubicBezTo>
                  <a:lnTo>
                    <a:pt x="711853" y="99809"/>
                  </a:lnTo>
                  <a:lnTo>
                    <a:pt x="712918" y="100874"/>
                  </a:lnTo>
                  <a:lnTo>
                    <a:pt x="712918" y="100874"/>
                  </a:lnTo>
                  <a:close/>
                  <a:moveTo>
                    <a:pt x="712918" y="221747"/>
                  </a:moveTo>
                  <a:lnTo>
                    <a:pt x="712918" y="355400"/>
                  </a:lnTo>
                  <a:cubicBezTo>
                    <a:pt x="712918" y="357530"/>
                    <a:pt x="711853" y="358595"/>
                    <a:pt x="711853" y="361257"/>
                  </a:cubicBezTo>
                  <a:lnTo>
                    <a:pt x="711853" y="220682"/>
                  </a:lnTo>
                  <a:lnTo>
                    <a:pt x="711853" y="220682"/>
                  </a:lnTo>
                  <a:cubicBezTo>
                    <a:pt x="711853" y="220682"/>
                    <a:pt x="711853" y="221747"/>
                    <a:pt x="712918" y="221747"/>
                  </a:cubicBezTo>
                  <a:lnTo>
                    <a:pt x="712918" y="221747"/>
                  </a:lnTo>
                  <a:close/>
                  <a:moveTo>
                    <a:pt x="712918" y="428882"/>
                  </a:moveTo>
                  <a:lnTo>
                    <a:pt x="712918" y="440064"/>
                  </a:lnTo>
                  <a:lnTo>
                    <a:pt x="711853" y="440064"/>
                  </a:lnTo>
                  <a:lnTo>
                    <a:pt x="711853" y="428882"/>
                  </a:lnTo>
                  <a:lnTo>
                    <a:pt x="711853" y="428882"/>
                  </a:lnTo>
                  <a:cubicBezTo>
                    <a:pt x="712918" y="428882"/>
                    <a:pt x="712918" y="428882"/>
                    <a:pt x="712918" y="428882"/>
                  </a:cubicBezTo>
                  <a:lnTo>
                    <a:pt x="712918" y="428882"/>
                  </a:lnTo>
                  <a:close/>
                  <a:moveTo>
                    <a:pt x="712918" y="471480"/>
                  </a:moveTo>
                  <a:lnTo>
                    <a:pt x="712918" y="492780"/>
                  </a:lnTo>
                  <a:cubicBezTo>
                    <a:pt x="712918" y="493845"/>
                    <a:pt x="711853" y="493845"/>
                    <a:pt x="711853" y="494909"/>
                  </a:cubicBezTo>
                  <a:lnTo>
                    <a:pt x="711853" y="483727"/>
                  </a:lnTo>
                  <a:cubicBezTo>
                    <a:pt x="711853" y="482662"/>
                    <a:pt x="711853" y="482662"/>
                    <a:pt x="711853" y="482662"/>
                  </a:cubicBezTo>
                  <a:lnTo>
                    <a:pt x="711853" y="482662"/>
                  </a:lnTo>
                  <a:lnTo>
                    <a:pt x="711853" y="470415"/>
                  </a:lnTo>
                  <a:cubicBezTo>
                    <a:pt x="711853" y="470415"/>
                    <a:pt x="712918" y="470415"/>
                    <a:pt x="712918" y="471480"/>
                  </a:cubicBezTo>
                  <a:lnTo>
                    <a:pt x="712918" y="471480"/>
                  </a:lnTo>
                  <a:close/>
                  <a:moveTo>
                    <a:pt x="712918" y="533248"/>
                  </a:moveTo>
                  <a:lnTo>
                    <a:pt x="712918" y="597678"/>
                  </a:lnTo>
                  <a:lnTo>
                    <a:pt x="711853" y="594483"/>
                  </a:lnTo>
                  <a:lnTo>
                    <a:pt x="711853" y="534845"/>
                  </a:lnTo>
                  <a:lnTo>
                    <a:pt x="712918" y="533248"/>
                  </a:lnTo>
                  <a:lnTo>
                    <a:pt x="712918" y="533248"/>
                  </a:lnTo>
                  <a:close/>
                  <a:moveTo>
                    <a:pt x="712918" y="684472"/>
                  </a:moveTo>
                  <a:lnTo>
                    <a:pt x="712918" y="693524"/>
                  </a:lnTo>
                  <a:cubicBezTo>
                    <a:pt x="712918" y="692460"/>
                    <a:pt x="711853" y="692460"/>
                    <a:pt x="711853" y="691395"/>
                  </a:cubicBezTo>
                  <a:lnTo>
                    <a:pt x="711853" y="682342"/>
                  </a:lnTo>
                  <a:cubicBezTo>
                    <a:pt x="711853" y="683407"/>
                    <a:pt x="712918" y="683407"/>
                    <a:pt x="712918" y="684472"/>
                  </a:cubicBezTo>
                  <a:lnTo>
                    <a:pt x="712918" y="684472"/>
                  </a:lnTo>
                  <a:close/>
                  <a:moveTo>
                    <a:pt x="712918" y="719083"/>
                  </a:moveTo>
                  <a:lnTo>
                    <a:pt x="712918" y="730266"/>
                  </a:lnTo>
                  <a:cubicBezTo>
                    <a:pt x="712918" y="731331"/>
                    <a:pt x="711853" y="732395"/>
                    <a:pt x="711853" y="733460"/>
                  </a:cubicBezTo>
                  <a:lnTo>
                    <a:pt x="711853" y="722811"/>
                  </a:lnTo>
                  <a:cubicBezTo>
                    <a:pt x="711853" y="721213"/>
                    <a:pt x="712918" y="720148"/>
                    <a:pt x="712918" y="719083"/>
                  </a:cubicBezTo>
                  <a:lnTo>
                    <a:pt x="712918" y="719083"/>
                  </a:lnTo>
                  <a:close/>
                  <a:moveTo>
                    <a:pt x="712918" y="755292"/>
                  </a:moveTo>
                  <a:lnTo>
                    <a:pt x="712918" y="764344"/>
                  </a:lnTo>
                  <a:lnTo>
                    <a:pt x="711853" y="763279"/>
                  </a:lnTo>
                  <a:lnTo>
                    <a:pt x="711853" y="753162"/>
                  </a:lnTo>
                  <a:cubicBezTo>
                    <a:pt x="711853" y="754227"/>
                    <a:pt x="712918" y="755292"/>
                    <a:pt x="712918" y="755292"/>
                  </a:cubicBezTo>
                  <a:lnTo>
                    <a:pt x="712918" y="755292"/>
                  </a:lnTo>
                  <a:close/>
                  <a:moveTo>
                    <a:pt x="712918" y="798955"/>
                  </a:moveTo>
                  <a:lnTo>
                    <a:pt x="712918" y="809073"/>
                  </a:lnTo>
                  <a:cubicBezTo>
                    <a:pt x="712918" y="809073"/>
                    <a:pt x="711853" y="810137"/>
                    <a:pt x="711853" y="811203"/>
                  </a:cubicBezTo>
                  <a:lnTo>
                    <a:pt x="711853" y="801085"/>
                  </a:lnTo>
                  <a:cubicBezTo>
                    <a:pt x="711853" y="800020"/>
                    <a:pt x="712918" y="800020"/>
                    <a:pt x="712918" y="798955"/>
                  </a:cubicBezTo>
                  <a:lnTo>
                    <a:pt x="712918" y="798955"/>
                  </a:lnTo>
                  <a:close/>
                  <a:moveTo>
                    <a:pt x="712918" y="819190"/>
                  </a:moveTo>
                  <a:lnTo>
                    <a:pt x="712918" y="826112"/>
                  </a:lnTo>
                  <a:lnTo>
                    <a:pt x="711853" y="826112"/>
                  </a:lnTo>
                  <a:lnTo>
                    <a:pt x="711853" y="819190"/>
                  </a:lnTo>
                  <a:lnTo>
                    <a:pt x="712918" y="819190"/>
                  </a:lnTo>
                  <a:lnTo>
                    <a:pt x="712918" y="819190"/>
                  </a:lnTo>
                  <a:close/>
                  <a:moveTo>
                    <a:pt x="712918" y="844216"/>
                  </a:moveTo>
                  <a:lnTo>
                    <a:pt x="712918" y="852203"/>
                  </a:lnTo>
                  <a:lnTo>
                    <a:pt x="711853" y="852203"/>
                  </a:lnTo>
                  <a:lnTo>
                    <a:pt x="711853" y="845281"/>
                  </a:lnTo>
                  <a:cubicBezTo>
                    <a:pt x="711853" y="845281"/>
                    <a:pt x="712918" y="845281"/>
                    <a:pt x="712918" y="844216"/>
                  </a:cubicBezTo>
                  <a:lnTo>
                    <a:pt x="712918" y="844216"/>
                  </a:lnTo>
                  <a:close/>
                  <a:moveTo>
                    <a:pt x="712918" y="868710"/>
                  </a:moveTo>
                  <a:lnTo>
                    <a:pt x="712918" y="875633"/>
                  </a:lnTo>
                  <a:cubicBezTo>
                    <a:pt x="712918" y="876697"/>
                    <a:pt x="711853" y="876697"/>
                    <a:pt x="711853" y="876697"/>
                  </a:cubicBezTo>
                  <a:lnTo>
                    <a:pt x="711853" y="868710"/>
                  </a:lnTo>
                  <a:lnTo>
                    <a:pt x="712918" y="868710"/>
                  </a:lnTo>
                  <a:lnTo>
                    <a:pt x="712918" y="868710"/>
                  </a:lnTo>
                  <a:close/>
                  <a:moveTo>
                    <a:pt x="712918" y="885750"/>
                  </a:moveTo>
                  <a:lnTo>
                    <a:pt x="712918" y="919296"/>
                  </a:lnTo>
                  <a:cubicBezTo>
                    <a:pt x="712918" y="920361"/>
                    <a:pt x="711853" y="922491"/>
                    <a:pt x="711853" y="922491"/>
                  </a:cubicBezTo>
                  <a:cubicBezTo>
                    <a:pt x="712918" y="925686"/>
                    <a:pt x="712918" y="928348"/>
                    <a:pt x="712918" y="931543"/>
                  </a:cubicBezTo>
                  <a:lnTo>
                    <a:pt x="712918" y="944855"/>
                  </a:lnTo>
                  <a:cubicBezTo>
                    <a:pt x="712918" y="946985"/>
                    <a:pt x="712918" y="948050"/>
                    <a:pt x="711853" y="949115"/>
                  </a:cubicBezTo>
                  <a:cubicBezTo>
                    <a:pt x="712918" y="950180"/>
                    <a:pt x="712918" y="952310"/>
                    <a:pt x="712918" y="953375"/>
                  </a:cubicBezTo>
                  <a:lnTo>
                    <a:pt x="712918" y="984791"/>
                  </a:lnTo>
                  <a:cubicBezTo>
                    <a:pt x="712918" y="983726"/>
                    <a:pt x="712918" y="982661"/>
                    <a:pt x="711853" y="981596"/>
                  </a:cubicBezTo>
                  <a:cubicBezTo>
                    <a:pt x="711853" y="982661"/>
                    <a:pt x="711853" y="982661"/>
                    <a:pt x="711853" y="983726"/>
                  </a:cubicBezTo>
                  <a:lnTo>
                    <a:pt x="711853" y="888945"/>
                  </a:lnTo>
                  <a:cubicBezTo>
                    <a:pt x="711853" y="888945"/>
                    <a:pt x="712918" y="887880"/>
                    <a:pt x="712918" y="885750"/>
                  </a:cubicBezTo>
                  <a:lnTo>
                    <a:pt x="712918" y="885750"/>
                  </a:lnTo>
                  <a:close/>
                  <a:moveTo>
                    <a:pt x="712918" y="1006090"/>
                  </a:moveTo>
                  <a:lnTo>
                    <a:pt x="712918" y="1017272"/>
                  </a:lnTo>
                  <a:cubicBezTo>
                    <a:pt x="712918" y="1018337"/>
                    <a:pt x="711853" y="1019402"/>
                    <a:pt x="711853" y="1019402"/>
                  </a:cubicBezTo>
                  <a:lnTo>
                    <a:pt x="711853" y="1009285"/>
                  </a:lnTo>
                  <a:cubicBezTo>
                    <a:pt x="711853" y="1008752"/>
                    <a:pt x="712918" y="1007155"/>
                    <a:pt x="712918" y="1006090"/>
                  </a:cubicBezTo>
                  <a:lnTo>
                    <a:pt x="712918" y="1006090"/>
                  </a:lnTo>
                  <a:close/>
                  <a:moveTo>
                    <a:pt x="712918" y="1050286"/>
                  </a:moveTo>
                  <a:lnTo>
                    <a:pt x="712918" y="1071585"/>
                  </a:lnTo>
                  <a:cubicBezTo>
                    <a:pt x="712918" y="1070520"/>
                    <a:pt x="711853" y="1068390"/>
                    <a:pt x="711853" y="1067325"/>
                  </a:cubicBezTo>
                  <a:lnTo>
                    <a:pt x="711853" y="1055078"/>
                  </a:lnTo>
                  <a:cubicBezTo>
                    <a:pt x="711853" y="1053481"/>
                    <a:pt x="712918" y="1052416"/>
                    <a:pt x="712918" y="1050286"/>
                  </a:cubicBezTo>
                  <a:lnTo>
                    <a:pt x="712918" y="1050286"/>
                  </a:lnTo>
                  <a:close/>
                  <a:moveTo>
                    <a:pt x="712918" y="1104066"/>
                  </a:moveTo>
                  <a:lnTo>
                    <a:pt x="712918" y="1116313"/>
                  </a:lnTo>
                  <a:cubicBezTo>
                    <a:pt x="712918" y="1116313"/>
                    <a:pt x="711853" y="1116313"/>
                    <a:pt x="711853" y="1117378"/>
                  </a:cubicBezTo>
                  <a:lnTo>
                    <a:pt x="711853" y="1106196"/>
                  </a:lnTo>
                  <a:cubicBezTo>
                    <a:pt x="711853" y="1105131"/>
                    <a:pt x="712918" y="1105131"/>
                    <a:pt x="712918" y="1104066"/>
                  </a:cubicBezTo>
                  <a:lnTo>
                    <a:pt x="712918" y="1104066"/>
                  </a:lnTo>
                  <a:close/>
                  <a:moveTo>
                    <a:pt x="712918" y="1140275"/>
                  </a:moveTo>
                  <a:lnTo>
                    <a:pt x="712918" y="1149327"/>
                  </a:lnTo>
                  <a:cubicBezTo>
                    <a:pt x="712918" y="1148262"/>
                    <a:pt x="711853" y="1148262"/>
                    <a:pt x="711853" y="1148262"/>
                  </a:cubicBezTo>
                  <a:lnTo>
                    <a:pt x="711853" y="1139210"/>
                  </a:lnTo>
                  <a:lnTo>
                    <a:pt x="712918" y="1140275"/>
                  </a:lnTo>
                  <a:lnTo>
                    <a:pt x="712918" y="1140275"/>
                  </a:lnTo>
                  <a:close/>
                  <a:moveTo>
                    <a:pt x="712918" y="1170626"/>
                  </a:moveTo>
                  <a:lnTo>
                    <a:pt x="712918" y="1183938"/>
                  </a:lnTo>
                  <a:cubicBezTo>
                    <a:pt x="712918" y="1185003"/>
                    <a:pt x="711853" y="1185003"/>
                    <a:pt x="711853" y="1186068"/>
                  </a:cubicBezTo>
                  <a:lnTo>
                    <a:pt x="711853" y="1170094"/>
                  </a:lnTo>
                  <a:lnTo>
                    <a:pt x="712918" y="1170094"/>
                  </a:lnTo>
                  <a:lnTo>
                    <a:pt x="712918" y="1170626"/>
                  </a:lnTo>
                  <a:close/>
                  <a:moveTo>
                    <a:pt x="712918" y="1224939"/>
                  </a:moveTo>
                  <a:lnTo>
                    <a:pt x="712918" y="1285642"/>
                  </a:lnTo>
                  <a:lnTo>
                    <a:pt x="711853" y="1285642"/>
                  </a:lnTo>
                  <a:lnTo>
                    <a:pt x="711853" y="1227069"/>
                  </a:lnTo>
                  <a:lnTo>
                    <a:pt x="712918" y="1224939"/>
                  </a:lnTo>
                  <a:lnTo>
                    <a:pt x="712918" y="1224939"/>
                  </a:lnTo>
                  <a:lnTo>
                    <a:pt x="712918" y="1224939"/>
                  </a:lnTo>
                  <a:close/>
                  <a:moveTo>
                    <a:pt x="712918" y="1377761"/>
                  </a:moveTo>
                  <a:lnTo>
                    <a:pt x="712918" y="1440594"/>
                  </a:lnTo>
                  <a:lnTo>
                    <a:pt x="711853" y="1439529"/>
                  </a:lnTo>
                  <a:lnTo>
                    <a:pt x="711853" y="1376696"/>
                  </a:lnTo>
                  <a:cubicBezTo>
                    <a:pt x="711853" y="1376696"/>
                    <a:pt x="712918" y="1376696"/>
                    <a:pt x="712918" y="1377761"/>
                  </a:cubicBezTo>
                  <a:lnTo>
                    <a:pt x="712918" y="1377761"/>
                  </a:lnTo>
                  <a:close/>
                  <a:moveTo>
                    <a:pt x="712918" y="1564661"/>
                  </a:moveTo>
                  <a:lnTo>
                    <a:pt x="712918" y="1571584"/>
                  </a:lnTo>
                  <a:lnTo>
                    <a:pt x="711853" y="1575844"/>
                  </a:lnTo>
                  <a:lnTo>
                    <a:pt x="711853" y="1563596"/>
                  </a:lnTo>
                  <a:lnTo>
                    <a:pt x="712918" y="1564661"/>
                  </a:lnTo>
                  <a:lnTo>
                    <a:pt x="712918" y="1564661"/>
                  </a:lnTo>
                  <a:close/>
                  <a:moveTo>
                    <a:pt x="712918" y="1715353"/>
                  </a:moveTo>
                  <a:lnTo>
                    <a:pt x="712918" y="1729730"/>
                  </a:lnTo>
                  <a:lnTo>
                    <a:pt x="711853" y="1729730"/>
                  </a:lnTo>
                  <a:lnTo>
                    <a:pt x="711853" y="1715353"/>
                  </a:lnTo>
                  <a:lnTo>
                    <a:pt x="712918" y="1715353"/>
                  </a:lnTo>
                  <a:lnTo>
                    <a:pt x="712918" y="1715353"/>
                  </a:lnTo>
                  <a:close/>
                  <a:moveTo>
                    <a:pt x="712918" y="1739315"/>
                  </a:moveTo>
                  <a:lnTo>
                    <a:pt x="712918" y="1802147"/>
                  </a:lnTo>
                  <a:cubicBezTo>
                    <a:pt x="712918" y="1801082"/>
                    <a:pt x="711853" y="1800017"/>
                    <a:pt x="711853" y="1797887"/>
                  </a:cubicBezTo>
                  <a:lnTo>
                    <a:pt x="711853" y="1734522"/>
                  </a:lnTo>
                  <a:cubicBezTo>
                    <a:pt x="711853" y="1735587"/>
                    <a:pt x="712918" y="1738250"/>
                    <a:pt x="712918" y="1739315"/>
                  </a:cubicBezTo>
                  <a:lnTo>
                    <a:pt x="712918" y="1739315"/>
                  </a:lnTo>
                  <a:close/>
                  <a:moveTo>
                    <a:pt x="712918" y="1802147"/>
                  </a:moveTo>
                  <a:lnTo>
                    <a:pt x="712918" y="1819187"/>
                  </a:lnTo>
                  <a:lnTo>
                    <a:pt x="711853" y="1819187"/>
                  </a:lnTo>
                  <a:lnTo>
                    <a:pt x="711853" y="1803212"/>
                  </a:lnTo>
                  <a:lnTo>
                    <a:pt x="711853" y="1803212"/>
                  </a:lnTo>
                  <a:lnTo>
                    <a:pt x="711853" y="1802147"/>
                  </a:lnTo>
                  <a:lnTo>
                    <a:pt x="712918" y="1802147"/>
                  </a:lnTo>
                  <a:close/>
                  <a:moveTo>
                    <a:pt x="711853" y="30055"/>
                  </a:moveTo>
                  <a:lnTo>
                    <a:pt x="711853" y="47094"/>
                  </a:lnTo>
                  <a:cubicBezTo>
                    <a:pt x="705996" y="46029"/>
                    <a:pt x="699606" y="47094"/>
                    <a:pt x="692684" y="48159"/>
                  </a:cubicBezTo>
                  <a:lnTo>
                    <a:pt x="692684" y="31120"/>
                  </a:lnTo>
                  <a:cubicBezTo>
                    <a:pt x="699606" y="30055"/>
                    <a:pt x="706528" y="30055"/>
                    <a:pt x="711853" y="30055"/>
                  </a:cubicBezTo>
                  <a:lnTo>
                    <a:pt x="711853" y="30055"/>
                  </a:lnTo>
                  <a:close/>
                  <a:moveTo>
                    <a:pt x="711853" y="99809"/>
                  </a:moveTo>
                  <a:lnTo>
                    <a:pt x="711853" y="133356"/>
                  </a:lnTo>
                  <a:cubicBezTo>
                    <a:pt x="704931" y="136551"/>
                    <a:pt x="698541" y="140278"/>
                    <a:pt x="692684" y="142408"/>
                  </a:cubicBezTo>
                  <a:lnTo>
                    <a:pt x="692684" y="125369"/>
                  </a:lnTo>
                  <a:cubicBezTo>
                    <a:pt x="696944" y="123239"/>
                    <a:pt x="701736" y="121109"/>
                    <a:pt x="705996" y="118446"/>
                  </a:cubicBezTo>
                  <a:cubicBezTo>
                    <a:pt x="701736" y="116316"/>
                    <a:pt x="696944" y="111524"/>
                    <a:pt x="692684" y="108329"/>
                  </a:cubicBezTo>
                  <a:lnTo>
                    <a:pt x="692684" y="81173"/>
                  </a:lnTo>
                  <a:cubicBezTo>
                    <a:pt x="698541" y="87562"/>
                    <a:pt x="705463" y="94485"/>
                    <a:pt x="711853" y="99809"/>
                  </a:cubicBezTo>
                  <a:lnTo>
                    <a:pt x="711853" y="99809"/>
                  </a:lnTo>
                  <a:close/>
                  <a:moveTo>
                    <a:pt x="711853" y="220682"/>
                  </a:moveTo>
                  <a:lnTo>
                    <a:pt x="711853" y="361257"/>
                  </a:lnTo>
                  <a:cubicBezTo>
                    <a:pt x="710788" y="363387"/>
                    <a:pt x="708658" y="367114"/>
                    <a:pt x="707593" y="369244"/>
                  </a:cubicBezTo>
                  <a:cubicBezTo>
                    <a:pt x="707593" y="369244"/>
                    <a:pt x="703333" y="375102"/>
                    <a:pt x="693216" y="378296"/>
                  </a:cubicBezTo>
                  <a:lnTo>
                    <a:pt x="693216" y="323983"/>
                  </a:lnTo>
                  <a:cubicBezTo>
                    <a:pt x="701204" y="312801"/>
                    <a:pt x="709191" y="294697"/>
                    <a:pt x="704398" y="270203"/>
                  </a:cubicBezTo>
                  <a:cubicBezTo>
                    <a:pt x="704398" y="270203"/>
                    <a:pt x="702269" y="264346"/>
                    <a:pt x="698541" y="265943"/>
                  </a:cubicBezTo>
                  <a:cubicBezTo>
                    <a:pt x="698541" y="265943"/>
                    <a:pt x="696411" y="265943"/>
                    <a:pt x="692684" y="268073"/>
                  </a:cubicBezTo>
                  <a:lnTo>
                    <a:pt x="692684" y="191396"/>
                  </a:lnTo>
                  <a:cubicBezTo>
                    <a:pt x="694814" y="191396"/>
                    <a:pt x="696944" y="190331"/>
                    <a:pt x="700671" y="190331"/>
                  </a:cubicBezTo>
                  <a:cubicBezTo>
                    <a:pt x="704931" y="190331"/>
                    <a:pt x="703866" y="193526"/>
                    <a:pt x="706528" y="198318"/>
                  </a:cubicBezTo>
                  <a:cubicBezTo>
                    <a:pt x="706528" y="197786"/>
                    <a:pt x="707593" y="208968"/>
                    <a:pt x="711853" y="220682"/>
                  </a:cubicBezTo>
                  <a:lnTo>
                    <a:pt x="711853" y="220682"/>
                  </a:lnTo>
                  <a:close/>
                  <a:moveTo>
                    <a:pt x="711853" y="428882"/>
                  </a:moveTo>
                  <a:lnTo>
                    <a:pt x="711853" y="440064"/>
                  </a:lnTo>
                  <a:cubicBezTo>
                    <a:pt x="705996" y="440064"/>
                    <a:pt x="700671" y="441129"/>
                    <a:pt x="692684" y="444324"/>
                  </a:cubicBezTo>
                  <a:lnTo>
                    <a:pt x="692684" y="434207"/>
                  </a:lnTo>
                  <a:cubicBezTo>
                    <a:pt x="699606" y="431012"/>
                    <a:pt x="706528" y="429947"/>
                    <a:pt x="711853" y="428882"/>
                  </a:cubicBezTo>
                  <a:lnTo>
                    <a:pt x="711853" y="428882"/>
                  </a:lnTo>
                  <a:close/>
                  <a:moveTo>
                    <a:pt x="711853" y="470415"/>
                  </a:moveTo>
                  <a:lnTo>
                    <a:pt x="711853" y="482662"/>
                  </a:lnTo>
                  <a:cubicBezTo>
                    <a:pt x="704931" y="480533"/>
                    <a:pt x="699606" y="474675"/>
                    <a:pt x="692684" y="470415"/>
                  </a:cubicBezTo>
                  <a:lnTo>
                    <a:pt x="692684" y="457103"/>
                  </a:lnTo>
                  <a:cubicBezTo>
                    <a:pt x="698541" y="461363"/>
                    <a:pt x="705463" y="466156"/>
                    <a:pt x="711853" y="470415"/>
                  </a:cubicBezTo>
                  <a:lnTo>
                    <a:pt x="711853" y="470415"/>
                  </a:lnTo>
                  <a:close/>
                  <a:moveTo>
                    <a:pt x="711853" y="483727"/>
                  </a:moveTo>
                  <a:lnTo>
                    <a:pt x="711853" y="494909"/>
                  </a:lnTo>
                  <a:cubicBezTo>
                    <a:pt x="704931" y="499169"/>
                    <a:pt x="698541" y="501832"/>
                    <a:pt x="692684" y="503962"/>
                  </a:cubicBezTo>
                  <a:lnTo>
                    <a:pt x="692684" y="493845"/>
                  </a:lnTo>
                  <a:cubicBezTo>
                    <a:pt x="698541" y="491715"/>
                    <a:pt x="704398" y="489585"/>
                    <a:pt x="711853" y="483727"/>
                  </a:cubicBezTo>
                  <a:lnTo>
                    <a:pt x="711853" y="483727"/>
                  </a:lnTo>
                  <a:close/>
                  <a:moveTo>
                    <a:pt x="711853" y="534313"/>
                  </a:moveTo>
                  <a:lnTo>
                    <a:pt x="711853" y="593951"/>
                  </a:lnTo>
                  <a:lnTo>
                    <a:pt x="710788" y="591821"/>
                  </a:lnTo>
                  <a:lnTo>
                    <a:pt x="701736" y="578509"/>
                  </a:lnTo>
                  <a:lnTo>
                    <a:pt x="694814" y="567327"/>
                  </a:lnTo>
                  <a:lnTo>
                    <a:pt x="692684" y="565197"/>
                  </a:lnTo>
                  <a:lnTo>
                    <a:pt x="692684" y="547093"/>
                  </a:lnTo>
                  <a:lnTo>
                    <a:pt x="695879" y="543898"/>
                  </a:lnTo>
                  <a:lnTo>
                    <a:pt x="709191" y="535910"/>
                  </a:lnTo>
                  <a:lnTo>
                    <a:pt x="711853" y="534313"/>
                  </a:lnTo>
                  <a:lnTo>
                    <a:pt x="711853" y="534313"/>
                  </a:lnTo>
                  <a:close/>
                  <a:moveTo>
                    <a:pt x="711853" y="681810"/>
                  </a:moveTo>
                  <a:lnTo>
                    <a:pt x="711853" y="690862"/>
                  </a:lnTo>
                  <a:cubicBezTo>
                    <a:pt x="709723" y="689797"/>
                    <a:pt x="708658" y="688732"/>
                    <a:pt x="707593" y="686602"/>
                  </a:cubicBezTo>
                  <a:cubicBezTo>
                    <a:pt x="705463" y="694589"/>
                    <a:pt x="700671" y="699914"/>
                    <a:pt x="696411" y="706836"/>
                  </a:cubicBezTo>
                  <a:lnTo>
                    <a:pt x="696411" y="706836"/>
                  </a:lnTo>
                  <a:cubicBezTo>
                    <a:pt x="695346" y="707901"/>
                    <a:pt x="694281" y="708966"/>
                    <a:pt x="693216" y="711096"/>
                  </a:cubicBezTo>
                  <a:lnTo>
                    <a:pt x="693216" y="699914"/>
                  </a:lnTo>
                  <a:cubicBezTo>
                    <a:pt x="700139" y="690862"/>
                    <a:pt x="704398" y="682875"/>
                    <a:pt x="693216" y="671693"/>
                  </a:cubicBezTo>
                  <a:lnTo>
                    <a:pt x="693216" y="664238"/>
                  </a:lnTo>
                  <a:cubicBezTo>
                    <a:pt x="700139" y="668498"/>
                    <a:pt x="703333" y="673290"/>
                    <a:pt x="705463" y="677550"/>
                  </a:cubicBezTo>
                  <a:cubicBezTo>
                    <a:pt x="707593" y="679680"/>
                    <a:pt x="709723" y="680745"/>
                    <a:pt x="711853" y="681810"/>
                  </a:cubicBezTo>
                  <a:lnTo>
                    <a:pt x="711853" y="681810"/>
                  </a:lnTo>
                  <a:close/>
                  <a:moveTo>
                    <a:pt x="711853" y="722811"/>
                  </a:moveTo>
                  <a:lnTo>
                    <a:pt x="711853" y="733993"/>
                  </a:lnTo>
                  <a:cubicBezTo>
                    <a:pt x="710788" y="735058"/>
                    <a:pt x="709723" y="736123"/>
                    <a:pt x="708658" y="738253"/>
                  </a:cubicBezTo>
                  <a:cubicBezTo>
                    <a:pt x="708658" y="739318"/>
                    <a:pt x="707593" y="740383"/>
                    <a:pt x="707593" y="741448"/>
                  </a:cubicBezTo>
                  <a:cubicBezTo>
                    <a:pt x="706528" y="744643"/>
                    <a:pt x="707593" y="748370"/>
                    <a:pt x="711853" y="752630"/>
                  </a:cubicBezTo>
                  <a:lnTo>
                    <a:pt x="711853" y="762747"/>
                  </a:lnTo>
                  <a:cubicBezTo>
                    <a:pt x="705996" y="756890"/>
                    <a:pt x="702801" y="753695"/>
                    <a:pt x="701736" y="749435"/>
                  </a:cubicBezTo>
                  <a:cubicBezTo>
                    <a:pt x="698541" y="747305"/>
                    <a:pt x="694814" y="746240"/>
                    <a:pt x="692684" y="743578"/>
                  </a:cubicBezTo>
                  <a:lnTo>
                    <a:pt x="692684" y="734525"/>
                  </a:lnTo>
                  <a:cubicBezTo>
                    <a:pt x="694814" y="736655"/>
                    <a:pt x="696944" y="737720"/>
                    <a:pt x="700671" y="741448"/>
                  </a:cubicBezTo>
                  <a:cubicBezTo>
                    <a:pt x="700671" y="739318"/>
                    <a:pt x="701736" y="737188"/>
                    <a:pt x="702801" y="734525"/>
                  </a:cubicBezTo>
                  <a:cubicBezTo>
                    <a:pt x="705463" y="730266"/>
                    <a:pt x="708658" y="726006"/>
                    <a:pt x="711853" y="722811"/>
                  </a:cubicBezTo>
                  <a:lnTo>
                    <a:pt x="711853" y="722811"/>
                  </a:lnTo>
                  <a:close/>
                  <a:moveTo>
                    <a:pt x="711853" y="801618"/>
                  </a:moveTo>
                  <a:lnTo>
                    <a:pt x="711853" y="811735"/>
                  </a:lnTo>
                  <a:cubicBezTo>
                    <a:pt x="710788" y="813865"/>
                    <a:pt x="709723" y="815995"/>
                    <a:pt x="708658" y="818657"/>
                  </a:cubicBezTo>
                  <a:cubicBezTo>
                    <a:pt x="708658" y="818657"/>
                    <a:pt x="708658" y="819722"/>
                    <a:pt x="707593" y="820787"/>
                  </a:cubicBezTo>
                  <a:cubicBezTo>
                    <a:pt x="708658" y="819722"/>
                    <a:pt x="710788" y="819722"/>
                    <a:pt x="711853" y="819722"/>
                  </a:cubicBezTo>
                  <a:lnTo>
                    <a:pt x="711853" y="826644"/>
                  </a:lnTo>
                  <a:cubicBezTo>
                    <a:pt x="704931" y="827709"/>
                    <a:pt x="699606" y="833567"/>
                    <a:pt x="695879" y="846879"/>
                  </a:cubicBezTo>
                  <a:cubicBezTo>
                    <a:pt x="694814" y="846879"/>
                    <a:pt x="694814" y="847944"/>
                    <a:pt x="694814" y="849009"/>
                  </a:cubicBezTo>
                  <a:cubicBezTo>
                    <a:pt x="700671" y="846879"/>
                    <a:pt x="705996" y="845814"/>
                    <a:pt x="711853" y="845814"/>
                  </a:cubicBezTo>
                  <a:lnTo>
                    <a:pt x="711853" y="852736"/>
                  </a:lnTo>
                  <a:cubicBezTo>
                    <a:pt x="704931" y="852736"/>
                    <a:pt x="697476" y="852736"/>
                    <a:pt x="692684" y="858593"/>
                  </a:cubicBezTo>
                  <a:lnTo>
                    <a:pt x="692684" y="836229"/>
                  </a:lnTo>
                  <a:cubicBezTo>
                    <a:pt x="694814" y="831969"/>
                    <a:pt x="696944" y="828242"/>
                    <a:pt x="699606" y="826112"/>
                  </a:cubicBezTo>
                  <a:cubicBezTo>
                    <a:pt x="700671" y="823982"/>
                    <a:pt x="701736" y="820255"/>
                    <a:pt x="701736" y="819190"/>
                  </a:cubicBezTo>
                  <a:cubicBezTo>
                    <a:pt x="705463" y="810137"/>
                    <a:pt x="708658" y="804813"/>
                    <a:pt x="711853" y="801618"/>
                  </a:cubicBezTo>
                  <a:lnTo>
                    <a:pt x="711853" y="801618"/>
                  </a:lnTo>
                  <a:close/>
                  <a:moveTo>
                    <a:pt x="711853" y="868710"/>
                  </a:moveTo>
                  <a:lnTo>
                    <a:pt x="711853" y="876697"/>
                  </a:lnTo>
                  <a:cubicBezTo>
                    <a:pt x="704931" y="878827"/>
                    <a:pt x="698541" y="878827"/>
                    <a:pt x="692684" y="880957"/>
                  </a:cubicBezTo>
                  <a:lnTo>
                    <a:pt x="692684" y="874035"/>
                  </a:lnTo>
                  <a:cubicBezTo>
                    <a:pt x="698541" y="872438"/>
                    <a:pt x="705463" y="872438"/>
                    <a:pt x="711853" y="868710"/>
                  </a:cubicBezTo>
                  <a:lnTo>
                    <a:pt x="711853" y="868710"/>
                  </a:lnTo>
                  <a:close/>
                  <a:moveTo>
                    <a:pt x="711853" y="890542"/>
                  </a:moveTo>
                  <a:lnTo>
                    <a:pt x="711853" y="985323"/>
                  </a:lnTo>
                  <a:cubicBezTo>
                    <a:pt x="705996" y="992246"/>
                    <a:pt x="695879" y="996505"/>
                    <a:pt x="692684" y="1004493"/>
                  </a:cubicBezTo>
                  <a:lnTo>
                    <a:pt x="692684" y="993311"/>
                  </a:lnTo>
                  <a:cubicBezTo>
                    <a:pt x="698541" y="987453"/>
                    <a:pt x="704931" y="983193"/>
                    <a:pt x="708658" y="976271"/>
                  </a:cubicBezTo>
                  <a:cubicBezTo>
                    <a:pt x="710788" y="972011"/>
                    <a:pt x="710788" y="966154"/>
                    <a:pt x="708658" y="957102"/>
                  </a:cubicBezTo>
                  <a:cubicBezTo>
                    <a:pt x="704398" y="961362"/>
                    <a:pt x="698541" y="964024"/>
                    <a:pt x="692684" y="967219"/>
                  </a:cubicBezTo>
                  <a:lnTo>
                    <a:pt x="692684" y="959232"/>
                  </a:lnTo>
                  <a:cubicBezTo>
                    <a:pt x="696944" y="957102"/>
                    <a:pt x="701736" y="953375"/>
                    <a:pt x="704931" y="949115"/>
                  </a:cubicBezTo>
                  <a:cubicBezTo>
                    <a:pt x="708126" y="944855"/>
                    <a:pt x="708126" y="938998"/>
                    <a:pt x="707061" y="928880"/>
                  </a:cubicBezTo>
                  <a:cubicBezTo>
                    <a:pt x="702801" y="933140"/>
                    <a:pt x="698009" y="934738"/>
                    <a:pt x="692684" y="936868"/>
                  </a:cubicBezTo>
                  <a:lnTo>
                    <a:pt x="692684" y="929945"/>
                  </a:lnTo>
                  <a:cubicBezTo>
                    <a:pt x="696944" y="927816"/>
                    <a:pt x="701736" y="925686"/>
                    <a:pt x="704931" y="920893"/>
                  </a:cubicBezTo>
                  <a:cubicBezTo>
                    <a:pt x="708126" y="917698"/>
                    <a:pt x="709191" y="911841"/>
                    <a:pt x="709191" y="901724"/>
                  </a:cubicBezTo>
                  <a:cubicBezTo>
                    <a:pt x="704931" y="904919"/>
                    <a:pt x="698009" y="905984"/>
                    <a:pt x="692151" y="908646"/>
                  </a:cubicBezTo>
                  <a:lnTo>
                    <a:pt x="692151" y="901724"/>
                  </a:lnTo>
                  <a:cubicBezTo>
                    <a:pt x="698009" y="899594"/>
                    <a:pt x="703333" y="898529"/>
                    <a:pt x="708126" y="893737"/>
                  </a:cubicBezTo>
                  <a:cubicBezTo>
                    <a:pt x="709723" y="892672"/>
                    <a:pt x="710788" y="891607"/>
                    <a:pt x="711853" y="890542"/>
                  </a:cubicBezTo>
                  <a:lnTo>
                    <a:pt x="711853" y="890542"/>
                  </a:lnTo>
                  <a:close/>
                  <a:moveTo>
                    <a:pt x="711853" y="1009817"/>
                  </a:moveTo>
                  <a:lnTo>
                    <a:pt x="711853" y="1019935"/>
                  </a:lnTo>
                  <a:cubicBezTo>
                    <a:pt x="703866" y="1027922"/>
                    <a:pt x="697476" y="1036974"/>
                    <a:pt x="709723" y="1053481"/>
                  </a:cubicBezTo>
                  <a:cubicBezTo>
                    <a:pt x="709723" y="1054546"/>
                    <a:pt x="710788" y="1054546"/>
                    <a:pt x="710788" y="1055611"/>
                  </a:cubicBezTo>
                  <a:cubicBezTo>
                    <a:pt x="711853" y="1055611"/>
                    <a:pt x="711853" y="1055611"/>
                    <a:pt x="711853" y="1054546"/>
                  </a:cubicBezTo>
                  <a:lnTo>
                    <a:pt x="711853" y="1066793"/>
                  </a:lnTo>
                  <a:cubicBezTo>
                    <a:pt x="710788" y="1066793"/>
                    <a:pt x="710788" y="1065728"/>
                    <a:pt x="710788" y="1064663"/>
                  </a:cubicBezTo>
                  <a:cubicBezTo>
                    <a:pt x="709723" y="1063598"/>
                    <a:pt x="707593" y="1060403"/>
                    <a:pt x="706528" y="1060403"/>
                  </a:cubicBezTo>
                  <a:cubicBezTo>
                    <a:pt x="699606" y="1050286"/>
                    <a:pt x="697476" y="1043364"/>
                    <a:pt x="696411" y="1038039"/>
                  </a:cubicBezTo>
                  <a:cubicBezTo>
                    <a:pt x="695346" y="1035909"/>
                    <a:pt x="694281" y="1033779"/>
                    <a:pt x="693216" y="1032182"/>
                  </a:cubicBezTo>
                  <a:lnTo>
                    <a:pt x="693216" y="1017272"/>
                  </a:lnTo>
                  <a:cubicBezTo>
                    <a:pt x="694281" y="1019402"/>
                    <a:pt x="695346" y="1023129"/>
                    <a:pt x="696411" y="1026324"/>
                  </a:cubicBezTo>
                  <a:cubicBezTo>
                    <a:pt x="697476" y="1026324"/>
                    <a:pt x="697476" y="1027389"/>
                    <a:pt x="698541" y="1027389"/>
                  </a:cubicBezTo>
                  <a:cubicBezTo>
                    <a:pt x="700671" y="1022064"/>
                    <a:pt x="706528" y="1016207"/>
                    <a:pt x="711853" y="1009817"/>
                  </a:cubicBezTo>
                  <a:lnTo>
                    <a:pt x="711853" y="1009817"/>
                  </a:lnTo>
                  <a:close/>
                  <a:moveTo>
                    <a:pt x="711853" y="1106729"/>
                  </a:moveTo>
                  <a:lnTo>
                    <a:pt x="711853" y="1117911"/>
                  </a:lnTo>
                  <a:cubicBezTo>
                    <a:pt x="707593" y="1118976"/>
                    <a:pt x="702801" y="1122171"/>
                    <a:pt x="695879" y="1131223"/>
                  </a:cubicBezTo>
                  <a:cubicBezTo>
                    <a:pt x="698009" y="1131223"/>
                    <a:pt x="699074" y="1132288"/>
                    <a:pt x="700139" y="1132288"/>
                  </a:cubicBezTo>
                  <a:cubicBezTo>
                    <a:pt x="704398" y="1134418"/>
                    <a:pt x="708126" y="1136548"/>
                    <a:pt x="711321" y="1139210"/>
                  </a:cubicBezTo>
                  <a:lnTo>
                    <a:pt x="711321" y="1148262"/>
                  </a:lnTo>
                  <a:cubicBezTo>
                    <a:pt x="710256" y="1147197"/>
                    <a:pt x="710256" y="1147197"/>
                    <a:pt x="710256" y="1147197"/>
                  </a:cubicBezTo>
                  <a:lnTo>
                    <a:pt x="710256" y="1147197"/>
                  </a:lnTo>
                  <a:cubicBezTo>
                    <a:pt x="702269" y="1141340"/>
                    <a:pt x="696944" y="1137080"/>
                    <a:pt x="692151" y="1137080"/>
                  </a:cubicBezTo>
                  <a:lnTo>
                    <a:pt x="692151" y="1124833"/>
                  </a:lnTo>
                  <a:cubicBezTo>
                    <a:pt x="698009" y="1117911"/>
                    <a:pt x="703333" y="1113651"/>
                    <a:pt x="708126" y="1111521"/>
                  </a:cubicBezTo>
                  <a:cubicBezTo>
                    <a:pt x="709723" y="1109924"/>
                    <a:pt x="710788" y="1107794"/>
                    <a:pt x="711853" y="1106729"/>
                  </a:cubicBezTo>
                  <a:lnTo>
                    <a:pt x="711853" y="1106729"/>
                  </a:lnTo>
                  <a:close/>
                  <a:moveTo>
                    <a:pt x="711853" y="1170626"/>
                  </a:moveTo>
                  <a:lnTo>
                    <a:pt x="711853" y="1186601"/>
                  </a:lnTo>
                  <a:cubicBezTo>
                    <a:pt x="705996" y="1192458"/>
                    <a:pt x="702801" y="1195653"/>
                    <a:pt x="698541" y="1196718"/>
                  </a:cubicBezTo>
                  <a:cubicBezTo>
                    <a:pt x="697476" y="1199913"/>
                    <a:pt x="695346" y="1202575"/>
                    <a:pt x="692684" y="1204705"/>
                  </a:cubicBezTo>
                  <a:lnTo>
                    <a:pt x="692684" y="1191393"/>
                  </a:lnTo>
                  <a:cubicBezTo>
                    <a:pt x="696944" y="1191393"/>
                    <a:pt x="702801" y="1187133"/>
                    <a:pt x="709723" y="1179146"/>
                  </a:cubicBezTo>
                  <a:cubicBezTo>
                    <a:pt x="703866" y="1178081"/>
                    <a:pt x="698541" y="1173289"/>
                    <a:pt x="692684" y="1170094"/>
                  </a:cubicBezTo>
                  <a:lnTo>
                    <a:pt x="692684" y="1161042"/>
                  </a:lnTo>
                  <a:cubicBezTo>
                    <a:pt x="699606" y="1166367"/>
                    <a:pt x="705463" y="1170626"/>
                    <a:pt x="711853" y="1170626"/>
                  </a:cubicBezTo>
                  <a:lnTo>
                    <a:pt x="711853" y="1170626"/>
                  </a:lnTo>
                  <a:close/>
                  <a:moveTo>
                    <a:pt x="711853" y="1227069"/>
                  </a:moveTo>
                  <a:lnTo>
                    <a:pt x="711853" y="1285642"/>
                  </a:lnTo>
                  <a:lnTo>
                    <a:pt x="710788" y="1284577"/>
                  </a:lnTo>
                  <a:lnTo>
                    <a:pt x="703866" y="1283512"/>
                  </a:lnTo>
                  <a:lnTo>
                    <a:pt x="694814" y="1277655"/>
                  </a:lnTo>
                  <a:lnTo>
                    <a:pt x="692684" y="1275525"/>
                  </a:lnTo>
                  <a:lnTo>
                    <a:pt x="692684" y="1255291"/>
                  </a:lnTo>
                  <a:lnTo>
                    <a:pt x="693749" y="1254226"/>
                  </a:lnTo>
                  <a:lnTo>
                    <a:pt x="699606" y="1248368"/>
                  </a:lnTo>
                  <a:lnTo>
                    <a:pt x="701736" y="1245174"/>
                  </a:lnTo>
                  <a:cubicBezTo>
                    <a:pt x="703866" y="1238251"/>
                    <a:pt x="700671" y="1233991"/>
                    <a:pt x="709723" y="1230797"/>
                  </a:cubicBezTo>
                  <a:lnTo>
                    <a:pt x="711853" y="1227069"/>
                  </a:lnTo>
                  <a:lnTo>
                    <a:pt x="711853" y="1227069"/>
                  </a:lnTo>
                  <a:close/>
                  <a:moveTo>
                    <a:pt x="711853" y="1376696"/>
                  </a:moveTo>
                  <a:lnTo>
                    <a:pt x="711853" y="1439529"/>
                  </a:lnTo>
                  <a:cubicBezTo>
                    <a:pt x="710788" y="1439529"/>
                    <a:pt x="710788" y="1439529"/>
                    <a:pt x="709723" y="1439529"/>
                  </a:cubicBezTo>
                  <a:cubicBezTo>
                    <a:pt x="702801" y="1438464"/>
                    <a:pt x="697476" y="1436334"/>
                    <a:pt x="692684" y="1433671"/>
                  </a:cubicBezTo>
                  <a:lnTo>
                    <a:pt x="692684" y="1423554"/>
                  </a:lnTo>
                  <a:cubicBezTo>
                    <a:pt x="696944" y="1425684"/>
                    <a:pt x="701736" y="1427814"/>
                    <a:pt x="707061" y="1429412"/>
                  </a:cubicBezTo>
                  <a:lnTo>
                    <a:pt x="707061" y="1429412"/>
                  </a:lnTo>
                  <a:lnTo>
                    <a:pt x="708126" y="1429412"/>
                  </a:lnTo>
                  <a:cubicBezTo>
                    <a:pt x="703866" y="1416100"/>
                    <a:pt x="707061" y="1397995"/>
                    <a:pt x="700139" y="1382021"/>
                  </a:cubicBezTo>
                  <a:cubicBezTo>
                    <a:pt x="699074" y="1379891"/>
                    <a:pt x="695879" y="1376164"/>
                    <a:pt x="692151" y="1374034"/>
                  </a:cubicBezTo>
                  <a:lnTo>
                    <a:pt x="692151" y="1362852"/>
                  </a:lnTo>
                  <a:cubicBezTo>
                    <a:pt x="700139" y="1367111"/>
                    <a:pt x="704398" y="1371904"/>
                    <a:pt x="708126" y="1376164"/>
                  </a:cubicBezTo>
                  <a:cubicBezTo>
                    <a:pt x="709723" y="1376696"/>
                    <a:pt x="710788" y="1376696"/>
                    <a:pt x="711853" y="1376696"/>
                  </a:cubicBezTo>
                  <a:lnTo>
                    <a:pt x="711853" y="1376696"/>
                  </a:lnTo>
                  <a:close/>
                  <a:moveTo>
                    <a:pt x="711853" y="1563596"/>
                  </a:moveTo>
                  <a:lnTo>
                    <a:pt x="711853" y="1575844"/>
                  </a:lnTo>
                  <a:lnTo>
                    <a:pt x="707593" y="1588091"/>
                  </a:lnTo>
                  <a:lnTo>
                    <a:pt x="693216" y="1582233"/>
                  </a:lnTo>
                  <a:lnTo>
                    <a:pt x="693216" y="1556142"/>
                  </a:lnTo>
                  <a:lnTo>
                    <a:pt x="711853" y="1563596"/>
                  </a:lnTo>
                  <a:lnTo>
                    <a:pt x="711853" y="1563596"/>
                  </a:lnTo>
                  <a:close/>
                  <a:moveTo>
                    <a:pt x="711853" y="1715353"/>
                  </a:moveTo>
                  <a:lnTo>
                    <a:pt x="711853" y="1729730"/>
                  </a:lnTo>
                  <a:cubicBezTo>
                    <a:pt x="710788" y="1729730"/>
                    <a:pt x="709723" y="1729730"/>
                    <a:pt x="709723" y="1729730"/>
                  </a:cubicBezTo>
                  <a:cubicBezTo>
                    <a:pt x="709723" y="1730795"/>
                    <a:pt x="710788" y="1732925"/>
                    <a:pt x="711853" y="1733990"/>
                  </a:cubicBezTo>
                  <a:lnTo>
                    <a:pt x="711853" y="1796823"/>
                  </a:lnTo>
                  <a:cubicBezTo>
                    <a:pt x="702801" y="1779783"/>
                    <a:pt x="701736" y="1758484"/>
                    <a:pt x="692684" y="1738250"/>
                  </a:cubicBezTo>
                  <a:lnTo>
                    <a:pt x="692684" y="1708963"/>
                  </a:lnTo>
                  <a:cubicBezTo>
                    <a:pt x="694814" y="1711093"/>
                    <a:pt x="696944" y="1712158"/>
                    <a:pt x="698541" y="1714821"/>
                  </a:cubicBezTo>
                  <a:cubicBezTo>
                    <a:pt x="702801" y="1715353"/>
                    <a:pt x="707593" y="1714288"/>
                    <a:pt x="711853" y="1715353"/>
                  </a:cubicBezTo>
                  <a:lnTo>
                    <a:pt x="711853" y="1715353"/>
                  </a:lnTo>
                  <a:close/>
                  <a:moveTo>
                    <a:pt x="711853" y="1803212"/>
                  </a:moveTo>
                  <a:lnTo>
                    <a:pt x="711853" y="1819187"/>
                  </a:lnTo>
                  <a:cubicBezTo>
                    <a:pt x="704931" y="1818122"/>
                    <a:pt x="698541" y="1817057"/>
                    <a:pt x="692684" y="1815992"/>
                  </a:cubicBezTo>
                  <a:lnTo>
                    <a:pt x="692684" y="1800017"/>
                  </a:lnTo>
                  <a:cubicBezTo>
                    <a:pt x="698541" y="1801082"/>
                    <a:pt x="704398" y="1802147"/>
                    <a:pt x="711853" y="1803212"/>
                  </a:cubicBezTo>
                  <a:close/>
                  <a:moveTo>
                    <a:pt x="692684" y="31120"/>
                  </a:moveTo>
                  <a:lnTo>
                    <a:pt x="692684" y="48159"/>
                  </a:lnTo>
                  <a:cubicBezTo>
                    <a:pt x="690554" y="48159"/>
                    <a:pt x="689489" y="49224"/>
                    <a:pt x="686827" y="49224"/>
                  </a:cubicBezTo>
                  <a:lnTo>
                    <a:pt x="686827" y="33250"/>
                  </a:lnTo>
                  <a:cubicBezTo>
                    <a:pt x="689489" y="32185"/>
                    <a:pt x="690554" y="32185"/>
                    <a:pt x="692684" y="31120"/>
                  </a:cubicBezTo>
                  <a:lnTo>
                    <a:pt x="692684" y="31120"/>
                  </a:lnTo>
                  <a:close/>
                  <a:moveTo>
                    <a:pt x="692684" y="82238"/>
                  </a:moveTo>
                  <a:lnTo>
                    <a:pt x="692684" y="109394"/>
                  </a:lnTo>
                  <a:cubicBezTo>
                    <a:pt x="690554" y="107264"/>
                    <a:pt x="688424" y="105134"/>
                    <a:pt x="686827" y="102472"/>
                  </a:cubicBezTo>
                  <a:lnTo>
                    <a:pt x="686827" y="75315"/>
                  </a:lnTo>
                  <a:cubicBezTo>
                    <a:pt x="689489" y="77445"/>
                    <a:pt x="690554" y="79575"/>
                    <a:pt x="692684" y="82238"/>
                  </a:cubicBezTo>
                  <a:lnTo>
                    <a:pt x="692684" y="82238"/>
                  </a:lnTo>
                  <a:close/>
                  <a:moveTo>
                    <a:pt x="692684" y="125901"/>
                  </a:moveTo>
                  <a:lnTo>
                    <a:pt x="692684" y="142940"/>
                  </a:lnTo>
                  <a:cubicBezTo>
                    <a:pt x="690554" y="142940"/>
                    <a:pt x="688424" y="144005"/>
                    <a:pt x="686827" y="144005"/>
                  </a:cubicBezTo>
                  <a:lnTo>
                    <a:pt x="686827" y="128031"/>
                  </a:lnTo>
                  <a:cubicBezTo>
                    <a:pt x="688424" y="126966"/>
                    <a:pt x="690554" y="125901"/>
                    <a:pt x="692684" y="125901"/>
                  </a:cubicBezTo>
                  <a:lnTo>
                    <a:pt x="692684" y="125901"/>
                  </a:lnTo>
                  <a:close/>
                  <a:moveTo>
                    <a:pt x="692684" y="191396"/>
                  </a:moveTo>
                  <a:lnTo>
                    <a:pt x="692684" y="268073"/>
                  </a:lnTo>
                  <a:cubicBezTo>
                    <a:pt x="691619" y="269138"/>
                    <a:pt x="689489" y="270203"/>
                    <a:pt x="686827" y="271268"/>
                  </a:cubicBezTo>
                  <a:lnTo>
                    <a:pt x="686827" y="233994"/>
                  </a:lnTo>
                  <a:cubicBezTo>
                    <a:pt x="686827" y="233994"/>
                    <a:pt x="687892" y="232929"/>
                    <a:pt x="687892" y="231864"/>
                  </a:cubicBezTo>
                  <a:cubicBezTo>
                    <a:pt x="687892" y="231864"/>
                    <a:pt x="686827" y="230799"/>
                    <a:pt x="686827" y="228670"/>
                  </a:cubicBezTo>
                  <a:lnTo>
                    <a:pt x="686827" y="195123"/>
                  </a:lnTo>
                  <a:cubicBezTo>
                    <a:pt x="688424" y="193526"/>
                    <a:pt x="690554" y="192461"/>
                    <a:pt x="692684" y="191396"/>
                  </a:cubicBezTo>
                  <a:lnTo>
                    <a:pt x="692684" y="191396"/>
                  </a:lnTo>
                  <a:close/>
                  <a:moveTo>
                    <a:pt x="692684" y="323983"/>
                  </a:moveTo>
                  <a:lnTo>
                    <a:pt x="692684" y="377764"/>
                  </a:lnTo>
                  <a:cubicBezTo>
                    <a:pt x="690554" y="378829"/>
                    <a:pt x="689489" y="379894"/>
                    <a:pt x="686827" y="380959"/>
                  </a:cubicBezTo>
                  <a:lnTo>
                    <a:pt x="686827" y="331438"/>
                  </a:lnTo>
                  <a:cubicBezTo>
                    <a:pt x="688424" y="329841"/>
                    <a:pt x="690554" y="327178"/>
                    <a:pt x="692684" y="323983"/>
                  </a:cubicBezTo>
                  <a:lnTo>
                    <a:pt x="692684" y="323983"/>
                  </a:lnTo>
                  <a:close/>
                  <a:moveTo>
                    <a:pt x="692684" y="434207"/>
                  </a:moveTo>
                  <a:lnTo>
                    <a:pt x="692684" y="444324"/>
                  </a:lnTo>
                  <a:cubicBezTo>
                    <a:pt x="690554" y="445389"/>
                    <a:pt x="689489" y="446454"/>
                    <a:pt x="686827" y="447519"/>
                  </a:cubicBezTo>
                  <a:lnTo>
                    <a:pt x="686827" y="436337"/>
                  </a:lnTo>
                  <a:cubicBezTo>
                    <a:pt x="689489" y="435272"/>
                    <a:pt x="690554" y="434207"/>
                    <a:pt x="692684" y="434207"/>
                  </a:cubicBezTo>
                  <a:lnTo>
                    <a:pt x="692684" y="434207"/>
                  </a:lnTo>
                  <a:close/>
                  <a:moveTo>
                    <a:pt x="692684" y="457103"/>
                  </a:moveTo>
                  <a:lnTo>
                    <a:pt x="692684" y="470415"/>
                  </a:lnTo>
                  <a:cubicBezTo>
                    <a:pt x="690554" y="469350"/>
                    <a:pt x="689489" y="467221"/>
                    <a:pt x="686827" y="466156"/>
                  </a:cubicBezTo>
                  <a:lnTo>
                    <a:pt x="686827" y="453909"/>
                  </a:lnTo>
                  <a:cubicBezTo>
                    <a:pt x="689489" y="454441"/>
                    <a:pt x="690554" y="455506"/>
                    <a:pt x="692684" y="457103"/>
                  </a:cubicBezTo>
                  <a:lnTo>
                    <a:pt x="692684" y="457103"/>
                  </a:lnTo>
                  <a:close/>
                  <a:moveTo>
                    <a:pt x="692684" y="493845"/>
                  </a:moveTo>
                  <a:lnTo>
                    <a:pt x="692684" y="503962"/>
                  </a:lnTo>
                  <a:cubicBezTo>
                    <a:pt x="690554" y="503962"/>
                    <a:pt x="688424" y="503962"/>
                    <a:pt x="686827" y="505027"/>
                  </a:cubicBezTo>
                  <a:lnTo>
                    <a:pt x="686827" y="494909"/>
                  </a:lnTo>
                  <a:cubicBezTo>
                    <a:pt x="688424" y="494909"/>
                    <a:pt x="690554" y="493845"/>
                    <a:pt x="692684" y="493845"/>
                  </a:cubicBezTo>
                  <a:lnTo>
                    <a:pt x="692684" y="493845"/>
                  </a:lnTo>
                  <a:close/>
                  <a:moveTo>
                    <a:pt x="692684" y="547093"/>
                  </a:moveTo>
                  <a:lnTo>
                    <a:pt x="692684" y="565197"/>
                  </a:lnTo>
                  <a:lnTo>
                    <a:pt x="689489" y="560937"/>
                  </a:lnTo>
                  <a:lnTo>
                    <a:pt x="688424" y="557742"/>
                  </a:lnTo>
                  <a:lnTo>
                    <a:pt x="688424" y="552417"/>
                  </a:lnTo>
                  <a:lnTo>
                    <a:pt x="690554" y="549222"/>
                  </a:lnTo>
                  <a:lnTo>
                    <a:pt x="692684" y="547093"/>
                  </a:lnTo>
                  <a:lnTo>
                    <a:pt x="692684" y="547093"/>
                  </a:lnTo>
                  <a:close/>
                  <a:moveTo>
                    <a:pt x="692684" y="664238"/>
                  </a:moveTo>
                  <a:lnTo>
                    <a:pt x="692684" y="672225"/>
                  </a:lnTo>
                  <a:cubicBezTo>
                    <a:pt x="691619" y="671160"/>
                    <a:pt x="689489" y="669030"/>
                    <a:pt x="686827" y="667965"/>
                  </a:cubicBezTo>
                  <a:lnTo>
                    <a:pt x="686827" y="658913"/>
                  </a:lnTo>
                  <a:cubicBezTo>
                    <a:pt x="689489" y="660511"/>
                    <a:pt x="690554" y="661576"/>
                    <a:pt x="692684" y="664238"/>
                  </a:cubicBezTo>
                  <a:lnTo>
                    <a:pt x="692684" y="664238"/>
                  </a:lnTo>
                  <a:close/>
                  <a:moveTo>
                    <a:pt x="692684" y="699914"/>
                  </a:moveTo>
                  <a:lnTo>
                    <a:pt x="692684" y="711096"/>
                  </a:lnTo>
                  <a:cubicBezTo>
                    <a:pt x="690554" y="713226"/>
                    <a:pt x="689489" y="715356"/>
                    <a:pt x="688424" y="718019"/>
                  </a:cubicBezTo>
                  <a:cubicBezTo>
                    <a:pt x="688424" y="719083"/>
                    <a:pt x="687359" y="720148"/>
                    <a:pt x="687359" y="721213"/>
                  </a:cubicBezTo>
                  <a:lnTo>
                    <a:pt x="687359" y="706836"/>
                  </a:lnTo>
                  <a:cubicBezTo>
                    <a:pt x="688424" y="704707"/>
                    <a:pt x="690554" y="702577"/>
                    <a:pt x="692684" y="699914"/>
                  </a:cubicBezTo>
                  <a:lnTo>
                    <a:pt x="692684" y="699914"/>
                  </a:lnTo>
                  <a:close/>
                  <a:moveTo>
                    <a:pt x="692684" y="735058"/>
                  </a:moveTo>
                  <a:lnTo>
                    <a:pt x="692684" y="744110"/>
                  </a:lnTo>
                  <a:cubicBezTo>
                    <a:pt x="690554" y="741980"/>
                    <a:pt x="688424" y="739850"/>
                    <a:pt x="686827" y="738253"/>
                  </a:cubicBezTo>
                  <a:lnTo>
                    <a:pt x="686827" y="727071"/>
                  </a:lnTo>
                  <a:cubicBezTo>
                    <a:pt x="687359" y="729201"/>
                    <a:pt x="689489" y="731331"/>
                    <a:pt x="692684" y="735058"/>
                  </a:cubicBezTo>
                  <a:lnTo>
                    <a:pt x="692684" y="735058"/>
                  </a:lnTo>
                  <a:close/>
                  <a:moveTo>
                    <a:pt x="692684" y="835164"/>
                  </a:moveTo>
                  <a:lnTo>
                    <a:pt x="692684" y="857528"/>
                  </a:lnTo>
                  <a:cubicBezTo>
                    <a:pt x="690554" y="860723"/>
                    <a:pt x="688424" y="865515"/>
                    <a:pt x="686827" y="871905"/>
                  </a:cubicBezTo>
                  <a:lnTo>
                    <a:pt x="686827" y="854866"/>
                  </a:lnTo>
                  <a:cubicBezTo>
                    <a:pt x="686827" y="853801"/>
                    <a:pt x="686827" y="853801"/>
                    <a:pt x="687892" y="853801"/>
                  </a:cubicBezTo>
                  <a:cubicBezTo>
                    <a:pt x="687892" y="850606"/>
                    <a:pt x="688957" y="847944"/>
                    <a:pt x="688957" y="846879"/>
                  </a:cubicBezTo>
                  <a:cubicBezTo>
                    <a:pt x="690554" y="843151"/>
                    <a:pt x="691619" y="838359"/>
                    <a:pt x="692684" y="835164"/>
                  </a:cubicBezTo>
                  <a:lnTo>
                    <a:pt x="692684" y="835164"/>
                  </a:lnTo>
                  <a:close/>
                  <a:moveTo>
                    <a:pt x="692684" y="874568"/>
                  </a:moveTo>
                  <a:lnTo>
                    <a:pt x="692684" y="881490"/>
                  </a:lnTo>
                  <a:cubicBezTo>
                    <a:pt x="690554" y="882555"/>
                    <a:pt x="688424" y="883620"/>
                    <a:pt x="686827" y="885750"/>
                  </a:cubicBezTo>
                  <a:lnTo>
                    <a:pt x="686827" y="876697"/>
                  </a:lnTo>
                  <a:cubicBezTo>
                    <a:pt x="688424" y="875633"/>
                    <a:pt x="690554" y="875633"/>
                    <a:pt x="692684" y="874568"/>
                  </a:cubicBezTo>
                  <a:lnTo>
                    <a:pt x="692684" y="874568"/>
                  </a:lnTo>
                  <a:close/>
                  <a:moveTo>
                    <a:pt x="692684" y="901724"/>
                  </a:moveTo>
                  <a:lnTo>
                    <a:pt x="692684" y="908646"/>
                  </a:lnTo>
                  <a:cubicBezTo>
                    <a:pt x="690554" y="909711"/>
                    <a:pt x="688424" y="910776"/>
                    <a:pt x="686827" y="911841"/>
                  </a:cubicBezTo>
                  <a:lnTo>
                    <a:pt x="686827" y="903854"/>
                  </a:lnTo>
                  <a:cubicBezTo>
                    <a:pt x="688424" y="903854"/>
                    <a:pt x="690554" y="902789"/>
                    <a:pt x="692684" y="901724"/>
                  </a:cubicBezTo>
                  <a:lnTo>
                    <a:pt x="692684" y="901724"/>
                  </a:lnTo>
                  <a:close/>
                  <a:moveTo>
                    <a:pt x="692684" y="929945"/>
                  </a:moveTo>
                  <a:lnTo>
                    <a:pt x="692684" y="936868"/>
                  </a:lnTo>
                  <a:cubicBezTo>
                    <a:pt x="690554" y="937933"/>
                    <a:pt x="688424" y="938998"/>
                    <a:pt x="686827" y="941128"/>
                  </a:cubicBezTo>
                  <a:lnTo>
                    <a:pt x="686827" y="933140"/>
                  </a:lnTo>
                  <a:cubicBezTo>
                    <a:pt x="688424" y="932075"/>
                    <a:pt x="690554" y="931010"/>
                    <a:pt x="692684" y="929945"/>
                  </a:cubicBezTo>
                  <a:lnTo>
                    <a:pt x="692684" y="929945"/>
                  </a:lnTo>
                  <a:close/>
                  <a:moveTo>
                    <a:pt x="692684" y="959232"/>
                  </a:moveTo>
                  <a:lnTo>
                    <a:pt x="692684" y="967219"/>
                  </a:lnTo>
                  <a:cubicBezTo>
                    <a:pt x="690554" y="969349"/>
                    <a:pt x="688424" y="971479"/>
                    <a:pt x="686827" y="974141"/>
                  </a:cubicBezTo>
                  <a:lnTo>
                    <a:pt x="686827" y="964024"/>
                  </a:lnTo>
                  <a:cubicBezTo>
                    <a:pt x="688424" y="962427"/>
                    <a:pt x="690554" y="961362"/>
                    <a:pt x="692684" y="959232"/>
                  </a:cubicBezTo>
                  <a:lnTo>
                    <a:pt x="692684" y="959232"/>
                  </a:lnTo>
                  <a:close/>
                  <a:moveTo>
                    <a:pt x="692684" y="992778"/>
                  </a:moveTo>
                  <a:lnTo>
                    <a:pt x="692684" y="1003960"/>
                  </a:lnTo>
                  <a:cubicBezTo>
                    <a:pt x="691619" y="1007155"/>
                    <a:pt x="691619" y="1011947"/>
                    <a:pt x="692684" y="1017272"/>
                  </a:cubicBezTo>
                  <a:lnTo>
                    <a:pt x="692684" y="1032182"/>
                  </a:lnTo>
                  <a:lnTo>
                    <a:pt x="692684" y="1032182"/>
                  </a:lnTo>
                  <a:cubicBezTo>
                    <a:pt x="690554" y="1026324"/>
                    <a:pt x="688424" y="1022064"/>
                    <a:pt x="686827" y="1018870"/>
                  </a:cubicBezTo>
                  <a:lnTo>
                    <a:pt x="686827" y="996505"/>
                  </a:lnTo>
                  <a:cubicBezTo>
                    <a:pt x="686827" y="997570"/>
                    <a:pt x="686827" y="997570"/>
                    <a:pt x="686827" y="997570"/>
                  </a:cubicBezTo>
                  <a:cubicBezTo>
                    <a:pt x="686827" y="997570"/>
                    <a:pt x="686827" y="998635"/>
                    <a:pt x="687892" y="999700"/>
                  </a:cubicBezTo>
                  <a:cubicBezTo>
                    <a:pt x="689489" y="997038"/>
                    <a:pt x="690554" y="994908"/>
                    <a:pt x="692684" y="992778"/>
                  </a:cubicBezTo>
                  <a:lnTo>
                    <a:pt x="692684" y="992778"/>
                  </a:lnTo>
                  <a:close/>
                  <a:moveTo>
                    <a:pt x="692684" y="1124301"/>
                  </a:moveTo>
                  <a:lnTo>
                    <a:pt x="692684" y="1136548"/>
                  </a:lnTo>
                  <a:cubicBezTo>
                    <a:pt x="690554" y="1137613"/>
                    <a:pt x="689489" y="1137613"/>
                    <a:pt x="686827" y="1139743"/>
                  </a:cubicBezTo>
                  <a:lnTo>
                    <a:pt x="686827" y="1131755"/>
                  </a:lnTo>
                  <a:cubicBezTo>
                    <a:pt x="686827" y="1131755"/>
                    <a:pt x="686827" y="1131755"/>
                    <a:pt x="687892" y="1131755"/>
                  </a:cubicBezTo>
                  <a:cubicBezTo>
                    <a:pt x="689489" y="1129093"/>
                    <a:pt x="691619" y="1126963"/>
                    <a:pt x="692684" y="1124301"/>
                  </a:cubicBezTo>
                  <a:lnTo>
                    <a:pt x="692684" y="1124301"/>
                  </a:lnTo>
                  <a:close/>
                  <a:moveTo>
                    <a:pt x="692684" y="1160509"/>
                  </a:moveTo>
                  <a:lnTo>
                    <a:pt x="692684" y="1169561"/>
                  </a:lnTo>
                  <a:cubicBezTo>
                    <a:pt x="691619" y="1168496"/>
                    <a:pt x="691619" y="1168496"/>
                    <a:pt x="690554" y="1167431"/>
                  </a:cubicBezTo>
                  <a:lnTo>
                    <a:pt x="690554" y="1167431"/>
                  </a:lnTo>
                  <a:cubicBezTo>
                    <a:pt x="689489" y="1166367"/>
                    <a:pt x="688424" y="1166367"/>
                    <a:pt x="687359" y="1165302"/>
                  </a:cubicBezTo>
                  <a:lnTo>
                    <a:pt x="687359" y="1156249"/>
                  </a:lnTo>
                  <a:cubicBezTo>
                    <a:pt x="689489" y="1157314"/>
                    <a:pt x="690554" y="1159444"/>
                    <a:pt x="692684" y="1160509"/>
                  </a:cubicBezTo>
                  <a:lnTo>
                    <a:pt x="692684" y="1160509"/>
                  </a:lnTo>
                  <a:close/>
                  <a:moveTo>
                    <a:pt x="692684" y="1190861"/>
                  </a:moveTo>
                  <a:lnTo>
                    <a:pt x="692684" y="1204173"/>
                  </a:lnTo>
                  <a:cubicBezTo>
                    <a:pt x="690554" y="1207367"/>
                    <a:pt x="688424" y="1208432"/>
                    <a:pt x="686827" y="1211095"/>
                  </a:cubicBezTo>
                  <a:lnTo>
                    <a:pt x="686827" y="1202043"/>
                  </a:lnTo>
                  <a:cubicBezTo>
                    <a:pt x="686827" y="1200978"/>
                    <a:pt x="687892" y="1199913"/>
                    <a:pt x="688957" y="1198848"/>
                  </a:cubicBezTo>
                  <a:cubicBezTo>
                    <a:pt x="687892" y="1198848"/>
                    <a:pt x="686827" y="1198848"/>
                    <a:pt x="686827" y="1197783"/>
                  </a:cubicBezTo>
                  <a:lnTo>
                    <a:pt x="686827" y="1190861"/>
                  </a:lnTo>
                  <a:cubicBezTo>
                    <a:pt x="688424" y="1190861"/>
                    <a:pt x="690554" y="1191926"/>
                    <a:pt x="692684" y="1190861"/>
                  </a:cubicBezTo>
                  <a:lnTo>
                    <a:pt x="692684" y="1190861"/>
                  </a:lnTo>
                  <a:close/>
                  <a:moveTo>
                    <a:pt x="692684" y="1255291"/>
                  </a:moveTo>
                  <a:lnTo>
                    <a:pt x="692684" y="1275525"/>
                  </a:lnTo>
                  <a:lnTo>
                    <a:pt x="689489" y="1271265"/>
                  </a:lnTo>
                  <a:lnTo>
                    <a:pt x="687359" y="1268070"/>
                  </a:lnTo>
                  <a:lnTo>
                    <a:pt x="687359" y="1263810"/>
                  </a:lnTo>
                  <a:lnTo>
                    <a:pt x="688424" y="1261680"/>
                  </a:lnTo>
                  <a:lnTo>
                    <a:pt x="692684" y="1255291"/>
                  </a:lnTo>
                  <a:lnTo>
                    <a:pt x="692684" y="1255291"/>
                  </a:lnTo>
                  <a:close/>
                  <a:moveTo>
                    <a:pt x="692684" y="1363384"/>
                  </a:moveTo>
                  <a:lnTo>
                    <a:pt x="692684" y="1374566"/>
                  </a:lnTo>
                  <a:cubicBezTo>
                    <a:pt x="691619" y="1373501"/>
                    <a:pt x="689489" y="1372436"/>
                    <a:pt x="686827" y="1371371"/>
                  </a:cubicBezTo>
                  <a:lnTo>
                    <a:pt x="686827" y="1361254"/>
                  </a:lnTo>
                  <a:cubicBezTo>
                    <a:pt x="689489" y="1361787"/>
                    <a:pt x="690554" y="1361787"/>
                    <a:pt x="692684" y="1363384"/>
                  </a:cubicBezTo>
                  <a:lnTo>
                    <a:pt x="692684" y="1363384"/>
                  </a:lnTo>
                  <a:close/>
                  <a:moveTo>
                    <a:pt x="692684" y="1424087"/>
                  </a:moveTo>
                  <a:lnTo>
                    <a:pt x="692684" y="1434204"/>
                  </a:lnTo>
                  <a:cubicBezTo>
                    <a:pt x="690554" y="1434204"/>
                    <a:pt x="688424" y="1433139"/>
                    <a:pt x="686827" y="1432074"/>
                  </a:cubicBezTo>
                  <a:lnTo>
                    <a:pt x="686827" y="1420359"/>
                  </a:lnTo>
                  <a:cubicBezTo>
                    <a:pt x="688424" y="1421957"/>
                    <a:pt x="690554" y="1423022"/>
                    <a:pt x="692684" y="1424087"/>
                  </a:cubicBezTo>
                  <a:lnTo>
                    <a:pt x="692684" y="1424087"/>
                  </a:lnTo>
                  <a:close/>
                  <a:moveTo>
                    <a:pt x="692684" y="1556674"/>
                  </a:moveTo>
                  <a:lnTo>
                    <a:pt x="692684" y="1582766"/>
                  </a:lnTo>
                  <a:lnTo>
                    <a:pt x="686827" y="1580636"/>
                  </a:lnTo>
                  <a:lnTo>
                    <a:pt x="686827" y="1554544"/>
                  </a:lnTo>
                  <a:lnTo>
                    <a:pt x="692684" y="1556674"/>
                  </a:lnTo>
                  <a:lnTo>
                    <a:pt x="692684" y="1556674"/>
                  </a:lnTo>
                  <a:close/>
                  <a:moveTo>
                    <a:pt x="692684" y="1710028"/>
                  </a:moveTo>
                  <a:lnTo>
                    <a:pt x="692684" y="1739315"/>
                  </a:lnTo>
                  <a:cubicBezTo>
                    <a:pt x="691619" y="1736120"/>
                    <a:pt x="689489" y="1731328"/>
                    <a:pt x="686827" y="1728133"/>
                  </a:cubicBezTo>
                  <a:lnTo>
                    <a:pt x="686827" y="1706833"/>
                  </a:lnTo>
                  <a:cubicBezTo>
                    <a:pt x="689489" y="1707898"/>
                    <a:pt x="690554" y="1708963"/>
                    <a:pt x="692684" y="1710028"/>
                  </a:cubicBezTo>
                  <a:lnTo>
                    <a:pt x="692684" y="1710028"/>
                  </a:lnTo>
                  <a:close/>
                  <a:moveTo>
                    <a:pt x="692684" y="1800017"/>
                  </a:moveTo>
                  <a:lnTo>
                    <a:pt x="692684" y="1815992"/>
                  </a:lnTo>
                  <a:cubicBezTo>
                    <a:pt x="690554" y="1815992"/>
                    <a:pt x="688424" y="1815992"/>
                    <a:pt x="686827" y="1814927"/>
                  </a:cubicBezTo>
                  <a:lnTo>
                    <a:pt x="686827" y="1798953"/>
                  </a:lnTo>
                  <a:cubicBezTo>
                    <a:pt x="688424" y="1798953"/>
                    <a:pt x="690554" y="1800017"/>
                    <a:pt x="692684" y="1800017"/>
                  </a:cubicBezTo>
                  <a:lnTo>
                    <a:pt x="692684" y="1800017"/>
                  </a:lnTo>
                  <a:close/>
                  <a:moveTo>
                    <a:pt x="687359" y="788838"/>
                  </a:moveTo>
                  <a:lnTo>
                    <a:pt x="687359" y="775526"/>
                  </a:lnTo>
                  <a:lnTo>
                    <a:pt x="687359" y="778721"/>
                  </a:lnTo>
                  <a:lnTo>
                    <a:pt x="687359" y="784579"/>
                  </a:lnTo>
                  <a:lnTo>
                    <a:pt x="687359" y="788838"/>
                  </a:lnTo>
                  <a:close/>
                  <a:moveTo>
                    <a:pt x="687359" y="33782"/>
                  </a:moveTo>
                  <a:lnTo>
                    <a:pt x="687359" y="49756"/>
                  </a:lnTo>
                  <a:cubicBezTo>
                    <a:pt x="687359" y="49756"/>
                    <a:pt x="686294" y="49756"/>
                    <a:pt x="686294" y="50821"/>
                  </a:cubicBezTo>
                  <a:lnTo>
                    <a:pt x="686294" y="33782"/>
                  </a:lnTo>
                  <a:lnTo>
                    <a:pt x="687359" y="33782"/>
                  </a:lnTo>
                  <a:lnTo>
                    <a:pt x="687359" y="33782"/>
                  </a:lnTo>
                  <a:close/>
                  <a:moveTo>
                    <a:pt x="687359" y="75315"/>
                  </a:moveTo>
                  <a:lnTo>
                    <a:pt x="687359" y="102472"/>
                  </a:lnTo>
                  <a:cubicBezTo>
                    <a:pt x="687359" y="102472"/>
                    <a:pt x="686294" y="102472"/>
                    <a:pt x="686294" y="101407"/>
                  </a:cubicBezTo>
                  <a:lnTo>
                    <a:pt x="686294" y="75315"/>
                  </a:lnTo>
                  <a:lnTo>
                    <a:pt x="687359" y="75315"/>
                  </a:lnTo>
                  <a:lnTo>
                    <a:pt x="687359" y="75315"/>
                  </a:lnTo>
                  <a:close/>
                  <a:moveTo>
                    <a:pt x="687359" y="128031"/>
                  </a:moveTo>
                  <a:lnTo>
                    <a:pt x="687359" y="144005"/>
                  </a:lnTo>
                  <a:lnTo>
                    <a:pt x="686294" y="145070"/>
                  </a:lnTo>
                  <a:lnTo>
                    <a:pt x="686294" y="128031"/>
                  </a:lnTo>
                  <a:lnTo>
                    <a:pt x="687359" y="128031"/>
                  </a:lnTo>
                  <a:lnTo>
                    <a:pt x="687359" y="128031"/>
                  </a:lnTo>
                  <a:close/>
                  <a:moveTo>
                    <a:pt x="687359" y="194591"/>
                  </a:moveTo>
                  <a:lnTo>
                    <a:pt x="687359" y="228137"/>
                  </a:lnTo>
                  <a:cubicBezTo>
                    <a:pt x="687359" y="228137"/>
                    <a:pt x="686294" y="227072"/>
                    <a:pt x="686294" y="226007"/>
                  </a:cubicBezTo>
                  <a:lnTo>
                    <a:pt x="686294" y="195656"/>
                  </a:lnTo>
                  <a:cubicBezTo>
                    <a:pt x="686294" y="195656"/>
                    <a:pt x="686294" y="194591"/>
                    <a:pt x="687359" y="194591"/>
                  </a:cubicBezTo>
                  <a:lnTo>
                    <a:pt x="687359" y="194591"/>
                  </a:lnTo>
                  <a:close/>
                  <a:moveTo>
                    <a:pt x="687359" y="233994"/>
                  </a:moveTo>
                  <a:lnTo>
                    <a:pt x="687359" y="271268"/>
                  </a:lnTo>
                  <a:lnTo>
                    <a:pt x="686294" y="271268"/>
                  </a:lnTo>
                  <a:lnTo>
                    <a:pt x="686294" y="235059"/>
                  </a:lnTo>
                  <a:lnTo>
                    <a:pt x="687359" y="233994"/>
                  </a:lnTo>
                  <a:lnTo>
                    <a:pt x="687359" y="233994"/>
                  </a:lnTo>
                  <a:close/>
                  <a:moveTo>
                    <a:pt x="687359" y="331971"/>
                  </a:moveTo>
                  <a:lnTo>
                    <a:pt x="687359" y="381491"/>
                  </a:lnTo>
                  <a:lnTo>
                    <a:pt x="686294" y="381491"/>
                  </a:lnTo>
                  <a:lnTo>
                    <a:pt x="686294" y="333036"/>
                  </a:lnTo>
                  <a:cubicBezTo>
                    <a:pt x="686294" y="331971"/>
                    <a:pt x="687359" y="331971"/>
                    <a:pt x="687359" y="331971"/>
                  </a:cubicBezTo>
                  <a:lnTo>
                    <a:pt x="687359" y="331971"/>
                  </a:lnTo>
                  <a:close/>
                  <a:moveTo>
                    <a:pt x="687359" y="436869"/>
                  </a:moveTo>
                  <a:lnTo>
                    <a:pt x="687359" y="448051"/>
                  </a:lnTo>
                  <a:lnTo>
                    <a:pt x="686294" y="448051"/>
                  </a:lnTo>
                  <a:lnTo>
                    <a:pt x="686294" y="437934"/>
                  </a:lnTo>
                  <a:cubicBezTo>
                    <a:pt x="686294" y="437934"/>
                    <a:pt x="687359" y="437934"/>
                    <a:pt x="687359" y="436869"/>
                  </a:cubicBezTo>
                  <a:lnTo>
                    <a:pt x="687359" y="436869"/>
                  </a:lnTo>
                  <a:close/>
                  <a:moveTo>
                    <a:pt x="687359" y="453376"/>
                  </a:moveTo>
                  <a:lnTo>
                    <a:pt x="687359" y="465623"/>
                  </a:lnTo>
                  <a:lnTo>
                    <a:pt x="686294" y="465623"/>
                  </a:lnTo>
                  <a:lnTo>
                    <a:pt x="686294" y="453376"/>
                  </a:lnTo>
                  <a:lnTo>
                    <a:pt x="687359" y="453376"/>
                  </a:lnTo>
                  <a:lnTo>
                    <a:pt x="687359" y="453376"/>
                  </a:lnTo>
                  <a:close/>
                  <a:moveTo>
                    <a:pt x="687359" y="494909"/>
                  </a:moveTo>
                  <a:lnTo>
                    <a:pt x="687359" y="505027"/>
                  </a:lnTo>
                  <a:lnTo>
                    <a:pt x="686294" y="505027"/>
                  </a:lnTo>
                  <a:lnTo>
                    <a:pt x="686294" y="494909"/>
                  </a:lnTo>
                  <a:lnTo>
                    <a:pt x="687359" y="494909"/>
                  </a:lnTo>
                  <a:lnTo>
                    <a:pt x="687359" y="494909"/>
                  </a:lnTo>
                  <a:close/>
                  <a:moveTo>
                    <a:pt x="687359" y="658381"/>
                  </a:moveTo>
                  <a:lnTo>
                    <a:pt x="687359" y="667433"/>
                  </a:lnTo>
                  <a:cubicBezTo>
                    <a:pt x="687359" y="667433"/>
                    <a:pt x="687359" y="666368"/>
                    <a:pt x="686294" y="666368"/>
                  </a:cubicBezTo>
                  <a:cubicBezTo>
                    <a:pt x="686294" y="667433"/>
                    <a:pt x="686294" y="667433"/>
                    <a:pt x="686294" y="668498"/>
                  </a:cubicBezTo>
                  <a:lnTo>
                    <a:pt x="686294" y="658381"/>
                  </a:lnTo>
                  <a:lnTo>
                    <a:pt x="687359" y="658381"/>
                  </a:lnTo>
                  <a:lnTo>
                    <a:pt x="687359" y="658381"/>
                  </a:lnTo>
                  <a:close/>
                  <a:moveTo>
                    <a:pt x="687359" y="706836"/>
                  </a:moveTo>
                  <a:lnTo>
                    <a:pt x="687359" y="721746"/>
                  </a:lnTo>
                  <a:lnTo>
                    <a:pt x="687359" y="721746"/>
                  </a:lnTo>
                  <a:cubicBezTo>
                    <a:pt x="686294" y="723876"/>
                    <a:pt x="686294" y="724941"/>
                    <a:pt x="687359" y="727603"/>
                  </a:cubicBezTo>
                  <a:lnTo>
                    <a:pt x="687359" y="738785"/>
                  </a:lnTo>
                  <a:cubicBezTo>
                    <a:pt x="686294" y="738785"/>
                    <a:pt x="686294" y="737720"/>
                    <a:pt x="686294" y="737720"/>
                  </a:cubicBezTo>
                  <a:lnTo>
                    <a:pt x="686294" y="708434"/>
                  </a:lnTo>
                  <a:cubicBezTo>
                    <a:pt x="686294" y="707901"/>
                    <a:pt x="687359" y="707901"/>
                    <a:pt x="687359" y="706836"/>
                  </a:cubicBezTo>
                  <a:lnTo>
                    <a:pt x="687359" y="706836"/>
                  </a:lnTo>
                  <a:close/>
                  <a:moveTo>
                    <a:pt x="687359" y="775526"/>
                  </a:moveTo>
                  <a:lnTo>
                    <a:pt x="687359" y="788838"/>
                  </a:lnTo>
                  <a:lnTo>
                    <a:pt x="686294" y="790968"/>
                  </a:lnTo>
                  <a:lnTo>
                    <a:pt x="686294" y="790968"/>
                  </a:lnTo>
                  <a:lnTo>
                    <a:pt x="686294" y="770734"/>
                  </a:lnTo>
                  <a:lnTo>
                    <a:pt x="686294" y="771799"/>
                  </a:lnTo>
                  <a:lnTo>
                    <a:pt x="687359" y="775526"/>
                  </a:lnTo>
                  <a:lnTo>
                    <a:pt x="687359" y="775526"/>
                  </a:lnTo>
                  <a:close/>
                  <a:moveTo>
                    <a:pt x="687359" y="855398"/>
                  </a:moveTo>
                  <a:lnTo>
                    <a:pt x="687359" y="872438"/>
                  </a:lnTo>
                  <a:cubicBezTo>
                    <a:pt x="687359" y="873503"/>
                    <a:pt x="686294" y="874568"/>
                    <a:pt x="686294" y="875633"/>
                  </a:cubicBezTo>
                  <a:cubicBezTo>
                    <a:pt x="686294" y="875633"/>
                    <a:pt x="686294" y="876697"/>
                    <a:pt x="686294" y="877762"/>
                  </a:cubicBezTo>
                  <a:lnTo>
                    <a:pt x="687359" y="876697"/>
                  </a:lnTo>
                  <a:lnTo>
                    <a:pt x="687359" y="885750"/>
                  </a:lnTo>
                  <a:cubicBezTo>
                    <a:pt x="686294" y="885750"/>
                    <a:pt x="686294" y="885750"/>
                    <a:pt x="686294" y="885750"/>
                  </a:cubicBezTo>
                  <a:lnTo>
                    <a:pt x="686294" y="856463"/>
                  </a:lnTo>
                  <a:cubicBezTo>
                    <a:pt x="686294" y="855398"/>
                    <a:pt x="687359" y="855398"/>
                    <a:pt x="687359" y="855398"/>
                  </a:cubicBezTo>
                  <a:lnTo>
                    <a:pt x="687359" y="855398"/>
                  </a:lnTo>
                  <a:close/>
                  <a:moveTo>
                    <a:pt x="687359" y="903854"/>
                  </a:moveTo>
                  <a:lnTo>
                    <a:pt x="687359" y="911841"/>
                  </a:lnTo>
                  <a:lnTo>
                    <a:pt x="686294" y="911841"/>
                  </a:lnTo>
                  <a:lnTo>
                    <a:pt x="686294" y="904919"/>
                  </a:lnTo>
                  <a:lnTo>
                    <a:pt x="687359" y="903854"/>
                  </a:lnTo>
                  <a:lnTo>
                    <a:pt x="687359" y="903854"/>
                  </a:lnTo>
                  <a:close/>
                  <a:moveTo>
                    <a:pt x="687359" y="933140"/>
                  </a:moveTo>
                  <a:lnTo>
                    <a:pt x="687359" y="941128"/>
                  </a:lnTo>
                  <a:lnTo>
                    <a:pt x="686294" y="941128"/>
                  </a:lnTo>
                  <a:lnTo>
                    <a:pt x="686294" y="933140"/>
                  </a:lnTo>
                  <a:lnTo>
                    <a:pt x="687359" y="933140"/>
                  </a:lnTo>
                  <a:lnTo>
                    <a:pt x="687359" y="933140"/>
                  </a:lnTo>
                  <a:close/>
                  <a:moveTo>
                    <a:pt x="687359" y="963492"/>
                  </a:moveTo>
                  <a:lnTo>
                    <a:pt x="687359" y="973609"/>
                  </a:lnTo>
                  <a:cubicBezTo>
                    <a:pt x="686294" y="973609"/>
                    <a:pt x="686294" y="973609"/>
                    <a:pt x="686294" y="974674"/>
                  </a:cubicBezTo>
                  <a:lnTo>
                    <a:pt x="686294" y="964557"/>
                  </a:lnTo>
                  <a:cubicBezTo>
                    <a:pt x="686294" y="964557"/>
                    <a:pt x="687359" y="964557"/>
                    <a:pt x="687359" y="963492"/>
                  </a:cubicBezTo>
                  <a:lnTo>
                    <a:pt x="687359" y="963492"/>
                  </a:lnTo>
                  <a:close/>
                  <a:moveTo>
                    <a:pt x="687359" y="995973"/>
                  </a:moveTo>
                  <a:lnTo>
                    <a:pt x="687359" y="1018337"/>
                  </a:lnTo>
                  <a:cubicBezTo>
                    <a:pt x="686294" y="1017272"/>
                    <a:pt x="686294" y="1016207"/>
                    <a:pt x="686294" y="1015142"/>
                  </a:cubicBezTo>
                  <a:lnTo>
                    <a:pt x="686294" y="994908"/>
                  </a:lnTo>
                  <a:cubicBezTo>
                    <a:pt x="686294" y="994908"/>
                    <a:pt x="686294" y="995973"/>
                    <a:pt x="687359" y="995973"/>
                  </a:cubicBezTo>
                  <a:lnTo>
                    <a:pt x="687359" y="995973"/>
                  </a:lnTo>
                  <a:close/>
                  <a:moveTo>
                    <a:pt x="687359" y="1132288"/>
                  </a:moveTo>
                  <a:lnTo>
                    <a:pt x="687359" y="1140275"/>
                  </a:lnTo>
                  <a:lnTo>
                    <a:pt x="686294" y="1140275"/>
                  </a:lnTo>
                  <a:lnTo>
                    <a:pt x="686294" y="1132288"/>
                  </a:lnTo>
                  <a:lnTo>
                    <a:pt x="687359" y="1132288"/>
                  </a:lnTo>
                  <a:lnTo>
                    <a:pt x="687359" y="1132288"/>
                  </a:lnTo>
                  <a:close/>
                  <a:moveTo>
                    <a:pt x="687359" y="1156249"/>
                  </a:moveTo>
                  <a:lnTo>
                    <a:pt x="687359" y="1165302"/>
                  </a:lnTo>
                  <a:cubicBezTo>
                    <a:pt x="687359" y="1165302"/>
                    <a:pt x="686294" y="1165302"/>
                    <a:pt x="686294" y="1164237"/>
                  </a:cubicBezTo>
                  <a:lnTo>
                    <a:pt x="686294" y="1156249"/>
                  </a:lnTo>
                  <a:lnTo>
                    <a:pt x="687359" y="1156249"/>
                  </a:lnTo>
                  <a:lnTo>
                    <a:pt x="687359" y="1156249"/>
                  </a:lnTo>
                  <a:close/>
                  <a:moveTo>
                    <a:pt x="687359" y="1190861"/>
                  </a:moveTo>
                  <a:lnTo>
                    <a:pt x="687359" y="1197783"/>
                  </a:lnTo>
                  <a:lnTo>
                    <a:pt x="686294" y="1197783"/>
                  </a:lnTo>
                  <a:lnTo>
                    <a:pt x="686294" y="1190861"/>
                  </a:lnTo>
                  <a:lnTo>
                    <a:pt x="687359" y="1190861"/>
                  </a:lnTo>
                  <a:lnTo>
                    <a:pt x="687359" y="1190861"/>
                  </a:lnTo>
                  <a:close/>
                  <a:moveTo>
                    <a:pt x="687359" y="1202043"/>
                  </a:moveTo>
                  <a:lnTo>
                    <a:pt x="687359" y="1211095"/>
                  </a:lnTo>
                  <a:cubicBezTo>
                    <a:pt x="687359" y="1211095"/>
                    <a:pt x="686294" y="1211095"/>
                    <a:pt x="686294" y="1212160"/>
                  </a:cubicBezTo>
                  <a:lnTo>
                    <a:pt x="686294" y="1202043"/>
                  </a:lnTo>
                  <a:lnTo>
                    <a:pt x="687359" y="1202043"/>
                  </a:lnTo>
                  <a:lnTo>
                    <a:pt x="687359" y="1202043"/>
                  </a:lnTo>
                  <a:close/>
                  <a:moveTo>
                    <a:pt x="687359" y="1262745"/>
                  </a:moveTo>
                  <a:lnTo>
                    <a:pt x="687359" y="1267005"/>
                  </a:lnTo>
                  <a:lnTo>
                    <a:pt x="687359" y="1267005"/>
                  </a:lnTo>
                  <a:lnTo>
                    <a:pt x="686294" y="1265940"/>
                  </a:lnTo>
                  <a:lnTo>
                    <a:pt x="686294" y="1263810"/>
                  </a:lnTo>
                  <a:lnTo>
                    <a:pt x="687359" y="1262745"/>
                  </a:lnTo>
                  <a:lnTo>
                    <a:pt x="687359" y="1262745"/>
                  </a:lnTo>
                  <a:close/>
                  <a:moveTo>
                    <a:pt x="687359" y="1360722"/>
                  </a:moveTo>
                  <a:lnTo>
                    <a:pt x="687359" y="1370839"/>
                  </a:lnTo>
                  <a:lnTo>
                    <a:pt x="686294" y="1370839"/>
                  </a:lnTo>
                  <a:lnTo>
                    <a:pt x="686294" y="1360722"/>
                  </a:lnTo>
                  <a:lnTo>
                    <a:pt x="687359" y="1360722"/>
                  </a:lnTo>
                  <a:lnTo>
                    <a:pt x="687359" y="1360722"/>
                  </a:lnTo>
                  <a:close/>
                  <a:moveTo>
                    <a:pt x="687359" y="1420359"/>
                  </a:moveTo>
                  <a:lnTo>
                    <a:pt x="687359" y="1431541"/>
                  </a:lnTo>
                  <a:lnTo>
                    <a:pt x="686294" y="1431541"/>
                  </a:lnTo>
                  <a:lnTo>
                    <a:pt x="686294" y="1419294"/>
                  </a:lnTo>
                  <a:cubicBezTo>
                    <a:pt x="686294" y="1420359"/>
                    <a:pt x="686294" y="1420359"/>
                    <a:pt x="687359" y="1420359"/>
                  </a:cubicBezTo>
                  <a:lnTo>
                    <a:pt x="687359" y="1420359"/>
                  </a:lnTo>
                  <a:close/>
                  <a:moveTo>
                    <a:pt x="687359" y="1554544"/>
                  </a:moveTo>
                  <a:lnTo>
                    <a:pt x="687359" y="1580636"/>
                  </a:lnTo>
                  <a:lnTo>
                    <a:pt x="686294" y="1580636"/>
                  </a:lnTo>
                  <a:lnTo>
                    <a:pt x="686294" y="1554544"/>
                  </a:lnTo>
                  <a:lnTo>
                    <a:pt x="687359" y="1554544"/>
                  </a:lnTo>
                  <a:lnTo>
                    <a:pt x="687359" y="1554544"/>
                  </a:lnTo>
                  <a:close/>
                  <a:moveTo>
                    <a:pt x="687359" y="1706301"/>
                  </a:moveTo>
                  <a:lnTo>
                    <a:pt x="687359" y="1727600"/>
                  </a:lnTo>
                  <a:lnTo>
                    <a:pt x="687359" y="1726535"/>
                  </a:lnTo>
                  <a:cubicBezTo>
                    <a:pt x="686294" y="1726535"/>
                    <a:pt x="686294" y="1726535"/>
                    <a:pt x="686294" y="1726535"/>
                  </a:cubicBezTo>
                  <a:lnTo>
                    <a:pt x="686294" y="1705236"/>
                  </a:lnTo>
                  <a:lnTo>
                    <a:pt x="687359" y="1706301"/>
                  </a:lnTo>
                  <a:lnTo>
                    <a:pt x="687359" y="1706301"/>
                  </a:lnTo>
                  <a:close/>
                  <a:moveTo>
                    <a:pt x="687359" y="1798953"/>
                  </a:moveTo>
                  <a:lnTo>
                    <a:pt x="687359" y="1814927"/>
                  </a:lnTo>
                  <a:lnTo>
                    <a:pt x="686294" y="1814927"/>
                  </a:lnTo>
                  <a:lnTo>
                    <a:pt x="686294" y="1798953"/>
                  </a:lnTo>
                  <a:lnTo>
                    <a:pt x="687359" y="1798953"/>
                  </a:lnTo>
                  <a:lnTo>
                    <a:pt x="687359" y="1798953"/>
                  </a:lnTo>
                  <a:close/>
                  <a:moveTo>
                    <a:pt x="686294" y="1082767"/>
                  </a:moveTo>
                  <a:lnTo>
                    <a:pt x="686294" y="1080637"/>
                  </a:lnTo>
                  <a:lnTo>
                    <a:pt x="686294" y="1080637"/>
                  </a:lnTo>
                  <a:lnTo>
                    <a:pt x="686294" y="1082767"/>
                  </a:lnTo>
                  <a:lnTo>
                    <a:pt x="686294" y="1082767"/>
                  </a:lnTo>
                  <a:close/>
                  <a:moveTo>
                    <a:pt x="686294" y="33782"/>
                  </a:moveTo>
                  <a:lnTo>
                    <a:pt x="686294" y="50821"/>
                  </a:lnTo>
                  <a:cubicBezTo>
                    <a:pt x="682034" y="51886"/>
                    <a:pt x="677242" y="52951"/>
                    <a:pt x="672982" y="55081"/>
                  </a:cubicBezTo>
                  <a:lnTo>
                    <a:pt x="672982" y="38042"/>
                  </a:lnTo>
                  <a:cubicBezTo>
                    <a:pt x="677242" y="36977"/>
                    <a:pt x="681502" y="34847"/>
                    <a:pt x="686294" y="33782"/>
                  </a:cubicBezTo>
                  <a:lnTo>
                    <a:pt x="686294" y="33782"/>
                  </a:lnTo>
                  <a:close/>
                  <a:moveTo>
                    <a:pt x="686294" y="75315"/>
                  </a:moveTo>
                  <a:lnTo>
                    <a:pt x="686294" y="101407"/>
                  </a:lnTo>
                  <a:cubicBezTo>
                    <a:pt x="682034" y="97147"/>
                    <a:pt x="677242" y="91290"/>
                    <a:pt x="672982" y="86497"/>
                  </a:cubicBezTo>
                  <a:lnTo>
                    <a:pt x="672982" y="63068"/>
                  </a:lnTo>
                  <a:cubicBezTo>
                    <a:pt x="677242" y="66263"/>
                    <a:pt x="681502" y="70523"/>
                    <a:pt x="686294" y="75315"/>
                  </a:cubicBezTo>
                  <a:lnTo>
                    <a:pt x="686294" y="75315"/>
                  </a:lnTo>
                  <a:close/>
                  <a:moveTo>
                    <a:pt x="686294" y="128031"/>
                  </a:moveTo>
                  <a:lnTo>
                    <a:pt x="686294" y="145070"/>
                  </a:lnTo>
                  <a:cubicBezTo>
                    <a:pt x="682034" y="146135"/>
                    <a:pt x="677242" y="147200"/>
                    <a:pt x="672982" y="147200"/>
                  </a:cubicBezTo>
                  <a:lnTo>
                    <a:pt x="672982" y="131226"/>
                  </a:lnTo>
                  <a:cubicBezTo>
                    <a:pt x="677242" y="130161"/>
                    <a:pt x="681502" y="129096"/>
                    <a:pt x="686294" y="128031"/>
                  </a:cubicBezTo>
                  <a:lnTo>
                    <a:pt x="686294" y="128031"/>
                  </a:lnTo>
                  <a:close/>
                  <a:moveTo>
                    <a:pt x="686294" y="195656"/>
                  </a:moveTo>
                  <a:lnTo>
                    <a:pt x="686294" y="226007"/>
                  </a:lnTo>
                  <a:cubicBezTo>
                    <a:pt x="684164" y="218020"/>
                    <a:pt x="680437" y="205773"/>
                    <a:pt x="680437" y="203643"/>
                  </a:cubicBezTo>
                  <a:cubicBezTo>
                    <a:pt x="682567" y="200448"/>
                    <a:pt x="683632" y="197786"/>
                    <a:pt x="686294" y="195656"/>
                  </a:cubicBezTo>
                  <a:lnTo>
                    <a:pt x="686294" y="195656"/>
                  </a:lnTo>
                  <a:close/>
                  <a:moveTo>
                    <a:pt x="686294" y="235059"/>
                  </a:moveTo>
                  <a:lnTo>
                    <a:pt x="686294" y="271268"/>
                  </a:lnTo>
                  <a:cubicBezTo>
                    <a:pt x="683099" y="273398"/>
                    <a:pt x="678307" y="277125"/>
                    <a:pt x="672982" y="281385"/>
                  </a:cubicBezTo>
                  <a:lnTo>
                    <a:pt x="672982" y="244111"/>
                  </a:lnTo>
                  <a:cubicBezTo>
                    <a:pt x="678307" y="241982"/>
                    <a:pt x="683632" y="238254"/>
                    <a:pt x="686294" y="235059"/>
                  </a:cubicBezTo>
                  <a:lnTo>
                    <a:pt x="686294" y="235059"/>
                  </a:lnTo>
                  <a:close/>
                  <a:moveTo>
                    <a:pt x="686294" y="333036"/>
                  </a:moveTo>
                  <a:lnTo>
                    <a:pt x="686294" y="381491"/>
                  </a:lnTo>
                  <a:cubicBezTo>
                    <a:pt x="683099" y="382556"/>
                    <a:pt x="677242" y="383621"/>
                    <a:pt x="672982" y="383621"/>
                  </a:cubicBezTo>
                  <a:lnTo>
                    <a:pt x="672982" y="342088"/>
                  </a:lnTo>
                  <a:cubicBezTo>
                    <a:pt x="674047" y="342088"/>
                    <a:pt x="674047" y="342088"/>
                    <a:pt x="675112" y="342088"/>
                  </a:cubicBezTo>
                  <a:cubicBezTo>
                    <a:pt x="675112" y="342088"/>
                    <a:pt x="680437" y="338893"/>
                    <a:pt x="686294" y="333036"/>
                  </a:cubicBezTo>
                  <a:lnTo>
                    <a:pt x="686294" y="333036"/>
                  </a:lnTo>
                  <a:close/>
                  <a:moveTo>
                    <a:pt x="686294" y="437934"/>
                  </a:moveTo>
                  <a:lnTo>
                    <a:pt x="686294" y="448051"/>
                  </a:lnTo>
                  <a:cubicBezTo>
                    <a:pt x="685229" y="449116"/>
                    <a:pt x="684164" y="450181"/>
                    <a:pt x="683099" y="450181"/>
                  </a:cubicBezTo>
                  <a:cubicBezTo>
                    <a:pt x="683099" y="450181"/>
                    <a:pt x="683099" y="450181"/>
                    <a:pt x="683099" y="451246"/>
                  </a:cubicBezTo>
                  <a:lnTo>
                    <a:pt x="682034" y="451246"/>
                  </a:lnTo>
                  <a:cubicBezTo>
                    <a:pt x="684164" y="452311"/>
                    <a:pt x="685229" y="452311"/>
                    <a:pt x="686294" y="453376"/>
                  </a:cubicBezTo>
                  <a:lnTo>
                    <a:pt x="686294" y="465623"/>
                  </a:lnTo>
                  <a:cubicBezTo>
                    <a:pt x="682034" y="462428"/>
                    <a:pt x="677242" y="461363"/>
                    <a:pt x="672982" y="459766"/>
                  </a:cubicBezTo>
                  <a:lnTo>
                    <a:pt x="672982" y="446454"/>
                  </a:lnTo>
                  <a:lnTo>
                    <a:pt x="674047" y="445389"/>
                  </a:lnTo>
                  <a:cubicBezTo>
                    <a:pt x="678307" y="442194"/>
                    <a:pt x="682567" y="440064"/>
                    <a:pt x="686294" y="437934"/>
                  </a:cubicBezTo>
                  <a:lnTo>
                    <a:pt x="686294" y="437934"/>
                  </a:lnTo>
                  <a:close/>
                  <a:moveTo>
                    <a:pt x="686294" y="494909"/>
                  </a:moveTo>
                  <a:lnTo>
                    <a:pt x="686294" y="505027"/>
                  </a:lnTo>
                  <a:lnTo>
                    <a:pt x="685229" y="505027"/>
                  </a:lnTo>
                  <a:cubicBezTo>
                    <a:pt x="680969" y="509286"/>
                    <a:pt x="676177" y="513014"/>
                    <a:pt x="672982" y="516209"/>
                  </a:cubicBezTo>
                  <a:lnTo>
                    <a:pt x="672982" y="503962"/>
                  </a:lnTo>
                  <a:lnTo>
                    <a:pt x="674047" y="502897"/>
                  </a:lnTo>
                  <a:lnTo>
                    <a:pt x="672982" y="502897"/>
                  </a:lnTo>
                  <a:lnTo>
                    <a:pt x="672982" y="490650"/>
                  </a:lnTo>
                  <a:cubicBezTo>
                    <a:pt x="676177" y="491715"/>
                    <a:pt x="680969" y="493845"/>
                    <a:pt x="684164" y="494909"/>
                  </a:cubicBezTo>
                  <a:cubicBezTo>
                    <a:pt x="685229" y="494909"/>
                    <a:pt x="686294" y="494909"/>
                    <a:pt x="686294" y="494909"/>
                  </a:cubicBezTo>
                  <a:lnTo>
                    <a:pt x="686294" y="494909"/>
                  </a:lnTo>
                  <a:close/>
                  <a:moveTo>
                    <a:pt x="686294" y="658381"/>
                  </a:moveTo>
                  <a:lnTo>
                    <a:pt x="686294" y="668498"/>
                  </a:lnTo>
                  <a:cubicBezTo>
                    <a:pt x="684164" y="674355"/>
                    <a:pt x="679372" y="680745"/>
                    <a:pt x="676177" y="686602"/>
                  </a:cubicBezTo>
                  <a:lnTo>
                    <a:pt x="676177" y="686602"/>
                  </a:lnTo>
                  <a:cubicBezTo>
                    <a:pt x="675112" y="687667"/>
                    <a:pt x="674047" y="688732"/>
                    <a:pt x="672982" y="689797"/>
                  </a:cubicBezTo>
                  <a:lnTo>
                    <a:pt x="672982" y="678615"/>
                  </a:lnTo>
                  <a:cubicBezTo>
                    <a:pt x="679904" y="670628"/>
                    <a:pt x="684164" y="662641"/>
                    <a:pt x="672982" y="651459"/>
                  </a:cubicBezTo>
                  <a:lnTo>
                    <a:pt x="672982" y="642406"/>
                  </a:lnTo>
                  <a:cubicBezTo>
                    <a:pt x="679904" y="648264"/>
                    <a:pt x="683099" y="652524"/>
                    <a:pt x="685229" y="656783"/>
                  </a:cubicBezTo>
                  <a:lnTo>
                    <a:pt x="686294" y="658381"/>
                  </a:lnTo>
                  <a:lnTo>
                    <a:pt x="686294" y="658381"/>
                  </a:lnTo>
                  <a:close/>
                  <a:moveTo>
                    <a:pt x="686294" y="707901"/>
                  </a:moveTo>
                  <a:lnTo>
                    <a:pt x="686294" y="737188"/>
                  </a:lnTo>
                  <a:cubicBezTo>
                    <a:pt x="684164" y="735058"/>
                    <a:pt x="682034" y="731331"/>
                    <a:pt x="680437" y="729201"/>
                  </a:cubicBezTo>
                  <a:cubicBezTo>
                    <a:pt x="678307" y="727071"/>
                    <a:pt x="674580" y="724941"/>
                    <a:pt x="672450" y="723343"/>
                  </a:cubicBezTo>
                  <a:lnTo>
                    <a:pt x="672450" y="714291"/>
                  </a:lnTo>
                  <a:cubicBezTo>
                    <a:pt x="674580" y="715356"/>
                    <a:pt x="676709" y="717486"/>
                    <a:pt x="680437" y="720148"/>
                  </a:cubicBezTo>
                  <a:cubicBezTo>
                    <a:pt x="680437" y="719083"/>
                    <a:pt x="681502" y="716954"/>
                    <a:pt x="682567" y="714291"/>
                  </a:cubicBezTo>
                  <a:cubicBezTo>
                    <a:pt x="683632" y="712694"/>
                    <a:pt x="685229" y="710031"/>
                    <a:pt x="686294" y="707901"/>
                  </a:cubicBezTo>
                  <a:lnTo>
                    <a:pt x="686294" y="707901"/>
                  </a:lnTo>
                  <a:close/>
                  <a:moveTo>
                    <a:pt x="686294" y="770734"/>
                  </a:moveTo>
                  <a:lnTo>
                    <a:pt x="686294" y="790968"/>
                  </a:lnTo>
                  <a:lnTo>
                    <a:pt x="683099" y="797891"/>
                  </a:lnTo>
                  <a:lnTo>
                    <a:pt x="678839" y="803748"/>
                  </a:lnTo>
                  <a:lnTo>
                    <a:pt x="675645" y="808008"/>
                  </a:lnTo>
                  <a:lnTo>
                    <a:pt x="673515" y="810137"/>
                  </a:lnTo>
                  <a:lnTo>
                    <a:pt x="673515" y="757422"/>
                  </a:lnTo>
                  <a:lnTo>
                    <a:pt x="677774" y="760617"/>
                  </a:lnTo>
                  <a:lnTo>
                    <a:pt x="682034" y="762747"/>
                  </a:lnTo>
                  <a:lnTo>
                    <a:pt x="683099" y="765942"/>
                  </a:lnTo>
                  <a:lnTo>
                    <a:pt x="685229" y="768072"/>
                  </a:lnTo>
                  <a:lnTo>
                    <a:pt x="686294" y="770734"/>
                  </a:lnTo>
                  <a:lnTo>
                    <a:pt x="686294" y="770734"/>
                  </a:lnTo>
                  <a:close/>
                  <a:moveTo>
                    <a:pt x="686294" y="856463"/>
                  </a:moveTo>
                  <a:lnTo>
                    <a:pt x="686294" y="885750"/>
                  </a:lnTo>
                  <a:cubicBezTo>
                    <a:pt x="683099" y="890009"/>
                    <a:pt x="680437" y="895867"/>
                    <a:pt x="680437" y="904919"/>
                  </a:cubicBezTo>
                  <a:cubicBezTo>
                    <a:pt x="680437" y="905984"/>
                    <a:pt x="680437" y="907049"/>
                    <a:pt x="680437" y="907049"/>
                  </a:cubicBezTo>
                  <a:cubicBezTo>
                    <a:pt x="682567" y="905984"/>
                    <a:pt x="683632" y="904919"/>
                    <a:pt x="686294" y="904919"/>
                  </a:cubicBezTo>
                  <a:lnTo>
                    <a:pt x="686294" y="911841"/>
                  </a:lnTo>
                  <a:cubicBezTo>
                    <a:pt x="680437" y="916101"/>
                    <a:pt x="677242" y="923023"/>
                    <a:pt x="679372" y="936868"/>
                  </a:cubicBezTo>
                  <a:cubicBezTo>
                    <a:pt x="679372" y="936868"/>
                    <a:pt x="679372" y="937933"/>
                    <a:pt x="679372" y="938998"/>
                  </a:cubicBezTo>
                  <a:cubicBezTo>
                    <a:pt x="681502" y="936868"/>
                    <a:pt x="683632" y="935803"/>
                    <a:pt x="686294" y="933140"/>
                  </a:cubicBezTo>
                  <a:lnTo>
                    <a:pt x="686294" y="941128"/>
                  </a:lnTo>
                  <a:cubicBezTo>
                    <a:pt x="680437" y="945387"/>
                    <a:pt x="677242" y="952310"/>
                    <a:pt x="682034" y="967219"/>
                  </a:cubicBezTo>
                  <a:cubicBezTo>
                    <a:pt x="682034" y="967219"/>
                    <a:pt x="682034" y="968284"/>
                    <a:pt x="682034" y="969349"/>
                  </a:cubicBezTo>
                  <a:cubicBezTo>
                    <a:pt x="683099" y="967219"/>
                    <a:pt x="685229" y="966154"/>
                    <a:pt x="686294" y="965089"/>
                  </a:cubicBezTo>
                  <a:lnTo>
                    <a:pt x="686294" y="975206"/>
                  </a:lnTo>
                  <a:cubicBezTo>
                    <a:pt x="684164" y="979466"/>
                    <a:pt x="683099" y="985323"/>
                    <a:pt x="686294" y="995440"/>
                  </a:cubicBezTo>
                  <a:lnTo>
                    <a:pt x="686294" y="1015675"/>
                  </a:lnTo>
                  <a:cubicBezTo>
                    <a:pt x="685229" y="1013545"/>
                    <a:pt x="685229" y="1011415"/>
                    <a:pt x="685229" y="1008752"/>
                  </a:cubicBezTo>
                  <a:cubicBezTo>
                    <a:pt x="684164" y="1006623"/>
                    <a:pt x="683099" y="1002895"/>
                    <a:pt x="683099" y="1001830"/>
                  </a:cubicBezTo>
                  <a:cubicBezTo>
                    <a:pt x="678839" y="991713"/>
                    <a:pt x="677242" y="983726"/>
                    <a:pt x="678839" y="978401"/>
                  </a:cubicBezTo>
                  <a:cubicBezTo>
                    <a:pt x="677774" y="975206"/>
                    <a:pt x="676709" y="972544"/>
                    <a:pt x="676709" y="971479"/>
                  </a:cubicBezTo>
                  <a:cubicBezTo>
                    <a:pt x="675645" y="968284"/>
                    <a:pt x="675645" y="965622"/>
                    <a:pt x="674580" y="963492"/>
                  </a:cubicBezTo>
                  <a:lnTo>
                    <a:pt x="673515" y="962427"/>
                  </a:lnTo>
                  <a:lnTo>
                    <a:pt x="673515" y="955504"/>
                  </a:lnTo>
                  <a:cubicBezTo>
                    <a:pt x="673515" y="956569"/>
                    <a:pt x="674580" y="956569"/>
                    <a:pt x="674580" y="956569"/>
                  </a:cubicBezTo>
                  <a:cubicBezTo>
                    <a:pt x="674580" y="952310"/>
                    <a:pt x="674580" y="948582"/>
                    <a:pt x="675645" y="946452"/>
                  </a:cubicBezTo>
                  <a:cubicBezTo>
                    <a:pt x="674580" y="944322"/>
                    <a:pt x="674580" y="940595"/>
                    <a:pt x="674580" y="939530"/>
                  </a:cubicBezTo>
                  <a:cubicBezTo>
                    <a:pt x="672450" y="928348"/>
                    <a:pt x="673515" y="921426"/>
                    <a:pt x="675645" y="916101"/>
                  </a:cubicBezTo>
                  <a:cubicBezTo>
                    <a:pt x="674580" y="915036"/>
                    <a:pt x="674580" y="915036"/>
                    <a:pt x="673515" y="913971"/>
                  </a:cubicBezTo>
                  <a:lnTo>
                    <a:pt x="673515" y="907049"/>
                  </a:lnTo>
                  <a:cubicBezTo>
                    <a:pt x="674580" y="907049"/>
                    <a:pt x="674580" y="907049"/>
                    <a:pt x="675645" y="907049"/>
                  </a:cubicBezTo>
                  <a:cubicBezTo>
                    <a:pt x="675645" y="895867"/>
                    <a:pt x="676709" y="888945"/>
                    <a:pt x="679904" y="884685"/>
                  </a:cubicBezTo>
                  <a:cubicBezTo>
                    <a:pt x="679904" y="881490"/>
                    <a:pt x="680969" y="878827"/>
                    <a:pt x="680969" y="877762"/>
                  </a:cubicBezTo>
                  <a:cubicBezTo>
                    <a:pt x="681502" y="867645"/>
                    <a:pt x="683632" y="861256"/>
                    <a:pt x="686294" y="856463"/>
                  </a:cubicBezTo>
                  <a:lnTo>
                    <a:pt x="686294" y="856463"/>
                  </a:lnTo>
                  <a:close/>
                  <a:moveTo>
                    <a:pt x="686294" y="1080637"/>
                  </a:moveTo>
                  <a:lnTo>
                    <a:pt x="686294" y="1082767"/>
                  </a:lnTo>
                  <a:lnTo>
                    <a:pt x="685229" y="1085962"/>
                  </a:lnTo>
                  <a:lnTo>
                    <a:pt x="683099" y="1088092"/>
                  </a:lnTo>
                  <a:lnTo>
                    <a:pt x="680969" y="1089157"/>
                  </a:lnTo>
                  <a:lnTo>
                    <a:pt x="678839" y="1090222"/>
                  </a:lnTo>
                  <a:lnTo>
                    <a:pt x="676709" y="1089157"/>
                  </a:lnTo>
                  <a:lnTo>
                    <a:pt x="674580" y="1087027"/>
                  </a:lnTo>
                  <a:lnTo>
                    <a:pt x="673515" y="1084897"/>
                  </a:lnTo>
                  <a:lnTo>
                    <a:pt x="673515" y="1084897"/>
                  </a:lnTo>
                  <a:lnTo>
                    <a:pt x="673515" y="1039636"/>
                  </a:lnTo>
                  <a:lnTo>
                    <a:pt x="674580" y="1038571"/>
                  </a:lnTo>
                  <a:lnTo>
                    <a:pt x="675645" y="1038571"/>
                  </a:lnTo>
                  <a:lnTo>
                    <a:pt x="677774" y="1037506"/>
                  </a:lnTo>
                  <a:lnTo>
                    <a:pt x="679904" y="1038571"/>
                  </a:lnTo>
                  <a:lnTo>
                    <a:pt x="682034" y="1039636"/>
                  </a:lnTo>
                  <a:lnTo>
                    <a:pt x="683099" y="1040701"/>
                  </a:lnTo>
                  <a:lnTo>
                    <a:pt x="683099" y="1043896"/>
                  </a:lnTo>
                  <a:lnTo>
                    <a:pt x="683099" y="1047091"/>
                  </a:lnTo>
                  <a:lnTo>
                    <a:pt x="683099" y="1050286"/>
                  </a:lnTo>
                  <a:lnTo>
                    <a:pt x="683099" y="1052416"/>
                  </a:lnTo>
                  <a:lnTo>
                    <a:pt x="682034" y="1053481"/>
                  </a:lnTo>
                  <a:lnTo>
                    <a:pt x="679904" y="1055611"/>
                  </a:lnTo>
                  <a:lnTo>
                    <a:pt x="678307" y="1058273"/>
                  </a:lnTo>
                  <a:lnTo>
                    <a:pt x="677242" y="1060403"/>
                  </a:lnTo>
                  <a:lnTo>
                    <a:pt x="675112" y="1061468"/>
                  </a:lnTo>
                  <a:lnTo>
                    <a:pt x="674047" y="1062533"/>
                  </a:lnTo>
                  <a:lnTo>
                    <a:pt x="674047" y="1063598"/>
                  </a:lnTo>
                  <a:lnTo>
                    <a:pt x="674047" y="1064663"/>
                  </a:lnTo>
                  <a:lnTo>
                    <a:pt x="674047" y="1066793"/>
                  </a:lnTo>
                  <a:lnTo>
                    <a:pt x="675112" y="1067858"/>
                  </a:lnTo>
                  <a:lnTo>
                    <a:pt x="677242" y="1069988"/>
                  </a:lnTo>
                  <a:lnTo>
                    <a:pt x="679372" y="1071053"/>
                  </a:lnTo>
                  <a:lnTo>
                    <a:pt x="681502" y="1073183"/>
                  </a:lnTo>
                  <a:lnTo>
                    <a:pt x="682567" y="1074248"/>
                  </a:lnTo>
                  <a:lnTo>
                    <a:pt x="683632" y="1076377"/>
                  </a:lnTo>
                  <a:lnTo>
                    <a:pt x="684697" y="1077442"/>
                  </a:lnTo>
                  <a:lnTo>
                    <a:pt x="686294" y="1080637"/>
                  </a:lnTo>
                  <a:lnTo>
                    <a:pt x="686294" y="1080637"/>
                  </a:lnTo>
                  <a:close/>
                  <a:moveTo>
                    <a:pt x="686294" y="1132288"/>
                  </a:moveTo>
                  <a:lnTo>
                    <a:pt x="686294" y="1140275"/>
                  </a:lnTo>
                  <a:cubicBezTo>
                    <a:pt x="684164" y="1142405"/>
                    <a:pt x="680437" y="1146132"/>
                    <a:pt x="676177" y="1151457"/>
                  </a:cubicBezTo>
                  <a:cubicBezTo>
                    <a:pt x="678307" y="1151457"/>
                    <a:pt x="679372" y="1152522"/>
                    <a:pt x="680437" y="1152522"/>
                  </a:cubicBezTo>
                  <a:cubicBezTo>
                    <a:pt x="682567" y="1153587"/>
                    <a:pt x="684697" y="1154652"/>
                    <a:pt x="686294" y="1155717"/>
                  </a:cubicBezTo>
                  <a:lnTo>
                    <a:pt x="686294" y="1163704"/>
                  </a:lnTo>
                  <a:cubicBezTo>
                    <a:pt x="680437" y="1160509"/>
                    <a:pt x="676177" y="1156782"/>
                    <a:pt x="672982" y="1157847"/>
                  </a:cubicBezTo>
                  <a:lnTo>
                    <a:pt x="672982" y="1144535"/>
                  </a:lnTo>
                  <a:cubicBezTo>
                    <a:pt x="677242" y="1139210"/>
                    <a:pt x="681502" y="1134418"/>
                    <a:pt x="686294" y="1132288"/>
                  </a:cubicBezTo>
                  <a:lnTo>
                    <a:pt x="686294" y="1132288"/>
                  </a:lnTo>
                  <a:close/>
                  <a:moveTo>
                    <a:pt x="686294" y="1190861"/>
                  </a:moveTo>
                  <a:lnTo>
                    <a:pt x="686294" y="1197783"/>
                  </a:lnTo>
                  <a:cubicBezTo>
                    <a:pt x="682034" y="1196718"/>
                    <a:pt x="677242" y="1193523"/>
                    <a:pt x="672982" y="1189796"/>
                  </a:cubicBezTo>
                  <a:lnTo>
                    <a:pt x="672982" y="1180743"/>
                  </a:lnTo>
                  <a:cubicBezTo>
                    <a:pt x="677242" y="1185536"/>
                    <a:pt x="681502" y="1188731"/>
                    <a:pt x="686294" y="1190861"/>
                  </a:cubicBezTo>
                  <a:lnTo>
                    <a:pt x="686294" y="1190861"/>
                  </a:lnTo>
                  <a:close/>
                  <a:moveTo>
                    <a:pt x="686294" y="1202043"/>
                  </a:moveTo>
                  <a:lnTo>
                    <a:pt x="686294" y="1212160"/>
                  </a:lnTo>
                  <a:cubicBezTo>
                    <a:pt x="684164" y="1214290"/>
                    <a:pt x="680437" y="1215355"/>
                    <a:pt x="678307" y="1216420"/>
                  </a:cubicBezTo>
                  <a:cubicBezTo>
                    <a:pt x="676177" y="1219615"/>
                    <a:pt x="675112" y="1222277"/>
                    <a:pt x="672450" y="1224407"/>
                  </a:cubicBezTo>
                  <a:lnTo>
                    <a:pt x="672450" y="1211095"/>
                  </a:lnTo>
                  <a:cubicBezTo>
                    <a:pt x="677242" y="1211095"/>
                    <a:pt x="680437" y="1207900"/>
                    <a:pt x="686294" y="1202043"/>
                  </a:cubicBezTo>
                  <a:lnTo>
                    <a:pt x="686294" y="1202043"/>
                  </a:lnTo>
                  <a:close/>
                  <a:moveTo>
                    <a:pt x="686294" y="1264343"/>
                  </a:moveTo>
                  <a:lnTo>
                    <a:pt x="686294" y="1266473"/>
                  </a:lnTo>
                  <a:lnTo>
                    <a:pt x="685229" y="1264343"/>
                  </a:lnTo>
                  <a:lnTo>
                    <a:pt x="686294" y="1264343"/>
                  </a:lnTo>
                  <a:lnTo>
                    <a:pt x="686294" y="1264343"/>
                  </a:lnTo>
                  <a:close/>
                  <a:moveTo>
                    <a:pt x="686294" y="1360722"/>
                  </a:moveTo>
                  <a:lnTo>
                    <a:pt x="686294" y="1370839"/>
                  </a:lnTo>
                  <a:cubicBezTo>
                    <a:pt x="683099" y="1368709"/>
                    <a:pt x="679372" y="1367644"/>
                    <a:pt x="675112" y="1366579"/>
                  </a:cubicBezTo>
                  <a:cubicBezTo>
                    <a:pt x="679372" y="1383618"/>
                    <a:pt x="668190" y="1405982"/>
                    <a:pt x="686294" y="1419294"/>
                  </a:cubicBezTo>
                  <a:lnTo>
                    <a:pt x="686294" y="1431541"/>
                  </a:lnTo>
                  <a:cubicBezTo>
                    <a:pt x="680437" y="1428347"/>
                    <a:pt x="676177" y="1424619"/>
                    <a:pt x="672982" y="1420359"/>
                  </a:cubicBezTo>
                  <a:lnTo>
                    <a:pt x="672982" y="1420359"/>
                  </a:lnTo>
                  <a:lnTo>
                    <a:pt x="672982" y="1356462"/>
                  </a:lnTo>
                  <a:cubicBezTo>
                    <a:pt x="678307" y="1357527"/>
                    <a:pt x="682567" y="1358592"/>
                    <a:pt x="686294" y="1360722"/>
                  </a:cubicBezTo>
                  <a:lnTo>
                    <a:pt x="686294" y="1360722"/>
                  </a:lnTo>
                  <a:close/>
                  <a:moveTo>
                    <a:pt x="686294" y="1554544"/>
                  </a:moveTo>
                  <a:lnTo>
                    <a:pt x="686294" y="1580636"/>
                  </a:lnTo>
                  <a:lnTo>
                    <a:pt x="672982" y="1574779"/>
                  </a:lnTo>
                  <a:lnTo>
                    <a:pt x="672982" y="1548687"/>
                  </a:lnTo>
                  <a:lnTo>
                    <a:pt x="686294" y="1554544"/>
                  </a:lnTo>
                  <a:lnTo>
                    <a:pt x="686294" y="1554544"/>
                  </a:lnTo>
                  <a:close/>
                  <a:moveTo>
                    <a:pt x="686294" y="1705236"/>
                  </a:moveTo>
                  <a:lnTo>
                    <a:pt x="686294" y="1726535"/>
                  </a:lnTo>
                  <a:cubicBezTo>
                    <a:pt x="683099" y="1723340"/>
                    <a:pt x="678307" y="1719613"/>
                    <a:pt x="672982" y="1716418"/>
                  </a:cubicBezTo>
                  <a:lnTo>
                    <a:pt x="672982" y="1699379"/>
                  </a:lnTo>
                  <a:cubicBezTo>
                    <a:pt x="678307" y="1700976"/>
                    <a:pt x="682567" y="1703106"/>
                    <a:pt x="686294" y="1705236"/>
                  </a:cubicBezTo>
                  <a:lnTo>
                    <a:pt x="686294" y="1705236"/>
                  </a:lnTo>
                  <a:close/>
                  <a:moveTo>
                    <a:pt x="686294" y="1798953"/>
                  </a:moveTo>
                  <a:lnTo>
                    <a:pt x="686294" y="1814927"/>
                  </a:lnTo>
                  <a:cubicBezTo>
                    <a:pt x="682034" y="1813862"/>
                    <a:pt x="677242" y="1812797"/>
                    <a:pt x="672982" y="1811732"/>
                  </a:cubicBezTo>
                  <a:lnTo>
                    <a:pt x="672982" y="1793095"/>
                  </a:lnTo>
                  <a:cubicBezTo>
                    <a:pt x="676177" y="1795225"/>
                    <a:pt x="680437" y="1796823"/>
                    <a:pt x="686294" y="1798953"/>
                  </a:cubicBezTo>
                  <a:close/>
                  <a:moveTo>
                    <a:pt x="672450" y="38042"/>
                  </a:moveTo>
                  <a:lnTo>
                    <a:pt x="672450" y="55081"/>
                  </a:lnTo>
                  <a:cubicBezTo>
                    <a:pt x="671385" y="56146"/>
                    <a:pt x="669255" y="56146"/>
                    <a:pt x="668190" y="57211"/>
                  </a:cubicBezTo>
                  <a:lnTo>
                    <a:pt x="668190" y="57211"/>
                  </a:lnTo>
                  <a:lnTo>
                    <a:pt x="666060" y="58276"/>
                  </a:lnTo>
                  <a:cubicBezTo>
                    <a:pt x="668190" y="59341"/>
                    <a:pt x="670320" y="61471"/>
                    <a:pt x="672982" y="62536"/>
                  </a:cubicBezTo>
                  <a:lnTo>
                    <a:pt x="672982" y="85965"/>
                  </a:lnTo>
                  <a:cubicBezTo>
                    <a:pt x="668722" y="81705"/>
                    <a:pt x="662865" y="76913"/>
                    <a:pt x="657008" y="73718"/>
                  </a:cubicBezTo>
                  <a:lnTo>
                    <a:pt x="657008" y="44964"/>
                  </a:lnTo>
                  <a:cubicBezTo>
                    <a:pt x="662333" y="42834"/>
                    <a:pt x="668190" y="40172"/>
                    <a:pt x="672450" y="38042"/>
                  </a:cubicBezTo>
                  <a:lnTo>
                    <a:pt x="672450" y="38042"/>
                  </a:lnTo>
                  <a:close/>
                  <a:moveTo>
                    <a:pt x="672450" y="131758"/>
                  </a:moveTo>
                  <a:lnTo>
                    <a:pt x="672450" y="147733"/>
                  </a:lnTo>
                  <a:cubicBezTo>
                    <a:pt x="666592" y="148798"/>
                    <a:pt x="662333" y="148798"/>
                    <a:pt x="656475" y="147733"/>
                  </a:cubicBezTo>
                  <a:lnTo>
                    <a:pt x="656475" y="130693"/>
                  </a:lnTo>
                  <a:cubicBezTo>
                    <a:pt x="661268" y="131758"/>
                    <a:pt x="667125" y="131758"/>
                    <a:pt x="672450" y="131758"/>
                  </a:cubicBezTo>
                  <a:lnTo>
                    <a:pt x="672450" y="131758"/>
                  </a:lnTo>
                  <a:close/>
                  <a:moveTo>
                    <a:pt x="672450" y="244111"/>
                  </a:moveTo>
                  <a:lnTo>
                    <a:pt x="672450" y="281385"/>
                  </a:lnTo>
                  <a:cubicBezTo>
                    <a:pt x="668190" y="284580"/>
                    <a:pt x="662333" y="290437"/>
                    <a:pt x="656475" y="296295"/>
                  </a:cubicBezTo>
                  <a:lnTo>
                    <a:pt x="656475" y="252631"/>
                  </a:lnTo>
                  <a:cubicBezTo>
                    <a:pt x="661268" y="251034"/>
                    <a:pt x="667125" y="247306"/>
                    <a:pt x="672450" y="244111"/>
                  </a:cubicBezTo>
                  <a:lnTo>
                    <a:pt x="672450" y="244111"/>
                  </a:lnTo>
                  <a:close/>
                  <a:moveTo>
                    <a:pt x="672450" y="342088"/>
                  </a:moveTo>
                  <a:lnTo>
                    <a:pt x="672450" y="383621"/>
                  </a:lnTo>
                  <a:cubicBezTo>
                    <a:pt x="670320" y="383621"/>
                    <a:pt x="666592" y="383621"/>
                    <a:pt x="664462" y="383621"/>
                  </a:cubicBezTo>
                  <a:cubicBezTo>
                    <a:pt x="664462" y="383621"/>
                    <a:pt x="661268" y="374569"/>
                    <a:pt x="656475" y="363387"/>
                  </a:cubicBezTo>
                  <a:lnTo>
                    <a:pt x="656475" y="351140"/>
                  </a:lnTo>
                  <a:cubicBezTo>
                    <a:pt x="659138" y="347413"/>
                    <a:pt x="663397" y="344218"/>
                    <a:pt x="672450" y="342088"/>
                  </a:cubicBezTo>
                  <a:lnTo>
                    <a:pt x="672450" y="342088"/>
                  </a:lnTo>
                  <a:close/>
                  <a:moveTo>
                    <a:pt x="672450" y="446986"/>
                  </a:moveTo>
                  <a:lnTo>
                    <a:pt x="672450" y="460298"/>
                  </a:lnTo>
                  <a:cubicBezTo>
                    <a:pt x="668190" y="460298"/>
                    <a:pt x="662333" y="460298"/>
                    <a:pt x="656475" y="462428"/>
                  </a:cubicBezTo>
                  <a:lnTo>
                    <a:pt x="656475" y="452311"/>
                  </a:lnTo>
                  <a:cubicBezTo>
                    <a:pt x="660735" y="451246"/>
                    <a:pt x="665527" y="450181"/>
                    <a:pt x="668722" y="450181"/>
                  </a:cubicBezTo>
                  <a:cubicBezTo>
                    <a:pt x="670320" y="449116"/>
                    <a:pt x="671385" y="448051"/>
                    <a:pt x="672450" y="446986"/>
                  </a:cubicBezTo>
                  <a:lnTo>
                    <a:pt x="672450" y="446986"/>
                  </a:lnTo>
                  <a:close/>
                  <a:moveTo>
                    <a:pt x="672450" y="490650"/>
                  </a:moveTo>
                  <a:lnTo>
                    <a:pt x="672450" y="502897"/>
                  </a:lnTo>
                  <a:cubicBezTo>
                    <a:pt x="666592" y="500767"/>
                    <a:pt x="662333" y="498637"/>
                    <a:pt x="656475" y="494909"/>
                  </a:cubicBezTo>
                  <a:lnTo>
                    <a:pt x="656475" y="481597"/>
                  </a:lnTo>
                  <a:cubicBezTo>
                    <a:pt x="662333" y="484792"/>
                    <a:pt x="667125" y="488520"/>
                    <a:pt x="672450" y="490650"/>
                  </a:cubicBezTo>
                  <a:lnTo>
                    <a:pt x="672450" y="490650"/>
                  </a:lnTo>
                  <a:close/>
                  <a:moveTo>
                    <a:pt x="672450" y="503962"/>
                  </a:moveTo>
                  <a:lnTo>
                    <a:pt x="672450" y="516209"/>
                  </a:lnTo>
                  <a:cubicBezTo>
                    <a:pt x="666592" y="520469"/>
                    <a:pt x="662333" y="523131"/>
                    <a:pt x="656475" y="525261"/>
                  </a:cubicBezTo>
                  <a:lnTo>
                    <a:pt x="656475" y="514079"/>
                  </a:lnTo>
                  <a:cubicBezTo>
                    <a:pt x="661268" y="513014"/>
                    <a:pt x="667125" y="509819"/>
                    <a:pt x="672450" y="503962"/>
                  </a:cubicBezTo>
                  <a:lnTo>
                    <a:pt x="672450" y="503962"/>
                  </a:lnTo>
                  <a:close/>
                  <a:moveTo>
                    <a:pt x="672450" y="642406"/>
                  </a:moveTo>
                  <a:lnTo>
                    <a:pt x="672450" y="651459"/>
                  </a:lnTo>
                  <a:cubicBezTo>
                    <a:pt x="670320" y="650394"/>
                    <a:pt x="669255" y="648264"/>
                    <a:pt x="665527" y="645601"/>
                  </a:cubicBezTo>
                  <a:cubicBezTo>
                    <a:pt x="664462" y="652524"/>
                    <a:pt x="661268" y="656783"/>
                    <a:pt x="656475" y="662641"/>
                  </a:cubicBezTo>
                  <a:lnTo>
                    <a:pt x="656475" y="650394"/>
                  </a:lnTo>
                  <a:cubicBezTo>
                    <a:pt x="658605" y="647199"/>
                    <a:pt x="658605" y="642406"/>
                    <a:pt x="656475" y="639212"/>
                  </a:cubicBezTo>
                  <a:lnTo>
                    <a:pt x="656475" y="626964"/>
                  </a:lnTo>
                  <a:cubicBezTo>
                    <a:pt x="659670" y="630159"/>
                    <a:pt x="662333" y="633887"/>
                    <a:pt x="663397" y="637082"/>
                  </a:cubicBezTo>
                  <a:cubicBezTo>
                    <a:pt x="667125" y="639212"/>
                    <a:pt x="670320" y="641341"/>
                    <a:pt x="672450" y="642406"/>
                  </a:cubicBezTo>
                  <a:lnTo>
                    <a:pt x="672450" y="642406"/>
                  </a:lnTo>
                  <a:close/>
                  <a:moveTo>
                    <a:pt x="672450" y="678615"/>
                  </a:moveTo>
                  <a:lnTo>
                    <a:pt x="672450" y="689797"/>
                  </a:lnTo>
                  <a:cubicBezTo>
                    <a:pt x="670320" y="692992"/>
                    <a:pt x="669255" y="695654"/>
                    <a:pt x="668190" y="696719"/>
                  </a:cubicBezTo>
                  <a:cubicBezTo>
                    <a:pt x="667125" y="698849"/>
                    <a:pt x="667125" y="699914"/>
                    <a:pt x="666060" y="700979"/>
                  </a:cubicBezTo>
                  <a:cubicBezTo>
                    <a:pt x="664995" y="705239"/>
                    <a:pt x="667125" y="708966"/>
                    <a:pt x="672982" y="714291"/>
                  </a:cubicBezTo>
                  <a:lnTo>
                    <a:pt x="672982" y="723343"/>
                  </a:lnTo>
                  <a:cubicBezTo>
                    <a:pt x="666060" y="717486"/>
                    <a:pt x="662865" y="713226"/>
                    <a:pt x="660735" y="708966"/>
                  </a:cubicBezTo>
                  <a:cubicBezTo>
                    <a:pt x="659670" y="707901"/>
                    <a:pt x="658605" y="707901"/>
                    <a:pt x="657540" y="706836"/>
                  </a:cubicBezTo>
                  <a:lnTo>
                    <a:pt x="657540" y="698849"/>
                  </a:lnTo>
                  <a:cubicBezTo>
                    <a:pt x="658605" y="698849"/>
                    <a:pt x="659670" y="699914"/>
                    <a:pt x="660735" y="699914"/>
                  </a:cubicBezTo>
                  <a:cubicBezTo>
                    <a:pt x="660735" y="698849"/>
                    <a:pt x="661800" y="696719"/>
                    <a:pt x="662865" y="694057"/>
                  </a:cubicBezTo>
                  <a:cubicBezTo>
                    <a:pt x="664995" y="688732"/>
                    <a:pt x="669255" y="684472"/>
                    <a:pt x="672450" y="678615"/>
                  </a:cubicBezTo>
                  <a:lnTo>
                    <a:pt x="672450" y="678615"/>
                  </a:lnTo>
                  <a:close/>
                  <a:moveTo>
                    <a:pt x="672450" y="757422"/>
                  </a:moveTo>
                  <a:lnTo>
                    <a:pt x="672450" y="810137"/>
                  </a:lnTo>
                  <a:lnTo>
                    <a:pt x="668190" y="813332"/>
                  </a:lnTo>
                  <a:lnTo>
                    <a:pt x="662333" y="816527"/>
                  </a:lnTo>
                  <a:lnTo>
                    <a:pt x="659138" y="819722"/>
                  </a:lnTo>
                  <a:lnTo>
                    <a:pt x="657008" y="820787"/>
                  </a:lnTo>
                  <a:lnTo>
                    <a:pt x="657008" y="800553"/>
                  </a:lnTo>
                  <a:lnTo>
                    <a:pt x="659138" y="799488"/>
                  </a:lnTo>
                  <a:lnTo>
                    <a:pt x="661268" y="797358"/>
                  </a:lnTo>
                  <a:lnTo>
                    <a:pt x="662333" y="795228"/>
                  </a:lnTo>
                  <a:lnTo>
                    <a:pt x="664462" y="793098"/>
                  </a:lnTo>
                  <a:lnTo>
                    <a:pt x="666592" y="790968"/>
                  </a:lnTo>
                  <a:lnTo>
                    <a:pt x="667657" y="787773"/>
                  </a:lnTo>
                  <a:lnTo>
                    <a:pt x="667657" y="783514"/>
                  </a:lnTo>
                  <a:lnTo>
                    <a:pt x="667657" y="780319"/>
                  </a:lnTo>
                  <a:lnTo>
                    <a:pt x="668722" y="776059"/>
                  </a:lnTo>
                  <a:lnTo>
                    <a:pt x="667657" y="773929"/>
                  </a:lnTo>
                  <a:lnTo>
                    <a:pt x="664462" y="769669"/>
                  </a:lnTo>
                  <a:lnTo>
                    <a:pt x="657540" y="769669"/>
                  </a:lnTo>
                  <a:lnTo>
                    <a:pt x="657008" y="769669"/>
                  </a:lnTo>
                  <a:lnTo>
                    <a:pt x="657008" y="746240"/>
                  </a:lnTo>
                  <a:lnTo>
                    <a:pt x="660203" y="745175"/>
                  </a:lnTo>
                  <a:lnTo>
                    <a:pt x="664462" y="746240"/>
                  </a:lnTo>
                  <a:lnTo>
                    <a:pt x="667657" y="748370"/>
                  </a:lnTo>
                  <a:lnTo>
                    <a:pt x="666592" y="752630"/>
                  </a:lnTo>
                  <a:lnTo>
                    <a:pt x="668722" y="754760"/>
                  </a:lnTo>
                  <a:lnTo>
                    <a:pt x="670852" y="757955"/>
                  </a:lnTo>
                  <a:lnTo>
                    <a:pt x="672450" y="757955"/>
                  </a:lnTo>
                  <a:lnTo>
                    <a:pt x="672450" y="757422"/>
                  </a:lnTo>
                  <a:close/>
                  <a:moveTo>
                    <a:pt x="672450" y="907049"/>
                  </a:moveTo>
                  <a:lnTo>
                    <a:pt x="672450" y="913971"/>
                  </a:lnTo>
                  <a:cubicBezTo>
                    <a:pt x="669255" y="912906"/>
                    <a:pt x="664462" y="911841"/>
                    <a:pt x="656475" y="912906"/>
                  </a:cubicBezTo>
                  <a:lnTo>
                    <a:pt x="656475" y="905984"/>
                  </a:lnTo>
                  <a:cubicBezTo>
                    <a:pt x="663397" y="904919"/>
                    <a:pt x="669255" y="905984"/>
                    <a:pt x="672450" y="907049"/>
                  </a:cubicBezTo>
                  <a:lnTo>
                    <a:pt x="672450" y="907049"/>
                  </a:lnTo>
                  <a:close/>
                  <a:moveTo>
                    <a:pt x="672450" y="955504"/>
                  </a:moveTo>
                  <a:lnTo>
                    <a:pt x="672450" y="962427"/>
                  </a:lnTo>
                  <a:cubicBezTo>
                    <a:pt x="669255" y="962427"/>
                    <a:pt x="666592" y="962427"/>
                    <a:pt x="664462" y="961362"/>
                  </a:cubicBezTo>
                  <a:cubicBezTo>
                    <a:pt x="662333" y="961362"/>
                    <a:pt x="660203" y="962427"/>
                    <a:pt x="656475" y="962427"/>
                  </a:cubicBezTo>
                  <a:lnTo>
                    <a:pt x="656475" y="955504"/>
                  </a:lnTo>
                  <a:cubicBezTo>
                    <a:pt x="657540" y="955504"/>
                    <a:pt x="657540" y="955504"/>
                    <a:pt x="657540" y="955504"/>
                  </a:cubicBezTo>
                  <a:cubicBezTo>
                    <a:pt x="657540" y="955504"/>
                    <a:pt x="657540" y="954440"/>
                    <a:pt x="656475" y="954440"/>
                  </a:cubicBezTo>
                  <a:lnTo>
                    <a:pt x="656475" y="923023"/>
                  </a:lnTo>
                  <a:cubicBezTo>
                    <a:pt x="657540" y="926218"/>
                    <a:pt x="658605" y="929945"/>
                    <a:pt x="658605" y="934205"/>
                  </a:cubicBezTo>
                  <a:lnTo>
                    <a:pt x="658605" y="934205"/>
                  </a:lnTo>
                  <a:cubicBezTo>
                    <a:pt x="659670" y="940063"/>
                    <a:pt x="660735" y="944322"/>
                    <a:pt x="660735" y="947517"/>
                  </a:cubicBezTo>
                  <a:cubicBezTo>
                    <a:pt x="661800" y="948582"/>
                    <a:pt x="661800" y="949647"/>
                    <a:pt x="662865" y="950712"/>
                  </a:cubicBezTo>
                  <a:cubicBezTo>
                    <a:pt x="664995" y="954440"/>
                    <a:pt x="668190" y="955504"/>
                    <a:pt x="672450" y="955504"/>
                  </a:cubicBezTo>
                  <a:lnTo>
                    <a:pt x="672450" y="955504"/>
                  </a:lnTo>
                  <a:close/>
                  <a:moveTo>
                    <a:pt x="672450" y="1040169"/>
                  </a:moveTo>
                  <a:lnTo>
                    <a:pt x="672450" y="1085430"/>
                  </a:lnTo>
                  <a:lnTo>
                    <a:pt x="671385" y="1084365"/>
                  </a:lnTo>
                  <a:lnTo>
                    <a:pt x="668190" y="1082235"/>
                  </a:lnTo>
                  <a:lnTo>
                    <a:pt x="666060" y="1080105"/>
                  </a:lnTo>
                  <a:lnTo>
                    <a:pt x="664995" y="1079040"/>
                  </a:lnTo>
                  <a:lnTo>
                    <a:pt x="662333" y="1079040"/>
                  </a:lnTo>
                  <a:lnTo>
                    <a:pt x="661268" y="1079040"/>
                  </a:lnTo>
                  <a:lnTo>
                    <a:pt x="659138" y="1080105"/>
                  </a:lnTo>
                  <a:lnTo>
                    <a:pt x="659138" y="1082235"/>
                  </a:lnTo>
                  <a:lnTo>
                    <a:pt x="660203" y="1083300"/>
                  </a:lnTo>
                  <a:lnTo>
                    <a:pt x="662333" y="1086495"/>
                  </a:lnTo>
                  <a:lnTo>
                    <a:pt x="663397" y="1087560"/>
                  </a:lnTo>
                  <a:lnTo>
                    <a:pt x="664462" y="1089689"/>
                  </a:lnTo>
                  <a:lnTo>
                    <a:pt x="664462" y="1091819"/>
                  </a:lnTo>
                  <a:lnTo>
                    <a:pt x="665527" y="1095014"/>
                  </a:lnTo>
                  <a:lnTo>
                    <a:pt x="665527" y="1098209"/>
                  </a:lnTo>
                  <a:lnTo>
                    <a:pt x="664462" y="1099274"/>
                  </a:lnTo>
                  <a:lnTo>
                    <a:pt x="663397" y="1100339"/>
                  </a:lnTo>
                  <a:lnTo>
                    <a:pt x="661268" y="1101404"/>
                  </a:lnTo>
                  <a:lnTo>
                    <a:pt x="659138" y="1103534"/>
                  </a:lnTo>
                  <a:lnTo>
                    <a:pt x="658073" y="1104599"/>
                  </a:lnTo>
                  <a:lnTo>
                    <a:pt x="657008" y="1105664"/>
                  </a:lnTo>
                  <a:lnTo>
                    <a:pt x="657008" y="1044961"/>
                  </a:lnTo>
                  <a:lnTo>
                    <a:pt x="658073" y="1044961"/>
                  </a:lnTo>
                  <a:lnTo>
                    <a:pt x="661268" y="1044961"/>
                  </a:lnTo>
                  <a:lnTo>
                    <a:pt x="664462" y="1044961"/>
                  </a:lnTo>
                  <a:lnTo>
                    <a:pt x="666592" y="1043896"/>
                  </a:lnTo>
                  <a:lnTo>
                    <a:pt x="668722" y="1041766"/>
                  </a:lnTo>
                  <a:lnTo>
                    <a:pt x="670852" y="1039636"/>
                  </a:lnTo>
                  <a:lnTo>
                    <a:pt x="672450" y="1039636"/>
                  </a:lnTo>
                  <a:lnTo>
                    <a:pt x="672450" y="1040169"/>
                  </a:lnTo>
                  <a:close/>
                  <a:moveTo>
                    <a:pt x="672450" y="1144535"/>
                  </a:moveTo>
                  <a:lnTo>
                    <a:pt x="672450" y="1157847"/>
                  </a:lnTo>
                  <a:cubicBezTo>
                    <a:pt x="668190" y="1157847"/>
                    <a:pt x="663397" y="1161042"/>
                    <a:pt x="656475" y="1169029"/>
                  </a:cubicBezTo>
                  <a:lnTo>
                    <a:pt x="656475" y="1159444"/>
                  </a:lnTo>
                  <a:cubicBezTo>
                    <a:pt x="660735" y="1156249"/>
                    <a:pt x="664462" y="1153587"/>
                    <a:pt x="666592" y="1152522"/>
                  </a:cubicBezTo>
                  <a:cubicBezTo>
                    <a:pt x="669255" y="1149327"/>
                    <a:pt x="670320" y="1147197"/>
                    <a:pt x="672450" y="1144535"/>
                  </a:cubicBezTo>
                  <a:lnTo>
                    <a:pt x="672450" y="1144535"/>
                  </a:lnTo>
                  <a:close/>
                  <a:moveTo>
                    <a:pt x="672450" y="1180743"/>
                  </a:moveTo>
                  <a:lnTo>
                    <a:pt x="672450" y="1189796"/>
                  </a:lnTo>
                  <a:cubicBezTo>
                    <a:pt x="671385" y="1188731"/>
                    <a:pt x="670320" y="1188731"/>
                    <a:pt x="670320" y="1187666"/>
                  </a:cubicBezTo>
                  <a:lnTo>
                    <a:pt x="670320" y="1187666"/>
                  </a:lnTo>
                  <a:cubicBezTo>
                    <a:pt x="666060" y="1184471"/>
                    <a:pt x="662333" y="1181808"/>
                    <a:pt x="659138" y="1180743"/>
                  </a:cubicBezTo>
                  <a:cubicBezTo>
                    <a:pt x="658073" y="1179679"/>
                    <a:pt x="658073" y="1179679"/>
                    <a:pt x="657008" y="1179679"/>
                  </a:cubicBezTo>
                  <a:lnTo>
                    <a:pt x="657008" y="1171691"/>
                  </a:lnTo>
                  <a:cubicBezTo>
                    <a:pt x="659138" y="1172756"/>
                    <a:pt x="660203" y="1172756"/>
                    <a:pt x="661268" y="1173821"/>
                  </a:cubicBezTo>
                  <a:cubicBezTo>
                    <a:pt x="666060" y="1176484"/>
                    <a:pt x="669255" y="1178614"/>
                    <a:pt x="672450" y="1180743"/>
                  </a:cubicBezTo>
                  <a:lnTo>
                    <a:pt x="672450" y="1180743"/>
                  </a:lnTo>
                  <a:close/>
                  <a:moveTo>
                    <a:pt x="672450" y="1211095"/>
                  </a:moveTo>
                  <a:lnTo>
                    <a:pt x="672450" y="1224407"/>
                  </a:lnTo>
                  <a:cubicBezTo>
                    <a:pt x="666592" y="1231329"/>
                    <a:pt x="662333" y="1235589"/>
                    <a:pt x="658073" y="1236654"/>
                  </a:cubicBezTo>
                  <a:cubicBezTo>
                    <a:pt x="658073" y="1237719"/>
                    <a:pt x="658073" y="1237719"/>
                    <a:pt x="657008" y="1237719"/>
                  </a:cubicBezTo>
                  <a:lnTo>
                    <a:pt x="657008" y="1229732"/>
                  </a:lnTo>
                  <a:cubicBezTo>
                    <a:pt x="661268" y="1227602"/>
                    <a:pt x="664995" y="1223874"/>
                    <a:pt x="669255" y="1218550"/>
                  </a:cubicBezTo>
                  <a:cubicBezTo>
                    <a:pt x="664995" y="1217485"/>
                    <a:pt x="661268" y="1216420"/>
                    <a:pt x="657008" y="1212692"/>
                  </a:cubicBezTo>
                  <a:lnTo>
                    <a:pt x="657008" y="1204705"/>
                  </a:lnTo>
                  <a:cubicBezTo>
                    <a:pt x="662333" y="1210030"/>
                    <a:pt x="667125" y="1212160"/>
                    <a:pt x="672450" y="1211095"/>
                  </a:cubicBezTo>
                  <a:lnTo>
                    <a:pt x="672450" y="1211095"/>
                  </a:lnTo>
                  <a:close/>
                  <a:moveTo>
                    <a:pt x="672450" y="1356462"/>
                  </a:moveTo>
                  <a:lnTo>
                    <a:pt x="672450" y="1420359"/>
                  </a:lnTo>
                  <a:cubicBezTo>
                    <a:pt x="670320" y="1420359"/>
                    <a:pt x="666592" y="1419294"/>
                    <a:pt x="666592" y="1419294"/>
                  </a:cubicBezTo>
                  <a:cubicBezTo>
                    <a:pt x="663397" y="1418229"/>
                    <a:pt x="659670" y="1417164"/>
                    <a:pt x="656475" y="1416100"/>
                  </a:cubicBezTo>
                  <a:lnTo>
                    <a:pt x="656475" y="1405982"/>
                  </a:lnTo>
                  <a:cubicBezTo>
                    <a:pt x="659670" y="1407047"/>
                    <a:pt x="662333" y="1408112"/>
                    <a:pt x="665527" y="1409177"/>
                  </a:cubicBezTo>
                  <a:lnTo>
                    <a:pt x="665527" y="1408112"/>
                  </a:lnTo>
                  <a:lnTo>
                    <a:pt x="666592" y="1409177"/>
                  </a:lnTo>
                  <a:cubicBezTo>
                    <a:pt x="662333" y="1394268"/>
                    <a:pt x="666592" y="1377761"/>
                    <a:pt x="662333" y="1360722"/>
                  </a:cubicBezTo>
                  <a:cubicBezTo>
                    <a:pt x="661268" y="1358592"/>
                    <a:pt x="660203" y="1356462"/>
                    <a:pt x="656475" y="1353799"/>
                  </a:cubicBezTo>
                  <a:lnTo>
                    <a:pt x="656475" y="1341552"/>
                  </a:lnTo>
                  <a:cubicBezTo>
                    <a:pt x="663397" y="1345812"/>
                    <a:pt x="667657" y="1350604"/>
                    <a:pt x="670852" y="1356462"/>
                  </a:cubicBezTo>
                  <a:lnTo>
                    <a:pt x="672450" y="1356462"/>
                  </a:lnTo>
                  <a:lnTo>
                    <a:pt x="672450" y="1356462"/>
                  </a:lnTo>
                  <a:close/>
                  <a:moveTo>
                    <a:pt x="672450" y="1548687"/>
                  </a:moveTo>
                  <a:lnTo>
                    <a:pt x="672450" y="1574779"/>
                  </a:lnTo>
                  <a:lnTo>
                    <a:pt x="656475" y="1568921"/>
                  </a:lnTo>
                  <a:lnTo>
                    <a:pt x="656475" y="1542830"/>
                  </a:lnTo>
                  <a:lnTo>
                    <a:pt x="672450" y="1548687"/>
                  </a:lnTo>
                  <a:lnTo>
                    <a:pt x="672450" y="1548687"/>
                  </a:lnTo>
                  <a:close/>
                  <a:moveTo>
                    <a:pt x="672450" y="1699911"/>
                  </a:moveTo>
                  <a:lnTo>
                    <a:pt x="672450" y="1716951"/>
                  </a:lnTo>
                  <a:cubicBezTo>
                    <a:pt x="668190" y="1714821"/>
                    <a:pt x="663397" y="1713756"/>
                    <a:pt x="656475" y="1711093"/>
                  </a:cubicBezTo>
                  <a:lnTo>
                    <a:pt x="656475" y="1695119"/>
                  </a:lnTo>
                  <a:cubicBezTo>
                    <a:pt x="662333" y="1696184"/>
                    <a:pt x="668190" y="1697781"/>
                    <a:pt x="672450" y="1699911"/>
                  </a:cubicBezTo>
                  <a:lnTo>
                    <a:pt x="672450" y="1699911"/>
                  </a:lnTo>
                  <a:close/>
                  <a:moveTo>
                    <a:pt x="672450" y="1793095"/>
                  </a:moveTo>
                  <a:lnTo>
                    <a:pt x="672450" y="1811199"/>
                  </a:lnTo>
                  <a:cubicBezTo>
                    <a:pt x="666592" y="1809070"/>
                    <a:pt x="661268" y="1805342"/>
                    <a:pt x="656475" y="1803212"/>
                  </a:cubicBezTo>
                  <a:lnTo>
                    <a:pt x="656475" y="1778186"/>
                  </a:lnTo>
                  <a:cubicBezTo>
                    <a:pt x="661268" y="1784043"/>
                    <a:pt x="666060" y="1788835"/>
                    <a:pt x="672450" y="1793095"/>
                  </a:cubicBezTo>
                  <a:close/>
                  <a:moveTo>
                    <a:pt x="657008" y="44964"/>
                  </a:moveTo>
                  <a:lnTo>
                    <a:pt x="657008" y="74250"/>
                  </a:lnTo>
                  <a:cubicBezTo>
                    <a:pt x="654878" y="73185"/>
                    <a:pt x="651150" y="71056"/>
                    <a:pt x="646891" y="69991"/>
                  </a:cubicBezTo>
                  <a:lnTo>
                    <a:pt x="646891" y="50289"/>
                  </a:lnTo>
                  <a:cubicBezTo>
                    <a:pt x="650085" y="49224"/>
                    <a:pt x="653813" y="47094"/>
                    <a:pt x="653813" y="47094"/>
                  </a:cubicBezTo>
                  <a:cubicBezTo>
                    <a:pt x="654878" y="46029"/>
                    <a:pt x="655943" y="46029"/>
                    <a:pt x="657008" y="44964"/>
                  </a:cubicBezTo>
                  <a:lnTo>
                    <a:pt x="657008" y="44964"/>
                  </a:lnTo>
                  <a:close/>
                  <a:moveTo>
                    <a:pt x="657008" y="130161"/>
                  </a:moveTo>
                  <a:lnTo>
                    <a:pt x="657008" y="147200"/>
                  </a:lnTo>
                  <a:cubicBezTo>
                    <a:pt x="657008" y="147200"/>
                    <a:pt x="655943" y="147200"/>
                    <a:pt x="654878" y="147200"/>
                  </a:cubicBezTo>
                  <a:cubicBezTo>
                    <a:pt x="652748" y="149330"/>
                    <a:pt x="649021" y="150395"/>
                    <a:pt x="646891" y="153057"/>
                  </a:cubicBezTo>
                  <a:lnTo>
                    <a:pt x="646891" y="124836"/>
                  </a:lnTo>
                  <a:cubicBezTo>
                    <a:pt x="650085" y="126966"/>
                    <a:pt x="653280" y="129096"/>
                    <a:pt x="657008" y="130161"/>
                  </a:cubicBezTo>
                  <a:lnTo>
                    <a:pt x="657008" y="130161"/>
                  </a:lnTo>
                  <a:lnTo>
                    <a:pt x="657008" y="130161"/>
                  </a:lnTo>
                  <a:close/>
                  <a:moveTo>
                    <a:pt x="657008" y="252099"/>
                  </a:moveTo>
                  <a:lnTo>
                    <a:pt x="657008" y="295762"/>
                  </a:lnTo>
                  <a:cubicBezTo>
                    <a:pt x="655943" y="296827"/>
                    <a:pt x="654878" y="297892"/>
                    <a:pt x="653813" y="298957"/>
                  </a:cubicBezTo>
                  <a:cubicBezTo>
                    <a:pt x="653813" y="298957"/>
                    <a:pt x="651683" y="298957"/>
                    <a:pt x="646891" y="297892"/>
                  </a:cubicBezTo>
                  <a:lnTo>
                    <a:pt x="646891" y="256359"/>
                  </a:lnTo>
                  <a:cubicBezTo>
                    <a:pt x="649021" y="255294"/>
                    <a:pt x="650085" y="255294"/>
                    <a:pt x="652748" y="255294"/>
                  </a:cubicBezTo>
                  <a:cubicBezTo>
                    <a:pt x="652215" y="255294"/>
                    <a:pt x="653280" y="254229"/>
                    <a:pt x="657008" y="252099"/>
                  </a:cubicBezTo>
                  <a:lnTo>
                    <a:pt x="657008" y="252099"/>
                  </a:lnTo>
                  <a:close/>
                  <a:moveTo>
                    <a:pt x="657008" y="351140"/>
                  </a:moveTo>
                  <a:lnTo>
                    <a:pt x="657008" y="363387"/>
                  </a:lnTo>
                  <a:cubicBezTo>
                    <a:pt x="657008" y="361257"/>
                    <a:pt x="655943" y="359127"/>
                    <a:pt x="654878" y="356465"/>
                  </a:cubicBezTo>
                  <a:cubicBezTo>
                    <a:pt x="654878" y="356465"/>
                    <a:pt x="654878" y="354335"/>
                    <a:pt x="657008" y="351140"/>
                  </a:cubicBezTo>
                  <a:lnTo>
                    <a:pt x="657008" y="351140"/>
                  </a:lnTo>
                  <a:close/>
                  <a:moveTo>
                    <a:pt x="657008" y="452311"/>
                  </a:moveTo>
                  <a:lnTo>
                    <a:pt x="657008" y="462428"/>
                  </a:lnTo>
                  <a:cubicBezTo>
                    <a:pt x="654878" y="464558"/>
                    <a:pt x="651150" y="466688"/>
                    <a:pt x="646891" y="469350"/>
                  </a:cubicBezTo>
                  <a:lnTo>
                    <a:pt x="646891" y="458168"/>
                  </a:lnTo>
                  <a:cubicBezTo>
                    <a:pt x="651150" y="455506"/>
                    <a:pt x="654878" y="453376"/>
                    <a:pt x="657008" y="452311"/>
                  </a:cubicBezTo>
                  <a:lnTo>
                    <a:pt x="657008" y="452311"/>
                  </a:lnTo>
                  <a:close/>
                  <a:moveTo>
                    <a:pt x="657008" y="481597"/>
                  </a:moveTo>
                  <a:lnTo>
                    <a:pt x="657008" y="494909"/>
                  </a:lnTo>
                  <a:cubicBezTo>
                    <a:pt x="653813" y="492780"/>
                    <a:pt x="650085" y="490650"/>
                    <a:pt x="646891" y="487987"/>
                  </a:cubicBezTo>
                  <a:lnTo>
                    <a:pt x="646891" y="475740"/>
                  </a:lnTo>
                  <a:cubicBezTo>
                    <a:pt x="650085" y="478403"/>
                    <a:pt x="653280" y="479468"/>
                    <a:pt x="657008" y="481597"/>
                  </a:cubicBezTo>
                  <a:lnTo>
                    <a:pt x="657008" y="481597"/>
                  </a:lnTo>
                  <a:close/>
                  <a:moveTo>
                    <a:pt x="657008" y="514079"/>
                  </a:moveTo>
                  <a:lnTo>
                    <a:pt x="657008" y="525793"/>
                  </a:lnTo>
                  <a:cubicBezTo>
                    <a:pt x="654878" y="526858"/>
                    <a:pt x="651150" y="526858"/>
                    <a:pt x="647956" y="527923"/>
                  </a:cubicBezTo>
                  <a:cubicBezTo>
                    <a:pt x="647956" y="527923"/>
                    <a:pt x="647956" y="527923"/>
                    <a:pt x="646891" y="528988"/>
                  </a:cubicBezTo>
                  <a:lnTo>
                    <a:pt x="646891" y="517806"/>
                  </a:lnTo>
                  <a:cubicBezTo>
                    <a:pt x="650085" y="517806"/>
                    <a:pt x="653280" y="516741"/>
                    <a:pt x="657008" y="514079"/>
                  </a:cubicBezTo>
                  <a:lnTo>
                    <a:pt x="657008" y="514079"/>
                  </a:lnTo>
                  <a:close/>
                  <a:moveTo>
                    <a:pt x="657008" y="626964"/>
                  </a:moveTo>
                  <a:lnTo>
                    <a:pt x="657008" y="639212"/>
                  </a:lnTo>
                  <a:cubicBezTo>
                    <a:pt x="655943" y="634952"/>
                    <a:pt x="652748" y="631224"/>
                    <a:pt x="646891" y="626964"/>
                  </a:cubicBezTo>
                  <a:lnTo>
                    <a:pt x="646891" y="618977"/>
                  </a:lnTo>
                  <a:cubicBezTo>
                    <a:pt x="651150" y="622172"/>
                    <a:pt x="654878" y="624835"/>
                    <a:pt x="657008" y="626964"/>
                  </a:cubicBezTo>
                  <a:lnTo>
                    <a:pt x="657008" y="626964"/>
                  </a:lnTo>
                  <a:close/>
                  <a:moveTo>
                    <a:pt x="657008" y="650394"/>
                  </a:moveTo>
                  <a:lnTo>
                    <a:pt x="657008" y="662641"/>
                  </a:lnTo>
                  <a:cubicBezTo>
                    <a:pt x="657008" y="663706"/>
                    <a:pt x="655943" y="664771"/>
                    <a:pt x="655943" y="664771"/>
                  </a:cubicBezTo>
                  <a:lnTo>
                    <a:pt x="655943" y="664771"/>
                  </a:lnTo>
                  <a:cubicBezTo>
                    <a:pt x="652748" y="670628"/>
                    <a:pt x="649021" y="673823"/>
                    <a:pt x="647956" y="675953"/>
                  </a:cubicBezTo>
                  <a:cubicBezTo>
                    <a:pt x="647956" y="677018"/>
                    <a:pt x="646891" y="677018"/>
                    <a:pt x="646891" y="677018"/>
                  </a:cubicBezTo>
                  <a:lnTo>
                    <a:pt x="646891" y="664771"/>
                  </a:lnTo>
                  <a:cubicBezTo>
                    <a:pt x="651150" y="660511"/>
                    <a:pt x="654878" y="655186"/>
                    <a:pt x="657008" y="650394"/>
                  </a:cubicBezTo>
                  <a:lnTo>
                    <a:pt x="657008" y="650394"/>
                  </a:lnTo>
                  <a:close/>
                  <a:moveTo>
                    <a:pt x="657008" y="698849"/>
                  </a:moveTo>
                  <a:lnTo>
                    <a:pt x="657008" y="706836"/>
                  </a:lnTo>
                  <a:cubicBezTo>
                    <a:pt x="653813" y="703642"/>
                    <a:pt x="650085" y="700979"/>
                    <a:pt x="646891" y="698849"/>
                  </a:cubicBezTo>
                  <a:lnTo>
                    <a:pt x="646891" y="687667"/>
                  </a:lnTo>
                  <a:cubicBezTo>
                    <a:pt x="649021" y="690862"/>
                    <a:pt x="652215" y="694589"/>
                    <a:pt x="657008" y="698849"/>
                  </a:cubicBezTo>
                  <a:lnTo>
                    <a:pt x="657008" y="698849"/>
                  </a:lnTo>
                  <a:close/>
                  <a:moveTo>
                    <a:pt x="657008" y="745175"/>
                  </a:moveTo>
                  <a:lnTo>
                    <a:pt x="657008" y="768604"/>
                  </a:lnTo>
                  <a:lnTo>
                    <a:pt x="652748" y="768604"/>
                  </a:lnTo>
                  <a:lnTo>
                    <a:pt x="651683" y="768604"/>
                  </a:lnTo>
                  <a:lnTo>
                    <a:pt x="648488" y="764344"/>
                  </a:lnTo>
                  <a:lnTo>
                    <a:pt x="647423" y="763279"/>
                  </a:lnTo>
                  <a:lnTo>
                    <a:pt x="647423" y="751032"/>
                  </a:lnTo>
                  <a:lnTo>
                    <a:pt x="651683" y="747837"/>
                  </a:lnTo>
                  <a:lnTo>
                    <a:pt x="655943" y="745707"/>
                  </a:lnTo>
                  <a:lnTo>
                    <a:pt x="657008" y="745707"/>
                  </a:lnTo>
                  <a:lnTo>
                    <a:pt x="657008" y="745175"/>
                  </a:lnTo>
                  <a:close/>
                  <a:moveTo>
                    <a:pt x="657008" y="801618"/>
                  </a:moveTo>
                  <a:lnTo>
                    <a:pt x="657008" y="821852"/>
                  </a:lnTo>
                  <a:lnTo>
                    <a:pt x="654878" y="821852"/>
                  </a:lnTo>
                  <a:lnTo>
                    <a:pt x="649021" y="821852"/>
                  </a:lnTo>
                  <a:lnTo>
                    <a:pt x="646891" y="821852"/>
                  </a:lnTo>
                  <a:lnTo>
                    <a:pt x="646891" y="801618"/>
                  </a:lnTo>
                  <a:lnTo>
                    <a:pt x="649021" y="801618"/>
                  </a:lnTo>
                  <a:lnTo>
                    <a:pt x="653280" y="801618"/>
                  </a:lnTo>
                  <a:lnTo>
                    <a:pt x="657008" y="801618"/>
                  </a:lnTo>
                  <a:lnTo>
                    <a:pt x="657008" y="801618"/>
                  </a:lnTo>
                  <a:close/>
                  <a:moveTo>
                    <a:pt x="657008" y="905984"/>
                  </a:moveTo>
                  <a:lnTo>
                    <a:pt x="657008" y="912906"/>
                  </a:lnTo>
                  <a:cubicBezTo>
                    <a:pt x="655943" y="912906"/>
                    <a:pt x="654878" y="912906"/>
                    <a:pt x="653813" y="912906"/>
                  </a:cubicBezTo>
                  <a:cubicBezTo>
                    <a:pt x="655943" y="915036"/>
                    <a:pt x="657008" y="918763"/>
                    <a:pt x="657008" y="923023"/>
                  </a:cubicBezTo>
                  <a:lnTo>
                    <a:pt x="657008" y="954440"/>
                  </a:lnTo>
                  <a:cubicBezTo>
                    <a:pt x="657008" y="952310"/>
                    <a:pt x="655943" y="951245"/>
                    <a:pt x="655943" y="950180"/>
                  </a:cubicBezTo>
                  <a:cubicBezTo>
                    <a:pt x="651683" y="937933"/>
                    <a:pt x="653813" y="924088"/>
                    <a:pt x="646891" y="917698"/>
                  </a:cubicBezTo>
                  <a:lnTo>
                    <a:pt x="646891" y="907581"/>
                  </a:lnTo>
                  <a:cubicBezTo>
                    <a:pt x="651150" y="905984"/>
                    <a:pt x="654878" y="905984"/>
                    <a:pt x="657008" y="905984"/>
                  </a:cubicBezTo>
                  <a:lnTo>
                    <a:pt x="657008" y="905984"/>
                  </a:lnTo>
                  <a:close/>
                  <a:moveTo>
                    <a:pt x="657008" y="955504"/>
                  </a:moveTo>
                  <a:lnTo>
                    <a:pt x="657008" y="962427"/>
                  </a:lnTo>
                  <a:cubicBezTo>
                    <a:pt x="653813" y="962427"/>
                    <a:pt x="650085" y="963492"/>
                    <a:pt x="646891" y="963492"/>
                  </a:cubicBezTo>
                  <a:lnTo>
                    <a:pt x="646891" y="956569"/>
                  </a:lnTo>
                  <a:cubicBezTo>
                    <a:pt x="650085" y="956569"/>
                    <a:pt x="653280" y="955504"/>
                    <a:pt x="657008" y="955504"/>
                  </a:cubicBezTo>
                  <a:lnTo>
                    <a:pt x="657008" y="955504"/>
                  </a:lnTo>
                  <a:close/>
                  <a:moveTo>
                    <a:pt x="657008" y="1045494"/>
                  </a:moveTo>
                  <a:lnTo>
                    <a:pt x="657008" y="1106196"/>
                  </a:lnTo>
                  <a:lnTo>
                    <a:pt x="655943" y="1106196"/>
                  </a:lnTo>
                  <a:lnTo>
                    <a:pt x="654878" y="1108326"/>
                  </a:lnTo>
                  <a:lnTo>
                    <a:pt x="654878" y="1109391"/>
                  </a:lnTo>
                  <a:lnTo>
                    <a:pt x="652748" y="1111521"/>
                  </a:lnTo>
                  <a:lnTo>
                    <a:pt x="650618" y="1113651"/>
                  </a:lnTo>
                  <a:lnTo>
                    <a:pt x="648488" y="1115781"/>
                  </a:lnTo>
                  <a:lnTo>
                    <a:pt x="647423" y="1116846"/>
                  </a:lnTo>
                  <a:lnTo>
                    <a:pt x="647423" y="1095547"/>
                  </a:lnTo>
                  <a:lnTo>
                    <a:pt x="649553" y="1095547"/>
                  </a:lnTo>
                  <a:lnTo>
                    <a:pt x="652748" y="1094482"/>
                  </a:lnTo>
                  <a:lnTo>
                    <a:pt x="653813" y="1091287"/>
                  </a:lnTo>
                  <a:lnTo>
                    <a:pt x="652748" y="1089157"/>
                  </a:lnTo>
                  <a:lnTo>
                    <a:pt x="652748" y="1088092"/>
                  </a:lnTo>
                  <a:lnTo>
                    <a:pt x="651683" y="1085962"/>
                  </a:lnTo>
                  <a:lnTo>
                    <a:pt x="649553" y="1084897"/>
                  </a:lnTo>
                  <a:lnTo>
                    <a:pt x="647423" y="1083832"/>
                  </a:lnTo>
                  <a:lnTo>
                    <a:pt x="647423" y="1038571"/>
                  </a:lnTo>
                  <a:lnTo>
                    <a:pt x="648488" y="1038571"/>
                  </a:lnTo>
                  <a:lnTo>
                    <a:pt x="650618" y="1040701"/>
                  </a:lnTo>
                  <a:lnTo>
                    <a:pt x="651683" y="1042831"/>
                  </a:lnTo>
                  <a:lnTo>
                    <a:pt x="652748" y="1043896"/>
                  </a:lnTo>
                  <a:lnTo>
                    <a:pt x="654878" y="1043896"/>
                  </a:lnTo>
                  <a:lnTo>
                    <a:pt x="657008" y="1045494"/>
                  </a:lnTo>
                  <a:lnTo>
                    <a:pt x="657008" y="1045494"/>
                  </a:lnTo>
                  <a:close/>
                  <a:moveTo>
                    <a:pt x="657008" y="1159444"/>
                  </a:moveTo>
                  <a:lnTo>
                    <a:pt x="657008" y="1169561"/>
                  </a:lnTo>
                  <a:cubicBezTo>
                    <a:pt x="657008" y="1170626"/>
                    <a:pt x="655943" y="1171691"/>
                    <a:pt x="655943" y="1171691"/>
                  </a:cubicBezTo>
                  <a:lnTo>
                    <a:pt x="657008" y="1171691"/>
                  </a:lnTo>
                  <a:lnTo>
                    <a:pt x="657008" y="1179679"/>
                  </a:lnTo>
                  <a:cubicBezTo>
                    <a:pt x="657008" y="1179679"/>
                    <a:pt x="655943" y="1178614"/>
                    <a:pt x="654878" y="1178614"/>
                  </a:cubicBezTo>
                  <a:cubicBezTo>
                    <a:pt x="652748" y="1177549"/>
                    <a:pt x="650618" y="1178614"/>
                    <a:pt x="646891" y="1179679"/>
                  </a:cubicBezTo>
                  <a:lnTo>
                    <a:pt x="646891" y="1172756"/>
                  </a:lnTo>
                  <a:cubicBezTo>
                    <a:pt x="651150" y="1167431"/>
                    <a:pt x="654878" y="1162639"/>
                    <a:pt x="657008" y="1159444"/>
                  </a:cubicBezTo>
                  <a:lnTo>
                    <a:pt x="657008" y="1159444"/>
                  </a:lnTo>
                  <a:close/>
                  <a:moveTo>
                    <a:pt x="657008" y="1205770"/>
                  </a:moveTo>
                  <a:lnTo>
                    <a:pt x="657008" y="1213757"/>
                  </a:lnTo>
                  <a:cubicBezTo>
                    <a:pt x="654878" y="1212692"/>
                    <a:pt x="652748" y="1210562"/>
                    <a:pt x="650085" y="1207900"/>
                  </a:cubicBezTo>
                  <a:lnTo>
                    <a:pt x="650085" y="1207900"/>
                  </a:lnTo>
                  <a:cubicBezTo>
                    <a:pt x="649021" y="1207900"/>
                    <a:pt x="647956" y="1206835"/>
                    <a:pt x="646891" y="1206835"/>
                  </a:cubicBezTo>
                  <a:lnTo>
                    <a:pt x="646891" y="1197783"/>
                  </a:lnTo>
                  <a:cubicBezTo>
                    <a:pt x="651150" y="1199913"/>
                    <a:pt x="654878" y="1203108"/>
                    <a:pt x="657008" y="1205770"/>
                  </a:cubicBezTo>
                  <a:lnTo>
                    <a:pt x="657008" y="1205770"/>
                  </a:lnTo>
                  <a:close/>
                  <a:moveTo>
                    <a:pt x="657008" y="1230264"/>
                  </a:moveTo>
                  <a:lnTo>
                    <a:pt x="657008" y="1238251"/>
                  </a:lnTo>
                  <a:cubicBezTo>
                    <a:pt x="653813" y="1244109"/>
                    <a:pt x="650085" y="1248368"/>
                    <a:pt x="646891" y="1250498"/>
                  </a:cubicBezTo>
                  <a:lnTo>
                    <a:pt x="646891" y="1241446"/>
                  </a:lnTo>
                  <a:cubicBezTo>
                    <a:pt x="647956" y="1240381"/>
                    <a:pt x="647956" y="1240381"/>
                    <a:pt x="649021" y="1239316"/>
                  </a:cubicBezTo>
                  <a:cubicBezTo>
                    <a:pt x="647956" y="1239316"/>
                    <a:pt x="647956" y="1239316"/>
                    <a:pt x="646891" y="1239316"/>
                  </a:cubicBezTo>
                  <a:lnTo>
                    <a:pt x="646891" y="1231329"/>
                  </a:lnTo>
                  <a:cubicBezTo>
                    <a:pt x="650085" y="1232394"/>
                    <a:pt x="653280" y="1232394"/>
                    <a:pt x="657008" y="1230264"/>
                  </a:cubicBezTo>
                  <a:lnTo>
                    <a:pt x="657008" y="1230264"/>
                  </a:lnTo>
                  <a:close/>
                  <a:moveTo>
                    <a:pt x="657008" y="1341552"/>
                  </a:moveTo>
                  <a:lnTo>
                    <a:pt x="657008" y="1353799"/>
                  </a:lnTo>
                  <a:cubicBezTo>
                    <a:pt x="654878" y="1351670"/>
                    <a:pt x="651150" y="1349540"/>
                    <a:pt x="646891" y="1346877"/>
                  </a:cubicBezTo>
                  <a:lnTo>
                    <a:pt x="646891" y="1336760"/>
                  </a:lnTo>
                  <a:cubicBezTo>
                    <a:pt x="651150" y="1338358"/>
                    <a:pt x="654878" y="1340487"/>
                    <a:pt x="657008" y="1341552"/>
                  </a:cubicBezTo>
                  <a:lnTo>
                    <a:pt x="657008" y="1341552"/>
                  </a:lnTo>
                  <a:close/>
                  <a:moveTo>
                    <a:pt x="657008" y="1405982"/>
                  </a:moveTo>
                  <a:lnTo>
                    <a:pt x="657008" y="1416100"/>
                  </a:lnTo>
                  <a:cubicBezTo>
                    <a:pt x="653813" y="1413970"/>
                    <a:pt x="650085" y="1412905"/>
                    <a:pt x="646891" y="1410242"/>
                  </a:cubicBezTo>
                  <a:lnTo>
                    <a:pt x="646891" y="1399060"/>
                  </a:lnTo>
                  <a:cubicBezTo>
                    <a:pt x="650085" y="1401723"/>
                    <a:pt x="653280" y="1403852"/>
                    <a:pt x="657008" y="1405982"/>
                  </a:cubicBezTo>
                  <a:lnTo>
                    <a:pt x="657008" y="1405982"/>
                  </a:lnTo>
                  <a:close/>
                  <a:moveTo>
                    <a:pt x="657008" y="1543362"/>
                  </a:moveTo>
                  <a:lnTo>
                    <a:pt x="657008" y="1569454"/>
                  </a:lnTo>
                  <a:lnTo>
                    <a:pt x="646891" y="1566259"/>
                  </a:lnTo>
                  <a:lnTo>
                    <a:pt x="646891" y="1540167"/>
                  </a:lnTo>
                  <a:lnTo>
                    <a:pt x="657008" y="1543362"/>
                  </a:lnTo>
                  <a:lnTo>
                    <a:pt x="657008" y="1543362"/>
                  </a:lnTo>
                  <a:close/>
                  <a:moveTo>
                    <a:pt x="657008" y="1695119"/>
                  </a:moveTo>
                  <a:lnTo>
                    <a:pt x="657008" y="1711093"/>
                  </a:lnTo>
                  <a:cubicBezTo>
                    <a:pt x="654878" y="1711093"/>
                    <a:pt x="651150" y="1710028"/>
                    <a:pt x="646891" y="1710028"/>
                  </a:cubicBezTo>
                  <a:lnTo>
                    <a:pt x="646891" y="1694054"/>
                  </a:lnTo>
                  <a:cubicBezTo>
                    <a:pt x="651150" y="1694054"/>
                    <a:pt x="654878" y="1695119"/>
                    <a:pt x="657008" y="1695119"/>
                  </a:cubicBezTo>
                  <a:lnTo>
                    <a:pt x="657008" y="1695119"/>
                  </a:lnTo>
                  <a:close/>
                  <a:moveTo>
                    <a:pt x="657008" y="1778718"/>
                  </a:moveTo>
                  <a:lnTo>
                    <a:pt x="657008" y="1803745"/>
                  </a:lnTo>
                  <a:cubicBezTo>
                    <a:pt x="655943" y="1802680"/>
                    <a:pt x="653813" y="1800550"/>
                    <a:pt x="651150" y="1799485"/>
                  </a:cubicBezTo>
                  <a:cubicBezTo>
                    <a:pt x="650085" y="1799485"/>
                    <a:pt x="649021" y="1799485"/>
                    <a:pt x="646891" y="1799485"/>
                  </a:cubicBezTo>
                  <a:lnTo>
                    <a:pt x="646891" y="1741977"/>
                  </a:lnTo>
                  <a:cubicBezTo>
                    <a:pt x="649021" y="1753692"/>
                    <a:pt x="650085" y="1767536"/>
                    <a:pt x="657008" y="1778718"/>
                  </a:cubicBezTo>
                  <a:lnTo>
                    <a:pt x="657008" y="1778718"/>
                  </a:lnTo>
                  <a:close/>
                  <a:moveTo>
                    <a:pt x="646891" y="792566"/>
                  </a:moveTo>
                  <a:lnTo>
                    <a:pt x="646891" y="780319"/>
                  </a:lnTo>
                  <a:lnTo>
                    <a:pt x="649021" y="781384"/>
                  </a:lnTo>
                  <a:lnTo>
                    <a:pt x="651150" y="783514"/>
                  </a:lnTo>
                  <a:lnTo>
                    <a:pt x="652215" y="786708"/>
                  </a:lnTo>
                  <a:lnTo>
                    <a:pt x="647956" y="790968"/>
                  </a:lnTo>
                  <a:lnTo>
                    <a:pt x="646891" y="792566"/>
                  </a:lnTo>
                  <a:close/>
                  <a:moveTo>
                    <a:pt x="646891" y="50289"/>
                  </a:moveTo>
                  <a:lnTo>
                    <a:pt x="646891" y="69458"/>
                  </a:lnTo>
                  <a:cubicBezTo>
                    <a:pt x="642631" y="68393"/>
                    <a:pt x="637838" y="68393"/>
                    <a:pt x="632514" y="68393"/>
                  </a:cubicBezTo>
                  <a:lnTo>
                    <a:pt x="632514" y="51354"/>
                  </a:lnTo>
                  <a:cubicBezTo>
                    <a:pt x="636773" y="51354"/>
                    <a:pt x="641566" y="51354"/>
                    <a:pt x="644761" y="51354"/>
                  </a:cubicBezTo>
                  <a:cubicBezTo>
                    <a:pt x="645826" y="51354"/>
                    <a:pt x="646891" y="50289"/>
                    <a:pt x="646891" y="50289"/>
                  </a:cubicBezTo>
                  <a:lnTo>
                    <a:pt x="646891" y="50289"/>
                  </a:lnTo>
                  <a:close/>
                  <a:moveTo>
                    <a:pt x="646891" y="124836"/>
                  </a:moveTo>
                  <a:lnTo>
                    <a:pt x="646891" y="153057"/>
                  </a:lnTo>
                  <a:cubicBezTo>
                    <a:pt x="642631" y="156252"/>
                    <a:pt x="636773" y="159980"/>
                    <a:pt x="632514" y="162110"/>
                  </a:cubicBezTo>
                  <a:lnTo>
                    <a:pt x="632514" y="144005"/>
                  </a:lnTo>
                  <a:cubicBezTo>
                    <a:pt x="633579" y="144005"/>
                    <a:pt x="635709" y="142940"/>
                    <a:pt x="636773" y="141875"/>
                  </a:cubicBezTo>
                  <a:cubicBezTo>
                    <a:pt x="635709" y="140810"/>
                    <a:pt x="633579" y="139745"/>
                    <a:pt x="632514" y="138681"/>
                  </a:cubicBezTo>
                  <a:lnTo>
                    <a:pt x="632514" y="115251"/>
                  </a:lnTo>
                  <a:cubicBezTo>
                    <a:pt x="636773" y="117914"/>
                    <a:pt x="641033" y="122706"/>
                    <a:pt x="646891" y="124836"/>
                  </a:cubicBezTo>
                  <a:lnTo>
                    <a:pt x="646891" y="124836"/>
                  </a:lnTo>
                  <a:close/>
                  <a:moveTo>
                    <a:pt x="646891" y="256359"/>
                  </a:moveTo>
                  <a:lnTo>
                    <a:pt x="646891" y="297892"/>
                  </a:lnTo>
                  <a:cubicBezTo>
                    <a:pt x="642631" y="296827"/>
                    <a:pt x="636773" y="293632"/>
                    <a:pt x="632514" y="285645"/>
                  </a:cubicBezTo>
                  <a:lnTo>
                    <a:pt x="632514" y="267541"/>
                  </a:lnTo>
                  <a:cubicBezTo>
                    <a:pt x="634111" y="263281"/>
                    <a:pt x="638903" y="258488"/>
                    <a:pt x="646891" y="256359"/>
                  </a:cubicBezTo>
                  <a:lnTo>
                    <a:pt x="646891" y="256359"/>
                  </a:lnTo>
                  <a:close/>
                  <a:moveTo>
                    <a:pt x="646891" y="458168"/>
                  </a:moveTo>
                  <a:lnTo>
                    <a:pt x="646891" y="469350"/>
                  </a:lnTo>
                  <a:cubicBezTo>
                    <a:pt x="645826" y="470415"/>
                    <a:pt x="643696" y="471480"/>
                    <a:pt x="642631" y="473610"/>
                  </a:cubicBezTo>
                  <a:lnTo>
                    <a:pt x="642631" y="473610"/>
                  </a:lnTo>
                  <a:lnTo>
                    <a:pt x="641566" y="474675"/>
                  </a:lnTo>
                  <a:cubicBezTo>
                    <a:pt x="643696" y="474675"/>
                    <a:pt x="645826" y="475740"/>
                    <a:pt x="647423" y="475740"/>
                  </a:cubicBezTo>
                  <a:lnTo>
                    <a:pt x="647423" y="488520"/>
                  </a:lnTo>
                  <a:cubicBezTo>
                    <a:pt x="643163" y="486390"/>
                    <a:pt x="638371" y="484260"/>
                    <a:pt x="633046" y="484260"/>
                  </a:cubicBezTo>
                  <a:lnTo>
                    <a:pt x="633046" y="470948"/>
                  </a:lnTo>
                  <a:cubicBezTo>
                    <a:pt x="633046" y="469883"/>
                    <a:pt x="633046" y="469883"/>
                    <a:pt x="633046" y="469883"/>
                  </a:cubicBezTo>
                  <a:cubicBezTo>
                    <a:pt x="637838" y="464558"/>
                    <a:pt x="642098" y="461363"/>
                    <a:pt x="646891" y="458168"/>
                  </a:cubicBezTo>
                  <a:lnTo>
                    <a:pt x="646891" y="458168"/>
                  </a:lnTo>
                  <a:close/>
                  <a:moveTo>
                    <a:pt x="646891" y="517806"/>
                  </a:moveTo>
                  <a:lnTo>
                    <a:pt x="646891" y="528988"/>
                  </a:lnTo>
                  <a:cubicBezTo>
                    <a:pt x="641033" y="535910"/>
                    <a:pt x="636773" y="540170"/>
                    <a:pt x="632514" y="544963"/>
                  </a:cubicBezTo>
                  <a:lnTo>
                    <a:pt x="632514" y="532716"/>
                  </a:lnTo>
                  <a:cubicBezTo>
                    <a:pt x="633579" y="530586"/>
                    <a:pt x="635709" y="529521"/>
                    <a:pt x="636773" y="526858"/>
                  </a:cubicBezTo>
                  <a:cubicBezTo>
                    <a:pt x="635709" y="526858"/>
                    <a:pt x="633579" y="525793"/>
                    <a:pt x="632514" y="525793"/>
                  </a:cubicBezTo>
                  <a:lnTo>
                    <a:pt x="632514" y="513546"/>
                  </a:lnTo>
                  <a:cubicBezTo>
                    <a:pt x="636773" y="514079"/>
                    <a:pt x="641033" y="516741"/>
                    <a:pt x="646891" y="517806"/>
                  </a:cubicBezTo>
                  <a:lnTo>
                    <a:pt x="646891" y="517806"/>
                  </a:lnTo>
                  <a:lnTo>
                    <a:pt x="646891" y="517806"/>
                  </a:lnTo>
                  <a:close/>
                  <a:moveTo>
                    <a:pt x="646891" y="618977"/>
                  </a:moveTo>
                  <a:lnTo>
                    <a:pt x="646891" y="626964"/>
                  </a:lnTo>
                  <a:cubicBezTo>
                    <a:pt x="646891" y="626964"/>
                    <a:pt x="646891" y="625900"/>
                    <a:pt x="645826" y="625900"/>
                  </a:cubicBezTo>
                  <a:cubicBezTo>
                    <a:pt x="644761" y="632822"/>
                    <a:pt x="638903" y="639212"/>
                    <a:pt x="635709" y="645069"/>
                  </a:cubicBezTo>
                  <a:lnTo>
                    <a:pt x="634644" y="645069"/>
                  </a:lnTo>
                  <a:cubicBezTo>
                    <a:pt x="633579" y="647199"/>
                    <a:pt x="633579" y="648264"/>
                    <a:pt x="632514" y="649329"/>
                  </a:cubicBezTo>
                  <a:lnTo>
                    <a:pt x="632514" y="638147"/>
                  </a:lnTo>
                  <a:cubicBezTo>
                    <a:pt x="638371" y="630159"/>
                    <a:pt x="642631" y="622172"/>
                    <a:pt x="632514" y="610990"/>
                  </a:cubicBezTo>
                  <a:lnTo>
                    <a:pt x="632514" y="601938"/>
                  </a:lnTo>
                  <a:cubicBezTo>
                    <a:pt x="638371" y="607795"/>
                    <a:pt x="642631" y="612055"/>
                    <a:pt x="643696" y="616315"/>
                  </a:cubicBezTo>
                  <a:cubicBezTo>
                    <a:pt x="644228" y="616847"/>
                    <a:pt x="645826" y="617912"/>
                    <a:pt x="646891" y="618977"/>
                  </a:cubicBezTo>
                  <a:lnTo>
                    <a:pt x="646891" y="618977"/>
                  </a:lnTo>
                  <a:close/>
                  <a:moveTo>
                    <a:pt x="646891" y="665303"/>
                  </a:moveTo>
                  <a:lnTo>
                    <a:pt x="646891" y="677550"/>
                  </a:lnTo>
                  <a:cubicBezTo>
                    <a:pt x="646891" y="678615"/>
                    <a:pt x="646891" y="679680"/>
                    <a:pt x="645826" y="680745"/>
                  </a:cubicBezTo>
                  <a:cubicBezTo>
                    <a:pt x="645826" y="682875"/>
                    <a:pt x="645826" y="685005"/>
                    <a:pt x="646891" y="687667"/>
                  </a:cubicBezTo>
                  <a:lnTo>
                    <a:pt x="646891" y="698849"/>
                  </a:lnTo>
                  <a:cubicBezTo>
                    <a:pt x="643696" y="694589"/>
                    <a:pt x="641033" y="691927"/>
                    <a:pt x="639968" y="688732"/>
                  </a:cubicBezTo>
                  <a:cubicBezTo>
                    <a:pt x="636773" y="686602"/>
                    <a:pt x="634111" y="684472"/>
                    <a:pt x="631981" y="681810"/>
                  </a:cubicBezTo>
                  <a:lnTo>
                    <a:pt x="631981" y="672758"/>
                  </a:lnTo>
                  <a:cubicBezTo>
                    <a:pt x="633046" y="674888"/>
                    <a:pt x="636241" y="677018"/>
                    <a:pt x="638903" y="679680"/>
                  </a:cubicBezTo>
                  <a:cubicBezTo>
                    <a:pt x="639968" y="677550"/>
                    <a:pt x="639968" y="676485"/>
                    <a:pt x="641033" y="673823"/>
                  </a:cubicBezTo>
                  <a:cubicBezTo>
                    <a:pt x="643163" y="670628"/>
                    <a:pt x="644228" y="667433"/>
                    <a:pt x="646891" y="665303"/>
                  </a:cubicBezTo>
                  <a:lnTo>
                    <a:pt x="646891" y="665303"/>
                  </a:lnTo>
                  <a:close/>
                  <a:moveTo>
                    <a:pt x="646891" y="750500"/>
                  </a:moveTo>
                  <a:lnTo>
                    <a:pt x="646891" y="762747"/>
                  </a:lnTo>
                  <a:lnTo>
                    <a:pt x="644761" y="759552"/>
                  </a:lnTo>
                  <a:lnTo>
                    <a:pt x="644761" y="755292"/>
                  </a:lnTo>
                  <a:lnTo>
                    <a:pt x="646891" y="752097"/>
                  </a:lnTo>
                  <a:lnTo>
                    <a:pt x="646891" y="750500"/>
                  </a:lnTo>
                  <a:lnTo>
                    <a:pt x="646891" y="750500"/>
                  </a:lnTo>
                  <a:close/>
                  <a:moveTo>
                    <a:pt x="646891" y="779786"/>
                  </a:moveTo>
                  <a:lnTo>
                    <a:pt x="646891" y="792033"/>
                  </a:lnTo>
                  <a:lnTo>
                    <a:pt x="644761" y="794163"/>
                  </a:lnTo>
                  <a:lnTo>
                    <a:pt x="643696" y="797358"/>
                  </a:lnTo>
                  <a:lnTo>
                    <a:pt x="644761" y="799488"/>
                  </a:lnTo>
                  <a:lnTo>
                    <a:pt x="646891" y="800553"/>
                  </a:lnTo>
                  <a:lnTo>
                    <a:pt x="646891" y="820787"/>
                  </a:lnTo>
                  <a:lnTo>
                    <a:pt x="646891" y="819722"/>
                  </a:lnTo>
                  <a:lnTo>
                    <a:pt x="639968" y="820787"/>
                  </a:lnTo>
                  <a:lnTo>
                    <a:pt x="634111" y="822917"/>
                  </a:lnTo>
                  <a:lnTo>
                    <a:pt x="631981" y="825047"/>
                  </a:lnTo>
                  <a:lnTo>
                    <a:pt x="631981" y="782449"/>
                  </a:lnTo>
                  <a:lnTo>
                    <a:pt x="635176" y="780319"/>
                  </a:lnTo>
                  <a:lnTo>
                    <a:pt x="641033" y="779254"/>
                  </a:lnTo>
                  <a:lnTo>
                    <a:pt x="646891" y="779254"/>
                  </a:lnTo>
                  <a:lnTo>
                    <a:pt x="646891" y="779786"/>
                  </a:lnTo>
                  <a:close/>
                  <a:moveTo>
                    <a:pt x="646891" y="907049"/>
                  </a:moveTo>
                  <a:lnTo>
                    <a:pt x="646891" y="917166"/>
                  </a:lnTo>
                  <a:cubicBezTo>
                    <a:pt x="644761" y="913971"/>
                    <a:pt x="639968" y="911309"/>
                    <a:pt x="632514" y="911309"/>
                  </a:cubicBezTo>
                  <a:lnTo>
                    <a:pt x="632514" y="905451"/>
                  </a:lnTo>
                  <a:cubicBezTo>
                    <a:pt x="638371" y="904386"/>
                    <a:pt x="642631" y="905451"/>
                    <a:pt x="645826" y="906516"/>
                  </a:cubicBezTo>
                  <a:lnTo>
                    <a:pt x="646891" y="906516"/>
                  </a:lnTo>
                  <a:lnTo>
                    <a:pt x="646891" y="907049"/>
                  </a:lnTo>
                  <a:close/>
                  <a:moveTo>
                    <a:pt x="646891" y="956569"/>
                  </a:moveTo>
                  <a:lnTo>
                    <a:pt x="646891" y="963492"/>
                  </a:lnTo>
                  <a:cubicBezTo>
                    <a:pt x="642631" y="963492"/>
                    <a:pt x="638903" y="962427"/>
                    <a:pt x="636773" y="961362"/>
                  </a:cubicBezTo>
                  <a:cubicBezTo>
                    <a:pt x="634644" y="961362"/>
                    <a:pt x="633579" y="961362"/>
                    <a:pt x="632514" y="962427"/>
                  </a:cubicBezTo>
                  <a:lnTo>
                    <a:pt x="632514" y="941128"/>
                  </a:lnTo>
                  <a:cubicBezTo>
                    <a:pt x="632514" y="943257"/>
                    <a:pt x="632514" y="945387"/>
                    <a:pt x="633579" y="948050"/>
                  </a:cubicBezTo>
                  <a:cubicBezTo>
                    <a:pt x="633579" y="949115"/>
                    <a:pt x="634644" y="950180"/>
                    <a:pt x="634644" y="951245"/>
                  </a:cubicBezTo>
                  <a:cubicBezTo>
                    <a:pt x="636773" y="954440"/>
                    <a:pt x="639968" y="956569"/>
                    <a:pt x="646891" y="956569"/>
                  </a:cubicBezTo>
                  <a:lnTo>
                    <a:pt x="646891" y="956569"/>
                  </a:lnTo>
                  <a:close/>
                  <a:moveTo>
                    <a:pt x="646891" y="1039104"/>
                  </a:moveTo>
                  <a:lnTo>
                    <a:pt x="646891" y="1084365"/>
                  </a:lnTo>
                  <a:lnTo>
                    <a:pt x="645826" y="1084365"/>
                  </a:lnTo>
                  <a:lnTo>
                    <a:pt x="643696" y="1085430"/>
                  </a:lnTo>
                  <a:lnTo>
                    <a:pt x="641566" y="1086495"/>
                  </a:lnTo>
                  <a:lnTo>
                    <a:pt x="641566" y="1088624"/>
                  </a:lnTo>
                  <a:lnTo>
                    <a:pt x="641566" y="1089689"/>
                  </a:lnTo>
                  <a:lnTo>
                    <a:pt x="642631" y="1092884"/>
                  </a:lnTo>
                  <a:lnTo>
                    <a:pt x="643696" y="1093949"/>
                  </a:lnTo>
                  <a:lnTo>
                    <a:pt x="645826" y="1096079"/>
                  </a:lnTo>
                  <a:lnTo>
                    <a:pt x="646891" y="1096079"/>
                  </a:lnTo>
                  <a:lnTo>
                    <a:pt x="646891" y="1117378"/>
                  </a:lnTo>
                  <a:lnTo>
                    <a:pt x="645826" y="1119508"/>
                  </a:lnTo>
                  <a:lnTo>
                    <a:pt x="643696" y="1121638"/>
                  </a:lnTo>
                  <a:lnTo>
                    <a:pt x="643696" y="1122703"/>
                  </a:lnTo>
                  <a:lnTo>
                    <a:pt x="641566" y="1126963"/>
                  </a:lnTo>
                  <a:lnTo>
                    <a:pt x="640501" y="1129093"/>
                  </a:lnTo>
                  <a:lnTo>
                    <a:pt x="638371" y="1130158"/>
                  </a:lnTo>
                  <a:lnTo>
                    <a:pt x="635176" y="1131223"/>
                  </a:lnTo>
                  <a:lnTo>
                    <a:pt x="633046" y="1131223"/>
                  </a:lnTo>
                  <a:lnTo>
                    <a:pt x="633046" y="1109924"/>
                  </a:lnTo>
                  <a:lnTo>
                    <a:pt x="634111" y="1109924"/>
                  </a:lnTo>
                  <a:lnTo>
                    <a:pt x="636241" y="1107794"/>
                  </a:lnTo>
                  <a:lnTo>
                    <a:pt x="638371" y="1106729"/>
                  </a:lnTo>
                  <a:lnTo>
                    <a:pt x="638371" y="1104599"/>
                  </a:lnTo>
                  <a:lnTo>
                    <a:pt x="637306" y="1101404"/>
                  </a:lnTo>
                  <a:lnTo>
                    <a:pt x="636241" y="1099274"/>
                  </a:lnTo>
                  <a:lnTo>
                    <a:pt x="634111" y="1097144"/>
                  </a:lnTo>
                  <a:lnTo>
                    <a:pt x="633046" y="1097144"/>
                  </a:lnTo>
                  <a:lnTo>
                    <a:pt x="633046" y="1075845"/>
                  </a:lnTo>
                  <a:lnTo>
                    <a:pt x="633046" y="1073715"/>
                  </a:lnTo>
                  <a:lnTo>
                    <a:pt x="633046" y="1070520"/>
                  </a:lnTo>
                  <a:lnTo>
                    <a:pt x="633046" y="1068390"/>
                  </a:lnTo>
                  <a:lnTo>
                    <a:pt x="633046" y="1057208"/>
                  </a:lnTo>
                  <a:lnTo>
                    <a:pt x="633046" y="1058273"/>
                  </a:lnTo>
                  <a:lnTo>
                    <a:pt x="635176" y="1058273"/>
                  </a:lnTo>
                  <a:lnTo>
                    <a:pt x="639436" y="1058273"/>
                  </a:lnTo>
                  <a:lnTo>
                    <a:pt x="641566" y="1058273"/>
                  </a:lnTo>
                  <a:lnTo>
                    <a:pt x="642631" y="1056143"/>
                  </a:lnTo>
                  <a:lnTo>
                    <a:pt x="642631" y="1055078"/>
                  </a:lnTo>
                  <a:lnTo>
                    <a:pt x="640501" y="1052948"/>
                  </a:lnTo>
                  <a:lnTo>
                    <a:pt x="639436" y="1050818"/>
                  </a:lnTo>
                  <a:lnTo>
                    <a:pt x="637306" y="1048688"/>
                  </a:lnTo>
                  <a:lnTo>
                    <a:pt x="635176" y="1046559"/>
                  </a:lnTo>
                  <a:lnTo>
                    <a:pt x="635176" y="1045494"/>
                  </a:lnTo>
                  <a:lnTo>
                    <a:pt x="635176" y="1042299"/>
                  </a:lnTo>
                  <a:lnTo>
                    <a:pt x="636241" y="1041234"/>
                  </a:lnTo>
                  <a:lnTo>
                    <a:pt x="640501" y="1039104"/>
                  </a:lnTo>
                  <a:lnTo>
                    <a:pt x="642631" y="1036974"/>
                  </a:lnTo>
                  <a:lnTo>
                    <a:pt x="644761" y="1038039"/>
                  </a:lnTo>
                  <a:lnTo>
                    <a:pt x="645826" y="1038039"/>
                  </a:lnTo>
                  <a:lnTo>
                    <a:pt x="646891" y="1039104"/>
                  </a:lnTo>
                  <a:lnTo>
                    <a:pt x="646891" y="1039104"/>
                  </a:lnTo>
                  <a:close/>
                  <a:moveTo>
                    <a:pt x="646891" y="1172756"/>
                  </a:moveTo>
                  <a:lnTo>
                    <a:pt x="646891" y="1179679"/>
                  </a:lnTo>
                  <a:cubicBezTo>
                    <a:pt x="643696" y="1181808"/>
                    <a:pt x="639968" y="1186601"/>
                    <a:pt x="635709" y="1191926"/>
                  </a:cubicBezTo>
                  <a:cubicBezTo>
                    <a:pt x="637838" y="1192991"/>
                    <a:pt x="638903" y="1192991"/>
                    <a:pt x="641566" y="1194055"/>
                  </a:cubicBezTo>
                  <a:cubicBezTo>
                    <a:pt x="643696" y="1195120"/>
                    <a:pt x="645826" y="1196185"/>
                    <a:pt x="647423" y="1197250"/>
                  </a:cubicBezTo>
                  <a:lnTo>
                    <a:pt x="647423" y="1206303"/>
                  </a:lnTo>
                  <a:cubicBezTo>
                    <a:pt x="644228" y="1204173"/>
                    <a:pt x="641566" y="1202043"/>
                    <a:pt x="639436" y="1200445"/>
                  </a:cubicBezTo>
                  <a:cubicBezTo>
                    <a:pt x="638371" y="1199380"/>
                    <a:pt x="636241" y="1199380"/>
                    <a:pt x="635176" y="1198315"/>
                  </a:cubicBezTo>
                  <a:cubicBezTo>
                    <a:pt x="634111" y="1198315"/>
                    <a:pt x="634111" y="1198315"/>
                    <a:pt x="633046" y="1198315"/>
                  </a:cubicBezTo>
                  <a:lnTo>
                    <a:pt x="633046" y="1186068"/>
                  </a:lnTo>
                  <a:cubicBezTo>
                    <a:pt x="637838" y="1178614"/>
                    <a:pt x="642098" y="1173821"/>
                    <a:pt x="646891" y="1172756"/>
                  </a:cubicBezTo>
                  <a:lnTo>
                    <a:pt x="646891" y="1172756"/>
                  </a:lnTo>
                  <a:lnTo>
                    <a:pt x="646891" y="1172756"/>
                  </a:lnTo>
                  <a:close/>
                  <a:moveTo>
                    <a:pt x="646891" y="1231329"/>
                  </a:moveTo>
                  <a:lnTo>
                    <a:pt x="646891" y="1239316"/>
                  </a:lnTo>
                  <a:cubicBezTo>
                    <a:pt x="641033" y="1238251"/>
                    <a:pt x="636773" y="1233459"/>
                    <a:pt x="632514" y="1230264"/>
                  </a:cubicBezTo>
                  <a:lnTo>
                    <a:pt x="632514" y="1222277"/>
                  </a:lnTo>
                  <a:cubicBezTo>
                    <a:pt x="636773" y="1226004"/>
                    <a:pt x="642098" y="1230264"/>
                    <a:pt x="646891" y="1231329"/>
                  </a:cubicBezTo>
                  <a:lnTo>
                    <a:pt x="646891" y="1231329"/>
                  </a:lnTo>
                  <a:close/>
                  <a:moveTo>
                    <a:pt x="646891" y="1241446"/>
                  </a:moveTo>
                  <a:lnTo>
                    <a:pt x="646891" y="1250498"/>
                  </a:lnTo>
                  <a:cubicBezTo>
                    <a:pt x="643696" y="1253693"/>
                    <a:pt x="641033" y="1256356"/>
                    <a:pt x="637838" y="1258486"/>
                  </a:cubicBezTo>
                  <a:cubicBezTo>
                    <a:pt x="635709" y="1260615"/>
                    <a:pt x="633579" y="1264343"/>
                    <a:pt x="631981" y="1266473"/>
                  </a:cubicBezTo>
                  <a:lnTo>
                    <a:pt x="631981" y="1253161"/>
                  </a:lnTo>
                  <a:cubicBezTo>
                    <a:pt x="636773" y="1251563"/>
                    <a:pt x="641033" y="1248368"/>
                    <a:pt x="646891" y="1241446"/>
                  </a:cubicBezTo>
                  <a:lnTo>
                    <a:pt x="646891" y="1241446"/>
                  </a:lnTo>
                  <a:close/>
                  <a:moveTo>
                    <a:pt x="646891" y="1337292"/>
                  </a:moveTo>
                  <a:lnTo>
                    <a:pt x="646891" y="1347410"/>
                  </a:lnTo>
                  <a:cubicBezTo>
                    <a:pt x="644761" y="1346345"/>
                    <a:pt x="642631" y="1344215"/>
                    <a:pt x="638903" y="1343150"/>
                  </a:cubicBezTo>
                  <a:cubicBezTo>
                    <a:pt x="642098" y="1361254"/>
                    <a:pt x="627721" y="1383618"/>
                    <a:pt x="646891" y="1399593"/>
                  </a:cubicBezTo>
                  <a:lnTo>
                    <a:pt x="646891" y="1410775"/>
                  </a:lnTo>
                  <a:cubicBezTo>
                    <a:pt x="639968" y="1407580"/>
                    <a:pt x="635709" y="1402788"/>
                    <a:pt x="632514" y="1398528"/>
                  </a:cubicBezTo>
                  <a:lnTo>
                    <a:pt x="632514" y="1326643"/>
                  </a:lnTo>
                  <a:cubicBezTo>
                    <a:pt x="633579" y="1328773"/>
                    <a:pt x="634644" y="1330903"/>
                    <a:pt x="635709" y="1333565"/>
                  </a:cubicBezTo>
                  <a:cubicBezTo>
                    <a:pt x="639968" y="1334098"/>
                    <a:pt x="643163" y="1335163"/>
                    <a:pt x="646891" y="1337292"/>
                  </a:cubicBezTo>
                  <a:lnTo>
                    <a:pt x="646891" y="1337292"/>
                  </a:lnTo>
                  <a:close/>
                  <a:moveTo>
                    <a:pt x="646891" y="1540167"/>
                  </a:moveTo>
                  <a:lnTo>
                    <a:pt x="646891" y="1566259"/>
                  </a:lnTo>
                  <a:lnTo>
                    <a:pt x="636773" y="1561999"/>
                  </a:lnTo>
                  <a:lnTo>
                    <a:pt x="645826" y="1539635"/>
                  </a:lnTo>
                  <a:lnTo>
                    <a:pt x="646891" y="1540167"/>
                  </a:lnTo>
                  <a:lnTo>
                    <a:pt x="646891" y="1540167"/>
                  </a:lnTo>
                  <a:close/>
                  <a:moveTo>
                    <a:pt x="646891" y="1694054"/>
                  </a:moveTo>
                  <a:lnTo>
                    <a:pt x="646891" y="1710028"/>
                  </a:lnTo>
                  <a:cubicBezTo>
                    <a:pt x="644761" y="1708963"/>
                    <a:pt x="642631" y="1708963"/>
                    <a:pt x="639968" y="1708963"/>
                  </a:cubicBezTo>
                  <a:cubicBezTo>
                    <a:pt x="644228" y="1718016"/>
                    <a:pt x="645826" y="1729198"/>
                    <a:pt x="646891" y="1741445"/>
                  </a:cubicBezTo>
                  <a:lnTo>
                    <a:pt x="646891" y="1798953"/>
                  </a:lnTo>
                  <a:cubicBezTo>
                    <a:pt x="644761" y="1797887"/>
                    <a:pt x="642631" y="1797887"/>
                    <a:pt x="641033" y="1797887"/>
                  </a:cubicBezTo>
                  <a:cubicBezTo>
                    <a:pt x="637838" y="1797887"/>
                    <a:pt x="634111" y="1796823"/>
                    <a:pt x="631981" y="1796823"/>
                  </a:cubicBezTo>
                  <a:lnTo>
                    <a:pt x="631981" y="1780848"/>
                  </a:lnTo>
                  <a:cubicBezTo>
                    <a:pt x="633046" y="1780848"/>
                    <a:pt x="634111" y="1780848"/>
                    <a:pt x="636241" y="1780848"/>
                  </a:cubicBezTo>
                  <a:lnTo>
                    <a:pt x="635709" y="1780848"/>
                  </a:lnTo>
                  <a:lnTo>
                    <a:pt x="637838" y="1780848"/>
                  </a:lnTo>
                  <a:cubicBezTo>
                    <a:pt x="635709" y="1773926"/>
                    <a:pt x="633579" y="1767536"/>
                    <a:pt x="631981" y="1759549"/>
                  </a:cubicBezTo>
                  <a:lnTo>
                    <a:pt x="631981" y="1692989"/>
                  </a:lnTo>
                  <a:cubicBezTo>
                    <a:pt x="637838" y="1692989"/>
                    <a:pt x="642098" y="1692989"/>
                    <a:pt x="646891" y="1694054"/>
                  </a:cubicBezTo>
                  <a:lnTo>
                    <a:pt x="646891" y="1694054"/>
                  </a:lnTo>
                  <a:close/>
                  <a:moveTo>
                    <a:pt x="631981" y="1027922"/>
                  </a:moveTo>
                  <a:lnTo>
                    <a:pt x="631981" y="1013012"/>
                  </a:lnTo>
                  <a:lnTo>
                    <a:pt x="633046" y="1013012"/>
                  </a:lnTo>
                  <a:lnTo>
                    <a:pt x="636241" y="1013012"/>
                  </a:lnTo>
                  <a:lnTo>
                    <a:pt x="637306" y="1014077"/>
                  </a:lnTo>
                  <a:lnTo>
                    <a:pt x="637306" y="1017272"/>
                  </a:lnTo>
                  <a:lnTo>
                    <a:pt x="637306" y="1020467"/>
                  </a:lnTo>
                  <a:lnTo>
                    <a:pt x="636241" y="1023662"/>
                  </a:lnTo>
                  <a:lnTo>
                    <a:pt x="634111" y="1025792"/>
                  </a:lnTo>
                  <a:lnTo>
                    <a:pt x="631981" y="1027922"/>
                  </a:lnTo>
                  <a:lnTo>
                    <a:pt x="631981" y="1027922"/>
                  </a:lnTo>
                  <a:close/>
                  <a:moveTo>
                    <a:pt x="631981" y="851138"/>
                  </a:moveTo>
                  <a:lnTo>
                    <a:pt x="631981" y="836229"/>
                  </a:lnTo>
                  <a:lnTo>
                    <a:pt x="631981" y="836229"/>
                  </a:lnTo>
                  <a:lnTo>
                    <a:pt x="633046" y="840489"/>
                  </a:lnTo>
                  <a:lnTo>
                    <a:pt x="634111" y="842619"/>
                  </a:lnTo>
                  <a:lnTo>
                    <a:pt x="635176" y="846879"/>
                  </a:lnTo>
                  <a:lnTo>
                    <a:pt x="631981" y="851138"/>
                  </a:lnTo>
                  <a:lnTo>
                    <a:pt x="631981" y="851138"/>
                  </a:lnTo>
                  <a:lnTo>
                    <a:pt x="631981" y="851138"/>
                  </a:lnTo>
                  <a:close/>
                  <a:moveTo>
                    <a:pt x="631981" y="753162"/>
                  </a:moveTo>
                  <a:lnTo>
                    <a:pt x="631981" y="736123"/>
                  </a:lnTo>
                  <a:lnTo>
                    <a:pt x="636241" y="737188"/>
                  </a:lnTo>
                  <a:lnTo>
                    <a:pt x="636241" y="740383"/>
                  </a:lnTo>
                  <a:lnTo>
                    <a:pt x="636241" y="743578"/>
                  </a:lnTo>
                  <a:lnTo>
                    <a:pt x="633046" y="749435"/>
                  </a:lnTo>
                  <a:lnTo>
                    <a:pt x="631981" y="753162"/>
                  </a:lnTo>
                  <a:close/>
                  <a:moveTo>
                    <a:pt x="631981" y="51354"/>
                  </a:moveTo>
                  <a:lnTo>
                    <a:pt x="631981" y="68393"/>
                  </a:lnTo>
                  <a:cubicBezTo>
                    <a:pt x="629851" y="68393"/>
                    <a:pt x="628786" y="69458"/>
                    <a:pt x="626124" y="69458"/>
                  </a:cubicBezTo>
                  <a:lnTo>
                    <a:pt x="626124" y="52419"/>
                  </a:lnTo>
                  <a:cubicBezTo>
                    <a:pt x="628786" y="52951"/>
                    <a:pt x="629851" y="51354"/>
                    <a:pt x="631981" y="51354"/>
                  </a:cubicBezTo>
                  <a:lnTo>
                    <a:pt x="631981" y="51354"/>
                  </a:lnTo>
                  <a:close/>
                  <a:moveTo>
                    <a:pt x="631981" y="114719"/>
                  </a:moveTo>
                  <a:lnTo>
                    <a:pt x="631981" y="138148"/>
                  </a:lnTo>
                  <a:cubicBezTo>
                    <a:pt x="629851" y="137083"/>
                    <a:pt x="628786" y="136018"/>
                    <a:pt x="626124" y="134953"/>
                  </a:cubicBezTo>
                  <a:lnTo>
                    <a:pt x="626124" y="109927"/>
                  </a:lnTo>
                  <a:cubicBezTo>
                    <a:pt x="628786" y="110992"/>
                    <a:pt x="629851" y="113654"/>
                    <a:pt x="631981" y="114719"/>
                  </a:cubicBezTo>
                  <a:lnTo>
                    <a:pt x="631981" y="114719"/>
                  </a:lnTo>
                  <a:close/>
                  <a:moveTo>
                    <a:pt x="631981" y="144005"/>
                  </a:moveTo>
                  <a:lnTo>
                    <a:pt x="631981" y="162110"/>
                  </a:lnTo>
                  <a:cubicBezTo>
                    <a:pt x="629851" y="163175"/>
                    <a:pt x="628786" y="164240"/>
                    <a:pt x="626124" y="165304"/>
                  </a:cubicBezTo>
                  <a:lnTo>
                    <a:pt x="626124" y="147200"/>
                  </a:lnTo>
                  <a:cubicBezTo>
                    <a:pt x="628786" y="146135"/>
                    <a:pt x="629851" y="145070"/>
                    <a:pt x="631981" y="144005"/>
                  </a:cubicBezTo>
                  <a:lnTo>
                    <a:pt x="631981" y="144005"/>
                  </a:lnTo>
                  <a:close/>
                  <a:moveTo>
                    <a:pt x="631981" y="267541"/>
                  </a:moveTo>
                  <a:lnTo>
                    <a:pt x="631981" y="285645"/>
                  </a:lnTo>
                  <a:cubicBezTo>
                    <a:pt x="630916" y="284580"/>
                    <a:pt x="629851" y="283515"/>
                    <a:pt x="628786" y="281385"/>
                  </a:cubicBezTo>
                  <a:cubicBezTo>
                    <a:pt x="628786" y="281385"/>
                    <a:pt x="627721" y="274463"/>
                    <a:pt x="631981" y="267541"/>
                  </a:cubicBezTo>
                  <a:lnTo>
                    <a:pt x="631981" y="267541"/>
                  </a:lnTo>
                  <a:close/>
                  <a:moveTo>
                    <a:pt x="631981" y="470415"/>
                  </a:moveTo>
                  <a:lnTo>
                    <a:pt x="631981" y="483727"/>
                  </a:lnTo>
                  <a:cubicBezTo>
                    <a:pt x="629851" y="483727"/>
                    <a:pt x="628786" y="483727"/>
                    <a:pt x="626124" y="483727"/>
                  </a:cubicBezTo>
                  <a:lnTo>
                    <a:pt x="626124" y="473610"/>
                  </a:lnTo>
                  <a:cubicBezTo>
                    <a:pt x="627189" y="473610"/>
                    <a:pt x="627189" y="473610"/>
                    <a:pt x="627189" y="473610"/>
                  </a:cubicBezTo>
                  <a:cubicBezTo>
                    <a:pt x="628786" y="472545"/>
                    <a:pt x="630916" y="470415"/>
                    <a:pt x="631981" y="470415"/>
                  </a:cubicBezTo>
                  <a:lnTo>
                    <a:pt x="631981" y="470415"/>
                  </a:lnTo>
                  <a:close/>
                  <a:moveTo>
                    <a:pt x="631981" y="513014"/>
                  </a:moveTo>
                  <a:lnTo>
                    <a:pt x="631981" y="525793"/>
                  </a:lnTo>
                  <a:cubicBezTo>
                    <a:pt x="629851" y="524728"/>
                    <a:pt x="628786" y="524728"/>
                    <a:pt x="626124" y="523663"/>
                  </a:cubicBezTo>
                  <a:lnTo>
                    <a:pt x="626124" y="511416"/>
                  </a:lnTo>
                  <a:cubicBezTo>
                    <a:pt x="628786" y="510884"/>
                    <a:pt x="629851" y="511949"/>
                    <a:pt x="631981" y="513014"/>
                  </a:cubicBezTo>
                  <a:lnTo>
                    <a:pt x="631981" y="513014"/>
                  </a:lnTo>
                  <a:close/>
                  <a:moveTo>
                    <a:pt x="631981" y="532183"/>
                  </a:moveTo>
                  <a:lnTo>
                    <a:pt x="631981" y="544430"/>
                  </a:lnTo>
                  <a:cubicBezTo>
                    <a:pt x="629851" y="545495"/>
                    <a:pt x="628786" y="546560"/>
                    <a:pt x="626124" y="547625"/>
                  </a:cubicBezTo>
                  <a:lnTo>
                    <a:pt x="626124" y="535378"/>
                  </a:lnTo>
                  <a:cubicBezTo>
                    <a:pt x="628786" y="534313"/>
                    <a:pt x="629851" y="533248"/>
                    <a:pt x="631981" y="532183"/>
                  </a:cubicBezTo>
                  <a:lnTo>
                    <a:pt x="631981" y="532183"/>
                  </a:lnTo>
                  <a:close/>
                  <a:moveTo>
                    <a:pt x="631981" y="601938"/>
                  </a:moveTo>
                  <a:lnTo>
                    <a:pt x="631981" y="610990"/>
                  </a:lnTo>
                  <a:cubicBezTo>
                    <a:pt x="629851" y="609925"/>
                    <a:pt x="628786" y="607795"/>
                    <a:pt x="626124" y="606730"/>
                  </a:cubicBezTo>
                  <a:lnTo>
                    <a:pt x="626124" y="598743"/>
                  </a:lnTo>
                  <a:cubicBezTo>
                    <a:pt x="628786" y="599808"/>
                    <a:pt x="629851" y="600873"/>
                    <a:pt x="631981" y="601938"/>
                  </a:cubicBezTo>
                  <a:lnTo>
                    <a:pt x="631981" y="601938"/>
                  </a:lnTo>
                  <a:close/>
                  <a:moveTo>
                    <a:pt x="631981" y="638147"/>
                  </a:moveTo>
                  <a:lnTo>
                    <a:pt x="631981" y="649329"/>
                  </a:lnTo>
                  <a:cubicBezTo>
                    <a:pt x="629851" y="652524"/>
                    <a:pt x="627721" y="655186"/>
                    <a:pt x="626124" y="657316"/>
                  </a:cubicBezTo>
                  <a:lnTo>
                    <a:pt x="626124" y="645069"/>
                  </a:lnTo>
                  <a:cubicBezTo>
                    <a:pt x="628786" y="642406"/>
                    <a:pt x="629851" y="640276"/>
                    <a:pt x="631981" y="638147"/>
                  </a:cubicBezTo>
                  <a:lnTo>
                    <a:pt x="631981" y="638147"/>
                  </a:lnTo>
                  <a:close/>
                  <a:moveTo>
                    <a:pt x="631981" y="673290"/>
                  </a:moveTo>
                  <a:lnTo>
                    <a:pt x="631981" y="682342"/>
                  </a:lnTo>
                  <a:cubicBezTo>
                    <a:pt x="629851" y="681277"/>
                    <a:pt x="628786" y="680212"/>
                    <a:pt x="626124" y="679148"/>
                  </a:cubicBezTo>
                  <a:lnTo>
                    <a:pt x="626124" y="667965"/>
                  </a:lnTo>
                  <a:cubicBezTo>
                    <a:pt x="627721" y="669563"/>
                    <a:pt x="629851" y="671693"/>
                    <a:pt x="631981" y="673290"/>
                  </a:cubicBezTo>
                  <a:lnTo>
                    <a:pt x="631981" y="673290"/>
                  </a:lnTo>
                  <a:close/>
                  <a:moveTo>
                    <a:pt x="631981" y="736123"/>
                  </a:moveTo>
                  <a:lnTo>
                    <a:pt x="631981" y="753162"/>
                  </a:lnTo>
                  <a:lnTo>
                    <a:pt x="630916" y="756357"/>
                  </a:lnTo>
                  <a:lnTo>
                    <a:pt x="628786" y="762214"/>
                  </a:lnTo>
                  <a:lnTo>
                    <a:pt x="627721" y="765409"/>
                  </a:lnTo>
                  <a:lnTo>
                    <a:pt x="626656" y="767539"/>
                  </a:lnTo>
                  <a:lnTo>
                    <a:pt x="626656" y="736123"/>
                  </a:lnTo>
                  <a:lnTo>
                    <a:pt x="627721" y="736123"/>
                  </a:lnTo>
                  <a:lnTo>
                    <a:pt x="630916" y="736123"/>
                  </a:lnTo>
                  <a:lnTo>
                    <a:pt x="631981" y="736123"/>
                  </a:lnTo>
                  <a:lnTo>
                    <a:pt x="631981" y="736123"/>
                  </a:lnTo>
                  <a:close/>
                  <a:moveTo>
                    <a:pt x="631981" y="783514"/>
                  </a:moveTo>
                  <a:lnTo>
                    <a:pt x="631981" y="826112"/>
                  </a:lnTo>
                  <a:lnTo>
                    <a:pt x="630916" y="827177"/>
                  </a:lnTo>
                  <a:lnTo>
                    <a:pt x="628786" y="830372"/>
                  </a:lnTo>
                  <a:lnTo>
                    <a:pt x="628786" y="832502"/>
                  </a:lnTo>
                  <a:lnTo>
                    <a:pt x="631981" y="835697"/>
                  </a:lnTo>
                  <a:lnTo>
                    <a:pt x="631981" y="850606"/>
                  </a:lnTo>
                  <a:lnTo>
                    <a:pt x="629851" y="851671"/>
                  </a:lnTo>
                  <a:lnTo>
                    <a:pt x="627721" y="851671"/>
                  </a:lnTo>
                  <a:lnTo>
                    <a:pt x="626656" y="851671"/>
                  </a:lnTo>
                  <a:lnTo>
                    <a:pt x="626656" y="808008"/>
                  </a:lnTo>
                  <a:lnTo>
                    <a:pt x="628786" y="805878"/>
                  </a:lnTo>
                  <a:lnTo>
                    <a:pt x="629851" y="802683"/>
                  </a:lnTo>
                  <a:lnTo>
                    <a:pt x="630916" y="799488"/>
                  </a:lnTo>
                  <a:lnTo>
                    <a:pt x="628786" y="797358"/>
                  </a:lnTo>
                  <a:lnTo>
                    <a:pt x="627721" y="791501"/>
                  </a:lnTo>
                  <a:lnTo>
                    <a:pt x="628786" y="787241"/>
                  </a:lnTo>
                  <a:lnTo>
                    <a:pt x="630916" y="785111"/>
                  </a:lnTo>
                  <a:lnTo>
                    <a:pt x="631981" y="783514"/>
                  </a:lnTo>
                  <a:lnTo>
                    <a:pt x="631981" y="783514"/>
                  </a:lnTo>
                  <a:close/>
                  <a:moveTo>
                    <a:pt x="631981" y="905984"/>
                  </a:moveTo>
                  <a:lnTo>
                    <a:pt x="631981" y="911841"/>
                  </a:lnTo>
                  <a:cubicBezTo>
                    <a:pt x="629851" y="911841"/>
                    <a:pt x="628786" y="911841"/>
                    <a:pt x="626124" y="912906"/>
                  </a:cubicBezTo>
                  <a:lnTo>
                    <a:pt x="626124" y="905984"/>
                  </a:lnTo>
                  <a:cubicBezTo>
                    <a:pt x="628786" y="905984"/>
                    <a:pt x="629851" y="905984"/>
                    <a:pt x="631981" y="905984"/>
                  </a:cubicBezTo>
                  <a:lnTo>
                    <a:pt x="631981" y="905984"/>
                  </a:lnTo>
                  <a:close/>
                  <a:moveTo>
                    <a:pt x="631981" y="941128"/>
                  </a:moveTo>
                  <a:lnTo>
                    <a:pt x="631981" y="962427"/>
                  </a:lnTo>
                  <a:cubicBezTo>
                    <a:pt x="629851" y="962427"/>
                    <a:pt x="628786" y="962427"/>
                    <a:pt x="626124" y="962427"/>
                  </a:cubicBezTo>
                  <a:lnTo>
                    <a:pt x="626124" y="955504"/>
                  </a:lnTo>
                  <a:cubicBezTo>
                    <a:pt x="627189" y="955504"/>
                    <a:pt x="628254" y="955504"/>
                    <a:pt x="629319" y="955504"/>
                  </a:cubicBezTo>
                  <a:cubicBezTo>
                    <a:pt x="628254" y="954440"/>
                    <a:pt x="627189" y="952310"/>
                    <a:pt x="626124" y="949647"/>
                  </a:cubicBezTo>
                  <a:lnTo>
                    <a:pt x="626124" y="917166"/>
                  </a:lnTo>
                  <a:cubicBezTo>
                    <a:pt x="628254" y="923023"/>
                    <a:pt x="629319" y="928348"/>
                    <a:pt x="630384" y="934205"/>
                  </a:cubicBezTo>
                  <a:lnTo>
                    <a:pt x="630384" y="934205"/>
                  </a:lnTo>
                  <a:cubicBezTo>
                    <a:pt x="630916" y="936335"/>
                    <a:pt x="630916" y="940063"/>
                    <a:pt x="631981" y="941128"/>
                  </a:cubicBezTo>
                  <a:lnTo>
                    <a:pt x="631981" y="941128"/>
                  </a:lnTo>
                  <a:close/>
                  <a:moveTo>
                    <a:pt x="631981" y="1013012"/>
                  </a:moveTo>
                  <a:lnTo>
                    <a:pt x="631981" y="1027922"/>
                  </a:lnTo>
                  <a:lnTo>
                    <a:pt x="630916" y="1027922"/>
                  </a:lnTo>
                  <a:lnTo>
                    <a:pt x="627721" y="1030052"/>
                  </a:lnTo>
                  <a:lnTo>
                    <a:pt x="626656" y="1030052"/>
                  </a:lnTo>
                  <a:lnTo>
                    <a:pt x="626656" y="1014077"/>
                  </a:lnTo>
                  <a:lnTo>
                    <a:pt x="627721" y="1014077"/>
                  </a:lnTo>
                  <a:lnTo>
                    <a:pt x="630916" y="1013012"/>
                  </a:lnTo>
                  <a:lnTo>
                    <a:pt x="631981" y="1013012"/>
                  </a:lnTo>
                  <a:lnTo>
                    <a:pt x="631981" y="1013012"/>
                  </a:lnTo>
                  <a:close/>
                  <a:moveTo>
                    <a:pt x="631981" y="1057208"/>
                  </a:moveTo>
                  <a:lnTo>
                    <a:pt x="631981" y="1068390"/>
                  </a:lnTo>
                  <a:lnTo>
                    <a:pt x="631981" y="1068390"/>
                  </a:lnTo>
                  <a:lnTo>
                    <a:pt x="629851" y="1066260"/>
                  </a:lnTo>
                  <a:lnTo>
                    <a:pt x="627721" y="1065195"/>
                  </a:lnTo>
                  <a:lnTo>
                    <a:pt x="626656" y="1065195"/>
                  </a:lnTo>
                  <a:lnTo>
                    <a:pt x="626656" y="1054013"/>
                  </a:lnTo>
                  <a:lnTo>
                    <a:pt x="627721" y="1055078"/>
                  </a:lnTo>
                  <a:lnTo>
                    <a:pt x="629851" y="1056143"/>
                  </a:lnTo>
                  <a:lnTo>
                    <a:pt x="631981" y="1057208"/>
                  </a:lnTo>
                  <a:lnTo>
                    <a:pt x="631981" y="1057208"/>
                  </a:lnTo>
                  <a:close/>
                  <a:moveTo>
                    <a:pt x="631981" y="1075845"/>
                  </a:moveTo>
                  <a:lnTo>
                    <a:pt x="631981" y="1097144"/>
                  </a:lnTo>
                  <a:lnTo>
                    <a:pt x="629851" y="1097144"/>
                  </a:lnTo>
                  <a:lnTo>
                    <a:pt x="626656" y="1098209"/>
                  </a:lnTo>
                  <a:lnTo>
                    <a:pt x="626656" y="1076910"/>
                  </a:lnTo>
                  <a:lnTo>
                    <a:pt x="627721" y="1076910"/>
                  </a:lnTo>
                  <a:lnTo>
                    <a:pt x="631981" y="1075845"/>
                  </a:lnTo>
                  <a:lnTo>
                    <a:pt x="631981" y="1075845"/>
                  </a:lnTo>
                  <a:lnTo>
                    <a:pt x="631981" y="1075845"/>
                  </a:lnTo>
                  <a:close/>
                  <a:moveTo>
                    <a:pt x="631981" y="1110989"/>
                  </a:moveTo>
                  <a:lnTo>
                    <a:pt x="631981" y="1132288"/>
                  </a:lnTo>
                  <a:lnTo>
                    <a:pt x="629851" y="1132288"/>
                  </a:lnTo>
                  <a:lnTo>
                    <a:pt x="627721" y="1130158"/>
                  </a:lnTo>
                  <a:lnTo>
                    <a:pt x="626656" y="1129093"/>
                  </a:lnTo>
                  <a:lnTo>
                    <a:pt x="626656" y="1107794"/>
                  </a:lnTo>
                  <a:lnTo>
                    <a:pt x="627721" y="1107794"/>
                  </a:lnTo>
                  <a:lnTo>
                    <a:pt x="628786" y="1109924"/>
                  </a:lnTo>
                  <a:lnTo>
                    <a:pt x="631981" y="1110989"/>
                  </a:lnTo>
                  <a:lnTo>
                    <a:pt x="631981" y="1110989"/>
                  </a:lnTo>
                  <a:close/>
                  <a:moveTo>
                    <a:pt x="631981" y="1186601"/>
                  </a:moveTo>
                  <a:lnTo>
                    <a:pt x="631981" y="1198848"/>
                  </a:lnTo>
                  <a:cubicBezTo>
                    <a:pt x="629851" y="1198848"/>
                    <a:pt x="628786" y="1198848"/>
                    <a:pt x="626124" y="1199913"/>
                  </a:cubicBezTo>
                  <a:lnTo>
                    <a:pt x="626124" y="1192991"/>
                  </a:lnTo>
                  <a:cubicBezTo>
                    <a:pt x="628786" y="1189796"/>
                    <a:pt x="629851" y="1187666"/>
                    <a:pt x="631981" y="1186601"/>
                  </a:cubicBezTo>
                  <a:lnTo>
                    <a:pt x="631981" y="1186601"/>
                  </a:lnTo>
                  <a:close/>
                  <a:moveTo>
                    <a:pt x="631981" y="1222277"/>
                  </a:moveTo>
                  <a:lnTo>
                    <a:pt x="631981" y="1230264"/>
                  </a:lnTo>
                  <a:cubicBezTo>
                    <a:pt x="630916" y="1230264"/>
                    <a:pt x="629851" y="1229199"/>
                    <a:pt x="628786" y="1229199"/>
                  </a:cubicBezTo>
                  <a:lnTo>
                    <a:pt x="628786" y="1229199"/>
                  </a:lnTo>
                  <a:cubicBezTo>
                    <a:pt x="628786" y="1228134"/>
                    <a:pt x="627721" y="1228134"/>
                    <a:pt x="626656" y="1227069"/>
                  </a:cubicBezTo>
                  <a:lnTo>
                    <a:pt x="626656" y="1218017"/>
                  </a:lnTo>
                  <a:cubicBezTo>
                    <a:pt x="628786" y="1219082"/>
                    <a:pt x="629851" y="1221212"/>
                    <a:pt x="631981" y="1222277"/>
                  </a:cubicBezTo>
                  <a:lnTo>
                    <a:pt x="631981" y="1222277"/>
                  </a:lnTo>
                  <a:close/>
                  <a:moveTo>
                    <a:pt x="631981" y="1252628"/>
                  </a:moveTo>
                  <a:lnTo>
                    <a:pt x="631981" y="1265940"/>
                  </a:lnTo>
                  <a:cubicBezTo>
                    <a:pt x="629851" y="1267005"/>
                    <a:pt x="628786" y="1269135"/>
                    <a:pt x="626124" y="1270200"/>
                  </a:cubicBezTo>
                  <a:lnTo>
                    <a:pt x="626124" y="1261148"/>
                  </a:lnTo>
                  <a:cubicBezTo>
                    <a:pt x="627189" y="1260083"/>
                    <a:pt x="627189" y="1260083"/>
                    <a:pt x="628254" y="1259018"/>
                  </a:cubicBezTo>
                  <a:cubicBezTo>
                    <a:pt x="627189" y="1259018"/>
                    <a:pt x="627189" y="1259018"/>
                    <a:pt x="626124" y="1259018"/>
                  </a:cubicBezTo>
                  <a:lnTo>
                    <a:pt x="626124" y="1251031"/>
                  </a:lnTo>
                  <a:cubicBezTo>
                    <a:pt x="628786" y="1252628"/>
                    <a:pt x="629851" y="1252628"/>
                    <a:pt x="631981" y="1252628"/>
                  </a:cubicBezTo>
                  <a:lnTo>
                    <a:pt x="631981" y="1252628"/>
                  </a:lnTo>
                  <a:close/>
                  <a:moveTo>
                    <a:pt x="631981" y="1326110"/>
                  </a:moveTo>
                  <a:lnTo>
                    <a:pt x="631981" y="1397995"/>
                  </a:lnTo>
                  <a:lnTo>
                    <a:pt x="630916" y="1396930"/>
                  </a:lnTo>
                  <a:cubicBezTo>
                    <a:pt x="629851" y="1396930"/>
                    <a:pt x="627721" y="1395865"/>
                    <a:pt x="626656" y="1395865"/>
                  </a:cubicBezTo>
                  <a:lnTo>
                    <a:pt x="626656" y="1359657"/>
                  </a:lnTo>
                  <a:cubicBezTo>
                    <a:pt x="627721" y="1352734"/>
                    <a:pt x="627721" y="1346345"/>
                    <a:pt x="626656" y="1339422"/>
                  </a:cubicBezTo>
                  <a:lnTo>
                    <a:pt x="626656" y="1320253"/>
                  </a:lnTo>
                  <a:cubicBezTo>
                    <a:pt x="628786" y="1322916"/>
                    <a:pt x="629851" y="1325046"/>
                    <a:pt x="631981" y="1326110"/>
                  </a:cubicBezTo>
                  <a:lnTo>
                    <a:pt x="631981" y="1326110"/>
                  </a:lnTo>
                  <a:close/>
                  <a:moveTo>
                    <a:pt x="631981" y="1692989"/>
                  </a:moveTo>
                  <a:lnTo>
                    <a:pt x="631981" y="1759549"/>
                  </a:lnTo>
                  <a:cubicBezTo>
                    <a:pt x="629851" y="1751562"/>
                    <a:pt x="628786" y="1741445"/>
                    <a:pt x="626124" y="1732393"/>
                  </a:cubicBezTo>
                  <a:lnTo>
                    <a:pt x="626124" y="1688729"/>
                  </a:lnTo>
                  <a:cubicBezTo>
                    <a:pt x="628254" y="1689794"/>
                    <a:pt x="629319" y="1690859"/>
                    <a:pt x="630384" y="1692989"/>
                  </a:cubicBezTo>
                  <a:cubicBezTo>
                    <a:pt x="630916" y="1692989"/>
                    <a:pt x="630916" y="1692989"/>
                    <a:pt x="631981" y="1692989"/>
                  </a:cubicBezTo>
                  <a:lnTo>
                    <a:pt x="631981" y="1692989"/>
                  </a:lnTo>
                  <a:close/>
                  <a:moveTo>
                    <a:pt x="631981" y="1780848"/>
                  </a:moveTo>
                  <a:lnTo>
                    <a:pt x="631981" y="1796823"/>
                  </a:lnTo>
                  <a:cubicBezTo>
                    <a:pt x="629851" y="1795758"/>
                    <a:pt x="628786" y="1795758"/>
                    <a:pt x="626124" y="1795758"/>
                  </a:cubicBezTo>
                  <a:lnTo>
                    <a:pt x="626124" y="1779783"/>
                  </a:lnTo>
                  <a:cubicBezTo>
                    <a:pt x="628786" y="1779783"/>
                    <a:pt x="629851" y="1779783"/>
                    <a:pt x="631981" y="1780848"/>
                  </a:cubicBezTo>
                  <a:lnTo>
                    <a:pt x="631981" y="1780848"/>
                  </a:lnTo>
                  <a:close/>
                  <a:moveTo>
                    <a:pt x="626656" y="986921"/>
                  </a:moveTo>
                  <a:lnTo>
                    <a:pt x="626656" y="981064"/>
                  </a:lnTo>
                  <a:lnTo>
                    <a:pt x="627721" y="982128"/>
                  </a:lnTo>
                  <a:lnTo>
                    <a:pt x="628786" y="983193"/>
                  </a:lnTo>
                  <a:lnTo>
                    <a:pt x="626656" y="986921"/>
                  </a:lnTo>
                  <a:lnTo>
                    <a:pt x="626656" y="986921"/>
                  </a:lnTo>
                  <a:close/>
                  <a:moveTo>
                    <a:pt x="626656" y="878827"/>
                  </a:moveTo>
                  <a:lnTo>
                    <a:pt x="626656" y="863918"/>
                  </a:lnTo>
                  <a:lnTo>
                    <a:pt x="627721" y="864983"/>
                  </a:lnTo>
                  <a:lnTo>
                    <a:pt x="627721" y="868178"/>
                  </a:lnTo>
                  <a:lnTo>
                    <a:pt x="627721" y="872438"/>
                  </a:lnTo>
                  <a:lnTo>
                    <a:pt x="627721" y="875633"/>
                  </a:lnTo>
                  <a:lnTo>
                    <a:pt x="626656" y="878827"/>
                  </a:lnTo>
                  <a:close/>
                  <a:moveTo>
                    <a:pt x="626656" y="52951"/>
                  </a:moveTo>
                  <a:lnTo>
                    <a:pt x="626656" y="69991"/>
                  </a:lnTo>
                  <a:cubicBezTo>
                    <a:pt x="623461" y="69991"/>
                    <a:pt x="618669" y="71056"/>
                    <a:pt x="614409" y="73185"/>
                  </a:cubicBezTo>
                  <a:lnTo>
                    <a:pt x="614409" y="56146"/>
                  </a:lnTo>
                  <a:cubicBezTo>
                    <a:pt x="618669" y="55081"/>
                    <a:pt x="622929" y="54016"/>
                    <a:pt x="626656" y="52951"/>
                  </a:cubicBezTo>
                  <a:lnTo>
                    <a:pt x="626656" y="52951"/>
                  </a:lnTo>
                  <a:close/>
                  <a:moveTo>
                    <a:pt x="626656" y="109927"/>
                  </a:moveTo>
                  <a:lnTo>
                    <a:pt x="626656" y="134953"/>
                  </a:lnTo>
                  <a:cubicBezTo>
                    <a:pt x="623461" y="131758"/>
                    <a:pt x="618669" y="128031"/>
                    <a:pt x="614409" y="124836"/>
                  </a:cubicBezTo>
                  <a:lnTo>
                    <a:pt x="614409" y="99809"/>
                  </a:lnTo>
                  <a:cubicBezTo>
                    <a:pt x="618669" y="103537"/>
                    <a:pt x="622929" y="106732"/>
                    <a:pt x="626656" y="109927"/>
                  </a:cubicBezTo>
                  <a:lnTo>
                    <a:pt x="626656" y="109927"/>
                  </a:lnTo>
                  <a:close/>
                  <a:moveTo>
                    <a:pt x="626656" y="147200"/>
                  </a:moveTo>
                  <a:lnTo>
                    <a:pt x="626656" y="165304"/>
                  </a:lnTo>
                  <a:cubicBezTo>
                    <a:pt x="622397" y="166369"/>
                    <a:pt x="618669" y="168499"/>
                    <a:pt x="614409" y="169564"/>
                  </a:cubicBezTo>
                  <a:lnTo>
                    <a:pt x="614409" y="153057"/>
                  </a:lnTo>
                  <a:cubicBezTo>
                    <a:pt x="618669" y="151992"/>
                    <a:pt x="621864" y="149330"/>
                    <a:pt x="626656" y="147200"/>
                  </a:cubicBezTo>
                  <a:lnTo>
                    <a:pt x="626656" y="147200"/>
                  </a:lnTo>
                  <a:close/>
                  <a:moveTo>
                    <a:pt x="626656" y="473610"/>
                  </a:moveTo>
                  <a:lnTo>
                    <a:pt x="626656" y="483727"/>
                  </a:lnTo>
                  <a:cubicBezTo>
                    <a:pt x="623461" y="484792"/>
                    <a:pt x="618669" y="486922"/>
                    <a:pt x="614409" y="489585"/>
                  </a:cubicBezTo>
                  <a:lnTo>
                    <a:pt x="614409" y="478403"/>
                  </a:lnTo>
                  <a:cubicBezTo>
                    <a:pt x="618669" y="476273"/>
                    <a:pt x="622929" y="474675"/>
                    <a:pt x="626656" y="473610"/>
                  </a:cubicBezTo>
                  <a:lnTo>
                    <a:pt x="626656" y="473610"/>
                  </a:lnTo>
                  <a:close/>
                  <a:moveTo>
                    <a:pt x="626656" y="510884"/>
                  </a:moveTo>
                  <a:lnTo>
                    <a:pt x="626656" y="523131"/>
                  </a:lnTo>
                  <a:cubicBezTo>
                    <a:pt x="623461" y="521001"/>
                    <a:pt x="618669" y="518871"/>
                    <a:pt x="614409" y="516209"/>
                  </a:cubicBezTo>
                  <a:lnTo>
                    <a:pt x="614409" y="505027"/>
                  </a:lnTo>
                  <a:cubicBezTo>
                    <a:pt x="618669" y="506624"/>
                    <a:pt x="622929" y="508754"/>
                    <a:pt x="626656" y="510884"/>
                  </a:cubicBezTo>
                  <a:lnTo>
                    <a:pt x="626656" y="510884"/>
                  </a:lnTo>
                  <a:close/>
                  <a:moveTo>
                    <a:pt x="626656" y="535910"/>
                  </a:moveTo>
                  <a:lnTo>
                    <a:pt x="626656" y="548157"/>
                  </a:lnTo>
                  <a:cubicBezTo>
                    <a:pt x="622397" y="550287"/>
                    <a:pt x="618669" y="551352"/>
                    <a:pt x="614409" y="552417"/>
                  </a:cubicBezTo>
                  <a:lnTo>
                    <a:pt x="614409" y="542300"/>
                  </a:lnTo>
                  <a:cubicBezTo>
                    <a:pt x="618669" y="541235"/>
                    <a:pt x="621864" y="540170"/>
                    <a:pt x="626656" y="535910"/>
                  </a:cubicBezTo>
                  <a:lnTo>
                    <a:pt x="626656" y="535910"/>
                  </a:lnTo>
                  <a:close/>
                  <a:moveTo>
                    <a:pt x="626656" y="598743"/>
                  </a:moveTo>
                  <a:lnTo>
                    <a:pt x="626656" y="606730"/>
                  </a:lnTo>
                  <a:lnTo>
                    <a:pt x="625591" y="605665"/>
                  </a:lnTo>
                  <a:cubicBezTo>
                    <a:pt x="624526" y="612588"/>
                    <a:pt x="618669" y="618977"/>
                    <a:pt x="614409" y="624835"/>
                  </a:cubicBezTo>
                  <a:lnTo>
                    <a:pt x="614409" y="624835"/>
                  </a:lnTo>
                  <a:lnTo>
                    <a:pt x="614409" y="624835"/>
                  </a:lnTo>
                  <a:lnTo>
                    <a:pt x="614409" y="613652"/>
                  </a:lnTo>
                  <a:cubicBezTo>
                    <a:pt x="618669" y="607795"/>
                    <a:pt x="620267" y="602470"/>
                    <a:pt x="614409" y="594483"/>
                  </a:cubicBezTo>
                  <a:lnTo>
                    <a:pt x="614409" y="584366"/>
                  </a:lnTo>
                  <a:cubicBezTo>
                    <a:pt x="618669" y="588626"/>
                    <a:pt x="622397" y="592353"/>
                    <a:pt x="623461" y="595548"/>
                  </a:cubicBezTo>
                  <a:cubicBezTo>
                    <a:pt x="623994" y="596613"/>
                    <a:pt x="625591" y="597678"/>
                    <a:pt x="626656" y="598743"/>
                  </a:cubicBezTo>
                  <a:lnTo>
                    <a:pt x="626656" y="598743"/>
                  </a:lnTo>
                  <a:close/>
                  <a:moveTo>
                    <a:pt x="626656" y="645069"/>
                  </a:moveTo>
                  <a:lnTo>
                    <a:pt x="626656" y="657316"/>
                  </a:lnTo>
                  <a:cubicBezTo>
                    <a:pt x="625591" y="660511"/>
                    <a:pt x="624526" y="664238"/>
                    <a:pt x="626656" y="667433"/>
                  </a:cubicBezTo>
                  <a:lnTo>
                    <a:pt x="626656" y="678615"/>
                  </a:lnTo>
                  <a:cubicBezTo>
                    <a:pt x="623461" y="674355"/>
                    <a:pt x="620799" y="671693"/>
                    <a:pt x="619734" y="668498"/>
                  </a:cubicBezTo>
                  <a:cubicBezTo>
                    <a:pt x="617604" y="667433"/>
                    <a:pt x="616539" y="665303"/>
                    <a:pt x="613877" y="664238"/>
                  </a:cubicBezTo>
                  <a:lnTo>
                    <a:pt x="613877" y="656251"/>
                  </a:lnTo>
                  <a:cubicBezTo>
                    <a:pt x="614942" y="657316"/>
                    <a:pt x="617072" y="658381"/>
                    <a:pt x="618137" y="659446"/>
                  </a:cubicBezTo>
                  <a:cubicBezTo>
                    <a:pt x="619202" y="658381"/>
                    <a:pt x="619202" y="656251"/>
                    <a:pt x="620267" y="655186"/>
                  </a:cubicBezTo>
                  <a:cubicBezTo>
                    <a:pt x="621864" y="650394"/>
                    <a:pt x="623994" y="647199"/>
                    <a:pt x="626656" y="645069"/>
                  </a:cubicBezTo>
                  <a:lnTo>
                    <a:pt x="626656" y="645069"/>
                  </a:lnTo>
                  <a:close/>
                  <a:moveTo>
                    <a:pt x="626656" y="736123"/>
                  </a:moveTo>
                  <a:lnTo>
                    <a:pt x="626656" y="767539"/>
                  </a:lnTo>
                  <a:lnTo>
                    <a:pt x="624526" y="771799"/>
                  </a:lnTo>
                  <a:lnTo>
                    <a:pt x="620267" y="778721"/>
                  </a:lnTo>
                  <a:lnTo>
                    <a:pt x="618137" y="781916"/>
                  </a:lnTo>
                  <a:lnTo>
                    <a:pt x="616007" y="785111"/>
                  </a:lnTo>
                  <a:lnTo>
                    <a:pt x="614942" y="789371"/>
                  </a:lnTo>
                  <a:lnTo>
                    <a:pt x="614942" y="751032"/>
                  </a:lnTo>
                  <a:lnTo>
                    <a:pt x="614942" y="751032"/>
                  </a:lnTo>
                  <a:lnTo>
                    <a:pt x="617072" y="746772"/>
                  </a:lnTo>
                  <a:lnTo>
                    <a:pt x="619202" y="740915"/>
                  </a:lnTo>
                  <a:lnTo>
                    <a:pt x="621332" y="737720"/>
                  </a:lnTo>
                  <a:lnTo>
                    <a:pt x="624526" y="736655"/>
                  </a:lnTo>
                  <a:lnTo>
                    <a:pt x="626656" y="736123"/>
                  </a:lnTo>
                  <a:lnTo>
                    <a:pt x="626656" y="736123"/>
                  </a:lnTo>
                  <a:close/>
                  <a:moveTo>
                    <a:pt x="626656" y="808008"/>
                  </a:moveTo>
                  <a:lnTo>
                    <a:pt x="626656" y="851671"/>
                  </a:lnTo>
                  <a:lnTo>
                    <a:pt x="624526" y="852736"/>
                  </a:lnTo>
                  <a:lnTo>
                    <a:pt x="623461" y="854866"/>
                  </a:lnTo>
                  <a:lnTo>
                    <a:pt x="625591" y="858061"/>
                  </a:lnTo>
                  <a:lnTo>
                    <a:pt x="625591" y="861256"/>
                  </a:lnTo>
                  <a:lnTo>
                    <a:pt x="626656" y="863385"/>
                  </a:lnTo>
                  <a:lnTo>
                    <a:pt x="626656" y="878295"/>
                  </a:lnTo>
                  <a:lnTo>
                    <a:pt x="626656" y="881490"/>
                  </a:lnTo>
                  <a:lnTo>
                    <a:pt x="624526" y="883620"/>
                  </a:lnTo>
                  <a:lnTo>
                    <a:pt x="620267" y="885750"/>
                  </a:lnTo>
                  <a:lnTo>
                    <a:pt x="614409" y="884685"/>
                  </a:lnTo>
                  <a:lnTo>
                    <a:pt x="614409" y="819190"/>
                  </a:lnTo>
                  <a:lnTo>
                    <a:pt x="615474" y="815995"/>
                  </a:lnTo>
                  <a:lnTo>
                    <a:pt x="616539" y="812800"/>
                  </a:lnTo>
                  <a:lnTo>
                    <a:pt x="617604" y="809605"/>
                  </a:lnTo>
                  <a:lnTo>
                    <a:pt x="620799" y="808540"/>
                  </a:lnTo>
                  <a:lnTo>
                    <a:pt x="623994" y="808540"/>
                  </a:lnTo>
                  <a:lnTo>
                    <a:pt x="626656" y="808008"/>
                  </a:lnTo>
                  <a:lnTo>
                    <a:pt x="626656" y="808008"/>
                  </a:lnTo>
                  <a:lnTo>
                    <a:pt x="626656" y="808008"/>
                  </a:lnTo>
                  <a:close/>
                  <a:moveTo>
                    <a:pt x="626656" y="905984"/>
                  </a:moveTo>
                  <a:lnTo>
                    <a:pt x="626656" y="912906"/>
                  </a:lnTo>
                  <a:cubicBezTo>
                    <a:pt x="626656" y="912906"/>
                    <a:pt x="625591" y="912906"/>
                    <a:pt x="624526" y="912906"/>
                  </a:cubicBezTo>
                  <a:cubicBezTo>
                    <a:pt x="625591" y="913971"/>
                    <a:pt x="626656" y="916101"/>
                    <a:pt x="626656" y="917166"/>
                  </a:cubicBezTo>
                  <a:lnTo>
                    <a:pt x="626656" y="949647"/>
                  </a:lnTo>
                  <a:lnTo>
                    <a:pt x="626656" y="949647"/>
                  </a:lnTo>
                  <a:cubicBezTo>
                    <a:pt x="622397" y="936335"/>
                    <a:pt x="626656" y="919296"/>
                    <a:pt x="614409" y="913439"/>
                  </a:cubicBezTo>
                  <a:lnTo>
                    <a:pt x="614409" y="906516"/>
                  </a:lnTo>
                  <a:cubicBezTo>
                    <a:pt x="615474" y="906516"/>
                    <a:pt x="615474" y="906516"/>
                    <a:pt x="616539" y="906516"/>
                  </a:cubicBezTo>
                  <a:cubicBezTo>
                    <a:pt x="619734" y="907049"/>
                    <a:pt x="623994" y="905984"/>
                    <a:pt x="626656" y="905984"/>
                  </a:cubicBezTo>
                  <a:lnTo>
                    <a:pt x="626656" y="905984"/>
                  </a:lnTo>
                  <a:close/>
                  <a:moveTo>
                    <a:pt x="626656" y="955504"/>
                  </a:moveTo>
                  <a:lnTo>
                    <a:pt x="626656" y="962427"/>
                  </a:lnTo>
                  <a:cubicBezTo>
                    <a:pt x="622397" y="963492"/>
                    <a:pt x="617604" y="963492"/>
                    <a:pt x="614409" y="962427"/>
                  </a:cubicBezTo>
                  <a:lnTo>
                    <a:pt x="614409" y="955504"/>
                  </a:lnTo>
                  <a:cubicBezTo>
                    <a:pt x="617604" y="956569"/>
                    <a:pt x="621864" y="956569"/>
                    <a:pt x="626656" y="955504"/>
                  </a:cubicBezTo>
                  <a:lnTo>
                    <a:pt x="626656" y="955504"/>
                  </a:lnTo>
                  <a:close/>
                  <a:moveTo>
                    <a:pt x="626656" y="981596"/>
                  </a:moveTo>
                  <a:lnTo>
                    <a:pt x="626656" y="987453"/>
                  </a:lnTo>
                  <a:lnTo>
                    <a:pt x="626656" y="987453"/>
                  </a:lnTo>
                  <a:lnTo>
                    <a:pt x="624526" y="990648"/>
                  </a:lnTo>
                  <a:lnTo>
                    <a:pt x="623461" y="993843"/>
                  </a:lnTo>
                  <a:lnTo>
                    <a:pt x="621332" y="997038"/>
                  </a:lnTo>
                  <a:lnTo>
                    <a:pt x="620267" y="998103"/>
                  </a:lnTo>
                  <a:lnTo>
                    <a:pt x="618137" y="1000233"/>
                  </a:lnTo>
                  <a:lnTo>
                    <a:pt x="617072" y="1002363"/>
                  </a:lnTo>
                  <a:lnTo>
                    <a:pt x="616007" y="1005558"/>
                  </a:lnTo>
                  <a:lnTo>
                    <a:pt x="614942" y="1007688"/>
                  </a:lnTo>
                  <a:lnTo>
                    <a:pt x="614942" y="979466"/>
                  </a:lnTo>
                  <a:lnTo>
                    <a:pt x="618137" y="978401"/>
                  </a:lnTo>
                  <a:lnTo>
                    <a:pt x="623994" y="978401"/>
                  </a:lnTo>
                  <a:lnTo>
                    <a:pt x="627189" y="979466"/>
                  </a:lnTo>
                  <a:lnTo>
                    <a:pt x="627189" y="981596"/>
                  </a:lnTo>
                  <a:lnTo>
                    <a:pt x="626656" y="981596"/>
                  </a:lnTo>
                  <a:close/>
                  <a:moveTo>
                    <a:pt x="626656" y="1014077"/>
                  </a:moveTo>
                  <a:lnTo>
                    <a:pt x="626656" y="1030052"/>
                  </a:lnTo>
                  <a:lnTo>
                    <a:pt x="620799" y="1032182"/>
                  </a:lnTo>
                  <a:lnTo>
                    <a:pt x="617604" y="1033247"/>
                  </a:lnTo>
                  <a:lnTo>
                    <a:pt x="614409" y="1035376"/>
                  </a:lnTo>
                  <a:lnTo>
                    <a:pt x="614409" y="1019402"/>
                  </a:lnTo>
                  <a:lnTo>
                    <a:pt x="617604" y="1019402"/>
                  </a:lnTo>
                  <a:lnTo>
                    <a:pt x="619734" y="1019402"/>
                  </a:lnTo>
                  <a:lnTo>
                    <a:pt x="621864" y="1018337"/>
                  </a:lnTo>
                  <a:lnTo>
                    <a:pt x="623994" y="1016207"/>
                  </a:lnTo>
                  <a:lnTo>
                    <a:pt x="626124" y="1015142"/>
                  </a:lnTo>
                  <a:lnTo>
                    <a:pt x="626124" y="1014077"/>
                  </a:lnTo>
                  <a:lnTo>
                    <a:pt x="626656" y="1014077"/>
                  </a:lnTo>
                  <a:close/>
                  <a:moveTo>
                    <a:pt x="626656" y="1053481"/>
                  </a:moveTo>
                  <a:lnTo>
                    <a:pt x="626656" y="1064663"/>
                  </a:lnTo>
                  <a:lnTo>
                    <a:pt x="625591" y="1063598"/>
                  </a:lnTo>
                  <a:lnTo>
                    <a:pt x="624526" y="1062533"/>
                  </a:lnTo>
                  <a:lnTo>
                    <a:pt x="622397" y="1062533"/>
                  </a:lnTo>
                  <a:lnTo>
                    <a:pt x="619202" y="1062533"/>
                  </a:lnTo>
                  <a:lnTo>
                    <a:pt x="618137" y="1065728"/>
                  </a:lnTo>
                  <a:lnTo>
                    <a:pt x="618137" y="1066793"/>
                  </a:lnTo>
                  <a:lnTo>
                    <a:pt x="619202" y="1068923"/>
                  </a:lnTo>
                  <a:lnTo>
                    <a:pt x="620267" y="1072118"/>
                  </a:lnTo>
                  <a:lnTo>
                    <a:pt x="622397" y="1074248"/>
                  </a:lnTo>
                  <a:lnTo>
                    <a:pt x="624526" y="1076377"/>
                  </a:lnTo>
                  <a:lnTo>
                    <a:pt x="626656" y="1076377"/>
                  </a:lnTo>
                  <a:lnTo>
                    <a:pt x="626656" y="1097677"/>
                  </a:lnTo>
                  <a:lnTo>
                    <a:pt x="626656" y="1097677"/>
                  </a:lnTo>
                  <a:lnTo>
                    <a:pt x="625591" y="1099807"/>
                  </a:lnTo>
                  <a:lnTo>
                    <a:pt x="625591" y="1101936"/>
                  </a:lnTo>
                  <a:lnTo>
                    <a:pt x="625591" y="1105131"/>
                  </a:lnTo>
                  <a:lnTo>
                    <a:pt x="626656" y="1106196"/>
                  </a:lnTo>
                  <a:lnTo>
                    <a:pt x="626656" y="1127495"/>
                  </a:lnTo>
                  <a:lnTo>
                    <a:pt x="626656" y="1126431"/>
                  </a:lnTo>
                  <a:lnTo>
                    <a:pt x="624526" y="1125366"/>
                  </a:lnTo>
                  <a:lnTo>
                    <a:pt x="623461" y="1123236"/>
                  </a:lnTo>
                  <a:lnTo>
                    <a:pt x="622397" y="1121106"/>
                  </a:lnTo>
                  <a:lnTo>
                    <a:pt x="622397" y="1120041"/>
                  </a:lnTo>
                  <a:lnTo>
                    <a:pt x="620267" y="1118976"/>
                  </a:lnTo>
                  <a:lnTo>
                    <a:pt x="619202" y="1117911"/>
                  </a:lnTo>
                  <a:lnTo>
                    <a:pt x="617072" y="1117911"/>
                  </a:lnTo>
                  <a:lnTo>
                    <a:pt x="614942" y="1118976"/>
                  </a:lnTo>
                  <a:lnTo>
                    <a:pt x="614942" y="1087560"/>
                  </a:lnTo>
                  <a:lnTo>
                    <a:pt x="616007" y="1087560"/>
                  </a:lnTo>
                  <a:lnTo>
                    <a:pt x="618137" y="1084365"/>
                  </a:lnTo>
                  <a:lnTo>
                    <a:pt x="618137" y="1082235"/>
                  </a:lnTo>
                  <a:lnTo>
                    <a:pt x="617072" y="1080105"/>
                  </a:lnTo>
                  <a:lnTo>
                    <a:pt x="616007" y="1079040"/>
                  </a:lnTo>
                  <a:lnTo>
                    <a:pt x="614942" y="1077975"/>
                  </a:lnTo>
                  <a:lnTo>
                    <a:pt x="614942" y="1050818"/>
                  </a:lnTo>
                  <a:cubicBezTo>
                    <a:pt x="616007" y="1050818"/>
                    <a:pt x="616007" y="1050818"/>
                    <a:pt x="616007" y="1050818"/>
                  </a:cubicBezTo>
                  <a:cubicBezTo>
                    <a:pt x="618137" y="1050818"/>
                    <a:pt x="619202" y="1050818"/>
                    <a:pt x="619202" y="1050818"/>
                  </a:cubicBezTo>
                  <a:lnTo>
                    <a:pt x="623461" y="1050818"/>
                  </a:lnTo>
                  <a:lnTo>
                    <a:pt x="625591" y="1051883"/>
                  </a:lnTo>
                  <a:lnTo>
                    <a:pt x="626656" y="1053481"/>
                  </a:lnTo>
                  <a:lnTo>
                    <a:pt x="626656" y="1053481"/>
                  </a:lnTo>
                  <a:close/>
                  <a:moveTo>
                    <a:pt x="626656" y="1192991"/>
                  </a:moveTo>
                  <a:lnTo>
                    <a:pt x="626656" y="1199913"/>
                  </a:lnTo>
                  <a:cubicBezTo>
                    <a:pt x="624526" y="1202043"/>
                    <a:pt x="619734" y="1206835"/>
                    <a:pt x="615474" y="1212160"/>
                  </a:cubicBezTo>
                  <a:cubicBezTo>
                    <a:pt x="617604" y="1213225"/>
                    <a:pt x="618669" y="1213225"/>
                    <a:pt x="621332" y="1214290"/>
                  </a:cubicBezTo>
                  <a:cubicBezTo>
                    <a:pt x="623461" y="1215355"/>
                    <a:pt x="625591" y="1216420"/>
                    <a:pt x="627189" y="1217485"/>
                  </a:cubicBezTo>
                  <a:lnTo>
                    <a:pt x="627189" y="1226537"/>
                  </a:lnTo>
                  <a:cubicBezTo>
                    <a:pt x="623994" y="1224407"/>
                    <a:pt x="621332" y="1222277"/>
                    <a:pt x="619202" y="1220679"/>
                  </a:cubicBezTo>
                  <a:cubicBezTo>
                    <a:pt x="617072" y="1219615"/>
                    <a:pt x="616007" y="1219615"/>
                    <a:pt x="614942" y="1218550"/>
                  </a:cubicBezTo>
                  <a:lnTo>
                    <a:pt x="614942" y="1202575"/>
                  </a:lnTo>
                  <a:cubicBezTo>
                    <a:pt x="618669" y="1197783"/>
                    <a:pt x="622929" y="1194055"/>
                    <a:pt x="626656" y="1192991"/>
                  </a:cubicBezTo>
                  <a:lnTo>
                    <a:pt x="626656" y="1192991"/>
                  </a:lnTo>
                  <a:lnTo>
                    <a:pt x="626656" y="1192991"/>
                  </a:lnTo>
                  <a:close/>
                  <a:moveTo>
                    <a:pt x="626656" y="1251563"/>
                  </a:moveTo>
                  <a:lnTo>
                    <a:pt x="626656" y="1259550"/>
                  </a:lnTo>
                  <a:cubicBezTo>
                    <a:pt x="622397" y="1258486"/>
                    <a:pt x="618669" y="1256356"/>
                    <a:pt x="614409" y="1252628"/>
                  </a:cubicBezTo>
                  <a:lnTo>
                    <a:pt x="614409" y="1244641"/>
                  </a:lnTo>
                  <a:cubicBezTo>
                    <a:pt x="618669" y="1248368"/>
                    <a:pt x="622929" y="1251563"/>
                    <a:pt x="626656" y="1251563"/>
                  </a:cubicBezTo>
                  <a:lnTo>
                    <a:pt x="626656" y="1251563"/>
                  </a:lnTo>
                  <a:close/>
                  <a:moveTo>
                    <a:pt x="626656" y="1261680"/>
                  </a:moveTo>
                  <a:lnTo>
                    <a:pt x="626656" y="1270733"/>
                  </a:lnTo>
                  <a:cubicBezTo>
                    <a:pt x="623461" y="1273927"/>
                    <a:pt x="620799" y="1276590"/>
                    <a:pt x="617604" y="1278720"/>
                  </a:cubicBezTo>
                  <a:cubicBezTo>
                    <a:pt x="616539" y="1279785"/>
                    <a:pt x="615474" y="1280850"/>
                    <a:pt x="614409" y="1281915"/>
                  </a:cubicBezTo>
                  <a:lnTo>
                    <a:pt x="614409" y="1271798"/>
                  </a:lnTo>
                  <a:cubicBezTo>
                    <a:pt x="618669" y="1270733"/>
                    <a:pt x="621864" y="1267538"/>
                    <a:pt x="626656" y="1261680"/>
                  </a:cubicBezTo>
                  <a:lnTo>
                    <a:pt x="626656" y="1261680"/>
                  </a:lnTo>
                  <a:close/>
                  <a:moveTo>
                    <a:pt x="626656" y="1320253"/>
                  </a:moveTo>
                  <a:lnTo>
                    <a:pt x="626656" y="1339422"/>
                  </a:lnTo>
                  <a:cubicBezTo>
                    <a:pt x="626656" y="1338358"/>
                    <a:pt x="626656" y="1338358"/>
                    <a:pt x="626656" y="1337292"/>
                  </a:cubicBezTo>
                  <a:cubicBezTo>
                    <a:pt x="624526" y="1333033"/>
                    <a:pt x="620799" y="1327175"/>
                    <a:pt x="614409" y="1322916"/>
                  </a:cubicBezTo>
                  <a:lnTo>
                    <a:pt x="614409" y="1311734"/>
                  </a:lnTo>
                  <a:cubicBezTo>
                    <a:pt x="619734" y="1314928"/>
                    <a:pt x="622929" y="1318123"/>
                    <a:pt x="626656" y="1320253"/>
                  </a:cubicBezTo>
                  <a:lnTo>
                    <a:pt x="626656" y="1320253"/>
                  </a:lnTo>
                  <a:close/>
                  <a:moveTo>
                    <a:pt x="626656" y="1359657"/>
                  </a:moveTo>
                  <a:lnTo>
                    <a:pt x="626656" y="1395865"/>
                  </a:lnTo>
                  <a:lnTo>
                    <a:pt x="625591" y="1394800"/>
                  </a:lnTo>
                  <a:cubicBezTo>
                    <a:pt x="622397" y="1393735"/>
                    <a:pt x="617604" y="1391605"/>
                    <a:pt x="614409" y="1388943"/>
                  </a:cubicBezTo>
                  <a:lnTo>
                    <a:pt x="614409" y="1378826"/>
                  </a:lnTo>
                  <a:cubicBezTo>
                    <a:pt x="617604" y="1380956"/>
                    <a:pt x="621332" y="1382021"/>
                    <a:pt x="625591" y="1384683"/>
                  </a:cubicBezTo>
                  <a:lnTo>
                    <a:pt x="625591" y="1384683"/>
                  </a:lnTo>
                  <a:lnTo>
                    <a:pt x="626656" y="1384683"/>
                  </a:lnTo>
                  <a:cubicBezTo>
                    <a:pt x="625591" y="1376696"/>
                    <a:pt x="626656" y="1368709"/>
                    <a:pt x="626656" y="1359657"/>
                  </a:cubicBezTo>
                  <a:lnTo>
                    <a:pt x="626656" y="1359657"/>
                  </a:lnTo>
                  <a:close/>
                  <a:moveTo>
                    <a:pt x="626656" y="1688729"/>
                  </a:moveTo>
                  <a:lnTo>
                    <a:pt x="626656" y="1732393"/>
                  </a:lnTo>
                  <a:cubicBezTo>
                    <a:pt x="625591" y="1722275"/>
                    <a:pt x="622397" y="1713223"/>
                    <a:pt x="617604" y="1703106"/>
                  </a:cubicBezTo>
                  <a:cubicBezTo>
                    <a:pt x="616539" y="1702041"/>
                    <a:pt x="615474" y="1700976"/>
                    <a:pt x="614409" y="1699911"/>
                  </a:cubicBezTo>
                  <a:lnTo>
                    <a:pt x="614409" y="1679677"/>
                  </a:lnTo>
                  <a:cubicBezTo>
                    <a:pt x="619734" y="1681807"/>
                    <a:pt x="622929" y="1685002"/>
                    <a:pt x="626656" y="1688729"/>
                  </a:cubicBezTo>
                  <a:lnTo>
                    <a:pt x="626656" y="1688729"/>
                  </a:lnTo>
                  <a:close/>
                  <a:moveTo>
                    <a:pt x="626656" y="1779783"/>
                  </a:moveTo>
                  <a:lnTo>
                    <a:pt x="626656" y="1795758"/>
                  </a:lnTo>
                  <a:cubicBezTo>
                    <a:pt x="622397" y="1794693"/>
                    <a:pt x="618669" y="1793628"/>
                    <a:pt x="614409" y="1792563"/>
                  </a:cubicBezTo>
                  <a:lnTo>
                    <a:pt x="614409" y="1776588"/>
                  </a:lnTo>
                  <a:cubicBezTo>
                    <a:pt x="618669" y="1777653"/>
                    <a:pt x="621864" y="1778718"/>
                    <a:pt x="626656" y="1779783"/>
                  </a:cubicBezTo>
                  <a:lnTo>
                    <a:pt x="626656" y="1779783"/>
                  </a:lnTo>
                  <a:close/>
                  <a:moveTo>
                    <a:pt x="613877" y="1176484"/>
                  </a:moveTo>
                  <a:lnTo>
                    <a:pt x="613877" y="1153055"/>
                  </a:lnTo>
                  <a:lnTo>
                    <a:pt x="614942" y="1154119"/>
                  </a:lnTo>
                  <a:lnTo>
                    <a:pt x="617072" y="1155184"/>
                  </a:lnTo>
                  <a:lnTo>
                    <a:pt x="620267" y="1156249"/>
                  </a:lnTo>
                  <a:lnTo>
                    <a:pt x="621332" y="1157314"/>
                  </a:lnTo>
                  <a:lnTo>
                    <a:pt x="622397" y="1161574"/>
                  </a:lnTo>
                  <a:lnTo>
                    <a:pt x="622397" y="1164769"/>
                  </a:lnTo>
                  <a:lnTo>
                    <a:pt x="621332" y="1167964"/>
                  </a:lnTo>
                  <a:lnTo>
                    <a:pt x="621332" y="1171159"/>
                  </a:lnTo>
                  <a:lnTo>
                    <a:pt x="618137" y="1172224"/>
                  </a:lnTo>
                  <a:lnTo>
                    <a:pt x="616007" y="1174354"/>
                  </a:lnTo>
                  <a:lnTo>
                    <a:pt x="613877" y="1176484"/>
                  </a:lnTo>
                  <a:lnTo>
                    <a:pt x="613877" y="1176484"/>
                  </a:lnTo>
                  <a:close/>
                  <a:moveTo>
                    <a:pt x="613877" y="1136015"/>
                  </a:moveTo>
                  <a:lnTo>
                    <a:pt x="616007" y="1136015"/>
                  </a:lnTo>
                  <a:lnTo>
                    <a:pt x="618137" y="1136015"/>
                  </a:lnTo>
                  <a:lnTo>
                    <a:pt x="619202" y="1133885"/>
                  </a:lnTo>
                  <a:lnTo>
                    <a:pt x="619202" y="1132820"/>
                  </a:lnTo>
                  <a:lnTo>
                    <a:pt x="619202" y="1131755"/>
                  </a:lnTo>
                  <a:lnTo>
                    <a:pt x="618137" y="1129625"/>
                  </a:lnTo>
                  <a:lnTo>
                    <a:pt x="617072" y="1128560"/>
                  </a:lnTo>
                  <a:lnTo>
                    <a:pt x="616007" y="1126431"/>
                  </a:lnTo>
                  <a:lnTo>
                    <a:pt x="614942" y="1125366"/>
                  </a:lnTo>
                  <a:lnTo>
                    <a:pt x="613877" y="1124301"/>
                  </a:lnTo>
                  <a:lnTo>
                    <a:pt x="613877" y="1136015"/>
                  </a:lnTo>
                  <a:close/>
                  <a:moveTo>
                    <a:pt x="613877" y="56146"/>
                  </a:moveTo>
                  <a:lnTo>
                    <a:pt x="613877" y="73185"/>
                  </a:lnTo>
                  <a:cubicBezTo>
                    <a:pt x="610682" y="74250"/>
                    <a:pt x="605890" y="76380"/>
                    <a:pt x="601630" y="79043"/>
                  </a:cubicBezTo>
                  <a:lnTo>
                    <a:pt x="601630" y="62003"/>
                  </a:lnTo>
                  <a:cubicBezTo>
                    <a:pt x="606422" y="59341"/>
                    <a:pt x="610682" y="57211"/>
                    <a:pt x="613877" y="56146"/>
                  </a:cubicBezTo>
                  <a:lnTo>
                    <a:pt x="613877" y="56146"/>
                  </a:lnTo>
                  <a:close/>
                  <a:moveTo>
                    <a:pt x="613877" y="99809"/>
                  </a:moveTo>
                  <a:lnTo>
                    <a:pt x="613877" y="124836"/>
                  </a:lnTo>
                  <a:cubicBezTo>
                    <a:pt x="609617" y="120576"/>
                    <a:pt x="605890" y="115784"/>
                    <a:pt x="601630" y="112589"/>
                  </a:cubicBezTo>
                  <a:lnTo>
                    <a:pt x="601630" y="90225"/>
                  </a:lnTo>
                  <a:cubicBezTo>
                    <a:pt x="606422" y="93420"/>
                    <a:pt x="609617" y="96615"/>
                    <a:pt x="613877" y="99809"/>
                  </a:cubicBezTo>
                  <a:lnTo>
                    <a:pt x="613877" y="99809"/>
                  </a:lnTo>
                  <a:close/>
                  <a:moveTo>
                    <a:pt x="613877" y="153057"/>
                  </a:moveTo>
                  <a:lnTo>
                    <a:pt x="613877" y="170097"/>
                  </a:lnTo>
                  <a:cubicBezTo>
                    <a:pt x="609617" y="172227"/>
                    <a:pt x="604825" y="173292"/>
                    <a:pt x="601630" y="173292"/>
                  </a:cubicBezTo>
                  <a:lnTo>
                    <a:pt x="601630" y="156252"/>
                  </a:lnTo>
                  <a:cubicBezTo>
                    <a:pt x="604825" y="156252"/>
                    <a:pt x="609617" y="155187"/>
                    <a:pt x="613877" y="153057"/>
                  </a:cubicBezTo>
                  <a:lnTo>
                    <a:pt x="613877" y="153057"/>
                  </a:lnTo>
                  <a:close/>
                  <a:moveTo>
                    <a:pt x="613877" y="478403"/>
                  </a:moveTo>
                  <a:lnTo>
                    <a:pt x="613877" y="489585"/>
                  </a:lnTo>
                  <a:cubicBezTo>
                    <a:pt x="610682" y="491715"/>
                    <a:pt x="606955" y="495442"/>
                    <a:pt x="602695" y="499702"/>
                  </a:cubicBezTo>
                  <a:lnTo>
                    <a:pt x="602695" y="499702"/>
                  </a:lnTo>
                  <a:lnTo>
                    <a:pt x="601630" y="500767"/>
                  </a:lnTo>
                  <a:cubicBezTo>
                    <a:pt x="605890" y="501832"/>
                    <a:pt x="610682" y="502897"/>
                    <a:pt x="613877" y="505027"/>
                  </a:cubicBezTo>
                  <a:lnTo>
                    <a:pt x="613877" y="516209"/>
                  </a:lnTo>
                  <a:cubicBezTo>
                    <a:pt x="609617" y="514079"/>
                    <a:pt x="605890" y="511949"/>
                    <a:pt x="601630" y="511949"/>
                  </a:cubicBezTo>
                  <a:lnTo>
                    <a:pt x="601630" y="488520"/>
                  </a:lnTo>
                  <a:cubicBezTo>
                    <a:pt x="606422" y="483727"/>
                    <a:pt x="610682" y="480533"/>
                    <a:pt x="613877" y="478403"/>
                  </a:cubicBezTo>
                  <a:lnTo>
                    <a:pt x="613877" y="478403"/>
                  </a:lnTo>
                  <a:close/>
                  <a:moveTo>
                    <a:pt x="613877" y="542300"/>
                  </a:moveTo>
                  <a:lnTo>
                    <a:pt x="613877" y="552417"/>
                  </a:lnTo>
                  <a:cubicBezTo>
                    <a:pt x="613877" y="552417"/>
                    <a:pt x="613877" y="552417"/>
                    <a:pt x="612812" y="552417"/>
                  </a:cubicBezTo>
                  <a:cubicBezTo>
                    <a:pt x="609617" y="559340"/>
                    <a:pt x="604825" y="564664"/>
                    <a:pt x="601630" y="569457"/>
                  </a:cubicBezTo>
                  <a:lnTo>
                    <a:pt x="601630" y="554547"/>
                  </a:lnTo>
                  <a:cubicBezTo>
                    <a:pt x="601630" y="554547"/>
                    <a:pt x="601630" y="553482"/>
                    <a:pt x="602695" y="552417"/>
                  </a:cubicBezTo>
                  <a:cubicBezTo>
                    <a:pt x="601630" y="552417"/>
                    <a:pt x="601630" y="552417"/>
                    <a:pt x="601630" y="552417"/>
                  </a:cubicBezTo>
                  <a:lnTo>
                    <a:pt x="601630" y="541235"/>
                  </a:lnTo>
                  <a:cubicBezTo>
                    <a:pt x="604825" y="542300"/>
                    <a:pt x="608552" y="542300"/>
                    <a:pt x="611747" y="543365"/>
                  </a:cubicBezTo>
                  <a:cubicBezTo>
                    <a:pt x="612812" y="542300"/>
                    <a:pt x="612812" y="542300"/>
                    <a:pt x="613877" y="542300"/>
                  </a:cubicBezTo>
                  <a:lnTo>
                    <a:pt x="613877" y="542300"/>
                  </a:lnTo>
                  <a:close/>
                  <a:moveTo>
                    <a:pt x="613877" y="584366"/>
                  </a:moveTo>
                  <a:lnTo>
                    <a:pt x="613877" y="594483"/>
                  </a:lnTo>
                  <a:cubicBezTo>
                    <a:pt x="611747" y="592353"/>
                    <a:pt x="609617" y="588626"/>
                    <a:pt x="604825" y="585431"/>
                  </a:cubicBezTo>
                  <a:cubicBezTo>
                    <a:pt x="603760" y="588626"/>
                    <a:pt x="602695" y="591288"/>
                    <a:pt x="601630" y="594483"/>
                  </a:cubicBezTo>
                  <a:lnTo>
                    <a:pt x="601630" y="573184"/>
                  </a:lnTo>
                  <a:cubicBezTo>
                    <a:pt x="601630" y="574249"/>
                    <a:pt x="602695" y="574249"/>
                    <a:pt x="602695" y="575314"/>
                  </a:cubicBezTo>
                  <a:cubicBezTo>
                    <a:pt x="607487" y="578509"/>
                    <a:pt x="610682" y="581704"/>
                    <a:pt x="613877" y="584366"/>
                  </a:cubicBezTo>
                  <a:lnTo>
                    <a:pt x="613877" y="584366"/>
                  </a:lnTo>
                  <a:close/>
                  <a:moveTo>
                    <a:pt x="613877" y="613120"/>
                  </a:moveTo>
                  <a:lnTo>
                    <a:pt x="613877" y="624302"/>
                  </a:lnTo>
                  <a:cubicBezTo>
                    <a:pt x="603760" y="639212"/>
                    <a:pt x="599500" y="642406"/>
                    <a:pt x="613877" y="655718"/>
                  </a:cubicBezTo>
                  <a:lnTo>
                    <a:pt x="613877" y="663706"/>
                  </a:lnTo>
                  <a:cubicBezTo>
                    <a:pt x="606955" y="659446"/>
                    <a:pt x="603760" y="654653"/>
                    <a:pt x="601630" y="651459"/>
                  </a:cubicBezTo>
                  <a:lnTo>
                    <a:pt x="601630" y="632289"/>
                  </a:lnTo>
                  <a:cubicBezTo>
                    <a:pt x="604825" y="624835"/>
                    <a:pt x="610682" y="618977"/>
                    <a:pt x="613877" y="613120"/>
                  </a:cubicBezTo>
                  <a:lnTo>
                    <a:pt x="613877" y="613120"/>
                  </a:lnTo>
                  <a:close/>
                  <a:moveTo>
                    <a:pt x="613877" y="752097"/>
                  </a:moveTo>
                  <a:lnTo>
                    <a:pt x="613877" y="790436"/>
                  </a:lnTo>
                  <a:lnTo>
                    <a:pt x="613877" y="790436"/>
                  </a:lnTo>
                  <a:lnTo>
                    <a:pt x="611747" y="792566"/>
                  </a:lnTo>
                  <a:lnTo>
                    <a:pt x="610682" y="796825"/>
                  </a:lnTo>
                  <a:lnTo>
                    <a:pt x="608552" y="801085"/>
                  </a:lnTo>
                  <a:lnTo>
                    <a:pt x="604292" y="806943"/>
                  </a:lnTo>
                  <a:lnTo>
                    <a:pt x="604292" y="810137"/>
                  </a:lnTo>
                  <a:lnTo>
                    <a:pt x="602162" y="815995"/>
                  </a:lnTo>
                  <a:lnTo>
                    <a:pt x="602162" y="818125"/>
                  </a:lnTo>
                  <a:lnTo>
                    <a:pt x="602162" y="818125"/>
                  </a:lnTo>
                  <a:lnTo>
                    <a:pt x="602162" y="775526"/>
                  </a:lnTo>
                  <a:lnTo>
                    <a:pt x="603227" y="773396"/>
                  </a:lnTo>
                  <a:lnTo>
                    <a:pt x="606422" y="767539"/>
                  </a:lnTo>
                  <a:lnTo>
                    <a:pt x="609617" y="759552"/>
                  </a:lnTo>
                  <a:lnTo>
                    <a:pt x="612812" y="756357"/>
                  </a:lnTo>
                  <a:lnTo>
                    <a:pt x="613877" y="752097"/>
                  </a:lnTo>
                  <a:lnTo>
                    <a:pt x="613877" y="752097"/>
                  </a:lnTo>
                  <a:close/>
                  <a:moveTo>
                    <a:pt x="613877" y="820787"/>
                  </a:moveTo>
                  <a:lnTo>
                    <a:pt x="613877" y="886282"/>
                  </a:lnTo>
                  <a:lnTo>
                    <a:pt x="612812" y="886282"/>
                  </a:lnTo>
                  <a:lnTo>
                    <a:pt x="609617" y="884152"/>
                  </a:lnTo>
                  <a:lnTo>
                    <a:pt x="605357" y="882022"/>
                  </a:lnTo>
                  <a:lnTo>
                    <a:pt x="602162" y="877762"/>
                  </a:lnTo>
                  <a:lnTo>
                    <a:pt x="602162" y="847411"/>
                  </a:lnTo>
                  <a:lnTo>
                    <a:pt x="602162" y="847411"/>
                  </a:lnTo>
                  <a:lnTo>
                    <a:pt x="608020" y="846346"/>
                  </a:lnTo>
                  <a:lnTo>
                    <a:pt x="609085" y="844216"/>
                  </a:lnTo>
                  <a:lnTo>
                    <a:pt x="609085" y="839956"/>
                  </a:lnTo>
                  <a:lnTo>
                    <a:pt x="608020" y="836761"/>
                  </a:lnTo>
                  <a:lnTo>
                    <a:pt x="609085" y="833567"/>
                  </a:lnTo>
                  <a:lnTo>
                    <a:pt x="611214" y="831437"/>
                  </a:lnTo>
                  <a:lnTo>
                    <a:pt x="613344" y="827177"/>
                  </a:lnTo>
                  <a:lnTo>
                    <a:pt x="614409" y="823982"/>
                  </a:lnTo>
                  <a:lnTo>
                    <a:pt x="614409" y="820787"/>
                  </a:lnTo>
                  <a:lnTo>
                    <a:pt x="613877" y="820787"/>
                  </a:lnTo>
                  <a:close/>
                  <a:moveTo>
                    <a:pt x="613877" y="907049"/>
                  </a:moveTo>
                  <a:lnTo>
                    <a:pt x="613877" y="913971"/>
                  </a:lnTo>
                  <a:cubicBezTo>
                    <a:pt x="610682" y="912906"/>
                    <a:pt x="606955" y="911841"/>
                    <a:pt x="601630" y="911841"/>
                  </a:cubicBezTo>
                  <a:lnTo>
                    <a:pt x="601630" y="905984"/>
                  </a:lnTo>
                  <a:cubicBezTo>
                    <a:pt x="606422" y="904919"/>
                    <a:pt x="610682" y="905984"/>
                    <a:pt x="613877" y="907049"/>
                  </a:cubicBezTo>
                  <a:lnTo>
                    <a:pt x="613877" y="907049"/>
                  </a:lnTo>
                  <a:close/>
                  <a:moveTo>
                    <a:pt x="613877" y="955504"/>
                  </a:moveTo>
                  <a:lnTo>
                    <a:pt x="613877" y="962427"/>
                  </a:lnTo>
                  <a:cubicBezTo>
                    <a:pt x="611747" y="962427"/>
                    <a:pt x="609617" y="962427"/>
                    <a:pt x="606955" y="961362"/>
                  </a:cubicBezTo>
                  <a:cubicBezTo>
                    <a:pt x="604825" y="961362"/>
                    <a:pt x="602695" y="962427"/>
                    <a:pt x="601097" y="962427"/>
                  </a:cubicBezTo>
                  <a:lnTo>
                    <a:pt x="601097" y="931010"/>
                  </a:lnTo>
                  <a:cubicBezTo>
                    <a:pt x="601097" y="932075"/>
                    <a:pt x="601097" y="933140"/>
                    <a:pt x="601097" y="934205"/>
                  </a:cubicBezTo>
                  <a:lnTo>
                    <a:pt x="601097" y="934205"/>
                  </a:lnTo>
                  <a:cubicBezTo>
                    <a:pt x="602162" y="940063"/>
                    <a:pt x="602162" y="944322"/>
                    <a:pt x="603227" y="947517"/>
                  </a:cubicBezTo>
                  <a:cubicBezTo>
                    <a:pt x="604292" y="948582"/>
                    <a:pt x="604292" y="949647"/>
                    <a:pt x="604292" y="950712"/>
                  </a:cubicBezTo>
                  <a:cubicBezTo>
                    <a:pt x="607487" y="954440"/>
                    <a:pt x="609617" y="955504"/>
                    <a:pt x="613877" y="955504"/>
                  </a:cubicBezTo>
                  <a:lnTo>
                    <a:pt x="613877" y="955504"/>
                  </a:lnTo>
                  <a:close/>
                  <a:moveTo>
                    <a:pt x="613877" y="980531"/>
                  </a:moveTo>
                  <a:lnTo>
                    <a:pt x="613877" y="1008752"/>
                  </a:lnTo>
                  <a:lnTo>
                    <a:pt x="613877" y="1009817"/>
                  </a:lnTo>
                  <a:lnTo>
                    <a:pt x="612812" y="1013012"/>
                  </a:lnTo>
                  <a:lnTo>
                    <a:pt x="612812" y="1017272"/>
                  </a:lnTo>
                  <a:lnTo>
                    <a:pt x="613877" y="1019402"/>
                  </a:lnTo>
                  <a:lnTo>
                    <a:pt x="613877" y="1019402"/>
                  </a:lnTo>
                  <a:lnTo>
                    <a:pt x="613877" y="1035376"/>
                  </a:lnTo>
                  <a:lnTo>
                    <a:pt x="611747" y="1035376"/>
                  </a:lnTo>
                  <a:lnTo>
                    <a:pt x="607487" y="1036441"/>
                  </a:lnTo>
                  <a:lnTo>
                    <a:pt x="604292" y="1037506"/>
                  </a:lnTo>
                  <a:lnTo>
                    <a:pt x="602162" y="1037506"/>
                  </a:lnTo>
                  <a:lnTo>
                    <a:pt x="602162" y="985856"/>
                  </a:lnTo>
                  <a:lnTo>
                    <a:pt x="605357" y="983726"/>
                  </a:lnTo>
                  <a:lnTo>
                    <a:pt x="608552" y="982661"/>
                  </a:lnTo>
                  <a:lnTo>
                    <a:pt x="612812" y="980531"/>
                  </a:lnTo>
                  <a:lnTo>
                    <a:pt x="613877" y="980531"/>
                  </a:lnTo>
                  <a:lnTo>
                    <a:pt x="613877" y="980531"/>
                  </a:lnTo>
                  <a:close/>
                  <a:moveTo>
                    <a:pt x="613877" y="1051351"/>
                  </a:moveTo>
                  <a:lnTo>
                    <a:pt x="613877" y="1078507"/>
                  </a:lnTo>
                  <a:lnTo>
                    <a:pt x="611747" y="1076377"/>
                  </a:lnTo>
                  <a:lnTo>
                    <a:pt x="610682" y="1075312"/>
                  </a:lnTo>
                  <a:lnTo>
                    <a:pt x="607487" y="1075312"/>
                  </a:lnTo>
                  <a:lnTo>
                    <a:pt x="605357" y="1076377"/>
                  </a:lnTo>
                  <a:lnTo>
                    <a:pt x="604292" y="1077442"/>
                  </a:lnTo>
                  <a:lnTo>
                    <a:pt x="604292" y="1079572"/>
                  </a:lnTo>
                  <a:lnTo>
                    <a:pt x="604292" y="1081702"/>
                  </a:lnTo>
                  <a:lnTo>
                    <a:pt x="605357" y="1083832"/>
                  </a:lnTo>
                  <a:lnTo>
                    <a:pt x="607487" y="1085962"/>
                  </a:lnTo>
                  <a:lnTo>
                    <a:pt x="609617" y="1088092"/>
                  </a:lnTo>
                  <a:lnTo>
                    <a:pt x="610682" y="1088092"/>
                  </a:lnTo>
                  <a:lnTo>
                    <a:pt x="613877" y="1088092"/>
                  </a:lnTo>
                  <a:lnTo>
                    <a:pt x="613877" y="1119508"/>
                  </a:lnTo>
                  <a:lnTo>
                    <a:pt x="613877" y="1119508"/>
                  </a:lnTo>
                  <a:lnTo>
                    <a:pt x="613877" y="1121638"/>
                  </a:lnTo>
                  <a:lnTo>
                    <a:pt x="613877" y="1122703"/>
                  </a:lnTo>
                  <a:lnTo>
                    <a:pt x="613877" y="1134950"/>
                  </a:lnTo>
                  <a:lnTo>
                    <a:pt x="611747" y="1136015"/>
                  </a:lnTo>
                  <a:lnTo>
                    <a:pt x="608552" y="1133885"/>
                  </a:lnTo>
                  <a:lnTo>
                    <a:pt x="606422" y="1131755"/>
                  </a:lnTo>
                  <a:lnTo>
                    <a:pt x="605357" y="1130690"/>
                  </a:lnTo>
                  <a:lnTo>
                    <a:pt x="603227" y="1129625"/>
                  </a:lnTo>
                  <a:lnTo>
                    <a:pt x="602162" y="1127495"/>
                  </a:lnTo>
                  <a:lnTo>
                    <a:pt x="602162" y="1056676"/>
                  </a:lnTo>
                  <a:lnTo>
                    <a:pt x="603227" y="1056676"/>
                  </a:lnTo>
                  <a:lnTo>
                    <a:pt x="606422" y="1055611"/>
                  </a:lnTo>
                  <a:lnTo>
                    <a:pt x="609617" y="1054546"/>
                  </a:lnTo>
                  <a:lnTo>
                    <a:pt x="612812" y="1052416"/>
                  </a:lnTo>
                  <a:cubicBezTo>
                    <a:pt x="612812" y="1052416"/>
                    <a:pt x="612812" y="1052416"/>
                    <a:pt x="613877" y="1051351"/>
                  </a:cubicBezTo>
                  <a:lnTo>
                    <a:pt x="613877" y="1051351"/>
                  </a:lnTo>
                  <a:close/>
                  <a:moveTo>
                    <a:pt x="613877" y="1152522"/>
                  </a:moveTo>
                  <a:lnTo>
                    <a:pt x="613877" y="1175951"/>
                  </a:lnTo>
                  <a:lnTo>
                    <a:pt x="612812" y="1175951"/>
                  </a:lnTo>
                  <a:lnTo>
                    <a:pt x="610682" y="1174886"/>
                  </a:lnTo>
                  <a:lnTo>
                    <a:pt x="608552" y="1172756"/>
                  </a:lnTo>
                  <a:lnTo>
                    <a:pt x="602695" y="1169561"/>
                  </a:lnTo>
                  <a:lnTo>
                    <a:pt x="601630" y="1167431"/>
                  </a:lnTo>
                  <a:lnTo>
                    <a:pt x="601630" y="1143470"/>
                  </a:lnTo>
                  <a:lnTo>
                    <a:pt x="603760" y="1146665"/>
                  </a:lnTo>
                  <a:lnTo>
                    <a:pt x="608020" y="1149860"/>
                  </a:lnTo>
                  <a:lnTo>
                    <a:pt x="611214" y="1150925"/>
                  </a:lnTo>
                  <a:lnTo>
                    <a:pt x="613877" y="1152522"/>
                  </a:lnTo>
                  <a:lnTo>
                    <a:pt x="613877" y="1152522"/>
                  </a:lnTo>
                  <a:close/>
                  <a:moveTo>
                    <a:pt x="613877" y="1203108"/>
                  </a:moveTo>
                  <a:lnTo>
                    <a:pt x="613877" y="1219082"/>
                  </a:lnTo>
                  <a:lnTo>
                    <a:pt x="613877" y="1219082"/>
                  </a:lnTo>
                  <a:cubicBezTo>
                    <a:pt x="610682" y="1218017"/>
                    <a:pt x="605890" y="1220147"/>
                    <a:pt x="601630" y="1226004"/>
                  </a:cubicBezTo>
                  <a:lnTo>
                    <a:pt x="601630" y="1216952"/>
                  </a:lnTo>
                  <a:cubicBezTo>
                    <a:pt x="602695" y="1215887"/>
                    <a:pt x="604825" y="1214822"/>
                    <a:pt x="605890" y="1213757"/>
                  </a:cubicBezTo>
                  <a:cubicBezTo>
                    <a:pt x="609617" y="1208965"/>
                    <a:pt x="611747" y="1205770"/>
                    <a:pt x="613877" y="1203108"/>
                  </a:cubicBezTo>
                  <a:lnTo>
                    <a:pt x="613877" y="1203108"/>
                  </a:lnTo>
                  <a:close/>
                  <a:moveTo>
                    <a:pt x="613877" y="1245174"/>
                  </a:moveTo>
                  <a:lnTo>
                    <a:pt x="613877" y="1253161"/>
                  </a:lnTo>
                  <a:cubicBezTo>
                    <a:pt x="612812" y="1252096"/>
                    <a:pt x="610682" y="1251031"/>
                    <a:pt x="608020" y="1249966"/>
                  </a:cubicBezTo>
                  <a:lnTo>
                    <a:pt x="608020" y="1249966"/>
                  </a:lnTo>
                  <a:cubicBezTo>
                    <a:pt x="605890" y="1247836"/>
                    <a:pt x="602162" y="1245706"/>
                    <a:pt x="601097" y="1244109"/>
                  </a:cubicBezTo>
                  <a:lnTo>
                    <a:pt x="601097" y="1236121"/>
                  </a:lnTo>
                  <a:cubicBezTo>
                    <a:pt x="606422" y="1238251"/>
                    <a:pt x="610682" y="1241446"/>
                    <a:pt x="613877" y="1245174"/>
                  </a:cubicBezTo>
                  <a:lnTo>
                    <a:pt x="613877" y="1245174"/>
                  </a:lnTo>
                  <a:close/>
                  <a:moveTo>
                    <a:pt x="613877" y="1271798"/>
                  </a:moveTo>
                  <a:lnTo>
                    <a:pt x="613877" y="1281915"/>
                  </a:lnTo>
                  <a:cubicBezTo>
                    <a:pt x="609617" y="1288837"/>
                    <a:pt x="604825" y="1293097"/>
                    <a:pt x="601630" y="1296292"/>
                  </a:cubicBezTo>
                  <a:lnTo>
                    <a:pt x="601630" y="1287239"/>
                  </a:lnTo>
                  <a:cubicBezTo>
                    <a:pt x="602695" y="1285110"/>
                    <a:pt x="604825" y="1282980"/>
                    <a:pt x="607487" y="1279252"/>
                  </a:cubicBezTo>
                  <a:cubicBezTo>
                    <a:pt x="605357" y="1279252"/>
                    <a:pt x="603227" y="1278187"/>
                    <a:pt x="601630" y="1277122"/>
                  </a:cubicBezTo>
                  <a:lnTo>
                    <a:pt x="601630" y="1270200"/>
                  </a:lnTo>
                  <a:cubicBezTo>
                    <a:pt x="604825" y="1272862"/>
                    <a:pt x="609617" y="1274460"/>
                    <a:pt x="613877" y="1271798"/>
                  </a:cubicBezTo>
                  <a:lnTo>
                    <a:pt x="613877" y="1271798"/>
                  </a:lnTo>
                  <a:close/>
                  <a:moveTo>
                    <a:pt x="613877" y="1311201"/>
                  </a:moveTo>
                  <a:lnTo>
                    <a:pt x="613877" y="1322383"/>
                  </a:lnTo>
                  <a:cubicBezTo>
                    <a:pt x="611747" y="1320253"/>
                    <a:pt x="608020" y="1319188"/>
                    <a:pt x="603760" y="1316526"/>
                  </a:cubicBezTo>
                  <a:cubicBezTo>
                    <a:pt x="604825" y="1323448"/>
                    <a:pt x="602695" y="1329838"/>
                    <a:pt x="601630" y="1336760"/>
                  </a:cubicBezTo>
                  <a:lnTo>
                    <a:pt x="601630" y="1304279"/>
                  </a:lnTo>
                  <a:lnTo>
                    <a:pt x="601630" y="1305344"/>
                  </a:lnTo>
                  <a:cubicBezTo>
                    <a:pt x="606422" y="1308006"/>
                    <a:pt x="610682" y="1310136"/>
                    <a:pt x="613877" y="1311201"/>
                  </a:cubicBezTo>
                  <a:lnTo>
                    <a:pt x="613877" y="1311201"/>
                  </a:lnTo>
                  <a:close/>
                  <a:moveTo>
                    <a:pt x="613877" y="1378826"/>
                  </a:moveTo>
                  <a:lnTo>
                    <a:pt x="613877" y="1388943"/>
                  </a:lnTo>
                  <a:cubicBezTo>
                    <a:pt x="608020" y="1386813"/>
                    <a:pt x="604825" y="1383086"/>
                    <a:pt x="601630" y="1380956"/>
                  </a:cubicBezTo>
                  <a:lnTo>
                    <a:pt x="601630" y="1363916"/>
                  </a:lnTo>
                  <a:cubicBezTo>
                    <a:pt x="603760" y="1369774"/>
                    <a:pt x="607487" y="1374566"/>
                    <a:pt x="613877" y="1378826"/>
                  </a:cubicBezTo>
                  <a:lnTo>
                    <a:pt x="613877" y="1378826"/>
                  </a:lnTo>
                  <a:close/>
                  <a:moveTo>
                    <a:pt x="613877" y="1679677"/>
                  </a:moveTo>
                  <a:lnTo>
                    <a:pt x="613877" y="1699911"/>
                  </a:lnTo>
                  <a:cubicBezTo>
                    <a:pt x="610682" y="1696716"/>
                    <a:pt x="605890" y="1692989"/>
                    <a:pt x="601630" y="1689794"/>
                  </a:cubicBezTo>
                  <a:lnTo>
                    <a:pt x="601630" y="1672755"/>
                  </a:lnTo>
                  <a:cubicBezTo>
                    <a:pt x="606422" y="1674885"/>
                    <a:pt x="610682" y="1677015"/>
                    <a:pt x="613877" y="1679677"/>
                  </a:cubicBezTo>
                  <a:lnTo>
                    <a:pt x="613877" y="1679677"/>
                  </a:lnTo>
                  <a:close/>
                  <a:moveTo>
                    <a:pt x="613877" y="1776588"/>
                  </a:moveTo>
                  <a:lnTo>
                    <a:pt x="613877" y="1792563"/>
                  </a:lnTo>
                  <a:cubicBezTo>
                    <a:pt x="609617" y="1791498"/>
                    <a:pt x="604825" y="1790433"/>
                    <a:pt x="601630" y="1788303"/>
                  </a:cubicBezTo>
                  <a:lnTo>
                    <a:pt x="601630" y="1770199"/>
                  </a:lnTo>
                  <a:cubicBezTo>
                    <a:pt x="604825" y="1771796"/>
                    <a:pt x="609617" y="1773926"/>
                    <a:pt x="613877" y="1776588"/>
                  </a:cubicBezTo>
                  <a:lnTo>
                    <a:pt x="613877" y="1776588"/>
                  </a:lnTo>
                  <a:close/>
                  <a:moveTo>
                    <a:pt x="601630" y="759552"/>
                  </a:moveTo>
                  <a:lnTo>
                    <a:pt x="603760" y="756357"/>
                  </a:lnTo>
                  <a:lnTo>
                    <a:pt x="606955" y="747305"/>
                  </a:lnTo>
                  <a:lnTo>
                    <a:pt x="608020" y="741448"/>
                  </a:lnTo>
                  <a:lnTo>
                    <a:pt x="608020" y="735590"/>
                  </a:lnTo>
                  <a:lnTo>
                    <a:pt x="608020" y="731331"/>
                  </a:lnTo>
                  <a:lnTo>
                    <a:pt x="609085" y="724408"/>
                  </a:lnTo>
                  <a:lnTo>
                    <a:pt x="605890" y="722278"/>
                  </a:lnTo>
                  <a:lnTo>
                    <a:pt x="602695" y="718019"/>
                  </a:lnTo>
                  <a:lnTo>
                    <a:pt x="601630" y="715889"/>
                  </a:lnTo>
                  <a:lnTo>
                    <a:pt x="601630" y="759552"/>
                  </a:lnTo>
                  <a:close/>
                  <a:moveTo>
                    <a:pt x="601630" y="61471"/>
                  </a:moveTo>
                  <a:lnTo>
                    <a:pt x="601630" y="78510"/>
                  </a:lnTo>
                  <a:cubicBezTo>
                    <a:pt x="600565" y="78510"/>
                    <a:pt x="599500" y="79575"/>
                    <a:pt x="598435" y="79575"/>
                  </a:cubicBezTo>
                  <a:lnTo>
                    <a:pt x="598435" y="62536"/>
                  </a:lnTo>
                  <a:cubicBezTo>
                    <a:pt x="599500" y="61471"/>
                    <a:pt x="600565" y="61471"/>
                    <a:pt x="601630" y="61471"/>
                  </a:cubicBezTo>
                  <a:lnTo>
                    <a:pt x="601630" y="61471"/>
                  </a:lnTo>
                  <a:close/>
                  <a:moveTo>
                    <a:pt x="601630" y="89692"/>
                  </a:moveTo>
                  <a:lnTo>
                    <a:pt x="601630" y="112057"/>
                  </a:lnTo>
                  <a:cubicBezTo>
                    <a:pt x="600565" y="110992"/>
                    <a:pt x="599500" y="109927"/>
                    <a:pt x="598435" y="109927"/>
                  </a:cubicBezTo>
                  <a:lnTo>
                    <a:pt x="598435" y="87562"/>
                  </a:lnTo>
                  <a:cubicBezTo>
                    <a:pt x="599500" y="88627"/>
                    <a:pt x="600565" y="88627"/>
                    <a:pt x="601630" y="89692"/>
                  </a:cubicBezTo>
                  <a:lnTo>
                    <a:pt x="601630" y="89692"/>
                  </a:lnTo>
                  <a:close/>
                  <a:moveTo>
                    <a:pt x="601630" y="156252"/>
                  </a:moveTo>
                  <a:lnTo>
                    <a:pt x="601630" y="173292"/>
                  </a:lnTo>
                  <a:cubicBezTo>
                    <a:pt x="600565" y="173292"/>
                    <a:pt x="599500" y="173292"/>
                    <a:pt x="598435" y="173292"/>
                  </a:cubicBezTo>
                  <a:lnTo>
                    <a:pt x="598435" y="157317"/>
                  </a:lnTo>
                  <a:cubicBezTo>
                    <a:pt x="599500" y="157317"/>
                    <a:pt x="600565" y="157317"/>
                    <a:pt x="601630" y="156252"/>
                  </a:cubicBezTo>
                  <a:lnTo>
                    <a:pt x="601630" y="156252"/>
                  </a:lnTo>
                  <a:close/>
                  <a:moveTo>
                    <a:pt x="601630" y="488520"/>
                  </a:moveTo>
                  <a:lnTo>
                    <a:pt x="601630" y="511949"/>
                  </a:lnTo>
                  <a:cubicBezTo>
                    <a:pt x="600565" y="510884"/>
                    <a:pt x="599500" y="510884"/>
                    <a:pt x="598435" y="510884"/>
                  </a:cubicBezTo>
                  <a:lnTo>
                    <a:pt x="598435" y="491715"/>
                  </a:lnTo>
                  <a:cubicBezTo>
                    <a:pt x="599500" y="490650"/>
                    <a:pt x="600565" y="489585"/>
                    <a:pt x="601630" y="488520"/>
                  </a:cubicBezTo>
                  <a:lnTo>
                    <a:pt x="601630" y="488520"/>
                  </a:lnTo>
                  <a:close/>
                  <a:moveTo>
                    <a:pt x="601630" y="541235"/>
                  </a:moveTo>
                  <a:lnTo>
                    <a:pt x="601630" y="552417"/>
                  </a:lnTo>
                  <a:cubicBezTo>
                    <a:pt x="600565" y="552417"/>
                    <a:pt x="599500" y="552417"/>
                    <a:pt x="598435" y="552417"/>
                  </a:cubicBezTo>
                  <a:lnTo>
                    <a:pt x="598435" y="540170"/>
                  </a:lnTo>
                  <a:cubicBezTo>
                    <a:pt x="599500" y="540170"/>
                    <a:pt x="600565" y="541235"/>
                    <a:pt x="601630" y="541235"/>
                  </a:cubicBezTo>
                  <a:lnTo>
                    <a:pt x="601630" y="541235"/>
                  </a:lnTo>
                  <a:close/>
                  <a:moveTo>
                    <a:pt x="601630" y="555080"/>
                  </a:moveTo>
                  <a:lnTo>
                    <a:pt x="601630" y="569989"/>
                  </a:lnTo>
                  <a:cubicBezTo>
                    <a:pt x="600565" y="569989"/>
                    <a:pt x="600565" y="569989"/>
                    <a:pt x="599500" y="571054"/>
                  </a:cubicBezTo>
                  <a:cubicBezTo>
                    <a:pt x="600565" y="571054"/>
                    <a:pt x="600565" y="572119"/>
                    <a:pt x="601630" y="573184"/>
                  </a:cubicBezTo>
                  <a:lnTo>
                    <a:pt x="601630" y="594483"/>
                  </a:lnTo>
                  <a:cubicBezTo>
                    <a:pt x="600565" y="595548"/>
                    <a:pt x="599500" y="597678"/>
                    <a:pt x="598435" y="598743"/>
                  </a:cubicBezTo>
                  <a:lnTo>
                    <a:pt x="598435" y="558275"/>
                  </a:lnTo>
                  <a:cubicBezTo>
                    <a:pt x="599500" y="557210"/>
                    <a:pt x="600565" y="556145"/>
                    <a:pt x="601630" y="555080"/>
                  </a:cubicBezTo>
                  <a:lnTo>
                    <a:pt x="601630" y="555080"/>
                  </a:lnTo>
                  <a:close/>
                  <a:moveTo>
                    <a:pt x="601630" y="632289"/>
                  </a:moveTo>
                  <a:lnTo>
                    <a:pt x="601630" y="651459"/>
                  </a:lnTo>
                  <a:cubicBezTo>
                    <a:pt x="600565" y="650394"/>
                    <a:pt x="599500" y="649329"/>
                    <a:pt x="599500" y="648264"/>
                  </a:cubicBezTo>
                  <a:cubicBezTo>
                    <a:pt x="598435" y="647199"/>
                    <a:pt x="598435" y="647199"/>
                    <a:pt x="598435" y="647199"/>
                  </a:cubicBezTo>
                  <a:lnTo>
                    <a:pt x="598435" y="639212"/>
                  </a:lnTo>
                  <a:lnTo>
                    <a:pt x="598435" y="639212"/>
                  </a:lnTo>
                  <a:cubicBezTo>
                    <a:pt x="598435" y="637082"/>
                    <a:pt x="599500" y="636017"/>
                    <a:pt x="600565" y="634952"/>
                  </a:cubicBezTo>
                  <a:cubicBezTo>
                    <a:pt x="600565" y="633887"/>
                    <a:pt x="600565" y="632289"/>
                    <a:pt x="601630" y="632289"/>
                  </a:cubicBezTo>
                  <a:lnTo>
                    <a:pt x="601630" y="632289"/>
                  </a:lnTo>
                  <a:close/>
                  <a:moveTo>
                    <a:pt x="601630" y="715889"/>
                  </a:moveTo>
                  <a:lnTo>
                    <a:pt x="601630" y="759552"/>
                  </a:lnTo>
                  <a:lnTo>
                    <a:pt x="599500" y="761682"/>
                  </a:lnTo>
                  <a:lnTo>
                    <a:pt x="598435" y="763812"/>
                  </a:lnTo>
                  <a:lnTo>
                    <a:pt x="598435" y="712161"/>
                  </a:lnTo>
                  <a:lnTo>
                    <a:pt x="601630" y="715889"/>
                  </a:lnTo>
                  <a:lnTo>
                    <a:pt x="601630" y="715889"/>
                  </a:lnTo>
                  <a:close/>
                  <a:moveTo>
                    <a:pt x="601630" y="775526"/>
                  </a:moveTo>
                  <a:lnTo>
                    <a:pt x="601630" y="818125"/>
                  </a:lnTo>
                  <a:lnTo>
                    <a:pt x="598435" y="817060"/>
                  </a:lnTo>
                  <a:lnTo>
                    <a:pt x="598435" y="789903"/>
                  </a:lnTo>
                  <a:lnTo>
                    <a:pt x="599500" y="788838"/>
                  </a:lnTo>
                  <a:lnTo>
                    <a:pt x="599500" y="781916"/>
                  </a:lnTo>
                  <a:lnTo>
                    <a:pt x="600565" y="776059"/>
                  </a:lnTo>
                  <a:lnTo>
                    <a:pt x="601630" y="775526"/>
                  </a:lnTo>
                  <a:lnTo>
                    <a:pt x="601630" y="775526"/>
                  </a:lnTo>
                  <a:close/>
                  <a:moveTo>
                    <a:pt x="601630" y="846346"/>
                  </a:moveTo>
                  <a:lnTo>
                    <a:pt x="601630" y="876697"/>
                  </a:lnTo>
                  <a:lnTo>
                    <a:pt x="600565" y="876697"/>
                  </a:lnTo>
                  <a:lnTo>
                    <a:pt x="598435" y="873503"/>
                  </a:lnTo>
                  <a:lnTo>
                    <a:pt x="598435" y="846346"/>
                  </a:lnTo>
                  <a:lnTo>
                    <a:pt x="601630" y="846346"/>
                  </a:lnTo>
                  <a:lnTo>
                    <a:pt x="601630" y="846346"/>
                  </a:lnTo>
                  <a:close/>
                  <a:moveTo>
                    <a:pt x="601630" y="905984"/>
                  </a:moveTo>
                  <a:lnTo>
                    <a:pt x="601630" y="911841"/>
                  </a:lnTo>
                  <a:cubicBezTo>
                    <a:pt x="600565" y="911841"/>
                    <a:pt x="599500" y="912906"/>
                    <a:pt x="598435" y="912906"/>
                  </a:cubicBezTo>
                  <a:lnTo>
                    <a:pt x="598435" y="905984"/>
                  </a:lnTo>
                  <a:cubicBezTo>
                    <a:pt x="599500" y="905984"/>
                    <a:pt x="600565" y="905984"/>
                    <a:pt x="601630" y="905984"/>
                  </a:cubicBezTo>
                  <a:lnTo>
                    <a:pt x="601630" y="905984"/>
                  </a:lnTo>
                  <a:close/>
                  <a:moveTo>
                    <a:pt x="601630" y="931010"/>
                  </a:moveTo>
                  <a:lnTo>
                    <a:pt x="601630" y="962427"/>
                  </a:lnTo>
                  <a:cubicBezTo>
                    <a:pt x="600565" y="962427"/>
                    <a:pt x="599500" y="962427"/>
                    <a:pt x="598435" y="962427"/>
                  </a:cubicBezTo>
                  <a:lnTo>
                    <a:pt x="598435" y="955504"/>
                  </a:lnTo>
                  <a:cubicBezTo>
                    <a:pt x="598435" y="955504"/>
                    <a:pt x="599500" y="955504"/>
                    <a:pt x="600565" y="955504"/>
                  </a:cubicBezTo>
                  <a:cubicBezTo>
                    <a:pt x="599500" y="954440"/>
                    <a:pt x="598435" y="952310"/>
                    <a:pt x="598435" y="949647"/>
                  </a:cubicBezTo>
                  <a:lnTo>
                    <a:pt x="598435" y="917166"/>
                  </a:lnTo>
                  <a:cubicBezTo>
                    <a:pt x="599500" y="921958"/>
                    <a:pt x="600565" y="926218"/>
                    <a:pt x="601630" y="931010"/>
                  </a:cubicBezTo>
                  <a:lnTo>
                    <a:pt x="601630" y="931010"/>
                  </a:lnTo>
                  <a:close/>
                  <a:moveTo>
                    <a:pt x="601630" y="985856"/>
                  </a:moveTo>
                  <a:lnTo>
                    <a:pt x="601630" y="1037506"/>
                  </a:lnTo>
                  <a:lnTo>
                    <a:pt x="599500" y="1037506"/>
                  </a:lnTo>
                  <a:lnTo>
                    <a:pt x="598435" y="1037506"/>
                  </a:lnTo>
                  <a:lnTo>
                    <a:pt x="598435" y="1005025"/>
                  </a:lnTo>
                  <a:lnTo>
                    <a:pt x="599500" y="1000765"/>
                  </a:lnTo>
                  <a:lnTo>
                    <a:pt x="599500" y="997570"/>
                  </a:lnTo>
                  <a:lnTo>
                    <a:pt x="600565" y="991713"/>
                  </a:lnTo>
                  <a:lnTo>
                    <a:pt x="600565" y="988518"/>
                  </a:lnTo>
                  <a:lnTo>
                    <a:pt x="600565" y="986388"/>
                  </a:lnTo>
                  <a:lnTo>
                    <a:pt x="601630" y="986388"/>
                  </a:lnTo>
                  <a:lnTo>
                    <a:pt x="601630" y="985856"/>
                  </a:lnTo>
                  <a:close/>
                  <a:moveTo>
                    <a:pt x="601630" y="1057208"/>
                  </a:moveTo>
                  <a:lnTo>
                    <a:pt x="601630" y="1128028"/>
                  </a:lnTo>
                  <a:lnTo>
                    <a:pt x="600565" y="1128028"/>
                  </a:lnTo>
                  <a:lnTo>
                    <a:pt x="599500" y="1126963"/>
                  </a:lnTo>
                  <a:lnTo>
                    <a:pt x="598435" y="1125898"/>
                  </a:lnTo>
                  <a:lnTo>
                    <a:pt x="598435" y="1059338"/>
                  </a:lnTo>
                  <a:lnTo>
                    <a:pt x="600565" y="1058273"/>
                  </a:lnTo>
                  <a:lnTo>
                    <a:pt x="601630" y="1057208"/>
                  </a:lnTo>
                  <a:lnTo>
                    <a:pt x="601630" y="1057208"/>
                  </a:lnTo>
                  <a:close/>
                  <a:moveTo>
                    <a:pt x="601630" y="1143470"/>
                  </a:moveTo>
                  <a:lnTo>
                    <a:pt x="601630" y="1166899"/>
                  </a:lnTo>
                  <a:lnTo>
                    <a:pt x="599500" y="1164769"/>
                  </a:lnTo>
                  <a:lnTo>
                    <a:pt x="599500" y="1163704"/>
                  </a:lnTo>
                  <a:lnTo>
                    <a:pt x="598435" y="1161574"/>
                  </a:lnTo>
                  <a:lnTo>
                    <a:pt x="598435" y="1141340"/>
                  </a:lnTo>
                  <a:lnTo>
                    <a:pt x="600565" y="1143470"/>
                  </a:lnTo>
                  <a:lnTo>
                    <a:pt x="601630" y="1143470"/>
                  </a:lnTo>
                  <a:lnTo>
                    <a:pt x="601630" y="1143470"/>
                  </a:lnTo>
                  <a:close/>
                  <a:moveTo>
                    <a:pt x="601630" y="1216952"/>
                  </a:moveTo>
                  <a:lnTo>
                    <a:pt x="601630" y="1226004"/>
                  </a:lnTo>
                  <a:cubicBezTo>
                    <a:pt x="600565" y="1226004"/>
                    <a:pt x="599500" y="1228134"/>
                    <a:pt x="598435" y="1229199"/>
                  </a:cubicBezTo>
                  <a:lnTo>
                    <a:pt x="598435" y="1219082"/>
                  </a:lnTo>
                  <a:cubicBezTo>
                    <a:pt x="599500" y="1218017"/>
                    <a:pt x="600565" y="1216952"/>
                    <a:pt x="601630" y="1216952"/>
                  </a:cubicBezTo>
                  <a:lnTo>
                    <a:pt x="601630" y="1216952"/>
                  </a:lnTo>
                  <a:close/>
                  <a:moveTo>
                    <a:pt x="601630" y="1236121"/>
                  </a:moveTo>
                  <a:lnTo>
                    <a:pt x="601630" y="1244109"/>
                  </a:lnTo>
                  <a:cubicBezTo>
                    <a:pt x="600565" y="1243044"/>
                    <a:pt x="599500" y="1243044"/>
                    <a:pt x="598435" y="1241979"/>
                  </a:cubicBezTo>
                  <a:lnTo>
                    <a:pt x="598435" y="1233991"/>
                  </a:lnTo>
                  <a:cubicBezTo>
                    <a:pt x="598435" y="1235056"/>
                    <a:pt x="599500" y="1235056"/>
                    <a:pt x="600565" y="1235056"/>
                  </a:cubicBezTo>
                  <a:cubicBezTo>
                    <a:pt x="600565" y="1236121"/>
                    <a:pt x="600565" y="1236121"/>
                    <a:pt x="601630" y="1236121"/>
                  </a:cubicBezTo>
                  <a:lnTo>
                    <a:pt x="601630" y="1236121"/>
                  </a:lnTo>
                  <a:close/>
                  <a:moveTo>
                    <a:pt x="601630" y="1270733"/>
                  </a:moveTo>
                  <a:lnTo>
                    <a:pt x="601630" y="1277655"/>
                  </a:lnTo>
                  <a:cubicBezTo>
                    <a:pt x="600565" y="1277655"/>
                    <a:pt x="599500" y="1276590"/>
                    <a:pt x="598435" y="1276590"/>
                  </a:cubicBezTo>
                  <a:lnTo>
                    <a:pt x="598435" y="1268603"/>
                  </a:lnTo>
                  <a:cubicBezTo>
                    <a:pt x="599500" y="1268603"/>
                    <a:pt x="600565" y="1269668"/>
                    <a:pt x="601630" y="1270733"/>
                  </a:cubicBezTo>
                  <a:lnTo>
                    <a:pt x="601630" y="1270733"/>
                  </a:lnTo>
                  <a:close/>
                  <a:moveTo>
                    <a:pt x="601630" y="1287772"/>
                  </a:moveTo>
                  <a:lnTo>
                    <a:pt x="601630" y="1296824"/>
                  </a:lnTo>
                  <a:cubicBezTo>
                    <a:pt x="600565" y="1296824"/>
                    <a:pt x="599500" y="1297889"/>
                    <a:pt x="598435" y="1297889"/>
                  </a:cubicBezTo>
                  <a:lnTo>
                    <a:pt x="598435" y="1289902"/>
                  </a:lnTo>
                  <a:cubicBezTo>
                    <a:pt x="599500" y="1289902"/>
                    <a:pt x="600565" y="1288837"/>
                    <a:pt x="601630" y="1287772"/>
                  </a:cubicBezTo>
                  <a:lnTo>
                    <a:pt x="601630" y="1287772"/>
                  </a:lnTo>
                  <a:close/>
                  <a:moveTo>
                    <a:pt x="601630" y="1304811"/>
                  </a:moveTo>
                  <a:lnTo>
                    <a:pt x="601630" y="1337292"/>
                  </a:lnTo>
                  <a:cubicBezTo>
                    <a:pt x="599500" y="1346345"/>
                    <a:pt x="597370" y="1355397"/>
                    <a:pt x="601630" y="1364449"/>
                  </a:cubicBezTo>
                  <a:lnTo>
                    <a:pt x="601630" y="1381488"/>
                  </a:lnTo>
                  <a:cubicBezTo>
                    <a:pt x="600565" y="1380423"/>
                    <a:pt x="599500" y="1379358"/>
                    <a:pt x="598435" y="1378294"/>
                  </a:cubicBezTo>
                  <a:lnTo>
                    <a:pt x="598435" y="1298422"/>
                  </a:lnTo>
                  <a:cubicBezTo>
                    <a:pt x="599500" y="1300019"/>
                    <a:pt x="600565" y="1302149"/>
                    <a:pt x="601630" y="1304811"/>
                  </a:cubicBezTo>
                  <a:lnTo>
                    <a:pt x="601630" y="1304811"/>
                  </a:lnTo>
                  <a:close/>
                  <a:moveTo>
                    <a:pt x="601630" y="1672755"/>
                  </a:moveTo>
                  <a:lnTo>
                    <a:pt x="601630" y="1689794"/>
                  </a:lnTo>
                  <a:cubicBezTo>
                    <a:pt x="600565" y="1689794"/>
                    <a:pt x="599500" y="1688729"/>
                    <a:pt x="598435" y="1688729"/>
                  </a:cubicBezTo>
                  <a:lnTo>
                    <a:pt x="598435" y="1671690"/>
                  </a:lnTo>
                  <a:cubicBezTo>
                    <a:pt x="599500" y="1671690"/>
                    <a:pt x="600565" y="1672755"/>
                    <a:pt x="601630" y="1672755"/>
                  </a:cubicBezTo>
                  <a:lnTo>
                    <a:pt x="601630" y="1672755"/>
                  </a:lnTo>
                  <a:close/>
                  <a:moveTo>
                    <a:pt x="601630" y="1769666"/>
                  </a:moveTo>
                  <a:lnTo>
                    <a:pt x="601630" y="1787770"/>
                  </a:lnTo>
                  <a:cubicBezTo>
                    <a:pt x="600565" y="1787770"/>
                    <a:pt x="599500" y="1786705"/>
                    <a:pt x="598435" y="1786705"/>
                  </a:cubicBezTo>
                  <a:lnTo>
                    <a:pt x="598435" y="1767536"/>
                  </a:lnTo>
                  <a:cubicBezTo>
                    <a:pt x="599500" y="1768601"/>
                    <a:pt x="600565" y="1769666"/>
                    <a:pt x="601630" y="1769666"/>
                  </a:cubicBezTo>
                  <a:close/>
                  <a:moveTo>
                    <a:pt x="598435" y="63068"/>
                  </a:moveTo>
                  <a:lnTo>
                    <a:pt x="598435" y="80108"/>
                  </a:lnTo>
                  <a:cubicBezTo>
                    <a:pt x="596305" y="81173"/>
                    <a:pt x="595240" y="82238"/>
                    <a:pt x="592578" y="83303"/>
                  </a:cubicBezTo>
                  <a:lnTo>
                    <a:pt x="593643" y="83303"/>
                  </a:lnTo>
                  <a:lnTo>
                    <a:pt x="591513" y="84368"/>
                  </a:lnTo>
                  <a:cubicBezTo>
                    <a:pt x="593643" y="85433"/>
                    <a:pt x="595773" y="86497"/>
                    <a:pt x="598435" y="87562"/>
                  </a:cubicBezTo>
                  <a:lnTo>
                    <a:pt x="598435" y="109927"/>
                  </a:lnTo>
                  <a:cubicBezTo>
                    <a:pt x="596305" y="107797"/>
                    <a:pt x="592578" y="105667"/>
                    <a:pt x="590448" y="104069"/>
                  </a:cubicBezTo>
                  <a:lnTo>
                    <a:pt x="590448" y="65731"/>
                  </a:lnTo>
                  <a:cubicBezTo>
                    <a:pt x="592578" y="65198"/>
                    <a:pt x="596305" y="64133"/>
                    <a:pt x="598435" y="63068"/>
                  </a:cubicBezTo>
                  <a:lnTo>
                    <a:pt x="598435" y="63068"/>
                  </a:lnTo>
                  <a:close/>
                  <a:moveTo>
                    <a:pt x="598435" y="157317"/>
                  </a:moveTo>
                  <a:lnTo>
                    <a:pt x="598435" y="173292"/>
                  </a:lnTo>
                  <a:cubicBezTo>
                    <a:pt x="596305" y="174357"/>
                    <a:pt x="592578" y="174357"/>
                    <a:pt x="590448" y="174357"/>
                  </a:cubicBezTo>
                  <a:lnTo>
                    <a:pt x="590448" y="157317"/>
                  </a:lnTo>
                  <a:cubicBezTo>
                    <a:pt x="592578" y="157317"/>
                    <a:pt x="594708" y="157317"/>
                    <a:pt x="598435" y="157317"/>
                  </a:cubicBezTo>
                  <a:lnTo>
                    <a:pt x="598435" y="157317"/>
                  </a:lnTo>
                  <a:close/>
                  <a:moveTo>
                    <a:pt x="598435" y="491715"/>
                  </a:moveTo>
                  <a:lnTo>
                    <a:pt x="598435" y="510884"/>
                  </a:lnTo>
                  <a:cubicBezTo>
                    <a:pt x="596305" y="510884"/>
                    <a:pt x="592578" y="510884"/>
                    <a:pt x="590448" y="511949"/>
                  </a:cubicBezTo>
                  <a:lnTo>
                    <a:pt x="590448" y="498637"/>
                  </a:lnTo>
                  <a:cubicBezTo>
                    <a:pt x="591513" y="497572"/>
                    <a:pt x="592578" y="497572"/>
                    <a:pt x="592578" y="496507"/>
                  </a:cubicBezTo>
                  <a:cubicBezTo>
                    <a:pt x="594708" y="494909"/>
                    <a:pt x="596305" y="492780"/>
                    <a:pt x="598435" y="491715"/>
                  </a:cubicBezTo>
                  <a:lnTo>
                    <a:pt x="598435" y="491715"/>
                  </a:lnTo>
                  <a:close/>
                  <a:moveTo>
                    <a:pt x="598435" y="540170"/>
                  </a:moveTo>
                  <a:lnTo>
                    <a:pt x="598435" y="552417"/>
                  </a:lnTo>
                  <a:cubicBezTo>
                    <a:pt x="596305" y="551352"/>
                    <a:pt x="592578" y="551352"/>
                    <a:pt x="590448" y="550287"/>
                  </a:cubicBezTo>
                  <a:lnTo>
                    <a:pt x="590448" y="538040"/>
                  </a:lnTo>
                  <a:cubicBezTo>
                    <a:pt x="592578" y="539105"/>
                    <a:pt x="596305" y="540170"/>
                    <a:pt x="598435" y="540170"/>
                  </a:cubicBezTo>
                  <a:lnTo>
                    <a:pt x="598435" y="540170"/>
                  </a:lnTo>
                  <a:close/>
                  <a:moveTo>
                    <a:pt x="598435" y="558275"/>
                  </a:moveTo>
                  <a:lnTo>
                    <a:pt x="598435" y="598743"/>
                  </a:lnTo>
                  <a:cubicBezTo>
                    <a:pt x="597370" y="600873"/>
                    <a:pt x="595240" y="601938"/>
                    <a:pt x="594175" y="604600"/>
                  </a:cubicBezTo>
                  <a:lnTo>
                    <a:pt x="594175" y="604600"/>
                  </a:lnTo>
                  <a:cubicBezTo>
                    <a:pt x="593110" y="605665"/>
                    <a:pt x="592045" y="607795"/>
                    <a:pt x="590980" y="608860"/>
                  </a:cubicBezTo>
                  <a:lnTo>
                    <a:pt x="590980" y="597678"/>
                  </a:lnTo>
                  <a:cubicBezTo>
                    <a:pt x="596837" y="589691"/>
                    <a:pt x="601097" y="584366"/>
                    <a:pt x="595240" y="575314"/>
                  </a:cubicBezTo>
                  <a:cubicBezTo>
                    <a:pt x="593110" y="576379"/>
                    <a:pt x="592045" y="576379"/>
                    <a:pt x="590980" y="577444"/>
                  </a:cubicBezTo>
                  <a:lnTo>
                    <a:pt x="590980" y="566262"/>
                  </a:lnTo>
                  <a:cubicBezTo>
                    <a:pt x="592578" y="563599"/>
                    <a:pt x="594708" y="561469"/>
                    <a:pt x="598435" y="558275"/>
                  </a:cubicBezTo>
                  <a:lnTo>
                    <a:pt x="598435" y="558275"/>
                  </a:lnTo>
                  <a:close/>
                  <a:moveTo>
                    <a:pt x="598435" y="639212"/>
                  </a:moveTo>
                  <a:lnTo>
                    <a:pt x="598435" y="647199"/>
                  </a:lnTo>
                  <a:cubicBezTo>
                    <a:pt x="595240" y="645069"/>
                    <a:pt x="592578" y="644004"/>
                    <a:pt x="590448" y="641341"/>
                  </a:cubicBezTo>
                  <a:lnTo>
                    <a:pt x="590448" y="632289"/>
                  </a:lnTo>
                  <a:cubicBezTo>
                    <a:pt x="592578" y="634952"/>
                    <a:pt x="594708" y="636017"/>
                    <a:pt x="598435" y="639212"/>
                  </a:cubicBezTo>
                  <a:lnTo>
                    <a:pt x="598435" y="639212"/>
                  </a:lnTo>
                  <a:close/>
                  <a:moveTo>
                    <a:pt x="598435" y="712694"/>
                  </a:moveTo>
                  <a:lnTo>
                    <a:pt x="598435" y="764344"/>
                  </a:lnTo>
                  <a:lnTo>
                    <a:pt x="594175" y="771267"/>
                  </a:lnTo>
                  <a:lnTo>
                    <a:pt x="593110" y="777124"/>
                  </a:lnTo>
                  <a:lnTo>
                    <a:pt x="590980" y="780319"/>
                  </a:lnTo>
                  <a:lnTo>
                    <a:pt x="590980" y="706836"/>
                  </a:lnTo>
                  <a:lnTo>
                    <a:pt x="598435" y="712694"/>
                  </a:lnTo>
                  <a:lnTo>
                    <a:pt x="598435" y="712694"/>
                  </a:lnTo>
                  <a:lnTo>
                    <a:pt x="598435" y="712694"/>
                  </a:lnTo>
                  <a:close/>
                  <a:moveTo>
                    <a:pt x="598435" y="789903"/>
                  </a:moveTo>
                  <a:lnTo>
                    <a:pt x="598435" y="817060"/>
                  </a:lnTo>
                  <a:lnTo>
                    <a:pt x="597370" y="817060"/>
                  </a:lnTo>
                  <a:lnTo>
                    <a:pt x="595240" y="817060"/>
                  </a:lnTo>
                  <a:lnTo>
                    <a:pt x="590980" y="814930"/>
                  </a:lnTo>
                  <a:lnTo>
                    <a:pt x="590980" y="794696"/>
                  </a:lnTo>
                  <a:lnTo>
                    <a:pt x="594175" y="792566"/>
                  </a:lnTo>
                  <a:lnTo>
                    <a:pt x="596305" y="790436"/>
                  </a:lnTo>
                  <a:lnTo>
                    <a:pt x="598435" y="790436"/>
                  </a:lnTo>
                  <a:lnTo>
                    <a:pt x="598435" y="789903"/>
                  </a:lnTo>
                  <a:close/>
                  <a:moveTo>
                    <a:pt x="598435" y="846346"/>
                  </a:moveTo>
                  <a:lnTo>
                    <a:pt x="598435" y="873503"/>
                  </a:lnTo>
                  <a:lnTo>
                    <a:pt x="597370" y="872438"/>
                  </a:lnTo>
                  <a:lnTo>
                    <a:pt x="594175" y="868178"/>
                  </a:lnTo>
                  <a:lnTo>
                    <a:pt x="590980" y="864983"/>
                  </a:lnTo>
                  <a:lnTo>
                    <a:pt x="590980" y="845281"/>
                  </a:lnTo>
                  <a:lnTo>
                    <a:pt x="596837" y="846346"/>
                  </a:lnTo>
                  <a:lnTo>
                    <a:pt x="598435" y="846346"/>
                  </a:lnTo>
                  <a:lnTo>
                    <a:pt x="598435" y="846346"/>
                  </a:lnTo>
                  <a:close/>
                  <a:moveTo>
                    <a:pt x="598435" y="905984"/>
                  </a:moveTo>
                  <a:lnTo>
                    <a:pt x="598435" y="912906"/>
                  </a:lnTo>
                  <a:cubicBezTo>
                    <a:pt x="597370" y="912906"/>
                    <a:pt x="596305" y="912906"/>
                    <a:pt x="596305" y="912906"/>
                  </a:cubicBezTo>
                  <a:cubicBezTo>
                    <a:pt x="596305" y="913971"/>
                    <a:pt x="597370" y="916101"/>
                    <a:pt x="598435" y="917166"/>
                  </a:cubicBezTo>
                  <a:lnTo>
                    <a:pt x="598435" y="949647"/>
                  </a:lnTo>
                  <a:lnTo>
                    <a:pt x="598435" y="949647"/>
                  </a:lnTo>
                  <a:cubicBezTo>
                    <a:pt x="594175" y="938465"/>
                    <a:pt x="596305" y="926218"/>
                    <a:pt x="590448" y="918231"/>
                  </a:cubicBezTo>
                  <a:lnTo>
                    <a:pt x="590448" y="907049"/>
                  </a:lnTo>
                  <a:cubicBezTo>
                    <a:pt x="593643" y="905984"/>
                    <a:pt x="596305" y="905984"/>
                    <a:pt x="598435" y="905984"/>
                  </a:cubicBezTo>
                  <a:lnTo>
                    <a:pt x="598435" y="905984"/>
                  </a:lnTo>
                  <a:close/>
                  <a:moveTo>
                    <a:pt x="598435" y="955504"/>
                  </a:moveTo>
                  <a:lnTo>
                    <a:pt x="598435" y="962427"/>
                  </a:lnTo>
                  <a:cubicBezTo>
                    <a:pt x="595240" y="962427"/>
                    <a:pt x="592578" y="963492"/>
                    <a:pt x="590448" y="963492"/>
                  </a:cubicBezTo>
                  <a:lnTo>
                    <a:pt x="590448" y="956569"/>
                  </a:lnTo>
                  <a:cubicBezTo>
                    <a:pt x="592578" y="956569"/>
                    <a:pt x="594708" y="955504"/>
                    <a:pt x="598435" y="955504"/>
                  </a:cubicBezTo>
                  <a:lnTo>
                    <a:pt x="598435" y="955504"/>
                  </a:lnTo>
                  <a:close/>
                  <a:moveTo>
                    <a:pt x="598435" y="1005025"/>
                  </a:moveTo>
                  <a:lnTo>
                    <a:pt x="598435" y="1037506"/>
                  </a:lnTo>
                  <a:lnTo>
                    <a:pt x="595240" y="1037506"/>
                  </a:lnTo>
                  <a:lnTo>
                    <a:pt x="594175" y="1038571"/>
                  </a:lnTo>
                  <a:lnTo>
                    <a:pt x="592045" y="1039636"/>
                  </a:lnTo>
                  <a:lnTo>
                    <a:pt x="590980" y="1040701"/>
                  </a:lnTo>
                  <a:lnTo>
                    <a:pt x="590980" y="1017272"/>
                  </a:lnTo>
                  <a:lnTo>
                    <a:pt x="592045" y="1017272"/>
                  </a:lnTo>
                  <a:lnTo>
                    <a:pt x="594175" y="1014077"/>
                  </a:lnTo>
                  <a:lnTo>
                    <a:pt x="596305" y="1010882"/>
                  </a:lnTo>
                  <a:lnTo>
                    <a:pt x="597370" y="1006623"/>
                  </a:lnTo>
                  <a:lnTo>
                    <a:pt x="598435" y="1005025"/>
                  </a:lnTo>
                  <a:lnTo>
                    <a:pt x="598435" y="1005025"/>
                  </a:lnTo>
                  <a:close/>
                  <a:moveTo>
                    <a:pt x="598435" y="1059338"/>
                  </a:moveTo>
                  <a:lnTo>
                    <a:pt x="598435" y="1125898"/>
                  </a:lnTo>
                  <a:lnTo>
                    <a:pt x="596305" y="1124833"/>
                  </a:lnTo>
                  <a:lnTo>
                    <a:pt x="595240" y="1123768"/>
                  </a:lnTo>
                  <a:lnTo>
                    <a:pt x="594175" y="1122703"/>
                  </a:lnTo>
                  <a:lnTo>
                    <a:pt x="593110" y="1120573"/>
                  </a:lnTo>
                  <a:lnTo>
                    <a:pt x="592045" y="1120573"/>
                  </a:lnTo>
                  <a:lnTo>
                    <a:pt x="590980" y="1120573"/>
                  </a:lnTo>
                  <a:lnTo>
                    <a:pt x="590980" y="1098209"/>
                  </a:lnTo>
                  <a:lnTo>
                    <a:pt x="592045" y="1098209"/>
                  </a:lnTo>
                  <a:lnTo>
                    <a:pt x="592045" y="1096079"/>
                  </a:lnTo>
                  <a:lnTo>
                    <a:pt x="593110" y="1093949"/>
                  </a:lnTo>
                  <a:lnTo>
                    <a:pt x="592045" y="1092884"/>
                  </a:lnTo>
                  <a:lnTo>
                    <a:pt x="590980" y="1091819"/>
                  </a:lnTo>
                  <a:lnTo>
                    <a:pt x="590980" y="1063598"/>
                  </a:lnTo>
                  <a:lnTo>
                    <a:pt x="593110" y="1062533"/>
                  </a:lnTo>
                  <a:lnTo>
                    <a:pt x="595240" y="1060403"/>
                  </a:lnTo>
                  <a:lnTo>
                    <a:pt x="597370" y="1060403"/>
                  </a:lnTo>
                  <a:lnTo>
                    <a:pt x="598435" y="1060403"/>
                  </a:lnTo>
                  <a:lnTo>
                    <a:pt x="598435" y="1059338"/>
                  </a:lnTo>
                  <a:close/>
                  <a:moveTo>
                    <a:pt x="598435" y="1141340"/>
                  </a:moveTo>
                  <a:lnTo>
                    <a:pt x="598435" y="1161574"/>
                  </a:lnTo>
                  <a:lnTo>
                    <a:pt x="597370" y="1161574"/>
                  </a:lnTo>
                  <a:lnTo>
                    <a:pt x="596305" y="1160509"/>
                  </a:lnTo>
                  <a:lnTo>
                    <a:pt x="595240" y="1158379"/>
                  </a:lnTo>
                  <a:lnTo>
                    <a:pt x="593110" y="1155184"/>
                  </a:lnTo>
                  <a:lnTo>
                    <a:pt x="592045" y="1154119"/>
                  </a:lnTo>
                  <a:lnTo>
                    <a:pt x="590980" y="1153055"/>
                  </a:lnTo>
                  <a:lnTo>
                    <a:pt x="590980" y="1134950"/>
                  </a:lnTo>
                  <a:cubicBezTo>
                    <a:pt x="592045" y="1134950"/>
                    <a:pt x="594175" y="1138145"/>
                    <a:pt x="593110" y="1137080"/>
                  </a:cubicBezTo>
                  <a:cubicBezTo>
                    <a:pt x="593110" y="1136015"/>
                    <a:pt x="597370" y="1140275"/>
                    <a:pt x="597370" y="1140275"/>
                  </a:cubicBezTo>
                  <a:lnTo>
                    <a:pt x="598435" y="1141340"/>
                  </a:lnTo>
                  <a:lnTo>
                    <a:pt x="598435" y="1141340"/>
                  </a:lnTo>
                  <a:close/>
                  <a:moveTo>
                    <a:pt x="598435" y="1219082"/>
                  </a:moveTo>
                  <a:lnTo>
                    <a:pt x="598435" y="1229199"/>
                  </a:lnTo>
                  <a:cubicBezTo>
                    <a:pt x="597370" y="1230264"/>
                    <a:pt x="596305" y="1231329"/>
                    <a:pt x="595240" y="1232394"/>
                  </a:cubicBezTo>
                  <a:cubicBezTo>
                    <a:pt x="596305" y="1233459"/>
                    <a:pt x="597370" y="1233459"/>
                    <a:pt x="598435" y="1233459"/>
                  </a:cubicBezTo>
                  <a:lnTo>
                    <a:pt x="598435" y="1241446"/>
                  </a:lnTo>
                  <a:cubicBezTo>
                    <a:pt x="598435" y="1241446"/>
                    <a:pt x="598435" y="1241446"/>
                    <a:pt x="597370" y="1241446"/>
                  </a:cubicBezTo>
                  <a:cubicBezTo>
                    <a:pt x="596305" y="1240381"/>
                    <a:pt x="595240" y="1240381"/>
                    <a:pt x="594175" y="1239316"/>
                  </a:cubicBezTo>
                  <a:cubicBezTo>
                    <a:pt x="593110" y="1239316"/>
                    <a:pt x="592045" y="1239316"/>
                    <a:pt x="590980" y="1239316"/>
                  </a:cubicBezTo>
                  <a:lnTo>
                    <a:pt x="590980" y="1227069"/>
                  </a:lnTo>
                  <a:cubicBezTo>
                    <a:pt x="593643" y="1223342"/>
                    <a:pt x="596305" y="1221212"/>
                    <a:pt x="598435" y="1219082"/>
                  </a:cubicBezTo>
                  <a:lnTo>
                    <a:pt x="598435" y="1219082"/>
                  </a:lnTo>
                  <a:close/>
                  <a:moveTo>
                    <a:pt x="598435" y="1268603"/>
                  </a:moveTo>
                  <a:lnTo>
                    <a:pt x="598435" y="1276590"/>
                  </a:lnTo>
                  <a:cubicBezTo>
                    <a:pt x="596305" y="1274460"/>
                    <a:pt x="592578" y="1273395"/>
                    <a:pt x="590448" y="1270733"/>
                  </a:cubicBezTo>
                  <a:lnTo>
                    <a:pt x="590448" y="1262745"/>
                  </a:lnTo>
                  <a:cubicBezTo>
                    <a:pt x="592578" y="1264343"/>
                    <a:pt x="596305" y="1266473"/>
                    <a:pt x="598435" y="1268603"/>
                  </a:cubicBezTo>
                  <a:lnTo>
                    <a:pt x="598435" y="1268603"/>
                  </a:lnTo>
                  <a:close/>
                  <a:moveTo>
                    <a:pt x="598435" y="1289902"/>
                  </a:moveTo>
                  <a:lnTo>
                    <a:pt x="598435" y="1297889"/>
                  </a:lnTo>
                  <a:lnTo>
                    <a:pt x="598435" y="1297889"/>
                  </a:lnTo>
                  <a:lnTo>
                    <a:pt x="598435" y="1297889"/>
                  </a:lnTo>
                  <a:lnTo>
                    <a:pt x="598435" y="1377761"/>
                  </a:lnTo>
                  <a:cubicBezTo>
                    <a:pt x="595240" y="1375631"/>
                    <a:pt x="594175" y="1371904"/>
                    <a:pt x="591513" y="1369774"/>
                  </a:cubicBezTo>
                  <a:cubicBezTo>
                    <a:pt x="591513" y="1369774"/>
                    <a:pt x="591513" y="1369774"/>
                    <a:pt x="590448" y="1368709"/>
                  </a:cubicBezTo>
                  <a:lnTo>
                    <a:pt x="590448" y="1332500"/>
                  </a:lnTo>
                  <a:cubicBezTo>
                    <a:pt x="591513" y="1325578"/>
                    <a:pt x="593643" y="1318123"/>
                    <a:pt x="592578" y="1309071"/>
                  </a:cubicBezTo>
                  <a:cubicBezTo>
                    <a:pt x="591513" y="1308006"/>
                    <a:pt x="591513" y="1306941"/>
                    <a:pt x="590448" y="1304811"/>
                  </a:cubicBezTo>
                  <a:lnTo>
                    <a:pt x="590448" y="1290434"/>
                  </a:lnTo>
                  <a:cubicBezTo>
                    <a:pt x="591513" y="1291499"/>
                    <a:pt x="592578" y="1292564"/>
                    <a:pt x="593643" y="1292564"/>
                  </a:cubicBezTo>
                  <a:cubicBezTo>
                    <a:pt x="594708" y="1292032"/>
                    <a:pt x="596305" y="1290967"/>
                    <a:pt x="598435" y="1289902"/>
                  </a:cubicBezTo>
                  <a:lnTo>
                    <a:pt x="598435" y="1289902"/>
                  </a:lnTo>
                  <a:close/>
                  <a:moveTo>
                    <a:pt x="598435" y="1671690"/>
                  </a:moveTo>
                  <a:lnTo>
                    <a:pt x="598435" y="1688729"/>
                  </a:lnTo>
                  <a:cubicBezTo>
                    <a:pt x="596305" y="1687664"/>
                    <a:pt x="594175" y="1686599"/>
                    <a:pt x="590448" y="1685534"/>
                  </a:cubicBezTo>
                  <a:lnTo>
                    <a:pt x="590448" y="1669560"/>
                  </a:lnTo>
                  <a:cubicBezTo>
                    <a:pt x="593643" y="1670625"/>
                    <a:pt x="596305" y="1670625"/>
                    <a:pt x="598435" y="1671690"/>
                  </a:cubicBezTo>
                  <a:lnTo>
                    <a:pt x="598435" y="1671690"/>
                  </a:lnTo>
                  <a:close/>
                  <a:moveTo>
                    <a:pt x="598435" y="1767536"/>
                  </a:moveTo>
                  <a:lnTo>
                    <a:pt x="598435" y="1786705"/>
                  </a:lnTo>
                  <a:cubicBezTo>
                    <a:pt x="595240" y="1785641"/>
                    <a:pt x="592578" y="1784576"/>
                    <a:pt x="590448" y="1783511"/>
                  </a:cubicBezTo>
                  <a:lnTo>
                    <a:pt x="590448" y="1762211"/>
                  </a:lnTo>
                  <a:cubicBezTo>
                    <a:pt x="592578" y="1763809"/>
                    <a:pt x="594708" y="1766471"/>
                    <a:pt x="598435" y="1767536"/>
                  </a:cubicBezTo>
                  <a:close/>
                  <a:moveTo>
                    <a:pt x="590448" y="66263"/>
                  </a:moveTo>
                  <a:lnTo>
                    <a:pt x="590448" y="104602"/>
                  </a:lnTo>
                  <a:cubicBezTo>
                    <a:pt x="588318" y="103537"/>
                    <a:pt x="586188" y="102472"/>
                    <a:pt x="583526" y="101407"/>
                  </a:cubicBezTo>
                  <a:lnTo>
                    <a:pt x="583526" y="71056"/>
                  </a:lnTo>
                  <a:cubicBezTo>
                    <a:pt x="586188" y="68393"/>
                    <a:pt x="588318" y="67328"/>
                    <a:pt x="590448" y="66263"/>
                  </a:cubicBezTo>
                  <a:lnTo>
                    <a:pt x="590448" y="66263"/>
                  </a:lnTo>
                  <a:close/>
                  <a:moveTo>
                    <a:pt x="590448" y="157317"/>
                  </a:moveTo>
                  <a:lnTo>
                    <a:pt x="590448" y="174357"/>
                  </a:lnTo>
                  <a:cubicBezTo>
                    <a:pt x="589383" y="174357"/>
                    <a:pt x="588318" y="173292"/>
                    <a:pt x="588318" y="173292"/>
                  </a:cubicBezTo>
                  <a:cubicBezTo>
                    <a:pt x="586188" y="174357"/>
                    <a:pt x="585123" y="175422"/>
                    <a:pt x="584058" y="176487"/>
                  </a:cubicBezTo>
                  <a:lnTo>
                    <a:pt x="584058" y="155187"/>
                  </a:lnTo>
                  <a:cubicBezTo>
                    <a:pt x="586188" y="155187"/>
                    <a:pt x="587253" y="156252"/>
                    <a:pt x="589915" y="156252"/>
                  </a:cubicBezTo>
                  <a:cubicBezTo>
                    <a:pt x="589383" y="157317"/>
                    <a:pt x="590448" y="157317"/>
                    <a:pt x="590448" y="157317"/>
                  </a:cubicBezTo>
                  <a:lnTo>
                    <a:pt x="590448" y="157317"/>
                  </a:lnTo>
                  <a:close/>
                  <a:moveTo>
                    <a:pt x="590448" y="498637"/>
                  </a:moveTo>
                  <a:lnTo>
                    <a:pt x="590448" y="511949"/>
                  </a:lnTo>
                  <a:cubicBezTo>
                    <a:pt x="588318" y="511949"/>
                    <a:pt x="586188" y="513014"/>
                    <a:pt x="583526" y="514079"/>
                  </a:cubicBezTo>
                  <a:lnTo>
                    <a:pt x="583526" y="502897"/>
                  </a:lnTo>
                  <a:cubicBezTo>
                    <a:pt x="585655" y="501832"/>
                    <a:pt x="586720" y="501832"/>
                    <a:pt x="587785" y="500767"/>
                  </a:cubicBezTo>
                  <a:cubicBezTo>
                    <a:pt x="589383" y="500767"/>
                    <a:pt x="590448" y="499702"/>
                    <a:pt x="590448" y="498637"/>
                  </a:cubicBezTo>
                  <a:lnTo>
                    <a:pt x="590448" y="498637"/>
                  </a:lnTo>
                  <a:close/>
                  <a:moveTo>
                    <a:pt x="590448" y="538040"/>
                  </a:moveTo>
                  <a:lnTo>
                    <a:pt x="590448" y="550287"/>
                  </a:lnTo>
                  <a:cubicBezTo>
                    <a:pt x="588318" y="549222"/>
                    <a:pt x="586188" y="548157"/>
                    <a:pt x="583526" y="547093"/>
                  </a:cubicBezTo>
                  <a:lnTo>
                    <a:pt x="583526" y="535910"/>
                  </a:lnTo>
                  <a:cubicBezTo>
                    <a:pt x="586188" y="536975"/>
                    <a:pt x="588318" y="536975"/>
                    <a:pt x="590448" y="538040"/>
                  </a:cubicBezTo>
                  <a:lnTo>
                    <a:pt x="590448" y="538040"/>
                  </a:lnTo>
                  <a:close/>
                  <a:moveTo>
                    <a:pt x="590448" y="566262"/>
                  </a:moveTo>
                  <a:lnTo>
                    <a:pt x="590448" y="577444"/>
                  </a:lnTo>
                  <a:cubicBezTo>
                    <a:pt x="588318" y="578509"/>
                    <a:pt x="586188" y="579574"/>
                    <a:pt x="583526" y="580639"/>
                  </a:cubicBezTo>
                  <a:lnTo>
                    <a:pt x="583526" y="570522"/>
                  </a:lnTo>
                  <a:cubicBezTo>
                    <a:pt x="586188" y="569457"/>
                    <a:pt x="588318" y="567327"/>
                    <a:pt x="590448" y="566262"/>
                  </a:cubicBezTo>
                  <a:lnTo>
                    <a:pt x="590448" y="566262"/>
                  </a:lnTo>
                  <a:close/>
                  <a:moveTo>
                    <a:pt x="590448" y="597678"/>
                  </a:moveTo>
                  <a:lnTo>
                    <a:pt x="590448" y="608860"/>
                  </a:lnTo>
                  <a:cubicBezTo>
                    <a:pt x="583526" y="618977"/>
                    <a:pt x="581396" y="623770"/>
                    <a:pt x="590448" y="632289"/>
                  </a:cubicBezTo>
                  <a:lnTo>
                    <a:pt x="590448" y="641341"/>
                  </a:lnTo>
                  <a:cubicBezTo>
                    <a:pt x="588318" y="639212"/>
                    <a:pt x="586188" y="637082"/>
                    <a:pt x="583526" y="634419"/>
                  </a:cubicBezTo>
                  <a:lnTo>
                    <a:pt x="583526" y="605665"/>
                  </a:lnTo>
                  <a:cubicBezTo>
                    <a:pt x="586188" y="603003"/>
                    <a:pt x="588318" y="599808"/>
                    <a:pt x="590448" y="597678"/>
                  </a:cubicBezTo>
                  <a:lnTo>
                    <a:pt x="590448" y="597678"/>
                  </a:lnTo>
                  <a:close/>
                  <a:moveTo>
                    <a:pt x="590448" y="706836"/>
                  </a:moveTo>
                  <a:lnTo>
                    <a:pt x="590448" y="779786"/>
                  </a:lnTo>
                  <a:lnTo>
                    <a:pt x="590448" y="779786"/>
                  </a:lnTo>
                  <a:lnTo>
                    <a:pt x="588318" y="784046"/>
                  </a:lnTo>
                  <a:lnTo>
                    <a:pt x="587253" y="788306"/>
                  </a:lnTo>
                  <a:lnTo>
                    <a:pt x="588318" y="790436"/>
                  </a:lnTo>
                  <a:lnTo>
                    <a:pt x="590448" y="793631"/>
                  </a:lnTo>
                  <a:lnTo>
                    <a:pt x="590448" y="793631"/>
                  </a:lnTo>
                  <a:lnTo>
                    <a:pt x="590448" y="813865"/>
                  </a:lnTo>
                  <a:lnTo>
                    <a:pt x="590448" y="812800"/>
                  </a:lnTo>
                  <a:lnTo>
                    <a:pt x="590448" y="809605"/>
                  </a:lnTo>
                  <a:lnTo>
                    <a:pt x="590448" y="803748"/>
                  </a:lnTo>
                  <a:lnTo>
                    <a:pt x="587253" y="802683"/>
                  </a:lnTo>
                  <a:lnTo>
                    <a:pt x="588318" y="800553"/>
                  </a:lnTo>
                  <a:lnTo>
                    <a:pt x="588318" y="796293"/>
                  </a:lnTo>
                  <a:lnTo>
                    <a:pt x="586188" y="795228"/>
                  </a:lnTo>
                  <a:lnTo>
                    <a:pt x="584058" y="794163"/>
                  </a:lnTo>
                  <a:lnTo>
                    <a:pt x="584058" y="757955"/>
                  </a:lnTo>
                  <a:lnTo>
                    <a:pt x="585123" y="756890"/>
                  </a:lnTo>
                  <a:lnTo>
                    <a:pt x="586188" y="751032"/>
                  </a:lnTo>
                  <a:lnTo>
                    <a:pt x="588318" y="746772"/>
                  </a:lnTo>
                  <a:lnTo>
                    <a:pt x="589383" y="743578"/>
                  </a:lnTo>
                  <a:lnTo>
                    <a:pt x="588318" y="741448"/>
                  </a:lnTo>
                  <a:lnTo>
                    <a:pt x="586188" y="740383"/>
                  </a:lnTo>
                  <a:lnTo>
                    <a:pt x="584058" y="740383"/>
                  </a:lnTo>
                  <a:lnTo>
                    <a:pt x="584058" y="741448"/>
                  </a:lnTo>
                  <a:lnTo>
                    <a:pt x="584058" y="702044"/>
                  </a:lnTo>
                  <a:lnTo>
                    <a:pt x="589915" y="705239"/>
                  </a:lnTo>
                  <a:lnTo>
                    <a:pt x="590448" y="706836"/>
                  </a:lnTo>
                  <a:lnTo>
                    <a:pt x="590448" y="706836"/>
                  </a:lnTo>
                  <a:close/>
                  <a:moveTo>
                    <a:pt x="590448" y="845281"/>
                  </a:moveTo>
                  <a:lnTo>
                    <a:pt x="590448" y="864450"/>
                  </a:lnTo>
                  <a:lnTo>
                    <a:pt x="590448" y="864450"/>
                  </a:lnTo>
                  <a:lnTo>
                    <a:pt x="586188" y="860191"/>
                  </a:lnTo>
                  <a:lnTo>
                    <a:pt x="584058" y="859126"/>
                  </a:lnTo>
                  <a:lnTo>
                    <a:pt x="584058" y="844216"/>
                  </a:lnTo>
                  <a:lnTo>
                    <a:pt x="589915" y="845281"/>
                  </a:lnTo>
                  <a:lnTo>
                    <a:pt x="590448" y="845281"/>
                  </a:lnTo>
                  <a:lnTo>
                    <a:pt x="590448" y="845281"/>
                  </a:lnTo>
                  <a:close/>
                  <a:moveTo>
                    <a:pt x="590448" y="907049"/>
                  </a:moveTo>
                  <a:lnTo>
                    <a:pt x="590448" y="918231"/>
                  </a:lnTo>
                  <a:cubicBezTo>
                    <a:pt x="589383" y="916101"/>
                    <a:pt x="587253" y="915036"/>
                    <a:pt x="583526" y="913971"/>
                  </a:cubicBezTo>
                  <a:lnTo>
                    <a:pt x="583526" y="905984"/>
                  </a:lnTo>
                  <a:cubicBezTo>
                    <a:pt x="584590" y="905984"/>
                    <a:pt x="585655" y="907049"/>
                    <a:pt x="586720" y="907049"/>
                  </a:cubicBezTo>
                  <a:cubicBezTo>
                    <a:pt x="588318" y="907049"/>
                    <a:pt x="589383" y="907049"/>
                    <a:pt x="590448" y="907049"/>
                  </a:cubicBezTo>
                  <a:lnTo>
                    <a:pt x="590448" y="907049"/>
                  </a:lnTo>
                  <a:close/>
                  <a:moveTo>
                    <a:pt x="590448" y="956569"/>
                  </a:moveTo>
                  <a:lnTo>
                    <a:pt x="590448" y="963492"/>
                  </a:lnTo>
                  <a:cubicBezTo>
                    <a:pt x="588318" y="963492"/>
                    <a:pt x="586188" y="962427"/>
                    <a:pt x="583526" y="962427"/>
                  </a:cubicBezTo>
                  <a:lnTo>
                    <a:pt x="583526" y="955504"/>
                  </a:lnTo>
                  <a:cubicBezTo>
                    <a:pt x="586188" y="956569"/>
                    <a:pt x="588318" y="956569"/>
                    <a:pt x="590448" y="956569"/>
                  </a:cubicBezTo>
                  <a:lnTo>
                    <a:pt x="590448" y="956569"/>
                  </a:lnTo>
                  <a:close/>
                  <a:moveTo>
                    <a:pt x="590448" y="1017805"/>
                  </a:moveTo>
                  <a:lnTo>
                    <a:pt x="590448" y="1041234"/>
                  </a:lnTo>
                  <a:lnTo>
                    <a:pt x="590448" y="1042299"/>
                  </a:lnTo>
                  <a:lnTo>
                    <a:pt x="589383" y="1044429"/>
                  </a:lnTo>
                  <a:lnTo>
                    <a:pt x="587253" y="1045494"/>
                  </a:lnTo>
                  <a:lnTo>
                    <a:pt x="586188" y="1047624"/>
                  </a:lnTo>
                  <a:lnTo>
                    <a:pt x="584058" y="1049753"/>
                  </a:lnTo>
                  <a:lnTo>
                    <a:pt x="584058" y="1021532"/>
                  </a:lnTo>
                  <a:lnTo>
                    <a:pt x="586188" y="1020467"/>
                  </a:lnTo>
                  <a:lnTo>
                    <a:pt x="587253" y="1019402"/>
                  </a:lnTo>
                  <a:lnTo>
                    <a:pt x="590448" y="1017805"/>
                  </a:lnTo>
                  <a:lnTo>
                    <a:pt x="590448" y="1017805"/>
                  </a:lnTo>
                  <a:close/>
                  <a:moveTo>
                    <a:pt x="590448" y="1062533"/>
                  </a:moveTo>
                  <a:lnTo>
                    <a:pt x="590448" y="1090754"/>
                  </a:lnTo>
                  <a:lnTo>
                    <a:pt x="589383" y="1088624"/>
                  </a:lnTo>
                  <a:lnTo>
                    <a:pt x="587253" y="1086495"/>
                  </a:lnTo>
                  <a:lnTo>
                    <a:pt x="586188" y="1084365"/>
                  </a:lnTo>
                  <a:lnTo>
                    <a:pt x="584058" y="1083300"/>
                  </a:lnTo>
                  <a:lnTo>
                    <a:pt x="584058" y="1068390"/>
                  </a:lnTo>
                  <a:lnTo>
                    <a:pt x="585123" y="1067325"/>
                  </a:lnTo>
                  <a:lnTo>
                    <a:pt x="586188" y="1066260"/>
                  </a:lnTo>
                  <a:lnTo>
                    <a:pt x="590448" y="1062533"/>
                  </a:lnTo>
                  <a:lnTo>
                    <a:pt x="590448" y="1062533"/>
                  </a:lnTo>
                  <a:close/>
                  <a:moveTo>
                    <a:pt x="590448" y="1097677"/>
                  </a:moveTo>
                  <a:lnTo>
                    <a:pt x="590448" y="1120041"/>
                  </a:lnTo>
                  <a:lnTo>
                    <a:pt x="589383" y="1118976"/>
                  </a:lnTo>
                  <a:lnTo>
                    <a:pt x="587253" y="1120041"/>
                  </a:lnTo>
                  <a:lnTo>
                    <a:pt x="586188" y="1122171"/>
                  </a:lnTo>
                  <a:lnTo>
                    <a:pt x="585123" y="1123236"/>
                  </a:lnTo>
                  <a:lnTo>
                    <a:pt x="585123" y="1125366"/>
                  </a:lnTo>
                  <a:lnTo>
                    <a:pt x="585123" y="1127495"/>
                  </a:lnTo>
                  <a:lnTo>
                    <a:pt x="586188" y="1128560"/>
                  </a:lnTo>
                  <a:lnTo>
                    <a:pt x="588318" y="1130690"/>
                  </a:lnTo>
                  <a:lnTo>
                    <a:pt x="589383" y="1131755"/>
                  </a:lnTo>
                  <a:lnTo>
                    <a:pt x="590448" y="1133885"/>
                  </a:lnTo>
                  <a:lnTo>
                    <a:pt x="590448" y="1133885"/>
                  </a:lnTo>
                  <a:lnTo>
                    <a:pt x="590448" y="1151990"/>
                  </a:lnTo>
                  <a:lnTo>
                    <a:pt x="589383" y="1150925"/>
                  </a:lnTo>
                  <a:lnTo>
                    <a:pt x="588318" y="1149860"/>
                  </a:lnTo>
                  <a:lnTo>
                    <a:pt x="586188" y="1148795"/>
                  </a:lnTo>
                  <a:lnTo>
                    <a:pt x="585123" y="1147730"/>
                  </a:lnTo>
                  <a:lnTo>
                    <a:pt x="584058" y="1146665"/>
                  </a:lnTo>
                  <a:lnTo>
                    <a:pt x="584058" y="1095014"/>
                  </a:lnTo>
                  <a:lnTo>
                    <a:pt x="585123" y="1095014"/>
                  </a:lnTo>
                  <a:lnTo>
                    <a:pt x="586188" y="1096079"/>
                  </a:lnTo>
                  <a:lnTo>
                    <a:pt x="589383" y="1097144"/>
                  </a:lnTo>
                  <a:lnTo>
                    <a:pt x="590448" y="1097144"/>
                  </a:lnTo>
                  <a:lnTo>
                    <a:pt x="590448" y="1097677"/>
                  </a:lnTo>
                  <a:close/>
                  <a:moveTo>
                    <a:pt x="590448" y="1227069"/>
                  </a:moveTo>
                  <a:lnTo>
                    <a:pt x="590448" y="1239316"/>
                  </a:lnTo>
                  <a:cubicBezTo>
                    <a:pt x="588318" y="1239316"/>
                    <a:pt x="586188" y="1240381"/>
                    <a:pt x="583526" y="1242511"/>
                  </a:cubicBezTo>
                  <a:lnTo>
                    <a:pt x="583526" y="1234524"/>
                  </a:lnTo>
                  <a:cubicBezTo>
                    <a:pt x="584590" y="1234524"/>
                    <a:pt x="584590" y="1233459"/>
                    <a:pt x="585655" y="1233459"/>
                  </a:cubicBezTo>
                  <a:cubicBezTo>
                    <a:pt x="587253" y="1231329"/>
                    <a:pt x="589383" y="1229199"/>
                    <a:pt x="590448" y="1227069"/>
                  </a:cubicBezTo>
                  <a:lnTo>
                    <a:pt x="590448" y="1227069"/>
                  </a:lnTo>
                  <a:close/>
                  <a:moveTo>
                    <a:pt x="590448" y="1262745"/>
                  </a:moveTo>
                  <a:lnTo>
                    <a:pt x="590448" y="1270733"/>
                  </a:lnTo>
                  <a:cubicBezTo>
                    <a:pt x="590448" y="1270733"/>
                    <a:pt x="589383" y="1269668"/>
                    <a:pt x="588318" y="1269668"/>
                  </a:cubicBezTo>
                  <a:lnTo>
                    <a:pt x="588318" y="1269668"/>
                  </a:lnTo>
                  <a:cubicBezTo>
                    <a:pt x="587253" y="1268603"/>
                    <a:pt x="585123" y="1267538"/>
                    <a:pt x="584058" y="1266473"/>
                  </a:cubicBezTo>
                  <a:lnTo>
                    <a:pt x="584058" y="1257421"/>
                  </a:lnTo>
                  <a:cubicBezTo>
                    <a:pt x="586188" y="1259550"/>
                    <a:pt x="588318" y="1260615"/>
                    <a:pt x="590448" y="1262745"/>
                  </a:cubicBezTo>
                  <a:lnTo>
                    <a:pt x="590448" y="1262745"/>
                  </a:lnTo>
                  <a:close/>
                  <a:moveTo>
                    <a:pt x="590448" y="1289902"/>
                  </a:moveTo>
                  <a:lnTo>
                    <a:pt x="590448" y="1304279"/>
                  </a:lnTo>
                  <a:cubicBezTo>
                    <a:pt x="589383" y="1302149"/>
                    <a:pt x="587253" y="1298422"/>
                    <a:pt x="583526" y="1296292"/>
                  </a:cubicBezTo>
                  <a:lnTo>
                    <a:pt x="583526" y="1284045"/>
                  </a:lnTo>
                  <a:cubicBezTo>
                    <a:pt x="587253" y="1286707"/>
                    <a:pt x="589383" y="1287772"/>
                    <a:pt x="590448" y="1289902"/>
                  </a:cubicBezTo>
                  <a:lnTo>
                    <a:pt x="590448" y="1289902"/>
                  </a:lnTo>
                  <a:close/>
                  <a:moveTo>
                    <a:pt x="590448" y="1333033"/>
                  </a:moveTo>
                  <a:lnTo>
                    <a:pt x="590448" y="1369241"/>
                  </a:lnTo>
                  <a:cubicBezTo>
                    <a:pt x="589383" y="1369241"/>
                    <a:pt x="587253" y="1368176"/>
                    <a:pt x="587253" y="1368176"/>
                  </a:cubicBezTo>
                  <a:cubicBezTo>
                    <a:pt x="586188" y="1367111"/>
                    <a:pt x="585123" y="1367111"/>
                    <a:pt x="584058" y="1366046"/>
                  </a:cubicBezTo>
                  <a:lnTo>
                    <a:pt x="584058" y="1355929"/>
                  </a:lnTo>
                  <a:cubicBezTo>
                    <a:pt x="585123" y="1355929"/>
                    <a:pt x="586188" y="1356994"/>
                    <a:pt x="587253" y="1356994"/>
                  </a:cubicBezTo>
                  <a:lnTo>
                    <a:pt x="587253" y="1356994"/>
                  </a:lnTo>
                  <a:lnTo>
                    <a:pt x="588318" y="1358059"/>
                  </a:lnTo>
                  <a:cubicBezTo>
                    <a:pt x="587253" y="1349540"/>
                    <a:pt x="589383" y="1341552"/>
                    <a:pt x="590448" y="1333033"/>
                  </a:cubicBezTo>
                  <a:lnTo>
                    <a:pt x="590448" y="1333033"/>
                  </a:lnTo>
                  <a:close/>
                  <a:moveTo>
                    <a:pt x="590448" y="1669560"/>
                  </a:moveTo>
                  <a:lnTo>
                    <a:pt x="590448" y="1685534"/>
                  </a:lnTo>
                  <a:cubicBezTo>
                    <a:pt x="588318" y="1685534"/>
                    <a:pt x="586188" y="1684469"/>
                    <a:pt x="583526" y="1684469"/>
                  </a:cubicBezTo>
                  <a:lnTo>
                    <a:pt x="583526" y="1667430"/>
                  </a:lnTo>
                  <a:cubicBezTo>
                    <a:pt x="586188" y="1668495"/>
                    <a:pt x="588318" y="1668495"/>
                    <a:pt x="590448" y="1669560"/>
                  </a:cubicBezTo>
                  <a:lnTo>
                    <a:pt x="590448" y="1669560"/>
                  </a:lnTo>
                  <a:close/>
                  <a:moveTo>
                    <a:pt x="590448" y="1761679"/>
                  </a:moveTo>
                  <a:lnTo>
                    <a:pt x="590448" y="1782978"/>
                  </a:lnTo>
                  <a:cubicBezTo>
                    <a:pt x="588318" y="1780848"/>
                    <a:pt x="586188" y="1779783"/>
                    <a:pt x="583526" y="1778718"/>
                  </a:cubicBezTo>
                  <a:lnTo>
                    <a:pt x="583526" y="1751562"/>
                  </a:lnTo>
                  <a:cubicBezTo>
                    <a:pt x="586188" y="1754757"/>
                    <a:pt x="588318" y="1758484"/>
                    <a:pt x="590448" y="1761679"/>
                  </a:cubicBezTo>
                  <a:close/>
                  <a:moveTo>
                    <a:pt x="583526" y="70523"/>
                  </a:moveTo>
                  <a:lnTo>
                    <a:pt x="583526" y="100874"/>
                  </a:lnTo>
                  <a:cubicBezTo>
                    <a:pt x="579266" y="98745"/>
                    <a:pt x="573408" y="96615"/>
                    <a:pt x="567551" y="96615"/>
                  </a:cubicBezTo>
                  <a:lnTo>
                    <a:pt x="567551" y="79575"/>
                  </a:lnTo>
                  <a:cubicBezTo>
                    <a:pt x="567551" y="79575"/>
                    <a:pt x="568616" y="79575"/>
                    <a:pt x="569681" y="79575"/>
                  </a:cubicBezTo>
                  <a:cubicBezTo>
                    <a:pt x="572876" y="77445"/>
                    <a:pt x="576603" y="73718"/>
                    <a:pt x="577668" y="73718"/>
                  </a:cubicBezTo>
                  <a:cubicBezTo>
                    <a:pt x="580331" y="73185"/>
                    <a:pt x="582461" y="72121"/>
                    <a:pt x="583526" y="70523"/>
                  </a:cubicBezTo>
                  <a:lnTo>
                    <a:pt x="583526" y="70523"/>
                  </a:lnTo>
                  <a:close/>
                  <a:moveTo>
                    <a:pt x="583526" y="155187"/>
                  </a:moveTo>
                  <a:lnTo>
                    <a:pt x="583526" y="176487"/>
                  </a:lnTo>
                  <a:cubicBezTo>
                    <a:pt x="577668" y="182344"/>
                    <a:pt x="572343" y="186604"/>
                    <a:pt x="567551" y="189799"/>
                  </a:cubicBezTo>
                  <a:lnTo>
                    <a:pt x="567551" y="170629"/>
                  </a:lnTo>
                  <a:cubicBezTo>
                    <a:pt x="567551" y="169564"/>
                    <a:pt x="568616" y="169564"/>
                    <a:pt x="569681" y="168499"/>
                  </a:cubicBezTo>
                  <a:cubicBezTo>
                    <a:pt x="568616" y="168499"/>
                    <a:pt x="567551" y="168499"/>
                    <a:pt x="567551" y="168499"/>
                  </a:cubicBezTo>
                  <a:lnTo>
                    <a:pt x="567551" y="146135"/>
                  </a:lnTo>
                  <a:cubicBezTo>
                    <a:pt x="572343" y="149330"/>
                    <a:pt x="578201" y="153057"/>
                    <a:pt x="583526" y="155187"/>
                  </a:cubicBezTo>
                  <a:lnTo>
                    <a:pt x="583526" y="155187"/>
                  </a:lnTo>
                  <a:close/>
                  <a:moveTo>
                    <a:pt x="583526" y="502897"/>
                  </a:moveTo>
                  <a:lnTo>
                    <a:pt x="583526" y="514079"/>
                  </a:lnTo>
                  <a:cubicBezTo>
                    <a:pt x="579266" y="516209"/>
                    <a:pt x="573408" y="521001"/>
                    <a:pt x="567551" y="527391"/>
                  </a:cubicBezTo>
                  <a:lnTo>
                    <a:pt x="567551" y="514079"/>
                  </a:lnTo>
                  <a:cubicBezTo>
                    <a:pt x="573408" y="508754"/>
                    <a:pt x="579266" y="505559"/>
                    <a:pt x="583526" y="502897"/>
                  </a:cubicBezTo>
                  <a:lnTo>
                    <a:pt x="583526" y="502897"/>
                  </a:lnTo>
                  <a:close/>
                  <a:moveTo>
                    <a:pt x="583526" y="535910"/>
                  </a:moveTo>
                  <a:lnTo>
                    <a:pt x="583526" y="547093"/>
                  </a:lnTo>
                  <a:cubicBezTo>
                    <a:pt x="577668" y="544963"/>
                    <a:pt x="573408" y="542833"/>
                    <a:pt x="567551" y="541235"/>
                  </a:cubicBezTo>
                  <a:lnTo>
                    <a:pt x="567551" y="531118"/>
                  </a:lnTo>
                  <a:cubicBezTo>
                    <a:pt x="573408" y="531118"/>
                    <a:pt x="578201" y="533248"/>
                    <a:pt x="583526" y="535910"/>
                  </a:cubicBezTo>
                  <a:lnTo>
                    <a:pt x="583526" y="535910"/>
                  </a:lnTo>
                  <a:close/>
                  <a:moveTo>
                    <a:pt x="583526" y="570522"/>
                  </a:moveTo>
                  <a:lnTo>
                    <a:pt x="583526" y="580639"/>
                  </a:lnTo>
                  <a:cubicBezTo>
                    <a:pt x="583526" y="580639"/>
                    <a:pt x="582461" y="580639"/>
                    <a:pt x="581396" y="581704"/>
                  </a:cubicBezTo>
                  <a:cubicBezTo>
                    <a:pt x="577136" y="590756"/>
                    <a:pt x="572343" y="596081"/>
                    <a:pt x="568084" y="601938"/>
                  </a:cubicBezTo>
                  <a:lnTo>
                    <a:pt x="568084" y="587028"/>
                  </a:lnTo>
                  <a:cubicBezTo>
                    <a:pt x="569149" y="584899"/>
                    <a:pt x="569149" y="583834"/>
                    <a:pt x="570214" y="582769"/>
                  </a:cubicBezTo>
                  <a:cubicBezTo>
                    <a:pt x="569149" y="582769"/>
                    <a:pt x="569149" y="582769"/>
                    <a:pt x="568084" y="581704"/>
                  </a:cubicBezTo>
                  <a:lnTo>
                    <a:pt x="568084" y="570522"/>
                  </a:lnTo>
                  <a:cubicBezTo>
                    <a:pt x="571278" y="571587"/>
                    <a:pt x="575006" y="571587"/>
                    <a:pt x="579266" y="571587"/>
                  </a:cubicBezTo>
                  <a:cubicBezTo>
                    <a:pt x="580331" y="571587"/>
                    <a:pt x="582461" y="570522"/>
                    <a:pt x="583526" y="570522"/>
                  </a:cubicBezTo>
                  <a:lnTo>
                    <a:pt x="583526" y="570522"/>
                  </a:lnTo>
                  <a:close/>
                  <a:moveTo>
                    <a:pt x="583526" y="605665"/>
                  </a:moveTo>
                  <a:lnTo>
                    <a:pt x="583526" y="634952"/>
                  </a:lnTo>
                  <a:cubicBezTo>
                    <a:pt x="581396" y="632822"/>
                    <a:pt x="580331" y="630692"/>
                    <a:pt x="579266" y="626964"/>
                  </a:cubicBezTo>
                  <a:cubicBezTo>
                    <a:pt x="575006" y="624835"/>
                    <a:pt x="570214" y="621107"/>
                    <a:pt x="568084" y="618977"/>
                  </a:cubicBezTo>
                  <a:lnTo>
                    <a:pt x="568084" y="608860"/>
                  </a:lnTo>
                  <a:cubicBezTo>
                    <a:pt x="570214" y="612055"/>
                    <a:pt x="573941" y="614717"/>
                    <a:pt x="578201" y="618977"/>
                  </a:cubicBezTo>
                  <a:cubicBezTo>
                    <a:pt x="578201" y="616847"/>
                    <a:pt x="579266" y="615782"/>
                    <a:pt x="579266" y="614717"/>
                  </a:cubicBezTo>
                  <a:cubicBezTo>
                    <a:pt x="580331" y="610990"/>
                    <a:pt x="582461" y="608860"/>
                    <a:pt x="583526" y="605665"/>
                  </a:cubicBezTo>
                  <a:lnTo>
                    <a:pt x="583526" y="605665"/>
                  </a:lnTo>
                  <a:close/>
                  <a:moveTo>
                    <a:pt x="583526" y="702577"/>
                  </a:moveTo>
                  <a:lnTo>
                    <a:pt x="583526" y="741980"/>
                  </a:lnTo>
                  <a:lnTo>
                    <a:pt x="581396" y="743045"/>
                  </a:lnTo>
                  <a:lnTo>
                    <a:pt x="579266" y="746240"/>
                  </a:lnTo>
                  <a:lnTo>
                    <a:pt x="575006" y="749435"/>
                  </a:lnTo>
                  <a:lnTo>
                    <a:pt x="572876" y="751565"/>
                  </a:lnTo>
                  <a:lnTo>
                    <a:pt x="570746" y="752630"/>
                  </a:lnTo>
                  <a:lnTo>
                    <a:pt x="568616" y="752630"/>
                  </a:lnTo>
                  <a:lnTo>
                    <a:pt x="568616" y="730266"/>
                  </a:lnTo>
                  <a:lnTo>
                    <a:pt x="568616" y="731331"/>
                  </a:lnTo>
                  <a:lnTo>
                    <a:pt x="570746" y="733460"/>
                  </a:lnTo>
                  <a:lnTo>
                    <a:pt x="575006" y="733460"/>
                  </a:lnTo>
                  <a:lnTo>
                    <a:pt x="577136" y="733460"/>
                  </a:lnTo>
                  <a:lnTo>
                    <a:pt x="579266" y="731331"/>
                  </a:lnTo>
                  <a:lnTo>
                    <a:pt x="580331" y="727071"/>
                  </a:lnTo>
                  <a:lnTo>
                    <a:pt x="579266" y="723876"/>
                  </a:lnTo>
                  <a:lnTo>
                    <a:pt x="578201" y="721746"/>
                  </a:lnTo>
                  <a:lnTo>
                    <a:pt x="576071" y="720681"/>
                  </a:lnTo>
                  <a:lnTo>
                    <a:pt x="571811" y="720681"/>
                  </a:lnTo>
                  <a:lnTo>
                    <a:pt x="569681" y="722811"/>
                  </a:lnTo>
                  <a:lnTo>
                    <a:pt x="568616" y="724941"/>
                  </a:lnTo>
                  <a:lnTo>
                    <a:pt x="568616" y="704707"/>
                  </a:lnTo>
                  <a:lnTo>
                    <a:pt x="569681" y="702577"/>
                  </a:lnTo>
                  <a:lnTo>
                    <a:pt x="575538" y="701512"/>
                  </a:lnTo>
                  <a:lnTo>
                    <a:pt x="581396" y="701512"/>
                  </a:lnTo>
                  <a:lnTo>
                    <a:pt x="583526" y="702577"/>
                  </a:lnTo>
                  <a:lnTo>
                    <a:pt x="583526" y="702577"/>
                  </a:lnTo>
                  <a:close/>
                  <a:moveTo>
                    <a:pt x="583526" y="758487"/>
                  </a:moveTo>
                  <a:lnTo>
                    <a:pt x="583526" y="794696"/>
                  </a:lnTo>
                  <a:lnTo>
                    <a:pt x="582461" y="794696"/>
                  </a:lnTo>
                  <a:lnTo>
                    <a:pt x="581396" y="795761"/>
                  </a:lnTo>
                  <a:lnTo>
                    <a:pt x="579266" y="797891"/>
                  </a:lnTo>
                  <a:lnTo>
                    <a:pt x="577136" y="801085"/>
                  </a:lnTo>
                  <a:lnTo>
                    <a:pt x="577136" y="804280"/>
                  </a:lnTo>
                  <a:lnTo>
                    <a:pt x="576071" y="806410"/>
                  </a:lnTo>
                  <a:lnTo>
                    <a:pt x="572876" y="806410"/>
                  </a:lnTo>
                  <a:lnTo>
                    <a:pt x="569681" y="807475"/>
                  </a:lnTo>
                  <a:lnTo>
                    <a:pt x="568616" y="809605"/>
                  </a:lnTo>
                  <a:lnTo>
                    <a:pt x="568616" y="791501"/>
                  </a:lnTo>
                  <a:lnTo>
                    <a:pt x="569681" y="789371"/>
                  </a:lnTo>
                  <a:lnTo>
                    <a:pt x="571811" y="786176"/>
                  </a:lnTo>
                  <a:lnTo>
                    <a:pt x="572876" y="782981"/>
                  </a:lnTo>
                  <a:lnTo>
                    <a:pt x="573941" y="779786"/>
                  </a:lnTo>
                  <a:lnTo>
                    <a:pt x="575006" y="775526"/>
                  </a:lnTo>
                  <a:lnTo>
                    <a:pt x="577136" y="772331"/>
                  </a:lnTo>
                  <a:lnTo>
                    <a:pt x="578201" y="770202"/>
                  </a:lnTo>
                  <a:lnTo>
                    <a:pt x="581396" y="765942"/>
                  </a:lnTo>
                  <a:lnTo>
                    <a:pt x="582461" y="761682"/>
                  </a:lnTo>
                  <a:lnTo>
                    <a:pt x="583526" y="758487"/>
                  </a:lnTo>
                  <a:lnTo>
                    <a:pt x="583526" y="758487"/>
                  </a:lnTo>
                  <a:close/>
                  <a:moveTo>
                    <a:pt x="583526" y="844216"/>
                  </a:moveTo>
                  <a:lnTo>
                    <a:pt x="583526" y="859126"/>
                  </a:lnTo>
                  <a:lnTo>
                    <a:pt x="582461" y="859126"/>
                  </a:lnTo>
                  <a:lnTo>
                    <a:pt x="579266" y="858061"/>
                  </a:lnTo>
                  <a:lnTo>
                    <a:pt x="573408" y="858061"/>
                  </a:lnTo>
                  <a:lnTo>
                    <a:pt x="567551" y="858061"/>
                  </a:lnTo>
                  <a:lnTo>
                    <a:pt x="567551" y="843684"/>
                  </a:lnTo>
                  <a:lnTo>
                    <a:pt x="574473" y="843684"/>
                  </a:lnTo>
                  <a:lnTo>
                    <a:pt x="581396" y="844749"/>
                  </a:lnTo>
                  <a:lnTo>
                    <a:pt x="583526" y="844749"/>
                  </a:lnTo>
                  <a:lnTo>
                    <a:pt x="583526" y="844216"/>
                  </a:lnTo>
                  <a:close/>
                  <a:moveTo>
                    <a:pt x="583526" y="905984"/>
                  </a:moveTo>
                  <a:lnTo>
                    <a:pt x="583526" y="913971"/>
                  </a:lnTo>
                  <a:cubicBezTo>
                    <a:pt x="580331" y="911841"/>
                    <a:pt x="574473" y="911841"/>
                    <a:pt x="567551" y="912906"/>
                  </a:cubicBezTo>
                  <a:lnTo>
                    <a:pt x="567551" y="905984"/>
                  </a:lnTo>
                  <a:cubicBezTo>
                    <a:pt x="574473" y="904919"/>
                    <a:pt x="580331" y="904919"/>
                    <a:pt x="583526" y="905984"/>
                  </a:cubicBezTo>
                  <a:lnTo>
                    <a:pt x="583526" y="905984"/>
                  </a:lnTo>
                  <a:close/>
                  <a:moveTo>
                    <a:pt x="583526" y="955504"/>
                  </a:moveTo>
                  <a:lnTo>
                    <a:pt x="583526" y="962427"/>
                  </a:lnTo>
                  <a:cubicBezTo>
                    <a:pt x="581396" y="962427"/>
                    <a:pt x="580331" y="961362"/>
                    <a:pt x="577668" y="961362"/>
                  </a:cubicBezTo>
                  <a:cubicBezTo>
                    <a:pt x="574473" y="962427"/>
                    <a:pt x="570746" y="962427"/>
                    <a:pt x="567551" y="962427"/>
                  </a:cubicBezTo>
                  <a:lnTo>
                    <a:pt x="567551" y="955504"/>
                  </a:lnTo>
                  <a:cubicBezTo>
                    <a:pt x="568616" y="955504"/>
                    <a:pt x="569681" y="955504"/>
                    <a:pt x="570746" y="955504"/>
                  </a:cubicBezTo>
                  <a:cubicBezTo>
                    <a:pt x="569681" y="953375"/>
                    <a:pt x="569681" y="952310"/>
                    <a:pt x="568616" y="949647"/>
                  </a:cubicBezTo>
                  <a:cubicBezTo>
                    <a:pt x="567551" y="947517"/>
                    <a:pt x="567551" y="946452"/>
                    <a:pt x="567551" y="943790"/>
                  </a:cubicBezTo>
                  <a:lnTo>
                    <a:pt x="567551" y="913439"/>
                  </a:lnTo>
                  <a:cubicBezTo>
                    <a:pt x="570746" y="919296"/>
                    <a:pt x="570746" y="926751"/>
                    <a:pt x="571811" y="933673"/>
                  </a:cubicBezTo>
                  <a:lnTo>
                    <a:pt x="571811" y="933673"/>
                  </a:lnTo>
                  <a:cubicBezTo>
                    <a:pt x="572876" y="939530"/>
                    <a:pt x="573941" y="943790"/>
                    <a:pt x="573941" y="946985"/>
                  </a:cubicBezTo>
                  <a:cubicBezTo>
                    <a:pt x="575006" y="948050"/>
                    <a:pt x="575006" y="949115"/>
                    <a:pt x="576071" y="950180"/>
                  </a:cubicBezTo>
                  <a:cubicBezTo>
                    <a:pt x="578201" y="953375"/>
                    <a:pt x="580331" y="955504"/>
                    <a:pt x="583526" y="955504"/>
                  </a:cubicBezTo>
                  <a:lnTo>
                    <a:pt x="583526" y="955504"/>
                  </a:lnTo>
                  <a:close/>
                  <a:moveTo>
                    <a:pt x="583526" y="1022064"/>
                  </a:moveTo>
                  <a:lnTo>
                    <a:pt x="583526" y="1050286"/>
                  </a:lnTo>
                  <a:lnTo>
                    <a:pt x="582461" y="1052416"/>
                  </a:lnTo>
                  <a:lnTo>
                    <a:pt x="578201" y="1058273"/>
                  </a:lnTo>
                  <a:lnTo>
                    <a:pt x="572343" y="1064130"/>
                  </a:lnTo>
                  <a:lnTo>
                    <a:pt x="568084" y="1069988"/>
                  </a:lnTo>
                  <a:lnTo>
                    <a:pt x="568084" y="1069988"/>
                  </a:lnTo>
                  <a:lnTo>
                    <a:pt x="568084" y="1044961"/>
                  </a:lnTo>
                  <a:lnTo>
                    <a:pt x="569149" y="1042831"/>
                  </a:lnTo>
                  <a:lnTo>
                    <a:pt x="570214" y="1040701"/>
                  </a:lnTo>
                  <a:lnTo>
                    <a:pt x="570214" y="1038571"/>
                  </a:lnTo>
                  <a:lnTo>
                    <a:pt x="568084" y="1037506"/>
                  </a:lnTo>
                  <a:lnTo>
                    <a:pt x="568084" y="1021532"/>
                  </a:lnTo>
                  <a:lnTo>
                    <a:pt x="570214" y="1022597"/>
                  </a:lnTo>
                  <a:lnTo>
                    <a:pt x="573408" y="1022597"/>
                  </a:lnTo>
                  <a:lnTo>
                    <a:pt x="577668" y="1023662"/>
                  </a:lnTo>
                  <a:lnTo>
                    <a:pt x="580863" y="1023662"/>
                  </a:lnTo>
                  <a:lnTo>
                    <a:pt x="583526" y="1022064"/>
                  </a:lnTo>
                  <a:lnTo>
                    <a:pt x="583526" y="1022064"/>
                  </a:lnTo>
                  <a:close/>
                  <a:moveTo>
                    <a:pt x="583526" y="1068390"/>
                  </a:moveTo>
                  <a:lnTo>
                    <a:pt x="582461" y="1069455"/>
                  </a:lnTo>
                  <a:lnTo>
                    <a:pt x="580331" y="1071585"/>
                  </a:lnTo>
                  <a:lnTo>
                    <a:pt x="580331" y="1074780"/>
                  </a:lnTo>
                  <a:lnTo>
                    <a:pt x="580331" y="1077975"/>
                  </a:lnTo>
                  <a:lnTo>
                    <a:pt x="582461" y="1080105"/>
                  </a:lnTo>
                  <a:lnTo>
                    <a:pt x="583526" y="1081170"/>
                  </a:lnTo>
                  <a:lnTo>
                    <a:pt x="583526" y="1082235"/>
                  </a:lnTo>
                  <a:lnTo>
                    <a:pt x="583526" y="1068390"/>
                  </a:lnTo>
                  <a:lnTo>
                    <a:pt x="583526" y="1068390"/>
                  </a:lnTo>
                  <a:close/>
                  <a:moveTo>
                    <a:pt x="583526" y="1095014"/>
                  </a:moveTo>
                  <a:lnTo>
                    <a:pt x="583526" y="1146665"/>
                  </a:lnTo>
                  <a:lnTo>
                    <a:pt x="583526" y="1146665"/>
                  </a:lnTo>
                  <a:lnTo>
                    <a:pt x="581396" y="1144535"/>
                  </a:lnTo>
                  <a:lnTo>
                    <a:pt x="579266" y="1143470"/>
                  </a:lnTo>
                  <a:lnTo>
                    <a:pt x="578201" y="1143470"/>
                  </a:lnTo>
                  <a:lnTo>
                    <a:pt x="576071" y="1143470"/>
                  </a:lnTo>
                  <a:lnTo>
                    <a:pt x="573941" y="1142405"/>
                  </a:lnTo>
                  <a:lnTo>
                    <a:pt x="570746" y="1142405"/>
                  </a:lnTo>
                  <a:lnTo>
                    <a:pt x="569681" y="1143470"/>
                  </a:lnTo>
                  <a:lnTo>
                    <a:pt x="569681" y="1145600"/>
                  </a:lnTo>
                  <a:lnTo>
                    <a:pt x="569681" y="1147730"/>
                  </a:lnTo>
                  <a:lnTo>
                    <a:pt x="571811" y="1149860"/>
                  </a:lnTo>
                  <a:lnTo>
                    <a:pt x="573941" y="1150925"/>
                  </a:lnTo>
                  <a:lnTo>
                    <a:pt x="575006" y="1153055"/>
                  </a:lnTo>
                  <a:lnTo>
                    <a:pt x="577136" y="1154119"/>
                  </a:lnTo>
                  <a:lnTo>
                    <a:pt x="578201" y="1156249"/>
                  </a:lnTo>
                  <a:lnTo>
                    <a:pt x="579266" y="1157314"/>
                  </a:lnTo>
                  <a:lnTo>
                    <a:pt x="580331" y="1158379"/>
                  </a:lnTo>
                  <a:lnTo>
                    <a:pt x="581396" y="1160509"/>
                  </a:lnTo>
                  <a:lnTo>
                    <a:pt x="581396" y="1162639"/>
                  </a:lnTo>
                  <a:lnTo>
                    <a:pt x="580331" y="1164769"/>
                  </a:lnTo>
                  <a:lnTo>
                    <a:pt x="579266" y="1165834"/>
                  </a:lnTo>
                  <a:lnTo>
                    <a:pt x="576071" y="1167964"/>
                  </a:lnTo>
                  <a:lnTo>
                    <a:pt x="572876" y="1166899"/>
                  </a:lnTo>
                  <a:lnTo>
                    <a:pt x="570746" y="1165834"/>
                  </a:lnTo>
                  <a:lnTo>
                    <a:pt x="569681" y="1164769"/>
                  </a:lnTo>
                  <a:lnTo>
                    <a:pt x="568616" y="1163704"/>
                  </a:lnTo>
                  <a:lnTo>
                    <a:pt x="568616" y="1105131"/>
                  </a:lnTo>
                  <a:lnTo>
                    <a:pt x="570746" y="1108326"/>
                  </a:lnTo>
                  <a:lnTo>
                    <a:pt x="571811" y="1110456"/>
                  </a:lnTo>
                  <a:lnTo>
                    <a:pt x="575006" y="1111521"/>
                  </a:lnTo>
                  <a:lnTo>
                    <a:pt x="577136" y="1110456"/>
                  </a:lnTo>
                  <a:lnTo>
                    <a:pt x="578201" y="1108326"/>
                  </a:lnTo>
                  <a:lnTo>
                    <a:pt x="578201" y="1105131"/>
                  </a:lnTo>
                  <a:lnTo>
                    <a:pt x="577136" y="1103001"/>
                  </a:lnTo>
                  <a:lnTo>
                    <a:pt x="573941" y="1100872"/>
                  </a:lnTo>
                  <a:lnTo>
                    <a:pt x="572876" y="1099807"/>
                  </a:lnTo>
                  <a:lnTo>
                    <a:pt x="571811" y="1097677"/>
                  </a:lnTo>
                  <a:lnTo>
                    <a:pt x="570746" y="1095547"/>
                  </a:lnTo>
                  <a:lnTo>
                    <a:pt x="569681" y="1093417"/>
                  </a:lnTo>
                  <a:lnTo>
                    <a:pt x="570746" y="1090222"/>
                  </a:lnTo>
                  <a:lnTo>
                    <a:pt x="572876" y="1089157"/>
                  </a:lnTo>
                  <a:lnTo>
                    <a:pt x="573941" y="1088092"/>
                  </a:lnTo>
                  <a:lnTo>
                    <a:pt x="577136" y="1088092"/>
                  </a:lnTo>
                  <a:lnTo>
                    <a:pt x="578201" y="1089157"/>
                  </a:lnTo>
                  <a:lnTo>
                    <a:pt x="580331" y="1090222"/>
                  </a:lnTo>
                  <a:lnTo>
                    <a:pt x="582461" y="1092352"/>
                  </a:lnTo>
                  <a:lnTo>
                    <a:pt x="583526" y="1095014"/>
                  </a:lnTo>
                  <a:lnTo>
                    <a:pt x="583526" y="1095014"/>
                  </a:lnTo>
                  <a:close/>
                  <a:moveTo>
                    <a:pt x="583526" y="1235056"/>
                  </a:moveTo>
                  <a:lnTo>
                    <a:pt x="583526" y="1243044"/>
                  </a:lnTo>
                  <a:cubicBezTo>
                    <a:pt x="581396" y="1245174"/>
                    <a:pt x="577668" y="1248901"/>
                    <a:pt x="573408" y="1254226"/>
                  </a:cubicBezTo>
                  <a:cubicBezTo>
                    <a:pt x="575538" y="1254226"/>
                    <a:pt x="577668" y="1255291"/>
                    <a:pt x="580331" y="1256356"/>
                  </a:cubicBezTo>
                  <a:cubicBezTo>
                    <a:pt x="581396" y="1256356"/>
                    <a:pt x="582461" y="1257421"/>
                    <a:pt x="583526" y="1257421"/>
                  </a:cubicBezTo>
                  <a:lnTo>
                    <a:pt x="583526" y="1266473"/>
                  </a:lnTo>
                  <a:cubicBezTo>
                    <a:pt x="581396" y="1264343"/>
                    <a:pt x="579266" y="1263278"/>
                    <a:pt x="576603" y="1262213"/>
                  </a:cubicBezTo>
                  <a:cubicBezTo>
                    <a:pt x="575538" y="1261148"/>
                    <a:pt x="574473" y="1261148"/>
                    <a:pt x="573408" y="1261148"/>
                  </a:cubicBezTo>
                  <a:cubicBezTo>
                    <a:pt x="571278" y="1260083"/>
                    <a:pt x="570214" y="1260083"/>
                    <a:pt x="567551" y="1261148"/>
                  </a:cubicBezTo>
                  <a:lnTo>
                    <a:pt x="567551" y="1251031"/>
                  </a:lnTo>
                  <a:cubicBezTo>
                    <a:pt x="573408" y="1242511"/>
                    <a:pt x="579266" y="1237186"/>
                    <a:pt x="583526" y="1235056"/>
                  </a:cubicBezTo>
                  <a:lnTo>
                    <a:pt x="583526" y="1235056"/>
                  </a:lnTo>
                  <a:close/>
                  <a:moveTo>
                    <a:pt x="583526" y="1284577"/>
                  </a:moveTo>
                  <a:lnTo>
                    <a:pt x="583526" y="1296824"/>
                  </a:lnTo>
                  <a:cubicBezTo>
                    <a:pt x="581396" y="1293629"/>
                    <a:pt x="576603" y="1290967"/>
                    <a:pt x="571278" y="1287772"/>
                  </a:cubicBezTo>
                  <a:cubicBezTo>
                    <a:pt x="571278" y="1293629"/>
                    <a:pt x="570214" y="1300019"/>
                    <a:pt x="568084" y="1306941"/>
                  </a:cubicBezTo>
                  <a:lnTo>
                    <a:pt x="568084" y="1268603"/>
                  </a:lnTo>
                  <a:cubicBezTo>
                    <a:pt x="569149" y="1270733"/>
                    <a:pt x="570214" y="1274460"/>
                    <a:pt x="570214" y="1276590"/>
                  </a:cubicBezTo>
                  <a:cubicBezTo>
                    <a:pt x="576071" y="1278720"/>
                    <a:pt x="580331" y="1281915"/>
                    <a:pt x="583526" y="1284577"/>
                  </a:cubicBezTo>
                  <a:lnTo>
                    <a:pt x="583526" y="1284577"/>
                  </a:lnTo>
                  <a:close/>
                  <a:moveTo>
                    <a:pt x="583526" y="1355397"/>
                  </a:moveTo>
                  <a:lnTo>
                    <a:pt x="583526" y="1365514"/>
                  </a:lnTo>
                  <a:cubicBezTo>
                    <a:pt x="576603" y="1362319"/>
                    <a:pt x="572343" y="1358592"/>
                    <a:pt x="567551" y="1355397"/>
                  </a:cubicBezTo>
                  <a:lnTo>
                    <a:pt x="567551" y="1340487"/>
                  </a:lnTo>
                  <a:cubicBezTo>
                    <a:pt x="570214" y="1345280"/>
                    <a:pt x="576071" y="1350604"/>
                    <a:pt x="583526" y="1355397"/>
                  </a:cubicBezTo>
                  <a:lnTo>
                    <a:pt x="583526" y="1355397"/>
                  </a:lnTo>
                  <a:close/>
                  <a:moveTo>
                    <a:pt x="583526" y="1666897"/>
                  </a:moveTo>
                  <a:lnTo>
                    <a:pt x="583526" y="1683937"/>
                  </a:lnTo>
                  <a:cubicBezTo>
                    <a:pt x="580331" y="1682872"/>
                    <a:pt x="576603" y="1681807"/>
                    <a:pt x="572343" y="1680742"/>
                  </a:cubicBezTo>
                  <a:cubicBezTo>
                    <a:pt x="580331" y="1702041"/>
                    <a:pt x="572343" y="1730263"/>
                    <a:pt x="583526" y="1751562"/>
                  </a:cubicBezTo>
                  <a:lnTo>
                    <a:pt x="583526" y="1778718"/>
                  </a:lnTo>
                  <a:cubicBezTo>
                    <a:pt x="581396" y="1776588"/>
                    <a:pt x="577668" y="1774458"/>
                    <a:pt x="575538" y="1771796"/>
                  </a:cubicBezTo>
                  <a:cubicBezTo>
                    <a:pt x="573408" y="1770731"/>
                    <a:pt x="568616" y="1770731"/>
                    <a:pt x="567551" y="1769666"/>
                  </a:cubicBezTo>
                  <a:lnTo>
                    <a:pt x="567551" y="1664768"/>
                  </a:lnTo>
                  <a:cubicBezTo>
                    <a:pt x="573408" y="1664768"/>
                    <a:pt x="579266" y="1665833"/>
                    <a:pt x="583526" y="1666897"/>
                  </a:cubicBezTo>
                  <a:close/>
                  <a:moveTo>
                    <a:pt x="568084" y="79575"/>
                  </a:moveTo>
                  <a:lnTo>
                    <a:pt x="568084" y="96615"/>
                  </a:lnTo>
                  <a:cubicBezTo>
                    <a:pt x="561161" y="96615"/>
                    <a:pt x="553707" y="97680"/>
                    <a:pt x="544654" y="100874"/>
                  </a:cubicBezTo>
                  <a:lnTo>
                    <a:pt x="544654" y="83835"/>
                  </a:lnTo>
                  <a:cubicBezTo>
                    <a:pt x="553174" y="80640"/>
                    <a:pt x="561161" y="79575"/>
                    <a:pt x="568084" y="79575"/>
                  </a:cubicBezTo>
                  <a:lnTo>
                    <a:pt x="568084" y="79575"/>
                  </a:lnTo>
                  <a:close/>
                  <a:moveTo>
                    <a:pt x="568084" y="146135"/>
                  </a:moveTo>
                  <a:lnTo>
                    <a:pt x="568084" y="168499"/>
                  </a:lnTo>
                  <a:cubicBezTo>
                    <a:pt x="560096" y="165304"/>
                    <a:pt x="552109" y="159447"/>
                    <a:pt x="544654" y="154122"/>
                  </a:cubicBezTo>
                  <a:lnTo>
                    <a:pt x="544654" y="130693"/>
                  </a:lnTo>
                  <a:cubicBezTo>
                    <a:pt x="552109" y="136018"/>
                    <a:pt x="560096" y="141875"/>
                    <a:pt x="568084" y="146135"/>
                  </a:cubicBezTo>
                  <a:lnTo>
                    <a:pt x="568084" y="146135"/>
                  </a:lnTo>
                  <a:close/>
                  <a:moveTo>
                    <a:pt x="568084" y="171162"/>
                  </a:moveTo>
                  <a:lnTo>
                    <a:pt x="568084" y="190331"/>
                  </a:lnTo>
                  <a:cubicBezTo>
                    <a:pt x="559031" y="196188"/>
                    <a:pt x="552109" y="199383"/>
                    <a:pt x="544654" y="202578"/>
                  </a:cubicBezTo>
                  <a:lnTo>
                    <a:pt x="544654" y="184474"/>
                  </a:lnTo>
                  <a:cubicBezTo>
                    <a:pt x="551044" y="182344"/>
                    <a:pt x="559031" y="177552"/>
                    <a:pt x="568084" y="171162"/>
                  </a:cubicBezTo>
                  <a:lnTo>
                    <a:pt x="568084" y="171162"/>
                  </a:lnTo>
                  <a:close/>
                  <a:moveTo>
                    <a:pt x="568084" y="514079"/>
                  </a:moveTo>
                  <a:lnTo>
                    <a:pt x="568084" y="527391"/>
                  </a:lnTo>
                  <a:cubicBezTo>
                    <a:pt x="567019" y="527391"/>
                    <a:pt x="567019" y="528456"/>
                    <a:pt x="565954" y="528456"/>
                  </a:cubicBezTo>
                  <a:cubicBezTo>
                    <a:pt x="565954" y="528456"/>
                    <a:pt x="565954" y="528456"/>
                    <a:pt x="567019" y="528456"/>
                  </a:cubicBezTo>
                  <a:lnTo>
                    <a:pt x="565954" y="529521"/>
                  </a:lnTo>
                  <a:cubicBezTo>
                    <a:pt x="565954" y="529521"/>
                    <a:pt x="567019" y="530586"/>
                    <a:pt x="568084" y="530586"/>
                  </a:cubicBezTo>
                  <a:lnTo>
                    <a:pt x="568084" y="540703"/>
                  </a:lnTo>
                  <a:cubicBezTo>
                    <a:pt x="560096" y="539638"/>
                    <a:pt x="553707" y="540703"/>
                    <a:pt x="544654" y="547625"/>
                  </a:cubicBezTo>
                  <a:lnTo>
                    <a:pt x="544654" y="535378"/>
                  </a:lnTo>
                  <a:cubicBezTo>
                    <a:pt x="547849" y="534313"/>
                    <a:pt x="550512" y="533248"/>
                    <a:pt x="552642" y="532183"/>
                  </a:cubicBezTo>
                  <a:cubicBezTo>
                    <a:pt x="553707" y="530053"/>
                    <a:pt x="555837" y="527923"/>
                    <a:pt x="555837" y="526326"/>
                  </a:cubicBezTo>
                  <a:cubicBezTo>
                    <a:pt x="560096" y="522066"/>
                    <a:pt x="563291" y="517806"/>
                    <a:pt x="568084" y="514079"/>
                  </a:cubicBezTo>
                  <a:lnTo>
                    <a:pt x="568084" y="514079"/>
                  </a:lnTo>
                  <a:close/>
                  <a:moveTo>
                    <a:pt x="568084" y="570522"/>
                  </a:moveTo>
                  <a:lnTo>
                    <a:pt x="568084" y="581704"/>
                  </a:lnTo>
                  <a:cubicBezTo>
                    <a:pt x="560096" y="581704"/>
                    <a:pt x="552109" y="578509"/>
                    <a:pt x="544654" y="575846"/>
                  </a:cubicBezTo>
                  <a:lnTo>
                    <a:pt x="544654" y="564664"/>
                  </a:lnTo>
                  <a:cubicBezTo>
                    <a:pt x="552109" y="567327"/>
                    <a:pt x="560096" y="569457"/>
                    <a:pt x="568084" y="570522"/>
                  </a:cubicBezTo>
                  <a:lnTo>
                    <a:pt x="568084" y="570522"/>
                  </a:lnTo>
                  <a:close/>
                  <a:moveTo>
                    <a:pt x="568084" y="587561"/>
                  </a:moveTo>
                  <a:lnTo>
                    <a:pt x="568084" y="602470"/>
                  </a:lnTo>
                  <a:cubicBezTo>
                    <a:pt x="567019" y="603535"/>
                    <a:pt x="565954" y="604600"/>
                    <a:pt x="564889" y="604600"/>
                  </a:cubicBezTo>
                  <a:cubicBezTo>
                    <a:pt x="565954" y="606730"/>
                    <a:pt x="565954" y="607795"/>
                    <a:pt x="568084" y="608860"/>
                  </a:cubicBezTo>
                  <a:lnTo>
                    <a:pt x="568084" y="618977"/>
                  </a:lnTo>
                  <a:cubicBezTo>
                    <a:pt x="563824" y="615782"/>
                    <a:pt x="561161" y="612055"/>
                    <a:pt x="559031" y="608860"/>
                  </a:cubicBezTo>
                  <a:cubicBezTo>
                    <a:pt x="556902" y="609925"/>
                    <a:pt x="554772" y="612055"/>
                    <a:pt x="552109" y="612055"/>
                  </a:cubicBezTo>
                  <a:cubicBezTo>
                    <a:pt x="549979" y="617912"/>
                    <a:pt x="547849" y="623237"/>
                    <a:pt x="544122" y="626964"/>
                  </a:cubicBezTo>
                  <a:lnTo>
                    <a:pt x="544122" y="603535"/>
                  </a:lnTo>
                  <a:cubicBezTo>
                    <a:pt x="546252" y="603535"/>
                    <a:pt x="547317" y="603535"/>
                    <a:pt x="548382" y="603535"/>
                  </a:cubicBezTo>
                  <a:cubicBezTo>
                    <a:pt x="554239" y="600873"/>
                    <a:pt x="560096" y="596613"/>
                    <a:pt x="568084" y="587561"/>
                  </a:cubicBezTo>
                  <a:lnTo>
                    <a:pt x="568084" y="587561"/>
                  </a:lnTo>
                  <a:close/>
                  <a:moveTo>
                    <a:pt x="568084" y="704707"/>
                  </a:moveTo>
                  <a:lnTo>
                    <a:pt x="568084" y="724941"/>
                  </a:lnTo>
                  <a:lnTo>
                    <a:pt x="567019" y="724941"/>
                  </a:lnTo>
                  <a:lnTo>
                    <a:pt x="567019" y="729201"/>
                  </a:lnTo>
                  <a:lnTo>
                    <a:pt x="568084" y="730266"/>
                  </a:lnTo>
                  <a:lnTo>
                    <a:pt x="568084" y="752630"/>
                  </a:lnTo>
                  <a:lnTo>
                    <a:pt x="567019" y="752630"/>
                  </a:lnTo>
                  <a:lnTo>
                    <a:pt x="563824" y="751565"/>
                  </a:lnTo>
                  <a:lnTo>
                    <a:pt x="561694" y="750500"/>
                  </a:lnTo>
                  <a:lnTo>
                    <a:pt x="559564" y="749435"/>
                  </a:lnTo>
                  <a:lnTo>
                    <a:pt x="557434" y="749435"/>
                  </a:lnTo>
                  <a:lnTo>
                    <a:pt x="555304" y="751565"/>
                  </a:lnTo>
                  <a:lnTo>
                    <a:pt x="553174" y="753695"/>
                  </a:lnTo>
                  <a:lnTo>
                    <a:pt x="554239" y="757955"/>
                  </a:lnTo>
                  <a:lnTo>
                    <a:pt x="556369" y="760084"/>
                  </a:lnTo>
                  <a:lnTo>
                    <a:pt x="558499" y="763279"/>
                  </a:lnTo>
                  <a:lnTo>
                    <a:pt x="560629" y="767539"/>
                  </a:lnTo>
                  <a:lnTo>
                    <a:pt x="562759" y="769669"/>
                  </a:lnTo>
                  <a:lnTo>
                    <a:pt x="563824" y="772864"/>
                  </a:lnTo>
                  <a:lnTo>
                    <a:pt x="564889" y="778721"/>
                  </a:lnTo>
                  <a:lnTo>
                    <a:pt x="563824" y="781916"/>
                  </a:lnTo>
                  <a:lnTo>
                    <a:pt x="563824" y="787773"/>
                  </a:lnTo>
                  <a:lnTo>
                    <a:pt x="562759" y="789903"/>
                  </a:lnTo>
                  <a:lnTo>
                    <a:pt x="564889" y="793098"/>
                  </a:lnTo>
                  <a:lnTo>
                    <a:pt x="567019" y="792033"/>
                  </a:lnTo>
                  <a:lnTo>
                    <a:pt x="568084" y="790968"/>
                  </a:lnTo>
                  <a:lnTo>
                    <a:pt x="568084" y="809073"/>
                  </a:lnTo>
                  <a:lnTo>
                    <a:pt x="567019" y="809073"/>
                  </a:lnTo>
                  <a:lnTo>
                    <a:pt x="567019" y="811203"/>
                  </a:lnTo>
                  <a:lnTo>
                    <a:pt x="563824" y="811203"/>
                  </a:lnTo>
                  <a:lnTo>
                    <a:pt x="559564" y="810137"/>
                  </a:lnTo>
                  <a:lnTo>
                    <a:pt x="555304" y="809073"/>
                  </a:lnTo>
                  <a:lnTo>
                    <a:pt x="554239" y="806943"/>
                  </a:lnTo>
                  <a:lnTo>
                    <a:pt x="548382" y="805878"/>
                  </a:lnTo>
                  <a:lnTo>
                    <a:pt x="545187" y="805878"/>
                  </a:lnTo>
                  <a:lnTo>
                    <a:pt x="545187" y="792566"/>
                  </a:lnTo>
                  <a:lnTo>
                    <a:pt x="549447" y="792566"/>
                  </a:lnTo>
                  <a:lnTo>
                    <a:pt x="551577" y="790436"/>
                  </a:lnTo>
                  <a:lnTo>
                    <a:pt x="552642" y="786176"/>
                  </a:lnTo>
                  <a:lnTo>
                    <a:pt x="552642" y="782981"/>
                  </a:lnTo>
                  <a:lnTo>
                    <a:pt x="550512" y="778721"/>
                  </a:lnTo>
                  <a:lnTo>
                    <a:pt x="544654" y="777656"/>
                  </a:lnTo>
                  <a:lnTo>
                    <a:pt x="544654" y="736123"/>
                  </a:lnTo>
                  <a:lnTo>
                    <a:pt x="546784" y="736123"/>
                  </a:lnTo>
                  <a:lnTo>
                    <a:pt x="548914" y="732928"/>
                  </a:lnTo>
                  <a:lnTo>
                    <a:pt x="553174" y="726006"/>
                  </a:lnTo>
                  <a:lnTo>
                    <a:pt x="555304" y="721746"/>
                  </a:lnTo>
                  <a:lnTo>
                    <a:pt x="559564" y="714824"/>
                  </a:lnTo>
                  <a:lnTo>
                    <a:pt x="562759" y="707901"/>
                  </a:lnTo>
                  <a:lnTo>
                    <a:pt x="568084" y="704707"/>
                  </a:lnTo>
                  <a:lnTo>
                    <a:pt x="568084" y="704707"/>
                  </a:lnTo>
                  <a:close/>
                  <a:moveTo>
                    <a:pt x="568084" y="843151"/>
                  </a:moveTo>
                  <a:lnTo>
                    <a:pt x="568084" y="857528"/>
                  </a:lnTo>
                  <a:lnTo>
                    <a:pt x="563824" y="857528"/>
                  </a:lnTo>
                  <a:lnTo>
                    <a:pt x="556902" y="857528"/>
                  </a:lnTo>
                  <a:lnTo>
                    <a:pt x="551044" y="859658"/>
                  </a:lnTo>
                  <a:lnTo>
                    <a:pt x="548914" y="861788"/>
                  </a:lnTo>
                  <a:lnTo>
                    <a:pt x="548914" y="867645"/>
                  </a:lnTo>
                  <a:lnTo>
                    <a:pt x="548914" y="871905"/>
                  </a:lnTo>
                  <a:lnTo>
                    <a:pt x="548914" y="877762"/>
                  </a:lnTo>
                  <a:lnTo>
                    <a:pt x="545719" y="878827"/>
                  </a:lnTo>
                  <a:lnTo>
                    <a:pt x="544654" y="878827"/>
                  </a:lnTo>
                  <a:lnTo>
                    <a:pt x="544654" y="833567"/>
                  </a:lnTo>
                  <a:lnTo>
                    <a:pt x="546784" y="833567"/>
                  </a:lnTo>
                  <a:lnTo>
                    <a:pt x="549979" y="835697"/>
                  </a:lnTo>
                  <a:lnTo>
                    <a:pt x="553174" y="837827"/>
                  </a:lnTo>
                  <a:lnTo>
                    <a:pt x="556369" y="841021"/>
                  </a:lnTo>
                  <a:lnTo>
                    <a:pt x="566486" y="842086"/>
                  </a:lnTo>
                  <a:lnTo>
                    <a:pt x="568084" y="842086"/>
                  </a:lnTo>
                  <a:lnTo>
                    <a:pt x="568084" y="843151"/>
                  </a:lnTo>
                  <a:close/>
                  <a:moveTo>
                    <a:pt x="568084" y="905984"/>
                  </a:moveTo>
                  <a:lnTo>
                    <a:pt x="568084" y="912906"/>
                  </a:lnTo>
                  <a:cubicBezTo>
                    <a:pt x="567019" y="912906"/>
                    <a:pt x="567019" y="912906"/>
                    <a:pt x="567019" y="912906"/>
                  </a:cubicBezTo>
                  <a:cubicBezTo>
                    <a:pt x="567019" y="912906"/>
                    <a:pt x="567019" y="913971"/>
                    <a:pt x="568084" y="913971"/>
                  </a:cubicBezTo>
                  <a:lnTo>
                    <a:pt x="568084" y="944322"/>
                  </a:lnTo>
                  <a:cubicBezTo>
                    <a:pt x="563824" y="928348"/>
                    <a:pt x="569149" y="911841"/>
                    <a:pt x="544654" y="911841"/>
                  </a:cubicBezTo>
                  <a:lnTo>
                    <a:pt x="544654" y="905984"/>
                  </a:lnTo>
                  <a:cubicBezTo>
                    <a:pt x="551577" y="904919"/>
                    <a:pt x="555837" y="905984"/>
                    <a:pt x="559031" y="907049"/>
                  </a:cubicBezTo>
                  <a:cubicBezTo>
                    <a:pt x="562226" y="907049"/>
                    <a:pt x="564356" y="905984"/>
                    <a:pt x="568084" y="905984"/>
                  </a:cubicBezTo>
                  <a:lnTo>
                    <a:pt x="568084" y="905984"/>
                  </a:lnTo>
                  <a:close/>
                  <a:moveTo>
                    <a:pt x="568084" y="955504"/>
                  </a:moveTo>
                  <a:cubicBezTo>
                    <a:pt x="555837" y="956569"/>
                    <a:pt x="551044" y="955504"/>
                    <a:pt x="547849" y="951245"/>
                  </a:cubicBezTo>
                  <a:cubicBezTo>
                    <a:pt x="547849" y="950180"/>
                    <a:pt x="546784" y="949115"/>
                    <a:pt x="546784" y="948050"/>
                  </a:cubicBezTo>
                  <a:cubicBezTo>
                    <a:pt x="545719" y="945920"/>
                    <a:pt x="545719" y="942192"/>
                    <a:pt x="544654" y="938998"/>
                  </a:cubicBezTo>
                  <a:lnTo>
                    <a:pt x="544654" y="962427"/>
                  </a:lnTo>
                  <a:cubicBezTo>
                    <a:pt x="546784" y="961362"/>
                    <a:pt x="547849" y="961362"/>
                    <a:pt x="550512" y="961362"/>
                  </a:cubicBezTo>
                  <a:cubicBezTo>
                    <a:pt x="553707" y="962427"/>
                    <a:pt x="559564" y="963492"/>
                    <a:pt x="568616" y="962427"/>
                  </a:cubicBezTo>
                  <a:lnTo>
                    <a:pt x="568616" y="955504"/>
                  </a:lnTo>
                  <a:lnTo>
                    <a:pt x="568084" y="955504"/>
                  </a:lnTo>
                  <a:close/>
                  <a:moveTo>
                    <a:pt x="568084" y="1021000"/>
                  </a:moveTo>
                  <a:lnTo>
                    <a:pt x="568084" y="1036974"/>
                  </a:lnTo>
                  <a:lnTo>
                    <a:pt x="565954" y="1036974"/>
                  </a:lnTo>
                  <a:lnTo>
                    <a:pt x="561694" y="1035909"/>
                  </a:lnTo>
                  <a:lnTo>
                    <a:pt x="558499" y="1035909"/>
                  </a:lnTo>
                  <a:lnTo>
                    <a:pt x="554239" y="1034844"/>
                  </a:lnTo>
                  <a:lnTo>
                    <a:pt x="552109" y="1034844"/>
                  </a:lnTo>
                  <a:lnTo>
                    <a:pt x="548914" y="1033779"/>
                  </a:lnTo>
                  <a:lnTo>
                    <a:pt x="545187" y="1033779"/>
                  </a:lnTo>
                  <a:lnTo>
                    <a:pt x="544122" y="1032714"/>
                  </a:lnTo>
                  <a:lnTo>
                    <a:pt x="544122" y="1022597"/>
                  </a:lnTo>
                  <a:lnTo>
                    <a:pt x="546252" y="1021532"/>
                  </a:lnTo>
                  <a:lnTo>
                    <a:pt x="549447" y="1020467"/>
                  </a:lnTo>
                  <a:lnTo>
                    <a:pt x="552642" y="1019402"/>
                  </a:lnTo>
                  <a:lnTo>
                    <a:pt x="555837" y="1019402"/>
                  </a:lnTo>
                  <a:lnTo>
                    <a:pt x="560096" y="1019402"/>
                  </a:lnTo>
                  <a:lnTo>
                    <a:pt x="564356" y="1020467"/>
                  </a:lnTo>
                  <a:lnTo>
                    <a:pt x="568084" y="1021000"/>
                  </a:lnTo>
                  <a:lnTo>
                    <a:pt x="568084" y="1021000"/>
                  </a:lnTo>
                  <a:close/>
                  <a:moveTo>
                    <a:pt x="568084" y="1044429"/>
                  </a:moveTo>
                  <a:lnTo>
                    <a:pt x="568084" y="1069455"/>
                  </a:lnTo>
                  <a:lnTo>
                    <a:pt x="564889" y="1072650"/>
                  </a:lnTo>
                  <a:lnTo>
                    <a:pt x="561694" y="1075845"/>
                  </a:lnTo>
                  <a:lnTo>
                    <a:pt x="559564" y="1077975"/>
                  </a:lnTo>
                  <a:lnTo>
                    <a:pt x="556369" y="1081170"/>
                  </a:lnTo>
                  <a:lnTo>
                    <a:pt x="555304" y="1083300"/>
                  </a:lnTo>
                  <a:lnTo>
                    <a:pt x="554239" y="1083300"/>
                  </a:lnTo>
                  <a:lnTo>
                    <a:pt x="554239" y="1085430"/>
                  </a:lnTo>
                  <a:lnTo>
                    <a:pt x="554239" y="1086495"/>
                  </a:lnTo>
                  <a:lnTo>
                    <a:pt x="556369" y="1089689"/>
                  </a:lnTo>
                  <a:lnTo>
                    <a:pt x="559564" y="1091819"/>
                  </a:lnTo>
                  <a:lnTo>
                    <a:pt x="560629" y="1095014"/>
                  </a:lnTo>
                  <a:lnTo>
                    <a:pt x="561694" y="1097144"/>
                  </a:lnTo>
                  <a:lnTo>
                    <a:pt x="562759" y="1098209"/>
                  </a:lnTo>
                  <a:lnTo>
                    <a:pt x="564889" y="1101404"/>
                  </a:lnTo>
                  <a:lnTo>
                    <a:pt x="567019" y="1104599"/>
                  </a:lnTo>
                  <a:lnTo>
                    <a:pt x="568084" y="1104599"/>
                  </a:lnTo>
                  <a:lnTo>
                    <a:pt x="568084" y="1163172"/>
                  </a:lnTo>
                  <a:lnTo>
                    <a:pt x="567019" y="1162107"/>
                  </a:lnTo>
                  <a:lnTo>
                    <a:pt x="565954" y="1162107"/>
                  </a:lnTo>
                  <a:lnTo>
                    <a:pt x="564889" y="1159977"/>
                  </a:lnTo>
                  <a:lnTo>
                    <a:pt x="563824" y="1159977"/>
                  </a:lnTo>
                  <a:lnTo>
                    <a:pt x="561694" y="1158912"/>
                  </a:lnTo>
                  <a:lnTo>
                    <a:pt x="560629" y="1157847"/>
                  </a:lnTo>
                  <a:lnTo>
                    <a:pt x="559564" y="1156782"/>
                  </a:lnTo>
                  <a:lnTo>
                    <a:pt x="557434" y="1156782"/>
                  </a:lnTo>
                  <a:lnTo>
                    <a:pt x="554239" y="1156782"/>
                  </a:lnTo>
                  <a:lnTo>
                    <a:pt x="553174" y="1156782"/>
                  </a:lnTo>
                  <a:lnTo>
                    <a:pt x="551044" y="1156782"/>
                  </a:lnTo>
                  <a:lnTo>
                    <a:pt x="548914" y="1156782"/>
                  </a:lnTo>
                  <a:lnTo>
                    <a:pt x="547849" y="1157847"/>
                  </a:lnTo>
                  <a:lnTo>
                    <a:pt x="545719" y="1158912"/>
                  </a:lnTo>
                  <a:lnTo>
                    <a:pt x="545719" y="1125366"/>
                  </a:lnTo>
                  <a:lnTo>
                    <a:pt x="547849" y="1127495"/>
                  </a:lnTo>
                  <a:lnTo>
                    <a:pt x="549979" y="1129625"/>
                  </a:lnTo>
                  <a:lnTo>
                    <a:pt x="552109" y="1130690"/>
                  </a:lnTo>
                  <a:lnTo>
                    <a:pt x="556369" y="1130690"/>
                  </a:lnTo>
                  <a:lnTo>
                    <a:pt x="560629" y="1129625"/>
                  </a:lnTo>
                  <a:lnTo>
                    <a:pt x="561694" y="1128560"/>
                  </a:lnTo>
                  <a:lnTo>
                    <a:pt x="562759" y="1127495"/>
                  </a:lnTo>
                  <a:lnTo>
                    <a:pt x="563824" y="1125366"/>
                  </a:lnTo>
                  <a:lnTo>
                    <a:pt x="562759" y="1123236"/>
                  </a:lnTo>
                  <a:lnTo>
                    <a:pt x="562759" y="1122171"/>
                  </a:lnTo>
                  <a:lnTo>
                    <a:pt x="561694" y="1118976"/>
                  </a:lnTo>
                  <a:lnTo>
                    <a:pt x="559564" y="1116846"/>
                  </a:lnTo>
                  <a:lnTo>
                    <a:pt x="556369" y="1115781"/>
                  </a:lnTo>
                  <a:lnTo>
                    <a:pt x="555304" y="1113651"/>
                  </a:lnTo>
                  <a:lnTo>
                    <a:pt x="553174" y="1112586"/>
                  </a:lnTo>
                  <a:lnTo>
                    <a:pt x="552109" y="1110456"/>
                  </a:lnTo>
                  <a:lnTo>
                    <a:pt x="549979" y="1108326"/>
                  </a:lnTo>
                  <a:lnTo>
                    <a:pt x="548914" y="1106196"/>
                  </a:lnTo>
                  <a:lnTo>
                    <a:pt x="546784" y="1104066"/>
                  </a:lnTo>
                  <a:lnTo>
                    <a:pt x="545719" y="1103001"/>
                  </a:lnTo>
                  <a:lnTo>
                    <a:pt x="545719" y="1067858"/>
                  </a:lnTo>
                  <a:lnTo>
                    <a:pt x="548914" y="1066793"/>
                  </a:lnTo>
                  <a:lnTo>
                    <a:pt x="551044" y="1064663"/>
                  </a:lnTo>
                  <a:lnTo>
                    <a:pt x="554239" y="1061468"/>
                  </a:lnTo>
                  <a:lnTo>
                    <a:pt x="556369" y="1059338"/>
                  </a:lnTo>
                  <a:lnTo>
                    <a:pt x="559564" y="1057208"/>
                  </a:lnTo>
                  <a:lnTo>
                    <a:pt x="562759" y="1054013"/>
                  </a:lnTo>
                  <a:lnTo>
                    <a:pt x="563824" y="1051883"/>
                  </a:lnTo>
                  <a:lnTo>
                    <a:pt x="565954" y="1049753"/>
                  </a:lnTo>
                  <a:lnTo>
                    <a:pt x="568084" y="1044429"/>
                  </a:lnTo>
                  <a:lnTo>
                    <a:pt x="568084" y="1044429"/>
                  </a:lnTo>
                  <a:lnTo>
                    <a:pt x="568084" y="1044429"/>
                  </a:lnTo>
                  <a:close/>
                  <a:moveTo>
                    <a:pt x="568084" y="1250498"/>
                  </a:moveTo>
                  <a:lnTo>
                    <a:pt x="568084" y="1260615"/>
                  </a:lnTo>
                  <a:cubicBezTo>
                    <a:pt x="567019" y="1260615"/>
                    <a:pt x="565954" y="1261680"/>
                    <a:pt x="563824" y="1262745"/>
                  </a:cubicBezTo>
                  <a:cubicBezTo>
                    <a:pt x="565954" y="1264875"/>
                    <a:pt x="567019" y="1265940"/>
                    <a:pt x="568084" y="1268603"/>
                  </a:cubicBezTo>
                  <a:lnTo>
                    <a:pt x="568084" y="1306941"/>
                  </a:lnTo>
                  <a:cubicBezTo>
                    <a:pt x="563824" y="1318123"/>
                    <a:pt x="560096" y="1329305"/>
                    <a:pt x="568084" y="1340487"/>
                  </a:cubicBezTo>
                  <a:lnTo>
                    <a:pt x="568084" y="1355397"/>
                  </a:lnTo>
                  <a:cubicBezTo>
                    <a:pt x="561161" y="1349540"/>
                    <a:pt x="557966" y="1344215"/>
                    <a:pt x="555837" y="1339422"/>
                  </a:cubicBezTo>
                  <a:cubicBezTo>
                    <a:pt x="553707" y="1338358"/>
                    <a:pt x="551577" y="1336228"/>
                    <a:pt x="549979" y="1336228"/>
                  </a:cubicBezTo>
                  <a:cubicBezTo>
                    <a:pt x="548914" y="1335163"/>
                    <a:pt x="546784" y="1334098"/>
                    <a:pt x="544122" y="1333033"/>
                  </a:cubicBezTo>
                  <a:lnTo>
                    <a:pt x="544122" y="1320786"/>
                  </a:lnTo>
                  <a:cubicBezTo>
                    <a:pt x="546252" y="1322916"/>
                    <a:pt x="548382" y="1323981"/>
                    <a:pt x="551044" y="1326643"/>
                  </a:cubicBezTo>
                  <a:lnTo>
                    <a:pt x="551044" y="1326643"/>
                  </a:lnTo>
                  <a:lnTo>
                    <a:pt x="552109" y="1326643"/>
                  </a:lnTo>
                  <a:cubicBezTo>
                    <a:pt x="552109" y="1311734"/>
                    <a:pt x="561161" y="1297357"/>
                    <a:pt x="561161" y="1279252"/>
                  </a:cubicBezTo>
                  <a:cubicBezTo>
                    <a:pt x="560096" y="1273395"/>
                    <a:pt x="555304" y="1265940"/>
                    <a:pt x="544122" y="1257953"/>
                  </a:cubicBezTo>
                  <a:lnTo>
                    <a:pt x="544122" y="1246771"/>
                  </a:lnTo>
                  <a:cubicBezTo>
                    <a:pt x="551044" y="1251031"/>
                    <a:pt x="555304" y="1254758"/>
                    <a:pt x="558499" y="1259018"/>
                  </a:cubicBezTo>
                  <a:cubicBezTo>
                    <a:pt x="560629" y="1256888"/>
                    <a:pt x="562759" y="1255823"/>
                    <a:pt x="565421" y="1254758"/>
                  </a:cubicBezTo>
                  <a:cubicBezTo>
                    <a:pt x="565421" y="1252628"/>
                    <a:pt x="567019" y="1251563"/>
                    <a:pt x="568084" y="1250498"/>
                  </a:cubicBezTo>
                  <a:lnTo>
                    <a:pt x="568084" y="1250498"/>
                  </a:lnTo>
                  <a:close/>
                  <a:moveTo>
                    <a:pt x="568084" y="1664768"/>
                  </a:moveTo>
                  <a:lnTo>
                    <a:pt x="568084" y="1769666"/>
                  </a:lnTo>
                  <a:cubicBezTo>
                    <a:pt x="567019" y="1769666"/>
                    <a:pt x="567019" y="1769666"/>
                    <a:pt x="567019" y="1769666"/>
                  </a:cubicBezTo>
                  <a:cubicBezTo>
                    <a:pt x="559031" y="1768601"/>
                    <a:pt x="551044" y="1766471"/>
                    <a:pt x="544654" y="1763809"/>
                  </a:cubicBezTo>
                  <a:lnTo>
                    <a:pt x="544654" y="1746769"/>
                  </a:lnTo>
                  <a:cubicBezTo>
                    <a:pt x="550512" y="1748899"/>
                    <a:pt x="555837" y="1751029"/>
                    <a:pt x="562759" y="1752627"/>
                  </a:cubicBezTo>
                  <a:lnTo>
                    <a:pt x="562759" y="1752627"/>
                  </a:lnTo>
                  <a:lnTo>
                    <a:pt x="564889" y="1752627"/>
                  </a:lnTo>
                  <a:cubicBezTo>
                    <a:pt x="556902" y="1729198"/>
                    <a:pt x="561694" y="1700976"/>
                    <a:pt x="551577" y="1673820"/>
                  </a:cubicBezTo>
                  <a:cubicBezTo>
                    <a:pt x="549447" y="1671690"/>
                    <a:pt x="548382" y="1667962"/>
                    <a:pt x="544654" y="1665833"/>
                  </a:cubicBezTo>
                  <a:lnTo>
                    <a:pt x="544654" y="1645598"/>
                  </a:lnTo>
                  <a:cubicBezTo>
                    <a:pt x="553707" y="1651456"/>
                    <a:pt x="560629" y="1656780"/>
                    <a:pt x="564889" y="1663703"/>
                  </a:cubicBezTo>
                  <a:cubicBezTo>
                    <a:pt x="565421" y="1663703"/>
                    <a:pt x="567019" y="1664768"/>
                    <a:pt x="568084" y="1664768"/>
                  </a:cubicBezTo>
                  <a:lnTo>
                    <a:pt x="568084" y="1664768"/>
                  </a:lnTo>
                  <a:close/>
                  <a:moveTo>
                    <a:pt x="544122" y="710031"/>
                  </a:moveTo>
                  <a:lnTo>
                    <a:pt x="545187" y="706836"/>
                  </a:lnTo>
                  <a:lnTo>
                    <a:pt x="546252" y="702577"/>
                  </a:lnTo>
                  <a:lnTo>
                    <a:pt x="545187" y="696719"/>
                  </a:lnTo>
                  <a:lnTo>
                    <a:pt x="544122" y="696719"/>
                  </a:lnTo>
                  <a:lnTo>
                    <a:pt x="544122" y="710031"/>
                  </a:lnTo>
                  <a:close/>
                  <a:moveTo>
                    <a:pt x="544122" y="84368"/>
                  </a:moveTo>
                  <a:lnTo>
                    <a:pt x="544122" y="101407"/>
                  </a:lnTo>
                  <a:cubicBezTo>
                    <a:pt x="543057" y="102472"/>
                    <a:pt x="541992" y="102472"/>
                    <a:pt x="539862" y="103537"/>
                  </a:cubicBezTo>
                  <a:lnTo>
                    <a:pt x="539862" y="86497"/>
                  </a:lnTo>
                  <a:cubicBezTo>
                    <a:pt x="541992" y="85433"/>
                    <a:pt x="543057" y="84368"/>
                    <a:pt x="544122" y="84368"/>
                  </a:cubicBezTo>
                  <a:lnTo>
                    <a:pt x="544122" y="84368"/>
                  </a:lnTo>
                  <a:close/>
                  <a:moveTo>
                    <a:pt x="544122" y="130161"/>
                  </a:moveTo>
                  <a:lnTo>
                    <a:pt x="544122" y="153590"/>
                  </a:lnTo>
                  <a:cubicBezTo>
                    <a:pt x="543057" y="151460"/>
                    <a:pt x="541992" y="150395"/>
                    <a:pt x="539862" y="149330"/>
                  </a:cubicBezTo>
                  <a:lnTo>
                    <a:pt x="539862" y="128031"/>
                  </a:lnTo>
                  <a:cubicBezTo>
                    <a:pt x="541992" y="128031"/>
                    <a:pt x="543057" y="129096"/>
                    <a:pt x="544122" y="130161"/>
                  </a:cubicBezTo>
                  <a:lnTo>
                    <a:pt x="544122" y="130161"/>
                  </a:lnTo>
                  <a:close/>
                  <a:moveTo>
                    <a:pt x="544122" y="184474"/>
                  </a:moveTo>
                  <a:lnTo>
                    <a:pt x="544122" y="202578"/>
                  </a:lnTo>
                  <a:cubicBezTo>
                    <a:pt x="543057" y="202578"/>
                    <a:pt x="541992" y="202578"/>
                    <a:pt x="539862" y="203643"/>
                  </a:cubicBezTo>
                  <a:lnTo>
                    <a:pt x="539862" y="186604"/>
                  </a:lnTo>
                  <a:cubicBezTo>
                    <a:pt x="541992" y="185539"/>
                    <a:pt x="543057" y="185539"/>
                    <a:pt x="544122" y="184474"/>
                  </a:cubicBezTo>
                  <a:lnTo>
                    <a:pt x="544122" y="184474"/>
                  </a:lnTo>
                  <a:close/>
                  <a:moveTo>
                    <a:pt x="544122" y="535910"/>
                  </a:moveTo>
                  <a:lnTo>
                    <a:pt x="544122" y="548157"/>
                  </a:lnTo>
                  <a:cubicBezTo>
                    <a:pt x="543057" y="549222"/>
                    <a:pt x="541992" y="550287"/>
                    <a:pt x="539862" y="551352"/>
                  </a:cubicBezTo>
                  <a:lnTo>
                    <a:pt x="539862" y="539105"/>
                  </a:lnTo>
                  <a:cubicBezTo>
                    <a:pt x="541992" y="538040"/>
                    <a:pt x="543057" y="536975"/>
                    <a:pt x="544122" y="535910"/>
                  </a:cubicBezTo>
                  <a:lnTo>
                    <a:pt x="544122" y="535910"/>
                  </a:lnTo>
                  <a:close/>
                  <a:moveTo>
                    <a:pt x="544122" y="565197"/>
                  </a:moveTo>
                  <a:lnTo>
                    <a:pt x="544122" y="576379"/>
                  </a:lnTo>
                  <a:cubicBezTo>
                    <a:pt x="543057" y="576379"/>
                    <a:pt x="541992" y="575314"/>
                    <a:pt x="539862" y="575314"/>
                  </a:cubicBezTo>
                  <a:lnTo>
                    <a:pt x="539862" y="564132"/>
                  </a:lnTo>
                  <a:cubicBezTo>
                    <a:pt x="541992" y="565197"/>
                    <a:pt x="543057" y="565197"/>
                    <a:pt x="544122" y="565197"/>
                  </a:cubicBezTo>
                  <a:lnTo>
                    <a:pt x="544122" y="565197"/>
                  </a:lnTo>
                  <a:close/>
                  <a:moveTo>
                    <a:pt x="544122" y="603003"/>
                  </a:moveTo>
                  <a:lnTo>
                    <a:pt x="544122" y="626432"/>
                  </a:lnTo>
                  <a:cubicBezTo>
                    <a:pt x="543057" y="628562"/>
                    <a:pt x="541992" y="630692"/>
                    <a:pt x="539862" y="633354"/>
                  </a:cubicBezTo>
                  <a:lnTo>
                    <a:pt x="539862" y="616315"/>
                  </a:lnTo>
                  <a:cubicBezTo>
                    <a:pt x="540927" y="615250"/>
                    <a:pt x="540927" y="615250"/>
                    <a:pt x="540927" y="614185"/>
                  </a:cubicBezTo>
                  <a:cubicBezTo>
                    <a:pt x="540927" y="614185"/>
                    <a:pt x="540927" y="614185"/>
                    <a:pt x="539862" y="614185"/>
                  </a:cubicBezTo>
                  <a:lnTo>
                    <a:pt x="539862" y="603003"/>
                  </a:lnTo>
                  <a:cubicBezTo>
                    <a:pt x="541992" y="603003"/>
                    <a:pt x="543057" y="603003"/>
                    <a:pt x="544122" y="603003"/>
                  </a:cubicBezTo>
                  <a:lnTo>
                    <a:pt x="544122" y="603003"/>
                  </a:lnTo>
                  <a:close/>
                  <a:moveTo>
                    <a:pt x="544122" y="696719"/>
                  </a:moveTo>
                  <a:lnTo>
                    <a:pt x="544122" y="710031"/>
                  </a:lnTo>
                  <a:lnTo>
                    <a:pt x="544122" y="712161"/>
                  </a:lnTo>
                  <a:lnTo>
                    <a:pt x="543057" y="716421"/>
                  </a:lnTo>
                  <a:lnTo>
                    <a:pt x="539862" y="720681"/>
                  </a:lnTo>
                  <a:lnTo>
                    <a:pt x="539862" y="694589"/>
                  </a:lnTo>
                  <a:lnTo>
                    <a:pt x="544122" y="696719"/>
                  </a:lnTo>
                  <a:lnTo>
                    <a:pt x="544122" y="696719"/>
                  </a:lnTo>
                  <a:close/>
                  <a:moveTo>
                    <a:pt x="544122" y="736123"/>
                  </a:moveTo>
                  <a:lnTo>
                    <a:pt x="544122" y="777656"/>
                  </a:lnTo>
                  <a:lnTo>
                    <a:pt x="544122" y="777656"/>
                  </a:lnTo>
                  <a:lnTo>
                    <a:pt x="540927" y="778721"/>
                  </a:lnTo>
                  <a:lnTo>
                    <a:pt x="540927" y="781916"/>
                  </a:lnTo>
                  <a:lnTo>
                    <a:pt x="540927" y="786176"/>
                  </a:lnTo>
                  <a:lnTo>
                    <a:pt x="541992" y="790436"/>
                  </a:lnTo>
                  <a:lnTo>
                    <a:pt x="544122" y="792566"/>
                  </a:lnTo>
                  <a:lnTo>
                    <a:pt x="544122" y="792566"/>
                  </a:lnTo>
                  <a:lnTo>
                    <a:pt x="544122" y="805878"/>
                  </a:lnTo>
                  <a:lnTo>
                    <a:pt x="540927" y="805878"/>
                  </a:lnTo>
                  <a:lnTo>
                    <a:pt x="539862" y="805878"/>
                  </a:lnTo>
                  <a:lnTo>
                    <a:pt x="539862" y="736123"/>
                  </a:lnTo>
                  <a:lnTo>
                    <a:pt x="540927" y="736123"/>
                  </a:lnTo>
                  <a:lnTo>
                    <a:pt x="544122" y="736123"/>
                  </a:lnTo>
                  <a:lnTo>
                    <a:pt x="544122" y="736123"/>
                  </a:lnTo>
                  <a:close/>
                  <a:moveTo>
                    <a:pt x="544122" y="834099"/>
                  </a:moveTo>
                  <a:lnTo>
                    <a:pt x="544122" y="879360"/>
                  </a:lnTo>
                  <a:lnTo>
                    <a:pt x="541992" y="880425"/>
                  </a:lnTo>
                  <a:lnTo>
                    <a:pt x="539862" y="880425"/>
                  </a:lnTo>
                  <a:lnTo>
                    <a:pt x="539862" y="833034"/>
                  </a:lnTo>
                  <a:lnTo>
                    <a:pt x="540927" y="833034"/>
                  </a:lnTo>
                  <a:lnTo>
                    <a:pt x="544122" y="834099"/>
                  </a:lnTo>
                  <a:lnTo>
                    <a:pt x="544122" y="834099"/>
                  </a:lnTo>
                  <a:close/>
                  <a:moveTo>
                    <a:pt x="544122" y="905984"/>
                  </a:moveTo>
                  <a:lnTo>
                    <a:pt x="544122" y="911841"/>
                  </a:lnTo>
                  <a:cubicBezTo>
                    <a:pt x="543057" y="911841"/>
                    <a:pt x="541992" y="912906"/>
                    <a:pt x="539862" y="912906"/>
                  </a:cubicBezTo>
                  <a:lnTo>
                    <a:pt x="539862" y="905984"/>
                  </a:lnTo>
                  <a:cubicBezTo>
                    <a:pt x="541992" y="905984"/>
                    <a:pt x="543057" y="905984"/>
                    <a:pt x="544122" y="905984"/>
                  </a:cubicBezTo>
                  <a:lnTo>
                    <a:pt x="544122" y="905984"/>
                  </a:lnTo>
                  <a:close/>
                  <a:moveTo>
                    <a:pt x="544122" y="938998"/>
                  </a:moveTo>
                  <a:lnTo>
                    <a:pt x="544122" y="962427"/>
                  </a:lnTo>
                  <a:cubicBezTo>
                    <a:pt x="543057" y="962427"/>
                    <a:pt x="541992" y="962427"/>
                    <a:pt x="539862" y="962427"/>
                  </a:cubicBezTo>
                  <a:lnTo>
                    <a:pt x="539862" y="955504"/>
                  </a:lnTo>
                  <a:cubicBezTo>
                    <a:pt x="540927" y="955504"/>
                    <a:pt x="541992" y="955504"/>
                    <a:pt x="543057" y="955504"/>
                  </a:cubicBezTo>
                  <a:cubicBezTo>
                    <a:pt x="541992" y="954440"/>
                    <a:pt x="540927" y="952310"/>
                    <a:pt x="539862" y="949647"/>
                  </a:cubicBezTo>
                  <a:lnTo>
                    <a:pt x="539862" y="917166"/>
                  </a:lnTo>
                  <a:cubicBezTo>
                    <a:pt x="541992" y="923023"/>
                    <a:pt x="543057" y="928348"/>
                    <a:pt x="544122" y="934205"/>
                  </a:cubicBezTo>
                  <a:lnTo>
                    <a:pt x="544122" y="934205"/>
                  </a:lnTo>
                  <a:cubicBezTo>
                    <a:pt x="544122" y="936335"/>
                    <a:pt x="544122" y="937400"/>
                    <a:pt x="544122" y="938998"/>
                  </a:cubicBezTo>
                  <a:lnTo>
                    <a:pt x="544122" y="938998"/>
                  </a:lnTo>
                  <a:close/>
                  <a:moveTo>
                    <a:pt x="544122" y="1022064"/>
                  </a:moveTo>
                  <a:lnTo>
                    <a:pt x="544122" y="1032182"/>
                  </a:lnTo>
                  <a:lnTo>
                    <a:pt x="543057" y="1031117"/>
                  </a:lnTo>
                  <a:lnTo>
                    <a:pt x="540927" y="1030052"/>
                  </a:lnTo>
                  <a:lnTo>
                    <a:pt x="540927" y="1028987"/>
                  </a:lnTo>
                  <a:lnTo>
                    <a:pt x="541992" y="1025792"/>
                  </a:lnTo>
                  <a:lnTo>
                    <a:pt x="543057" y="1023662"/>
                  </a:lnTo>
                  <a:lnTo>
                    <a:pt x="544122" y="1022064"/>
                  </a:lnTo>
                  <a:lnTo>
                    <a:pt x="544122" y="1022064"/>
                  </a:lnTo>
                  <a:close/>
                  <a:moveTo>
                    <a:pt x="544122" y="1067325"/>
                  </a:moveTo>
                  <a:lnTo>
                    <a:pt x="544122" y="1102469"/>
                  </a:lnTo>
                  <a:lnTo>
                    <a:pt x="544122" y="1100872"/>
                  </a:lnTo>
                  <a:lnTo>
                    <a:pt x="541992" y="1100872"/>
                  </a:lnTo>
                  <a:lnTo>
                    <a:pt x="539862" y="1099807"/>
                  </a:lnTo>
                  <a:lnTo>
                    <a:pt x="539862" y="1068390"/>
                  </a:lnTo>
                  <a:lnTo>
                    <a:pt x="540927" y="1068390"/>
                  </a:lnTo>
                  <a:lnTo>
                    <a:pt x="544122" y="1068390"/>
                  </a:lnTo>
                  <a:lnTo>
                    <a:pt x="544122" y="1067325"/>
                  </a:lnTo>
                  <a:lnTo>
                    <a:pt x="544122" y="1067325"/>
                  </a:lnTo>
                  <a:close/>
                  <a:moveTo>
                    <a:pt x="544122" y="1126963"/>
                  </a:moveTo>
                  <a:lnTo>
                    <a:pt x="544122" y="1160509"/>
                  </a:lnTo>
                  <a:lnTo>
                    <a:pt x="544122" y="1160509"/>
                  </a:lnTo>
                  <a:lnTo>
                    <a:pt x="541992" y="1161574"/>
                  </a:lnTo>
                  <a:lnTo>
                    <a:pt x="539862" y="1161574"/>
                  </a:lnTo>
                  <a:lnTo>
                    <a:pt x="539862" y="1124301"/>
                  </a:lnTo>
                  <a:lnTo>
                    <a:pt x="540927" y="1124301"/>
                  </a:lnTo>
                  <a:lnTo>
                    <a:pt x="544122" y="1125366"/>
                  </a:lnTo>
                  <a:lnTo>
                    <a:pt x="544122" y="1126963"/>
                  </a:lnTo>
                  <a:lnTo>
                    <a:pt x="544122" y="1126963"/>
                  </a:lnTo>
                  <a:close/>
                  <a:moveTo>
                    <a:pt x="544122" y="1246239"/>
                  </a:moveTo>
                  <a:lnTo>
                    <a:pt x="544122" y="1257421"/>
                  </a:lnTo>
                  <a:cubicBezTo>
                    <a:pt x="544122" y="1256356"/>
                    <a:pt x="543057" y="1256356"/>
                    <a:pt x="541992" y="1255291"/>
                  </a:cubicBezTo>
                  <a:cubicBezTo>
                    <a:pt x="541992" y="1258486"/>
                    <a:pt x="540927" y="1262213"/>
                    <a:pt x="539862" y="1264343"/>
                  </a:cubicBezTo>
                  <a:lnTo>
                    <a:pt x="539862" y="1237186"/>
                  </a:lnTo>
                  <a:cubicBezTo>
                    <a:pt x="540927" y="1240381"/>
                    <a:pt x="541992" y="1243044"/>
                    <a:pt x="541992" y="1245174"/>
                  </a:cubicBezTo>
                  <a:cubicBezTo>
                    <a:pt x="543057" y="1245174"/>
                    <a:pt x="544122" y="1246239"/>
                    <a:pt x="544122" y="1246239"/>
                  </a:cubicBezTo>
                  <a:lnTo>
                    <a:pt x="544122" y="1246239"/>
                  </a:lnTo>
                  <a:close/>
                  <a:moveTo>
                    <a:pt x="544122" y="1320253"/>
                  </a:moveTo>
                  <a:lnTo>
                    <a:pt x="544122" y="1332500"/>
                  </a:lnTo>
                  <a:cubicBezTo>
                    <a:pt x="543057" y="1331435"/>
                    <a:pt x="541992" y="1330370"/>
                    <a:pt x="539862" y="1329305"/>
                  </a:cubicBezTo>
                  <a:lnTo>
                    <a:pt x="539862" y="1317058"/>
                  </a:lnTo>
                  <a:cubicBezTo>
                    <a:pt x="541992" y="1318123"/>
                    <a:pt x="543057" y="1319188"/>
                    <a:pt x="544122" y="1320253"/>
                  </a:cubicBezTo>
                  <a:lnTo>
                    <a:pt x="544122" y="1320253"/>
                  </a:lnTo>
                  <a:close/>
                  <a:moveTo>
                    <a:pt x="544122" y="1645598"/>
                  </a:moveTo>
                  <a:lnTo>
                    <a:pt x="544122" y="1665833"/>
                  </a:lnTo>
                  <a:cubicBezTo>
                    <a:pt x="543057" y="1664768"/>
                    <a:pt x="541992" y="1663703"/>
                    <a:pt x="539862" y="1662638"/>
                  </a:cubicBezTo>
                  <a:lnTo>
                    <a:pt x="539862" y="1643468"/>
                  </a:lnTo>
                  <a:cubicBezTo>
                    <a:pt x="541992" y="1644533"/>
                    <a:pt x="543057" y="1644533"/>
                    <a:pt x="544122" y="1645598"/>
                  </a:cubicBezTo>
                  <a:lnTo>
                    <a:pt x="544122" y="1645598"/>
                  </a:lnTo>
                  <a:close/>
                  <a:moveTo>
                    <a:pt x="544122" y="1747302"/>
                  </a:moveTo>
                  <a:lnTo>
                    <a:pt x="544122" y="1764341"/>
                  </a:lnTo>
                  <a:cubicBezTo>
                    <a:pt x="543057" y="1763276"/>
                    <a:pt x="541992" y="1763276"/>
                    <a:pt x="539862" y="1762211"/>
                  </a:cubicBezTo>
                  <a:lnTo>
                    <a:pt x="539862" y="1745172"/>
                  </a:lnTo>
                  <a:cubicBezTo>
                    <a:pt x="541992" y="1745705"/>
                    <a:pt x="543057" y="1745705"/>
                    <a:pt x="544122" y="1747302"/>
                  </a:cubicBezTo>
                  <a:close/>
                  <a:moveTo>
                    <a:pt x="539862" y="86497"/>
                  </a:moveTo>
                  <a:lnTo>
                    <a:pt x="539862" y="103537"/>
                  </a:lnTo>
                  <a:cubicBezTo>
                    <a:pt x="538797" y="104602"/>
                    <a:pt x="536667" y="105667"/>
                    <a:pt x="535602" y="105667"/>
                  </a:cubicBezTo>
                  <a:lnTo>
                    <a:pt x="535602" y="88627"/>
                  </a:lnTo>
                  <a:cubicBezTo>
                    <a:pt x="536667" y="87562"/>
                    <a:pt x="538797" y="86497"/>
                    <a:pt x="539862" y="86497"/>
                  </a:cubicBezTo>
                  <a:lnTo>
                    <a:pt x="539862" y="86497"/>
                  </a:lnTo>
                  <a:close/>
                  <a:moveTo>
                    <a:pt x="539862" y="128031"/>
                  </a:moveTo>
                  <a:lnTo>
                    <a:pt x="539862" y="149330"/>
                  </a:lnTo>
                  <a:cubicBezTo>
                    <a:pt x="538797" y="148265"/>
                    <a:pt x="536667" y="147200"/>
                    <a:pt x="535602" y="146135"/>
                  </a:cubicBezTo>
                  <a:lnTo>
                    <a:pt x="535602" y="123771"/>
                  </a:lnTo>
                  <a:cubicBezTo>
                    <a:pt x="536667" y="124836"/>
                    <a:pt x="538797" y="125901"/>
                    <a:pt x="539862" y="128031"/>
                  </a:cubicBezTo>
                  <a:lnTo>
                    <a:pt x="539862" y="128031"/>
                  </a:lnTo>
                  <a:close/>
                  <a:moveTo>
                    <a:pt x="539862" y="186604"/>
                  </a:moveTo>
                  <a:lnTo>
                    <a:pt x="539862" y="203643"/>
                  </a:lnTo>
                  <a:cubicBezTo>
                    <a:pt x="538797" y="203643"/>
                    <a:pt x="536667" y="204708"/>
                    <a:pt x="535602" y="204708"/>
                  </a:cubicBezTo>
                  <a:lnTo>
                    <a:pt x="535602" y="187669"/>
                  </a:lnTo>
                  <a:cubicBezTo>
                    <a:pt x="536667" y="187669"/>
                    <a:pt x="538797" y="186604"/>
                    <a:pt x="539862" y="186604"/>
                  </a:cubicBezTo>
                  <a:lnTo>
                    <a:pt x="539862" y="186604"/>
                  </a:lnTo>
                  <a:close/>
                  <a:moveTo>
                    <a:pt x="539862" y="539105"/>
                  </a:moveTo>
                  <a:lnTo>
                    <a:pt x="539862" y="551352"/>
                  </a:lnTo>
                  <a:cubicBezTo>
                    <a:pt x="538797" y="553482"/>
                    <a:pt x="536667" y="555612"/>
                    <a:pt x="535602" y="558275"/>
                  </a:cubicBezTo>
                  <a:lnTo>
                    <a:pt x="535602" y="543898"/>
                  </a:lnTo>
                  <a:cubicBezTo>
                    <a:pt x="536667" y="542300"/>
                    <a:pt x="538797" y="540170"/>
                    <a:pt x="539862" y="539105"/>
                  </a:cubicBezTo>
                  <a:lnTo>
                    <a:pt x="539862" y="539105"/>
                  </a:lnTo>
                  <a:close/>
                  <a:moveTo>
                    <a:pt x="539862" y="563599"/>
                  </a:moveTo>
                  <a:lnTo>
                    <a:pt x="539862" y="574781"/>
                  </a:lnTo>
                  <a:cubicBezTo>
                    <a:pt x="538797" y="574781"/>
                    <a:pt x="536667" y="573717"/>
                    <a:pt x="535602" y="573717"/>
                  </a:cubicBezTo>
                  <a:lnTo>
                    <a:pt x="535602" y="563599"/>
                  </a:lnTo>
                  <a:cubicBezTo>
                    <a:pt x="536667" y="563599"/>
                    <a:pt x="538797" y="563599"/>
                    <a:pt x="539862" y="563599"/>
                  </a:cubicBezTo>
                  <a:lnTo>
                    <a:pt x="539862" y="563599"/>
                  </a:lnTo>
                  <a:close/>
                  <a:moveTo>
                    <a:pt x="539862" y="603003"/>
                  </a:moveTo>
                  <a:lnTo>
                    <a:pt x="539862" y="614185"/>
                  </a:lnTo>
                  <a:cubicBezTo>
                    <a:pt x="538797" y="614185"/>
                    <a:pt x="536667" y="614185"/>
                    <a:pt x="535602" y="614185"/>
                  </a:cubicBezTo>
                  <a:lnTo>
                    <a:pt x="535602" y="603003"/>
                  </a:lnTo>
                  <a:cubicBezTo>
                    <a:pt x="536667" y="603003"/>
                    <a:pt x="538797" y="603003"/>
                    <a:pt x="539862" y="603003"/>
                  </a:cubicBezTo>
                  <a:lnTo>
                    <a:pt x="539862" y="603003"/>
                  </a:lnTo>
                  <a:close/>
                  <a:moveTo>
                    <a:pt x="539862" y="616847"/>
                  </a:moveTo>
                  <a:lnTo>
                    <a:pt x="539862" y="633887"/>
                  </a:lnTo>
                  <a:cubicBezTo>
                    <a:pt x="538797" y="636017"/>
                    <a:pt x="536667" y="638147"/>
                    <a:pt x="535602" y="639744"/>
                  </a:cubicBezTo>
                  <a:lnTo>
                    <a:pt x="535602" y="624835"/>
                  </a:lnTo>
                  <a:cubicBezTo>
                    <a:pt x="536667" y="622172"/>
                    <a:pt x="538797" y="620042"/>
                    <a:pt x="539862" y="616847"/>
                  </a:cubicBezTo>
                  <a:lnTo>
                    <a:pt x="539862" y="616847"/>
                  </a:lnTo>
                  <a:close/>
                  <a:moveTo>
                    <a:pt x="539862" y="695654"/>
                  </a:moveTo>
                  <a:lnTo>
                    <a:pt x="539862" y="721746"/>
                  </a:lnTo>
                  <a:lnTo>
                    <a:pt x="539862" y="722811"/>
                  </a:lnTo>
                  <a:lnTo>
                    <a:pt x="537732" y="724941"/>
                  </a:lnTo>
                  <a:lnTo>
                    <a:pt x="535602" y="728136"/>
                  </a:lnTo>
                  <a:lnTo>
                    <a:pt x="535602" y="728136"/>
                  </a:lnTo>
                  <a:lnTo>
                    <a:pt x="535602" y="696719"/>
                  </a:lnTo>
                  <a:lnTo>
                    <a:pt x="539862" y="695654"/>
                  </a:lnTo>
                  <a:lnTo>
                    <a:pt x="539862" y="695654"/>
                  </a:lnTo>
                  <a:lnTo>
                    <a:pt x="539862" y="695654"/>
                  </a:lnTo>
                  <a:close/>
                  <a:moveTo>
                    <a:pt x="539862" y="737188"/>
                  </a:moveTo>
                  <a:lnTo>
                    <a:pt x="539862" y="806943"/>
                  </a:lnTo>
                  <a:lnTo>
                    <a:pt x="535602" y="805878"/>
                  </a:lnTo>
                  <a:lnTo>
                    <a:pt x="535602" y="805878"/>
                  </a:lnTo>
                  <a:lnTo>
                    <a:pt x="535602" y="736123"/>
                  </a:lnTo>
                  <a:lnTo>
                    <a:pt x="535602" y="737188"/>
                  </a:lnTo>
                  <a:lnTo>
                    <a:pt x="539862" y="737188"/>
                  </a:lnTo>
                  <a:lnTo>
                    <a:pt x="539862" y="737188"/>
                  </a:lnTo>
                  <a:close/>
                  <a:moveTo>
                    <a:pt x="539862" y="833034"/>
                  </a:moveTo>
                  <a:lnTo>
                    <a:pt x="539862" y="880425"/>
                  </a:lnTo>
                  <a:lnTo>
                    <a:pt x="538797" y="880425"/>
                  </a:lnTo>
                  <a:lnTo>
                    <a:pt x="535602" y="881490"/>
                  </a:lnTo>
                  <a:lnTo>
                    <a:pt x="535602" y="834099"/>
                  </a:lnTo>
                  <a:lnTo>
                    <a:pt x="536667" y="833034"/>
                  </a:lnTo>
                  <a:lnTo>
                    <a:pt x="539862" y="833034"/>
                  </a:lnTo>
                  <a:lnTo>
                    <a:pt x="539862" y="833034"/>
                  </a:lnTo>
                  <a:close/>
                  <a:moveTo>
                    <a:pt x="539862" y="905984"/>
                  </a:moveTo>
                  <a:lnTo>
                    <a:pt x="539862" y="912906"/>
                  </a:lnTo>
                  <a:cubicBezTo>
                    <a:pt x="539862" y="912906"/>
                    <a:pt x="538797" y="912906"/>
                    <a:pt x="537732" y="912906"/>
                  </a:cubicBezTo>
                  <a:cubicBezTo>
                    <a:pt x="538797" y="913971"/>
                    <a:pt x="539862" y="916101"/>
                    <a:pt x="539862" y="917166"/>
                  </a:cubicBezTo>
                  <a:lnTo>
                    <a:pt x="539862" y="949647"/>
                  </a:lnTo>
                  <a:lnTo>
                    <a:pt x="539862" y="949647"/>
                  </a:lnTo>
                  <a:cubicBezTo>
                    <a:pt x="536667" y="939530"/>
                    <a:pt x="537732" y="929413"/>
                    <a:pt x="535602" y="921426"/>
                  </a:cubicBezTo>
                  <a:lnTo>
                    <a:pt x="535602" y="905451"/>
                  </a:lnTo>
                  <a:cubicBezTo>
                    <a:pt x="536667" y="905984"/>
                    <a:pt x="538797" y="905984"/>
                    <a:pt x="539862" y="905984"/>
                  </a:cubicBezTo>
                  <a:lnTo>
                    <a:pt x="539862" y="905984"/>
                  </a:lnTo>
                  <a:close/>
                  <a:moveTo>
                    <a:pt x="539862" y="955504"/>
                  </a:moveTo>
                  <a:lnTo>
                    <a:pt x="539862" y="962427"/>
                  </a:lnTo>
                  <a:cubicBezTo>
                    <a:pt x="538797" y="962427"/>
                    <a:pt x="536667" y="962427"/>
                    <a:pt x="535602" y="963492"/>
                  </a:cubicBezTo>
                  <a:lnTo>
                    <a:pt x="535602" y="956569"/>
                  </a:lnTo>
                  <a:cubicBezTo>
                    <a:pt x="536667" y="955504"/>
                    <a:pt x="538797" y="955504"/>
                    <a:pt x="539862" y="955504"/>
                  </a:cubicBezTo>
                  <a:lnTo>
                    <a:pt x="539862" y="955504"/>
                  </a:lnTo>
                  <a:close/>
                  <a:moveTo>
                    <a:pt x="539862" y="1068390"/>
                  </a:moveTo>
                  <a:lnTo>
                    <a:pt x="539862" y="1099807"/>
                  </a:lnTo>
                  <a:lnTo>
                    <a:pt x="539862" y="1099807"/>
                  </a:lnTo>
                  <a:lnTo>
                    <a:pt x="537732" y="1100872"/>
                  </a:lnTo>
                  <a:lnTo>
                    <a:pt x="535602" y="1100872"/>
                  </a:lnTo>
                  <a:lnTo>
                    <a:pt x="535602" y="1100872"/>
                  </a:lnTo>
                  <a:lnTo>
                    <a:pt x="535602" y="1058273"/>
                  </a:lnTo>
                  <a:lnTo>
                    <a:pt x="536667" y="1062533"/>
                  </a:lnTo>
                  <a:lnTo>
                    <a:pt x="537732" y="1065728"/>
                  </a:lnTo>
                  <a:lnTo>
                    <a:pt x="539862" y="1066793"/>
                  </a:lnTo>
                  <a:lnTo>
                    <a:pt x="539862" y="1068390"/>
                  </a:lnTo>
                  <a:lnTo>
                    <a:pt x="539862" y="1068390"/>
                  </a:lnTo>
                  <a:close/>
                  <a:moveTo>
                    <a:pt x="539862" y="1124301"/>
                  </a:moveTo>
                  <a:lnTo>
                    <a:pt x="539862" y="1161574"/>
                  </a:lnTo>
                  <a:lnTo>
                    <a:pt x="539862" y="1162639"/>
                  </a:lnTo>
                  <a:lnTo>
                    <a:pt x="535602" y="1162639"/>
                  </a:lnTo>
                  <a:lnTo>
                    <a:pt x="535602" y="1162639"/>
                  </a:lnTo>
                  <a:lnTo>
                    <a:pt x="535602" y="1124301"/>
                  </a:lnTo>
                  <a:lnTo>
                    <a:pt x="535602" y="1124301"/>
                  </a:lnTo>
                  <a:lnTo>
                    <a:pt x="539862" y="1124301"/>
                  </a:lnTo>
                  <a:lnTo>
                    <a:pt x="539862" y="1124301"/>
                  </a:lnTo>
                  <a:close/>
                  <a:moveTo>
                    <a:pt x="539862" y="1237186"/>
                  </a:moveTo>
                  <a:lnTo>
                    <a:pt x="539862" y="1264343"/>
                  </a:lnTo>
                  <a:cubicBezTo>
                    <a:pt x="538797" y="1268603"/>
                    <a:pt x="536667" y="1273395"/>
                    <a:pt x="535602" y="1277655"/>
                  </a:cubicBezTo>
                  <a:lnTo>
                    <a:pt x="535602" y="1228134"/>
                  </a:lnTo>
                  <a:cubicBezTo>
                    <a:pt x="537732" y="1231329"/>
                    <a:pt x="538797" y="1235056"/>
                    <a:pt x="539862" y="1237186"/>
                  </a:cubicBezTo>
                  <a:lnTo>
                    <a:pt x="539862" y="1237186"/>
                  </a:lnTo>
                  <a:close/>
                  <a:moveTo>
                    <a:pt x="539862" y="1317058"/>
                  </a:moveTo>
                  <a:lnTo>
                    <a:pt x="539862" y="1329305"/>
                  </a:lnTo>
                  <a:cubicBezTo>
                    <a:pt x="538797" y="1327175"/>
                    <a:pt x="536667" y="1326110"/>
                    <a:pt x="535602" y="1325046"/>
                  </a:cubicBezTo>
                  <a:lnTo>
                    <a:pt x="535602" y="1310669"/>
                  </a:lnTo>
                  <a:cubicBezTo>
                    <a:pt x="536667" y="1312266"/>
                    <a:pt x="538797" y="1314928"/>
                    <a:pt x="539862" y="1317058"/>
                  </a:cubicBezTo>
                  <a:lnTo>
                    <a:pt x="539862" y="1317058"/>
                  </a:lnTo>
                  <a:close/>
                  <a:moveTo>
                    <a:pt x="539862" y="1643468"/>
                  </a:moveTo>
                  <a:lnTo>
                    <a:pt x="539862" y="1662638"/>
                  </a:lnTo>
                  <a:cubicBezTo>
                    <a:pt x="538797" y="1661573"/>
                    <a:pt x="536667" y="1659443"/>
                    <a:pt x="535602" y="1658378"/>
                  </a:cubicBezTo>
                  <a:lnTo>
                    <a:pt x="535602" y="1641338"/>
                  </a:lnTo>
                  <a:cubicBezTo>
                    <a:pt x="536667" y="1641338"/>
                    <a:pt x="538797" y="1642404"/>
                    <a:pt x="539862" y="1643468"/>
                  </a:cubicBezTo>
                  <a:lnTo>
                    <a:pt x="539862" y="1643468"/>
                  </a:lnTo>
                  <a:close/>
                  <a:moveTo>
                    <a:pt x="539862" y="1744640"/>
                  </a:moveTo>
                  <a:lnTo>
                    <a:pt x="539862" y="1761679"/>
                  </a:lnTo>
                  <a:cubicBezTo>
                    <a:pt x="538797" y="1761679"/>
                    <a:pt x="536667" y="1760614"/>
                    <a:pt x="535602" y="1759549"/>
                  </a:cubicBezTo>
                  <a:lnTo>
                    <a:pt x="535602" y="1742510"/>
                  </a:lnTo>
                  <a:cubicBezTo>
                    <a:pt x="536667" y="1743575"/>
                    <a:pt x="538797" y="1743575"/>
                    <a:pt x="539862" y="1744640"/>
                  </a:cubicBezTo>
                  <a:lnTo>
                    <a:pt x="539862" y="1744640"/>
                  </a:lnTo>
                  <a:close/>
                  <a:moveTo>
                    <a:pt x="535070" y="429947"/>
                  </a:moveTo>
                  <a:lnTo>
                    <a:pt x="535070" y="420895"/>
                  </a:lnTo>
                  <a:cubicBezTo>
                    <a:pt x="535070" y="423025"/>
                    <a:pt x="536135" y="424090"/>
                    <a:pt x="536135" y="426752"/>
                  </a:cubicBezTo>
                  <a:cubicBezTo>
                    <a:pt x="536667" y="426752"/>
                    <a:pt x="536667" y="427817"/>
                    <a:pt x="535070" y="429947"/>
                  </a:cubicBezTo>
                  <a:lnTo>
                    <a:pt x="535070" y="429947"/>
                  </a:lnTo>
                  <a:close/>
                  <a:moveTo>
                    <a:pt x="535070" y="403855"/>
                  </a:moveTo>
                  <a:lnTo>
                    <a:pt x="535070" y="387349"/>
                  </a:lnTo>
                  <a:cubicBezTo>
                    <a:pt x="536135" y="389478"/>
                    <a:pt x="536135" y="390543"/>
                    <a:pt x="537200" y="391608"/>
                  </a:cubicBezTo>
                  <a:cubicBezTo>
                    <a:pt x="537732" y="391608"/>
                    <a:pt x="540927" y="397466"/>
                    <a:pt x="535070" y="403855"/>
                  </a:cubicBezTo>
                  <a:close/>
                  <a:moveTo>
                    <a:pt x="535070" y="88627"/>
                  </a:moveTo>
                  <a:lnTo>
                    <a:pt x="535070" y="105667"/>
                  </a:lnTo>
                  <a:cubicBezTo>
                    <a:pt x="534005" y="106732"/>
                    <a:pt x="532940" y="107797"/>
                    <a:pt x="531875" y="107797"/>
                  </a:cubicBezTo>
                  <a:lnTo>
                    <a:pt x="531875" y="89692"/>
                  </a:lnTo>
                  <a:cubicBezTo>
                    <a:pt x="532940" y="89692"/>
                    <a:pt x="534005" y="88627"/>
                    <a:pt x="535070" y="88627"/>
                  </a:cubicBezTo>
                  <a:lnTo>
                    <a:pt x="535070" y="88627"/>
                  </a:lnTo>
                  <a:close/>
                  <a:moveTo>
                    <a:pt x="535070" y="123771"/>
                  </a:moveTo>
                  <a:lnTo>
                    <a:pt x="535070" y="146135"/>
                  </a:lnTo>
                  <a:cubicBezTo>
                    <a:pt x="534005" y="145070"/>
                    <a:pt x="532940" y="144005"/>
                    <a:pt x="531875" y="142940"/>
                  </a:cubicBezTo>
                  <a:lnTo>
                    <a:pt x="531875" y="122706"/>
                  </a:lnTo>
                  <a:cubicBezTo>
                    <a:pt x="532940" y="122706"/>
                    <a:pt x="534005" y="123771"/>
                    <a:pt x="535070" y="123771"/>
                  </a:cubicBezTo>
                  <a:lnTo>
                    <a:pt x="535070" y="123771"/>
                  </a:lnTo>
                  <a:close/>
                  <a:moveTo>
                    <a:pt x="535070" y="187669"/>
                  </a:moveTo>
                  <a:lnTo>
                    <a:pt x="535070" y="204708"/>
                  </a:lnTo>
                  <a:cubicBezTo>
                    <a:pt x="534005" y="204708"/>
                    <a:pt x="532940" y="204708"/>
                    <a:pt x="531875" y="204708"/>
                  </a:cubicBezTo>
                  <a:lnTo>
                    <a:pt x="531875" y="188734"/>
                  </a:lnTo>
                  <a:cubicBezTo>
                    <a:pt x="532940" y="188734"/>
                    <a:pt x="534005" y="187669"/>
                    <a:pt x="535070" y="187669"/>
                  </a:cubicBezTo>
                  <a:lnTo>
                    <a:pt x="535070" y="187669"/>
                  </a:lnTo>
                  <a:close/>
                  <a:moveTo>
                    <a:pt x="535070" y="387349"/>
                  </a:moveTo>
                  <a:lnTo>
                    <a:pt x="535070" y="404388"/>
                  </a:lnTo>
                  <a:cubicBezTo>
                    <a:pt x="534005" y="405453"/>
                    <a:pt x="532940" y="406518"/>
                    <a:pt x="531875" y="407583"/>
                  </a:cubicBezTo>
                  <a:lnTo>
                    <a:pt x="531875" y="382556"/>
                  </a:lnTo>
                  <a:cubicBezTo>
                    <a:pt x="532940" y="384686"/>
                    <a:pt x="534005" y="385751"/>
                    <a:pt x="535070" y="387349"/>
                  </a:cubicBezTo>
                  <a:lnTo>
                    <a:pt x="535070" y="387349"/>
                  </a:lnTo>
                  <a:close/>
                  <a:moveTo>
                    <a:pt x="535070" y="420895"/>
                  </a:moveTo>
                  <a:lnTo>
                    <a:pt x="535070" y="429947"/>
                  </a:lnTo>
                  <a:cubicBezTo>
                    <a:pt x="534005" y="432077"/>
                    <a:pt x="532940" y="434207"/>
                    <a:pt x="531875" y="436869"/>
                  </a:cubicBezTo>
                  <a:lnTo>
                    <a:pt x="531875" y="416635"/>
                  </a:lnTo>
                  <a:cubicBezTo>
                    <a:pt x="532940" y="417700"/>
                    <a:pt x="534005" y="418765"/>
                    <a:pt x="535070" y="420895"/>
                  </a:cubicBezTo>
                  <a:lnTo>
                    <a:pt x="535070" y="420895"/>
                  </a:lnTo>
                  <a:close/>
                  <a:moveTo>
                    <a:pt x="535070" y="543365"/>
                  </a:moveTo>
                  <a:lnTo>
                    <a:pt x="535070" y="557742"/>
                  </a:lnTo>
                  <a:cubicBezTo>
                    <a:pt x="534005" y="558807"/>
                    <a:pt x="532940" y="559872"/>
                    <a:pt x="531875" y="560937"/>
                  </a:cubicBezTo>
                  <a:lnTo>
                    <a:pt x="531875" y="560937"/>
                  </a:lnTo>
                  <a:lnTo>
                    <a:pt x="531875" y="563067"/>
                  </a:lnTo>
                  <a:cubicBezTo>
                    <a:pt x="532940" y="563067"/>
                    <a:pt x="534005" y="563067"/>
                    <a:pt x="535070" y="563067"/>
                  </a:cubicBezTo>
                  <a:lnTo>
                    <a:pt x="535070" y="573184"/>
                  </a:lnTo>
                  <a:cubicBezTo>
                    <a:pt x="534005" y="573184"/>
                    <a:pt x="532940" y="573184"/>
                    <a:pt x="531875" y="573184"/>
                  </a:cubicBezTo>
                  <a:lnTo>
                    <a:pt x="531875" y="547093"/>
                  </a:lnTo>
                  <a:cubicBezTo>
                    <a:pt x="532940" y="546028"/>
                    <a:pt x="534005" y="544963"/>
                    <a:pt x="535070" y="543365"/>
                  </a:cubicBezTo>
                  <a:lnTo>
                    <a:pt x="535070" y="543365"/>
                  </a:lnTo>
                  <a:close/>
                  <a:moveTo>
                    <a:pt x="535070" y="603003"/>
                  </a:moveTo>
                  <a:lnTo>
                    <a:pt x="535070" y="614185"/>
                  </a:lnTo>
                  <a:cubicBezTo>
                    <a:pt x="534005" y="614185"/>
                    <a:pt x="532940" y="614185"/>
                    <a:pt x="531875" y="614185"/>
                  </a:cubicBezTo>
                  <a:lnTo>
                    <a:pt x="531875" y="601938"/>
                  </a:lnTo>
                  <a:cubicBezTo>
                    <a:pt x="532940" y="603003"/>
                    <a:pt x="534005" y="603003"/>
                    <a:pt x="535070" y="603003"/>
                  </a:cubicBezTo>
                  <a:lnTo>
                    <a:pt x="535070" y="603003"/>
                  </a:lnTo>
                  <a:close/>
                  <a:moveTo>
                    <a:pt x="535070" y="624835"/>
                  </a:moveTo>
                  <a:lnTo>
                    <a:pt x="535070" y="639744"/>
                  </a:lnTo>
                  <a:cubicBezTo>
                    <a:pt x="534005" y="640809"/>
                    <a:pt x="532940" y="641874"/>
                    <a:pt x="531875" y="642939"/>
                  </a:cubicBezTo>
                  <a:lnTo>
                    <a:pt x="531875" y="629627"/>
                  </a:lnTo>
                  <a:cubicBezTo>
                    <a:pt x="532940" y="628029"/>
                    <a:pt x="534005" y="626964"/>
                    <a:pt x="535070" y="624835"/>
                  </a:cubicBezTo>
                  <a:lnTo>
                    <a:pt x="535070" y="624835"/>
                  </a:lnTo>
                  <a:close/>
                  <a:moveTo>
                    <a:pt x="535070" y="696719"/>
                  </a:moveTo>
                  <a:lnTo>
                    <a:pt x="535070" y="728136"/>
                  </a:lnTo>
                  <a:lnTo>
                    <a:pt x="532940" y="732395"/>
                  </a:lnTo>
                  <a:lnTo>
                    <a:pt x="535070" y="735590"/>
                  </a:lnTo>
                  <a:lnTo>
                    <a:pt x="535070" y="805345"/>
                  </a:lnTo>
                  <a:lnTo>
                    <a:pt x="531875" y="806410"/>
                  </a:lnTo>
                  <a:lnTo>
                    <a:pt x="531875" y="806410"/>
                  </a:lnTo>
                  <a:lnTo>
                    <a:pt x="531875" y="698317"/>
                  </a:lnTo>
                  <a:lnTo>
                    <a:pt x="534005" y="696187"/>
                  </a:lnTo>
                  <a:lnTo>
                    <a:pt x="535070" y="696187"/>
                  </a:lnTo>
                  <a:lnTo>
                    <a:pt x="535070" y="696719"/>
                  </a:lnTo>
                  <a:close/>
                  <a:moveTo>
                    <a:pt x="535070" y="834099"/>
                  </a:moveTo>
                  <a:lnTo>
                    <a:pt x="535070" y="881490"/>
                  </a:lnTo>
                  <a:lnTo>
                    <a:pt x="534005" y="881490"/>
                  </a:lnTo>
                  <a:lnTo>
                    <a:pt x="531875" y="878295"/>
                  </a:lnTo>
                  <a:lnTo>
                    <a:pt x="531875" y="838891"/>
                  </a:lnTo>
                  <a:lnTo>
                    <a:pt x="534005" y="835697"/>
                  </a:lnTo>
                  <a:lnTo>
                    <a:pt x="535070" y="834099"/>
                  </a:lnTo>
                  <a:lnTo>
                    <a:pt x="535070" y="834099"/>
                  </a:lnTo>
                  <a:close/>
                  <a:moveTo>
                    <a:pt x="535070" y="905984"/>
                  </a:moveTo>
                  <a:lnTo>
                    <a:pt x="535070" y="921958"/>
                  </a:lnTo>
                  <a:cubicBezTo>
                    <a:pt x="534005" y="920893"/>
                    <a:pt x="532940" y="918763"/>
                    <a:pt x="531875" y="916101"/>
                  </a:cubicBezTo>
                  <a:lnTo>
                    <a:pt x="531875" y="907049"/>
                  </a:lnTo>
                  <a:cubicBezTo>
                    <a:pt x="532940" y="907049"/>
                    <a:pt x="534005" y="907049"/>
                    <a:pt x="535070" y="905984"/>
                  </a:cubicBezTo>
                  <a:lnTo>
                    <a:pt x="535070" y="905984"/>
                  </a:lnTo>
                  <a:close/>
                  <a:moveTo>
                    <a:pt x="535070" y="956569"/>
                  </a:moveTo>
                  <a:lnTo>
                    <a:pt x="535070" y="963492"/>
                  </a:lnTo>
                  <a:cubicBezTo>
                    <a:pt x="534005" y="963492"/>
                    <a:pt x="532940" y="963492"/>
                    <a:pt x="531875" y="963492"/>
                  </a:cubicBezTo>
                  <a:lnTo>
                    <a:pt x="531875" y="956569"/>
                  </a:lnTo>
                  <a:cubicBezTo>
                    <a:pt x="532940" y="956569"/>
                    <a:pt x="534005" y="956569"/>
                    <a:pt x="535070" y="956569"/>
                  </a:cubicBezTo>
                  <a:lnTo>
                    <a:pt x="535070" y="956569"/>
                  </a:lnTo>
                  <a:close/>
                  <a:moveTo>
                    <a:pt x="535070" y="1058273"/>
                  </a:moveTo>
                  <a:lnTo>
                    <a:pt x="535070" y="1100872"/>
                  </a:lnTo>
                  <a:lnTo>
                    <a:pt x="534005" y="1100872"/>
                  </a:lnTo>
                  <a:lnTo>
                    <a:pt x="531875" y="1100872"/>
                  </a:lnTo>
                  <a:lnTo>
                    <a:pt x="531875" y="1101936"/>
                  </a:lnTo>
                  <a:lnTo>
                    <a:pt x="531875" y="1052416"/>
                  </a:lnTo>
                  <a:lnTo>
                    <a:pt x="531875" y="1053481"/>
                  </a:lnTo>
                  <a:lnTo>
                    <a:pt x="534005" y="1057741"/>
                  </a:lnTo>
                  <a:lnTo>
                    <a:pt x="535070" y="1057741"/>
                  </a:lnTo>
                  <a:lnTo>
                    <a:pt x="535070" y="1058273"/>
                  </a:lnTo>
                  <a:close/>
                  <a:moveTo>
                    <a:pt x="535070" y="1124301"/>
                  </a:moveTo>
                  <a:lnTo>
                    <a:pt x="535070" y="1162639"/>
                  </a:lnTo>
                  <a:lnTo>
                    <a:pt x="531875" y="1162639"/>
                  </a:lnTo>
                  <a:lnTo>
                    <a:pt x="531875" y="1125366"/>
                  </a:lnTo>
                  <a:lnTo>
                    <a:pt x="531875" y="1125366"/>
                  </a:lnTo>
                  <a:lnTo>
                    <a:pt x="535070" y="1124301"/>
                  </a:lnTo>
                  <a:lnTo>
                    <a:pt x="535070" y="1124301"/>
                  </a:lnTo>
                  <a:close/>
                  <a:moveTo>
                    <a:pt x="535070" y="1228134"/>
                  </a:moveTo>
                  <a:lnTo>
                    <a:pt x="535070" y="1277655"/>
                  </a:lnTo>
                  <a:cubicBezTo>
                    <a:pt x="532940" y="1280850"/>
                    <a:pt x="531875" y="1284577"/>
                    <a:pt x="531875" y="1287772"/>
                  </a:cubicBezTo>
                  <a:lnTo>
                    <a:pt x="531875" y="1252628"/>
                  </a:lnTo>
                  <a:cubicBezTo>
                    <a:pt x="531875" y="1250498"/>
                    <a:pt x="531875" y="1248368"/>
                    <a:pt x="531875" y="1245706"/>
                  </a:cubicBezTo>
                  <a:cubicBezTo>
                    <a:pt x="531875" y="1244641"/>
                    <a:pt x="531875" y="1243576"/>
                    <a:pt x="531875" y="1241446"/>
                  </a:cubicBezTo>
                  <a:lnTo>
                    <a:pt x="531875" y="1223342"/>
                  </a:lnTo>
                  <a:cubicBezTo>
                    <a:pt x="532940" y="1224939"/>
                    <a:pt x="534005" y="1227069"/>
                    <a:pt x="535070" y="1228134"/>
                  </a:cubicBezTo>
                  <a:lnTo>
                    <a:pt x="535070" y="1228134"/>
                  </a:lnTo>
                  <a:close/>
                  <a:moveTo>
                    <a:pt x="535070" y="1310136"/>
                  </a:moveTo>
                  <a:lnTo>
                    <a:pt x="535070" y="1324513"/>
                  </a:lnTo>
                  <a:cubicBezTo>
                    <a:pt x="534005" y="1323448"/>
                    <a:pt x="532940" y="1322383"/>
                    <a:pt x="531875" y="1321318"/>
                  </a:cubicBezTo>
                  <a:lnTo>
                    <a:pt x="531875" y="1302149"/>
                  </a:lnTo>
                  <a:cubicBezTo>
                    <a:pt x="531875" y="1304811"/>
                    <a:pt x="532940" y="1308006"/>
                    <a:pt x="535070" y="1310136"/>
                  </a:cubicBezTo>
                  <a:lnTo>
                    <a:pt x="535070" y="1310136"/>
                  </a:lnTo>
                  <a:close/>
                  <a:moveTo>
                    <a:pt x="535070" y="1641338"/>
                  </a:moveTo>
                  <a:lnTo>
                    <a:pt x="535070" y="1658378"/>
                  </a:lnTo>
                  <a:cubicBezTo>
                    <a:pt x="534005" y="1658378"/>
                    <a:pt x="532940" y="1657313"/>
                    <a:pt x="531875" y="1657313"/>
                  </a:cubicBezTo>
                  <a:lnTo>
                    <a:pt x="531875" y="1639209"/>
                  </a:lnTo>
                  <a:cubicBezTo>
                    <a:pt x="532940" y="1640273"/>
                    <a:pt x="534005" y="1640273"/>
                    <a:pt x="535070" y="1641338"/>
                  </a:cubicBezTo>
                  <a:lnTo>
                    <a:pt x="535070" y="1641338"/>
                  </a:lnTo>
                  <a:close/>
                  <a:moveTo>
                    <a:pt x="535070" y="1742510"/>
                  </a:moveTo>
                  <a:lnTo>
                    <a:pt x="535070" y="1759549"/>
                  </a:lnTo>
                  <a:cubicBezTo>
                    <a:pt x="534005" y="1759549"/>
                    <a:pt x="532940" y="1758484"/>
                    <a:pt x="531875" y="1758484"/>
                  </a:cubicBezTo>
                  <a:lnTo>
                    <a:pt x="531875" y="1740380"/>
                  </a:lnTo>
                  <a:cubicBezTo>
                    <a:pt x="532940" y="1741445"/>
                    <a:pt x="534005" y="1741445"/>
                    <a:pt x="535070" y="1742510"/>
                  </a:cubicBezTo>
                  <a:close/>
                  <a:moveTo>
                    <a:pt x="531875" y="89692"/>
                  </a:moveTo>
                  <a:lnTo>
                    <a:pt x="531875" y="107797"/>
                  </a:lnTo>
                  <a:cubicBezTo>
                    <a:pt x="529745" y="108862"/>
                    <a:pt x="527615" y="109927"/>
                    <a:pt x="526018" y="110992"/>
                  </a:cubicBezTo>
                  <a:lnTo>
                    <a:pt x="526018" y="92887"/>
                  </a:lnTo>
                  <a:cubicBezTo>
                    <a:pt x="527615" y="92355"/>
                    <a:pt x="529745" y="90757"/>
                    <a:pt x="531875" y="89692"/>
                  </a:cubicBezTo>
                  <a:lnTo>
                    <a:pt x="531875" y="89692"/>
                  </a:lnTo>
                  <a:close/>
                  <a:moveTo>
                    <a:pt x="531875" y="122706"/>
                  </a:moveTo>
                  <a:lnTo>
                    <a:pt x="531875" y="142940"/>
                  </a:lnTo>
                  <a:cubicBezTo>
                    <a:pt x="529745" y="141875"/>
                    <a:pt x="527615" y="140810"/>
                    <a:pt x="526018" y="139745"/>
                  </a:cubicBezTo>
                  <a:lnTo>
                    <a:pt x="526018" y="119511"/>
                  </a:lnTo>
                  <a:cubicBezTo>
                    <a:pt x="527615" y="120044"/>
                    <a:pt x="529745" y="121641"/>
                    <a:pt x="531875" y="122706"/>
                  </a:cubicBezTo>
                  <a:lnTo>
                    <a:pt x="531875" y="122706"/>
                  </a:lnTo>
                  <a:close/>
                  <a:moveTo>
                    <a:pt x="531875" y="188734"/>
                  </a:moveTo>
                  <a:lnTo>
                    <a:pt x="531875" y="204708"/>
                  </a:lnTo>
                  <a:cubicBezTo>
                    <a:pt x="529745" y="205773"/>
                    <a:pt x="527615" y="205773"/>
                    <a:pt x="526018" y="205773"/>
                  </a:cubicBezTo>
                  <a:lnTo>
                    <a:pt x="526018" y="188734"/>
                  </a:lnTo>
                  <a:cubicBezTo>
                    <a:pt x="527615" y="188734"/>
                    <a:pt x="529745" y="188734"/>
                    <a:pt x="531875" y="188734"/>
                  </a:cubicBezTo>
                  <a:lnTo>
                    <a:pt x="531875" y="188734"/>
                  </a:lnTo>
                  <a:close/>
                  <a:moveTo>
                    <a:pt x="531875" y="382556"/>
                  </a:moveTo>
                  <a:lnTo>
                    <a:pt x="531875" y="407583"/>
                  </a:lnTo>
                  <a:cubicBezTo>
                    <a:pt x="530810" y="407583"/>
                    <a:pt x="529745" y="408648"/>
                    <a:pt x="528680" y="408648"/>
                  </a:cubicBezTo>
                  <a:cubicBezTo>
                    <a:pt x="528680" y="408648"/>
                    <a:pt x="527615" y="408648"/>
                    <a:pt x="526550" y="408648"/>
                  </a:cubicBezTo>
                  <a:lnTo>
                    <a:pt x="526550" y="378296"/>
                  </a:lnTo>
                  <a:cubicBezTo>
                    <a:pt x="527615" y="379361"/>
                    <a:pt x="529745" y="381491"/>
                    <a:pt x="531875" y="382556"/>
                  </a:cubicBezTo>
                  <a:lnTo>
                    <a:pt x="531875" y="382556"/>
                  </a:lnTo>
                  <a:close/>
                  <a:moveTo>
                    <a:pt x="531875" y="416102"/>
                  </a:moveTo>
                  <a:lnTo>
                    <a:pt x="531875" y="436337"/>
                  </a:lnTo>
                  <a:cubicBezTo>
                    <a:pt x="529745" y="438467"/>
                    <a:pt x="527615" y="440597"/>
                    <a:pt x="526018" y="443259"/>
                  </a:cubicBezTo>
                  <a:lnTo>
                    <a:pt x="526018" y="413973"/>
                  </a:lnTo>
                  <a:cubicBezTo>
                    <a:pt x="527615" y="413973"/>
                    <a:pt x="529745" y="413973"/>
                    <a:pt x="531875" y="416102"/>
                  </a:cubicBezTo>
                  <a:lnTo>
                    <a:pt x="531875" y="416102"/>
                  </a:lnTo>
                  <a:close/>
                  <a:moveTo>
                    <a:pt x="531875" y="548157"/>
                  </a:moveTo>
                  <a:lnTo>
                    <a:pt x="531875" y="574249"/>
                  </a:lnTo>
                  <a:cubicBezTo>
                    <a:pt x="529745" y="574249"/>
                    <a:pt x="527615" y="574249"/>
                    <a:pt x="526018" y="575314"/>
                  </a:cubicBezTo>
                  <a:lnTo>
                    <a:pt x="526018" y="555080"/>
                  </a:lnTo>
                  <a:cubicBezTo>
                    <a:pt x="527615" y="552417"/>
                    <a:pt x="529745" y="550287"/>
                    <a:pt x="531875" y="548157"/>
                  </a:cubicBezTo>
                  <a:lnTo>
                    <a:pt x="531875" y="548157"/>
                  </a:lnTo>
                  <a:close/>
                  <a:moveTo>
                    <a:pt x="531875" y="601938"/>
                  </a:moveTo>
                  <a:lnTo>
                    <a:pt x="531875" y="614185"/>
                  </a:lnTo>
                  <a:cubicBezTo>
                    <a:pt x="529745" y="613120"/>
                    <a:pt x="527615" y="613120"/>
                    <a:pt x="526018" y="613120"/>
                  </a:cubicBezTo>
                  <a:lnTo>
                    <a:pt x="526018" y="601938"/>
                  </a:lnTo>
                  <a:cubicBezTo>
                    <a:pt x="527615" y="601938"/>
                    <a:pt x="529745" y="601938"/>
                    <a:pt x="531875" y="601938"/>
                  </a:cubicBezTo>
                  <a:lnTo>
                    <a:pt x="531875" y="601938"/>
                  </a:lnTo>
                  <a:close/>
                  <a:moveTo>
                    <a:pt x="531875" y="629094"/>
                  </a:moveTo>
                  <a:lnTo>
                    <a:pt x="531875" y="642406"/>
                  </a:lnTo>
                  <a:cubicBezTo>
                    <a:pt x="529745" y="643471"/>
                    <a:pt x="527615" y="644536"/>
                    <a:pt x="526018" y="645601"/>
                  </a:cubicBezTo>
                  <a:lnTo>
                    <a:pt x="526018" y="634419"/>
                  </a:lnTo>
                  <a:cubicBezTo>
                    <a:pt x="527615" y="633887"/>
                    <a:pt x="529745" y="631224"/>
                    <a:pt x="531875" y="629094"/>
                  </a:cubicBezTo>
                  <a:lnTo>
                    <a:pt x="531875" y="629094"/>
                  </a:lnTo>
                  <a:close/>
                  <a:moveTo>
                    <a:pt x="531875" y="698849"/>
                  </a:moveTo>
                  <a:lnTo>
                    <a:pt x="531875" y="806943"/>
                  </a:lnTo>
                  <a:lnTo>
                    <a:pt x="529745" y="805878"/>
                  </a:lnTo>
                  <a:lnTo>
                    <a:pt x="528680" y="804813"/>
                  </a:lnTo>
                  <a:lnTo>
                    <a:pt x="526550" y="802683"/>
                  </a:lnTo>
                  <a:lnTo>
                    <a:pt x="526550" y="790436"/>
                  </a:lnTo>
                  <a:lnTo>
                    <a:pt x="526550" y="789371"/>
                  </a:lnTo>
                  <a:lnTo>
                    <a:pt x="527615" y="783514"/>
                  </a:lnTo>
                  <a:lnTo>
                    <a:pt x="528680" y="776591"/>
                  </a:lnTo>
                  <a:lnTo>
                    <a:pt x="528680" y="769669"/>
                  </a:lnTo>
                  <a:lnTo>
                    <a:pt x="530810" y="767539"/>
                  </a:lnTo>
                  <a:lnTo>
                    <a:pt x="530810" y="759552"/>
                  </a:lnTo>
                  <a:lnTo>
                    <a:pt x="530810" y="755292"/>
                  </a:lnTo>
                  <a:lnTo>
                    <a:pt x="529745" y="754227"/>
                  </a:lnTo>
                  <a:lnTo>
                    <a:pt x="526550" y="753162"/>
                  </a:lnTo>
                  <a:lnTo>
                    <a:pt x="526550" y="713759"/>
                  </a:lnTo>
                  <a:lnTo>
                    <a:pt x="527615" y="711629"/>
                  </a:lnTo>
                  <a:lnTo>
                    <a:pt x="528680" y="703642"/>
                  </a:lnTo>
                  <a:lnTo>
                    <a:pt x="528680" y="700447"/>
                  </a:lnTo>
                  <a:lnTo>
                    <a:pt x="531875" y="698849"/>
                  </a:lnTo>
                  <a:lnTo>
                    <a:pt x="531875" y="698849"/>
                  </a:lnTo>
                  <a:close/>
                  <a:moveTo>
                    <a:pt x="531875" y="838359"/>
                  </a:moveTo>
                  <a:lnTo>
                    <a:pt x="531875" y="877762"/>
                  </a:lnTo>
                  <a:lnTo>
                    <a:pt x="530810" y="876697"/>
                  </a:lnTo>
                  <a:lnTo>
                    <a:pt x="528680" y="872438"/>
                  </a:lnTo>
                  <a:lnTo>
                    <a:pt x="526550" y="865515"/>
                  </a:lnTo>
                  <a:lnTo>
                    <a:pt x="526550" y="863385"/>
                  </a:lnTo>
                  <a:lnTo>
                    <a:pt x="526550" y="855398"/>
                  </a:lnTo>
                  <a:lnTo>
                    <a:pt x="526550" y="852203"/>
                  </a:lnTo>
                  <a:lnTo>
                    <a:pt x="528680" y="844216"/>
                  </a:lnTo>
                  <a:lnTo>
                    <a:pt x="530810" y="841021"/>
                  </a:lnTo>
                  <a:lnTo>
                    <a:pt x="531875" y="838359"/>
                  </a:lnTo>
                  <a:lnTo>
                    <a:pt x="531875" y="838359"/>
                  </a:lnTo>
                  <a:close/>
                  <a:moveTo>
                    <a:pt x="531875" y="907049"/>
                  </a:moveTo>
                  <a:lnTo>
                    <a:pt x="531875" y="916101"/>
                  </a:lnTo>
                  <a:cubicBezTo>
                    <a:pt x="529745" y="915036"/>
                    <a:pt x="528680" y="913971"/>
                    <a:pt x="526018" y="913971"/>
                  </a:cubicBezTo>
                  <a:lnTo>
                    <a:pt x="526018" y="905984"/>
                  </a:lnTo>
                  <a:cubicBezTo>
                    <a:pt x="527083" y="905984"/>
                    <a:pt x="528148" y="907049"/>
                    <a:pt x="529213" y="907049"/>
                  </a:cubicBezTo>
                  <a:cubicBezTo>
                    <a:pt x="530810" y="907049"/>
                    <a:pt x="530810" y="907049"/>
                    <a:pt x="531875" y="907049"/>
                  </a:cubicBezTo>
                  <a:lnTo>
                    <a:pt x="531875" y="907049"/>
                  </a:lnTo>
                  <a:close/>
                  <a:moveTo>
                    <a:pt x="531875" y="956569"/>
                  </a:moveTo>
                  <a:lnTo>
                    <a:pt x="531875" y="963492"/>
                  </a:lnTo>
                  <a:cubicBezTo>
                    <a:pt x="529745" y="963492"/>
                    <a:pt x="527615" y="962427"/>
                    <a:pt x="526018" y="962427"/>
                  </a:cubicBezTo>
                  <a:lnTo>
                    <a:pt x="526018" y="955504"/>
                  </a:lnTo>
                  <a:cubicBezTo>
                    <a:pt x="527615" y="955504"/>
                    <a:pt x="529745" y="956569"/>
                    <a:pt x="531875" y="956569"/>
                  </a:cubicBezTo>
                  <a:lnTo>
                    <a:pt x="531875" y="956569"/>
                  </a:lnTo>
                  <a:close/>
                  <a:moveTo>
                    <a:pt x="531875" y="1052416"/>
                  </a:moveTo>
                  <a:lnTo>
                    <a:pt x="531875" y="1101936"/>
                  </a:lnTo>
                  <a:lnTo>
                    <a:pt x="530810" y="1103001"/>
                  </a:lnTo>
                  <a:lnTo>
                    <a:pt x="528680" y="1104066"/>
                  </a:lnTo>
                  <a:lnTo>
                    <a:pt x="526550" y="1107261"/>
                  </a:lnTo>
                  <a:lnTo>
                    <a:pt x="526550" y="1107261"/>
                  </a:lnTo>
                  <a:lnTo>
                    <a:pt x="526550" y="1082235"/>
                  </a:lnTo>
                  <a:lnTo>
                    <a:pt x="526550" y="1081170"/>
                  </a:lnTo>
                  <a:lnTo>
                    <a:pt x="526550" y="1081170"/>
                  </a:lnTo>
                  <a:lnTo>
                    <a:pt x="526550" y="1042299"/>
                  </a:lnTo>
                  <a:lnTo>
                    <a:pt x="526550" y="1043364"/>
                  </a:lnTo>
                  <a:lnTo>
                    <a:pt x="527615" y="1046559"/>
                  </a:lnTo>
                  <a:lnTo>
                    <a:pt x="529745" y="1048688"/>
                  </a:lnTo>
                  <a:lnTo>
                    <a:pt x="531875" y="1052416"/>
                  </a:lnTo>
                  <a:lnTo>
                    <a:pt x="531875" y="1052416"/>
                  </a:lnTo>
                  <a:close/>
                  <a:moveTo>
                    <a:pt x="531875" y="1125366"/>
                  </a:moveTo>
                  <a:lnTo>
                    <a:pt x="531875" y="1162639"/>
                  </a:lnTo>
                  <a:lnTo>
                    <a:pt x="530810" y="1162639"/>
                  </a:lnTo>
                  <a:lnTo>
                    <a:pt x="529745" y="1160509"/>
                  </a:lnTo>
                  <a:lnTo>
                    <a:pt x="527615" y="1158379"/>
                  </a:lnTo>
                  <a:lnTo>
                    <a:pt x="527615" y="1156249"/>
                  </a:lnTo>
                  <a:lnTo>
                    <a:pt x="527615" y="1154119"/>
                  </a:lnTo>
                  <a:lnTo>
                    <a:pt x="527615" y="1151990"/>
                  </a:lnTo>
                  <a:lnTo>
                    <a:pt x="526550" y="1149860"/>
                  </a:lnTo>
                  <a:lnTo>
                    <a:pt x="526550" y="1149860"/>
                  </a:lnTo>
                  <a:lnTo>
                    <a:pt x="526550" y="1131755"/>
                  </a:lnTo>
                  <a:lnTo>
                    <a:pt x="527615" y="1129625"/>
                  </a:lnTo>
                  <a:lnTo>
                    <a:pt x="531875" y="1125366"/>
                  </a:lnTo>
                  <a:lnTo>
                    <a:pt x="531875" y="1125366"/>
                  </a:lnTo>
                  <a:close/>
                  <a:moveTo>
                    <a:pt x="531875" y="1223342"/>
                  </a:moveTo>
                  <a:lnTo>
                    <a:pt x="531875" y="1241446"/>
                  </a:lnTo>
                  <a:cubicBezTo>
                    <a:pt x="530810" y="1238251"/>
                    <a:pt x="528680" y="1234524"/>
                    <a:pt x="526018" y="1231329"/>
                  </a:cubicBezTo>
                  <a:lnTo>
                    <a:pt x="526018" y="1218017"/>
                  </a:lnTo>
                  <a:cubicBezTo>
                    <a:pt x="528680" y="1220147"/>
                    <a:pt x="529745" y="1221212"/>
                    <a:pt x="531875" y="1223342"/>
                  </a:cubicBezTo>
                  <a:lnTo>
                    <a:pt x="531875" y="1223342"/>
                  </a:lnTo>
                  <a:close/>
                  <a:moveTo>
                    <a:pt x="531875" y="1252628"/>
                  </a:moveTo>
                  <a:lnTo>
                    <a:pt x="531875" y="1287772"/>
                  </a:lnTo>
                  <a:cubicBezTo>
                    <a:pt x="530810" y="1292032"/>
                    <a:pt x="529745" y="1297889"/>
                    <a:pt x="531875" y="1302681"/>
                  </a:cubicBezTo>
                  <a:lnTo>
                    <a:pt x="531875" y="1321851"/>
                  </a:lnTo>
                  <a:cubicBezTo>
                    <a:pt x="529745" y="1319721"/>
                    <a:pt x="527615" y="1317591"/>
                    <a:pt x="526018" y="1314928"/>
                  </a:cubicBezTo>
                  <a:lnTo>
                    <a:pt x="526018" y="1271265"/>
                  </a:lnTo>
                  <a:cubicBezTo>
                    <a:pt x="528680" y="1265408"/>
                    <a:pt x="529745" y="1259550"/>
                    <a:pt x="531875" y="1252628"/>
                  </a:cubicBezTo>
                  <a:lnTo>
                    <a:pt x="531875" y="1252628"/>
                  </a:lnTo>
                  <a:close/>
                  <a:moveTo>
                    <a:pt x="531875" y="1639209"/>
                  </a:moveTo>
                  <a:lnTo>
                    <a:pt x="531875" y="1657313"/>
                  </a:lnTo>
                  <a:cubicBezTo>
                    <a:pt x="529745" y="1656248"/>
                    <a:pt x="527615" y="1655183"/>
                    <a:pt x="526018" y="1654118"/>
                  </a:cubicBezTo>
                  <a:lnTo>
                    <a:pt x="526018" y="1637079"/>
                  </a:lnTo>
                  <a:cubicBezTo>
                    <a:pt x="527615" y="1638144"/>
                    <a:pt x="529745" y="1639209"/>
                    <a:pt x="531875" y="1639209"/>
                  </a:cubicBezTo>
                  <a:lnTo>
                    <a:pt x="531875" y="1639209"/>
                  </a:lnTo>
                  <a:close/>
                  <a:moveTo>
                    <a:pt x="531875" y="1740380"/>
                  </a:moveTo>
                  <a:lnTo>
                    <a:pt x="531875" y="1758484"/>
                  </a:lnTo>
                  <a:cubicBezTo>
                    <a:pt x="529745" y="1757419"/>
                    <a:pt x="527615" y="1756354"/>
                    <a:pt x="526018" y="1756354"/>
                  </a:cubicBezTo>
                  <a:lnTo>
                    <a:pt x="526018" y="1736120"/>
                  </a:lnTo>
                  <a:cubicBezTo>
                    <a:pt x="527615" y="1738250"/>
                    <a:pt x="529745" y="1739315"/>
                    <a:pt x="531875" y="1740380"/>
                  </a:cubicBezTo>
                  <a:lnTo>
                    <a:pt x="531875" y="1740380"/>
                  </a:lnTo>
                  <a:close/>
                  <a:moveTo>
                    <a:pt x="526018" y="484792"/>
                  </a:moveTo>
                  <a:lnTo>
                    <a:pt x="526018" y="474675"/>
                  </a:lnTo>
                  <a:cubicBezTo>
                    <a:pt x="526018" y="476805"/>
                    <a:pt x="527083" y="477870"/>
                    <a:pt x="527083" y="478935"/>
                  </a:cubicBezTo>
                  <a:cubicBezTo>
                    <a:pt x="527615" y="479468"/>
                    <a:pt x="526018" y="481597"/>
                    <a:pt x="526018" y="484792"/>
                  </a:cubicBezTo>
                  <a:close/>
                  <a:moveTo>
                    <a:pt x="526018" y="93420"/>
                  </a:moveTo>
                  <a:lnTo>
                    <a:pt x="526018" y="111524"/>
                  </a:lnTo>
                  <a:cubicBezTo>
                    <a:pt x="523888" y="112589"/>
                    <a:pt x="522823" y="113654"/>
                    <a:pt x="520160" y="114719"/>
                  </a:cubicBezTo>
                  <a:lnTo>
                    <a:pt x="521225" y="114719"/>
                  </a:lnTo>
                  <a:lnTo>
                    <a:pt x="519095" y="116849"/>
                  </a:lnTo>
                  <a:cubicBezTo>
                    <a:pt x="521225" y="116849"/>
                    <a:pt x="523355" y="117914"/>
                    <a:pt x="526018" y="118979"/>
                  </a:cubicBezTo>
                  <a:lnTo>
                    <a:pt x="526018" y="139213"/>
                  </a:lnTo>
                  <a:cubicBezTo>
                    <a:pt x="521758" y="137083"/>
                    <a:pt x="515901" y="134953"/>
                    <a:pt x="511641" y="132291"/>
                  </a:cubicBezTo>
                  <a:lnTo>
                    <a:pt x="511641" y="101939"/>
                  </a:lnTo>
                  <a:cubicBezTo>
                    <a:pt x="515901" y="98745"/>
                    <a:pt x="521758" y="95550"/>
                    <a:pt x="526018" y="93420"/>
                  </a:cubicBezTo>
                  <a:lnTo>
                    <a:pt x="526018" y="93420"/>
                  </a:lnTo>
                  <a:close/>
                  <a:moveTo>
                    <a:pt x="526018" y="188734"/>
                  </a:moveTo>
                  <a:lnTo>
                    <a:pt x="526018" y="205773"/>
                  </a:lnTo>
                  <a:cubicBezTo>
                    <a:pt x="524953" y="205773"/>
                    <a:pt x="523888" y="205773"/>
                    <a:pt x="523888" y="205773"/>
                  </a:cubicBezTo>
                  <a:cubicBezTo>
                    <a:pt x="519628" y="210033"/>
                    <a:pt x="514836" y="214825"/>
                    <a:pt x="511641" y="218020"/>
                  </a:cubicBezTo>
                  <a:lnTo>
                    <a:pt x="511641" y="185539"/>
                  </a:lnTo>
                  <a:cubicBezTo>
                    <a:pt x="514836" y="186604"/>
                    <a:pt x="519628" y="187669"/>
                    <a:pt x="522823" y="188734"/>
                  </a:cubicBezTo>
                  <a:cubicBezTo>
                    <a:pt x="523888" y="188734"/>
                    <a:pt x="524953" y="188734"/>
                    <a:pt x="526018" y="188734"/>
                  </a:cubicBezTo>
                  <a:lnTo>
                    <a:pt x="526018" y="188734"/>
                  </a:lnTo>
                  <a:close/>
                  <a:moveTo>
                    <a:pt x="526018" y="378296"/>
                  </a:moveTo>
                  <a:lnTo>
                    <a:pt x="526018" y="408648"/>
                  </a:lnTo>
                  <a:cubicBezTo>
                    <a:pt x="521758" y="407583"/>
                    <a:pt x="513771" y="404388"/>
                    <a:pt x="512706" y="397466"/>
                  </a:cubicBezTo>
                  <a:cubicBezTo>
                    <a:pt x="512706" y="397466"/>
                    <a:pt x="512706" y="397466"/>
                    <a:pt x="511641" y="396401"/>
                  </a:cubicBezTo>
                  <a:lnTo>
                    <a:pt x="511641" y="358062"/>
                  </a:lnTo>
                  <a:cubicBezTo>
                    <a:pt x="511641" y="359127"/>
                    <a:pt x="515901" y="369244"/>
                    <a:pt x="518563" y="372439"/>
                  </a:cubicBezTo>
                  <a:cubicBezTo>
                    <a:pt x="518563" y="372439"/>
                    <a:pt x="521758" y="374569"/>
                    <a:pt x="526018" y="378296"/>
                  </a:cubicBezTo>
                  <a:lnTo>
                    <a:pt x="526018" y="378296"/>
                  </a:lnTo>
                  <a:close/>
                  <a:moveTo>
                    <a:pt x="526018" y="413973"/>
                  </a:moveTo>
                  <a:lnTo>
                    <a:pt x="526018" y="443259"/>
                  </a:lnTo>
                  <a:cubicBezTo>
                    <a:pt x="524953" y="443259"/>
                    <a:pt x="524953" y="443259"/>
                    <a:pt x="523888" y="444324"/>
                  </a:cubicBezTo>
                  <a:cubicBezTo>
                    <a:pt x="523888" y="444324"/>
                    <a:pt x="518030" y="445389"/>
                    <a:pt x="516966" y="447519"/>
                  </a:cubicBezTo>
                  <a:cubicBezTo>
                    <a:pt x="516966" y="447519"/>
                    <a:pt x="513771" y="454441"/>
                    <a:pt x="519095" y="465623"/>
                  </a:cubicBezTo>
                  <a:cubicBezTo>
                    <a:pt x="519095" y="465623"/>
                    <a:pt x="523355" y="469883"/>
                    <a:pt x="526018" y="474675"/>
                  </a:cubicBezTo>
                  <a:lnTo>
                    <a:pt x="526018" y="484792"/>
                  </a:lnTo>
                  <a:cubicBezTo>
                    <a:pt x="523888" y="492780"/>
                    <a:pt x="520160" y="503962"/>
                    <a:pt x="513771" y="509819"/>
                  </a:cubicBezTo>
                  <a:cubicBezTo>
                    <a:pt x="513771" y="509819"/>
                    <a:pt x="512706" y="510884"/>
                    <a:pt x="511641" y="510884"/>
                  </a:cubicBezTo>
                  <a:lnTo>
                    <a:pt x="511641" y="428882"/>
                  </a:lnTo>
                  <a:cubicBezTo>
                    <a:pt x="512706" y="424622"/>
                    <a:pt x="517498" y="416635"/>
                    <a:pt x="520693" y="413973"/>
                  </a:cubicBezTo>
                  <a:cubicBezTo>
                    <a:pt x="520693" y="413973"/>
                    <a:pt x="522823" y="412908"/>
                    <a:pt x="526018" y="413973"/>
                  </a:cubicBezTo>
                  <a:lnTo>
                    <a:pt x="526018" y="413973"/>
                  </a:lnTo>
                  <a:close/>
                  <a:moveTo>
                    <a:pt x="526018" y="555080"/>
                  </a:moveTo>
                  <a:lnTo>
                    <a:pt x="526018" y="575314"/>
                  </a:lnTo>
                  <a:cubicBezTo>
                    <a:pt x="520160" y="576379"/>
                    <a:pt x="515901" y="578509"/>
                    <a:pt x="511641" y="583301"/>
                  </a:cubicBezTo>
                  <a:lnTo>
                    <a:pt x="511641" y="571054"/>
                  </a:lnTo>
                  <a:cubicBezTo>
                    <a:pt x="513771" y="568924"/>
                    <a:pt x="515901" y="567859"/>
                    <a:pt x="518563" y="566794"/>
                  </a:cubicBezTo>
                  <a:cubicBezTo>
                    <a:pt x="519628" y="564664"/>
                    <a:pt x="521758" y="562534"/>
                    <a:pt x="521758" y="560937"/>
                  </a:cubicBezTo>
                  <a:cubicBezTo>
                    <a:pt x="522823" y="558275"/>
                    <a:pt x="523888" y="557210"/>
                    <a:pt x="526018" y="555080"/>
                  </a:cubicBezTo>
                  <a:lnTo>
                    <a:pt x="526018" y="555080"/>
                  </a:lnTo>
                  <a:close/>
                  <a:moveTo>
                    <a:pt x="526018" y="601938"/>
                  </a:moveTo>
                  <a:lnTo>
                    <a:pt x="526018" y="613120"/>
                  </a:lnTo>
                  <a:cubicBezTo>
                    <a:pt x="520160" y="612055"/>
                    <a:pt x="515901" y="610990"/>
                    <a:pt x="511641" y="609925"/>
                  </a:cubicBezTo>
                  <a:lnTo>
                    <a:pt x="511641" y="598743"/>
                  </a:lnTo>
                  <a:cubicBezTo>
                    <a:pt x="515901" y="599808"/>
                    <a:pt x="520693" y="600873"/>
                    <a:pt x="526018" y="601938"/>
                  </a:cubicBezTo>
                  <a:lnTo>
                    <a:pt x="526018" y="601938"/>
                  </a:lnTo>
                  <a:close/>
                  <a:moveTo>
                    <a:pt x="526018" y="634952"/>
                  </a:moveTo>
                  <a:lnTo>
                    <a:pt x="526018" y="646134"/>
                  </a:lnTo>
                  <a:lnTo>
                    <a:pt x="524953" y="646134"/>
                  </a:lnTo>
                  <a:cubicBezTo>
                    <a:pt x="521758" y="658381"/>
                    <a:pt x="515901" y="667433"/>
                    <a:pt x="511641" y="674355"/>
                  </a:cubicBezTo>
                  <a:lnTo>
                    <a:pt x="511641" y="656251"/>
                  </a:lnTo>
                  <a:cubicBezTo>
                    <a:pt x="512706" y="654121"/>
                    <a:pt x="513771" y="651991"/>
                    <a:pt x="514836" y="649329"/>
                  </a:cubicBezTo>
                  <a:cubicBezTo>
                    <a:pt x="513771" y="649329"/>
                    <a:pt x="512706" y="649329"/>
                    <a:pt x="511641" y="649329"/>
                  </a:cubicBezTo>
                  <a:lnTo>
                    <a:pt x="511641" y="638147"/>
                  </a:lnTo>
                  <a:cubicBezTo>
                    <a:pt x="514836" y="638147"/>
                    <a:pt x="517498" y="638147"/>
                    <a:pt x="520693" y="637082"/>
                  </a:cubicBezTo>
                  <a:cubicBezTo>
                    <a:pt x="522823" y="637082"/>
                    <a:pt x="523888" y="636017"/>
                    <a:pt x="526018" y="634952"/>
                  </a:cubicBezTo>
                  <a:lnTo>
                    <a:pt x="526018" y="634952"/>
                  </a:lnTo>
                  <a:close/>
                  <a:moveTo>
                    <a:pt x="526018" y="713759"/>
                  </a:moveTo>
                  <a:lnTo>
                    <a:pt x="526018" y="753162"/>
                  </a:lnTo>
                  <a:lnTo>
                    <a:pt x="524953" y="753162"/>
                  </a:lnTo>
                  <a:lnTo>
                    <a:pt x="524953" y="760084"/>
                  </a:lnTo>
                  <a:lnTo>
                    <a:pt x="524953" y="768072"/>
                  </a:lnTo>
                  <a:lnTo>
                    <a:pt x="522823" y="773929"/>
                  </a:lnTo>
                  <a:lnTo>
                    <a:pt x="520693" y="779786"/>
                  </a:lnTo>
                  <a:lnTo>
                    <a:pt x="518563" y="785643"/>
                  </a:lnTo>
                  <a:lnTo>
                    <a:pt x="516433" y="789903"/>
                  </a:lnTo>
                  <a:lnTo>
                    <a:pt x="516433" y="794163"/>
                  </a:lnTo>
                  <a:lnTo>
                    <a:pt x="515368" y="797358"/>
                  </a:lnTo>
                  <a:lnTo>
                    <a:pt x="513238" y="800553"/>
                  </a:lnTo>
                  <a:lnTo>
                    <a:pt x="512173" y="802683"/>
                  </a:lnTo>
                  <a:lnTo>
                    <a:pt x="512173" y="803748"/>
                  </a:lnTo>
                  <a:lnTo>
                    <a:pt x="512173" y="737188"/>
                  </a:lnTo>
                  <a:lnTo>
                    <a:pt x="515368" y="732928"/>
                  </a:lnTo>
                  <a:lnTo>
                    <a:pt x="521225" y="726006"/>
                  </a:lnTo>
                  <a:lnTo>
                    <a:pt x="525485" y="716954"/>
                  </a:lnTo>
                  <a:lnTo>
                    <a:pt x="526018" y="713759"/>
                  </a:lnTo>
                  <a:lnTo>
                    <a:pt x="526018" y="713759"/>
                  </a:lnTo>
                  <a:close/>
                  <a:moveTo>
                    <a:pt x="526018" y="789903"/>
                  </a:moveTo>
                  <a:lnTo>
                    <a:pt x="524953" y="793098"/>
                  </a:lnTo>
                  <a:lnTo>
                    <a:pt x="524953" y="797358"/>
                  </a:lnTo>
                  <a:lnTo>
                    <a:pt x="524953" y="800553"/>
                  </a:lnTo>
                  <a:lnTo>
                    <a:pt x="526018" y="801618"/>
                  </a:lnTo>
                  <a:lnTo>
                    <a:pt x="526018" y="789903"/>
                  </a:lnTo>
                  <a:lnTo>
                    <a:pt x="526018" y="789903"/>
                  </a:lnTo>
                  <a:close/>
                  <a:moveTo>
                    <a:pt x="526018" y="855398"/>
                  </a:moveTo>
                  <a:lnTo>
                    <a:pt x="526018" y="863385"/>
                  </a:lnTo>
                  <a:lnTo>
                    <a:pt x="524953" y="860191"/>
                  </a:lnTo>
                  <a:lnTo>
                    <a:pt x="526018" y="855398"/>
                  </a:lnTo>
                  <a:lnTo>
                    <a:pt x="526018" y="855398"/>
                  </a:lnTo>
                  <a:close/>
                  <a:moveTo>
                    <a:pt x="526018" y="905984"/>
                  </a:moveTo>
                  <a:lnTo>
                    <a:pt x="526018" y="913971"/>
                  </a:lnTo>
                  <a:cubicBezTo>
                    <a:pt x="522823" y="912906"/>
                    <a:pt x="516966" y="911841"/>
                    <a:pt x="511641" y="912906"/>
                  </a:cubicBezTo>
                  <a:lnTo>
                    <a:pt x="511641" y="905984"/>
                  </a:lnTo>
                  <a:cubicBezTo>
                    <a:pt x="517498" y="904919"/>
                    <a:pt x="521758" y="905984"/>
                    <a:pt x="526018" y="905984"/>
                  </a:cubicBezTo>
                  <a:lnTo>
                    <a:pt x="526018" y="905984"/>
                  </a:lnTo>
                  <a:close/>
                  <a:moveTo>
                    <a:pt x="526018" y="955504"/>
                  </a:moveTo>
                  <a:lnTo>
                    <a:pt x="526018" y="962427"/>
                  </a:lnTo>
                  <a:cubicBezTo>
                    <a:pt x="523888" y="962427"/>
                    <a:pt x="521758" y="961362"/>
                    <a:pt x="520160" y="961362"/>
                  </a:cubicBezTo>
                  <a:cubicBezTo>
                    <a:pt x="516966" y="961362"/>
                    <a:pt x="513238" y="962427"/>
                    <a:pt x="511108" y="962427"/>
                  </a:cubicBezTo>
                  <a:lnTo>
                    <a:pt x="511108" y="955504"/>
                  </a:lnTo>
                  <a:cubicBezTo>
                    <a:pt x="512173" y="955504"/>
                    <a:pt x="512173" y="955504"/>
                    <a:pt x="513238" y="955504"/>
                  </a:cubicBezTo>
                  <a:cubicBezTo>
                    <a:pt x="512173" y="954440"/>
                    <a:pt x="512173" y="952310"/>
                    <a:pt x="511108" y="951245"/>
                  </a:cubicBezTo>
                  <a:cubicBezTo>
                    <a:pt x="511108" y="951245"/>
                    <a:pt x="511108" y="951245"/>
                    <a:pt x="511108" y="950180"/>
                  </a:cubicBezTo>
                  <a:lnTo>
                    <a:pt x="511108" y="917698"/>
                  </a:lnTo>
                  <a:cubicBezTo>
                    <a:pt x="513238" y="923556"/>
                    <a:pt x="513238" y="928880"/>
                    <a:pt x="514303" y="934738"/>
                  </a:cubicBezTo>
                  <a:lnTo>
                    <a:pt x="514303" y="934738"/>
                  </a:lnTo>
                  <a:cubicBezTo>
                    <a:pt x="517498" y="947517"/>
                    <a:pt x="517498" y="954440"/>
                    <a:pt x="526018" y="955504"/>
                  </a:cubicBezTo>
                  <a:lnTo>
                    <a:pt x="526018" y="955504"/>
                  </a:lnTo>
                  <a:close/>
                  <a:moveTo>
                    <a:pt x="526018" y="1042299"/>
                  </a:moveTo>
                  <a:lnTo>
                    <a:pt x="526018" y="1081702"/>
                  </a:lnTo>
                  <a:lnTo>
                    <a:pt x="524953" y="1079572"/>
                  </a:lnTo>
                  <a:lnTo>
                    <a:pt x="524953" y="1076377"/>
                  </a:lnTo>
                  <a:lnTo>
                    <a:pt x="522823" y="1073183"/>
                  </a:lnTo>
                  <a:lnTo>
                    <a:pt x="521758" y="1071053"/>
                  </a:lnTo>
                  <a:lnTo>
                    <a:pt x="519628" y="1067858"/>
                  </a:lnTo>
                  <a:lnTo>
                    <a:pt x="518563" y="1063598"/>
                  </a:lnTo>
                  <a:lnTo>
                    <a:pt x="516433" y="1060403"/>
                  </a:lnTo>
                  <a:lnTo>
                    <a:pt x="513238" y="1057208"/>
                  </a:lnTo>
                  <a:lnTo>
                    <a:pt x="512173" y="1056143"/>
                  </a:lnTo>
                  <a:lnTo>
                    <a:pt x="512173" y="1030052"/>
                  </a:lnTo>
                  <a:lnTo>
                    <a:pt x="512173" y="1030052"/>
                  </a:lnTo>
                  <a:lnTo>
                    <a:pt x="516433" y="1032182"/>
                  </a:lnTo>
                  <a:lnTo>
                    <a:pt x="519628" y="1034312"/>
                  </a:lnTo>
                  <a:lnTo>
                    <a:pt x="521758" y="1037506"/>
                  </a:lnTo>
                  <a:lnTo>
                    <a:pt x="523888" y="1040701"/>
                  </a:lnTo>
                  <a:lnTo>
                    <a:pt x="526018" y="1042299"/>
                  </a:lnTo>
                  <a:lnTo>
                    <a:pt x="526018" y="1042299"/>
                  </a:lnTo>
                  <a:close/>
                  <a:moveTo>
                    <a:pt x="526018" y="1082767"/>
                  </a:moveTo>
                  <a:lnTo>
                    <a:pt x="526018" y="1107794"/>
                  </a:lnTo>
                  <a:lnTo>
                    <a:pt x="524953" y="1109924"/>
                  </a:lnTo>
                  <a:lnTo>
                    <a:pt x="522823" y="1112054"/>
                  </a:lnTo>
                  <a:lnTo>
                    <a:pt x="521758" y="1114184"/>
                  </a:lnTo>
                  <a:lnTo>
                    <a:pt x="520693" y="1115248"/>
                  </a:lnTo>
                  <a:lnTo>
                    <a:pt x="519628" y="1117378"/>
                  </a:lnTo>
                  <a:lnTo>
                    <a:pt x="515368" y="1117378"/>
                  </a:lnTo>
                  <a:lnTo>
                    <a:pt x="512173" y="1117378"/>
                  </a:lnTo>
                  <a:lnTo>
                    <a:pt x="512173" y="1115248"/>
                  </a:lnTo>
                  <a:lnTo>
                    <a:pt x="512173" y="1104066"/>
                  </a:lnTo>
                  <a:lnTo>
                    <a:pt x="512173" y="1104066"/>
                  </a:lnTo>
                  <a:lnTo>
                    <a:pt x="514303" y="1101936"/>
                  </a:lnTo>
                  <a:lnTo>
                    <a:pt x="515368" y="1099807"/>
                  </a:lnTo>
                  <a:lnTo>
                    <a:pt x="517498" y="1097677"/>
                  </a:lnTo>
                  <a:lnTo>
                    <a:pt x="518563" y="1095547"/>
                  </a:lnTo>
                  <a:lnTo>
                    <a:pt x="520693" y="1094482"/>
                  </a:lnTo>
                  <a:lnTo>
                    <a:pt x="522823" y="1092352"/>
                  </a:lnTo>
                  <a:lnTo>
                    <a:pt x="524953" y="1090222"/>
                  </a:lnTo>
                  <a:lnTo>
                    <a:pt x="524953" y="1088092"/>
                  </a:lnTo>
                  <a:lnTo>
                    <a:pt x="526018" y="1084897"/>
                  </a:lnTo>
                  <a:lnTo>
                    <a:pt x="526018" y="1082767"/>
                  </a:lnTo>
                  <a:lnTo>
                    <a:pt x="526018" y="1082767"/>
                  </a:lnTo>
                  <a:close/>
                  <a:moveTo>
                    <a:pt x="526018" y="1131223"/>
                  </a:moveTo>
                  <a:lnTo>
                    <a:pt x="526018" y="1149327"/>
                  </a:lnTo>
                  <a:lnTo>
                    <a:pt x="524953" y="1148262"/>
                  </a:lnTo>
                  <a:lnTo>
                    <a:pt x="522823" y="1145067"/>
                  </a:lnTo>
                  <a:lnTo>
                    <a:pt x="521758" y="1141872"/>
                  </a:lnTo>
                  <a:lnTo>
                    <a:pt x="521758" y="1137613"/>
                  </a:lnTo>
                  <a:lnTo>
                    <a:pt x="522823" y="1135483"/>
                  </a:lnTo>
                  <a:lnTo>
                    <a:pt x="524953" y="1133353"/>
                  </a:lnTo>
                  <a:lnTo>
                    <a:pt x="526018" y="1131223"/>
                  </a:lnTo>
                  <a:lnTo>
                    <a:pt x="526018" y="1131223"/>
                  </a:lnTo>
                  <a:close/>
                  <a:moveTo>
                    <a:pt x="526018" y="1218017"/>
                  </a:moveTo>
                  <a:lnTo>
                    <a:pt x="526018" y="1231329"/>
                  </a:lnTo>
                  <a:cubicBezTo>
                    <a:pt x="522823" y="1228134"/>
                    <a:pt x="520160" y="1224407"/>
                    <a:pt x="515901" y="1221212"/>
                  </a:cubicBezTo>
                  <a:cubicBezTo>
                    <a:pt x="514836" y="1224407"/>
                    <a:pt x="513771" y="1229199"/>
                    <a:pt x="511641" y="1232394"/>
                  </a:cubicBezTo>
                  <a:lnTo>
                    <a:pt x="511641" y="1194055"/>
                  </a:lnTo>
                  <a:cubicBezTo>
                    <a:pt x="514836" y="1199913"/>
                    <a:pt x="515901" y="1205238"/>
                    <a:pt x="515901" y="1210030"/>
                  </a:cubicBezTo>
                  <a:cubicBezTo>
                    <a:pt x="520693" y="1212160"/>
                    <a:pt x="522823" y="1215887"/>
                    <a:pt x="526018" y="1218017"/>
                  </a:cubicBezTo>
                  <a:lnTo>
                    <a:pt x="526018" y="1218017"/>
                  </a:lnTo>
                  <a:close/>
                  <a:moveTo>
                    <a:pt x="526018" y="1270733"/>
                  </a:moveTo>
                  <a:lnTo>
                    <a:pt x="526018" y="1314396"/>
                  </a:lnTo>
                  <a:cubicBezTo>
                    <a:pt x="523888" y="1311201"/>
                    <a:pt x="522823" y="1308539"/>
                    <a:pt x="521758" y="1305344"/>
                  </a:cubicBezTo>
                  <a:cubicBezTo>
                    <a:pt x="519628" y="1304279"/>
                    <a:pt x="517498" y="1302149"/>
                    <a:pt x="515901" y="1302149"/>
                  </a:cubicBezTo>
                  <a:cubicBezTo>
                    <a:pt x="514836" y="1301084"/>
                    <a:pt x="512706" y="1298954"/>
                    <a:pt x="511641" y="1297889"/>
                  </a:cubicBezTo>
                  <a:lnTo>
                    <a:pt x="511641" y="1285642"/>
                  </a:lnTo>
                  <a:cubicBezTo>
                    <a:pt x="513771" y="1287772"/>
                    <a:pt x="515901" y="1289902"/>
                    <a:pt x="518563" y="1292564"/>
                  </a:cubicBezTo>
                  <a:lnTo>
                    <a:pt x="518563" y="1292564"/>
                  </a:lnTo>
                  <a:lnTo>
                    <a:pt x="519628" y="1292564"/>
                  </a:lnTo>
                  <a:cubicBezTo>
                    <a:pt x="520693" y="1285642"/>
                    <a:pt x="522823" y="1278720"/>
                    <a:pt x="526018" y="1270733"/>
                  </a:cubicBezTo>
                  <a:lnTo>
                    <a:pt x="526018" y="1270733"/>
                  </a:lnTo>
                  <a:close/>
                  <a:moveTo>
                    <a:pt x="526018" y="1636546"/>
                  </a:moveTo>
                  <a:lnTo>
                    <a:pt x="526018" y="1653585"/>
                  </a:lnTo>
                  <a:cubicBezTo>
                    <a:pt x="521758" y="1652521"/>
                    <a:pt x="516966" y="1650391"/>
                    <a:pt x="511641" y="1647728"/>
                  </a:cubicBezTo>
                  <a:lnTo>
                    <a:pt x="511641" y="1631754"/>
                  </a:lnTo>
                  <a:cubicBezTo>
                    <a:pt x="515901" y="1633351"/>
                    <a:pt x="521758" y="1635481"/>
                    <a:pt x="526018" y="1636546"/>
                  </a:cubicBezTo>
                  <a:lnTo>
                    <a:pt x="526018" y="1636546"/>
                  </a:lnTo>
                  <a:close/>
                  <a:moveTo>
                    <a:pt x="526018" y="1735587"/>
                  </a:moveTo>
                  <a:lnTo>
                    <a:pt x="526018" y="1755822"/>
                  </a:lnTo>
                  <a:cubicBezTo>
                    <a:pt x="520160" y="1752627"/>
                    <a:pt x="514836" y="1748899"/>
                    <a:pt x="511641" y="1745705"/>
                  </a:cubicBezTo>
                  <a:lnTo>
                    <a:pt x="511641" y="1714288"/>
                  </a:lnTo>
                  <a:cubicBezTo>
                    <a:pt x="513771" y="1722275"/>
                    <a:pt x="518563" y="1730263"/>
                    <a:pt x="526018" y="1735587"/>
                  </a:cubicBezTo>
                  <a:close/>
                  <a:moveTo>
                    <a:pt x="511641" y="102472"/>
                  </a:moveTo>
                  <a:lnTo>
                    <a:pt x="511641" y="132823"/>
                  </a:lnTo>
                  <a:cubicBezTo>
                    <a:pt x="509511" y="131758"/>
                    <a:pt x="505783" y="131758"/>
                    <a:pt x="503654" y="131758"/>
                  </a:cubicBezTo>
                  <a:lnTo>
                    <a:pt x="503654" y="109394"/>
                  </a:lnTo>
                  <a:cubicBezTo>
                    <a:pt x="504718" y="108329"/>
                    <a:pt x="504718" y="107264"/>
                    <a:pt x="504718" y="107264"/>
                  </a:cubicBezTo>
                  <a:cubicBezTo>
                    <a:pt x="507381" y="105667"/>
                    <a:pt x="509511" y="104602"/>
                    <a:pt x="511641" y="102472"/>
                  </a:cubicBezTo>
                  <a:lnTo>
                    <a:pt x="511641" y="102472"/>
                  </a:lnTo>
                  <a:close/>
                  <a:moveTo>
                    <a:pt x="511641" y="185539"/>
                  </a:moveTo>
                  <a:lnTo>
                    <a:pt x="511641" y="218020"/>
                  </a:lnTo>
                  <a:cubicBezTo>
                    <a:pt x="508446" y="220150"/>
                    <a:pt x="505783" y="222280"/>
                    <a:pt x="503654" y="224942"/>
                  </a:cubicBezTo>
                  <a:lnTo>
                    <a:pt x="503654" y="204708"/>
                  </a:lnTo>
                  <a:cubicBezTo>
                    <a:pt x="503654" y="203643"/>
                    <a:pt x="504718" y="203643"/>
                    <a:pt x="504718" y="202578"/>
                  </a:cubicBezTo>
                  <a:lnTo>
                    <a:pt x="503654" y="202578"/>
                  </a:lnTo>
                  <a:lnTo>
                    <a:pt x="503654" y="181279"/>
                  </a:lnTo>
                  <a:cubicBezTo>
                    <a:pt x="505783" y="183409"/>
                    <a:pt x="508446" y="184474"/>
                    <a:pt x="511641" y="185539"/>
                  </a:cubicBezTo>
                  <a:lnTo>
                    <a:pt x="511641" y="185539"/>
                  </a:lnTo>
                  <a:close/>
                  <a:moveTo>
                    <a:pt x="511641" y="358062"/>
                  </a:moveTo>
                  <a:lnTo>
                    <a:pt x="511641" y="396401"/>
                  </a:lnTo>
                  <a:cubicBezTo>
                    <a:pt x="509511" y="395336"/>
                    <a:pt x="507381" y="393206"/>
                    <a:pt x="503654" y="392141"/>
                  </a:cubicBezTo>
                  <a:lnTo>
                    <a:pt x="503654" y="356997"/>
                  </a:lnTo>
                  <a:cubicBezTo>
                    <a:pt x="505783" y="356997"/>
                    <a:pt x="507913" y="356997"/>
                    <a:pt x="511641" y="356997"/>
                  </a:cubicBezTo>
                  <a:lnTo>
                    <a:pt x="511641" y="358062"/>
                  </a:lnTo>
                  <a:lnTo>
                    <a:pt x="511641" y="358062"/>
                  </a:lnTo>
                  <a:close/>
                  <a:moveTo>
                    <a:pt x="511641" y="428882"/>
                  </a:moveTo>
                  <a:lnTo>
                    <a:pt x="511641" y="510884"/>
                  </a:lnTo>
                  <a:cubicBezTo>
                    <a:pt x="509511" y="511949"/>
                    <a:pt x="507381" y="513014"/>
                    <a:pt x="503654" y="515144"/>
                  </a:cubicBezTo>
                  <a:lnTo>
                    <a:pt x="503654" y="484792"/>
                  </a:lnTo>
                  <a:cubicBezTo>
                    <a:pt x="504718" y="482662"/>
                    <a:pt x="505783" y="481597"/>
                    <a:pt x="505783" y="480533"/>
                  </a:cubicBezTo>
                  <a:cubicBezTo>
                    <a:pt x="505783" y="480533"/>
                    <a:pt x="505783" y="477338"/>
                    <a:pt x="503654" y="474675"/>
                  </a:cubicBezTo>
                  <a:lnTo>
                    <a:pt x="503654" y="435272"/>
                  </a:lnTo>
                  <a:cubicBezTo>
                    <a:pt x="504718" y="435272"/>
                    <a:pt x="507913" y="437402"/>
                    <a:pt x="510576" y="431012"/>
                  </a:cubicBezTo>
                  <a:cubicBezTo>
                    <a:pt x="510576" y="431012"/>
                    <a:pt x="510576" y="429947"/>
                    <a:pt x="511641" y="428882"/>
                  </a:cubicBezTo>
                  <a:lnTo>
                    <a:pt x="511641" y="428882"/>
                  </a:lnTo>
                  <a:close/>
                  <a:moveTo>
                    <a:pt x="511641" y="570522"/>
                  </a:moveTo>
                  <a:lnTo>
                    <a:pt x="511641" y="582769"/>
                  </a:lnTo>
                  <a:cubicBezTo>
                    <a:pt x="509511" y="585964"/>
                    <a:pt x="505783" y="589691"/>
                    <a:pt x="503654" y="592886"/>
                  </a:cubicBezTo>
                  <a:lnTo>
                    <a:pt x="503654" y="578509"/>
                  </a:lnTo>
                  <a:cubicBezTo>
                    <a:pt x="505783" y="575314"/>
                    <a:pt x="509511" y="571587"/>
                    <a:pt x="511641" y="570522"/>
                  </a:cubicBezTo>
                  <a:lnTo>
                    <a:pt x="511641" y="570522"/>
                  </a:lnTo>
                  <a:close/>
                  <a:moveTo>
                    <a:pt x="511641" y="598743"/>
                  </a:moveTo>
                  <a:lnTo>
                    <a:pt x="511641" y="609925"/>
                  </a:lnTo>
                  <a:cubicBezTo>
                    <a:pt x="508446" y="609925"/>
                    <a:pt x="505783" y="608860"/>
                    <a:pt x="503654" y="609925"/>
                  </a:cubicBezTo>
                  <a:lnTo>
                    <a:pt x="503654" y="598743"/>
                  </a:lnTo>
                  <a:cubicBezTo>
                    <a:pt x="505783" y="598743"/>
                    <a:pt x="508446" y="598743"/>
                    <a:pt x="511641" y="598743"/>
                  </a:cubicBezTo>
                  <a:lnTo>
                    <a:pt x="511641" y="598743"/>
                  </a:lnTo>
                  <a:close/>
                  <a:moveTo>
                    <a:pt x="511641" y="638147"/>
                  </a:moveTo>
                  <a:lnTo>
                    <a:pt x="511641" y="649329"/>
                  </a:lnTo>
                  <a:cubicBezTo>
                    <a:pt x="509511" y="649329"/>
                    <a:pt x="505783" y="649329"/>
                    <a:pt x="503654" y="649329"/>
                  </a:cubicBezTo>
                  <a:lnTo>
                    <a:pt x="503654" y="638147"/>
                  </a:lnTo>
                  <a:cubicBezTo>
                    <a:pt x="505783" y="638147"/>
                    <a:pt x="508446" y="638147"/>
                    <a:pt x="511641" y="638147"/>
                  </a:cubicBezTo>
                  <a:lnTo>
                    <a:pt x="511641" y="638147"/>
                  </a:lnTo>
                  <a:close/>
                  <a:moveTo>
                    <a:pt x="511641" y="656251"/>
                  </a:moveTo>
                  <a:lnTo>
                    <a:pt x="511641" y="674355"/>
                  </a:lnTo>
                  <a:cubicBezTo>
                    <a:pt x="509511" y="676485"/>
                    <a:pt x="505783" y="678615"/>
                    <a:pt x="503654" y="681277"/>
                  </a:cubicBezTo>
                  <a:lnTo>
                    <a:pt x="503654" y="669030"/>
                  </a:lnTo>
                  <a:cubicBezTo>
                    <a:pt x="505783" y="665303"/>
                    <a:pt x="509511" y="661576"/>
                    <a:pt x="511641" y="656251"/>
                  </a:cubicBezTo>
                  <a:lnTo>
                    <a:pt x="511641" y="656251"/>
                  </a:lnTo>
                  <a:close/>
                  <a:moveTo>
                    <a:pt x="511641" y="737188"/>
                  </a:moveTo>
                  <a:lnTo>
                    <a:pt x="511641" y="803748"/>
                  </a:lnTo>
                  <a:lnTo>
                    <a:pt x="510576" y="804813"/>
                  </a:lnTo>
                  <a:lnTo>
                    <a:pt x="508446" y="804813"/>
                  </a:lnTo>
                  <a:lnTo>
                    <a:pt x="504186" y="805878"/>
                  </a:lnTo>
                  <a:lnTo>
                    <a:pt x="504186" y="805878"/>
                  </a:lnTo>
                  <a:lnTo>
                    <a:pt x="504186" y="750500"/>
                  </a:lnTo>
                  <a:lnTo>
                    <a:pt x="504186" y="748370"/>
                  </a:lnTo>
                  <a:lnTo>
                    <a:pt x="505251" y="742513"/>
                  </a:lnTo>
                  <a:lnTo>
                    <a:pt x="509511" y="738253"/>
                  </a:lnTo>
                  <a:lnTo>
                    <a:pt x="511641" y="737188"/>
                  </a:lnTo>
                  <a:lnTo>
                    <a:pt x="511641" y="737188"/>
                  </a:lnTo>
                  <a:close/>
                  <a:moveTo>
                    <a:pt x="511641" y="905984"/>
                  </a:moveTo>
                  <a:lnTo>
                    <a:pt x="511641" y="912906"/>
                  </a:lnTo>
                  <a:cubicBezTo>
                    <a:pt x="510576" y="912906"/>
                    <a:pt x="509511" y="912906"/>
                    <a:pt x="509511" y="912906"/>
                  </a:cubicBezTo>
                  <a:cubicBezTo>
                    <a:pt x="510576" y="913971"/>
                    <a:pt x="510576" y="916101"/>
                    <a:pt x="511641" y="917166"/>
                  </a:cubicBezTo>
                  <a:lnTo>
                    <a:pt x="511641" y="949647"/>
                  </a:lnTo>
                  <a:cubicBezTo>
                    <a:pt x="507381" y="938465"/>
                    <a:pt x="509511" y="924621"/>
                    <a:pt x="503654" y="917166"/>
                  </a:cubicBezTo>
                  <a:lnTo>
                    <a:pt x="503654" y="907049"/>
                  </a:lnTo>
                  <a:cubicBezTo>
                    <a:pt x="505783" y="905984"/>
                    <a:pt x="509511" y="905984"/>
                    <a:pt x="511641" y="905984"/>
                  </a:cubicBezTo>
                  <a:lnTo>
                    <a:pt x="511641" y="905984"/>
                  </a:lnTo>
                  <a:close/>
                  <a:moveTo>
                    <a:pt x="511641" y="955504"/>
                  </a:moveTo>
                  <a:lnTo>
                    <a:pt x="511641" y="962427"/>
                  </a:lnTo>
                  <a:cubicBezTo>
                    <a:pt x="508446" y="962427"/>
                    <a:pt x="505783" y="963492"/>
                    <a:pt x="503654" y="963492"/>
                  </a:cubicBezTo>
                  <a:lnTo>
                    <a:pt x="503654" y="956569"/>
                  </a:lnTo>
                  <a:cubicBezTo>
                    <a:pt x="505783" y="956569"/>
                    <a:pt x="508446" y="955504"/>
                    <a:pt x="511641" y="955504"/>
                  </a:cubicBezTo>
                  <a:lnTo>
                    <a:pt x="511641" y="955504"/>
                  </a:lnTo>
                  <a:close/>
                  <a:moveTo>
                    <a:pt x="511641" y="1028987"/>
                  </a:moveTo>
                  <a:lnTo>
                    <a:pt x="511641" y="1055078"/>
                  </a:lnTo>
                  <a:lnTo>
                    <a:pt x="510576" y="1052948"/>
                  </a:lnTo>
                  <a:lnTo>
                    <a:pt x="508446" y="1050818"/>
                  </a:lnTo>
                  <a:lnTo>
                    <a:pt x="506316" y="1048688"/>
                  </a:lnTo>
                  <a:lnTo>
                    <a:pt x="504186" y="1046559"/>
                  </a:lnTo>
                  <a:lnTo>
                    <a:pt x="504186" y="1045494"/>
                  </a:lnTo>
                  <a:lnTo>
                    <a:pt x="504186" y="1033247"/>
                  </a:lnTo>
                  <a:lnTo>
                    <a:pt x="504186" y="1032182"/>
                  </a:lnTo>
                  <a:lnTo>
                    <a:pt x="508446" y="1031117"/>
                  </a:lnTo>
                  <a:lnTo>
                    <a:pt x="511641" y="1028987"/>
                  </a:lnTo>
                  <a:lnTo>
                    <a:pt x="511641" y="1028987"/>
                  </a:lnTo>
                  <a:close/>
                  <a:moveTo>
                    <a:pt x="511641" y="1104066"/>
                  </a:moveTo>
                  <a:lnTo>
                    <a:pt x="511641" y="1115248"/>
                  </a:lnTo>
                  <a:lnTo>
                    <a:pt x="511641" y="1115248"/>
                  </a:lnTo>
                  <a:lnTo>
                    <a:pt x="510576" y="1112054"/>
                  </a:lnTo>
                  <a:lnTo>
                    <a:pt x="509511" y="1108859"/>
                  </a:lnTo>
                  <a:lnTo>
                    <a:pt x="510576" y="1106729"/>
                  </a:lnTo>
                  <a:lnTo>
                    <a:pt x="511641" y="1104066"/>
                  </a:lnTo>
                  <a:lnTo>
                    <a:pt x="511641" y="1104066"/>
                  </a:lnTo>
                  <a:close/>
                  <a:moveTo>
                    <a:pt x="511641" y="1194055"/>
                  </a:moveTo>
                  <a:lnTo>
                    <a:pt x="511641" y="1232394"/>
                  </a:lnTo>
                  <a:cubicBezTo>
                    <a:pt x="509511" y="1238251"/>
                    <a:pt x="505783" y="1243576"/>
                    <a:pt x="503654" y="1248368"/>
                  </a:cubicBezTo>
                  <a:lnTo>
                    <a:pt x="503654" y="1222277"/>
                  </a:lnTo>
                  <a:cubicBezTo>
                    <a:pt x="504718" y="1219082"/>
                    <a:pt x="505783" y="1214290"/>
                    <a:pt x="506848" y="1211095"/>
                  </a:cubicBezTo>
                  <a:cubicBezTo>
                    <a:pt x="506848" y="1207900"/>
                    <a:pt x="505783" y="1203108"/>
                    <a:pt x="503654" y="1198848"/>
                  </a:cubicBezTo>
                  <a:lnTo>
                    <a:pt x="503654" y="1182873"/>
                  </a:lnTo>
                  <a:cubicBezTo>
                    <a:pt x="507381" y="1186601"/>
                    <a:pt x="509511" y="1190861"/>
                    <a:pt x="511641" y="1194055"/>
                  </a:cubicBezTo>
                  <a:lnTo>
                    <a:pt x="511641" y="1194055"/>
                  </a:lnTo>
                  <a:close/>
                  <a:moveTo>
                    <a:pt x="511641" y="1285642"/>
                  </a:moveTo>
                  <a:lnTo>
                    <a:pt x="511641" y="1297889"/>
                  </a:lnTo>
                  <a:cubicBezTo>
                    <a:pt x="508446" y="1295759"/>
                    <a:pt x="505783" y="1293629"/>
                    <a:pt x="503654" y="1289902"/>
                  </a:cubicBezTo>
                  <a:lnTo>
                    <a:pt x="503654" y="1273927"/>
                  </a:lnTo>
                  <a:cubicBezTo>
                    <a:pt x="504718" y="1277655"/>
                    <a:pt x="508446" y="1281915"/>
                    <a:pt x="511641" y="1285642"/>
                  </a:cubicBezTo>
                  <a:lnTo>
                    <a:pt x="511641" y="1285642"/>
                  </a:lnTo>
                  <a:close/>
                  <a:moveTo>
                    <a:pt x="511641" y="1632286"/>
                  </a:moveTo>
                  <a:lnTo>
                    <a:pt x="511641" y="1648261"/>
                  </a:lnTo>
                  <a:cubicBezTo>
                    <a:pt x="510576" y="1648261"/>
                    <a:pt x="509511" y="1648261"/>
                    <a:pt x="508446" y="1647196"/>
                  </a:cubicBezTo>
                  <a:cubicBezTo>
                    <a:pt x="514303" y="1668495"/>
                    <a:pt x="505251" y="1693521"/>
                    <a:pt x="511641" y="1714821"/>
                  </a:cubicBezTo>
                  <a:lnTo>
                    <a:pt x="511641" y="1746237"/>
                  </a:lnTo>
                  <a:cubicBezTo>
                    <a:pt x="508446" y="1744107"/>
                    <a:pt x="505783" y="1741977"/>
                    <a:pt x="503654" y="1738250"/>
                  </a:cubicBezTo>
                  <a:lnTo>
                    <a:pt x="503654" y="1738250"/>
                  </a:lnTo>
                  <a:lnTo>
                    <a:pt x="503654" y="1630156"/>
                  </a:lnTo>
                  <a:cubicBezTo>
                    <a:pt x="505783" y="1631221"/>
                    <a:pt x="509511" y="1632286"/>
                    <a:pt x="511641" y="1632286"/>
                  </a:cubicBezTo>
                  <a:lnTo>
                    <a:pt x="511641" y="1632286"/>
                  </a:lnTo>
                  <a:close/>
                  <a:moveTo>
                    <a:pt x="503654" y="1428347"/>
                  </a:moveTo>
                  <a:lnTo>
                    <a:pt x="503654" y="1403320"/>
                  </a:lnTo>
                  <a:lnTo>
                    <a:pt x="510576" y="1410242"/>
                  </a:lnTo>
                  <a:lnTo>
                    <a:pt x="503654" y="1428347"/>
                  </a:lnTo>
                  <a:lnTo>
                    <a:pt x="503654" y="1428347"/>
                  </a:lnTo>
                  <a:close/>
                  <a:moveTo>
                    <a:pt x="503654" y="1087560"/>
                  </a:moveTo>
                  <a:lnTo>
                    <a:pt x="503654" y="1071585"/>
                  </a:lnTo>
                  <a:lnTo>
                    <a:pt x="504718" y="1072650"/>
                  </a:lnTo>
                  <a:lnTo>
                    <a:pt x="505783" y="1074780"/>
                  </a:lnTo>
                  <a:lnTo>
                    <a:pt x="507913" y="1074780"/>
                  </a:lnTo>
                  <a:lnTo>
                    <a:pt x="508978" y="1075845"/>
                  </a:lnTo>
                  <a:lnTo>
                    <a:pt x="508978" y="1076910"/>
                  </a:lnTo>
                  <a:lnTo>
                    <a:pt x="508978" y="1079040"/>
                  </a:lnTo>
                  <a:lnTo>
                    <a:pt x="508978" y="1081170"/>
                  </a:lnTo>
                  <a:lnTo>
                    <a:pt x="507913" y="1082235"/>
                  </a:lnTo>
                  <a:lnTo>
                    <a:pt x="505783" y="1084365"/>
                  </a:lnTo>
                  <a:lnTo>
                    <a:pt x="504718" y="1086495"/>
                  </a:lnTo>
                  <a:lnTo>
                    <a:pt x="503654" y="1086495"/>
                  </a:lnTo>
                  <a:lnTo>
                    <a:pt x="503654" y="1087560"/>
                  </a:lnTo>
                  <a:close/>
                  <a:moveTo>
                    <a:pt x="503654" y="857528"/>
                  </a:moveTo>
                  <a:lnTo>
                    <a:pt x="503654" y="822385"/>
                  </a:lnTo>
                  <a:lnTo>
                    <a:pt x="506848" y="825579"/>
                  </a:lnTo>
                  <a:lnTo>
                    <a:pt x="507913" y="829839"/>
                  </a:lnTo>
                  <a:lnTo>
                    <a:pt x="506848" y="835697"/>
                  </a:lnTo>
                  <a:lnTo>
                    <a:pt x="506848" y="839956"/>
                  </a:lnTo>
                  <a:lnTo>
                    <a:pt x="504718" y="844216"/>
                  </a:lnTo>
                  <a:lnTo>
                    <a:pt x="503654" y="852203"/>
                  </a:lnTo>
                  <a:lnTo>
                    <a:pt x="503654" y="855398"/>
                  </a:lnTo>
                  <a:lnTo>
                    <a:pt x="503654" y="857528"/>
                  </a:lnTo>
                  <a:close/>
                  <a:moveTo>
                    <a:pt x="503654" y="108862"/>
                  </a:moveTo>
                  <a:lnTo>
                    <a:pt x="503654" y="131758"/>
                  </a:lnTo>
                  <a:cubicBezTo>
                    <a:pt x="501524" y="130693"/>
                    <a:pt x="499394" y="130693"/>
                    <a:pt x="496731" y="131758"/>
                  </a:cubicBezTo>
                  <a:lnTo>
                    <a:pt x="496731" y="113654"/>
                  </a:lnTo>
                  <a:cubicBezTo>
                    <a:pt x="496731" y="113654"/>
                    <a:pt x="496731" y="113654"/>
                    <a:pt x="497796" y="113654"/>
                  </a:cubicBezTo>
                  <a:cubicBezTo>
                    <a:pt x="499394" y="110992"/>
                    <a:pt x="501524" y="109927"/>
                    <a:pt x="503654" y="108862"/>
                  </a:cubicBezTo>
                  <a:lnTo>
                    <a:pt x="503654" y="108862"/>
                  </a:lnTo>
                  <a:close/>
                  <a:moveTo>
                    <a:pt x="503654" y="181279"/>
                  </a:moveTo>
                  <a:lnTo>
                    <a:pt x="503654" y="202578"/>
                  </a:lnTo>
                  <a:cubicBezTo>
                    <a:pt x="501524" y="201513"/>
                    <a:pt x="499394" y="201513"/>
                    <a:pt x="496731" y="200448"/>
                  </a:cubicBezTo>
                  <a:lnTo>
                    <a:pt x="496731" y="179149"/>
                  </a:lnTo>
                  <a:cubicBezTo>
                    <a:pt x="499394" y="179681"/>
                    <a:pt x="501524" y="181279"/>
                    <a:pt x="503654" y="181279"/>
                  </a:cubicBezTo>
                  <a:lnTo>
                    <a:pt x="503654" y="181279"/>
                  </a:lnTo>
                  <a:close/>
                  <a:moveTo>
                    <a:pt x="503654" y="204708"/>
                  </a:moveTo>
                  <a:lnTo>
                    <a:pt x="503654" y="224942"/>
                  </a:lnTo>
                  <a:cubicBezTo>
                    <a:pt x="501524" y="226007"/>
                    <a:pt x="499394" y="228137"/>
                    <a:pt x="496731" y="229202"/>
                  </a:cubicBezTo>
                  <a:lnTo>
                    <a:pt x="496731" y="210033"/>
                  </a:lnTo>
                  <a:cubicBezTo>
                    <a:pt x="499394" y="207903"/>
                    <a:pt x="501524" y="206838"/>
                    <a:pt x="503654" y="204708"/>
                  </a:cubicBezTo>
                  <a:lnTo>
                    <a:pt x="503654" y="204708"/>
                  </a:lnTo>
                  <a:close/>
                  <a:moveTo>
                    <a:pt x="503654" y="356465"/>
                  </a:moveTo>
                  <a:lnTo>
                    <a:pt x="503654" y="391608"/>
                  </a:lnTo>
                  <a:cubicBezTo>
                    <a:pt x="501524" y="390543"/>
                    <a:pt x="499394" y="390543"/>
                    <a:pt x="496731" y="390543"/>
                  </a:cubicBezTo>
                  <a:lnTo>
                    <a:pt x="496731" y="359127"/>
                  </a:lnTo>
                  <a:cubicBezTo>
                    <a:pt x="499394" y="358062"/>
                    <a:pt x="501524" y="358062"/>
                    <a:pt x="503654" y="356465"/>
                  </a:cubicBezTo>
                  <a:lnTo>
                    <a:pt x="503654" y="356465"/>
                  </a:lnTo>
                  <a:close/>
                  <a:moveTo>
                    <a:pt x="503654" y="435272"/>
                  </a:moveTo>
                  <a:lnTo>
                    <a:pt x="503654" y="474675"/>
                  </a:lnTo>
                  <a:cubicBezTo>
                    <a:pt x="502589" y="473610"/>
                    <a:pt x="500459" y="472545"/>
                    <a:pt x="497264" y="473610"/>
                  </a:cubicBezTo>
                  <a:lnTo>
                    <a:pt x="497264" y="416102"/>
                  </a:lnTo>
                  <a:cubicBezTo>
                    <a:pt x="498329" y="417167"/>
                    <a:pt x="498329" y="418232"/>
                    <a:pt x="498329" y="419297"/>
                  </a:cubicBezTo>
                  <a:cubicBezTo>
                    <a:pt x="498329" y="419830"/>
                    <a:pt x="502589" y="432077"/>
                    <a:pt x="503654" y="435272"/>
                  </a:cubicBezTo>
                  <a:lnTo>
                    <a:pt x="503654" y="435272"/>
                  </a:lnTo>
                  <a:lnTo>
                    <a:pt x="503654" y="435272"/>
                  </a:lnTo>
                  <a:close/>
                  <a:moveTo>
                    <a:pt x="503654" y="484792"/>
                  </a:moveTo>
                  <a:lnTo>
                    <a:pt x="503654" y="515144"/>
                  </a:lnTo>
                  <a:cubicBezTo>
                    <a:pt x="501524" y="516209"/>
                    <a:pt x="499394" y="517274"/>
                    <a:pt x="496731" y="519404"/>
                  </a:cubicBezTo>
                  <a:lnTo>
                    <a:pt x="496731" y="492247"/>
                  </a:lnTo>
                  <a:cubicBezTo>
                    <a:pt x="499394" y="490650"/>
                    <a:pt x="501524" y="487455"/>
                    <a:pt x="503654" y="484792"/>
                  </a:cubicBezTo>
                  <a:lnTo>
                    <a:pt x="503654" y="484792"/>
                  </a:lnTo>
                  <a:close/>
                  <a:moveTo>
                    <a:pt x="503654" y="578509"/>
                  </a:moveTo>
                  <a:lnTo>
                    <a:pt x="503654" y="592886"/>
                  </a:lnTo>
                  <a:cubicBezTo>
                    <a:pt x="502589" y="595016"/>
                    <a:pt x="501524" y="596081"/>
                    <a:pt x="501524" y="597146"/>
                  </a:cubicBezTo>
                  <a:lnTo>
                    <a:pt x="501524" y="597146"/>
                  </a:lnTo>
                  <a:lnTo>
                    <a:pt x="500459" y="598211"/>
                  </a:lnTo>
                  <a:cubicBezTo>
                    <a:pt x="501524" y="598211"/>
                    <a:pt x="502589" y="598211"/>
                    <a:pt x="503654" y="598211"/>
                  </a:cubicBezTo>
                  <a:lnTo>
                    <a:pt x="503654" y="609393"/>
                  </a:lnTo>
                  <a:cubicBezTo>
                    <a:pt x="501524" y="609393"/>
                    <a:pt x="499394" y="609393"/>
                    <a:pt x="496731" y="609393"/>
                  </a:cubicBezTo>
                  <a:lnTo>
                    <a:pt x="496731" y="585964"/>
                  </a:lnTo>
                  <a:cubicBezTo>
                    <a:pt x="499394" y="582769"/>
                    <a:pt x="501524" y="580639"/>
                    <a:pt x="503654" y="578509"/>
                  </a:cubicBezTo>
                  <a:lnTo>
                    <a:pt x="503654" y="578509"/>
                  </a:lnTo>
                  <a:close/>
                  <a:moveTo>
                    <a:pt x="503654" y="638147"/>
                  </a:moveTo>
                  <a:lnTo>
                    <a:pt x="503654" y="649329"/>
                  </a:lnTo>
                  <a:cubicBezTo>
                    <a:pt x="501524" y="649329"/>
                    <a:pt x="499394" y="649329"/>
                    <a:pt x="496731" y="648264"/>
                  </a:cubicBezTo>
                  <a:lnTo>
                    <a:pt x="496731" y="637082"/>
                  </a:lnTo>
                  <a:cubicBezTo>
                    <a:pt x="499394" y="638147"/>
                    <a:pt x="501524" y="638147"/>
                    <a:pt x="503654" y="638147"/>
                  </a:cubicBezTo>
                  <a:lnTo>
                    <a:pt x="503654" y="638147"/>
                  </a:lnTo>
                  <a:close/>
                  <a:moveTo>
                    <a:pt x="503654" y="668498"/>
                  </a:moveTo>
                  <a:lnTo>
                    <a:pt x="503654" y="680745"/>
                  </a:lnTo>
                  <a:cubicBezTo>
                    <a:pt x="502589" y="680745"/>
                    <a:pt x="502589" y="681810"/>
                    <a:pt x="501524" y="681810"/>
                  </a:cubicBezTo>
                  <a:cubicBezTo>
                    <a:pt x="500459" y="687667"/>
                    <a:pt x="499394" y="692992"/>
                    <a:pt x="497264" y="697784"/>
                  </a:cubicBezTo>
                  <a:lnTo>
                    <a:pt x="497264" y="672758"/>
                  </a:lnTo>
                  <a:cubicBezTo>
                    <a:pt x="499394" y="671693"/>
                    <a:pt x="501524" y="670628"/>
                    <a:pt x="503654" y="668498"/>
                  </a:cubicBezTo>
                  <a:lnTo>
                    <a:pt x="503654" y="668498"/>
                  </a:lnTo>
                  <a:close/>
                  <a:moveTo>
                    <a:pt x="503654" y="750500"/>
                  </a:moveTo>
                  <a:lnTo>
                    <a:pt x="503654" y="805878"/>
                  </a:lnTo>
                  <a:lnTo>
                    <a:pt x="497796" y="802683"/>
                  </a:lnTo>
                  <a:lnTo>
                    <a:pt x="496731" y="801618"/>
                  </a:lnTo>
                  <a:lnTo>
                    <a:pt x="496731" y="781384"/>
                  </a:lnTo>
                  <a:lnTo>
                    <a:pt x="497796" y="780319"/>
                  </a:lnTo>
                  <a:lnTo>
                    <a:pt x="498861" y="774461"/>
                  </a:lnTo>
                  <a:lnTo>
                    <a:pt x="498861" y="770202"/>
                  </a:lnTo>
                  <a:lnTo>
                    <a:pt x="499926" y="767007"/>
                  </a:lnTo>
                  <a:lnTo>
                    <a:pt x="500991" y="764877"/>
                  </a:lnTo>
                  <a:lnTo>
                    <a:pt x="502056" y="760617"/>
                  </a:lnTo>
                  <a:lnTo>
                    <a:pt x="503121" y="753695"/>
                  </a:lnTo>
                  <a:lnTo>
                    <a:pt x="503121" y="750500"/>
                  </a:lnTo>
                  <a:lnTo>
                    <a:pt x="503654" y="750500"/>
                  </a:lnTo>
                  <a:close/>
                  <a:moveTo>
                    <a:pt x="503654" y="822917"/>
                  </a:moveTo>
                  <a:lnTo>
                    <a:pt x="503654" y="858061"/>
                  </a:lnTo>
                  <a:lnTo>
                    <a:pt x="502589" y="861256"/>
                  </a:lnTo>
                  <a:lnTo>
                    <a:pt x="500459" y="864450"/>
                  </a:lnTo>
                  <a:lnTo>
                    <a:pt x="497264" y="866580"/>
                  </a:lnTo>
                  <a:lnTo>
                    <a:pt x="497264" y="819190"/>
                  </a:lnTo>
                  <a:lnTo>
                    <a:pt x="499394" y="819190"/>
                  </a:lnTo>
                  <a:lnTo>
                    <a:pt x="503654" y="822917"/>
                  </a:lnTo>
                  <a:lnTo>
                    <a:pt x="503654" y="822917"/>
                  </a:lnTo>
                  <a:lnTo>
                    <a:pt x="503654" y="822917"/>
                  </a:lnTo>
                  <a:close/>
                  <a:moveTo>
                    <a:pt x="503654" y="907049"/>
                  </a:moveTo>
                  <a:lnTo>
                    <a:pt x="503654" y="917166"/>
                  </a:lnTo>
                  <a:cubicBezTo>
                    <a:pt x="501524" y="916101"/>
                    <a:pt x="500459" y="913971"/>
                    <a:pt x="496731" y="913971"/>
                  </a:cubicBezTo>
                  <a:lnTo>
                    <a:pt x="496731" y="905984"/>
                  </a:lnTo>
                  <a:cubicBezTo>
                    <a:pt x="497796" y="905984"/>
                    <a:pt x="498861" y="907049"/>
                    <a:pt x="499926" y="907049"/>
                  </a:cubicBezTo>
                  <a:cubicBezTo>
                    <a:pt x="501524" y="907049"/>
                    <a:pt x="502589" y="907049"/>
                    <a:pt x="503654" y="907049"/>
                  </a:cubicBezTo>
                  <a:lnTo>
                    <a:pt x="503654" y="907049"/>
                  </a:lnTo>
                  <a:close/>
                  <a:moveTo>
                    <a:pt x="503654" y="956569"/>
                  </a:moveTo>
                  <a:lnTo>
                    <a:pt x="503654" y="963492"/>
                  </a:lnTo>
                  <a:cubicBezTo>
                    <a:pt x="501524" y="963492"/>
                    <a:pt x="499394" y="962427"/>
                    <a:pt x="496731" y="962427"/>
                  </a:cubicBezTo>
                  <a:lnTo>
                    <a:pt x="496731" y="955504"/>
                  </a:lnTo>
                  <a:cubicBezTo>
                    <a:pt x="499394" y="956569"/>
                    <a:pt x="500459" y="956569"/>
                    <a:pt x="503654" y="956569"/>
                  </a:cubicBezTo>
                  <a:lnTo>
                    <a:pt x="503654" y="956569"/>
                  </a:lnTo>
                  <a:close/>
                  <a:moveTo>
                    <a:pt x="503654" y="1032182"/>
                  </a:moveTo>
                  <a:lnTo>
                    <a:pt x="503654" y="1044429"/>
                  </a:lnTo>
                  <a:lnTo>
                    <a:pt x="502589" y="1043364"/>
                  </a:lnTo>
                  <a:lnTo>
                    <a:pt x="502589" y="1040169"/>
                  </a:lnTo>
                  <a:lnTo>
                    <a:pt x="501524" y="1036974"/>
                  </a:lnTo>
                  <a:lnTo>
                    <a:pt x="501524" y="1034844"/>
                  </a:lnTo>
                  <a:lnTo>
                    <a:pt x="503654" y="1032182"/>
                  </a:lnTo>
                  <a:lnTo>
                    <a:pt x="503654" y="1032182"/>
                  </a:lnTo>
                  <a:close/>
                  <a:moveTo>
                    <a:pt x="503654" y="1071585"/>
                  </a:moveTo>
                  <a:lnTo>
                    <a:pt x="503654" y="1087560"/>
                  </a:lnTo>
                  <a:lnTo>
                    <a:pt x="500459" y="1088624"/>
                  </a:lnTo>
                  <a:lnTo>
                    <a:pt x="497264" y="1088624"/>
                  </a:lnTo>
                  <a:lnTo>
                    <a:pt x="497264" y="1066260"/>
                  </a:lnTo>
                  <a:lnTo>
                    <a:pt x="498329" y="1067325"/>
                  </a:lnTo>
                  <a:lnTo>
                    <a:pt x="500459" y="1068390"/>
                  </a:lnTo>
                  <a:lnTo>
                    <a:pt x="500459" y="1069455"/>
                  </a:lnTo>
                  <a:lnTo>
                    <a:pt x="502589" y="1071585"/>
                  </a:lnTo>
                  <a:lnTo>
                    <a:pt x="503654" y="1071585"/>
                  </a:lnTo>
                  <a:lnTo>
                    <a:pt x="503654" y="1071585"/>
                  </a:lnTo>
                  <a:close/>
                  <a:moveTo>
                    <a:pt x="503654" y="1182873"/>
                  </a:moveTo>
                  <a:lnTo>
                    <a:pt x="503654" y="1198848"/>
                  </a:lnTo>
                  <a:cubicBezTo>
                    <a:pt x="501524" y="1196718"/>
                    <a:pt x="500459" y="1192991"/>
                    <a:pt x="496731" y="1189796"/>
                  </a:cubicBezTo>
                  <a:lnTo>
                    <a:pt x="496731" y="1176484"/>
                  </a:lnTo>
                  <a:cubicBezTo>
                    <a:pt x="499394" y="1178614"/>
                    <a:pt x="501524" y="1180743"/>
                    <a:pt x="503654" y="1182873"/>
                  </a:cubicBezTo>
                  <a:lnTo>
                    <a:pt x="503654" y="1182873"/>
                  </a:lnTo>
                  <a:close/>
                  <a:moveTo>
                    <a:pt x="503654" y="1222277"/>
                  </a:moveTo>
                  <a:lnTo>
                    <a:pt x="503654" y="1248368"/>
                  </a:lnTo>
                  <a:cubicBezTo>
                    <a:pt x="500459" y="1256356"/>
                    <a:pt x="497796" y="1265408"/>
                    <a:pt x="503654" y="1274460"/>
                  </a:cubicBezTo>
                  <a:lnTo>
                    <a:pt x="503654" y="1290434"/>
                  </a:lnTo>
                  <a:cubicBezTo>
                    <a:pt x="500459" y="1288304"/>
                    <a:pt x="499394" y="1286174"/>
                    <a:pt x="496731" y="1282447"/>
                  </a:cubicBezTo>
                  <a:lnTo>
                    <a:pt x="496731" y="1237186"/>
                  </a:lnTo>
                  <a:cubicBezTo>
                    <a:pt x="499394" y="1232394"/>
                    <a:pt x="501524" y="1228134"/>
                    <a:pt x="503654" y="1222277"/>
                  </a:cubicBezTo>
                  <a:lnTo>
                    <a:pt x="503654" y="1222277"/>
                  </a:lnTo>
                  <a:close/>
                  <a:moveTo>
                    <a:pt x="503654" y="1403852"/>
                  </a:moveTo>
                  <a:lnTo>
                    <a:pt x="503654" y="1428879"/>
                  </a:lnTo>
                  <a:lnTo>
                    <a:pt x="496731" y="1444853"/>
                  </a:lnTo>
                  <a:lnTo>
                    <a:pt x="496731" y="1397463"/>
                  </a:lnTo>
                  <a:lnTo>
                    <a:pt x="503654" y="1403852"/>
                  </a:lnTo>
                  <a:lnTo>
                    <a:pt x="503654" y="1403852"/>
                  </a:lnTo>
                  <a:close/>
                  <a:moveTo>
                    <a:pt x="503654" y="1630156"/>
                  </a:moveTo>
                  <a:lnTo>
                    <a:pt x="503654" y="1738250"/>
                  </a:lnTo>
                  <a:cubicBezTo>
                    <a:pt x="501524" y="1738250"/>
                    <a:pt x="499394" y="1737185"/>
                    <a:pt x="496731" y="1737185"/>
                  </a:cubicBezTo>
                  <a:lnTo>
                    <a:pt x="496731" y="1623234"/>
                  </a:lnTo>
                  <a:cubicBezTo>
                    <a:pt x="498861" y="1625364"/>
                    <a:pt x="499926" y="1627494"/>
                    <a:pt x="500991" y="1630156"/>
                  </a:cubicBezTo>
                  <a:cubicBezTo>
                    <a:pt x="502589" y="1630156"/>
                    <a:pt x="502589" y="1630156"/>
                    <a:pt x="503654" y="1630156"/>
                  </a:cubicBezTo>
                  <a:close/>
                  <a:moveTo>
                    <a:pt x="497264" y="113654"/>
                  </a:moveTo>
                  <a:lnTo>
                    <a:pt x="497264" y="131758"/>
                  </a:lnTo>
                  <a:cubicBezTo>
                    <a:pt x="493004" y="131758"/>
                    <a:pt x="488212" y="132823"/>
                    <a:pt x="482887" y="133888"/>
                  </a:cubicBezTo>
                  <a:lnTo>
                    <a:pt x="482887" y="116849"/>
                  </a:lnTo>
                  <a:cubicBezTo>
                    <a:pt x="488212" y="114719"/>
                    <a:pt x="492471" y="113654"/>
                    <a:pt x="497264" y="113654"/>
                  </a:cubicBezTo>
                  <a:lnTo>
                    <a:pt x="497264" y="113654"/>
                  </a:lnTo>
                  <a:close/>
                  <a:moveTo>
                    <a:pt x="497264" y="178616"/>
                  </a:moveTo>
                  <a:lnTo>
                    <a:pt x="497264" y="199916"/>
                  </a:lnTo>
                  <a:cubicBezTo>
                    <a:pt x="493004" y="197786"/>
                    <a:pt x="487147" y="194058"/>
                    <a:pt x="482887" y="190864"/>
                  </a:cubicBezTo>
                  <a:lnTo>
                    <a:pt x="482887" y="169564"/>
                  </a:lnTo>
                  <a:cubicBezTo>
                    <a:pt x="486614" y="173292"/>
                    <a:pt x="492471" y="175422"/>
                    <a:pt x="497264" y="178616"/>
                  </a:cubicBezTo>
                  <a:lnTo>
                    <a:pt x="497264" y="178616"/>
                  </a:lnTo>
                  <a:close/>
                  <a:moveTo>
                    <a:pt x="497264" y="210565"/>
                  </a:moveTo>
                  <a:lnTo>
                    <a:pt x="497264" y="229735"/>
                  </a:lnTo>
                  <a:cubicBezTo>
                    <a:pt x="492471" y="232929"/>
                    <a:pt x="486614" y="236124"/>
                    <a:pt x="482354" y="238254"/>
                  </a:cubicBezTo>
                  <a:lnTo>
                    <a:pt x="482354" y="220150"/>
                  </a:lnTo>
                  <a:cubicBezTo>
                    <a:pt x="486614" y="216955"/>
                    <a:pt x="491406" y="214825"/>
                    <a:pt x="497264" y="210565"/>
                  </a:cubicBezTo>
                  <a:lnTo>
                    <a:pt x="497264" y="210565"/>
                  </a:lnTo>
                  <a:close/>
                  <a:moveTo>
                    <a:pt x="497264" y="359127"/>
                  </a:moveTo>
                  <a:lnTo>
                    <a:pt x="497264" y="390543"/>
                  </a:lnTo>
                  <a:cubicBezTo>
                    <a:pt x="493004" y="391608"/>
                    <a:pt x="488212" y="393738"/>
                    <a:pt x="482887" y="399596"/>
                  </a:cubicBezTo>
                  <a:lnTo>
                    <a:pt x="482887" y="370309"/>
                  </a:lnTo>
                  <a:cubicBezTo>
                    <a:pt x="486082" y="367114"/>
                    <a:pt x="488744" y="363387"/>
                    <a:pt x="489809" y="362322"/>
                  </a:cubicBezTo>
                  <a:cubicBezTo>
                    <a:pt x="489277" y="362322"/>
                    <a:pt x="491406" y="360192"/>
                    <a:pt x="497264" y="359127"/>
                  </a:cubicBezTo>
                  <a:lnTo>
                    <a:pt x="497264" y="359127"/>
                  </a:lnTo>
                  <a:close/>
                  <a:moveTo>
                    <a:pt x="497264" y="416102"/>
                  </a:moveTo>
                  <a:lnTo>
                    <a:pt x="497264" y="473610"/>
                  </a:lnTo>
                  <a:cubicBezTo>
                    <a:pt x="496199" y="473610"/>
                    <a:pt x="494069" y="474675"/>
                    <a:pt x="491406" y="475740"/>
                  </a:cubicBezTo>
                  <a:cubicBezTo>
                    <a:pt x="491406" y="475740"/>
                    <a:pt x="487147" y="480000"/>
                    <a:pt x="482354" y="486922"/>
                  </a:cubicBezTo>
                  <a:lnTo>
                    <a:pt x="482354" y="453376"/>
                  </a:lnTo>
                  <a:cubicBezTo>
                    <a:pt x="484484" y="451246"/>
                    <a:pt x="485549" y="450181"/>
                    <a:pt x="485549" y="450181"/>
                  </a:cubicBezTo>
                  <a:cubicBezTo>
                    <a:pt x="487679" y="444324"/>
                    <a:pt x="484484" y="442194"/>
                    <a:pt x="482354" y="442194"/>
                  </a:cubicBezTo>
                  <a:lnTo>
                    <a:pt x="482354" y="415037"/>
                  </a:lnTo>
                  <a:cubicBezTo>
                    <a:pt x="485549" y="413973"/>
                    <a:pt x="492471" y="410778"/>
                    <a:pt x="497264" y="416102"/>
                  </a:cubicBezTo>
                  <a:lnTo>
                    <a:pt x="497264" y="416102"/>
                  </a:lnTo>
                  <a:close/>
                  <a:moveTo>
                    <a:pt x="497264" y="492780"/>
                  </a:moveTo>
                  <a:lnTo>
                    <a:pt x="497264" y="519936"/>
                  </a:lnTo>
                  <a:cubicBezTo>
                    <a:pt x="495134" y="522066"/>
                    <a:pt x="491406" y="524196"/>
                    <a:pt x="489277" y="526858"/>
                  </a:cubicBezTo>
                  <a:cubicBezTo>
                    <a:pt x="489277" y="526858"/>
                    <a:pt x="486082" y="526858"/>
                    <a:pt x="482354" y="525793"/>
                  </a:cubicBezTo>
                  <a:lnTo>
                    <a:pt x="482354" y="508754"/>
                  </a:lnTo>
                  <a:cubicBezTo>
                    <a:pt x="486614" y="503962"/>
                    <a:pt x="492471" y="498637"/>
                    <a:pt x="497264" y="492780"/>
                  </a:cubicBezTo>
                  <a:lnTo>
                    <a:pt x="497264" y="492780"/>
                  </a:lnTo>
                  <a:close/>
                  <a:moveTo>
                    <a:pt x="497264" y="586496"/>
                  </a:moveTo>
                  <a:lnTo>
                    <a:pt x="497264" y="609925"/>
                  </a:lnTo>
                  <a:cubicBezTo>
                    <a:pt x="493004" y="612055"/>
                    <a:pt x="487147" y="614185"/>
                    <a:pt x="482887" y="620042"/>
                  </a:cubicBezTo>
                  <a:lnTo>
                    <a:pt x="482887" y="606730"/>
                  </a:lnTo>
                  <a:cubicBezTo>
                    <a:pt x="485017" y="605665"/>
                    <a:pt x="486082" y="603535"/>
                    <a:pt x="488744" y="603535"/>
                  </a:cubicBezTo>
                  <a:cubicBezTo>
                    <a:pt x="489809" y="601405"/>
                    <a:pt x="490874" y="597678"/>
                    <a:pt x="490874" y="597678"/>
                  </a:cubicBezTo>
                  <a:cubicBezTo>
                    <a:pt x="492471" y="592886"/>
                    <a:pt x="494601" y="589691"/>
                    <a:pt x="497264" y="586496"/>
                  </a:cubicBezTo>
                  <a:lnTo>
                    <a:pt x="497264" y="586496"/>
                  </a:lnTo>
                  <a:close/>
                  <a:moveTo>
                    <a:pt x="497264" y="637082"/>
                  </a:moveTo>
                  <a:lnTo>
                    <a:pt x="497264" y="648264"/>
                  </a:lnTo>
                  <a:cubicBezTo>
                    <a:pt x="493004" y="648264"/>
                    <a:pt x="487147" y="647199"/>
                    <a:pt x="482887" y="647199"/>
                  </a:cubicBezTo>
                  <a:lnTo>
                    <a:pt x="482887" y="636017"/>
                  </a:lnTo>
                  <a:cubicBezTo>
                    <a:pt x="486614" y="636017"/>
                    <a:pt x="492471" y="637082"/>
                    <a:pt x="497264" y="637082"/>
                  </a:cubicBezTo>
                  <a:lnTo>
                    <a:pt x="497264" y="637082"/>
                  </a:lnTo>
                  <a:close/>
                  <a:moveTo>
                    <a:pt x="497264" y="673290"/>
                  </a:moveTo>
                  <a:lnTo>
                    <a:pt x="497264" y="698317"/>
                  </a:lnTo>
                  <a:cubicBezTo>
                    <a:pt x="493004" y="708434"/>
                    <a:pt x="488212" y="715356"/>
                    <a:pt x="482887" y="719616"/>
                  </a:cubicBezTo>
                  <a:lnTo>
                    <a:pt x="482887" y="706304"/>
                  </a:lnTo>
                  <a:cubicBezTo>
                    <a:pt x="486082" y="702044"/>
                    <a:pt x="489809" y="695122"/>
                    <a:pt x="491939" y="686070"/>
                  </a:cubicBezTo>
                  <a:cubicBezTo>
                    <a:pt x="489809" y="687135"/>
                    <a:pt x="486082" y="687135"/>
                    <a:pt x="482887" y="687135"/>
                  </a:cubicBezTo>
                  <a:lnTo>
                    <a:pt x="482887" y="675953"/>
                  </a:lnTo>
                  <a:cubicBezTo>
                    <a:pt x="486614" y="675420"/>
                    <a:pt x="491406" y="675420"/>
                    <a:pt x="497264" y="673290"/>
                  </a:cubicBezTo>
                  <a:lnTo>
                    <a:pt x="497264" y="673290"/>
                  </a:lnTo>
                  <a:lnTo>
                    <a:pt x="497264" y="673290"/>
                  </a:lnTo>
                  <a:close/>
                  <a:moveTo>
                    <a:pt x="497264" y="781384"/>
                  </a:moveTo>
                  <a:lnTo>
                    <a:pt x="497264" y="801618"/>
                  </a:lnTo>
                  <a:lnTo>
                    <a:pt x="495134" y="799488"/>
                  </a:lnTo>
                  <a:lnTo>
                    <a:pt x="494069" y="795228"/>
                  </a:lnTo>
                  <a:lnTo>
                    <a:pt x="496199" y="792033"/>
                  </a:lnTo>
                  <a:lnTo>
                    <a:pt x="497264" y="786708"/>
                  </a:lnTo>
                  <a:lnTo>
                    <a:pt x="497264" y="782449"/>
                  </a:lnTo>
                  <a:lnTo>
                    <a:pt x="497264" y="781384"/>
                  </a:lnTo>
                  <a:lnTo>
                    <a:pt x="497264" y="781384"/>
                  </a:lnTo>
                  <a:close/>
                  <a:moveTo>
                    <a:pt x="497264" y="819190"/>
                  </a:moveTo>
                  <a:lnTo>
                    <a:pt x="497264" y="866580"/>
                  </a:lnTo>
                  <a:lnTo>
                    <a:pt x="496199" y="866580"/>
                  </a:lnTo>
                  <a:lnTo>
                    <a:pt x="491939" y="865515"/>
                  </a:lnTo>
                  <a:lnTo>
                    <a:pt x="489809" y="862321"/>
                  </a:lnTo>
                  <a:lnTo>
                    <a:pt x="485549" y="856463"/>
                  </a:lnTo>
                  <a:lnTo>
                    <a:pt x="484484" y="852203"/>
                  </a:lnTo>
                  <a:lnTo>
                    <a:pt x="483419" y="852203"/>
                  </a:lnTo>
                  <a:lnTo>
                    <a:pt x="483419" y="839956"/>
                  </a:lnTo>
                  <a:lnTo>
                    <a:pt x="484484" y="838891"/>
                  </a:lnTo>
                  <a:lnTo>
                    <a:pt x="486614" y="835697"/>
                  </a:lnTo>
                  <a:lnTo>
                    <a:pt x="487679" y="831437"/>
                  </a:lnTo>
                  <a:lnTo>
                    <a:pt x="487679" y="828242"/>
                  </a:lnTo>
                  <a:lnTo>
                    <a:pt x="487679" y="823982"/>
                  </a:lnTo>
                  <a:lnTo>
                    <a:pt x="489809" y="821852"/>
                  </a:lnTo>
                  <a:lnTo>
                    <a:pt x="493004" y="819722"/>
                  </a:lnTo>
                  <a:lnTo>
                    <a:pt x="497264" y="819722"/>
                  </a:lnTo>
                  <a:lnTo>
                    <a:pt x="497264" y="819190"/>
                  </a:lnTo>
                  <a:close/>
                  <a:moveTo>
                    <a:pt x="497264" y="905984"/>
                  </a:moveTo>
                  <a:lnTo>
                    <a:pt x="497264" y="913971"/>
                  </a:lnTo>
                  <a:cubicBezTo>
                    <a:pt x="494069" y="912906"/>
                    <a:pt x="489277" y="911841"/>
                    <a:pt x="482887" y="912906"/>
                  </a:cubicBezTo>
                  <a:lnTo>
                    <a:pt x="482887" y="905984"/>
                  </a:lnTo>
                  <a:cubicBezTo>
                    <a:pt x="488212" y="904919"/>
                    <a:pt x="493536" y="905984"/>
                    <a:pt x="497264" y="905984"/>
                  </a:cubicBezTo>
                  <a:lnTo>
                    <a:pt x="497264" y="905984"/>
                  </a:lnTo>
                  <a:close/>
                  <a:moveTo>
                    <a:pt x="497264" y="955504"/>
                  </a:moveTo>
                  <a:lnTo>
                    <a:pt x="497264" y="962427"/>
                  </a:lnTo>
                  <a:cubicBezTo>
                    <a:pt x="495134" y="962427"/>
                    <a:pt x="494069" y="961362"/>
                    <a:pt x="491406" y="961362"/>
                  </a:cubicBezTo>
                  <a:cubicBezTo>
                    <a:pt x="488212" y="961362"/>
                    <a:pt x="485549" y="962427"/>
                    <a:pt x="482354" y="962427"/>
                  </a:cubicBezTo>
                  <a:lnTo>
                    <a:pt x="482354" y="955504"/>
                  </a:lnTo>
                  <a:cubicBezTo>
                    <a:pt x="483419" y="955504"/>
                    <a:pt x="484484" y="955504"/>
                    <a:pt x="484484" y="955504"/>
                  </a:cubicBezTo>
                  <a:cubicBezTo>
                    <a:pt x="484484" y="954440"/>
                    <a:pt x="483419" y="952310"/>
                    <a:pt x="482354" y="951245"/>
                  </a:cubicBezTo>
                  <a:cubicBezTo>
                    <a:pt x="482354" y="951245"/>
                    <a:pt x="482354" y="951245"/>
                    <a:pt x="482354" y="950180"/>
                  </a:cubicBezTo>
                  <a:lnTo>
                    <a:pt x="482354" y="917698"/>
                  </a:lnTo>
                  <a:cubicBezTo>
                    <a:pt x="484484" y="923556"/>
                    <a:pt x="485549" y="928880"/>
                    <a:pt x="485549" y="934738"/>
                  </a:cubicBezTo>
                  <a:lnTo>
                    <a:pt x="485549" y="934738"/>
                  </a:lnTo>
                  <a:cubicBezTo>
                    <a:pt x="488212" y="947517"/>
                    <a:pt x="488212" y="954440"/>
                    <a:pt x="497264" y="955504"/>
                  </a:cubicBezTo>
                  <a:lnTo>
                    <a:pt x="497264" y="955504"/>
                  </a:lnTo>
                  <a:close/>
                  <a:moveTo>
                    <a:pt x="497264" y="1065728"/>
                  </a:moveTo>
                  <a:lnTo>
                    <a:pt x="497264" y="1088092"/>
                  </a:lnTo>
                  <a:lnTo>
                    <a:pt x="497264" y="1088092"/>
                  </a:lnTo>
                  <a:lnTo>
                    <a:pt x="494069" y="1088092"/>
                  </a:lnTo>
                  <a:lnTo>
                    <a:pt x="489809" y="1085962"/>
                  </a:lnTo>
                  <a:lnTo>
                    <a:pt x="488744" y="1084897"/>
                  </a:lnTo>
                  <a:lnTo>
                    <a:pt x="486614" y="1083832"/>
                  </a:lnTo>
                  <a:lnTo>
                    <a:pt x="485549" y="1082767"/>
                  </a:lnTo>
                  <a:lnTo>
                    <a:pt x="484484" y="1081702"/>
                  </a:lnTo>
                  <a:lnTo>
                    <a:pt x="483419" y="1080637"/>
                  </a:lnTo>
                  <a:lnTo>
                    <a:pt x="483419" y="1080637"/>
                  </a:lnTo>
                  <a:lnTo>
                    <a:pt x="483419" y="1064663"/>
                  </a:lnTo>
                  <a:lnTo>
                    <a:pt x="485549" y="1063598"/>
                  </a:lnTo>
                  <a:lnTo>
                    <a:pt x="486614" y="1063598"/>
                  </a:lnTo>
                  <a:lnTo>
                    <a:pt x="489809" y="1062533"/>
                  </a:lnTo>
                  <a:lnTo>
                    <a:pt x="490874" y="1063598"/>
                  </a:lnTo>
                  <a:lnTo>
                    <a:pt x="493004" y="1063598"/>
                  </a:lnTo>
                  <a:lnTo>
                    <a:pt x="494069" y="1064663"/>
                  </a:lnTo>
                  <a:lnTo>
                    <a:pt x="496199" y="1064663"/>
                  </a:lnTo>
                  <a:lnTo>
                    <a:pt x="497264" y="1065728"/>
                  </a:lnTo>
                  <a:lnTo>
                    <a:pt x="497264" y="1065728"/>
                  </a:lnTo>
                  <a:lnTo>
                    <a:pt x="497264" y="1065728"/>
                  </a:lnTo>
                  <a:close/>
                  <a:moveTo>
                    <a:pt x="497264" y="1176484"/>
                  </a:moveTo>
                  <a:lnTo>
                    <a:pt x="497264" y="1189796"/>
                  </a:lnTo>
                  <a:cubicBezTo>
                    <a:pt x="496199" y="1187666"/>
                    <a:pt x="494069" y="1186601"/>
                    <a:pt x="493004" y="1183938"/>
                  </a:cubicBezTo>
                  <a:cubicBezTo>
                    <a:pt x="490874" y="1190861"/>
                    <a:pt x="487147" y="1196185"/>
                    <a:pt x="482887" y="1203108"/>
                  </a:cubicBezTo>
                  <a:lnTo>
                    <a:pt x="482887" y="1178081"/>
                  </a:lnTo>
                  <a:cubicBezTo>
                    <a:pt x="483952" y="1177016"/>
                    <a:pt x="483952" y="1174886"/>
                    <a:pt x="485017" y="1173821"/>
                  </a:cubicBezTo>
                  <a:cubicBezTo>
                    <a:pt x="485017" y="1170626"/>
                    <a:pt x="483952" y="1166899"/>
                    <a:pt x="482887" y="1162639"/>
                  </a:cubicBezTo>
                  <a:lnTo>
                    <a:pt x="482887" y="1143470"/>
                  </a:lnTo>
                  <a:cubicBezTo>
                    <a:pt x="491939" y="1155717"/>
                    <a:pt x="495134" y="1164769"/>
                    <a:pt x="494069" y="1173821"/>
                  </a:cubicBezTo>
                  <a:cubicBezTo>
                    <a:pt x="494601" y="1173821"/>
                    <a:pt x="495666" y="1175419"/>
                    <a:pt x="497264" y="1176484"/>
                  </a:cubicBezTo>
                  <a:lnTo>
                    <a:pt x="497264" y="1176484"/>
                  </a:lnTo>
                  <a:close/>
                  <a:moveTo>
                    <a:pt x="497264" y="1237186"/>
                  </a:moveTo>
                  <a:lnTo>
                    <a:pt x="497264" y="1282447"/>
                  </a:lnTo>
                  <a:cubicBezTo>
                    <a:pt x="494069" y="1278187"/>
                    <a:pt x="491406" y="1273395"/>
                    <a:pt x="490342" y="1270200"/>
                  </a:cubicBezTo>
                  <a:cubicBezTo>
                    <a:pt x="489277" y="1268070"/>
                    <a:pt x="487147" y="1265940"/>
                    <a:pt x="486082" y="1265940"/>
                  </a:cubicBezTo>
                  <a:cubicBezTo>
                    <a:pt x="485017" y="1264875"/>
                    <a:pt x="483952" y="1263810"/>
                    <a:pt x="482887" y="1262745"/>
                  </a:cubicBezTo>
                  <a:lnTo>
                    <a:pt x="482887" y="1249433"/>
                  </a:lnTo>
                  <a:cubicBezTo>
                    <a:pt x="485017" y="1251563"/>
                    <a:pt x="487147" y="1253693"/>
                    <a:pt x="489809" y="1256356"/>
                  </a:cubicBezTo>
                  <a:lnTo>
                    <a:pt x="489809" y="1256356"/>
                  </a:lnTo>
                  <a:lnTo>
                    <a:pt x="490874" y="1257421"/>
                  </a:lnTo>
                  <a:cubicBezTo>
                    <a:pt x="491406" y="1249433"/>
                    <a:pt x="493536" y="1244109"/>
                    <a:pt x="497264" y="1237186"/>
                  </a:cubicBezTo>
                  <a:lnTo>
                    <a:pt x="497264" y="1237186"/>
                  </a:lnTo>
                  <a:close/>
                  <a:moveTo>
                    <a:pt x="497264" y="1396930"/>
                  </a:moveTo>
                  <a:lnTo>
                    <a:pt x="497264" y="1444321"/>
                  </a:lnTo>
                  <a:lnTo>
                    <a:pt x="482887" y="1479465"/>
                  </a:lnTo>
                  <a:lnTo>
                    <a:pt x="482887" y="1419827"/>
                  </a:lnTo>
                  <a:lnTo>
                    <a:pt x="485017" y="1415567"/>
                  </a:lnTo>
                  <a:lnTo>
                    <a:pt x="482887" y="1416632"/>
                  </a:lnTo>
                  <a:lnTo>
                    <a:pt x="482887" y="1393203"/>
                  </a:lnTo>
                  <a:lnTo>
                    <a:pt x="488744" y="1390008"/>
                  </a:lnTo>
                  <a:lnTo>
                    <a:pt x="497264" y="1396930"/>
                  </a:lnTo>
                  <a:lnTo>
                    <a:pt x="497264" y="1396930"/>
                  </a:lnTo>
                  <a:close/>
                  <a:moveTo>
                    <a:pt x="497264" y="1623234"/>
                  </a:moveTo>
                  <a:lnTo>
                    <a:pt x="497264" y="1737185"/>
                  </a:lnTo>
                  <a:cubicBezTo>
                    <a:pt x="496199" y="1736120"/>
                    <a:pt x="495134" y="1736120"/>
                    <a:pt x="494069" y="1736120"/>
                  </a:cubicBezTo>
                  <a:cubicBezTo>
                    <a:pt x="490874" y="1735055"/>
                    <a:pt x="486082" y="1732925"/>
                    <a:pt x="482887" y="1731860"/>
                  </a:cubicBezTo>
                  <a:lnTo>
                    <a:pt x="482887" y="1714821"/>
                  </a:lnTo>
                  <a:cubicBezTo>
                    <a:pt x="486082" y="1715886"/>
                    <a:pt x="488744" y="1716951"/>
                    <a:pt x="491939" y="1718016"/>
                  </a:cubicBezTo>
                  <a:lnTo>
                    <a:pt x="491939" y="1718016"/>
                  </a:lnTo>
                  <a:lnTo>
                    <a:pt x="494069" y="1719081"/>
                  </a:lnTo>
                  <a:cubicBezTo>
                    <a:pt x="487147" y="1694054"/>
                    <a:pt x="495134" y="1666365"/>
                    <a:pt x="487147" y="1639209"/>
                  </a:cubicBezTo>
                  <a:cubicBezTo>
                    <a:pt x="486082" y="1636014"/>
                    <a:pt x="485017" y="1633351"/>
                    <a:pt x="482887" y="1631221"/>
                  </a:cubicBezTo>
                  <a:lnTo>
                    <a:pt x="482887" y="1609922"/>
                  </a:lnTo>
                  <a:cubicBezTo>
                    <a:pt x="489277" y="1614182"/>
                    <a:pt x="493536" y="1618974"/>
                    <a:pt x="497264" y="1623234"/>
                  </a:cubicBezTo>
                  <a:close/>
                  <a:moveTo>
                    <a:pt x="482354" y="116849"/>
                  </a:moveTo>
                  <a:lnTo>
                    <a:pt x="482354" y="133888"/>
                  </a:lnTo>
                  <a:cubicBezTo>
                    <a:pt x="481289" y="134953"/>
                    <a:pt x="480224" y="134953"/>
                    <a:pt x="478094" y="136018"/>
                  </a:cubicBezTo>
                  <a:lnTo>
                    <a:pt x="478094" y="117914"/>
                  </a:lnTo>
                  <a:cubicBezTo>
                    <a:pt x="480224" y="117914"/>
                    <a:pt x="481289" y="116849"/>
                    <a:pt x="482354" y="116849"/>
                  </a:cubicBezTo>
                  <a:lnTo>
                    <a:pt x="482354" y="116849"/>
                  </a:lnTo>
                  <a:close/>
                  <a:moveTo>
                    <a:pt x="482354" y="169564"/>
                  </a:moveTo>
                  <a:lnTo>
                    <a:pt x="482354" y="190864"/>
                  </a:lnTo>
                  <a:cubicBezTo>
                    <a:pt x="481289" y="190864"/>
                    <a:pt x="480224" y="189799"/>
                    <a:pt x="478094" y="188734"/>
                  </a:cubicBezTo>
                  <a:lnTo>
                    <a:pt x="478094" y="167434"/>
                  </a:lnTo>
                  <a:cubicBezTo>
                    <a:pt x="480224" y="168499"/>
                    <a:pt x="481289" y="168499"/>
                    <a:pt x="482354" y="169564"/>
                  </a:cubicBezTo>
                  <a:lnTo>
                    <a:pt x="482354" y="169564"/>
                  </a:lnTo>
                  <a:close/>
                  <a:moveTo>
                    <a:pt x="482354" y="220682"/>
                  </a:moveTo>
                  <a:lnTo>
                    <a:pt x="482354" y="238254"/>
                  </a:lnTo>
                  <a:cubicBezTo>
                    <a:pt x="481289" y="238254"/>
                    <a:pt x="480224" y="239319"/>
                    <a:pt x="478094" y="239319"/>
                  </a:cubicBezTo>
                  <a:lnTo>
                    <a:pt x="478094" y="222280"/>
                  </a:lnTo>
                  <a:cubicBezTo>
                    <a:pt x="479159" y="221747"/>
                    <a:pt x="481289" y="220682"/>
                    <a:pt x="482354" y="220682"/>
                  </a:cubicBezTo>
                  <a:lnTo>
                    <a:pt x="482354" y="220682"/>
                  </a:lnTo>
                  <a:close/>
                  <a:moveTo>
                    <a:pt x="482354" y="370309"/>
                  </a:moveTo>
                  <a:lnTo>
                    <a:pt x="482354" y="399596"/>
                  </a:lnTo>
                  <a:cubicBezTo>
                    <a:pt x="481289" y="400661"/>
                    <a:pt x="480224" y="401726"/>
                    <a:pt x="479159" y="403855"/>
                  </a:cubicBezTo>
                  <a:cubicBezTo>
                    <a:pt x="479159" y="403855"/>
                    <a:pt x="479159" y="403855"/>
                    <a:pt x="478094" y="404920"/>
                  </a:cubicBezTo>
                  <a:lnTo>
                    <a:pt x="478094" y="375634"/>
                  </a:lnTo>
                  <a:cubicBezTo>
                    <a:pt x="479159" y="374569"/>
                    <a:pt x="481289" y="372439"/>
                    <a:pt x="482354" y="370309"/>
                  </a:cubicBezTo>
                  <a:lnTo>
                    <a:pt x="482354" y="370309"/>
                  </a:lnTo>
                  <a:close/>
                  <a:moveTo>
                    <a:pt x="482354" y="415037"/>
                  </a:moveTo>
                  <a:lnTo>
                    <a:pt x="482354" y="442194"/>
                  </a:lnTo>
                  <a:lnTo>
                    <a:pt x="482354" y="442194"/>
                  </a:lnTo>
                  <a:cubicBezTo>
                    <a:pt x="480224" y="442194"/>
                    <a:pt x="479159" y="442194"/>
                    <a:pt x="478094" y="443259"/>
                  </a:cubicBezTo>
                  <a:lnTo>
                    <a:pt x="478094" y="417167"/>
                  </a:lnTo>
                  <a:cubicBezTo>
                    <a:pt x="479159" y="416102"/>
                    <a:pt x="480224" y="416102"/>
                    <a:pt x="481289" y="415037"/>
                  </a:cubicBezTo>
                  <a:cubicBezTo>
                    <a:pt x="481289" y="415037"/>
                    <a:pt x="481289" y="415037"/>
                    <a:pt x="482354" y="415037"/>
                  </a:cubicBezTo>
                  <a:lnTo>
                    <a:pt x="482354" y="415037"/>
                  </a:lnTo>
                  <a:close/>
                  <a:moveTo>
                    <a:pt x="482354" y="453376"/>
                  </a:moveTo>
                  <a:lnTo>
                    <a:pt x="482354" y="486922"/>
                  </a:lnTo>
                  <a:cubicBezTo>
                    <a:pt x="481289" y="489052"/>
                    <a:pt x="480224" y="491182"/>
                    <a:pt x="478094" y="492780"/>
                  </a:cubicBezTo>
                  <a:lnTo>
                    <a:pt x="478094" y="455506"/>
                  </a:lnTo>
                  <a:cubicBezTo>
                    <a:pt x="480224" y="454441"/>
                    <a:pt x="481289" y="453376"/>
                    <a:pt x="482354" y="453376"/>
                  </a:cubicBezTo>
                  <a:lnTo>
                    <a:pt x="482354" y="453376"/>
                  </a:lnTo>
                  <a:close/>
                  <a:moveTo>
                    <a:pt x="482354" y="508754"/>
                  </a:moveTo>
                  <a:lnTo>
                    <a:pt x="482354" y="525793"/>
                  </a:lnTo>
                  <a:cubicBezTo>
                    <a:pt x="481289" y="525793"/>
                    <a:pt x="479159" y="524728"/>
                    <a:pt x="478094" y="523663"/>
                  </a:cubicBezTo>
                  <a:lnTo>
                    <a:pt x="478094" y="513546"/>
                  </a:lnTo>
                  <a:cubicBezTo>
                    <a:pt x="479159" y="511949"/>
                    <a:pt x="481289" y="509819"/>
                    <a:pt x="482354" y="508754"/>
                  </a:cubicBezTo>
                  <a:lnTo>
                    <a:pt x="482354" y="508754"/>
                  </a:lnTo>
                  <a:close/>
                  <a:moveTo>
                    <a:pt x="482354" y="606730"/>
                  </a:moveTo>
                  <a:lnTo>
                    <a:pt x="482354" y="620042"/>
                  </a:lnTo>
                  <a:cubicBezTo>
                    <a:pt x="481289" y="622172"/>
                    <a:pt x="480224" y="624302"/>
                    <a:pt x="478094" y="626964"/>
                  </a:cubicBezTo>
                  <a:lnTo>
                    <a:pt x="478094" y="610990"/>
                  </a:lnTo>
                  <a:cubicBezTo>
                    <a:pt x="480224" y="608860"/>
                    <a:pt x="481289" y="607795"/>
                    <a:pt x="482354" y="606730"/>
                  </a:cubicBezTo>
                  <a:lnTo>
                    <a:pt x="482354" y="606730"/>
                  </a:lnTo>
                  <a:close/>
                  <a:moveTo>
                    <a:pt x="482354" y="636017"/>
                  </a:moveTo>
                  <a:lnTo>
                    <a:pt x="482354" y="647199"/>
                  </a:lnTo>
                  <a:cubicBezTo>
                    <a:pt x="481289" y="647199"/>
                    <a:pt x="480224" y="647199"/>
                    <a:pt x="478094" y="647199"/>
                  </a:cubicBezTo>
                  <a:lnTo>
                    <a:pt x="478094" y="636017"/>
                  </a:lnTo>
                  <a:cubicBezTo>
                    <a:pt x="480224" y="636017"/>
                    <a:pt x="481289" y="636017"/>
                    <a:pt x="482354" y="636017"/>
                  </a:cubicBezTo>
                  <a:lnTo>
                    <a:pt x="482354" y="636017"/>
                  </a:lnTo>
                  <a:close/>
                  <a:moveTo>
                    <a:pt x="482354" y="675420"/>
                  </a:moveTo>
                  <a:lnTo>
                    <a:pt x="482354" y="686602"/>
                  </a:lnTo>
                  <a:cubicBezTo>
                    <a:pt x="481289" y="687667"/>
                    <a:pt x="480224" y="687667"/>
                    <a:pt x="478094" y="686602"/>
                  </a:cubicBezTo>
                  <a:lnTo>
                    <a:pt x="478094" y="675420"/>
                  </a:lnTo>
                  <a:cubicBezTo>
                    <a:pt x="480224" y="675420"/>
                    <a:pt x="481289" y="675420"/>
                    <a:pt x="482354" y="675420"/>
                  </a:cubicBezTo>
                  <a:lnTo>
                    <a:pt x="482354" y="675420"/>
                  </a:lnTo>
                  <a:close/>
                  <a:moveTo>
                    <a:pt x="482354" y="705772"/>
                  </a:moveTo>
                  <a:lnTo>
                    <a:pt x="482354" y="719083"/>
                  </a:lnTo>
                  <a:lnTo>
                    <a:pt x="481289" y="719083"/>
                  </a:lnTo>
                  <a:cubicBezTo>
                    <a:pt x="480224" y="726006"/>
                    <a:pt x="479159" y="731331"/>
                    <a:pt x="478094" y="736123"/>
                  </a:cubicBezTo>
                  <a:lnTo>
                    <a:pt x="478094" y="710031"/>
                  </a:lnTo>
                  <a:cubicBezTo>
                    <a:pt x="480224" y="708966"/>
                    <a:pt x="481289" y="706836"/>
                    <a:pt x="482354" y="705772"/>
                  </a:cubicBezTo>
                  <a:lnTo>
                    <a:pt x="482354" y="705772"/>
                  </a:lnTo>
                  <a:close/>
                  <a:moveTo>
                    <a:pt x="482354" y="839424"/>
                  </a:moveTo>
                  <a:lnTo>
                    <a:pt x="482354" y="851671"/>
                  </a:lnTo>
                  <a:lnTo>
                    <a:pt x="480224" y="849541"/>
                  </a:lnTo>
                  <a:lnTo>
                    <a:pt x="479159" y="846346"/>
                  </a:lnTo>
                  <a:lnTo>
                    <a:pt x="478094" y="845281"/>
                  </a:lnTo>
                  <a:lnTo>
                    <a:pt x="478094" y="843151"/>
                  </a:lnTo>
                  <a:lnTo>
                    <a:pt x="479159" y="842086"/>
                  </a:lnTo>
                  <a:lnTo>
                    <a:pt x="482354" y="839424"/>
                  </a:lnTo>
                  <a:lnTo>
                    <a:pt x="482354" y="839424"/>
                  </a:lnTo>
                  <a:lnTo>
                    <a:pt x="482354" y="839424"/>
                  </a:lnTo>
                  <a:close/>
                  <a:moveTo>
                    <a:pt x="482354" y="905984"/>
                  </a:moveTo>
                  <a:lnTo>
                    <a:pt x="482354" y="912906"/>
                  </a:lnTo>
                  <a:cubicBezTo>
                    <a:pt x="481289" y="912906"/>
                    <a:pt x="481289" y="912906"/>
                    <a:pt x="480224" y="912906"/>
                  </a:cubicBezTo>
                  <a:cubicBezTo>
                    <a:pt x="481289" y="913971"/>
                    <a:pt x="482354" y="916101"/>
                    <a:pt x="482354" y="917166"/>
                  </a:cubicBezTo>
                  <a:lnTo>
                    <a:pt x="482354" y="949647"/>
                  </a:lnTo>
                  <a:cubicBezTo>
                    <a:pt x="479159" y="941660"/>
                    <a:pt x="480224" y="932608"/>
                    <a:pt x="478094" y="926218"/>
                  </a:cubicBezTo>
                  <a:lnTo>
                    <a:pt x="478094" y="905984"/>
                  </a:lnTo>
                  <a:cubicBezTo>
                    <a:pt x="480224" y="905984"/>
                    <a:pt x="481289" y="905984"/>
                    <a:pt x="482354" y="905984"/>
                  </a:cubicBezTo>
                  <a:lnTo>
                    <a:pt x="482354" y="905984"/>
                  </a:lnTo>
                  <a:close/>
                  <a:moveTo>
                    <a:pt x="482354" y="955504"/>
                  </a:moveTo>
                  <a:lnTo>
                    <a:pt x="482354" y="962427"/>
                  </a:lnTo>
                  <a:cubicBezTo>
                    <a:pt x="481289" y="962427"/>
                    <a:pt x="479159" y="962427"/>
                    <a:pt x="478094" y="963492"/>
                  </a:cubicBezTo>
                  <a:lnTo>
                    <a:pt x="478094" y="955504"/>
                  </a:lnTo>
                  <a:cubicBezTo>
                    <a:pt x="479159" y="955504"/>
                    <a:pt x="481289" y="955504"/>
                    <a:pt x="482354" y="955504"/>
                  </a:cubicBezTo>
                  <a:lnTo>
                    <a:pt x="482354" y="955504"/>
                  </a:lnTo>
                  <a:close/>
                  <a:moveTo>
                    <a:pt x="482354" y="1064663"/>
                  </a:moveTo>
                  <a:lnTo>
                    <a:pt x="482354" y="1080637"/>
                  </a:lnTo>
                  <a:lnTo>
                    <a:pt x="481289" y="1078507"/>
                  </a:lnTo>
                  <a:lnTo>
                    <a:pt x="479159" y="1077442"/>
                  </a:lnTo>
                  <a:lnTo>
                    <a:pt x="479159" y="1075312"/>
                  </a:lnTo>
                  <a:lnTo>
                    <a:pt x="479159" y="1073183"/>
                  </a:lnTo>
                  <a:lnTo>
                    <a:pt x="479159" y="1069988"/>
                  </a:lnTo>
                  <a:lnTo>
                    <a:pt x="481289" y="1067858"/>
                  </a:lnTo>
                  <a:lnTo>
                    <a:pt x="482354" y="1064663"/>
                  </a:lnTo>
                  <a:lnTo>
                    <a:pt x="482354" y="1064663"/>
                  </a:lnTo>
                  <a:lnTo>
                    <a:pt x="482354" y="1064663"/>
                  </a:lnTo>
                  <a:close/>
                  <a:moveTo>
                    <a:pt x="482354" y="1143470"/>
                  </a:moveTo>
                  <a:lnTo>
                    <a:pt x="482354" y="1162639"/>
                  </a:lnTo>
                  <a:cubicBezTo>
                    <a:pt x="481289" y="1160509"/>
                    <a:pt x="480224" y="1156782"/>
                    <a:pt x="478094" y="1153587"/>
                  </a:cubicBezTo>
                  <a:lnTo>
                    <a:pt x="478094" y="1139210"/>
                  </a:lnTo>
                  <a:cubicBezTo>
                    <a:pt x="480224" y="1140275"/>
                    <a:pt x="481289" y="1142405"/>
                    <a:pt x="482354" y="1143470"/>
                  </a:cubicBezTo>
                  <a:lnTo>
                    <a:pt x="482354" y="1143470"/>
                  </a:lnTo>
                  <a:close/>
                  <a:moveTo>
                    <a:pt x="482354" y="1178614"/>
                  </a:moveTo>
                  <a:lnTo>
                    <a:pt x="482354" y="1203640"/>
                  </a:lnTo>
                  <a:cubicBezTo>
                    <a:pt x="481289" y="1205770"/>
                    <a:pt x="479159" y="1207900"/>
                    <a:pt x="478094" y="1210562"/>
                  </a:cubicBezTo>
                  <a:lnTo>
                    <a:pt x="478094" y="1189263"/>
                  </a:lnTo>
                  <a:cubicBezTo>
                    <a:pt x="480224" y="1185536"/>
                    <a:pt x="481289" y="1181808"/>
                    <a:pt x="482354" y="1178614"/>
                  </a:cubicBezTo>
                  <a:lnTo>
                    <a:pt x="482354" y="1178614"/>
                  </a:lnTo>
                  <a:close/>
                  <a:moveTo>
                    <a:pt x="482354" y="1248368"/>
                  </a:moveTo>
                  <a:lnTo>
                    <a:pt x="482354" y="1261680"/>
                  </a:lnTo>
                  <a:cubicBezTo>
                    <a:pt x="481289" y="1260615"/>
                    <a:pt x="479159" y="1258486"/>
                    <a:pt x="478094" y="1257421"/>
                  </a:cubicBezTo>
                  <a:lnTo>
                    <a:pt x="478094" y="1241446"/>
                  </a:lnTo>
                  <a:cubicBezTo>
                    <a:pt x="479159" y="1244109"/>
                    <a:pt x="481289" y="1246239"/>
                    <a:pt x="482354" y="1248368"/>
                  </a:cubicBezTo>
                  <a:lnTo>
                    <a:pt x="482354" y="1248368"/>
                  </a:lnTo>
                  <a:close/>
                  <a:moveTo>
                    <a:pt x="482354" y="1392670"/>
                  </a:moveTo>
                  <a:lnTo>
                    <a:pt x="482354" y="1416100"/>
                  </a:lnTo>
                  <a:lnTo>
                    <a:pt x="478094" y="1418229"/>
                  </a:lnTo>
                  <a:lnTo>
                    <a:pt x="478094" y="1394800"/>
                  </a:lnTo>
                  <a:lnTo>
                    <a:pt x="482354" y="1392670"/>
                  </a:lnTo>
                  <a:lnTo>
                    <a:pt x="482354" y="1392670"/>
                  </a:lnTo>
                  <a:close/>
                  <a:moveTo>
                    <a:pt x="482354" y="1419294"/>
                  </a:moveTo>
                  <a:lnTo>
                    <a:pt x="482354" y="1478932"/>
                  </a:lnTo>
                  <a:lnTo>
                    <a:pt x="478094" y="1489049"/>
                  </a:lnTo>
                  <a:lnTo>
                    <a:pt x="478094" y="1429412"/>
                  </a:lnTo>
                  <a:lnTo>
                    <a:pt x="482354" y="1419294"/>
                  </a:lnTo>
                  <a:lnTo>
                    <a:pt x="482354" y="1419294"/>
                  </a:lnTo>
                  <a:close/>
                  <a:moveTo>
                    <a:pt x="482354" y="1609922"/>
                  </a:moveTo>
                  <a:lnTo>
                    <a:pt x="482354" y="1631221"/>
                  </a:lnTo>
                  <a:cubicBezTo>
                    <a:pt x="481289" y="1630156"/>
                    <a:pt x="480224" y="1628026"/>
                    <a:pt x="478094" y="1626961"/>
                  </a:cubicBezTo>
                  <a:lnTo>
                    <a:pt x="478094" y="1606727"/>
                  </a:lnTo>
                  <a:cubicBezTo>
                    <a:pt x="480224" y="1607260"/>
                    <a:pt x="481289" y="1608857"/>
                    <a:pt x="482354" y="1609922"/>
                  </a:cubicBezTo>
                  <a:lnTo>
                    <a:pt x="482354" y="1609922"/>
                  </a:lnTo>
                  <a:close/>
                  <a:moveTo>
                    <a:pt x="482354" y="1714288"/>
                  </a:moveTo>
                  <a:lnTo>
                    <a:pt x="482354" y="1731328"/>
                  </a:lnTo>
                  <a:cubicBezTo>
                    <a:pt x="481289" y="1731328"/>
                    <a:pt x="479159" y="1730263"/>
                    <a:pt x="478094" y="1730263"/>
                  </a:cubicBezTo>
                  <a:lnTo>
                    <a:pt x="478094" y="1713223"/>
                  </a:lnTo>
                  <a:cubicBezTo>
                    <a:pt x="479159" y="1713223"/>
                    <a:pt x="481289" y="1714288"/>
                    <a:pt x="482354" y="1714288"/>
                  </a:cubicBezTo>
                  <a:close/>
                  <a:moveTo>
                    <a:pt x="478094" y="117914"/>
                  </a:moveTo>
                  <a:lnTo>
                    <a:pt x="478094" y="136018"/>
                  </a:lnTo>
                  <a:cubicBezTo>
                    <a:pt x="472237" y="138148"/>
                    <a:pt x="465847" y="142940"/>
                    <a:pt x="457860" y="148265"/>
                  </a:cubicBezTo>
                  <a:lnTo>
                    <a:pt x="457860" y="129096"/>
                  </a:lnTo>
                  <a:cubicBezTo>
                    <a:pt x="465315" y="124836"/>
                    <a:pt x="472237" y="120044"/>
                    <a:pt x="478094" y="117914"/>
                  </a:cubicBezTo>
                  <a:lnTo>
                    <a:pt x="478094" y="117914"/>
                  </a:lnTo>
                  <a:close/>
                  <a:moveTo>
                    <a:pt x="478094" y="167434"/>
                  </a:moveTo>
                  <a:lnTo>
                    <a:pt x="478094" y="188734"/>
                  </a:lnTo>
                  <a:cubicBezTo>
                    <a:pt x="471172" y="184474"/>
                    <a:pt x="464782" y="179681"/>
                    <a:pt x="457860" y="176487"/>
                  </a:cubicBezTo>
                  <a:lnTo>
                    <a:pt x="457860" y="157317"/>
                  </a:lnTo>
                  <a:cubicBezTo>
                    <a:pt x="464250" y="159447"/>
                    <a:pt x="471172" y="163175"/>
                    <a:pt x="478094" y="167434"/>
                  </a:cubicBezTo>
                  <a:lnTo>
                    <a:pt x="478094" y="167434"/>
                  </a:lnTo>
                  <a:close/>
                  <a:moveTo>
                    <a:pt x="478094" y="222812"/>
                  </a:moveTo>
                  <a:lnTo>
                    <a:pt x="478094" y="239852"/>
                  </a:lnTo>
                  <a:cubicBezTo>
                    <a:pt x="472237" y="241982"/>
                    <a:pt x="467977" y="243047"/>
                    <a:pt x="462120" y="243047"/>
                  </a:cubicBezTo>
                  <a:cubicBezTo>
                    <a:pt x="461055" y="245176"/>
                    <a:pt x="458925" y="247306"/>
                    <a:pt x="457860" y="249969"/>
                  </a:cubicBezTo>
                  <a:lnTo>
                    <a:pt x="457860" y="226540"/>
                  </a:lnTo>
                  <a:cubicBezTo>
                    <a:pt x="458925" y="226540"/>
                    <a:pt x="459990" y="226540"/>
                    <a:pt x="461055" y="226540"/>
                  </a:cubicBezTo>
                  <a:cubicBezTo>
                    <a:pt x="466380" y="226007"/>
                    <a:pt x="472237" y="224942"/>
                    <a:pt x="478094" y="222812"/>
                  </a:cubicBezTo>
                  <a:lnTo>
                    <a:pt x="478094" y="222812"/>
                  </a:lnTo>
                  <a:close/>
                  <a:moveTo>
                    <a:pt x="478094" y="375634"/>
                  </a:moveTo>
                  <a:lnTo>
                    <a:pt x="478094" y="404920"/>
                  </a:lnTo>
                  <a:cubicBezTo>
                    <a:pt x="475965" y="408115"/>
                    <a:pt x="466912" y="418232"/>
                    <a:pt x="457860" y="428349"/>
                  </a:cubicBezTo>
                  <a:lnTo>
                    <a:pt x="457860" y="360192"/>
                  </a:lnTo>
                  <a:cubicBezTo>
                    <a:pt x="458925" y="361257"/>
                    <a:pt x="458925" y="362322"/>
                    <a:pt x="459990" y="364452"/>
                  </a:cubicBezTo>
                  <a:cubicBezTo>
                    <a:pt x="459990" y="364452"/>
                    <a:pt x="464250" y="363387"/>
                    <a:pt x="470107" y="383621"/>
                  </a:cubicBezTo>
                  <a:cubicBezTo>
                    <a:pt x="470107" y="383621"/>
                    <a:pt x="472237" y="383621"/>
                    <a:pt x="474367" y="381491"/>
                  </a:cubicBezTo>
                  <a:cubicBezTo>
                    <a:pt x="474367" y="381491"/>
                    <a:pt x="475432" y="379361"/>
                    <a:pt x="478094" y="375634"/>
                  </a:cubicBezTo>
                  <a:lnTo>
                    <a:pt x="478094" y="375634"/>
                  </a:lnTo>
                  <a:close/>
                  <a:moveTo>
                    <a:pt x="478094" y="417700"/>
                  </a:moveTo>
                  <a:cubicBezTo>
                    <a:pt x="470107" y="423557"/>
                    <a:pt x="462120" y="432609"/>
                    <a:pt x="457860" y="440064"/>
                  </a:cubicBezTo>
                  <a:lnTo>
                    <a:pt x="457860" y="467221"/>
                  </a:lnTo>
                  <a:cubicBezTo>
                    <a:pt x="458925" y="466156"/>
                    <a:pt x="459990" y="466156"/>
                    <a:pt x="459990" y="466156"/>
                  </a:cubicBezTo>
                  <a:cubicBezTo>
                    <a:pt x="459990" y="464026"/>
                    <a:pt x="465847" y="464026"/>
                    <a:pt x="465847" y="464026"/>
                  </a:cubicBezTo>
                  <a:cubicBezTo>
                    <a:pt x="466912" y="464026"/>
                    <a:pt x="469042" y="477338"/>
                    <a:pt x="469042" y="477338"/>
                  </a:cubicBezTo>
                  <a:cubicBezTo>
                    <a:pt x="467977" y="478403"/>
                    <a:pt x="462120" y="484260"/>
                    <a:pt x="457860" y="489585"/>
                  </a:cubicBezTo>
                  <a:lnTo>
                    <a:pt x="457860" y="515676"/>
                  </a:lnTo>
                  <a:cubicBezTo>
                    <a:pt x="461055" y="515676"/>
                    <a:pt x="463718" y="513546"/>
                    <a:pt x="463718" y="513546"/>
                  </a:cubicBezTo>
                  <a:cubicBezTo>
                    <a:pt x="466912" y="510351"/>
                    <a:pt x="472770" y="501299"/>
                    <a:pt x="478094" y="493312"/>
                  </a:cubicBezTo>
                  <a:lnTo>
                    <a:pt x="478094" y="456038"/>
                  </a:lnTo>
                  <a:cubicBezTo>
                    <a:pt x="475965" y="456038"/>
                    <a:pt x="473835" y="457103"/>
                    <a:pt x="470107" y="457103"/>
                  </a:cubicBezTo>
                  <a:cubicBezTo>
                    <a:pt x="469042" y="457103"/>
                    <a:pt x="463185" y="448051"/>
                    <a:pt x="478094" y="443791"/>
                  </a:cubicBezTo>
                  <a:lnTo>
                    <a:pt x="478094" y="417700"/>
                  </a:lnTo>
                  <a:lnTo>
                    <a:pt x="478094" y="417700"/>
                  </a:lnTo>
                  <a:close/>
                  <a:moveTo>
                    <a:pt x="478094" y="513014"/>
                  </a:moveTo>
                  <a:lnTo>
                    <a:pt x="478094" y="523131"/>
                  </a:lnTo>
                  <a:cubicBezTo>
                    <a:pt x="475965" y="522066"/>
                    <a:pt x="474900" y="519936"/>
                    <a:pt x="474900" y="516209"/>
                  </a:cubicBezTo>
                  <a:cubicBezTo>
                    <a:pt x="474367" y="516741"/>
                    <a:pt x="475432" y="515676"/>
                    <a:pt x="478094" y="513014"/>
                  </a:cubicBezTo>
                  <a:lnTo>
                    <a:pt x="478094" y="513014"/>
                  </a:lnTo>
                  <a:close/>
                  <a:moveTo>
                    <a:pt x="478094" y="610990"/>
                  </a:moveTo>
                  <a:lnTo>
                    <a:pt x="478094" y="626964"/>
                  </a:lnTo>
                  <a:cubicBezTo>
                    <a:pt x="477030" y="629094"/>
                    <a:pt x="474900" y="632822"/>
                    <a:pt x="473835" y="636017"/>
                  </a:cubicBezTo>
                  <a:lnTo>
                    <a:pt x="473835" y="636017"/>
                  </a:lnTo>
                  <a:lnTo>
                    <a:pt x="473835" y="637082"/>
                  </a:lnTo>
                  <a:cubicBezTo>
                    <a:pt x="474900" y="637082"/>
                    <a:pt x="477030" y="637082"/>
                    <a:pt x="478094" y="636017"/>
                  </a:cubicBezTo>
                  <a:lnTo>
                    <a:pt x="478094" y="647199"/>
                  </a:lnTo>
                  <a:cubicBezTo>
                    <a:pt x="471172" y="648264"/>
                    <a:pt x="463718" y="650394"/>
                    <a:pt x="457860" y="659446"/>
                  </a:cubicBezTo>
                  <a:lnTo>
                    <a:pt x="457860" y="644536"/>
                  </a:lnTo>
                  <a:cubicBezTo>
                    <a:pt x="458925" y="643471"/>
                    <a:pt x="459990" y="642406"/>
                    <a:pt x="461055" y="641341"/>
                  </a:cubicBezTo>
                  <a:cubicBezTo>
                    <a:pt x="462120" y="639212"/>
                    <a:pt x="463185" y="637082"/>
                    <a:pt x="463185" y="635484"/>
                  </a:cubicBezTo>
                  <a:cubicBezTo>
                    <a:pt x="467977" y="624835"/>
                    <a:pt x="473302" y="616847"/>
                    <a:pt x="478094" y="610990"/>
                  </a:cubicBezTo>
                  <a:lnTo>
                    <a:pt x="478094" y="610990"/>
                  </a:lnTo>
                  <a:close/>
                  <a:moveTo>
                    <a:pt x="478094" y="675420"/>
                  </a:moveTo>
                  <a:lnTo>
                    <a:pt x="478094" y="686602"/>
                  </a:lnTo>
                  <a:cubicBezTo>
                    <a:pt x="471172" y="686602"/>
                    <a:pt x="464782" y="686602"/>
                    <a:pt x="457860" y="686602"/>
                  </a:cubicBezTo>
                  <a:lnTo>
                    <a:pt x="457860" y="676485"/>
                  </a:lnTo>
                  <a:cubicBezTo>
                    <a:pt x="464250" y="675420"/>
                    <a:pt x="471172" y="676485"/>
                    <a:pt x="478094" y="675420"/>
                  </a:cubicBezTo>
                  <a:lnTo>
                    <a:pt x="478094" y="675420"/>
                  </a:lnTo>
                  <a:close/>
                  <a:moveTo>
                    <a:pt x="478094" y="710031"/>
                  </a:moveTo>
                  <a:lnTo>
                    <a:pt x="478094" y="736123"/>
                  </a:lnTo>
                  <a:cubicBezTo>
                    <a:pt x="474900" y="747305"/>
                    <a:pt x="470107" y="754227"/>
                    <a:pt x="464782" y="758487"/>
                  </a:cubicBezTo>
                  <a:cubicBezTo>
                    <a:pt x="463718" y="772864"/>
                    <a:pt x="461588" y="783514"/>
                    <a:pt x="457860" y="789903"/>
                  </a:cubicBezTo>
                  <a:lnTo>
                    <a:pt x="457860" y="751565"/>
                  </a:lnTo>
                  <a:lnTo>
                    <a:pt x="457860" y="751565"/>
                  </a:lnTo>
                  <a:cubicBezTo>
                    <a:pt x="463718" y="747305"/>
                    <a:pt x="467977" y="739318"/>
                    <a:pt x="471172" y="724408"/>
                  </a:cubicBezTo>
                  <a:cubicBezTo>
                    <a:pt x="467977" y="725473"/>
                    <a:pt x="462120" y="726538"/>
                    <a:pt x="457860" y="726538"/>
                  </a:cubicBezTo>
                  <a:lnTo>
                    <a:pt x="457860" y="715356"/>
                  </a:lnTo>
                  <a:cubicBezTo>
                    <a:pt x="463718" y="714291"/>
                    <a:pt x="470107" y="713226"/>
                    <a:pt x="475965" y="711096"/>
                  </a:cubicBezTo>
                  <a:cubicBezTo>
                    <a:pt x="476497" y="711096"/>
                    <a:pt x="476497" y="710031"/>
                    <a:pt x="478094" y="710031"/>
                  </a:cubicBezTo>
                  <a:lnTo>
                    <a:pt x="478094" y="710031"/>
                  </a:lnTo>
                  <a:close/>
                  <a:moveTo>
                    <a:pt x="478094" y="843151"/>
                  </a:moveTo>
                  <a:lnTo>
                    <a:pt x="478094" y="845281"/>
                  </a:lnTo>
                  <a:lnTo>
                    <a:pt x="477030" y="844216"/>
                  </a:lnTo>
                  <a:lnTo>
                    <a:pt x="478094" y="843151"/>
                  </a:lnTo>
                  <a:lnTo>
                    <a:pt x="478094" y="843151"/>
                  </a:lnTo>
                  <a:close/>
                  <a:moveTo>
                    <a:pt x="478094" y="905984"/>
                  </a:moveTo>
                  <a:lnTo>
                    <a:pt x="478094" y="926218"/>
                  </a:lnTo>
                  <a:cubicBezTo>
                    <a:pt x="477030" y="918231"/>
                    <a:pt x="472237" y="911841"/>
                    <a:pt x="457860" y="911841"/>
                  </a:cubicBezTo>
                  <a:lnTo>
                    <a:pt x="457860" y="905984"/>
                  </a:lnTo>
                  <a:cubicBezTo>
                    <a:pt x="463718" y="904919"/>
                    <a:pt x="469042" y="905984"/>
                    <a:pt x="472237" y="907049"/>
                  </a:cubicBezTo>
                  <a:cubicBezTo>
                    <a:pt x="474367" y="907049"/>
                    <a:pt x="475432" y="907049"/>
                    <a:pt x="478094" y="905984"/>
                  </a:cubicBezTo>
                  <a:lnTo>
                    <a:pt x="478094" y="905984"/>
                  </a:lnTo>
                  <a:close/>
                  <a:moveTo>
                    <a:pt x="478094" y="955504"/>
                  </a:moveTo>
                  <a:lnTo>
                    <a:pt x="478094" y="963492"/>
                  </a:lnTo>
                  <a:cubicBezTo>
                    <a:pt x="471172" y="963492"/>
                    <a:pt x="466912" y="962427"/>
                    <a:pt x="463718" y="961362"/>
                  </a:cubicBezTo>
                  <a:cubicBezTo>
                    <a:pt x="461588" y="961362"/>
                    <a:pt x="459458" y="961362"/>
                    <a:pt x="457860" y="962427"/>
                  </a:cubicBezTo>
                  <a:lnTo>
                    <a:pt x="457860" y="936335"/>
                  </a:lnTo>
                  <a:cubicBezTo>
                    <a:pt x="459990" y="952310"/>
                    <a:pt x="459990" y="957634"/>
                    <a:pt x="478094" y="955504"/>
                  </a:cubicBezTo>
                  <a:lnTo>
                    <a:pt x="478094" y="955504"/>
                  </a:lnTo>
                  <a:close/>
                  <a:moveTo>
                    <a:pt x="478094" y="1139210"/>
                  </a:moveTo>
                  <a:lnTo>
                    <a:pt x="478094" y="1153587"/>
                  </a:lnTo>
                  <a:cubicBezTo>
                    <a:pt x="477030" y="1151457"/>
                    <a:pt x="474900" y="1149327"/>
                    <a:pt x="472237" y="1145600"/>
                  </a:cubicBezTo>
                  <a:cubicBezTo>
                    <a:pt x="470107" y="1153587"/>
                    <a:pt x="463185" y="1160509"/>
                    <a:pt x="457860" y="1166899"/>
                  </a:cubicBezTo>
                  <a:lnTo>
                    <a:pt x="457860" y="1148795"/>
                  </a:lnTo>
                  <a:cubicBezTo>
                    <a:pt x="461055" y="1144535"/>
                    <a:pt x="463718" y="1139743"/>
                    <a:pt x="465847" y="1133885"/>
                  </a:cubicBezTo>
                  <a:cubicBezTo>
                    <a:pt x="465847" y="1126963"/>
                    <a:pt x="464782" y="1119508"/>
                    <a:pt x="457860" y="1107794"/>
                  </a:cubicBezTo>
                  <a:lnTo>
                    <a:pt x="457860" y="1075312"/>
                  </a:lnTo>
                  <a:cubicBezTo>
                    <a:pt x="459990" y="1082235"/>
                    <a:pt x="459990" y="1088624"/>
                    <a:pt x="458925" y="1094482"/>
                  </a:cubicBezTo>
                  <a:cubicBezTo>
                    <a:pt x="472237" y="1111521"/>
                    <a:pt x="475965" y="1123768"/>
                    <a:pt x="474900" y="1133885"/>
                  </a:cubicBezTo>
                  <a:cubicBezTo>
                    <a:pt x="475432" y="1137080"/>
                    <a:pt x="476497" y="1138145"/>
                    <a:pt x="478094" y="1139210"/>
                  </a:cubicBezTo>
                  <a:lnTo>
                    <a:pt x="478094" y="1139210"/>
                  </a:lnTo>
                  <a:close/>
                  <a:moveTo>
                    <a:pt x="478094" y="1188731"/>
                  </a:moveTo>
                  <a:lnTo>
                    <a:pt x="478094" y="1210030"/>
                  </a:lnTo>
                  <a:cubicBezTo>
                    <a:pt x="473835" y="1219082"/>
                    <a:pt x="470107" y="1229199"/>
                    <a:pt x="478094" y="1241446"/>
                  </a:cubicBezTo>
                  <a:lnTo>
                    <a:pt x="478094" y="1257421"/>
                  </a:lnTo>
                  <a:cubicBezTo>
                    <a:pt x="469042" y="1247303"/>
                    <a:pt x="464782" y="1238251"/>
                    <a:pt x="463718" y="1230264"/>
                  </a:cubicBezTo>
                  <a:cubicBezTo>
                    <a:pt x="461588" y="1228134"/>
                    <a:pt x="459458" y="1226004"/>
                    <a:pt x="459458" y="1226004"/>
                  </a:cubicBezTo>
                  <a:lnTo>
                    <a:pt x="458393" y="1224939"/>
                  </a:lnTo>
                  <a:lnTo>
                    <a:pt x="458393" y="1210562"/>
                  </a:lnTo>
                  <a:cubicBezTo>
                    <a:pt x="459458" y="1211627"/>
                    <a:pt x="461588" y="1213757"/>
                    <a:pt x="464250" y="1216420"/>
                  </a:cubicBezTo>
                  <a:lnTo>
                    <a:pt x="464250" y="1216420"/>
                  </a:lnTo>
                  <a:lnTo>
                    <a:pt x="464250" y="1217485"/>
                  </a:lnTo>
                  <a:cubicBezTo>
                    <a:pt x="466380" y="1207900"/>
                    <a:pt x="473302" y="1198848"/>
                    <a:pt x="478094" y="1188731"/>
                  </a:cubicBezTo>
                  <a:lnTo>
                    <a:pt x="478094" y="1188731"/>
                  </a:lnTo>
                  <a:close/>
                  <a:moveTo>
                    <a:pt x="478094" y="1394800"/>
                  </a:moveTo>
                  <a:lnTo>
                    <a:pt x="478094" y="1418229"/>
                  </a:lnTo>
                  <a:lnTo>
                    <a:pt x="457860" y="1429412"/>
                  </a:lnTo>
                  <a:lnTo>
                    <a:pt x="457860" y="1404385"/>
                  </a:lnTo>
                  <a:lnTo>
                    <a:pt x="478094" y="1394800"/>
                  </a:lnTo>
                  <a:lnTo>
                    <a:pt x="478094" y="1394800"/>
                  </a:lnTo>
                  <a:close/>
                  <a:moveTo>
                    <a:pt x="478094" y="1429412"/>
                  </a:moveTo>
                  <a:lnTo>
                    <a:pt x="478094" y="1489049"/>
                  </a:lnTo>
                  <a:lnTo>
                    <a:pt x="472237" y="1503959"/>
                  </a:lnTo>
                  <a:lnTo>
                    <a:pt x="457860" y="1490647"/>
                  </a:lnTo>
                  <a:lnTo>
                    <a:pt x="457860" y="1474672"/>
                  </a:lnTo>
                  <a:lnTo>
                    <a:pt x="461055" y="1466685"/>
                  </a:lnTo>
                  <a:lnTo>
                    <a:pt x="457860" y="1463490"/>
                  </a:lnTo>
                  <a:lnTo>
                    <a:pt x="457860" y="1438464"/>
                  </a:lnTo>
                  <a:lnTo>
                    <a:pt x="469042" y="1448581"/>
                  </a:lnTo>
                  <a:lnTo>
                    <a:pt x="478094" y="1429412"/>
                  </a:lnTo>
                  <a:lnTo>
                    <a:pt x="478094" y="1429412"/>
                  </a:lnTo>
                  <a:close/>
                  <a:moveTo>
                    <a:pt x="478094" y="1606195"/>
                  </a:moveTo>
                  <a:lnTo>
                    <a:pt x="478094" y="1626429"/>
                  </a:lnTo>
                  <a:cubicBezTo>
                    <a:pt x="473835" y="1622169"/>
                    <a:pt x="466912" y="1617377"/>
                    <a:pt x="457860" y="1613117"/>
                  </a:cubicBezTo>
                  <a:lnTo>
                    <a:pt x="457860" y="1596078"/>
                  </a:lnTo>
                  <a:cubicBezTo>
                    <a:pt x="465315" y="1599805"/>
                    <a:pt x="472237" y="1603000"/>
                    <a:pt x="478094" y="1606195"/>
                  </a:cubicBezTo>
                  <a:lnTo>
                    <a:pt x="478094" y="1606195"/>
                  </a:lnTo>
                  <a:close/>
                  <a:moveTo>
                    <a:pt x="478094" y="1713223"/>
                  </a:moveTo>
                  <a:lnTo>
                    <a:pt x="478094" y="1730263"/>
                  </a:lnTo>
                  <a:cubicBezTo>
                    <a:pt x="470107" y="1727068"/>
                    <a:pt x="463718" y="1723340"/>
                    <a:pt x="457860" y="1719081"/>
                  </a:cubicBezTo>
                  <a:lnTo>
                    <a:pt x="457860" y="1699911"/>
                  </a:lnTo>
                  <a:cubicBezTo>
                    <a:pt x="462120" y="1704171"/>
                    <a:pt x="469042" y="1708963"/>
                    <a:pt x="478094" y="1713223"/>
                  </a:cubicBezTo>
                  <a:close/>
                  <a:moveTo>
                    <a:pt x="457328" y="129096"/>
                  </a:moveTo>
                  <a:lnTo>
                    <a:pt x="457328" y="148265"/>
                  </a:lnTo>
                  <a:cubicBezTo>
                    <a:pt x="456263" y="149330"/>
                    <a:pt x="455198" y="150395"/>
                    <a:pt x="453068" y="151460"/>
                  </a:cubicBezTo>
                  <a:lnTo>
                    <a:pt x="453068" y="132291"/>
                  </a:lnTo>
                  <a:cubicBezTo>
                    <a:pt x="455198" y="131758"/>
                    <a:pt x="456263" y="130161"/>
                    <a:pt x="457328" y="129096"/>
                  </a:cubicBezTo>
                  <a:lnTo>
                    <a:pt x="457328" y="129096"/>
                  </a:lnTo>
                  <a:close/>
                  <a:moveTo>
                    <a:pt x="457328" y="157317"/>
                  </a:moveTo>
                  <a:lnTo>
                    <a:pt x="457328" y="176487"/>
                  </a:lnTo>
                  <a:cubicBezTo>
                    <a:pt x="456263" y="175422"/>
                    <a:pt x="455198" y="175422"/>
                    <a:pt x="453068" y="174357"/>
                  </a:cubicBezTo>
                  <a:lnTo>
                    <a:pt x="453068" y="155187"/>
                  </a:lnTo>
                  <a:cubicBezTo>
                    <a:pt x="455198" y="156252"/>
                    <a:pt x="456263" y="156252"/>
                    <a:pt x="457328" y="157317"/>
                  </a:cubicBezTo>
                  <a:lnTo>
                    <a:pt x="457328" y="157317"/>
                  </a:lnTo>
                  <a:close/>
                  <a:moveTo>
                    <a:pt x="457328" y="226007"/>
                  </a:moveTo>
                  <a:lnTo>
                    <a:pt x="457328" y="249436"/>
                  </a:lnTo>
                  <a:cubicBezTo>
                    <a:pt x="456263" y="250501"/>
                    <a:pt x="455198" y="252631"/>
                    <a:pt x="453068" y="253696"/>
                  </a:cubicBezTo>
                  <a:lnTo>
                    <a:pt x="453068" y="224410"/>
                  </a:lnTo>
                  <a:cubicBezTo>
                    <a:pt x="455198" y="224942"/>
                    <a:pt x="456263" y="226007"/>
                    <a:pt x="457328" y="226007"/>
                  </a:cubicBezTo>
                  <a:lnTo>
                    <a:pt x="457328" y="226007"/>
                  </a:lnTo>
                  <a:close/>
                  <a:moveTo>
                    <a:pt x="457328" y="360192"/>
                  </a:moveTo>
                  <a:lnTo>
                    <a:pt x="457328" y="428882"/>
                  </a:lnTo>
                  <a:cubicBezTo>
                    <a:pt x="456263" y="431012"/>
                    <a:pt x="455198" y="432077"/>
                    <a:pt x="453068" y="434739"/>
                  </a:cubicBezTo>
                  <a:lnTo>
                    <a:pt x="453068" y="355400"/>
                  </a:lnTo>
                  <a:cubicBezTo>
                    <a:pt x="455198" y="356465"/>
                    <a:pt x="456263" y="359127"/>
                    <a:pt x="457328" y="360192"/>
                  </a:cubicBezTo>
                  <a:lnTo>
                    <a:pt x="457328" y="360192"/>
                  </a:lnTo>
                  <a:close/>
                  <a:moveTo>
                    <a:pt x="457328" y="440064"/>
                  </a:moveTo>
                  <a:lnTo>
                    <a:pt x="457328" y="467221"/>
                  </a:lnTo>
                  <a:cubicBezTo>
                    <a:pt x="456263" y="469350"/>
                    <a:pt x="455198" y="470415"/>
                    <a:pt x="453068" y="473078"/>
                  </a:cubicBezTo>
                  <a:lnTo>
                    <a:pt x="453068" y="445921"/>
                  </a:lnTo>
                  <a:cubicBezTo>
                    <a:pt x="454133" y="444324"/>
                    <a:pt x="456263" y="442194"/>
                    <a:pt x="457328" y="440064"/>
                  </a:cubicBezTo>
                  <a:lnTo>
                    <a:pt x="457328" y="440064"/>
                  </a:lnTo>
                  <a:close/>
                  <a:moveTo>
                    <a:pt x="457328" y="489585"/>
                  </a:moveTo>
                  <a:lnTo>
                    <a:pt x="457328" y="515676"/>
                  </a:lnTo>
                  <a:cubicBezTo>
                    <a:pt x="456263" y="515676"/>
                    <a:pt x="455198" y="515676"/>
                    <a:pt x="453068" y="515676"/>
                  </a:cubicBezTo>
                  <a:lnTo>
                    <a:pt x="453068" y="494377"/>
                  </a:lnTo>
                  <a:cubicBezTo>
                    <a:pt x="454133" y="492780"/>
                    <a:pt x="456263" y="490650"/>
                    <a:pt x="457328" y="489585"/>
                  </a:cubicBezTo>
                  <a:lnTo>
                    <a:pt x="457328" y="489585"/>
                  </a:lnTo>
                  <a:close/>
                  <a:moveTo>
                    <a:pt x="457328" y="645069"/>
                  </a:moveTo>
                  <a:lnTo>
                    <a:pt x="457328" y="659978"/>
                  </a:lnTo>
                  <a:cubicBezTo>
                    <a:pt x="456263" y="661043"/>
                    <a:pt x="455198" y="663173"/>
                    <a:pt x="453068" y="665836"/>
                  </a:cubicBezTo>
                  <a:lnTo>
                    <a:pt x="453068" y="648264"/>
                  </a:lnTo>
                  <a:cubicBezTo>
                    <a:pt x="455198" y="647199"/>
                    <a:pt x="456263" y="646134"/>
                    <a:pt x="457328" y="645069"/>
                  </a:cubicBezTo>
                  <a:lnTo>
                    <a:pt x="457328" y="645069"/>
                  </a:lnTo>
                  <a:close/>
                  <a:moveTo>
                    <a:pt x="457328" y="676485"/>
                  </a:moveTo>
                  <a:lnTo>
                    <a:pt x="457328" y="686602"/>
                  </a:lnTo>
                  <a:cubicBezTo>
                    <a:pt x="456263" y="686602"/>
                    <a:pt x="455198" y="686602"/>
                    <a:pt x="453068" y="687667"/>
                  </a:cubicBezTo>
                  <a:lnTo>
                    <a:pt x="453068" y="676485"/>
                  </a:lnTo>
                  <a:cubicBezTo>
                    <a:pt x="455198" y="676485"/>
                    <a:pt x="456263" y="676485"/>
                    <a:pt x="457328" y="676485"/>
                  </a:cubicBezTo>
                  <a:lnTo>
                    <a:pt x="457328" y="676485"/>
                  </a:lnTo>
                  <a:close/>
                  <a:moveTo>
                    <a:pt x="457328" y="715889"/>
                  </a:moveTo>
                  <a:lnTo>
                    <a:pt x="457328" y="727071"/>
                  </a:lnTo>
                  <a:cubicBezTo>
                    <a:pt x="456263" y="727071"/>
                    <a:pt x="455198" y="727071"/>
                    <a:pt x="453068" y="727071"/>
                  </a:cubicBezTo>
                  <a:lnTo>
                    <a:pt x="453068" y="715889"/>
                  </a:lnTo>
                  <a:cubicBezTo>
                    <a:pt x="455198" y="715889"/>
                    <a:pt x="456263" y="715889"/>
                    <a:pt x="457328" y="715889"/>
                  </a:cubicBezTo>
                  <a:lnTo>
                    <a:pt x="457328" y="715889"/>
                  </a:lnTo>
                  <a:close/>
                  <a:moveTo>
                    <a:pt x="457328" y="752097"/>
                  </a:moveTo>
                  <a:lnTo>
                    <a:pt x="457328" y="790436"/>
                  </a:lnTo>
                  <a:cubicBezTo>
                    <a:pt x="456263" y="792566"/>
                    <a:pt x="455198" y="794696"/>
                    <a:pt x="453068" y="797358"/>
                  </a:cubicBezTo>
                  <a:lnTo>
                    <a:pt x="453068" y="773929"/>
                  </a:lnTo>
                  <a:cubicBezTo>
                    <a:pt x="454133" y="771799"/>
                    <a:pt x="454133" y="768072"/>
                    <a:pt x="455198" y="764877"/>
                  </a:cubicBezTo>
                  <a:cubicBezTo>
                    <a:pt x="454133" y="765942"/>
                    <a:pt x="454133" y="765942"/>
                    <a:pt x="453068" y="765942"/>
                  </a:cubicBezTo>
                  <a:lnTo>
                    <a:pt x="453068" y="753695"/>
                  </a:lnTo>
                  <a:cubicBezTo>
                    <a:pt x="455198" y="753162"/>
                    <a:pt x="456263" y="752097"/>
                    <a:pt x="457328" y="752097"/>
                  </a:cubicBezTo>
                  <a:lnTo>
                    <a:pt x="457328" y="752097"/>
                  </a:lnTo>
                  <a:close/>
                  <a:moveTo>
                    <a:pt x="457328" y="905984"/>
                  </a:moveTo>
                  <a:lnTo>
                    <a:pt x="457328" y="911841"/>
                  </a:lnTo>
                  <a:cubicBezTo>
                    <a:pt x="456263" y="911841"/>
                    <a:pt x="455198" y="912906"/>
                    <a:pt x="453068" y="912906"/>
                  </a:cubicBezTo>
                  <a:lnTo>
                    <a:pt x="453068" y="905984"/>
                  </a:lnTo>
                  <a:cubicBezTo>
                    <a:pt x="455198" y="905984"/>
                    <a:pt x="456263" y="905984"/>
                    <a:pt x="457328" y="905984"/>
                  </a:cubicBezTo>
                  <a:lnTo>
                    <a:pt x="457328" y="905984"/>
                  </a:lnTo>
                  <a:close/>
                  <a:moveTo>
                    <a:pt x="457328" y="936335"/>
                  </a:moveTo>
                  <a:lnTo>
                    <a:pt x="457328" y="962427"/>
                  </a:lnTo>
                  <a:cubicBezTo>
                    <a:pt x="456263" y="962427"/>
                    <a:pt x="455198" y="962427"/>
                    <a:pt x="453068" y="962427"/>
                  </a:cubicBezTo>
                  <a:lnTo>
                    <a:pt x="453068" y="955504"/>
                  </a:lnTo>
                  <a:cubicBezTo>
                    <a:pt x="454133" y="955504"/>
                    <a:pt x="455198" y="955504"/>
                    <a:pt x="456263" y="955504"/>
                  </a:cubicBezTo>
                  <a:cubicBezTo>
                    <a:pt x="455198" y="954440"/>
                    <a:pt x="454133" y="952310"/>
                    <a:pt x="454133" y="951245"/>
                  </a:cubicBezTo>
                  <a:cubicBezTo>
                    <a:pt x="454133" y="951245"/>
                    <a:pt x="453068" y="951245"/>
                    <a:pt x="453068" y="950180"/>
                  </a:cubicBezTo>
                  <a:lnTo>
                    <a:pt x="453068" y="917698"/>
                  </a:lnTo>
                  <a:cubicBezTo>
                    <a:pt x="455198" y="923556"/>
                    <a:pt x="456263" y="928880"/>
                    <a:pt x="457328" y="934738"/>
                  </a:cubicBezTo>
                  <a:lnTo>
                    <a:pt x="457328" y="934738"/>
                  </a:lnTo>
                  <a:cubicBezTo>
                    <a:pt x="457328" y="935270"/>
                    <a:pt x="457328" y="935270"/>
                    <a:pt x="457328" y="936335"/>
                  </a:cubicBezTo>
                  <a:lnTo>
                    <a:pt x="457328" y="936335"/>
                  </a:lnTo>
                  <a:close/>
                  <a:moveTo>
                    <a:pt x="457328" y="1075845"/>
                  </a:moveTo>
                  <a:lnTo>
                    <a:pt x="457328" y="1108326"/>
                  </a:lnTo>
                  <a:cubicBezTo>
                    <a:pt x="456263" y="1107261"/>
                    <a:pt x="456263" y="1106196"/>
                    <a:pt x="455198" y="1105131"/>
                  </a:cubicBezTo>
                  <a:cubicBezTo>
                    <a:pt x="455198" y="1106196"/>
                    <a:pt x="454133" y="1107261"/>
                    <a:pt x="453068" y="1108326"/>
                  </a:cubicBezTo>
                  <a:lnTo>
                    <a:pt x="453068" y="1065728"/>
                  </a:lnTo>
                  <a:cubicBezTo>
                    <a:pt x="455198" y="1069455"/>
                    <a:pt x="456263" y="1072650"/>
                    <a:pt x="457328" y="1075845"/>
                  </a:cubicBezTo>
                  <a:lnTo>
                    <a:pt x="457328" y="1075845"/>
                  </a:lnTo>
                  <a:close/>
                  <a:moveTo>
                    <a:pt x="457328" y="1149327"/>
                  </a:moveTo>
                  <a:lnTo>
                    <a:pt x="457328" y="1167431"/>
                  </a:lnTo>
                  <a:cubicBezTo>
                    <a:pt x="456263" y="1169561"/>
                    <a:pt x="454133" y="1171691"/>
                    <a:pt x="453068" y="1174354"/>
                  </a:cubicBezTo>
                  <a:lnTo>
                    <a:pt x="453068" y="1155184"/>
                  </a:lnTo>
                  <a:cubicBezTo>
                    <a:pt x="455198" y="1152522"/>
                    <a:pt x="456263" y="1151457"/>
                    <a:pt x="457328" y="1149327"/>
                  </a:cubicBezTo>
                  <a:lnTo>
                    <a:pt x="457328" y="1149327"/>
                  </a:lnTo>
                  <a:close/>
                  <a:moveTo>
                    <a:pt x="457328" y="1210030"/>
                  </a:moveTo>
                  <a:lnTo>
                    <a:pt x="457328" y="1224407"/>
                  </a:lnTo>
                  <a:cubicBezTo>
                    <a:pt x="456263" y="1222277"/>
                    <a:pt x="455198" y="1221212"/>
                    <a:pt x="453068" y="1220147"/>
                  </a:cubicBezTo>
                  <a:lnTo>
                    <a:pt x="453068" y="1203108"/>
                  </a:lnTo>
                  <a:cubicBezTo>
                    <a:pt x="454133" y="1205770"/>
                    <a:pt x="456263" y="1207900"/>
                    <a:pt x="457328" y="1210030"/>
                  </a:cubicBezTo>
                  <a:lnTo>
                    <a:pt x="457328" y="1210030"/>
                  </a:lnTo>
                  <a:close/>
                  <a:moveTo>
                    <a:pt x="457328" y="1404917"/>
                  </a:moveTo>
                  <a:lnTo>
                    <a:pt x="457328" y="1429944"/>
                  </a:lnTo>
                  <a:lnTo>
                    <a:pt x="453068" y="1432074"/>
                  </a:lnTo>
                  <a:lnTo>
                    <a:pt x="453068" y="1407047"/>
                  </a:lnTo>
                  <a:lnTo>
                    <a:pt x="457328" y="1404917"/>
                  </a:lnTo>
                  <a:lnTo>
                    <a:pt x="457328" y="1404917"/>
                  </a:lnTo>
                  <a:close/>
                  <a:moveTo>
                    <a:pt x="457328" y="1438464"/>
                  </a:moveTo>
                  <a:lnTo>
                    <a:pt x="457328" y="1463490"/>
                  </a:lnTo>
                  <a:lnTo>
                    <a:pt x="453068" y="1459230"/>
                  </a:lnTo>
                  <a:lnTo>
                    <a:pt x="453068" y="1434204"/>
                  </a:lnTo>
                  <a:lnTo>
                    <a:pt x="457328" y="1438464"/>
                  </a:lnTo>
                  <a:lnTo>
                    <a:pt x="457328" y="1438464"/>
                  </a:lnTo>
                  <a:close/>
                  <a:moveTo>
                    <a:pt x="457328" y="1474672"/>
                  </a:moveTo>
                  <a:lnTo>
                    <a:pt x="457328" y="1490647"/>
                  </a:lnTo>
                  <a:lnTo>
                    <a:pt x="453068" y="1487452"/>
                  </a:lnTo>
                  <a:lnTo>
                    <a:pt x="453068" y="1484257"/>
                  </a:lnTo>
                  <a:lnTo>
                    <a:pt x="457328" y="1474672"/>
                  </a:lnTo>
                  <a:lnTo>
                    <a:pt x="457328" y="1474672"/>
                  </a:lnTo>
                  <a:close/>
                  <a:moveTo>
                    <a:pt x="457328" y="1596078"/>
                  </a:moveTo>
                  <a:lnTo>
                    <a:pt x="457328" y="1613117"/>
                  </a:lnTo>
                  <a:cubicBezTo>
                    <a:pt x="456263" y="1612052"/>
                    <a:pt x="455198" y="1612052"/>
                    <a:pt x="453068" y="1610987"/>
                  </a:cubicBezTo>
                  <a:lnTo>
                    <a:pt x="453068" y="1595013"/>
                  </a:lnTo>
                  <a:cubicBezTo>
                    <a:pt x="455198" y="1595013"/>
                    <a:pt x="456263" y="1596078"/>
                    <a:pt x="457328" y="1596078"/>
                  </a:cubicBezTo>
                  <a:lnTo>
                    <a:pt x="457328" y="1596078"/>
                  </a:lnTo>
                  <a:close/>
                  <a:moveTo>
                    <a:pt x="457328" y="1699911"/>
                  </a:moveTo>
                  <a:lnTo>
                    <a:pt x="457328" y="1719081"/>
                  </a:lnTo>
                  <a:cubicBezTo>
                    <a:pt x="456263" y="1719081"/>
                    <a:pt x="455198" y="1718016"/>
                    <a:pt x="453068" y="1716951"/>
                  </a:cubicBezTo>
                  <a:lnTo>
                    <a:pt x="453068" y="1695651"/>
                  </a:lnTo>
                  <a:cubicBezTo>
                    <a:pt x="454133" y="1696184"/>
                    <a:pt x="456263" y="1697781"/>
                    <a:pt x="457328" y="1699911"/>
                  </a:cubicBezTo>
                  <a:lnTo>
                    <a:pt x="457328" y="1699911"/>
                  </a:lnTo>
                  <a:close/>
                  <a:moveTo>
                    <a:pt x="453068" y="1359657"/>
                  </a:moveTo>
                  <a:lnTo>
                    <a:pt x="453068" y="1356462"/>
                  </a:lnTo>
                  <a:lnTo>
                    <a:pt x="455198" y="1358592"/>
                  </a:lnTo>
                  <a:lnTo>
                    <a:pt x="453068" y="1359657"/>
                  </a:lnTo>
                  <a:close/>
                  <a:moveTo>
                    <a:pt x="453068" y="132823"/>
                  </a:moveTo>
                  <a:lnTo>
                    <a:pt x="453068" y="151992"/>
                  </a:lnTo>
                  <a:lnTo>
                    <a:pt x="452003" y="153057"/>
                  </a:lnTo>
                  <a:lnTo>
                    <a:pt x="452003" y="153057"/>
                  </a:lnTo>
                  <a:lnTo>
                    <a:pt x="450938" y="155187"/>
                  </a:lnTo>
                  <a:cubicBezTo>
                    <a:pt x="452003" y="155187"/>
                    <a:pt x="453068" y="155187"/>
                    <a:pt x="453068" y="155187"/>
                  </a:cubicBezTo>
                  <a:lnTo>
                    <a:pt x="453068" y="174357"/>
                  </a:lnTo>
                  <a:cubicBezTo>
                    <a:pt x="452003" y="174357"/>
                    <a:pt x="449873" y="173292"/>
                    <a:pt x="447211" y="172227"/>
                  </a:cubicBezTo>
                  <a:lnTo>
                    <a:pt x="447211" y="137083"/>
                  </a:lnTo>
                  <a:cubicBezTo>
                    <a:pt x="449873" y="134953"/>
                    <a:pt x="452003" y="133888"/>
                    <a:pt x="453068" y="132823"/>
                  </a:cubicBezTo>
                  <a:lnTo>
                    <a:pt x="453068" y="132823"/>
                  </a:lnTo>
                  <a:close/>
                  <a:moveTo>
                    <a:pt x="453068" y="224942"/>
                  </a:moveTo>
                  <a:lnTo>
                    <a:pt x="453068" y="254229"/>
                  </a:lnTo>
                  <a:cubicBezTo>
                    <a:pt x="450938" y="256359"/>
                    <a:pt x="449873" y="258488"/>
                    <a:pt x="447211" y="261151"/>
                  </a:cubicBezTo>
                  <a:lnTo>
                    <a:pt x="447211" y="223877"/>
                  </a:lnTo>
                  <a:cubicBezTo>
                    <a:pt x="449873" y="223877"/>
                    <a:pt x="450938" y="224942"/>
                    <a:pt x="453068" y="224942"/>
                  </a:cubicBezTo>
                  <a:lnTo>
                    <a:pt x="453068" y="224942"/>
                  </a:lnTo>
                  <a:close/>
                  <a:moveTo>
                    <a:pt x="453068" y="355400"/>
                  </a:moveTo>
                  <a:lnTo>
                    <a:pt x="453068" y="434207"/>
                  </a:lnTo>
                  <a:cubicBezTo>
                    <a:pt x="450938" y="436337"/>
                    <a:pt x="448808" y="440064"/>
                    <a:pt x="447211" y="442194"/>
                  </a:cubicBezTo>
                  <a:lnTo>
                    <a:pt x="447211" y="410778"/>
                  </a:lnTo>
                  <a:cubicBezTo>
                    <a:pt x="448276" y="408648"/>
                    <a:pt x="450406" y="407583"/>
                    <a:pt x="450406" y="407583"/>
                  </a:cubicBezTo>
                  <a:cubicBezTo>
                    <a:pt x="450406" y="407583"/>
                    <a:pt x="452535" y="403323"/>
                    <a:pt x="447211" y="387349"/>
                  </a:cubicBezTo>
                  <a:lnTo>
                    <a:pt x="447211" y="352205"/>
                  </a:lnTo>
                  <a:cubicBezTo>
                    <a:pt x="448808" y="353270"/>
                    <a:pt x="450938" y="354335"/>
                    <a:pt x="453068" y="355400"/>
                  </a:cubicBezTo>
                  <a:lnTo>
                    <a:pt x="453068" y="355400"/>
                  </a:lnTo>
                  <a:close/>
                  <a:moveTo>
                    <a:pt x="453068" y="445389"/>
                  </a:moveTo>
                  <a:lnTo>
                    <a:pt x="453068" y="472545"/>
                  </a:lnTo>
                  <a:cubicBezTo>
                    <a:pt x="452003" y="475740"/>
                    <a:pt x="449873" y="478403"/>
                    <a:pt x="448808" y="481597"/>
                  </a:cubicBezTo>
                  <a:cubicBezTo>
                    <a:pt x="448808" y="481597"/>
                    <a:pt x="448808" y="481597"/>
                    <a:pt x="447743" y="481597"/>
                  </a:cubicBezTo>
                  <a:lnTo>
                    <a:pt x="447743" y="452311"/>
                  </a:lnTo>
                  <a:cubicBezTo>
                    <a:pt x="448808" y="452311"/>
                    <a:pt x="450938" y="451246"/>
                    <a:pt x="450938" y="450181"/>
                  </a:cubicBezTo>
                  <a:cubicBezTo>
                    <a:pt x="450938" y="450181"/>
                    <a:pt x="452003" y="449116"/>
                    <a:pt x="453068" y="445389"/>
                  </a:cubicBezTo>
                  <a:lnTo>
                    <a:pt x="453068" y="445389"/>
                  </a:lnTo>
                  <a:close/>
                  <a:moveTo>
                    <a:pt x="453068" y="493845"/>
                  </a:moveTo>
                  <a:lnTo>
                    <a:pt x="453068" y="515144"/>
                  </a:lnTo>
                  <a:cubicBezTo>
                    <a:pt x="450938" y="515144"/>
                    <a:pt x="449873" y="514079"/>
                    <a:pt x="447211" y="513014"/>
                  </a:cubicBezTo>
                  <a:lnTo>
                    <a:pt x="447211" y="499702"/>
                  </a:lnTo>
                  <a:cubicBezTo>
                    <a:pt x="447211" y="498637"/>
                    <a:pt x="448276" y="498637"/>
                    <a:pt x="448276" y="498637"/>
                  </a:cubicBezTo>
                  <a:cubicBezTo>
                    <a:pt x="448276" y="498637"/>
                    <a:pt x="450938" y="496507"/>
                    <a:pt x="453068" y="493845"/>
                  </a:cubicBezTo>
                  <a:lnTo>
                    <a:pt x="453068" y="493845"/>
                  </a:lnTo>
                  <a:close/>
                  <a:moveTo>
                    <a:pt x="453068" y="648264"/>
                  </a:moveTo>
                  <a:lnTo>
                    <a:pt x="453068" y="665303"/>
                  </a:lnTo>
                  <a:cubicBezTo>
                    <a:pt x="452003" y="668498"/>
                    <a:pt x="450938" y="672225"/>
                    <a:pt x="448808" y="676485"/>
                  </a:cubicBezTo>
                  <a:lnTo>
                    <a:pt x="449873" y="676485"/>
                  </a:lnTo>
                  <a:lnTo>
                    <a:pt x="448808" y="677550"/>
                  </a:lnTo>
                  <a:cubicBezTo>
                    <a:pt x="450938" y="677550"/>
                    <a:pt x="452003" y="676485"/>
                    <a:pt x="453068" y="676485"/>
                  </a:cubicBezTo>
                  <a:lnTo>
                    <a:pt x="453068" y="687667"/>
                  </a:lnTo>
                  <a:cubicBezTo>
                    <a:pt x="450938" y="687667"/>
                    <a:pt x="449873" y="688732"/>
                    <a:pt x="447211" y="689797"/>
                  </a:cubicBezTo>
                  <a:lnTo>
                    <a:pt x="447211" y="657316"/>
                  </a:lnTo>
                  <a:cubicBezTo>
                    <a:pt x="449873" y="654121"/>
                    <a:pt x="450938" y="650394"/>
                    <a:pt x="453068" y="648264"/>
                  </a:cubicBezTo>
                  <a:lnTo>
                    <a:pt x="453068" y="648264"/>
                  </a:lnTo>
                  <a:close/>
                  <a:moveTo>
                    <a:pt x="453068" y="715889"/>
                  </a:moveTo>
                  <a:lnTo>
                    <a:pt x="453068" y="727071"/>
                  </a:lnTo>
                  <a:cubicBezTo>
                    <a:pt x="452003" y="727071"/>
                    <a:pt x="449873" y="727071"/>
                    <a:pt x="447211" y="727071"/>
                  </a:cubicBezTo>
                  <a:lnTo>
                    <a:pt x="447211" y="716954"/>
                  </a:lnTo>
                  <a:cubicBezTo>
                    <a:pt x="449873" y="715889"/>
                    <a:pt x="452003" y="715889"/>
                    <a:pt x="453068" y="715889"/>
                  </a:cubicBezTo>
                  <a:lnTo>
                    <a:pt x="453068" y="715889"/>
                  </a:lnTo>
                  <a:close/>
                  <a:moveTo>
                    <a:pt x="453068" y="753162"/>
                  </a:moveTo>
                  <a:lnTo>
                    <a:pt x="453068" y="765409"/>
                  </a:lnTo>
                  <a:cubicBezTo>
                    <a:pt x="452003" y="766474"/>
                    <a:pt x="449873" y="766474"/>
                    <a:pt x="447211" y="767539"/>
                  </a:cubicBezTo>
                  <a:lnTo>
                    <a:pt x="447211" y="755292"/>
                  </a:lnTo>
                  <a:cubicBezTo>
                    <a:pt x="449873" y="755292"/>
                    <a:pt x="452003" y="754227"/>
                    <a:pt x="453068" y="753162"/>
                  </a:cubicBezTo>
                  <a:lnTo>
                    <a:pt x="453068" y="753162"/>
                  </a:lnTo>
                  <a:close/>
                  <a:moveTo>
                    <a:pt x="453068" y="773396"/>
                  </a:moveTo>
                  <a:lnTo>
                    <a:pt x="453068" y="796825"/>
                  </a:lnTo>
                  <a:cubicBezTo>
                    <a:pt x="453068" y="797891"/>
                    <a:pt x="452003" y="798955"/>
                    <a:pt x="450938" y="800020"/>
                  </a:cubicBezTo>
                  <a:cubicBezTo>
                    <a:pt x="452003" y="813332"/>
                    <a:pt x="449873" y="822385"/>
                    <a:pt x="447743" y="830372"/>
                  </a:cubicBezTo>
                  <a:lnTo>
                    <a:pt x="447743" y="788838"/>
                  </a:lnTo>
                  <a:cubicBezTo>
                    <a:pt x="449873" y="785643"/>
                    <a:pt x="452003" y="779786"/>
                    <a:pt x="453068" y="773396"/>
                  </a:cubicBezTo>
                  <a:lnTo>
                    <a:pt x="453068" y="773396"/>
                  </a:lnTo>
                  <a:close/>
                  <a:moveTo>
                    <a:pt x="453068" y="905984"/>
                  </a:moveTo>
                  <a:lnTo>
                    <a:pt x="453068" y="912906"/>
                  </a:lnTo>
                  <a:cubicBezTo>
                    <a:pt x="453068" y="912906"/>
                    <a:pt x="452003" y="912906"/>
                    <a:pt x="450938" y="912906"/>
                  </a:cubicBezTo>
                  <a:cubicBezTo>
                    <a:pt x="452003" y="913971"/>
                    <a:pt x="453068" y="916101"/>
                    <a:pt x="453068" y="917166"/>
                  </a:cubicBezTo>
                  <a:lnTo>
                    <a:pt x="453068" y="949647"/>
                  </a:lnTo>
                  <a:cubicBezTo>
                    <a:pt x="449873" y="939530"/>
                    <a:pt x="450938" y="928348"/>
                    <a:pt x="447211" y="920361"/>
                  </a:cubicBezTo>
                  <a:lnTo>
                    <a:pt x="447211" y="907049"/>
                  </a:lnTo>
                  <a:cubicBezTo>
                    <a:pt x="449873" y="905984"/>
                    <a:pt x="452003" y="905984"/>
                    <a:pt x="453068" y="905984"/>
                  </a:cubicBezTo>
                  <a:lnTo>
                    <a:pt x="453068" y="905984"/>
                  </a:lnTo>
                  <a:close/>
                  <a:moveTo>
                    <a:pt x="453068" y="955504"/>
                  </a:moveTo>
                  <a:lnTo>
                    <a:pt x="453068" y="962427"/>
                  </a:lnTo>
                  <a:cubicBezTo>
                    <a:pt x="450938" y="962427"/>
                    <a:pt x="448808" y="963492"/>
                    <a:pt x="447211" y="963492"/>
                  </a:cubicBezTo>
                  <a:lnTo>
                    <a:pt x="447211" y="956569"/>
                  </a:lnTo>
                  <a:cubicBezTo>
                    <a:pt x="448808" y="955504"/>
                    <a:pt x="450938" y="955504"/>
                    <a:pt x="453068" y="955504"/>
                  </a:cubicBezTo>
                  <a:lnTo>
                    <a:pt x="453068" y="955504"/>
                  </a:lnTo>
                  <a:close/>
                  <a:moveTo>
                    <a:pt x="453068" y="1065728"/>
                  </a:moveTo>
                  <a:lnTo>
                    <a:pt x="453068" y="1108326"/>
                  </a:lnTo>
                  <a:cubicBezTo>
                    <a:pt x="452003" y="1111521"/>
                    <a:pt x="449873" y="1114184"/>
                    <a:pt x="447211" y="1117378"/>
                  </a:cubicBezTo>
                  <a:lnTo>
                    <a:pt x="447211" y="1097144"/>
                  </a:lnTo>
                  <a:cubicBezTo>
                    <a:pt x="447211" y="1096079"/>
                    <a:pt x="448276" y="1095014"/>
                    <a:pt x="449341" y="1093949"/>
                  </a:cubicBezTo>
                  <a:cubicBezTo>
                    <a:pt x="450406" y="1088092"/>
                    <a:pt x="449341" y="1082767"/>
                    <a:pt x="447211" y="1074780"/>
                  </a:cubicBezTo>
                  <a:lnTo>
                    <a:pt x="447211" y="1054546"/>
                  </a:lnTo>
                  <a:cubicBezTo>
                    <a:pt x="449873" y="1058273"/>
                    <a:pt x="452003" y="1062533"/>
                    <a:pt x="453068" y="1065728"/>
                  </a:cubicBezTo>
                  <a:lnTo>
                    <a:pt x="453068" y="1065728"/>
                  </a:lnTo>
                  <a:close/>
                  <a:moveTo>
                    <a:pt x="453068" y="1154652"/>
                  </a:moveTo>
                  <a:lnTo>
                    <a:pt x="453068" y="1173821"/>
                  </a:lnTo>
                  <a:cubicBezTo>
                    <a:pt x="448808" y="1181808"/>
                    <a:pt x="447211" y="1190861"/>
                    <a:pt x="453068" y="1203108"/>
                  </a:cubicBezTo>
                  <a:lnTo>
                    <a:pt x="453068" y="1220147"/>
                  </a:lnTo>
                  <a:cubicBezTo>
                    <a:pt x="450938" y="1216952"/>
                    <a:pt x="448808" y="1213225"/>
                    <a:pt x="447211" y="1211095"/>
                  </a:cubicBezTo>
                  <a:lnTo>
                    <a:pt x="447211" y="1163704"/>
                  </a:lnTo>
                  <a:cubicBezTo>
                    <a:pt x="449873" y="1160509"/>
                    <a:pt x="450938" y="1158379"/>
                    <a:pt x="453068" y="1154652"/>
                  </a:cubicBezTo>
                  <a:lnTo>
                    <a:pt x="453068" y="1154652"/>
                  </a:lnTo>
                  <a:close/>
                  <a:moveTo>
                    <a:pt x="453068" y="1356462"/>
                  </a:moveTo>
                  <a:lnTo>
                    <a:pt x="453068" y="1359657"/>
                  </a:lnTo>
                  <a:lnTo>
                    <a:pt x="447211" y="1363916"/>
                  </a:lnTo>
                  <a:lnTo>
                    <a:pt x="447211" y="1347942"/>
                  </a:lnTo>
                  <a:lnTo>
                    <a:pt x="453068" y="1356462"/>
                  </a:lnTo>
                  <a:lnTo>
                    <a:pt x="453068" y="1356462"/>
                  </a:lnTo>
                  <a:close/>
                  <a:moveTo>
                    <a:pt x="453068" y="1407047"/>
                  </a:moveTo>
                  <a:lnTo>
                    <a:pt x="453068" y="1432074"/>
                  </a:lnTo>
                  <a:lnTo>
                    <a:pt x="452003" y="1433139"/>
                  </a:lnTo>
                  <a:lnTo>
                    <a:pt x="453068" y="1434204"/>
                  </a:lnTo>
                  <a:lnTo>
                    <a:pt x="453068" y="1459230"/>
                  </a:lnTo>
                  <a:lnTo>
                    <a:pt x="447211" y="1453373"/>
                  </a:lnTo>
                  <a:lnTo>
                    <a:pt x="447211" y="1409710"/>
                  </a:lnTo>
                  <a:lnTo>
                    <a:pt x="453068" y="1407047"/>
                  </a:lnTo>
                  <a:lnTo>
                    <a:pt x="453068" y="1407047"/>
                  </a:lnTo>
                  <a:close/>
                  <a:moveTo>
                    <a:pt x="453068" y="1483724"/>
                  </a:moveTo>
                  <a:lnTo>
                    <a:pt x="453068" y="1486919"/>
                  </a:lnTo>
                  <a:lnTo>
                    <a:pt x="452003" y="1485854"/>
                  </a:lnTo>
                  <a:lnTo>
                    <a:pt x="453068" y="1483724"/>
                  </a:lnTo>
                  <a:lnTo>
                    <a:pt x="453068" y="1483724"/>
                  </a:lnTo>
                  <a:close/>
                  <a:moveTo>
                    <a:pt x="453068" y="1595013"/>
                  </a:moveTo>
                  <a:lnTo>
                    <a:pt x="453068" y="1610987"/>
                  </a:lnTo>
                  <a:cubicBezTo>
                    <a:pt x="452003" y="1609922"/>
                    <a:pt x="449873" y="1609922"/>
                    <a:pt x="447211" y="1608857"/>
                  </a:cubicBezTo>
                  <a:lnTo>
                    <a:pt x="447211" y="1592883"/>
                  </a:lnTo>
                  <a:cubicBezTo>
                    <a:pt x="449873" y="1592883"/>
                    <a:pt x="452003" y="1593948"/>
                    <a:pt x="453068" y="1595013"/>
                  </a:cubicBezTo>
                  <a:lnTo>
                    <a:pt x="453068" y="1595013"/>
                  </a:lnTo>
                  <a:close/>
                  <a:moveTo>
                    <a:pt x="453068" y="1695119"/>
                  </a:moveTo>
                  <a:lnTo>
                    <a:pt x="453068" y="1716418"/>
                  </a:lnTo>
                  <a:cubicBezTo>
                    <a:pt x="450938" y="1715353"/>
                    <a:pt x="448808" y="1713223"/>
                    <a:pt x="447211" y="1712158"/>
                  </a:cubicBezTo>
                  <a:lnTo>
                    <a:pt x="447211" y="1685002"/>
                  </a:lnTo>
                  <a:cubicBezTo>
                    <a:pt x="448808" y="1688729"/>
                    <a:pt x="450938" y="1691924"/>
                    <a:pt x="453068" y="1695119"/>
                  </a:cubicBezTo>
                  <a:lnTo>
                    <a:pt x="453068" y="1695119"/>
                  </a:lnTo>
                  <a:close/>
                  <a:moveTo>
                    <a:pt x="447211" y="1624299"/>
                  </a:moveTo>
                  <a:lnTo>
                    <a:pt x="447211" y="1612052"/>
                  </a:lnTo>
                  <a:cubicBezTo>
                    <a:pt x="447211" y="1616312"/>
                    <a:pt x="447211" y="1621104"/>
                    <a:pt x="447211" y="1624299"/>
                  </a:cubicBezTo>
                  <a:lnTo>
                    <a:pt x="447211" y="1624299"/>
                  </a:lnTo>
                  <a:close/>
                  <a:moveTo>
                    <a:pt x="447211" y="1053481"/>
                  </a:moveTo>
                  <a:lnTo>
                    <a:pt x="447211" y="1035376"/>
                  </a:lnTo>
                  <a:cubicBezTo>
                    <a:pt x="448808" y="1042299"/>
                    <a:pt x="448808" y="1048156"/>
                    <a:pt x="447211" y="1053481"/>
                  </a:cubicBezTo>
                  <a:close/>
                  <a:moveTo>
                    <a:pt x="447211" y="137083"/>
                  </a:moveTo>
                  <a:lnTo>
                    <a:pt x="447211" y="172227"/>
                  </a:lnTo>
                  <a:cubicBezTo>
                    <a:pt x="444016" y="172227"/>
                    <a:pt x="441353" y="171162"/>
                    <a:pt x="438159" y="171162"/>
                  </a:cubicBezTo>
                  <a:lnTo>
                    <a:pt x="438159" y="144005"/>
                  </a:lnTo>
                  <a:cubicBezTo>
                    <a:pt x="441886" y="141875"/>
                    <a:pt x="444016" y="139213"/>
                    <a:pt x="447211" y="137083"/>
                  </a:cubicBezTo>
                  <a:lnTo>
                    <a:pt x="447211" y="137083"/>
                  </a:lnTo>
                  <a:close/>
                  <a:moveTo>
                    <a:pt x="447211" y="223877"/>
                  </a:moveTo>
                  <a:lnTo>
                    <a:pt x="447211" y="261151"/>
                  </a:lnTo>
                  <a:cubicBezTo>
                    <a:pt x="444016" y="264346"/>
                    <a:pt x="440288" y="267008"/>
                    <a:pt x="438159" y="269138"/>
                  </a:cubicBezTo>
                  <a:lnTo>
                    <a:pt x="438159" y="248904"/>
                  </a:lnTo>
                  <a:cubicBezTo>
                    <a:pt x="440288" y="246774"/>
                    <a:pt x="441353" y="244644"/>
                    <a:pt x="444016" y="241982"/>
                  </a:cubicBezTo>
                  <a:cubicBezTo>
                    <a:pt x="441886" y="241982"/>
                    <a:pt x="440821" y="240917"/>
                    <a:pt x="438159" y="240917"/>
                  </a:cubicBezTo>
                  <a:lnTo>
                    <a:pt x="438159" y="220682"/>
                  </a:lnTo>
                  <a:cubicBezTo>
                    <a:pt x="440821" y="221747"/>
                    <a:pt x="444016" y="222812"/>
                    <a:pt x="447211" y="223877"/>
                  </a:cubicBezTo>
                  <a:lnTo>
                    <a:pt x="447211" y="223877"/>
                  </a:lnTo>
                  <a:close/>
                  <a:moveTo>
                    <a:pt x="447211" y="352205"/>
                  </a:moveTo>
                  <a:lnTo>
                    <a:pt x="447211" y="387349"/>
                  </a:lnTo>
                  <a:cubicBezTo>
                    <a:pt x="446146" y="386284"/>
                    <a:pt x="446146" y="384154"/>
                    <a:pt x="445081" y="383089"/>
                  </a:cubicBezTo>
                  <a:cubicBezTo>
                    <a:pt x="445081" y="383089"/>
                    <a:pt x="441886" y="383089"/>
                    <a:pt x="438159" y="383089"/>
                  </a:cubicBezTo>
                  <a:lnTo>
                    <a:pt x="438159" y="342620"/>
                  </a:lnTo>
                  <a:cubicBezTo>
                    <a:pt x="438159" y="342620"/>
                    <a:pt x="439223" y="343685"/>
                    <a:pt x="439223" y="344750"/>
                  </a:cubicBezTo>
                  <a:cubicBezTo>
                    <a:pt x="439223" y="344750"/>
                    <a:pt x="439223" y="351672"/>
                    <a:pt x="443483" y="352737"/>
                  </a:cubicBezTo>
                  <a:cubicBezTo>
                    <a:pt x="444016" y="352205"/>
                    <a:pt x="445081" y="352205"/>
                    <a:pt x="447211" y="352205"/>
                  </a:cubicBezTo>
                  <a:lnTo>
                    <a:pt x="447211" y="352205"/>
                  </a:lnTo>
                  <a:close/>
                  <a:moveTo>
                    <a:pt x="447211" y="410778"/>
                  </a:moveTo>
                  <a:lnTo>
                    <a:pt x="447211" y="442194"/>
                  </a:lnTo>
                  <a:cubicBezTo>
                    <a:pt x="442951" y="448051"/>
                    <a:pt x="439223" y="452311"/>
                    <a:pt x="440288" y="454441"/>
                  </a:cubicBezTo>
                  <a:cubicBezTo>
                    <a:pt x="440288" y="454441"/>
                    <a:pt x="443483" y="453376"/>
                    <a:pt x="447211" y="452311"/>
                  </a:cubicBezTo>
                  <a:lnTo>
                    <a:pt x="447211" y="481597"/>
                  </a:lnTo>
                  <a:cubicBezTo>
                    <a:pt x="445081" y="482662"/>
                    <a:pt x="440288" y="482662"/>
                    <a:pt x="438159" y="482662"/>
                  </a:cubicBezTo>
                  <a:lnTo>
                    <a:pt x="438159" y="421960"/>
                  </a:lnTo>
                  <a:cubicBezTo>
                    <a:pt x="441886" y="417700"/>
                    <a:pt x="445081" y="413973"/>
                    <a:pt x="447211" y="410778"/>
                  </a:cubicBezTo>
                  <a:lnTo>
                    <a:pt x="447211" y="410778"/>
                  </a:lnTo>
                  <a:close/>
                  <a:moveTo>
                    <a:pt x="447211" y="499702"/>
                  </a:moveTo>
                  <a:lnTo>
                    <a:pt x="447211" y="513014"/>
                  </a:lnTo>
                  <a:cubicBezTo>
                    <a:pt x="446146" y="511949"/>
                    <a:pt x="445081" y="510884"/>
                    <a:pt x="444016" y="508754"/>
                  </a:cubicBezTo>
                  <a:cubicBezTo>
                    <a:pt x="444016" y="508754"/>
                    <a:pt x="440821" y="502897"/>
                    <a:pt x="447211" y="499702"/>
                  </a:cubicBezTo>
                  <a:lnTo>
                    <a:pt x="447211" y="499702"/>
                  </a:lnTo>
                  <a:close/>
                  <a:moveTo>
                    <a:pt x="447211" y="657316"/>
                  </a:moveTo>
                  <a:lnTo>
                    <a:pt x="447211" y="689797"/>
                  </a:lnTo>
                  <a:cubicBezTo>
                    <a:pt x="444016" y="690862"/>
                    <a:pt x="440288" y="692992"/>
                    <a:pt x="438159" y="696719"/>
                  </a:cubicBezTo>
                  <a:lnTo>
                    <a:pt x="438159" y="678615"/>
                  </a:lnTo>
                  <a:lnTo>
                    <a:pt x="438159" y="677550"/>
                  </a:lnTo>
                  <a:cubicBezTo>
                    <a:pt x="441886" y="669563"/>
                    <a:pt x="444016" y="663173"/>
                    <a:pt x="447211" y="657316"/>
                  </a:cubicBezTo>
                  <a:lnTo>
                    <a:pt x="447211" y="657316"/>
                  </a:lnTo>
                  <a:close/>
                  <a:moveTo>
                    <a:pt x="447211" y="716954"/>
                  </a:moveTo>
                  <a:lnTo>
                    <a:pt x="447211" y="727071"/>
                  </a:lnTo>
                  <a:cubicBezTo>
                    <a:pt x="444016" y="727071"/>
                    <a:pt x="440288" y="728136"/>
                    <a:pt x="438159" y="728136"/>
                  </a:cubicBezTo>
                  <a:lnTo>
                    <a:pt x="438159" y="716954"/>
                  </a:lnTo>
                  <a:cubicBezTo>
                    <a:pt x="440821" y="716954"/>
                    <a:pt x="444016" y="716954"/>
                    <a:pt x="447211" y="716954"/>
                  </a:cubicBezTo>
                  <a:lnTo>
                    <a:pt x="447211" y="716954"/>
                  </a:lnTo>
                  <a:close/>
                  <a:moveTo>
                    <a:pt x="447211" y="755292"/>
                  </a:moveTo>
                  <a:lnTo>
                    <a:pt x="447211" y="767539"/>
                  </a:lnTo>
                  <a:cubicBezTo>
                    <a:pt x="444016" y="767539"/>
                    <a:pt x="441353" y="768604"/>
                    <a:pt x="438159" y="768604"/>
                  </a:cubicBezTo>
                  <a:lnTo>
                    <a:pt x="438159" y="757422"/>
                  </a:lnTo>
                  <a:cubicBezTo>
                    <a:pt x="440821" y="756357"/>
                    <a:pt x="444016" y="756357"/>
                    <a:pt x="447211" y="755292"/>
                  </a:cubicBezTo>
                  <a:lnTo>
                    <a:pt x="447211" y="755292"/>
                  </a:lnTo>
                  <a:close/>
                  <a:moveTo>
                    <a:pt x="447211" y="788838"/>
                  </a:moveTo>
                  <a:lnTo>
                    <a:pt x="447211" y="830372"/>
                  </a:lnTo>
                  <a:cubicBezTo>
                    <a:pt x="445081" y="834632"/>
                    <a:pt x="442951" y="838359"/>
                    <a:pt x="440288" y="841554"/>
                  </a:cubicBezTo>
                  <a:cubicBezTo>
                    <a:pt x="442418" y="857528"/>
                    <a:pt x="441353" y="868710"/>
                    <a:pt x="438159" y="877762"/>
                  </a:cubicBezTo>
                  <a:lnTo>
                    <a:pt x="438159" y="827177"/>
                  </a:lnTo>
                  <a:cubicBezTo>
                    <a:pt x="440288" y="821320"/>
                    <a:pt x="441353" y="814930"/>
                    <a:pt x="441353" y="805878"/>
                  </a:cubicBezTo>
                  <a:cubicBezTo>
                    <a:pt x="440288" y="806943"/>
                    <a:pt x="439223" y="806943"/>
                    <a:pt x="438159" y="808008"/>
                  </a:cubicBezTo>
                  <a:lnTo>
                    <a:pt x="438159" y="795761"/>
                  </a:lnTo>
                  <a:cubicBezTo>
                    <a:pt x="439223" y="794696"/>
                    <a:pt x="441353" y="793631"/>
                    <a:pt x="444016" y="792566"/>
                  </a:cubicBezTo>
                  <a:cubicBezTo>
                    <a:pt x="445081" y="791501"/>
                    <a:pt x="446146" y="789903"/>
                    <a:pt x="447211" y="788838"/>
                  </a:cubicBezTo>
                  <a:lnTo>
                    <a:pt x="447211" y="788838"/>
                  </a:lnTo>
                  <a:close/>
                  <a:moveTo>
                    <a:pt x="447211" y="907049"/>
                  </a:moveTo>
                  <a:lnTo>
                    <a:pt x="447211" y="920361"/>
                  </a:lnTo>
                  <a:cubicBezTo>
                    <a:pt x="445081" y="917166"/>
                    <a:pt x="442951" y="914504"/>
                    <a:pt x="438159" y="912374"/>
                  </a:cubicBezTo>
                  <a:lnTo>
                    <a:pt x="438159" y="905451"/>
                  </a:lnTo>
                  <a:cubicBezTo>
                    <a:pt x="439223" y="905451"/>
                    <a:pt x="441353" y="906516"/>
                    <a:pt x="442418" y="906516"/>
                  </a:cubicBezTo>
                  <a:cubicBezTo>
                    <a:pt x="444016" y="907049"/>
                    <a:pt x="446146" y="907049"/>
                    <a:pt x="447211" y="907049"/>
                  </a:cubicBezTo>
                  <a:lnTo>
                    <a:pt x="447211" y="907049"/>
                  </a:lnTo>
                  <a:close/>
                  <a:moveTo>
                    <a:pt x="447211" y="956569"/>
                  </a:moveTo>
                  <a:lnTo>
                    <a:pt x="447211" y="963492"/>
                  </a:lnTo>
                  <a:cubicBezTo>
                    <a:pt x="444016" y="963492"/>
                    <a:pt x="440288" y="962427"/>
                    <a:pt x="438159" y="962427"/>
                  </a:cubicBezTo>
                  <a:lnTo>
                    <a:pt x="438159" y="955504"/>
                  </a:lnTo>
                  <a:cubicBezTo>
                    <a:pt x="440821" y="956569"/>
                    <a:pt x="442951" y="956569"/>
                    <a:pt x="447211" y="956569"/>
                  </a:cubicBezTo>
                  <a:lnTo>
                    <a:pt x="447211" y="956569"/>
                  </a:lnTo>
                  <a:close/>
                  <a:moveTo>
                    <a:pt x="447211" y="1035376"/>
                  </a:moveTo>
                  <a:lnTo>
                    <a:pt x="447211" y="1053481"/>
                  </a:lnTo>
                  <a:cubicBezTo>
                    <a:pt x="447211" y="1053481"/>
                    <a:pt x="447211" y="1053481"/>
                    <a:pt x="446146" y="1054546"/>
                  </a:cubicBezTo>
                  <a:cubicBezTo>
                    <a:pt x="447211" y="1054546"/>
                    <a:pt x="447211" y="1054546"/>
                    <a:pt x="447211" y="1054546"/>
                  </a:cubicBezTo>
                  <a:lnTo>
                    <a:pt x="447211" y="1074780"/>
                  </a:lnTo>
                  <a:cubicBezTo>
                    <a:pt x="446146" y="1071585"/>
                    <a:pt x="444016" y="1067858"/>
                    <a:pt x="442951" y="1063598"/>
                  </a:cubicBezTo>
                  <a:cubicBezTo>
                    <a:pt x="440821" y="1065728"/>
                    <a:pt x="439756" y="1067858"/>
                    <a:pt x="438691" y="1069455"/>
                  </a:cubicBezTo>
                  <a:lnTo>
                    <a:pt x="438691" y="1047091"/>
                  </a:lnTo>
                  <a:cubicBezTo>
                    <a:pt x="438691" y="1044961"/>
                    <a:pt x="438691" y="1043896"/>
                    <a:pt x="438691" y="1041234"/>
                  </a:cubicBezTo>
                  <a:lnTo>
                    <a:pt x="438691" y="1011947"/>
                  </a:lnTo>
                  <a:cubicBezTo>
                    <a:pt x="442951" y="1021000"/>
                    <a:pt x="446146" y="1028987"/>
                    <a:pt x="447211" y="1035376"/>
                  </a:cubicBezTo>
                  <a:lnTo>
                    <a:pt x="447211" y="1035376"/>
                  </a:lnTo>
                  <a:close/>
                  <a:moveTo>
                    <a:pt x="447211" y="1097677"/>
                  </a:moveTo>
                  <a:lnTo>
                    <a:pt x="447211" y="1117911"/>
                  </a:lnTo>
                  <a:cubicBezTo>
                    <a:pt x="444016" y="1121106"/>
                    <a:pt x="440288" y="1123768"/>
                    <a:pt x="438159" y="1126963"/>
                  </a:cubicBezTo>
                  <a:lnTo>
                    <a:pt x="438159" y="1109924"/>
                  </a:lnTo>
                  <a:cubicBezTo>
                    <a:pt x="441886" y="1106729"/>
                    <a:pt x="444016" y="1101936"/>
                    <a:pt x="447211" y="1097677"/>
                  </a:cubicBezTo>
                  <a:lnTo>
                    <a:pt x="447211" y="1097677"/>
                  </a:lnTo>
                  <a:close/>
                  <a:moveTo>
                    <a:pt x="447211" y="1163704"/>
                  </a:moveTo>
                  <a:lnTo>
                    <a:pt x="447211" y="1211095"/>
                  </a:lnTo>
                  <a:cubicBezTo>
                    <a:pt x="441353" y="1202043"/>
                    <a:pt x="439223" y="1195120"/>
                    <a:pt x="438159" y="1188731"/>
                  </a:cubicBezTo>
                  <a:lnTo>
                    <a:pt x="438159" y="1188731"/>
                  </a:lnTo>
                  <a:lnTo>
                    <a:pt x="438159" y="1172756"/>
                  </a:lnTo>
                  <a:cubicBezTo>
                    <a:pt x="438159" y="1172756"/>
                    <a:pt x="439223" y="1173821"/>
                    <a:pt x="439223" y="1174886"/>
                  </a:cubicBezTo>
                  <a:lnTo>
                    <a:pt x="439223" y="1174886"/>
                  </a:lnTo>
                  <a:lnTo>
                    <a:pt x="440288" y="1175951"/>
                  </a:lnTo>
                  <a:cubicBezTo>
                    <a:pt x="441886" y="1171691"/>
                    <a:pt x="444016" y="1167431"/>
                    <a:pt x="447211" y="1163704"/>
                  </a:cubicBezTo>
                  <a:lnTo>
                    <a:pt x="447211" y="1163704"/>
                  </a:lnTo>
                  <a:close/>
                  <a:moveTo>
                    <a:pt x="447211" y="1348475"/>
                  </a:moveTo>
                  <a:lnTo>
                    <a:pt x="447211" y="1364449"/>
                  </a:lnTo>
                  <a:lnTo>
                    <a:pt x="438691" y="1372436"/>
                  </a:lnTo>
                  <a:lnTo>
                    <a:pt x="438691" y="1340487"/>
                  </a:lnTo>
                  <a:lnTo>
                    <a:pt x="439756" y="1339422"/>
                  </a:lnTo>
                  <a:lnTo>
                    <a:pt x="447211" y="1348475"/>
                  </a:lnTo>
                  <a:lnTo>
                    <a:pt x="447211" y="1348475"/>
                  </a:lnTo>
                  <a:close/>
                  <a:moveTo>
                    <a:pt x="447211" y="1409177"/>
                  </a:moveTo>
                  <a:lnTo>
                    <a:pt x="447211" y="1452841"/>
                  </a:lnTo>
                  <a:lnTo>
                    <a:pt x="438159" y="1444853"/>
                  </a:lnTo>
                  <a:lnTo>
                    <a:pt x="438159" y="1413437"/>
                  </a:lnTo>
                  <a:lnTo>
                    <a:pt x="447211" y="1409177"/>
                  </a:lnTo>
                  <a:lnTo>
                    <a:pt x="447211" y="1409177"/>
                  </a:lnTo>
                  <a:close/>
                  <a:moveTo>
                    <a:pt x="447211" y="1592883"/>
                  </a:moveTo>
                  <a:lnTo>
                    <a:pt x="447211" y="1608857"/>
                  </a:lnTo>
                  <a:lnTo>
                    <a:pt x="446146" y="1608857"/>
                  </a:lnTo>
                  <a:cubicBezTo>
                    <a:pt x="446146" y="1609922"/>
                    <a:pt x="447211" y="1610987"/>
                    <a:pt x="447211" y="1612052"/>
                  </a:cubicBezTo>
                  <a:lnTo>
                    <a:pt x="447211" y="1624299"/>
                  </a:lnTo>
                  <a:cubicBezTo>
                    <a:pt x="445081" y="1644533"/>
                    <a:pt x="438159" y="1665833"/>
                    <a:pt x="447211" y="1685002"/>
                  </a:cubicBezTo>
                  <a:lnTo>
                    <a:pt x="447211" y="1712158"/>
                  </a:lnTo>
                  <a:cubicBezTo>
                    <a:pt x="444016" y="1710028"/>
                    <a:pt x="440288" y="1706301"/>
                    <a:pt x="438159" y="1703106"/>
                  </a:cubicBezTo>
                  <a:lnTo>
                    <a:pt x="438159" y="1583831"/>
                  </a:lnTo>
                  <a:cubicBezTo>
                    <a:pt x="439223" y="1585961"/>
                    <a:pt x="440288" y="1588091"/>
                    <a:pt x="441353" y="1590753"/>
                  </a:cubicBezTo>
                  <a:cubicBezTo>
                    <a:pt x="442951" y="1590753"/>
                    <a:pt x="445081" y="1591818"/>
                    <a:pt x="447211" y="1592883"/>
                  </a:cubicBezTo>
                  <a:lnTo>
                    <a:pt x="447211" y="1592883"/>
                  </a:lnTo>
                  <a:close/>
                  <a:moveTo>
                    <a:pt x="438691" y="1011947"/>
                  </a:moveTo>
                  <a:lnTo>
                    <a:pt x="438691" y="983726"/>
                  </a:lnTo>
                  <a:cubicBezTo>
                    <a:pt x="441886" y="995973"/>
                    <a:pt x="440821" y="1005025"/>
                    <a:pt x="438691" y="1011947"/>
                  </a:cubicBezTo>
                  <a:lnTo>
                    <a:pt x="438691" y="1011947"/>
                  </a:lnTo>
                  <a:close/>
                  <a:moveTo>
                    <a:pt x="438691" y="549222"/>
                  </a:moveTo>
                  <a:lnTo>
                    <a:pt x="438691" y="526858"/>
                  </a:lnTo>
                  <a:cubicBezTo>
                    <a:pt x="438691" y="527923"/>
                    <a:pt x="439756" y="527923"/>
                    <a:pt x="439756" y="528988"/>
                  </a:cubicBezTo>
                  <a:cubicBezTo>
                    <a:pt x="439756" y="528988"/>
                    <a:pt x="442951" y="543898"/>
                    <a:pt x="440821" y="548157"/>
                  </a:cubicBezTo>
                  <a:cubicBezTo>
                    <a:pt x="440821" y="548157"/>
                    <a:pt x="439756" y="548157"/>
                    <a:pt x="438691" y="549222"/>
                  </a:cubicBezTo>
                  <a:lnTo>
                    <a:pt x="438691" y="549222"/>
                  </a:lnTo>
                  <a:close/>
                  <a:moveTo>
                    <a:pt x="438691" y="412908"/>
                  </a:moveTo>
                  <a:cubicBezTo>
                    <a:pt x="439756" y="412908"/>
                    <a:pt x="439756" y="412908"/>
                    <a:pt x="439756" y="412908"/>
                  </a:cubicBezTo>
                  <a:cubicBezTo>
                    <a:pt x="444016" y="408648"/>
                    <a:pt x="440821" y="400661"/>
                    <a:pt x="440821" y="400661"/>
                  </a:cubicBezTo>
                  <a:cubicBezTo>
                    <a:pt x="439756" y="400661"/>
                    <a:pt x="438691" y="400661"/>
                    <a:pt x="438691" y="400661"/>
                  </a:cubicBezTo>
                  <a:lnTo>
                    <a:pt x="438691" y="412908"/>
                  </a:lnTo>
                  <a:close/>
                  <a:moveTo>
                    <a:pt x="438691" y="144005"/>
                  </a:moveTo>
                  <a:lnTo>
                    <a:pt x="438691" y="171162"/>
                  </a:lnTo>
                  <a:cubicBezTo>
                    <a:pt x="430704" y="171162"/>
                    <a:pt x="424314" y="172227"/>
                    <a:pt x="415262" y="175422"/>
                  </a:cubicBezTo>
                  <a:lnTo>
                    <a:pt x="415262" y="157317"/>
                  </a:lnTo>
                  <a:cubicBezTo>
                    <a:pt x="419522" y="155187"/>
                    <a:pt x="424314" y="154122"/>
                    <a:pt x="428574" y="154122"/>
                  </a:cubicBezTo>
                  <a:cubicBezTo>
                    <a:pt x="431769" y="150928"/>
                    <a:pt x="435496" y="147200"/>
                    <a:pt x="436561" y="146135"/>
                  </a:cubicBezTo>
                  <a:cubicBezTo>
                    <a:pt x="436029" y="146135"/>
                    <a:pt x="437094" y="145070"/>
                    <a:pt x="438691" y="144005"/>
                  </a:cubicBezTo>
                  <a:lnTo>
                    <a:pt x="438691" y="144005"/>
                  </a:lnTo>
                  <a:close/>
                  <a:moveTo>
                    <a:pt x="438691" y="220682"/>
                  </a:moveTo>
                  <a:lnTo>
                    <a:pt x="438691" y="240917"/>
                  </a:lnTo>
                  <a:cubicBezTo>
                    <a:pt x="430704" y="238787"/>
                    <a:pt x="422717" y="233994"/>
                    <a:pt x="415262" y="229735"/>
                  </a:cubicBezTo>
                  <a:lnTo>
                    <a:pt x="415262" y="209500"/>
                  </a:lnTo>
                  <a:cubicBezTo>
                    <a:pt x="422717" y="212695"/>
                    <a:pt x="430704" y="216955"/>
                    <a:pt x="438691" y="220682"/>
                  </a:cubicBezTo>
                  <a:lnTo>
                    <a:pt x="438691" y="220682"/>
                  </a:lnTo>
                  <a:close/>
                  <a:moveTo>
                    <a:pt x="438691" y="248371"/>
                  </a:moveTo>
                  <a:lnTo>
                    <a:pt x="438691" y="268606"/>
                  </a:lnTo>
                  <a:cubicBezTo>
                    <a:pt x="430704" y="276593"/>
                    <a:pt x="422717" y="280853"/>
                    <a:pt x="415262" y="283515"/>
                  </a:cubicBezTo>
                  <a:lnTo>
                    <a:pt x="415262" y="265411"/>
                  </a:lnTo>
                  <a:cubicBezTo>
                    <a:pt x="421652" y="262216"/>
                    <a:pt x="429639" y="256359"/>
                    <a:pt x="438691" y="248371"/>
                  </a:cubicBezTo>
                  <a:lnTo>
                    <a:pt x="438691" y="248371"/>
                  </a:lnTo>
                  <a:close/>
                  <a:moveTo>
                    <a:pt x="438691" y="342088"/>
                  </a:moveTo>
                  <a:lnTo>
                    <a:pt x="438691" y="382556"/>
                  </a:lnTo>
                  <a:cubicBezTo>
                    <a:pt x="434431" y="382556"/>
                    <a:pt x="429639" y="382556"/>
                    <a:pt x="428574" y="379361"/>
                  </a:cubicBezTo>
                  <a:cubicBezTo>
                    <a:pt x="428574" y="379361"/>
                    <a:pt x="425379" y="376167"/>
                    <a:pt x="429639" y="369244"/>
                  </a:cubicBezTo>
                  <a:cubicBezTo>
                    <a:pt x="429639" y="369244"/>
                    <a:pt x="428574" y="366049"/>
                    <a:pt x="426444" y="369244"/>
                  </a:cubicBezTo>
                  <a:cubicBezTo>
                    <a:pt x="426444" y="369244"/>
                    <a:pt x="420587" y="370309"/>
                    <a:pt x="415262" y="369244"/>
                  </a:cubicBezTo>
                  <a:lnTo>
                    <a:pt x="415262" y="345815"/>
                  </a:lnTo>
                  <a:lnTo>
                    <a:pt x="416327" y="344750"/>
                  </a:lnTo>
                  <a:cubicBezTo>
                    <a:pt x="416859" y="342088"/>
                    <a:pt x="428574" y="330906"/>
                    <a:pt x="438691" y="342088"/>
                  </a:cubicBezTo>
                  <a:lnTo>
                    <a:pt x="438691" y="342088"/>
                  </a:lnTo>
                  <a:close/>
                  <a:moveTo>
                    <a:pt x="438691" y="400661"/>
                  </a:moveTo>
                  <a:lnTo>
                    <a:pt x="438691" y="412908"/>
                  </a:lnTo>
                  <a:cubicBezTo>
                    <a:pt x="436561" y="413973"/>
                    <a:pt x="431769" y="413973"/>
                    <a:pt x="428574" y="416102"/>
                  </a:cubicBezTo>
                  <a:cubicBezTo>
                    <a:pt x="427509" y="416102"/>
                    <a:pt x="426444" y="416102"/>
                    <a:pt x="425379" y="417167"/>
                  </a:cubicBezTo>
                  <a:cubicBezTo>
                    <a:pt x="424314" y="418232"/>
                    <a:pt x="425379" y="420362"/>
                    <a:pt x="425379" y="423025"/>
                  </a:cubicBezTo>
                  <a:cubicBezTo>
                    <a:pt x="425379" y="426220"/>
                    <a:pt x="424314" y="429947"/>
                    <a:pt x="424314" y="432077"/>
                  </a:cubicBezTo>
                  <a:cubicBezTo>
                    <a:pt x="424314" y="434207"/>
                    <a:pt x="418457" y="437934"/>
                    <a:pt x="415262" y="435272"/>
                  </a:cubicBezTo>
                  <a:lnTo>
                    <a:pt x="415262" y="388946"/>
                  </a:lnTo>
                  <a:cubicBezTo>
                    <a:pt x="417392" y="388946"/>
                    <a:pt x="419522" y="390011"/>
                    <a:pt x="422184" y="391076"/>
                  </a:cubicBezTo>
                  <a:cubicBezTo>
                    <a:pt x="423249" y="392141"/>
                    <a:pt x="425379" y="399063"/>
                    <a:pt x="428041" y="400128"/>
                  </a:cubicBezTo>
                  <a:cubicBezTo>
                    <a:pt x="429639" y="401726"/>
                    <a:pt x="433899" y="399596"/>
                    <a:pt x="438691" y="400661"/>
                  </a:cubicBezTo>
                  <a:lnTo>
                    <a:pt x="438691" y="400661"/>
                  </a:lnTo>
                  <a:close/>
                  <a:moveTo>
                    <a:pt x="438691" y="421960"/>
                  </a:moveTo>
                  <a:cubicBezTo>
                    <a:pt x="431769" y="429947"/>
                    <a:pt x="422717" y="441129"/>
                    <a:pt x="415262" y="451246"/>
                  </a:cubicBezTo>
                  <a:lnTo>
                    <a:pt x="415262" y="480533"/>
                  </a:lnTo>
                  <a:cubicBezTo>
                    <a:pt x="422184" y="472545"/>
                    <a:pt x="428574" y="464558"/>
                    <a:pt x="428574" y="464558"/>
                  </a:cubicBezTo>
                  <a:cubicBezTo>
                    <a:pt x="428574" y="461363"/>
                    <a:pt x="434431" y="462428"/>
                    <a:pt x="434431" y="462428"/>
                  </a:cubicBezTo>
                  <a:cubicBezTo>
                    <a:pt x="432301" y="466688"/>
                    <a:pt x="434431" y="478403"/>
                    <a:pt x="434431" y="478403"/>
                  </a:cubicBezTo>
                  <a:cubicBezTo>
                    <a:pt x="434431" y="480533"/>
                    <a:pt x="436561" y="481597"/>
                    <a:pt x="438691" y="482662"/>
                  </a:cubicBezTo>
                  <a:lnTo>
                    <a:pt x="438691" y="421960"/>
                  </a:lnTo>
                  <a:lnTo>
                    <a:pt x="438691" y="421960"/>
                  </a:lnTo>
                  <a:close/>
                  <a:moveTo>
                    <a:pt x="438691" y="526858"/>
                  </a:moveTo>
                  <a:lnTo>
                    <a:pt x="438691" y="549222"/>
                  </a:lnTo>
                  <a:cubicBezTo>
                    <a:pt x="435496" y="550287"/>
                    <a:pt x="428574" y="552417"/>
                    <a:pt x="425379" y="541235"/>
                  </a:cubicBezTo>
                  <a:cubicBezTo>
                    <a:pt x="425379" y="541235"/>
                    <a:pt x="422184" y="536975"/>
                    <a:pt x="415262" y="532183"/>
                  </a:cubicBezTo>
                  <a:lnTo>
                    <a:pt x="415262" y="508754"/>
                  </a:lnTo>
                  <a:cubicBezTo>
                    <a:pt x="422717" y="513014"/>
                    <a:pt x="432834" y="518871"/>
                    <a:pt x="438691" y="526858"/>
                  </a:cubicBezTo>
                  <a:lnTo>
                    <a:pt x="438691" y="526858"/>
                  </a:lnTo>
                  <a:close/>
                  <a:moveTo>
                    <a:pt x="438691" y="678615"/>
                  </a:moveTo>
                  <a:lnTo>
                    <a:pt x="438691" y="696719"/>
                  </a:lnTo>
                  <a:cubicBezTo>
                    <a:pt x="434431" y="700979"/>
                    <a:pt x="430704" y="707901"/>
                    <a:pt x="428574" y="718019"/>
                  </a:cubicBezTo>
                  <a:lnTo>
                    <a:pt x="428574" y="718019"/>
                  </a:lnTo>
                  <a:lnTo>
                    <a:pt x="428574" y="720148"/>
                  </a:lnTo>
                  <a:cubicBezTo>
                    <a:pt x="431769" y="718019"/>
                    <a:pt x="435496" y="718019"/>
                    <a:pt x="438691" y="716954"/>
                  </a:cubicBezTo>
                  <a:lnTo>
                    <a:pt x="438691" y="728136"/>
                  </a:lnTo>
                  <a:cubicBezTo>
                    <a:pt x="428574" y="730266"/>
                    <a:pt x="420587" y="735058"/>
                    <a:pt x="415262" y="748370"/>
                  </a:cubicBezTo>
                  <a:lnTo>
                    <a:pt x="415262" y="729201"/>
                  </a:lnTo>
                  <a:cubicBezTo>
                    <a:pt x="416327" y="728136"/>
                    <a:pt x="416327" y="727071"/>
                    <a:pt x="417392" y="727071"/>
                  </a:cubicBezTo>
                  <a:cubicBezTo>
                    <a:pt x="417392" y="724941"/>
                    <a:pt x="418457" y="721213"/>
                    <a:pt x="418457" y="720148"/>
                  </a:cubicBezTo>
                  <a:cubicBezTo>
                    <a:pt x="422717" y="700979"/>
                    <a:pt x="429639" y="689797"/>
                    <a:pt x="437626" y="682875"/>
                  </a:cubicBezTo>
                  <a:cubicBezTo>
                    <a:pt x="437094" y="681810"/>
                    <a:pt x="438691" y="679680"/>
                    <a:pt x="438691" y="678615"/>
                  </a:cubicBezTo>
                  <a:lnTo>
                    <a:pt x="438691" y="678615"/>
                  </a:lnTo>
                  <a:close/>
                  <a:moveTo>
                    <a:pt x="438691" y="757422"/>
                  </a:moveTo>
                  <a:lnTo>
                    <a:pt x="438691" y="768604"/>
                  </a:lnTo>
                  <a:cubicBezTo>
                    <a:pt x="430704" y="769669"/>
                    <a:pt x="421652" y="769669"/>
                    <a:pt x="415262" y="774461"/>
                  </a:cubicBezTo>
                  <a:lnTo>
                    <a:pt x="415262" y="762214"/>
                  </a:lnTo>
                  <a:cubicBezTo>
                    <a:pt x="421652" y="759552"/>
                    <a:pt x="430704" y="758487"/>
                    <a:pt x="438691" y="757422"/>
                  </a:cubicBezTo>
                  <a:lnTo>
                    <a:pt x="438691" y="757422"/>
                  </a:lnTo>
                  <a:close/>
                  <a:moveTo>
                    <a:pt x="438691" y="795761"/>
                  </a:moveTo>
                  <a:lnTo>
                    <a:pt x="438691" y="808008"/>
                  </a:lnTo>
                  <a:cubicBezTo>
                    <a:pt x="431769" y="811203"/>
                    <a:pt x="422717" y="811203"/>
                    <a:pt x="415262" y="813865"/>
                  </a:cubicBezTo>
                  <a:lnTo>
                    <a:pt x="415262" y="802683"/>
                  </a:lnTo>
                  <a:cubicBezTo>
                    <a:pt x="422717" y="801618"/>
                    <a:pt x="430704" y="798955"/>
                    <a:pt x="438691" y="795761"/>
                  </a:cubicBezTo>
                  <a:lnTo>
                    <a:pt x="438691" y="795761"/>
                  </a:lnTo>
                  <a:close/>
                  <a:moveTo>
                    <a:pt x="438691" y="827177"/>
                  </a:moveTo>
                  <a:lnTo>
                    <a:pt x="438691" y="877762"/>
                  </a:lnTo>
                  <a:cubicBezTo>
                    <a:pt x="437626" y="879892"/>
                    <a:pt x="436561" y="882022"/>
                    <a:pt x="435496" y="883620"/>
                  </a:cubicBezTo>
                  <a:cubicBezTo>
                    <a:pt x="436561" y="892672"/>
                    <a:pt x="437626" y="899594"/>
                    <a:pt x="437626" y="905984"/>
                  </a:cubicBezTo>
                  <a:lnTo>
                    <a:pt x="438691" y="905984"/>
                  </a:lnTo>
                  <a:lnTo>
                    <a:pt x="438691" y="912906"/>
                  </a:lnTo>
                  <a:cubicBezTo>
                    <a:pt x="437626" y="912906"/>
                    <a:pt x="437626" y="912906"/>
                    <a:pt x="436561" y="912906"/>
                  </a:cubicBezTo>
                  <a:cubicBezTo>
                    <a:pt x="436561" y="918763"/>
                    <a:pt x="434431" y="923023"/>
                    <a:pt x="432301" y="926218"/>
                  </a:cubicBezTo>
                  <a:cubicBezTo>
                    <a:pt x="436561" y="938465"/>
                    <a:pt x="438159" y="947517"/>
                    <a:pt x="436561" y="955504"/>
                  </a:cubicBezTo>
                  <a:cubicBezTo>
                    <a:pt x="437626" y="955504"/>
                    <a:pt x="437626" y="955504"/>
                    <a:pt x="438691" y="955504"/>
                  </a:cubicBezTo>
                  <a:lnTo>
                    <a:pt x="438691" y="962427"/>
                  </a:lnTo>
                  <a:cubicBezTo>
                    <a:pt x="437626" y="962427"/>
                    <a:pt x="436561" y="962427"/>
                    <a:pt x="436561" y="962427"/>
                  </a:cubicBezTo>
                  <a:cubicBezTo>
                    <a:pt x="435496" y="964557"/>
                    <a:pt x="434431" y="966687"/>
                    <a:pt x="433366" y="969349"/>
                  </a:cubicBezTo>
                  <a:cubicBezTo>
                    <a:pt x="435496" y="975206"/>
                    <a:pt x="437626" y="979466"/>
                    <a:pt x="439223" y="984258"/>
                  </a:cubicBezTo>
                  <a:lnTo>
                    <a:pt x="439223" y="1012480"/>
                  </a:lnTo>
                  <a:lnTo>
                    <a:pt x="439223" y="1012480"/>
                  </a:lnTo>
                  <a:lnTo>
                    <a:pt x="439223" y="1012480"/>
                  </a:lnTo>
                  <a:lnTo>
                    <a:pt x="439223" y="1041766"/>
                  </a:lnTo>
                  <a:cubicBezTo>
                    <a:pt x="438159" y="1035909"/>
                    <a:pt x="437094" y="1030584"/>
                    <a:pt x="433366" y="1022597"/>
                  </a:cubicBezTo>
                  <a:cubicBezTo>
                    <a:pt x="429106" y="1028454"/>
                    <a:pt x="422184" y="1032714"/>
                    <a:pt x="415262" y="1038571"/>
                  </a:cubicBezTo>
                  <a:lnTo>
                    <a:pt x="415262" y="1023662"/>
                  </a:lnTo>
                  <a:cubicBezTo>
                    <a:pt x="421119" y="1020467"/>
                    <a:pt x="425379" y="1014610"/>
                    <a:pt x="428574" y="1009285"/>
                  </a:cubicBezTo>
                  <a:cubicBezTo>
                    <a:pt x="431769" y="1003428"/>
                    <a:pt x="431769" y="994376"/>
                    <a:pt x="427509" y="978934"/>
                  </a:cubicBezTo>
                  <a:cubicBezTo>
                    <a:pt x="424314" y="983193"/>
                    <a:pt x="419522" y="986921"/>
                    <a:pt x="415262" y="989051"/>
                  </a:cubicBezTo>
                  <a:lnTo>
                    <a:pt x="415262" y="975739"/>
                  </a:lnTo>
                  <a:cubicBezTo>
                    <a:pt x="418457" y="972544"/>
                    <a:pt x="422184" y="969881"/>
                    <a:pt x="424314" y="966687"/>
                  </a:cubicBezTo>
                  <a:cubicBezTo>
                    <a:pt x="427509" y="959764"/>
                    <a:pt x="428574" y="950712"/>
                    <a:pt x="425379" y="936335"/>
                  </a:cubicBezTo>
                  <a:cubicBezTo>
                    <a:pt x="423249" y="938465"/>
                    <a:pt x="418457" y="942192"/>
                    <a:pt x="415262" y="943257"/>
                  </a:cubicBezTo>
                  <a:lnTo>
                    <a:pt x="415262" y="929945"/>
                  </a:lnTo>
                  <a:cubicBezTo>
                    <a:pt x="418457" y="927816"/>
                    <a:pt x="421119" y="925686"/>
                    <a:pt x="424314" y="923023"/>
                  </a:cubicBezTo>
                  <a:cubicBezTo>
                    <a:pt x="427509" y="916101"/>
                    <a:pt x="430171" y="908114"/>
                    <a:pt x="427509" y="892672"/>
                  </a:cubicBezTo>
                  <a:cubicBezTo>
                    <a:pt x="424314" y="895867"/>
                    <a:pt x="419522" y="898529"/>
                    <a:pt x="415262" y="900659"/>
                  </a:cubicBezTo>
                  <a:lnTo>
                    <a:pt x="415262" y="887347"/>
                  </a:lnTo>
                  <a:cubicBezTo>
                    <a:pt x="419522" y="885217"/>
                    <a:pt x="423249" y="883087"/>
                    <a:pt x="426444" y="879360"/>
                  </a:cubicBezTo>
                  <a:cubicBezTo>
                    <a:pt x="430704" y="873503"/>
                    <a:pt x="433366" y="866048"/>
                    <a:pt x="433366" y="850073"/>
                  </a:cubicBezTo>
                  <a:cubicBezTo>
                    <a:pt x="427509" y="853268"/>
                    <a:pt x="422184" y="855931"/>
                    <a:pt x="415262" y="858061"/>
                  </a:cubicBezTo>
                  <a:lnTo>
                    <a:pt x="415262" y="845814"/>
                  </a:lnTo>
                  <a:cubicBezTo>
                    <a:pt x="422184" y="843684"/>
                    <a:pt x="427509" y="841554"/>
                    <a:pt x="433366" y="836761"/>
                  </a:cubicBezTo>
                  <a:cubicBezTo>
                    <a:pt x="434964" y="833034"/>
                    <a:pt x="437094" y="830904"/>
                    <a:pt x="438691" y="827177"/>
                  </a:cubicBezTo>
                  <a:lnTo>
                    <a:pt x="438691" y="827177"/>
                  </a:lnTo>
                  <a:close/>
                  <a:moveTo>
                    <a:pt x="438691" y="1046559"/>
                  </a:moveTo>
                  <a:lnTo>
                    <a:pt x="438691" y="1068923"/>
                  </a:lnTo>
                  <a:cubicBezTo>
                    <a:pt x="430704" y="1077975"/>
                    <a:pt x="419522" y="1084897"/>
                    <a:pt x="415262" y="1095014"/>
                  </a:cubicBezTo>
                  <a:lnTo>
                    <a:pt x="415262" y="1076910"/>
                  </a:lnTo>
                  <a:cubicBezTo>
                    <a:pt x="423249" y="1068923"/>
                    <a:pt x="432301" y="1062533"/>
                    <a:pt x="437626" y="1050818"/>
                  </a:cubicBezTo>
                  <a:cubicBezTo>
                    <a:pt x="437094" y="1050286"/>
                    <a:pt x="438691" y="1048156"/>
                    <a:pt x="438691" y="1046559"/>
                  </a:cubicBezTo>
                  <a:lnTo>
                    <a:pt x="438691" y="1046559"/>
                  </a:lnTo>
                  <a:close/>
                  <a:moveTo>
                    <a:pt x="438691" y="1109924"/>
                  </a:moveTo>
                  <a:lnTo>
                    <a:pt x="438691" y="1126963"/>
                  </a:lnTo>
                  <a:cubicBezTo>
                    <a:pt x="429639" y="1138145"/>
                    <a:pt x="422717" y="1150392"/>
                    <a:pt x="438691" y="1173289"/>
                  </a:cubicBezTo>
                  <a:lnTo>
                    <a:pt x="438691" y="1189263"/>
                  </a:lnTo>
                  <a:cubicBezTo>
                    <a:pt x="437626" y="1187133"/>
                    <a:pt x="435496" y="1185003"/>
                    <a:pt x="435496" y="1185003"/>
                  </a:cubicBezTo>
                  <a:cubicBezTo>
                    <a:pt x="423249" y="1167964"/>
                    <a:pt x="418457" y="1156782"/>
                    <a:pt x="418457" y="1146665"/>
                  </a:cubicBezTo>
                  <a:cubicBezTo>
                    <a:pt x="417392" y="1144535"/>
                    <a:pt x="416327" y="1142405"/>
                    <a:pt x="415262" y="1140807"/>
                  </a:cubicBezTo>
                  <a:lnTo>
                    <a:pt x="415262" y="1140807"/>
                  </a:lnTo>
                  <a:lnTo>
                    <a:pt x="415262" y="1120573"/>
                  </a:lnTo>
                  <a:cubicBezTo>
                    <a:pt x="416327" y="1123768"/>
                    <a:pt x="418457" y="1128560"/>
                    <a:pt x="421119" y="1132820"/>
                  </a:cubicBezTo>
                  <a:cubicBezTo>
                    <a:pt x="421119" y="1131755"/>
                    <a:pt x="421119" y="1131755"/>
                    <a:pt x="421119" y="1131755"/>
                  </a:cubicBezTo>
                  <a:lnTo>
                    <a:pt x="422184" y="1132820"/>
                  </a:lnTo>
                  <a:cubicBezTo>
                    <a:pt x="424847" y="1124301"/>
                    <a:pt x="431769" y="1117911"/>
                    <a:pt x="438691" y="1109924"/>
                  </a:cubicBezTo>
                  <a:lnTo>
                    <a:pt x="438691" y="1109924"/>
                  </a:lnTo>
                  <a:close/>
                  <a:moveTo>
                    <a:pt x="438691" y="1340487"/>
                  </a:moveTo>
                  <a:lnTo>
                    <a:pt x="438691" y="1371904"/>
                  </a:lnTo>
                  <a:lnTo>
                    <a:pt x="415262" y="1390008"/>
                  </a:lnTo>
                  <a:lnTo>
                    <a:pt x="415262" y="1359657"/>
                  </a:lnTo>
                  <a:lnTo>
                    <a:pt x="438691" y="1340487"/>
                  </a:lnTo>
                  <a:lnTo>
                    <a:pt x="438691" y="1340487"/>
                  </a:lnTo>
                  <a:close/>
                  <a:moveTo>
                    <a:pt x="438691" y="1413970"/>
                  </a:moveTo>
                  <a:lnTo>
                    <a:pt x="438691" y="1445386"/>
                  </a:lnTo>
                  <a:lnTo>
                    <a:pt x="435496" y="1442191"/>
                  </a:lnTo>
                  <a:lnTo>
                    <a:pt x="416327" y="1451243"/>
                  </a:lnTo>
                  <a:lnTo>
                    <a:pt x="415262" y="1451243"/>
                  </a:lnTo>
                  <a:lnTo>
                    <a:pt x="415262" y="1425152"/>
                  </a:lnTo>
                  <a:lnTo>
                    <a:pt x="438691" y="1413970"/>
                  </a:lnTo>
                  <a:lnTo>
                    <a:pt x="438691" y="1413970"/>
                  </a:lnTo>
                  <a:close/>
                  <a:moveTo>
                    <a:pt x="438691" y="1583831"/>
                  </a:moveTo>
                  <a:lnTo>
                    <a:pt x="438691" y="1703106"/>
                  </a:lnTo>
                  <a:cubicBezTo>
                    <a:pt x="437626" y="1702041"/>
                    <a:pt x="435496" y="1700976"/>
                    <a:pt x="434431" y="1698846"/>
                  </a:cubicBezTo>
                  <a:cubicBezTo>
                    <a:pt x="431236" y="1697781"/>
                    <a:pt x="426444" y="1695651"/>
                    <a:pt x="425379" y="1695651"/>
                  </a:cubicBezTo>
                  <a:cubicBezTo>
                    <a:pt x="422184" y="1693521"/>
                    <a:pt x="418457" y="1692457"/>
                    <a:pt x="415262" y="1691392"/>
                  </a:cubicBezTo>
                  <a:lnTo>
                    <a:pt x="415262" y="1673287"/>
                  </a:lnTo>
                  <a:cubicBezTo>
                    <a:pt x="418457" y="1675417"/>
                    <a:pt x="421119" y="1676482"/>
                    <a:pt x="424314" y="1677547"/>
                  </a:cubicBezTo>
                  <a:lnTo>
                    <a:pt x="424314" y="1677547"/>
                  </a:lnTo>
                  <a:lnTo>
                    <a:pt x="426444" y="1678612"/>
                  </a:lnTo>
                  <a:cubicBezTo>
                    <a:pt x="422184" y="1653585"/>
                    <a:pt x="432301" y="1626961"/>
                    <a:pt x="426444" y="1597675"/>
                  </a:cubicBezTo>
                  <a:cubicBezTo>
                    <a:pt x="424314" y="1591818"/>
                    <a:pt x="420587" y="1587558"/>
                    <a:pt x="415262" y="1581701"/>
                  </a:cubicBezTo>
                  <a:lnTo>
                    <a:pt x="415262" y="1561467"/>
                  </a:lnTo>
                  <a:cubicBezTo>
                    <a:pt x="425911" y="1569454"/>
                    <a:pt x="432834" y="1575844"/>
                    <a:pt x="438691" y="1583831"/>
                  </a:cubicBezTo>
                  <a:lnTo>
                    <a:pt x="438691" y="1583831"/>
                  </a:lnTo>
                  <a:close/>
                  <a:moveTo>
                    <a:pt x="414729" y="1319188"/>
                  </a:moveTo>
                  <a:lnTo>
                    <a:pt x="414729" y="1308006"/>
                  </a:lnTo>
                  <a:lnTo>
                    <a:pt x="420587" y="1314928"/>
                  </a:lnTo>
                  <a:lnTo>
                    <a:pt x="414729" y="1319188"/>
                  </a:lnTo>
                  <a:close/>
                  <a:moveTo>
                    <a:pt x="414729" y="157317"/>
                  </a:moveTo>
                  <a:lnTo>
                    <a:pt x="414729" y="175422"/>
                  </a:lnTo>
                  <a:cubicBezTo>
                    <a:pt x="412599" y="176487"/>
                    <a:pt x="408872" y="178616"/>
                    <a:pt x="405677" y="181279"/>
                  </a:cubicBezTo>
                  <a:lnTo>
                    <a:pt x="405677" y="162110"/>
                  </a:lnTo>
                  <a:cubicBezTo>
                    <a:pt x="409405" y="159447"/>
                    <a:pt x="412599" y="158382"/>
                    <a:pt x="414729" y="157317"/>
                  </a:cubicBezTo>
                  <a:lnTo>
                    <a:pt x="414729" y="157317"/>
                  </a:lnTo>
                  <a:close/>
                  <a:moveTo>
                    <a:pt x="414729" y="208968"/>
                  </a:moveTo>
                  <a:lnTo>
                    <a:pt x="414729" y="229202"/>
                  </a:lnTo>
                  <a:cubicBezTo>
                    <a:pt x="411535" y="228137"/>
                    <a:pt x="408872" y="227072"/>
                    <a:pt x="405677" y="224942"/>
                  </a:cubicBezTo>
                  <a:lnTo>
                    <a:pt x="405677" y="205773"/>
                  </a:lnTo>
                  <a:cubicBezTo>
                    <a:pt x="409405" y="206838"/>
                    <a:pt x="411535" y="207903"/>
                    <a:pt x="414729" y="208968"/>
                  </a:cubicBezTo>
                  <a:lnTo>
                    <a:pt x="414729" y="208968"/>
                  </a:lnTo>
                  <a:close/>
                  <a:moveTo>
                    <a:pt x="414729" y="265411"/>
                  </a:moveTo>
                  <a:lnTo>
                    <a:pt x="414729" y="283515"/>
                  </a:lnTo>
                  <a:cubicBezTo>
                    <a:pt x="411535" y="284580"/>
                    <a:pt x="408872" y="285645"/>
                    <a:pt x="405677" y="285645"/>
                  </a:cubicBezTo>
                  <a:lnTo>
                    <a:pt x="405677" y="268606"/>
                  </a:lnTo>
                  <a:cubicBezTo>
                    <a:pt x="409405" y="267541"/>
                    <a:pt x="411535" y="267541"/>
                    <a:pt x="414729" y="265411"/>
                  </a:cubicBezTo>
                  <a:lnTo>
                    <a:pt x="414729" y="265411"/>
                  </a:lnTo>
                  <a:close/>
                  <a:moveTo>
                    <a:pt x="414729" y="345283"/>
                  </a:moveTo>
                  <a:lnTo>
                    <a:pt x="414729" y="368712"/>
                  </a:lnTo>
                  <a:cubicBezTo>
                    <a:pt x="411535" y="367647"/>
                    <a:pt x="406742" y="365517"/>
                    <a:pt x="406742" y="360725"/>
                  </a:cubicBezTo>
                  <a:cubicBezTo>
                    <a:pt x="406742" y="361257"/>
                    <a:pt x="407807" y="355400"/>
                    <a:pt x="414729" y="345283"/>
                  </a:cubicBezTo>
                  <a:lnTo>
                    <a:pt x="414729" y="345283"/>
                  </a:lnTo>
                  <a:close/>
                  <a:moveTo>
                    <a:pt x="414729" y="389478"/>
                  </a:moveTo>
                  <a:lnTo>
                    <a:pt x="414729" y="435272"/>
                  </a:lnTo>
                  <a:cubicBezTo>
                    <a:pt x="413664" y="435272"/>
                    <a:pt x="412599" y="434207"/>
                    <a:pt x="411535" y="432077"/>
                  </a:cubicBezTo>
                  <a:cubicBezTo>
                    <a:pt x="410470" y="431012"/>
                    <a:pt x="409405" y="427817"/>
                    <a:pt x="405677" y="425155"/>
                  </a:cubicBezTo>
                  <a:lnTo>
                    <a:pt x="405677" y="409180"/>
                  </a:lnTo>
                  <a:cubicBezTo>
                    <a:pt x="407807" y="409180"/>
                    <a:pt x="409937" y="410245"/>
                    <a:pt x="411535" y="409180"/>
                  </a:cubicBezTo>
                  <a:cubicBezTo>
                    <a:pt x="413664" y="407050"/>
                    <a:pt x="412599" y="403323"/>
                    <a:pt x="412599" y="401193"/>
                  </a:cubicBezTo>
                  <a:cubicBezTo>
                    <a:pt x="412599" y="401193"/>
                    <a:pt x="409405" y="400128"/>
                    <a:pt x="405677" y="400128"/>
                  </a:cubicBezTo>
                  <a:lnTo>
                    <a:pt x="405677" y="384154"/>
                  </a:lnTo>
                  <a:cubicBezTo>
                    <a:pt x="407807" y="387349"/>
                    <a:pt x="408872" y="388414"/>
                    <a:pt x="412599" y="388414"/>
                  </a:cubicBezTo>
                  <a:cubicBezTo>
                    <a:pt x="412599" y="389478"/>
                    <a:pt x="413664" y="389478"/>
                    <a:pt x="414729" y="389478"/>
                  </a:cubicBezTo>
                  <a:lnTo>
                    <a:pt x="414729" y="389478"/>
                  </a:lnTo>
                  <a:close/>
                  <a:moveTo>
                    <a:pt x="414729" y="451246"/>
                  </a:moveTo>
                  <a:lnTo>
                    <a:pt x="414729" y="480533"/>
                  </a:lnTo>
                  <a:cubicBezTo>
                    <a:pt x="411535" y="484792"/>
                    <a:pt x="407807" y="489585"/>
                    <a:pt x="405677" y="493845"/>
                  </a:cubicBezTo>
                  <a:lnTo>
                    <a:pt x="405677" y="461363"/>
                  </a:lnTo>
                  <a:cubicBezTo>
                    <a:pt x="409405" y="458168"/>
                    <a:pt x="411535" y="454441"/>
                    <a:pt x="414729" y="451246"/>
                  </a:cubicBezTo>
                  <a:lnTo>
                    <a:pt x="414729" y="451246"/>
                  </a:lnTo>
                  <a:close/>
                  <a:moveTo>
                    <a:pt x="414729" y="508754"/>
                  </a:moveTo>
                  <a:lnTo>
                    <a:pt x="414729" y="532183"/>
                  </a:lnTo>
                  <a:cubicBezTo>
                    <a:pt x="412599" y="530053"/>
                    <a:pt x="408872" y="527923"/>
                    <a:pt x="405677" y="526326"/>
                  </a:cubicBezTo>
                  <a:lnTo>
                    <a:pt x="405677" y="503962"/>
                  </a:lnTo>
                  <a:cubicBezTo>
                    <a:pt x="407807" y="503962"/>
                    <a:pt x="411535" y="506624"/>
                    <a:pt x="414729" y="508754"/>
                  </a:cubicBezTo>
                  <a:lnTo>
                    <a:pt x="414729" y="508754"/>
                  </a:lnTo>
                  <a:close/>
                  <a:moveTo>
                    <a:pt x="414729" y="729201"/>
                  </a:moveTo>
                  <a:lnTo>
                    <a:pt x="414729" y="748370"/>
                  </a:lnTo>
                  <a:cubicBezTo>
                    <a:pt x="413664" y="752630"/>
                    <a:pt x="412599" y="757422"/>
                    <a:pt x="411535" y="761682"/>
                  </a:cubicBezTo>
                  <a:lnTo>
                    <a:pt x="411535" y="761682"/>
                  </a:lnTo>
                  <a:lnTo>
                    <a:pt x="411535" y="763812"/>
                  </a:lnTo>
                  <a:cubicBezTo>
                    <a:pt x="412599" y="762747"/>
                    <a:pt x="413664" y="762747"/>
                    <a:pt x="414729" y="761682"/>
                  </a:cubicBezTo>
                  <a:lnTo>
                    <a:pt x="414729" y="773929"/>
                  </a:lnTo>
                  <a:cubicBezTo>
                    <a:pt x="411535" y="774994"/>
                    <a:pt x="408872" y="777124"/>
                    <a:pt x="405677" y="780851"/>
                  </a:cubicBezTo>
                  <a:lnTo>
                    <a:pt x="405677" y="744643"/>
                  </a:lnTo>
                  <a:cubicBezTo>
                    <a:pt x="409405" y="738253"/>
                    <a:pt x="411535" y="732928"/>
                    <a:pt x="414729" y="729201"/>
                  </a:cubicBezTo>
                  <a:lnTo>
                    <a:pt x="414729" y="729201"/>
                  </a:lnTo>
                  <a:close/>
                  <a:moveTo>
                    <a:pt x="414729" y="802683"/>
                  </a:moveTo>
                  <a:lnTo>
                    <a:pt x="414729" y="813865"/>
                  </a:lnTo>
                  <a:cubicBezTo>
                    <a:pt x="411535" y="814930"/>
                    <a:pt x="408872" y="815995"/>
                    <a:pt x="405677" y="817060"/>
                  </a:cubicBezTo>
                  <a:lnTo>
                    <a:pt x="405677" y="805878"/>
                  </a:lnTo>
                  <a:cubicBezTo>
                    <a:pt x="409405" y="804813"/>
                    <a:pt x="411535" y="803748"/>
                    <a:pt x="414729" y="802683"/>
                  </a:cubicBezTo>
                  <a:lnTo>
                    <a:pt x="414729" y="802683"/>
                  </a:lnTo>
                  <a:close/>
                  <a:moveTo>
                    <a:pt x="414729" y="844216"/>
                  </a:moveTo>
                  <a:lnTo>
                    <a:pt x="414729" y="856463"/>
                  </a:lnTo>
                  <a:cubicBezTo>
                    <a:pt x="411535" y="856463"/>
                    <a:pt x="408872" y="857528"/>
                    <a:pt x="405677" y="858593"/>
                  </a:cubicBezTo>
                  <a:lnTo>
                    <a:pt x="405677" y="847411"/>
                  </a:lnTo>
                  <a:cubicBezTo>
                    <a:pt x="409405" y="846346"/>
                    <a:pt x="411535" y="845281"/>
                    <a:pt x="414729" y="844216"/>
                  </a:cubicBezTo>
                  <a:lnTo>
                    <a:pt x="414729" y="844216"/>
                  </a:lnTo>
                  <a:close/>
                  <a:moveTo>
                    <a:pt x="414729" y="885750"/>
                  </a:moveTo>
                  <a:lnTo>
                    <a:pt x="414729" y="899062"/>
                  </a:lnTo>
                  <a:cubicBezTo>
                    <a:pt x="412599" y="900127"/>
                    <a:pt x="408872" y="901192"/>
                    <a:pt x="405677" y="902257"/>
                  </a:cubicBezTo>
                  <a:lnTo>
                    <a:pt x="405677" y="890009"/>
                  </a:lnTo>
                  <a:cubicBezTo>
                    <a:pt x="409405" y="888945"/>
                    <a:pt x="412599" y="887880"/>
                    <a:pt x="414729" y="885750"/>
                  </a:cubicBezTo>
                  <a:lnTo>
                    <a:pt x="414729" y="885750"/>
                  </a:lnTo>
                  <a:close/>
                  <a:moveTo>
                    <a:pt x="414729" y="928348"/>
                  </a:moveTo>
                  <a:lnTo>
                    <a:pt x="414729" y="941660"/>
                  </a:lnTo>
                  <a:cubicBezTo>
                    <a:pt x="412599" y="943790"/>
                    <a:pt x="408872" y="944855"/>
                    <a:pt x="405677" y="945920"/>
                  </a:cubicBezTo>
                  <a:lnTo>
                    <a:pt x="405677" y="933673"/>
                  </a:lnTo>
                  <a:cubicBezTo>
                    <a:pt x="409405" y="933140"/>
                    <a:pt x="412599" y="931010"/>
                    <a:pt x="414729" y="928348"/>
                  </a:cubicBezTo>
                  <a:lnTo>
                    <a:pt x="414729" y="928348"/>
                  </a:lnTo>
                  <a:close/>
                  <a:moveTo>
                    <a:pt x="414729" y="974674"/>
                  </a:moveTo>
                  <a:lnTo>
                    <a:pt x="414729" y="987986"/>
                  </a:lnTo>
                  <a:cubicBezTo>
                    <a:pt x="411535" y="990116"/>
                    <a:pt x="408872" y="991181"/>
                    <a:pt x="405677" y="993843"/>
                  </a:cubicBezTo>
                  <a:lnTo>
                    <a:pt x="405677" y="980531"/>
                  </a:lnTo>
                  <a:cubicBezTo>
                    <a:pt x="409405" y="979466"/>
                    <a:pt x="412599" y="976804"/>
                    <a:pt x="414729" y="974674"/>
                  </a:cubicBezTo>
                  <a:lnTo>
                    <a:pt x="414729" y="974674"/>
                  </a:lnTo>
                  <a:close/>
                  <a:moveTo>
                    <a:pt x="414729" y="1023129"/>
                  </a:moveTo>
                  <a:lnTo>
                    <a:pt x="414729" y="1038039"/>
                  </a:lnTo>
                  <a:cubicBezTo>
                    <a:pt x="411535" y="1040169"/>
                    <a:pt x="408872" y="1042299"/>
                    <a:pt x="405677" y="1046026"/>
                  </a:cubicBezTo>
                  <a:lnTo>
                    <a:pt x="405677" y="1031117"/>
                  </a:lnTo>
                  <a:cubicBezTo>
                    <a:pt x="409405" y="1028987"/>
                    <a:pt x="411535" y="1026324"/>
                    <a:pt x="414729" y="1023129"/>
                  </a:cubicBezTo>
                  <a:lnTo>
                    <a:pt x="414729" y="1023129"/>
                  </a:lnTo>
                  <a:close/>
                  <a:moveTo>
                    <a:pt x="414729" y="1077442"/>
                  </a:moveTo>
                  <a:lnTo>
                    <a:pt x="414729" y="1095547"/>
                  </a:lnTo>
                  <a:cubicBezTo>
                    <a:pt x="411535" y="1102469"/>
                    <a:pt x="411535" y="1108859"/>
                    <a:pt x="414729" y="1120573"/>
                  </a:cubicBezTo>
                  <a:lnTo>
                    <a:pt x="414729" y="1140807"/>
                  </a:lnTo>
                  <a:cubicBezTo>
                    <a:pt x="411535" y="1133885"/>
                    <a:pt x="407807" y="1129625"/>
                    <a:pt x="405677" y="1123768"/>
                  </a:cubicBezTo>
                  <a:lnTo>
                    <a:pt x="405677" y="1088624"/>
                  </a:lnTo>
                  <a:cubicBezTo>
                    <a:pt x="407807" y="1083832"/>
                    <a:pt x="411535" y="1080637"/>
                    <a:pt x="414729" y="1077442"/>
                  </a:cubicBezTo>
                  <a:lnTo>
                    <a:pt x="414729" y="1077442"/>
                  </a:lnTo>
                  <a:close/>
                  <a:moveTo>
                    <a:pt x="414729" y="1308006"/>
                  </a:moveTo>
                  <a:lnTo>
                    <a:pt x="414729" y="1319188"/>
                  </a:lnTo>
                  <a:lnTo>
                    <a:pt x="405677" y="1326110"/>
                  </a:lnTo>
                  <a:lnTo>
                    <a:pt x="405677" y="1297889"/>
                  </a:lnTo>
                  <a:lnTo>
                    <a:pt x="414729" y="1308006"/>
                  </a:lnTo>
                  <a:lnTo>
                    <a:pt x="414729" y="1308006"/>
                  </a:lnTo>
                  <a:close/>
                  <a:moveTo>
                    <a:pt x="414729" y="1359657"/>
                  </a:moveTo>
                  <a:lnTo>
                    <a:pt x="414729" y="1390008"/>
                  </a:lnTo>
                  <a:lnTo>
                    <a:pt x="411535" y="1392138"/>
                  </a:lnTo>
                  <a:cubicBezTo>
                    <a:pt x="410470" y="1394268"/>
                    <a:pt x="408340" y="1395333"/>
                    <a:pt x="405677" y="1396398"/>
                  </a:cubicBezTo>
                  <a:lnTo>
                    <a:pt x="405677" y="1366046"/>
                  </a:lnTo>
                  <a:lnTo>
                    <a:pt x="414729" y="1359657"/>
                  </a:lnTo>
                  <a:lnTo>
                    <a:pt x="414729" y="1359657"/>
                  </a:lnTo>
                  <a:close/>
                  <a:moveTo>
                    <a:pt x="414729" y="1425152"/>
                  </a:moveTo>
                  <a:lnTo>
                    <a:pt x="414729" y="1451243"/>
                  </a:lnTo>
                  <a:lnTo>
                    <a:pt x="405677" y="1443256"/>
                  </a:lnTo>
                  <a:lnTo>
                    <a:pt x="405677" y="1429944"/>
                  </a:lnTo>
                  <a:lnTo>
                    <a:pt x="414729" y="1425152"/>
                  </a:lnTo>
                  <a:lnTo>
                    <a:pt x="414729" y="1425152"/>
                  </a:lnTo>
                  <a:close/>
                  <a:moveTo>
                    <a:pt x="414729" y="1561467"/>
                  </a:moveTo>
                  <a:lnTo>
                    <a:pt x="414729" y="1581701"/>
                  </a:lnTo>
                  <a:cubicBezTo>
                    <a:pt x="412599" y="1579571"/>
                    <a:pt x="408872" y="1577441"/>
                    <a:pt x="405677" y="1574779"/>
                  </a:cubicBezTo>
                  <a:lnTo>
                    <a:pt x="405677" y="1555609"/>
                  </a:lnTo>
                  <a:cubicBezTo>
                    <a:pt x="409405" y="1557739"/>
                    <a:pt x="412599" y="1559337"/>
                    <a:pt x="414729" y="1561467"/>
                  </a:cubicBezTo>
                  <a:lnTo>
                    <a:pt x="414729" y="1561467"/>
                  </a:lnTo>
                  <a:close/>
                  <a:moveTo>
                    <a:pt x="414729" y="1672755"/>
                  </a:moveTo>
                  <a:lnTo>
                    <a:pt x="414729" y="1690859"/>
                  </a:lnTo>
                  <a:cubicBezTo>
                    <a:pt x="411535" y="1688729"/>
                    <a:pt x="408872" y="1687664"/>
                    <a:pt x="405677" y="1686599"/>
                  </a:cubicBezTo>
                  <a:lnTo>
                    <a:pt x="405677" y="1668495"/>
                  </a:lnTo>
                  <a:cubicBezTo>
                    <a:pt x="409405" y="1669560"/>
                    <a:pt x="411535" y="1671690"/>
                    <a:pt x="414729" y="1672755"/>
                  </a:cubicBezTo>
                  <a:close/>
                  <a:moveTo>
                    <a:pt x="405677" y="162110"/>
                  </a:moveTo>
                  <a:lnTo>
                    <a:pt x="405677" y="181279"/>
                  </a:lnTo>
                  <a:cubicBezTo>
                    <a:pt x="399820" y="184474"/>
                    <a:pt x="393430" y="190331"/>
                    <a:pt x="386508" y="197253"/>
                  </a:cubicBezTo>
                  <a:lnTo>
                    <a:pt x="386508" y="175954"/>
                  </a:lnTo>
                  <a:cubicBezTo>
                    <a:pt x="393430" y="169564"/>
                    <a:pt x="400352" y="165304"/>
                    <a:pt x="405677" y="162110"/>
                  </a:cubicBezTo>
                  <a:lnTo>
                    <a:pt x="405677" y="162110"/>
                  </a:lnTo>
                  <a:close/>
                  <a:moveTo>
                    <a:pt x="405677" y="205773"/>
                  </a:moveTo>
                  <a:lnTo>
                    <a:pt x="405677" y="224942"/>
                  </a:lnTo>
                  <a:cubicBezTo>
                    <a:pt x="399820" y="222812"/>
                    <a:pt x="393430" y="219085"/>
                    <a:pt x="386508" y="218020"/>
                  </a:cubicBezTo>
                  <a:lnTo>
                    <a:pt x="386508" y="198851"/>
                  </a:lnTo>
                  <a:cubicBezTo>
                    <a:pt x="393430" y="200448"/>
                    <a:pt x="400352" y="202578"/>
                    <a:pt x="405677" y="205773"/>
                  </a:cubicBezTo>
                  <a:lnTo>
                    <a:pt x="405677" y="205773"/>
                  </a:lnTo>
                  <a:close/>
                  <a:moveTo>
                    <a:pt x="405677" y="268606"/>
                  </a:moveTo>
                  <a:lnTo>
                    <a:pt x="405677" y="285645"/>
                  </a:lnTo>
                  <a:cubicBezTo>
                    <a:pt x="405677" y="285645"/>
                    <a:pt x="405677" y="285645"/>
                    <a:pt x="404612" y="285645"/>
                  </a:cubicBezTo>
                  <a:cubicBezTo>
                    <a:pt x="398755" y="295762"/>
                    <a:pt x="392365" y="303749"/>
                    <a:pt x="386508" y="310671"/>
                  </a:cubicBezTo>
                  <a:lnTo>
                    <a:pt x="386508" y="268073"/>
                  </a:lnTo>
                  <a:cubicBezTo>
                    <a:pt x="392365" y="269138"/>
                    <a:pt x="396625" y="269138"/>
                    <a:pt x="400885" y="270203"/>
                  </a:cubicBezTo>
                  <a:cubicBezTo>
                    <a:pt x="403547" y="270203"/>
                    <a:pt x="404612" y="268606"/>
                    <a:pt x="405677" y="268606"/>
                  </a:cubicBezTo>
                  <a:lnTo>
                    <a:pt x="405677" y="268606"/>
                  </a:lnTo>
                  <a:close/>
                  <a:moveTo>
                    <a:pt x="405677" y="384686"/>
                  </a:moveTo>
                  <a:lnTo>
                    <a:pt x="405677" y="400661"/>
                  </a:lnTo>
                  <a:cubicBezTo>
                    <a:pt x="402482" y="399596"/>
                    <a:pt x="398755" y="399596"/>
                    <a:pt x="399820" y="401726"/>
                  </a:cubicBezTo>
                  <a:cubicBezTo>
                    <a:pt x="399820" y="401726"/>
                    <a:pt x="401950" y="411843"/>
                    <a:pt x="405677" y="409713"/>
                  </a:cubicBezTo>
                  <a:lnTo>
                    <a:pt x="405677" y="409713"/>
                  </a:lnTo>
                  <a:lnTo>
                    <a:pt x="405677" y="425687"/>
                  </a:lnTo>
                  <a:cubicBezTo>
                    <a:pt x="404612" y="423557"/>
                    <a:pt x="403547" y="423557"/>
                    <a:pt x="401417" y="423557"/>
                  </a:cubicBezTo>
                  <a:cubicBezTo>
                    <a:pt x="390235" y="422492"/>
                    <a:pt x="388105" y="416635"/>
                    <a:pt x="387040" y="409180"/>
                  </a:cubicBezTo>
                  <a:lnTo>
                    <a:pt x="387040" y="409180"/>
                  </a:lnTo>
                  <a:lnTo>
                    <a:pt x="387040" y="372972"/>
                  </a:lnTo>
                  <a:cubicBezTo>
                    <a:pt x="388105" y="372972"/>
                    <a:pt x="389170" y="371907"/>
                    <a:pt x="390235" y="371907"/>
                  </a:cubicBezTo>
                  <a:cubicBezTo>
                    <a:pt x="390235" y="371907"/>
                    <a:pt x="399287" y="368712"/>
                    <a:pt x="403547" y="374037"/>
                  </a:cubicBezTo>
                  <a:cubicBezTo>
                    <a:pt x="403547" y="373504"/>
                    <a:pt x="403547" y="380426"/>
                    <a:pt x="405677" y="384686"/>
                  </a:cubicBezTo>
                  <a:lnTo>
                    <a:pt x="405677" y="384686"/>
                  </a:lnTo>
                  <a:close/>
                  <a:moveTo>
                    <a:pt x="405677" y="461363"/>
                  </a:moveTo>
                  <a:lnTo>
                    <a:pt x="405677" y="493845"/>
                  </a:lnTo>
                  <a:cubicBezTo>
                    <a:pt x="404612" y="497039"/>
                    <a:pt x="403547" y="499702"/>
                    <a:pt x="403547" y="501832"/>
                  </a:cubicBezTo>
                  <a:cubicBezTo>
                    <a:pt x="403547" y="501832"/>
                    <a:pt x="404612" y="502897"/>
                    <a:pt x="405677" y="503962"/>
                  </a:cubicBezTo>
                  <a:lnTo>
                    <a:pt x="405677" y="526326"/>
                  </a:lnTo>
                  <a:cubicBezTo>
                    <a:pt x="402482" y="524196"/>
                    <a:pt x="398755" y="522066"/>
                    <a:pt x="393430" y="519404"/>
                  </a:cubicBezTo>
                  <a:cubicBezTo>
                    <a:pt x="393430" y="519404"/>
                    <a:pt x="391300" y="519404"/>
                    <a:pt x="386508" y="519404"/>
                  </a:cubicBezTo>
                  <a:lnTo>
                    <a:pt x="386508" y="485857"/>
                  </a:lnTo>
                  <a:cubicBezTo>
                    <a:pt x="391300" y="481597"/>
                    <a:pt x="397690" y="471480"/>
                    <a:pt x="405677" y="461363"/>
                  </a:cubicBezTo>
                  <a:lnTo>
                    <a:pt x="405677" y="461363"/>
                  </a:lnTo>
                  <a:close/>
                  <a:moveTo>
                    <a:pt x="405677" y="745175"/>
                  </a:moveTo>
                  <a:lnTo>
                    <a:pt x="405677" y="781384"/>
                  </a:lnTo>
                  <a:cubicBezTo>
                    <a:pt x="402482" y="787241"/>
                    <a:pt x="398755" y="795761"/>
                    <a:pt x="397690" y="808540"/>
                  </a:cubicBezTo>
                  <a:lnTo>
                    <a:pt x="398755" y="808540"/>
                  </a:lnTo>
                  <a:lnTo>
                    <a:pt x="398755" y="809605"/>
                  </a:lnTo>
                  <a:cubicBezTo>
                    <a:pt x="400885" y="808540"/>
                    <a:pt x="403015" y="807475"/>
                    <a:pt x="405677" y="806410"/>
                  </a:cubicBezTo>
                  <a:lnTo>
                    <a:pt x="405677" y="817592"/>
                  </a:lnTo>
                  <a:cubicBezTo>
                    <a:pt x="396625" y="821852"/>
                    <a:pt x="388638" y="831969"/>
                    <a:pt x="388638" y="854866"/>
                  </a:cubicBezTo>
                  <a:lnTo>
                    <a:pt x="389703" y="854866"/>
                  </a:lnTo>
                  <a:lnTo>
                    <a:pt x="389703" y="855931"/>
                  </a:lnTo>
                  <a:cubicBezTo>
                    <a:pt x="393963" y="852736"/>
                    <a:pt x="399820" y="850073"/>
                    <a:pt x="405677" y="847944"/>
                  </a:cubicBezTo>
                  <a:lnTo>
                    <a:pt x="405677" y="859126"/>
                  </a:lnTo>
                  <a:cubicBezTo>
                    <a:pt x="397690" y="862321"/>
                    <a:pt x="391300" y="866048"/>
                    <a:pt x="386508" y="875100"/>
                  </a:cubicBezTo>
                  <a:lnTo>
                    <a:pt x="386508" y="821320"/>
                  </a:lnTo>
                  <a:cubicBezTo>
                    <a:pt x="387573" y="820255"/>
                    <a:pt x="387573" y="819190"/>
                    <a:pt x="388638" y="819190"/>
                  </a:cubicBezTo>
                  <a:cubicBezTo>
                    <a:pt x="388638" y="817060"/>
                    <a:pt x="388638" y="813332"/>
                    <a:pt x="388638" y="812267"/>
                  </a:cubicBezTo>
                  <a:cubicBezTo>
                    <a:pt x="389703" y="792033"/>
                    <a:pt x="394495" y="779786"/>
                    <a:pt x="400885" y="772864"/>
                  </a:cubicBezTo>
                  <a:cubicBezTo>
                    <a:pt x="400885" y="770734"/>
                    <a:pt x="400885" y="767007"/>
                    <a:pt x="400885" y="765942"/>
                  </a:cubicBezTo>
                  <a:cubicBezTo>
                    <a:pt x="402482" y="757422"/>
                    <a:pt x="404612" y="750500"/>
                    <a:pt x="405677" y="745175"/>
                  </a:cubicBezTo>
                  <a:lnTo>
                    <a:pt x="405677" y="745175"/>
                  </a:lnTo>
                  <a:close/>
                  <a:moveTo>
                    <a:pt x="405677" y="890542"/>
                  </a:moveTo>
                  <a:lnTo>
                    <a:pt x="405677" y="902789"/>
                  </a:lnTo>
                  <a:cubicBezTo>
                    <a:pt x="398755" y="904919"/>
                    <a:pt x="391300" y="908646"/>
                    <a:pt x="386508" y="916101"/>
                  </a:cubicBezTo>
                  <a:lnTo>
                    <a:pt x="386508" y="900127"/>
                  </a:lnTo>
                  <a:cubicBezTo>
                    <a:pt x="392365" y="895867"/>
                    <a:pt x="399287" y="893737"/>
                    <a:pt x="405677" y="890542"/>
                  </a:cubicBezTo>
                  <a:lnTo>
                    <a:pt x="405677" y="890542"/>
                  </a:lnTo>
                  <a:close/>
                  <a:moveTo>
                    <a:pt x="405677" y="934205"/>
                  </a:moveTo>
                  <a:lnTo>
                    <a:pt x="405677" y="946452"/>
                  </a:lnTo>
                  <a:cubicBezTo>
                    <a:pt x="398755" y="950712"/>
                    <a:pt x="391300" y="955504"/>
                    <a:pt x="386508" y="963492"/>
                  </a:cubicBezTo>
                  <a:lnTo>
                    <a:pt x="386508" y="946452"/>
                  </a:lnTo>
                  <a:cubicBezTo>
                    <a:pt x="392365" y="942192"/>
                    <a:pt x="399287" y="938998"/>
                    <a:pt x="405677" y="934205"/>
                  </a:cubicBezTo>
                  <a:lnTo>
                    <a:pt x="405677" y="934205"/>
                  </a:lnTo>
                  <a:close/>
                  <a:moveTo>
                    <a:pt x="405677" y="980531"/>
                  </a:moveTo>
                  <a:lnTo>
                    <a:pt x="405677" y="993843"/>
                  </a:lnTo>
                  <a:cubicBezTo>
                    <a:pt x="393430" y="1001830"/>
                    <a:pt x="383313" y="1013012"/>
                    <a:pt x="394495" y="1041234"/>
                  </a:cubicBezTo>
                  <a:lnTo>
                    <a:pt x="394495" y="1041234"/>
                  </a:lnTo>
                  <a:lnTo>
                    <a:pt x="394495" y="1042299"/>
                  </a:lnTo>
                  <a:cubicBezTo>
                    <a:pt x="397690" y="1038039"/>
                    <a:pt x="402482" y="1034312"/>
                    <a:pt x="405677" y="1031117"/>
                  </a:cubicBezTo>
                  <a:lnTo>
                    <a:pt x="405677" y="1046026"/>
                  </a:lnTo>
                  <a:cubicBezTo>
                    <a:pt x="398755" y="1054013"/>
                    <a:pt x="394495" y="1066260"/>
                    <a:pt x="405677" y="1087560"/>
                  </a:cubicBezTo>
                  <a:lnTo>
                    <a:pt x="405677" y="1087560"/>
                  </a:lnTo>
                  <a:lnTo>
                    <a:pt x="405677" y="1088624"/>
                  </a:lnTo>
                  <a:lnTo>
                    <a:pt x="405677" y="1088624"/>
                  </a:lnTo>
                  <a:lnTo>
                    <a:pt x="405677" y="1123768"/>
                  </a:lnTo>
                  <a:cubicBezTo>
                    <a:pt x="402482" y="1114716"/>
                    <a:pt x="401417" y="1107794"/>
                    <a:pt x="402482" y="1101404"/>
                  </a:cubicBezTo>
                  <a:cubicBezTo>
                    <a:pt x="401417" y="1099274"/>
                    <a:pt x="399287" y="1097144"/>
                    <a:pt x="399287" y="1095547"/>
                  </a:cubicBezTo>
                  <a:cubicBezTo>
                    <a:pt x="390235" y="1077442"/>
                    <a:pt x="388105" y="1065195"/>
                    <a:pt x="390235" y="1055078"/>
                  </a:cubicBezTo>
                  <a:cubicBezTo>
                    <a:pt x="389170" y="1052948"/>
                    <a:pt x="388105" y="1050818"/>
                    <a:pt x="387040" y="1049221"/>
                  </a:cubicBezTo>
                  <a:lnTo>
                    <a:pt x="387040" y="1049221"/>
                  </a:lnTo>
                  <a:lnTo>
                    <a:pt x="387040" y="995440"/>
                  </a:lnTo>
                  <a:lnTo>
                    <a:pt x="388105" y="996505"/>
                  </a:lnTo>
                  <a:cubicBezTo>
                    <a:pt x="392365" y="990648"/>
                    <a:pt x="399287" y="985856"/>
                    <a:pt x="405677" y="980531"/>
                  </a:cubicBezTo>
                  <a:lnTo>
                    <a:pt x="405677" y="980531"/>
                  </a:lnTo>
                  <a:close/>
                  <a:moveTo>
                    <a:pt x="405677" y="1297889"/>
                  </a:moveTo>
                  <a:lnTo>
                    <a:pt x="405677" y="1326110"/>
                  </a:lnTo>
                  <a:lnTo>
                    <a:pt x="386508" y="1342085"/>
                  </a:lnTo>
                  <a:lnTo>
                    <a:pt x="386508" y="1309604"/>
                  </a:lnTo>
                  <a:lnTo>
                    <a:pt x="404612" y="1294694"/>
                  </a:lnTo>
                  <a:lnTo>
                    <a:pt x="405677" y="1297889"/>
                  </a:lnTo>
                  <a:lnTo>
                    <a:pt x="405677" y="1297889"/>
                  </a:lnTo>
                  <a:close/>
                  <a:moveTo>
                    <a:pt x="405677" y="1366579"/>
                  </a:moveTo>
                  <a:lnTo>
                    <a:pt x="405677" y="1396930"/>
                  </a:lnTo>
                  <a:cubicBezTo>
                    <a:pt x="399820" y="1401190"/>
                    <a:pt x="393430" y="1403852"/>
                    <a:pt x="386508" y="1404917"/>
                  </a:cubicBezTo>
                  <a:lnTo>
                    <a:pt x="386508" y="1379891"/>
                  </a:lnTo>
                  <a:cubicBezTo>
                    <a:pt x="389703" y="1378826"/>
                    <a:pt x="393430" y="1376696"/>
                    <a:pt x="396625" y="1374034"/>
                  </a:cubicBezTo>
                  <a:lnTo>
                    <a:pt x="405677" y="1366579"/>
                  </a:lnTo>
                  <a:lnTo>
                    <a:pt x="405677" y="1366579"/>
                  </a:lnTo>
                  <a:close/>
                  <a:moveTo>
                    <a:pt x="405677" y="1429412"/>
                  </a:moveTo>
                  <a:lnTo>
                    <a:pt x="405677" y="1442724"/>
                  </a:lnTo>
                  <a:lnTo>
                    <a:pt x="397690" y="1433671"/>
                  </a:lnTo>
                  <a:lnTo>
                    <a:pt x="405677" y="1429412"/>
                  </a:lnTo>
                  <a:lnTo>
                    <a:pt x="405677" y="1429412"/>
                  </a:lnTo>
                  <a:close/>
                  <a:moveTo>
                    <a:pt x="405677" y="1555609"/>
                  </a:moveTo>
                  <a:lnTo>
                    <a:pt x="405677" y="1574779"/>
                  </a:lnTo>
                  <a:cubicBezTo>
                    <a:pt x="401417" y="1571584"/>
                    <a:pt x="395560" y="1567856"/>
                    <a:pt x="388638" y="1563596"/>
                  </a:cubicBezTo>
                  <a:cubicBezTo>
                    <a:pt x="388638" y="1571584"/>
                    <a:pt x="388638" y="1577973"/>
                    <a:pt x="386508" y="1585961"/>
                  </a:cubicBezTo>
                  <a:lnTo>
                    <a:pt x="386508" y="1546557"/>
                  </a:lnTo>
                  <a:cubicBezTo>
                    <a:pt x="394495" y="1550284"/>
                    <a:pt x="400352" y="1552414"/>
                    <a:pt x="405677" y="1555609"/>
                  </a:cubicBezTo>
                  <a:lnTo>
                    <a:pt x="405677" y="1555609"/>
                  </a:lnTo>
                  <a:close/>
                  <a:moveTo>
                    <a:pt x="405677" y="1668495"/>
                  </a:moveTo>
                  <a:lnTo>
                    <a:pt x="405677" y="1686599"/>
                  </a:lnTo>
                  <a:cubicBezTo>
                    <a:pt x="398755" y="1682339"/>
                    <a:pt x="392365" y="1677547"/>
                    <a:pt x="386508" y="1674352"/>
                  </a:cubicBezTo>
                  <a:lnTo>
                    <a:pt x="386508" y="1649326"/>
                  </a:lnTo>
                  <a:cubicBezTo>
                    <a:pt x="391300" y="1655715"/>
                    <a:pt x="396625" y="1661573"/>
                    <a:pt x="405677" y="1668495"/>
                  </a:cubicBezTo>
                  <a:lnTo>
                    <a:pt x="405677" y="1668495"/>
                  </a:lnTo>
                  <a:close/>
                  <a:moveTo>
                    <a:pt x="386508" y="1270733"/>
                  </a:moveTo>
                  <a:lnTo>
                    <a:pt x="386508" y="1269668"/>
                  </a:lnTo>
                  <a:lnTo>
                    <a:pt x="387573" y="1270733"/>
                  </a:lnTo>
                  <a:lnTo>
                    <a:pt x="386508" y="1270733"/>
                  </a:lnTo>
                  <a:lnTo>
                    <a:pt x="386508" y="1270733"/>
                  </a:lnTo>
                  <a:close/>
                  <a:moveTo>
                    <a:pt x="386508" y="477338"/>
                  </a:moveTo>
                  <a:cubicBezTo>
                    <a:pt x="390768" y="476273"/>
                    <a:pt x="393430" y="474143"/>
                    <a:pt x="393430" y="474143"/>
                  </a:cubicBezTo>
                  <a:cubicBezTo>
                    <a:pt x="395560" y="468285"/>
                    <a:pt x="399287" y="459233"/>
                    <a:pt x="399287" y="459233"/>
                  </a:cubicBezTo>
                  <a:cubicBezTo>
                    <a:pt x="406210" y="437934"/>
                    <a:pt x="395028" y="435804"/>
                    <a:pt x="395028" y="435804"/>
                  </a:cubicBezTo>
                  <a:cubicBezTo>
                    <a:pt x="390768" y="436869"/>
                    <a:pt x="388105" y="438999"/>
                    <a:pt x="387040" y="441661"/>
                  </a:cubicBezTo>
                  <a:lnTo>
                    <a:pt x="387040" y="477338"/>
                  </a:lnTo>
                  <a:lnTo>
                    <a:pt x="386508" y="477338"/>
                  </a:lnTo>
                  <a:close/>
                  <a:moveTo>
                    <a:pt x="386508" y="196721"/>
                  </a:move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close/>
                  <a:moveTo>
                    <a:pt x="386508" y="175422"/>
                  </a:move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lnTo>
                    <a:pt x="386508" y="196721"/>
                  </a:lnTo>
                  <a:lnTo>
                    <a:pt x="385443" y="198851"/>
                  </a:lnTo>
                  <a:lnTo>
                    <a:pt x="386508" y="198851"/>
                  </a:lnTo>
                  <a:lnTo>
                    <a:pt x="386508" y="218020"/>
                  </a:lnTo>
                  <a:cubicBezTo>
                    <a:pt x="377456" y="214825"/>
                    <a:pt x="366274" y="214825"/>
                    <a:pt x="355092" y="220150"/>
                  </a:cubicBezTo>
                  <a:lnTo>
                    <a:pt x="355092" y="202046"/>
                  </a:lnTo>
                  <a:cubicBezTo>
                    <a:pt x="358287" y="200981"/>
                    <a:pt x="360949" y="199916"/>
                    <a:pt x="363079" y="199916"/>
                  </a:cubicBezTo>
                  <a:cubicBezTo>
                    <a:pt x="365209" y="196721"/>
                    <a:pt x="370001" y="191928"/>
                    <a:pt x="370001" y="191928"/>
                  </a:cubicBezTo>
                  <a:cubicBezTo>
                    <a:pt x="375326" y="185539"/>
                    <a:pt x="381183" y="179681"/>
                    <a:pt x="386508" y="175422"/>
                  </a:cubicBezTo>
                  <a:lnTo>
                    <a:pt x="386508" y="175422"/>
                  </a:lnTo>
                  <a:close/>
                  <a:moveTo>
                    <a:pt x="386508" y="267541"/>
                  </a:moveTo>
                  <a:lnTo>
                    <a:pt x="386508" y="310139"/>
                  </a:lnTo>
                  <a:cubicBezTo>
                    <a:pt x="376391" y="321321"/>
                    <a:pt x="365209" y="328243"/>
                    <a:pt x="355092" y="332503"/>
                  </a:cubicBezTo>
                  <a:lnTo>
                    <a:pt x="355092" y="314399"/>
                  </a:lnTo>
                  <a:cubicBezTo>
                    <a:pt x="364144" y="310139"/>
                    <a:pt x="374261" y="301087"/>
                    <a:pt x="386508" y="286177"/>
                  </a:cubicBezTo>
                  <a:cubicBezTo>
                    <a:pt x="376391" y="285112"/>
                    <a:pt x="365209" y="280320"/>
                    <a:pt x="355092" y="276060"/>
                  </a:cubicBezTo>
                  <a:lnTo>
                    <a:pt x="355092" y="255826"/>
                  </a:lnTo>
                  <a:cubicBezTo>
                    <a:pt x="365209" y="261151"/>
                    <a:pt x="375326" y="264346"/>
                    <a:pt x="386508" y="267541"/>
                  </a:cubicBezTo>
                  <a:lnTo>
                    <a:pt x="386508" y="267541"/>
                  </a:lnTo>
                  <a:close/>
                  <a:moveTo>
                    <a:pt x="386508" y="372439"/>
                  </a:moveTo>
                  <a:lnTo>
                    <a:pt x="386508" y="408648"/>
                  </a:lnTo>
                  <a:cubicBezTo>
                    <a:pt x="385443" y="408648"/>
                    <a:pt x="374261" y="407583"/>
                    <a:pt x="370534" y="405453"/>
                  </a:cubicBezTo>
                  <a:cubicBezTo>
                    <a:pt x="370534" y="405453"/>
                    <a:pt x="361481" y="403323"/>
                    <a:pt x="370534" y="392141"/>
                  </a:cubicBezTo>
                  <a:cubicBezTo>
                    <a:pt x="370534" y="392141"/>
                    <a:pt x="377456" y="392141"/>
                    <a:pt x="381716" y="390011"/>
                  </a:cubicBezTo>
                  <a:cubicBezTo>
                    <a:pt x="383846" y="388946"/>
                    <a:pt x="383846" y="386816"/>
                    <a:pt x="384911" y="385751"/>
                  </a:cubicBezTo>
                  <a:cubicBezTo>
                    <a:pt x="385443" y="381491"/>
                    <a:pt x="382248" y="376699"/>
                    <a:pt x="386508" y="372439"/>
                  </a:cubicBezTo>
                  <a:lnTo>
                    <a:pt x="386508" y="372439"/>
                  </a:lnTo>
                  <a:close/>
                  <a:moveTo>
                    <a:pt x="386508" y="441129"/>
                  </a:moveTo>
                  <a:lnTo>
                    <a:pt x="386508" y="477338"/>
                  </a:lnTo>
                  <a:cubicBezTo>
                    <a:pt x="384378" y="478403"/>
                    <a:pt x="380651" y="478403"/>
                    <a:pt x="377456" y="476273"/>
                  </a:cubicBezTo>
                  <a:cubicBezTo>
                    <a:pt x="377456" y="476273"/>
                    <a:pt x="366274" y="466156"/>
                    <a:pt x="355092" y="458168"/>
                  </a:cubicBezTo>
                  <a:lnTo>
                    <a:pt x="355092" y="412908"/>
                  </a:lnTo>
                  <a:cubicBezTo>
                    <a:pt x="357222" y="413973"/>
                    <a:pt x="359351" y="415037"/>
                    <a:pt x="360949" y="417167"/>
                  </a:cubicBezTo>
                  <a:cubicBezTo>
                    <a:pt x="360949" y="417167"/>
                    <a:pt x="360949" y="429414"/>
                    <a:pt x="356689" y="435272"/>
                  </a:cubicBezTo>
                  <a:cubicBezTo>
                    <a:pt x="356689" y="435272"/>
                    <a:pt x="356689" y="441129"/>
                    <a:pt x="362546" y="433142"/>
                  </a:cubicBezTo>
                  <a:cubicBezTo>
                    <a:pt x="362546" y="433142"/>
                    <a:pt x="364676" y="427285"/>
                    <a:pt x="375858" y="425155"/>
                  </a:cubicBezTo>
                  <a:cubicBezTo>
                    <a:pt x="375858" y="425155"/>
                    <a:pt x="384911" y="429414"/>
                    <a:pt x="382781" y="433142"/>
                  </a:cubicBezTo>
                  <a:cubicBezTo>
                    <a:pt x="382781" y="433142"/>
                    <a:pt x="376923" y="446454"/>
                    <a:pt x="379586" y="447519"/>
                  </a:cubicBezTo>
                  <a:cubicBezTo>
                    <a:pt x="379586" y="447519"/>
                    <a:pt x="382781" y="450714"/>
                    <a:pt x="387573" y="444324"/>
                  </a:cubicBezTo>
                  <a:cubicBezTo>
                    <a:pt x="386508" y="444324"/>
                    <a:pt x="386508" y="443259"/>
                    <a:pt x="386508" y="441129"/>
                  </a:cubicBezTo>
                  <a:lnTo>
                    <a:pt x="386508" y="441129"/>
                  </a:lnTo>
                  <a:close/>
                  <a:moveTo>
                    <a:pt x="386508" y="486390"/>
                  </a:moveTo>
                  <a:lnTo>
                    <a:pt x="386508" y="519936"/>
                  </a:lnTo>
                  <a:cubicBezTo>
                    <a:pt x="380651" y="519936"/>
                    <a:pt x="374261" y="519936"/>
                    <a:pt x="370534" y="516741"/>
                  </a:cubicBezTo>
                  <a:cubicBezTo>
                    <a:pt x="370534" y="516741"/>
                    <a:pt x="366274" y="502364"/>
                    <a:pt x="372663" y="495442"/>
                  </a:cubicBezTo>
                  <a:cubicBezTo>
                    <a:pt x="372663" y="495442"/>
                    <a:pt x="381716" y="494377"/>
                    <a:pt x="383846" y="488520"/>
                  </a:cubicBezTo>
                  <a:cubicBezTo>
                    <a:pt x="384378" y="488520"/>
                    <a:pt x="385443" y="487455"/>
                    <a:pt x="386508" y="486390"/>
                  </a:cubicBezTo>
                  <a:lnTo>
                    <a:pt x="386508" y="486390"/>
                  </a:lnTo>
                  <a:close/>
                  <a:moveTo>
                    <a:pt x="386508" y="820787"/>
                  </a:moveTo>
                  <a:lnTo>
                    <a:pt x="386508" y="874568"/>
                  </a:lnTo>
                  <a:cubicBezTo>
                    <a:pt x="384378" y="881490"/>
                    <a:pt x="383313" y="888945"/>
                    <a:pt x="384378" y="900659"/>
                  </a:cubicBezTo>
                  <a:lnTo>
                    <a:pt x="384378" y="900659"/>
                  </a:lnTo>
                  <a:lnTo>
                    <a:pt x="384378" y="901724"/>
                  </a:lnTo>
                  <a:cubicBezTo>
                    <a:pt x="385443" y="901724"/>
                    <a:pt x="386508" y="900659"/>
                    <a:pt x="386508" y="900659"/>
                  </a:cubicBezTo>
                  <a:lnTo>
                    <a:pt x="386508" y="916633"/>
                  </a:lnTo>
                  <a:cubicBezTo>
                    <a:pt x="382248" y="922491"/>
                    <a:pt x="380651" y="932608"/>
                    <a:pt x="383313" y="948050"/>
                  </a:cubicBezTo>
                  <a:lnTo>
                    <a:pt x="383313" y="948050"/>
                  </a:lnTo>
                  <a:lnTo>
                    <a:pt x="384378" y="949115"/>
                  </a:lnTo>
                  <a:cubicBezTo>
                    <a:pt x="384378" y="948050"/>
                    <a:pt x="385443" y="948050"/>
                    <a:pt x="386508" y="946985"/>
                  </a:cubicBezTo>
                  <a:lnTo>
                    <a:pt x="386508" y="964024"/>
                  </a:lnTo>
                  <a:cubicBezTo>
                    <a:pt x="383313" y="970946"/>
                    <a:pt x="382248" y="981064"/>
                    <a:pt x="386508" y="995440"/>
                  </a:cubicBezTo>
                  <a:lnTo>
                    <a:pt x="386508" y="995440"/>
                  </a:lnTo>
                  <a:lnTo>
                    <a:pt x="386508" y="995440"/>
                  </a:lnTo>
                  <a:lnTo>
                    <a:pt x="386508" y="1049221"/>
                  </a:lnTo>
                  <a:cubicBezTo>
                    <a:pt x="379586" y="1030052"/>
                    <a:pt x="378521" y="1017805"/>
                    <a:pt x="380651" y="1007688"/>
                  </a:cubicBezTo>
                  <a:cubicBezTo>
                    <a:pt x="379586" y="1005558"/>
                    <a:pt x="378521" y="1003428"/>
                    <a:pt x="378521" y="1001830"/>
                  </a:cubicBezTo>
                  <a:cubicBezTo>
                    <a:pt x="372663" y="982661"/>
                    <a:pt x="372663" y="969349"/>
                    <a:pt x="376391" y="960297"/>
                  </a:cubicBezTo>
                  <a:cubicBezTo>
                    <a:pt x="376391" y="958167"/>
                    <a:pt x="375326" y="954440"/>
                    <a:pt x="375326" y="954440"/>
                  </a:cubicBezTo>
                  <a:cubicBezTo>
                    <a:pt x="371066" y="934205"/>
                    <a:pt x="372131" y="921958"/>
                    <a:pt x="376391" y="912906"/>
                  </a:cubicBezTo>
                  <a:cubicBezTo>
                    <a:pt x="376391" y="910776"/>
                    <a:pt x="375326" y="907049"/>
                    <a:pt x="375326" y="905984"/>
                  </a:cubicBezTo>
                  <a:cubicBezTo>
                    <a:pt x="373196" y="885750"/>
                    <a:pt x="375326" y="873503"/>
                    <a:pt x="381183" y="865515"/>
                  </a:cubicBezTo>
                  <a:cubicBezTo>
                    <a:pt x="380118" y="862321"/>
                    <a:pt x="380118" y="859658"/>
                    <a:pt x="380118" y="858593"/>
                  </a:cubicBezTo>
                  <a:cubicBezTo>
                    <a:pt x="380118" y="841021"/>
                    <a:pt x="382248" y="828242"/>
                    <a:pt x="386508" y="820787"/>
                  </a:cubicBezTo>
                  <a:lnTo>
                    <a:pt x="386508" y="820787"/>
                  </a:lnTo>
                  <a:close/>
                  <a:moveTo>
                    <a:pt x="386508" y="1269668"/>
                  </a:moveTo>
                  <a:lnTo>
                    <a:pt x="386508" y="1270733"/>
                  </a:lnTo>
                  <a:lnTo>
                    <a:pt x="355092" y="1288837"/>
                  </a:lnTo>
                  <a:lnTo>
                    <a:pt x="355092" y="1259550"/>
                  </a:lnTo>
                  <a:lnTo>
                    <a:pt x="375326" y="1248368"/>
                  </a:lnTo>
                  <a:lnTo>
                    <a:pt x="386508" y="1269668"/>
                  </a:lnTo>
                  <a:lnTo>
                    <a:pt x="386508" y="1269668"/>
                  </a:lnTo>
                  <a:close/>
                  <a:moveTo>
                    <a:pt x="386508" y="1309071"/>
                  </a:moveTo>
                  <a:lnTo>
                    <a:pt x="386508" y="1341552"/>
                  </a:lnTo>
                  <a:lnTo>
                    <a:pt x="376391" y="1349540"/>
                  </a:lnTo>
                  <a:cubicBezTo>
                    <a:pt x="370534" y="1353799"/>
                    <a:pt x="366274" y="1358592"/>
                    <a:pt x="365209" y="1362852"/>
                  </a:cubicBezTo>
                  <a:cubicBezTo>
                    <a:pt x="364144" y="1367111"/>
                    <a:pt x="365209" y="1370839"/>
                    <a:pt x="368404" y="1375099"/>
                  </a:cubicBezTo>
                  <a:cubicBezTo>
                    <a:pt x="371599" y="1379358"/>
                    <a:pt x="376391" y="1380956"/>
                    <a:pt x="380651" y="1380956"/>
                  </a:cubicBezTo>
                  <a:cubicBezTo>
                    <a:pt x="382781" y="1380956"/>
                    <a:pt x="383846" y="1380956"/>
                    <a:pt x="386508" y="1379891"/>
                  </a:cubicBezTo>
                  <a:lnTo>
                    <a:pt x="386508" y="1404917"/>
                  </a:lnTo>
                  <a:cubicBezTo>
                    <a:pt x="384378" y="1404917"/>
                    <a:pt x="383313" y="1404917"/>
                    <a:pt x="380651" y="1404917"/>
                  </a:cubicBezTo>
                  <a:cubicBezTo>
                    <a:pt x="371599" y="1403852"/>
                    <a:pt x="362546" y="1397995"/>
                    <a:pt x="354559" y="1388943"/>
                  </a:cubicBezTo>
                  <a:lnTo>
                    <a:pt x="354559" y="1335163"/>
                  </a:lnTo>
                  <a:cubicBezTo>
                    <a:pt x="356689" y="1333033"/>
                    <a:pt x="358819" y="1331968"/>
                    <a:pt x="360416" y="1329305"/>
                  </a:cubicBezTo>
                  <a:lnTo>
                    <a:pt x="386508" y="1309071"/>
                  </a:lnTo>
                  <a:lnTo>
                    <a:pt x="386508" y="1309071"/>
                  </a:lnTo>
                  <a:close/>
                  <a:moveTo>
                    <a:pt x="386508" y="1546557"/>
                  </a:moveTo>
                  <a:lnTo>
                    <a:pt x="386508" y="1585961"/>
                  </a:lnTo>
                  <a:cubicBezTo>
                    <a:pt x="382248" y="1607260"/>
                    <a:pt x="374261" y="1628559"/>
                    <a:pt x="386508" y="1648793"/>
                  </a:cubicBezTo>
                  <a:lnTo>
                    <a:pt x="386508" y="1673820"/>
                  </a:lnTo>
                  <a:cubicBezTo>
                    <a:pt x="378521" y="1666897"/>
                    <a:pt x="373196" y="1660508"/>
                    <a:pt x="368404" y="1653585"/>
                  </a:cubicBezTo>
                  <a:cubicBezTo>
                    <a:pt x="365209" y="1651456"/>
                    <a:pt x="360416" y="1649326"/>
                    <a:pt x="359351" y="1649326"/>
                  </a:cubicBezTo>
                  <a:cubicBezTo>
                    <a:pt x="358287" y="1648261"/>
                    <a:pt x="357222" y="1647196"/>
                    <a:pt x="355092" y="1646131"/>
                  </a:cubicBezTo>
                  <a:lnTo>
                    <a:pt x="355092" y="1628026"/>
                  </a:lnTo>
                  <a:cubicBezTo>
                    <a:pt x="357222" y="1629092"/>
                    <a:pt x="358287" y="1630156"/>
                    <a:pt x="360949" y="1631221"/>
                  </a:cubicBezTo>
                  <a:lnTo>
                    <a:pt x="360949" y="1631221"/>
                  </a:lnTo>
                  <a:lnTo>
                    <a:pt x="362014" y="1632286"/>
                  </a:lnTo>
                  <a:cubicBezTo>
                    <a:pt x="360949" y="1607260"/>
                    <a:pt x="373196" y="1580636"/>
                    <a:pt x="370001" y="1552414"/>
                  </a:cubicBezTo>
                  <a:cubicBezTo>
                    <a:pt x="367871" y="1544427"/>
                    <a:pt x="363079" y="1538037"/>
                    <a:pt x="355624" y="1530050"/>
                  </a:cubicBezTo>
                  <a:lnTo>
                    <a:pt x="355624" y="1510881"/>
                  </a:lnTo>
                  <a:cubicBezTo>
                    <a:pt x="372663" y="1522063"/>
                    <a:pt x="381716" y="1534310"/>
                    <a:pt x="385975" y="1546025"/>
                  </a:cubicBezTo>
                  <a:cubicBezTo>
                    <a:pt x="385443" y="1546557"/>
                    <a:pt x="386508" y="1546557"/>
                    <a:pt x="386508" y="1546557"/>
                  </a:cubicBezTo>
                  <a:lnTo>
                    <a:pt x="386508" y="1546557"/>
                  </a:lnTo>
                  <a:close/>
                  <a:moveTo>
                    <a:pt x="355092" y="1226004"/>
                  </a:moveTo>
                  <a:lnTo>
                    <a:pt x="355092" y="1213757"/>
                  </a:lnTo>
                  <a:lnTo>
                    <a:pt x="360949" y="1222809"/>
                  </a:lnTo>
                  <a:lnTo>
                    <a:pt x="355092" y="1226004"/>
                  </a:lnTo>
                  <a:close/>
                  <a:moveTo>
                    <a:pt x="355092" y="202578"/>
                  </a:moveTo>
                  <a:lnTo>
                    <a:pt x="355092" y="220682"/>
                  </a:lnTo>
                  <a:cubicBezTo>
                    <a:pt x="346039" y="224942"/>
                    <a:pt x="335922" y="233994"/>
                    <a:pt x="324740" y="246774"/>
                  </a:cubicBezTo>
                  <a:cubicBezTo>
                    <a:pt x="325805" y="246774"/>
                    <a:pt x="325805" y="246774"/>
                    <a:pt x="325805" y="246774"/>
                  </a:cubicBezTo>
                  <a:lnTo>
                    <a:pt x="324740" y="248904"/>
                  </a:lnTo>
                  <a:cubicBezTo>
                    <a:pt x="334857" y="249969"/>
                    <a:pt x="344975" y="253164"/>
                    <a:pt x="355092" y="256891"/>
                  </a:cubicBezTo>
                  <a:lnTo>
                    <a:pt x="355092" y="277125"/>
                  </a:lnTo>
                  <a:cubicBezTo>
                    <a:pt x="340715" y="270203"/>
                    <a:pt x="325805" y="264878"/>
                    <a:pt x="308766" y="268073"/>
                  </a:cubicBezTo>
                  <a:lnTo>
                    <a:pt x="308766" y="241982"/>
                  </a:lnTo>
                  <a:cubicBezTo>
                    <a:pt x="326870" y="219085"/>
                    <a:pt x="341780" y="207903"/>
                    <a:pt x="355092" y="202578"/>
                  </a:cubicBezTo>
                  <a:lnTo>
                    <a:pt x="355092" y="202578"/>
                  </a:lnTo>
                  <a:close/>
                  <a:moveTo>
                    <a:pt x="355092" y="314931"/>
                  </a:moveTo>
                  <a:lnTo>
                    <a:pt x="355092" y="333036"/>
                  </a:lnTo>
                  <a:cubicBezTo>
                    <a:pt x="354027" y="333036"/>
                    <a:pt x="352962" y="333036"/>
                    <a:pt x="350832" y="334101"/>
                  </a:cubicBezTo>
                  <a:cubicBezTo>
                    <a:pt x="337520" y="360192"/>
                    <a:pt x="323675" y="374569"/>
                    <a:pt x="309298" y="382556"/>
                  </a:cubicBezTo>
                  <a:lnTo>
                    <a:pt x="309298" y="363387"/>
                  </a:lnTo>
                  <a:cubicBezTo>
                    <a:pt x="317286" y="357530"/>
                    <a:pt x="325273" y="349010"/>
                    <a:pt x="332727" y="335166"/>
                  </a:cubicBezTo>
                  <a:cubicBezTo>
                    <a:pt x="324740" y="335166"/>
                    <a:pt x="316753" y="334101"/>
                    <a:pt x="309298" y="331971"/>
                  </a:cubicBezTo>
                  <a:lnTo>
                    <a:pt x="309298" y="311736"/>
                  </a:lnTo>
                  <a:cubicBezTo>
                    <a:pt x="321545" y="314931"/>
                    <a:pt x="334325" y="318659"/>
                    <a:pt x="346572" y="317594"/>
                  </a:cubicBezTo>
                  <a:cubicBezTo>
                    <a:pt x="349767" y="317061"/>
                    <a:pt x="352962" y="315996"/>
                    <a:pt x="355092" y="314931"/>
                  </a:cubicBezTo>
                  <a:lnTo>
                    <a:pt x="355092" y="314931"/>
                  </a:lnTo>
                  <a:close/>
                  <a:moveTo>
                    <a:pt x="355092" y="412908"/>
                  </a:moveTo>
                  <a:lnTo>
                    <a:pt x="355092" y="458168"/>
                  </a:lnTo>
                  <a:cubicBezTo>
                    <a:pt x="348169" y="453909"/>
                    <a:pt x="341780" y="449116"/>
                    <a:pt x="338052" y="448051"/>
                  </a:cubicBezTo>
                  <a:cubicBezTo>
                    <a:pt x="338052" y="448051"/>
                    <a:pt x="331130" y="441129"/>
                    <a:pt x="333792" y="435804"/>
                  </a:cubicBezTo>
                  <a:cubicBezTo>
                    <a:pt x="333792" y="435804"/>
                    <a:pt x="336987" y="423557"/>
                    <a:pt x="340715" y="416635"/>
                  </a:cubicBezTo>
                  <a:cubicBezTo>
                    <a:pt x="342845" y="412908"/>
                    <a:pt x="348169" y="409713"/>
                    <a:pt x="355092" y="412908"/>
                  </a:cubicBezTo>
                  <a:lnTo>
                    <a:pt x="355092" y="412908"/>
                  </a:lnTo>
                  <a:close/>
                  <a:moveTo>
                    <a:pt x="355092" y="1213225"/>
                  </a:moveTo>
                  <a:lnTo>
                    <a:pt x="355092" y="1225472"/>
                  </a:lnTo>
                  <a:lnTo>
                    <a:pt x="329000" y="1240381"/>
                  </a:lnTo>
                  <a:lnTo>
                    <a:pt x="343377" y="1266473"/>
                  </a:lnTo>
                  <a:lnTo>
                    <a:pt x="354559" y="1259550"/>
                  </a:lnTo>
                  <a:lnTo>
                    <a:pt x="354559" y="1288837"/>
                  </a:lnTo>
                  <a:lnTo>
                    <a:pt x="308233" y="1314928"/>
                  </a:lnTo>
                  <a:lnTo>
                    <a:pt x="308233" y="1285642"/>
                  </a:lnTo>
                  <a:lnTo>
                    <a:pt x="326338" y="1275525"/>
                  </a:lnTo>
                  <a:lnTo>
                    <a:pt x="311961" y="1249433"/>
                  </a:lnTo>
                  <a:lnTo>
                    <a:pt x="308766" y="1251563"/>
                  </a:lnTo>
                  <a:lnTo>
                    <a:pt x="308766" y="1222277"/>
                  </a:lnTo>
                  <a:lnTo>
                    <a:pt x="348169" y="1200978"/>
                  </a:lnTo>
                  <a:lnTo>
                    <a:pt x="355092" y="1213225"/>
                  </a:lnTo>
                  <a:lnTo>
                    <a:pt x="355092" y="1213225"/>
                  </a:lnTo>
                  <a:close/>
                  <a:moveTo>
                    <a:pt x="355092" y="1335163"/>
                  </a:moveTo>
                  <a:lnTo>
                    <a:pt x="355092" y="1388943"/>
                  </a:lnTo>
                  <a:cubicBezTo>
                    <a:pt x="355092" y="1388943"/>
                    <a:pt x="354027" y="1387878"/>
                    <a:pt x="354027" y="1386813"/>
                  </a:cubicBezTo>
                  <a:cubicBezTo>
                    <a:pt x="344975" y="1376696"/>
                    <a:pt x="341780" y="1366579"/>
                    <a:pt x="342845" y="1357527"/>
                  </a:cubicBezTo>
                  <a:cubicBezTo>
                    <a:pt x="343910" y="1349540"/>
                    <a:pt x="348169" y="1341552"/>
                    <a:pt x="355092" y="1335163"/>
                  </a:cubicBezTo>
                  <a:lnTo>
                    <a:pt x="355092" y="1335163"/>
                  </a:lnTo>
                  <a:close/>
                  <a:moveTo>
                    <a:pt x="355092" y="1510881"/>
                  </a:moveTo>
                  <a:lnTo>
                    <a:pt x="355092" y="1530050"/>
                  </a:lnTo>
                  <a:cubicBezTo>
                    <a:pt x="350832" y="1525790"/>
                    <a:pt x="343910" y="1520998"/>
                    <a:pt x="334857" y="1515141"/>
                  </a:cubicBezTo>
                  <a:cubicBezTo>
                    <a:pt x="334857" y="1551349"/>
                    <a:pt x="292259" y="1589688"/>
                    <a:pt x="355092" y="1627494"/>
                  </a:cubicBezTo>
                  <a:lnTo>
                    <a:pt x="355092" y="1645598"/>
                  </a:lnTo>
                  <a:cubicBezTo>
                    <a:pt x="330065" y="1632286"/>
                    <a:pt x="316753" y="1618442"/>
                    <a:pt x="308766" y="1606195"/>
                  </a:cubicBezTo>
                  <a:lnTo>
                    <a:pt x="308766" y="1544427"/>
                  </a:lnTo>
                  <a:cubicBezTo>
                    <a:pt x="313026" y="1531115"/>
                    <a:pt x="316753" y="1516206"/>
                    <a:pt x="316753" y="1501829"/>
                  </a:cubicBezTo>
                  <a:cubicBezTo>
                    <a:pt x="315688" y="1495972"/>
                    <a:pt x="313558" y="1490647"/>
                    <a:pt x="308766" y="1484789"/>
                  </a:cubicBezTo>
                  <a:lnTo>
                    <a:pt x="308766" y="1461360"/>
                  </a:lnTo>
                  <a:cubicBezTo>
                    <a:pt x="323143" y="1473607"/>
                    <a:pt x="330065" y="1484789"/>
                    <a:pt x="333792" y="1497569"/>
                  </a:cubicBezTo>
                  <a:cubicBezTo>
                    <a:pt x="341780" y="1501829"/>
                    <a:pt x="349767" y="1506089"/>
                    <a:pt x="355092" y="1510881"/>
                  </a:cubicBezTo>
                  <a:lnTo>
                    <a:pt x="355092" y="1510881"/>
                  </a:lnTo>
                  <a:close/>
                  <a:moveTo>
                    <a:pt x="308766" y="1151457"/>
                  </a:moveTo>
                  <a:lnTo>
                    <a:pt x="308766" y="1116846"/>
                  </a:lnTo>
                  <a:cubicBezTo>
                    <a:pt x="315688" y="1123768"/>
                    <a:pt x="319948" y="1131755"/>
                    <a:pt x="324740" y="1141872"/>
                  </a:cubicBezTo>
                  <a:cubicBezTo>
                    <a:pt x="326870" y="1146132"/>
                    <a:pt x="327935" y="1151990"/>
                    <a:pt x="329000" y="1157847"/>
                  </a:cubicBezTo>
                  <a:cubicBezTo>
                    <a:pt x="330065" y="1162107"/>
                    <a:pt x="331130" y="1167964"/>
                    <a:pt x="331130" y="1172224"/>
                  </a:cubicBezTo>
                  <a:lnTo>
                    <a:pt x="311961" y="1178081"/>
                  </a:lnTo>
                  <a:cubicBezTo>
                    <a:pt x="313026" y="1173821"/>
                    <a:pt x="313026" y="1169029"/>
                    <a:pt x="311961" y="1164769"/>
                  </a:cubicBezTo>
                  <a:cubicBezTo>
                    <a:pt x="312493" y="1159444"/>
                    <a:pt x="311428" y="1156249"/>
                    <a:pt x="308766" y="1151457"/>
                  </a:cubicBezTo>
                  <a:lnTo>
                    <a:pt x="308766" y="1151457"/>
                  </a:lnTo>
                  <a:close/>
                  <a:moveTo>
                    <a:pt x="308766" y="750500"/>
                  </a:moveTo>
                  <a:lnTo>
                    <a:pt x="308766" y="722811"/>
                  </a:lnTo>
                  <a:lnTo>
                    <a:pt x="316753" y="724941"/>
                  </a:lnTo>
                  <a:lnTo>
                    <a:pt x="308766" y="750500"/>
                  </a:lnTo>
                  <a:lnTo>
                    <a:pt x="308766" y="750500"/>
                  </a:lnTo>
                  <a:close/>
                  <a:moveTo>
                    <a:pt x="308766" y="636017"/>
                  </a:moveTo>
                  <a:lnTo>
                    <a:pt x="308766" y="599808"/>
                  </a:lnTo>
                  <a:cubicBezTo>
                    <a:pt x="318883" y="599808"/>
                    <a:pt x="326870" y="607795"/>
                    <a:pt x="326870" y="617912"/>
                  </a:cubicBezTo>
                  <a:cubicBezTo>
                    <a:pt x="326870" y="628029"/>
                    <a:pt x="318883" y="636017"/>
                    <a:pt x="308766" y="636017"/>
                  </a:cubicBezTo>
                  <a:close/>
                  <a:moveTo>
                    <a:pt x="308766" y="241982"/>
                  </a:moveTo>
                  <a:lnTo>
                    <a:pt x="308766" y="268073"/>
                  </a:lnTo>
                  <a:cubicBezTo>
                    <a:pt x="296519" y="270203"/>
                    <a:pt x="282674" y="280320"/>
                    <a:pt x="268297" y="301619"/>
                  </a:cubicBezTo>
                  <a:lnTo>
                    <a:pt x="268297" y="301619"/>
                  </a:lnTo>
                  <a:lnTo>
                    <a:pt x="267232" y="303749"/>
                  </a:lnTo>
                  <a:cubicBezTo>
                    <a:pt x="280544" y="303749"/>
                    <a:pt x="295454" y="308009"/>
                    <a:pt x="308766" y="311736"/>
                  </a:cubicBezTo>
                  <a:lnTo>
                    <a:pt x="308766" y="331971"/>
                  </a:lnTo>
                  <a:cubicBezTo>
                    <a:pt x="295454" y="327711"/>
                    <a:pt x="281609" y="321854"/>
                    <a:pt x="267232" y="321854"/>
                  </a:cubicBezTo>
                  <a:lnTo>
                    <a:pt x="267232" y="278190"/>
                  </a:lnTo>
                  <a:cubicBezTo>
                    <a:pt x="279479" y="263813"/>
                    <a:pt x="290662" y="255826"/>
                    <a:pt x="302376" y="251034"/>
                  </a:cubicBezTo>
                  <a:cubicBezTo>
                    <a:pt x="304506" y="248904"/>
                    <a:pt x="308233" y="244111"/>
                    <a:pt x="308233" y="243047"/>
                  </a:cubicBezTo>
                  <a:cubicBezTo>
                    <a:pt x="308766" y="243047"/>
                    <a:pt x="308766" y="241982"/>
                    <a:pt x="308766" y="241982"/>
                  </a:cubicBezTo>
                  <a:lnTo>
                    <a:pt x="308766" y="241982"/>
                  </a:lnTo>
                  <a:close/>
                  <a:moveTo>
                    <a:pt x="308766" y="363387"/>
                  </a:moveTo>
                  <a:lnTo>
                    <a:pt x="308766" y="382556"/>
                  </a:lnTo>
                  <a:cubicBezTo>
                    <a:pt x="306636" y="383621"/>
                    <a:pt x="304506" y="384686"/>
                    <a:pt x="301844" y="385751"/>
                  </a:cubicBezTo>
                  <a:cubicBezTo>
                    <a:pt x="290662" y="411843"/>
                    <a:pt x="279479" y="427285"/>
                    <a:pt x="266700" y="436337"/>
                  </a:cubicBezTo>
                  <a:lnTo>
                    <a:pt x="266700" y="413973"/>
                  </a:lnTo>
                  <a:cubicBezTo>
                    <a:pt x="272557" y="408115"/>
                    <a:pt x="277882" y="400661"/>
                    <a:pt x="283739" y="388946"/>
                  </a:cubicBezTo>
                  <a:cubicBezTo>
                    <a:pt x="277882" y="390011"/>
                    <a:pt x="272557" y="388946"/>
                    <a:pt x="266700" y="387881"/>
                  </a:cubicBezTo>
                  <a:lnTo>
                    <a:pt x="266700" y="368712"/>
                  </a:lnTo>
                  <a:cubicBezTo>
                    <a:pt x="275752" y="369777"/>
                    <a:pt x="285869" y="370842"/>
                    <a:pt x="294921" y="369777"/>
                  </a:cubicBezTo>
                  <a:cubicBezTo>
                    <a:pt x="299714" y="369244"/>
                    <a:pt x="304506" y="366582"/>
                    <a:pt x="308766" y="363387"/>
                  </a:cubicBezTo>
                  <a:lnTo>
                    <a:pt x="308766" y="363387"/>
                  </a:lnTo>
                  <a:close/>
                  <a:moveTo>
                    <a:pt x="308766" y="599808"/>
                  </a:moveTo>
                  <a:lnTo>
                    <a:pt x="308766" y="636017"/>
                  </a:lnTo>
                  <a:lnTo>
                    <a:pt x="308766" y="636017"/>
                  </a:lnTo>
                  <a:cubicBezTo>
                    <a:pt x="299714" y="636017"/>
                    <a:pt x="290662" y="628029"/>
                    <a:pt x="290662" y="617912"/>
                  </a:cubicBezTo>
                  <a:cubicBezTo>
                    <a:pt x="291194" y="607795"/>
                    <a:pt x="299714" y="599808"/>
                    <a:pt x="308766" y="599808"/>
                  </a:cubicBezTo>
                  <a:lnTo>
                    <a:pt x="308766" y="599808"/>
                  </a:lnTo>
                  <a:lnTo>
                    <a:pt x="308766" y="599808"/>
                  </a:lnTo>
                  <a:close/>
                  <a:moveTo>
                    <a:pt x="308766" y="722811"/>
                  </a:moveTo>
                  <a:lnTo>
                    <a:pt x="308766" y="751032"/>
                  </a:lnTo>
                  <a:lnTo>
                    <a:pt x="296519" y="794696"/>
                  </a:lnTo>
                  <a:lnTo>
                    <a:pt x="278415" y="788838"/>
                  </a:lnTo>
                  <a:lnTo>
                    <a:pt x="285337" y="766474"/>
                  </a:lnTo>
                  <a:lnTo>
                    <a:pt x="267232" y="762214"/>
                  </a:lnTo>
                  <a:lnTo>
                    <a:pt x="267232" y="735058"/>
                  </a:lnTo>
                  <a:lnTo>
                    <a:pt x="292259" y="743045"/>
                  </a:lnTo>
                  <a:lnTo>
                    <a:pt x="299181" y="719616"/>
                  </a:lnTo>
                  <a:lnTo>
                    <a:pt x="308766" y="722811"/>
                  </a:lnTo>
                  <a:lnTo>
                    <a:pt x="308766" y="722811"/>
                  </a:lnTo>
                  <a:close/>
                  <a:moveTo>
                    <a:pt x="308766" y="1116846"/>
                  </a:moveTo>
                  <a:lnTo>
                    <a:pt x="308766" y="1151990"/>
                  </a:lnTo>
                  <a:lnTo>
                    <a:pt x="308766" y="1151990"/>
                  </a:lnTo>
                  <a:cubicBezTo>
                    <a:pt x="305571" y="1141872"/>
                    <a:pt x="299714" y="1134950"/>
                    <a:pt x="291727" y="1131755"/>
                  </a:cubicBezTo>
                  <a:cubicBezTo>
                    <a:pt x="284804" y="1128560"/>
                    <a:pt x="275752" y="1128560"/>
                    <a:pt x="266700" y="1131755"/>
                  </a:cubicBezTo>
                  <a:lnTo>
                    <a:pt x="266700" y="1131755"/>
                  </a:lnTo>
                  <a:lnTo>
                    <a:pt x="266700" y="1104599"/>
                  </a:lnTo>
                  <a:cubicBezTo>
                    <a:pt x="277882" y="1102469"/>
                    <a:pt x="287999" y="1103534"/>
                    <a:pt x="297051" y="1107794"/>
                  </a:cubicBezTo>
                  <a:cubicBezTo>
                    <a:pt x="302376" y="1109924"/>
                    <a:pt x="305571" y="1113119"/>
                    <a:pt x="308766" y="1116846"/>
                  </a:cubicBezTo>
                  <a:lnTo>
                    <a:pt x="308766" y="1116846"/>
                  </a:lnTo>
                  <a:close/>
                  <a:moveTo>
                    <a:pt x="308766" y="1222277"/>
                  </a:moveTo>
                  <a:lnTo>
                    <a:pt x="308766" y="1251563"/>
                  </a:lnTo>
                  <a:lnTo>
                    <a:pt x="277350" y="1269668"/>
                  </a:lnTo>
                  <a:lnTo>
                    <a:pt x="267232" y="1250498"/>
                  </a:lnTo>
                  <a:lnTo>
                    <a:pt x="267232" y="1246239"/>
                  </a:lnTo>
                  <a:lnTo>
                    <a:pt x="308766" y="1222277"/>
                  </a:lnTo>
                  <a:lnTo>
                    <a:pt x="308766" y="1222277"/>
                  </a:lnTo>
                  <a:close/>
                  <a:moveTo>
                    <a:pt x="308766" y="1285642"/>
                  </a:moveTo>
                  <a:lnTo>
                    <a:pt x="308766" y="1314928"/>
                  </a:lnTo>
                  <a:lnTo>
                    <a:pt x="304506" y="1317058"/>
                  </a:lnTo>
                  <a:lnTo>
                    <a:pt x="292259" y="1295759"/>
                  </a:lnTo>
                  <a:lnTo>
                    <a:pt x="308766" y="1285642"/>
                  </a:lnTo>
                  <a:lnTo>
                    <a:pt x="308766" y="1285642"/>
                  </a:lnTo>
                  <a:close/>
                  <a:moveTo>
                    <a:pt x="308766" y="1461360"/>
                  </a:moveTo>
                  <a:lnTo>
                    <a:pt x="308766" y="1484789"/>
                  </a:lnTo>
                  <a:cubicBezTo>
                    <a:pt x="304506" y="1477867"/>
                    <a:pt x="296519" y="1469880"/>
                    <a:pt x="285337" y="1461360"/>
                  </a:cubicBezTo>
                  <a:cubicBezTo>
                    <a:pt x="284272" y="1479465"/>
                    <a:pt x="272025" y="1497569"/>
                    <a:pt x="267232" y="1516738"/>
                  </a:cubicBezTo>
                  <a:lnTo>
                    <a:pt x="267232" y="1458165"/>
                  </a:lnTo>
                  <a:cubicBezTo>
                    <a:pt x="268297" y="1454971"/>
                    <a:pt x="268297" y="1450178"/>
                    <a:pt x="268297" y="1446983"/>
                  </a:cubicBezTo>
                  <a:cubicBezTo>
                    <a:pt x="268297" y="1444853"/>
                    <a:pt x="268297" y="1441126"/>
                    <a:pt x="267232" y="1438996"/>
                  </a:cubicBezTo>
                  <a:lnTo>
                    <a:pt x="267232" y="1408645"/>
                  </a:lnTo>
                  <a:cubicBezTo>
                    <a:pt x="278415" y="1420892"/>
                    <a:pt x="284272" y="1432074"/>
                    <a:pt x="285337" y="1443788"/>
                  </a:cubicBezTo>
                  <a:cubicBezTo>
                    <a:pt x="295454" y="1448581"/>
                    <a:pt x="303441" y="1455503"/>
                    <a:pt x="308766" y="1461360"/>
                  </a:cubicBezTo>
                  <a:lnTo>
                    <a:pt x="308766" y="1461360"/>
                  </a:lnTo>
                  <a:close/>
                  <a:moveTo>
                    <a:pt x="308766" y="1544427"/>
                  </a:moveTo>
                  <a:lnTo>
                    <a:pt x="308766" y="1606195"/>
                  </a:lnTo>
                  <a:cubicBezTo>
                    <a:pt x="308766" y="1605130"/>
                    <a:pt x="307701" y="1603000"/>
                    <a:pt x="307701" y="1601935"/>
                  </a:cubicBezTo>
                  <a:cubicBezTo>
                    <a:pt x="304506" y="1599805"/>
                    <a:pt x="299714" y="1597675"/>
                    <a:pt x="298649" y="1596078"/>
                  </a:cubicBezTo>
                  <a:cubicBezTo>
                    <a:pt x="285337" y="1588091"/>
                    <a:pt x="275220" y="1579038"/>
                    <a:pt x="267232" y="1571051"/>
                  </a:cubicBezTo>
                  <a:lnTo>
                    <a:pt x="267232" y="1539635"/>
                  </a:lnTo>
                  <a:cubicBezTo>
                    <a:pt x="270427" y="1551882"/>
                    <a:pt x="280544" y="1565726"/>
                    <a:pt x="300779" y="1579038"/>
                  </a:cubicBezTo>
                  <a:lnTo>
                    <a:pt x="300779" y="1579038"/>
                  </a:lnTo>
                  <a:lnTo>
                    <a:pt x="302909" y="1580103"/>
                  </a:lnTo>
                  <a:cubicBezTo>
                    <a:pt x="303441" y="1567856"/>
                    <a:pt x="305571" y="1556674"/>
                    <a:pt x="308766" y="1544427"/>
                  </a:cubicBezTo>
                  <a:lnTo>
                    <a:pt x="308766" y="1544427"/>
                  </a:lnTo>
                  <a:close/>
                  <a:moveTo>
                    <a:pt x="267232" y="1198848"/>
                  </a:moveTo>
                  <a:lnTo>
                    <a:pt x="267232" y="1173821"/>
                  </a:lnTo>
                  <a:lnTo>
                    <a:pt x="271492" y="1171691"/>
                  </a:lnTo>
                  <a:lnTo>
                    <a:pt x="267232" y="1160509"/>
                  </a:lnTo>
                  <a:lnTo>
                    <a:pt x="267232" y="1158379"/>
                  </a:lnTo>
                  <a:lnTo>
                    <a:pt x="283207" y="1151457"/>
                  </a:lnTo>
                  <a:lnTo>
                    <a:pt x="296519" y="1187666"/>
                  </a:lnTo>
                  <a:lnTo>
                    <a:pt x="267232" y="1198848"/>
                  </a:lnTo>
                  <a:lnTo>
                    <a:pt x="267232" y="1198848"/>
                  </a:lnTo>
                  <a:close/>
                  <a:moveTo>
                    <a:pt x="267232" y="1071585"/>
                  </a:moveTo>
                  <a:lnTo>
                    <a:pt x="267232" y="1049221"/>
                  </a:lnTo>
                  <a:lnTo>
                    <a:pt x="296519" y="1044961"/>
                  </a:lnTo>
                  <a:lnTo>
                    <a:pt x="299714" y="1067325"/>
                  </a:lnTo>
                  <a:lnTo>
                    <a:pt x="267232" y="1071585"/>
                  </a:lnTo>
                  <a:lnTo>
                    <a:pt x="267232" y="1071585"/>
                  </a:lnTo>
                  <a:close/>
                  <a:moveTo>
                    <a:pt x="267232" y="1028987"/>
                  </a:moveTo>
                  <a:lnTo>
                    <a:pt x="267232" y="1006623"/>
                  </a:lnTo>
                  <a:cubicBezTo>
                    <a:pt x="269362" y="1005558"/>
                    <a:pt x="270427" y="1005558"/>
                    <a:pt x="273090" y="1004493"/>
                  </a:cubicBezTo>
                  <a:cubicBezTo>
                    <a:pt x="270960" y="1004493"/>
                    <a:pt x="269895" y="1005558"/>
                    <a:pt x="267232" y="1005558"/>
                  </a:cubicBezTo>
                  <a:lnTo>
                    <a:pt x="267232" y="984258"/>
                  </a:lnTo>
                  <a:lnTo>
                    <a:pt x="286402" y="981064"/>
                  </a:lnTo>
                  <a:lnTo>
                    <a:pt x="292259" y="1012480"/>
                  </a:lnTo>
                  <a:lnTo>
                    <a:pt x="267232" y="1028987"/>
                  </a:lnTo>
                  <a:lnTo>
                    <a:pt x="267232" y="1028987"/>
                  </a:lnTo>
                  <a:close/>
                  <a:moveTo>
                    <a:pt x="267232" y="947517"/>
                  </a:moveTo>
                  <a:lnTo>
                    <a:pt x="267232" y="922491"/>
                  </a:lnTo>
                  <a:lnTo>
                    <a:pt x="285337" y="922491"/>
                  </a:lnTo>
                  <a:lnTo>
                    <a:pt x="285337" y="947517"/>
                  </a:lnTo>
                  <a:lnTo>
                    <a:pt x="267232" y="947517"/>
                  </a:lnTo>
                  <a:lnTo>
                    <a:pt x="267232" y="947517"/>
                  </a:lnTo>
                  <a:close/>
                  <a:moveTo>
                    <a:pt x="267232" y="883620"/>
                  </a:moveTo>
                  <a:lnTo>
                    <a:pt x="267232" y="879360"/>
                  </a:lnTo>
                  <a:cubicBezTo>
                    <a:pt x="268297" y="877230"/>
                    <a:pt x="268297" y="875100"/>
                    <a:pt x="269362" y="872438"/>
                  </a:cubicBezTo>
                  <a:cubicBezTo>
                    <a:pt x="270427" y="869243"/>
                    <a:pt x="270427" y="865515"/>
                    <a:pt x="270427" y="862321"/>
                  </a:cubicBezTo>
                  <a:cubicBezTo>
                    <a:pt x="270427" y="856463"/>
                    <a:pt x="270427" y="853268"/>
                    <a:pt x="268297" y="850073"/>
                  </a:cubicBezTo>
                  <a:cubicBezTo>
                    <a:pt x="268297" y="850073"/>
                    <a:pt x="268297" y="849009"/>
                    <a:pt x="267232" y="847944"/>
                  </a:cubicBezTo>
                  <a:lnTo>
                    <a:pt x="267232" y="820787"/>
                  </a:lnTo>
                  <a:cubicBezTo>
                    <a:pt x="274155" y="821852"/>
                    <a:pt x="278415" y="825047"/>
                    <a:pt x="281609" y="830904"/>
                  </a:cubicBezTo>
                  <a:cubicBezTo>
                    <a:pt x="287467" y="837827"/>
                    <a:pt x="289597" y="847944"/>
                    <a:pt x="288532" y="860191"/>
                  </a:cubicBezTo>
                  <a:cubicBezTo>
                    <a:pt x="288532" y="864450"/>
                    <a:pt x="288532" y="869243"/>
                    <a:pt x="287467" y="873503"/>
                  </a:cubicBezTo>
                  <a:cubicBezTo>
                    <a:pt x="287467" y="877762"/>
                    <a:pt x="286402" y="882555"/>
                    <a:pt x="285337" y="885750"/>
                  </a:cubicBezTo>
                  <a:lnTo>
                    <a:pt x="267232" y="883620"/>
                  </a:lnTo>
                  <a:close/>
                  <a:moveTo>
                    <a:pt x="267232" y="277658"/>
                  </a:moveTo>
                  <a:lnTo>
                    <a:pt x="267232" y="321321"/>
                  </a:lnTo>
                  <a:cubicBezTo>
                    <a:pt x="251258" y="321321"/>
                    <a:pt x="236881" y="329308"/>
                    <a:pt x="220907" y="353802"/>
                  </a:cubicBezTo>
                  <a:lnTo>
                    <a:pt x="220907" y="326646"/>
                  </a:lnTo>
                  <a:cubicBezTo>
                    <a:pt x="228894" y="317594"/>
                    <a:pt x="237946" y="310671"/>
                    <a:pt x="245933" y="307477"/>
                  </a:cubicBezTo>
                  <a:cubicBezTo>
                    <a:pt x="248063" y="304282"/>
                    <a:pt x="250193" y="299489"/>
                    <a:pt x="251791" y="298424"/>
                  </a:cubicBezTo>
                  <a:cubicBezTo>
                    <a:pt x="257115" y="290437"/>
                    <a:pt x="261908" y="283515"/>
                    <a:pt x="267232" y="277658"/>
                  </a:cubicBezTo>
                  <a:lnTo>
                    <a:pt x="267232" y="277658"/>
                  </a:lnTo>
                  <a:close/>
                  <a:moveTo>
                    <a:pt x="267232" y="369244"/>
                  </a:moveTo>
                  <a:lnTo>
                    <a:pt x="267232" y="388414"/>
                  </a:lnTo>
                  <a:cubicBezTo>
                    <a:pt x="252855" y="386284"/>
                    <a:pt x="235816" y="380426"/>
                    <a:pt x="220907" y="380426"/>
                  </a:cubicBezTo>
                  <a:lnTo>
                    <a:pt x="220907" y="362322"/>
                  </a:lnTo>
                  <a:cubicBezTo>
                    <a:pt x="235816" y="362322"/>
                    <a:pt x="251791" y="366582"/>
                    <a:pt x="267232" y="369244"/>
                  </a:cubicBezTo>
                  <a:lnTo>
                    <a:pt x="267232" y="369244"/>
                  </a:lnTo>
                  <a:close/>
                  <a:moveTo>
                    <a:pt x="267232" y="413973"/>
                  </a:moveTo>
                  <a:lnTo>
                    <a:pt x="267232" y="436337"/>
                  </a:lnTo>
                  <a:cubicBezTo>
                    <a:pt x="264038" y="438467"/>
                    <a:pt x="260310" y="440597"/>
                    <a:pt x="257115" y="442194"/>
                  </a:cubicBezTo>
                  <a:cubicBezTo>
                    <a:pt x="246998" y="473610"/>
                    <a:pt x="234751" y="491715"/>
                    <a:pt x="220907" y="500767"/>
                  </a:cubicBezTo>
                  <a:lnTo>
                    <a:pt x="220907" y="479468"/>
                  </a:lnTo>
                  <a:cubicBezTo>
                    <a:pt x="226764" y="472545"/>
                    <a:pt x="233154" y="462428"/>
                    <a:pt x="239011" y="446986"/>
                  </a:cubicBezTo>
                  <a:cubicBezTo>
                    <a:pt x="233154" y="448051"/>
                    <a:pt x="226764" y="448051"/>
                    <a:pt x="220907" y="448051"/>
                  </a:cubicBezTo>
                  <a:lnTo>
                    <a:pt x="220907" y="428882"/>
                  </a:lnTo>
                  <a:cubicBezTo>
                    <a:pt x="229959" y="428882"/>
                    <a:pt x="240076" y="428882"/>
                    <a:pt x="250193" y="426752"/>
                  </a:cubicBezTo>
                  <a:cubicBezTo>
                    <a:pt x="256050" y="425155"/>
                    <a:pt x="261908" y="420895"/>
                    <a:pt x="267232" y="413973"/>
                  </a:cubicBezTo>
                  <a:lnTo>
                    <a:pt x="267232" y="413973"/>
                  </a:lnTo>
                  <a:close/>
                  <a:moveTo>
                    <a:pt x="267232" y="735058"/>
                  </a:moveTo>
                  <a:lnTo>
                    <a:pt x="267232" y="762214"/>
                  </a:lnTo>
                  <a:lnTo>
                    <a:pt x="220907" y="748902"/>
                  </a:lnTo>
                  <a:lnTo>
                    <a:pt x="220907" y="722811"/>
                  </a:lnTo>
                  <a:lnTo>
                    <a:pt x="267232" y="735058"/>
                  </a:lnTo>
                  <a:lnTo>
                    <a:pt x="267232" y="735058"/>
                  </a:lnTo>
                  <a:close/>
                  <a:moveTo>
                    <a:pt x="267232" y="820787"/>
                  </a:moveTo>
                  <a:lnTo>
                    <a:pt x="267232" y="847944"/>
                  </a:lnTo>
                  <a:cubicBezTo>
                    <a:pt x="266167" y="846879"/>
                    <a:pt x="264038" y="845814"/>
                    <a:pt x="262973" y="845814"/>
                  </a:cubicBezTo>
                  <a:cubicBezTo>
                    <a:pt x="260843" y="845814"/>
                    <a:pt x="258713" y="846879"/>
                    <a:pt x="257115" y="847944"/>
                  </a:cubicBezTo>
                  <a:cubicBezTo>
                    <a:pt x="256050" y="849009"/>
                    <a:pt x="253920" y="851138"/>
                    <a:pt x="252855" y="854866"/>
                  </a:cubicBezTo>
                  <a:cubicBezTo>
                    <a:pt x="252855" y="855931"/>
                    <a:pt x="252855" y="856996"/>
                    <a:pt x="251791" y="859126"/>
                  </a:cubicBezTo>
                  <a:cubicBezTo>
                    <a:pt x="248596" y="869243"/>
                    <a:pt x="244868" y="876165"/>
                    <a:pt x="241673" y="880425"/>
                  </a:cubicBezTo>
                  <a:cubicBezTo>
                    <a:pt x="239543" y="882555"/>
                    <a:pt x="235816" y="886282"/>
                    <a:pt x="232621" y="887347"/>
                  </a:cubicBezTo>
                  <a:cubicBezTo>
                    <a:pt x="229426" y="888412"/>
                    <a:pt x="225699" y="889477"/>
                    <a:pt x="221439" y="889477"/>
                  </a:cubicBezTo>
                  <a:lnTo>
                    <a:pt x="221439" y="889477"/>
                  </a:lnTo>
                  <a:lnTo>
                    <a:pt x="221439" y="862321"/>
                  </a:lnTo>
                  <a:cubicBezTo>
                    <a:pt x="224634" y="861256"/>
                    <a:pt x="227296" y="856463"/>
                    <a:pt x="230491" y="849009"/>
                  </a:cubicBezTo>
                  <a:cubicBezTo>
                    <a:pt x="231556" y="846879"/>
                    <a:pt x="231556" y="845814"/>
                    <a:pt x="232621" y="844749"/>
                  </a:cubicBezTo>
                  <a:cubicBezTo>
                    <a:pt x="235816" y="835697"/>
                    <a:pt x="239543" y="828774"/>
                    <a:pt x="243803" y="825579"/>
                  </a:cubicBezTo>
                  <a:cubicBezTo>
                    <a:pt x="248063" y="822385"/>
                    <a:pt x="253920" y="819722"/>
                    <a:pt x="260843" y="819722"/>
                  </a:cubicBezTo>
                  <a:cubicBezTo>
                    <a:pt x="262973" y="819190"/>
                    <a:pt x="265103" y="820787"/>
                    <a:pt x="267232" y="820787"/>
                  </a:cubicBezTo>
                  <a:lnTo>
                    <a:pt x="267232" y="820787"/>
                  </a:lnTo>
                  <a:close/>
                  <a:moveTo>
                    <a:pt x="267232" y="878827"/>
                  </a:moveTo>
                  <a:cubicBezTo>
                    <a:pt x="267232" y="879892"/>
                    <a:pt x="266167" y="882022"/>
                    <a:pt x="265103" y="883087"/>
                  </a:cubicBezTo>
                  <a:lnTo>
                    <a:pt x="267232" y="883087"/>
                  </a:lnTo>
                  <a:lnTo>
                    <a:pt x="267232" y="878827"/>
                  </a:lnTo>
                  <a:lnTo>
                    <a:pt x="267232" y="878827"/>
                  </a:lnTo>
                  <a:close/>
                  <a:moveTo>
                    <a:pt x="267232" y="923023"/>
                  </a:moveTo>
                  <a:lnTo>
                    <a:pt x="267232" y="948050"/>
                  </a:lnTo>
                  <a:lnTo>
                    <a:pt x="220907" y="948050"/>
                  </a:lnTo>
                  <a:lnTo>
                    <a:pt x="220907" y="923023"/>
                  </a:lnTo>
                  <a:lnTo>
                    <a:pt x="267232" y="923023"/>
                  </a:lnTo>
                  <a:lnTo>
                    <a:pt x="267232" y="923023"/>
                  </a:lnTo>
                  <a:close/>
                  <a:moveTo>
                    <a:pt x="267232" y="983726"/>
                  </a:moveTo>
                  <a:lnTo>
                    <a:pt x="267232" y="1005025"/>
                  </a:lnTo>
                  <a:cubicBezTo>
                    <a:pt x="265103" y="1006090"/>
                    <a:pt x="262973" y="1006090"/>
                    <a:pt x="260310" y="1007155"/>
                  </a:cubicBezTo>
                  <a:cubicBezTo>
                    <a:pt x="256050" y="1008220"/>
                    <a:pt x="252323" y="1009285"/>
                    <a:pt x="249128" y="1009285"/>
                  </a:cubicBezTo>
                  <a:lnTo>
                    <a:pt x="220907" y="1013545"/>
                  </a:lnTo>
                  <a:lnTo>
                    <a:pt x="220907" y="990116"/>
                  </a:lnTo>
                  <a:lnTo>
                    <a:pt x="267232" y="983726"/>
                  </a:lnTo>
                  <a:lnTo>
                    <a:pt x="267232" y="983726"/>
                  </a:lnTo>
                  <a:close/>
                  <a:moveTo>
                    <a:pt x="267232" y="1006090"/>
                  </a:moveTo>
                  <a:cubicBezTo>
                    <a:pt x="265103" y="1007155"/>
                    <a:pt x="262973" y="1008220"/>
                    <a:pt x="260310" y="1009285"/>
                  </a:cubicBezTo>
                  <a:cubicBezTo>
                    <a:pt x="258180" y="1011415"/>
                    <a:pt x="254453" y="1012480"/>
                    <a:pt x="253388" y="1013545"/>
                  </a:cubicBezTo>
                  <a:lnTo>
                    <a:pt x="220907" y="1035909"/>
                  </a:lnTo>
                  <a:lnTo>
                    <a:pt x="220907" y="1057208"/>
                  </a:lnTo>
                  <a:cubicBezTo>
                    <a:pt x="223037" y="1056143"/>
                    <a:pt x="226764" y="1055078"/>
                    <a:pt x="228894" y="1052948"/>
                  </a:cubicBezTo>
                  <a:cubicBezTo>
                    <a:pt x="232089" y="1051883"/>
                    <a:pt x="234751" y="1050818"/>
                    <a:pt x="237946" y="1048688"/>
                  </a:cubicBezTo>
                  <a:lnTo>
                    <a:pt x="267232" y="1028454"/>
                  </a:lnTo>
                  <a:lnTo>
                    <a:pt x="267232" y="1006090"/>
                  </a:lnTo>
                  <a:lnTo>
                    <a:pt x="267232" y="1006090"/>
                  </a:lnTo>
                  <a:close/>
                  <a:moveTo>
                    <a:pt x="267232" y="1049221"/>
                  </a:moveTo>
                  <a:lnTo>
                    <a:pt x="267232" y="1071585"/>
                  </a:lnTo>
                  <a:lnTo>
                    <a:pt x="220907" y="1079572"/>
                  </a:lnTo>
                  <a:lnTo>
                    <a:pt x="220907" y="1058273"/>
                  </a:lnTo>
                  <a:cubicBezTo>
                    <a:pt x="225167" y="1057208"/>
                    <a:pt x="229959" y="1056143"/>
                    <a:pt x="234219" y="1055078"/>
                  </a:cubicBezTo>
                  <a:cubicBezTo>
                    <a:pt x="238479" y="1054013"/>
                    <a:pt x="243271" y="1052948"/>
                    <a:pt x="246466" y="1051883"/>
                  </a:cubicBezTo>
                  <a:lnTo>
                    <a:pt x="267232" y="1049221"/>
                  </a:lnTo>
                  <a:lnTo>
                    <a:pt x="267232" y="1049221"/>
                  </a:lnTo>
                  <a:close/>
                  <a:moveTo>
                    <a:pt x="267232" y="1104066"/>
                  </a:moveTo>
                  <a:lnTo>
                    <a:pt x="267232" y="1131223"/>
                  </a:lnTo>
                  <a:cubicBezTo>
                    <a:pt x="258180" y="1134418"/>
                    <a:pt x="252855" y="1140275"/>
                    <a:pt x="249128" y="1147197"/>
                  </a:cubicBezTo>
                  <a:cubicBezTo>
                    <a:pt x="245933" y="1154119"/>
                    <a:pt x="245933" y="1162107"/>
                    <a:pt x="249128" y="1170626"/>
                  </a:cubicBezTo>
                  <a:cubicBezTo>
                    <a:pt x="249128" y="1171691"/>
                    <a:pt x="250193" y="1173821"/>
                    <a:pt x="250193" y="1174886"/>
                  </a:cubicBezTo>
                  <a:cubicBezTo>
                    <a:pt x="251258" y="1175951"/>
                    <a:pt x="252323" y="1177016"/>
                    <a:pt x="253388" y="1178081"/>
                  </a:cubicBezTo>
                  <a:lnTo>
                    <a:pt x="266700" y="1173821"/>
                  </a:lnTo>
                  <a:lnTo>
                    <a:pt x="266700" y="1198848"/>
                  </a:lnTo>
                  <a:lnTo>
                    <a:pt x="246466" y="1206835"/>
                  </a:lnTo>
                  <a:cubicBezTo>
                    <a:pt x="244336" y="1202575"/>
                    <a:pt x="240608" y="1197783"/>
                    <a:pt x="238479" y="1193523"/>
                  </a:cubicBezTo>
                  <a:cubicBezTo>
                    <a:pt x="236349" y="1189263"/>
                    <a:pt x="232621" y="1183406"/>
                    <a:pt x="231556" y="1177549"/>
                  </a:cubicBezTo>
                  <a:cubicBezTo>
                    <a:pt x="224634" y="1160509"/>
                    <a:pt x="223569" y="1146132"/>
                    <a:pt x="228361" y="1134950"/>
                  </a:cubicBezTo>
                  <a:cubicBezTo>
                    <a:pt x="232621" y="1122703"/>
                    <a:pt x="241673" y="1113651"/>
                    <a:pt x="256583" y="1107794"/>
                  </a:cubicBezTo>
                  <a:cubicBezTo>
                    <a:pt x="260310" y="1106729"/>
                    <a:pt x="264038" y="1105131"/>
                    <a:pt x="267232" y="1104066"/>
                  </a:cubicBezTo>
                  <a:lnTo>
                    <a:pt x="267232" y="1104066"/>
                  </a:lnTo>
                  <a:close/>
                  <a:moveTo>
                    <a:pt x="267232" y="1158379"/>
                  </a:moveTo>
                  <a:lnTo>
                    <a:pt x="266167" y="1158379"/>
                  </a:lnTo>
                  <a:lnTo>
                    <a:pt x="267232" y="1160509"/>
                  </a:lnTo>
                  <a:lnTo>
                    <a:pt x="267232" y="1158379"/>
                  </a:lnTo>
                  <a:lnTo>
                    <a:pt x="267232" y="1158379"/>
                  </a:lnTo>
                  <a:close/>
                  <a:moveTo>
                    <a:pt x="267232" y="1246239"/>
                  </a:moveTo>
                  <a:lnTo>
                    <a:pt x="267232" y="1250498"/>
                  </a:lnTo>
                  <a:lnTo>
                    <a:pt x="265103" y="1247303"/>
                  </a:lnTo>
                  <a:lnTo>
                    <a:pt x="267232" y="1246239"/>
                  </a:lnTo>
                  <a:lnTo>
                    <a:pt x="267232" y="1246239"/>
                  </a:lnTo>
                  <a:close/>
                  <a:moveTo>
                    <a:pt x="267232" y="1408112"/>
                  </a:moveTo>
                  <a:lnTo>
                    <a:pt x="267232" y="1438464"/>
                  </a:lnTo>
                  <a:cubicBezTo>
                    <a:pt x="264038" y="1428347"/>
                    <a:pt x="256050" y="1417164"/>
                    <a:pt x="241141" y="1403320"/>
                  </a:cubicBezTo>
                  <a:cubicBezTo>
                    <a:pt x="239011" y="1419294"/>
                    <a:pt x="227829" y="1433671"/>
                    <a:pt x="220907" y="1449646"/>
                  </a:cubicBezTo>
                  <a:lnTo>
                    <a:pt x="220907" y="1407047"/>
                  </a:lnTo>
                  <a:cubicBezTo>
                    <a:pt x="223037" y="1400125"/>
                    <a:pt x="224102" y="1393735"/>
                    <a:pt x="225167" y="1386813"/>
                  </a:cubicBezTo>
                  <a:cubicBezTo>
                    <a:pt x="225167" y="1380956"/>
                    <a:pt x="224102" y="1374566"/>
                    <a:pt x="220907" y="1367644"/>
                  </a:cubicBezTo>
                  <a:lnTo>
                    <a:pt x="220907" y="1340487"/>
                  </a:lnTo>
                  <a:cubicBezTo>
                    <a:pt x="235284" y="1357527"/>
                    <a:pt x="241141" y="1371904"/>
                    <a:pt x="242206" y="1385748"/>
                  </a:cubicBezTo>
                  <a:cubicBezTo>
                    <a:pt x="252855" y="1393735"/>
                    <a:pt x="261908" y="1401723"/>
                    <a:pt x="267232" y="1408112"/>
                  </a:cubicBezTo>
                  <a:lnTo>
                    <a:pt x="267232" y="1408112"/>
                  </a:lnTo>
                  <a:close/>
                  <a:moveTo>
                    <a:pt x="267232" y="1457633"/>
                  </a:moveTo>
                  <a:lnTo>
                    <a:pt x="267232" y="1516206"/>
                  </a:lnTo>
                  <a:cubicBezTo>
                    <a:pt x="265103" y="1524193"/>
                    <a:pt x="265103" y="1532180"/>
                    <a:pt x="267232" y="1539635"/>
                  </a:cubicBezTo>
                  <a:lnTo>
                    <a:pt x="267232" y="1571051"/>
                  </a:lnTo>
                  <a:cubicBezTo>
                    <a:pt x="258180" y="1561999"/>
                    <a:pt x="253920" y="1552947"/>
                    <a:pt x="250193" y="1544960"/>
                  </a:cubicBezTo>
                  <a:cubicBezTo>
                    <a:pt x="246998" y="1542830"/>
                    <a:pt x="243271" y="1539102"/>
                    <a:pt x="242206" y="1539102"/>
                  </a:cubicBezTo>
                  <a:cubicBezTo>
                    <a:pt x="233154" y="1532180"/>
                    <a:pt x="226231" y="1525790"/>
                    <a:pt x="220907" y="1518868"/>
                  </a:cubicBezTo>
                  <a:lnTo>
                    <a:pt x="220907" y="1492777"/>
                  </a:lnTo>
                  <a:cubicBezTo>
                    <a:pt x="225167" y="1501829"/>
                    <a:pt x="233154" y="1510881"/>
                    <a:pt x="245933" y="1522063"/>
                  </a:cubicBezTo>
                  <a:cubicBezTo>
                    <a:pt x="245933" y="1520998"/>
                    <a:pt x="245933" y="1520998"/>
                    <a:pt x="245933" y="1520998"/>
                  </a:cubicBezTo>
                  <a:lnTo>
                    <a:pt x="248063" y="1522063"/>
                  </a:lnTo>
                  <a:cubicBezTo>
                    <a:pt x="250193" y="1501829"/>
                    <a:pt x="262973" y="1481595"/>
                    <a:pt x="267232" y="1457633"/>
                  </a:cubicBezTo>
                  <a:close/>
                  <a:moveTo>
                    <a:pt x="220907" y="327178"/>
                  </a:moveTo>
                  <a:lnTo>
                    <a:pt x="220907" y="354335"/>
                  </a:lnTo>
                  <a:cubicBezTo>
                    <a:pt x="218777" y="356465"/>
                    <a:pt x="217712" y="358595"/>
                    <a:pt x="216647" y="361257"/>
                  </a:cubicBezTo>
                  <a:lnTo>
                    <a:pt x="216647" y="361257"/>
                  </a:lnTo>
                  <a:lnTo>
                    <a:pt x="216647" y="363387"/>
                  </a:lnTo>
                  <a:cubicBezTo>
                    <a:pt x="217712" y="362322"/>
                    <a:pt x="218777" y="362322"/>
                    <a:pt x="220907" y="362322"/>
                  </a:cubicBezTo>
                  <a:lnTo>
                    <a:pt x="220907" y="380426"/>
                  </a:lnTo>
                  <a:cubicBezTo>
                    <a:pt x="206530" y="381491"/>
                    <a:pt x="191620" y="387349"/>
                    <a:pt x="179373" y="407583"/>
                  </a:cubicBezTo>
                  <a:lnTo>
                    <a:pt x="179373" y="381491"/>
                  </a:lnTo>
                  <a:cubicBezTo>
                    <a:pt x="183633" y="375634"/>
                    <a:pt x="189490" y="372439"/>
                    <a:pt x="195348" y="369244"/>
                  </a:cubicBezTo>
                  <a:cubicBezTo>
                    <a:pt x="196413" y="366049"/>
                    <a:pt x="198543" y="361257"/>
                    <a:pt x="199607" y="360192"/>
                  </a:cubicBezTo>
                  <a:cubicBezTo>
                    <a:pt x="206530" y="346348"/>
                    <a:pt x="213452" y="336231"/>
                    <a:pt x="220907" y="327178"/>
                  </a:cubicBezTo>
                  <a:lnTo>
                    <a:pt x="220907" y="327178"/>
                  </a:lnTo>
                  <a:close/>
                  <a:moveTo>
                    <a:pt x="220907" y="428882"/>
                  </a:moveTo>
                  <a:lnTo>
                    <a:pt x="220907" y="448051"/>
                  </a:lnTo>
                  <a:cubicBezTo>
                    <a:pt x="207595" y="446986"/>
                    <a:pt x="192685" y="442194"/>
                    <a:pt x="179373" y="443791"/>
                  </a:cubicBezTo>
                  <a:lnTo>
                    <a:pt x="179373" y="425687"/>
                  </a:lnTo>
                  <a:cubicBezTo>
                    <a:pt x="193218" y="425155"/>
                    <a:pt x="206530" y="427817"/>
                    <a:pt x="220907" y="428882"/>
                  </a:cubicBezTo>
                  <a:lnTo>
                    <a:pt x="220907" y="428882"/>
                  </a:lnTo>
                  <a:close/>
                  <a:moveTo>
                    <a:pt x="220907" y="479468"/>
                  </a:moveTo>
                  <a:lnTo>
                    <a:pt x="220907" y="500767"/>
                  </a:lnTo>
                  <a:cubicBezTo>
                    <a:pt x="219842" y="500767"/>
                    <a:pt x="218777" y="501832"/>
                    <a:pt x="217712" y="501832"/>
                  </a:cubicBezTo>
                  <a:cubicBezTo>
                    <a:pt x="209725" y="536975"/>
                    <a:pt x="197478" y="554547"/>
                    <a:pt x="184166" y="564664"/>
                  </a:cubicBezTo>
                  <a:cubicBezTo>
                    <a:pt x="183101" y="573717"/>
                    <a:pt x="180971" y="581704"/>
                    <a:pt x="179906" y="588093"/>
                  </a:cubicBezTo>
                  <a:lnTo>
                    <a:pt x="179906" y="547625"/>
                  </a:lnTo>
                  <a:cubicBezTo>
                    <a:pt x="187893" y="539638"/>
                    <a:pt x="194283" y="528456"/>
                    <a:pt x="201205" y="508221"/>
                  </a:cubicBezTo>
                  <a:cubicBezTo>
                    <a:pt x="194283" y="510351"/>
                    <a:pt x="186828" y="510351"/>
                    <a:pt x="179906" y="510351"/>
                  </a:cubicBezTo>
                  <a:lnTo>
                    <a:pt x="179906" y="491182"/>
                  </a:lnTo>
                  <a:cubicBezTo>
                    <a:pt x="190023" y="491182"/>
                    <a:pt x="200140" y="490117"/>
                    <a:pt x="209192" y="486922"/>
                  </a:cubicBezTo>
                  <a:cubicBezTo>
                    <a:pt x="213452" y="486390"/>
                    <a:pt x="216647" y="482662"/>
                    <a:pt x="220907" y="479468"/>
                  </a:cubicBezTo>
                  <a:lnTo>
                    <a:pt x="220907" y="479468"/>
                  </a:lnTo>
                  <a:close/>
                  <a:moveTo>
                    <a:pt x="220907" y="722811"/>
                  </a:moveTo>
                  <a:lnTo>
                    <a:pt x="220907" y="748902"/>
                  </a:lnTo>
                  <a:lnTo>
                    <a:pt x="211855" y="746772"/>
                  </a:lnTo>
                  <a:lnTo>
                    <a:pt x="218777" y="721746"/>
                  </a:lnTo>
                  <a:lnTo>
                    <a:pt x="220907" y="722811"/>
                  </a:lnTo>
                  <a:lnTo>
                    <a:pt x="220907" y="722811"/>
                  </a:lnTo>
                  <a:close/>
                  <a:moveTo>
                    <a:pt x="220907" y="862321"/>
                  </a:moveTo>
                  <a:lnTo>
                    <a:pt x="220907" y="889477"/>
                  </a:lnTo>
                  <a:cubicBezTo>
                    <a:pt x="209725" y="888412"/>
                    <a:pt x="202802" y="885217"/>
                    <a:pt x="197478" y="878295"/>
                  </a:cubicBezTo>
                  <a:cubicBezTo>
                    <a:pt x="191620" y="870308"/>
                    <a:pt x="189490" y="860191"/>
                    <a:pt x="189490" y="847944"/>
                  </a:cubicBezTo>
                  <a:cubicBezTo>
                    <a:pt x="189490" y="842086"/>
                    <a:pt x="190555" y="837827"/>
                    <a:pt x="191620" y="833567"/>
                  </a:cubicBezTo>
                  <a:cubicBezTo>
                    <a:pt x="191620" y="829307"/>
                    <a:pt x="192685" y="824515"/>
                    <a:pt x="194815" y="819190"/>
                  </a:cubicBezTo>
                  <a:lnTo>
                    <a:pt x="215049" y="822385"/>
                  </a:lnTo>
                  <a:cubicBezTo>
                    <a:pt x="213984" y="826644"/>
                    <a:pt x="211855" y="831437"/>
                    <a:pt x="210790" y="834632"/>
                  </a:cubicBezTo>
                  <a:cubicBezTo>
                    <a:pt x="209725" y="838891"/>
                    <a:pt x="208660" y="843684"/>
                    <a:pt x="208660" y="846879"/>
                  </a:cubicBezTo>
                  <a:cubicBezTo>
                    <a:pt x="208660" y="851138"/>
                    <a:pt x="209725" y="855931"/>
                    <a:pt x="210790" y="858061"/>
                  </a:cubicBezTo>
                  <a:cubicBezTo>
                    <a:pt x="212919" y="861256"/>
                    <a:pt x="215049" y="862321"/>
                    <a:pt x="218777" y="862321"/>
                  </a:cubicBezTo>
                  <a:cubicBezTo>
                    <a:pt x="219842" y="862321"/>
                    <a:pt x="219842" y="862321"/>
                    <a:pt x="220907" y="862321"/>
                  </a:cubicBezTo>
                  <a:lnTo>
                    <a:pt x="220907" y="862321"/>
                  </a:lnTo>
                  <a:close/>
                  <a:moveTo>
                    <a:pt x="220907" y="923023"/>
                  </a:moveTo>
                  <a:lnTo>
                    <a:pt x="220907" y="948050"/>
                  </a:lnTo>
                  <a:lnTo>
                    <a:pt x="190555" y="948050"/>
                  </a:lnTo>
                  <a:lnTo>
                    <a:pt x="190555" y="923023"/>
                  </a:lnTo>
                  <a:lnTo>
                    <a:pt x="220907" y="923023"/>
                  </a:lnTo>
                  <a:lnTo>
                    <a:pt x="220907" y="923023"/>
                  </a:lnTo>
                  <a:close/>
                  <a:moveTo>
                    <a:pt x="220907" y="990648"/>
                  </a:moveTo>
                  <a:lnTo>
                    <a:pt x="220907" y="1014077"/>
                  </a:lnTo>
                  <a:lnTo>
                    <a:pt x="195880" y="1017272"/>
                  </a:lnTo>
                  <a:lnTo>
                    <a:pt x="192685" y="994908"/>
                  </a:lnTo>
                  <a:lnTo>
                    <a:pt x="220907" y="990648"/>
                  </a:lnTo>
                  <a:lnTo>
                    <a:pt x="220907" y="990648"/>
                  </a:lnTo>
                  <a:close/>
                  <a:moveTo>
                    <a:pt x="220907" y="1036441"/>
                  </a:moveTo>
                  <a:lnTo>
                    <a:pt x="220907" y="1057741"/>
                  </a:lnTo>
                  <a:cubicBezTo>
                    <a:pt x="219842" y="1057741"/>
                    <a:pt x="219842" y="1057741"/>
                    <a:pt x="219842" y="1057741"/>
                  </a:cubicBezTo>
                  <a:cubicBezTo>
                    <a:pt x="219842" y="1057741"/>
                    <a:pt x="219842" y="1057741"/>
                    <a:pt x="220907" y="1057741"/>
                  </a:cubicBezTo>
                  <a:lnTo>
                    <a:pt x="220907" y="1079040"/>
                  </a:lnTo>
                  <a:lnTo>
                    <a:pt x="206530" y="1080105"/>
                  </a:lnTo>
                  <a:lnTo>
                    <a:pt x="202270" y="1049753"/>
                  </a:lnTo>
                  <a:lnTo>
                    <a:pt x="220907" y="1036441"/>
                  </a:lnTo>
                  <a:lnTo>
                    <a:pt x="220907" y="1036441"/>
                  </a:lnTo>
                  <a:close/>
                  <a:moveTo>
                    <a:pt x="220907" y="1340487"/>
                  </a:moveTo>
                  <a:lnTo>
                    <a:pt x="220907" y="1367644"/>
                  </a:lnTo>
                  <a:cubicBezTo>
                    <a:pt x="216647" y="1359657"/>
                    <a:pt x="210790" y="1351670"/>
                    <a:pt x="201737" y="1342617"/>
                  </a:cubicBezTo>
                  <a:cubicBezTo>
                    <a:pt x="198543" y="1355929"/>
                    <a:pt x="187360" y="1369774"/>
                    <a:pt x="179373" y="1383086"/>
                  </a:cubicBezTo>
                  <a:lnTo>
                    <a:pt x="179373" y="1346877"/>
                  </a:lnTo>
                  <a:cubicBezTo>
                    <a:pt x="182568" y="1339955"/>
                    <a:pt x="186296" y="1331968"/>
                    <a:pt x="188425" y="1324513"/>
                  </a:cubicBezTo>
                  <a:cubicBezTo>
                    <a:pt x="188425" y="1315461"/>
                    <a:pt x="186296" y="1306409"/>
                    <a:pt x="179373" y="1293097"/>
                  </a:cubicBezTo>
                  <a:lnTo>
                    <a:pt x="179373" y="1267005"/>
                  </a:lnTo>
                  <a:cubicBezTo>
                    <a:pt x="198543" y="1289369"/>
                    <a:pt x="205465" y="1308539"/>
                    <a:pt x="205465" y="1324513"/>
                  </a:cubicBezTo>
                  <a:cubicBezTo>
                    <a:pt x="210790" y="1329305"/>
                    <a:pt x="216647" y="1335163"/>
                    <a:pt x="220907" y="1340487"/>
                  </a:cubicBezTo>
                  <a:lnTo>
                    <a:pt x="220907" y="1340487"/>
                  </a:lnTo>
                  <a:close/>
                  <a:moveTo>
                    <a:pt x="220907" y="1407047"/>
                  </a:moveTo>
                  <a:lnTo>
                    <a:pt x="220907" y="1449646"/>
                  </a:lnTo>
                  <a:cubicBezTo>
                    <a:pt x="215049" y="1462958"/>
                    <a:pt x="211855" y="1477867"/>
                    <a:pt x="220907" y="1493309"/>
                  </a:cubicBezTo>
                  <a:lnTo>
                    <a:pt x="220907" y="1519401"/>
                  </a:lnTo>
                  <a:cubicBezTo>
                    <a:pt x="208660" y="1507154"/>
                    <a:pt x="201737" y="1495972"/>
                    <a:pt x="198543" y="1484257"/>
                  </a:cubicBezTo>
                  <a:cubicBezTo>
                    <a:pt x="196413" y="1482127"/>
                    <a:pt x="191620" y="1478400"/>
                    <a:pt x="191620" y="1477335"/>
                  </a:cubicBezTo>
                  <a:cubicBezTo>
                    <a:pt x="187360" y="1473075"/>
                    <a:pt x="182568" y="1469348"/>
                    <a:pt x="179373" y="1465088"/>
                  </a:cubicBezTo>
                  <a:lnTo>
                    <a:pt x="179373" y="1440061"/>
                  </a:lnTo>
                  <a:cubicBezTo>
                    <a:pt x="183633" y="1446983"/>
                    <a:pt x="188425" y="1453373"/>
                    <a:pt x="196413" y="1460295"/>
                  </a:cubicBezTo>
                  <a:lnTo>
                    <a:pt x="196413" y="1460295"/>
                  </a:lnTo>
                  <a:lnTo>
                    <a:pt x="198543" y="1461360"/>
                  </a:lnTo>
                  <a:cubicBezTo>
                    <a:pt x="202270" y="1444321"/>
                    <a:pt x="213452" y="1426217"/>
                    <a:pt x="220907" y="1407047"/>
                  </a:cubicBezTo>
                  <a:close/>
                  <a:moveTo>
                    <a:pt x="179373" y="381491"/>
                  </a:moveTo>
                  <a:lnTo>
                    <a:pt x="179373" y="407583"/>
                  </a:lnTo>
                  <a:cubicBezTo>
                    <a:pt x="176178" y="413440"/>
                    <a:pt x="172451" y="418765"/>
                    <a:pt x="170321" y="424622"/>
                  </a:cubicBezTo>
                  <a:lnTo>
                    <a:pt x="170321" y="424622"/>
                  </a:lnTo>
                  <a:lnTo>
                    <a:pt x="169256" y="426752"/>
                  </a:lnTo>
                  <a:cubicBezTo>
                    <a:pt x="172451" y="426752"/>
                    <a:pt x="176178" y="426752"/>
                    <a:pt x="179373" y="425687"/>
                  </a:cubicBezTo>
                  <a:lnTo>
                    <a:pt x="179373" y="443791"/>
                  </a:lnTo>
                  <a:cubicBezTo>
                    <a:pt x="167126" y="444856"/>
                    <a:pt x="154347" y="449649"/>
                    <a:pt x="143165" y="464026"/>
                  </a:cubicBezTo>
                  <a:lnTo>
                    <a:pt x="143165" y="438999"/>
                  </a:lnTo>
                  <a:cubicBezTo>
                    <a:pt x="145295" y="437934"/>
                    <a:pt x="146360" y="436869"/>
                    <a:pt x="149022" y="435804"/>
                  </a:cubicBezTo>
                  <a:cubicBezTo>
                    <a:pt x="150087" y="431544"/>
                    <a:pt x="152217" y="426752"/>
                    <a:pt x="152217" y="425687"/>
                  </a:cubicBezTo>
                  <a:cubicBezTo>
                    <a:pt x="161269" y="404920"/>
                    <a:pt x="170321" y="391608"/>
                    <a:pt x="179373" y="381491"/>
                  </a:cubicBezTo>
                  <a:lnTo>
                    <a:pt x="179373" y="381491"/>
                  </a:lnTo>
                  <a:close/>
                  <a:moveTo>
                    <a:pt x="179373" y="491715"/>
                  </a:moveTo>
                  <a:lnTo>
                    <a:pt x="179373" y="510884"/>
                  </a:lnTo>
                  <a:cubicBezTo>
                    <a:pt x="167126" y="509819"/>
                    <a:pt x="155944" y="508754"/>
                    <a:pt x="143697" y="509819"/>
                  </a:cubicBezTo>
                  <a:lnTo>
                    <a:pt x="143697" y="491715"/>
                  </a:lnTo>
                  <a:cubicBezTo>
                    <a:pt x="154879" y="490650"/>
                    <a:pt x="167126" y="491715"/>
                    <a:pt x="179373" y="491715"/>
                  </a:cubicBezTo>
                  <a:lnTo>
                    <a:pt x="179373" y="491715"/>
                  </a:lnTo>
                  <a:close/>
                  <a:moveTo>
                    <a:pt x="179373" y="548157"/>
                  </a:moveTo>
                  <a:lnTo>
                    <a:pt x="179373" y="588626"/>
                  </a:lnTo>
                  <a:cubicBezTo>
                    <a:pt x="173516" y="609925"/>
                    <a:pt x="164996" y="622172"/>
                    <a:pt x="154347" y="631224"/>
                  </a:cubicBezTo>
                  <a:cubicBezTo>
                    <a:pt x="154347" y="654653"/>
                    <a:pt x="150087" y="671693"/>
                    <a:pt x="143165" y="682875"/>
                  </a:cubicBezTo>
                  <a:lnTo>
                    <a:pt x="143165" y="618445"/>
                  </a:lnTo>
                  <a:lnTo>
                    <a:pt x="144230" y="617380"/>
                  </a:lnTo>
                  <a:cubicBezTo>
                    <a:pt x="153282" y="610458"/>
                    <a:pt x="161269" y="598211"/>
                    <a:pt x="166594" y="572119"/>
                  </a:cubicBezTo>
                  <a:cubicBezTo>
                    <a:pt x="159672" y="575314"/>
                    <a:pt x="152217" y="575314"/>
                    <a:pt x="143165" y="576379"/>
                  </a:cubicBezTo>
                  <a:lnTo>
                    <a:pt x="143165" y="557210"/>
                  </a:lnTo>
                  <a:cubicBezTo>
                    <a:pt x="153282" y="556145"/>
                    <a:pt x="163399" y="555080"/>
                    <a:pt x="173516" y="550287"/>
                  </a:cubicBezTo>
                  <a:cubicBezTo>
                    <a:pt x="176178" y="550287"/>
                    <a:pt x="177243" y="549222"/>
                    <a:pt x="179373" y="548157"/>
                  </a:cubicBezTo>
                  <a:lnTo>
                    <a:pt x="179373" y="548157"/>
                  </a:lnTo>
                  <a:close/>
                  <a:moveTo>
                    <a:pt x="179373" y="1267538"/>
                  </a:moveTo>
                  <a:lnTo>
                    <a:pt x="179373" y="1293629"/>
                  </a:lnTo>
                  <a:cubicBezTo>
                    <a:pt x="176178" y="1289369"/>
                    <a:pt x="172451" y="1283512"/>
                    <a:pt x="168191" y="1277655"/>
                  </a:cubicBezTo>
                  <a:cubicBezTo>
                    <a:pt x="163931" y="1290967"/>
                    <a:pt x="152217" y="1302681"/>
                    <a:pt x="143165" y="1314928"/>
                  </a:cubicBezTo>
                  <a:lnTo>
                    <a:pt x="143165" y="1283512"/>
                  </a:lnTo>
                  <a:cubicBezTo>
                    <a:pt x="149022" y="1275525"/>
                    <a:pt x="153282" y="1267538"/>
                    <a:pt x="155412" y="1258486"/>
                  </a:cubicBezTo>
                  <a:cubicBezTo>
                    <a:pt x="157542" y="1248368"/>
                    <a:pt x="154347" y="1235056"/>
                    <a:pt x="143165" y="1215887"/>
                  </a:cubicBezTo>
                  <a:lnTo>
                    <a:pt x="143165" y="1162107"/>
                  </a:lnTo>
                  <a:cubicBezTo>
                    <a:pt x="147424" y="1174354"/>
                    <a:pt x="147424" y="1184471"/>
                    <a:pt x="146360" y="1193523"/>
                  </a:cubicBezTo>
                  <a:cubicBezTo>
                    <a:pt x="167659" y="1221744"/>
                    <a:pt x="174581" y="1243044"/>
                    <a:pt x="172451" y="1261148"/>
                  </a:cubicBezTo>
                  <a:cubicBezTo>
                    <a:pt x="175113" y="1262745"/>
                    <a:pt x="177243" y="1265408"/>
                    <a:pt x="179373" y="1267538"/>
                  </a:cubicBezTo>
                  <a:lnTo>
                    <a:pt x="179373" y="1267538"/>
                  </a:lnTo>
                  <a:close/>
                  <a:moveTo>
                    <a:pt x="179373" y="1347410"/>
                  </a:moveTo>
                  <a:lnTo>
                    <a:pt x="179373" y="1383618"/>
                  </a:lnTo>
                  <a:cubicBezTo>
                    <a:pt x="170321" y="1400658"/>
                    <a:pt x="164996" y="1417164"/>
                    <a:pt x="179373" y="1441126"/>
                  </a:cubicBezTo>
                  <a:lnTo>
                    <a:pt x="179373" y="1466153"/>
                  </a:lnTo>
                  <a:cubicBezTo>
                    <a:pt x="162334" y="1448048"/>
                    <a:pt x="154347" y="1433671"/>
                    <a:pt x="152217" y="1419827"/>
                  </a:cubicBezTo>
                  <a:cubicBezTo>
                    <a:pt x="150087" y="1416632"/>
                    <a:pt x="146360" y="1412905"/>
                    <a:pt x="145295" y="1411840"/>
                  </a:cubicBezTo>
                  <a:cubicBezTo>
                    <a:pt x="145295" y="1411840"/>
                    <a:pt x="144230" y="1410775"/>
                    <a:pt x="143165" y="1409710"/>
                  </a:cubicBezTo>
                  <a:lnTo>
                    <a:pt x="143165" y="1384683"/>
                  </a:lnTo>
                  <a:cubicBezTo>
                    <a:pt x="146360" y="1387878"/>
                    <a:pt x="149022" y="1392670"/>
                    <a:pt x="152217" y="1395865"/>
                  </a:cubicBezTo>
                  <a:lnTo>
                    <a:pt x="152217" y="1395865"/>
                  </a:lnTo>
                  <a:lnTo>
                    <a:pt x="154347" y="1396930"/>
                  </a:lnTo>
                  <a:cubicBezTo>
                    <a:pt x="159139" y="1379891"/>
                    <a:pt x="170321" y="1365514"/>
                    <a:pt x="179373" y="1347410"/>
                  </a:cubicBezTo>
                  <a:close/>
                  <a:moveTo>
                    <a:pt x="143697" y="438999"/>
                  </a:moveTo>
                  <a:lnTo>
                    <a:pt x="143697" y="464026"/>
                  </a:lnTo>
                  <a:cubicBezTo>
                    <a:pt x="139437" y="470948"/>
                    <a:pt x="133580" y="481065"/>
                    <a:pt x="130385" y="492247"/>
                  </a:cubicBezTo>
                  <a:lnTo>
                    <a:pt x="130385" y="492247"/>
                  </a:lnTo>
                  <a:lnTo>
                    <a:pt x="128788" y="493845"/>
                  </a:lnTo>
                  <a:cubicBezTo>
                    <a:pt x="134645" y="492780"/>
                    <a:pt x="138905" y="492780"/>
                    <a:pt x="143165" y="491715"/>
                  </a:cubicBezTo>
                  <a:lnTo>
                    <a:pt x="143165" y="509819"/>
                  </a:lnTo>
                  <a:cubicBezTo>
                    <a:pt x="133048" y="510884"/>
                    <a:pt x="121865" y="514079"/>
                    <a:pt x="113878" y="524728"/>
                  </a:cubicBezTo>
                  <a:lnTo>
                    <a:pt x="113878" y="491182"/>
                  </a:lnTo>
                  <a:cubicBezTo>
                    <a:pt x="123463" y="464558"/>
                    <a:pt x="133580" y="449116"/>
                    <a:pt x="143697" y="438999"/>
                  </a:cubicBezTo>
                  <a:lnTo>
                    <a:pt x="143697" y="438999"/>
                  </a:lnTo>
                  <a:close/>
                  <a:moveTo>
                    <a:pt x="143697" y="558275"/>
                  </a:moveTo>
                  <a:lnTo>
                    <a:pt x="143697" y="577444"/>
                  </a:lnTo>
                  <a:cubicBezTo>
                    <a:pt x="133580" y="577444"/>
                    <a:pt x="123463" y="577444"/>
                    <a:pt x="114411" y="578509"/>
                  </a:cubicBezTo>
                  <a:lnTo>
                    <a:pt x="114411" y="560405"/>
                  </a:lnTo>
                  <a:cubicBezTo>
                    <a:pt x="123463" y="559340"/>
                    <a:pt x="133580" y="559340"/>
                    <a:pt x="143697" y="558275"/>
                  </a:cubicBezTo>
                  <a:lnTo>
                    <a:pt x="143697" y="558275"/>
                  </a:lnTo>
                  <a:close/>
                  <a:moveTo>
                    <a:pt x="143697" y="618977"/>
                  </a:moveTo>
                  <a:lnTo>
                    <a:pt x="143697" y="683407"/>
                  </a:lnTo>
                  <a:cubicBezTo>
                    <a:pt x="140502" y="690330"/>
                    <a:pt x="136775" y="695654"/>
                    <a:pt x="132515" y="699382"/>
                  </a:cubicBezTo>
                  <a:cubicBezTo>
                    <a:pt x="134645" y="735590"/>
                    <a:pt x="128255" y="755825"/>
                    <a:pt x="116541" y="769137"/>
                  </a:cubicBezTo>
                  <a:cubicBezTo>
                    <a:pt x="118671" y="792566"/>
                    <a:pt x="117606" y="810670"/>
                    <a:pt x="114411" y="824515"/>
                  </a:cubicBezTo>
                  <a:lnTo>
                    <a:pt x="114411" y="738785"/>
                  </a:lnTo>
                  <a:cubicBezTo>
                    <a:pt x="115476" y="731863"/>
                    <a:pt x="117606" y="721746"/>
                    <a:pt x="117606" y="710564"/>
                  </a:cubicBezTo>
                  <a:cubicBezTo>
                    <a:pt x="116541" y="710564"/>
                    <a:pt x="115476" y="711629"/>
                    <a:pt x="114411" y="712694"/>
                  </a:cubicBezTo>
                  <a:lnTo>
                    <a:pt x="114411" y="691395"/>
                  </a:lnTo>
                  <a:cubicBezTo>
                    <a:pt x="116541" y="690330"/>
                    <a:pt x="118671" y="689265"/>
                    <a:pt x="121333" y="688200"/>
                  </a:cubicBezTo>
                  <a:cubicBezTo>
                    <a:pt x="130385" y="680212"/>
                    <a:pt x="135710" y="666900"/>
                    <a:pt x="139437" y="640809"/>
                  </a:cubicBezTo>
                  <a:cubicBezTo>
                    <a:pt x="132515" y="644004"/>
                    <a:pt x="123463" y="646666"/>
                    <a:pt x="114411" y="647731"/>
                  </a:cubicBezTo>
                  <a:lnTo>
                    <a:pt x="114411" y="628562"/>
                  </a:lnTo>
                  <a:cubicBezTo>
                    <a:pt x="124528" y="625900"/>
                    <a:pt x="134645" y="623770"/>
                    <a:pt x="143697" y="618977"/>
                  </a:cubicBezTo>
                  <a:lnTo>
                    <a:pt x="143697" y="618977"/>
                  </a:lnTo>
                  <a:close/>
                  <a:moveTo>
                    <a:pt x="143697" y="1161574"/>
                  </a:moveTo>
                  <a:lnTo>
                    <a:pt x="143697" y="1215355"/>
                  </a:lnTo>
                  <a:cubicBezTo>
                    <a:pt x="142632" y="1214290"/>
                    <a:pt x="141567" y="1212160"/>
                    <a:pt x="140502" y="1211095"/>
                  </a:cubicBezTo>
                  <a:cubicBezTo>
                    <a:pt x="134645" y="1223342"/>
                    <a:pt x="123463" y="1233459"/>
                    <a:pt x="114411" y="1243576"/>
                  </a:cubicBezTo>
                  <a:lnTo>
                    <a:pt x="114411" y="1216420"/>
                  </a:lnTo>
                  <a:cubicBezTo>
                    <a:pt x="120268" y="1208432"/>
                    <a:pt x="125593" y="1199380"/>
                    <a:pt x="130385" y="1190328"/>
                  </a:cubicBezTo>
                  <a:cubicBezTo>
                    <a:pt x="133580" y="1179146"/>
                    <a:pt x="130385" y="1163172"/>
                    <a:pt x="119203" y="1140807"/>
                  </a:cubicBezTo>
                  <a:cubicBezTo>
                    <a:pt x="118138" y="1142937"/>
                    <a:pt x="116008" y="1145067"/>
                    <a:pt x="114943" y="1147730"/>
                  </a:cubicBezTo>
                  <a:lnTo>
                    <a:pt x="114943" y="1058273"/>
                  </a:lnTo>
                  <a:cubicBezTo>
                    <a:pt x="128255" y="1088624"/>
                    <a:pt x="130918" y="1108859"/>
                    <a:pt x="126125" y="1124833"/>
                  </a:cubicBezTo>
                  <a:cubicBezTo>
                    <a:pt x="134645" y="1138145"/>
                    <a:pt x="139970" y="1150392"/>
                    <a:pt x="143697" y="1161574"/>
                  </a:cubicBezTo>
                  <a:lnTo>
                    <a:pt x="143697" y="1161574"/>
                  </a:lnTo>
                  <a:close/>
                  <a:moveTo>
                    <a:pt x="143697" y="1282980"/>
                  </a:moveTo>
                  <a:lnTo>
                    <a:pt x="143697" y="1314396"/>
                  </a:lnTo>
                  <a:cubicBezTo>
                    <a:pt x="131450" y="1332500"/>
                    <a:pt x="122398" y="1352734"/>
                    <a:pt x="143697" y="1384151"/>
                  </a:cubicBezTo>
                  <a:lnTo>
                    <a:pt x="143697" y="1409177"/>
                  </a:lnTo>
                  <a:cubicBezTo>
                    <a:pt x="125593" y="1388943"/>
                    <a:pt x="116541" y="1371904"/>
                    <a:pt x="114411" y="1357527"/>
                  </a:cubicBezTo>
                  <a:lnTo>
                    <a:pt x="114411" y="1326110"/>
                  </a:lnTo>
                  <a:cubicBezTo>
                    <a:pt x="114411" y="1326110"/>
                    <a:pt x="114411" y="1326110"/>
                    <a:pt x="114411" y="1327175"/>
                  </a:cubicBezTo>
                  <a:lnTo>
                    <a:pt x="114411" y="1326110"/>
                  </a:lnTo>
                  <a:lnTo>
                    <a:pt x="116541" y="1328240"/>
                  </a:lnTo>
                  <a:cubicBezTo>
                    <a:pt x="121865" y="1312266"/>
                    <a:pt x="133580" y="1298954"/>
                    <a:pt x="143697" y="1282980"/>
                  </a:cubicBezTo>
                  <a:lnTo>
                    <a:pt x="143697" y="1282980"/>
                  </a:lnTo>
                  <a:close/>
                  <a:moveTo>
                    <a:pt x="114411" y="1046559"/>
                  </a:moveTo>
                  <a:lnTo>
                    <a:pt x="114411" y="1016207"/>
                  </a:lnTo>
                  <a:cubicBezTo>
                    <a:pt x="115476" y="1028987"/>
                    <a:pt x="115476" y="1039104"/>
                    <a:pt x="114411" y="1046559"/>
                  </a:cubicBezTo>
                  <a:close/>
                  <a:moveTo>
                    <a:pt x="114411" y="490650"/>
                  </a:moveTo>
                  <a:lnTo>
                    <a:pt x="114411" y="524196"/>
                  </a:lnTo>
                  <a:cubicBezTo>
                    <a:pt x="110151" y="528456"/>
                    <a:pt x="105359" y="534313"/>
                    <a:pt x="102164" y="542300"/>
                  </a:cubicBezTo>
                  <a:lnTo>
                    <a:pt x="102164" y="511949"/>
                  </a:lnTo>
                  <a:cubicBezTo>
                    <a:pt x="104294" y="508754"/>
                    <a:pt x="106424" y="506092"/>
                    <a:pt x="110151" y="503962"/>
                  </a:cubicBezTo>
                  <a:cubicBezTo>
                    <a:pt x="111216" y="500767"/>
                    <a:pt x="112281" y="494909"/>
                    <a:pt x="112281" y="494909"/>
                  </a:cubicBezTo>
                  <a:cubicBezTo>
                    <a:pt x="113346" y="492780"/>
                    <a:pt x="113346" y="491715"/>
                    <a:pt x="114411" y="490650"/>
                  </a:cubicBezTo>
                  <a:lnTo>
                    <a:pt x="114411" y="490650"/>
                  </a:lnTo>
                  <a:close/>
                  <a:moveTo>
                    <a:pt x="114411" y="560405"/>
                  </a:moveTo>
                  <a:lnTo>
                    <a:pt x="114411" y="578509"/>
                  </a:lnTo>
                  <a:cubicBezTo>
                    <a:pt x="110151" y="579574"/>
                    <a:pt x="105359" y="580639"/>
                    <a:pt x="102164" y="581704"/>
                  </a:cubicBezTo>
                  <a:lnTo>
                    <a:pt x="102164" y="562534"/>
                  </a:lnTo>
                  <a:cubicBezTo>
                    <a:pt x="105359" y="562534"/>
                    <a:pt x="109618" y="561469"/>
                    <a:pt x="114411" y="560405"/>
                  </a:cubicBezTo>
                  <a:lnTo>
                    <a:pt x="114411" y="560405"/>
                  </a:lnTo>
                  <a:close/>
                  <a:moveTo>
                    <a:pt x="114411" y="628029"/>
                  </a:moveTo>
                  <a:lnTo>
                    <a:pt x="114411" y="647199"/>
                  </a:lnTo>
                  <a:cubicBezTo>
                    <a:pt x="110151" y="647199"/>
                    <a:pt x="106424" y="648264"/>
                    <a:pt x="102164" y="648264"/>
                  </a:cubicBezTo>
                  <a:lnTo>
                    <a:pt x="102164" y="630159"/>
                  </a:lnTo>
                  <a:cubicBezTo>
                    <a:pt x="105359" y="629094"/>
                    <a:pt x="109618" y="628029"/>
                    <a:pt x="114411" y="628029"/>
                  </a:cubicBezTo>
                  <a:lnTo>
                    <a:pt x="114411" y="628029"/>
                  </a:lnTo>
                  <a:close/>
                  <a:moveTo>
                    <a:pt x="114411" y="690862"/>
                  </a:moveTo>
                  <a:lnTo>
                    <a:pt x="114411" y="712161"/>
                  </a:lnTo>
                  <a:cubicBezTo>
                    <a:pt x="110151" y="713226"/>
                    <a:pt x="106424" y="714291"/>
                    <a:pt x="102164" y="715356"/>
                  </a:cubicBezTo>
                  <a:lnTo>
                    <a:pt x="102164" y="695122"/>
                  </a:lnTo>
                  <a:cubicBezTo>
                    <a:pt x="106424" y="694589"/>
                    <a:pt x="109618" y="693524"/>
                    <a:pt x="114411" y="690862"/>
                  </a:cubicBezTo>
                  <a:lnTo>
                    <a:pt x="114411" y="690862"/>
                  </a:lnTo>
                  <a:close/>
                  <a:moveTo>
                    <a:pt x="114411" y="738253"/>
                  </a:moveTo>
                  <a:lnTo>
                    <a:pt x="114411" y="823982"/>
                  </a:lnTo>
                  <a:cubicBezTo>
                    <a:pt x="112281" y="829839"/>
                    <a:pt x="108553" y="835164"/>
                    <a:pt x="105359" y="839956"/>
                  </a:cubicBezTo>
                  <a:cubicBezTo>
                    <a:pt x="113346" y="875100"/>
                    <a:pt x="109618" y="896399"/>
                    <a:pt x="102164" y="910776"/>
                  </a:cubicBezTo>
                  <a:lnTo>
                    <a:pt x="102164" y="801618"/>
                  </a:lnTo>
                  <a:cubicBezTo>
                    <a:pt x="102164" y="795761"/>
                    <a:pt x="103229" y="789371"/>
                    <a:pt x="102164" y="781384"/>
                  </a:cubicBezTo>
                  <a:lnTo>
                    <a:pt x="102164" y="781384"/>
                  </a:lnTo>
                  <a:lnTo>
                    <a:pt x="102164" y="759019"/>
                  </a:lnTo>
                  <a:lnTo>
                    <a:pt x="103229" y="759019"/>
                  </a:lnTo>
                  <a:cubicBezTo>
                    <a:pt x="107488" y="754227"/>
                    <a:pt x="110683" y="747305"/>
                    <a:pt x="114411" y="738253"/>
                  </a:cubicBezTo>
                  <a:lnTo>
                    <a:pt x="114411" y="738253"/>
                  </a:lnTo>
                  <a:close/>
                  <a:moveTo>
                    <a:pt x="114411" y="1016207"/>
                  </a:moveTo>
                  <a:lnTo>
                    <a:pt x="114411" y="1046559"/>
                  </a:lnTo>
                  <a:cubicBezTo>
                    <a:pt x="113346" y="1049753"/>
                    <a:pt x="112281" y="1052416"/>
                    <a:pt x="112281" y="1054546"/>
                  </a:cubicBezTo>
                  <a:cubicBezTo>
                    <a:pt x="112281" y="1055611"/>
                    <a:pt x="113346" y="1056676"/>
                    <a:pt x="114411" y="1057741"/>
                  </a:cubicBezTo>
                  <a:lnTo>
                    <a:pt x="114411" y="1147730"/>
                  </a:lnTo>
                  <a:cubicBezTo>
                    <a:pt x="110151" y="1151990"/>
                    <a:pt x="106424" y="1156782"/>
                    <a:pt x="102164" y="1159977"/>
                  </a:cubicBezTo>
                  <a:lnTo>
                    <a:pt x="102164" y="1131755"/>
                  </a:lnTo>
                  <a:cubicBezTo>
                    <a:pt x="105359" y="1128560"/>
                    <a:pt x="108021" y="1123768"/>
                    <a:pt x="110151" y="1119508"/>
                  </a:cubicBezTo>
                  <a:cubicBezTo>
                    <a:pt x="114411" y="1109391"/>
                    <a:pt x="113346" y="1093417"/>
                    <a:pt x="103229" y="1069988"/>
                  </a:cubicBezTo>
                  <a:cubicBezTo>
                    <a:pt x="102164" y="1069988"/>
                    <a:pt x="102164" y="1071053"/>
                    <a:pt x="102164" y="1071053"/>
                  </a:cubicBezTo>
                  <a:lnTo>
                    <a:pt x="102164" y="912374"/>
                  </a:lnTo>
                  <a:cubicBezTo>
                    <a:pt x="112281" y="945920"/>
                    <a:pt x="111216" y="967752"/>
                    <a:pt x="103229" y="982128"/>
                  </a:cubicBezTo>
                  <a:cubicBezTo>
                    <a:pt x="108553" y="995973"/>
                    <a:pt x="111748" y="1007155"/>
                    <a:pt x="114411" y="1016207"/>
                  </a:cubicBezTo>
                  <a:lnTo>
                    <a:pt x="114411" y="1016207"/>
                  </a:lnTo>
                  <a:close/>
                  <a:moveTo>
                    <a:pt x="114411" y="1216952"/>
                  </a:moveTo>
                  <a:lnTo>
                    <a:pt x="114411" y="1244109"/>
                  </a:lnTo>
                  <a:cubicBezTo>
                    <a:pt x="110151" y="1249966"/>
                    <a:pt x="105359" y="1255291"/>
                    <a:pt x="102164" y="1261148"/>
                  </a:cubicBezTo>
                  <a:lnTo>
                    <a:pt x="102164" y="1230797"/>
                  </a:lnTo>
                  <a:cubicBezTo>
                    <a:pt x="105359" y="1226004"/>
                    <a:pt x="109618" y="1221212"/>
                    <a:pt x="114411" y="1216952"/>
                  </a:cubicBezTo>
                  <a:lnTo>
                    <a:pt x="114411" y="1216952"/>
                  </a:lnTo>
                  <a:close/>
                  <a:moveTo>
                    <a:pt x="114411" y="1326110"/>
                  </a:moveTo>
                  <a:lnTo>
                    <a:pt x="114411" y="1357527"/>
                  </a:lnTo>
                  <a:cubicBezTo>
                    <a:pt x="113346" y="1355397"/>
                    <a:pt x="113346" y="1353267"/>
                    <a:pt x="113346" y="1350604"/>
                  </a:cubicBezTo>
                  <a:cubicBezTo>
                    <a:pt x="110151" y="1347410"/>
                    <a:pt x="107488" y="1342617"/>
                    <a:pt x="106424" y="1342617"/>
                  </a:cubicBezTo>
                  <a:cubicBezTo>
                    <a:pt x="105359" y="1340487"/>
                    <a:pt x="103229" y="1338358"/>
                    <a:pt x="102164" y="1335695"/>
                  </a:cubicBezTo>
                  <a:lnTo>
                    <a:pt x="102164" y="1305344"/>
                  </a:lnTo>
                  <a:cubicBezTo>
                    <a:pt x="104294" y="1311201"/>
                    <a:pt x="108553" y="1318123"/>
                    <a:pt x="114411" y="1326110"/>
                  </a:cubicBezTo>
                  <a:close/>
                  <a:moveTo>
                    <a:pt x="101631" y="511949"/>
                  </a:moveTo>
                  <a:lnTo>
                    <a:pt x="101631" y="542300"/>
                  </a:lnTo>
                  <a:cubicBezTo>
                    <a:pt x="99501" y="548157"/>
                    <a:pt x="97371" y="554547"/>
                    <a:pt x="94709" y="562534"/>
                  </a:cubicBezTo>
                  <a:lnTo>
                    <a:pt x="94709" y="562534"/>
                  </a:lnTo>
                  <a:lnTo>
                    <a:pt x="94709" y="564664"/>
                  </a:lnTo>
                  <a:cubicBezTo>
                    <a:pt x="96839" y="564664"/>
                    <a:pt x="98969" y="563599"/>
                    <a:pt x="101631" y="562534"/>
                  </a:cubicBezTo>
                  <a:lnTo>
                    <a:pt x="101631" y="581704"/>
                  </a:lnTo>
                  <a:cubicBezTo>
                    <a:pt x="93644" y="584899"/>
                    <a:pt x="87254" y="589691"/>
                    <a:pt x="81397" y="597678"/>
                  </a:cubicBezTo>
                  <a:lnTo>
                    <a:pt x="81397" y="555080"/>
                  </a:lnTo>
                  <a:cubicBezTo>
                    <a:pt x="87254" y="534313"/>
                    <a:pt x="94176" y="521001"/>
                    <a:pt x="101631" y="511949"/>
                  </a:cubicBezTo>
                  <a:lnTo>
                    <a:pt x="101631" y="511949"/>
                  </a:lnTo>
                  <a:close/>
                  <a:moveTo>
                    <a:pt x="101631" y="630159"/>
                  </a:moveTo>
                  <a:lnTo>
                    <a:pt x="101631" y="648264"/>
                  </a:lnTo>
                  <a:cubicBezTo>
                    <a:pt x="94709" y="649329"/>
                    <a:pt x="88319" y="650394"/>
                    <a:pt x="81397" y="652524"/>
                  </a:cubicBezTo>
                  <a:lnTo>
                    <a:pt x="81397" y="633354"/>
                  </a:lnTo>
                  <a:cubicBezTo>
                    <a:pt x="88319" y="632289"/>
                    <a:pt x="95241" y="631224"/>
                    <a:pt x="101631" y="630159"/>
                  </a:cubicBezTo>
                  <a:lnTo>
                    <a:pt x="101631" y="630159"/>
                  </a:lnTo>
                  <a:close/>
                  <a:moveTo>
                    <a:pt x="101631" y="695654"/>
                  </a:moveTo>
                  <a:lnTo>
                    <a:pt x="101631" y="715889"/>
                  </a:lnTo>
                  <a:cubicBezTo>
                    <a:pt x="94709" y="718019"/>
                    <a:pt x="88319" y="719083"/>
                    <a:pt x="81397" y="720148"/>
                  </a:cubicBezTo>
                  <a:lnTo>
                    <a:pt x="81397" y="702044"/>
                  </a:lnTo>
                  <a:cubicBezTo>
                    <a:pt x="88319" y="699914"/>
                    <a:pt x="95241" y="698849"/>
                    <a:pt x="101631" y="695654"/>
                  </a:cubicBezTo>
                  <a:lnTo>
                    <a:pt x="101631" y="695654"/>
                  </a:lnTo>
                  <a:close/>
                  <a:moveTo>
                    <a:pt x="101631" y="758487"/>
                  </a:moveTo>
                  <a:lnTo>
                    <a:pt x="101631" y="780851"/>
                  </a:lnTo>
                  <a:cubicBezTo>
                    <a:pt x="95774" y="785111"/>
                    <a:pt x="88319" y="787773"/>
                    <a:pt x="81397" y="789903"/>
                  </a:cubicBezTo>
                  <a:lnTo>
                    <a:pt x="81397" y="769669"/>
                  </a:lnTo>
                  <a:cubicBezTo>
                    <a:pt x="88319" y="767539"/>
                    <a:pt x="95241" y="764344"/>
                    <a:pt x="101631" y="758487"/>
                  </a:cubicBezTo>
                  <a:lnTo>
                    <a:pt x="101631" y="758487"/>
                  </a:lnTo>
                  <a:close/>
                  <a:moveTo>
                    <a:pt x="101631" y="801618"/>
                  </a:moveTo>
                  <a:lnTo>
                    <a:pt x="101631" y="910776"/>
                  </a:lnTo>
                  <a:lnTo>
                    <a:pt x="101631" y="911841"/>
                  </a:lnTo>
                  <a:lnTo>
                    <a:pt x="101631" y="912906"/>
                  </a:lnTo>
                  <a:lnTo>
                    <a:pt x="101631" y="1071585"/>
                  </a:lnTo>
                  <a:cubicBezTo>
                    <a:pt x="95774" y="1078507"/>
                    <a:pt x="89384" y="1084897"/>
                    <a:pt x="81397" y="1090754"/>
                  </a:cubicBezTo>
                  <a:lnTo>
                    <a:pt x="81397" y="1065728"/>
                  </a:lnTo>
                  <a:cubicBezTo>
                    <a:pt x="85657" y="1059871"/>
                    <a:pt x="91514" y="1054546"/>
                    <a:pt x="95774" y="1048688"/>
                  </a:cubicBezTo>
                  <a:cubicBezTo>
                    <a:pt x="100034" y="1037506"/>
                    <a:pt x="100034" y="1022597"/>
                    <a:pt x="92579" y="998103"/>
                  </a:cubicBezTo>
                  <a:cubicBezTo>
                    <a:pt x="89384" y="1002363"/>
                    <a:pt x="85657" y="1006090"/>
                    <a:pt x="81397" y="1008220"/>
                  </a:cubicBezTo>
                  <a:lnTo>
                    <a:pt x="81397" y="983726"/>
                  </a:lnTo>
                  <a:cubicBezTo>
                    <a:pt x="83527" y="981596"/>
                    <a:pt x="85657" y="979466"/>
                    <a:pt x="88319" y="975739"/>
                  </a:cubicBezTo>
                  <a:cubicBezTo>
                    <a:pt x="94176" y="965622"/>
                    <a:pt x="95241" y="950712"/>
                    <a:pt x="89384" y="925153"/>
                  </a:cubicBezTo>
                  <a:cubicBezTo>
                    <a:pt x="87254" y="928348"/>
                    <a:pt x="83527" y="931010"/>
                    <a:pt x="81397" y="933140"/>
                  </a:cubicBezTo>
                  <a:lnTo>
                    <a:pt x="81397" y="908114"/>
                  </a:lnTo>
                  <a:cubicBezTo>
                    <a:pt x="83527" y="905984"/>
                    <a:pt x="84592" y="904919"/>
                    <a:pt x="87254" y="902257"/>
                  </a:cubicBezTo>
                  <a:cubicBezTo>
                    <a:pt x="94176" y="892139"/>
                    <a:pt x="96306" y="877230"/>
                    <a:pt x="93112" y="852736"/>
                  </a:cubicBezTo>
                  <a:cubicBezTo>
                    <a:pt x="89917" y="855931"/>
                    <a:pt x="85124" y="858593"/>
                    <a:pt x="81929" y="860723"/>
                  </a:cubicBezTo>
                  <a:lnTo>
                    <a:pt x="81929" y="838359"/>
                  </a:lnTo>
                  <a:cubicBezTo>
                    <a:pt x="85124" y="836229"/>
                    <a:pt x="88852" y="832502"/>
                    <a:pt x="92047" y="830372"/>
                  </a:cubicBezTo>
                  <a:cubicBezTo>
                    <a:pt x="97371" y="823982"/>
                    <a:pt x="100566" y="814930"/>
                    <a:pt x="101631" y="801618"/>
                  </a:cubicBezTo>
                  <a:lnTo>
                    <a:pt x="101631" y="801618"/>
                  </a:lnTo>
                  <a:close/>
                  <a:moveTo>
                    <a:pt x="101631" y="1132288"/>
                  </a:moveTo>
                  <a:lnTo>
                    <a:pt x="101631" y="1160509"/>
                  </a:lnTo>
                  <a:cubicBezTo>
                    <a:pt x="94709" y="1167431"/>
                    <a:pt x="87254" y="1172756"/>
                    <a:pt x="81397" y="1179679"/>
                  </a:cubicBezTo>
                  <a:lnTo>
                    <a:pt x="81397" y="1154652"/>
                  </a:lnTo>
                  <a:cubicBezTo>
                    <a:pt x="88319" y="1148262"/>
                    <a:pt x="95241" y="1140275"/>
                    <a:pt x="101631" y="1132288"/>
                  </a:cubicBezTo>
                  <a:lnTo>
                    <a:pt x="101631" y="1132288"/>
                  </a:lnTo>
                  <a:close/>
                  <a:moveTo>
                    <a:pt x="101631" y="1230264"/>
                  </a:moveTo>
                  <a:lnTo>
                    <a:pt x="101631" y="1260615"/>
                  </a:lnTo>
                  <a:cubicBezTo>
                    <a:pt x="94709" y="1271798"/>
                    <a:pt x="92579" y="1286707"/>
                    <a:pt x="101631" y="1305876"/>
                  </a:cubicBezTo>
                  <a:lnTo>
                    <a:pt x="101631" y="1336228"/>
                  </a:lnTo>
                  <a:cubicBezTo>
                    <a:pt x="90449" y="1320253"/>
                    <a:pt x="84592" y="1308006"/>
                    <a:pt x="81397" y="1296824"/>
                  </a:cubicBezTo>
                  <a:lnTo>
                    <a:pt x="81397" y="1253161"/>
                  </a:lnTo>
                  <a:cubicBezTo>
                    <a:pt x="81397" y="1254226"/>
                    <a:pt x="81397" y="1254226"/>
                    <a:pt x="82462" y="1255291"/>
                  </a:cubicBezTo>
                  <a:lnTo>
                    <a:pt x="82462" y="1254226"/>
                  </a:lnTo>
                  <a:lnTo>
                    <a:pt x="83527" y="1256356"/>
                  </a:lnTo>
                  <a:cubicBezTo>
                    <a:pt x="88319" y="1247303"/>
                    <a:pt x="95241" y="1238251"/>
                    <a:pt x="101631" y="1230264"/>
                  </a:cubicBezTo>
                  <a:close/>
                  <a:moveTo>
                    <a:pt x="81397" y="555080"/>
                  </a:moveTo>
                  <a:lnTo>
                    <a:pt x="81397" y="597678"/>
                  </a:lnTo>
                  <a:cubicBezTo>
                    <a:pt x="74475" y="605665"/>
                    <a:pt x="69150" y="617912"/>
                    <a:pt x="67020" y="637082"/>
                  </a:cubicBezTo>
                  <a:lnTo>
                    <a:pt x="67020" y="637082"/>
                  </a:lnTo>
                  <a:lnTo>
                    <a:pt x="67020" y="639212"/>
                  </a:lnTo>
                  <a:cubicBezTo>
                    <a:pt x="71280" y="637082"/>
                    <a:pt x="76072" y="634952"/>
                    <a:pt x="81397" y="633354"/>
                  </a:cubicBezTo>
                  <a:lnTo>
                    <a:pt x="81397" y="652524"/>
                  </a:lnTo>
                  <a:cubicBezTo>
                    <a:pt x="62228" y="658381"/>
                    <a:pt x="47851" y="672758"/>
                    <a:pt x="44123" y="712161"/>
                  </a:cubicBezTo>
                  <a:lnTo>
                    <a:pt x="45188" y="712161"/>
                  </a:lnTo>
                  <a:lnTo>
                    <a:pt x="45188" y="714291"/>
                  </a:lnTo>
                  <a:cubicBezTo>
                    <a:pt x="55305" y="707369"/>
                    <a:pt x="67552" y="705239"/>
                    <a:pt x="81397" y="702044"/>
                  </a:cubicBezTo>
                  <a:lnTo>
                    <a:pt x="81397" y="720148"/>
                  </a:lnTo>
                  <a:cubicBezTo>
                    <a:pt x="54240" y="727071"/>
                    <a:pt x="28681" y="735058"/>
                    <a:pt x="29746" y="789903"/>
                  </a:cubicBezTo>
                  <a:lnTo>
                    <a:pt x="29746" y="789903"/>
                  </a:lnTo>
                  <a:lnTo>
                    <a:pt x="29746" y="792033"/>
                  </a:lnTo>
                  <a:cubicBezTo>
                    <a:pt x="44123" y="781916"/>
                    <a:pt x="63293" y="777124"/>
                    <a:pt x="81397" y="769669"/>
                  </a:cubicBezTo>
                  <a:lnTo>
                    <a:pt x="81397" y="789903"/>
                  </a:lnTo>
                  <a:cubicBezTo>
                    <a:pt x="51046" y="800020"/>
                    <a:pt x="14837" y="803215"/>
                    <a:pt x="21759" y="868710"/>
                  </a:cubicBezTo>
                  <a:cubicBezTo>
                    <a:pt x="21759" y="867645"/>
                    <a:pt x="21759" y="867645"/>
                    <a:pt x="21759" y="867645"/>
                  </a:cubicBezTo>
                  <a:lnTo>
                    <a:pt x="21759" y="869775"/>
                  </a:lnTo>
                  <a:cubicBezTo>
                    <a:pt x="38799" y="856463"/>
                    <a:pt x="61163" y="850606"/>
                    <a:pt x="81397" y="838359"/>
                  </a:cubicBezTo>
                  <a:lnTo>
                    <a:pt x="81397" y="860723"/>
                  </a:lnTo>
                  <a:cubicBezTo>
                    <a:pt x="51046" y="876697"/>
                    <a:pt x="6850" y="877762"/>
                    <a:pt x="19629" y="947517"/>
                  </a:cubicBezTo>
                  <a:cubicBezTo>
                    <a:pt x="19629" y="946452"/>
                    <a:pt x="19629" y="946452"/>
                    <a:pt x="20694" y="946452"/>
                  </a:cubicBezTo>
                  <a:lnTo>
                    <a:pt x="20694" y="948582"/>
                  </a:lnTo>
                  <a:cubicBezTo>
                    <a:pt x="36669" y="932608"/>
                    <a:pt x="61163" y="925153"/>
                    <a:pt x="81397" y="908114"/>
                  </a:cubicBezTo>
                  <a:lnTo>
                    <a:pt x="81397" y="933140"/>
                  </a:lnTo>
                  <a:cubicBezTo>
                    <a:pt x="52111" y="952310"/>
                    <a:pt x="5785" y="955504"/>
                    <a:pt x="24954" y="1025259"/>
                  </a:cubicBezTo>
                  <a:lnTo>
                    <a:pt x="24954" y="1025259"/>
                  </a:lnTo>
                  <a:lnTo>
                    <a:pt x="26019" y="1027389"/>
                  </a:lnTo>
                  <a:cubicBezTo>
                    <a:pt x="40396" y="1010350"/>
                    <a:pt x="63293" y="1000233"/>
                    <a:pt x="81397" y="983726"/>
                  </a:cubicBezTo>
                  <a:lnTo>
                    <a:pt x="81397" y="1008752"/>
                  </a:lnTo>
                  <a:cubicBezTo>
                    <a:pt x="54240" y="1028987"/>
                    <a:pt x="12707" y="1039104"/>
                    <a:pt x="37734" y="1103534"/>
                  </a:cubicBezTo>
                  <a:lnTo>
                    <a:pt x="37734" y="1103534"/>
                  </a:lnTo>
                  <a:lnTo>
                    <a:pt x="38799" y="1105664"/>
                  </a:lnTo>
                  <a:cubicBezTo>
                    <a:pt x="48916" y="1091287"/>
                    <a:pt x="67020" y="1079572"/>
                    <a:pt x="81397" y="1066260"/>
                  </a:cubicBezTo>
                  <a:lnTo>
                    <a:pt x="81397" y="1091287"/>
                  </a:lnTo>
                  <a:cubicBezTo>
                    <a:pt x="56370" y="1109391"/>
                    <a:pt x="30811" y="1126431"/>
                    <a:pt x="56370" y="1180211"/>
                  </a:cubicBezTo>
                  <a:lnTo>
                    <a:pt x="56370" y="1180211"/>
                  </a:lnTo>
                  <a:lnTo>
                    <a:pt x="57435" y="1182341"/>
                  </a:lnTo>
                  <a:cubicBezTo>
                    <a:pt x="63293" y="1172224"/>
                    <a:pt x="71812" y="1164237"/>
                    <a:pt x="80864" y="1155184"/>
                  </a:cubicBezTo>
                  <a:lnTo>
                    <a:pt x="80864" y="1180211"/>
                  </a:lnTo>
                  <a:cubicBezTo>
                    <a:pt x="66488" y="1197250"/>
                    <a:pt x="59565" y="1217485"/>
                    <a:pt x="80864" y="1253161"/>
                  </a:cubicBezTo>
                  <a:lnTo>
                    <a:pt x="80864" y="1296824"/>
                  </a:lnTo>
                  <a:cubicBezTo>
                    <a:pt x="78735" y="1289902"/>
                    <a:pt x="77670" y="1283512"/>
                    <a:pt x="77670" y="1277655"/>
                  </a:cubicBezTo>
                  <a:cubicBezTo>
                    <a:pt x="75540" y="1274460"/>
                    <a:pt x="73410" y="1270733"/>
                    <a:pt x="71812" y="1269668"/>
                  </a:cubicBezTo>
                  <a:cubicBezTo>
                    <a:pt x="53708" y="1240381"/>
                    <a:pt x="48383" y="1219082"/>
                    <a:pt x="50513" y="1203108"/>
                  </a:cubicBezTo>
                  <a:cubicBezTo>
                    <a:pt x="48383" y="1199913"/>
                    <a:pt x="46253" y="1195120"/>
                    <a:pt x="46253" y="1194055"/>
                  </a:cubicBezTo>
                  <a:cubicBezTo>
                    <a:pt x="30279" y="1163704"/>
                    <a:pt x="27084" y="1142405"/>
                    <a:pt x="29214" y="1125366"/>
                  </a:cubicBezTo>
                  <a:cubicBezTo>
                    <a:pt x="28681" y="1122171"/>
                    <a:pt x="26552" y="1117911"/>
                    <a:pt x="26552" y="1116846"/>
                  </a:cubicBezTo>
                  <a:cubicBezTo>
                    <a:pt x="12707" y="1084897"/>
                    <a:pt x="11642" y="1062533"/>
                    <a:pt x="16434" y="1046559"/>
                  </a:cubicBezTo>
                  <a:cubicBezTo>
                    <a:pt x="15369" y="1043364"/>
                    <a:pt x="13240" y="1038571"/>
                    <a:pt x="13240" y="1037506"/>
                  </a:cubicBezTo>
                  <a:cubicBezTo>
                    <a:pt x="2590" y="1005025"/>
                    <a:pt x="2590" y="982661"/>
                    <a:pt x="8447" y="967752"/>
                  </a:cubicBezTo>
                  <a:cubicBezTo>
                    <a:pt x="7382" y="963492"/>
                    <a:pt x="6317" y="958699"/>
                    <a:pt x="6317" y="957634"/>
                  </a:cubicBezTo>
                  <a:cubicBezTo>
                    <a:pt x="-605" y="924088"/>
                    <a:pt x="2057" y="902257"/>
                    <a:pt x="8447" y="887880"/>
                  </a:cubicBezTo>
                  <a:cubicBezTo>
                    <a:pt x="7382" y="883620"/>
                    <a:pt x="7382" y="878827"/>
                    <a:pt x="7382" y="877762"/>
                  </a:cubicBezTo>
                  <a:cubicBezTo>
                    <a:pt x="3122" y="844216"/>
                    <a:pt x="6317" y="822385"/>
                    <a:pt x="15369" y="808008"/>
                  </a:cubicBezTo>
                  <a:cubicBezTo>
                    <a:pt x="15369" y="804813"/>
                    <a:pt x="14305" y="798955"/>
                    <a:pt x="14305" y="797891"/>
                  </a:cubicBezTo>
                  <a:cubicBezTo>
                    <a:pt x="12707" y="764344"/>
                    <a:pt x="18564" y="743045"/>
                    <a:pt x="28681" y="729201"/>
                  </a:cubicBezTo>
                  <a:cubicBezTo>
                    <a:pt x="28681" y="726006"/>
                    <a:pt x="28681" y="720148"/>
                    <a:pt x="28681" y="719083"/>
                  </a:cubicBezTo>
                  <a:cubicBezTo>
                    <a:pt x="30811" y="685537"/>
                    <a:pt x="37734" y="665303"/>
                    <a:pt x="48916" y="651459"/>
                  </a:cubicBezTo>
                  <a:cubicBezTo>
                    <a:pt x="48916" y="648264"/>
                    <a:pt x="49981" y="642406"/>
                    <a:pt x="49981" y="642406"/>
                  </a:cubicBezTo>
                  <a:cubicBezTo>
                    <a:pt x="54240" y="607263"/>
                    <a:pt x="64358" y="588626"/>
                    <a:pt x="76072" y="576911"/>
                  </a:cubicBezTo>
                  <a:cubicBezTo>
                    <a:pt x="77137" y="572652"/>
                    <a:pt x="78202" y="567859"/>
                    <a:pt x="78202" y="566794"/>
                  </a:cubicBezTo>
                  <a:cubicBezTo>
                    <a:pt x="79267" y="562534"/>
                    <a:pt x="80332" y="558275"/>
                    <a:pt x="81397" y="555080"/>
                  </a:cubicBez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ïsḻïḑé">
              <a:extLst>
                <a:ext uri="{FF2B5EF4-FFF2-40B4-BE49-F238E27FC236}">
                  <a16:creationId xmlns="" xmlns:a16="http://schemas.microsoft.com/office/drawing/2014/main" id="{8DD36E73-2CF4-4850-8964-CC1F757634DF}"/>
                </a:ext>
              </a:extLst>
            </p:cNvPr>
            <p:cNvSpPr/>
            <p:nvPr/>
          </p:nvSpPr>
          <p:spPr>
            <a:xfrm>
              <a:off x="5257877" y="2492324"/>
              <a:ext cx="3812022" cy="1325394"/>
            </a:xfrm>
            <a:custGeom>
              <a:avLst/>
              <a:gdLst>
                <a:gd name="connsiteX0" fmla="*/ 3528743 w 3812022"/>
                <a:gd name="connsiteY0" fmla="*/ 1166183 h 1325394"/>
                <a:gd name="connsiteX1" fmla="*/ 3537795 w 3812022"/>
                <a:gd name="connsiteY1" fmla="*/ 1178430 h 1325394"/>
                <a:gd name="connsiteX2" fmla="*/ 3528743 w 3812022"/>
                <a:gd name="connsiteY2" fmla="*/ 1258302 h 1325394"/>
                <a:gd name="connsiteX3" fmla="*/ 3234282 w 3812022"/>
                <a:gd name="connsiteY3" fmla="*/ 1082322 h 1325394"/>
                <a:gd name="connsiteX4" fmla="*/ 3234282 w 3812022"/>
                <a:gd name="connsiteY4" fmla="*/ 1163814 h 1325394"/>
                <a:gd name="connsiteX5" fmla="*/ 3194545 w 3812022"/>
                <a:gd name="connsiteY5" fmla="*/ 1145948 h 1325394"/>
                <a:gd name="connsiteX6" fmla="*/ 3179436 w 3812022"/>
                <a:gd name="connsiteY6" fmla="*/ 1110272 h 1325394"/>
                <a:gd name="connsiteX7" fmla="*/ 3429169 w 3812022"/>
                <a:gd name="connsiteY7" fmla="*/ 1002179 h 1325394"/>
                <a:gd name="connsiteX8" fmla="*/ 3528210 w 3812022"/>
                <a:gd name="connsiteY8" fmla="*/ 1004309 h 1325394"/>
                <a:gd name="connsiteX9" fmla="*/ 3528210 w 3812022"/>
                <a:gd name="connsiteY9" fmla="*/ 1113467 h 1325394"/>
                <a:gd name="connsiteX10" fmla="*/ 3528210 w 3812022"/>
                <a:gd name="connsiteY10" fmla="*/ 1166183 h 1325394"/>
                <a:gd name="connsiteX11" fmla="*/ 3528210 w 3812022"/>
                <a:gd name="connsiteY11" fmla="*/ 1258302 h 1325394"/>
                <a:gd name="connsiteX12" fmla="*/ 3467508 w 3812022"/>
                <a:gd name="connsiteY12" fmla="*/ 1325394 h 1325394"/>
                <a:gd name="connsiteX13" fmla="*/ 3260373 w 3812022"/>
                <a:gd name="connsiteY13" fmla="*/ 1211443 h 1325394"/>
                <a:gd name="connsiteX14" fmla="*/ 3440351 w 3812022"/>
                <a:gd name="connsiteY14" fmla="*/ 1243925 h 1325394"/>
                <a:gd name="connsiteX15" fmla="*/ 3440351 w 3812022"/>
                <a:gd name="connsiteY15" fmla="*/ 1117727 h 1325394"/>
                <a:gd name="connsiteX16" fmla="*/ 3310959 w 3812022"/>
                <a:gd name="connsiteY16" fmla="*/ 1173105 h 1325394"/>
                <a:gd name="connsiteX17" fmla="*/ 3234282 w 3812022"/>
                <a:gd name="connsiteY17" fmla="*/ 1164053 h 1325394"/>
                <a:gd name="connsiteX18" fmla="*/ 3234282 w 3812022"/>
                <a:gd name="connsiteY18" fmla="*/ 1163814 h 1325394"/>
                <a:gd name="connsiteX19" fmla="*/ 3234814 w 3812022"/>
                <a:gd name="connsiteY19" fmla="*/ 1164053 h 1325394"/>
                <a:gd name="connsiteX20" fmla="*/ 3234814 w 3812022"/>
                <a:gd name="connsiteY20" fmla="*/ 1082051 h 1325394"/>
                <a:gd name="connsiteX21" fmla="*/ 3234282 w 3812022"/>
                <a:gd name="connsiteY21" fmla="*/ 1082322 h 1325394"/>
                <a:gd name="connsiteX22" fmla="*/ 3234282 w 3812022"/>
                <a:gd name="connsiteY22" fmla="*/ 1082051 h 1325394"/>
                <a:gd name="connsiteX23" fmla="*/ 3391896 w 3812022"/>
                <a:gd name="connsiteY23" fmla="*/ 1031465 h 1325394"/>
                <a:gd name="connsiteX24" fmla="*/ 3429169 w 3812022"/>
                <a:gd name="connsiteY24" fmla="*/ 1002179 h 1325394"/>
                <a:gd name="connsiteX25" fmla="*/ 3580394 w 3812022"/>
                <a:gd name="connsiteY25" fmla="*/ 994192 h 1325394"/>
                <a:gd name="connsiteX26" fmla="*/ 3644824 w 3812022"/>
                <a:gd name="connsiteY26" fmla="*/ 1024543 h 1325394"/>
                <a:gd name="connsiteX27" fmla="*/ 3528743 w 3812022"/>
                <a:gd name="connsiteY27" fmla="*/ 1113467 h 1325394"/>
                <a:gd name="connsiteX28" fmla="*/ 3528743 w 3812022"/>
                <a:gd name="connsiteY28" fmla="*/ 1004309 h 1325394"/>
                <a:gd name="connsiteX29" fmla="*/ 3580394 w 3812022"/>
                <a:gd name="connsiteY29" fmla="*/ 994192 h 1325394"/>
                <a:gd name="connsiteX30" fmla="*/ 2529346 w 3812022"/>
                <a:gd name="connsiteY30" fmla="*/ 901606 h 1325394"/>
                <a:gd name="connsiteX31" fmla="*/ 2547916 w 3812022"/>
                <a:gd name="connsiteY31" fmla="*/ 909528 h 1325394"/>
                <a:gd name="connsiteX32" fmla="*/ 2608619 w 3812022"/>
                <a:gd name="connsiteY32" fmla="*/ 977152 h 1325394"/>
                <a:gd name="connsiteX33" fmla="*/ 2718842 w 3812022"/>
                <a:gd name="connsiteY33" fmla="*/ 1051700 h 1325394"/>
                <a:gd name="connsiteX34" fmla="*/ 2803506 w 3812022"/>
                <a:gd name="connsiteY34" fmla="*/ 1057557 h 1325394"/>
                <a:gd name="connsiteX35" fmla="*/ 2668256 w 3812022"/>
                <a:gd name="connsiteY35" fmla="*/ 1154468 h 1325394"/>
                <a:gd name="connsiteX36" fmla="*/ 2629918 w 3812022"/>
                <a:gd name="connsiteY36" fmla="*/ 1145416 h 1325394"/>
                <a:gd name="connsiteX37" fmla="*/ 2608619 w 3812022"/>
                <a:gd name="connsiteY37" fmla="*/ 1124649 h 1325394"/>
                <a:gd name="connsiteX38" fmla="*/ 2518629 w 3812022"/>
                <a:gd name="connsiteY38" fmla="*/ 951061 h 1325394"/>
                <a:gd name="connsiteX39" fmla="*/ 2517565 w 3812022"/>
                <a:gd name="connsiteY39" fmla="*/ 903670 h 1325394"/>
                <a:gd name="connsiteX40" fmla="*/ 2529346 w 3812022"/>
                <a:gd name="connsiteY40" fmla="*/ 901606 h 1325394"/>
                <a:gd name="connsiteX41" fmla="*/ 1595483 w 3812022"/>
                <a:gd name="connsiteY41" fmla="*/ 881273 h 1325394"/>
                <a:gd name="connsiteX42" fmla="*/ 1578801 w 3812022"/>
                <a:gd name="connsiteY42" fmla="*/ 881839 h 1325394"/>
                <a:gd name="connsiteX43" fmla="*/ 1563892 w 3812022"/>
                <a:gd name="connsiteY43" fmla="*/ 881839 h 1325394"/>
                <a:gd name="connsiteX44" fmla="*/ 1552710 w 3812022"/>
                <a:gd name="connsiteY44" fmla="*/ 890358 h 1325394"/>
                <a:gd name="connsiteX45" fmla="*/ 1529281 w 3812022"/>
                <a:gd name="connsiteY45" fmla="*/ 1001647 h 1325394"/>
                <a:gd name="connsiteX46" fmla="*/ 1552710 w 3812022"/>
                <a:gd name="connsiteY46" fmla="*/ 992595 h 1325394"/>
                <a:gd name="connsiteX47" fmla="*/ 1578801 w 3812022"/>
                <a:gd name="connsiteY47" fmla="*/ 977685 h 1325394"/>
                <a:gd name="connsiteX48" fmla="*/ 1630452 w 3812022"/>
                <a:gd name="connsiteY48" fmla="*/ 922307 h 1325394"/>
                <a:gd name="connsiteX49" fmla="*/ 1595483 w 3812022"/>
                <a:gd name="connsiteY49" fmla="*/ 881273 h 1325394"/>
                <a:gd name="connsiteX50" fmla="*/ 578273 w 3812022"/>
                <a:gd name="connsiteY50" fmla="*/ 855746 h 1325394"/>
                <a:gd name="connsiteX51" fmla="*/ 576143 w 3812022"/>
                <a:gd name="connsiteY51" fmla="*/ 870122 h 1325394"/>
                <a:gd name="connsiteX52" fmla="*/ 577208 w 3812022"/>
                <a:gd name="connsiteY52" fmla="*/ 885032 h 1325394"/>
                <a:gd name="connsiteX53" fmla="*/ 577208 w 3812022"/>
                <a:gd name="connsiteY53" fmla="*/ 899409 h 1325394"/>
                <a:gd name="connsiteX54" fmla="*/ 583065 w 3812022"/>
                <a:gd name="connsiteY54" fmla="*/ 911656 h 1325394"/>
                <a:gd name="connsiteX55" fmla="*/ 609157 w 3812022"/>
                <a:gd name="connsiteY55" fmla="*/ 921773 h 1325394"/>
                <a:gd name="connsiteX56" fmla="*/ 610222 w 3812022"/>
                <a:gd name="connsiteY56" fmla="*/ 922838 h 1325394"/>
                <a:gd name="connsiteX57" fmla="*/ 610222 w 3812022"/>
                <a:gd name="connsiteY57" fmla="*/ 869058 h 1325394"/>
                <a:gd name="connsiteX58" fmla="*/ 609157 w 3812022"/>
                <a:gd name="connsiteY58" fmla="*/ 866928 h 1325394"/>
                <a:gd name="connsiteX59" fmla="*/ 578273 w 3812022"/>
                <a:gd name="connsiteY59" fmla="*/ 855746 h 1325394"/>
                <a:gd name="connsiteX60" fmla="*/ 3589446 w 3812022"/>
                <a:gd name="connsiteY60" fmla="*/ 757771 h 1325394"/>
                <a:gd name="connsiteX61" fmla="*/ 3566017 w 3812022"/>
                <a:gd name="connsiteY61" fmla="*/ 760965 h 1325394"/>
                <a:gd name="connsiteX62" fmla="*/ 3528743 w 3812022"/>
                <a:gd name="connsiteY62" fmla="*/ 790252 h 1325394"/>
                <a:gd name="connsiteX63" fmla="*/ 3528743 w 3812022"/>
                <a:gd name="connsiteY63" fmla="*/ 790784 h 1325394"/>
                <a:gd name="connsiteX64" fmla="*/ 3469105 w 3812022"/>
                <a:gd name="connsiteY64" fmla="*/ 863734 h 1325394"/>
                <a:gd name="connsiteX65" fmla="*/ 3528743 w 3812022"/>
                <a:gd name="connsiteY65" fmla="*/ 824331 h 1325394"/>
                <a:gd name="connsiteX66" fmla="*/ 3589446 w 3812022"/>
                <a:gd name="connsiteY66" fmla="*/ 757771 h 1325394"/>
                <a:gd name="connsiteX67" fmla="*/ 600104 w 3812022"/>
                <a:gd name="connsiteY67" fmla="*/ 741795 h 1325394"/>
                <a:gd name="connsiteX68" fmla="*/ 601169 w 3812022"/>
                <a:gd name="connsiteY68" fmla="*/ 782796 h 1325394"/>
                <a:gd name="connsiteX69" fmla="*/ 609157 w 3812022"/>
                <a:gd name="connsiteY69" fmla="*/ 785991 h 1325394"/>
                <a:gd name="connsiteX70" fmla="*/ 616079 w 3812022"/>
                <a:gd name="connsiteY70" fmla="*/ 790250 h 1325394"/>
                <a:gd name="connsiteX71" fmla="*/ 620339 w 3812022"/>
                <a:gd name="connsiteY71" fmla="*/ 749782 h 1325394"/>
                <a:gd name="connsiteX72" fmla="*/ 609157 w 3812022"/>
                <a:gd name="connsiteY72" fmla="*/ 742860 h 1325394"/>
                <a:gd name="connsiteX73" fmla="*/ 600104 w 3812022"/>
                <a:gd name="connsiteY73" fmla="*/ 741795 h 1325394"/>
                <a:gd name="connsiteX74" fmla="*/ 3661538 w 3812022"/>
                <a:gd name="connsiteY74" fmla="*/ 687708 h 1325394"/>
                <a:gd name="connsiteX75" fmla="*/ 3722566 w 3812022"/>
                <a:gd name="connsiteY75" fmla="*/ 730614 h 1325394"/>
                <a:gd name="connsiteX76" fmla="*/ 3618732 w 3812022"/>
                <a:gd name="connsiteY76" fmla="*/ 834448 h 1325394"/>
                <a:gd name="connsiteX77" fmla="*/ 3528743 w 3812022"/>
                <a:gd name="connsiteY77" fmla="*/ 887163 h 1325394"/>
                <a:gd name="connsiteX78" fmla="*/ 3402545 w 3812022"/>
                <a:gd name="connsiteY78" fmla="*/ 978217 h 1325394"/>
                <a:gd name="connsiteX79" fmla="*/ 3385506 w 3812022"/>
                <a:gd name="connsiteY79" fmla="*/ 977152 h 1325394"/>
                <a:gd name="connsiteX80" fmla="*/ 3460053 w 3812022"/>
                <a:gd name="connsiteY80" fmla="*/ 875981 h 1325394"/>
                <a:gd name="connsiteX81" fmla="*/ 3455793 w 3812022"/>
                <a:gd name="connsiteY81" fmla="*/ 867994 h 1325394"/>
                <a:gd name="connsiteX82" fmla="*/ 3356752 w 3812022"/>
                <a:gd name="connsiteY82" fmla="*/ 919644 h 1325394"/>
                <a:gd name="connsiteX83" fmla="*/ 3263568 w 3812022"/>
                <a:gd name="connsiteY83" fmla="*/ 925502 h 1325394"/>
                <a:gd name="connsiteX84" fmla="*/ 3238542 w 3812022"/>
                <a:gd name="connsiteY84" fmla="*/ 916450 h 1325394"/>
                <a:gd name="connsiteX85" fmla="*/ 3249724 w 3812022"/>
                <a:gd name="connsiteY85" fmla="*/ 890358 h 1325394"/>
                <a:gd name="connsiteX86" fmla="*/ 3509574 w 3812022"/>
                <a:gd name="connsiteY86" fmla="*/ 757771 h 1325394"/>
                <a:gd name="connsiteX87" fmla="*/ 3528743 w 3812022"/>
                <a:gd name="connsiteY87" fmla="*/ 746588 h 1325394"/>
                <a:gd name="connsiteX88" fmla="*/ 3634706 w 3812022"/>
                <a:gd name="connsiteY88" fmla="*/ 690146 h 1325394"/>
                <a:gd name="connsiteX89" fmla="*/ 3661538 w 3812022"/>
                <a:gd name="connsiteY89" fmla="*/ 687708 h 1325394"/>
                <a:gd name="connsiteX90" fmla="*/ 3106487 w 3812022"/>
                <a:gd name="connsiteY90" fmla="*/ 648612 h 1325394"/>
                <a:gd name="connsiteX91" fmla="*/ 3233749 w 3812022"/>
                <a:gd name="connsiteY91" fmla="*/ 667781 h 1325394"/>
                <a:gd name="connsiteX92" fmla="*/ 3234814 w 3812022"/>
                <a:gd name="connsiteY92" fmla="*/ 665652 h 1325394"/>
                <a:gd name="connsiteX93" fmla="*/ 3234814 w 3812022"/>
                <a:gd name="connsiteY93" fmla="*/ 750848 h 1325394"/>
                <a:gd name="connsiteX94" fmla="*/ 3225762 w 3812022"/>
                <a:gd name="connsiteY94" fmla="*/ 789187 h 1325394"/>
                <a:gd name="connsiteX95" fmla="*/ 3208723 w 3812022"/>
                <a:gd name="connsiteY95" fmla="*/ 792382 h 1325394"/>
                <a:gd name="connsiteX96" fmla="*/ 3106487 w 3812022"/>
                <a:gd name="connsiteY96" fmla="*/ 661924 h 1325394"/>
                <a:gd name="connsiteX97" fmla="*/ 3106487 w 3812022"/>
                <a:gd name="connsiteY97" fmla="*/ 651807 h 1325394"/>
                <a:gd name="connsiteX98" fmla="*/ 3106487 w 3812022"/>
                <a:gd name="connsiteY98" fmla="*/ 648612 h 1325394"/>
                <a:gd name="connsiteX99" fmla="*/ 1575074 w 3812022"/>
                <a:gd name="connsiteY99" fmla="*/ 608144 h 1325394"/>
                <a:gd name="connsiteX100" fmla="*/ 1552710 w 3812022"/>
                <a:gd name="connsiteY100" fmla="*/ 616131 h 1325394"/>
                <a:gd name="connsiteX101" fmla="*/ 1527684 w 3812022"/>
                <a:gd name="connsiteY101" fmla="*/ 671509 h 1325394"/>
                <a:gd name="connsiteX102" fmla="*/ 1552710 w 3812022"/>
                <a:gd name="connsiteY102" fmla="*/ 655535 h 1325394"/>
                <a:gd name="connsiteX103" fmla="*/ 1575074 w 3812022"/>
                <a:gd name="connsiteY103" fmla="*/ 608144 h 1325394"/>
                <a:gd name="connsiteX104" fmla="*/ 2635775 w 3812022"/>
                <a:gd name="connsiteY104" fmla="*/ 472893 h 1325394"/>
                <a:gd name="connsiteX105" fmla="*/ 2689556 w 3812022"/>
                <a:gd name="connsiteY105" fmla="*/ 508037 h 1325394"/>
                <a:gd name="connsiteX106" fmla="*/ 2608619 w 3812022"/>
                <a:gd name="connsiteY106" fmla="*/ 661392 h 1325394"/>
                <a:gd name="connsiteX107" fmla="*/ 2608619 w 3812022"/>
                <a:gd name="connsiteY107" fmla="*/ 553830 h 1325394"/>
                <a:gd name="connsiteX108" fmla="*/ 2635775 w 3812022"/>
                <a:gd name="connsiteY108" fmla="*/ 472893 h 1325394"/>
                <a:gd name="connsiteX109" fmla="*/ 1655479 w 3812022"/>
                <a:gd name="connsiteY109" fmla="*/ 448932 h 1325394"/>
                <a:gd name="connsiteX110" fmla="*/ 1578801 w 3812022"/>
                <a:gd name="connsiteY110" fmla="*/ 495257 h 1325394"/>
                <a:gd name="connsiteX111" fmla="*/ 1552710 w 3812022"/>
                <a:gd name="connsiteY111" fmla="*/ 523480 h 1325394"/>
                <a:gd name="connsiteX112" fmla="*/ 1542061 w 3812022"/>
                <a:gd name="connsiteY112" fmla="*/ 562351 h 1325394"/>
                <a:gd name="connsiteX113" fmla="*/ 1552177 w 3812022"/>
                <a:gd name="connsiteY113" fmla="*/ 558091 h 1325394"/>
                <a:gd name="connsiteX114" fmla="*/ 1578269 w 3812022"/>
                <a:gd name="connsiteY114" fmla="*/ 545844 h 1325394"/>
                <a:gd name="connsiteX115" fmla="*/ 1642699 w 3812022"/>
                <a:gd name="connsiteY115" fmla="*/ 481413 h 1325394"/>
                <a:gd name="connsiteX116" fmla="*/ 1667726 w 3812022"/>
                <a:gd name="connsiteY116" fmla="*/ 461179 h 1325394"/>
                <a:gd name="connsiteX117" fmla="*/ 1666661 w 3812022"/>
                <a:gd name="connsiteY117" fmla="*/ 449997 h 1325394"/>
                <a:gd name="connsiteX118" fmla="*/ 1655479 w 3812022"/>
                <a:gd name="connsiteY118" fmla="*/ 448932 h 1325394"/>
                <a:gd name="connsiteX119" fmla="*/ 3171982 w 3812022"/>
                <a:gd name="connsiteY119" fmla="*/ 389826 h 1325394"/>
                <a:gd name="connsiteX120" fmla="*/ 3189021 w 3812022"/>
                <a:gd name="connsiteY120" fmla="*/ 403138 h 1325394"/>
                <a:gd name="connsiteX121" fmla="*/ 3234814 w 3812022"/>
                <a:gd name="connsiteY121" fmla="*/ 454789 h 1325394"/>
                <a:gd name="connsiteX122" fmla="*/ 3313621 w 3812022"/>
                <a:gd name="connsiteY122" fmla="*/ 520285 h 1325394"/>
                <a:gd name="connsiteX123" fmla="*/ 3234814 w 3812022"/>
                <a:gd name="connsiteY123" fmla="*/ 600156 h 1325394"/>
                <a:gd name="connsiteX124" fmla="*/ 3233749 w 3812022"/>
                <a:gd name="connsiteY124" fmla="*/ 600156 h 1325394"/>
                <a:gd name="connsiteX125" fmla="*/ 3230554 w 3812022"/>
                <a:gd name="connsiteY125" fmla="*/ 538389 h 1325394"/>
                <a:gd name="connsiteX126" fmla="*/ 3171982 w 3812022"/>
                <a:gd name="connsiteY126" fmla="*/ 389826 h 1325394"/>
                <a:gd name="connsiteX127" fmla="*/ 2558565 w 3812022"/>
                <a:gd name="connsiteY127" fmla="*/ 235940 h 1325394"/>
                <a:gd name="connsiteX128" fmla="*/ 2599034 w 3812022"/>
                <a:gd name="connsiteY128" fmla="*/ 279603 h 1325394"/>
                <a:gd name="connsiteX129" fmla="*/ 2550578 w 3812022"/>
                <a:gd name="connsiteY129" fmla="*/ 565545 h 1325394"/>
                <a:gd name="connsiteX130" fmla="*/ 2551643 w 3812022"/>
                <a:gd name="connsiteY130" fmla="*/ 586845 h 1325394"/>
                <a:gd name="connsiteX131" fmla="*/ 2608086 w 3812022"/>
                <a:gd name="connsiteY131" fmla="*/ 553298 h 1325394"/>
                <a:gd name="connsiteX132" fmla="*/ 2608086 w 3812022"/>
                <a:gd name="connsiteY132" fmla="*/ 660327 h 1325394"/>
                <a:gd name="connsiteX133" fmla="*/ 2497863 w 3812022"/>
                <a:gd name="connsiteY133" fmla="*/ 743394 h 1325394"/>
                <a:gd name="connsiteX134" fmla="*/ 2447277 w 3812022"/>
                <a:gd name="connsiteY134" fmla="*/ 890891 h 1325394"/>
                <a:gd name="connsiteX135" fmla="*/ 2113411 w 3812022"/>
                <a:gd name="connsiteY135" fmla="*/ 1193339 h 1325394"/>
                <a:gd name="connsiteX136" fmla="*/ 2110217 w 3812022"/>
                <a:gd name="connsiteY136" fmla="*/ 1183222 h 1325394"/>
                <a:gd name="connsiteX137" fmla="*/ 2114476 w 3812022"/>
                <a:gd name="connsiteY137" fmla="*/ 1174170 h 1325394"/>
                <a:gd name="connsiteX138" fmla="*/ 2394562 w 3812022"/>
                <a:gd name="connsiteY138" fmla="*/ 811551 h 1325394"/>
                <a:gd name="connsiteX139" fmla="*/ 2393497 w 3812022"/>
                <a:gd name="connsiteY139" fmla="*/ 801434 h 1325394"/>
                <a:gd name="connsiteX140" fmla="*/ 2250259 w 3812022"/>
                <a:gd name="connsiteY140" fmla="*/ 827526 h 1325394"/>
                <a:gd name="connsiteX141" fmla="*/ 2286467 w 3812022"/>
                <a:gd name="connsiteY141" fmla="*/ 748719 h 1325394"/>
                <a:gd name="connsiteX142" fmla="*/ 2433965 w 3812022"/>
                <a:gd name="connsiteY142" fmla="*/ 653937 h 1325394"/>
                <a:gd name="connsiteX143" fmla="*/ 2525019 w 3812022"/>
                <a:gd name="connsiteY143" fmla="*/ 300370 h 1325394"/>
                <a:gd name="connsiteX144" fmla="*/ 2558565 w 3812022"/>
                <a:gd name="connsiteY144" fmla="*/ 235940 h 1325394"/>
                <a:gd name="connsiteX145" fmla="*/ 3528210 w 3812022"/>
                <a:gd name="connsiteY145" fmla="*/ 194459 h 1325394"/>
                <a:gd name="connsiteX146" fmla="*/ 3528210 w 3812022"/>
                <a:gd name="connsiteY146" fmla="*/ 484076 h 1325394"/>
                <a:gd name="connsiteX147" fmla="*/ 3528743 w 3812022"/>
                <a:gd name="connsiteY147" fmla="*/ 483543 h 1325394"/>
                <a:gd name="connsiteX148" fmla="*/ 3528743 w 3812022"/>
                <a:gd name="connsiteY148" fmla="*/ 484076 h 1325394"/>
                <a:gd name="connsiteX149" fmla="*/ 3495197 w 3812022"/>
                <a:gd name="connsiteY149" fmla="*/ 562883 h 1325394"/>
                <a:gd name="connsiteX150" fmla="*/ 3517161 w 3812022"/>
                <a:gd name="connsiteY150" fmla="*/ 553165 h 1325394"/>
                <a:gd name="connsiteX151" fmla="*/ 3528210 w 3812022"/>
                <a:gd name="connsiteY151" fmla="*/ 540085 h 1325394"/>
                <a:gd name="connsiteX152" fmla="*/ 3528210 w 3812022"/>
                <a:gd name="connsiteY152" fmla="*/ 656599 h 1325394"/>
                <a:gd name="connsiteX153" fmla="*/ 3528743 w 3812022"/>
                <a:gd name="connsiteY153" fmla="*/ 656327 h 1325394"/>
                <a:gd name="connsiteX154" fmla="*/ 3528743 w 3812022"/>
                <a:gd name="connsiteY154" fmla="*/ 656599 h 1325394"/>
                <a:gd name="connsiteX155" fmla="*/ 3406273 w 3812022"/>
                <a:gd name="connsiteY155" fmla="*/ 719432 h 1325394"/>
                <a:gd name="connsiteX156" fmla="*/ 3403078 w 3812022"/>
                <a:gd name="connsiteY156" fmla="*/ 707185 h 1325394"/>
                <a:gd name="connsiteX157" fmla="*/ 3496262 w 3812022"/>
                <a:gd name="connsiteY157" fmla="*/ 620391 h 1325394"/>
                <a:gd name="connsiteX158" fmla="*/ 3394026 w 3812022"/>
                <a:gd name="connsiteY158" fmla="*/ 629443 h 1325394"/>
                <a:gd name="connsiteX159" fmla="*/ 3246529 w 3812022"/>
                <a:gd name="connsiteY159" fmla="*/ 710380 h 1325394"/>
                <a:gd name="connsiteX160" fmla="*/ 3235347 w 3812022"/>
                <a:gd name="connsiteY160" fmla="*/ 750848 h 1325394"/>
                <a:gd name="connsiteX161" fmla="*/ 3235347 w 3812022"/>
                <a:gd name="connsiteY161" fmla="*/ 665652 h 1325394"/>
                <a:gd name="connsiteX162" fmla="*/ 3367934 w 3812022"/>
                <a:gd name="connsiteY162" fmla="*/ 560753 h 1325394"/>
                <a:gd name="connsiteX163" fmla="*/ 3370064 w 3812022"/>
                <a:gd name="connsiteY163" fmla="*/ 524544 h 1325394"/>
                <a:gd name="connsiteX164" fmla="*/ 3419585 w 3812022"/>
                <a:gd name="connsiteY164" fmla="*/ 520285 h 1325394"/>
                <a:gd name="connsiteX165" fmla="*/ 3511704 w 3812022"/>
                <a:gd name="connsiteY165" fmla="*/ 329123 h 1325394"/>
                <a:gd name="connsiteX166" fmla="*/ 3411598 w 3812022"/>
                <a:gd name="connsiteY166" fmla="*/ 341370 h 1325394"/>
                <a:gd name="connsiteX167" fmla="*/ 3447806 w 3812022"/>
                <a:gd name="connsiteY167" fmla="*/ 282798 h 1325394"/>
                <a:gd name="connsiteX168" fmla="*/ 52315 w 3812022"/>
                <a:gd name="connsiteY168" fmla="*/ 184090 h 1325394"/>
                <a:gd name="connsiteX169" fmla="*/ 88391 w 3812022"/>
                <a:gd name="connsiteY169" fmla="*/ 188017 h 1325394"/>
                <a:gd name="connsiteX170" fmla="*/ 158146 w 3812022"/>
                <a:gd name="connsiteY170" fmla="*/ 272682 h 1325394"/>
                <a:gd name="connsiteX171" fmla="*/ 137912 w 3812022"/>
                <a:gd name="connsiteY171" fmla="*/ 296111 h 1325394"/>
                <a:gd name="connsiteX172" fmla="*/ 102768 w 3812022"/>
                <a:gd name="connsiteY172" fmla="*/ 308358 h 1325394"/>
                <a:gd name="connsiteX173" fmla="*/ 88391 w 3812022"/>
                <a:gd name="connsiteY173" fmla="*/ 309423 h 1325394"/>
                <a:gd name="connsiteX174" fmla="*/ 81469 w 3812022"/>
                <a:gd name="connsiteY174" fmla="*/ 309423 h 1325394"/>
                <a:gd name="connsiteX175" fmla="*/ 65494 w 3812022"/>
                <a:gd name="connsiteY175" fmla="*/ 299306 h 1325394"/>
                <a:gd name="connsiteX176" fmla="*/ 18636 w 3812022"/>
                <a:gd name="connsiteY176" fmla="*/ 186952 h 1325394"/>
                <a:gd name="connsiteX177" fmla="*/ 52315 w 3812022"/>
                <a:gd name="connsiteY177" fmla="*/ 184090 h 1325394"/>
                <a:gd name="connsiteX178" fmla="*/ 697548 w 3812022"/>
                <a:gd name="connsiteY178" fmla="*/ 95897 h 1325394"/>
                <a:gd name="connsiteX179" fmla="*/ 698613 w 3812022"/>
                <a:gd name="connsiteY179" fmla="*/ 166717 h 1325394"/>
                <a:gd name="connsiteX180" fmla="*/ 712990 w 3812022"/>
                <a:gd name="connsiteY180" fmla="*/ 157665 h 1325394"/>
                <a:gd name="connsiteX181" fmla="*/ 727367 w 3812022"/>
                <a:gd name="connsiteY181" fmla="*/ 144353 h 1325394"/>
                <a:gd name="connsiteX182" fmla="*/ 712990 w 3812022"/>
                <a:gd name="connsiteY182" fmla="*/ 99092 h 1325394"/>
                <a:gd name="connsiteX183" fmla="*/ 697548 w 3812022"/>
                <a:gd name="connsiteY183" fmla="*/ 95897 h 1325394"/>
                <a:gd name="connsiteX184" fmla="*/ 1785205 w 3812022"/>
                <a:gd name="connsiteY184" fmla="*/ 42774 h 1325394"/>
                <a:gd name="connsiteX185" fmla="*/ 1825341 w 3812022"/>
                <a:gd name="connsiteY185" fmla="*/ 84183 h 1325394"/>
                <a:gd name="connsiteX186" fmla="*/ 1779015 w 3812022"/>
                <a:gd name="connsiteY186" fmla="*/ 158730 h 1325394"/>
                <a:gd name="connsiteX187" fmla="*/ 1835458 w 3812022"/>
                <a:gd name="connsiteY187" fmla="*/ 118262 h 1325394"/>
                <a:gd name="connsiteX188" fmla="*/ 1895628 w 3812022"/>
                <a:gd name="connsiteY188" fmla="*/ 150211 h 1325394"/>
                <a:gd name="connsiteX189" fmla="*/ 1895628 w 3812022"/>
                <a:gd name="connsiteY189" fmla="*/ 158198 h 1325394"/>
                <a:gd name="connsiteX190" fmla="*/ 1873264 w 3812022"/>
                <a:gd name="connsiteY190" fmla="*/ 191744 h 1325394"/>
                <a:gd name="connsiteX191" fmla="*/ 1646959 w 3812022"/>
                <a:gd name="connsiteY191" fmla="*/ 304097 h 1325394"/>
                <a:gd name="connsiteX192" fmla="*/ 1578269 w 3812022"/>
                <a:gd name="connsiteY192" fmla="*/ 388761 h 1325394"/>
                <a:gd name="connsiteX193" fmla="*/ 1552177 w 3812022"/>
                <a:gd name="connsiteY193" fmla="*/ 408996 h 1325394"/>
                <a:gd name="connsiteX194" fmla="*/ 1536203 w 3812022"/>
                <a:gd name="connsiteY194" fmla="*/ 450529 h 1325394"/>
                <a:gd name="connsiteX195" fmla="*/ 1552177 w 3812022"/>
                <a:gd name="connsiteY195" fmla="*/ 446269 h 1325394"/>
                <a:gd name="connsiteX196" fmla="*/ 1578269 w 3812022"/>
                <a:gd name="connsiteY196" fmla="*/ 432957 h 1325394"/>
                <a:gd name="connsiteX197" fmla="*/ 1765170 w 3812022"/>
                <a:gd name="connsiteY197" fmla="*/ 431892 h 1325394"/>
                <a:gd name="connsiteX198" fmla="*/ 1742807 w 3812022"/>
                <a:gd name="connsiteY198" fmla="*/ 521882 h 1325394"/>
                <a:gd name="connsiteX199" fmla="*/ 1578269 w 3812022"/>
                <a:gd name="connsiteY199" fmla="*/ 711978 h 1325394"/>
                <a:gd name="connsiteX200" fmla="*/ 1552177 w 3812022"/>
                <a:gd name="connsiteY200" fmla="*/ 732212 h 1325394"/>
                <a:gd name="connsiteX201" fmla="*/ 1552177 w 3812022"/>
                <a:gd name="connsiteY201" fmla="*/ 744459 h 1325394"/>
                <a:gd name="connsiteX202" fmla="*/ 1578269 w 3812022"/>
                <a:gd name="connsiteY202" fmla="*/ 737537 h 1325394"/>
                <a:gd name="connsiteX203" fmla="*/ 1734819 w 3812022"/>
                <a:gd name="connsiteY203" fmla="*/ 654470 h 1325394"/>
                <a:gd name="connsiteX204" fmla="*/ 1767300 w 3812022"/>
                <a:gd name="connsiteY204" fmla="*/ 708250 h 1325394"/>
                <a:gd name="connsiteX205" fmla="*/ 1648024 w 3812022"/>
                <a:gd name="connsiteY205" fmla="*/ 823266 h 1325394"/>
                <a:gd name="connsiteX206" fmla="*/ 1726832 w 3812022"/>
                <a:gd name="connsiteY206" fmla="*/ 893021 h 1325394"/>
                <a:gd name="connsiteX207" fmla="*/ 1578269 w 3812022"/>
                <a:gd name="connsiteY207" fmla="*/ 1037323 h 1325394"/>
                <a:gd name="connsiteX208" fmla="*/ 1552177 w 3812022"/>
                <a:gd name="connsiteY208" fmla="*/ 1054362 h 1325394"/>
                <a:gd name="connsiteX209" fmla="*/ 1528749 w 3812022"/>
                <a:gd name="connsiteY209" fmla="*/ 1070337 h 1325394"/>
                <a:gd name="connsiteX210" fmla="*/ 1518631 w 3812022"/>
                <a:gd name="connsiteY210" fmla="*/ 1185352 h 1325394"/>
                <a:gd name="connsiteX211" fmla="*/ 1521826 w 3812022"/>
                <a:gd name="connsiteY211" fmla="*/ 1284393 h 1325394"/>
                <a:gd name="connsiteX212" fmla="*/ 1499462 w 3812022"/>
                <a:gd name="connsiteY212" fmla="*/ 1313680 h 1325394"/>
                <a:gd name="connsiteX213" fmla="*/ 1437694 w 3812022"/>
                <a:gd name="connsiteY213" fmla="*/ 1117727 h 1325394"/>
                <a:gd name="connsiteX214" fmla="*/ 1380187 w 3812022"/>
                <a:gd name="connsiteY214" fmla="*/ 1071402 h 1325394"/>
                <a:gd name="connsiteX215" fmla="*/ 1437694 w 3812022"/>
                <a:gd name="connsiteY215" fmla="*/ 1051167 h 1325394"/>
                <a:gd name="connsiteX216" fmla="*/ 1434500 w 3812022"/>
                <a:gd name="connsiteY216" fmla="*/ 916982 h 1325394"/>
                <a:gd name="connsiteX217" fmla="*/ 1285938 w 3812022"/>
                <a:gd name="connsiteY217" fmla="*/ 1011764 h 1325394"/>
                <a:gd name="connsiteX218" fmla="*/ 1167727 w 3812022"/>
                <a:gd name="connsiteY218" fmla="*/ 1035193 h 1325394"/>
                <a:gd name="connsiteX219" fmla="*/ 1169857 w 3812022"/>
                <a:gd name="connsiteY219" fmla="*/ 1024011 h 1325394"/>
                <a:gd name="connsiteX220" fmla="*/ 1422253 w 3812022"/>
                <a:gd name="connsiteY220" fmla="*/ 824863 h 1325394"/>
                <a:gd name="connsiteX221" fmla="*/ 1397226 w 3812022"/>
                <a:gd name="connsiteY221" fmla="*/ 814746 h 1325394"/>
                <a:gd name="connsiteX222" fmla="*/ 1397226 w 3812022"/>
                <a:gd name="connsiteY222" fmla="*/ 802499 h 1325394"/>
                <a:gd name="connsiteX223" fmla="*/ 1427577 w 3812022"/>
                <a:gd name="connsiteY223" fmla="*/ 779070 h 1325394"/>
                <a:gd name="connsiteX224" fmla="*/ 1435565 w 3812022"/>
                <a:gd name="connsiteY224" fmla="*/ 692276 h 1325394"/>
                <a:gd name="connsiteX225" fmla="*/ 1289133 w 3812022"/>
                <a:gd name="connsiteY225" fmla="*/ 782265 h 1325394"/>
                <a:gd name="connsiteX226" fmla="*/ 1153883 w 3812022"/>
                <a:gd name="connsiteY226" fmla="*/ 833916 h 1325394"/>
                <a:gd name="connsiteX227" fmla="*/ 1156013 w 3812022"/>
                <a:gd name="connsiteY227" fmla="*/ 808889 h 1325394"/>
                <a:gd name="connsiteX228" fmla="*/ 1263041 w 3812022"/>
                <a:gd name="connsiteY228" fmla="*/ 748186 h 1325394"/>
                <a:gd name="connsiteX229" fmla="*/ 1306704 w 3812022"/>
                <a:gd name="connsiteY229" fmla="*/ 656067 h 1325394"/>
                <a:gd name="connsiteX230" fmla="*/ 1323744 w 3812022"/>
                <a:gd name="connsiteY230" fmla="*/ 676302 h 1325394"/>
                <a:gd name="connsiteX231" fmla="*/ 1440889 w 3812022"/>
                <a:gd name="connsiteY231" fmla="*/ 435620 h 1325394"/>
                <a:gd name="connsiteX232" fmla="*/ 1523956 w 3812022"/>
                <a:gd name="connsiteY232" fmla="*/ 343501 h 1325394"/>
                <a:gd name="connsiteX233" fmla="*/ 1376459 w 3812022"/>
                <a:gd name="connsiteY233" fmla="*/ 458516 h 1325394"/>
                <a:gd name="connsiteX234" fmla="*/ 1348238 w 3812022"/>
                <a:gd name="connsiteY234" fmla="*/ 446269 h 1325394"/>
                <a:gd name="connsiteX235" fmla="*/ 1161337 w 3812022"/>
                <a:gd name="connsiteY235" fmla="*/ 469698 h 1325394"/>
                <a:gd name="connsiteX236" fmla="*/ 1161337 w 3812022"/>
                <a:gd name="connsiteY236" fmla="*/ 459581 h 1325394"/>
                <a:gd name="connsiteX237" fmla="*/ 1337056 w 3812022"/>
                <a:gd name="connsiteY237" fmla="*/ 376514 h 1325394"/>
                <a:gd name="connsiteX238" fmla="*/ 1363147 w 3812022"/>
                <a:gd name="connsiteY238" fmla="*/ 194406 h 1325394"/>
                <a:gd name="connsiteX239" fmla="*/ 1453136 w 3812022"/>
                <a:gd name="connsiteY239" fmla="*/ 312617 h 1325394"/>
                <a:gd name="connsiteX240" fmla="*/ 1552177 w 3812022"/>
                <a:gd name="connsiteY240" fmla="*/ 273213 h 1325394"/>
                <a:gd name="connsiteX241" fmla="*/ 1578269 w 3812022"/>
                <a:gd name="connsiteY241" fmla="*/ 263096 h 1325394"/>
                <a:gd name="connsiteX242" fmla="*/ 1596374 w 3812022"/>
                <a:gd name="connsiteY242" fmla="*/ 256174 h 1325394"/>
                <a:gd name="connsiteX243" fmla="*/ 1760911 w 3812022"/>
                <a:gd name="connsiteY243" fmla="*/ 45844 h 1325394"/>
                <a:gd name="connsiteX244" fmla="*/ 1785205 w 3812022"/>
                <a:gd name="connsiteY244" fmla="*/ 42774 h 1325394"/>
                <a:gd name="connsiteX245" fmla="*/ 677122 w 3812022"/>
                <a:gd name="connsiteY245" fmla="*/ 5334 h 1325394"/>
                <a:gd name="connsiteX246" fmla="*/ 708198 w 3812022"/>
                <a:gd name="connsiteY246" fmla="*/ 55428 h 1325394"/>
                <a:gd name="connsiteX247" fmla="*/ 712458 w 3812022"/>
                <a:gd name="connsiteY247" fmla="*/ 55428 h 1325394"/>
                <a:gd name="connsiteX248" fmla="*/ 836526 w 3812022"/>
                <a:gd name="connsiteY248" fmla="*/ 143288 h 1325394"/>
                <a:gd name="connsiteX249" fmla="*/ 712458 w 3812022"/>
                <a:gd name="connsiteY249" fmla="*/ 269485 h 1325394"/>
                <a:gd name="connsiteX250" fmla="*/ 690094 w 3812022"/>
                <a:gd name="connsiteY250" fmla="*/ 280667 h 1325394"/>
                <a:gd name="connsiteX251" fmla="*/ 668794 w 3812022"/>
                <a:gd name="connsiteY251" fmla="*/ 420177 h 1325394"/>
                <a:gd name="connsiteX252" fmla="*/ 666664 w 3812022"/>
                <a:gd name="connsiteY252" fmla="*/ 435086 h 1325394"/>
                <a:gd name="connsiteX253" fmla="*/ 662405 w 3812022"/>
                <a:gd name="connsiteY253" fmla="*/ 440944 h 1325394"/>
                <a:gd name="connsiteX254" fmla="*/ 608624 w 3812022"/>
                <a:gd name="connsiteY254" fmla="*/ 524011 h 1325394"/>
                <a:gd name="connsiteX255" fmla="*/ 579338 w 3812022"/>
                <a:gd name="connsiteY255" fmla="*/ 591636 h 1325394"/>
                <a:gd name="connsiteX256" fmla="*/ 608624 w 3812022"/>
                <a:gd name="connsiteY256" fmla="*/ 570336 h 1325394"/>
                <a:gd name="connsiteX257" fmla="*/ 712458 w 3812022"/>
                <a:gd name="connsiteY257" fmla="*/ 512829 h 1325394"/>
                <a:gd name="connsiteX258" fmla="*/ 716718 w 3812022"/>
                <a:gd name="connsiteY258" fmla="*/ 511764 h 1325394"/>
                <a:gd name="connsiteX259" fmla="*/ 712458 w 3812022"/>
                <a:gd name="connsiteY259" fmla="*/ 579389 h 1325394"/>
                <a:gd name="connsiteX260" fmla="*/ 660807 w 3812022"/>
                <a:gd name="connsiteY260" fmla="*/ 645949 h 1325394"/>
                <a:gd name="connsiteX261" fmla="*/ 704471 w 3812022"/>
                <a:gd name="connsiteY261" fmla="*/ 713573 h 1325394"/>
                <a:gd name="connsiteX262" fmla="*/ 710328 w 3812022"/>
                <a:gd name="connsiteY262" fmla="*/ 1175233 h 1325394"/>
                <a:gd name="connsiteX263" fmla="*/ 625663 w 3812022"/>
                <a:gd name="connsiteY263" fmla="*/ 1217832 h 1325394"/>
                <a:gd name="connsiteX264" fmla="*/ 608624 w 3812022"/>
                <a:gd name="connsiteY264" fmla="*/ 1200792 h 1325394"/>
                <a:gd name="connsiteX265" fmla="*/ 561233 w 3812022"/>
                <a:gd name="connsiteY265" fmla="*/ 1090569 h 1325394"/>
                <a:gd name="connsiteX266" fmla="*/ 608624 w 3812022"/>
                <a:gd name="connsiteY266" fmla="*/ 1105479 h 1325394"/>
                <a:gd name="connsiteX267" fmla="*/ 610754 w 3812022"/>
                <a:gd name="connsiteY267" fmla="*/ 1105479 h 1325394"/>
                <a:gd name="connsiteX268" fmla="*/ 608624 w 3812022"/>
                <a:gd name="connsiteY268" fmla="*/ 1008567 h 1325394"/>
                <a:gd name="connsiteX269" fmla="*/ 606494 w 3812022"/>
                <a:gd name="connsiteY269" fmla="*/ 1005372 h 1325394"/>
                <a:gd name="connsiteX270" fmla="*/ 555909 w 3812022"/>
                <a:gd name="connsiteY270" fmla="*/ 972891 h 1325394"/>
                <a:gd name="connsiteX271" fmla="*/ 543662 w 3812022"/>
                <a:gd name="connsiteY271" fmla="*/ 973956 h 1325394"/>
                <a:gd name="connsiteX272" fmla="*/ 518635 w 3812022"/>
                <a:gd name="connsiteY272" fmla="*/ 1072997 h 1325394"/>
                <a:gd name="connsiteX273" fmla="*/ 449945 w 3812022"/>
                <a:gd name="connsiteY273" fmla="*/ 1246586 h 1325394"/>
                <a:gd name="connsiteX274" fmla="*/ 419594 w 3812022"/>
                <a:gd name="connsiteY274" fmla="*/ 1188013 h 1325394"/>
                <a:gd name="connsiteX275" fmla="*/ 500531 w 3812022"/>
                <a:gd name="connsiteY275" fmla="*/ 866928 h 1325394"/>
                <a:gd name="connsiteX276" fmla="*/ 542064 w 3812022"/>
                <a:gd name="connsiteY276" fmla="*/ 734340 h 1325394"/>
                <a:gd name="connsiteX277" fmla="*/ 438230 w 3812022"/>
                <a:gd name="connsiteY277" fmla="*/ 730080 h 1325394"/>
                <a:gd name="connsiteX278" fmla="*/ 439296 w 3812022"/>
                <a:gd name="connsiteY278" fmla="*/ 709846 h 1325394"/>
                <a:gd name="connsiteX279" fmla="*/ 487751 w 3812022"/>
                <a:gd name="connsiteY279" fmla="*/ 504841 h 1325394"/>
                <a:gd name="connsiteX280" fmla="*/ 494673 w 3812022"/>
                <a:gd name="connsiteY280" fmla="*/ 487802 h 1325394"/>
                <a:gd name="connsiteX281" fmla="*/ 520765 w 3812022"/>
                <a:gd name="connsiteY281" fmla="*/ 410060 h 1325394"/>
                <a:gd name="connsiteX282" fmla="*/ 410542 w 3812022"/>
                <a:gd name="connsiteY282" fmla="*/ 492062 h 1325394"/>
                <a:gd name="connsiteX283" fmla="*/ 317358 w 3812022"/>
                <a:gd name="connsiteY283" fmla="*/ 562882 h 1325394"/>
                <a:gd name="connsiteX284" fmla="*/ 217251 w 3812022"/>
                <a:gd name="connsiteY284" fmla="*/ 666715 h 1325394"/>
                <a:gd name="connsiteX285" fmla="*/ 155484 w 3812022"/>
                <a:gd name="connsiteY285" fmla="*/ 1054893 h 1325394"/>
                <a:gd name="connsiteX286" fmla="*/ 136314 w 3812022"/>
                <a:gd name="connsiteY286" fmla="*/ 1180026 h 1325394"/>
                <a:gd name="connsiteX287" fmla="*/ 100106 w 3812022"/>
                <a:gd name="connsiteY287" fmla="*/ 1312613 h 1325394"/>
                <a:gd name="connsiteX288" fmla="*/ 87859 w 3812022"/>
                <a:gd name="connsiteY288" fmla="*/ 1305691 h 1325394"/>
                <a:gd name="connsiteX289" fmla="*/ 21299 w 3812022"/>
                <a:gd name="connsiteY289" fmla="*/ 1256170 h 1325394"/>
                <a:gd name="connsiteX290" fmla="*/ 1064 w 3812022"/>
                <a:gd name="connsiteY290" fmla="*/ 1121985 h 1325394"/>
                <a:gd name="connsiteX291" fmla="*/ 2129 w 3812022"/>
                <a:gd name="connsiteY291" fmla="*/ 1009632 h 1325394"/>
                <a:gd name="connsiteX292" fmla="*/ 6389 w 3812022"/>
                <a:gd name="connsiteY292" fmla="*/ 796640 h 1325394"/>
                <a:gd name="connsiteX293" fmla="*/ 4259 w 3812022"/>
                <a:gd name="connsiteY293" fmla="*/ 718898 h 1325394"/>
                <a:gd name="connsiteX294" fmla="*/ 0 w 3812022"/>
                <a:gd name="connsiteY294" fmla="*/ 639026 h 1325394"/>
                <a:gd name="connsiteX295" fmla="*/ 0 w 3812022"/>
                <a:gd name="connsiteY295" fmla="*/ 632104 h 1325394"/>
                <a:gd name="connsiteX296" fmla="*/ 65495 w 3812022"/>
                <a:gd name="connsiteY296" fmla="*/ 504841 h 1325394"/>
                <a:gd name="connsiteX297" fmla="*/ 87859 w 3812022"/>
                <a:gd name="connsiteY297" fmla="*/ 536258 h 1325394"/>
                <a:gd name="connsiteX298" fmla="*/ 116080 w 3812022"/>
                <a:gd name="connsiteY298" fmla="*/ 617195 h 1325394"/>
                <a:gd name="connsiteX299" fmla="*/ 144302 w 3812022"/>
                <a:gd name="connsiteY299" fmla="*/ 775874 h 1325394"/>
                <a:gd name="connsiteX300" fmla="*/ 165601 w 3812022"/>
                <a:gd name="connsiteY300" fmla="*/ 702924 h 1325394"/>
                <a:gd name="connsiteX301" fmla="*/ 223109 w 3812022"/>
                <a:gd name="connsiteY301" fmla="*/ 498984 h 1325394"/>
                <a:gd name="connsiteX302" fmla="*/ 339189 w 3812022"/>
                <a:gd name="connsiteY302" fmla="*/ 424437 h 1325394"/>
                <a:gd name="connsiteX303" fmla="*/ 536207 w 3812022"/>
                <a:gd name="connsiteY303" fmla="*/ 310486 h 1325394"/>
                <a:gd name="connsiteX304" fmla="*/ 609157 w 3812022"/>
                <a:gd name="connsiteY304" fmla="*/ 91105 h 1325394"/>
                <a:gd name="connsiteX305" fmla="*/ 656547 w 3812022"/>
                <a:gd name="connsiteY305" fmla="*/ 8038 h 1325394"/>
                <a:gd name="connsiteX306" fmla="*/ 677122 w 3812022"/>
                <a:gd name="connsiteY306" fmla="*/ 5334 h 1325394"/>
                <a:gd name="connsiteX307" fmla="*/ 3645157 w 3812022"/>
                <a:gd name="connsiteY307" fmla="*/ 983 h 1325394"/>
                <a:gd name="connsiteX308" fmla="*/ 3704994 w 3812022"/>
                <a:gd name="connsiteY308" fmla="*/ 31467 h 1325394"/>
                <a:gd name="connsiteX309" fmla="*/ 3640564 w 3812022"/>
                <a:gd name="connsiteY309" fmla="*/ 159795 h 1325394"/>
                <a:gd name="connsiteX310" fmla="*/ 3543652 w 3812022"/>
                <a:gd name="connsiteY310" fmla="*/ 268953 h 1325394"/>
                <a:gd name="connsiteX311" fmla="*/ 3544718 w 3812022"/>
                <a:gd name="connsiteY311" fmla="*/ 279070 h 1325394"/>
                <a:gd name="connsiteX312" fmla="*/ 3621394 w 3812022"/>
                <a:gd name="connsiteY312" fmla="*/ 334448 h 1325394"/>
                <a:gd name="connsiteX313" fmla="*/ 3587849 w 3812022"/>
                <a:gd name="connsiteY313" fmla="*/ 419112 h 1325394"/>
                <a:gd name="connsiteX314" fmla="*/ 3812022 w 3812022"/>
                <a:gd name="connsiteY314" fmla="*/ 414853 h 1325394"/>
                <a:gd name="connsiteX315" fmla="*/ 3812022 w 3812022"/>
                <a:gd name="connsiteY315" fmla="*/ 421242 h 1325394"/>
                <a:gd name="connsiteX316" fmla="*/ 3812022 w 3812022"/>
                <a:gd name="connsiteY316" fmla="*/ 443606 h 1325394"/>
                <a:gd name="connsiteX317" fmla="*/ 3680500 w 3812022"/>
                <a:gd name="connsiteY317" fmla="*/ 594299 h 1325394"/>
                <a:gd name="connsiteX318" fmla="*/ 3654409 w 3812022"/>
                <a:gd name="connsiteY318" fmla="*/ 611339 h 1325394"/>
                <a:gd name="connsiteX319" fmla="*/ 3588713 w 3812022"/>
                <a:gd name="connsiteY319" fmla="*/ 625782 h 1325394"/>
                <a:gd name="connsiteX320" fmla="*/ 3528743 w 3812022"/>
                <a:gd name="connsiteY320" fmla="*/ 656327 h 1325394"/>
                <a:gd name="connsiteX321" fmla="*/ 3528743 w 3812022"/>
                <a:gd name="connsiteY321" fmla="*/ 539454 h 1325394"/>
                <a:gd name="connsiteX322" fmla="*/ 3528210 w 3812022"/>
                <a:gd name="connsiteY322" fmla="*/ 540085 h 1325394"/>
                <a:gd name="connsiteX323" fmla="*/ 3528210 w 3812022"/>
                <a:gd name="connsiteY323" fmla="*/ 539454 h 1325394"/>
                <a:gd name="connsiteX324" fmla="*/ 3607018 w 3812022"/>
                <a:gd name="connsiteY324" fmla="*/ 543714 h 1325394"/>
                <a:gd name="connsiteX325" fmla="*/ 3715111 w 3812022"/>
                <a:gd name="connsiteY325" fmla="*/ 446801 h 1325394"/>
                <a:gd name="connsiteX326" fmla="*/ 3537263 w 3812022"/>
                <a:gd name="connsiteY326" fmla="*/ 475024 h 1325394"/>
                <a:gd name="connsiteX327" fmla="*/ 3528743 w 3812022"/>
                <a:gd name="connsiteY327" fmla="*/ 483543 h 1325394"/>
                <a:gd name="connsiteX328" fmla="*/ 3528743 w 3812022"/>
                <a:gd name="connsiteY328" fmla="*/ 193873 h 1325394"/>
                <a:gd name="connsiteX329" fmla="*/ 3528210 w 3812022"/>
                <a:gd name="connsiteY329" fmla="*/ 194459 h 1325394"/>
                <a:gd name="connsiteX330" fmla="*/ 3528210 w 3812022"/>
                <a:gd name="connsiteY330" fmla="*/ 193873 h 1325394"/>
                <a:gd name="connsiteX331" fmla="*/ 3608082 w 3812022"/>
                <a:gd name="connsiteY331" fmla="*/ 30402 h 1325394"/>
                <a:gd name="connsiteX332" fmla="*/ 3645157 w 3812022"/>
                <a:gd name="connsiteY332" fmla="*/ 983 h 132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</a:cxnLst>
              <a:rect l="l" t="t" r="r" b="b"/>
              <a:pathLst>
                <a:path w="3812022" h="1325394">
                  <a:moveTo>
                    <a:pt x="3528743" y="1166183"/>
                  </a:moveTo>
                  <a:cubicBezTo>
                    <a:pt x="3531938" y="1169377"/>
                    <a:pt x="3534601" y="1174170"/>
                    <a:pt x="3537795" y="1178430"/>
                  </a:cubicBezTo>
                  <a:cubicBezTo>
                    <a:pt x="3538860" y="1199729"/>
                    <a:pt x="3537795" y="1230080"/>
                    <a:pt x="3528743" y="1258302"/>
                  </a:cubicBezTo>
                  <a:close/>
                  <a:moveTo>
                    <a:pt x="3234282" y="1082322"/>
                  </a:moveTo>
                  <a:lnTo>
                    <a:pt x="3234282" y="1163814"/>
                  </a:lnTo>
                  <a:lnTo>
                    <a:pt x="3194545" y="1145948"/>
                  </a:lnTo>
                  <a:cubicBezTo>
                    <a:pt x="3184361" y="1137428"/>
                    <a:pt x="3178371" y="1125980"/>
                    <a:pt x="3179436" y="1110272"/>
                  </a:cubicBezTo>
                  <a:close/>
                  <a:moveTo>
                    <a:pt x="3429169" y="1002179"/>
                  </a:moveTo>
                  <a:cubicBezTo>
                    <a:pt x="3447274" y="1016556"/>
                    <a:pt x="3489872" y="1011231"/>
                    <a:pt x="3528210" y="1004309"/>
                  </a:cubicBezTo>
                  <a:lnTo>
                    <a:pt x="3528210" y="1113467"/>
                  </a:lnTo>
                  <a:cubicBezTo>
                    <a:pt x="3515964" y="1125714"/>
                    <a:pt x="3513834" y="1141688"/>
                    <a:pt x="3528210" y="1166183"/>
                  </a:cubicBezTo>
                  <a:lnTo>
                    <a:pt x="3528210" y="1258302"/>
                  </a:lnTo>
                  <a:cubicBezTo>
                    <a:pt x="3519691" y="1290250"/>
                    <a:pt x="3500522" y="1318472"/>
                    <a:pt x="3467508" y="1325394"/>
                  </a:cubicBezTo>
                  <a:cubicBezTo>
                    <a:pt x="3423844" y="1313147"/>
                    <a:pt x="3233217" y="1258834"/>
                    <a:pt x="3260373" y="1211443"/>
                  </a:cubicBezTo>
                  <a:cubicBezTo>
                    <a:pt x="3304036" y="1210378"/>
                    <a:pt x="3374324" y="1252977"/>
                    <a:pt x="3440351" y="1243925"/>
                  </a:cubicBezTo>
                  <a:cubicBezTo>
                    <a:pt x="3461650" y="1213573"/>
                    <a:pt x="3451534" y="1144883"/>
                    <a:pt x="3440351" y="1117727"/>
                  </a:cubicBezTo>
                  <a:cubicBezTo>
                    <a:pt x="3378584" y="1119857"/>
                    <a:pt x="3357284" y="1157130"/>
                    <a:pt x="3310959" y="1173105"/>
                  </a:cubicBezTo>
                  <a:cubicBezTo>
                    <a:pt x="3288595" y="1170975"/>
                    <a:pt x="3259308" y="1169910"/>
                    <a:pt x="3234282" y="1164053"/>
                  </a:cubicBezTo>
                  <a:lnTo>
                    <a:pt x="3234282" y="1163814"/>
                  </a:lnTo>
                  <a:lnTo>
                    <a:pt x="3234814" y="1164053"/>
                  </a:lnTo>
                  <a:lnTo>
                    <a:pt x="3234814" y="1082051"/>
                  </a:lnTo>
                  <a:lnTo>
                    <a:pt x="3234282" y="1082322"/>
                  </a:lnTo>
                  <a:lnTo>
                    <a:pt x="3234282" y="1082051"/>
                  </a:lnTo>
                  <a:cubicBezTo>
                    <a:pt x="3283802" y="1061816"/>
                    <a:pt x="3340245" y="1046907"/>
                    <a:pt x="3391896" y="1031465"/>
                  </a:cubicBezTo>
                  <a:cubicBezTo>
                    <a:pt x="3415325" y="1013361"/>
                    <a:pt x="3380714" y="997919"/>
                    <a:pt x="3429169" y="1002179"/>
                  </a:cubicBezTo>
                  <a:close/>
                  <a:moveTo>
                    <a:pt x="3580394" y="994192"/>
                  </a:moveTo>
                  <a:cubicBezTo>
                    <a:pt x="3600628" y="1000049"/>
                    <a:pt x="3616603" y="1004309"/>
                    <a:pt x="3644824" y="1024543"/>
                  </a:cubicBezTo>
                  <a:cubicBezTo>
                    <a:pt x="3645889" y="1077258"/>
                    <a:pt x="3560159" y="1084181"/>
                    <a:pt x="3528743" y="1113467"/>
                  </a:cubicBezTo>
                  <a:lnTo>
                    <a:pt x="3528743" y="1004309"/>
                  </a:lnTo>
                  <a:cubicBezTo>
                    <a:pt x="3547913" y="1001114"/>
                    <a:pt x="3567082" y="996321"/>
                    <a:pt x="3580394" y="994192"/>
                  </a:cubicBezTo>
                  <a:close/>
                  <a:moveTo>
                    <a:pt x="2529346" y="901606"/>
                  </a:moveTo>
                  <a:cubicBezTo>
                    <a:pt x="2533006" y="901673"/>
                    <a:pt x="2537799" y="903404"/>
                    <a:pt x="2547916" y="909528"/>
                  </a:cubicBezTo>
                  <a:cubicBezTo>
                    <a:pt x="2555903" y="927632"/>
                    <a:pt x="2579332" y="953723"/>
                    <a:pt x="2608619" y="977152"/>
                  </a:cubicBezTo>
                  <a:cubicBezTo>
                    <a:pt x="2644827" y="1008569"/>
                    <a:pt x="2689556" y="1038920"/>
                    <a:pt x="2718842" y="1051700"/>
                  </a:cubicBezTo>
                  <a:cubicBezTo>
                    <a:pt x="2747063" y="1053829"/>
                    <a:pt x="2775285" y="1055959"/>
                    <a:pt x="2803506" y="1057557"/>
                  </a:cubicBezTo>
                  <a:cubicBezTo>
                    <a:pt x="2804571" y="1095895"/>
                    <a:pt x="2702335" y="1149676"/>
                    <a:pt x="2668256" y="1154468"/>
                  </a:cubicBezTo>
                  <a:cubicBezTo>
                    <a:pt x="2656009" y="1151273"/>
                    <a:pt x="2642165" y="1147546"/>
                    <a:pt x="2629918" y="1145416"/>
                  </a:cubicBezTo>
                  <a:cubicBezTo>
                    <a:pt x="2622463" y="1139559"/>
                    <a:pt x="2615541" y="1132637"/>
                    <a:pt x="2608619" y="1124649"/>
                  </a:cubicBezTo>
                  <a:cubicBezTo>
                    <a:pt x="2568150" y="1077259"/>
                    <a:pt x="2533539" y="993659"/>
                    <a:pt x="2518629" y="951061"/>
                  </a:cubicBezTo>
                  <a:cubicBezTo>
                    <a:pt x="2517565" y="935087"/>
                    <a:pt x="2517565" y="919645"/>
                    <a:pt x="2517565" y="903670"/>
                  </a:cubicBezTo>
                  <a:cubicBezTo>
                    <a:pt x="2523156" y="903137"/>
                    <a:pt x="2525685" y="901540"/>
                    <a:pt x="2529346" y="901606"/>
                  </a:cubicBezTo>
                  <a:close/>
                  <a:moveTo>
                    <a:pt x="1595483" y="881273"/>
                  </a:moveTo>
                  <a:cubicBezTo>
                    <a:pt x="1591148" y="880907"/>
                    <a:pt x="1585857" y="881306"/>
                    <a:pt x="1578801" y="881839"/>
                  </a:cubicBezTo>
                  <a:cubicBezTo>
                    <a:pt x="1575074" y="881839"/>
                    <a:pt x="1569750" y="881839"/>
                    <a:pt x="1563892" y="881839"/>
                  </a:cubicBezTo>
                  <a:cubicBezTo>
                    <a:pt x="1559632" y="883969"/>
                    <a:pt x="1555905" y="887164"/>
                    <a:pt x="1552710" y="890358"/>
                  </a:cubicBezTo>
                  <a:cubicBezTo>
                    <a:pt x="1518099" y="915917"/>
                    <a:pt x="1528216" y="955321"/>
                    <a:pt x="1529281" y="1001647"/>
                  </a:cubicBezTo>
                  <a:cubicBezTo>
                    <a:pt x="1535671" y="999517"/>
                    <a:pt x="1543658" y="996854"/>
                    <a:pt x="1552710" y="992595"/>
                  </a:cubicBezTo>
                  <a:cubicBezTo>
                    <a:pt x="1560697" y="987802"/>
                    <a:pt x="1569750" y="983542"/>
                    <a:pt x="1578801" y="977685"/>
                  </a:cubicBezTo>
                  <a:cubicBezTo>
                    <a:pt x="1602231" y="962776"/>
                    <a:pt x="1624595" y="943606"/>
                    <a:pt x="1630452" y="922307"/>
                  </a:cubicBezTo>
                  <a:cubicBezTo>
                    <a:pt x="1612881" y="890358"/>
                    <a:pt x="1608488" y="882371"/>
                    <a:pt x="1595483" y="881273"/>
                  </a:cubicBezTo>
                  <a:close/>
                  <a:moveTo>
                    <a:pt x="578273" y="855746"/>
                  </a:moveTo>
                  <a:lnTo>
                    <a:pt x="576143" y="870122"/>
                  </a:lnTo>
                  <a:lnTo>
                    <a:pt x="577208" y="885032"/>
                  </a:lnTo>
                  <a:lnTo>
                    <a:pt x="577208" y="899409"/>
                  </a:lnTo>
                  <a:lnTo>
                    <a:pt x="583065" y="911656"/>
                  </a:lnTo>
                  <a:lnTo>
                    <a:pt x="609157" y="921773"/>
                  </a:lnTo>
                  <a:lnTo>
                    <a:pt x="610222" y="922838"/>
                  </a:lnTo>
                  <a:cubicBezTo>
                    <a:pt x="609157" y="905266"/>
                    <a:pt x="609157" y="887162"/>
                    <a:pt x="610222" y="869058"/>
                  </a:cubicBezTo>
                  <a:cubicBezTo>
                    <a:pt x="610222" y="867993"/>
                    <a:pt x="609157" y="867993"/>
                    <a:pt x="609157" y="866928"/>
                  </a:cubicBezTo>
                  <a:cubicBezTo>
                    <a:pt x="601169" y="862668"/>
                    <a:pt x="585727" y="855746"/>
                    <a:pt x="578273" y="855746"/>
                  </a:cubicBezTo>
                  <a:close/>
                  <a:moveTo>
                    <a:pt x="3589446" y="757771"/>
                  </a:moveTo>
                  <a:cubicBezTo>
                    <a:pt x="3581458" y="757771"/>
                    <a:pt x="3573471" y="759900"/>
                    <a:pt x="3566017" y="760965"/>
                  </a:cubicBezTo>
                  <a:cubicBezTo>
                    <a:pt x="3558030" y="766823"/>
                    <a:pt x="3544718" y="778005"/>
                    <a:pt x="3528743" y="790252"/>
                  </a:cubicBezTo>
                  <a:lnTo>
                    <a:pt x="3528743" y="790784"/>
                  </a:lnTo>
                  <a:cubicBezTo>
                    <a:pt x="3500522" y="815278"/>
                    <a:pt x="3468041" y="846695"/>
                    <a:pt x="3469105" y="863734"/>
                  </a:cubicBezTo>
                  <a:cubicBezTo>
                    <a:pt x="3482417" y="853617"/>
                    <a:pt x="3506379" y="840305"/>
                    <a:pt x="3528743" y="824331"/>
                  </a:cubicBezTo>
                  <a:cubicBezTo>
                    <a:pt x="3560159" y="803031"/>
                    <a:pt x="3590511" y="779070"/>
                    <a:pt x="3589446" y="757771"/>
                  </a:cubicBezTo>
                  <a:close/>
                  <a:moveTo>
                    <a:pt x="600104" y="741795"/>
                  </a:moveTo>
                  <a:cubicBezTo>
                    <a:pt x="595845" y="756704"/>
                    <a:pt x="592650" y="779068"/>
                    <a:pt x="601169" y="782796"/>
                  </a:cubicBezTo>
                  <a:cubicBezTo>
                    <a:pt x="602234" y="782796"/>
                    <a:pt x="605962" y="783861"/>
                    <a:pt x="609157" y="785991"/>
                  </a:cubicBezTo>
                  <a:cubicBezTo>
                    <a:pt x="611819" y="788121"/>
                    <a:pt x="615014" y="790250"/>
                    <a:pt x="616079" y="790250"/>
                  </a:cubicBezTo>
                  <a:cubicBezTo>
                    <a:pt x="617144" y="785991"/>
                    <a:pt x="622469" y="755639"/>
                    <a:pt x="620339" y="749782"/>
                  </a:cubicBezTo>
                  <a:cubicBezTo>
                    <a:pt x="619274" y="748717"/>
                    <a:pt x="613416" y="744990"/>
                    <a:pt x="609157" y="742860"/>
                  </a:cubicBezTo>
                  <a:cubicBezTo>
                    <a:pt x="604364" y="741795"/>
                    <a:pt x="602234" y="740730"/>
                    <a:pt x="600104" y="741795"/>
                  </a:cubicBezTo>
                  <a:close/>
                  <a:moveTo>
                    <a:pt x="3661538" y="687708"/>
                  </a:moveTo>
                  <a:cubicBezTo>
                    <a:pt x="3691615" y="686285"/>
                    <a:pt x="3726559" y="691077"/>
                    <a:pt x="3722566" y="730614"/>
                  </a:cubicBezTo>
                  <a:cubicBezTo>
                    <a:pt x="3692214" y="743926"/>
                    <a:pt x="3640564" y="808356"/>
                    <a:pt x="3618732" y="834448"/>
                  </a:cubicBezTo>
                  <a:cubicBezTo>
                    <a:pt x="3587316" y="850954"/>
                    <a:pt x="3558030" y="869059"/>
                    <a:pt x="3528743" y="887163"/>
                  </a:cubicBezTo>
                  <a:cubicBezTo>
                    <a:pt x="3484547" y="915385"/>
                    <a:pt x="3443014" y="945736"/>
                    <a:pt x="3402545" y="978217"/>
                  </a:cubicBezTo>
                  <a:cubicBezTo>
                    <a:pt x="3396688" y="977152"/>
                    <a:pt x="3391363" y="977152"/>
                    <a:pt x="3385506" y="977152"/>
                  </a:cubicBezTo>
                  <a:cubicBezTo>
                    <a:pt x="3384441" y="944671"/>
                    <a:pt x="3435026" y="899410"/>
                    <a:pt x="3460053" y="875981"/>
                  </a:cubicBezTo>
                  <a:cubicBezTo>
                    <a:pt x="3464846" y="871189"/>
                    <a:pt x="3462716" y="864799"/>
                    <a:pt x="3455793" y="867994"/>
                  </a:cubicBezTo>
                  <a:cubicBezTo>
                    <a:pt x="3422247" y="884501"/>
                    <a:pt x="3398286" y="922839"/>
                    <a:pt x="3356752" y="919644"/>
                  </a:cubicBezTo>
                  <a:cubicBezTo>
                    <a:pt x="3325336" y="921242"/>
                    <a:pt x="3293920" y="923372"/>
                    <a:pt x="3263568" y="925502"/>
                  </a:cubicBezTo>
                  <a:cubicBezTo>
                    <a:pt x="3251854" y="924437"/>
                    <a:pt x="3251854" y="924437"/>
                    <a:pt x="3238542" y="916450"/>
                  </a:cubicBezTo>
                  <a:cubicBezTo>
                    <a:pt x="3237476" y="898345"/>
                    <a:pt x="3238542" y="900475"/>
                    <a:pt x="3249724" y="890358"/>
                  </a:cubicBezTo>
                  <a:cubicBezTo>
                    <a:pt x="3333855" y="850954"/>
                    <a:pt x="3421714" y="797174"/>
                    <a:pt x="3509574" y="757771"/>
                  </a:cubicBezTo>
                  <a:cubicBezTo>
                    <a:pt x="3516496" y="754576"/>
                    <a:pt x="3522886" y="749783"/>
                    <a:pt x="3528743" y="746588"/>
                  </a:cubicBezTo>
                  <a:cubicBezTo>
                    <a:pt x="3563887" y="727419"/>
                    <a:pt x="3598498" y="709315"/>
                    <a:pt x="3634706" y="690146"/>
                  </a:cubicBezTo>
                  <a:cubicBezTo>
                    <a:pt x="3642028" y="689347"/>
                    <a:pt x="3651513" y="688182"/>
                    <a:pt x="3661538" y="687708"/>
                  </a:cubicBezTo>
                  <a:close/>
                  <a:moveTo>
                    <a:pt x="3106487" y="648612"/>
                  </a:moveTo>
                  <a:cubicBezTo>
                    <a:pt x="3152812" y="647547"/>
                    <a:pt x="3159202" y="700263"/>
                    <a:pt x="3233749" y="667781"/>
                  </a:cubicBezTo>
                  <a:cubicBezTo>
                    <a:pt x="3233749" y="666716"/>
                    <a:pt x="3234814" y="665652"/>
                    <a:pt x="3234814" y="665652"/>
                  </a:cubicBezTo>
                  <a:lnTo>
                    <a:pt x="3234814" y="750848"/>
                  </a:lnTo>
                  <a:cubicBezTo>
                    <a:pt x="3232684" y="765758"/>
                    <a:pt x="3228957" y="780135"/>
                    <a:pt x="3225762" y="789187"/>
                  </a:cubicBezTo>
                  <a:cubicBezTo>
                    <a:pt x="3219905" y="790252"/>
                    <a:pt x="3214580" y="791317"/>
                    <a:pt x="3208723" y="792382"/>
                  </a:cubicBezTo>
                  <a:cubicBezTo>
                    <a:pt x="3145890" y="762030"/>
                    <a:pt x="3108617" y="714640"/>
                    <a:pt x="3106487" y="661924"/>
                  </a:cubicBezTo>
                  <a:lnTo>
                    <a:pt x="3106487" y="651807"/>
                  </a:lnTo>
                  <a:cubicBezTo>
                    <a:pt x="3106487" y="650742"/>
                    <a:pt x="3106487" y="649677"/>
                    <a:pt x="3106487" y="648612"/>
                  </a:cubicBezTo>
                  <a:close/>
                  <a:moveTo>
                    <a:pt x="1575074" y="608144"/>
                  </a:moveTo>
                  <a:cubicBezTo>
                    <a:pt x="1566022" y="610274"/>
                    <a:pt x="1558567" y="612936"/>
                    <a:pt x="1552710" y="616131"/>
                  </a:cubicBezTo>
                  <a:cubicBezTo>
                    <a:pt x="1533541" y="625184"/>
                    <a:pt x="1526618" y="640625"/>
                    <a:pt x="1527684" y="671509"/>
                  </a:cubicBezTo>
                  <a:cubicBezTo>
                    <a:pt x="1533541" y="670444"/>
                    <a:pt x="1543658" y="663522"/>
                    <a:pt x="1552710" y="655535"/>
                  </a:cubicBezTo>
                  <a:cubicBezTo>
                    <a:pt x="1567087" y="640625"/>
                    <a:pt x="1581997" y="621456"/>
                    <a:pt x="1575074" y="608144"/>
                  </a:cubicBezTo>
                  <a:close/>
                  <a:moveTo>
                    <a:pt x="2635775" y="472893"/>
                  </a:moveTo>
                  <a:cubicBezTo>
                    <a:pt x="2661867" y="492062"/>
                    <a:pt x="2661867" y="492062"/>
                    <a:pt x="2689556" y="508037"/>
                  </a:cubicBezTo>
                  <a:cubicBezTo>
                    <a:pt x="2720972" y="548505"/>
                    <a:pt x="2667191" y="610274"/>
                    <a:pt x="2608619" y="661392"/>
                  </a:cubicBezTo>
                  <a:lnTo>
                    <a:pt x="2608619" y="553830"/>
                  </a:lnTo>
                  <a:cubicBezTo>
                    <a:pt x="2619801" y="526674"/>
                    <a:pt x="2619801" y="490997"/>
                    <a:pt x="2635775" y="472893"/>
                  </a:cubicBezTo>
                  <a:close/>
                  <a:moveTo>
                    <a:pt x="1655479" y="448932"/>
                  </a:moveTo>
                  <a:cubicBezTo>
                    <a:pt x="1629387" y="465971"/>
                    <a:pt x="1601166" y="478218"/>
                    <a:pt x="1578801" y="495257"/>
                  </a:cubicBezTo>
                  <a:cubicBezTo>
                    <a:pt x="1568685" y="503246"/>
                    <a:pt x="1558567" y="512298"/>
                    <a:pt x="1552710" y="523480"/>
                  </a:cubicBezTo>
                  <a:cubicBezTo>
                    <a:pt x="1545788" y="534662"/>
                    <a:pt x="1542593" y="547441"/>
                    <a:pt x="1542061" y="562351"/>
                  </a:cubicBezTo>
                  <a:cubicBezTo>
                    <a:pt x="1545255" y="561286"/>
                    <a:pt x="1548983" y="560221"/>
                    <a:pt x="1552177" y="558091"/>
                  </a:cubicBezTo>
                  <a:cubicBezTo>
                    <a:pt x="1561230" y="554896"/>
                    <a:pt x="1570282" y="550104"/>
                    <a:pt x="1578269" y="545844"/>
                  </a:cubicBezTo>
                  <a:cubicBezTo>
                    <a:pt x="1604361" y="532000"/>
                    <a:pt x="1626725" y="514960"/>
                    <a:pt x="1642699" y="481413"/>
                  </a:cubicBezTo>
                  <a:cubicBezTo>
                    <a:pt x="1656544" y="473426"/>
                    <a:pt x="1656544" y="473426"/>
                    <a:pt x="1667726" y="461179"/>
                  </a:cubicBezTo>
                  <a:cubicBezTo>
                    <a:pt x="1666661" y="456919"/>
                    <a:pt x="1666661" y="452127"/>
                    <a:pt x="1666661" y="449997"/>
                  </a:cubicBezTo>
                  <a:cubicBezTo>
                    <a:pt x="1662401" y="448932"/>
                    <a:pt x="1658673" y="448932"/>
                    <a:pt x="1655479" y="448932"/>
                  </a:cubicBezTo>
                  <a:close/>
                  <a:moveTo>
                    <a:pt x="3171982" y="389826"/>
                  </a:moveTo>
                  <a:cubicBezTo>
                    <a:pt x="3177839" y="394086"/>
                    <a:pt x="3183164" y="398878"/>
                    <a:pt x="3189021" y="403138"/>
                  </a:cubicBezTo>
                  <a:cubicBezTo>
                    <a:pt x="3195411" y="419112"/>
                    <a:pt x="3213515" y="436684"/>
                    <a:pt x="3234814" y="454789"/>
                  </a:cubicBezTo>
                  <a:cubicBezTo>
                    <a:pt x="3261971" y="478751"/>
                    <a:pt x="3292322" y="501115"/>
                    <a:pt x="3313621" y="520285"/>
                  </a:cubicBezTo>
                  <a:cubicBezTo>
                    <a:pt x="3315751" y="575130"/>
                    <a:pt x="3283270" y="591104"/>
                    <a:pt x="3234814" y="600156"/>
                  </a:cubicBezTo>
                  <a:lnTo>
                    <a:pt x="3233749" y="600156"/>
                  </a:lnTo>
                  <a:cubicBezTo>
                    <a:pt x="3231619" y="578857"/>
                    <a:pt x="3231619" y="558623"/>
                    <a:pt x="3230554" y="538389"/>
                  </a:cubicBezTo>
                  <a:cubicBezTo>
                    <a:pt x="3204463" y="506973"/>
                    <a:pt x="3123526" y="421242"/>
                    <a:pt x="3171982" y="389826"/>
                  </a:cubicBezTo>
                  <a:close/>
                  <a:moveTo>
                    <a:pt x="2558565" y="235940"/>
                  </a:moveTo>
                  <a:cubicBezTo>
                    <a:pt x="2573475" y="244992"/>
                    <a:pt x="2588917" y="248187"/>
                    <a:pt x="2599034" y="279603"/>
                  </a:cubicBezTo>
                  <a:cubicBezTo>
                    <a:pt x="2586787" y="368527"/>
                    <a:pt x="2575605" y="468633"/>
                    <a:pt x="2550578" y="565545"/>
                  </a:cubicBezTo>
                  <a:cubicBezTo>
                    <a:pt x="2550578" y="572467"/>
                    <a:pt x="2550578" y="578858"/>
                    <a:pt x="2551643" y="586845"/>
                  </a:cubicBezTo>
                  <a:cubicBezTo>
                    <a:pt x="2584125" y="586845"/>
                    <a:pt x="2599034" y="571934"/>
                    <a:pt x="2608086" y="553298"/>
                  </a:cubicBezTo>
                  <a:lnTo>
                    <a:pt x="2608086" y="660327"/>
                  </a:lnTo>
                  <a:cubicBezTo>
                    <a:pt x="2562825" y="698665"/>
                    <a:pt x="2513305" y="731147"/>
                    <a:pt x="2497863" y="743394"/>
                  </a:cubicBezTo>
                  <a:cubicBezTo>
                    <a:pt x="2480823" y="791849"/>
                    <a:pt x="2464317" y="841370"/>
                    <a:pt x="2447277" y="890891"/>
                  </a:cubicBezTo>
                  <a:cubicBezTo>
                    <a:pt x="2350898" y="1040517"/>
                    <a:pt x="2280077" y="1158728"/>
                    <a:pt x="2113411" y="1193339"/>
                  </a:cubicBezTo>
                  <a:cubicBezTo>
                    <a:pt x="2112346" y="1190144"/>
                    <a:pt x="2111281" y="1186417"/>
                    <a:pt x="2110217" y="1183222"/>
                  </a:cubicBezTo>
                  <a:cubicBezTo>
                    <a:pt x="2111281" y="1180027"/>
                    <a:pt x="2112346" y="1176300"/>
                    <a:pt x="2114476" y="1174170"/>
                  </a:cubicBezTo>
                  <a:cubicBezTo>
                    <a:pt x="2253986" y="1123584"/>
                    <a:pt x="2366873" y="964905"/>
                    <a:pt x="2394562" y="811551"/>
                  </a:cubicBezTo>
                  <a:cubicBezTo>
                    <a:pt x="2393497" y="808356"/>
                    <a:pt x="2393497" y="804629"/>
                    <a:pt x="2393497" y="801434"/>
                  </a:cubicBezTo>
                  <a:cubicBezTo>
                    <a:pt x="2341846" y="808356"/>
                    <a:pt x="2295520" y="826461"/>
                    <a:pt x="2250259" y="827526"/>
                  </a:cubicBezTo>
                  <a:cubicBezTo>
                    <a:pt x="2159204" y="774810"/>
                    <a:pt x="2212985" y="762031"/>
                    <a:pt x="2286467" y="748719"/>
                  </a:cubicBezTo>
                  <a:cubicBezTo>
                    <a:pt x="2337054" y="723692"/>
                    <a:pt x="2387639" y="694938"/>
                    <a:pt x="2433965" y="653937"/>
                  </a:cubicBezTo>
                  <a:cubicBezTo>
                    <a:pt x="2470174" y="535726"/>
                    <a:pt x="2509577" y="416450"/>
                    <a:pt x="2525019" y="300370"/>
                  </a:cubicBezTo>
                  <a:cubicBezTo>
                    <a:pt x="2546318" y="276941"/>
                    <a:pt x="2513837" y="252979"/>
                    <a:pt x="2558565" y="235940"/>
                  </a:cubicBezTo>
                  <a:close/>
                  <a:moveTo>
                    <a:pt x="3528210" y="194459"/>
                  </a:moveTo>
                  <a:lnTo>
                    <a:pt x="3528210" y="484076"/>
                  </a:lnTo>
                  <a:lnTo>
                    <a:pt x="3528743" y="483543"/>
                  </a:lnTo>
                  <a:lnTo>
                    <a:pt x="3528743" y="484076"/>
                  </a:lnTo>
                  <a:cubicBezTo>
                    <a:pt x="3508509" y="505375"/>
                    <a:pt x="3468041" y="540519"/>
                    <a:pt x="3495197" y="562883"/>
                  </a:cubicBezTo>
                  <a:cubicBezTo>
                    <a:pt x="3505314" y="561285"/>
                    <a:pt x="3512103" y="557558"/>
                    <a:pt x="3517161" y="553165"/>
                  </a:cubicBezTo>
                  <a:lnTo>
                    <a:pt x="3528210" y="540085"/>
                  </a:lnTo>
                  <a:lnTo>
                    <a:pt x="3528210" y="656599"/>
                  </a:lnTo>
                  <a:lnTo>
                    <a:pt x="3528743" y="656327"/>
                  </a:lnTo>
                  <a:lnTo>
                    <a:pt x="3528743" y="656599"/>
                  </a:lnTo>
                  <a:cubicBezTo>
                    <a:pt x="3488274" y="681626"/>
                    <a:pt x="3448871" y="708250"/>
                    <a:pt x="3406273" y="719432"/>
                  </a:cubicBezTo>
                  <a:cubicBezTo>
                    <a:pt x="3405208" y="715172"/>
                    <a:pt x="3403078" y="711445"/>
                    <a:pt x="3403078" y="707185"/>
                  </a:cubicBezTo>
                  <a:cubicBezTo>
                    <a:pt x="3430235" y="686951"/>
                    <a:pt x="3492002" y="651807"/>
                    <a:pt x="3496262" y="620391"/>
                  </a:cubicBezTo>
                  <a:cubicBezTo>
                    <a:pt x="3436624" y="593234"/>
                    <a:pt x="3443547" y="596962"/>
                    <a:pt x="3394026" y="629443"/>
                  </a:cubicBezTo>
                  <a:cubicBezTo>
                    <a:pt x="3321076" y="652872"/>
                    <a:pt x="3292855" y="661924"/>
                    <a:pt x="3246529" y="710380"/>
                  </a:cubicBezTo>
                  <a:cubicBezTo>
                    <a:pt x="3242269" y="722627"/>
                    <a:pt x="3238542" y="737536"/>
                    <a:pt x="3235347" y="750848"/>
                  </a:cubicBezTo>
                  <a:lnTo>
                    <a:pt x="3235347" y="665652"/>
                  </a:lnTo>
                  <a:cubicBezTo>
                    <a:pt x="3275815" y="624118"/>
                    <a:pt x="3325336" y="599092"/>
                    <a:pt x="3367934" y="560753"/>
                  </a:cubicBezTo>
                  <a:cubicBezTo>
                    <a:pt x="3368999" y="548506"/>
                    <a:pt x="3368999" y="535726"/>
                    <a:pt x="3370064" y="524544"/>
                  </a:cubicBezTo>
                  <a:cubicBezTo>
                    <a:pt x="3386039" y="523479"/>
                    <a:pt x="3402545" y="522414"/>
                    <a:pt x="3419585" y="520285"/>
                  </a:cubicBezTo>
                  <a:cubicBezTo>
                    <a:pt x="3457923" y="476621"/>
                    <a:pt x="3518626" y="380774"/>
                    <a:pt x="3511704" y="329123"/>
                  </a:cubicBezTo>
                  <a:cubicBezTo>
                    <a:pt x="3474430" y="329123"/>
                    <a:pt x="3438754" y="354150"/>
                    <a:pt x="3411598" y="341370"/>
                  </a:cubicBezTo>
                  <a:cubicBezTo>
                    <a:pt x="3410532" y="301967"/>
                    <a:pt x="3417455" y="305162"/>
                    <a:pt x="3447806" y="282798"/>
                  </a:cubicBezTo>
                  <a:close/>
                  <a:moveTo>
                    <a:pt x="52315" y="184090"/>
                  </a:moveTo>
                  <a:cubicBezTo>
                    <a:pt x="64296" y="184023"/>
                    <a:pt x="76676" y="185088"/>
                    <a:pt x="88391" y="188017"/>
                  </a:cubicBezTo>
                  <a:cubicBezTo>
                    <a:pt x="129925" y="196004"/>
                    <a:pt x="167198" y="221030"/>
                    <a:pt x="158146" y="272682"/>
                  </a:cubicBezTo>
                  <a:cubicBezTo>
                    <a:pt x="156016" y="288124"/>
                    <a:pt x="149094" y="290254"/>
                    <a:pt x="137912" y="296111"/>
                  </a:cubicBezTo>
                  <a:cubicBezTo>
                    <a:pt x="125132" y="301436"/>
                    <a:pt x="113950" y="306228"/>
                    <a:pt x="102768" y="308358"/>
                  </a:cubicBezTo>
                  <a:cubicBezTo>
                    <a:pt x="98508" y="309423"/>
                    <a:pt x="92651" y="309423"/>
                    <a:pt x="88391" y="309423"/>
                  </a:cubicBezTo>
                  <a:cubicBezTo>
                    <a:pt x="85729" y="309423"/>
                    <a:pt x="83599" y="309423"/>
                    <a:pt x="81469" y="309423"/>
                  </a:cubicBezTo>
                  <a:cubicBezTo>
                    <a:pt x="75612" y="306228"/>
                    <a:pt x="69754" y="303566"/>
                    <a:pt x="65494" y="299306"/>
                  </a:cubicBezTo>
                  <a:cubicBezTo>
                    <a:pt x="29286" y="271617"/>
                    <a:pt x="10117" y="229550"/>
                    <a:pt x="18636" y="186952"/>
                  </a:cubicBezTo>
                  <a:cubicBezTo>
                    <a:pt x="28753" y="185354"/>
                    <a:pt x="40334" y="184156"/>
                    <a:pt x="52315" y="184090"/>
                  </a:cubicBezTo>
                  <a:close/>
                  <a:moveTo>
                    <a:pt x="697548" y="95897"/>
                  </a:moveTo>
                  <a:cubicBezTo>
                    <a:pt x="698613" y="118261"/>
                    <a:pt x="698613" y="141690"/>
                    <a:pt x="698613" y="166717"/>
                  </a:cubicBezTo>
                  <a:cubicBezTo>
                    <a:pt x="703938" y="163522"/>
                    <a:pt x="708730" y="160859"/>
                    <a:pt x="712990" y="157665"/>
                  </a:cubicBezTo>
                  <a:cubicBezTo>
                    <a:pt x="717250" y="154470"/>
                    <a:pt x="721510" y="150210"/>
                    <a:pt x="727367" y="144353"/>
                  </a:cubicBezTo>
                  <a:cubicBezTo>
                    <a:pt x="727367" y="122521"/>
                    <a:pt x="723107" y="107079"/>
                    <a:pt x="712990" y="99092"/>
                  </a:cubicBezTo>
                  <a:cubicBezTo>
                    <a:pt x="708198" y="96962"/>
                    <a:pt x="703938" y="95897"/>
                    <a:pt x="697548" y="95897"/>
                  </a:cubicBezTo>
                  <a:close/>
                  <a:moveTo>
                    <a:pt x="1785205" y="42774"/>
                  </a:moveTo>
                  <a:cubicBezTo>
                    <a:pt x="1804873" y="40852"/>
                    <a:pt x="1812561" y="45445"/>
                    <a:pt x="1825341" y="84183"/>
                  </a:cubicBezTo>
                  <a:cubicBezTo>
                    <a:pt x="1816289" y="113469"/>
                    <a:pt x="1785937" y="129444"/>
                    <a:pt x="1779015" y="158730"/>
                  </a:cubicBezTo>
                  <a:cubicBezTo>
                    <a:pt x="1800314" y="148613"/>
                    <a:pt x="1820548" y="141691"/>
                    <a:pt x="1835458" y="118262"/>
                  </a:cubicBezTo>
                  <a:cubicBezTo>
                    <a:pt x="1858887" y="111339"/>
                    <a:pt x="1892966" y="127314"/>
                    <a:pt x="1895628" y="150211"/>
                  </a:cubicBezTo>
                  <a:lnTo>
                    <a:pt x="1895628" y="158198"/>
                  </a:lnTo>
                  <a:cubicBezTo>
                    <a:pt x="1893498" y="168315"/>
                    <a:pt x="1887641" y="179497"/>
                    <a:pt x="1873264" y="191744"/>
                  </a:cubicBezTo>
                  <a:cubicBezTo>
                    <a:pt x="1795522" y="219433"/>
                    <a:pt x="1708728" y="253512"/>
                    <a:pt x="1646959" y="304097"/>
                  </a:cubicBezTo>
                  <a:cubicBezTo>
                    <a:pt x="1623530" y="332319"/>
                    <a:pt x="1600633" y="360540"/>
                    <a:pt x="1578269" y="388761"/>
                  </a:cubicBezTo>
                  <a:cubicBezTo>
                    <a:pt x="1564425" y="398879"/>
                    <a:pt x="1556438" y="404736"/>
                    <a:pt x="1552177" y="408996"/>
                  </a:cubicBezTo>
                  <a:cubicBezTo>
                    <a:pt x="1544190" y="418048"/>
                    <a:pt x="1543126" y="424438"/>
                    <a:pt x="1536203" y="450529"/>
                  </a:cubicBezTo>
                  <a:cubicBezTo>
                    <a:pt x="1540996" y="449464"/>
                    <a:pt x="1546320" y="448399"/>
                    <a:pt x="1552177" y="446269"/>
                  </a:cubicBezTo>
                  <a:cubicBezTo>
                    <a:pt x="1560165" y="443074"/>
                    <a:pt x="1569217" y="438815"/>
                    <a:pt x="1578269" y="432957"/>
                  </a:cubicBezTo>
                  <a:cubicBezTo>
                    <a:pt x="1645894" y="395684"/>
                    <a:pt x="1747066" y="322734"/>
                    <a:pt x="1765170" y="431892"/>
                  </a:cubicBezTo>
                  <a:cubicBezTo>
                    <a:pt x="1802444" y="468101"/>
                    <a:pt x="1780080" y="479283"/>
                    <a:pt x="1742807" y="521882"/>
                  </a:cubicBezTo>
                  <a:cubicBezTo>
                    <a:pt x="1680505" y="573533"/>
                    <a:pt x="1641102" y="655535"/>
                    <a:pt x="1578269" y="711978"/>
                  </a:cubicBezTo>
                  <a:cubicBezTo>
                    <a:pt x="1570282" y="719965"/>
                    <a:pt x="1561230" y="726355"/>
                    <a:pt x="1552177" y="732212"/>
                  </a:cubicBezTo>
                  <a:cubicBezTo>
                    <a:pt x="1552177" y="735407"/>
                    <a:pt x="1552177" y="740199"/>
                    <a:pt x="1552177" y="744459"/>
                  </a:cubicBezTo>
                  <a:cubicBezTo>
                    <a:pt x="1559100" y="744459"/>
                    <a:pt x="1568152" y="741797"/>
                    <a:pt x="1578269" y="737537"/>
                  </a:cubicBezTo>
                  <a:cubicBezTo>
                    <a:pt x="1624595" y="718900"/>
                    <a:pt x="1705533" y="668847"/>
                    <a:pt x="1734819" y="654470"/>
                  </a:cubicBezTo>
                  <a:cubicBezTo>
                    <a:pt x="1760378" y="662990"/>
                    <a:pt x="1767300" y="669912"/>
                    <a:pt x="1767300" y="708250"/>
                  </a:cubicBezTo>
                  <a:cubicBezTo>
                    <a:pt x="1722572" y="744459"/>
                    <a:pt x="1679440" y="774810"/>
                    <a:pt x="1648024" y="823266"/>
                  </a:cubicBezTo>
                  <a:cubicBezTo>
                    <a:pt x="1648024" y="866929"/>
                    <a:pt x="1683168" y="866929"/>
                    <a:pt x="1726832" y="893021"/>
                  </a:cubicBezTo>
                  <a:cubicBezTo>
                    <a:pt x="1753988" y="933489"/>
                    <a:pt x="1649089" y="994724"/>
                    <a:pt x="1578269" y="1037323"/>
                  </a:cubicBezTo>
                  <a:cubicBezTo>
                    <a:pt x="1569217" y="1043180"/>
                    <a:pt x="1560165" y="1048505"/>
                    <a:pt x="1552177" y="1054362"/>
                  </a:cubicBezTo>
                  <a:cubicBezTo>
                    <a:pt x="1542061" y="1060219"/>
                    <a:pt x="1534606" y="1066077"/>
                    <a:pt x="1528749" y="1070337"/>
                  </a:cubicBezTo>
                  <a:cubicBezTo>
                    <a:pt x="1524489" y="1079389"/>
                    <a:pt x="1524489" y="1079389"/>
                    <a:pt x="1518631" y="1185352"/>
                  </a:cubicBezTo>
                  <a:cubicBezTo>
                    <a:pt x="1518631" y="1217833"/>
                    <a:pt x="1520761" y="1250847"/>
                    <a:pt x="1521826" y="1284393"/>
                  </a:cubicBezTo>
                  <a:cubicBezTo>
                    <a:pt x="1521826" y="1296641"/>
                    <a:pt x="1512774" y="1310485"/>
                    <a:pt x="1499462" y="1313680"/>
                  </a:cubicBezTo>
                  <a:cubicBezTo>
                    <a:pt x="1444617" y="1265224"/>
                    <a:pt x="1447812" y="1175235"/>
                    <a:pt x="1437694" y="1117727"/>
                  </a:cubicBezTo>
                  <a:cubicBezTo>
                    <a:pt x="1387109" y="1109740"/>
                    <a:pt x="1384446" y="1111870"/>
                    <a:pt x="1380187" y="1071402"/>
                  </a:cubicBezTo>
                  <a:cubicBezTo>
                    <a:pt x="1410538" y="1064479"/>
                    <a:pt x="1410538" y="1064479"/>
                    <a:pt x="1437694" y="1051167"/>
                  </a:cubicBezTo>
                  <a:cubicBezTo>
                    <a:pt x="1451539" y="1021881"/>
                    <a:pt x="1442487" y="936152"/>
                    <a:pt x="1434500" y="916982"/>
                  </a:cubicBezTo>
                  <a:cubicBezTo>
                    <a:pt x="1383914" y="918047"/>
                    <a:pt x="1327471" y="990465"/>
                    <a:pt x="1285938" y="1011764"/>
                  </a:cubicBezTo>
                  <a:cubicBezTo>
                    <a:pt x="1239612" y="1064479"/>
                    <a:pt x="1219378" y="1061284"/>
                    <a:pt x="1167727" y="1035193"/>
                  </a:cubicBezTo>
                  <a:cubicBezTo>
                    <a:pt x="1168792" y="1030933"/>
                    <a:pt x="1169857" y="1027206"/>
                    <a:pt x="1169857" y="1024011"/>
                  </a:cubicBezTo>
                  <a:cubicBezTo>
                    <a:pt x="1220975" y="1004842"/>
                    <a:pt x="1411070" y="886631"/>
                    <a:pt x="1422253" y="824863"/>
                  </a:cubicBezTo>
                  <a:cubicBezTo>
                    <a:pt x="1408408" y="822733"/>
                    <a:pt x="1408408" y="822733"/>
                    <a:pt x="1397226" y="814746"/>
                  </a:cubicBezTo>
                  <a:cubicBezTo>
                    <a:pt x="1397226" y="810486"/>
                    <a:pt x="1397226" y="805694"/>
                    <a:pt x="1397226" y="802499"/>
                  </a:cubicBezTo>
                  <a:cubicBezTo>
                    <a:pt x="1406278" y="795045"/>
                    <a:pt x="1417460" y="787057"/>
                    <a:pt x="1427577" y="779070"/>
                  </a:cubicBezTo>
                  <a:cubicBezTo>
                    <a:pt x="1435565" y="760966"/>
                    <a:pt x="1443552" y="703458"/>
                    <a:pt x="1435565" y="692276"/>
                  </a:cubicBezTo>
                  <a:cubicBezTo>
                    <a:pt x="1378057" y="692276"/>
                    <a:pt x="1354628" y="803564"/>
                    <a:pt x="1289133" y="782265"/>
                  </a:cubicBezTo>
                  <a:cubicBezTo>
                    <a:pt x="1253989" y="803564"/>
                    <a:pt x="1192221" y="854150"/>
                    <a:pt x="1153883" y="833916"/>
                  </a:cubicBezTo>
                  <a:cubicBezTo>
                    <a:pt x="1153883" y="824863"/>
                    <a:pt x="1154948" y="816876"/>
                    <a:pt x="1156013" y="808889"/>
                  </a:cubicBezTo>
                  <a:cubicBezTo>
                    <a:pt x="1188494" y="793447"/>
                    <a:pt x="1216715" y="771615"/>
                    <a:pt x="1263041" y="748186"/>
                  </a:cubicBezTo>
                  <a:cubicBezTo>
                    <a:pt x="1285405" y="708783"/>
                    <a:pt x="1263041" y="666184"/>
                    <a:pt x="1306704" y="656067"/>
                  </a:cubicBezTo>
                  <a:cubicBezTo>
                    <a:pt x="1312562" y="662990"/>
                    <a:pt x="1316822" y="669379"/>
                    <a:pt x="1323744" y="676302"/>
                  </a:cubicBezTo>
                  <a:cubicBezTo>
                    <a:pt x="1436630" y="675237"/>
                    <a:pt x="1438759" y="507505"/>
                    <a:pt x="1440889" y="435620"/>
                  </a:cubicBezTo>
                  <a:cubicBezTo>
                    <a:pt x="1463254" y="394086"/>
                    <a:pt x="1518099" y="401009"/>
                    <a:pt x="1523956" y="343501"/>
                  </a:cubicBezTo>
                  <a:cubicBezTo>
                    <a:pt x="1433967" y="356280"/>
                    <a:pt x="1443019" y="445204"/>
                    <a:pt x="1376459" y="458516"/>
                  </a:cubicBezTo>
                  <a:cubicBezTo>
                    <a:pt x="1366342" y="454256"/>
                    <a:pt x="1357290" y="450529"/>
                    <a:pt x="1348238" y="446269"/>
                  </a:cubicBezTo>
                  <a:cubicBezTo>
                    <a:pt x="1270496" y="446269"/>
                    <a:pt x="1234287" y="529337"/>
                    <a:pt x="1161337" y="469698"/>
                  </a:cubicBezTo>
                  <a:cubicBezTo>
                    <a:pt x="1161337" y="466503"/>
                    <a:pt x="1161337" y="462776"/>
                    <a:pt x="1161337" y="459581"/>
                  </a:cubicBezTo>
                  <a:cubicBezTo>
                    <a:pt x="1269431" y="405801"/>
                    <a:pt x="1269431" y="405801"/>
                    <a:pt x="1337056" y="376514"/>
                  </a:cubicBezTo>
                  <a:cubicBezTo>
                    <a:pt x="1385511" y="333916"/>
                    <a:pt x="1353030" y="247122"/>
                    <a:pt x="1363147" y="194406"/>
                  </a:cubicBezTo>
                  <a:cubicBezTo>
                    <a:pt x="1417993" y="193341"/>
                    <a:pt x="1415863" y="282265"/>
                    <a:pt x="1453136" y="312617"/>
                  </a:cubicBezTo>
                  <a:cubicBezTo>
                    <a:pt x="1485617" y="299305"/>
                    <a:pt x="1518631" y="285460"/>
                    <a:pt x="1552177" y="273213"/>
                  </a:cubicBezTo>
                  <a:cubicBezTo>
                    <a:pt x="1561230" y="270018"/>
                    <a:pt x="1569217" y="266291"/>
                    <a:pt x="1578269" y="263096"/>
                  </a:cubicBezTo>
                  <a:cubicBezTo>
                    <a:pt x="1584126" y="260434"/>
                    <a:pt x="1590516" y="258304"/>
                    <a:pt x="1596374" y="256174"/>
                  </a:cubicBezTo>
                  <a:cubicBezTo>
                    <a:pt x="1649622" y="190147"/>
                    <a:pt x="1705533" y="112404"/>
                    <a:pt x="1760911" y="45844"/>
                  </a:cubicBezTo>
                  <a:cubicBezTo>
                    <a:pt x="1770762" y="44779"/>
                    <a:pt x="1778649" y="43415"/>
                    <a:pt x="1785205" y="42774"/>
                  </a:cubicBezTo>
                  <a:close/>
                  <a:moveTo>
                    <a:pt x="677122" y="5334"/>
                  </a:moveTo>
                  <a:cubicBezTo>
                    <a:pt x="695418" y="7505"/>
                    <a:pt x="706600" y="24278"/>
                    <a:pt x="708198" y="55428"/>
                  </a:cubicBezTo>
                  <a:cubicBezTo>
                    <a:pt x="710328" y="55428"/>
                    <a:pt x="711393" y="55428"/>
                    <a:pt x="712458" y="55428"/>
                  </a:cubicBezTo>
                  <a:cubicBezTo>
                    <a:pt x="749731" y="57558"/>
                    <a:pt x="810434" y="104949"/>
                    <a:pt x="836526" y="143288"/>
                  </a:cubicBezTo>
                  <a:cubicBezTo>
                    <a:pt x="831733" y="191743"/>
                    <a:pt x="761978" y="242329"/>
                    <a:pt x="712458" y="269485"/>
                  </a:cubicBezTo>
                  <a:cubicBezTo>
                    <a:pt x="703406" y="273745"/>
                    <a:pt x="697016" y="277472"/>
                    <a:pt x="690094" y="280667"/>
                  </a:cubicBezTo>
                  <a:cubicBezTo>
                    <a:pt x="638443" y="327526"/>
                    <a:pt x="659742" y="366929"/>
                    <a:pt x="668794" y="420177"/>
                  </a:cubicBezTo>
                  <a:cubicBezTo>
                    <a:pt x="670924" y="428164"/>
                    <a:pt x="670924" y="429229"/>
                    <a:pt x="666664" y="435086"/>
                  </a:cubicBezTo>
                  <a:cubicBezTo>
                    <a:pt x="665599" y="437749"/>
                    <a:pt x="663470" y="439879"/>
                    <a:pt x="662405" y="440944"/>
                  </a:cubicBezTo>
                  <a:cubicBezTo>
                    <a:pt x="645898" y="465438"/>
                    <a:pt x="624599" y="494724"/>
                    <a:pt x="608624" y="524011"/>
                  </a:cubicBezTo>
                  <a:cubicBezTo>
                    <a:pt x="596377" y="546375"/>
                    <a:pt x="585195" y="569271"/>
                    <a:pt x="579338" y="591636"/>
                  </a:cubicBezTo>
                  <a:cubicBezTo>
                    <a:pt x="589455" y="584713"/>
                    <a:pt x="598507" y="577259"/>
                    <a:pt x="608624" y="570336"/>
                  </a:cubicBezTo>
                  <a:cubicBezTo>
                    <a:pt x="640573" y="545310"/>
                    <a:pt x="674119" y="521881"/>
                    <a:pt x="712458" y="512829"/>
                  </a:cubicBezTo>
                  <a:cubicBezTo>
                    <a:pt x="713523" y="511764"/>
                    <a:pt x="714588" y="511764"/>
                    <a:pt x="716718" y="511764"/>
                  </a:cubicBezTo>
                  <a:cubicBezTo>
                    <a:pt x="743874" y="531998"/>
                    <a:pt x="731627" y="555959"/>
                    <a:pt x="712458" y="579389"/>
                  </a:cubicBezTo>
                  <a:cubicBezTo>
                    <a:pt x="693288" y="603350"/>
                    <a:pt x="666664" y="626779"/>
                    <a:pt x="660807" y="645949"/>
                  </a:cubicBezTo>
                  <a:cubicBezTo>
                    <a:pt x="666132" y="664053"/>
                    <a:pt x="697548" y="660858"/>
                    <a:pt x="704471" y="713573"/>
                  </a:cubicBezTo>
                  <a:cubicBezTo>
                    <a:pt x="667729" y="863200"/>
                    <a:pt x="684236" y="1013360"/>
                    <a:pt x="710328" y="1175233"/>
                  </a:cubicBezTo>
                  <a:cubicBezTo>
                    <a:pt x="702341" y="1210910"/>
                    <a:pt x="652820" y="1217832"/>
                    <a:pt x="625663" y="1217832"/>
                  </a:cubicBezTo>
                  <a:cubicBezTo>
                    <a:pt x="619806" y="1213040"/>
                    <a:pt x="614481" y="1207715"/>
                    <a:pt x="608624" y="1200792"/>
                  </a:cubicBezTo>
                  <a:cubicBezTo>
                    <a:pt x="581468" y="1169376"/>
                    <a:pt x="558038" y="1116661"/>
                    <a:pt x="561233" y="1090569"/>
                  </a:cubicBezTo>
                  <a:cubicBezTo>
                    <a:pt x="592650" y="1103349"/>
                    <a:pt x="594247" y="1104414"/>
                    <a:pt x="608624" y="1105479"/>
                  </a:cubicBezTo>
                  <a:cubicBezTo>
                    <a:pt x="608624" y="1105479"/>
                    <a:pt x="609689" y="1105479"/>
                    <a:pt x="610754" y="1105479"/>
                  </a:cubicBezTo>
                  <a:cubicBezTo>
                    <a:pt x="620871" y="1076192"/>
                    <a:pt x="617676" y="1029866"/>
                    <a:pt x="608624" y="1008567"/>
                  </a:cubicBezTo>
                  <a:cubicBezTo>
                    <a:pt x="607559" y="1007502"/>
                    <a:pt x="606494" y="1006437"/>
                    <a:pt x="606494" y="1005372"/>
                  </a:cubicBezTo>
                  <a:cubicBezTo>
                    <a:pt x="572948" y="994190"/>
                    <a:pt x="567091" y="994190"/>
                    <a:pt x="555909" y="972891"/>
                  </a:cubicBezTo>
                  <a:cubicBezTo>
                    <a:pt x="551649" y="972891"/>
                    <a:pt x="546856" y="972891"/>
                    <a:pt x="543662" y="973956"/>
                  </a:cubicBezTo>
                  <a:cubicBezTo>
                    <a:pt x="534609" y="995255"/>
                    <a:pt x="531947" y="1026672"/>
                    <a:pt x="518635" y="1072997"/>
                  </a:cubicBezTo>
                  <a:cubicBezTo>
                    <a:pt x="514375" y="1104946"/>
                    <a:pt x="518635" y="1256703"/>
                    <a:pt x="449945" y="1246586"/>
                  </a:cubicBezTo>
                  <a:cubicBezTo>
                    <a:pt x="417464" y="1219429"/>
                    <a:pt x="420659" y="1221559"/>
                    <a:pt x="419594" y="1188013"/>
                  </a:cubicBezTo>
                  <a:cubicBezTo>
                    <a:pt x="441958" y="1074062"/>
                    <a:pt x="465387" y="975021"/>
                    <a:pt x="500531" y="866928"/>
                  </a:cubicBezTo>
                  <a:cubicBezTo>
                    <a:pt x="503726" y="815277"/>
                    <a:pt x="529817" y="776939"/>
                    <a:pt x="542064" y="734340"/>
                  </a:cubicBezTo>
                  <a:cubicBezTo>
                    <a:pt x="499998" y="734340"/>
                    <a:pt x="463257" y="778536"/>
                    <a:pt x="438230" y="730080"/>
                  </a:cubicBezTo>
                  <a:cubicBezTo>
                    <a:pt x="438230" y="723158"/>
                    <a:pt x="438230" y="716768"/>
                    <a:pt x="439296" y="709846"/>
                  </a:cubicBezTo>
                  <a:cubicBezTo>
                    <a:pt x="497868" y="644351"/>
                    <a:pt x="505855" y="583648"/>
                    <a:pt x="487751" y="504841"/>
                  </a:cubicBezTo>
                  <a:cubicBezTo>
                    <a:pt x="486686" y="498984"/>
                    <a:pt x="492543" y="492062"/>
                    <a:pt x="494673" y="487802"/>
                  </a:cubicBezTo>
                  <a:cubicBezTo>
                    <a:pt x="508518" y="462775"/>
                    <a:pt x="528752" y="433489"/>
                    <a:pt x="520765" y="410060"/>
                  </a:cubicBezTo>
                  <a:cubicBezTo>
                    <a:pt x="481361" y="410060"/>
                    <a:pt x="436633" y="468633"/>
                    <a:pt x="410542" y="492062"/>
                  </a:cubicBezTo>
                  <a:cubicBezTo>
                    <a:pt x="350904" y="535725"/>
                    <a:pt x="344514" y="545842"/>
                    <a:pt x="317358" y="562882"/>
                  </a:cubicBezTo>
                  <a:cubicBezTo>
                    <a:pt x="230563" y="587908"/>
                    <a:pt x="229498" y="586843"/>
                    <a:pt x="217251" y="666715"/>
                  </a:cubicBezTo>
                  <a:cubicBezTo>
                    <a:pt x="223109" y="787056"/>
                    <a:pt x="199147" y="934553"/>
                    <a:pt x="155484" y="1054893"/>
                  </a:cubicBezTo>
                  <a:cubicBezTo>
                    <a:pt x="148561" y="1096959"/>
                    <a:pt x="143237" y="1138492"/>
                    <a:pt x="136314" y="1180026"/>
                  </a:cubicBezTo>
                  <a:cubicBezTo>
                    <a:pt x="136314" y="1218897"/>
                    <a:pt x="147496" y="1292379"/>
                    <a:pt x="100106" y="1312613"/>
                  </a:cubicBezTo>
                  <a:cubicBezTo>
                    <a:pt x="95846" y="1309951"/>
                    <a:pt x="91054" y="1307821"/>
                    <a:pt x="87859" y="1305691"/>
                  </a:cubicBezTo>
                  <a:cubicBezTo>
                    <a:pt x="58572" y="1289717"/>
                    <a:pt x="38338" y="1276405"/>
                    <a:pt x="21299" y="1256170"/>
                  </a:cubicBezTo>
                  <a:cubicBezTo>
                    <a:pt x="9052" y="1192805"/>
                    <a:pt x="9052" y="1192805"/>
                    <a:pt x="1064" y="1121985"/>
                  </a:cubicBezTo>
                  <a:cubicBezTo>
                    <a:pt x="1064" y="1084179"/>
                    <a:pt x="2129" y="1045841"/>
                    <a:pt x="2129" y="1009632"/>
                  </a:cubicBezTo>
                  <a:cubicBezTo>
                    <a:pt x="4259" y="937215"/>
                    <a:pt x="5324" y="866395"/>
                    <a:pt x="6389" y="796640"/>
                  </a:cubicBezTo>
                  <a:cubicBezTo>
                    <a:pt x="5324" y="770549"/>
                    <a:pt x="5324" y="744990"/>
                    <a:pt x="4259" y="718898"/>
                  </a:cubicBezTo>
                  <a:cubicBezTo>
                    <a:pt x="2129" y="692807"/>
                    <a:pt x="0" y="666183"/>
                    <a:pt x="0" y="639026"/>
                  </a:cubicBezTo>
                  <a:lnTo>
                    <a:pt x="0" y="632104"/>
                  </a:lnTo>
                  <a:cubicBezTo>
                    <a:pt x="0" y="576726"/>
                    <a:pt x="12779" y="526141"/>
                    <a:pt x="65495" y="504841"/>
                  </a:cubicBezTo>
                  <a:cubicBezTo>
                    <a:pt x="76677" y="510166"/>
                    <a:pt x="82001" y="521881"/>
                    <a:pt x="87859" y="536258"/>
                  </a:cubicBezTo>
                  <a:cubicBezTo>
                    <a:pt x="95846" y="559687"/>
                    <a:pt x="100106" y="590038"/>
                    <a:pt x="116080" y="617195"/>
                  </a:cubicBezTo>
                  <a:cubicBezTo>
                    <a:pt x="177848" y="637429"/>
                    <a:pt x="144302" y="715171"/>
                    <a:pt x="144302" y="775874"/>
                  </a:cubicBezTo>
                  <a:cubicBezTo>
                    <a:pt x="157614" y="754574"/>
                    <a:pt x="162406" y="724223"/>
                    <a:pt x="165601" y="702924"/>
                  </a:cubicBezTo>
                  <a:cubicBezTo>
                    <a:pt x="173588" y="601220"/>
                    <a:pt x="165601" y="565544"/>
                    <a:pt x="223109" y="498984"/>
                  </a:cubicBezTo>
                  <a:cubicBezTo>
                    <a:pt x="258252" y="476087"/>
                    <a:pt x="313098" y="445736"/>
                    <a:pt x="339189" y="424437"/>
                  </a:cubicBezTo>
                  <a:cubicBezTo>
                    <a:pt x="521830" y="322733"/>
                    <a:pt x="521830" y="322733"/>
                    <a:pt x="536207" y="310486"/>
                  </a:cubicBezTo>
                  <a:cubicBezTo>
                    <a:pt x="577740" y="245524"/>
                    <a:pt x="584130" y="161924"/>
                    <a:pt x="609157" y="91105"/>
                  </a:cubicBezTo>
                  <a:cubicBezTo>
                    <a:pt x="619274" y="60753"/>
                    <a:pt x="634183" y="31467"/>
                    <a:pt x="656547" y="8038"/>
                  </a:cubicBezTo>
                  <a:cubicBezTo>
                    <a:pt x="664135" y="5509"/>
                    <a:pt x="671024" y="4610"/>
                    <a:pt x="677122" y="5334"/>
                  </a:cubicBezTo>
                  <a:close/>
                  <a:moveTo>
                    <a:pt x="3645157" y="983"/>
                  </a:moveTo>
                  <a:cubicBezTo>
                    <a:pt x="3663860" y="4710"/>
                    <a:pt x="3686358" y="18421"/>
                    <a:pt x="3704994" y="31467"/>
                  </a:cubicBezTo>
                  <a:cubicBezTo>
                    <a:pt x="3740138" y="88975"/>
                    <a:pt x="3691682" y="112404"/>
                    <a:pt x="3640564" y="159795"/>
                  </a:cubicBezTo>
                  <a:cubicBezTo>
                    <a:pt x="3611278" y="197068"/>
                    <a:pt x="3580926" y="237537"/>
                    <a:pt x="3543652" y="268953"/>
                  </a:cubicBezTo>
                  <a:cubicBezTo>
                    <a:pt x="3543652" y="271083"/>
                    <a:pt x="3544718" y="275875"/>
                    <a:pt x="3544718" y="279070"/>
                  </a:cubicBezTo>
                  <a:cubicBezTo>
                    <a:pt x="3595303" y="289187"/>
                    <a:pt x="3619265" y="274810"/>
                    <a:pt x="3621394" y="334448"/>
                  </a:cubicBezTo>
                  <a:cubicBezTo>
                    <a:pt x="3606485" y="359475"/>
                    <a:pt x="3580926" y="382904"/>
                    <a:pt x="3587849" y="419112"/>
                  </a:cubicBezTo>
                  <a:cubicBezTo>
                    <a:pt x="3663460" y="393021"/>
                    <a:pt x="3731086" y="354682"/>
                    <a:pt x="3812022" y="414853"/>
                  </a:cubicBezTo>
                  <a:cubicBezTo>
                    <a:pt x="3812022" y="416450"/>
                    <a:pt x="3812022" y="419112"/>
                    <a:pt x="3812022" y="421242"/>
                  </a:cubicBezTo>
                  <a:lnTo>
                    <a:pt x="3812022" y="443606"/>
                  </a:lnTo>
                  <a:cubicBezTo>
                    <a:pt x="3804035" y="511232"/>
                    <a:pt x="3718306" y="538389"/>
                    <a:pt x="3680500" y="594299"/>
                  </a:cubicBezTo>
                  <a:cubicBezTo>
                    <a:pt x="3671448" y="598559"/>
                    <a:pt x="3662396" y="604416"/>
                    <a:pt x="3654409" y="611339"/>
                  </a:cubicBezTo>
                  <a:cubicBezTo>
                    <a:pt x="3631245" y="611871"/>
                    <a:pt x="3609547" y="617462"/>
                    <a:pt x="3588713" y="625782"/>
                  </a:cubicBezTo>
                  <a:lnTo>
                    <a:pt x="3528743" y="656327"/>
                  </a:lnTo>
                  <a:lnTo>
                    <a:pt x="3528743" y="539454"/>
                  </a:lnTo>
                  <a:lnTo>
                    <a:pt x="3528210" y="540085"/>
                  </a:lnTo>
                  <a:lnTo>
                    <a:pt x="3528210" y="539454"/>
                  </a:lnTo>
                  <a:cubicBezTo>
                    <a:pt x="3539393" y="525077"/>
                    <a:pt x="3549510" y="514427"/>
                    <a:pt x="3607018" y="543714"/>
                  </a:cubicBezTo>
                  <a:cubicBezTo>
                    <a:pt x="3662396" y="536791"/>
                    <a:pt x="3687954" y="488336"/>
                    <a:pt x="3715111" y="446801"/>
                  </a:cubicBezTo>
                  <a:cubicBezTo>
                    <a:pt x="3702864" y="404203"/>
                    <a:pt x="3566549" y="469165"/>
                    <a:pt x="3537263" y="475024"/>
                  </a:cubicBezTo>
                  <a:lnTo>
                    <a:pt x="3528743" y="483543"/>
                  </a:lnTo>
                  <a:lnTo>
                    <a:pt x="3528743" y="193873"/>
                  </a:lnTo>
                  <a:lnTo>
                    <a:pt x="3528210" y="194459"/>
                  </a:lnTo>
                  <a:lnTo>
                    <a:pt x="3528210" y="193873"/>
                  </a:lnTo>
                  <a:cubicBezTo>
                    <a:pt x="3574537" y="146483"/>
                    <a:pt x="3615005" y="96962"/>
                    <a:pt x="3608082" y="30402"/>
                  </a:cubicBezTo>
                  <a:cubicBezTo>
                    <a:pt x="3611543" y="3512"/>
                    <a:pt x="3626453" y="-2745"/>
                    <a:pt x="3645157" y="983"/>
                  </a:cubicBez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íš1ïḓe">
              <a:extLst>
                <a:ext uri="{FF2B5EF4-FFF2-40B4-BE49-F238E27FC236}">
                  <a16:creationId xmlns="" xmlns:a16="http://schemas.microsoft.com/office/drawing/2014/main" id="{88695538-9A06-4227-BE43-06A2F1BCFDC3}"/>
                </a:ext>
              </a:extLst>
            </p:cNvPr>
            <p:cNvSpPr/>
            <p:nvPr/>
          </p:nvSpPr>
          <p:spPr>
            <a:xfrm>
              <a:off x="5253515" y="3941150"/>
              <a:ext cx="3817881" cy="420659"/>
            </a:xfrm>
            <a:custGeom>
              <a:avLst/>
              <a:gdLst>
                <a:gd name="connsiteX0" fmla="*/ 2873364 w 3817880"/>
                <a:gd name="connsiteY0" fmla="*/ 329175 h 420659"/>
                <a:gd name="connsiteX1" fmla="*/ 2873364 w 3817880"/>
                <a:gd name="connsiteY1" fmla="*/ 302019 h 420659"/>
                <a:gd name="connsiteX2" fmla="*/ 2893598 w 3817880"/>
                <a:gd name="connsiteY2" fmla="*/ 304149 h 420659"/>
                <a:gd name="connsiteX3" fmla="*/ 2926080 w 3817880"/>
                <a:gd name="connsiteY3" fmla="*/ 298291 h 420659"/>
                <a:gd name="connsiteX4" fmla="*/ 2962288 w 3817880"/>
                <a:gd name="connsiteY4" fmla="*/ 278057 h 420659"/>
                <a:gd name="connsiteX5" fmla="*/ 2962288 w 3817880"/>
                <a:gd name="connsiteY5" fmla="*/ 303084 h 420659"/>
                <a:gd name="connsiteX6" fmla="*/ 2921820 w 3817880"/>
                <a:gd name="connsiteY6" fmla="*/ 322253 h 420659"/>
                <a:gd name="connsiteX7" fmla="*/ 2880286 w 3817880"/>
                <a:gd name="connsiteY7" fmla="*/ 329175 h 420659"/>
                <a:gd name="connsiteX8" fmla="*/ 2873364 w 3817880"/>
                <a:gd name="connsiteY8" fmla="*/ 329175 h 420659"/>
                <a:gd name="connsiteX9" fmla="*/ 2873364 w 3817880"/>
                <a:gd name="connsiteY9" fmla="*/ 329175 h 420659"/>
                <a:gd name="connsiteX10" fmla="*/ 2873364 w 3817880"/>
                <a:gd name="connsiteY10" fmla="*/ 209367 h 420659"/>
                <a:gd name="connsiteX11" fmla="*/ 2873364 w 3817880"/>
                <a:gd name="connsiteY11" fmla="*/ 191263 h 420659"/>
                <a:gd name="connsiteX12" fmla="*/ 2922885 w 3817880"/>
                <a:gd name="connsiteY12" fmla="*/ 191263 h 420659"/>
                <a:gd name="connsiteX13" fmla="*/ 2922885 w 3817880"/>
                <a:gd name="connsiteY13" fmla="*/ 184341 h 420659"/>
                <a:gd name="connsiteX14" fmla="*/ 2911703 w 3817880"/>
                <a:gd name="connsiteY14" fmla="*/ 143872 h 420659"/>
                <a:gd name="connsiteX15" fmla="*/ 2878156 w 3817880"/>
                <a:gd name="connsiteY15" fmla="*/ 128963 h 420659"/>
                <a:gd name="connsiteX16" fmla="*/ 2873897 w 3817880"/>
                <a:gd name="connsiteY16" fmla="*/ 128963 h 420659"/>
                <a:gd name="connsiteX17" fmla="*/ 2873897 w 3817880"/>
                <a:gd name="connsiteY17" fmla="*/ 109794 h 420659"/>
                <a:gd name="connsiteX18" fmla="*/ 2884014 w 3817880"/>
                <a:gd name="connsiteY18" fmla="*/ 108729 h 420659"/>
                <a:gd name="connsiteX19" fmla="*/ 2941522 w 3817880"/>
                <a:gd name="connsiteY19" fmla="*/ 132158 h 420659"/>
                <a:gd name="connsiteX20" fmla="*/ 2962821 w 3817880"/>
                <a:gd name="connsiteY20" fmla="*/ 194990 h 420659"/>
                <a:gd name="connsiteX21" fmla="*/ 2962821 w 3817880"/>
                <a:gd name="connsiteY21" fmla="*/ 202978 h 420659"/>
                <a:gd name="connsiteX22" fmla="*/ 2962821 w 3817880"/>
                <a:gd name="connsiteY22" fmla="*/ 208835 h 420659"/>
                <a:gd name="connsiteX23" fmla="*/ 2873364 w 3817880"/>
                <a:gd name="connsiteY23" fmla="*/ 208835 h 420659"/>
                <a:gd name="connsiteX24" fmla="*/ 2873364 w 3817880"/>
                <a:gd name="connsiteY24" fmla="*/ 209367 h 420659"/>
                <a:gd name="connsiteX25" fmla="*/ 2994770 w 3817880"/>
                <a:gd name="connsiteY25" fmla="*/ 325448 h 420659"/>
                <a:gd name="connsiteX26" fmla="*/ 2994770 w 3817880"/>
                <a:gd name="connsiteY26" fmla="*/ 309473 h 420659"/>
                <a:gd name="connsiteX27" fmla="*/ 3017134 w 3817880"/>
                <a:gd name="connsiteY27" fmla="*/ 307343 h 420659"/>
                <a:gd name="connsiteX28" fmla="*/ 3025121 w 3817880"/>
                <a:gd name="connsiteY28" fmla="*/ 299356 h 420659"/>
                <a:gd name="connsiteX29" fmla="*/ 3025121 w 3817880"/>
                <a:gd name="connsiteY29" fmla="*/ 141742 h 420659"/>
                <a:gd name="connsiteX30" fmla="*/ 2994770 w 3817880"/>
                <a:gd name="connsiteY30" fmla="*/ 141742 h 420659"/>
                <a:gd name="connsiteX31" fmla="*/ 2994770 w 3817880"/>
                <a:gd name="connsiteY31" fmla="*/ 127365 h 420659"/>
                <a:gd name="connsiteX32" fmla="*/ 3045355 w 3817880"/>
                <a:gd name="connsiteY32" fmla="*/ 112456 h 420659"/>
                <a:gd name="connsiteX33" fmla="*/ 3062395 w 3817880"/>
                <a:gd name="connsiteY33" fmla="*/ 112456 h 420659"/>
                <a:gd name="connsiteX34" fmla="*/ 3062395 w 3817880"/>
                <a:gd name="connsiteY34" fmla="*/ 152924 h 420659"/>
                <a:gd name="connsiteX35" fmla="*/ 3083694 w 3817880"/>
                <a:gd name="connsiteY35" fmla="*/ 131625 h 420659"/>
                <a:gd name="connsiteX36" fmla="*/ 3108720 w 3817880"/>
                <a:gd name="connsiteY36" fmla="*/ 110326 h 420659"/>
                <a:gd name="connsiteX37" fmla="*/ 3112980 w 3817880"/>
                <a:gd name="connsiteY37" fmla="*/ 110326 h 420659"/>
                <a:gd name="connsiteX38" fmla="*/ 3119902 w 3817880"/>
                <a:gd name="connsiteY38" fmla="*/ 109261 h 420659"/>
                <a:gd name="connsiteX39" fmla="*/ 3132149 w 3817880"/>
                <a:gd name="connsiteY39" fmla="*/ 111391 h 420659"/>
                <a:gd name="connsiteX40" fmla="*/ 3145461 w 3817880"/>
                <a:gd name="connsiteY40" fmla="*/ 115651 h 420659"/>
                <a:gd name="connsiteX41" fmla="*/ 3145461 w 3817880"/>
                <a:gd name="connsiteY41" fmla="*/ 152924 h 420659"/>
                <a:gd name="connsiteX42" fmla="*/ 3132149 w 3817880"/>
                <a:gd name="connsiteY42" fmla="*/ 152924 h 420659"/>
                <a:gd name="connsiteX43" fmla="*/ 3122032 w 3817880"/>
                <a:gd name="connsiteY43" fmla="*/ 144937 h 420659"/>
                <a:gd name="connsiteX44" fmla="*/ 3109785 w 3817880"/>
                <a:gd name="connsiteY44" fmla="*/ 142807 h 420659"/>
                <a:gd name="connsiteX45" fmla="*/ 3087421 w 3817880"/>
                <a:gd name="connsiteY45" fmla="*/ 150794 h 420659"/>
                <a:gd name="connsiteX46" fmla="*/ 3062395 w 3817880"/>
                <a:gd name="connsiteY46" fmla="*/ 174223 h 420659"/>
                <a:gd name="connsiteX47" fmla="*/ 3062395 w 3817880"/>
                <a:gd name="connsiteY47" fmla="*/ 299356 h 420659"/>
                <a:gd name="connsiteX48" fmla="*/ 3069317 w 3817880"/>
                <a:gd name="connsiteY48" fmla="*/ 307343 h 420659"/>
                <a:gd name="connsiteX49" fmla="*/ 3099668 w 3817880"/>
                <a:gd name="connsiteY49" fmla="*/ 309473 h 420659"/>
                <a:gd name="connsiteX50" fmla="*/ 3099668 w 3817880"/>
                <a:gd name="connsiteY50" fmla="*/ 325448 h 420659"/>
                <a:gd name="connsiteX51" fmla="*/ 2994770 w 3817880"/>
                <a:gd name="connsiteY51" fmla="*/ 325448 h 420659"/>
                <a:gd name="connsiteX52" fmla="*/ 2994770 w 3817880"/>
                <a:gd name="connsiteY52" fmla="*/ 325448 h 420659"/>
                <a:gd name="connsiteX53" fmla="*/ 3299880 w 3817880"/>
                <a:gd name="connsiteY53" fmla="*/ 119378 h 420659"/>
                <a:gd name="connsiteX54" fmla="*/ 3299880 w 3817880"/>
                <a:gd name="connsiteY54" fmla="*/ 168899 h 420659"/>
                <a:gd name="connsiteX55" fmla="*/ 3277516 w 3817880"/>
                <a:gd name="connsiteY55" fmla="*/ 168899 h 420659"/>
                <a:gd name="connsiteX56" fmla="*/ 3274322 w 3817880"/>
                <a:gd name="connsiteY56" fmla="*/ 138547 h 420659"/>
                <a:gd name="connsiteX57" fmla="*/ 3257282 w 3817880"/>
                <a:gd name="connsiteY57" fmla="*/ 130560 h 420659"/>
                <a:gd name="connsiteX58" fmla="*/ 3241308 w 3817880"/>
                <a:gd name="connsiteY58" fmla="*/ 128430 h 420659"/>
                <a:gd name="connsiteX59" fmla="*/ 3215216 w 3817880"/>
                <a:gd name="connsiteY59" fmla="*/ 137482 h 420659"/>
                <a:gd name="connsiteX60" fmla="*/ 3205099 w 3817880"/>
                <a:gd name="connsiteY60" fmla="*/ 159847 h 420659"/>
                <a:gd name="connsiteX61" fmla="*/ 3213086 w 3817880"/>
                <a:gd name="connsiteY61" fmla="*/ 181146 h 420659"/>
                <a:gd name="connsiteX62" fmla="*/ 3242373 w 3817880"/>
                <a:gd name="connsiteY62" fmla="*/ 200315 h 420659"/>
                <a:gd name="connsiteX63" fmla="*/ 3253555 w 3817880"/>
                <a:gd name="connsiteY63" fmla="*/ 204575 h 420659"/>
                <a:gd name="connsiteX64" fmla="*/ 3288699 w 3817880"/>
                <a:gd name="connsiteY64" fmla="*/ 224809 h 420659"/>
                <a:gd name="connsiteX65" fmla="*/ 3300946 w 3817880"/>
                <a:gd name="connsiteY65" fmla="*/ 241848 h 420659"/>
                <a:gd name="connsiteX66" fmla="*/ 3305205 w 3817880"/>
                <a:gd name="connsiteY66" fmla="*/ 263148 h 420659"/>
                <a:gd name="connsiteX67" fmla="*/ 3283906 w 3817880"/>
                <a:gd name="connsiteY67" fmla="*/ 311603 h 420659"/>
                <a:gd name="connsiteX68" fmla="*/ 3223203 w 3817880"/>
                <a:gd name="connsiteY68" fmla="*/ 328643 h 420659"/>
                <a:gd name="connsiteX69" fmla="*/ 3193917 w 3817880"/>
                <a:gd name="connsiteY69" fmla="*/ 326513 h 420659"/>
                <a:gd name="connsiteX70" fmla="*/ 3166761 w 3817880"/>
                <a:gd name="connsiteY70" fmla="*/ 319591 h 420659"/>
                <a:gd name="connsiteX71" fmla="*/ 3166761 w 3817880"/>
                <a:gd name="connsiteY71" fmla="*/ 262083 h 420659"/>
                <a:gd name="connsiteX72" fmla="*/ 3188060 w 3817880"/>
                <a:gd name="connsiteY72" fmla="*/ 262083 h 420659"/>
                <a:gd name="connsiteX73" fmla="*/ 3192319 w 3817880"/>
                <a:gd name="connsiteY73" fmla="*/ 299356 h 420659"/>
                <a:gd name="connsiteX74" fmla="*/ 3211489 w 3817880"/>
                <a:gd name="connsiteY74" fmla="*/ 307343 h 420659"/>
                <a:gd name="connsiteX75" fmla="*/ 3229593 w 3817880"/>
                <a:gd name="connsiteY75" fmla="*/ 310538 h 420659"/>
                <a:gd name="connsiteX76" fmla="*/ 3259944 w 3817880"/>
                <a:gd name="connsiteY76" fmla="*/ 300421 h 420659"/>
                <a:gd name="connsiteX77" fmla="*/ 3271126 w 3817880"/>
                <a:gd name="connsiteY77" fmla="*/ 274330 h 420659"/>
                <a:gd name="connsiteX78" fmla="*/ 3263139 w 3817880"/>
                <a:gd name="connsiteY78" fmla="*/ 253031 h 420659"/>
                <a:gd name="connsiteX79" fmla="*/ 3225866 w 3817880"/>
                <a:gd name="connsiteY79" fmla="*/ 230666 h 420659"/>
                <a:gd name="connsiteX80" fmla="*/ 3182203 w 3817880"/>
                <a:gd name="connsiteY80" fmla="*/ 203510 h 420659"/>
                <a:gd name="connsiteX81" fmla="*/ 3169955 w 3817880"/>
                <a:gd name="connsiteY81" fmla="*/ 171029 h 420659"/>
                <a:gd name="connsiteX82" fmla="*/ 3190190 w 3817880"/>
                <a:gd name="connsiteY82" fmla="*/ 125768 h 420659"/>
                <a:gd name="connsiteX83" fmla="*/ 3247698 w 3817880"/>
                <a:gd name="connsiteY83" fmla="*/ 108729 h 420659"/>
                <a:gd name="connsiteX84" fmla="*/ 3274854 w 3817880"/>
                <a:gd name="connsiteY84" fmla="*/ 111923 h 420659"/>
                <a:gd name="connsiteX85" fmla="*/ 3299880 w 3817880"/>
                <a:gd name="connsiteY85" fmla="*/ 119378 h 420659"/>
                <a:gd name="connsiteX86" fmla="*/ 3299880 w 3817880"/>
                <a:gd name="connsiteY86" fmla="*/ 119378 h 420659"/>
                <a:gd name="connsiteX87" fmla="*/ 3389870 w 3817880"/>
                <a:gd name="connsiteY87" fmla="*/ 112988 h 420659"/>
                <a:gd name="connsiteX88" fmla="*/ 3406909 w 3817880"/>
                <a:gd name="connsiteY88" fmla="*/ 112988 h 420659"/>
                <a:gd name="connsiteX89" fmla="*/ 3406909 w 3817880"/>
                <a:gd name="connsiteY89" fmla="*/ 299889 h 420659"/>
                <a:gd name="connsiteX90" fmla="*/ 3413831 w 3817880"/>
                <a:gd name="connsiteY90" fmla="*/ 307876 h 420659"/>
                <a:gd name="connsiteX91" fmla="*/ 3437261 w 3817880"/>
                <a:gd name="connsiteY91" fmla="*/ 310006 h 420659"/>
                <a:gd name="connsiteX92" fmla="*/ 3437261 w 3817880"/>
                <a:gd name="connsiteY92" fmla="*/ 325980 h 420659"/>
                <a:gd name="connsiteX93" fmla="*/ 3339284 w 3817880"/>
                <a:gd name="connsiteY93" fmla="*/ 325980 h 420659"/>
                <a:gd name="connsiteX94" fmla="*/ 3339284 w 3817880"/>
                <a:gd name="connsiteY94" fmla="*/ 310006 h 420659"/>
                <a:gd name="connsiteX95" fmla="*/ 3361648 w 3817880"/>
                <a:gd name="connsiteY95" fmla="*/ 307876 h 420659"/>
                <a:gd name="connsiteX96" fmla="*/ 3369635 w 3817880"/>
                <a:gd name="connsiteY96" fmla="*/ 299889 h 420659"/>
                <a:gd name="connsiteX97" fmla="*/ 3369635 w 3817880"/>
                <a:gd name="connsiteY97" fmla="*/ 142275 h 420659"/>
                <a:gd name="connsiteX98" fmla="*/ 3339284 w 3817880"/>
                <a:gd name="connsiteY98" fmla="*/ 142275 h 420659"/>
                <a:gd name="connsiteX99" fmla="*/ 3339284 w 3817880"/>
                <a:gd name="connsiteY99" fmla="*/ 127365 h 420659"/>
                <a:gd name="connsiteX100" fmla="*/ 3389870 w 3817880"/>
                <a:gd name="connsiteY100" fmla="*/ 112988 h 420659"/>
                <a:gd name="connsiteX101" fmla="*/ 3389870 w 3817880"/>
                <a:gd name="connsiteY101" fmla="*/ 112988 h 420659"/>
                <a:gd name="connsiteX102" fmla="*/ 3390934 w 3817880"/>
                <a:gd name="connsiteY102" fmla="*/ 15012 h 420659"/>
                <a:gd name="connsiteX103" fmla="*/ 3409039 w 3817880"/>
                <a:gd name="connsiteY103" fmla="*/ 22999 h 420659"/>
                <a:gd name="connsiteX104" fmla="*/ 3417026 w 3817880"/>
                <a:gd name="connsiteY104" fmla="*/ 41104 h 420659"/>
                <a:gd name="connsiteX105" fmla="*/ 3409039 w 3817880"/>
                <a:gd name="connsiteY105" fmla="*/ 58143 h 420659"/>
                <a:gd name="connsiteX106" fmla="*/ 3390934 w 3817880"/>
                <a:gd name="connsiteY106" fmla="*/ 66130 h 420659"/>
                <a:gd name="connsiteX107" fmla="*/ 3372830 w 3817880"/>
                <a:gd name="connsiteY107" fmla="*/ 58143 h 420659"/>
                <a:gd name="connsiteX108" fmla="*/ 3365908 w 3817880"/>
                <a:gd name="connsiteY108" fmla="*/ 41104 h 420659"/>
                <a:gd name="connsiteX109" fmla="*/ 3372830 w 3817880"/>
                <a:gd name="connsiteY109" fmla="*/ 22999 h 420659"/>
                <a:gd name="connsiteX110" fmla="*/ 3390934 w 3817880"/>
                <a:gd name="connsiteY110" fmla="*/ 15012 h 420659"/>
                <a:gd name="connsiteX111" fmla="*/ 3390934 w 3817880"/>
                <a:gd name="connsiteY111" fmla="*/ 15012 h 420659"/>
                <a:gd name="connsiteX112" fmla="*/ 3484651 w 3817880"/>
                <a:gd name="connsiteY112" fmla="*/ 140677 h 420659"/>
                <a:gd name="connsiteX113" fmla="*/ 3457494 w 3817880"/>
                <a:gd name="connsiteY113" fmla="*/ 140677 h 420659"/>
                <a:gd name="connsiteX114" fmla="*/ 3457494 w 3817880"/>
                <a:gd name="connsiteY114" fmla="*/ 127365 h 420659"/>
                <a:gd name="connsiteX115" fmla="*/ 3485716 w 3817880"/>
                <a:gd name="connsiteY115" fmla="*/ 114053 h 420659"/>
                <a:gd name="connsiteX116" fmla="*/ 3504885 w 3817880"/>
                <a:gd name="connsiteY116" fmla="*/ 73585 h 420659"/>
                <a:gd name="connsiteX117" fmla="*/ 3521924 w 3817880"/>
                <a:gd name="connsiteY117" fmla="*/ 73585 h 420659"/>
                <a:gd name="connsiteX118" fmla="*/ 3521924 w 3817880"/>
                <a:gd name="connsiteY118" fmla="*/ 120975 h 420659"/>
                <a:gd name="connsiteX119" fmla="*/ 3588484 w 3817880"/>
                <a:gd name="connsiteY119" fmla="*/ 120975 h 420659"/>
                <a:gd name="connsiteX120" fmla="*/ 3588484 w 3817880"/>
                <a:gd name="connsiteY120" fmla="*/ 141210 h 420659"/>
                <a:gd name="connsiteX121" fmla="*/ 3521924 w 3817880"/>
                <a:gd name="connsiteY121" fmla="*/ 141210 h 420659"/>
                <a:gd name="connsiteX122" fmla="*/ 3521924 w 3817880"/>
                <a:gd name="connsiteY122" fmla="*/ 256225 h 420659"/>
                <a:gd name="connsiteX123" fmla="*/ 3529912 w 3817880"/>
                <a:gd name="connsiteY123" fmla="*/ 294564 h 420659"/>
                <a:gd name="connsiteX124" fmla="*/ 3558133 w 3817880"/>
                <a:gd name="connsiteY124" fmla="*/ 304681 h 420659"/>
                <a:gd name="connsiteX125" fmla="*/ 3573043 w 3817880"/>
                <a:gd name="connsiteY125" fmla="*/ 303616 h 420659"/>
                <a:gd name="connsiteX126" fmla="*/ 3589017 w 3817880"/>
                <a:gd name="connsiteY126" fmla="*/ 301486 h 420659"/>
                <a:gd name="connsiteX127" fmla="*/ 3589017 w 3817880"/>
                <a:gd name="connsiteY127" fmla="*/ 317461 h 420659"/>
                <a:gd name="connsiteX128" fmla="*/ 3559731 w 3817880"/>
                <a:gd name="connsiteY128" fmla="*/ 325448 h 420659"/>
                <a:gd name="connsiteX129" fmla="*/ 3531509 w 3817880"/>
                <a:gd name="connsiteY129" fmla="*/ 327578 h 420659"/>
                <a:gd name="connsiteX130" fmla="*/ 3495300 w 3817880"/>
                <a:gd name="connsiteY130" fmla="*/ 317461 h 420659"/>
                <a:gd name="connsiteX131" fmla="*/ 3485184 w 3817880"/>
                <a:gd name="connsiteY131" fmla="*/ 282317 h 420659"/>
                <a:gd name="connsiteX132" fmla="*/ 3485184 w 3817880"/>
                <a:gd name="connsiteY132" fmla="*/ 140677 h 420659"/>
                <a:gd name="connsiteX133" fmla="*/ 3484651 w 3817880"/>
                <a:gd name="connsiteY133" fmla="*/ 140677 h 420659"/>
                <a:gd name="connsiteX134" fmla="*/ 3592744 w 3817880"/>
                <a:gd name="connsiteY134" fmla="*/ 114053 h 420659"/>
                <a:gd name="connsiteX135" fmla="*/ 3687526 w 3817880"/>
                <a:gd name="connsiteY135" fmla="*/ 114053 h 420659"/>
                <a:gd name="connsiteX136" fmla="*/ 3687526 w 3817880"/>
                <a:gd name="connsiteY136" fmla="*/ 131093 h 420659"/>
                <a:gd name="connsiteX137" fmla="*/ 3665162 w 3817880"/>
                <a:gd name="connsiteY137" fmla="*/ 132158 h 420659"/>
                <a:gd name="connsiteX138" fmla="*/ 3659304 w 3817880"/>
                <a:gd name="connsiteY138" fmla="*/ 140145 h 420659"/>
                <a:gd name="connsiteX139" fmla="*/ 3712020 w 3817880"/>
                <a:gd name="connsiteY139" fmla="*/ 276460 h 420659"/>
                <a:gd name="connsiteX140" fmla="*/ 3765800 w 3817880"/>
                <a:gd name="connsiteY140" fmla="*/ 140145 h 420659"/>
                <a:gd name="connsiteX141" fmla="*/ 3762606 w 3817880"/>
                <a:gd name="connsiteY141" fmla="*/ 132158 h 420659"/>
                <a:gd name="connsiteX142" fmla="*/ 3739176 w 3817880"/>
                <a:gd name="connsiteY142" fmla="*/ 131093 h 420659"/>
                <a:gd name="connsiteX143" fmla="*/ 3739176 w 3817880"/>
                <a:gd name="connsiteY143" fmla="*/ 114053 h 420659"/>
                <a:gd name="connsiteX144" fmla="*/ 3817984 w 3817880"/>
                <a:gd name="connsiteY144" fmla="*/ 114053 h 420659"/>
                <a:gd name="connsiteX145" fmla="*/ 3817984 w 3817880"/>
                <a:gd name="connsiteY145" fmla="*/ 131093 h 420659"/>
                <a:gd name="connsiteX146" fmla="*/ 3791892 w 3817880"/>
                <a:gd name="connsiteY146" fmla="*/ 134287 h 420659"/>
                <a:gd name="connsiteX147" fmla="*/ 3704033 w 3817880"/>
                <a:gd name="connsiteY147" fmla="*/ 347279 h 420659"/>
                <a:gd name="connsiteX148" fmla="*/ 3671552 w 3817880"/>
                <a:gd name="connsiteY148" fmla="*/ 403722 h 420659"/>
                <a:gd name="connsiteX149" fmla="*/ 3634278 w 3817880"/>
                <a:gd name="connsiteY149" fmla="*/ 420762 h 420659"/>
                <a:gd name="connsiteX150" fmla="*/ 3611914 w 3817880"/>
                <a:gd name="connsiteY150" fmla="*/ 413839 h 420659"/>
                <a:gd name="connsiteX151" fmla="*/ 3603926 w 3817880"/>
                <a:gd name="connsiteY151" fmla="*/ 396800 h 420659"/>
                <a:gd name="connsiteX152" fmla="*/ 3606056 w 3817880"/>
                <a:gd name="connsiteY152" fmla="*/ 384553 h 420659"/>
                <a:gd name="connsiteX153" fmla="*/ 3615108 w 3817880"/>
                <a:gd name="connsiteY153" fmla="*/ 373371 h 420659"/>
                <a:gd name="connsiteX154" fmla="*/ 3656642 w 3817880"/>
                <a:gd name="connsiteY154" fmla="*/ 389345 h 420659"/>
                <a:gd name="connsiteX155" fmla="*/ 3675811 w 3817880"/>
                <a:gd name="connsiteY155" fmla="*/ 362189 h 420659"/>
                <a:gd name="connsiteX156" fmla="*/ 3692851 w 3817880"/>
                <a:gd name="connsiteY156" fmla="*/ 323850 h 420659"/>
                <a:gd name="connsiteX157" fmla="*/ 3618304 w 3817880"/>
                <a:gd name="connsiteY157" fmla="*/ 133755 h 420659"/>
                <a:gd name="connsiteX158" fmla="*/ 3592212 w 3817880"/>
                <a:gd name="connsiteY158" fmla="*/ 131625 h 420659"/>
                <a:gd name="connsiteX159" fmla="*/ 3592212 w 3817880"/>
                <a:gd name="connsiteY159" fmla="*/ 114053 h 420659"/>
                <a:gd name="connsiteX160" fmla="*/ 2548019 w 3817880"/>
                <a:gd name="connsiteY160" fmla="*/ 114053 h 420659"/>
                <a:gd name="connsiteX161" fmla="*/ 2643865 w 3817880"/>
                <a:gd name="connsiteY161" fmla="*/ 114053 h 420659"/>
                <a:gd name="connsiteX162" fmla="*/ 2643865 w 3817880"/>
                <a:gd name="connsiteY162" fmla="*/ 131093 h 420659"/>
                <a:gd name="connsiteX163" fmla="*/ 2620436 w 3817880"/>
                <a:gd name="connsiteY163" fmla="*/ 132158 h 420659"/>
                <a:gd name="connsiteX164" fmla="*/ 2616176 w 3817880"/>
                <a:gd name="connsiteY164" fmla="*/ 140145 h 420659"/>
                <a:gd name="connsiteX165" fmla="*/ 2666762 w 3817880"/>
                <a:gd name="connsiteY165" fmla="*/ 283382 h 420659"/>
                <a:gd name="connsiteX166" fmla="*/ 2723205 w 3817880"/>
                <a:gd name="connsiteY166" fmla="*/ 140145 h 420659"/>
                <a:gd name="connsiteX167" fmla="*/ 2720010 w 3817880"/>
                <a:gd name="connsiteY167" fmla="*/ 132158 h 420659"/>
                <a:gd name="connsiteX168" fmla="*/ 2696581 w 3817880"/>
                <a:gd name="connsiteY168" fmla="*/ 131093 h 420659"/>
                <a:gd name="connsiteX169" fmla="*/ 2696581 w 3817880"/>
                <a:gd name="connsiteY169" fmla="*/ 114053 h 420659"/>
                <a:gd name="connsiteX170" fmla="*/ 2773258 w 3817880"/>
                <a:gd name="connsiteY170" fmla="*/ 114053 h 420659"/>
                <a:gd name="connsiteX171" fmla="*/ 2773258 w 3817880"/>
                <a:gd name="connsiteY171" fmla="*/ 131093 h 420659"/>
                <a:gd name="connsiteX172" fmla="*/ 2748231 w 3817880"/>
                <a:gd name="connsiteY172" fmla="*/ 134287 h 420659"/>
                <a:gd name="connsiteX173" fmla="*/ 2671554 w 3817880"/>
                <a:gd name="connsiteY173" fmla="*/ 325448 h 420659"/>
                <a:gd name="connsiteX174" fmla="*/ 2646528 w 3817880"/>
                <a:gd name="connsiteY174" fmla="*/ 325448 h 420659"/>
                <a:gd name="connsiteX175" fmla="*/ 2575708 w 3817880"/>
                <a:gd name="connsiteY175" fmla="*/ 132690 h 420659"/>
                <a:gd name="connsiteX176" fmla="*/ 2548552 w 3817880"/>
                <a:gd name="connsiteY176" fmla="*/ 130560 h 420659"/>
                <a:gd name="connsiteX177" fmla="*/ 2548552 w 3817880"/>
                <a:gd name="connsiteY177" fmla="*/ 114053 h 420659"/>
                <a:gd name="connsiteX178" fmla="*/ 2548019 w 3817880"/>
                <a:gd name="connsiteY178" fmla="*/ 114053 h 420659"/>
                <a:gd name="connsiteX179" fmla="*/ 2873364 w 3817880"/>
                <a:gd name="connsiteY179" fmla="*/ 110326 h 420659"/>
                <a:gd name="connsiteX180" fmla="*/ 2873364 w 3817880"/>
                <a:gd name="connsiteY180" fmla="*/ 129495 h 420659"/>
                <a:gd name="connsiteX181" fmla="*/ 2839818 w 3817880"/>
                <a:gd name="connsiteY181" fmla="*/ 147599 h 420659"/>
                <a:gd name="connsiteX182" fmla="*/ 2822779 w 3817880"/>
                <a:gd name="connsiteY182" fmla="*/ 191263 h 420659"/>
                <a:gd name="connsiteX183" fmla="*/ 2873364 w 3817880"/>
                <a:gd name="connsiteY183" fmla="*/ 191263 h 420659"/>
                <a:gd name="connsiteX184" fmla="*/ 2873364 w 3817880"/>
                <a:gd name="connsiteY184" fmla="*/ 209367 h 420659"/>
                <a:gd name="connsiteX185" fmla="*/ 2820649 w 3817880"/>
                <a:gd name="connsiteY185" fmla="*/ 209367 h 420659"/>
                <a:gd name="connsiteX186" fmla="*/ 2820649 w 3817880"/>
                <a:gd name="connsiteY186" fmla="*/ 215224 h 420659"/>
                <a:gd name="connsiteX187" fmla="*/ 2839818 w 3817880"/>
                <a:gd name="connsiteY187" fmla="*/ 280719 h 420659"/>
                <a:gd name="connsiteX188" fmla="*/ 2873364 w 3817880"/>
                <a:gd name="connsiteY188" fmla="*/ 302019 h 420659"/>
                <a:gd name="connsiteX189" fmla="*/ 2873364 w 3817880"/>
                <a:gd name="connsiteY189" fmla="*/ 329175 h 420659"/>
                <a:gd name="connsiteX190" fmla="*/ 2808934 w 3817880"/>
                <a:gd name="connsiteY190" fmla="*/ 299889 h 420659"/>
                <a:gd name="connsiteX191" fmla="*/ 2781778 w 3817880"/>
                <a:gd name="connsiteY191" fmla="*/ 221082 h 420659"/>
                <a:gd name="connsiteX192" fmla="*/ 2809999 w 3817880"/>
                <a:gd name="connsiteY192" fmla="*/ 141210 h 420659"/>
                <a:gd name="connsiteX193" fmla="*/ 2873364 w 3817880"/>
                <a:gd name="connsiteY193" fmla="*/ 110326 h 420659"/>
                <a:gd name="connsiteX194" fmla="*/ 2873364 w 3817880"/>
                <a:gd name="connsiteY194" fmla="*/ 110326 h 420659"/>
                <a:gd name="connsiteX195" fmla="*/ 1632686 w 3817880"/>
                <a:gd name="connsiteY195" fmla="*/ 323318 h 420659"/>
                <a:gd name="connsiteX196" fmla="*/ 1632686 w 3817880"/>
                <a:gd name="connsiteY196" fmla="*/ 304149 h 420659"/>
                <a:gd name="connsiteX197" fmla="*/ 1647063 w 3817880"/>
                <a:gd name="connsiteY197" fmla="*/ 299889 h 420659"/>
                <a:gd name="connsiteX198" fmla="*/ 1677414 w 3817880"/>
                <a:gd name="connsiteY198" fmla="*/ 285512 h 420659"/>
                <a:gd name="connsiteX199" fmla="*/ 1677414 w 3817880"/>
                <a:gd name="connsiteY199" fmla="*/ 207237 h 420659"/>
                <a:gd name="connsiteX200" fmla="*/ 1632153 w 3817880"/>
                <a:gd name="connsiteY200" fmla="*/ 222147 h 420659"/>
                <a:gd name="connsiteX201" fmla="*/ 1632153 w 3817880"/>
                <a:gd name="connsiteY201" fmla="*/ 204042 h 420659"/>
                <a:gd name="connsiteX202" fmla="*/ 1677414 w 3817880"/>
                <a:gd name="connsiteY202" fmla="*/ 192860 h 420659"/>
                <a:gd name="connsiteX203" fmla="*/ 1677414 w 3817880"/>
                <a:gd name="connsiteY203" fmla="*/ 178483 h 420659"/>
                <a:gd name="connsiteX204" fmla="*/ 1668362 w 3817880"/>
                <a:gd name="connsiteY204" fmla="*/ 140145 h 420659"/>
                <a:gd name="connsiteX205" fmla="*/ 1636946 w 3817880"/>
                <a:gd name="connsiteY205" fmla="*/ 130028 h 420659"/>
                <a:gd name="connsiteX206" fmla="*/ 1632686 w 3817880"/>
                <a:gd name="connsiteY206" fmla="*/ 130028 h 420659"/>
                <a:gd name="connsiteX207" fmla="*/ 1632686 w 3817880"/>
                <a:gd name="connsiteY207" fmla="*/ 110858 h 420659"/>
                <a:gd name="connsiteX208" fmla="*/ 1648660 w 3817880"/>
                <a:gd name="connsiteY208" fmla="*/ 109794 h 420659"/>
                <a:gd name="connsiteX209" fmla="*/ 1699246 w 3817880"/>
                <a:gd name="connsiteY209" fmla="*/ 125768 h 420659"/>
                <a:gd name="connsiteX210" fmla="*/ 1715220 w 3817880"/>
                <a:gd name="connsiteY210" fmla="*/ 174223 h 420659"/>
                <a:gd name="connsiteX211" fmla="*/ 1715220 w 3817880"/>
                <a:gd name="connsiteY211" fmla="*/ 300421 h 420659"/>
                <a:gd name="connsiteX212" fmla="*/ 1722143 w 3817880"/>
                <a:gd name="connsiteY212" fmla="*/ 308408 h 420659"/>
                <a:gd name="connsiteX213" fmla="*/ 1745572 w 3817880"/>
                <a:gd name="connsiteY213" fmla="*/ 310538 h 420659"/>
                <a:gd name="connsiteX214" fmla="*/ 1745572 w 3817880"/>
                <a:gd name="connsiteY214" fmla="*/ 326513 h 420659"/>
                <a:gd name="connsiteX215" fmla="*/ 1683804 w 3817880"/>
                <a:gd name="connsiteY215" fmla="*/ 326513 h 420659"/>
                <a:gd name="connsiteX216" fmla="*/ 1677947 w 3817880"/>
                <a:gd name="connsiteY216" fmla="*/ 300421 h 420659"/>
                <a:gd name="connsiteX217" fmla="*/ 1638543 w 3817880"/>
                <a:gd name="connsiteY217" fmla="*/ 321720 h 420659"/>
                <a:gd name="connsiteX218" fmla="*/ 1632686 w 3817880"/>
                <a:gd name="connsiteY218" fmla="*/ 323318 h 420659"/>
                <a:gd name="connsiteX219" fmla="*/ 1632686 w 3817880"/>
                <a:gd name="connsiteY219" fmla="*/ 323318 h 420659"/>
                <a:gd name="connsiteX220" fmla="*/ 2494771 w 3817880"/>
                <a:gd name="connsiteY220" fmla="*/ 15012 h 420659"/>
                <a:gd name="connsiteX221" fmla="*/ 2512875 w 3817880"/>
                <a:gd name="connsiteY221" fmla="*/ 22999 h 420659"/>
                <a:gd name="connsiteX222" fmla="*/ 2520862 w 3817880"/>
                <a:gd name="connsiteY222" fmla="*/ 41104 h 420659"/>
                <a:gd name="connsiteX223" fmla="*/ 2512875 w 3817880"/>
                <a:gd name="connsiteY223" fmla="*/ 58143 h 420659"/>
                <a:gd name="connsiteX224" fmla="*/ 2494771 w 3817880"/>
                <a:gd name="connsiteY224" fmla="*/ 66130 h 420659"/>
                <a:gd name="connsiteX225" fmla="*/ 2477731 w 3817880"/>
                <a:gd name="connsiteY225" fmla="*/ 58143 h 420659"/>
                <a:gd name="connsiteX226" fmla="*/ 2469744 w 3817880"/>
                <a:gd name="connsiteY226" fmla="*/ 41104 h 420659"/>
                <a:gd name="connsiteX227" fmla="*/ 2477731 w 3817880"/>
                <a:gd name="connsiteY227" fmla="*/ 22999 h 420659"/>
                <a:gd name="connsiteX228" fmla="*/ 2494771 w 3817880"/>
                <a:gd name="connsiteY228" fmla="*/ 15012 h 420659"/>
                <a:gd name="connsiteX229" fmla="*/ 2494771 w 3817880"/>
                <a:gd name="connsiteY229" fmla="*/ 15012 h 420659"/>
                <a:gd name="connsiteX230" fmla="*/ 2493706 w 3817880"/>
                <a:gd name="connsiteY230" fmla="*/ 112988 h 420659"/>
                <a:gd name="connsiteX231" fmla="*/ 2510745 w 3817880"/>
                <a:gd name="connsiteY231" fmla="*/ 112988 h 420659"/>
                <a:gd name="connsiteX232" fmla="*/ 2510745 w 3817880"/>
                <a:gd name="connsiteY232" fmla="*/ 299889 h 420659"/>
                <a:gd name="connsiteX233" fmla="*/ 2518732 w 3817880"/>
                <a:gd name="connsiteY233" fmla="*/ 307876 h 420659"/>
                <a:gd name="connsiteX234" fmla="*/ 2542162 w 3817880"/>
                <a:gd name="connsiteY234" fmla="*/ 310006 h 420659"/>
                <a:gd name="connsiteX235" fmla="*/ 2542162 w 3817880"/>
                <a:gd name="connsiteY235" fmla="*/ 325980 h 420659"/>
                <a:gd name="connsiteX236" fmla="*/ 2443120 w 3817880"/>
                <a:gd name="connsiteY236" fmla="*/ 325980 h 420659"/>
                <a:gd name="connsiteX237" fmla="*/ 2443120 w 3817880"/>
                <a:gd name="connsiteY237" fmla="*/ 310006 h 420659"/>
                <a:gd name="connsiteX238" fmla="*/ 2466549 w 3817880"/>
                <a:gd name="connsiteY238" fmla="*/ 307876 h 420659"/>
                <a:gd name="connsiteX239" fmla="*/ 2473472 w 3817880"/>
                <a:gd name="connsiteY239" fmla="*/ 299889 h 420659"/>
                <a:gd name="connsiteX240" fmla="*/ 2473472 w 3817880"/>
                <a:gd name="connsiteY240" fmla="*/ 142275 h 420659"/>
                <a:gd name="connsiteX241" fmla="*/ 2443120 w 3817880"/>
                <a:gd name="connsiteY241" fmla="*/ 142275 h 420659"/>
                <a:gd name="connsiteX242" fmla="*/ 2443120 w 3817880"/>
                <a:gd name="connsiteY242" fmla="*/ 127365 h 420659"/>
                <a:gd name="connsiteX243" fmla="*/ 2493706 w 3817880"/>
                <a:gd name="connsiteY243" fmla="*/ 112988 h 420659"/>
                <a:gd name="connsiteX244" fmla="*/ 2493706 w 3817880"/>
                <a:gd name="connsiteY244" fmla="*/ 112988 h 420659"/>
                <a:gd name="connsiteX245" fmla="*/ 2191790 w 3817880"/>
                <a:gd name="connsiteY245" fmla="*/ 325448 h 420659"/>
                <a:gd name="connsiteX246" fmla="*/ 2191790 w 3817880"/>
                <a:gd name="connsiteY246" fmla="*/ 309473 h 420659"/>
                <a:gd name="connsiteX247" fmla="*/ 2215219 w 3817880"/>
                <a:gd name="connsiteY247" fmla="*/ 307343 h 420659"/>
                <a:gd name="connsiteX248" fmla="*/ 2223206 w 3817880"/>
                <a:gd name="connsiteY248" fmla="*/ 299356 h 420659"/>
                <a:gd name="connsiteX249" fmla="*/ 2223206 w 3817880"/>
                <a:gd name="connsiteY249" fmla="*/ 141742 h 420659"/>
                <a:gd name="connsiteX250" fmla="*/ 2191790 w 3817880"/>
                <a:gd name="connsiteY250" fmla="*/ 141742 h 420659"/>
                <a:gd name="connsiteX251" fmla="*/ 2191790 w 3817880"/>
                <a:gd name="connsiteY251" fmla="*/ 127365 h 420659"/>
                <a:gd name="connsiteX252" fmla="*/ 2242376 w 3817880"/>
                <a:gd name="connsiteY252" fmla="*/ 112456 h 420659"/>
                <a:gd name="connsiteX253" fmla="*/ 2259415 w 3817880"/>
                <a:gd name="connsiteY253" fmla="*/ 112456 h 420659"/>
                <a:gd name="connsiteX254" fmla="*/ 2259415 w 3817880"/>
                <a:gd name="connsiteY254" fmla="*/ 135885 h 420659"/>
                <a:gd name="connsiteX255" fmla="*/ 2302013 w 3817880"/>
                <a:gd name="connsiteY255" fmla="*/ 115651 h 420659"/>
                <a:gd name="connsiteX256" fmla="*/ 2330235 w 3817880"/>
                <a:gd name="connsiteY256" fmla="*/ 108729 h 420659"/>
                <a:gd name="connsiteX257" fmla="*/ 2373898 w 3817880"/>
                <a:gd name="connsiteY257" fmla="*/ 126833 h 420659"/>
                <a:gd name="connsiteX258" fmla="*/ 2388275 w 3817880"/>
                <a:gd name="connsiteY258" fmla="*/ 176354 h 420659"/>
                <a:gd name="connsiteX259" fmla="*/ 2388275 w 3817880"/>
                <a:gd name="connsiteY259" fmla="*/ 298824 h 420659"/>
                <a:gd name="connsiteX260" fmla="*/ 2396262 w 3817880"/>
                <a:gd name="connsiteY260" fmla="*/ 306811 h 420659"/>
                <a:gd name="connsiteX261" fmla="*/ 2419691 w 3817880"/>
                <a:gd name="connsiteY261" fmla="*/ 308941 h 420659"/>
                <a:gd name="connsiteX262" fmla="*/ 2419691 w 3817880"/>
                <a:gd name="connsiteY262" fmla="*/ 324915 h 420659"/>
                <a:gd name="connsiteX263" fmla="*/ 2323845 w 3817880"/>
                <a:gd name="connsiteY263" fmla="*/ 324915 h 420659"/>
                <a:gd name="connsiteX264" fmla="*/ 2323845 w 3817880"/>
                <a:gd name="connsiteY264" fmla="*/ 308941 h 420659"/>
                <a:gd name="connsiteX265" fmla="*/ 2344079 w 3817880"/>
                <a:gd name="connsiteY265" fmla="*/ 306811 h 420659"/>
                <a:gd name="connsiteX266" fmla="*/ 2352066 w 3817880"/>
                <a:gd name="connsiteY266" fmla="*/ 298824 h 420659"/>
                <a:gd name="connsiteX267" fmla="*/ 2352066 w 3817880"/>
                <a:gd name="connsiteY267" fmla="*/ 182743 h 420659"/>
                <a:gd name="connsiteX268" fmla="*/ 2341949 w 3817880"/>
                <a:gd name="connsiteY268" fmla="*/ 147599 h 420659"/>
                <a:gd name="connsiteX269" fmla="*/ 2308403 w 3817880"/>
                <a:gd name="connsiteY269" fmla="*/ 137482 h 420659"/>
                <a:gd name="connsiteX270" fmla="*/ 2284974 w 3817880"/>
                <a:gd name="connsiteY270" fmla="*/ 140677 h 420659"/>
                <a:gd name="connsiteX271" fmla="*/ 2258882 w 3817880"/>
                <a:gd name="connsiteY271" fmla="*/ 151859 h 420659"/>
                <a:gd name="connsiteX272" fmla="*/ 2258882 w 3817880"/>
                <a:gd name="connsiteY272" fmla="*/ 298291 h 420659"/>
                <a:gd name="connsiteX273" fmla="*/ 2266870 w 3817880"/>
                <a:gd name="connsiteY273" fmla="*/ 306279 h 420659"/>
                <a:gd name="connsiteX274" fmla="*/ 2287104 w 3817880"/>
                <a:gd name="connsiteY274" fmla="*/ 308408 h 420659"/>
                <a:gd name="connsiteX275" fmla="*/ 2287104 w 3817880"/>
                <a:gd name="connsiteY275" fmla="*/ 324383 h 420659"/>
                <a:gd name="connsiteX276" fmla="*/ 2191790 w 3817880"/>
                <a:gd name="connsiteY276" fmla="*/ 324383 h 420659"/>
                <a:gd name="connsiteX277" fmla="*/ 2191790 w 3817880"/>
                <a:gd name="connsiteY277" fmla="*/ 325448 h 420659"/>
                <a:gd name="connsiteX278" fmla="*/ 1885614 w 3817880"/>
                <a:gd name="connsiteY278" fmla="*/ 31519 h 420659"/>
                <a:gd name="connsiteX279" fmla="*/ 1992642 w 3817880"/>
                <a:gd name="connsiteY279" fmla="*/ 31519 h 420659"/>
                <a:gd name="connsiteX280" fmla="*/ 1992642 w 3817880"/>
                <a:gd name="connsiteY280" fmla="*/ 48558 h 420659"/>
                <a:gd name="connsiteX281" fmla="*/ 1965486 w 3817880"/>
                <a:gd name="connsiteY281" fmla="*/ 50688 h 420659"/>
                <a:gd name="connsiteX282" fmla="*/ 1958563 w 3817880"/>
                <a:gd name="connsiteY282" fmla="*/ 57610 h 420659"/>
                <a:gd name="connsiteX283" fmla="*/ 1958563 w 3817880"/>
                <a:gd name="connsiteY283" fmla="*/ 216289 h 420659"/>
                <a:gd name="connsiteX284" fmla="*/ 1976668 w 3817880"/>
                <a:gd name="connsiteY284" fmla="*/ 282849 h 420659"/>
                <a:gd name="connsiteX285" fmla="*/ 2036306 w 3817880"/>
                <a:gd name="connsiteY285" fmla="*/ 303084 h 420659"/>
                <a:gd name="connsiteX286" fmla="*/ 2095944 w 3817880"/>
                <a:gd name="connsiteY286" fmla="*/ 282849 h 420659"/>
                <a:gd name="connsiteX287" fmla="*/ 2114048 w 3817880"/>
                <a:gd name="connsiteY287" fmla="*/ 216289 h 420659"/>
                <a:gd name="connsiteX288" fmla="*/ 2114048 w 3817880"/>
                <a:gd name="connsiteY288" fmla="*/ 60805 h 420659"/>
                <a:gd name="connsiteX289" fmla="*/ 2106061 w 3817880"/>
                <a:gd name="connsiteY289" fmla="*/ 52818 h 420659"/>
                <a:gd name="connsiteX290" fmla="*/ 2078904 w 3817880"/>
                <a:gd name="connsiteY290" fmla="*/ 48558 h 420659"/>
                <a:gd name="connsiteX291" fmla="*/ 2078904 w 3817880"/>
                <a:gd name="connsiteY291" fmla="*/ 31519 h 420659"/>
                <a:gd name="connsiteX292" fmla="*/ 2172088 w 3817880"/>
                <a:gd name="connsiteY292" fmla="*/ 31519 h 420659"/>
                <a:gd name="connsiteX293" fmla="*/ 2172088 w 3817880"/>
                <a:gd name="connsiteY293" fmla="*/ 48558 h 420659"/>
                <a:gd name="connsiteX294" fmla="*/ 2144932 w 3817880"/>
                <a:gd name="connsiteY294" fmla="*/ 52818 h 420659"/>
                <a:gd name="connsiteX295" fmla="*/ 2136944 w 3817880"/>
                <a:gd name="connsiteY295" fmla="*/ 60805 h 420659"/>
                <a:gd name="connsiteX296" fmla="*/ 2136944 w 3817880"/>
                <a:gd name="connsiteY296" fmla="*/ 219484 h 420659"/>
                <a:gd name="connsiteX297" fmla="*/ 2132685 w 3817880"/>
                <a:gd name="connsiteY297" fmla="*/ 267940 h 420659"/>
                <a:gd name="connsiteX298" fmla="*/ 2118308 w 3817880"/>
                <a:gd name="connsiteY298" fmla="*/ 297226 h 420659"/>
                <a:gd name="connsiteX299" fmla="*/ 2081034 w 3817880"/>
                <a:gd name="connsiteY299" fmla="*/ 320655 h 420659"/>
                <a:gd name="connsiteX300" fmla="*/ 2028319 w 3817880"/>
                <a:gd name="connsiteY300" fmla="*/ 329708 h 420659"/>
                <a:gd name="connsiteX301" fmla="*/ 1974538 w 3817880"/>
                <a:gd name="connsiteY301" fmla="*/ 320655 h 420659"/>
                <a:gd name="connsiteX302" fmla="*/ 1937264 w 3817880"/>
                <a:gd name="connsiteY302" fmla="*/ 297226 h 420659"/>
                <a:gd name="connsiteX303" fmla="*/ 1922888 w 3817880"/>
                <a:gd name="connsiteY303" fmla="*/ 267940 h 420659"/>
                <a:gd name="connsiteX304" fmla="*/ 1918627 w 3817880"/>
                <a:gd name="connsiteY304" fmla="*/ 219484 h 420659"/>
                <a:gd name="connsiteX305" fmla="*/ 1918627 w 3817880"/>
                <a:gd name="connsiteY305" fmla="*/ 57610 h 420659"/>
                <a:gd name="connsiteX306" fmla="*/ 1910640 w 3817880"/>
                <a:gd name="connsiteY306" fmla="*/ 50688 h 420659"/>
                <a:gd name="connsiteX307" fmla="*/ 1885614 w 3817880"/>
                <a:gd name="connsiteY307" fmla="*/ 48558 h 420659"/>
                <a:gd name="connsiteX308" fmla="*/ 1885614 w 3817880"/>
                <a:gd name="connsiteY308" fmla="*/ 31519 h 420659"/>
                <a:gd name="connsiteX309" fmla="*/ 1632686 w 3817880"/>
                <a:gd name="connsiteY309" fmla="*/ 110326 h 420659"/>
                <a:gd name="connsiteX310" fmla="*/ 1632686 w 3817880"/>
                <a:gd name="connsiteY310" fmla="*/ 129495 h 420659"/>
                <a:gd name="connsiteX311" fmla="*/ 1621504 w 3817880"/>
                <a:gd name="connsiteY311" fmla="*/ 130560 h 420659"/>
                <a:gd name="connsiteX312" fmla="*/ 1604464 w 3817880"/>
                <a:gd name="connsiteY312" fmla="*/ 136418 h 420659"/>
                <a:gd name="connsiteX313" fmla="*/ 1604464 w 3817880"/>
                <a:gd name="connsiteY313" fmla="*/ 173691 h 420659"/>
                <a:gd name="connsiteX314" fmla="*/ 1574113 w 3817880"/>
                <a:gd name="connsiteY314" fmla="*/ 173691 h 420659"/>
                <a:gd name="connsiteX315" fmla="*/ 1562931 w 3817880"/>
                <a:gd name="connsiteY315" fmla="*/ 170496 h 420659"/>
                <a:gd name="connsiteX316" fmla="*/ 1560801 w 3817880"/>
                <a:gd name="connsiteY316" fmla="*/ 160379 h 420659"/>
                <a:gd name="connsiteX317" fmla="*/ 1584230 w 3817880"/>
                <a:gd name="connsiteY317" fmla="*/ 124170 h 420659"/>
                <a:gd name="connsiteX318" fmla="*/ 1632686 w 3817880"/>
                <a:gd name="connsiteY318" fmla="*/ 110326 h 420659"/>
                <a:gd name="connsiteX319" fmla="*/ 1632686 w 3817880"/>
                <a:gd name="connsiteY319" fmla="*/ 110326 h 420659"/>
                <a:gd name="connsiteX320" fmla="*/ 1632686 w 3817880"/>
                <a:gd name="connsiteY320" fmla="*/ 204042 h 420659"/>
                <a:gd name="connsiteX321" fmla="*/ 1632686 w 3817880"/>
                <a:gd name="connsiteY321" fmla="*/ 222147 h 420659"/>
                <a:gd name="connsiteX322" fmla="*/ 1605529 w 3817880"/>
                <a:gd name="connsiteY322" fmla="*/ 235459 h 420659"/>
                <a:gd name="connsiteX323" fmla="*/ 1587425 w 3817880"/>
                <a:gd name="connsiteY323" fmla="*/ 269005 h 420659"/>
                <a:gd name="connsiteX324" fmla="*/ 1597542 w 3817880"/>
                <a:gd name="connsiteY324" fmla="*/ 295096 h 420659"/>
                <a:gd name="connsiteX325" fmla="*/ 1623634 w 3817880"/>
                <a:gd name="connsiteY325" fmla="*/ 304149 h 420659"/>
                <a:gd name="connsiteX326" fmla="*/ 1632686 w 3817880"/>
                <a:gd name="connsiteY326" fmla="*/ 304149 h 420659"/>
                <a:gd name="connsiteX327" fmla="*/ 1632686 w 3817880"/>
                <a:gd name="connsiteY327" fmla="*/ 323318 h 420659"/>
                <a:gd name="connsiteX328" fmla="*/ 1605529 w 3817880"/>
                <a:gd name="connsiteY328" fmla="*/ 327578 h 420659"/>
                <a:gd name="connsiteX329" fmla="*/ 1565061 w 3817880"/>
                <a:gd name="connsiteY329" fmla="*/ 313201 h 420659"/>
                <a:gd name="connsiteX330" fmla="*/ 1549087 w 3817880"/>
                <a:gd name="connsiteY330" fmla="*/ 272732 h 420659"/>
                <a:gd name="connsiteX331" fmla="*/ 1572516 w 3817880"/>
                <a:gd name="connsiteY331" fmla="*/ 227471 h 420659"/>
                <a:gd name="connsiteX332" fmla="*/ 1632686 w 3817880"/>
                <a:gd name="connsiteY332" fmla="*/ 204042 h 420659"/>
                <a:gd name="connsiteX333" fmla="*/ 1632686 w 3817880"/>
                <a:gd name="connsiteY333" fmla="*/ 204042 h 420659"/>
                <a:gd name="connsiteX334" fmla="*/ 913306 w 3817880"/>
                <a:gd name="connsiteY334" fmla="*/ 420229 h 420659"/>
                <a:gd name="connsiteX335" fmla="*/ 913306 w 3817880"/>
                <a:gd name="connsiteY335" fmla="*/ 401060 h 420659"/>
                <a:gd name="connsiteX336" fmla="*/ 917565 w 3817880"/>
                <a:gd name="connsiteY336" fmla="*/ 401060 h 420659"/>
                <a:gd name="connsiteX337" fmla="*/ 963891 w 3817880"/>
                <a:gd name="connsiteY337" fmla="*/ 387748 h 420659"/>
                <a:gd name="connsiteX338" fmla="*/ 983061 w 3817880"/>
                <a:gd name="connsiteY338" fmla="*/ 354202 h 420659"/>
                <a:gd name="connsiteX339" fmla="*/ 975073 w 3817880"/>
                <a:gd name="connsiteY339" fmla="*/ 332903 h 420659"/>
                <a:gd name="connsiteX340" fmla="*/ 937800 w 3817880"/>
                <a:gd name="connsiteY340" fmla="*/ 320655 h 420659"/>
                <a:gd name="connsiteX341" fmla="*/ 912773 w 3817880"/>
                <a:gd name="connsiteY341" fmla="*/ 316396 h 420659"/>
                <a:gd name="connsiteX342" fmla="*/ 912773 w 3817880"/>
                <a:gd name="connsiteY342" fmla="*/ 284979 h 420659"/>
                <a:gd name="connsiteX343" fmla="*/ 940995 w 3817880"/>
                <a:gd name="connsiteY343" fmla="*/ 289239 h 420659"/>
                <a:gd name="connsiteX344" fmla="*/ 998502 w 3817880"/>
                <a:gd name="connsiteY344" fmla="*/ 308408 h 420659"/>
                <a:gd name="connsiteX345" fmla="*/ 1015542 w 3817880"/>
                <a:gd name="connsiteY345" fmla="*/ 343552 h 420659"/>
                <a:gd name="connsiteX346" fmla="*/ 1008620 w 3817880"/>
                <a:gd name="connsiteY346" fmla="*/ 369644 h 420659"/>
                <a:gd name="connsiteX347" fmla="*/ 988385 w 3817880"/>
                <a:gd name="connsiteY347" fmla="*/ 393073 h 420659"/>
                <a:gd name="connsiteX348" fmla="*/ 948982 w 3817880"/>
                <a:gd name="connsiteY348" fmla="*/ 414372 h 420659"/>
                <a:gd name="connsiteX349" fmla="*/ 913306 w 3817880"/>
                <a:gd name="connsiteY349" fmla="*/ 420229 h 420659"/>
                <a:gd name="connsiteX350" fmla="*/ 913306 w 3817880"/>
                <a:gd name="connsiteY350" fmla="*/ 420229 h 420659"/>
                <a:gd name="connsiteX351" fmla="*/ 913306 w 3817880"/>
                <a:gd name="connsiteY351" fmla="*/ 252498 h 420659"/>
                <a:gd name="connsiteX352" fmla="*/ 913306 w 3817880"/>
                <a:gd name="connsiteY352" fmla="*/ 234394 h 420659"/>
                <a:gd name="connsiteX353" fmla="*/ 913306 w 3817880"/>
                <a:gd name="connsiteY353" fmla="*/ 234394 h 420659"/>
                <a:gd name="connsiteX354" fmla="*/ 944722 w 3817880"/>
                <a:gd name="connsiteY354" fmla="*/ 219484 h 420659"/>
                <a:gd name="connsiteX355" fmla="*/ 955904 w 3817880"/>
                <a:gd name="connsiteY355" fmla="*/ 181146 h 420659"/>
                <a:gd name="connsiteX356" fmla="*/ 944722 w 3817880"/>
                <a:gd name="connsiteY356" fmla="*/ 141742 h 420659"/>
                <a:gd name="connsiteX357" fmla="*/ 913306 w 3817880"/>
                <a:gd name="connsiteY357" fmla="*/ 127365 h 420659"/>
                <a:gd name="connsiteX358" fmla="*/ 913306 w 3817880"/>
                <a:gd name="connsiteY358" fmla="*/ 127365 h 420659"/>
                <a:gd name="connsiteX359" fmla="*/ 913306 w 3817880"/>
                <a:gd name="connsiteY359" fmla="*/ 110326 h 420659"/>
                <a:gd name="connsiteX360" fmla="*/ 917565 w 3817880"/>
                <a:gd name="connsiteY360" fmla="*/ 109261 h 420659"/>
                <a:gd name="connsiteX361" fmla="*/ 942592 w 3817880"/>
                <a:gd name="connsiteY361" fmla="*/ 112456 h 420659"/>
                <a:gd name="connsiteX362" fmla="*/ 967619 w 3817880"/>
                <a:gd name="connsiteY362" fmla="*/ 122573 h 420659"/>
                <a:gd name="connsiteX363" fmla="*/ 1030451 w 3817880"/>
                <a:gd name="connsiteY363" fmla="*/ 122573 h 420659"/>
                <a:gd name="connsiteX364" fmla="*/ 1030451 w 3817880"/>
                <a:gd name="connsiteY364" fmla="*/ 142807 h 420659"/>
                <a:gd name="connsiteX365" fmla="*/ 981996 w 3817880"/>
                <a:gd name="connsiteY365" fmla="*/ 142807 h 420659"/>
                <a:gd name="connsiteX366" fmla="*/ 991048 w 3817880"/>
                <a:gd name="connsiteY366" fmla="*/ 161976 h 420659"/>
                <a:gd name="connsiteX367" fmla="*/ 994243 w 3817880"/>
                <a:gd name="connsiteY367" fmla="*/ 183276 h 420659"/>
                <a:gd name="connsiteX368" fmla="*/ 970813 w 3817880"/>
                <a:gd name="connsiteY368" fmla="*/ 232796 h 420659"/>
                <a:gd name="connsiteX369" fmla="*/ 913306 w 3817880"/>
                <a:gd name="connsiteY369" fmla="*/ 252498 h 420659"/>
                <a:gd name="connsiteX370" fmla="*/ 913306 w 3817880"/>
                <a:gd name="connsiteY370" fmla="*/ 252498 h 420659"/>
                <a:gd name="connsiteX371" fmla="*/ 1344082 w 3817880"/>
                <a:gd name="connsiteY371" fmla="*/ 109261 h 420659"/>
                <a:gd name="connsiteX372" fmla="*/ 1361121 w 3817880"/>
                <a:gd name="connsiteY372" fmla="*/ 109261 h 420659"/>
                <a:gd name="connsiteX373" fmla="*/ 1361121 w 3817880"/>
                <a:gd name="connsiteY373" fmla="*/ 254628 h 420659"/>
                <a:gd name="connsiteX374" fmla="*/ 1371238 w 3817880"/>
                <a:gd name="connsiteY374" fmla="*/ 290837 h 420659"/>
                <a:gd name="connsiteX375" fmla="*/ 1402655 w 3817880"/>
                <a:gd name="connsiteY375" fmla="*/ 302019 h 420659"/>
                <a:gd name="connsiteX376" fmla="*/ 1427681 w 3817880"/>
                <a:gd name="connsiteY376" fmla="*/ 298824 h 420659"/>
                <a:gd name="connsiteX377" fmla="*/ 1453773 w 3817880"/>
                <a:gd name="connsiteY377" fmla="*/ 288707 h 420659"/>
                <a:gd name="connsiteX378" fmla="*/ 1453773 w 3817880"/>
                <a:gd name="connsiteY378" fmla="*/ 140145 h 420659"/>
                <a:gd name="connsiteX379" fmla="*/ 1422889 w 3817880"/>
                <a:gd name="connsiteY379" fmla="*/ 140145 h 420659"/>
                <a:gd name="connsiteX380" fmla="*/ 1422889 w 3817880"/>
                <a:gd name="connsiteY380" fmla="*/ 126833 h 420659"/>
                <a:gd name="connsiteX381" fmla="*/ 1473474 w 3817880"/>
                <a:gd name="connsiteY381" fmla="*/ 109794 h 420659"/>
                <a:gd name="connsiteX382" fmla="*/ 1490514 w 3817880"/>
                <a:gd name="connsiteY382" fmla="*/ 109794 h 420659"/>
                <a:gd name="connsiteX383" fmla="*/ 1490514 w 3817880"/>
                <a:gd name="connsiteY383" fmla="*/ 299889 h 420659"/>
                <a:gd name="connsiteX384" fmla="*/ 1498501 w 3817880"/>
                <a:gd name="connsiteY384" fmla="*/ 307876 h 420659"/>
                <a:gd name="connsiteX385" fmla="*/ 1518735 w 3817880"/>
                <a:gd name="connsiteY385" fmla="*/ 310006 h 420659"/>
                <a:gd name="connsiteX386" fmla="*/ 1518735 w 3817880"/>
                <a:gd name="connsiteY386" fmla="*/ 325980 h 420659"/>
                <a:gd name="connsiteX387" fmla="*/ 1453240 w 3817880"/>
                <a:gd name="connsiteY387" fmla="*/ 325980 h 420659"/>
                <a:gd name="connsiteX388" fmla="*/ 1453240 w 3817880"/>
                <a:gd name="connsiteY388" fmla="*/ 300954 h 420659"/>
                <a:gd name="connsiteX389" fmla="*/ 1415967 w 3817880"/>
                <a:gd name="connsiteY389" fmla="*/ 322253 h 420659"/>
                <a:gd name="connsiteX390" fmla="*/ 1382421 w 3817880"/>
                <a:gd name="connsiteY390" fmla="*/ 329175 h 420659"/>
                <a:gd name="connsiteX391" fmla="*/ 1339822 w 3817880"/>
                <a:gd name="connsiteY391" fmla="*/ 312136 h 420659"/>
                <a:gd name="connsiteX392" fmla="*/ 1323848 w 3817880"/>
                <a:gd name="connsiteY392" fmla="*/ 262615 h 420659"/>
                <a:gd name="connsiteX393" fmla="*/ 1323848 w 3817880"/>
                <a:gd name="connsiteY393" fmla="*/ 140145 h 420659"/>
                <a:gd name="connsiteX394" fmla="*/ 1292431 w 3817880"/>
                <a:gd name="connsiteY394" fmla="*/ 140145 h 420659"/>
                <a:gd name="connsiteX395" fmla="*/ 1292431 w 3817880"/>
                <a:gd name="connsiteY395" fmla="*/ 126833 h 420659"/>
                <a:gd name="connsiteX396" fmla="*/ 1344082 w 3817880"/>
                <a:gd name="connsiteY396" fmla="*/ 109261 h 420659"/>
                <a:gd name="connsiteX397" fmla="*/ 1344082 w 3817880"/>
                <a:gd name="connsiteY397" fmla="*/ 109261 h 420659"/>
                <a:gd name="connsiteX398" fmla="*/ 1096479 w 3817880"/>
                <a:gd name="connsiteY398" fmla="*/ 2233 h 420659"/>
                <a:gd name="connsiteX399" fmla="*/ 1113518 w 3817880"/>
                <a:gd name="connsiteY399" fmla="*/ 2233 h 420659"/>
                <a:gd name="connsiteX400" fmla="*/ 1113518 w 3817880"/>
                <a:gd name="connsiteY400" fmla="*/ 136418 h 420659"/>
                <a:gd name="connsiteX401" fmla="*/ 1155052 w 3817880"/>
                <a:gd name="connsiteY401" fmla="*/ 116183 h 420659"/>
                <a:gd name="connsiteX402" fmla="*/ 1184338 w 3817880"/>
                <a:gd name="connsiteY402" fmla="*/ 109261 h 420659"/>
                <a:gd name="connsiteX403" fmla="*/ 1228001 w 3817880"/>
                <a:gd name="connsiteY403" fmla="*/ 127365 h 420659"/>
                <a:gd name="connsiteX404" fmla="*/ 1242911 w 3817880"/>
                <a:gd name="connsiteY404" fmla="*/ 176886 h 420659"/>
                <a:gd name="connsiteX405" fmla="*/ 1242911 w 3817880"/>
                <a:gd name="connsiteY405" fmla="*/ 299356 h 420659"/>
                <a:gd name="connsiteX406" fmla="*/ 1250898 w 3817880"/>
                <a:gd name="connsiteY406" fmla="*/ 307343 h 420659"/>
                <a:gd name="connsiteX407" fmla="*/ 1273262 w 3817880"/>
                <a:gd name="connsiteY407" fmla="*/ 309473 h 420659"/>
                <a:gd name="connsiteX408" fmla="*/ 1273262 w 3817880"/>
                <a:gd name="connsiteY408" fmla="*/ 325448 h 420659"/>
                <a:gd name="connsiteX409" fmla="*/ 1178480 w 3817880"/>
                <a:gd name="connsiteY409" fmla="*/ 325448 h 420659"/>
                <a:gd name="connsiteX410" fmla="*/ 1178480 w 3817880"/>
                <a:gd name="connsiteY410" fmla="*/ 309473 h 420659"/>
                <a:gd name="connsiteX411" fmla="*/ 1198715 w 3817880"/>
                <a:gd name="connsiteY411" fmla="*/ 307343 h 420659"/>
                <a:gd name="connsiteX412" fmla="*/ 1205637 w 3817880"/>
                <a:gd name="connsiteY412" fmla="*/ 299356 h 420659"/>
                <a:gd name="connsiteX413" fmla="*/ 1205637 w 3817880"/>
                <a:gd name="connsiteY413" fmla="*/ 183276 h 420659"/>
                <a:gd name="connsiteX414" fmla="*/ 1195520 w 3817880"/>
                <a:gd name="connsiteY414" fmla="*/ 148132 h 420659"/>
                <a:gd name="connsiteX415" fmla="*/ 1161974 w 3817880"/>
                <a:gd name="connsiteY415" fmla="*/ 138015 h 420659"/>
                <a:gd name="connsiteX416" fmla="*/ 1139610 w 3817880"/>
                <a:gd name="connsiteY416" fmla="*/ 141210 h 420659"/>
                <a:gd name="connsiteX417" fmla="*/ 1113518 w 3817880"/>
                <a:gd name="connsiteY417" fmla="*/ 152392 h 420659"/>
                <a:gd name="connsiteX418" fmla="*/ 1113518 w 3817880"/>
                <a:gd name="connsiteY418" fmla="*/ 298824 h 420659"/>
                <a:gd name="connsiteX419" fmla="*/ 1121505 w 3817880"/>
                <a:gd name="connsiteY419" fmla="*/ 306811 h 420659"/>
                <a:gd name="connsiteX420" fmla="*/ 1141740 w 3817880"/>
                <a:gd name="connsiteY420" fmla="*/ 308941 h 420659"/>
                <a:gd name="connsiteX421" fmla="*/ 1141740 w 3817880"/>
                <a:gd name="connsiteY421" fmla="*/ 324915 h 420659"/>
                <a:gd name="connsiteX422" fmla="*/ 1045893 w 3817880"/>
                <a:gd name="connsiteY422" fmla="*/ 324915 h 420659"/>
                <a:gd name="connsiteX423" fmla="*/ 1045893 w 3817880"/>
                <a:gd name="connsiteY423" fmla="*/ 308941 h 420659"/>
                <a:gd name="connsiteX424" fmla="*/ 1069322 w 3817880"/>
                <a:gd name="connsiteY424" fmla="*/ 306811 h 420659"/>
                <a:gd name="connsiteX425" fmla="*/ 1076245 w 3817880"/>
                <a:gd name="connsiteY425" fmla="*/ 298824 h 420659"/>
                <a:gd name="connsiteX426" fmla="*/ 1076245 w 3817880"/>
                <a:gd name="connsiteY426" fmla="*/ 31519 h 420659"/>
                <a:gd name="connsiteX427" fmla="*/ 1042698 w 3817880"/>
                <a:gd name="connsiteY427" fmla="*/ 31519 h 420659"/>
                <a:gd name="connsiteX428" fmla="*/ 1042698 w 3817880"/>
                <a:gd name="connsiteY428" fmla="*/ 18207 h 420659"/>
                <a:gd name="connsiteX429" fmla="*/ 1096479 w 3817880"/>
                <a:gd name="connsiteY429" fmla="*/ 2233 h 420659"/>
                <a:gd name="connsiteX430" fmla="*/ 913306 w 3817880"/>
                <a:gd name="connsiteY430" fmla="*/ 110326 h 420659"/>
                <a:gd name="connsiteX431" fmla="*/ 913306 w 3817880"/>
                <a:gd name="connsiteY431" fmla="*/ 127365 h 420659"/>
                <a:gd name="connsiteX432" fmla="*/ 881889 w 3817880"/>
                <a:gd name="connsiteY432" fmla="*/ 141742 h 420659"/>
                <a:gd name="connsiteX433" fmla="*/ 870707 w 3817880"/>
                <a:gd name="connsiteY433" fmla="*/ 181146 h 420659"/>
                <a:gd name="connsiteX434" fmla="*/ 882954 w 3817880"/>
                <a:gd name="connsiteY434" fmla="*/ 219484 h 420659"/>
                <a:gd name="connsiteX435" fmla="*/ 913306 w 3817880"/>
                <a:gd name="connsiteY435" fmla="*/ 234394 h 420659"/>
                <a:gd name="connsiteX436" fmla="*/ 913306 w 3817880"/>
                <a:gd name="connsiteY436" fmla="*/ 252498 h 420659"/>
                <a:gd name="connsiteX437" fmla="*/ 910111 w 3817880"/>
                <a:gd name="connsiteY437" fmla="*/ 252498 h 420659"/>
                <a:gd name="connsiteX438" fmla="*/ 903189 w 3817880"/>
                <a:gd name="connsiteY438" fmla="*/ 252498 h 420659"/>
                <a:gd name="connsiteX439" fmla="*/ 898929 w 3817880"/>
                <a:gd name="connsiteY439" fmla="*/ 261550 h 420659"/>
                <a:gd name="connsiteX440" fmla="*/ 897864 w 3817880"/>
                <a:gd name="connsiteY440" fmla="*/ 271667 h 420659"/>
                <a:gd name="connsiteX441" fmla="*/ 898929 w 3817880"/>
                <a:gd name="connsiteY441" fmla="*/ 278590 h 420659"/>
                <a:gd name="connsiteX442" fmla="*/ 898929 w 3817880"/>
                <a:gd name="connsiteY442" fmla="*/ 281784 h 420659"/>
                <a:gd name="connsiteX443" fmla="*/ 913838 w 3817880"/>
                <a:gd name="connsiteY443" fmla="*/ 283914 h 420659"/>
                <a:gd name="connsiteX444" fmla="*/ 913838 w 3817880"/>
                <a:gd name="connsiteY444" fmla="*/ 315331 h 420659"/>
                <a:gd name="connsiteX445" fmla="*/ 896799 w 3817880"/>
                <a:gd name="connsiteY445" fmla="*/ 312136 h 420659"/>
                <a:gd name="connsiteX446" fmla="*/ 868577 w 3817880"/>
                <a:gd name="connsiteY446" fmla="*/ 329175 h 420659"/>
                <a:gd name="connsiteX447" fmla="*/ 858460 w 3817880"/>
                <a:gd name="connsiteY447" fmla="*/ 355267 h 420659"/>
                <a:gd name="connsiteX448" fmla="*/ 875500 w 3817880"/>
                <a:gd name="connsiteY448" fmla="*/ 387748 h 420659"/>
                <a:gd name="connsiteX449" fmla="*/ 913838 w 3817880"/>
                <a:gd name="connsiteY449" fmla="*/ 401060 h 420659"/>
                <a:gd name="connsiteX450" fmla="*/ 913838 w 3817880"/>
                <a:gd name="connsiteY450" fmla="*/ 420229 h 420659"/>
                <a:gd name="connsiteX451" fmla="*/ 902656 w 3817880"/>
                <a:gd name="connsiteY451" fmla="*/ 420229 h 420659"/>
                <a:gd name="connsiteX452" fmla="*/ 845148 w 3817880"/>
                <a:gd name="connsiteY452" fmla="*/ 405852 h 420659"/>
                <a:gd name="connsiteX453" fmla="*/ 823849 w 3817880"/>
                <a:gd name="connsiteY453" fmla="*/ 364319 h 420659"/>
                <a:gd name="connsiteX454" fmla="*/ 836096 w 3817880"/>
                <a:gd name="connsiteY454" fmla="*/ 329175 h 420659"/>
                <a:gd name="connsiteX455" fmla="*/ 871240 w 3817880"/>
                <a:gd name="connsiteY455" fmla="*/ 310006 h 420659"/>
                <a:gd name="connsiteX456" fmla="*/ 868045 w 3817880"/>
                <a:gd name="connsiteY456" fmla="*/ 299889 h 420659"/>
                <a:gd name="connsiteX457" fmla="*/ 866980 w 3817880"/>
                <a:gd name="connsiteY457" fmla="*/ 289772 h 420659"/>
                <a:gd name="connsiteX458" fmla="*/ 872837 w 3817880"/>
                <a:gd name="connsiteY458" fmla="*/ 271667 h 420659"/>
                <a:gd name="connsiteX459" fmla="*/ 888812 w 3817880"/>
                <a:gd name="connsiteY459" fmla="*/ 249303 h 420659"/>
                <a:gd name="connsiteX460" fmla="*/ 848343 w 3817880"/>
                <a:gd name="connsiteY460" fmla="*/ 225874 h 420659"/>
                <a:gd name="connsiteX461" fmla="*/ 833966 w 3817880"/>
                <a:gd name="connsiteY461" fmla="*/ 183276 h 420659"/>
                <a:gd name="connsiteX462" fmla="*/ 857395 w 3817880"/>
                <a:gd name="connsiteY462" fmla="*/ 130560 h 420659"/>
                <a:gd name="connsiteX463" fmla="*/ 913306 w 3817880"/>
                <a:gd name="connsiteY463" fmla="*/ 110326 h 420659"/>
                <a:gd name="connsiteX464" fmla="*/ 913306 w 3817880"/>
                <a:gd name="connsiteY464" fmla="*/ 110326 h 420659"/>
                <a:gd name="connsiteX465" fmla="*/ 569856 w 3817880"/>
                <a:gd name="connsiteY465" fmla="*/ 325448 h 420659"/>
                <a:gd name="connsiteX466" fmla="*/ 569856 w 3817880"/>
                <a:gd name="connsiteY466" fmla="*/ 309473 h 420659"/>
                <a:gd name="connsiteX467" fmla="*/ 593285 w 3817880"/>
                <a:gd name="connsiteY467" fmla="*/ 307343 h 420659"/>
                <a:gd name="connsiteX468" fmla="*/ 601272 w 3817880"/>
                <a:gd name="connsiteY468" fmla="*/ 299356 h 420659"/>
                <a:gd name="connsiteX469" fmla="*/ 601272 w 3817880"/>
                <a:gd name="connsiteY469" fmla="*/ 141742 h 420659"/>
                <a:gd name="connsiteX470" fmla="*/ 569856 w 3817880"/>
                <a:gd name="connsiteY470" fmla="*/ 141742 h 420659"/>
                <a:gd name="connsiteX471" fmla="*/ 569856 w 3817880"/>
                <a:gd name="connsiteY471" fmla="*/ 127365 h 420659"/>
                <a:gd name="connsiteX472" fmla="*/ 620442 w 3817880"/>
                <a:gd name="connsiteY472" fmla="*/ 112456 h 420659"/>
                <a:gd name="connsiteX473" fmla="*/ 637481 w 3817880"/>
                <a:gd name="connsiteY473" fmla="*/ 112456 h 420659"/>
                <a:gd name="connsiteX474" fmla="*/ 637481 w 3817880"/>
                <a:gd name="connsiteY474" fmla="*/ 135885 h 420659"/>
                <a:gd name="connsiteX475" fmla="*/ 680079 w 3817880"/>
                <a:gd name="connsiteY475" fmla="*/ 115651 h 420659"/>
                <a:gd name="connsiteX476" fmla="*/ 708301 w 3817880"/>
                <a:gd name="connsiteY476" fmla="*/ 108729 h 420659"/>
                <a:gd name="connsiteX477" fmla="*/ 751964 w 3817880"/>
                <a:gd name="connsiteY477" fmla="*/ 126833 h 420659"/>
                <a:gd name="connsiteX478" fmla="*/ 766341 w 3817880"/>
                <a:gd name="connsiteY478" fmla="*/ 176354 h 420659"/>
                <a:gd name="connsiteX479" fmla="*/ 766341 w 3817880"/>
                <a:gd name="connsiteY479" fmla="*/ 298824 h 420659"/>
                <a:gd name="connsiteX480" fmla="*/ 774328 w 3817880"/>
                <a:gd name="connsiteY480" fmla="*/ 306811 h 420659"/>
                <a:gd name="connsiteX481" fmla="*/ 797757 w 3817880"/>
                <a:gd name="connsiteY481" fmla="*/ 308941 h 420659"/>
                <a:gd name="connsiteX482" fmla="*/ 797757 w 3817880"/>
                <a:gd name="connsiteY482" fmla="*/ 324915 h 420659"/>
                <a:gd name="connsiteX483" fmla="*/ 700846 w 3817880"/>
                <a:gd name="connsiteY483" fmla="*/ 324915 h 420659"/>
                <a:gd name="connsiteX484" fmla="*/ 700846 w 3817880"/>
                <a:gd name="connsiteY484" fmla="*/ 308941 h 420659"/>
                <a:gd name="connsiteX485" fmla="*/ 722145 w 3817880"/>
                <a:gd name="connsiteY485" fmla="*/ 306811 h 420659"/>
                <a:gd name="connsiteX486" fmla="*/ 730133 w 3817880"/>
                <a:gd name="connsiteY486" fmla="*/ 298824 h 420659"/>
                <a:gd name="connsiteX487" fmla="*/ 730133 w 3817880"/>
                <a:gd name="connsiteY487" fmla="*/ 182743 h 420659"/>
                <a:gd name="connsiteX488" fmla="*/ 720015 w 3817880"/>
                <a:gd name="connsiteY488" fmla="*/ 147599 h 420659"/>
                <a:gd name="connsiteX489" fmla="*/ 684872 w 3817880"/>
                <a:gd name="connsiteY489" fmla="*/ 137482 h 420659"/>
                <a:gd name="connsiteX490" fmla="*/ 662508 w 3817880"/>
                <a:gd name="connsiteY490" fmla="*/ 140677 h 420659"/>
                <a:gd name="connsiteX491" fmla="*/ 636416 w 3817880"/>
                <a:gd name="connsiteY491" fmla="*/ 151859 h 420659"/>
                <a:gd name="connsiteX492" fmla="*/ 636416 w 3817880"/>
                <a:gd name="connsiteY492" fmla="*/ 298291 h 420659"/>
                <a:gd name="connsiteX493" fmla="*/ 644403 w 3817880"/>
                <a:gd name="connsiteY493" fmla="*/ 306279 h 420659"/>
                <a:gd name="connsiteX494" fmla="*/ 664637 w 3817880"/>
                <a:gd name="connsiteY494" fmla="*/ 308408 h 420659"/>
                <a:gd name="connsiteX495" fmla="*/ 664637 w 3817880"/>
                <a:gd name="connsiteY495" fmla="*/ 324383 h 420659"/>
                <a:gd name="connsiteX496" fmla="*/ 569856 w 3817880"/>
                <a:gd name="connsiteY496" fmla="*/ 324383 h 420659"/>
                <a:gd name="connsiteX497" fmla="*/ 569856 w 3817880"/>
                <a:gd name="connsiteY497" fmla="*/ 325448 h 420659"/>
                <a:gd name="connsiteX498" fmla="*/ 501166 w 3817880"/>
                <a:gd name="connsiteY498" fmla="*/ 15012 h 420659"/>
                <a:gd name="connsiteX499" fmla="*/ 519270 w 3817880"/>
                <a:gd name="connsiteY499" fmla="*/ 22999 h 420659"/>
                <a:gd name="connsiteX500" fmla="*/ 527258 w 3817880"/>
                <a:gd name="connsiteY500" fmla="*/ 41104 h 420659"/>
                <a:gd name="connsiteX501" fmla="*/ 519270 w 3817880"/>
                <a:gd name="connsiteY501" fmla="*/ 58143 h 420659"/>
                <a:gd name="connsiteX502" fmla="*/ 501166 w 3817880"/>
                <a:gd name="connsiteY502" fmla="*/ 66130 h 420659"/>
                <a:gd name="connsiteX503" fmla="*/ 484127 w 3817880"/>
                <a:gd name="connsiteY503" fmla="*/ 58143 h 420659"/>
                <a:gd name="connsiteX504" fmla="*/ 476140 w 3817880"/>
                <a:gd name="connsiteY504" fmla="*/ 41104 h 420659"/>
                <a:gd name="connsiteX505" fmla="*/ 484127 w 3817880"/>
                <a:gd name="connsiteY505" fmla="*/ 22999 h 420659"/>
                <a:gd name="connsiteX506" fmla="*/ 501166 w 3817880"/>
                <a:gd name="connsiteY506" fmla="*/ 15012 h 420659"/>
                <a:gd name="connsiteX507" fmla="*/ 501166 w 3817880"/>
                <a:gd name="connsiteY507" fmla="*/ 15012 h 420659"/>
                <a:gd name="connsiteX508" fmla="*/ 500101 w 3817880"/>
                <a:gd name="connsiteY508" fmla="*/ 112988 h 420659"/>
                <a:gd name="connsiteX509" fmla="*/ 517141 w 3817880"/>
                <a:gd name="connsiteY509" fmla="*/ 112988 h 420659"/>
                <a:gd name="connsiteX510" fmla="*/ 517141 w 3817880"/>
                <a:gd name="connsiteY510" fmla="*/ 299889 h 420659"/>
                <a:gd name="connsiteX511" fmla="*/ 525128 w 3817880"/>
                <a:gd name="connsiteY511" fmla="*/ 307876 h 420659"/>
                <a:gd name="connsiteX512" fmla="*/ 547492 w 3817880"/>
                <a:gd name="connsiteY512" fmla="*/ 310006 h 420659"/>
                <a:gd name="connsiteX513" fmla="*/ 547492 w 3817880"/>
                <a:gd name="connsiteY513" fmla="*/ 325980 h 420659"/>
                <a:gd name="connsiteX514" fmla="*/ 449516 w 3817880"/>
                <a:gd name="connsiteY514" fmla="*/ 325980 h 420659"/>
                <a:gd name="connsiteX515" fmla="*/ 449516 w 3817880"/>
                <a:gd name="connsiteY515" fmla="*/ 310006 h 420659"/>
                <a:gd name="connsiteX516" fmla="*/ 472945 w 3817880"/>
                <a:gd name="connsiteY516" fmla="*/ 307876 h 420659"/>
                <a:gd name="connsiteX517" fmla="*/ 479867 w 3817880"/>
                <a:gd name="connsiteY517" fmla="*/ 299889 h 420659"/>
                <a:gd name="connsiteX518" fmla="*/ 479867 w 3817880"/>
                <a:gd name="connsiteY518" fmla="*/ 142275 h 420659"/>
                <a:gd name="connsiteX519" fmla="*/ 449516 w 3817880"/>
                <a:gd name="connsiteY519" fmla="*/ 142275 h 420659"/>
                <a:gd name="connsiteX520" fmla="*/ 449516 w 3817880"/>
                <a:gd name="connsiteY520" fmla="*/ 127365 h 420659"/>
                <a:gd name="connsiteX521" fmla="*/ 500101 w 3817880"/>
                <a:gd name="connsiteY521" fmla="*/ 112988 h 420659"/>
                <a:gd name="connsiteX522" fmla="*/ 500101 w 3817880"/>
                <a:gd name="connsiteY522" fmla="*/ 112988 h 420659"/>
                <a:gd name="connsiteX523" fmla="*/ 410112 w 3817880"/>
                <a:gd name="connsiteY523" fmla="*/ 119378 h 420659"/>
                <a:gd name="connsiteX524" fmla="*/ 410112 w 3817880"/>
                <a:gd name="connsiteY524" fmla="*/ 168899 h 420659"/>
                <a:gd name="connsiteX525" fmla="*/ 388813 w 3817880"/>
                <a:gd name="connsiteY525" fmla="*/ 168899 h 420659"/>
                <a:gd name="connsiteX526" fmla="*/ 384553 w 3817880"/>
                <a:gd name="connsiteY526" fmla="*/ 138547 h 420659"/>
                <a:gd name="connsiteX527" fmla="*/ 368579 w 3817880"/>
                <a:gd name="connsiteY527" fmla="*/ 130560 h 420659"/>
                <a:gd name="connsiteX528" fmla="*/ 352604 w 3817880"/>
                <a:gd name="connsiteY528" fmla="*/ 128430 h 420659"/>
                <a:gd name="connsiteX529" fmla="*/ 325448 w 3817880"/>
                <a:gd name="connsiteY529" fmla="*/ 137482 h 420659"/>
                <a:gd name="connsiteX530" fmla="*/ 315331 w 3817880"/>
                <a:gd name="connsiteY530" fmla="*/ 159847 h 420659"/>
                <a:gd name="connsiteX531" fmla="*/ 323318 w 3817880"/>
                <a:gd name="connsiteY531" fmla="*/ 181146 h 420659"/>
                <a:gd name="connsiteX532" fmla="*/ 352604 w 3817880"/>
                <a:gd name="connsiteY532" fmla="*/ 200315 h 420659"/>
                <a:gd name="connsiteX533" fmla="*/ 363786 w 3817880"/>
                <a:gd name="connsiteY533" fmla="*/ 204575 h 420659"/>
                <a:gd name="connsiteX534" fmla="*/ 399995 w 3817880"/>
                <a:gd name="connsiteY534" fmla="*/ 224809 h 420659"/>
                <a:gd name="connsiteX535" fmla="*/ 412242 w 3817880"/>
                <a:gd name="connsiteY535" fmla="*/ 241848 h 420659"/>
                <a:gd name="connsiteX536" fmla="*/ 415437 w 3817880"/>
                <a:gd name="connsiteY536" fmla="*/ 263148 h 420659"/>
                <a:gd name="connsiteX537" fmla="*/ 394138 w 3817880"/>
                <a:gd name="connsiteY537" fmla="*/ 311603 h 420659"/>
                <a:gd name="connsiteX538" fmla="*/ 334500 w 3817880"/>
                <a:gd name="connsiteY538" fmla="*/ 328643 h 420659"/>
                <a:gd name="connsiteX539" fmla="*/ 304149 w 3817880"/>
                <a:gd name="connsiteY539" fmla="*/ 326513 h 420659"/>
                <a:gd name="connsiteX540" fmla="*/ 276992 w 3817880"/>
                <a:gd name="connsiteY540" fmla="*/ 319591 h 420659"/>
                <a:gd name="connsiteX541" fmla="*/ 276992 w 3817880"/>
                <a:gd name="connsiteY541" fmla="*/ 262083 h 420659"/>
                <a:gd name="connsiteX542" fmla="*/ 298291 w 3817880"/>
                <a:gd name="connsiteY542" fmla="*/ 262083 h 420659"/>
                <a:gd name="connsiteX543" fmla="*/ 302551 w 3817880"/>
                <a:gd name="connsiteY543" fmla="*/ 299356 h 420659"/>
                <a:gd name="connsiteX544" fmla="*/ 321720 w 3817880"/>
                <a:gd name="connsiteY544" fmla="*/ 307343 h 420659"/>
                <a:gd name="connsiteX545" fmla="*/ 340890 w 3817880"/>
                <a:gd name="connsiteY545" fmla="*/ 310538 h 420659"/>
                <a:gd name="connsiteX546" fmla="*/ 370176 w 3817880"/>
                <a:gd name="connsiteY546" fmla="*/ 300421 h 420659"/>
                <a:gd name="connsiteX547" fmla="*/ 381358 w 3817880"/>
                <a:gd name="connsiteY547" fmla="*/ 274330 h 420659"/>
                <a:gd name="connsiteX548" fmla="*/ 373371 w 3817880"/>
                <a:gd name="connsiteY548" fmla="*/ 253031 h 420659"/>
                <a:gd name="connsiteX549" fmla="*/ 336097 w 3817880"/>
                <a:gd name="connsiteY549" fmla="*/ 230666 h 420659"/>
                <a:gd name="connsiteX550" fmla="*/ 292434 w 3817880"/>
                <a:gd name="connsiteY550" fmla="*/ 203510 h 420659"/>
                <a:gd name="connsiteX551" fmla="*/ 280187 w 3817880"/>
                <a:gd name="connsiteY551" fmla="*/ 171029 h 420659"/>
                <a:gd name="connsiteX552" fmla="*/ 300421 w 3817880"/>
                <a:gd name="connsiteY552" fmla="*/ 125768 h 420659"/>
                <a:gd name="connsiteX553" fmla="*/ 357929 w 3817880"/>
                <a:gd name="connsiteY553" fmla="*/ 108729 h 420659"/>
                <a:gd name="connsiteX554" fmla="*/ 386150 w 3817880"/>
                <a:gd name="connsiteY554" fmla="*/ 111923 h 420659"/>
                <a:gd name="connsiteX555" fmla="*/ 410112 w 3817880"/>
                <a:gd name="connsiteY555" fmla="*/ 119378 h 420659"/>
                <a:gd name="connsiteX556" fmla="*/ 410112 w 3817880"/>
                <a:gd name="connsiteY556" fmla="*/ 119378 h 420659"/>
                <a:gd name="connsiteX557" fmla="*/ 3297 w 3817880"/>
                <a:gd name="connsiteY557" fmla="*/ 31519 h 420659"/>
                <a:gd name="connsiteX558" fmla="*/ 250901 w 3817880"/>
                <a:gd name="connsiteY558" fmla="*/ 31519 h 420659"/>
                <a:gd name="connsiteX559" fmla="*/ 250901 w 3817880"/>
                <a:gd name="connsiteY559" fmla="*/ 98079 h 420659"/>
                <a:gd name="connsiteX560" fmla="*/ 227471 w 3817880"/>
                <a:gd name="connsiteY560" fmla="*/ 98079 h 420659"/>
                <a:gd name="connsiteX561" fmla="*/ 221614 w 3817880"/>
                <a:gd name="connsiteY561" fmla="*/ 57610 h 420659"/>
                <a:gd name="connsiteX562" fmla="*/ 214692 w 3817880"/>
                <a:gd name="connsiteY562" fmla="*/ 50688 h 420659"/>
                <a:gd name="connsiteX563" fmla="*/ 148132 w 3817880"/>
                <a:gd name="connsiteY563" fmla="*/ 50688 h 420659"/>
                <a:gd name="connsiteX564" fmla="*/ 148132 w 3817880"/>
                <a:gd name="connsiteY564" fmla="*/ 298291 h 420659"/>
                <a:gd name="connsiteX565" fmla="*/ 155054 w 3817880"/>
                <a:gd name="connsiteY565" fmla="*/ 305214 h 420659"/>
                <a:gd name="connsiteX566" fmla="*/ 184341 w 3817880"/>
                <a:gd name="connsiteY566" fmla="*/ 307343 h 420659"/>
                <a:gd name="connsiteX567" fmla="*/ 184341 w 3817880"/>
                <a:gd name="connsiteY567" fmla="*/ 325448 h 420659"/>
                <a:gd name="connsiteX568" fmla="*/ 70390 w 3817880"/>
                <a:gd name="connsiteY568" fmla="*/ 325448 h 420659"/>
                <a:gd name="connsiteX569" fmla="*/ 70390 w 3817880"/>
                <a:gd name="connsiteY569" fmla="*/ 307343 h 420659"/>
                <a:gd name="connsiteX570" fmla="*/ 99676 w 3817880"/>
                <a:gd name="connsiteY570" fmla="*/ 305214 h 420659"/>
                <a:gd name="connsiteX571" fmla="*/ 106598 w 3817880"/>
                <a:gd name="connsiteY571" fmla="*/ 298291 h 420659"/>
                <a:gd name="connsiteX572" fmla="*/ 106598 w 3817880"/>
                <a:gd name="connsiteY572" fmla="*/ 50688 h 420659"/>
                <a:gd name="connsiteX573" fmla="*/ 40039 w 3817880"/>
                <a:gd name="connsiteY573" fmla="*/ 50688 h 420659"/>
                <a:gd name="connsiteX574" fmla="*/ 33116 w 3817880"/>
                <a:gd name="connsiteY574" fmla="*/ 57610 h 420659"/>
                <a:gd name="connsiteX575" fmla="*/ 27259 w 3817880"/>
                <a:gd name="connsiteY575" fmla="*/ 98079 h 420659"/>
                <a:gd name="connsiteX576" fmla="*/ 2233 w 3817880"/>
                <a:gd name="connsiteY576" fmla="*/ 98079 h 420659"/>
                <a:gd name="connsiteX577" fmla="*/ 2233 w 3817880"/>
                <a:gd name="connsiteY577" fmla="*/ 31519 h 42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</a:cxnLst>
              <a:rect l="l" t="t" r="r" b="b"/>
              <a:pathLst>
                <a:path w="3817880" h="420659">
                  <a:moveTo>
                    <a:pt x="2873364" y="329175"/>
                  </a:moveTo>
                  <a:lnTo>
                    <a:pt x="2873364" y="302019"/>
                  </a:lnTo>
                  <a:cubicBezTo>
                    <a:pt x="2879221" y="303084"/>
                    <a:pt x="2885611" y="304149"/>
                    <a:pt x="2893598" y="304149"/>
                  </a:cubicBezTo>
                  <a:cubicBezTo>
                    <a:pt x="2903715" y="304149"/>
                    <a:pt x="2914898" y="302019"/>
                    <a:pt x="2926080" y="298291"/>
                  </a:cubicBezTo>
                  <a:cubicBezTo>
                    <a:pt x="2937262" y="294031"/>
                    <a:pt x="2949509" y="287109"/>
                    <a:pt x="2962288" y="278057"/>
                  </a:cubicBezTo>
                  <a:lnTo>
                    <a:pt x="2962288" y="303084"/>
                  </a:lnTo>
                  <a:cubicBezTo>
                    <a:pt x="2950041" y="312136"/>
                    <a:pt x="2936197" y="317993"/>
                    <a:pt x="2921820" y="322253"/>
                  </a:cubicBezTo>
                  <a:cubicBezTo>
                    <a:pt x="2908508" y="326513"/>
                    <a:pt x="2893598" y="329175"/>
                    <a:pt x="2880286" y="329175"/>
                  </a:cubicBezTo>
                  <a:cubicBezTo>
                    <a:pt x="2877624" y="329175"/>
                    <a:pt x="2875494" y="329175"/>
                    <a:pt x="2873364" y="329175"/>
                  </a:cubicBezTo>
                  <a:lnTo>
                    <a:pt x="2873364" y="329175"/>
                  </a:lnTo>
                  <a:close/>
                  <a:moveTo>
                    <a:pt x="2873364" y="209367"/>
                  </a:moveTo>
                  <a:lnTo>
                    <a:pt x="2873364" y="191263"/>
                  </a:lnTo>
                  <a:lnTo>
                    <a:pt x="2922885" y="191263"/>
                  </a:lnTo>
                  <a:lnTo>
                    <a:pt x="2922885" y="184341"/>
                  </a:lnTo>
                  <a:cubicBezTo>
                    <a:pt x="2922885" y="166236"/>
                    <a:pt x="2919690" y="152924"/>
                    <a:pt x="2911703" y="143872"/>
                  </a:cubicBezTo>
                  <a:cubicBezTo>
                    <a:pt x="2903715" y="133755"/>
                    <a:pt x="2892533" y="128963"/>
                    <a:pt x="2878156" y="128963"/>
                  </a:cubicBezTo>
                  <a:cubicBezTo>
                    <a:pt x="2876027" y="128963"/>
                    <a:pt x="2874962" y="128963"/>
                    <a:pt x="2873897" y="128963"/>
                  </a:cubicBezTo>
                  <a:lnTo>
                    <a:pt x="2873897" y="109794"/>
                  </a:lnTo>
                  <a:cubicBezTo>
                    <a:pt x="2877091" y="109794"/>
                    <a:pt x="2880819" y="108729"/>
                    <a:pt x="2884014" y="108729"/>
                  </a:cubicBezTo>
                  <a:cubicBezTo>
                    <a:pt x="2909040" y="108729"/>
                    <a:pt x="2927677" y="116716"/>
                    <a:pt x="2941522" y="132158"/>
                  </a:cubicBezTo>
                  <a:cubicBezTo>
                    <a:pt x="2956431" y="148132"/>
                    <a:pt x="2962821" y="169431"/>
                    <a:pt x="2962821" y="194990"/>
                  </a:cubicBezTo>
                  <a:cubicBezTo>
                    <a:pt x="2962821" y="198185"/>
                    <a:pt x="2962821" y="201912"/>
                    <a:pt x="2962821" y="202978"/>
                  </a:cubicBezTo>
                  <a:cubicBezTo>
                    <a:pt x="2962821" y="205107"/>
                    <a:pt x="2962821" y="207237"/>
                    <a:pt x="2962821" y="208835"/>
                  </a:cubicBezTo>
                  <a:lnTo>
                    <a:pt x="2873364" y="208835"/>
                  </a:lnTo>
                  <a:lnTo>
                    <a:pt x="2873364" y="209367"/>
                  </a:lnTo>
                  <a:close/>
                  <a:moveTo>
                    <a:pt x="2994770" y="325448"/>
                  </a:moveTo>
                  <a:lnTo>
                    <a:pt x="2994770" y="309473"/>
                  </a:lnTo>
                  <a:lnTo>
                    <a:pt x="3017134" y="307343"/>
                  </a:lnTo>
                  <a:lnTo>
                    <a:pt x="3025121" y="299356"/>
                  </a:lnTo>
                  <a:lnTo>
                    <a:pt x="3025121" y="141742"/>
                  </a:lnTo>
                  <a:lnTo>
                    <a:pt x="2994770" y="141742"/>
                  </a:lnTo>
                  <a:lnTo>
                    <a:pt x="2994770" y="127365"/>
                  </a:lnTo>
                  <a:lnTo>
                    <a:pt x="3045355" y="112456"/>
                  </a:lnTo>
                  <a:lnTo>
                    <a:pt x="3062395" y="112456"/>
                  </a:lnTo>
                  <a:lnTo>
                    <a:pt x="3062395" y="152924"/>
                  </a:lnTo>
                  <a:cubicBezTo>
                    <a:pt x="3069317" y="146002"/>
                    <a:pt x="3077304" y="138015"/>
                    <a:pt x="3083694" y="131625"/>
                  </a:cubicBezTo>
                  <a:cubicBezTo>
                    <a:pt x="3091681" y="124703"/>
                    <a:pt x="3100733" y="116716"/>
                    <a:pt x="3108720" y="110326"/>
                  </a:cubicBezTo>
                  <a:cubicBezTo>
                    <a:pt x="3109785" y="110326"/>
                    <a:pt x="3111915" y="110326"/>
                    <a:pt x="3112980" y="110326"/>
                  </a:cubicBezTo>
                  <a:cubicBezTo>
                    <a:pt x="3114045" y="110326"/>
                    <a:pt x="3116175" y="109261"/>
                    <a:pt x="3119902" y="109261"/>
                  </a:cubicBezTo>
                  <a:cubicBezTo>
                    <a:pt x="3124162" y="109261"/>
                    <a:pt x="3128955" y="110326"/>
                    <a:pt x="3132149" y="111391"/>
                  </a:cubicBezTo>
                  <a:cubicBezTo>
                    <a:pt x="3136409" y="112456"/>
                    <a:pt x="3141202" y="113521"/>
                    <a:pt x="3145461" y="115651"/>
                  </a:cubicBezTo>
                  <a:lnTo>
                    <a:pt x="3145461" y="152924"/>
                  </a:lnTo>
                  <a:lnTo>
                    <a:pt x="3132149" y="152924"/>
                  </a:lnTo>
                  <a:cubicBezTo>
                    <a:pt x="3128955" y="149730"/>
                    <a:pt x="3125227" y="147067"/>
                    <a:pt x="3122032" y="144937"/>
                  </a:cubicBezTo>
                  <a:cubicBezTo>
                    <a:pt x="3118837" y="143872"/>
                    <a:pt x="3114045" y="142807"/>
                    <a:pt x="3109785" y="142807"/>
                  </a:cubicBezTo>
                  <a:cubicBezTo>
                    <a:pt x="3102863" y="142807"/>
                    <a:pt x="3094876" y="144937"/>
                    <a:pt x="3087421" y="150794"/>
                  </a:cubicBezTo>
                  <a:cubicBezTo>
                    <a:pt x="3079434" y="155054"/>
                    <a:pt x="3071446" y="163042"/>
                    <a:pt x="3062395" y="174223"/>
                  </a:cubicBezTo>
                  <a:lnTo>
                    <a:pt x="3062395" y="299356"/>
                  </a:lnTo>
                  <a:lnTo>
                    <a:pt x="3069317" y="307343"/>
                  </a:lnTo>
                  <a:lnTo>
                    <a:pt x="3099668" y="309473"/>
                  </a:lnTo>
                  <a:lnTo>
                    <a:pt x="3099668" y="325448"/>
                  </a:lnTo>
                  <a:lnTo>
                    <a:pt x="2994770" y="325448"/>
                  </a:lnTo>
                  <a:lnTo>
                    <a:pt x="2994770" y="325448"/>
                  </a:lnTo>
                  <a:close/>
                  <a:moveTo>
                    <a:pt x="3299880" y="119378"/>
                  </a:moveTo>
                  <a:lnTo>
                    <a:pt x="3299880" y="168899"/>
                  </a:lnTo>
                  <a:lnTo>
                    <a:pt x="3277516" y="168899"/>
                  </a:lnTo>
                  <a:lnTo>
                    <a:pt x="3274322" y="138547"/>
                  </a:lnTo>
                  <a:cubicBezTo>
                    <a:pt x="3268464" y="135353"/>
                    <a:pt x="3263139" y="132690"/>
                    <a:pt x="3257282" y="130560"/>
                  </a:cubicBezTo>
                  <a:cubicBezTo>
                    <a:pt x="3253022" y="129495"/>
                    <a:pt x="3247165" y="128430"/>
                    <a:pt x="3241308" y="128430"/>
                  </a:cubicBezTo>
                  <a:cubicBezTo>
                    <a:pt x="3230126" y="128430"/>
                    <a:pt x="3221074" y="131625"/>
                    <a:pt x="3215216" y="137482"/>
                  </a:cubicBezTo>
                  <a:cubicBezTo>
                    <a:pt x="3208294" y="143340"/>
                    <a:pt x="3205099" y="149730"/>
                    <a:pt x="3205099" y="159847"/>
                  </a:cubicBezTo>
                  <a:cubicBezTo>
                    <a:pt x="3205099" y="168899"/>
                    <a:pt x="3207229" y="175821"/>
                    <a:pt x="3213086" y="181146"/>
                  </a:cubicBezTo>
                  <a:cubicBezTo>
                    <a:pt x="3218943" y="187003"/>
                    <a:pt x="3227463" y="192328"/>
                    <a:pt x="3242373" y="200315"/>
                  </a:cubicBezTo>
                  <a:cubicBezTo>
                    <a:pt x="3244502" y="201380"/>
                    <a:pt x="3248230" y="202445"/>
                    <a:pt x="3253555" y="204575"/>
                  </a:cubicBezTo>
                  <a:cubicBezTo>
                    <a:pt x="3269529" y="212562"/>
                    <a:pt x="3281776" y="218952"/>
                    <a:pt x="3288699" y="224809"/>
                  </a:cubicBezTo>
                  <a:cubicBezTo>
                    <a:pt x="3294556" y="229069"/>
                    <a:pt x="3298815" y="234926"/>
                    <a:pt x="3300946" y="241848"/>
                  </a:cubicBezTo>
                  <a:cubicBezTo>
                    <a:pt x="3304140" y="247706"/>
                    <a:pt x="3305205" y="255160"/>
                    <a:pt x="3305205" y="263148"/>
                  </a:cubicBezTo>
                  <a:cubicBezTo>
                    <a:pt x="3305205" y="283382"/>
                    <a:pt x="3298283" y="299356"/>
                    <a:pt x="3283906" y="311603"/>
                  </a:cubicBezTo>
                  <a:cubicBezTo>
                    <a:pt x="3269529" y="322785"/>
                    <a:pt x="3248763" y="328643"/>
                    <a:pt x="3223203" y="328643"/>
                  </a:cubicBezTo>
                  <a:cubicBezTo>
                    <a:pt x="3213086" y="328643"/>
                    <a:pt x="3202969" y="327578"/>
                    <a:pt x="3193917" y="326513"/>
                  </a:cubicBezTo>
                  <a:cubicBezTo>
                    <a:pt x="3183800" y="325448"/>
                    <a:pt x="3174748" y="323318"/>
                    <a:pt x="3166761" y="319591"/>
                  </a:cubicBezTo>
                  <a:lnTo>
                    <a:pt x="3166761" y="262083"/>
                  </a:lnTo>
                  <a:lnTo>
                    <a:pt x="3188060" y="262083"/>
                  </a:lnTo>
                  <a:lnTo>
                    <a:pt x="3192319" y="299356"/>
                  </a:lnTo>
                  <a:cubicBezTo>
                    <a:pt x="3199242" y="303616"/>
                    <a:pt x="3204566" y="306279"/>
                    <a:pt x="3211489" y="307343"/>
                  </a:cubicBezTo>
                  <a:cubicBezTo>
                    <a:pt x="3217346" y="309473"/>
                    <a:pt x="3223736" y="310538"/>
                    <a:pt x="3229593" y="310538"/>
                  </a:cubicBezTo>
                  <a:cubicBezTo>
                    <a:pt x="3241840" y="310538"/>
                    <a:pt x="3251957" y="307343"/>
                    <a:pt x="3259944" y="300421"/>
                  </a:cubicBezTo>
                  <a:cubicBezTo>
                    <a:pt x="3267932" y="293499"/>
                    <a:pt x="3271126" y="285512"/>
                    <a:pt x="3271126" y="274330"/>
                  </a:cubicBezTo>
                  <a:cubicBezTo>
                    <a:pt x="3271126" y="265278"/>
                    <a:pt x="3268997" y="258355"/>
                    <a:pt x="3263139" y="253031"/>
                  </a:cubicBezTo>
                  <a:cubicBezTo>
                    <a:pt x="3257282" y="247173"/>
                    <a:pt x="3246100" y="239719"/>
                    <a:pt x="3225866" y="230666"/>
                  </a:cubicBezTo>
                  <a:cubicBezTo>
                    <a:pt x="3204566" y="221614"/>
                    <a:pt x="3189657" y="211497"/>
                    <a:pt x="3182203" y="203510"/>
                  </a:cubicBezTo>
                  <a:cubicBezTo>
                    <a:pt x="3173150" y="194458"/>
                    <a:pt x="3169955" y="183276"/>
                    <a:pt x="3169955" y="171029"/>
                  </a:cubicBezTo>
                  <a:cubicBezTo>
                    <a:pt x="3169955" y="151859"/>
                    <a:pt x="3176878" y="135885"/>
                    <a:pt x="3190190" y="125768"/>
                  </a:cubicBezTo>
                  <a:cubicBezTo>
                    <a:pt x="3203502" y="114586"/>
                    <a:pt x="3222671" y="108729"/>
                    <a:pt x="3247698" y="108729"/>
                  </a:cubicBezTo>
                  <a:cubicBezTo>
                    <a:pt x="3257814" y="108729"/>
                    <a:pt x="3266867" y="109794"/>
                    <a:pt x="3274854" y="111923"/>
                  </a:cubicBezTo>
                  <a:cubicBezTo>
                    <a:pt x="3283906" y="114053"/>
                    <a:pt x="3291893" y="116183"/>
                    <a:pt x="3299880" y="119378"/>
                  </a:cubicBezTo>
                  <a:lnTo>
                    <a:pt x="3299880" y="119378"/>
                  </a:lnTo>
                  <a:close/>
                  <a:moveTo>
                    <a:pt x="3389870" y="112988"/>
                  </a:moveTo>
                  <a:lnTo>
                    <a:pt x="3406909" y="112988"/>
                  </a:lnTo>
                  <a:lnTo>
                    <a:pt x="3406909" y="299889"/>
                  </a:lnTo>
                  <a:lnTo>
                    <a:pt x="3413831" y="307876"/>
                  </a:lnTo>
                  <a:lnTo>
                    <a:pt x="3437261" y="310006"/>
                  </a:lnTo>
                  <a:lnTo>
                    <a:pt x="3437261" y="325980"/>
                  </a:lnTo>
                  <a:lnTo>
                    <a:pt x="3339284" y="325980"/>
                  </a:lnTo>
                  <a:lnTo>
                    <a:pt x="3339284" y="310006"/>
                  </a:lnTo>
                  <a:lnTo>
                    <a:pt x="3361648" y="307876"/>
                  </a:lnTo>
                  <a:lnTo>
                    <a:pt x="3369635" y="299889"/>
                  </a:lnTo>
                  <a:lnTo>
                    <a:pt x="3369635" y="142275"/>
                  </a:lnTo>
                  <a:lnTo>
                    <a:pt x="3339284" y="142275"/>
                  </a:lnTo>
                  <a:lnTo>
                    <a:pt x="3339284" y="127365"/>
                  </a:lnTo>
                  <a:lnTo>
                    <a:pt x="3389870" y="112988"/>
                  </a:lnTo>
                  <a:lnTo>
                    <a:pt x="3389870" y="112988"/>
                  </a:lnTo>
                  <a:close/>
                  <a:moveTo>
                    <a:pt x="3390934" y="15012"/>
                  </a:moveTo>
                  <a:cubicBezTo>
                    <a:pt x="3398922" y="15012"/>
                    <a:pt x="3404246" y="17142"/>
                    <a:pt x="3409039" y="22999"/>
                  </a:cubicBezTo>
                  <a:cubicBezTo>
                    <a:pt x="3414896" y="27259"/>
                    <a:pt x="3417026" y="33116"/>
                    <a:pt x="3417026" y="41104"/>
                  </a:cubicBezTo>
                  <a:cubicBezTo>
                    <a:pt x="3417026" y="48026"/>
                    <a:pt x="3414896" y="53351"/>
                    <a:pt x="3409039" y="58143"/>
                  </a:cubicBezTo>
                  <a:cubicBezTo>
                    <a:pt x="3404779" y="64000"/>
                    <a:pt x="3398922" y="66130"/>
                    <a:pt x="3390934" y="66130"/>
                  </a:cubicBezTo>
                  <a:cubicBezTo>
                    <a:pt x="3384013" y="66130"/>
                    <a:pt x="3378688" y="64000"/>
                    <a:pt x="3372830" y="58143"/>
                  </a:cubicBezTo>
                  <a:cubicBezTo>
                    <a:pt x="3368571" y="53883"/>
                    <a:pt x="3365908" y="48026"/>
                    <a:pt x="3365908" y="41104"/>
                  </a:cubicBezTo>
                  <a:cubicBezTo>
                    <a:pt x="3365908" y="33116"/>
                    <a:pt x="3368038" y="27792"/>
                    <a:pt x="3372830" y="22999"/>
                  </a:cubicBezTo>
                  <a:cubicBezTo>
                    <a:pt x="3378688" y="17142"/>
                    <a:pt x="3384545" y="15012"/>
                    <a:pt x="3390934" y="15012"/>
                  </a:cubicBezTo>
                  <a:lnTo>
                    <a:pt x="3390934" y="15012"/>
                  </a:lnTo>
                  <a:close/>
                  <a:moveTo>
                    <a:pt x="3484651" y="140677"/>
                  </a:moveTo>
                  <a:lnTo>
                    <a:pt x="3457494" y="140677"/>
                  </a:lnTo>
                  <a:lnTo>
                    <a:pt x="3457494" y="127365"/>
                  </a:lnTo>
                  <a:lnTo>
                    <a:pt x="3485716" y="114053"/>
                  </a:lnTo>
                  <a:lnTo>
                    <a:pt x="3504885" y="73585"/>
                  </a:lnTo>
                  <a:lnTo>
                    <a:pt x="3521924" y="73585"/>
                  </a:lnTo>
                  <a:lnTo>
                    <a:pt x="3521924" y="120975"/>
                  </a:lnTo>
                  <a:lnTo>
                    <a:pt x="3588484" y="120975"/>
                  </a:lnTo>
                  <a:lnTo>
                    <a:pt x="3588484" y="141210"/>
                  </a:lnTo>
                  <a:lnTo>
                    <a:pt x="3521924" y="141210"/>
                  </a:lnTo>
                  <a:lnTo>
                    <a:pt x="3521924" y="256225"/>
                  </a:lnTo>
                  <a:cubicBezTo>
                    <a:pt x="3521924" y="275395"/>
                    <a:pt x="3524054" y="288707"/>
                    <a:pt x="3529912" y="294564"/>
                  </a:cubicBezTo>
                  <a:cubicBezTo>
                    <a:pt x="3534172" y="301486"/>
                    <a:pt x="3544821" y="304681"/>
                    <a:pt x="3558133" y="304681"/>
                  </a:cubicBezTo>
                  <a:cubicBezTo>
                    <a:pt x="3562393" y="304681"/>
                    <a:pt x="3567185" y="304681"/>
                    <a:pt x="3573043" y="303616"/>
                  </a:cubicBezTo>
                  <a:cubicBezTo>
                    <a:pt x="3577302" y="303616"/>
                    <a:pt x="3583160" y="302551"/>
                    <a:pt x="3589017" y="301486"/>
                  </a:cubicBezTo>
                  <a:lnTo>
                    <a:pt x="3589017" y="317461"/>
                  </a:lnTo>
                  <a:cubicBezTo>
                    <a:pt x="3578900" y="320655"/>
                    <a:pt x="3568783" y="323318"/>
                    <a:pt x="3559731" y="325448"/>
                  </a:cubicBezTo>
                  <a:cubicBezTo>
                    <a:pt x="3549614" y="326513"/>
                    <a:pt x="3540561" y="327578"/>
                    <a:pt x="3531509" y="327578"/>
                  </a:cubicBezTo>
                  <a:cubicBezTo>
                    <a:pt x="3514470" y="327578"/>
                    <a:pt x="3502223" y="324383"/>
                    <a:pt x="3495300" y="317461"/>
                  </a:cubicBezTo>
                  <a:cubicBezTo>
                    <a:pt x="3488378" y="311603"/>
                    <a:pt x="3485184" y="299356"/>
                    <a:pt x="3485184" y="282317"/>
                  </a:cubicBezTo>
                  <a:lnTo>
                    <a:pt x="3485184" y="140677"/>
                  </a:lnTo>
                  <a:lnTo>
                    <a:pt x="3484651" y="140677"/>
                  </a:lnTo>
                  <a:close/>
                  <a:moveTo>
                    <a:pt x="3592744" y="114053"/>
                  </a:moveTo>
                  <a:lnTo>
                    <a:pt x="3687526" y="114053"/>
                  </a:lnTo>
                  <a:lnTo>
                    <a:pt x="3687526" y="131093"/>
                  </a:lnTo>
                  <a:lnTo>
                    <a:pt x="3665162" y="132158"/>
                  </a:lnTo>
                  <a:lnTo>
                    <a:pt x="3659304" y="140145"/>
                  </a:lnTo>
                  <a:lnTo>
                    <a:pt x="3712020" y="276460"/>
                  </a:lnTo>
                  <a:lnTo>
                    <a:pt x="3765800" y="140145"/>
                  </a:lnTo>
                  <a:lnTo>
                    <a:pt x="3762606" y="132158"/>
                  </a:lnTo>
                  <a:lnTo>
                    <a:pt x="3739176" y="131093"/>
                  </a:lnTo>
                  <a:lnTo>
                    <a:pt x="3739176" y="114053"/>
                  </a:lnTo>
                  <a:lnTo>
                    <a:pt x="3817984" y="114053"/>
                  </a:lnTo>
                  <a:lnTo>
                    <a:pt x="3817984" y="131093"/>
                  </a:lnTo>
                  <a:lnTo>
                    <a:pt x="3791892" y="134287"/>
                  </a:lnTo>
                  <a:lnTo>
                    <a:pt x="3704033" y="347279"/>
                  </a:lnTo>
                  <a:cubicBezTo>
                    <a:pt x="3692851" y="373371"/>
                    <a:pt x="3682734" y="392540"/>
                    <a:pt x="3671552" y="403722"/>
                  </a:cubicBezTo>
                  <a:cubicBezTo>
                    <a:pt x="3660369" y="414904"/>
                    <a:pt x="3648122" y="420762"/>
                    <a:pt x="3634278" y="420762"/>
                  </a:cubicBezTo>
                  <a:cubicBezTo>
                    <a:pt x="3625226" y="420762"/>
                    <a:pt x="3617238" y="418632"/>
                    <a:pt x="3611914" y="413839"/>
                  </a:cubicBezTo>
                  <a:cubicBezTo>
                    <a:pt x="3606056" y="409580"/>
                    <a:pt x="3603926" y="403722"/>
                    <a:pt x="3603926" y="396800"/>
                  </a:cubicBezTo>
                  <a:cubicBezTo>
                    <a:pt x="3603926" y="392540"/>
                    <a:pt x="3604992" y="387748"/>
                    <a:pt x="3606056" y="384553"/>
                  </a:cubicBezTo>
                  <a:cubicBezTo>
                    <a:pt x="3608186" y="380293"/>
                    <a:pt x="3611914" y="376566"/>
                    <a:pt x="3615108" y="373371"/>
                  </a:cubicBezTo>
                  <a:lnTo>
                    <a:pt x="3656642" y="389345"/>
                  </a:lnTo>
                  <a:cubicBezTo>
                    <a:pt x="3663564" y="382423"/>
                    <a:pt x="3669954" y="373371"/>
                    <a:pt x="3675811" y="362189"/>
                  </a:cubicBezTo>
                  <a:cubicBezTo>
                    <a:pt x="3681668" y="351007"/>
                    <a:pt x="3686993" y="338760"/>
                    <a:pt x="3692851" y="323850"/>
                  </a:cubicBezTo>
                  <a:lnTo>
                    <a:pt x="3618304" y="133755"/>
                  </a:lnTo>
                  <a:lnTo>
                    <a:pt x="3592212" y="131625"/>
                  </a:lnTo>
                  <a:lnTo>
                    <a:pt x="3592212" y="114053"/>
                  </a:lnTo>
                  <a:close/>
                  <a:moveTo>
                    <a:pt x="2548019" y="114053"/>
                  </a:moveTo>
                  <a:lnTo>
                    <a:pt x="2643865" y="114053"/>
                  </a:lnTo>
                  <a:lnTo>
                    <a:pt x="2643865" y="131093"/>
                  </a:lnTo>
                  <a:lnTo>
                    <a:pt x="2620436" y="132158"/>
                  </a:lnTo>
                  <a:lnTo>
                    <a:pt x="2616176" y="140145"/>
                  </a:lnTo>
                  <a:lnTo>
                    <a:pt x="2666762" y="283382"/>
                  </a:lnTo>
                  <a:lnTo>
                    <a:pt x="2723205" y="140145"/>
                  </a:lnTo>
                  <a:lnTo>
                    <a:pt x="2720010" y="132158"/>
                  </a:lnTo>
                  <a:lnTo>
                    <a:pt x="2696581" y="131093"/>
                  </a:lnTo>
                  <a:lnTo>
                    <a:pt x="2696581" y="114053"/>
                  </a:lnTo>
                  <a:lnTo>
                    <a:pt x="2773258" y="114053"/>
                  </a:lnTo>
                  <a:lnTo>
                    <a:pt x="2773258" y="131093"/>
                  </a:lnTo>
                  <a:lnTo>
                    <a:pt x="2748231" y="134287"/>
                  </a:lnTo>
                  <a:lnTo>
                    <a:pt x="2671554" y="325448"/>
                  </a:lnTo>
                  <a:lnTo>
                    <a:pt x="2646528" y="325448"/>
                  </a:lnTo>
                  <a:lnTo>
                    <a:pt x="2575708" y="132690"/>
                  </a:lnTo>
                  <a:lnTo>
                    <a:pt x="2548552" y="130560"/>
                  </a:lnTo>
                  <a:lnTo>
                    <a:pt x="2548552" y="114053"/>
                  </a:lnTo>
                  <a:lnTo>
                    <a:pt x="2548019" y="114053"/>
                  </a:lnTo>
                  <a:close/>
                  <a:moveTo>
                    <a:pt x="2873364" y="110326"/>
                  </a:moveTo>
                  <a:lnTo>
                    <a:pt x="2873364" y="129495"/>
                  </a:lnTo>
                  <a:cubicBezTo>
                    <a:pt x="2860052" y="130560"/>
                    <a:pt x="2849935" y="137482"/>
                    <a:pt x="2839818" y="147599"/>
                  </a:cubicBezTo>
                  <a:cubicBezTo>
                    <a:pt x="2829701" y="158782"/>
                    <a:pt x="2823843" y="173691"/>
                    <a:pt x="2822779" y="191263"/>
                  </a:cubicBezTo>
                  <a:lnTo>
                    <a:pt x="2873364" y="191263"/>
                  </a:lnTo>
                  <a:lnTo>
                    <a:pt x="2873364" y="209367"/>
                  </a:lnTo>
                  <a:lnTo>
                    <a:pt x="2820649" y="209367"/>
                  </a:lnTo>
                  <a:lnTo>
                    <a:pt x="2820649" y="215224"/>
                  </a:lnTo>
                  <a:cubicBezTo>
                    <a:pt x="2820649" y="242381"/>
                    <a:pt x="2827571" y="263680"/>
                    <a:pt x="2839818" y="280719"/>
                  </a:cubicBezTo>
                  <a:cubicBezTo>
                    <a:pt x="2848870" y="290837"/>
                    <a:pt x="2860052" y="298824"/>
                    <a:pt x="2873364" y="302019"/>
                  </a:cubicBezTo>
                  <a:lnTo>
                    <a:pt x="2873364" y="329175"/>
                  </a:lnTo>
                  <a:cubicBezTo>
                    <a:pt x="2847273" y="328110"/>
                    <a:pt x="2825973" y="317993"/>
                    <a:pt x="2808934" y="299889"/>
                  </a:cubicBezTo>
                  <a:cubicBezTo>
                    <a:pt x="2790830" y="279655"/>
                    <a:pt x="2781778" y="253563"/>
                    <a:pt x="2781778" y="221082"/>
                  </a:cubicBezTo>
                  <a:cubicBezTo>
                    <a:pt x="2781778" y="188600"/>
                    <a:pt x="2791895" y="162509"/>
                    <a:pt x="2809999" y="141210"/>
                  </a:cubicBezTo>
                  <a:cubicBezTo>
                    <a:pt x="2827038" y="123106"/>
                    <a:pt x="2847273" y="112988"/>
                    <a:pt x="2873364" y="110326"/>
                  </a:cubicBezTo>
                  <a:lnTo>
                    <a:pt x="2873364" y="110326"/>
                  </a:lnTo>
                  <a:close/>
                  <a:moveTo>
                    <a:pt x="1632686" y="323318"/>
                  </a:moveTo>
                  <a:lnTo>
                    <a:pt x="1632686" y="304149"/>
                  </a:lnTo>
                  <a:cubicBezTo>
                    <a:pt x="1636946" y="303084"/>
                    <a:pt x="1641738" y="302019"/>
                    <a:pt x="1647063" y="299889"/>
                  </a:cubicBezTo>
                  <a:cubicBezTo>
                    <a:pt x="1656115" y="296694"/>
                    <a:pt x="1666232" y="291902"/>
                    <a:pt x="1677414" y="285512"/>
                  </a:cubicBezTo>
                  <a:lnTo>
                    <a:pt x="1677414" y="207237"/>
                  </a:lnTo>
                  <a:cubicBezTo>
                    <a:pt x="1659310" y="213095"/>
                    <a:pt x="1644933" y="217354"/>
                    <a:pt x="1632153" y="222147"/>
                  </a:cubicBezTo>
                  <a:lnTo>
                    <a:pt x="1632153" y="204042"/>
                  </a:lnTo>
                  <a:cubicBezTo>
                    <a:pt x="1645465" y="200847"/>
                    <a:pt x="1660375" y="196055"/>
                    <a:pt x="1677414" y="192860"/>
                  </a:cubicBezTo>
                  <a:lnTo>
                    <a:pt x="1677414" y="178483"/>
                  </a:lnTo>
                  <a:cubicBezTo>
                    <a:pt x="1677414" y="160379"/>
                    <a:pt x="1674219" y="148132"/>
                    <a:pt x="1668362" y="140145"/>
                  </a:cubicBezTo>
                  <a:cubicBezTo>
                    <a:pt x="1662505" y="133223"/>
                    <a:pt x="1651323" y="130028"/>
                    <a:pt x="1636946" y="130028"/>
                  </a:cubicBezTo>
                  <a:cubicBezTo>
                    <a:pt x="1635881" y="130028"/>
                    <a:pt x="1633751" y="130028"/>
                    <a:pt x="1632686" y="130028"/>
                  </a:cubicBezTo>
                  <a:lnTo>
                    <a:pt x="1632686" y="110858"/>
                  </a:lnTo>
                  <a:cubicBezTo>
                    <a:pt x="1638543" y="110858"/>
                    <a:pt x="1642803" y="109794"/>
                    <a:pt x="1648660" y="109794"/>
                  </a:cubicBezTo>
                  <a:cubicBezTo>
                    <a:pt x="1672089" y="109794"/>
                    <a:pt x="1688064" y="115651"/>
                    <a:pt x="1699246" y="125768"/>
                  </a:cubicBezTo>
                  <a:cubicBezTo>
                    <a:pt x="1709363" y="135885"/>
                    <a:pt x="1715220" y="151859"/>
                    <a:pt x="1715220" y="174223"/>
                  </a:cubicBezTo>
                  <a:lnTo>
                    <a:pt x="1715220" y="300421"/>
                  </a:lnTo>
                  <a:lnTo>
                    <a:pt x="1722143" y="308408"/>
                  </a:lnTo>
                  <a:lnTo>
                    <a:pt x="1745572" y="310538"/>
                  </a:lnTo>
                  <a:lnTo>
                    <a:pt x="1745572" y="326513"/>
                  </a:lnTo>
                  <a:lnTo>
                    <a:pt x="1683804" y="326513"/>
                  </a:lnTo>
                  <a:lnTo>
                    <a:pt x="1677947" y="300421"/>
                  </a:lnTo>
                  <a:cubicBezTo>
                    <a:pt x="1663570" y="310538"/>
                    <a:pt x="1650790" y="317461"/>
                    <a:pt x="1638543" y="321720"/>
                  </a:cubicBezTo>
                  <a:cubicBezTo>
                    <a:pt x="1636946" y="322253"/>
                    <a:pt x="1634816" y="322253"/>
                    <a:pt x="1632686" y="323318"/>
                  </a:cubicBezTo>
                  <a:lnTo>
                    <a:pt x="1632686" y="323318"/>
                  </a:lnTo>
                  <a:close/>
                  <a:moveTo>
                    <a:pt x="2494771" y="15012"/>
                  </a:moveTo>
                  <a:cubicBezTo>
                    <a:pt x="2502758" y="15012"/>
                    <a:pt x="2508083" y="17142"/>
                    <a:pt x="2512875" y="22999"/>
                  </a:cubicBezTo>
                  <a:cubicBezTo>
                    <a:pt x="2518732" y="27259"/>
                    <a:pt x="2520862" y="33116"/>
                    <a:pt x="2520862" y="41104"/>
                  </a:cubicBezTo>
                  <a:cubicBezTo>
                    <a:pt x="2520862" y="48026"/>
                    <a:pt x="2518732" y="53351"/>
                    <a:pt x="2512875" y="58143"/>
                  </a:cubicBezTo>
                  <a:cubicBezTo>
                    <a:pt x="2508616" y="64000"/>
                    <a:pt x="2502758" y="66130"/>
                    <a:pt x="2494771" y="66130"/>
                  </a:cubicBezTo>
                  <a:cubicBezTo>
                    <a:pt x="2487849" y="66130"/>
                    <a:pt x="2482524" y="64000"/>
                    <a:pt x="2477731" y="58143"/>
                  </a:cubicBezTo>
                  <a:cubicBezTo>
                    <a:pt x="2471874" y="53883"/>
                    <a:pt x="2469744" y="48026"/>
                    <a:pt x="2469744" y="41104"/>
                  </a:cubicBezTo>
                  <a:cubicBezTo>
                    <a:pt x="2469744" y="33116"/>
                    <a:pt x="2471874" y="27792"/>
                    <a:pt x="2477731" y="22999"/>
                  </a:cubicBezTo>
                  <a:cubicBezTo>
                    <a:pt x="2482524" y="17142"/>
                    <a:pt x="2488381" y="15012"/>
                    <a:pt x="2494771" y="15012"/>
                  </a:cubicBezTo>
                  <a:lnTo>
                    <a:pt x="2494771" y="15012"/>
                  </a:lnTo>
                  <a:close/>
                  <a:moveTo>
                    <a:pt x="2493706" y="112988"/>
                  </a:moveTo>
                  <a:lnTo>
                    <a:pt x="2510745" y="112988"/>
                  </a:lnTo>
                  <a:lnTo>
                    <a:pt x="2510745" y="299889"/>
                  </a:lnTo>
                  <a:lnTo>
                    <a:pt x="2518732" y="307876"/>
                  </a:lnTo>
                  <a:lnTo>
                    <a:pt x="2542162" y="310006"/>
                  </a:lnTo>
                  <a:lnTo>
                    <a:pt x="2542162" y="325980"/>
                  </a:lnTo>
                  <a:lnTo>
                    <a:pt x="2443120" y="325980"/>
                  </a:lnTo>
                  <a:lnTo>
                    <a:pt x="2443120" y="310006"/>
                  </a:lnTo>
                  <a:lnTo>
                    <a:pt x="2466549" y="307876"/>
                  </a:lnTo>
                  <a:lnTo>
                    <a:pt x="2473472" y="299889"/>
                  </a:lnTo>
                  <a:lnTo>
                    <a:pt x="2473472" y="142275"/>
                  </a:lnTo>
                  <a:lnTo>
                    <a:pt x="2443120" y="142275"/>
                  </a:lnTo>
                  <a:lnTo>
                    <a:pt x="2443120" y="127365"/>
                  </a:lnTo>
                  <a:lnTo>
                    <a:pt x="2493706" y="112988"/>
                  </a:lnTo>
                  <a:lnTo>
                    <a:pt x="2493706" y="112988"/>
                  </a:lnTo>
                  <a:close/>
                  <a:moveTo>
                    <a:pt x="2191790" y="325448"/>
                  </a:moveTo>
                  <a:lnTo>
                    <a:pt x="2191790" y="309473"/>
                  </a:lnTo>
                  <a:lnTo>
                    <a:pt x="2215219" y="307343"/>
                  </a:lnTo>
                  <a:lnTo>
                    <a:pt x="2223206" y="299356"/>
                  </a:lnTo>
                  <a:lnTo>
                    <a:pt x="2223206" y="141742"/>
                  </a:lnTo>
                  <a:lnTo>
                    <a:pt x="2191790" y="141742"/>
                  </a:lnTo>
                  <a:lnTo>
                    <a:pt x="2191790" y="127365"/>
                  </a:lnTo>
                  <a:lnTo>
                    <a:pt x="2242376" y="112456"/>
                  </a:lnTo>
                  <a:lnTo>
                    <a:pt x="2259415" y="112456"/>
                  </a:lnTo>
                  <a:lnTo>
                    <a:pt x="2259415" y="135885"/>
                  </a:lnTo>
                  <a:cubicBezTo>
                    <a:pt x="2277519" y="125768"/>
                    <a:pt x="2290831" y="118846"/>
                    <a:pt x="2302013" y="115651"/>
                  </a:cubicBezTo>
                  <a:cubicBezTo>
                    <a:pt x="2312130" y="111391"/>
                    <a:pt x="2321183" y="108729"/>
                    <a:pt x="2330235" y="108729"/>
                  </a:cubicBezTo>
                  <a:cubicBezTo>
                    <a:pt x="2349404" y="108729"/>
                    <a:pt x="2363781" y="115651"/>
                    <a:pt x="2373898" y="126833"/>
                  </a:cubicBezTo>
                  <a:cubicBezTo>
                    <a:pt x="2384015" y="138015"/>
                    <a:pt x="2388275" y="155054"/>
                    <a:pt x="2388275" y="176354"/>
                  </a:cubicBezTo>
                  <a:lnTo>
                    <a:pt x="2388275" y="298824"/>
                  </a:lnTo>
                  <a:lnTo>
                    <a:pt x="2396262" y="306811"/>
                  </a:lnTo>
                  <a:lnTo>
                    <a:pt x="2419691" y="308941"/>
                  </a:lnTo>
                  <a:lnTo>
                    <a:pt x="2419691" y="324915"/>
                  </a:lnTo>
                  <a:lnTo>
                    <a:pt x="2323845" y="324915"/>
                  </a:lnTo>
                  <a:lnTo>
                    <a:pt x="2323845" y="308941"/>
                  </a:lnTo>
                  <a:lnTo>
                    <a:pt x="2344079" y="306811"/>
                  </a:lnTo>
                  <a:lnTo>
                    <a:pt x="2352066" y="298824"/>
                  </a:lnTo>
                  <a:lnTo>
                    <a:pt x="2352066" y="182743"/>
                  </a:lnTo>
                  <a:cubicBezTo>
                    <a:pt x="2352066" y="166769"/>
                    <a:pt x="2348872" y="155587"/>
                    <a:pt x="2341949" y="147599"/>
                  </a:cubicBezTo>
                  <a:cubicBezTo>
                    <a:pt x="2335027" y="140677"/>
                    <a:pt x="2323845" y="137482"/>
                    <a:pt x="2308403" y="137482"/>
                  </a:cubicBezTo>
                  <a:cubicBezTo>
                    <a:pt x="2300416" y="137482"/>
                    <a:pt x="2294026" y="138547"/>
                    <a:pt x="2284974" y="140677"/>
                  </a:cubicBezTo>
                  <a:cubicBezTo>
                    <a:pt x="2276987" y="143872"/>
                    <a:pt x="2267935" y="147599"/>
                    <a:pt x="2258882" y="151859"/>
                  </a:cubicBezTo>
                  <a:lnTo>
                    <a:pt x="2258882" y="298291"/>
                  </a:lnTo>
                  <a:lnTo>
                    <a:pt x="2266870" y="306279"/>
                  </a:lnTo>
                  <a:lnTo>
                    <a:pt x="2287104" y="308408"/>
                  </a:lnTo>
                  <a:lnTo>
                    <a:pt x="2287104" y="324383"/>
                  </a:lnTo>
                  <a:lnTo>
                    <a:pt x="2191790" y="324383"/>
                  </a:lnTo>
                  <a:lnTo>
                    <a:pt x="2191790" y="325448"/>
                  </a:lnTo>
                  <a:close/>
                  <a:moveTo>
                    <a:pt x="1885614" y="31519"/>
                  </a:moveTo>
                  <a:lnTo>
                    <a:pt x="1992642" y="31519"/>
                  </a:lnTo>
                  <a:lnTo>
                    <a:pt x="1992642" y="48558"/>
                  </a:lnTo>
                  <a:lnTo>
                    <a:pt x="1965486" y="50688"/>
                  </a:lnTo>
                  <a:lnTo>
                    <a:pt x="1958563" y="57610"/>
                  </a:lnTo>
                  <a:lnTo>
                    <a:pt x="1958563" y="216289"/>
                  </a:lnTo>
                  <a:cubicBezTo>
                    <a:pt x="1958563" y="246641"/>
                    <a:pt x="1964421" y="269005"/>
                    <a:pt x="1976668" y="282849"/>
                  </a:cubicBezTo>
                  <a:cubicBezTo>
                    <a:pt x="1988915" y="296161"/>
                    <a:pt x="2009149" y="303084"/>
                    <a:pt x="2036306" y="303084"/>
                  </a:cubicBezTo>
                  <a:cubicBezTo>
                    <a:pt x="2063462" y="303084"/>
                    <a:pt x="2083696" y="296161"/>
                    <a:pt x="2095944" y="282849"/>
                  </a:cubicBezTo>
                  <a:cubicBezTo>
                    <a:pt x="2108191" y="268472"/>
                    <a:pt x="2114048" y="246641"/>
                    <a:pt x="2114048" y="216289"/>
                  </a:cubicBezTo>
                  <a:lnTo>
                    <a:pt x="2114048" y="60805"/>
                  </a:lnTo>
                  <a:lnTo>
                    <a:pt x="2106061" y="52818"/>
                  </a:lnTo>
                  <a:lnTo>
                    <a:pt x="2078904" y="48558"/>
                  </a:lnTo>
                  <a:lnTo>
                    <a:pt x="2078904" y="31519"/>
                  </a:lnTo>
                  <a:lnTo>
                    <a:pt x="2172088" y="31519"/>
                  </a:lnTo>
                  <a:lnTo>
                    <a:pt x="2172088" y="48558"/>
                  </a:lnTo>
                  <a:lnTo>
                    <a:pt x="2144932" y="52818"/>
                  </a:lnTo>
                  <a:lnTo>
                    <a:pt x="2136944" y="60805"/>
                  </a:lnTo>
                  <a:lnTo>
                    <a:pt x="2136944" y="219484"/>
                  </a:lnTo>
                  <a:cubicBezTo>
                    <a:pt x="2136944" y="240783"/>
                    <a:pt x="2135880" y="256758"/>
                    <a:pt x="2132685" y="267940"/>
                  </a:cubicBezTo>
                  <a:cubicBezTo>
                    <a:pt x="2130555" y="279122"/>
                    <a:pt x="2124697" y="288174"/>
                    <a:pt x="2118308" y="297226"/>
                  </a:cubicBezTo>
                  <a:cubicBezTo>
                    <a:pt x="2109256" y="307343"/>
                    <a:pt x="2098073" y="315331"/>
                    <a:pt x="2081034" y="320655"/>
                  </a:cubicBezTo>
                  <a:cubicBezTo>
                    <a:pt x="2065059" y="327578"/>
                    <a:pt x="2047488" y="329708"/>
                    <a:pt x="2028319" y="329708"/>
                  </a:cubicBezTo>
                  <a:cubicBezTo>
                    <a:pt x="2008084" y="329708"/>
                    <a:pt x="1989980" y="327578"/>
                    <a:pt x="1974538" y="320655"/>
                  </a:cubicBezTo>
                  <a:cubicBezTo>
                    <a:pt x="1958563" y="314798"/>
                    <a:pt x="1946317" y="307343"/>
                    <a:pt x="1937264" y="297226"/>
                  </a:cubicBezTo>
                  <a:cubicBezTo>
                    <a:pt x="1930342" y="288174"/>
                    <a:pt x="1925017" y="279122"/>
                    <a:pt x="1922888" y="267940"/>
                  </a:cubicBezTo>
                  <a:cubicBezTo>
                    <a:pt x="1919693" y="256758"/>
                    <a:pt x="1918627" y="240783"/>
                    <a:pt x="1918627" y="219484"/>
                  </a:cubicBezTo>
                  <a:lnTo>
                    <a:pt x="1918627" y="57610"/>
                  </a:lnTo>
                  <a:lnTo>
                    <a:pt x="1910640" y="50688"/>
                  </a:lnTo>
                  <a:lnTo>
                    <a:pt x="1885614" y="48558"/>
                  </a:lnTo>
                  <a:lnTo>
                    <a:pt x="1885614" y="31519"/>
                  </a:lnTo>
                  <a:close/>
                  <a:moveTo>
                    <a:pt x="1632686" y="110326"/>
                  </a:moveTo>
                  <a:lnTo>
                    <a:pt x="1632686" y="129495"/>
                  </a:lnTo>
                  <a:cubicBezTo>
                    <a:pt x="1629491" y="129495"/>
                    <a:pt x="1624699" y="130560"/>
                    <a:pt x="1621504" y="130560"/>
                  </a:cubicBezTo>
                  <a:cubicBezTo>
                    <a:pt x="1615647" y="131625"/>
                    <a:pt x="1610322" y="133755"/>
                    <a:pt x="1604464" y="136418"/>
                  </a:cubicBezTo>
                  <a:lnTo>
                    <a:pt x="1604464" y="173691"/>
                  </a:lnTo>
                  <a:lnTo>
                    <a:pt x="1574113" y="173691"/>
                  </a:lnTo>
                  <a:cubicBezTo>
                    <a:pt x="1568256" y="173691"/>
                    <a:pt x="1565061" y="172626"/>
                    <a:pt x="1562931" y="170496"/>
                  </a:cubicBezTo>
                  <a:cubicBezTo>
                    <a:pt x="1560801" y="168366"/>
                    <a:pt x="1560801" y="164639"/>
                    <a:pt x="1560801" y="160379"/>
                  </a:cubicBezTo>
                  <a:cubicBezTo>
                    <a:pt x="1560801" y="145470"/>
                    <a:pt x="1568788" y="133223"/>
                    <a:pt x="1584230" y="124170"/>
                  </a:cubicBezTo>
                  <a:cubicBezTo>
                    <a:pt x="1597542" y="116183"/>
                    <a:pt x="1613517" y="111923"/>
                    <a:pt x="1632686" y="110326"/>
                  </a:cubicBezTo>
                  <a:lnTo>
                    <a:pt x="1632686" y="110326"/>
                  </a:lnTo>
                  <a:close/>
                  <a:moveTo>
                    <a:pt x="1632686" y="204042"/>
                  </a:moveTo>
                  <a:lnTo>
                    <a:pt x="1632686" y="222147"/>
                  </a:lnTo>
                  <a:cubicBezTo>
                    <a:pt x="1620439" y="226407"/>
                    <a:pt x="1611387" y="231199"/>
                    <a:pt x="1605529" y="235459"/>
                  </a:cubicBezTo>
                  <a:cubicBezTo>
                    <a:pt x="1594347" y="244511"/>
                    <a:pt x="1587425" y="254628"/>
                    <a:pt x="1587425" y="269005"/>
                  </a:cubicBezTo>
                  <a:cubicBezTo>
                    <a:pt x="1587425" y="279122"/>
                    <a:pt x="1590620" y="288174"/>
                    <a:pt x="1597542" y="295096"/>
                  </a:cubicBezTo>
                  <a:cubicBezTo>
                    <a:pt x="1603400" y="302019"/>
                    <a:pt x="1611919" y="304149"/>
                    <a:pt x="1623634" y="304149"/>
                  </a:cubicBezTo>
                  <a:cubicBezTo>
                    <a:pt x="1625764" y="304149"/>
                    <a:pt x="1629491" y="304149"/>
                    <a:pt x="1632686" y="304149"/>
                  </a:cubicBezTo>
                  <a:lnTo>
                    <a:pt x="1632686" y="323318"/>
                  </a:lnTo>
                  <a:cubicBezTo>
                    <a:pt x="1623634" y="326513"/>
                    <a:pt x="1614582" y="327578"/>
                    <a:pt x="1605529" y="327578"/>
                  </a:cubicBezTo>
                  <a:cubicBezTo>
                    <a:pt x="1588490" y="327578"/>
                    <a:pt x="1575178" y="323318"/>
                    <a:pt x="1565061" y="313201"/>
                  </a:cubicBezTo>
                  <a:cubicBezTo>
                    <a:pt x="1554944" y="303084"/>
                    <a:pt x="1549087" y="288174"/>
                    <a:pt x="1549087" y="272732"/>
                  </a:cubicBezTo>
                  <a:cubicBezTo>
                    <a:pt x="1549087" y="253563"/>
                    <a:pt x="1557074" y="239186"/>
                    <a:pt x="1572516" y="227471"/>
                  </a:cubicBezTo>
                  <a:cubicBezTo>
                    <a:pt x="1583165" y="221082"/>
                    <a:pt x="1603400" y="213095"/>
                    <a:pt x="1632686" y="204042"/>
                  </a:cubicBezTo>
                  <a:lnTo>
                    <a:pt x="1632686" y="204042"/>
                  </a:lnTo>
                  <a:close/>
                  <a:moveTo>
                    <a:pt x="913306" y="420229"/>
                  </a:moveTo>
                  <a:lnTo>
                    <a:pt x="913306" y="401060"/>
                  </a:lnTo>
                  <a:cubicBezTo>
                    <a:pt x="914371" y="401060"/>
                    <a:pt x="916501" y="401060"/>
                    <a:pt x="917565" y="401060"/>
                  </a:cubicBezTo>
                  <a:cubicBezTo>
                    <a:pt x="936735" y="401060"/>
                    <a:pt x="951112" y="396800"/>
                    <a:pt x="963891" y="387748"/>
                  </a:cubicBezTo>
                  <a:cubicBezTo>
                    <a:pt x="976138" y="378696"/>
                    <a:pt x="983061" y="367514"/>
                    <a:pt x="983061" y="354202"/>
                  </a:cubicBezTo>
                  <a:cubicBezTo>
                    <a:pt x="983061" y="345150"/>
                    <a:pt x="980931" y="337162"/>
                    <a:pt x="975073" y="332903"/>
                  </a:cubicBezTo>
                  <a:cubicBezTo>
                    <a:pt x="969216" y="328643"/>
                    <a:pt x="956969" y="323850"/>
                    <a:pt x="937800" y="320655"/>
                  </a:cubicBezTo>
                  <a:lnTo>
                    <a:pt x="912773" y="316396"/>
                  </a:lnTo>
                  <a:lnTo>
                    <a:pt x="912773" y="284979"/>
                  </a:lnTo>
                  <a:lnTo>
                    <a:pt x="940995" y="289239"/>
                  </a:lnTo>
                  <a:cubicBezTo>
                    <a:pt x="968151" y="293499"/>
                    <a:pt x="987320" y="300421"/>
                    <a:pt x="998502" y="308408"/>
                  </a:cubicBezTo>
                  <a:cubicBezTo>
                    <a:pt x="1009685" y="316396"/>
                    <a:pt x="1015542" y="328643"/>
                    <a:pt x="1015542" y="343552"/>
                  </a:cubicBezTo>
                  <a:cubicBezTo>
                    <a:pt x="1015542" y="352604"/>
                    <a:pt x="1013412" y="360591"/>
                    <a:pt x="1008620" y="369644"/>
                  </a:cubicBezTo>
                  <a:cubicBezTo>
                    <a:pt x="1002762" y="378696"/>
                    <a:pt x="997437" y="386683"/>
                    <a:pt x="988385" y="393073"/>
                  </a:cubicBezTo>
                  <a:cubicBezTo>
                    <a:pt x="977203" y="402125"/>
                    <a:pt x="963359" y="409047"/>
                    <a:pt x="948982" y="414372"/>
                  </a:cubicBezTo>
                  <a:cubicBezTo>
                    <a:pt x="937800" y="416502"/>
                    <a:pt x="925552" y="419164"/>
                    <a:pt x="913306" y="420229"/>
                  </a:cubicBezTo>
                  <a:lnTo>
                    <a:pt x="913306" y="420229"/>
                  </a:lnTo>
                  <a:close/>
                  <a:moveTo>
                    <a:pt x="913306" y="252498"/>
                  </a:moveTo>
                  <a:lnTo>
                    <a:pt x="913306" y="234394"/>
                  </a:lnTo>
                  <a:lnTo>
                    <a:pt x="913306" y="234394"/>
                  </a:lnTo>
                  <a:cubicBezTo>
                    <a:pt x="925552" y="234394"/>
                    <a:pt x="936735" y="230134"/>
                    <a:pt x="944722" y="219484"/>
                  </a:cubicBezTo>
                  <a:cubicBezTo>
                    <a:pt x="952709" y="210432"/>
                    <a:pt x="955904" y="197120"/>
                    <a:pt x="955904" y="181146"/>
                  </a:cubicBezTo>
                  <a:cubicBezTo>
                    <a:pt x="955904" y="164106"/>
                    <a:pt x="952709" y="151859"/>
                    <a:pt x="944722" y="141742"/>
                  </a:cubicBezTo>
                  <a:cubicBezTo>
                    <a:pt x="936735" y="131625"/>
                    <a:pt x="926618" y="127365"/>
                    <a:pt x="913306" y="127365"/>
                  </a:cubicBezTo>
                  <a:lnTo>
                    <a:pt x="913306" y="127365"/>
                  </a:lnTo>
                  <a:lnTo>
                    <a:pt x="913306" y="110326"/>
                  </a:lnTo>
                  <a:cubicBezTo>
                    <a:pt x="914371" y="109261"/>
                    <a:pt x="916501" y="109261"/>
                    <a:pt x="917565" y="109261"/>
                  </a:cubicBezTo>
                  <a:cubicBezTo>
                    <a:pt x="925552" y="109261"/>
                    <a:pt x="934605" y="110326"/>
                    <a:pt x="942592" y="112456"/>
                  </a:cubicBezTo>
                  <a:cubicBezTo>
                    <a:pt x="950579" y="114586"/>
                    <a:pt x="959631" y="118313"/>
                    <a:pt x="967619" y="122573"/>
                  </a:cubicBezTo>
                  <a:lnTo>
                    <a:pt x="1030451" y="122573"/>
                  </a:lnTo>
                  <a:lnTo>
                    <a:pt x="1030451" y="142807"/>
                  </a:lnTo>
                  <a:lnTo>
                    <a:pt x="981996" y="142807"/>
                  </a:lnTo>
                  <a:cubicBezTo>
                    <a:pt x="986255" y="148665"/>
                    <a:pt x="988918" y="155054"/>
                    <a:pt x="991048" y="161976"/>
                  </a:cubicBezTo>
                  <a:cubicBezTo>
                    <a:pt x="993178" y="168899"/>
                    <a:pt x="994243" y="175288"/>
                    <a:pt x="994243" y="183276"/>
                  </a:cubicBezTo>
                  <a:cubicBezTo>
                    <a:pt x="994243" y="203510"/>
                    <a:pt x="986255" y="219484"/>
                    <a:pt x="970813" y="232796"/>
                  </a:cubicBezTo>
                  <a:cubicBezTo>
                    <a:pt x="955904" y="245576"/>
                    <a:pt x="936735" y="251433"/>
                    <a:pt x="913306" y="252498"/>
                  </a:cubicBezTo>
                  <a:lnTo>
                    <a:pt x="913306" y="252498"/>
                  </a:lnTo>
                  <a:close/>
                  <a:moveTo>
                    <a:pt x="1344082" y="109261"/>
                  </a:moveTo>
                  <a:lnTo>
                    <a:pt x="1361121" y="109261"/>
                  </a:lnTo>
                  <a:lnTo>
                    <a:pt x="1361121" y="254628"/>
                  </a:lnTo>
                  <a:cubicBezTo>
                    <a:pt x="1361121" y="271667"/>
                    <a:pt x="1364316" y="282849"/>
                    <a:pt x="1371238" y="290837"/>
                  </a:cubicBezTo>
                  <a:cubicBezTo>
                    <a:pt x="1378160" y="297759"/>
                    <a:pt x="1388278" y="302019"/>
                    <a:pt x="1402655" y="302019"/>
                  </a:cubicBezTo>
                  <a:cubicBezTo>
                    <a:pt x="1410642" y="302019"/>
                    <a:pt x="1419694" y="300954"/>
                    <a:pt x="1427681" y="298824"/>
                  </a:cubicBezTo>
                  <a:cubicBezTo>
                    <a:pt x="1436733" y="296694"/>
                    <a:pt x="1444720" y="292967"/>
                    <a:pt x="1453773" y="288707"/>
                  </a:cubicBezTo>
                  <a:lnTo>
                    <a:pt x="1453773" y="140145"/>
                  </a:lnTo>
                  <a:lnTo>
                    <a:pt x="1422889" y="140145"/>
                  </a:lnTo>
                  <a:lnTo>
                    <a:pt x="1422889" y="126833"/>
                  </a:lnTo>
                  <a:lnTo>
                    <a:pt x="1473474" y="109794"/>
                  </a:lnTo>
                  <a:lnTo>
                    <a:pt x="1490514" y="109794"/>
                  </a:lnTo>
                  <a:lnTo>
                    <a:pt x="1490514" y="299889"/>
                  </a:lnTo>
                  <a:lnTo>
                    <a:pt x="1498501" y="307876"/>
                  </a:lnTo>
                  <a:lnTo>
                    <a:pt x="1518735" y="310006"/>
                  </a:lnTo>
                  <a:lnTo>
                    <a:pt x="1518735" y="325980"/>
                  </a:lnTo>
                  <a:lnTo>
                    <a:pt x="1453240" y="325980"/>
                  </a:lnTo>
                  <a:lnTo>
                    <a:pt x="1453240" y="300954"/>
                  </a:lnTo>
                  <a:cubicBezTo>
                    <a:pt x="1439928" y="311071"/>
                    <a:pt x="1427149" y="317993"/>
                    <a:pt x="1415967" y="322253"/>
                  </a:cubicBezTo>
                  <a:cubicBezTo>
                    <a:pt x="1403720" y="326513"/>
                    <a:pt x="1393602" y="329175"/>
                    <a:pt x="1382421" y="329175"/>
                  </a:cubicBezTo>
                  <a:cubicBezTo>
                    <a:pt x="1363251" y="329175"/>
                    <a:pt x="1349939" y="323318"/>
                    <a:pt x="1339822" y="312136"/>
                  </a:cubicBezTo>
                  <a:cubicBezTo>
                    <a:pt x="1329705" y="300954"/>
                    <a:pt x="1323848" y="283914"/>
                    <a:pt x="1323848" y="262615"/>
                  </a:cubicBezTo>
                  <a:lnTo>
                    <a:pt x="1323848" y="140145"/>
                  </a:lnTo>
                  <a:lnTo>
                    <a:pt x="1292431" y="140145"/>
                  </a:lnTo>
                  <a:lnTo>
                    <a:pt x="1292431" y="126833"/>
                  </a:lnTo>
                  <a:lnTo>
                    <a:pt x="1344082" y="109261"/>
                  </a:lnTo>
                  <a:lnTo>
                    <a:pt x="1344082" y="109261"/>
                  </a:lnTo>
                  <a:close/>
                  <a:moveTo>
                    <a:pt x="1096479" y="2233"/>
                  </a:moveTo>
                  <a:lnTo>
                    <a:pt x="1113518" y="2233"/>
                  </a:lnTo>
                  <a:lnTo>
                    <a:pt x="1113518" y="136418"/>
                  </a:lnTo>
                  <a:cubicBezTo>
                    <a:pt x="1130557" y="126300"/>
                    <a:pt x="1143869" y="119378"/>
                    <a:pt x="1155052" y="116183"/>
                  </a:cubicBezTo>
                  <a:cubicBezTo>
                    <a:pt x="1166233" y="111923"/>
                    <a:pt x="1175286" y="109261"/>
                    <a:pt x="1184338" y="109261"/>
                  </a:cubicBezTo>
                  <a:cubicBezTo>
                    <a:pt x="1203507" y="109261"/>
                    <a:pt x="1217884" y="116183"/>
                    <a:pt x="1228001" y="127365"/>
                  </a:cubicBezTo>
                  <a:cubicBezTo>
                    <a:pt x="1238118" y="138547"/>
                    <a:pt x="1242911" y="155587"/>
                    <a:pt x="1242911" y="176886"/>
                  </a:cubicBezTo>
                  <a:lnTo>
                    <a:pt x="1242911" y="299356"/>
                  </a:lnTo>
                  <a:lnTo>
                    <a:pt x="1250898" y="307343"/>
                  </a:lnTo>
                  <a:lnTo>
                    <a:pt x="1273262" y="309473"/>
                  </a:lnTo>
                  <a:lnTo>
                    <a:pt x="1273262" y="325448"/>
                  </a:lnTo>
                  <a:lnTo>
                    <a:pt x="1178480" y="325448"/>
                  </a:lnTo>
                  <a:lnTo>
                    <a:pt x="1178480" y="309473"/>
                  </a:lnTo>
                  <a:lnTo>
                    <a:pt x="1198715" y="307343"/>
                  </a:lnTo>
                  <a:lnTo>
                    <a:pt x="1205637" y="299356"/>
                  </a:lnTo>
                  <a:lnTo>
                    <a:pt x="1205637" y="183276"/>
                  </a:lnTo>
                  <a:cubicBezTo>
                    <a:pt x="1205637" y="167301"/>
                    <a:pt x="1202442" y="155054"/>
                    <a:pt x="1195520" y="148132"/>
                  </a:cubicBezTo>
                  <a:cubicBezTo>
                    <a:pt x="1188598" y="141210"/>
                    <a:pt x="1177416" y="138015"/>
                    <a:pt x="1161974" y="138015"/>
                  </a:cubicBezTo>
                  <a:cubicBezTo>
                    <a:pt x="1155052" y="138015"/>
                    <a:pt x="1147597" y="139080"/>
                    <a:pt x="1139610" y="141210"/>
                  </a:cubicBezTo>
                  <a:cubicBezTo>
                    <a:pt x="1131622" y="144405"/>
                    <a:pt x="1122570" y="148132"/>
                    <a:pt x="1113518" y="152392"/>
                  </a:cubicBezTo>
                  <a:lnTo>
                    <a:pt x="1113518" y="298824"/>
                  </a:lnTo>
                  <a:lnTo>
                    <a:pt x="1121505" y="306811"/>
                  </a:lnTo>
                  <a:lnTo>
                    <a:pt x="1141740" y="308941"/>
                  </a:lnTo>
                  <a:lnTo>
                    <a:pt x="1141740" y="324915"/>
                  </a:lnTo>
                  <a:lnTo>
                    <a:pt x="1045893" y="324915"/>
                  </a:lnTo>
                  <a:lnTo>
                    <a:pt x="1045893" y="308941"/>
                  </a:lnTo>
                  <a:lnTo>
                    <a:pt x="1069322" y="306811"/>
                  </a:lnTo>
                  <a:lnTo>
                    <a:pt x="1076245" y="298824"/>
                  </a:lnTo>
                  <a:lnTo>
                    <a:pt x="1076245" y="31519"/>
                  </a:lnTo>
                  <a:lnTo>
                    <a:pt x="1042698" y="31519"/>
                  </a:lnTo>
                  <a:lnTo>
                    <a:pt x="1042698" y="18207"/>
                  </a:lnTo>
                  <a:lnTo>
                    <a:pt x="1096479" y="2233"/>
                  </a:lnTo>
                  <a:close/>
                  <a:moveTo>
                    <a:pt x="913306" y="110326"/>
                  </a:moveTo>
                  <a:lnTo>
                    <a:pt x="913306" y="127365"/>
                  </a:lnTo>
                  <a:cubicBezTo>
                    <a:pt x="899994" y="127365"/>
                    <a:pt x="889877" y="131625"/>
                    <a:pt x="881889" y="141742"/>
                  </a:cubicBezTo>
                  <a:cubicBezTo>
                    <a:pt x="873902" y="150794"/>
                    <a:pt x="870707" y="164106"/>
                    <a:pt x="870707" y="181146"/>
                  </a:cubicBezTo>
                  <a:cubicBezTo>
                    <a:pt x="870707" y="197120"/>
                    <a:pt x="873902" y="210432"/>
                    <a:pt x="882954" y="219484"/>
                  </a:cubicBezTo>
                  <a:cubicBezTo>
                    <a:pt x="890941" y="229601"/>
                    <a:pt x="901059" y="234394"/>
                    <a:pt x="913306" y="234394"/>
                  </a:cubicBezTo>
                  <a:lnTo>
                    <a:pt x="913306" y="252498"/>
                  </a:lnTo>
                  <a:cubicBezTo>
                    <a:pt x="912240" y="252498"/>
                    <a:pt x="911176" y="252498"/>
                    <a:pt x="910111" y="252498"/>
                  </a:cubicBezTo>
                  <a:lnTo>
                    <a:pt x="903189" y="252498"/>
                  </a:lnTo>
                  <a:cubicBezTo>
                    <a:pt x="901059" y="255693"/>
                    <a:pt x="899994" y="258355"/>
                    <a:pt x="898929" y="261550"/>
                  </a:cubicBezTo>
                  <a:cubicBezTo>
                    <a:pt x="898929" y="264745"/>
                    <a:pt x="897864" y="268472"/>
                    <a:pt x="897864" y="271667"/>
                  </a:cubicBezTo>
                  <a:cubicBezTo>
                    <a:pt x="897864" y="272732"/>
                    <a:pt x="898929" y="274862"/>
                    <a:pt x="898929" y="278590"/>
                  </a:cubicBezTo>
                  <a:cubicBezTo>
                    <a:pt x="898929" y="280719"/>
                    <a:pt x="898929" y="281784"/>
                    <a:pt x="898929" y="281784"/>
                  </a:cubicBezTo>
                  <a:lnTo>
                    <a:pt x="913838" y="283914"/>
                  </a:lnTo>
                  <a:lnTo>
                    <a:pt x="913838" y="315331"/>
                  </a:lnTo>
                  <a:lnTo>
                    <a:pt x="896799" y="312136"/>
                  </a:lnTo>
                  <a:cubicBezTo>
                    <a:pt x="884552" y="315331"/>
                    <a:pt x="875500" y="321188"/>
                    <a:pt x="868577" y="329175"/>
                  </a:cubicBezTo>
                  <a:cubicBezTo>
                    <a:pt x="861655" y="337162"/>
                    <a:pt x="858460" y="345150"/>
                    <a:pt x="858460" y="355267"/>
                  </a:cubicBezTo>
                  <a:cubicBezTo>
                    <a:pt x="858460" y="368579"/>
                    <a:pt x="864317" y="378696"/>
                    <a:pt x="875500" y="387748"/>
                  </a:cubicBezTo>
                  <a:cubicBezTo>
                    <a:pt x="885617" y="395735"/>
                    <a:pt x="897864" y="399995"/>
                    <a:pt x="913838" y="401060"/>
                  </a:cubicBezTo>
                  <a:lnTo>
                    <a:pt x="913838" y="420229"/>
                  </a:lnTo>
                  <a:cubicBezTo>
                    <a:pt x="910643" y="420229"/>
                    <a:pt x="906916" y="420229"/>
                    <a:pt x="902656" y="420229"/>
                  </a:cubicBezTo>
                  <a:cubicBezTo>
                    <a:pt x="877629" y="420229"/>
                    <a:pt x="858993" y="415969"/>
                    <a:pt x="845148" y="405852"/>
                  </a:cubicBezTo>
                  <a:cubicBezTo>
                    <a:pt x="830771" y="395735"/>
                    <a:pt x="823849" y="382423"/>
                    <a:pt x="823849" y="364319"/>
                  </a:cubicBezTo>
                  <a:cubicBezTo>
                    <a:pt x="823849" y="351007"/>
                    <a:pt x="828109" y="338227"/>
                    <a:pt x="836096" y="329175"/>
                  </a:cubicBezTo>
                  <a:cubicBezTo>
                    <a:pt x="845148" y="319058"/>
                    <a:pt x="856330" y="312136"/>
                    <a:pt x="871240" y="310006"/>
                  </a:cubicBezTo>
                  <a:cubicBezTo>
                    <a:pt x="870175" y="306811"/>
                    <a:pt x="869110" y="303084"/>
                    <a:pt x="868045" y="299889"/>
                  </a:cubicBezTo>
                  <a:cubicBezTo>
                    <a:pt x="866980" y="296694"/>
                    <a:pt x="866980" y="292967"/>
                    <a:pt x="866980" y="289772"/>
                  </a:cubicBezTo>
                  <a:cubicBezTo>
                    <a:pt x="866980" y="285512"/>
                    <a:pt x="869110" y="278590"/>
                    <a:pt x="872837" y="271667"/>
                  </a:cubicBezTo>
                  <a:cubicBezTo>
                    <a:pt x="876032" y="264745"/>
                    <a:pt x="880824" y="257290"/>
                    <a:pt x="888812" y="249303"/>
                  </a:cubicBezTo>
                  <a:cubicBezTo>
                    <a:pt x="871772" y="245043"/>
                    <a:pt x="858460" y="237056"/>
                    <a:pt x="848343" y="225874"/>
                  </a:cubicBezTo>
                  <a:cubicBezTo>
                    <a:pt x="839291" y="213627"/>
                    <a:pt x="833966" y="199783"/>
                    <a:pt x="833966" y="183276"/>
                  </a:cubicBezTo>
                  <a:cubicBezTo>
                    <a:pt x="833966" y="161976"/>
                    <a:pt x="841953" y="143872"/>
                    <a:pt x="857395" y="130560"/>
                  </a:cubicBezTo>
                  <a:cubicBezTo>
                    <a:pt x="870175" y="117248"/>
                    <a:pt x="889344" y="110326"/>
                    <a:pt x="913306" y="110326"/>
                  </a:cubicBezTo>
                  <a:lnTo>
                    <a:pt x="913306" y="110326"/>
                  </a:lnTo>
                  <a:close/>
                  <a:moveTo>
                    <a:pt x="569856" y="325448"/>
                  </a:moveTo>
                  <a:lnTo>
                    <a:pt x="569856" y="309473"/>
                  </a:lnTo>
                  <a:lnTo>
                    <a:pt x="593285" y="307343"/>
                  </a:lnTo>
                  <a:lnTo>
                    <a:pt x="601272" y="299356"/>
                  </a:lnTo>
                  <a:lnTo>
                    <a:pt x="601272" y="141742"/>
                  </a:lnTo>
                  <a:lnTo>
                    <a:pt x="569856" y="141742"/>
                  </a:lnTo>
                  <a:lnTo>
                    <a:pt x="569856" y="127365"/>
                  </a:lnTo>
                  <a:lnTo>
                    <a:pt x="620442" y="112456"/>
                  </a:lnTo>
                  <a:lnTo>
                    <a:pt x="637481" y="112456"/>
                  </a:lnTo>
                  <a:lnTo>
                    <a:pt x="637481" y="135885"/>
                  </a:lnTo>
                  <a:cubicBezTo>
                    <a:pt x="654520" y="125768"/>
                    <a:pt x="668897" y="118846"/>
                    <a:pt x="680079" y="115651"/>
                  </a:cubicBezTo>
                  <a:cubicBezTo>
                    <a:pt x="690197" y="111391"/>
                    <a:pt x="699249" y="108729"/>
                    <a:pt x="708301" y="108729"/>
                  </a:cubicBezTo>
                  <a:cubicBezTo>
                    <a:pt x="727470" y="108729"/>
                    <a:pt x="741847" y="115651"/>
                    <a:pt x="751964" y="126833"/>
                  </a:cubicBezTo>
                  <a:cubicBezTo>
                    <a:pt x="762081" y="138015"/>
                    <a:pt x="766341" y="155054"/>
                    <a:pt x="766341" y="176354"/>
                  </a:cubicBezTo>
                  <a:lnTo>
                    <a:pt x="766341" y="298824"/>
                  </a:lnTo>
                  <a:lnTo>
                    <a:pt x="774328" y="306811"/>
                  </a:lnTo>
                  <a:lnTo>
                    <a:pt x="797757" y="308941"/>
                  </a:lnTo>
                  <a:lnTo>
                    <a:pt x="797757" y="324915"/>
                  </a:lnTo>
                  <a:lnTo>
                    <a:pt x="700846" y="324915"/>
                  </a:lnTo>
                  <a:lnTo>
                    <a:pt x="700846" y="308941"/>
                  </a:lnTo>
                  <a:lnTo>
                    <a:pt x="722145" y="306811"/>
                  </a:lnTo>
                  <a:lnTo>
                    <a:pt x="730133" y="298824"/>
                  </a:lnTo>
                  <a:lnTo>
                    <a:pt x="730133" y="182743"/>
                  </a:lnTo>
                  <a:cubicBezTo>
                    <a:pt x="730133" y="166769"/>
                    <a:pt x="726938" y="155587"/>
                    <a:pt x="720015" y="147599"/>
                  </a:cubicBezTo>
                  <a:cubicBezTo>
                    <a:pt x="713093" y="140677"/>
                    <a:pt x="701911" y="137482"/>
                    <a:pt x="684872" y="137482"/>
                  </a:cubicBezTo>
                  <a:cubicBezTo>
                    <a:pt x="677949" y="137482"/>
                    <a:pt x="671560" y="138547"/>
                    <a:pt x="662508" y="140677"/>
                  </a:cubicBezTo>
                  <a:cubicBezTo>
                    <a:pt x="654520" y="143872"/>
                    <a:pt x="645468" y="147599"/>
                    <a:pt x="636416" y="151859"/>
                  </a:cubicBezTo>
                  <a:lnTo>
                    <a:pt x="636416" y="298291"/>
                  </a:lnTo>
                  <a:lnTo>
                    <a:pt x="644403" y="306279"/>
                  </a:lnTo>
                  <a:lnTo>
                    <a:pt x="664637" y="308408"/>
                  </a:lnTo>
                  <a:lnTo>
                    <a:pt x="664637" y="324383"/>
                  </a:lnTo>
                  <a:lnTo>
                    <a:pt x="569856" y="324383"/>
                  </a:lnTo>
                  <a:lnTo>
                    <a:pt x="569856" y="325448"/>
                  </a:lnTo>
                  <a:close/>
                  <a:moveTo>
                    <a:pt x="501166" y="15012"/>
                  </a:moveTo>
                  <a:cubicBezTo>
                    <a:pt x="509153" y="15012"/>
                    <a:pt x="514478" y="17142"/>
                    <a:pt x="519270" y="22999"/>
                  </a:cubicBezTo>
                  <a:cubicBezTo>
                    <a:pt x="525128" y="27259"/>
                    <a:pt x="527258" y="33116"/>
                    <a:pt x="527258" y="41104"/>
                  </a:cubicBezTo>
                  <a:cubicBezTo>
                    <a:pt x="527258" y="48026"/>
                    <a:pt x="525128" y="53351"/>
                    <a:pt x="519270" y="58143"/>
                  </a:cubicBezTo>
                  <a:cubicBezTo>
                    <a:pt x="515011" y="64000"/>
                    <a:pt x="509153" y="66130"/>
                    <a:pt x="501166" y="66130"/>
                  </a:cubicBezTo>
                  <a:cubicBezTo>
                    <a:pt x="494244" y="66130"/>
                    <a:pt x="488919" y="64000"/>
                    <a:pt x="484127" y="58143"/>
                  </a:cubicBezTo>
                  <a:cubicBezTo>
                    <a:pt x="478270" y="53883"/>
                    <a:pt x="476140" y="48026"/>
                    <a:pt x="476140" y="41104"/>
                  </a:cubicBezTo>
                  <a:cubicBezTo>
                    <a:pt x="476140" y="33116"/>
                    <a:pt x="478270" y="27792"/>
                    <a:pt x="484127" y="22999"/>
                  </a:cubicBezTo>
                  <a:cubicBezTo>
                    <a:pt x="488919" y="17142"/>
                    <a:pt x="494244" y="15012"/>
                    <a:pt x="501166" y="15012"/>
                  </a:cubicBezTo>
                  <a:lnTo>
                    <a:pt x="501166" y="15012"/>
                  </a:lnTo>
                  <a:close/>
                  <a:moveTo>
                    <a:pt x="500101" y="112988"/>
                  </a:moveTo>
                  <a:lnTo>
                    <a:pt x="517141" y="112988"/>
                  </a:lnTo>
                  <a:lnTo>
                    <a:pt x="517141" y="299889"/>
                  </a:lnTo>
                  <a:lnTo>
                    <a:pt x="525128" y="307876"/>
                  </a:lnTo>
                  <a:lnTo>
                    <a:pt x="547492" y="310006"/>
                  </a:lnTo>
                  <a:lnTo>
                    <a:pt x="547492" y="325980"/>
                  </a:lnTo>
                  <a:lnTo>
                    <a:pt x="449516" y="325980"/>
                  </a:lnTo>
                  <a:lnTo>
                    <a:pt x="449516" y="310006"/>
                  </a:lnTo>
                  <a:lnTo>
                    <a:pt x="472945" y="307876"/>
                  </a:lnTo>
                  <a:lnTo>
                    <a:pt x="479867" y="299889"/>
                  </a:lnTo>
                  <a:lnTo>
                    <a:pt x="479867" y="142275"/>
                  </a:lnTo>
                  <a:lnTo>
                    <a:pt x="449516" y="142275"/>
                  </a:lnTo>
                  <a:lnTo>
                    <a:pt x="449516" y="127365"/>
                  </a:lnTo>
                  <a:lnTo>
                    <a:pt x="500101" y="112988"/>
                  </a:lnTo>
                  <a:lnTo>
                    <a:pt x="500101" y="112988"/>
                  </a:lnTo>
                  <a:close/>
                  <a:moveTo>
                    <a:pt x="410112" y="119378"/>
                  </a:moveTo>
                  <a:lnTo>
                    <a:pt x="410112" y="168899"/>
                  </a:lnTo>
                  <a:lnTo>
                    <a:pt x="388813" y="168899"/>
                  </a:lnTo>
                  <a:lnTo>
                    <a:pt x="384553" y="138547"/>
                  </a:lnTo>
                  <a:cubicBezTo>
                    <a:pt x="378696" y="135353"/>
                    <a:pt x="373371" y="132690"/>
                    <a:pt x="368579" y="130560"/>
                  </a:cubicBezTo>
                  <a:cubicBezTo>
                    <a:pt x="362721" y="129495"/>
                    <a:pt x="357397" y="128430"/>
                    <a:pt x="352604" y="128430"/>
                  </a:cubicBezTo>
                  <a:cubicBezTo>
                    <a:pt x="340357" y="128430"/>
                    <a:pt x="332370" y="131625"/>
                    <a:pt x="325448" y="137482"/>
                  </a:cubicBezTo>
                  <a:cubicBezTo>
                    <a:pt x="318526" y="143340"/>
                    <a:pt x="315331" y="149730"/>
                    <a:pt x="315331" y="159847"/>
                  </a:cubicBezTo>
                  <a:cubicBezTo>
                    <a:pt x="315331" y="168899"/>
                    <a:pt x="318526" y="175821"/>
                    <a:pt x="323318" y="181146"/>
                  </a:cubicBezTo>
                  <a:cubicBezTo>
                    <a:pt x="329175" y="187003"/>
                    <a:pt x="337695" y="192328"/>
                    <a:pt x="352604" y="200315"/>
                  </a:cubicBezTo>
                  <a:cubicBezTo>
                    <a:pt x="354734" y="201380"/>
                    <a:pt x="358462" y="202445"/>
                    <a:pt x="363786" y="204575"/>
                  </a:cubicBezTo>
                  <a:cubicBezTo>
                    <a:pt x="379761" y="212562"/>
                    <a:pt x="392008" y="218952"/>
                    <a:pt x="399995" y="224809"/>
                  </a:cubicBezTo>
                  <a:cubicBezTo>
                    <a:pt x="404255" y="229069"/>
                    <a:pt x="409047" y="234926"/>
                    <a:pt x="412242" y="241848"/>
                  </a:cubicBezTo>
                  <a:cubicBezTo>
                    <a:pt x="414372" y="247706"/>
                    <a:pt x="415437" y="255160"/>
                    <a:pt x="415437" y="263148"/>
                  </a:cubicBezTo>
                  <a:cubicBezTo>
                    <a:pt x="415437" y="283382"/>
                    <a:pt x="408515" y="299356"/>
                    <a:pt x="394138" y="311603"/>
                  </a:cubicBezTo>
                  <a:cubicBezTo>
                    <a:pt x="379761" y="322785"/>
                    <a:pt x="358994" y="328643"/>
                    <a:pt x="334500" y="328643"/>
                  </a:cubicBezTo>
                  <a:cubicBezTo>
                    <a:pt x="323318" y="328643"/>
                    <a:pt x="313201" y="327578"/>
                    <a:pt x="304149" y="326513"/>
                  </a:cubicBezTo>
                  <a:cubicBezTo>
                    <a:pt x="294031" y="325448"/>
                    <a:pt x="284979" y="323318"/>
                    <a:pt x="276992" y="319591"/>
                  </a:cubicBezTo>
                  <a:lnTo>
                    <a:pt x="276992" y="262083"/>
                  </a:lnTo>
                  <a:lnTo>
                    <a:pt x="298291" y="262083"/>
                  </a:lnTo>
                  <a:lnTo>
                    <a:pt x="302551" y="299356"/>
                  </a:lnTo>
                  <a:cubicBezTo>
                    <a:pt x="309473" y="303616"/>
                    <a:pt x="314798" y="306279"/>
                    <a:pt x="321720" y="307343"/>
                  </a:cubicBezTo>
                  <a:cubicBezTo>
                    <a:pt x="327578" y="309473"/>
                    <a:pt x="333967" y="310538"/>
                    <a:pt x="340890" y="310538"/>
                  </a:cubicBezTo>
                  <a:cubicBezTo>
                    <a:pt x="353137" y="310538"/>
                    <a:pt x="362189" y="307343"/>
                    <a:pt x="370176" y="300421"/>
                  </a:cubicBezTo>
                  <a:cubicBezTo>
                    <a:pt x="378163" y="293499"/>
                    <a:pt x="381358" y="285512"/>
                    <a:pt x="381358" y="274330"/>
                  </a:cubicBezTo>
                  <a:cubicBezTo>
                    <a:pt x="381358" y="265278"/>
                    <a:pt x="379228" y="258355"/>
                    <a:pt x="373371" y="253031"/>
                  </a:cubicBezTo>
                  <a:cubicBezTo>
                    <a:pt x="369111" y="247173"/>
                    <a:pt x="356332" y="239719"/>
                    <a:pt x="336097" y="230666"/>
                  </a:cubicBezTo>
                  <a:cubicBezTo>
                    <a:pt x="314798" y="221614"/>
                    <a:pt x="299889" y="211497"/>
                    <a:pt x="292434" y="203510"/>
                  </a:cubicBezTo>
                  <a:cubicBezTo>
                    <a:pt x="284447" y="194458"/>
                    <a:pt x="280187" y="183276"/>
                    <a:pt x="280187" y="171029"/>
                  </a:cubicBezTo>
                  <a:cubicBezTo>
                    <a:pt x="280187" y="151859"/>
                    <a:pt x="287109" y="135885"/>
                    <a:pt x="300421" y="125768"/>
                  </a:cubicBezTo>
                  <a:cubicBezTo>
                    <a:pt x="313733" y="114586"/>
                    <a:pt x="332902" y="108729"/>
                    <a:pt x="357929" y="108729"/>
                  </a:cubicBezTo>
                  <a:cubicBezTo>
                    <a:pt x="368046" y="108729"/>
                    <a:pt x="377098" y="109794"/>
                    <a:pt x="386150" y="111923"/>
                  </a:cubicBezTo>
                  <a:cubicBezTo>
                    <a:pt x="394138" y="114053"/>
                    <a:pt x="402125" y="116183"/>
                    <a:pt x="410112" y="119378"/>
                  </a:cubicBezTo>
                  <a:lnTo>
                    <a:pt x="410112" y="119378"/>
                  </a:lnTo>
                  <a:close/>
                  <a:moveTo>
                    <a:pt x="3297" y="31519"/>
                  </a:moveTo>
                  <a:lnTo>
                    <a:pt x="250901" y="31519"/>
                  </a:lnTo>
                  <a:lnTo>
                    <a:pt x="250901" y="98079"/>
                  </a:lnTo>
                  <a:lnTo>
                    <a:pt x="227471" y="98079"/>
                  </a:lnTo>
                  <a:lnTo>
                    <a:pt x="221614" y="57610"/>
                  </a:lnTo>
                  <a:lnTo>
                    <a:pt x="214692" y="50688"/>
                  </a:lnTo>
                  <a:lnTo>
                    <a:pt x="148132" y="50688"/>
                  </a:lnTo>
                  <a:lnTo>
                    <a:pt x="148132" y="298291"/>
                  </a:lnTo>
                  <a:lnTo>
                    <a:pt x="155054" y="305214"/>
                  </a:lnTo>
                  <a:lnTo>
                    <a:pt x="184341" y="307343"/>
                  </a:lnTo>
                  <a:lnTo>
                    <a:pt x="184341" y="325448"/>
                  </a:lnTo>
                  <a:lnTo>
                    <a:pt x="70390" y="325448"/>
                  </a:lnTo>
                  <a:lnTo>
                    <a:pt x="70390" y="307343"/>
                  </a:lnTo>
                  <a:lnTo>
                    <a:pt x="99676" y="305214"/>
                  </a:lnTo>
                  <a:lnTo>
                    <a:pt x="106598" y="298291"/>
                  </a:lnTo>
                  <a:lnTo>
                    <a:pt x="106598" y="50688"/>
                  </a:lnTo>
                  <a:lnTo>
                    <a:pt x="40039" y="50688"/>
                  </a:lnTo>
                  <a:lnTo>
                    <a:pt x="33116" y="57610"/>
                  </a:lnTo>
                  <a:lnTo>
                    <a:pt x="27259" y="98079"/>
                  </a:lnTo>
                  <a:lnTo>
                    <a:pt x="2233" y="98079"/>
                  </a:lnTo>
                  <a:lnTo>
                    <a:pt x="2233" y="31519"/>
                  </a:lnTo>
                  <a:close/>
                </a:path>
              </a:pathLst>
            </a:custGeom>
            <a:solidFill>
              <a:srgbClr val="81308C"/>
            </a:solidFill>
            <a:ln w="53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26" name="675965cf-ac6f-497e-b57c-73e50b9e96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C32AA5A-056E-446E-AE3A-7CD00B95A84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002138" y="1872189"/>
            <a:ext cx="1536123" cy="432000"/>
            <a:chOff x="2805112" y="2505075"/>
            <a:chExt cx="6580821" cy="1850707"/>
          </a:xfrm>
        </p:grpSpPr>
        <p:sp>
          <p:nvSpPr>
            <p:cNvPr id="627" name="ïṧļíḋé">
              <a:extLst>
                <a:ext uri="{FF2B5EF4-FFF2-40B4-BE49-F238E27FC236}">
                  <a16:creationId xmlns="" xmlns:a16="http://schemas.microsoft.com/office/drawing/2014/main" id="{F58A494D-F207-4EB5-9BE9-0CE67036BE62}"/>
                </a:ext>
              </a:extLst>
            </p:cNvPr>
            <p:cNvSpPr/>
            <p:nvPr/>
          </p:nvSpPr>
          <p:spPr>
            <a:xfrm>
              <a:off x="2805112" y="2505075"/>
              <a:ext cx="1849755" cy="1850707"/>
            </a:xfrm>
            <a:custGeom>
              <a:avLst/>
              <a:gdLst>
                <a:gd name="connsiteX0" fmla="*/ 807720 w 1849755"/>
                <a:gd name="connsiteY0" fmla="*/ 1710690 h 1850707"/>
                <a:gd name="connsiteX1" fmla="*/ 789622 w 1849755"/>
                <a:gd name="connsiteY1" fmla="*/ 1733550 h 1850707"/>
                <a:gd name="connsiteX2" fmla="*/ 791527 w 1849755"/>
                <a:gd name="connsiteY2" fmla="*/ 1747837 h 1850707"/>
                <a:gd name="connsiteX3" fmla="*/ 812482 w 1849755"/>
                <a:gd name="connsiteY3" fmla="*/ 1763077 h 1850707"/>
                <a:gd name="connsiteX4" fmla="*/ 829627 w 1849755"/>
                <a:gd name="connsiteY4" fmla="*/ 1759267 h 1850707"/>
                <a:gd name="connsiteX5" fmla="*/ 838200 w 1849755"/>
                <a:gd name="connsiteY5" fmla="*/ 1744027 h 1850707"/>
                <a:gd name="connsiteX6" fmla="*/ 827722 w 1849755"/>
                <a:gd name="connsiteY6" fmla="*/ 1722120 h 1850707"/>
                <a:gd name="connsiteX7" fmla="*/ 810577 w 1849755"/>
                <a:gd name="connsiteY7" fmla="*/ 1711642 h 1850707"/>
                <a:gd name="connsiteX8" fmla="*/ 1232535 w 1849755"/>
                <a:gd name="connsiteY8" fmla="*/ 1657350 h 1850707"/>
                <a:gd name="connsiteX9" fmla="*/ 1229678 w 1849755"/>
                <a:gd name="connsiteY9" fmla="*/ 1685925 h 1850707"/>
                <a:gd name="connsiteX10" fmla="*/ 1238250 w 1849755"/>
                <a:gd name="connsiteY10" fmla="*/ 1697355 h 1850707"/>
                <a:gd name="connsiteX11" fmla="*/ 1263968 w 1849755"/>
                <a:gd name="connsiteY11" fmla="*/ 1699260 h 1850707"/>
                <a:gd name="connsiteX12" fmla="*/ 1276350 w 1849755"/>
                <a:gd name="connsiteY12" fmla="*/ 1686878 h 1850707"/>
                <a:gd name="connsiteX13" fmla="*/ 1275397 w 1849755"/>
                <a:gd name="connsiteY13" fmla="*/ 1670685 h 1850707"/>
                <a:gd name="connsiteX14" fmla="*/ 1255395 w 1849755"/>
                <a:gd name="connsiteY14" fmla="*/ 1657350 h 1850707"/>
                <a:gd name="connsiteX15" fmla="*/ 1235393 w 1849755"/>
                <a:gd name="connsiteY15" fmla="*/ 1657350 h 1850707"/>
                <a:gd name="connsiteX16" fmla="*/ 1024890 w 1849755"/>
                <a:gd name="connsiteY16" fmla="*/ 1654493 h 1850707"/>
                <a:gd name="connsiteX17" fmla="*/ 1010602 w 1849755"/>
                <a:gd name="connsiteY17" fmla="*/ 1667828 h 1850707"/>
                <a:gd name="connsiteX18" fmla="*/ 1010602 w 1849755"/>
                <a:gd name="connsiteY18" fmla="*/ 1683068 h 1850707"/>
                <a:gd name="connsiteX19" fmla="*/ 1019175 w 1849755"/>
                <a:gd name="connsiteY19" fmla="*/ 1704023 h 1850707"/>
                <a:gd name="connsiteX20" fmla="*/ 1035367 w 1849755"/>
                <a:gd name="connsiteY20" fmla="*/ 1708785 h 1850707"/>
                <a:gd name="connsiteX21" fmla="*/ 1049655 w 1849755"/>
                <a:gd name="connsiteY21" fmla="*/ 1697355 h 1850707"/>
                <a:gd name="connsiteX22" fmla="*/ 1049655 w 1849755"/>
                <a:gd name="connsiteY22" fmla="*/ 1684020 h 1850707"/>
                <a:gd name="connsiteX23" fmla="*/ 1041082 w 1849755"/>
                <a:gd name="connsiteY23" fmla="*/ 1660208 h 1850707"/>
                <a:gd name="connsiteX24" fmla="*/ 1024890 w 1849755"/>
                <a:gd name="connsiteY24" fmla="*/ 1654493 h 1850707"/>
                <a:gd name="connsiteX25" fmla="*/ 827722 w 1849755"/>
                <a:gd name="connsiteY25" fmla="*/ 1653540 h 1850707"/>
                <a:gd name="connsiteX26" fmla="*/ 812482 w 1849755"/>
                <a:gd name="connsiteY26" fmla="*/ 1656397 h 1850707"/>
                <a:gd name="connsiteX27" fmla="*/ 805815 w 1849755"/>
                <a:gd name="connsiteY27" fmla="*/ 1667827 h 1850707"/>
                <a:gd name="connsiteX28" fmla="*/ 810577 w 1849755"/>
                <a:gd name="connsiteY28" fmla="*/ 1681162 h 1850707"/>
                <a:gd name="connsiteX29" fmla="*/ 820102 w 1849755"/>
                <a:gd name="connsiteY29" fmla="*/ 1688782 h 1850707"/>
                <a:gd name="connsiteX30" fmla="*/ 826770 w 1849755"/>
                <a:gd name="connsiteY30" fmla="*/ 1692592 h 1850707"/>
                <a:gd name="connsiteX31" fmla="*/ 831532 w 1849755"/>
                <a:gd name="connsiteY31" fmla="*/ 1695450 h 1850707"/>
                <a:gd name="connsiteX32" fmla="*/ 846772 w 1849755"/>
                <a:gd name="connsiteY32" fmla="*/ 1676400 h 1850707"/>
                <a:gd name="connsiteX33" fmla="*/ 842962 w 1849755"/>
                <a:gd name="connsiteY33" fmla="*/ 1661160 h 1850707"/>
                <a:gd name="connsiteX34" fmla="*/ 827722 w 1849755"/>
                <a:gd name="connsiteY34" fmla="*/ 1653540 h 1850707"/>
                <a:gd name="connsiteX35" fmla="*/ 831532 w 1849755"/>
                <a:gd name="connsiteY35" fmla="*/ 1644967 h 1850707"/>
                <a:gd name="connsiteX36" fmla="*/ 858202 w 1849755"/>
                <a:gd name="connsiteY36" fmla="*/ 1656397 h 1850707"/>
                <a:gd name="connsiteX37" fmla="*/ 864870 w 1849755"/>
                <a:gd name="connsiteY37" fmla="*/ 1677352 h 1850707"/>
                <a:gd name="connsiteX38" fmla="*/ 842010 w 1849755"/>
                <a:gd name="connsiteY38" fmla="*/ 1701165 h 1850707"/>
                <a:gd name="connsiteX39" fmla="*/ 860107 w 1849755"/>
                <a:gd name="connsiteY39" fmla="*/ 1717357 h 1850707"/>
                <a:gd name="connsiteX40" fmla="*/ 862012 w 1849755"/>
                <a:gd name="connsiteY40" fmla="*/ 1736407 h 1850707"/>
                <a:gd name="connsiteX41" fmla="*/ 855345 w 1849755"/>
                <a:gd name="connsiteY41" fmla="*/ 1754505 h 1850707"/>
                <a:gd name="connsiteX42" fmla="*/ 825817 w 1849755"/>
                <a:gd name="connsiteY42" fmla="*/ 1772602 h 1850707"/>
                <a:gd name="connsiteX43" fmla="*/ 807720 w 1849755"/>
                <a:gd name="connsiteY43" fmla="*/ 1772602 h 1850707"/>
                <a:gd name="connsiteX44" fmla="*/ 774382 w 1849755"/>
                <a:gd name="connsiteY44" fmla="*/ 1752600 h 1850707"/>
                <a:gd name="connsiteX45" fmla="*/ 771525 w 1849755"/>
                <a:gd name="connsiteY45" fmla="*/ 1733550 h 1850707"/>
                <a:gd name="connsiteX46" fmla="*/ 784860 w 1849755"/>
                <a:gd name="connsiteY46" fmla="*/ 1712595 h 1850707"/>
                <a:gd name="connsiteX47" fmla="*/ 800100 w 1849755"/>
                <a:gd name="connsiteY47" fmla="*/ 1705927 h 1850707"/>
                <a:gd name="connsiteX48" fmla="*/ 783907 w 1849755"/>
                <a:gd name="connsiteY48" fmla="*/ 1674495 h 1850707"/>
                <a:gd name="connsiteX49" fmla="*/ 809625 w 1849755"/>
                <a:gd name="connsiteY49" fmla="*/ 1645920 h 1850707"/>
                <a:gd name="connsiteX50" fmla="*/ 831532 w 1849755"/>
                <a:gd name="connsiteY50" fmla="*/ 1644967 h 1850707"/>
                <a:gd name="connsiteX51" fmla="*/ 1028700 w 1849755"/>
                <a:gd name="connsiteY51" fmla="*/ 1644015 h 1850707"/>
                <a:gd name="connsiteX52" fmla="*/ 1070610 w 1849755"/>
                <a:gd name="connsiteY52" fmla="*/ 1661160 h 1850707"/>
                <a:gd name="connsiteX53" fmla="*/ 1077277 w 1849755"/>
                <a:gd name="connsiteY53" fmla="*/ 1689735 h 1850707"/>
                <a:gd name="connsiteX54" fmla="*/ 1073467 w 1849755"/>
                <a:gd name="connsiteY54" fmla="*/ 1730693 h 1850707"/>
                <a:gd name="connsiteX55" fmla="*/ 1050607 w 1849755"/>
                <a:gd name="connsiteY55" fmla="*/ 1761173 h 1850707"/>
                <a:gd name="connsiteX56" fmla="*/ 1014412 w 1849755"/>
                <a:gd name="connsiteY56" fmla="*/ 1776413 h 1850707"/>
                <a:gd name="connsiteX57" fmla="*/ 1005840 w 1849755"/>
                <a:gd name="connsiteY57" fmla="*/ 1771650 h 1850707"/>
                <a:gd name="connsiteX58" fmla="*/ 1007745 w 1849755"/>
                <a:gd name="connsiteY58" fmla="*/ 1767840 h 1850707"/>
                <a:gd name="connsiteX59" fmla="*/ 1015365 w 1849755"/>
                <a:gd name="connsiteY59" fmla="*/ 1767840 h 1850707"/>
                <a:gd name="connsiteX60" fmla="*/ 1042035 w 1849755"/>
                <a:gd name="connsiteY60" fmla="*/ 1753553 h 1850707"/>
                <a:gd name="connsiteX61" fmla="*/ 1049655 w 1849755"/>
                <a:gd name="connsiteY61" fmla="*/ 1741170 h 1850707"/>
                <a:gd name="connsiteX62" fmla="*/ 1054417 w 1849755"/>
                <a:gd name="connsiteY62" fmla="*/ 1706880 h 1850707"/>
                <a:gd name="connsiteX63" fmla="*/ 1039177 w 1849755"/>
                <a:gd name="connsiteY63" fmla="*/ 1722120 h 1850707"/>
                <a:gd name="connsiteX64" fmla="*/ 1024890 w 1849755"/>
                <a:gd name="connsiteY64" fmla="*/ 1725930 h 1850707"/>
                <a:gd name="connsiteX65" fmla="*/ 1002030 w 1849755"/>
                <a:gd name="connsiteY65" fmla="*/ 1720215 h 1850707"/>
                <a:gd name="connsiteX66" fmla="*/ 989647 w 1849755"/>
                <a:gd name="connsiteY66" fmla="*/ 1695450 h 1850707"/>
                <a:gd name="connsiteX67" fmla="*/ 1004887 w 1849755"/>
                <a:gd name="connsiteY67" fmla="*/ 1653540 h 1850707"/>
                <a:gd name="connsiteX68" fmla="*/ 1028700 w 1849755"/>
                <a:gd name="connsiteY68" fmla="*/ 1644015 h 1850707"/>
                <a:gd name="connsiteX69" fmla="*/ 1236345 w 1849755"/>
                <a:gd name="connsiteY69" fmla="*/ 1598295 h 1850707"/>
                <a:gd name="connsiteX70" fmla="*/ 1219200 w 1849755"/>
                <a:gd name="connsiteY70" fmla="*/ 1600200 h 1850707"/>
                <a:gd name="connsiteX71" fmla="*/ 1207770 w 1849755"/>
                <a:gd name="connsiteY71" fmla="*/ 1610678 h 1850707"/>
                <a:gd name="connsiteX72" fmla="*/ 1207770 w 1849755"/>
                <a:gd name="connsiteY72" fmla="*/ 1624013 h 1850707"/>
                <a:gd name="connsiteX73" fmla="*/ 1219200 w 1849755"/>
                <a:gd name="connsiteY73" fmla="*/ 1633538 h 1850707"/>
                <a:gd name="connsiteX74" fmla="*/ 1230630 w 1849755"/>
                <a:gd name="connsiteY74" fmla="*/ 1634490 h 1850707"/>
                <a:gd name="connsiteX75" fmla="*/ 1238250 w 1849755"/>
                <a:gd name="connsiteY75" fmla="*/ 1634490 h 1850707"/>
                <a:gd name="connsiteX76" fmla="*/ 1243965 w 1849755"/>
                <a:gd name="connsiteY76" fmla="*/ 1634490 h 1850707"/>
                <a:gd name="connsiteX77" fmla="*/ 1247775 w 1849755"/>
                <a:gd name="connsiteY77" fmla="*/ 1608773 h 1850707"/>
                <a:gd name="connsiteX78" fmla="*/ 1236345 w 1849755"/>
                <a:gd name="connsiteY78" fmla="*/ 1598295 h 1850707"/>
                <a:gd name="connsiteX79" fmla="*/ 580073 w 1849755"/>
                <a:gd name="connsiteY79" fmla="*/ 1586865 h 1850707"/>
                <a:gd name="connsiteX80" fmla="*/ 639128 w 1849755"/>
                <a:gd name="connsiteY80" fmla="*/ 1592580 h 1850707"/>
                <a:gd name="connsiteX81" fmla="*/ 640080 w 1849755"/>
                <a:gd name="connsiteY81" fmla="*/ 1594485 h 1850707"/>
                <a:gd name="connsiteX82" fmla="*/ 632460 w 1849755"/>
                <a:gd name="connsiteY82" fmla="*/ 1608772 h 1850707"/>
                <a:gd name="connsiteX83" fmla="*/ 622935 w 1849755"/>
                <a:gd name="connsiteY83" fmla="*/ 1627822 h 1850707"/>
                <a:gd name="connsiteX84" fmla="*/ 607695 w 1849755"/>
                <a:gd name="connsiteY84" fmla="*/ 1660207 h 1850707"/>
                <a:gd name="connsiteX85" fmla="*/ 591503 w 1849755"/>
                <a:gd name="connsiteY85" fmla="*/ 1698307 h 1850707"/>
                <a:gd name="connsiteX86" fmla="*/ 593408 w 1849755"/>
                <a:gd name="connsiteY86" fmla="*/ 1702117 h 1850707"/>
                <a:gd name="connsiteX87" fmla="*/ 608648 w 1849755"/>
                <a:gd name="connsiteY87" fmla="*/ 1710690 h 1850707"/>
                <a:gd name="connsiteX88" fmla="*/ 609600 w 1849755"/>
                <a:gd name="connsiteY88" fmla="*/ 1711642 h 1850707"/>
                <a:gd name="connsiteX89" fmla="*/ 609600 w 1849755"/>
                <a:gd name="connsiteY89" fmla="*/ 1717357 h 1850707"/>
                <a:gd name="connsiteX90" fmla="*/ 608648 w 1849755"/>
                <a:gd name="connsiteY90" fmla="*/ 1718310 h 1850707"/>
                <a:gd name="connsiteX91" fmla="*/ 580073 w 1849755"/>
                <a:gd name="connsiteY91" fmla="*/ 1704975 h 1850707"/>
                <a:gd name="connsiteX92" fmla="*/ 544830 w 1849755"/>
                <a:gd name="connsiteY92" fmla="*/ 1689735 h 1850707"/>
                <a:gd name="connsiteX93" fmla="*/ 543878 w 1849755"/>
                <a:gd name="connsiteY93" fmla="*/ 1688782 h 1850707"/>
                <a:gd name="connsiteX94" fmla="*/ 545783 w 1849755"/>
                <a:gd name="connsiteY94" fmla="*/ 1684020 h 1850707"/>
                <a:gd name="connsiteX95" fmla="*/ 546735 w 1849755"/>
                <a:gd name="connsiteY95" fmla="*/ 1684020 h 1850707"/>
                <a:gd name="connsiteX96" fmla="*/ 555308 w 1849755"/>
                <a:gd name="connsiteY96" fmla="*/ 1686877 h 1850707"/>
                <a:gd name="connsiteX97" fmla="*/ 564833 w 1849755"/>
                <a:gd name="connsiteY97" fmla="*/ 1689735 h 1850707"/>
                <a:gd name="connsiteX98" fmla="*/ 568643 w 1849755"/>
                <a:gd name="connsiteY98" fmla="*/ 1687830 h 1850707"/>
                <a:gd name="connsiteX99" fmla="*/ 584835 w 1849755"/>
                <a:gd name="connsiteY99" fmla="*/ 1656397 h 1850707"/>
                <a:gd name="connsiteX100" fmla="*/ 594360 w 1849755"/>
                <a:gd name="connsiteY100" fmla="*/ 1635442 h 1850707"/>
                <a:gd name="connsiteX101" fmla="*/ 604838 w 1849755"/>
                <a:gd name="connsiteY101" fmla="*/ 1611630 h 1850707"/>
                <a:gd name="connsiteX102" fmla="*/ 607695 w 1849755"/>
                <a:gd name="connsiteY102" fmla="*/ 1604962 h 1850707"/>
                <a:gd name="connsiteX103" fmla="*/ 607695 w 1849755"/>
                <a:gd name="connsiteY103" fmla="*/ 1600200 h 1850707"/>
                <a:gd name="connsiteX104" fmla="*/ 601980 w 1849755"/>
                <a:gd name="connsiteY104" fmla="*/ 1600200 h 1850707"/>
                <a:gd name="connsiteX105" fmla="*/ 578168 w 1849755"/>
                <a:gd name="connsiteY105" fmla="*/ 1600200 h 1850707"/>
                <a:gd name="connsiteX106" fmla="*/ 577215 w 1849755"/>
                <a:gd name="connsiteY106" fmla="*/ 1599247 h 1850707"/>
                <a:gd name="connsiteX107" fmla="*/ 580073 w 1849755"/>
                <a:gd name="connsiteY107" fmla="*/ 1587817 h 1850707"/>
                <a:gd name="connsiteX108" fmla="*/ 1245870 w 1849755"/>
                <a:gd name="connsiteY108" fmla="*/ 1585913 h 1850707"/>
                <a:gd name="connsiteX109" fmla="*/ 1263015 w 1849755"/>
                <a:gd name="connsiteY109" fmla="*/ 1600200 h 1850707"/>
                <a:gd name="connsiteX110" fmla="*/ 1256347 w 1849755"/>
                <a:gd name="connsiteY110" fmla="*/ 1632585 h 1850707"/>
                <a:gd name="connsiteX111" fmla="*/ 1280160 w 1849755"/>
                <a:gd name="connsiteY111" fmla="*/ 1636395 h 1850707"/>
                <a:gd name="connsiteX112" fmla="*/ 1292543 w 1849755"/>
                <a:gd name="connsiteY112" fmla="*/ 1651635 h 1850707"/>
                <a:gd name="connsiteX113" fmla="*/ 1296353 w 1849755"/>
                <a:gd name="connsiteY113" fmla="*/ 1670685 h 1850707"/>
                <a:gd name="connsiteX114" fmla="*/ 1280160 w 1849755"/>
                <a:gd name="connsiteY114" fmla="*/ 1701165 h 1850707"/>
                <a:gd name="connsiteX115" fmla="*/ 1263968 w 1849755"/>
                <a:gd name="connsiteY115" fmla="*/ 1710690 h 1850707"/>
                <a:gd name="connsiteX116" fmla="*/ 1224915 w 1849755"/>
                <a:gd name="connsiteY116" fmla="*/ 1710690 h 1850707"/>
                <a:gd name="connsiteX117" fmla="*/ 1212533 w 1849755"/>
                <a:gd name="connsiteY117" fmla="*/ 1696403 h 1850707"/>
                <a:gd name="connsiteX118" fmla="*/ 1212533 w 1849755"/>
                <a:gd name="connsiteY118" fmla="*/ 1671638 h 1850707"/>
                <a:gd name="connsiteX119" fmla="*/ 1222058 w 1849755"/>
                <a:gd name="connsiteY119" fmla="*/ 1658303 h 1850707"/>
                <a:gd name="connsiteX120" fmla="*/ 1191578 w 1849755"/>
                <a:gd name="connsiteY120" fmla="*/ 1639253 h 1850707"/>
                <a:gd name="connsiteX121" fmla="*/ 1199198 w 1849755"/>
                <a:gd name="connsiteY121" fmla="*/ 1602105 h 1850707"/>
                <a:gd name="connsiteX122" fmla="*/ 1217295 w 1849755"/>
                <a:gd name="connsiteY122" fmla="*/ 1589723 h 1850707"/>
                <a:gd name="connsiteX123" fmla="*/ 1245870 w 1849755"/>
                <a:gd name="connsiteY123" fmla="*/ 1585913 h 1850707"/>
                <a:gd name="connsiteX124" fmla="*/ 156210 w 1849755"/>
                <a:gd name="connsiteY124" fmla="*/ 1192530 h 1850707"/>
                <a:gd name="connsiteX125" fmla="*/ 139065 w 1849755"/>
                <a:gd name="connsiteY125" fmla="*/ 1204912 h 1850707"/>
                <a:gd name="connsiteX126" fmla="*/ 140018 w 1849755"/>
                <a:gd name="connsiteY126" fmla="*/ 1225867 h 1850707"/>
                <a:gd name="connsiteX127" fmla="*/ 142875 w 1849755"/>
                <a:gd name="connsiteY127" fmla="*/ 1232535 h 1850707"/>
                <a:gd name="connsiteX128" fmla="*/ 193358 w 1849755"/>
                <a:gd name="connsiteY128" fmla="*/ 1213485 h 1850707"/>
                <a:gd name="connsiteX129" fmla="*/ 192405 w 1849755"/>
                <a:gd name="connsiteY129" fmla="*/ 1209675 h 1850707"/>
                <a:gd name="connsiteX130" fmla="*/ 179070 w 1849755"/>
                <a:gd name="connsiteY130" fmla="*/ 1192530 h 1850707"/>
                <a:gd name="connsiteX131" fmla="*/ 156210 w 1849755"/>
                <a:gd name="connsiteY131" fmla="*/ 1192530 h 1850707"/>
                <a:gd name="connsiteX132" fmla="*/ 159068 w 1849755"/>
                <a:gd name="connsiteY132" fmla="*/ 1161097 h 1850707"/>
                <a:gd name="connsiteX133" fmla="*/ 174308 w 1849755"/>
                <a:gd name="connsiteY133" fmla="*/ 1167765 h 1850707"/>
                <a:gd name="connsiteX134" fmla="*/ 186690 w 1849755"/>
                <a:gd name="connsiteY134" fmla="*/ 1182052 h 1850707"/>
                <a:gd name="connsiteX135" fmla="*/ 196215 w 1849755"/>
                <a:gd name="connsiteY135" fmla="*/ 1202055 h 1850707"/>
                <a:gd name="connsiteX136" fmla="*/ 200025 w 1849755"/>
                <a:gd name="connsiteY136" fmla="*/ 1211580 h 1850707"/>
                <a:gd name="connsiteX137" fmla="*/ 232410 w 1849755"/>
                <a:gd name="connsiteY137" fmla="*/ 1199197 h 1850707"/>
                <a:gd name="connsiteX138" fmla="*/ 237173 w 1849755"/>
                <a:gd name="connsiteY138" fmla="*/ 1196340 h 1850707"/>
                <a:gd name="connsiteX139" fmla="*/ 239078 w 1849755"/>
                <a:gd name="connsiteY139" fmla="*/ 1190625 h 1850707"/>
                <a:gd name="connsiteX140" fmla="*/ 238125 w 1849755"/>
                <a:gd name="connsiteY140" fmla="*/ 1184910 h 1850707"/>
                <a:gd name="connsiteX141" fmla="*/ 237173 w 1849755"/>
                <a:gd name="connsiteY141" fmla="*/ 1178242 h 1850707"/>
                <a:gd name="connsiteX142" fmla="*/ 243840 w 1849755"/>
                <a:gd name="connsiteY142" fmla="*/ 1175385 h 1850707"/>
                <a:gd name="connsiteX143" fmla="*/ 267653 w 1849755"/>
                <a:gd name="connsiteY143" fmla="*/ 1237297 h 1850707"/>
                <a:gd name="connsiteX144" fmla="*/ 260985 w 1849755"/>
                <a:gd name="connsiteY144" fmla="*/ 1239202 h 1850707"/>
                <a:gd name="connsiteX145" fmla="*/ 258128 w 1849755"/>
                <a:gd name="connsiteY145" fmla="*/ 1233487 h 1850707"/>
                <a:gd name="connsiteX146" fmla="*/ 255270 w 1849755"/>
                <a:gd name="connsiteY146" fmla="*/ 1228725 h 1850707"/>
                <a:gd name="connsiteX147" fmla="*/ 250508 w 1849755"/>
                <a:gd name="connsiteY147" fmla="*/ 1225867 h 1850707"/>
                <a:gd name="connsiteX148" fmla="*/ 244793 w 1849755"/>
                <a:gd name="connsiteY148" fmla="*/ 1226820 h 1850707"/>
                <a:gd name="connsiteX149" fmla="*/ 164783 w 1849755"/>
                <a:gd name="connsiteY149" fmla="*/ 1257300 h 1850707"/>
                <a:gd name="connsiteX150" fmla="*/ 160020 w 1849755"/>
                <a:gd name="connsiteY150" fmla="*/ 1260157 h 1850707"/>
                <a:gd name="connsiteX151" fmla="*/ 158115 w 1849755"/>
                <a:gd name="connsiteY151" fmla="*/ 1265872 h 1850707"/>
                <a:gd name="connsiteX152" fmla="*/ 159068 w 1849755"/>
                <a:gd name="connsiteY152" fmla="*/ 1272540 h 1850707"/>
                <a:gd name="connsiteX153" fmla="*/ 160020 w 1849755"/>
                <a:gd name="connsiteY153" fmla="*/ 1278255 h 1850707"/>
                <a:gd name="connsiteX154" fmla="*/ 153353 w 1849755"/>
                <a:gd name="connsiteY154" fmla="*/ 1281112 h 1850707"/>
                <a:gd name="connsiteX155" fmla="*/ 129540 w 1849755"/>
                <a:gd name="connsiteY155" fmla="*/ 1218247 h 1850707"/>
                <a:gd name="connsiteX156" fmla="*/ 123825 w 1849755"/>
                <a:gd name="connsiteY156" fmla="*/ 1183005 h 1850707"/>
                <a:gd name="connsiteX157" fmla="*/ 140970 w 1849755"/>
                <a:gd name="connsiteY157" fmla="*/ 1163002 h 1850707"/>
                <a:gd name="connsiteX158" fmla="*/ 159068 w 1849755"/>
                <a:gd name="connsiteY158" fmla="*/ 1161097 h 1850707"/>
                <a:gd name="connsiteX159" fmla="*/ 1615440 w 1849755"/>
                <a:gd name="connsiteY159" fmla="*/ 1152525 h 1850707"/>
                <a:gd name="connsiteX160" fmla="*/ 1622107 w 1849755"/>
                <a:gd name="connsiteY160" fmla="*/ 1154430 h 1850707"/>
                <a:gd name="connsiteX161" fmla="*/ 1620202 w 1849755"/>
                <a:gd name="connsiteY161" fmla="*/ 1161097 h 1850707"/>
                <a:gd name="connsiteX162" fmla="*/ 1619250 w 1849755"/>
                <a:gd name="connsiteY162" fmla="*/ 1167765 h 1850707"/>
                <a:gd name="connsiteX163" fmla="*/ 1621155 w 1849755"/>
                <a:gd name="connsiteY163" fmla="*/ 1173480 h 1850707"/>
                <a:gd name="connsiteX164" fmla="*/ 1625917 w 1849755"/>
                <a:gd name="connsiteY164" fmla="*/ 1176337 h 1850707"/>
                <a:gd name="connsiteX165" fmla="*/ 1645920 w 1849755"/>
                <a:gd name="connsiteY165" fmla="*/ 1183957 h 1850707"/>
                <a:gd name="connsiteX166" fmla="*/ 1650682 w 1849755"/>
                <a:gd name="connsiteY166" fmla="*/ 1185862 h 1850707"/>
                <a:gd name="connsiteX167" fmla="*/ 1654492 w 1849755"/>
                <a:gd name="connsiteY167" fmla="*/ 1186815 h 1850707"/>
                <a:gd name="connsiteX168" fmla="*/ 1659255 w 1849755"/>
                <a:gd name="connsiteY168" fmla="*/ 1186815 h 1850707"/>
                <a:gd name="connsiteX169" fmla="*/ 1666875 w 1849755"/>
                <a:gd name="connsiteY169" fmla="*/ 1185862 h 1850707"/>
                <a:gd name="connsiteX170" fmla="*/ 1691640 w 1849755"/>
                <a:gd name="connsiteY170" fmla="*/ 1182052 h 1850707"/>
                <a:gd name="connsiteX171" fmla="*/ 1714500 w 1849755"/>
                <a:gd name="connsiteY171" fmla="*/ 1178242 h 1850707"/>
                <a:gd name="connsiteX172" fmla="*/ 1724025 w 1849755"/>
                <a:gd name="connsiteY172" fmla="*/ 1175385 h 1850707"/>
                <a:gd name="connsiteX173" fmla="*/ 1730692 w 1849755"/>
                <a:gd name="connsiteY173" fmla="*/ 1171575 h 1850707"/>
                <a:gd name="connsiteX174" fmla="*/ 1734502 w 1849755"/>
                <a:gd name="connsiteY174" fmla="*/ 1166812 h 1850707"/>
                <a:gd name="connsiteX175" fmla="*/ 1737360 w 1849755"/>
                <a:gd name="connsiteY175" fmla="*/ 1162050 h 1850707"/>
                <a:gd name="connsiteX176" fmla="*/ 1744027 w 1849755"/>
                <a:gd name="connsiteY176" fmla="*/ 1164907 h 1850707"/>
                <a:gd name="connsiteX177" fmla="*/ 1719262 w 1849755"/>
                <a:gd name="connsiteY177" fmla="*/ 1229677 h 1850707"/>
                <a:gd name="connsiteX178" fmla="*/ 1712595 w 1849755"/>
                <a:gd name="connsiteY178" fmla="*/ 1226820 h 1850707"/>
                <a:gd name="connsiteX179" fmla="*/ 1716405 w 1849755"/>
                <a:gd name="connsiteY179" fmla="*/ 1214437 h 1850707"/>
                <a:gd name="connsiteX180" fmla="*/ 1714500 w 1849755"/>
                <a:gd name="connsiteY180" fmla="*/ 1210627 h 1850707"/>
                <a:gd name="connsiteX181" fmla="*/ 1710690 w 1849755"/>
                <a:gd name="connsiteY181" fmla="*/ 1210627 h 1850707"/>
                <a:gd name="connsiteX182" fmla="*/ 1701165 w 1849755"/>
                <a:gd name="connsiteY182" fmla="*/ 1211580 h 1850707"/>
                <a:gd name="connsiteX183" fmla="*/ 1684020 w 1849755"/>
                <a:gd name="connsiteY183" fmla="*/ 1214437 h 1850707"/>
                <a:gd name="connsiteX184" fmla="*/ 1657350 w 1849755"/>
                <a:gd name="connsiteY184" fmla="*/ 1219200 h 1850707"/>
                <a:gd name="connsiteX185" fmla="*/ 1683067 w 1849755"/>
                <a:gd name="connsiteY185" fmla="*/ 1253490 h 1850707"/>
                <a:gd name="connsiteX186" fmla="*/ 1692592 w 1849755"/>
                <a:gd name="connsiteY186" fmla="*/ 1263967 h 1850707"/>
                <a:gd name="connsiteX187" fmla="*/ 1698307 w 1849755"/>
                <a:gd name="connsiteY187" fmla="*/ 1262062 h 1850707"/>
                <a:gd name="connsiteX188" fmla="*/ 1704022 w 1849755"/>
                <a:gd name="connsiteY188" fmla="*/ 1251585 h 1850707"/>
                <a:gd name="connsiteX189" fmla="*/ 1710690 w 1849755"/>
                <a:gd name="connsiteY189" fmla="*/ 1253490 h 1850707"/>
                <a:gd name="connsiteX190" fmla="*/ 1694497 w 1849755"/>
                <a:gd name="connsiteY190" fmla="*/ 1295400 h 1850707"/>
                <a:gd name="connsiteX191" fmla="*/ 1686877 w 1849755"/>
                <a:gd name="connsiteY191" fmla="*/ 1292542 h 1850707"/>
                <a:gd name="connsiteX192" fmla="*/ 1687830 w 1849755"/>
                <a:gd name="connsiteY192" fmla="*/ 1286827 h 1850707"/>
                <a:gd name="connsiteX193" fmla="*/ 1687830 w 1849755"/>
                <a:gd name="connsiteY193" fmla="*/ 1281112 h 1850707"/>
                <a:gd name="connsiteX194" fmla="*/ 1684972 w 1849755"/>
                <a:gd name="connsiteY194" fmla="*/ 1273492 h 1850707"/>
                <a:gd name="connsiteX195" fmla="*/ 1680210 w 1849755"/>
                <a:gd name="connsiteY195" fmla="*/ 1265872 h 1850707"/>
                <a:gd name="connsiteX196" fmla="*/ 1667827 w 1849755"/>
                <a:gd name="connsiteY196" fmla="*/ 1248727 h 1850707"/>
                <a:gd name="connsiteX197" fmla="*/ 1652587 w 1849755"/>
                <a:gd name="connsiteY197" fmla="*/ 1228725 h 1850707"/>
                <a:gd name="connsiteX198" fmla="*/ 1644015 w 1849755"/>
                <a:gd name="connsiteY198" fmla="*/ 1219200 h 1850707"/>
                <a:gd name="connsiteX199" fmla="*/ 1631632 w 1849755"/>
                <a:gd name="connsiteY199" fmla="*/ 1213485 h 1850707"/>
                <a:gd name="connsiteX200" fmla="*/ 1615440 w 1849755"/>
                <a:gd name="connsiteY200" fmla="*/ 1206817 h 1850707"/>
                <a:gd name="connsiteX201" fmla="*/ 1609725 w 1849755"/>
                <a:gd name="connsiteY201" fmla="*/ 1205865 h 1850707"/>
                <a:gd name="connsiteX202" fmla="*/ 1604962 w 1849755"/>
                <a:gd name="connsiteY202" fmla="*/ 1208722 h 1850707"/>
                <a:gd name="connsiteX203" fmla="*/ 1601152 w 1849755"/>
                <a:gd name="connsiteY203" fmla="*/ 1213485 h 1850707"/>
                <a:gd name="connsiteX204" fmla="*/ 1597342 w 1849755"/>
                <a:gd name="connsiteY204" fmla="*/ 1219200 h 1850707"/>
                <a:gd name="connsiteX205" fmla="*/ 1590675 w 1849755"/>
                <a:gd name="connsiteY205" fmla="*/ 1216342 h 1850707"/>
                <a:gd name="connsiteX206" fmla="*/ 1739265 w 1849755"/>
                <a:gd name="connsiteY206" fmla="*/ 964883 h 1850707"/>
                <a:gd name="connsiteX207" fmla="*/ 1773555 w 1849755"/>
                <a:gd name="connsiteY207" fmla="*/ 968693 h 1850707"/>
                <a:gd name="connsiteX208" fmla="*/ 1759267 w 1849755"/>
                <a:gd name="connsiteY208" fmla="*/ 1085850 h 1850707"/>
                <a:gd name="connsiteX209" fmla="*/ 1726882 w 1849755"/>
                <a:gd name="connsiteY209" fmla="*/ 1081088 h 1850707"/>
                <a:gd name="connsiteX210" fmla="*/ 1727835 w 1849755"/>
                <a:gd name="connsiteY210" fmla="*/ 1074420 h 1850707"/>
                <a:gd name="connsiteX211" fmla="*/ 1744980 w 1849755"/>
                <a:gd name="connsiteY211" fmla="*/ 1067753 h 1850707"/>
                <a:gd name="connsiteX212" fmla="*/ 1755457 w 1849755"/>
                <a:gd name="connsiteY212" fmla="*/ 1058228 h 1850707"/>
                <a:gd name="connsiteX213" fmla="*/ 1756410 w 1849755"/>
                <a:gd name="connsiteY213" fmla="*/ 1051560 h 1850707"/>
                <a:gd name="connsiteX214" fmla="*/ 1757362 w 1849755"/>
                <a:gd name="connsiteY214" fmla="*/ 1044893 h 1850707"/>
                <a:gd name="connsiteX215" fmla="*/ 1757362 w 1849755"/>
                <a:gd name="connsiteY215" fmla="*/ 1041083 h 1850707"/>
                <a:gd name="connsiteX216" fmla="*/ 1662112 w 1849755"/>
                <a:gd name="connsiteY216" fmla="*/ 1029653 h 1850707"/>
                <a:gd name="connsiteX217" fmla="*/ 1656397 w 1849755"/>
                <a:gd name="connsiteY217" fmla="*/ 1030605 h 1850707"/>
                <a:gd name="connsiteX218" fmla="*/ 1652587 w 1849755"/>
                <a:gd name="connsiteY218" fmla="*/ 1034415 h 1850707"/>
                <a:gd name="connsiteX219" fmla="*/ 1650682 w 1849755"/>
                <a:gd name="connsiteY219" fmla="*/ 1040130 h 1850707"/>
                <a:gd name="connsiteX220" fmla="*/ 1648777 w 1849755"/>
                <a:gd name="connsiteY220" fmla="*/ 1046798 h 1850707"/>
                <a:gd name="connsiteX221" fmla="*/ 1642110 w 1849755"/>
                <a:gd name="connsiteY221" fmla="*/ 1045845 h 1850707"/>
                <a:gd name="connsiteX222" fmla="*/ 1649730 w 1849755"/>
                <a:gd name="connsiteY222" fmla="*/ 978218 h 1850707"/>
                <a:gd name="connsiteX223" fmla="*/ 1656397 w 1849755"/>
                <a:gd name="connsiteY223" fmla="*/ 979170 h 1850707"/>
                <a:gd name="connsiteX224" fmla="*/ 1656397 w 1849755"/>
                <a:gd name="connsiteY224" fmla="*/ 985838 h 1850707"/>
                <a:gd name="connsiteX225" fmla="*/ 1656397 w 1849755"/>
                <a:gd name="connsiteY225" fmla="*/ 992505 h 1850707"/>
                <a:gd name="connsiteX226" fmla="*/ 1659255 w 1849755"/>
                <a:gd name="connsiteY226" fmla="*/ 997268 h 1850707"/>
                <a:gd name="connsiteX227" fmla="*/ 1664970 w 1849755"/>
                <a:gd name="connsiteY227" fmla="*/ 999173 h 1850707"/>
                <a:gd name="connsiteX228" fmla="*/ 1761172 w 1849755"/>
                <a:gd name="connsiteY228" fmla="*/ 1010603 h 1850707"/>
                <a:gd name="connsiteX229" fmla="*/ 1761172 w 1849755"/>
                <a:gd name="connsiteY229" fmla="*/ 1006793 h 1850707"/>
                <a:gd name="connsiteX230" fmla="*/ 1762125 w 1849755"/>
                <a:gd name="connsiteY230" fmla="*/ 1000125 h 1850707"/>
                <a:gd name="connsiteX231" fmla="*/ 1762125 w 1849755"/>
                <a:gd name="connsiteY231" fmla="*/ 993458 h 1850707"/>
                <a:gd name="connsiteX232" fmla="*/ 1753552 w 1849755"/>
                <a:gd name="connsiteY232" fmla="*/ 982028 h 1850707"/>
                <a:gd name="connsiteX233" fmla="*/ 1738312 w 1849755"/>
                <a:gd name="connsiteY233" fmla="*/ 971550 h 1850707"/>
                <a:gd name="connsiteX234" fmla="*/ 199073 w 1849755"/>
                <a:gd name="connsiteY234" fmla="*/ 952500 h 1850707"/>
                <a:gd name="connsiteX235" fmla="*/ 212408 w 1849755"/>
                <a:gd name="connsiteY235" fmla="*/ 1065847 h 1850707"/>
                <a:gd name="connsiteX236" fmla="*/ 205740 w 1849755"/>
                <a:gd name="connsiteY236" fmla="*/ 1066800 h 1850707"/>
                <a:gd name="connsiteX237" fmla="*/ 203835 w 1849755"/>
                <a:gd name="connsiteY237" fmla="*/ 1060132 h 1850707"/>
                <a:gd name="connsiteX238" fmla="*/ 201930 w 1849755"/>
                <a:gd name="connsiteY238" fmla="*/ 1054417 h 1850707"/>
                <a:gd name="connsiteX239" fmla="*/ 198120 w 1849755"/>
                <a:gd name="connsiteY239" fmla="*/ 1050607 h 1850707"/>
                <a:gd name="connsiteX240" fmla="*/ 192405 w 1849755"/>
                <a:gd name="connsiteY240" fmla="*/ 1050607 h 1850707"/>
                <a:gd name="connsiteX241" fmla="*/ 106680 w 1849755"/>
                <a:gd name="connsiteY241" fmla="*/ 1060132 h 1850707"/>
                <a:gd name="connsiteX242" fmla="*/ 101918 w 1849755"/>
                <a:gd name="connsiteY242" fmla="*/ 1062037 h 1850707"/>
                <a:gd name="connsiteX243" fmla="*/ 99060 w 1849755"/>
                <a:gd name="connsiteY243" fmla="*/ 1066800 h 1850707"/>
                <a:gd name="connsiteX244" fmla="*/ 98108 w 1849755"/>
                <a:gd name="connsiteY244" fmla="*/ 1073467 h 1850707"/>
                <a:gd name="connsiteX245" fmla="*/ 98108 w 1849755"/>
                <a:gd name="connsiteY245" fmla="*/ 1080135 h 1850707"/>
                <a:gd name="connsiteX246" fmla="*/ 91440 w 1849755"/>
                <a:gd name="connsiteY246" fmla="*/ 1081087 h 1850707"/>
                <a:gd name="connsiteX247" fmla="*/ 79058 w 1849755"/>
                <a:gd name="connsiteY247" fmla="*/ 973455 h 1850707"/>
                <a:gd name="connsiteX248" fmla="*/ 108585 w 1849755"/>
                <a:gd name="connsiteY248" fmla="*/ 971550 h 1850707"/>
                <a:gd name="connsiteX249" fmla="*/ 109538 w 1849755"/>
                <a:gd name="connsiteY249" fmla="*/ 978217 h 1850707"/>
                <a:gd name="connsiteX250" fmla="*/ 96203 w 1849755"/>
                <a:gd name="connsiteY250" fmla="*/ 988695 h 1850707"/>
                <a:gd name="connsiteX251" fmla="*/ 89535 w 1849755"/>
                <a:gd name="connsiteY251" fmla="*/ 1002030 h 1850707"/>
                <a:gd name="connsiteX252" fmla="*/ 89535 w 1849755"/>
                <a:gd name="connsiteY252" fmla="*/ 1008697 h 1850707"/>
                <a:gd name="connsiteX253" fmla="*/ 90488 w 1849755"/>
                <a:gd name="connsiteY253" fmla="*/ 1016317 h 1850707"/>
                <a:gd name="connsiteX254" fmla="*/ 92393 w 1849755"/>
                <a:gd name="connsiteY254" fmla="*/ 1033462 h 1850707"/>
                <a:gd name="connsiteX255" fmla="*/ 139065 w 1849755"/>
                <a:gd name="connsiteY255" fmla="*/ 1027747 h 1850707"/>
                <a:gd name="connsiteX256" fmla="*/ 137160 w 1849755"/>
                <a:gd name="connsiteY256" fmla="*/ 1015365 h 1850707"/>
                <a:gd name="connsiteX257" fmla="*/ 135255 w 1849755"/>
                <a:gd name="connsiteY257" fmla="*/ 1006792 h 1850707"/>
                <a:gd name="connsiteX258" fmla="*/ 130493 w 1849755"/>
                <a:gd name="connsiteY258" fmla="*/ 1000125 h 1850707"/>
                <a:gd name="connsiteX259" fmla="*/ 122873 w 1849755"/>
                <a:gd name="connsiteY259" fmla="*/ 997267 h 1850707"/>
                <a:gd name="connsiteX260" fmla="*/ 114300 w 1849755"/>
                <a:gd name="connsiteY260" fmla="*/ 995362 h 1850707"/>
                <a:gd name="connsiteX261" fmla="*/ 113348 w 1849755"/>
                <a:gd name="connsiteY261" fmla="*/ 988695 h 1850707"/>
                <a:gd name="connsiteX262" fmla="*/ 163830 w 1849755"/>
                <a:gd name="connsiteY262" fmla="*/ 982980 h 1850707"/>
                <a:gd name="connsiteX263" fmla="*/ 164783 w 1849755"/>
                <a:gd name="connsiteY263" fmla="*/ 989647 h 1850707"/>
                <a:gd name="connsiteX264" fmla="*/ 156210 w 1849755"/>
                <a:gd name="connsiteY264" fmla="*/ 993457 h 1850707"/>
                <a:gd name="connsiteX265" fmla="*/ 149543 w 1849755"/>
                <a:gd name="connsiteY265" fmla="*/ 998220 h 1850707"/>
                <a:gd name="connsiteX266" fmla="*/ 145733 w 1849755"/>
                <a:gd name="connsiteY266" fmla="*/ 1004887 h 1850707"/>
                <a:gd name="connsiteX267" fmla="*/ 145733 w 1849755"/>
                <a:gd name="connsiteY267" fmla="*/ 1013460 h 1850707"/>
                <a:gd name="connsiteX268" fmla="*/ 146685 w 1849755"/>
                <a:gd name="connsiteY268" fmla="*/ 1025842 h 1850707"/>
                <a:gd name="connsiteX269" fmla="*/ 181928 w 1849755"/>
                <a:gd name="connsiteY269" fmla="*/ 1022032 h 1850707"/>
                <a:gd name="connsiteX270" fmla="*/ 190500 w 1849755"/>
                <a:gd name="connsiteY270" fmla="*/ 1020127 h 1850707"/>
                <a:gd name="connsiteX271" fmla="*/ 195263 w 1849755"/>
                <a:gd name="connsiteY271" fmla="*/ 1016317 h 1850707"/>
                <a:gd name="connsiteX272" fmla="*/ 196215 w 1849755"/>
                <a:gd name="connsiteY272" fmla="*/ 1010602 h 1850707"/>
                <a:gd name="connsiteX273" fmla="*/ 195263 w 1849755"/>
                <a:gd name="connsiteY273" fmla="*/ 1000125 h 1850707"/>
                <a:gd name="connsiteX274" fmla="*/ 194310 w 1849755"/>
                <a:gd name="connsiteY274" fmla="*/ 992505 h 1850707"/>
                <a:gd name="connsiteX275" fmla="*/ 193358 w 1849755"/>
                <a:gd name="connsiteY275" fmla="*/ 984885 h 1850707"/>
                <a:gd name="connsiteX276" fmla="*/ 191453 w 1849755"/>
                <a:gd name="connsiteY276" fmla="*/ 978217 h 1850707"/>
                <a:gd name="connsiteX277" fmla="*/ 188595 w 1849755"/>
                <a:gd name="connsiteY277" fmla="*/ 973455 h 1850707"/>
                <a:gd name="connsiteX278" fmla="*/ 175260 w 1849755"/>
                <a:gd name="connsiteY278" fmla="*/ 965835 h 1850707"/>
                <a:gd name="connsiteX279" fmla="*/ 161925 w 1849755"/>
                <a:gd name="connsiteY279" fmla="*/ 961072 h 1850707"/>
                <a:gd name="connsiteX280" fmla="*/ 160973 w 1849755"/>
                <a:gd name="connsiteY280" fmla="*/ 954405 h 1850707"/>
                <a:gd name="connsiteX281" fmla="*/ 925830 w 1849755"/>
                <a:gd name="connsiteY281" fmla="*/ 826770 h 1850707"/>
                <a:gd name="connsiteX282" fmla="*/ 876300 w 1849755"/>
                <a:gd name="connsiteY282" fmla="*/ 876300 h 1850707"/>
                <a:gd name="connsiteX283" fmla="*/ 876300 w 1849755"/>
                <a:gd name="connsiteY283" fmla="*/ 905828 h 1850707"/>
                <a:gd name="connsiteX284" fmla="*/ 801053 w 1849755"/>
                <a:gd name="connsiteY284" fmla="*/ 929640 h 1850707"/>
                <a:gd name="connsiteX285" fmla="*/ 693420 w 1849755"/>
                <a:gd name="connsiteY285" fmla="*/ 1003935 h 1850707"/>
                <a:gd name="connsiteX286" fmla="*/ 604838 w 1849755"/>
                <a:gd name="connsiteY286" fmla="*/ 1112520 h 1850707"/>
                <a:gd name="connsiteX287" fmla="*/ 534353 w 1849755"/>
                <a:gd name="connsiteY287" fmla="*/ 1245870 h 1850707"/>
                <a:gd name="connsiteX288" fmla="*/ 559118 w 1849755"/>
                <a:gd name="connsiteY288" fmla="*/ 1308735 h 1850707"/>
                <a:gd name="connsiteX289" fmla="*/ 621983 w 1849755"/>
                <a:gd name="connsiteY289" fmla="*/ 1283018 h 1850707"/>
                <a:gd name="connsiteX290" fmla="*/ 759143 w 1849755"/>
                <a:gd name="connsiteY290" fmla="*/ 1072515 h 1850707"/>
                <a:gd name="connsiteX291" fmla="*/ 875348 w 1849755"/>
                <a:gd name="connsiteY291" fmla="*/ 1002983 h 1850707"/>
                <a:gd name="connsiteX292" fmla="*/ 875348 w 1849755"/>
                <a:gd name="connsiteY292" fmla="*/ 1081088 h 1850707"/>
                <a:gd name="connsiteX293" fmla="*/ 846773 w 1849755"/>
                <a:gd name="connsiteY293" fmla="*/ 1123950 h 1850707"/>
                <a:gd name="connsiteX294" fmla="*/ 834390 w 1849755"/>
                <a:gd name="connsiteY294" fmla="*/ 1131570 h 1850707"/>
                <a:gd name="connsiteX295" fmla="*/ 775335 w 1849755"/>
                <a:gd name="connsiteY295" fmla="*/ 1187768 h 1850707"/>
                <a:gd name="connsiteX296" fmla="*/ 697230 w 1849755"/>
                <a:gd name="connsiteY296" fmla="*/ 1363980 h 1850707"/>
                <a:gd name="connsiteX297" fmla="*/ 734378 w 1849755"/>
                <a:gd name="connsiteY297" fmla="*/ 1421130 h 1850707"/>
                <a:gd name="connsiteX298" fmla="*/ 791528 w 1849755"/>
                <a:gd name="connsiteY298" fmla="*/ 1383983 h 1850707"/>
                <a:gd name="connsiteX299" fmla="*/ 851535 w 1849755"/>
                <a:gd name="connsiteY299" fmla="*/ 1246823 h 1850707"/>
                <a:gd name="connsiteX300" fmla="*/ 925830 w 1849755"/>
                <a:gd name="connsiteY300" fmla="*/ 1199198 h 1850707"/>
                <a:gd name="connsiteX301" fmla="*/ 1000125 w 1849755"/>
                <a:gd name="connsiteY301" fmla="*/ 1246823 h 1850707"/>
                <a:gd name="connsiteX302" fmla="*/ 1060133 w 1849755"/>
                <a:gd name="connsiteY302" fmla="*/ 1383983 h 1850707"/>
                <a:gd name="connsiteX303" fmla="*/ 1117283 w 1849755"/>
                <a:gd name="connsiteY303" fmla="*/ 1421130 h 1850707"/>
                <a:gd name="connsiteX304" fmla="*/ 1154430 w 1849755"/>
                <a:gd name="connsiteY304" fmla="*/ 1363980 h 1850707"/>
                <a:gd name="connsiteX305" fmla="*/ 1076325 w 1849755"/>
                <a:gd name="connsiteY305" fmla="*/ 1187768 h 1850707"/>
                <a:gd name="connsiteX306" fmla="*/ 1017270 w 1849755"/>
                <a:gd name="connsiteY306" fmla="*/ 1131570 h 1850707"/>
                <a:gd name="connsiteX307" fmla="*/ 1004888 w 1849755"/>
                <a:gd name="connsiteY307" fmla="*/ 1123950 h 1850707"/>
                <a:gd name="connsiteX308" fmla="*/ 976313 w 1849755"/>
                <a:gd name="connsiteY308" fmla="*/ 1081088 h 1850707"/>
                <a:gd name="connsiteX309" fmla="*/ 976313 w 1849755"/>
                <a:gd name="connsiteY309" fmla="*/ 1002983 h 1850707"/>
                <a:gd name="connsiteX310" fmla="*/ 1092518 w 1849755"/>
                <a:gd name="connsiteY310" fmla="*/ 1072515 h 1850707"/>
                <a:gd name="connsiteX311" fmla="*/ 1229678 w 1849755"/>
                <a:gd name="connsiteY311" fmla="*/ 1283018 h 1850707"/>
                <a:gd name="connsiteX312" fmla="*/ 1292543 w 1849755"/>
                <a:gd name="connsiteY312" fmla="*/ 1308735 h 1850707"/>
                <a:gd name="connsiteX313" fmla="*/ 1317308 w 1849755"/>
                <a:gd name="connsiteY313" fmla="*/ 1245870 h 1850707"/>
                <a:gd name="connsiteX314" fmla="*/ 1246823 w 1849755"/>
                <a:gd name="connsiteY314" fmla="*/ 1112520 h 1850707"/>
                <a:gd name="connsiteX315" fmla="*/ 1158240 w 1849755"/>
                <a:gd name="connsiteY315" fmla="*/ 1003935 h 1850707"/>
                <a:gd name="connsiteX316" fmla="*/ 1050608 w 1849755"/>
                <a:gd name="connsiteY316" fmla="*/ 929640 h 1850707"/>
                <a:gd name="connsiteX317" fmla="*/ 975360 w 1849755"/>
                <a:gd name="connsiteY317" fmla="*/ 905828 h 1850707"/>
                <a:gd name="connsiteX318" fmla="*/ 975360 w 1849755"/>
                <a:gd name="connsiteY318" fmla="*/ 876300 h 1850707"/>
                <a:gd name="connsiteX319" fmla="*/ 925830 w 1849755"/>
                <a:gd name="connsiteY319" fmla="*/ 826770 h 1850707"/>
                <a:gd name="connsiteX320" fmla="*/ 1765935 w 1849755"/>
                <a:gd name="connsiteY320" fmla="*/ 802958 h 1850707"/>
                <a:gd name="connsiteX321" fmla="*/ 1772603 w 1849755"/>
                <a:gd name="connsiteY321" fmla="*/ 870585 h 1850707"/>
                <a:gd name="connsiteX322" fmla="*/ 1765935 w 1849755"/>
                <a:gd name="connsiteY322" fmla="*/ 871538 h 1850707"/>
                <a:gd name="connsiteX323" fmla="*/ 1764983 w 1849755"/>
                <a:gd name="connsiteY323" fmla="*/ 864870 h 1850707"/>
                <a:gd name="connsiteX324" fmla="*/ 1763078 w 1849755"/>
                <a:gd name="connsiteY324" fmla="*/ 858203 h 1850707"/>
                <a:gd name="connsiteX325" fmla="*/ 1759268 w 1849755"/>
                <a:gd name="connsiteY325" fmla="*/ 854393 h 1850707"/>
                <a:gd name="connsiteX326" fmla="*/ 1753553 w 1849755"/>
                <a:gd name="connsiteY326" fmla="*/ 853440 h 1850707"/>
                <a:gd name="connsiteX327" fmla="*/ 1667828 w 1849755"/>
                <a:gd name="connsiteY327" fmla="*/ 862013 h 1850707"/>
                <a:gd name="connsiteX328" fmla="*/ 1662113 w 1849755"/>
                <a:gd name="connsiteY328" fmla="*/ 863918 h 1850707"/>
                <a:gd name="connsiteX329" fmla="*/ 1659255 w 1849755"/>
                <a:gd name="connsiteY329" fmla="*/ 868680 h 1850707"/>
                <a:gd name="connsiteX330" fmla="*/ 1658303 w 1849755"/>
                <a:gd name="connsiteY330" fmla="*/ 874395 h 1850707"/>
                <a:gd name="connsiteX331" fmla="*/ 1658303 w 1849755"/>
                <a:gd name="connsiteY331" fmla="*/ 881063 h 1850707"/>
                <a:gd name="connsiteX332" fmla="*/ 1651635 w 1849755"/>
                <a:gd name="connsiteY332" fmla="*/ 883920 h 1850707"/>
                <a:gd name="connsiteX333" fmla="*/ 1644968 w 1849755"/>
                <a:gd name="connsiteY333" fmla="*/ 816293 h 1850707"/>
                <a:gd name="connsiteX334" fmla="*/ 1651635 w 1849755"/>
                <a:gd name="connsiteY334" fmla="*/ 815340 h 1850707"/>
                <a:gd name="connsiteX335" fmla="*/ 1652588 w 1849755"/>
                <a:gd name="connsiteY335" fmla="*/ 822008 h 1850707"/>
                <a:gd name="connsiteX336" fmla="*/ 1654493 w 1849755"/>
                <a:gd name="connsiteY336" fmla="*/ 827723 h 1850707"/>
                <a:gd name="connsiteX337" fmla="*/ 1658303 w 1849755"/>
                <a:gd name="connsiteY337" fmla="*/ 831533 h 1850707"/>
                <a:gd name="connsiteX338" fmla="*/ 1664018 w 1849755"/>
                <a:gd name="connsiteY338" fmla="*/ 832485 h 1850707"/>
                <a:gd name="connsiteX339" fmla="*/ 1749743 w 1849755"/>
                <a:gd name="connsiteY339" fmla="*/ 823913 h 1850707"/>
                <a:gd name="connsiteX340" fmla="*/ 1754505 w 1849755"/>
                <a:gd name="connsiteY340" fmla="*/ 822008 h 1850707"/>
                <a:gd name="connsiteX341" fmla="*/ 1757363 w 1849755"/>
                <a:gd name="connsiteY341" fmla="*/ 817245 h 1850707"/>
                <a:gd name="connsiteX342" fmla="*/ 1758315 w 1849755"/>
                <a:gd name="connsiteY342" fmla="*/ 810578 h 1850707"/>
                <a:gd name="connsiteX343" fmla="*/ 1759268 w 1849755"/>
                <a:gd name="connsiteY343" fmla="*/ 803910 h 1850707"/>
                <a:gd name="connsiteX344" fmla="*/ 94297 w 1849755"/>
                <a:gd name="connsiteY344" fmla="*/ 735330 h 1850707"/>
                <a:gd name="connsiteX345" fmla="*/ 100965 w 1849755"/>
                <a:gd name="connsiteY345" fmla="*/ 736282 h 1850707"/>
                <a:gd name="connsiteX346" fmla="*/ 101917 w 1849755"/>
                <a:gd name="connsiteY346" fmla="*/ 752475 h 1850707"/>
                <a:gd name="connsiteX347" fmla="*/ 108585 w 1849755"/>
                <a:gd name="connsiteY347" fmla="*/ 766762 h 1850707"/>
                <a:gd name="connsiteX348" fmla="*/ 120967 w 1849755"/>
                <a:gd name="connsiteY348" fmla="*/ 783907 h 1850707"/>
                <a:gd name="connsiteX349" fmla="*/ 134302 w 1849755"/>
                <a:gd name="connsiteY349" fmla="*/ 801052 h 1850707"/>
                <a:gd name="connsiteX350" fmla="*/ 161925 w 1849755"/>
                <a:gd name="connsiteY350" fmla="*/ 784860 h 1850707"/>
                <a:gd name="connsiteX351" fmla="*/ 193357 w 1849755"/>
                <a:gd name="connsiteY351" fmla="*/ 765810 h 1850707"/>
                <a:gd name="connsiteX352" fmla="*/ 200977 w 1849755"/>
                <a:gd name="connsiteY352" fmla="*/ 760095 h 1850707"/>
                <a:gd name="connsiteX353" fmla="*/ 207645 w 1849755"/>
                <a:gd name="connsiteY353" fmla="*/ 752475 h 1850707"/>
                <a:gd name="connsiteX354" fmla="*/ 209550 w 1849755"/>
                <a:gd name="connsiteY354" fmla="*/ 747712 h 1850707"/>
                <a:gd name="connsiteX355" fmla="*/ 210502 w 1849755"/>
                <a:gd name="connsiteY355" fmla="*/ 742950 h 1850707"/>
                <a:gd name="connsiteX356" fmla="*/ 218122 w 1849755"/>
                <a:gd name="connsiteY356" fmla="*/ 745807 h 1850707"/>
                <a:gd name="connsiteX357" fmla="*/ 211455 w 1849755"/>
                <a:gd name="connsiteY357" fmla="*/ 793432 h 1850707"/>
                <a:gd name="connsiteX358" fmla="*/ 180975 w 1849755"/>
                <a:gd name="connsiteY358" fmla="*/ 808672 h 1850707"/>
                <a:gd name="connsiteX359" fmla="*/ 149542 w 1849755"/>
                <a:gd name="connsiteY359" fmla="*/ 826770 h 1850707"/>
                <a:gd name="connsiteX360" fmla="*/ 148590 w 1849755"/>
                <a:gd name="connsiteY360" fmla="*/ 831532 h 1850707"/>
                <a:gd name="connsiteX361" fmla="*/ 186690 w 1849755"/>
                <a:gd name="connsiteY361" fmla="*/ 837247 h 1850707"/>
                <a:gd name="connsiteX362" fmla="*/ 192405 w 1849755"/>
                <a:gd name="connsiteY362" fmla="*/ 837247 h 1850707"/>
                <a:gd name="connsiteX363" fmla="*/ 196215 w 1849755"/>
                <a:gd name="connsiteY363" fmla="*/ 833437 h 1850707"/>
                <a:gd name="connsiteX364" fmla="*/ 198120 w 1849755"/>
                <a:gd name="connsiteY364" fmla="*/ 829627 h 1850707"/>
                <a:gd name="connsiteX365" fmla="*/ 200025 w 1849755"/>
                <a:gd name="connsiteY365" fmla="*/ 823912 h 1850707"/>
                <a:gd name="connsiteX366" fmla="*/ 206692 w 1849755"/>
                <a:gd name="connsiteY366" fmla="*/ 824865 h 1850707"/>
                <a:gd name="connsiteX367" fmla="*/ 197167 w 1849755"/>
                <a:gd name="connsiteY367" fmla="*/ 888682 h 1850707"/>
                <a:gd name="connsiteX368" fmla="*/ 190500 w 1849755"/>
                <a:gd name="connsiteY368" fmla="*/ 886777 h 1850707"/>
                <a:gd name="connsiteX369" fmla="*/ 190500 w 1849755"/>
                <a:gd name="connsiteY369" fmla="*/ 880110 h 1850707"/>
                <a:gd name="connsiteX370" fmla="*/ 190500 w 1849755"/>
                <a:gd name="connsiteY370" fmla="*/ 874395 h 1850707"/>
                <a:gd name="connsiteX371" fmla="*/ 187642 w 1849755"/>
                <a:gd name="connsiteY371" fmla="*/ 869632 h 1850707"/>
                <a:gd name="connsiteX372" fmla="*/ 182880 w 1849755"/>
                <a:gd name="connsiteY372" fmla="*/ 867727 h 1850707"/>
                <a:gd name="connsiteX373" fmla="*/ 97155 w 1849755"/>
                <a:gd name="connsiteY373" fmla="*/ 855345 h 1850707"/>
                <a:gd name="connsiteX374" fmla="*/ 92392 w 1849755"/>
                <a:gd name="connsiteY374" fmla="*/ 855345 h 1850707"/>
                <a:gd name="connsiteX375" fmla="*/ 88582 w 1849755"/>
                <a:gd name="connsiteY375" fmla="*/ 859155 h 1850707"/>
                <a:gd name="connsiteX376" fmla="*/ 85725 w 1849755"/>
                <a:gd name="connsiteY376" fmla="*/ 864870 h 1850707"/>
                <a:gd name="connsiteX377" fmla="*/ 83820 w 1849755"/>
                <a:gd name="connsiteY377" fmla="*/ 870585 h 1850707"/>
                <a:gd name="connsiteX378" fmla="*/ 76200 w 1849755"/>
                <a:gd name="connsiteY378" fmla="*/ 869632 h 1850707"/>
                <a:gd name="connsiteX379" fmla="*/ 85725 w 1849755"/>
                <a:gd name="connsiteY379" fmla="*/ 802957 h 1850707"/>
                <a:gd name="connsiteX380" fmla="*/ 92392 w 1849755"/>
                <a:gd name="connsiteY380" fmla="*/ 803910 h 1850707"/>
                <a:gd name="connsiteX381" fmla="*/ 92392 w 1849755"/>
                <a:gd name="connsiteY381" fmla="*/ 810577 h 1850707"/>
                <a:gd name="connsiteX382" fmla="*/ 92392 w 1849755"/>
                <a:gd name="connsiteY382" fmla="*/ 817245 h 1850707"/>
                <a:gd name="connsiteX383" fmla="*/ 95250 w 1849755"/>
                <a:gd name="connsiteY383" fmla="*/ 822007 h 1850707"/>
                <a:gd name="connsiteX384" fmla="*/ 100012 w 1849755"/>
                <a:gd name="connsiteY384" fmla="*/ 823912 h 1850707"/>
                <a:gd name="connsiteX385" fmla="*/ 140970 w 1849755"/>
                <a:gd name="connsiteY385" fmla="*/ 829627 h 1850707"/>
                <a:gd name="connsiteX386" fmla="*/ 141922 w 1849755"/>
                <a:gd name="connsiteY386" fmla="*/ 825817 h 1850707"/>
                <a:gd name="connsiteX387" fmla="*/ 129540 w 1849755"/>
                <a:gd name="connsiteY387" fmla="*/ 808672 h 1850707"/>
                <a:gd name="connsiteX388" fmla="*/ 117157 w 1849755"/>
                <a:gd name="connsiteY388" fmla="*/ 792480 h 1850707"/>
                <a:gd name="connsiteX389" fmla="*/ 106680 w 1849755"/>
                <a:gd name="connsiteY389" fmla="*/ 781050 h 1850707"/>
                <a:gd name="connsiteX390" fmla="*/ 99060 w 1849755"/>
                <a:gd name="connsiteY390" fmla="*/ 776287 h 1850707"/>
                <a:gd name="connsiteX391" fmla="*/ 96202 w 1849755"/>
                <a:gd name="connsiteY391" fmla="*/ 779145 h 1850707"/>
                <a:gd name="connsiteX392" fmla="*/ 93345 w 1849755"/>
                <a:gd name="connsiteY392" fmla="*/ 788670 h 1850707"/>
                <a:gd name="connsiteX393" fmla="*/ 86677 w 1849755"/>
                <a:gd name="connsiteY393" fmla="*/ 787717 h 1850707"/>
                <a:gd name="connsiteX394" fmla="*/ 1698308 w 1849755"/>
                <a:gd name="connsiteY394" fmla="*/ 618173 h 1850707"/>
                <a:gd name="connsiteX395" fmla="*/ 1712595 w 1849755"/>
                <a:gd name="connsiteY395" fmla="*/ 622935 h 1850707"/>
                <a:gd name="connsiteX396" fmla="*/ 1724978 w 1849755"/>
                <a:gd name="connsiteY396" fmla="*/ 634365 h 1850707"/>
                <a:gd name="connsiteX397" fmla="*/ 1734503 w 1849755"/>
                <a:gd name="connsiteY397" fmla="*/ 651510 h 1850707"/>
                <a:gd name="connsiteX398" fmla="*/ 1738313 w 1849755"/>
                <a:gd name="connsiteY398" fmla="*/ 670560 h 1850707"/>
                <a:gd name="connsiteX399" fmla="*/ 1737360 w 1849755"/>
                <a:gd name="connsiteY399" fmla="*/ 685800 h 1850707"/>
                <a:gd name="connsiteX400" fmla="*/ 1744028 w 1849755"/>
                <a:gd name="connsiteY400" fmla="*/ 688658 h 1850707"/>
                <a:gd name="connsiteX401" fmla="*/ 1746885 w 1849755"/>
                <a:gd name="connsiteY401" fmla="*/ 695325 h 1850707"/>
                <a:gd name="connsiteX402" fmla="*/ 1707833 w 1849755"/>
                <a:gd name="connsiteY402" fmla="*/ 709613 h 1850707"/>
                <a:gd name="connsiteX403" fmla="*/ 1705928 w 1849755"/>
                <a:gd name="connsiteY403" fmla="*/ 702945 h 1850707"/>
                <a:gd name="connsiteX404" fmla="*/ 1717358 w 1849755"/>
                <a:gd name="connsiteY404" fmla="*/ 692468 h 1850707"/>
                <a:gd name="connsiteX405" fmla="*/ 1725930 w 1849755"/>
                <a:gd name="connsiteY405" fmla="*/ 681990 h 1850707"/>
                <a:gd name="connsiteX406" fmla="*/ 1730693 w 1849755"/>
                <a:gd name="connsiteY406" fmla="*/ 670560 h 1850707"/>
                <a:gd name="connsiteX407" fmla="*/ 1729740 w 1849755"/>
                <a:gd name="connsiteY407" fmla="*/ 657225 h 1850707"/>
                <a:gd name="connsiteX408" fmla="*/ 1720215 w 1849755"/>
                <a:gd name="connsiteY408" fmla="*/ 644843 h 1850707"/>
                <a:gd name="connsiteX409" fmla="*/ 1705928 w 1849755"/>
                <a:gd name="connsiteY409" fmla="*/ 642938 h 1850707"/>
                <a:gd name="connsiteX410" fmla="*/ 1696403 w 1849755"/>
                <a:gd name="connsiteY410" fmla="*/ 651510 h 1850707"/>
                <a:gd name="connsiteX411" fmla="*/ 1693545 w 1849755"/>
                <a:gd name="connsiteY411" fmla="*/ 669608 h 1850707"/>
                <a:gd name="connsiteX412" fmla="*/ 1693545 w 1849755"/>
                <a:gd name="connsiteY412" fmla="*/ 682943 h 1850707"/>
                <a:gd name="connsiteX413" fmla="*/ 1693545 w 1849755"/>
                <a:gd name="connsiteY413" fmla="*/ 695325 h 1850707"/>
                <a:gd name="connsiteX414" fmla="*/ 1686878 w 1849755"/>
                <a:gd name="connsiteY414" fmla="*/ 717233 h 1850707"/>
                <a:gd name="connsiteX415" fmla="*/ 1668780 w 1849755"/>
                <a:gd name="connsiteY415" fmla="*/ 730568 h 1850707"/>
                <a:gd name="connsiteX416" fmla="*/ 1653540 w 1849755"/>
                <a:gd name="connsiteY416" fmla="*/ 731520 h 1850707"/>
                <a:gd name="connsiteX417" fmla="*/ 1638300 w 1849755"/>
                <a:gd name="connsiteY417" fmla="*/ 725805 h 1850707"/>
                <a:gd name="connsiteX418" fmla="*/ 1624965 w 1849755"/>
                <a:gd name="connsiteY418" fmla="*/ 713423 h 1850707"/>
                <a:gd name="connsiteX419" fmla="*/ 1611630 w 1849755"/>
                <a:gd name="connsiteY419" fmla="*/ 696278 h 1850707"/>
                <a:gd name="connsiteX420" fmla="*/ 1607820 w 1849755"/>
                <a:gd name="connsiteY420" fmla="*/ 675323 h 1850707"/>
                <a:gd name="connsiteX421" fmla="*/ 1608773 w 1849755"/>
                <a:gd name="connsiteY421" fmla="*/ 658178 h 1850707"/>
                <a:gd name="connsiteX422" fmla="*/ 1601153 w 1849755"/>
                <a:gd name="connsiteY422" fmla="*/ 654368 h 1850707"/>
                <a:gd name="connsiteX423" fmla="*/ 1599248 w 1849755"/>
                <a:gd name="connsiteY423" fmla="*/ 647700 h 1850707"/>
                <a:gd name="connsiteX424" fmla="*/ 1641158 w 1849755"/>
                <a:gd name="connsiteY424" fmla="*/ 632460 h 1850707"/>
                <a:gd name="connsiteX425" fmla="*/ 1643063 w 1849755"/>
                <a:gd name="connsiteY425" fmla="*/ 639128 h 1850707"/>
                <a:gd name="connsiteX426" fmla="*/ 1632585 w 1849755"/>
                <a:gd name="connsiteY426" fmla="*/ 649605 h 1850707"/>
                <a:gd name="connsiteX427" fmla="*/ 1624013 w 1849755"/>
                <a:gd name="connsiteY427" fmla="*/ 661988 h 1850707"/>
                <a:gd name="connsiteX428" fmla="*/ 1619250 w 1849755"/>
                <a:gd name="connsiteY428" fmla="*/ 676275 h 1850707"/>
                <a:gd name="connsiteX429" fmla="*/ 1620203 w 1849755"/>
                <a:gd name="connsiteY429" fmla="*/ 691515 h 1850707"/>
                <a:gd name="connsiteX430" fmla="*/ 1631633 w 1849755"/>
                <a:gd name="connsiteY430" fmla="*/ 706755 h 1850707"/>
                <a:gd name="connsiteX431" fmla="*/ 1646873 w 1849755"/>
                <a:gd name="connsiteY431" fmla="*/ 707708 h 1850707"/>
                <a:gd name="connsiteX432" fmla="*/ 1656398 w 1849755"/>
                <a:gd name="connsiteY432" fmla="*/ 699135 h 1850707"/>
                <a:gd name="connsiteX433" fmla="*/ 1659255 w 1849755"/>
                <a:gd name="connsiteY433" fmla="*/ 681038 h 1850707"/>
                <a:gd name="connsiteX434" fmla="*/ 1659255 w 1849755"/>
                <a:gd name="connsiteY434" fmla="*/ 666750 h 1850707"/>
                <a:gd name="connsiteX435" fmla="*/ 1659255 w 1849755"/>
                <a:gd name="connsiteY435" fmla="*/ 654368 h 1850707"/>
                <a:gd name="connsiteX436" fmla="*/ 1666875 w 1849755"/>
                <a:gd name="connsiteY436" fmla="*/ 632460 h 1850707"/>
                <a:gd name="connsiteX437" fmla="*/ 1684020 w 1849755"/>
                <a:gd name="connsiteY437" fmla="*/ 620078 h 1850707"/>
                <a:gd name="connsiteX438" fmla="*/ 1698308 w 1849755"/>
                <a:gd name="connsiteY438" fmla="*/ 618173 h 1850707"/>
                <a:gd name="connsiteX439" fmla="*/ 148590 w 1849755"/>
                <a:gd name="connsiteY439" fmla="*/ 579120 h 1850707"/>
                <a:gd name="connsiteX440" fmla="*/ 155257 w 1849755"/>
                <a:gd name="connsiteY440" fmla="*/ 581977 h 1850707"/>
                <a:gd name="connsiteX441" fmla="*/ 153352 w 1849755"/>
                <a:gd name="connsiteY441" fmla="*/ 588645 h 1850707"/>
                <a:gd name="connsiteX442" fmla="*/ 152400 w 1849755"/>
                <a:gd name="connsiteY442" fmla="*/ 595312 h 1850707"/>
                <a:gd name="connsiteX443" fmla="*/ 154305 w 1849755"/>
                <a:gd name="connsiteY443" fmla="*/ 601027 h 1850707"/>
                <a:gd name="connsiteX444" fmla="*/ 159067 w 1849755"/>
                <a:gd name="connsiteY444" fmla="*/ 603885 h 1850707"/>
                <a:gd name="connsiteX445" fmla="*/ 239077 w 1849755"/>
                <a:gd name="connsiteY445" fmla="*/ 636270 h 1850707"/>
                <a:gd name="connsiteX446" fmla="*/ 243840 w 1849755"/>
                <a:gd name="connsiteY446" fmla="*/ 637222 h 1850707"/>
                <a:gd name="connsiteX447" fmla="*/ 248602 w 1849755"/>
                <a:gd name="connsiteY447" fmla="*/ 634365 h 1850707"/>
                <a:gd name="connsiteX448" fmla="*/ 252412 w 1849755"/>
                <a:gd name="connsiteY448" fmla="*/ 629602 h 1850707"/>
                <a:gd name="connsiteX449" fmla="*/ 256222 w 1849755"/>
                <a:gd name="connsiteY449" fmla="*/ 622935 h 1850707"/>
                <a:gd name="connsiteX450" fmla="*/ 263842 w 1849755"/>
                <a:gd name="connsiteY450" fmla="*/ 624840 h 1850707"/>
                <a:gd name="connsiteX451" fmla="*/ 238125 w 1849755"/>
                <a:gd name="connsiteY451" fmla="*/ 687705 h 1850707"/>
                <a:gd name="connsiteX452" fmla="*/ 231457 w 1849755"/>
                <a:gd name="connsiteY452" fmla="*/ 684847 h 1850707"/>
                <a:gd name="connsiteX453" fmla="*/ 233362 w 1849755"/>
                <a:gd name="connsiteY453" fmla="*/ 678180 h 1850707"/>
                <a:gd name="connsiteX454" fmla="*/ 234315 w 1849755"/>
                <a:gd name="connsiteY454" fmla="*/ 672465 h 1850707"/>
                <a:gd name="connsiteX455" fmla="*/ 232410 w 1849755"/>
                <a:gd name="connsiteY455" fmla="*/ 667702 h 1850707"/>
                <a:gd name="connsiteX456" fmla="*/ 227647 w 1849755"/>
                <a:gd name="connsiteY456" fmla="*/ 664845 h 1850707"/>
                <a:gd name="connsiteX457" fmla="*/ 147637 w 1849755"/>
                <a:gd name="connsiteY457" fmla="*/ 632460 h 1850707"/>
                <a:gd name="connsiteX458" fmla="*/ 142875 w 1849755"/>
                <a:gd name="connsiteY458" fmla="*/ 631507 h 1850707"/>
                <a:gd name="connsiteX459" fmla="*/ 138112 w 1849755"/>
                <a:gd name="connsiteY459" fmla="*/ 634365 h 1850707"/>
                <a:gd name="connsiteX460" fmla="*/ 134302 w 1849755"/>
                <a:gd name="connsiteY460" fmla="*/ 639127 h 1850707"/>
                <a:gd name="connsiteX461" fmla="*/ 130492 w 1849755"/>
                <a:gd name="connsiteY461" fmla="*/ 644842 h 1850707"/>
                <a:gd name="connsiteX462" fmla="*/ 123825 w 1849755"/>
                <a:gd name="connsiteY462" fmla="*/ 641985 h 1850707"/>
                <a:gd name="connsiteX463" fmla="*/ 1624013 w 1849755"/>
                <a:gd name="connsiteY463" fmla="*/ 458153 h 1850707"/>
                <a:gd name="connsiteX464" fmla="*/ 1581150 w 1849755"/>
                <a:gd name="connsiteY464" fmla="*/ 485775 h 1850707"/>
                <a:gd name="connsiteX465" fmla="*/ 1584960 w 1849755"/>
                <a:gd name="connsiteY465" fmla="*/ 491490 h 1850707"/>
                <a:gd name="connsiteX466" fmla="*/ 1601153 w 1849755"/>
                <a:gd name="connsiteY466" fmla="*/ 503873 h 1850707"/>
                <a:gd name="connsiteX467" fmla="*/ 1622108 w 1849755"/>
                <a:gd name="connsiteY467" fmla="*/ 498158 h 1850707"/>
                <a:gd name="connsiteX468" fmla="*/ 1633538 w 1849755"/>
                <a:gd name="connsiteY468" fmla="*/ 482918 h 1850707"/>
                <a:gd name="connsiteX469" fmla="*/ 1627823 w 1849755"/>
                <a:gd name="connsiteY469" fmla="*/ 463868 h 1850707"/>
                <a:gd name="connsiteX470" fmla="*/ 1603058 w 1849755"/>
                <a:gd name="connsiteY470" fmla="*/ 412433 h 1850707"/>
                <a:gd name="connsiteX471" fmla="*/ 1640205 w 1849755"/>
                <a:gd name="connsiteY471" fmla="*/ 469583 h 1850707"/>
                <a:gd name="connsiteX472" fmla="*/ 1653540 w 1849755"/>
                <a:gd name="connsiteY472" fmla="*/ 502920 h 1850707"/>
                <a:gd name="connsiteX473" fmla="*/ 1642110 w 1849755"/>
                <a:gd name="connsiteY473" fmla="*/ 524828 h 1850707"/>
                <a:gd name="connsiteX474" fmla="*/ 1621155 w 1849755"/>
                <a:gd name="connsiteY474" fmla="*/ 529590 h 1850707"/>
                <a:gd name="connsiteX475" fmla="*/ 1599248 w 1849755"/>
                <a:gd name="connsiteY475" fmla="*/ 517208 h 1850707"/>
                <a:gd name="connsiteX476" fmla="*/ 1591628 w 1849755"/>
                <a:gd name="connsiteY476" fmla="*/ 538163 h 1850707"/>
                <a:gd name="connsiteX477" fmla="*/ 1583055 w 1849755"/>
                <a:gd name="connsiteY477" fmla="*/ 562928 h 1850707"/>
                <a:gd name="connsiteX478" fmla="*/ 1580198 w 1849755"/>
                <a:gd name="connsiteY478" fmla="*/ 573405 h 1850707"/>
                <a:gd name="connsiteX479" fmla="*/ 1579245 w 1849755"/>
                <a:gd name="connsiteY479" fmla="*/ 583883 h 1850707"/>
                <a:gd name="connsiteX480" fmla="*/ 1581150 w 1849755"/>
                <a:gd name="connsiteY480" fmla="*/ 588645 h 1850707"/>
                <a:gd name="connsiteX481" fmla="*/ 1583055 w 1849755"/>
                <a:gd name="connsiteY481" fmla="*/ 592455 h 1850707"/>
                <a:gd name="connsiteX482" fmla="*/ 1577340 w 1849755"/>
                <a:gd name="connsiteY482" fmla="*/ 596265 h 1850707"/>
                <a:gd name="connsiteX483" fmla="*/ 1551623 w 1849755"/>
                <a:gd name="connsiteY483" fmla="*/ 557213 h 1850707"/>
                <a:gd name="connsiteX484" fmla="*/ 1565910 w 1849755"/>
                <a:gd name="connsiteY484" fmla="*/ 524828 h 1850707"/>
                <a:gd name="connsiteX485" fmla="*/ 1576388 w 1849755"/>
                <a:gd name="connsiteY485" fmla="*/ 494348 h 1850707"/>
                <a:gd name="connsiteX486" fmla="*/ 1573530 w 1849755"/>
                <a:gd name="connsiteY486" fmla="*/ 490538 h 1850707"/>
                <a:gd name="connsiteX487" fmla="*/ 1542098 w 1849755"/>
                <a:gd name="connsiteY487" fmla="*/ 510540 h 1850707"/>
                <a:gd name="connsiteX488" fmla="*/ 1538288 w 1849755"/>
                <a:gd name="connsiteY488" fmla="*/ 514350 h 1850707"/>
                <a:gd name="connsiteX489" fmla="*/ 1537335 w 1849755"/>
                <a:gd name="connsiteY489" fmla="*/ 520065 h 1850707"/>
                <a:gd name="connsiteX490" fmla="*/ 1539240 w 1849755"/>
                <a:gd name="connsiteY490" fmla="*/ 524828 h 1850707"/>
                <a:gd name="connsiteX491" fmla="*/ 1541145 w 1849755"/>
                <a:gd name="connsiteY491" fmla="*/ 530543 h 1850707"/>
                <a:gd name="connsiteX492" fmla="*/ 1535430 w 1849755"/>
                <a:gd name="connsiteY492" fmla="*/ 534353 h 1850707"/>
                <a:gd name="connsiteX493" fmla="*/ 1500188 w 1849755"/>
                <a:gd name="connsiteY493" fmla="*/ 479108 h 1850707"/>
                <a:gd name="connsiteX494" fmla="*/ 1505903 w 1849755"/>
                <a:gd name="connsiteY494" fmla="*/ 475298 h 1850707"/>
                <a:gd name="connsiteX495" fmla="*/ 1509713 w 1849755"/>
                <a:gd name="connsiteY495" fmla="*/ 481013 h 1850707"/>
                <a:gd name="connsiteX496" fmla="*/ 1513523 w 1849755"/>
                <a:gd name="connsiteY496" fmla="*/ 484823 h 1850707"/>
                <a:gd name="connsiteX497" fmla="*/ 1519238 w 1849755"/>
                <a:gd name="connsiteY497" fmla="*/ 486728 h 1850707"/>
                <a:gd name="connsiteX498" fmla="*/ 1524000 w 1849755"/>
                <a:gd name="connsiteY498" fmla="*/ 484823 h 1850707"/>
                <a:gd name="connsiteX499" fmla="*/ 1596390 w 1849755"/>
                <a:gd name="connsiteY499" fmla="*/ 438150 h 1850707"/>
                <a:gd name="connsiteX500" fmla="*/ 1600200 w 1849755"/>
                <a:gd name="connsiteY500" fmla="*/ 434340 h 1850707"/>
                <a:gd name="connsiteX501" fmla="*/ 1601153 w 1849755"/>
                <a:gd name="connsiteY501" fmla="*/ 428625 h 1850707"/>
                <a:gd name="connsiteX502" fmla="*/ 1599248 w 1849755"/>
                <a:gd name="connsiteY502" fmla="*/ 421958 h 1850707"/>
                <a:gd name="connsiteX503" fmla="*/ 1597343 w 1849755"/>
                <a:gd name="connsiteY503" fmla="*/ 416243 h 1850707"/>
                <a:gd name="connsiteX504" fmla="*/ 1016318 w 1849755"/>
                <a:gd name="connsiteY504" fmla="*/ 398145 h 1850707"/>
                <a:gd name="connsiteX505" fmla="*/ 968693 w 1849755"/>
                <a:gd name="connsiteY505" fmla="*/ 447675 h 1850707"/>
                <a:gd name="connsiteX506" fmla="*/ 968693 w 1849755"/>
                <a:gd name="connsiteY506" fmla="*/ 449580 h 1850707"/>
                <a:gd name="connsiteX507" fmla="*/ 968693 w 1849755"/>
                <a:gd name="connsiteY507" fmla="*/ 733425 h 1850707"/>
                <a:gd name="connsiteX508" fmla="*/ 968693 w 1849755"/>
                <a:gd name="connsiteY508" fmla="*/ 758190 h 1850707"/>
                <a:gd name="connsiteX509" fmla="*/ 1005840 w 1849755"/>
                <a:gd name="connsiteY509" fmla="*/ 803910 h 1850707"/>
                <a:gd name="connsiteX510" fmla="*/ 1188720 w 1849755"/>
                <a:gd name="connsiteY510" fmla="*/ 899160 h 1850707"/>
                <a:gd name="connsiteX511" fmla="*/ 1351598 w 1849755"/>
                <a:gd name="connsiteY511" fmla="*/ 1087755 h 1850707"/>
                <a:gd name="connsiteX512" fmla="*/ 1418273 w 1849755"/>
                <a:gd name="connsiteY512" fmla="*/ 1102043 h 1850707"/>
                <a:gd name="connsiteX513" fmla="*/ 1440180 w 1849755"/>
                <a:gd name="connsiteY513" fmla="*/ 1062038 h 1850707"/>
                <a:gd name="connsiteX514" fmla="*/ 1432560 w 1849755"/>
                <a:gd name="connsiteY514" fmla="*/ 1035368 h 1850707"/>
                <a:gd name="connsiteX515" fmla="*/ 1249680 w 1849755"/>
                <a:gd name="connsiteY515" fmla="*/ 825818 h 1850707"/>
                <a:gd name="connsiteX516" fmla="*/ 1066800 w 1849755"/>
                <a:gd name="connsiteY516" fmla="*/ 721995 h 1850707"/>
                <a:gd name="connsiteX517" fmla="*/ 1066800 w 1849755"/>
                <a:gd name="connsiteY517" fmla="*/ 611505 h 1850707"/>
                <a:gd name="connsiteX518" fmla="*/ 1331595 w 1849755"/>
                <a:gd name="connsiteY518" fmla="*/ 757238 h 1850707"/>
                <a:gd name="connsiteX519" fmla="*/ 1399223 w 1849755"/>
                <a:gd name="connsiteY519" fmla="*/ 751523 h 1850707"/>
                <a:gd name="connsiteX520" fmla="*/ 1393508 w 1849755"/>
                <a:gd name="connsiteY520" fmla="*/ 683895 h 1850707"/>
                <a:gd name="connsiteX521" fmla="*/ 1223010 w 1849755"/>
                <a:gd name="connsiteY521" fmla="*/ 570548 h 1850707"/>
                <a:gd name="connsiteX522" fmla="*/ 1065848 w 1849755"/>
                <a:gd name="connsiteY522" fmla="*/ 512445 h 1850707"/>
                <a:gd name="connsiteX523" fmla="*/ 1065848 w 1849755"/>
                <a:gd name="connsiteY523" fmla="*/ 447675 h 1850707"/>
                <a:gd name="connsiteX524" fmla="*/ 1016318 w 1849755"/>
                <a:gd name="connsiteY524" fmla="*/ 398145 h 1850707"/>
                <a:gd name="connsiteX525" fmla="*/ 833438 w 1849755"/>
                <a:gd name="connsiteY525" fmla="*/ 398145 h 1850707"/>
                <a:gd name="connsiteX526" fmla="*/ 783908 w 1849755"/>
                <a:gd name="connsiteY526" fmla="*/ 447675 h 1850707"/>
                <a:gd name="connsiteX527" fmla="*/ 783908 w 1849755"/>
                <a:gd name="connsiteY527" fmla="*/ 512445 h 1850707"/>
                <a:gd name="connsiteX528" fmla="*/ 626745 w 1849755"/>
                <a:gd name="connsiteY528" fmla="*/ 570548 h 1850707"/>
                <a:gd name="connsiteX529" fmla="*/ 456248 w 1849755"/>
                <a:gd name="connsiteY529" fmla="*/ 683895 h 1850707"/>
                <a:gd name="connsiteX530" fmla="*/ 451485 w 1849755"/>
                <a:gd name="connsiteY530" fmla="*/ 751523 h 1850707"/>
                <a:gd name="connsiteX531" fmla="*/ 519113 w 1849755"/>
                <a:gd name="connsiteY531" fmla="*/ 757238 h 1850707"/>
                <a:gd name="connsiteX532" fmla="*/ 783908 w 1849755"/>
                <a:gd name="connsiteY532" fmla="*/ 611505 h 1850707"/>
                <a:gd name="connsiteX533" fmla="*/ 783908 w 1849755"/>
                <a:gd name="connsiteY533" fmla="*/ 721995 h 1850707"/>
                <a:gd name="connsiteX534" fmla="*/ 601028 w 1849755"/>
                <a:gd name="connsiteY534" fmla="*/ 825818 h 1850707"/>
                <a:gd name="connsiteX535" fmla="*/ 418148 w 1849755"/>
                <a:gd name="connsiteY535" fmla="*/ 1035368 h 1850707"/>
                <a:gd name="connsiteX536" fmla="*/ 410528 w 1849755"/>
                <a:gd name="connsiteY536" fmla="*/ 1062038 h 1850707"/>
                <a:gd name="connsiteX537" fmla="*/ 432435 w 1849755"/>
                <a:gd name="connsiteY537" fmla="*/ 1102043 h 1850707"/>
                <a:gd name="connsiteX538" fmla="*/ 499110 w 1849755"/>
                <a:gd name="connsiteY538" fmla="*/ 1087755 h 1850707"/>
                <a:gd name="connsiteX539" fmla="*/ 661988 w 1849755"/>
                <a:gd name="connsiteY539" fmla="*/ 899160 h 1850707"/>
                <a:gd name="connsiteX540" fmla="*/ 844868 w 1849755"/>
                <a:gd name="connsiteY540" fmla="*/ 803910 h 1850707"/>
                <a:gd name="connsiteX541" fmla="*/ 882015 w 1849755"/>
                <a:gd name="connsiteY541" fmla="*/ 758190 h 1850707"/>
                <a:gd name="connsiteX542" fmla="*/ 882015 w 1849755"/>
                <a:gd name="connsiteY542" fmla="*/ 733425 h 1850707"/>
                <a:gd name="connsiteX543" fmla="*/ 882015 w 1849755"/>
                <a:gd name="connsiteY543" fmla="*/ 449580 h 1850707"/>
                <a:gd name="connsiteX544" fmla="*/ 882015 w 1849755"/>
                <a:gd name="connsiteY544" fmla="*/ 447675 h 1850707"/>
                <a:gd name="connsiteX545" fmla="*/ 833438 w 1849755"/>
                <a:gd name="connsiteY545" fmla="*/ 398145 h 1850707"/>
                <a:gd name="connsiteX546" fmla="*/ 278130 w 1849755"/>
                <a:gd name="connsiteY546" fmla="*/ 373380 h 1850707"/>
                <a:gd name="connsiteX547" fmla="*/ 283845 w 1849755"/>
                <a:gd name="connsiteY547" fmla="*/ 377190 h 1850707"/>
                <a:gd name="connsiteX548" fmla="*/ 280987 w 1849755"/>
                <a:gd name="connsiteY548" fmla="*/ 382905 h 1850707"/>
                <a:gd name="connsiteX549" fmla="*/ 279082 w 1849755"/>
                <a:gd name="connsiteY549" fmla="*/ 391477 h 1850707"/>
                <a:gd name="connsiteX550" fmla="*/ 282892 w 1849755"/>
                <a:gd name="connsiteY550" fmla="*/ 400050 h 1850707"/>
                <a:gd name="connsiteX551" fmla="*/ 295275 w 1849755"/>
                <a:gd name="connsiteY551" fmla="*/ 410527 h 1850707"/>
                <a:gd name="connsiteX552" fmla="*/ 366712 w 1849755"/>
                <a:gd name="connsiteY552" fmla="*/ 461962 h 1850707"/>
                <a:gd name="connsiteX553" fmla="*/ 358140 w 1849755"/>
                <a:gd name="connsiteY553" fmla="*/ 474345 h 1850707"/>
                <a:gd name="connsiteX554" fmla="*/ 237172 w 1849755"/>
                <a:gd name="connsiteY554" fmla="*/ 481012 h 1850707"/>
                <a:gd name="connsiteX555" fmla="*/ 283845 w 1849755"/>
                <a:gd name="connsiteY555" fmla="*/ 514350 h 1850707"/>
                <a:gd name="connsiteX556" fmla="*/ 298132 w 1849755"/>
                <a:gd name="connsiteY556" fmla="*/ 522922 h 1850707"/>
                <a:gd name="connsiteX557" fmla="*/ 307657 w 1849755"/>
                <a:gd name="connsiteY557" fmla="*/ 523875 h 1850707"/>
                <a:gd name="connsiteX558" fmla="*/ 314325 w 1849755"/>
                <a:gd name="connsiteY558" fmla="*/ 520065 h 1850707"/>
                <a:gd name="connsiteX559" fmla="*/ 320992 w 1849755"/>
                <a:gd name="connsiteY559" fmla="*/ 514350 h 1850707"/>
                <a:gd name="connsiteX560" fmla="*/ 326707 w 1849755"/>
                <a:gd name="connsiteY560" fmla="*/ 518160 h 1850707"/>
                <a:gd name="connsiteX561" fmla="*/ 296227 w 1849755"/>
                <a:gd name="connsiteY561" fmla="*/ 561022 h 1850707"/>
                <a:gd name="connsiteX562" fmla="*/ 290512 w 1849755"/>
                <a:gd name="connsiteY562" fmla="*/ 557212 h 1850707"/>
                <a:gd name="connsiteX563" fmla="*/ 294322 w 1849755"/>
                <a:gd name="connsiteY563" fmla="*/ 550545 h 1850707"/>
                <a:gd name="connsiteX564" fmla="*/ 296227 w 1849755"/>
                <a:gd name="connsiteY564" fmla="*/ 542925 h 1850707"/>
                <a:gd name="connsiteX565" fmla="*/ 292417 w 1849755"/>
                <a:gd name="connsiteY565" fmla="*/ 534352 h 1850707"/>
                <a:gd name="connsiteX566" fmla="*/ 279082 w 1849755"/>
                <a:gd name="connsiteY566" fmla="*/ 523875 h 1850707"/>
                <a:gd name="connsiteX567" fmla="*/ 232410 w 1849755"/>
                <a:gd name="connsiteY567" fmla="*/ 490537 h 1850707"/>
                <a:gd name="connsiteX568" fmla="*/ 224790 w 1849755"/>
                <a:gd name="connsiteY568" fmla="*/ 486727 h 1850707"/>
                <a:gd name="connsiteX569" fmla="*/ 217170 w 1849755"/>
                <a:gd name="connsiteY569" fmla="*/ 485775 h 1850707"/>
                <a:gd name="connsiteX570" fmla="*/ 209550 w 1849755"/>
                <a:gd name="connsiteY570" fmla="*/ 488632 h 1850707"/>
                <a:gd name="connsiteX571" fmla="*/ 201930 w 1849755"/>
                <a:gd name="connsiteY571" fmla="*/ 494347 h 1850707"/>
                <a:gd name="connsiteX572" fmla="*/ 196215 w 1849755"/>
                <a:gd name="connsiteY572" fmla="*/ 490537 h 1850707"/>
                <a:gd name="connsiteX573" fmla="*/ 222885 w 1849755"/>
                <a:gd name="connsiteY573" fmla="*/ 453390 h 1850707"/>
                <a:gd name="connsiteX574" fmla="*/ 328612 w 1849755"/>
                <a:gd name="connsiteY574" fmla="*/ 447675 h 1850707"/>
                <a:gd name="connsiteX575" fmla="*/ 290512 w 1849755"/>
                <a:gd name="connsiteY575" fmla="*/ 421005 h 1850707"/>
                <a:gd name="connsiteX576" fmla="*/ 276225 w 1849755"/>
                <a:gd name="connsiteY576" fmla="*/ 412432 h 1850707"/>
                <a:gd name="connsiteX577" fmla="*/ 266700 w 1849755"/>
                <a:gd name="connsiteY577" fmla="*/ 411480 h 1850707"/>
                <a:gd name="connsiteX578" fmla="*/ 260032 w 1849755"/>
                <a:gd name="connsiteY578" fmla="*/ 415290 h 1850707"/>
                <a:gd name="connsiteX579" fmla="*/ 253365 w 1849755"/>
                <a:gd name="connsiteY579" fmla="*/ 420052 h 1850707"/>
                <a:gd name="connsiteX580" fmla="*/ 247650 w 1849755"/>
                <a:gd name="connsiteY580" fmla="*/ 415290 h 1850707"/>
                <a:gd name="connsiteX581" fmla="*/ 925830 w 1849755"/>
                <a:gd name="connsiteY581" fmla="*/ 296228 h 1850707"/>
                <a:gd name="connsiteX582" fmla="*/ 1555433 w 1849755"/>
                <a:gd name="connsiteY582" fmla="*/ 925830 h 1850707"/>
                <a:gd name="connsiteX583" fmla="*/ 925830 w 1849755"/>
                <a:gd name="connsiteY583" fmla="*/ 1555433 h 1850707"/>
                <a:gd name="connsiteX584" fmla="*/ 296228 w 1849755"/>
                <a:gd name="connsiteY584" fmla="*/ 925830 h 1850707"/>
                <a:gd name="connsiteX585" fmla="*/ 925830 w 1849755"/>
                <a:gd name="connsiteY585" fmla="*/ 296228 h 1850707"/>
                <a:gd name="connsiteX586" fmla="*/ 925830 w 1849755"/>
                <a:gd name="connsiteY586" fmla="*/ 261937 h 1850707"/>
                <a:gd name="connsiteX587" fmla="*/ 667702 w 1849755"/>
                <a:gd name="connsiteY587" fmla="*/ 314325 h 1850707"/>
                <a:gd name="connsiteX588" fmla="*/ 456247 w 1849755"/>
                <a:gd name="connsiteY588" fmla="*/ 456247 h 1850707"/>
                <a:gd name="connsiteX589" fmla="*/ 314325 w 1849755"/>
                <a:gd name="connsiteY589" fmla="*/ 667702 h 1850707"/>
                <a:gd name="connsiteX590" fmla="*/ 261937 w 1849755"/>
                <a:gd name="connsiteY590" fmla="*/ 925830 h 1850707"/>
                <a:gd name="connsiteX591" fmla="*/ 314325 w 1849755"/>
                <a:gd name="connsiteY591" fmla="*/ 1183957 h 1850707"/>
                <a:gd name="connsiteX592" fmla="*/ 456247 w 1849755"/>
                <a:gd name="connsiteY592" fmla="*/ 1395412 h 1850707"/>
                <a:gd name="connsiteX593" fmla="*/ 667702 w 1849755"/>
                <a:gd name="connsiteY593" fmla="*/ 1537335 h 1850707"/>
                <a:gd name="connsiteX594" fmla="*/ 925830 w 1849755"/>
                <a:gd name="connsiteY594" fmla="*/ 1589722 h 1850707"/>
                <a:gd name="connsiteX595" fmla="*/ 1183957 w 1849755"/>
                <a:gd name="connsiteY595" fmla="*/ 1537335 h 1850707"/>
                <a:gd name="connsiteX596" fmla="*/ 1395412 w 1849755"/>
                <a:gd name="connsiteY596" fmla="*/ 1395412 h 1850707"/>
                <a:gd name="connsiteX597" fmla="*/ 1537335 w 1849755"/>
                <a:gd name="connsiteY597" fmla="*/ 1183957 h 1850707"/>
                <a:gd name="connsiteX598" fmla="*/ 1589722 w 1849755"/>
                <a:gd name="connsiteY598" fmla="*/ 925830 h 1850707"/>
                <a:gd name="connsiteX599" fmla="*/ 1537335 w 1849755"/>
                <a:gd name="connsiteY599" fmla="*/ 667702 h 1850707"/>
                <a:gd name="connsiteX600" fmla="*/ 1395412 w 1849755"/>
                <a:gd name="connsiteY600" fmla="*/ 456247 h 1850707"/>
                <a:gd name="connsiteX601" fmla="*/ 1183957 w 1849755"/>
                <a:gd name="connsiteY601" fmla="*/ 314325 h 1850707"/>
                <a:gd name="connsiteX602" fmla="*/ 925830 w 1849755"/>
                <a:gd name="connsiteY602" fmla="*/ 261937 h 1850707"/>
                <a:gd name="connsiteX603" fmla="*/ 1454467 w 1849755"/>
                <a:gd name="connsiteY603" fmla="*/ 259080 h 1850707"/>
                <a:gd name="connsiteX604" fmla="*/ 1534477 w 1849755"/>
                <a:gd name="connsiteY604" fmla="*/ 331470 h 1850707"/>
                <a:gd name="connsiteX605" fmla="*/ 1514475 w 1849755"/>
                <a:gd name="connsiteY605" fmla="*/ 356235 h 1850707"/>
                <a:gd name="connsiteX606" fmla="*/ 1509712 w 1849755"/>
                <a:gd name="connsiteY606" fmla="*/ 351472 h 1850707"/>
                <a:gd name="connsiteX607" fmla="*/ 1512570 w 1849755"/>
                <a:gd name="connsiteY607" fmla="*/ 335280 h 1850707"/>
                <a:gd name="connsiteX608" fmla="*/ 1509712 w 1849755"/>
                <a:gd name="connsiteY608" fmla="*/ 320992 h 1850707"/>
                <a:gd name="connsiteX609" fmla="*/ 1504950 w 1849755"/>
                <a:gd name="connsiteY609" fmla="*/ 315277 h 1850707"/>
                <a:gd name="connsiteX610" fmla="*/ 1499235 w 1849755"/>
                <a:gd name="connsiteY610" fmla="*/ 309562 h 1850707"/>
                <a:gd name="connsiteX611" fmla="*/ 1485900 w 1849755"/>
                <a:gd name="connsiteY611" fmla="*/ 298132 h 1850707"/>
                <a:gd name="connsiteX612" fmla="*/ 1454467 w 1849755"/>
                <a:gd name="connsiteY612" fmla="*/ 332422 h 1850707"/>
                <a:gd name="connsiteX613" fmla="*/ 1463992 w 1849755"/>
                <a:gd name="connsiteY613" fmla="*/ 340995 h 1850707"/>
                <a:gd name="connsiteX614" fmla="*/ 1470660 w 1849755"/>
                <a:gd name="connsiteY614" fmla="*/ 345757 h 1850707"/>
                <a:gd name="connsiteX615" fmla="*/ 1479232 w 1849755"/>
                <a:gd name="connsiteY615" fmla="*/ 347662 h 1850707"/>
                <a:gd name="connsiteX616" fmla="*/ 1486852 w 1849755"/>
                <a:gd name="connsiteY616" fmla="*/ 344805 h 1850707"/>
                <a:gd name="connsiteX617" fmla="*/ 1494472 w 1849755"/>
                <a:gd name="connsiteY617" fmla="*/ 340042 h 1850707"/>
                <a:gd name="connsiteX618" fmla="*/ 1499235 w 1849755"/>
                <a:gd name="connsiteY618" fmla="*/ 344805 h 1850707"/>
                <a:gd name="connsiteX619" fmla="*/ 1464945 w 1849755"/>
                <a:gd name="connsiteY619" fmla="*/ 381952 h 1850707"/>
                <a:gd name="connsiteX620" fmla="*/ 1460182 w 1849755"/>
                <a:gd name="connsiteY620" fmla="*/ 377190 h 1850707"/>
                <a:gd name="connsiteX621" fmla="*/ 1463992 w 1849755"/>
                <a:gd name="connsiteY621" fmla="*/ 368617 h 1850707"/>
                <a:gd name="connsiteX622" fmla="*/ 1465897 w 1849755"/>
                <a:gd name="connsiteY622" fmla="*/ 360045 h 1850707"/>
                <a:gd name="connsiteX623" fmla="*/ 1463992 w 1849755"/>
                <a:gd name="connsiteY623" fmla="*/ 352425 h 1850707"/>
                <a:gd name="connsiteX624" fmla="*/ 1458277 w 1849755"/>
                <a:gd name="connsiteY624" fmla="*/ 345757 h 1850707"/>
                <a:gd name="connsiteX625" fmla="*/ 1448752 w 1849755"/>
                <a:gd name="connsiteY625" fmla="*/ 337185 h 1850707"/>
                <a:gd name="connsiteX626" fmla="*/ 1424940 w 1849755"/>
                <a:gd name="connsiteY626" fmla="*/ 362902 h 1850707"/>
                <a:gd name="connsiteX627" fmla="*/ 1419225 w 1849755"/>
                <a:gd name="connsiteY627" fmla="*/ 369570 h 1850707"/>
                <a:gd name="connsiteX628" fmla="*/ 1418272 w 1849755"/>
                <a:gd name="connsiteY628" fmla="*/ 375285 h 1850707"/>
                <a:gd name="connsiteX629" fmla="*/ 1421130 w 1849755"/>
                <a:gd name="connsiteY629" fmla="*/ 381000 h 1850707"/>
                <a:gd name="connsiteX630" fmla="*/ 1428750 w 1849755"/>
                <a:gd name="connsiteY630" fmla="*/ 388620 h 1850707"/>
                <a:gd name="connsiteX631" fmla="*/ 1434465 w 1849755"/>
                <a:gd name="connsiteY631" fmla="*/ 393382 h 1850707"/>
                <a:gd name="connsiteX632" fmla="*/ 1440180 w 1849755"/>
                <a:gd name="connsiteY632" fmla="*/ 398145 h 1850707"/>
                <a:gd name="connsiteX633" fmla="*/ 1445895 w 1849755"/>
                <a:gd name="connsiteY633" fmla="*/ 401955 h 1850707"/>
                <a:gd name="connsiteX634" fmla="*/ 1450657 w 1849755"/>
                <a:gd name="connsiteY634" fmla="*/ 402907 h 1850707"/>
                <a:gd name="connsiteX635" fmla="*/ 1465897 w 1849755"/>
                <a:gd name="connsiteY635" fmla="*/ 400050 h 1850707"/>
                <a:gd name="connsiteX636" fmla="*/ 1479232 w 1849755"/>
                <a:gd name="connsiteY636" fmla="*/ 395287 h 1850707"/>
                <a:gd name="connsiteX637" fmla="*/ 1483995 w 1849755"/>
                <a:gd name="connsiteY637" fmla="*/ 399097 h 1850707"/>
                <a:gd name="connsiteX638" fmla="*/ 1456372 w 1849755"/>
                <a:gd name="connsiteY638" fmla="*/ 425767 h 1850707"/>
                <a:gd name="connsiteX639" fmla="*/ 1371600 w 1849755"/>
                <a:gd name="connsiteY639" fmla="*/ 348615 h 1850707"/>
                <a:gd name="connsiteX640" fmla="*/ 1376362 w 1849755"/>
                <a:gd name="connsiteY640" fmla="*/ 343852 h 1850707"/>
                <a:gd name="connsiteX641" fmla="*/ 1382077 w 1849755"/>
                <a:gd name="connsiteY641" fmla="*/ 347662 h 1850707"/>
                <a:gd name="connsiteX642" fmla="*/ 1386840 w 1849755"/>
                <a:gd name="connsiteY642" fmla="*/ 350520 h 1850707"/>
                <a:gd name="connsiteX643" fmla="*/ 1392555 w 1849755"/>
                <a:gd name="connsiteY643" fmla="*/ 351472 h 1850707"/>
                <a:gd name="connsiteX644" fmla="*/ 1397317 w 1849755"/>
                <a:gd name="connsiteY644" fmla="*/ 348615 h 1850707"/>
                <a:gd name="connsiteX645" fmla="*/ 1455420 w 1849755"/>
                <a:gd name="connsiteY645" fmla="*/ 284797 h 1850707"/>
                <a:gd name="connsiteX646" fmla="*/ 1458277 w 1849755"/>
                <a:gd name="connsiteY646" fmla="*/ 280035 h 1850707"/>
                <a:gd name="connsiteX647" fmla="*/ 1457325 w 1849755"/>
                <a:gd name="connsiteY647" fmla="*/ 274320 h 1850707"/>
                <a:gd name="connsiteX648" fmla="*/ 1453515 w 1849755"/>
                <a:gd name="connsiteY648" fmla="*/ 268605 h 1850707"/>
                <a:gd name="connsiteX649" fmla="*/ 1449705 w 1849755"/>
                <a:gd name="connsiteY649" fmla="*/ 263842 h 1850707"/>
                <a:gd name="connsiteX650" fmla="*/ 925830 w 1849755"/>
                <a:gd name="connsiteY650" fmla="*/ 241935 h 1850707"/>
                <a:gd name="connsiteX651" fmla="*/ 1192530 w 1849755"/>
                <a:gd name="connsiteY651" fmla="*/ 295275 h 1850707"/>
                <a:gd name="connsiteX652" fmla="*/ 1409700 w 1849755"/>
                <a:gd name="connsiteY652" fmla="*/ 441960 h 1850707"/>
                <a:gd name="connsiteX653" fmla="*/ 1556385 w 1849755"/>
                <a:gd name="connsiteY653" fmla="*/ 659130 h 1850707"/>
                <a:gd name="connsiteX654" fmla="*/ 1610677 w 1849755"/>
                <a:gd name="connsiteY654" fmla="*/ 925830 h 1850707"/>
                <a:gd name="connsiteX655" fmla="*/ 1556385 w 1849755"/>
                <a:gd name="connsiteY655" fmla="*/ 1192530 h 1850707"/>
                <a:gd name="connsiteX656" fmla="*/ 1409700 w 1849755"/>
                <a:gd name="connsiteY656" fmla="*/ 1409700 h 1850707"/>
                <a:gd name="connsiteX657" fmla="*/ 1192530 w 1849755"/>
                <a:gd name="connsiteY657" fmla="*/ 1556385 h 1850707"/>
                <a:gd name="connsiteX658" fmla="*/ 925830 w 1849755"/>
                <a:gd name="connsiteY658" fmla="*/ 1610677 h 1850707"/>
                <a:gd name="connsiteX659" fmla="*/ 659130 w 1849755"/>
                <a:gd name="connsiteY659" fmla="*/ 1556385 h 1850707"/>
                <a:gd name="connsiteX660" fmla="*/ 441960 w 1849755"/>
                <a:gd name="connsiteY660" fmla="*/ 1409700 h 1850707"/>
                <a:gd name="connsiteX661" fmla="*/ 295275 w 1849755"/>
                <a:gd name="connsiteY661" fmla="*/ 1192530 h 1850707"/>
                <a:gd name="connsiteX662" fmla="*/ 241935 w 1849755"/>
                <a:gd name="connsiteY662" fmla="*/ 925830 h 1850707"/>
                <a:gd name="connsiteX663" fmla="*/ 295275 w 1849755"/>
                <a:gd name="connsiteY663" fmla="*/ 659130 h 1850707"/>
                <a:gd name="connsiteX664" fmla="*/ 441960 w 1849755"/>
                <a:gd name="connsiteY664" fmla="*/ 441960 h 1850707"/>
                <a:gd name="connsiteX665" fmla="*/ 659130 w 1849755"/>
                <a:gd name="connsiteY665" fmla="*/ 295275 h 1850707"/>
                <a:gd name="connsiteX666" fmla="*/ 925830 w 1849755"/>
                <a:gd name="connsiteY666" fmla="*/ 241935 h 1850707"/>
                <a:gd name="connsiteX667" fmla="*/ 435292 w 1849755"/>
                <a:gd name="connsiteY667" fmla="*/ 233363 h 1850707"/>
                <a:gd name="connsiteX668" fmla="*/ 463867 w 1849755"/>
                <a:gd name="connsiteY668" fmla="*/ 267653 h 1850707"/>
                <a:gd name="connsiteX669" fmla="*/ 458152 w 1849755"/>
                <a:gd name="connsiteY669" fmla="*/ 272415 h 1850707"/>
                <a:gd name="connsiteX670" fmla="*/ 427672 w 1849755"/>
                <a:gd name="connsiteY670" fmla="*/ 259080 h 1850707"/>
                <a:gd name="connsiteX671" fmla="*/ 403860 w 1849755"/>
                <a:gd name="connsiteY671" fmla="*/ 265748 h 1850707"/>
                <a:gd name="connsiteX672" fmla="*/ 393382 w 1849755"/>
                <a:gd name="connsiteY672" fmla="*/ 293370 h 1850707"/>
                <a:gd name="connsiteX673" fmla="*/ 411480 w 1849755"/>
                <a:gd name="connsiteY673" fmla="*/ 329565 h 1850707"/>
                <a:gd name="connsiteX674" fmla="*/ 444817 w 1849755"/>
                <a:gd name="connsiteY674" fmla="*/ 357188 h 1850707"/>
                <a:gd name="connsiteX675" fmla="*/ 473392 w 1849755"/>
                <a:gd name="connsiteY675" fmla="*/ 353378 h 1850707"/>
                <a:gd name="connsiteX676" fmla="*/ 481965 w 1849755"/>
                <a:gd name="connsiteY676" fmla="*/ 342900 h 1850707"/>
                <a:gd name="connsiteX677" fmla="*/ 485775 w 1849755"/>
                <a:gd name="connsiteY677" fmla="*/ 333375 h 1850707"/>
                <a:gd name="connsiteX678" fmla="*/ 470535 w 1849755"/>
                <a:gd name="connsiteY678" fmla="*/ 314325 h 1850707"/>
                <a:gd name="connsiteX679" fmla="*/ 466725 w 1849755"/>
                <a:gd name="connsiteY679" fmla="*/ 311468 h 1850707"/>
                <a:gd name="connsiteX680" fmla="*/ 461010 w 1849755"/>
                <a:gd name="connsiteY680" fmla="*/ 311468 h 1850707"/>
                <a:gd name="connsiteX681" fmla="*/ 454342 w 1849755"/>
                <a:gd name="connsiteY681" fmla="*/ 314325 h 1850707"/>
                <a:gd name="connsiteX682" fmla="*/ 448627 w 1849755"/>
                <a:gd name="connsiteY682" fmla="*/ 317183 h 1850707"/>
                <a:gd name="connsiteX683" fmla="*/ 444817 w 1849755"/>
                <a:gd name="connsiteY683" fmla="*/ 312420 h 1850707"/>
                <a:gd name="connsiteX684" fmla="*/ 494347 w 1849755"/>
                <a:gd name="connsiteY684" fmla="*/ 272415 h 1850707"/>
                <a:gd name="connsiteX685" fmla="*/ 495300 w 1849755"/>
                <a:gd name="connsiteY685" fmla="*/ 276225 h 1850707"/>
                <a:gd name="connsiteX686" fmla="*/ 492442 w 1849755"/>
                <a:gd name="connsiteY686" fmla="*/ 280035 h 1850707"/>
                <a:gd name="connsiteX687" fmla="*/ 489585 w 1849755"/>
                <a:gd name="connsiteY687" fmla="*/ 283845 h 1850707"/>
                <a:gd name="connsiteX688" fmla="*/ 488632 w 1849755"/>
                <a:gd name="connsiteY688" fmla="*/ 289560 h 1850707"/>
                <a:gd name="connsiteX689" fmla="*/ 491490 w 1849755"/>
                <a:gd name="connsiteY689" fmla="*/ 294323 h 1850707"/>
                <a:gd name="connsiteX690" fmla="*/ 500062 w 1849755"/>
                <a:gd name="connsiteY690" fmla="*/ 305753 h 1850707"/>
                <a:gd name="connsiteX691" fmla="*/ 504825 w 1849755"/>
                <a:gd name="connsiteY691" fmla="*/ 311468 h 1850707"/>
                <a:gd name="connsiteX692" fmla="*/ 508635 w 1849755"/>
                <a:gd name="connsiteY692" fmla="*/ 316230 h 1850707"/>
                <a:gd name="connsiteX693" fmla="*/ 495300 w 1849755"/>
                <a:gd name="connsiteY693" fmla="*/ 340043 h 1850707"/>
                <a:gd name="connsiteX694" fmla="*/ 474345 w 1849755"/>
                <a:gd name="connsiteY694" fmla="*/ 362903 h 1850707"/>
                <a:gd name="connsiteX695" fmla="*/ 452437 w 1849755"/>
                <a:gd name="connsiteY695" fmla="*/ 375285 h 1850707"/>
                <a:gd name="connsiteX696" fmla="*/ 428625 w 1849755"/>
                <a:gd name="connsiteY696" fmla="*/ 378143 h 1850707"/>
                <a:gd name="connsiteX697" fmla="*/ 405765 w 1849755"/>
                <a:gd name="connsiteY697" fmla="*/ 371475 h 1850707"/>
                <a:gd name="connsiteX698" fmla="*/ 384810 w 1849755"/>
                <a:gd name="connsiteY698" fmla="*/ 353378 h 1850707"/>
                <a:gd name="connsiteX699" fmla="*/ 372427 w 1849755"/>
                <a:gd name="connsiteY699" fmla="*/ 329565 h 1850707"/>
                <a:gd name="connsiteX700" fmla="*/ 369570 w 1849755"/>
                <a:gd name="connsiteY700" fmla="*/ 304800 h 1850707"/>
                <a:gd name="connsiteX701" fmla="*/ 378142 w 1849755"/>
                <a:gd name="connsiteY701" fmla="*/ 280988 h 1850707"/>
                <a:gd name="connsiteX702" fmla="*/ 397192 w 1849755"/>
                <a:gd name="connsiteY702" fmla="*/ 260033 h 1850707"/>
                <a:gd name="connsiteX703" fmla="*/ 413385 w 1849755"/>
                <a:gd name="connsiteY703" fmla="*/ 249555 h 1850707"/>
                <a:gd name="connsiteX704" fmla="*/ 428625 w 1849755"/>
                <a:gd name="connsiteY704" fmla="*/ 244793 h 1850707"/>
                <a:gd name="connsiteX705" fmla="*/ 429577 w 1849755"/>
                <a:gd name="connsiteY705" fmla="*/ 238125 h 1850707"/>
                <a:gd name="connsiteX706" fmla="*/ 1258252 w 1849755"/>
                <a:gd name="connsiteY706" fmla="*/ 140970 h 1850707"/>
                <a:gd name="connsiteX707" fmla="*/ 1316355 w 1849755"/>
                <a:gd name="connsiteY707" fmla="*/ 172402 h 1850707"/>
                <a:gd name="connsiteX708" fmla="*/ 1313497 w 1849755"/>
                <a:gd name="connsiteY708" fmla="*/ 178117 h 1850707"/>
                <a:gd name="connsiteX709" fmla="*/ 1301115 w 1849755"/>
                <a:gd name="connsiteY709" fmla="*/ 174307 h 1850707"/>
                <a:gd name="connsiteX710" fmla="*/ 1296352 w 1849755"/>
                <a:gd name="connsiteY710" fmla="*/ 175260 h 1850707"/>
                <a:gd name="connsiteX711" fmla="*/ 1295400 w 1849755"/>
                <a:gd name="connsiteY711" fmla="*/ 177165 h 1850707"/>
                <a:gd name="connsiteX712" fmla="*/ 1294447 w 1849755"/>
                <a:gd name="connsiteY712" fmla="*/ 180022 h 1850707"/>
                <a:gd name="connsiteX713" fmla="*/ 1291590 w 1849755"/>
                <a:gd name="connsiteY713" fmla="*/ 206692 h 1850707"/>
                <a:gd name="connsiteX714" fmla="*/ 1285875 w 1849755"/>
                <a:gd name="connsiteY714" fmla="*/ 263842 h 1850707"/>
                <a:gd name="connsiteX715" fmla="*/ 1316355 w 1849755"/>
                <a:gd name="connsiteY715" fmla="*/ 238125 h 1850707"/>
                <a:gd name="connsiteX716" fmla="*/ 1337310 w 1849755"/>
                <a:gd name="connsiteY716" fmla="*/ 220027 h 1850707"/>
                <a:gd name="connsiteX717" fmla="*/ 1344930 w 1849755"/>
                <a:gd name="connsiteY717" fmla="*/ 212407 h 1850707"/>
                <a:gd name="connsiteX718" fmla="*/ 1349692 w 1849755"/>
                <a:gd name="connsiteY718" fmla="*/ 206692 h 1850707"/>
                <a:gd name="connsiteX719" fmla="*/ 1347787 w 1849755"/>
                <a:gd name="connsiteY719" fmla="*/ 200977 h 1850707"/>
                <a:gd name="connsiteX720" fmla="*/ 1336357 w 1849755"/>
                <a:gd name="connsiteY720" fmla="*/ 191452 h 1850707"/>
                <a:gd name="connsiteX721" fmla="*/ 1339215 w 1849755"/>
                <a:gd name="connsiteY721" fmla="*/ 185737 h 1850707"/>
                <a:gd name="connsiteX722" fmla="*/ 1383030 w 1849755"/>
                <a:gd name="connsiteY722" fmla="*/ 208597 h 1850707"/>
                <a:gd name="connsiteX723" fmla="*/ 1381125 w 1849755"/>
                <a:gd name="connsiteY723" fmla="*/ 214312 h 1850707"/>
                <a:gd name="connsiteX724" fmla="*/ 1375410 w 1849755"/>
                <a:gd name="connsiteY724" fmla="*/ 212407 h 1850707"/>
                <a:gd name="connsiteX725" fmla="*/ 1369695 w 1849755"/>
                <a:gd name="connsiteY725" fmla="*/ 212407 h 1850707"/>
                <a:gd name="connsiteX726" fmla="*/ 1362075 w 1849755"/>
                <a:gd name="connsiteY726" fmla="*/ 213360 h 1850707"/>
                <a:gd name="connsiteX727" fmla="*/ 1355407 w 1849755"/>
                <a:gd name="connsiteY727" fmla="*/ 217170 h 1850707"/>
                <a:gd name="connsiteX728" fmla="*/ 1341120 w 1849755"/>
                <a:gd name="connsiteY728" fmla="*/ 228600 h 1850707"/>
                <a:gd name="connsiteX729" fmla="*/ 1319212 w 1849755"/>
                <a:gd name="connsiteY729" fmla="*/ 246697 h 1850707"/>
                <a:gd name="connsiteX730" fmla="*/ 1295400 w 1849755"/>
                <a:gd name="connsiteY730" fmla="*/ 266700 h 1850707"/>
                <a:gd name="connsiteX731" fmla="*/ 1270635 w 1849755"/>
                <a:gd name="connsiteY731" fmla="*/ 287655 h 1850707"/>
                <a:gd name="connsiteX732" fmla="*/ 1255395 w 1849755"/>
                <a:gd name="connsiteY732" fmla="*/ 280035 h 1850707"/>
                <a:gd name="connsiteX733" fmla="*/ 1262062 w 1849755"/>
                <a:gd name="connsiteY733" fmla="*/ 215265 h 1850707"/>
                <a:gd name="connsiteX734" fmla="*/ 1266825 w 1849755"/>
                <a:gd name="connsiteY734" fmla="*/ 169545 h 1850707"/>
                <a:gd name="connsiteX735" fmla="*/ 1266825 w 1849755"/>
                <a:gd name="connsiteY735" fmla="*/ 161925 h 1850707"/>
                <a:gd name="connsiteX736" fmla="*/ 1263967 w 1849755"/>
                <a:gd name="connsiteY736" fmla="*/ 155257 h 1850707"/>
                <a:gd name="connsiteX737" fmla="*/ 1260157 w 1849755"/>
                <a:gd name="connsiteY737" fmla="*/ 150495 h 1850707"/>
                <a:gd name="connsiteX738" fmla="*/ 1255395 w 1849755"/>
                <a:gd name="connsiteY738" fmla="*/ 146685 h 1850707"/>
                <a:gd name="connsiteX739" fmla="*/ 1105853 w 1849755"/>
                <a:gd name="connsiteY739" fmla="*/ 95250 h 1850707"/>
                <a:gd name="connsiteX740" fmla="*/ 1171575 w 1849755"/>
                <a:gd name="connsiteY740" fmla="*/ 112395 h 1850707"/>
                <a:gd name="connsiteX741" fmla="*/ 1169670 w 1849755"/>
                <a:gd name="connsiteY741" fmla="*/ 119062 h 1850707"/>
                <a:gd name="connsiteX742" fmla="*/ 1163003 w 1849755"/>
                <a:gd name="connsiteY742" fmla="*/ 118110 h 1850707"/>
                <a:gd name="connsiteX743" fmla="*/ 1156335 w 1849755"/>
                <a:gd name="connsiteY743" fmla="*/ 118110 h 1850707"/>
                <a:gd name="connsiteX744" fmla="*/ 1151573 w 1849755"/>
                <a:gd name="connsiteY744" fmla="*/ 120015 h 1850707"/>
                <a:gd name="connsiteX745" fmla="*/ 1148715 w 1849755"/>
                <a:gd name="connsiteY745" fmla="*/ 124777 h 1850707"/>
                <a:gd name="connsiteX746" fmla="*/ 1126808 w 1849755"/>
                <a:gd name="connsiteY746" fmla="*/ 208597 h 1850707"/>
                <a:gd name="connsiteX747" fmla="*/ 1126808 w 1849755"/>
                <a:gd name="connsiteY747" fmla="*/ 214312 h 1850707"/>
                <a:gd name="connsiteX748" fmla="*/ 1130618 w 1849755"/>
                <a:gd name="connsiteY748" fmla="*/ 219075 h 1850707"/>
                <a:gd name="connsiteX749" fmla="*/ 1136333 w 1849755"/>
                <a:gd name="connsiteY749" fmla="*/ 221932 h 1850707"/>
                <a:gd name="connsiteX750" fmla="*/ 1143000 w 1849755"/>
                <a:gd name="connsiteY750" fmla="*/ 224790 h 1850707"/>
                <a:gd name="connsiteX751" fmla="*/ 1141095 w 1849755"/>
                <a:gd name="connsiteY751" fmla="*/ 230505 h 1850707"/>
                <a:gd name="connsiteX752" fmla="*/ 1075373 w 1849755"/>
                <a:gd name="connsiteY752" fmla="*/ 213360 h 1850707"/>
                <a:gd name="connsiteX753" fmla="*/ 1077278 w 1849755"/>
                <a:gd name="connsiteY753" fmla="*/ 206692 h 1850707"/>
                <a:gd name="connsiteX754" fmla="*/ 1083945 w 1849755"/>
                <a:gd name="connsiteY754" fmla="*/ 207645 h 1850707"/>
                <a:gd name="connsiteX755" fmla="*/ 1090613 w 1849755"/>
                <a:gd name="connsiteY755" fmla="*/ 208597 h 1850707"/>
                <a:gd name="connsiteX756" fmla="*/ 1095375 w 1849755"/>
                <a:gd name="connsiteY756" fmla="*/ 206692 h 1850707"/>
                <a:gd name="connsiteX757" fmla="*/ 1098233 w 1849755"/>
                <a:gd name="connsiteY757" fmla="*/ 201930 h 1850707"/>
                <a:gd name="connsiteX758" fmla="*/ 1120140 w 1849755"/>
                <a:gd name="connsiteY758" fmla="*/ 118110 h 1850707"/>
                <a:gd name="connsiteX759" fmla="*/ 1120140 w 1849755"/>
                <a:gd name="connsiteY759" fmla="*/ 112395 h 1850707"/>
                <a:gd name="connsiteX760" fmla="*/ 1116330 w 1849755"/>
                <a:gd name="connsiteY760" fmla="*/ 107632 h 1850707"/>
                <a:gd name="connsiteX761" fmla="*/ 1110615 w 1849755"/>
                <a:gd name="connsiteY761" fmla="*/ 104775 h 1850707"/>
                <a:gd name="connsiteX762" fmla="*/ 1103948 w 1849755"/>
                <a:gd name="connsiteY762" fmla="*/ 101917 h 1850707"/>
                <a:gd name="connsiteX763" fmla="*/ 777240 w 1849755"/>
                <a:gd name="connsiteY763" fmla="*/ 88583 h 1850707"/>
                <a:gd name="connsiteX764" fmla="*/ 779145 w 1849755"/>
                <a:gd name="connsiteY764" fmla="*/ 93345 h 1850707"/>
                <a:gd name="connsiteX765" fmla="*/ 772477 w 1849755"/>
                <a:gd name="connsiteY765" fmla="*/ 96203 h 1850707"/>
                <a:gd name="connsiteX766" fmla="*/ 765810 w 1849755"/>
                <a:gd name="connsiteY766" fmla="*/ 100965 h 1850707"/>
                <a:gd name="connsiteX767" fmla="*/ 762952 w 1849755"/>
                <a:gd name="connsiteY767" fmla="*/ 109538 h 1850707"/>
                <a:gd name="connsiteX768" fmla="*/ 765810 w 1849755"/>
                <a:gd name="connsiteY768" fmla="*/ 125730 h 1850707"/>
                <a:gd name="connsiteX769" fmla="*/ 777240 w 1849755"/>
                <a:gd name="connsiteY769" fmla="*/ 169545 h 1850707"/>
                <a:gd name="connsiteX770" fmla="*/ 772477 w 1849755"/>
                <a:gd name="connsiteY770" fmla="*/ 203835 h 1850707"/>
                <a:gd name="connsiteX771" fmla="*/ 741045 w 1849755"/>
                <a:gd name="connsiteY771" fmla="*/ 224790 h 1850707"/>
                <a:gd name="connsiteX772" fmla="*/ 699135 w 1849755"/>
                <a:gd name="connsiteY772" fmla="*/ 223838 h 1850707"/>
                <a:gd name="connsiteX773" fmla="*/ 677227 w 1849755"/>
                <a:gd name="connsiteY773" fmla="*/ 196215 h 1850707"/>
                <a:gd name="connsiteX774" fmla="*/ 661035 w 1849755"/>
                <a:gd name="connsiteY774" fmla="*/ 136208 h 1850707"/>
                <a:gd name="connsiteX775" fmla="*/ 658177 w 1849755"/>
                <a:gd name="connsiteY775" fmla="*/ 131445 h 1850707"/>
                <a:gd name="connsiteX776" fmla="*/ 653415 w 1849755"/>
                <a:gd name="connsiteY776" fmla="*/ 128588 h 1850707"/>
                <a:gd name="connsiteX777" fmla="*/ 647700 w 1849755"/>
                <a:gd name="connsiteY777" fmla="*/ 128588 h 1850707"/>
                <a:gd name="connsiteX778" fmla="*/ 641985 w 1849755"/>
                <a:gd name="connsiteY778" fmla="*/ 129540 h 1850707"/>
                <a:gd name="connsiteX779" fmla="*/ 640080 w 1849755"/>
                <a:gd name="connsiteY779" fmla="*/ 123825 h 1850707"/>
                <a:gd name="connsiteX780" fmla="*/ 701992 w 1849755"/>
                <a:gd name="connsiteY780" fmla="*/ 107633 h 1850707"/>
                <a:gd name="connsiteX781" fmla="*/ 703897 w 1849755"/>
                <a:gd name="connsiteY781" fmla="*/ 114300 h 1850707"/>
                <a:gd name="connsiteX782" fmla="*/ 699135 w 1849755"/>
                <a:gd name="connsiteY782" fmla="*/ 116205 h 1850707"/>
                <a:gd name="connsiteX783" fmla="*/ 694372 w 1849755"/>
                <a:gd name="connsiteY783" fmla="*/ 119063 h 1850707"/>
                <a:gd name="connsiteX784" fmla="*/ 690562 w 1849755"/>
                <a:gd name="connsiteY784" fmla="*/ 123825 h 1850707"/>
                <a:gd name="connsiteX785" fmla="*/ 690562 w 1849755"/>
                <a:gd name="connsiteY785" fmla="*/ 129540 h 1850707"/>
                <a:gd name="connsiteX786" fmla="*/ 706755 w 1849755"/>
                <a:gd name="connsiteY786" fmla="*/ 188595 h 1850707"/>
                <a:gd name="connsiteX787" fmla="*/ 721042 w 1849755"/>
                <a:gd name="connsiteY787" fmla="*/ 212408 h 1850707"/>
                <a:gd name="connsiteX788" fmla="*/ 745807 w 1849755"/>
                <a:gd name="connsiteY788" fmla="*/ 214313 h 1850707"/>
                <a:gd name="connsiteX789" fmla="*/ 765810 w 1849755"/>
                <a:gd name="connsiteY789" fmla="*/ 199073 h 1850707"/>
                <a:gd name="connsiteX790" fmla="*/ 766762 w 1849755"/>
                <a:gd name="connsiteY790" fmla="*/ 171450 h 1850707"/>
                <a:gd name="connsiteX791" fmla="*/ 756285 w 1849755"/>
                <a:gd name="connsiteY791" fmla="*/ 131445 h 1850707"/>
                <a:gd name="connsiteX792" fmla="*/ 750570 w 1849755"/>
                <a:gd name="connsiteY792" fmla="*/ 116205 h 1850707"/>
                <a:gd name="connsiteX793" fmla="*/ 743902 w 1849755"/>
                <a:gd name="connsiteY793" fmla="*/ 109538 h 1850707"/>
                <a:gd name="connsiteX794" fmla="*/ 735330 w 1849755"/>
                <a:gd name="connsiteY794" fmla="*/ 108585 h 1850707"/>
                <a:gd name="connsiteX795" fmla="*/ 727710 w 1849755"/>
                <a:gd name="connsiteY795" fmla="*/ 108585 h 1850707"/>
                <a:gd name="connsiteX796" fmla="*/ 725805 w 1849755"/>
                <a:gd name="connsiteY796" fmla="*/ 101918 h 1850707"/>
                <a:gd name="connsiteX797" fmla="*/ 867728 w 1849755"/>
                <a:gd name="connsiteY797" fmla="*/ 76200 h 1850707"/>
                <a:gd name="connsiteX798" fmla="*/ 913448 w 1849755"/>
                <a:gd name="connsiteY798" fmla="*/ 77152 h 1850707"/>
                <a:gd name="connsiteX799" fmla="*/ 979170 w 1849755"/>
                <a:gd name="connsiteY799" fmla="*/ 160972 h 1850707"/>
                <a:gd name="connsiteX800" fmla="*/ 980123 w 1849755"/>
                <a:gd name="connsiteY800" fmla="*/ 114300 h 1850707"/>
                <a:gd name="connsiteX801" fmla="*/ 979170 w 1849755"/>
                <a:gd name="connsiteY801" fmla="*/ 98107 h 1850707"/>
                <a:gd name="connsiteX802" fmla="*/ 974408 w 1849755"/>
                <a:gd name="connsiteY802" fmla="*/ 90487 h 1850707"/>
                <a:gd name="connsiteX803" fmla="*/ 966788 w 1849755"/>
                <a:gd name="connsiteY803" fmla="*/ 86677 h 1850707"/>
                <a:gd name="connsiteX804" fmla="*/ 959168 w 1849755"/>
                <a:gd name="connsiteY804" fmla="*/ 84772 h 1850707"/>
                <a:gd name="connsiteX805" fmla="*/ 959168 w 1849755"/>
                <a:gd name="connsiteY805" fmla="*/ 78105 h 1850707"/>
                <a:gd name="connsiteX806" fmla="*/ 1011555 w 1849755"/>
                <a:gd name="connsiteY806" fmla="*/ 79057 h 1850707"/>
                <a:gd name="connsiteX807" fmla="*/ 1009650 w 1849755"/>
                <a:gd name="connsiteY807" fmla="*/ 84772 h 1850707"/>
                <a:gd name="connsiteX808" fmla="*/ 1002983 w 1849755"/>
                <a:gd name="connsiteY808" fmla="*/ 85725 h 1850707"/>
                <a:gd name="connsiteX809" fmla="*/ 995363 w 1849755"/>
                <a:gd name="connsiteY809" fmla="*/ 88582 h 1850707"/>
                <a:gd name="connsiteX810" fmla="*/ 990600 w 1849755"/>
                <a:gd name="connsiteY810" fmla="*/ 96202 h 1850707"/>
                <a:gd name="connsiteX811" fmla="*/ 988695 w 1849755"/>
                <a:gd name="connsiteY811" fmla="*/ 112395 h 1850707"/>
                <a:gd name="connsiteX812" fmla="*/ 987743 w 1849755"/>
                <a:gd name="connsiteY812" fmla="*/ 200025 h 1850707"/>
                <a:gd name="connsiteX813" fmla="*/ 972503 w 1849755"/>
                <a:gd name="connsiteY813" fmla="*/ 200025 h 1850707"/>
                <a:gd name="connsiteX814" fmla="*/ 898208 w 1849755"/>
                <a:gd name="connsiteY814" fmla="*/ 104775 h 1850707"/>
                <a:gd name="connsiteX815" fmla="*/ 897255 w 1849755"/>
                <a:gd name="connsiteY815" fmla="*/ 161925 h 1850707"/>
                <a:gd name="connsiteX816" fmla="*/ 898208 w 1849755"/>
                <a:gd name="connsiteY816" fmla="*/ 178117 h 1850707"/>
                <a:gd name="connsiteX817" fmla="*/ 902970 w 1849755"/>
                <a:gd name="connsiteY817" fmla="*/ 186690 h 1850707"/>
                <a:gd name="connsiteX818" fmla="*/ 910590 w 1849755"/>
                <a:gd name="connsiteY818" fmla="*/ 190500 h 1850707"/>
                <a:gd name="connsiteX819" fmla="*/ 918210 w 1849755"/>
                <a:gd name="connsiteY819" fmla="*/ 192405 h 1850707"/>
                <a:gd name="connsiteX820" fmla="*/ 918210 w 1849755"/>
                <a:gd name="connsiteY820" fmla="*/ 199072 h 1850707"/>
                <a:gd name="connsiteX821" fmla="*/ 865823 w 1849755"/>
                <a:gd name="connsiteY821" fmla="*/ 198120 h 1850707"/>
                <a:gd name="connsiteX822" fmla="*/ 865823 w 1849755"/>
                <a:gd name="connsiteY822" fmla="*/ 191452 h 1850707"/>
                <a:gd name="connsiteX823" fmla="*/ 873443 w 1849755"/>
                <a:gd name="connsiteY823" fmla="*/ 190500 h 1850707"/>
                <a:gd name="connsiteX824" fmla="*/ 881063 w 1849755"/>
                <a:gd name="connsiteY824" fmla="*/ 187642 h 1850707"/>
                <a:gd name="connsiteX825" fmla="*/ 885825 w 1849755"/>
                <a:gd name="connsiteY825" fmla="*/ 180022 h 1850707"/>
                <a:gd name="connsiteX826" fmla="*/ 886778 w 1849755"/>
                <a:gd name="connsiteY826" fmla="*/ 162877 h 1850707"/>
                <a:gd name="connsiteX827" fmla="*/ 887730 w 1849755"/>
                <a:gd name="connsiteY827" fmla="*/ 104775 h 1850707"/>
                <a:gd name="connsiteX828" fmla="*/ 886778 w 1849755"/>
                <a:gd name="connsiteY828" fmla="*/ 96202 h 1850707"/>
                <a:gd name="connsiteX829" fmla="*/ 882968 w 1849755"/>
                <a:gd name="connsiteY829" fmla="*/ 89535 h 1850707"/>
                <a:gd name="connsiteX830" fmla="*/ 876300 w 1849755"/>
                <a:gd name="connsiteY830" fmla="*/ 84772 h 1850707"/>
                <a:gd name="connsiteX831" fmla="*/ 867728 w 1849755"/>
                <a:gd name="connsiteY831" fmla="*/ 81915 h 1850707"/>
                <a:gd name="connsiteX832" fmla="*/ 925830 w 1849755"/>
                <a:gd name="connsiteY832" fmla="*/ 29527 h 1850707"/>
                <a:gd name="connsiteX833" fmla="*/ 577215 w 1849755"/>
                <a:gd name="connsiteY833" fmla="*/ 100012 h 1850707"/>
                <a:gd name="connsiteX834" fmla="*/ 292417 w 1849755"/>
                <a:gd name="connsiteY834" fmla="*/ 292417 h 1850707"/>
                <a:gd name="connsiteX835" fmla="*/ 100965 w 1849755"/>
                <a:gd name="connsiteY835" fmla="*/ 577215 h 1850707"/>
                <a:gd name="connsiteX836" fmla="*/ 30480 w 1849755"/>
                <a:gd name="connsiteY836" fmla="*/ 925830 h 1850707"/>
                <a:gd name="connsiteX837" fmla="*/ 100965 w 1849755"/>
                <a:gd name="connsiteY837" fmla="*/ 1274445 h 1850707"/>
                <a:gd name="connsiteX838" fmla="*/ 292417 w 1849755"/>
                <a:gd name="connsiteY838" fmla="*/ 1559242 h 1850707"/>
                <a:gd name="connsiteX839" fmla="*/ 577215 w 1849755"/>
                <a:gd name="connsiteY839" fmla="*/ 1750695 h 1850707"/>
                <a:gd name="connsiteX840" fmla="*/ 925830 w 1849755"/>
                <a:gd name="connsiteY840" fmla="*/ 1821180 h 1850707"/>
                <a:gd name="connsiteX841" fmla="*/ 1274445 w 1849755"/>
                <a:gd name="connsiteY841" fmla="*/ 1750695 h 1850707"/>
                <a:gd name="connsiteX842" fmla="*/ 1559242 w 1849755"/>
                <a:gd name="connsiteY842" fmla="*/ 1559242 h 1850707"/>
                <a:gd name="connsiteX843" fmla="*/ 1750695 w 1849755"/>
                <a:gd name="connsiteY843" fmla="*/ 1274445 h 1850707"/>
                <a:gd name="connsiteX844" fmla="*/ 1821180 w 1849755"/>
                <a:gd name="connsiteY844" fmla="*/ 925830 h 1850707"/>
                <a:gd name="connsiteX845" fmla="*/ 1750695 w 1849755"/>
                <a:gd name="connsiteY845" fmla="*/ 577215 h 1850707"/>
                <a:gd name="connsiteX846" fmla="*/ 1559242 w 1849755"/>
                <a:gd name="connsiteY846" fmla="*/ 292417 h 1850707"/>
                <a:gd name="connsiteX847" fmla="*/ 1274445 w 1849755"/>
                <a:gd name="connsiteY847" fmla="*/ 100012 h 1850707"/>
                <a:gd name="connsiteX848" fmla="*/ 925830 w 1849755"/>
                <a:gd name="connsiteY848" fmla="*/ 29527 h 1850707"/>
                <a:gd name="connsiteX849" fmla="*/ 925830 w 1849755"/>
                <a:gd name="connsiteY849" fmla="*/ 0 h 1850707"/>
                <a:gd name="connsiteX850" fmla="*/ 1285875 w 1849755"/>
                <a:gd name="connsiteY850" fmla="*/ 72390 h 1850707"/>
                <a:gd name="connsiteX851" fmla="*/ 1579245 w 1849755"/>
                <a:gd name="connsiteY851" fmla="*/ 271462 h 1850707"/>
                <a:gd name="connsiteX852" fmla="*/ 1777365 w 1849755"/>
                <a:gd name="connsiteY852" fmla="*/ 565785 h 1850707"/>
                <a:gd name="connsiteX853" fmla="*/ 1849755 w 1849755"/>
                <a:gd name="connsiteY853" fmla="*/ 925830 h 1850707"/>
                <a:gd name="connsiteX854" fmla="*/ 1777365 w 1849755"/>
                <a:gd name="connsiteY854" fmla="*/ 1285875 h 1850707"/>
                <a:gd name="connsiteX855" fmla="*/ 1579245 w 1849755"/>
                <a:gd name="connsiteY855" fmla="*/ 1580197 h 1850707"/>
                <a:gd name="connsiteX856" fmla="*/ 1284922 w 1849755"/>
                <a:gd name="connsiteY856" fmla="*/ 1778317 h 1850707"/>
                <a:gd name="connsiteX857" fmla="*/ 924877 w 1849755"/>
                <a:gd name="connsiteY857" fmla="*/ 1850707 h 1850707"/>
                <a:gd name="connsiteX858" fmla="*/ 564832 w 1849755"/>
                <a:gd name="connsiteY858" fmla="*/ 1778317 h 1850707"/>
                <a:gd name="connsiteX859" fmla="*/ 270510 w 1849755"/>
                <a:gd name="connsiteY859" fmla="*/ 1580197 h 1850707"/>
                <a:gd name="connsiteX860" fmla="*/ 72390 w 1849755"/>
                <a:gd name="connsiteY860" fmla="*/ 1285875 h 1850707"/>
                <a:gd name="connsiteX861" fmla="*/ 0 w 1849755"/>
                <a:gd name="connsiteY861" fmla="*/ 925830 h 1850707"/>
                <a:gd name="connsiteX862" fmla="*/ 73342 w 1849755"/>
                <a:gd name="connsiteY862" fmla="*/ 564832 h 1850707"/>
                <a:gd name="connsiteX863" fmla="*/ 271462 w 1849755"/>
                <a:gd name="connsiteY863" fmla="*/ 270510 h 1850707"/>
                <a:gd name="connsiteX864" fmla="*/ 565785 w 1849755"/>
                <a:gd name="connsiteY864" fmla="*/ 72390 h 1850707"/>
                <a:gd name="connsiteX865" fmla="*/ 925830 w 1849755"/>
                <a:gd name="connsiteY865" fmla="*/ 0 h 185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</a:cxnLst>
              <a:rect l="l" t="t" r="r" b="b"/>
              <a:pathLst>
                <a:path w="1849755" h="1850707">
                  <a:moveTo>
                    <a:pt x="807720" y="1710690"/>
                  </a:moveTo>
                  <a:cubicBezTo>
                    <a:pt x="797242" y="1716405"/>
                    <a:pt x="791527" y="1724025"/>
                    <a:pt x="789622" y="1733550"/>
                  </a:cubicBezTo>
                  <a:cubicBezTo>
                    <a:pt x="788670" y="1739265"/>
                    <a:pt x="789622" y="1744027"/>
                    <a:pt x="791527" y="1747837"/>
                  </a:cubicBezTo>
                  <a:cubicBezTo>
                    <a:pt x="795337" y="1756410"/>
                    <a:pt x="802957" y="1761172"/>
                    <a:pt x="812482" y="1763077"/>
                  </a:cubicBezTo>
                  <a:cubicBezTo>
                    <a:pt x="819150" y="1764030"/>
                    <a:pt x="824865" y="1762125"/>
                    <a:pt x="829627" y="1759267"/>
                  </a:cubicBezTo>
                  <a:cubicBezTo>
                    <a:pt x="834390" y="1755457"/>
                    <a:pt x="837247" y="1750695"/>
                    <a:pt x="838200" y="1744027"/>
                  </a:cubicBezTo>
                  <a:cubicBezTo>
                    <a:pt x="839152" y="1735455"/>
                    <a:pt x="836295" y="1727835"/>
                    <a:pt x="827722" y="1722120"/>
                  </a:cubicBezTo>
                  <a:cubicBezTo>
                    <a:pt x="822007" y="1718310"/>
                    <a:pt x="816292" y="1715452"/>
                    <a:pt x="810577" y="1711642"/>
                  </a:cubicBezTo>
                  <a:close/>
                  <a:moveTo>
                    <a:pt x="1232535" y="1657350"/>
                  </a:moveTo>
                  <a:cubicBezTo>
                    <a:pt x="1225868" y="1666875"/>
                    <a:pt x="1224915" y="1677353"/>
                    <a:pt x="1229678" y="1685925"/>
                  </a:cubicBezTo>
                  <a:cubicBezTo>
                    <a:pt x="1231583" y="1691640"/>
                    <a:pt x="1235393" y="1695450"/>
                    <a:pt x="1238250" y="1697355"/>
                  </a:cubicBezTo>
                  <a:cubicBezTo>
                    <a:pt x="1246822" y="1703070"/>
                    <a:pt x="1254443" y="1703070"/>
                    <a:pt x="1263968" y="1699260"/>
                  </a:cubicBezTo>
                  <a:cubicBezTo>
                    <a:pt x="1269683" y="1696403"/>
                    <a:pt x="1274445" y="1692593"/>
                    <a:pt x="1276350" y="1686878"/>
                  </a:cubicBezTo>
                  <a:cubicBezTo>
                    <a:pt x="1278255" y="1682115"/>
                    <a:pt x="1278255" y="1676400"/>
                    <a:pt x="1275397" y="1670685"/>
                  </a:cubicBezTo>
                  <a:cubicBezTo>
                    <a:pt x="1271588" y="1663065"/>
                    <a:pt x="1264920" y="1658303"/>
                    <a:pt x="1255395" y="1657350"/>
                  </a:cubicBezTo>
                  <a:cubicBezTo>
                    <a:pt x="1248728" y="1657350"/>
                    <a:pt x="1242060" y="1657350"/>
                    <a:pt x="1235393" y="1657350"/>
                  </a:cubicBezTo>
                  <a:close/>
                  <a:moveTo>
                    <a:pt x="1024890" y="1654493"/>
                  </a:moveTo>
                  <a:cubicBezTo>
                    <a:pt x="1017270" y="1655445"/>
                    <a:pt x="1012507" y="1660208"/>
                    <a:pt x="1010602" y="1667828"/>
                  </a:cubicBezTo>
                  <a:cubicBezTo>
                    <a:pt x="1009650" y="1671638"/>
                    <a:pt x="1009650" y="1677353"/>
                    <a:pt x="1010602" y="1683068"/>
                  </a:cubicBezTo>
                  <a:cubicBezTo>
                    <a:pt x="1011555" y="1692593"/>
                    <a:pt x="1015365" y="1699260"/>
                    <a:pt x="1019175" y="1704023"/>
                  </a:cubicBezTo>
                  <a:cubicBezTo>
                    <a:pt x="1022985" y="1707833"/>
                    <a:pt x="1028700" y="1709738"/>
                    <a:pt x="1035367" y="1708785"/>
                  </a:cubicBezTo>
                  <a:cubicBezTo>
                    <a:pt x="1042987" y="1707833"/>
                    <a:pt x="1048702" y="1704023"/>
                    <a:pt x="1049655" y="1697355"/>
                  </a:cubicBezTo>
                  <a:cubicBezTo>
                    <a:pt x="1049655" y="1693545"/>
                    <a:pt x="1049655" y="1688783"/>
                    <a:pt x="1049655" y="1684020"/>
                  </a:cubicBezTo>
                  <a:cubicBezTo>
                    <a:pt x="1047750" y="1672590"/>
                    <a:pt x="1044892" y="1664970"/>
                    <a:pt x="1041082" y="1660208"/>
                  </a:cubicBezTo>
                  <a:cubicBezTo>
                    <a:pt x="1036320" y="1655445"/>
                    <a:pt x="1031557" y="1653540"/>
                    <a:pt x="1024890" y="1654493"/>
                  </a:cubicBezTo>
                  <a:close/>
                  <a:moveTo>
                    <a:pt x="827722" y="1653540"/>
                  </a:moveTo>
                  <a:cubicBezTo>
                    <a:pt x="822007" y="1652587"/>
                    <a:pt x="816292" y="1653540"/>
                    <a:pt x="812482" y="1656397"/>
                  </a:cubicBezTo>
                  <a:cubicBezTo>
                    <a:pt x="808672" y="1659255"/>
                    <a:pt x="806767" y="1663065"/>
                    <a:pt x="805815" y="1667827"/>
                  </a:cubicBezTo>
                  <a:cubicBezTo>
                    <a:pt x="804862" y="1672590"/>
                    <a:pt x="806767" y="1677352"/>
                    <a:pt x="810577" y="1681162"/>
                  </a:cubicBezTo>
                  <a:cubicBezTo>
                    <a:pt x="812482" y="1684020"/>
                    <a:pt x="816292" y="1685925"/>
                    <a:pt x="820102" y="1688782"/>
                  </a:cubicBezTo>
                  <a:cubicBezTo>
                    <a:pt x="822007" y="1689735"/>
                    <a:pt x="823912" y="1690687"/>
                    <a:pt x="826770" y="1692592"/>
                  </a:cubicBezTo>
                  <a:lnTo>
                    <a:pt x="831532" y="1695450"/>
                  </a:lnTo>
                  <a:cubicBezTo>
                    <a:pt x="840105" y="1692592"/>
                    <a:pt x="844867" y="1685925"/>
                    <a:pt x="846772" y="1676400"/>
                  </a:cubicBezTo>
                  <a:cubicBezTo>
                    <a:pt x="847725" y="1670685"/>
                    <a:pt x="845820" y="1665922"/>
                    <a:pt x="842962" y="1661160"/>
                  </a:cubicBezTo>
                  <a:cubicBezTo>
                    <a:pt x="839152" y="1657350"/>
                    <a:pt x="834390" y="1654492"/>
                    <a:pt x="827722" y="1653540"/>
                  </a:cubicBezTo>
                  <a:close/>
                  <a:moveTo>
                    <a:pt x="831532" y="1644967"/>
                  </a:moveTo>
                  <a:cubicBezTo>
                    <a:pt x="842962" y="1646872"/>
                    <a:pt x="851535" y="1650682"/>
                    <a:pt x="858202" y="1656397"/>
                  </a:cubicBezTo>
                  <a:cubicBezTo>
                    <a:pt x="863917" y="1662112"/>
                    <a:pt x="865822" y="1668780"/>
                    <a:pt x="864870" y="1677352"/>
                  </a:cubicBezTo>
                  <a:cubicBezTo>
                    <a:pt x="862965" y="1687830"/>
                    <a:pt x="855345" y="1696402"/>
                    <a:pt x="842010" y="1701165"/>
                  </a:cubicBezTo>
                  <a:cubicBezTo>
                    <a:pt x="850582" y="1705927"/>
                    <a:pt x="857250" y="1711642"/>
                    <a:pt x="860107" y="1717357"/>
                  </a:cubicBezTo>
                  <a:cubicBezTo>
                    <a:pt x="862012" y="1722120"/>
                    <a:pt x="862965" y="1728787"/>
                    <a:pt x="862012" y="1736407"/>
                  </a:cubicBezTo>
                  <a:cubicBezTo>
                    <a:pt x="861060" y="1743075"/>
                    <a:pt x="859155" y="1749742"/>
                    <a:pt x="855345" y="1754505"/>
                  </a:cubicBezTo>
                  <a:cubicBezTo>
                    <a:pt x="848677" y="1764030"/>
                    <a:pt x="839152" y="1770697"/>
                    <a:pt x="825817" y="1772602"/>
                  </a:cubicBezTo>
                  <a:cubicBezTo>
                    <a:pt x="821055" y="1773555"/>
                    <a:pt x="814387" y="1773555"/>
                    <a:pt x="807720" y="1772602"/>
                  </a:cubicBezTo>
                  <a:cubicBezTo>
                    <a:pt x="792480" y="1770697"/>
                    <a:pt x="781050" y="1764030"/>
                    <a:pt x="774382" y="1752600"/>
                  </a:cubicBezTo>
                  <a:cubicBezTo>
                    <a:pt x="771525" y="1747837"/>
                    <a:pt x="770572" y="1741170"/>
                    <a:pt x="771525" y="1733550"/>
                  </a:cubicBezTo>
                  <a:cubicBezTo>
                    <a:pt x="772477" y="1724025"/>
                    <a:pt x="777240" y="1717357"/>
                    <a:pt x="784860" y="1712595"/>
                  </a:cubicBezTo>
                  <a:cubicBezTo>
                    <a:pt x="787717" y="1710690"/>
                    <a:pt x="792480" y="1708785"/>
                    <a:pt x="800100" y="1705927"/>
                  </a:cubicBezTo>
                  <a:cubicBezTo>
                    <a:pt x="787717" y="1697355"/>
                    <a:pt x="782002" y="1686877"/>
                    <a:pt x="783907" y="1674495"/>
                  </a:cubicBezTo>
                  <a:cubicBezTo>
                    <a:pt x="785812" y="1660207"/>
                    <a:pt x="794385" y="1650682"/>
                    <a:pt x="809625" y="1645920"/>
                  </a:cubicBezTo>
                  <a:cubicBezTo>
                    <a:pt x="816292" y="1644015"/>
                    <a:pt x="823912" y="1643062"/>
                    <a:pt x="831532" y="1644967"/>
                  </a:cubicBezTo>
                  <a:close/>
                  <a:moveTo>
                    <a:pt x="1028700" y="1644015"/>
                  </a:moveTo>
                  <a:cubicBezTo>
                    <a:pt x="1046797" y="1641158"/>
                    <a:pt x="1061085" y="1646873"/>
                    <a:pt x="1070610" y="1661160"/>
                  </a:cubicBezTo>
                  <a:cubicBezTo>
                    <a:pt x="1072515" y="1667828"/>
                    <a:pt x="1075372" y="1677353"/>
                    <a:pt x="1077277" y="1689735"/>
                  </a:cubicBezTo>
                  <a:cubicBezTo>
                    <a:pt x="1079182" y="1705928"/>
                    <a:pt x="1078230" y="1719263"/>
                    <a:pt x="1073467" y="1730693"/>
                  </a:cubicBezTo>
                  <a:cubicBezTo>
                    <a:pt x="1068705" y="1743075"/>
                    <a:pt x="1060132" y="1752600"/>
                    <a:pt x="1050607" y="1761173"/>
                  </a:cubicBezTo>
                  <a:cubicBezTo>
                    <a:pt x="1040130" y="1769745"/>
                    <a:pt x="1027747" y="1774508"/>
                    <a:pt x="1014412" y="1776413"/>
                  </a:cubicBezTo>
                  <a:lnTo>
                    <a:pt x="1005840" y="1771650"/>
                  </a:lnTo>
                  <a:lnTo>
                    <a:pt x="1007745" y="1767840"/>
                  </a:lnTo>
                  <a:cubicBezTo>
                    <a:pt x="1009650" y="1767840"/>
                    <a:pt x="1012507" y="1767840"/>
                    <a:pt x="1015365" y="1767840"/>
                  </a:cubicBezTo>
                  <a:cubicBezTo>
                    <a:pt x="1025842" y="1765935"/>
                    <a:pt x="1034415" y="1761173"/>
                    <a:pt x="1042035" y="1753553"/>
                  </a:cubicBezTo>
                  <a:cubicBezTo>
                    <a:pt x="1044892" y="1750695"/>
                    <a:pt x="1046797" y="1745933"/>
                    <a:pt x="1049655" y="1741170"/>
                  </a:cubicBezTo>
                  <a:cubicBezTo>
                    <a:pt x="1052512" y="1733550"/>
                    <a:pt x="1054417" y="1722120"/>
                    <a:pt x="1054417" y="1706880"/>
                  </a:cubicBezTo>
                  <a:cubicBezTo>
                    <a:pt x="1045845" y="1716405"/>
                    <a:pt x="1040130" y="1722120"/>
                    <a:pt x="1039177" y="1722120"/>
                  </a:cubicBezTo>
                  <a:cubicBezTo>
                    <a:pt x="1035367" y="1724025"/>
                    <a:pt x="1030605" y="1725930"/>
                    <a:pt x="1024890" y="1725930"/>
                  </a:cubicBezTo>
                  <a:cubicBezTo>
                    <a:pt x="1015365" y="1726883"/>
                    <a:pt x="1007745" y="1724978"/>
                    <a:pt x="1002030" y="1720215"/>
                  </a:cubicBezTo>
                  <a:cubicBezTo>
                    <a:pt x="995362" y="1714500"/>
                    <a:pt x="990600" y="1705928"/>
                    <a:pt x="989647" y="1695450"/>
                  </a:cubicBezTo>
                  <a:cubicBezTo>
                    <a:pt x="986790" y="1677353"/>
                    <a:pt x="992505" y="1664018"/>
                    <a:pt x="1004887" y="1653540"/>
                  </a:cubicBezTo>
                  <a:cubicBezTo>
                    <a:pt x="1010602" y="1648778"/>
                    <a:pt x="1018222" y="1645920"/>
                    <a:pt x="1028700" y="1644015"/>
                  </a:cubicBezTo>
                  <a:close/>
                  <a:moveTo>
                    <a:pt x="1236345" y="1598295"/>
                  </a:moveTo>
                  <a:cubicBezTo>
                    <a:pt x="1231583" y="1596390"/>
                    <a:pt x="1225868" y="1597343"/>
                    <a:pt x="1219200" y="1600200"/>
                  </a:cubicBezTo>
                  <a:cubicBezTo>
                    <a:pt x="1213485" y="1603058"/>
                    <a:pt x="1209675" y="1605915"/>
                    <a:pt x="1207770" y="1610678"/>
                  </a:cubicBezTo>
                  <a:cubicBezTo>
                    <a:pt x="1205865" y="1615440"/>
                    <a:pt x="1205865" y="1619250"/>
                    <a:pt x="1207770" y="1624013"/>
                  </a:cubicBezTo>
                  <a:cubicBezTo>
                    <a:pt x="1209675" y="1628775"/>
                    <a:pt x="1213485" y="1631633"/>
                    <a:pt x="1219200" y="1633538"/>
                  </a:cubicBezTo>
                  <a:cubicBezTo>
                    <a:pt x="1222058" y="1634490"/>
                    <a:pt x="1225868" y="1634490"/>
                    <a:pt x="1230630" y="1634490"/>
                  </a:cubicBezTo>
                  <a:cubicBezTo>
                    <a:pt x="1232535" y="1634490"/>
                    <a:pt x="1235393" y="1634490"/>
                    <a:pt x="1238250" y="1634490"/>
                  </a:cubicBezTo>
                  <a:lnTo>
                    <a:pt x="1243965" y="1634490"/>
                  </a:lnTo>
                  <a:cubicBezTo>
                    <a:pt x="1250633" y="1625918"/>
                    <a:pt x="1251585" y="1617345"/>
                    <a:pt x="1247775" y="1608773"/>
                  </a:cubicBezTo>
                  <a:cubicBezTo>
                    <a:pt x="1244918" y="1603058"/>
                    <a:pt x="1241108" y="1599248"/>
                    <a:pt x="1236345" y="1598295"/>
                  </a:cubicBezTo>
                  <a:close/>
                  <a:moveTo>
                    <a:pt x="580073" y="1586865"/>
                  </a:moveTo>
                  <a:cubicBezTo>
                    <a:pt x="597218" y="1589722"/>
                    <a:pt x="617220" y="1591627"/>
                    <a:pt x="639128" y="1592580"/>
                  </a:cubicBezTo>
                  <a:lnTo>
                    <a:pt x="640080" y="1594485"/>
                  </a:lnTo>
                  <a:cubicBezTo>
                    <a:pt x="638175" y="1597342"/>
                    <a:pt x="636270" y="1602105"/>
                    <a:pt x="632460" y="1608772"/>
                  </a:cubicBezTo>
                  <a:cubicBezTo>
                    <a:pt x="631508" y="1610677"/>
                    <a:pt x="627698" y="1617345"/>
                    <a:pt x="622935" y="1627822"/>
                  </a:cubicBezTo>
                  <a:lnTo>
                    <a:pt x="607695" y="1660207"/>
                  </a:lnTo>
                  <a:cubicBezTo>
                    <a:pt x="597218" y="1684020"/>
                    <a:pt x="591503" y="1696402"/>
                    <a:pt x="591503" y="1698307"/>
                  </a:cubicBezTo>
                  <a:cubicBezTo>
                    <a:pt x="591503" y="1700212"/>
                    <a:pt x="591503" y="1701165"/>
                    <a:pt x="593408" y="1702117"/>
                  </a:cubicBezTo>
                  <a:cubicBezTo>
                    <a:pt x="595313" y="1704022"/>
                    <a:pt x="600075" y="1706880"/>
                    <a:pt x="608648" y="1710690"/>
                  </a:cubicBezTo>
                  <a:lnTo>
                    <a:pt x="609600" y="1711642"/>
                  </a:lnTo>
                  <a:lnTo>
                    <a:pt x="609600" y="1717357"/>
                  </a:lnTo>
                  <a:lnTo>
                    <a:pt x="608648" y="1718310"/>
                  </a:lnTo>
                  <a:cubicBezTo>
                    <a:pt x="601028" y="1714500"/>
                    <a:pt x="591503" y="1709737"/>
                    <a:pt x="580073" y="1704975"/>
                  </a:cubicBezTo>
                  <a:cubicBezTo>
                    <a:pt x="569595" y="1700212"/>
                    <a:pt x="557213" y="1695450"/>
                    <a:pt x="544830" y="1689735"/>
                  </a:cubicBezTo>
                  <a:lnTo>
                    <a:pt x="543878" y="1688782"/>
                  </a:lnTo>
                  <a:lnTo>
                    <a:pt x="545783" y="1684020"/>
                  </a:lnTo>
                  <a:lnTo>
                    <a:pt x="546735" y="1684020"/>
                  </a:lnTo>
                  <a:cubicBezTo>
                    <a:pt x="549593" y="1684972"/>
                    <a:pt x="552450" y="1685925"/>
                    <a:pt x="555308" y="1686877"/>
                  </a:cubicBezTo>
                  <a:cubicBezTo>
                    <a:pt x="560070" y="1688782"/>
                    <a:pt x="563880" y="1689735"/>
                    <a:pt x="564833" y="1689735"/>
                  </a:cubicBezTo>
                  <a:cubicBezTo>
                    <a:pt x="565785" y="1689735"/>
                    <a:pt x="567690" y="1688782"/>
                    <a:pt x="568643" y="1687830"/>
                  </a:cubicBezTo>
                  <a:cubicBezTo>
                    <a:pt x="570548" y="1685925"/>
                    <a:pt x="576263" y="1675447"/>
                    <a:pt x="584835" y="1656397"/>
                  </a:cubicBezTo>
                  <a:lnTo>
                    <a:pt x="594360" y="1635442"/>
                  </a:lnTo>
                  <a:cubicBezTo>
                    <a:pt x="597218" y="1628775"/>
                    <a:pt x="601028" y="1621155"/>
                    <a:pt x="604838" y="1611630"/>
                  </a:cubicBezTo>
                  <a:lnTo>
                    <a:pt x="607695" y="1604962"/>
                  </a:lnTo>
                  <a:cubicBezTo>
                    <a:pt x="608648" y="1602105"/>
                    <a:pt x="608648" y="1600200"/>
                    <a:pt x="607695" y="1600200"/>
                  </a:cubicBezTo>
                  <a:cubicBezTo>
                    <a:pt x="607695" y="1600200"/>
                    <a:pt x="604838" y="1600200"/>
                    <a:pt x="601980" y="1600200"/>
                  </a:cubicBezTo>
                  <a:cubicBezTo>
                    <a:pt x="592455" y="1600200"/>
                    <a:pt x="584835" y="1600200"/>
                    <a:pt x="578168" y="1600200"/>
                  </a:cubicBezTo>
                  <a:lnTo>
                    <a:pt x="577215" y="1599247"/>
                  </a:lnTo>
                  <a:cubicBezTo>
                    <a:pt x="578168" y="1596390"/>
                    <a:pt x="579120" y="1592580"/>
                    <a:pt x="580073" y="1587817"/>
                  </a:cubicBezTo>
                  <a:close/>
                  <a:moveTo>
                    <a:pt x="1245870" y="1585913"/>
                  </a:moveTo>
                  <a:cubicBezTo>
                    <a:pt x="1253490" y="1587818"/>
                    <a:pt x="1259205" y="1592580"/>
                    <a:pt x="1263015" y="1600200"/>
                  </a:cubicBezTo>
                  <a:cubicBezTo>
                    <a:pt x="1267778" y="1610678"/>
                    <a:pt x="1264920" y="1621155"/>
                    <a:pt x="1256347" y="1632585"/>
                  </a:cubicBezTo>
                  <a:cubicBezTo>
                    <a:pt x="1266825" y="1631633"/>
                    <a:pt x="1274445" y="1633538"/>
                    <a:pt x="1280160" y="1636395"/>
                  </a:cubicBezTo>
                  <a:cubicBezTo>
                    <a:pt x="1284922" y="1639253"/>
                    <a:pt x="1288733" y="1644968"/>
                    <a:pt x="1292543" y="1651635"/>
                  </a:cubicBezTo>
                  <a:cubicBezTo>
                    <a:pt x="1295400" y="1658303"/>
                    <a:pt x="1296353" y="1664970"/>
                    <a:pt x="1296353" y="1670685"/>
                  </a:cubicBezTo>
                  <a:cubicBezTo>
                    <a:pt x="1295400" y="1682115"/>
                    <a:pt x="1290638" y="1692593"/>
                    <a:pt x="1280160" y="1701165"/>
                  </a:cubicBezTo>
                  <a:cubicBezTo>
                    <a:pt x="1276350" y="1704975"/>
                    <a:pt x="1270635" y="1707833"/>
                    <a:pt x="1263968" y="1710690"/>
                  </a:cubicBezTo>
                  <a:cubicBezTo>
                    <a:pt x="1249680" y="1716405"/>
                    <a:pt x="1237297" y="1716405"/>
                    <a:pt x="1224915" y="1710690"/>
                  </a:cubicBezTo>
                  <a:cubicBezTo>
                    <a:pt x="1219200" y="1707833"/>
                    <a:pt x="1215390" y="1703070"/>
                    <a:pt x="1212533" y="1696403"/>
                  </a:cubicBezTo>
                  <a:cubicBezTo>
                    <a:pt x="1208723" y="1687830"/>
                    <a:pt x="1208723" y="1679258"/>
                    <a:pt x="1212533" y="1671638"/>
                  </a:cubicBezTo>
                  <a:cubicBezTo>
                    <a:pt x="1213485" y="1668780"/>
                    <a:pt x="1217295" y="1664970"/>
                    <a:pt x="1222058" y="1658303"/>
                  </a:cubicBezTo>
                  <a:cubicBezTo>
                    <a:pt x="1206818" y="1657350"/>
                    <a:pt x="1196340" y="1651635"/>
                    <a:pt x="1191578" y="1639253"/>
                  </a:cubicBezTo>
                  <a:cubicBezTo>
                    <a:pt x="1185863" y="1625918"/>
                    <a:pt x="1188720" y="1613535"/>
                    <a:pt x="1199198" y="1602105"/>
                  </a:cubicBezTo>
                  <a:cubicBezTo>
                    <a:pt x="1203960" y="1597343"/>
                    <a:pt x="1209675" y="1592580"/>
                    <a:pt x="1217295" y="1589723"/>
                  </a:cubicBezTo>
                  <a:cubicBezTo>
                    <a:pt x="1227772" y="1584960"/>
                    <a:pt x="1237297" y="1584008"/>
                    <a:pt x="1245870" y="1585913"/>
                  </a:cubicBezTo>
                  <a:close/>
                  <a:moveTo>
                    <a:pt x="156210" y="1192530"/>
                  </a:moveTo>
                  <a:cubicBezTo>
                    <a:pt x="147638" y="1195387"/>
                    <a:pt x="141923" y="1200150"/>
                    <a:pt x="139065" y="1204912"/>
                  </a:cubicBezTo>
                  <a:cubicBezTo>
                    <a:pt x="136208" y="1209675"/>
                    <a:pt x="136208" y="1217295"/>
                    <a:pt x="140018" y="1225867"/>
                  </a:cubicBezTo>
                  <a:lnTo>
                    <a:pt x="142875" y="1232535"/>
                  </a:lnTo>
                  <a:lnTo>
                    <a:pt x="193358" y="1213485"/>
                  </a:lnTo>
                  <a:lnTo>
                    <a:pt x="192405" y="1209675"/>
                  </a:lnTo>
                  <a:cubicBezTo>
                    <a:pt x="189548" y="1201102"/>
                    <a:pt x="184785" y="1195387"/>
                    <a:pt x="179070" y="1192530"/>
                  </a:cubicBezTo>
                  <a:cubicBezTo>
                    <a:pt x="171450" y="1188720"/>
                    <a:pt x="164783" y="1188720"/>
                    <a:pt x="156210" y="1192530"/>
                  </a:cubicBezTo>
                  <a:close/>
                  <a:moveTo>
                    <a:pt x="159068" y="1161097"/>
                  </a:moveTo>
                  <a:cubicBezTo>
                    <a:pt x="164783" y="1162050"/>
                    <a:pt x="169545" y="1163955"/>
                    <a:pt x="174308" y="1167765"/>
                  </a:cubicBezTo>
                  <a:cubicBezTo>
                    <a:pt x="179070" y="1171575"/>
                    <a:pt x="183833" y="1176337"/>
                    <a:pt x="186690" y="1182052"/>
                  </a:cubicBezTo>
                  <a:cubicBezTo>
                    <a:pt x="190500" y="1187767"/>
                    <a:pt x="193358" y="1194435"/>
                    <a:pt x="196215" y="1202055"/>
                  </a:cubicBezTo>
                  <a:lnTo>
                    <a:pt x="200025" y="1211580"/>
                  </a:lnTo>
                  <a:lnTo>
                    <a:pt x="232410" y="1199197"/>
                  </a:lnTo>
                  <a:cubicBezTo>
                    <a:pt x="234315" y="1198245"/>
                    <a:pt x="236220" y="1197292"/>
                    <a:pt x="237173" y="1196340"/>
                  </a:cubicBezTo>
                  <a:cubicBezTo>
                    <a:pt x="238125" y="1195387"/>
                    <a:pt x="239078" y="1193482"/>
                    <a:pt x="239078" y="1190625"/>
                  </a:cubicBezTo>
                  <a:cubicBezTo>
                    <a:pt x="239078" y="1189672"/>
                    <a:pt x="239078" y="1187767"/>
                    <a:pt x="238125" y="1184910"/>
                  </a:cubicBezTo>
                  <a:cubicBezTo>
                    <a:pt x="238125" y="1182052"/>
                    <a:pt x="237173" y="1180147"/>
                    <a:pt x="237173" y="1178242"/>
                  </a:cubicBezTo>
                  <a:lnTo>
                    <a:pt x="243840" y="1175385"/>
                  </a:lnTo>
                  <a:lnTo>
                    <a:pt x="267653" y="1237297"/>
                  </a:lnTo>
                  <a:lnTo>
                    <a:pt x="260985" y="1239202"/>
                  </a:lnTo>
                  <a:cubicBezTo>
                    <a:pt x="260033" y="1237297"/>
                    <a:pt x="259080" y="1235392"/>
                    <a:pt x="258128" y="1233487"/>
                  </a:cubicBezTo>
                  <a:cubicBezTo>
                    <a:pt x="257175" y="1230630"/>
                    <a:pt x="256223" y="1229677"/>
                    <a:pt x="255270" y="1228725"/>
                  </a:cubicBezTo>
                  <a:cubicBezTo>
                    <a:pt x="253365" y="1226820"/>
                    <a:pt x="252413" y="1225867"/>
                    <a:pt x="250508" y="1225867"/>
                  </a:cubicBezTo>
                  <a:cubicBezTo>
                    <a:pt x="248603" y="1225867"/>
                    <a:pt x="247650" y="1225867"/>
                    <a:pt x="244793" y="1226820"/>
                  </a:cubicBezTo>
                  <a:lnTo>
                    <a:pt x="164783" y="1257300"/>
                  </a:lnTo>
                  <a:cubicBezTo>
                    <a:pt x="162878" y="1258252"/>
                    <a:pt x="160973" y="1259205"/>
                    <a:pt x="160020" y="1260157"/>
                  </a:cubicBezTo>
                  <a:cubicBezTo>
                    <a:pt x="159068" y="1261110"/>
                    <a:pt x="158115" y="1263015"/>
                    <a:pt x="158115" y="1265872"/>
                  </a:cubicBezTo>
                  <a:cubicBezTo>
                    <a:pt x="158115" y="1267777"/>
                    <a:pt x="158115" y="1269682"/>
                    <a:pt x="159068" y="1272540"/>
                  </a:cubicBezTo>
                  <a:cubicBezTo>
                    <a:pt x="159068" y="1275397"/>
                    <a:pt x="160020" y="1277302"/>
                    <a:pt x="160020" y="1278255"/>
                  </a:cubicBezTo>
                  <a:lnTo>
                    <a:pt x="153353" y="1281112"/>
                  </a:lnTo>
                  <a:lnTo>
                    <a:pt x="129540" y="1218247"/>
                  </a:lnTo>
                  <a:cubicBezTo>
                    <a:pt x="123825" y="1203960"/>
                    <a:pt x="121920" y="1191577"/>
                    <a:pt x="123825" y="1183005"/>
                  </a:cubicBezTo>
                  <a:cubicBezTo>
                    <a:pt x="124778" y="1172527"/>
                    <a:pt x="130493" y="1166812"/>
                    <a:pt x="140970" y="1163002"/>
                  </a:cubicBezTo>
                  <a:cubicBezTo>
                    <a:pt x="147638" y="1160145"/>
                    <a:pt x="153353" y="1160145"/>
                    <a:pt x="159068" y="1161097"/>
                  </a:cubicBezTo>
                  <a:close/>
                  <a:moveTo>
                    <a:pt x="1615440" y="1152525"/>
                  </a:moveTo>
                  <a:lnTo>
                    <a:pt x="1622107" y="1154430"/>
                  </a:lnTo>
                  <a:cubicBezTo>
                    <a:pt x="1621155" y="1156335"/>
                    <a:pt x="1621155" y="1158240"/>
                    <a:pt x="1620202" y="1161097"/>
                  </a:cubicBezTo>
                  <a:cubicBezTo>
                    <a:pt x="1619250" y="1163955"/>
                    <a:pt x="1619250" y="1165860"/>
                    <a:pt x="1619250" y="1167765"/>
                  </a:cubicBezTo>
                  <a:cubicBezTo>
                    <a:pt x="1619250" y="1169670"/>
                    <a:pt x="1620202" y="1171575"/>
                    <a:pt x="1621155" y="1173480"/>
                  </a:cubicBezTo>
                  <a:cubicBezTo>
                    <a:pt x="1622107" y="1174432"/>
                    <a:pt x="1624012" y="1175385"/>
                    <a:pt x="1625917" y="1176337"/>
                  </a:cubicBezTo>
                  <a:lnTo>
                    <a:pt x="1645920" y="1183957"/>
                  </a:lnTo>
                  <a:cubicBezTo>
                    <a:pt x="1647825" y="1184910"/>
                    <a:pt x="1648777" y="1184910"/>
                    <a:pt x="1650682" y="1185862"/>
                  </a:cubicBezTo>
                  <a:cubicBezTo>
                    <a:pt x="1651635" y="1185862"/>
                    <a:pt x="1653540" y="1186815"/>
                    <a:pt x="1654492" y="1186815"/>
                  </a:cubicBezTo>
                  <a:cubicBezTo>
                    <a:pt x="1655445" y="1186815"/>
                    <a:pt x="1657350" y="1186815"/>
                    <a:pt x="1659255" y="1186815"/>
                  </a:cubicBezTo>
                  <a:cubicBezTo>
                    <a:pt x="1661160" y="1186815"/>
                    <a:pt x="1664017" y="1185862"/>
                    <a:pt x="1666875" y="1185862"/>
                  </a:cubicBezTo>
                  <a:cubicBezTo>
                    <a:pt x="1675447" y="1184910"/>
                    <a:pt x="1684020" y="1183005"/>
                    <a:pt x="1691640" y="1182052"/>
                  </a:cubicBezTo>
                  <a:cubicBezTo>
                    <a:pt x="1699260" y="1181100"/>
                    <a:pt x="1706880" y="1179195"/>
                    <a:pt x="1714500" y="1178242"/>
                  </a:cubicBezTo>
                  <a:cubicBezTo>
                    <a:pt x="1718310" y="1177290"/>
                    <a:pt x="1721167" y="1176337"/>
                    <a:pt x="1724025" y="1175385"/>
                  </a:cubicBezTo>
                  <a:cubicBezTo>
                    <a:pt x="1726882" y="1174432"/>
                    <a:pt x="1728787" y="1172527"/>
                    <a:pt x="1730692" y="1171575"/>
                  </a:cubicBezTo>
                  <a:cubicBezTo>
                    <a:pt x="1731645" y="1170622"/>
                    <a:pt x="1733550" y="1168717"/>
                    <a:pt x="1734502" y="1166812"/>
                  </a:cubicBezTo>
                  <a:cubicBezTo>
                    <a:pt x="1735455" y="1164907"/>
                    <a:pt x="1736407" y="1163002"/>
                    <a:pt x="1737360" y="1162050"/>
                  </a:cubicBezTo>
                  <a:lnTo>
                    <a:pt x="1744027" y="1164907"/>
                  </a:lnTo>
                  <a:lnTo>
                    <a:pt x="1719262" y="1229677"/>
                  </a:lnTo>
                  <a:lnTo>
                    <a:pt x="1712595" y="1226820"/>
                  </a:lnTo>
                  <a:cubicBezTo>
                    <a:pt x="1714500" y="1221105"/>
                    <a:pt x="1715452" y="1216342"/>
                    <a:pt x="1716405" y="1214437"/>
                  </a:cubicBezTo>
                  <a:cubicBezTo>
                    <a:pt x="1716405" y="1212532"/>
                    <a:pt x="1716405" y="1210627"/>
                    <a:pt x="1714500" y="1210627"/>
                  </a:cubicBezTo>
                  <a:cubicBezTo>
                    <a:pt x="1713547" y="1210627"/>
                    <a:pt x="1712595" y="1210627"/>
                    <a:pt x="1710690" y="1210627"/>
                  </a:cubicBezTo>
                  <a:cubicBezTo>
                    <a:pt x="1708785" y="1210627"/>
                    <a:pt x="1704975" y="1211580"/>
                    <a:pt x="1701165" y="1211580"/>
                  </a:cubicBezTo>
                  <a:cubicBezTo>
                    <a:pt x="1697355" y="1211580"/>
                    <a:pt x="1691640" y="1212532"/>
                    <a:pt x="1684020" y="1214437"/>
                  </a:cubicBezTo>
                  <a:cubicBezTo>
                    <a:pt x="1676400" y="1215390"/>
                    <a:pt x="1667827" y="1217295"/>
                    <a:pt x="1657350" y="1219200"/>
                  </a:cubicBezTo>
                  <a:cubicBezTo>
                    <a:pt x="1669732" y="1235392"/>
                    <a:pt x="1678305" y="1246822"/>
                    <a:pt x="1683067" y="1253490"/>
                  </a:cubicBezTo>
                  <a:cubicBezTo>
                    <a:pt x="1687830" y="1260157"/>
                    <a:pt x="1691640" y="1263015"/>
                    <a:pt x="1692592" y="1263967"/>
                  </a:cubicBezTo>
                  <a:cubicBezTo>
                    <a:pt x="1694497" y="1264920"/>
                    <a:pt x="1696402" y="1263967"/>
                    <a:pt x="1698307" y="1262062"/>
                  </a:cubicBezTo>
                  <a:cubicBezTo>
                    <a:pt x="1700212" y="1260157"/>
                    <a:pt x="1702117" y="1257300"/>
                    <a:pt x="1704022" y="1251585"/>
                  </a:cubicBezTo>
                  <a:lnTo>
                    <a:pt x="1710690" y="1253490"/>
                  </a:lnTo>
                  <a:lnTo>
                    <a:pt x="1694497" y="1295400"/>
                  </a:lnTo>
                  <a:lnTo>
                    <a:pt x="1686877" y="1292542"/>
                  </a:lnTo>
                  <a:cubicBezTo>
                    <a:pt x="1687830" y="1290637"/>
                    <a:pt x="1687830" y="1288732"/>
                    <a:pt x="1687830" y="1286827"/>
                  </a:cubicBezTo>
                  <a:cubicBezTo>
                    <a:pt x="1687830" y="1284922"/>
                    <a:pt x="1687830" y="1283017"/>
                    <a:pt x="1687830" y="1281112"/>
                  </a:cubicBezTo>
                  <a:cubicBezTo>
                    <a:pt x="1687830" y="1278255"/>
                    <a:pt x="1686877" y="1275397"/>
                    <a:pt x="1684972" y="1273492"/>
                  </a:cubicBezTo>
                  <a:cubicBezTo>
                    <a:pt x="1684020" y="1270635"/>
                    <a:pt x="1682115" y="1268730"/>
                    <a:pt x="1680210" y="1265872"/>
                  </a:cubicBezTo>
                  <a:cubicBezTo>
                    <a:pt x="1676400" y="1260157"/>
                    <a:pt x="1672590" y="1254442"/>
                    <a:pt x="1667827" y="1248727"/>
                  </a:cubicBezTo>
                  <a:cubicBezTo>
                    <a:pt x="1663065" y="1243012"/>
                    <a:pt x="1658302" y="1236345"/>
                    <a:pt x="1652587" y="1228725"/>
                  </a:cubicBezTo>
                  <a:cubicBezTo>
                    <a:pt x="1648777" y="1223962"/>
                    <a:pt x="1645920" y="1221105"/>
                    <a:pt x="1644015" y="1219200"/>
                  </a:cubicBezTo>
                  <a:cubicBezTo>
                    <a:pt x="1642110" y="1217295"/>
                    <a:pt x="1637347" y="1215390"/>
                    <a:pt x="1631632" y="1213485"/>
                  </a:cubicBezTo>
                  <a:lnTo>
                    <a:pt x="1615440" y="1206817"/>
                  </a:lnTo>
                  <a:cubicBezTo>
                    <a:pt x="1613535" y="1205865"/>
                    <a:pt x="1611630" y="1205865"/>
                    <a:pt x="1609725" y="1205865"/>
                  </a:cubicBezTo>
                  <a:cubicBezTo>
                    <a:pt x="1607820" y="1205865"/>
                    <a:pt x="1605915" y="1206817"/>
                    <a:pt x="1604962" y="1208722"/>
                  </a:cubicBezTo>
                  <a:cubicBezTo>
                    <a:pt x="1604010" y="1209675"/>
                    <a:pt x="1603057" y="1211580"/>
                    <a:pt x="1601152" y="1213485"/>
                  </a:cubicBezTo>
                  <a:cubicBezTo>
                    <a:pt x="1599247" y="1216342"/>
                    <a:pt x="1598295" y="1218247"/>
                    <a:pt x="1597342" y="1219200"/>
                  </a:cubicBezTo>
                  <a:lnTo>
                    <a:pt x="1590675" y="1216342"/>
                  </a:lnTo>
                  <a:close/>
                  <a:moveTo>
                    <a:pt x="1739265" y="964883"/>
                  </a:moveTo>
                  <a:lnTo>
                    <a:pt x="1773555" y="968693"/>
                  </a:lnTo>
                  <a:lnTo>
                    <a:pt x="1759267" y="1085850"/>
                  </a:lnTo>
                  <a:lnTo>
                    <a:pt x="1726882" y="1081088"/>
                  </a:lnTo>
                  <a:lnTo>
                    <a:pt x="1727835" y="1074420"/>
                  </a:lnTo>
                  <a:cubicBezTo>
                    <a:pt x="1733550" y="1073468"/>
                    <a:pt x="1739265" y="1071563"/>
                    <a:pt x="1744980" y="1067753"/>
                  </a:cubicBezTo>
                  <a:cubicBezTo>
                    <a:pt x="1751647" y="1064895"/>
                    <a:pt x="1755457" y="1061085"/>
                    <a:pt x="1755457" y="1058228"/>
                  </a:cubicBezTo>
                  <a:cubicBezTo>
                    <a:pt x="1755457" y="1056323"/>
                    <a:pt x="1756410" y="1054418"/>
                    <a:pt x="1756410" y="1051560"/>
                  </a:cubicBezTo>
                  <a:cubicBezTo>
                    <a:pt x="1756410" y="1048703"/>
                    <a:pt x="1757362" y="1046798"/>
                    <a:pt x="1757362" y="1044893"/>
                  </a:cubicBezTo>
                  <a:lnTo>
                    <a:pt x="1757362" y="1041083"/>
                  </a:lnTo>
                  <a:lnTo>
                    <a:pt x="1662112" y="1029653"/>
                  </a:lnTo>
                  <a:cubicBezTo>
                    <a:pt x="1660207" y="1029653"/>
                    <a:pt x="1658302" y="1029653"/>
                    <a:pt x="1656397" y="1030605"/>
                  </a:cubicBezTo>
                  <a:cubicBezTo>
                    <a:pt x="1654492" y="1031558"/>
                    <a:pt x="1653540" y="1032510"/>
                    <a:pt x="1652587" y="1034415"/>
                  </a:cubicBezTo>
                  <a:cubicBezTo>
                    <a:pt x="1651635" y="1035368"/>
                    <a:pt x="1651635" y="1037273"/>
                    <a:pt x="1650682" y="1040130"/>
                  </a:cubicBezTo>
                  <a:cubicBezTo>
                    <a:pt x="1649730" y="1042988"/>
                    <a:pt x="1648777" y="1044893"/>
                    <a:pt x="1648777" y="1046798"/>
                  </a:cubicBezTo>
                  <a:lnTo>
                    <a:pt x="1642110" y="1045845"/>
                  </a:lnTo>
                  <a:lnTo>
                    <a:pt x="1649730" y="978218"/>
                  </a:lnTo>
                  <a:lnTo>
                    <a:pt x="1656397" y="979170"/>
                  </a:lnTo>
                  <a:cubicBezTo>
                    <a:pt x="1656397" y="981075"/>
                    <a:pt x="1656397" y="982980"/>
                    <a:pt x="1656397" y="985838"/>
                  </a:cubicBezTo>
                  <a:cubicBezTo>
                    <a:pt x="1656397" y="988695"/>
                    <a:pt x="1656397" y="990600"/>
                    <a:pt x="1656397" y="992505"/>
                  </a:cubicBezTo>
                  <a:cubicBezTo>
                    <a:pt x="1657350" y="994410"/>
                    <a:pt x="1658302" y="996315"/>
                    <a:pt x="1659255" y="997268"/>
                  </a:cubicBezTo>
                  <a:cubicBezTo>
                    <a:pt x="1660207" y="998220"/>
                    <a:pt x="1662112" y="999173"/>
                    <a:pt x="1664970" y="999173"/>
                  </a:cubicBezTo>
                  <a:lnTo>
                    <a:pt x="1761172" y="1010603"/>
                  </a:lnTo>
                  <a:lnTo>
                    <a:pt x="1761172" y="1006793"/>
                  </a:lnTo>
                  <a:cubicBezTo>
                    <a:pt x="1761172" y="1004888"/>
                    <a:pt x="1761172" y="1002983"/>
                    <a:pt x="1762125" y="1000125"/>
                  </a:cubicBezTo>
                  <a:cubicBezTo>
                    <a:pt x="1762125" y="997268"/>
                    <a:pt x="1762125" y="995363"/>
                    <a:pt x="1762125" y="993458"/>
                  </a:cubicBezTo>
                  <a:cubicBezTo>
                    <a:pt x="1762125" y="990600"/>
                    <a:pt x="1759267" y="985838"/>
                    <a:pt x="1753552" y="982028"/>
                  </a:cubicBezTo>
                  <a:cubicBezTo>
                    <a:pt x="1747837" y="977265"/>
                    <a:pt x="1743075" y="974408"/>
                    <a:pt x="1738312" y="971550"/>
                  </a:cubicBezTo>
                  <a:close/>
                  <a:moveTo>
                    <a:pt x="199073" y="952500"/>
                  </a:moveTo>
                  <a:lnTo>
                    <a:pt x="212408" y="1065847"/>
                  </a:lnTo>
                  <a:lnTo>
                    <a:pt x="205740" y="1066800"/>
                  </a:lnTo>
                  <a:cubicBezTo>
                    <a:pt x="205740" y="1064895"/>
                    <a:pt x="204788" y="1062990"/>
                    <a:pt x="203835" y="1060132"/>
                  </a:cubicBezTo>
                  <a:cubicBezTo>
                    <a:pt x="202883" y="1057275"/>
                    <a:pt x="202883" y="1055370"/>
                    <a:pt x="201930" y="1054417"/>
                  </a:cubicBezTo>
                  <a:cubicBezTo>
                    <a:pt x="200978" y="1052512"/>
                    <a:pt x="199073" y="1050607"/>
                    <a:pt x="198120" y="1050607"/>
                  </a:cubicBezTo>
                  <a:cubicBezTo>
                    <a:pt x="196215" y="1049655"/>
                    <a:pt x="195263" y="1049655"/>
                    <a:pt x="192405" y="1050607"/>
                  </a:cubicBezTo>
                  <a:lnTo>
                    <a:pt x="106680" y="1060132"/>
                  </a:lnTo>
                  <a:cubicBezTo>
                    <a:pt x="104775" y="1060132"/>
                    <a:pt x="102870" y="1061085"/>
                    <a:pt x="101918" y="1062037"/>
                  </a:cubicBezTo>
                  <a:cubicBezTo>
                    <a:pt x="100965" y="1062990"/>
                    <a:pt x="100013" y="1064895"/>
                    <a:pt x="99060" y="1066800"/>
                  </a:cubicBezTo>
                  <a:cubicBezTo>
                    <a:pt x="98108" y="1068705"/>
                    <a:pt x="98108" y="1070610"/>
                    <a:pt x="98108" y="1073467"/>
                  </a:cubicBezTo>
                  <a:cubicBezTo>
                    <a:pt x="98108" y="1076325"/>
                    <a:pt x="98108" y="1078230"/>
                    <a:pt x="98108" y="1080135"/>
                  </a:cubicBezTo>
                  <a:lnTo>
                    <a:pt x="91440" y="1081087"/>
                  </a:lnTo>
                  <a:lnTo>
                    <a:pt x="79058" y="973455"/>
                  </a:lnTo>
                  <a:lnTo>
                    <a:pt x="108585" y="971550"/>
                  </a:lnTo>
                  <a:lnTo>
                    <a:pt x="109538" y="978217"/>
                  </a:lnTo>
                  <a:cubicBezTo>
                    <a:pt x="104775" y="980122"/>
                    <a:pt x="100965" y="983932"/>
                    <a:pt x="96203" y="988695"/>
                  </a:cubicBezTo>
                  <a:cubicBezTo>
                    <a:pt x="92393" y="993457"/>
                    <a:pt x="89535" y="997267"/>
                    <a:pt x="89535" y="1002030"/>
                  </a:cubicBezTo>
                  <a:cubicBezTo>
                    <a:pt x="89535" y="1003935"/>
                    <a:pt x="89535" y="1005840"/>
                    <a:pt x="89535" y="1008697"/>
                  </a:cubicBezTo>
                  <a:cubicBezTo>
                    <a:pt x="89535" y="1011555"/>
                    <a:pt x="90488" y="1014412"/>
                    <a:pt x="90488" y="1016317"/>
                  </a:cubicBezTo>
                  <a:lnTo>
                    <a:pt x="92393" y="1033462"/>
                  </a:lnTo>
                  <a:lnTo>
                    <a:pt x="139065" y="1027747"/>
                  </a:lnTo>
                  <a:lnTo>
                    <a:pt x="137160" y="1015365"/>
                  </a:lnTo>
                  <a:cubicBezTo>
                    <a:pt x="137160" y="1012507"/>
                    <a:pt x="136208" y="1009650"/>
                    <a:pt x="135255" y="1006792"/>
                  </a:cubicBezTo>
                  <a:cubicBezTo>
                    <a:pt x="134303" y="1003935"/>
                    <a:pt x="132398" y="1002030"/>
                    <a:pt x="130493" y="1000125"/>
                  </a:cubicBezTo>
                  <a:cubicBezTo>
                    <a:pt x="129540" y="999172"/>
                    <a:pt x="126683" y="998220"/>
                    <a:pt x="122873" y="997267"/>
                  </a:cubicBezTo>
                  <a:cubicBezTo>
                    <a:pt x="119063" y="996315"/>
                    <a:pt x="116205" y="996315"/>
                    <a:pt x="114300" y="995362"/>
                  </a:cubicBezTo>
                  <a:lnTo>
                    <a:pt x="113348" y="988695"/>
                  </a:lnTo>
                  <a:lnTo>
                    <a:pt x="163830" y="982980"/>
                  </a:lnTo>
                  <a:lnTo>
                    <a:pt x="164783" y="989647"/>
                  </a:lnTo>
                  <a:cubicBezTo>
                    <a:pt x="162878" y="989647"/>
                    <a:pt x="159068" y="991552"/>
                    <a:pt x="156210" y="993457"/>
                  </a:cubicBezTo>
                  <a:cubicBezTo>
                    <a:pt x="152400" y="995362"/>
                    <a:pt x="150495" y="997267"/>
                    <a:pt x="149543" y="998220"/>
                  </a:cubicBezTo>
                  <a:cubicBezTo>
                    <a:pt x="147638" y="1000125"/>
                    <a:pt x="146685" y="1002982"/>
                    <a:pt x="145733" y="1004887"/>
                  </a:cubicBezTo>
                  <a:cubicBezTo>
                    <a:pt x="144780" y="1007745"/>
                    <a:pt x="144780" y="1010602"/>
                    <a:pt x="145733" y="1013460"/>
                  </a:cubicBezTo>
                  <a:lnTo>
                    <a:pt x="146685" y="1025842"/>
                  </a:lnTo>
                  <a:lnTo>
                    <a:pt x="181928" y="1022032"/>
                  </a:lnTo>
                  <a:cubicBezTo>
                    <a:pt x="185738" y="1022032"/>
                    <a:pt x="188595" y="1021080"/>
                    <a:pt x="190500" y="1020127"/>
                  </a:cubicBezTo>
                  <a:cubicBezTo>
                    <a:pt x="192405" y="1019175"/>
                    <a:pt x="194310" y="1018222"/>
                    <a:pt x="195263" y="1016317"/>
                  </a:cubicBezTo>
                  <a:cubicBezTo>
                    <a:pt x="196215" y="1014412"/>
                    <a:pt x="196215" y="1012507"/>
                    <a:pt x="196215" y="1010602"/>
                  </a:cubicBezTo>
                  <a:cubicBezTo>
                    <a:pt x="196215" y="1007745"/>
                    <a:pt x="196215" y="1004887"/>
                    <a:pt x="195263" y="1000125"/>
                  </a:cubicBezTo>
                  <a:cubicBezTo>
                    <a:pt x="195263" y="998220"/>
                    <a:pt x="195263" y="995362"/>
                    <a:pt x="194310" y="992505"/>
                  </a:cubicBezTo>
                  <a:cubicBezTo>
                    <a:pt x="194310" y="989647"/>
                    <a:pt x="193358" y="987742"/>
                    <a:pt x="193358" y="984885"/>
                  </a:cubicBezTo>
                  <a:cubicBezTo>
                    <a:pt x="192405" y="982980"/>
                    <a:pt x="192405" y="980122"/>
                    <a:pt x="191453" y="978217"/>
                  </a:cubicBezTo>
                  <a:cubicBezTo>
                    <a:pt x="190500" y="976312"/>
                    <a:pt x="189548" y="974407"/>
                    <a:pt x="188595" y="973455"/>
                  </a:cubicBezTo>
                  <a:cubicBezTo>
                    <a:pt x="185738" y="970597"/>
                    <a:pt x="180975" y="968692"/>
                    <a:pt x="175260" y="965835"/>
                  </a:cubicBezTo>
                  <a:cubicBezTo>
                    <a:pt x="169545" y="962977"/>
                    <a:pt x="164783" y="961072"/>
                    <a:pt x="161925" y="961072"/>
                  </a:cubicBezTo>
                  <a:lnTo>
                    <a:pt x="160973" y="954405"/>
                  </a:lnTo>
                  <a:close/>
                  <a:moveTo>
                    <a:pt x="925830" y="826770"/>
                  </a:moveTo>
                  <a:cubicBezTo>
                    <a:pt x="898208" y="826770"/>
                    <a:pt x="876300" y="848678"/>
                    <a:pt x="876300" y="876300"/>
                  </a:cubicBezTo>
                  <a:lnTo>
                    <a:pt x="876300" y="905828"/>
                  </a:lnTo>
                  <a:cubicBezTo>
                    <a:pt x="850583" y="910590"/>
                    <a:pt x="825818" y="918210"/>
                    <a:pt x="801053" y="929640"/>
                  </a:cubicBezTo>
                  <a:cubicBezTo>
                    <a:pt x="763905" y="946785"/>
                    <a:pt x="727710" y="971550"/>
                    <a:pt x="693420" y="1003935"/>
                  </a:cubicBezTo>
                  <a:cubicBezTo>
                    <a:pt x="661988" y="1034415"/>
                    <a:pt x="632460" y="1070610"/>
                    <a:pt x="604838" y="1112520"/>
                  </a:cubicBezTo>
                  <a:cubicBezTo>
                    <a:pt x="579120" y="1152525"/>
                    <a:pt x="555308" y="1197293"/>
                    <a:pt x="534353" y="1245870"/>
                  </a:cubicBezTo>
                  <a:cubicBezTo>
                    <a:pt x="523875" y="1270635"/>
                    <a:pt x="535305" y="1298258"/>
                    <a:pt x="559118" y="1308735"/>
                  </a:cubicBezTo>
                  <a:cubicBezTo>
                    <a:pt x="583883" y="1319213"/>
                    <a:pt x="611505" y="1307783"/>
                    <a:pt x="621983" y="1283018"/>
                  </a:cubicBezTo>
                  <a:cubicBezTo>
                    <a:pt x="660083" y="1195388"/>
                    <a:pt x="706755" y="1122045"/>
                    <a:pt x="759143" y="1072515"/>
                  </a:cubicBezTo>
                  <a:cubicBezTo>
                    <a:pt x="796290" y="1036320"/>
                    <a:pt x="835343" y="1013460"/>
                    <a:pt x="875348" y="1002983"/>
                  </a:cubicBezTo>
                  <a:lnTo>
                    <a:pt x="875348" y="1081088"/>
                  </a:lnTo>
                  <a:cubicBezTo>
                    <a:pt x="875348" y="1107758"/>
                    <a:pt x="855345" y="1118235"/>
                    <a:pt x="846773" y="1123950"/>
                  </a:cubicBezTo>
                  <a:cubicBezTo>
                    <a:pt x="843915" y="1125855"/>
                    <a:pt x="837248" y="1129665"/>
                    <a:pt x="834390" y="1131570"/>
                  </a:cubicBezTo>
                  <a:cubicBezTo>
                    <a:pt x="816293" y="1143953"/>
                    <a:pt x="794385" y="1162050"/>
                    <a:pt x="775335" y="1187768"/>
                  </a:cubicBezTo>
                  <a:cubicBezTo>
                    <a:pt x="739140" y="1233488"/>
                    <a:pt x="711518" y="1296353"/>
                    <a:pt x="697230" y="1363980"/>
                  </a:cubicBezTo>
                  <a:cubicBezTo>
                    <a:pt x="691515" y="1389698"/>
                    <a:pt x="707708" y="1415415"/>
                    <a:pt x="734378" y="1421130"/>
                  </a:cubicBezTo>
                  <a:cubicBezTo>
                    <a:pt x="760095" y="1426845"/>
                    <a:pt x="785813" y="1410653"/>
                    <a:pt x="791528" y="1383983"/>
                  </a:cubicBezTo>
                  <a:cubicBezTo>
                    <a:pt x="802958" y="1329690"/>
                    <a:pt x="824865" y="1281113"/>
                    <a:pt x="851535" y="1246823"/>
                  </a:cubicBezTo>
                  <a:cubicBezTo>
                    <a:pt x="864870" y="1228725"/>
                    <a:pt x="893445" y="1199198"/>
                    <a:pt x="925830" y="1199198"/>
                  </a:cubicBezTo>
                  <a:cubicBezTo>
                    <a:pt x="958215" y="1199198"/>
                    <a:pt x="986790" y="1228725"/>
                    <a:pt x="1000125" y="1246823"/>
                  </a:cubicBezTo>
                  <a:cubicBezTo>
                    <a:pt x="1026795" y="1281113"/>
                    <a:pt x="1048703" y="1330643"/>
                    <a:pt x="1060133" y="1383983"/>
                  </a:cubicBezTo>
                  <a:cubicBezTo>
                    <a:pt x="1065848" y="1409700"/>
                    <a:pt x="1091565" y="1425893"/>
                    <a:pt x="1117283" y="1421130"/>
                  </a:cubicBezTo>
                  <a:cubicBezTo>
                    <a:pt x="1143000" y="1415415"/>
                    <a:pt x="1160145" y="1389698"/>
                    <a:pt x="1154430" y="1363980"/>
                  </a:cubicBezTo>
                  <a:cubicBezTo>
                    <a:pt x="1140143" y="1296353"/>
                    <a:pt x="1111568" y="1233488"/>
                    <a:pt x="1076325" y="1187768"/>
                  </a:cubicBezTo>
                  <a:cubicBezTo>
                    <a:pt x="1056323" y="1162050"/>
                    <a:pt x="1035368" y="1143953"/>
                    <a:pt x="1017270" y="1131570"/>
                  </a:cubicBezTo>
                  <a:cubicBezTo>
                    <a:pt x="1014413" y="1129665"/>
                    <a:pt x="1007745" y="1125855"/>
                    <a:pt x="1004888" y="1123950"/>
                  </a:cubicBezTo>
                  <a:cubicBezTo>
                    <a:pt x="995363" y="1118235"/>
                    <a:pt x="976313" y="1107758"/>
                    <a:pt x="976313" y="1081088"/>
                  </a:cubicBezTo>
                  <a:lnTo>
                    <a:pt x="976313" y="1002983"/>
                  </a:lnTo>
                  <a:cubicBezTo>
                    <a:pt x="1016318" y="1013460"/>
                    <a:pt x="1055370" y="1036320"/>
                    <a:pt x="1092518" y="1072515"/>
                  </a:cubicBezTo>
                  <a:cubicBezTo>
                    <a:pt x="1144905" y="1122045"/>
                    <a:pt x="1191578" y="1194435"/>
                    <a:pt x="1229678" y="1283018"/>
                  </a:cubicBezTo>
                  <a:cubicBezTo>
                    <a:pt x="1240155" y="1307783"/>
                    <a:pt x="1268730" y="1318260"/>
                    <a:pt x="1292543" y="1308735"/>
                  </a:cubicBezTo>
                  <a:cubicBezTo>
                    <a:pt x="1316355" y="1298258"/>
                    <a:pt x="1327785" y="1270635"/>
                    <a:pt x="1317308" y="1245870"/>
                  </a:cubicBezTo>
                  <a:cubicBezTo>
                    <a:pt x="1296353" y="1197293"/>
                    <a:pt x="1272540" y="1152525"/>
                    <a:pt x="1246823" y="1112520"/>
                  </a:cubicBezTo>
                  <a:cubicBezTo>
                    <a:pt x="1219200" y="1070610"/>
                    <a:pt x="1189673" y="1034415"/>
                    <a:pt x="1158240" y="1003935"/>
                  </a:cubicBezTo>
                  <a:cubicBezTo>
                    <a:pt x="1124903" y="971550"/>
                    <a:pt x="1088708" y="946785"/>
                    <a:pt x="1050608" y="929640"/>
                  </a:cubicBezTo>
                  <a:cubicBezTo>
                    <a:pt x="1025843" y="918210"/>
                    <a:pt x="1001078" y="910590"/>
                    <a:pt x="975360" y="905828"/>
                  </a:cubicBezTo>
                  <a:lnTo>
                    <a:pt x="975360" y="876300"/>
                  </a:lnTo>
                  <a:cubicBezTo>
                    <a:pt x="975360" y="848678"/>
                    <a:pt x="953453" y="826770"/>
                    <a:pt x="925830" y="826770"/>
                  </a:cubicBezTo>
                  <a:close/>
                  <a:moveTo>
                    <a:pt x="1765935" y="802958"/>
                  </a:moveTo>
                  <a:lnTo>
                    <a:pt x="1772603" y="870585"/>
                  </a:lnTo>
                  <a:lnTo>
                    <a:pt x="1765935" y="871538"/>
                  </a:lnTo>
                  <a:cubicBezTo>
                    <a:pt x="1765935" y="869633"/>
                    <a:pt x="1764983" y="867728"/>
                    <a:pt x="1764983" y="864870"/>
                  </a:cubicBezTo>
                  <a:cubicBezTo>
                    <a:pt x="1764030" y="862013"/>
                    <a:pt x="1764030" y="860108"/>
                    <a:pt x="1763078" y="858203"/>
                  </a:cubicBezTo>
                  <a:cubicBezTo>
                    <a:pt x="1762125" y="856298"/>
                    <a:pt x="1761173" y="854393"/>
                    <a:pt x="1759268" y="854393"/>
                  </a:cubicBezTo>
                  <a:cubicBezTo>
                    <a:pt x="1757363" y="853440"/>
                    <a:pt x="1755458" y="853440"/>
                    <a:pt x="1753553" y="853440"/>
                  </a:cubicBezTo>
                  <a:lnTo>
                    <a:pt x="1667828" y="862013"/>
                  </a:lnTo>
                  <a:cubicBezTo>
                    <a:pt x="1665923" y="862013"/>
                    <a:pt x="1664018" y="862965"/>
                    <a:pt x="1662113" y="863918"/>
                  </a:cubicBezTo>
                  <a:cubicBezTo>
                    <a:pt x="1661160" y="864870"/>
                    <a:pt x="1660208" y="866775"/>
                    <a:pt x="1659255" y="868680"/>
                  </a:cubicBezTo>
                  <a:cubicBezTo>
                    <a:pt x="1659255" y="869633"/>
                    <a:pt x="1658303" y="871538"/>
                    <a:pt x="1658303" y="874395"/>
                  </a:cubicBezTo>
                  <a:cubicBezTo>
                    <a:pt x="1658303" y="877253"/>
                    <a:pt x="1658303" y="879158"/>
                    <a:pt x="1658303" y="881063"/>
                  </a:cubicBezTo>
                  <a:lnTo>
                    <a:pt x="1651635" y="883920"/>
                  </a:lnTo>
                  <a:lnTo>
                    <a:pt x="1644968" y="816293"/>
                  </a:lnTo>
                  <a:lnTo>
                    <a:pt x="1651635" y="815340"/>
                  </a:lnTo>
                  <a:cubicBezTo>
                    <a:pt x="1651635" y="817245"/>
                    <a:pt x="1652588" y="819150"/>
                    <a:pt x="1652588" y="822008"/>
                  </a:cubicBezTo>
                  <a:cubicBezTo>
                    <a:pt x="1653540" y="824865"/>
                    <a:pt x="1653540" y="826770"/>
                    <a:pt x="1654493" y="827723"/>
                  </a:cubicBezTo>
                  <a:cubicBezTo>
                    <a:pt x="1655445" y="829628"/>
                    <a:pt x="1656398" y="831533"/>
                    <a:pt x="1658303" y="831533"/>
                  </a:cubicBezTo>
                  <a:cubicBezTo>
                    <a:pt x="1659255" y="832485"/>
                    <a:pt x="1661160" y="832485"/>
                    <a:pt x="1664018" y="832485"/>
                  </a:cubicBezTo>
                  <a:lnTo>
                    <a:pt x="1749743" y="823913"/>
                  </a:lnTo>
                  <a:cubicBezTo>
                    <a:pt x="1751648" y="823913"/>
                    <a:pt x="1753553" y="822960"/>
                    <a:pt x="1754505" y="822008"/>
                  </a:cubicBezTo>
                  <a:cubicBezTo>
                    <a:pt x="1755458" y="821055"/>
                    <a:pt x="1757363" y="819150"/>
                    <a:pt x="1757363" y="817245"/>
                  </a:cubicBezTo>
                  <a:cubicBezTo>
                    <a:pt x="1758315" y="816293"/>
                    <a:pt x="1758315" y="813435"/>
                    <a:pt x="1758315" y="810578"/>
                  </a:cubicBezTo>
                  <a:cubicBezTo>
                    <a:pt x="1758315" y="807720"/>
                    <a:pt x="1759268" y="805815"/>
                    <a:pt x="1759268" y="803910"/>
                  </a:cubicBezTo>
                  <a:close/>
                  <a:moveTo>
                    <a:pt x="94297" y="735330"/>
                  </a:moveTo>
                  <a:lnTo>
                    <a:pt x="100965" y="736282"/>
                  </a:lnTo>
                  <a:cubicBezTo>
                    <a:pt x="100965" y="742950"/>
                    <a:pt x="100965" y="747712"/>
                    <a:pt x="101917" y="752475"/>
                  </a:cubicBezTo>
                  <a:cubicBezTo>
                    <a:pt x="102870" y="757237"/>
                    <a:pt x="104775" y="762000"/>
                    <a:pt x="108585" y="766762"/>
                  </a:cubicBezTo>
                  <a:cubicBezTo>
                    <a:pt x="113347" y="773430"/>
                    <a:pt x="117157" y="779145"/>
                    <a:pt x="120967" y="783907"/>
                  </a:cubicBezTo>
                  <a:cubicBezTo>
                    <a:pt x="124777" y="788670"/>
                    <a:pt x="128587" y="794385"/>
                    <a:pt x="134302" y="801052"/>
                  </a:cubicBezTo>
                  <a:cubicBezTo>
                    <a:pt x="141922" y="796290"/>
                    <a:pt x="150495" y="791527"/>
                    <a:pt x="161925" y="784860"/>
                  </a:cubicBezTo>
                  <a:cubicBezTo>
                    <a:pt x="172402" y="778192"/>
                    <a:pt x="182880" y="772477"/>
                    <a:pt x="193357" y="765810"/>
                  </a:cubicBezTo>
                  <a:cubicBezTo>
                    <a:pt x="196215" y="763905"/>
                    <a:pt x="198120" y="762000"/>
                    <a:pt x="200977" y="760095"/>
                  </a:cubicBezTo>
                  <a:cubicBezTo>
                    <a:pt x="203835" y="758190"/>
                    <a:pt x="205740" y="755332"/>
                    <a:pt x="207645" y="752475"/>
                  </a:cubicBezTo>
                  <a:cubicBezTo>
                    <a:pt x="208597" y="751522"/>
                    <a:pt x="209550" y="749617"/>
                    <a:pt x="209550" y="747712"/>
                  </a:cubicBezTo>
                  <a:cubicBezTo>
                    <a:pt x="210502" y="745807"/>
                    <a:pt x="210502" y="744855"/>
                    <a:pt x="210502" y="742950"/>
                  </a:cubicBezTo>
                  <a:lnTo>
                    <a:pt x="218122" y="745807"/>
                  </a:lnTo>
                  <a:lnTo>
                    <a:pt x="211455" y="793432"/>
                  </a:lnTo>
                  <a:cubicBezTo>
                    <a:pt x="199072" y="799147"/>
                    <a:pt x="189547" y="803910"/>
                    <a:pt x="180975" y="808672"/>
                  </a:cubicBezTo>
                  <a:cubicBezTo>
                    <a:pt x="172402" y="813435"/>
                    <a:pt x="161925" y="819150"/>
                    <a:pt x="149542" y="826770"/>
                  </a:cubicBezTo>
                  <a:lnTo>
                    <a:pt x="148590" y="831532"/>
                  </a:lnTo>
                  <a:lnTo>
                    <a:pt x="186690" y="837247"/>
                  </a:lnTo>
                  <a:cubicBezTo>
                    <a:pt x="188595" y="837247"/>
                    <a:pt x="190500" y="837247"/>
                    <a:pt x="192405" y="837247"/>
                  </a:cubicBezTo>
                  <a:cubicBezTo>
                    <a:pt x="194310" y="836295"/>
                    <a:pt x="195262" y="835342"/>
                    <a:pt x="196215" y="833437"/>
                  </a:cubicBezTo>
                  <a:cubicBezTo>
                    <a:pt x="197167" y="832485"/>
                    <a:pt x="197167" y="831532"/>
                    <a:pt x="198120" y="829627"/>
                  </a:cubicBezTo>
                  <a:cubicBezTo>
                    <a:pt x="199072" y="827722"/>
                    <a:pt x="199072" y="825817"/>
                    <a:pt x="200025" y="823912"/>
                  </a:cubicBezTo>
                  <a:lnTo>
                    <a:pt x="206692" y="824865"/>
                  </a:lnTo>
                  <a:lnTo>
                    <a:pt x="197167" y="888682"/>
                  </a:lnTo>
                  <a:lnTo>
                    <a:pt x="190500" y="886777"/>
                  </a:lnTo>
                  <a:cubicBezTo>
                    <a:pt x="190500" y="884872"/>
                    <a:pt x="190500" y="882967"/>
                    <a:pt x="190500" y="880110"/>
                  </a:cubicBezTo>
                  <a:cubicBezTo>
                    <a:pt x="190500" y="877252"/>
                    <a:pt x="190500" y="875347"/>
                    <a:pt x="190500" y="874395"/>
                  </a:cubicBezTo>
                  <a:cubicBezTo>
                    <a:pt x="189547" y="872490"/>
                    <a:pt x="189547" y="870585"/>
                    <a:pt x="187642" y="869632"/>
                  </a:cubicBezTo>
                  <a:cubicBezTo>
                    <a:pt x="186690" y="868680"/>
                    <a:pt x="184785" y="867727"/>
                    <a:pt x="182880" y="867727"/>
                  </a:cubicBezTo>
                  <a:lnTo>
                    <a:pt x="97155" y="855345"/>
                  </a:lnTo>
                  <a:cubicBezTo>
                    <a:pt x="95250" y="855345"/>
                    <a:pt x="93345" y="855345"/>
                    <a:pt x="92392" y="855345"/>
                  </a:cubicBezTo>
                  <a:cubicBezTo>
                    <a:pt x="90487" y="855345"/>
                    <a:pt x="89535" y="857250"/>
                    <a:pt x="88582" y="859155"/>
                  </a:cubicBezTo>
                  <a:cubicBezTo>
                    <a:pt x="87630" y="861060"/>
                    <a:pt x="86677" y="862965"/>
                    <a:pt x="85725" y="864870"/>
                  </a:cubicBezTo>
                  <a:cubicBezTo>
                    <a:pt x="84772" y="866775"/>
                    <a:pt x="83820" y="869632"/>
                    <a:pt x="83820" y="870585"/>
                  </a:cubicBezTo>
                  <a:lnTo>
                    <a:pt x="76200" y="869632"/>
                  </a:lnTo>
                  <a:lnTo>
                    <a:pt x="85725" y="802957"/>
                  </a:lnTo>
                  <a:lnTo>
                    <a:pt x="92392" y="803910"/>
                  </a:lnTo>
                  <a:cubicBezTo>
                    <a:pt x="92392" y="805815"/>
                    <a:pt x="92392" y="807720"/>
                    <a:pt x="92392" y="810577"/>
                  </a:cubicBezTo>
                  <a:cubicBezTo>
                    <a:pt x="92392" y="813435"/>
                    <a:pt x="92392" y="815340"/>
                    <a:pt x="92392" y="817245"/>
                  </a:cubicBezTo>
                  <a:cubicBezTo>
                    <a:pt x="92392" y="819150"/>
                    <a:pt x="93345" y="821055"/>
                    <a:pt x="95250" y="822007"/>
                  </a:cubicBezTo>
                  <a:cubicBezTo>
                    <a:pt x="97155" y="822960"/>
                    <a:pt x="98107" y="823912"/>
                    <a:pt x="100012" y="823912"/>
                  </a:cubicBezTo>
                  <a:lnTo>
                    <a:pt x="140970" y="829627"/>
                  </a:lnTo>
                  <a:lnTo>
                    <a:pt x="141922" y="825817"/>
                  </a:lnTo>
                  <a:cubicBezTo>
                    <a:pt x="138112" y="821055"/>
                    <a:pt x="134302" y="815340"/>
                    <a:pt x="129540" y="808672"/>
                  </a:cubicBezTo>
                  <a:cubicBezTo>
                    <a:pt x="124777" y="802005"/>
                    <a:pt x="120967" y="796290"/>
                    <a:pt x="117157" y="792480"/>
                  </a:cubicBezTo>
                  <a:cubicBezTo>
                    <a:pt x="112395" y="787717"/>
                    <a:pt x="109537" y="782955"/>
                    <a:pt x="106680" y="781050"/>
                  </a:cubicBezTo>
                  <a:cubicBezTo>
                    <a:pt x="103822" y="778192"/>
                    <a:pt x="101917" y="777240"/>
                    <a:pt x="99060" y="776287"/>
                  </a:cubicBezTo>
                  <a:cubicBezTo>
                    <a:pt x="98107" y="776287"/>
                    <a:pt x="97155" y="777240"/>
                    <a:pt x="96202" y="779145"/>
                  </a:cubicBezTo>
                  <a:cubicBezTo>
                    <a:pt x="95250" y="781050"/>
                    <a:pt x="94297" y="783907"/>
                    <a:pt x="93345" y="788670"/>
                  </a:cubicBezTo>
                  <a:lnTo>
                    <a:pt x="86677" y="787717"/>
                  </a:lnTo>
                  <a:close/>
                  <a:moveTo>
                    <a:pt x="1698308" y="618173"/>
                  </a:moveTo>
                  <a:cubicBezTo>
                    <a:pt x="1703070" y="619125"/>
                    <a:pt x="1707833" y="620078"/>
                    <a:pt x="1712595" y="622935"/>
                  </a:cubicBezTo>
                  <a:cubicBezTo>
                    <a:pt x="1717358" y="625793"/>
                    <a:pt x="1721168" y="629603"/>
                    <a:pt x="1724978" y="634365"/>
                  </a:cubicBezTo>
                  <a:cubicBezTo>
                    <a:pt x="1728788" y="639128"/>
                    <a:pt x="1731645" y="644843"/>
                    <a:pt x="1734503" y="651510"/>
                  </a:cubicBezTo>
                  <a:cubicBezTo>
                    <a:pt x="1736408" y="658178"/>
                    <a:pt x="1737360" y="663893"/>
                    <a:pt x="1738313" y="670560"/>
                  </a:cubicBezTo>
                  <a:cubicBezTo>
                    <a:pt x="1738313" y="677228"/>
                    <a:pt x="1738313" y="681990"/>
                    <a:pt x="1737360" y="685800"/>
                  </a:cubicBezTo>
                  <a:lnTo>
                    <a:pt x="1744028" y="688658"/>
                  </a:lnTo>
                  <a:lnTo>
                    <a:pt x="1746885" y="695325"/>
                  </a:lnTo>
                  <a:lnTo>
                    <a:pt x="1707833" y="709613"/>
                  </a:lnTo>
                  <a:lnTo>
                    <a:pt x="1705928" y="702945"/>
                  </a:lnTo>
                  <a:cubicBezTo>
                    <a:pt x="1709738" y="700088"/>
                    <a:pt x="1713548" y="696278"/>
                    <a:pt x="1717358" y="692468"/>
                  </a:cubicBezTo>
                  <a:cubicBezTo>
                    <a:pt x="1721168" y="688658"/>
                    <a:pt x="1724025" y="684848"/>
                    <a:pt x="1725930" y="681990"/>
                  </a:cubicBezTo>
                  <a:cubicBezTo>
                    <a:pt x="1727835" y="678180"/>
                    <a:pt x="1729740" y="674370"/>
                    <a:pt x="1730693" y="670560"/>
                  </a:cubicBezTo>
                  <a:cubicBezTo>
                    <a:pt x="1731645" y="666750"/>
                    <a:pt x="1730693" y="661988"/>
                    <a:pt x="1729740" y="657225"/>
                  </a:cubicBezTo>
                  <a:cubicBezTo>
                    <a:pt x="1727835" y="651510"/>
                    <a:pt x="1724978" y="646748"/>
                    <a:pt x="1720215" y="644843"/>
                  </a:cubicBezTo>
                  <a:cubicBezTo>
                    <a:pt x="1715453" y="641985"/>
                    <a:pt x="1710690" y="641985"/>
                    <a:pt x="1705928" y="642938"/>
                  </a:cubicBezTo>
                  <a:cubicBezTo>
                    <a:pt x="1701165" y="644843"/>
                    <a:pt x="1698308" y="647700"/>
                    <a:pt x="1696403" y="651510"/>
                  </a:cubicBezTo>
                  <a:cubicBezTo>
                    <a:pt x="1694498" y="655320"/>
                    <a:pt x="1693545" y="661988"/>
                    <a:pt x="1693545" y="669608"/>
                  </a:cubicBezTo>
                  <a:cubicBezTo>
                    <a:pt x="1693545" y="674370"/>
                    <a:pt x="1693545" y="679133"/>
                    <a:pt x="1693545" y="682943"/>
                  </a:cubicBezTo>
                  <a:cubicBezTo>
                    <a:pt x="1693545" y="687705"/>
                    <a:pt x="1693545" y="691515"/>
                    <a:pt x="1693545" y="695325"/>
                  </a:cubicBezTo>
                  <a:cubicBezTo>
                    <a:pt x="1693545" y="703898"/>
                    <a:pt x="1690688" y="711518"/>
                    <a:pt x="1686878" y="717233"/>
                  </a:cubicBezTo>
                  <a:cubicBezTo>
                    <a:pt x="1683068" y="722948"/>
                    <a:pt x="1677353" y="727710"/>
                    <a:pt x="1668780" y="730568"/>
                  </a:cubicBezTo>
                  <a:cubicBezTo>
                    <a:pt x="1664018" y="732473"/>
                    <a:pt x="1658303" y="732473"/>
                    <a:pt x="1653540" y="731520"/>
                  </a:cubicBezTo>
                  <a:cubicBezTo>
                    <a:pt x="1647825" y="730568"/>
                    <a:pt x="1643063" y="728663"/>
                    <a:pt x="1638300" y="725805"/>
                  </a:cubicBezTo>
                  <a:cubicBezTo>
                    <a:pt x="1633538" y="722948"/>
                    <a:pt x="1628775" y="718185"/>
                    <a:pt x="1624965" y="713423"/>
                  </a:cubicBezTo>
                  <a:cubicBezTo>
                    <a:pt x="1617345" y="710565"/>
                    <a:pt x="1614488" y="703898"/>
                    <a:pt x="1611630" y="696278"/>
                  </a:cubicBezTo>
                  <a:cubicBezTo>
                    <a:pt x="1608773" y="689610"/>
                    <a:pt x="1607820" y="681990"/>
                    <a:pt x="1607820" y="675323"/>
                  </a:cubicBezTo>
                  <a:cubicBezTo>
                    <a:pt x="1607820" y="668655"/>
                    <a:pt x="1607820" y="662940"/>
                    <a:pt x="1608773" y="658178"/>
                  </a:cubicBezTo>
                  <a:lnTo>
                    <a:pt x="1601153" y="654368"/>
                  </a:lnTo>
                  <a:lnTo>
                    <a:pt x="1599248" y="647700"/>
                  </a:lnTo>
                  <a:lnTo>
                    <a:pt x="1641158" y="632460"/>
                  </a:lnTo>
                  <a:lnTo>
                    <a:pt x="1643063" y="639128"/>
                  </a:lnTo>
                  <a:cubicBezTo>
                    <a:pt x="1639253" y="641985"/>
                    <a:pt x="1636395" y="645795"/>
                    <a:pt x="1632585" y="649605"/>
                  </a:cubicBezTo>
                  <a:cubicBezTo>
                    <a:pt x="1628775" y="653415"/>
                    <a:pt x="1625918" y="658178"/>
                    <a:pt x="1624013" y="661988"/>
                  </a:cubicBezTo>
                  <a:cubicBezTo>
                    <a:pt x="1621155" y="666750"/>
                    <a:pt x="1620203" y="671513"/>
                    <a:pt x="1619250" y="676275"/>
                  </a:cubicBezTo>
                  <a:cubicBezTo>
                    <a:pt x="1618298" y="681038"/>
                    <a:pt x="1619250" y="685800"/>
                    <a:pt x="1620203" y="691515"/>
                  </a:cubicBezTo>
                  <a:cubicBezTo>
                    <a:pt x="1623060" y="699135"/>
                    <a:pt x="1625918" y="703898"/>
                    <a:pt x="1631633" y="706755"/>
                  </a:cubicBezTo>
                  <a:cubicBezTo>
                    <a:pt x="1636395" y="709613"/>
                    <a:pt x="1642110" y="709613"/>
                    <a:pt x="1646873" y="707708"/>
                  </a:cubicBezTo>
                  <a:cubicBezTo>
                    <a:pt x="1651635" y="705803"/>
                    <a:pt x="1654493" y="702945"/>
                    <a:pt x="1656398" y="699135"/>
                  </a:cubicBezTo>
                  <a:cubicBezTo>
                    <a:pt x="1658303" y="694373"/>
                    <a:pt x="1659255" y="688658"/>
                    <a:pt x="1659255" y="681038"/>
                  </a:cubicBezTo>
                  <a:cubicBezTo>
                    <a:pt x="1659255" y="676275"/>
                    <a:pt x="1659255" y="671513"/>
                    <a:pt x="1659255" y="666750"/>
                  </a:cubicBezTo>
                  <a:cubicBezTo>
                    <a:pt x="1659255" y="662940"/>
                    <a:pt x="1659255" y="658178"/>
                    <a:pt x="1659255" y="654368"/>
                  </a:cubicBezTo>
                  <a:cubicBezTo>
                    <a:pt x="1660208" y="645795"/>
                    <a:pt x="1662113" y="638175"/>
                    <a:pt x="1666875" y="632460"/>
                  </a:cubicBezTo>
                  <a:cubicBezTo>
                    <a:pt x="1671638" y="626745"/>
                    <a:pt x="1677353" y="622935"/>
                    <a:pt x="1684020" y="620078"/>
                  </a:cubicBezTo>
                  <a:cubicBezTo>
                    <a:pt x="1688783" y="618173"/>
                    <a:pt x="1693545" y="618173"/>
                    <a:pt x="1698308" y="618173"/>
                  </a:cubicBezTo>
                  <a:close/>
                  <a:moveTo>
                    <a:pt x="148590" y="579120"/>
                  </a:moveTo>
                  <a:lnTo>
                    <a:pt x="155257" y="581977"/>
                  </a:lnTo>
                  <a:cubicBezTo>
                    <a:pt x="155257" y="583882"/>
                    <a:pt x="154305" y="585787"/>
                    <a:pt x="153352" y="588645"/>
                  </a:cubicBezTo>
                  <a:cubicBezTo>
                    <a:pt x="152400" y="591502"/>
                    <a:pt x="152400" y="593407"/>
                    <a:pt x="152400" y="595312"/>
                  </a:cubicBezTo>
                  <a:cubicBezTo>
                    <a:pt x="152400" y="598170"/>
                    <a:pt x="152400" y="599122"/>
                    <a:pt x="154305" y="601027"/>
                  </a:cubicBezTo>
                  <a:cubicBezTo>
                    <a:pt x="155257" y="601980"/>
                    <a:pt x="157162" y="602932"/>
                    <a:pt x="159067" y="603885"/>
                  </a:cubicBezTo>
                  <a:lnTo>
                    <a:pt x="239077" y="636270"/>
                  </a:lnTo>
                  <a:cubicBezTo>
                    <a:pt x="240982" y="637222"/>
                    <a:pt x="242887" y="637222"/>
                    <a:pt x="243840" y="637222"/>
                  </a:cubicBezTo>
                  <a:cubicBezTo>
                    <a:pt x="245745" y="637222"/>
                    <a:pt x="247650" y="636270"/>
                    <a:pt x="248602" y="634365"/>
                  </a:cubicBezTo>
                  <a:cubicBezTo>
                    <a:pt x="249555" y="633412"/>
                    <a:pt x="250507" y="631507"/>
                    <a:pt x="252412" y="629602"/>
                  </a:cubicBezTo>
                  <a:cubicBezTo>
                    <a:pt x="254317" y="627697"/>
                    <a:pt x="255270" y="624840"/>
                    <a:pt x="256222" y="622935"/>
                  </a:cubicBezTo>
                  <a:lnTo>
                    <a:pt x="263842" y="624840"/>
                  </a:lnTo>
                  <a:lnTo>
                    <a:pt x="238125" y="687705"/>
                  </a:lnTo>
                  <a:lnTo>
                    <a:pt x="231457" y="684847"/>
                  </a:lnTo>
                  <a:cubicBezTo>
                    <a:pt x="232410" y="682942"/>
                    <a:pt x="232410" y="681037"/>
                    <a:pt x="233362" y="678180"/>
                  </a:cubicBezTo>
                  <a:cubicBezTo>
                    <a:pt x="234315" y="675322"/>
                    <a:pt x="234315" y="673417"/>
                    <a:pt x="234315" y="672465"/>
                  </a:cubicBezTo>
                  <a:cubicBezTo>
                    <a:pt x="234315" y="670560"/>
                    <a:pt x="233362" y="668655"/>
                    <a:pt x="232410" y="667702"/>
                  </a:cubicBezTo>
                  <a:cubicBezTo>
                    <a:pt x="231457" y="666750"/>
                    <a:pt x="229552" y="665797"/>
                    <a:pt x="227647" y="664845"/>
                  </a:cubicBezTo>
                  <a:lnTo>
                    <a:pt x="147637" y="632460"/>
                  </a:lnTo>
                  <a:cubicBezTo>
                    <a:pt x="145732" y="631507"/>
                    <a:pt x="143827" y="631507"/>
                    <a:pt x="142875" y="631507"/>
                  </a:cubicBezTo>
                  <a:cubicBezTo>
                    <a:pt x="140970" y="631507"/>
                    <a:pt x="140017" y="632460"/>
                    <a:pt x="138112" y="634365"/>
                  </a:cubicBezTo>
                  <a:cubicBezTo>
                    <a:pt x="137160" y="635317"/>
                    <a:pt x="136207" y="637222"/>
                    <a:pt x="134302" y="639127"/>
                  </a:cubicBezTo>
                  <a:cubicBezTo>
                    <a:pt x="132397" y="641032"/>
                    <a:pt x="131445" y="643890"/>
                    <a:pt x="130492" y="644842"/>
                  </a:cubicBezTo>
                  <a:lnTo>
                    <a:pt x="123825" y="641985"/>
                  </a:lnTo>
                  <a:close/>
                  <a:moveTo>
                    <a:pt x="1624013" y="458153"/>
                  </a:moveTo>
                  <a:lnTo>
                    <a:pt x="1581150" y="485775"/>
                  </a:lnTo>
                  <a:lnTo>
                    <a:pt x="1584960" y="491490"/>
                  </a:lnTo>
                  <a:cubicBezTo>
                    <a:pt x="1589723" y="498158"/>
                    <a:pt x="1594485" y="502920"/>
                    <a:pt x="1601153" y="503873"/>
                  </a:cubicBezTo>
                  <a:cubicBezTo>
                    <a:pt x="1606868" y="504825"/>
                    <a:pt x="1614488" y="502920"/>
                    <a:pt x="1622108" y="498158"/>
                  </a:cubicBezTo>
                  <a:cubicBezTo>
                    <a:pt x="1628775" y="493395"/>
                    <a:pt x="1632585" y="488633"/>
                    <a:pt x="1633538" y="482918"/>
                  </a:cubicBezTo>
                  <a:cubicBezTo>
                    <a:pt x="1634490" y="477203"/>
                    <a:pt x="1632585" y="470535"/>
                    <a:pt x="1627823" y="463868"/>
                  </a:cubicBezTo>
                  <a:close/>
                  <a:moveTo>
                    <a:pt x="1603058" y="412433"/>
                  </a:moveTo>
                  <a:lnTo>
                    <a:pt x="1640205" y="469583"/>
                  </a:lnTo>
                  <a:cubicBezTo>
                    <a:pt x="1648778" y="482918"/>
                    <a:pt x="1652588" y="493395"/>
                    <a:pt x="1653540" y="502920"/>
                  </a:cubicBezTo>
                  <a:cubicBezTo>
                    <a:pt x="1653540" y="512445"/>
                    <a:pt x="1649730" y="519113"/>
                    <a:pt x="1642110" y="524828"/>
                  </a:cubicBezTo>
                  <a:cubicBezTo>
                    <a:pt x="1634490" y="529590"/>
                    <a:pt x="1627823" y="531495"/>
                    <a:pt x="1621155" y="529590"/>
                  </a:cubicBezTo>
                  <a:cubicBezTo>
                    <a:pt x="1614488" y="528638"/>
                    <a:pt x="1606868" y="523875"/>
                    <a:pt x="1599248" y="517208"/>
                  </a:cubicBezTo>
                  <a:cubicBezTo>
                    <a:pt x="1597343" y="522923"/>
                    <a:pt x="1594485" y="530543"/>
                    <a:pt x="1591628" y="538163"/>
                  </a:cubicBezTo>
                  <a:cubicBezTo>
                    <a:pt x="1588770" y="545783"/>
                    <a:pt x="1585913" y="554355"/>
                    <a:pt x="1583055" y="562928"/>
                  </a:cubicBezTo>
                  <a:cubicBezTo>
                    <a:pt x="1582103" y="565785"/>
                    <a:pt x="1581150" y="569595"/>
                    <a:pt x="1580198" y="573405"/>
                  </a:cubicBezTo>
                  <a:cubicBezTo>
                    <a:pt x="1579245" y="578168"/>
                    <a:pt x="1579245" y="581025"/>
                    <a:pt x="1579245" y="583883"/>
                  </a:cubicBezTo>
                  <a:cubicBezTo>
                    <a:pt x="1579245" y="584835"/>
                    <a:pt x="1580198" y="586740"/>
                    <a:pt x="1581150" y="588645"/>
                  </a:cubicBezTo>
                  <a:cubicBezTo>
                    <a:pt x="1582103" y="590550"/>
                    <a:pt x="1583055" y="591503"/>
                    <a:pt x="1583055" y="592455"/>
                  </a:cubicBezTo>
                  <a:lnTo>
                    <a:pt x="1577340" y="596265"/>
                  </a:lnTo>
                  <a:lnTo>
                    <a:pt x="1551623" y="557213"/>
                  </a:lnTo>
                  <a:cubicBezTo>
                    <a:pt x="1557338" y="543878"/>
                    <a:pt x="1562100" y="532448"/>
                    <a:pt x="1565910" y="524828"/>
                  </a:cubicBezTo>
                  <a:cubicBezTo>
                    <a:pt x="1568768" y="516255"/>
                    <a:pt x="1572578" y="505778"/>
                    <a:pt x="1576388" y="494348"/>
                  </a:cubicBezTo>
                  <a:lnTo>
                    <a:pt x="1573530" y="490538"/>
                  </a:lnTo>
                  <a:lnTo>
                    <a:pt x="1542098" y="510540"/>
                  </a:lnTo>
                  <a:cubicBezTo>
                    <a:pt x="1540193" y="511493"/>
                    <a:pt x="1539240" y="512445"/>
                    <a:pt x="1538288" y="514350"/>
                  </a:cubicBezTo>
                  <a:cubicBezTo>
                    <a:pt x="1537335" y="515303"/>
                    <a:pt x="1537335" y="517208"/>
                    <a:pt x="1537335" y="520065"/>
                  </a:cubicBezTo>
                  <a:cubicBezTo>
                    <a:pt x="1537335" y="521018"/>
                    <a:pt x="1538288" y="522923"/>
                    <a:pt x="1539240" y="524828"/>
                  </a:cubicBezTo>
                  <a:cubicBezTo>
                    <a:pt x="1540193" y="526733"/>
                    <a:pt x="1541145" y="528638"/>
                    <a:pt x="1541145" y="530543"/>
                  </a:cubicBezTo>
                  <a:lnTo>
                    <a:pt x="1535430" y="534353"/>
                  </a:lnTo>
                  <a:lnTo>
                    <a:pt x="1500188" y="479108"/>
                  </a:lnTo>
                  <a:lnTo>
                    <a:pt x="1505903" y="475298"/>
                  </a:lnTo>
                  <a:cubicBezTo>
                    <a:pt x="1506855" y="476250"/>
                    <a:pt x="1508760" y="478155"/>
                    <a:pt x="1509713" y="481013"/>
                  </a:cubicBezTo>
                  <a:cubicBezTo>
                    <a:pt x="1511618" y="482918"/>
                    <a:pt x="1512570" y="484823"/>
                    <a:pt x="1513523" y="484823"/>
                  </a:cubicBezTo>
                  <a:cubicBezTo>
                    <a:pt x="1515428" y="485775"/>
                    <a:pt x="1517333" y="486728"/>
                    <a:pt x="1519238" y="486728"/>
                  </a:cubicBezTo>
                  <a:cubicBezTo>
                    <a:pt x="1521143" y="486728"/>
                    <a:pt x="1523048" y="485775"/>
                    <a:pt x="1524000" y="484823"/>
                  </a:cubicBezTo>
                  <a:lnTo>
                    <a:pt x="1596390" y="438150"/>
                  </a:lnTo>
                  <a:cubicBezTo>
                    <a:pt x="1598295" y="437198"/>
                    <a:pt x="1599248" y="436245"/>
                    <a:pt x="1600200" y="434340"/>
                  </a:cubicBezTo>
                  <a:cubicBezTo>
                    <a:pt x="1601153" y="433388"/>
                    <a:pt x="1601153" y="431483"/>
                    <a:pt x="1601153" y="428625"/>
                  </a:cubicBezTo>
                  <a:cubicBezTo>
                    <a:pt x="1601153" y="426720"/>
                    <a:pt x="1600200" y="424815"/>
                    <a:pt x="1599248" y="421958"/>
                  </a:cubicBezTo>
                  <a:cubicBezTo>
                    <a:pt x="1598295" y="420053"/>
                    <a:pt x="1597343" y="418148"/>
                    <a:pt x="1597343" y="416243"/>
                  </a:cubicBezTo>
                  <a:close/>
                  <a:moveTo>
                    <a:pt x="1016318" y="398145"/>
                  </a:moveTo>
                  <a:cubicBezTo>
                    <a:pt x="990600" y="398145"/>
                    <a:pt x="968693" y="420053"/>
                    <a:pt x="968693" y="447675"/>
                  </a:cubicBezTo>
                  <a:lnTo>
                    <a:pt x="968693" y="449580"/>
                  </a:lnTo>
                  <a:cubicBezTo>
                    <a:pt x="968693" y="449580"/>
                    <a:pt x="968693" y="659130"/>
                    <a:pt x="968693" y="733425"/>
                  </a:cubicBezTo>
                  <a:cubicBezTo>
                    <a:pt x="968693" y="746760"/>
                    <a:pt x="968693" y="756285"/>
                    <a:pt x="968693" y="758190"/>
                  </a:cubicBezTo>
                  <a:cubicBezTo>
                    <a:pt x="968693" y="774383"/>
                    <a:pt x="980123" y="798195"/>
                    <a:pt x="1005840" y="803910"/>
                  </a:cubicBezTo>
                  <a:cubicBezTo>
                    <a:pt x="1063943" y="816293"/>
                    <a:pt x="1129665" y="849630"/>
                    <a:pt x="1188720" y="899160"/>
                  </a:cubicBezTo>
                  <a:cubicBezTo>
                    <a:pt x="1246823" y="947738"/>
                    <a:pt x="1302068" y="1010603"/>
                    <a:pt x="1351598" y="1087755"/>
                  </a:cubicBezTo>
                  <a:cubicBezTo>
                    <a:pt x="1365885" y="1109663"/>
                    <a:pt x="1395413" y="1116330"/>
                    <a:pt x="1418273" y="1102043"/>
                  </a:cubicBezTo>
                  <a:cubicBezTo>
                    <a:pt x="1432560" y="1092518"/>
                    <a:pt x="1440180" y="1077278"/>
                    <a:pt x="1440180" y="1062038"/>
                  </a:cubicBezTo>
                  <a:cubicBezTo>
                    <a:pt x="1440180" y="1053465"/>
                    <a:pt x="1437323" y="1043940"/>
                    <a:pt x="1432560" y="1035368"/>
                  </a:cubicBezTo>
                  <a:cubicBezTo>
                    <a:pt x="1377315" y="950595"/>
                    <a:pt x="1316355" y="880110"/>
                    <a:pt x="1249680" y="825818"/>
                  </a:cubicBezTo>
                  <a:cubicBezTo>
                    <a:pt x="1190625" y="777240"/>
                    <a:pt x="1129665" y="742950"/>
                    <a:pt x="1066800" y="721995"/>
                  </a:cubicBezTo>
                  <a:lnTo>
                    <a:pt x="1066800" y="611505"/>
                  </a:lnTo>
                  <a:cubicBezTo>
                    <a:pt x="1157288" y="636270"/>
                    <a:pt x="1250633" y="687705"/>
                    <a:pt x="1331595" y="757238"/>
                  </a:cubicBezTo>
                  <a:cubicBezTo>
                    <a:pt x="1351598" y="774383"/>
                    <a:pt x="1382078" y="772478"/>
                    <a:pt x="1399223" y="751523"/>
                  </a:cubicBezTo>
                  <a:cubicBezTo>
                    <a:pt x="1416368" y="731520"/>
                    <a:pt x="1414463" y="701040"/>
                    <a:pt x="1393508" y="683895"/>
                  </a:cubicBezTo>
                  <a:cubicBezTo>
                    <a:pt x="1342073" y="639128"/>
                    <a:pt x="1283018" y="600075"/>
                    <a:pt x="1223010" y="570548"/>
                  </a:cubicBezTo>
                  <a:cubicBezTo>
                    <a:pt x="1170623" y="543878"/>
                    <a:pt x="1117283" y="524828"/>
                    <a:pt x="1065848" y="512445"/>
                  </a:cubicBezTo>
                  <a:lnTo>
                    <a:pt x="1065848" y="447675"/>
                  </a:lnTo>
                  <a:cubicBezTo>
                    <a:pt x="1065848" y="420053"/>
                    <a:pt x="1043940" y="398145"/>
                    <a:pt x="1016318" y="398145"/>
                  </a:cubicBezTo>
                  <a:close/>
                  <a:moveTo>
                    <a:pt x="833438" y="398145"/>
                  </a:moveTo>
                  <a:cubicBezTo>
                    <a:pt x="805815" y="398145"/>
                    <a:pt x="783908" y="420053"/>
                    <a:pt x="783908" y="447675"/>
                  </a:cubicBezTo>
                  <a:lnTo>
                    <a:pt x="783908" y="512445"/>
                  </a:lnTo>
                  <a:cubicBezTo>
                    <a:pt x="732473" y="524828"/>
                    <a:pt x="679133" y="543878"/>
                    <a:pt x="626745" y="570548"/>
                  </a:cubicBezTo>
                  <a:cubicBezTo>
                    <a:pt x="566738" y="601028"/>
                    <a:pt x="507683" y="640080"/>
                    <a:pt x="456248" y="683895"/>
                  </a:cubicBezTo>
                  <a:cubicBezTo>
                    <a:pt x="436245" y="701040"/>
                    <a:pt x="433388" y="731520"/>
                    <a:pt x="451485" y="751523"/>
                  </a:cubicBezTo>
                  <a:cubicBezTo>
                    <a:pt x="468630" y="771525"/>
                    <a:pt x="499110" y="774383"/>
                    <a:pt x="519113" y="757238"/>
                  </a:cubicBezTo>
                  <a:cubicBezTo>
                    <a:pt x="600075" y="687705"/>
                    <a:pt x="694373" y="636270"/>
                    <a:pt x="783908" y="611505"/>
                  </a:cubicBezTo>
                  <a:lnTo>
                    <a:pt x="783908" y="721995"/>
                  </a:lnTo>
                  <a:cubicBezTo>
                    <a:pt x="721043" y="741998"/>
                    <a:pt x="660083" y="777240"/>
                    <a:pt x="601028" y="825818"/>
                  </a:cubicBezTo>
                  <a:cubicBezTo>
                    <a:pt x="535305" y="880110"/>
                    <a:pt x="473393" y="950595"/>
                    <a:pt x="418148" y="1035368"/>
                  </a:cubicBezTo>
                  <a:cubicBezTo>
                    <a:pt x="413385" y="1043940"/>
                    <a:pt x="410528" y="1052513"/>
                    <a:pt x="410528" y="1062038"/>
                  </a:cubicBezTo>
                  <a:cubicBezTo>
                    <a:pt x="410528" y="1078230"/>
                    <a:pt x="418148" y="1093470"/>
                    <a:pt x="432435" y="1102043"/>
                  </a:cubicBezTo>
                  <a:cubicBezTo>
                    <a:pt x="454343" y="1116330"/>
                    <a:pt x="484823" y="1110615"/>
                    <a:pt x="499110" y="1087755"/>
                  </a:cubicBezTo>
                  <a:cubicBezTo>
                    <a:pt x="548640" y="1010603"/>
                    <a:pt x="603885" y="947738"/>
                    <a:pt x="661988" y="899160"/>
                  </a:cubicBezTo>
                  <a:cubicBezTo>
                    <a:pt x="721995" y="849630"/>
                    <a:pt x="787718" y="816293"/>
                    <a:pt x="844868" y="803910"/>
                  </a:cubicBezTo>
                  <a:cubicBezTo>
                    <a:pt x="870585" y="798195"/>
                    <a:pt x="882015" y="774383"/>
                    <a:pt x="882015" y="758190"/>
                  </a:cubicBezTo>
                  <a:cubicBezTo>
                    <a:pt x="882015" y="755333"/>
                    <a:pt x="882015" y="746760"/>
                    <a:pt x="882015" y="733425"/>
                  </a:cubicBezTo>
                  <a:cubicBezTo>
                    <a:pt x="882015" y="659130"/>
                    <a:pt x="882015" y="449580"/>
                    <a:pt x="882015" y="449580"/>
                  </a:cubicBezTo>
                  <a:lnTo>
                    <a:pt x="882015" y="447675"/>
                  </a:lnTo>
                  <a:cubicBezTo>
                    <a:pt x="882968" y="420053"/>
                    <a:pt x="861060" y="398145"/>
                    <a:pt x="833438" y="398145"/>
                  </a:cubicBezTo>
                  <a:close/>
                  <a:moveTo>
                    <a:pt x="278130" y="373380"/>
                  </a:moveTo>
                  <a:lnTo>
                    <a:pt x="283845" y="377190"/>
                  </a:lnTo>
                  <a:cubicBezTo>
                    <a:pt x="282892" y="378142"/>
                    <a:pt x="281940" y="380047"/>
                    <a:pt x="280987" y="382905"/>
                  </a:cubicBezTo>
                  <a:cubicBezTo>
                    <a:pt x="280035" y="385762"/>
                    <a:pt x="279082" y="388620"/>
                    <a:pt x="279082" y="391477"/>
                  </a:cubicBezTo>
                  <a:cubicBezTo>
                    <a:pt x="279082" y="394335"/>
                    <a:pt x="280035" y="397192"/>
                    <a:pt x="282892" y="400050"/>
                  </a:cubicBezTo>
                  <a:cubicBezTo>
                    <a:pt x="285750" y="402907"/>
                    <a:pt x="289560" y="406717"/>
                    <a:pt x="295275" y="410527"/>
                  </a:cubicBezTo>
                  <a:lnTo>
                    <a:pt x="366712" y="461962"/>
                  </a:lnTo>
                  <a:lnTo>
                    <a:pt x="358140" y="474345"/>
                  </a:lnTo>
                  <a:lnTo>
                    <a:pt x="237172" y="481012"/>
                  </a:lnTo>
                  <a:lnTo>
                    <a:pt x="283845" y="514350"/>
                  </a:lnTo>
                  <a:cubicBezTo>
                    <a:pt x="289560" y="518160"/>
                    <a:pt x="294322" y="521017"/>
                    <a:pt x="298132" y="522922"/>
                  </a:cubicBezTo>
                  <a:cubicBezTo>
                    <a:pt x="301942" y="523875"/>
                    <a:pt x="304800" y="524827"/>
                    <a:pt x="307657" y="523875"/>
                  </a:cubicBezTo>
                  <a:cubicBezTo>
                    <a:pt x="309562" y="523875"/>
                    <a:pt x="312420" y="521970"/>
                    <a:pt x="314325" y="520065"/>
                  </a:cubicBezTo>
                  <a:cubicBezTo>
                    <a:pt x="317182" y="518160"/>
                    <a:pt x="319087" y="516255"/>
                    <a:pt x="320992" y="514350"/>
                  </a:cubicBezTo>
                  <a:lnTo>
                    <a:pt x="326707" y="518160"/>
                  </a:lnTo>
                  <a:lnTo>
                    <a:pt x="296227" y="561022"/>
                  </a:lnTo>
                  <a:lnTo>
                    <a:pt x="290512" y="557212"/>
                  </a:lnTo>
                  <a:cubicBezTo>
                    <a:pt x="291465" y="555307"/>
                    <a:pt x="292417" y="553402"/>
                    <a:pt x="294322" y="550545"/>
                  </a:cubicBezTo>
                  <a:cubicBezTo>
                    <a:pt x="295275" y="547687"/>
                    <a:pt x="296227" y="544830"/>
                    <a:pt x="296227" y="542925"/>
                  </a:cubicBezTo>
                  <a:cubicBezTo>
                    <a:pt x="296227" y="540067"/>
                    <a:pt x="295275" y="537210"/>
                    <a:pt x="292417" y="534352"/>
                  </a:cubicBezTo>
                  <a:cubicBezTo>
                    <a:pt x="290512" y="531495"/>
                    <a:pt x="285750" y="527685"/>
                    <a:pt x="279082" y="523875"/>
                  </a:cubicBezTo>
                  <a:lnTo>
                    <a:pt x="232410" y="490537"/>
                  </a:lnTo>
                  <a:cubicBezTo>
                    <a:pt x="230505" y="488632"/>
                    <a:pt x="227647" y="487680"/>
                    <a:pt x="224790" y="486727"/>
                  </a:cubicBezTo>
                  <a:cubicBezTo>
                    <a:pt x="221932" y="485775"/>
                    <a:pt x="220027" y="485775"/>
                    <a:pt x="217170" y="485775"/>
                  </a:cubicBezTo>
                  <a:cubicBezTo>
                    <a:pt x="214312" y="486727"/>
                    <a:pt x="211455" y="487680"/>
                    <a:pt x="209550" y="488632"/>
                  </a:cubicBezTo>
                  <a:cubicBezTo>
                    <a:pt x="206692" y="489585"/>
                    <a:pt x="204787" y="491490"/>
                    <a:pt x="201930" y="494347"/>
                  </a:cubicBezTo>
                  <a:lnTo>
                    <a:pt x="196215" y="490537"/>
                  </a:lnTo>
                  <a:lnTo>
                    <a:pt x="222885" y="453390"/>
                  </a:lnTo>
                  <a:lnTo>
                    <a:pt x="328612" y="447675"/>
                  </a:lnTo>
                  <a:lnTo>
                    <a:pt x="290512" y="421005"/>
                  </a:lnTo>
                  <a:cubicBezTo>
                    <a:pt x="284797" y="417195"/>
                    <a:pt x="280035" y="414337"/>
                    <a:pt x="276225" y="412432"/>
                  </a:cubicBezTo>
                  <a:cubicBezTo>
                    <a:pt x="272415" y="411480"/>
                    <a:pt x="269557" y="410527"/>
                    <a:pt x="266700" y="411480"/>
                  </a:cubicBezTo>
                  <a:cubicBezTo>
                    <a:pt x="264795" y="412432"/>
                    <a:pt x="261937" y="413385"/>
                    <a:pt x="260032" y="415290"/>
                  </a:cubicBezTo>
                  <a:cubicBezTo>
                    <a:pt x="257175" y="417195"/>
                    <a:pt x="255270" y="419100"/>
                    <a:pt x="253365" y="420052"/>
                  </a:cubicBezTo>
                  <a:lnTo>
                    <a:pt x="247650" y="415290"/>
                  </a:lnTo>
                  <a:close/>
                  <a:moveTo>
                    <a:pt x="925830" y="296228"/>
                  </a:moveTo>
                  <a:cubicBezTo>
                    <a:pt x="1273493" y="296228"/>
                    <a:pt x="1555433" y="578168"/>
                    <a:pt x="1555433" y="925830"/>
                  </a:cubicBezTo>
                  <a:cubicBezTo>
                    <a:pt x="1555433" y="1273493"/>
                    <a:pt x="1273493" y="1555433"/>
                    <a:pt x="925830" y="1555433"/>
                  </a:cubicBezTo>
                  <a:cubicBezTo>
                    <a:pt x="578168" y="1555433"/>
                    <a:pt x="296228" y="1273493"/>
                    <a:pt x="296228" y="925830"/>
                  </a:cubicBezTo>
                  <a:cubicBezTo>
                    <a:pt x="296228" y="578168"/>
                    <a:pt x="578168" y="296228"/>
                    <a:pt x="925830" y="296228"/>
                  </a:cubicBezTo>
                  <a:close/>
                  <a:moveTo>
                    <a:pt x="925830" y="261937"/>
                  </a:moveTo>
                  <a:cubicBezTo>
                    <a:pt x="836295" y="261937"/>
                    <a:pt x="749617" y="280035"/>
                    <a:pt x="667702" y="314325"/>
                  </a:cubicBezTo>
                  <a:cubicBezTo>
                    <a:pt x="588645" y="347662"/>
                    <a:pt x="517207" y="395287"/>
                    <a:pt x="456247" y="456247"/>
                  </a:cubicBezTo>
                  <a:cubicBezTo>
                    <a:pt x="395287" y="517207"/>
                    <a:pt x="347662" y="588645"/>
                    <a:pt x="314325" y="667702"/>
                  </a:cubicBezTo>
                  <a:cubicBezTo>
                    <a:pt x="279082" y="749617"/>
                    <a:pt x="261937" y="836295"/>
                    <a:pt x="261937" y="925830"/>
                  </a:cubicBezTo>
                  <a:cubicBezTo>
                    <a:pt x="261937" y="1015365"/>
                    <a:pt x="280035" y="1102042"/>
                    <a:pt x="314325" y="1183957"/>
                  </a:cubicBezTo>
                  <a:cubicBezTo>
                    <a:pt x="347662" y="1263015"/>
                    <a:pt x="395287" y="1334452"/>
                    <a:pt x="456247" y="1395412"/>
                  </a:cubicBezTo>
                  <a:cubicBezTo>
                    <a:pt x="517207" y="1456372"/>
                    <a:pt x="588645" y="1503997"/>
                    <a:pt x="667702" y="1537335"/>
                  </a:cubicBezTo>
                  <a:cubicBezTo>
                    <a:pt x="749617" y="1571625"/>
                    <a:pt x="836295" y="1589722"/>
                    <a:pt x="925830" y="1589722"/>
                  </a:cubicBezTo>
                  <a:cubicBezTo>
                    <a:pt x="1015365" y="1589722"/>
                    <a:pt x="1102042" y="1571625"/>
                    <a:pt x="1183957" y="1537335"/>
                  </a:cubicBezTo>
                  <a:cubicBezTo>
                    <a:pt x="1263015" y="1503997"/>
                    <a:pt x="1334452" y="1456372"/>
                    <a:pt x="1395412" y="1395412"/>
                  </a:cubicBezTo>
                  <a:cubicBezTo>
                    <a:pt x="1456372" y="1333500"/>
                    <a:pt x="1503997" y="1263015"/>
                    <a:pt x="1537335" y="1183957"/>
                  </a:cubicBezTo>
                  <a:cubicBezTo>
                    <a:pt x="1572577" y="1102042"/>
                    <a:pt x="1589722" y="1015365"/>
                    <a:pt x="1589722" y="925830"/>
                  </a:cubicBezTo>
                  <a:cubicBezTo>
                    <a:pt x="1589722" y="836295"/>
                    <a:pt x="1571625" y="749617"/>
                    <a:pt x="1537335" y="667702"/>
                  </a:cubicBezTo>
                  <a:cubicBezTo>
                    <a:pt x="1503997" y="587692"/>
                    <a:pt x="1456372" y="517207"/>
                    <a:pt x="1395412" y="456247"/>
                  </a:cubicBezTo>
                  <a:cubicBezTo>
                    <a:pt x="1334452" y="395287"/>
                    <a:pt x="1263015" y="347662"/>
                    <a:pt x="1183957" y="314325"/>
                  </a:cubicBezTo>
                  <a:cubicBezTo>
                    <a:pt x="1102042" y="279082"/>
                    <a:pt x="1015365" y="261937"/>
                    <a:pt x="925830" y="261937"/>
                  </a:cubicBezTo>
                  <a:close/>
                  <a:moveTo>
                    <a:pt x="1454467" y="259080"/>
                  </a:moveTo>
                  <a:lnTo>
                    <a:pt x="1534477" y="331470"/>
                  </a:lnTo>
                  <a:lnTo>
                    <a:pt x="1514475" y="356235"/>
                  </a:lnTo>
                  <a:lnTo>
                    <a:pt x="1509712" y="351472"/>
                  </a:lnTo>
                  <a:cubicBezTo>
                    <a:pt x="1511617" y="346710"/>
                    <a:pt x="1512570" y="341947"/>
                    <a:pt x="1512570" y="335280"/>
                  </a:cubicBezTo>
                  <a:cubicBezTo>
                    <a:pt x="1512570" y="329565"/>
                    <a:pt x="1511617" y="323850"/>
                    <a:pt x="1509712" y="320992"/>
                  </a:cubicBezTo>
                  <a:cubicBezTo>
                    <a:pt x="1508760" y="319087"/>
                    <a:pt x="1506855" y="318135"/>
                    <a:pt x="1504950" y="315277"/>
                  </a:cubicBezTo>
                  <a:cubicBezTo>
                    <a:pt x="1503045" y="313372"/>
                    <a:pt x="1501140" y="311467"/>
                    <a:pt x="1499235" y="309562"/>
                  </a:cubicBezTo>
                  <a:lnTo>
                    <a:pt x="1485900" y="298132"/>
                  </a:lnTo>
                  <a:lnTo>
                    <a:pt x="1454467" y="332422"/>
                  </a:lnTo>
                  <a:lnTo>
                    <a:pt x="1463992" y="340995"/>
                  </a:lnTo>
                  <a:cubicBezTo>
                    <a:pt x="1465897" y="342900"/>
                    <a:pt x="1468755" y="344805"/>
                    <a:pt x="1470660" y="345757"/>
                  </a:cubicBezTo>
                  <a:cubicBezTo>
                    <a:pt x="1472565" y="346710"/>
                    <a:pt x="1475422" y="347662"/>
                    <a:pt x="1479232" y="347662"/>
                  </a:cubicBezTo>
                  <a:cubicBezTo>
                    <a:pt x="1481137" y="347662"/>
                    <a:pt x="1483995" y="346710"/>
                    <a:pt x="1486852" y="344805"/>
                  </a:cubicBezTo>
                  <a:cubicBezTo>
                    <a:pt x="1489710" y="342900"/>
                    <a:pt x="1492567" y="341947"/>
                    <a:pt x="1494472" y="340042"/>
                  </a:cubicBezTo>
                  <a:lnTo>
                    <a:pt x="1499235" y="344805"/>
                  </a:lnTo>
                  <a:lnTo>
                    <a:pt x="1464945" y="381952"/>
                  </a:lnTo>
                  <a:lnTo>
                    <a:pt x="1460182" y="377190"/>
                  </a:lnTo>
                  <a:cubicBezTo>
                    <a:pt x="1461135" y="375285"/>
                    <a:pt x="1463040" y="372427"/>
                    <a:pt x="1463992" y="368617"/>
                  </a:cubicBezTo>
                  <a:cubicBezTo>
                    <a:pt x="1465897" y="364807"/>
                    <a:pt x="1465897" y="361950"/>
                    <a:pt x="1465897" y="360045"/>
                  </a:cubicBezTo>
                  <a:cubicBezTo>
                    <a:pt x="1465897" y="357187"/>
                    <a:pt x="1464945" y="354330"/>
                    <a:pt x="1463992" y="352425"/>
                  </a:cubicBezTo>
                  <a:cubicBezTo>
                    <a:pt x="1463040" y="350520"/>
                    <a:pt x="1461135" y="347662"/>
                    <a:pt x="1458277" y="345757"/>
                  </a:cubicBezTo>
                  <a:lnTo>
                    <a:pt x="1448752" y="337185"/>
                  </a:lnTo>
                  <a:lnTo>
                    <a:pt x="1424940" y="362902"/>
                  </a:lnTo>
                  <a:cubicBezTo>
                    <a:pt x="1422082" y="365760"/>
                    <a:pt x="1421130" y="367665"/>
                    <a:pt x="1419225" y="369570"/>
                  </a:cubicBezTo>
                  <a:cubicBezTo>
                    <a:pt x="1418272" y="371475"/>
                    <a:pt x="1418272" y="373380"/>
                    <a:pt x="1418272" y="375285"/>
                  </a:cubicBezTo>
                  <a:cubicBezTo>
                    <a:pt x="1418272" y="377190"/>
                    <a:pt x="1419225" y="379095"/>
                    <a:pt x="1421130" y="381000"/>
                  </a:cubicBezTo>
                  <a:cubicBezTo>
                    <a:pt x="1423035" y="382905"/>
                    <a:pt x="1424940" y="385762"/>
                    <a:pt x="1428750" y="388620"/>
                  </a:cubicBezTo>
                  <a:cubicBezTo>
                    <a:pt x="1430655" y="389572"/>
                    <a:pt x="1431607" y="391477"/>
                    <a:pt x="1434465" y="393382"/>
                  </a:cubicBezTo>
                  <a:cubicBezTo>
                    <a:pt x="1436370" y="395287"/>
                    <a:pt x="1438275" y="396240"/>
                    <a:pt x="1440180" y="398145"/>
                  </a:cubicBezTo>
                  <a:cubicBezTo>
                    <a:pt x="1442085" y="400050"/>
                    <a:pt x="1443990" y="401002"/>
                    <a:pt x="1445895" y="401955"/>
                  </a:cubicBezTo>
                  <a:cubicBezTo>
                    <a:pt x="1447800" y="402907"/>
                    <a:pt x="1449705" y="402907"/>
                    <a:pt x="1450657" y="402907"/>
                  </a:cubicBezTo>
                  <a:cubicBezTo>
                    <a:pt x="1454467" y="402907"/>
                    <a:pt x="1459230" y="401955"/>
                    <a:pt x="1465897" y="400050"/>
                  </a:cubicBezTo>
                  <a:cubicBezTo>
                    <a:pt x="1472565" y="398145"/>
                    <a:pt x="1477327" y="396240"/>
                    <a:pt x="1479232" y="395287"/>
                  </a:cubicBezTo>
                  <a:lnTo>
                    <a:pt x="1483995" y="399097"/>
                  </a:lnTo>
                  <a:lnTo>
                    <a:pt x="1456372" y="425767"/>
                  </a:lnTo>
                  <a:lnTo>
                    <a:pt x="1371600" y="348615"/>
                  </a:lnTo>
                  <a:lnTo>
                    <a:pt x="1376362" y="343852"/>
                  </a:lnTo>
                  <a:cubicBezTo>
                    <a:pt x="1377315" y="344805"/>
                    <a:pt x="1379220" y="345757"/>
                    <a:pt x="1382077" y="347662"/>
                  </a:cubicBezTo>
                  <a:cubicBezTo>
                    <a:pt x="1383982" y="349567"/>
                    <a:pt x="1385887" y="350520"/>
                    <a:pt x="1386840" y="350520"/>
                  </a:cubicBezTo>
                  <a:cubicBezTo>
                    <a:pt x="1388745" y="351472"/>
                    <a:pt x="1390650" y="351472"/>
                    <a:pt x="1392555" y="351472"/>
                  </a:cubicBezTo>
                  <a:cubicBezTo>
                    <a:pt x="1394460" y="350520"/>
                    <a:pt x="1395412" y="349567"/>
                    <a:pt x="1397317" y="348615"/>
                  </a:cubicBezTo>
                  <a:lnTo>
                    <a:pt x="1455420" y="284797"/>
                  </a:lnTo>
                  <a:cubicBezTo>
                    <a:pt x="1456372" y="282892"/>
                    <a:pt x="1457325" y="281940"/>
                    <a:pt x="1458277" y="280035"/>
                  </a:cubicBezTo>
                  <a:cubicBezTo>
                    <a:pt x="1459230" y="278130"/>
                    <a:pt x="1458277" y="276225"/>
                    <a:pt x="1457325" y="274320"/>
                  </a:cubicBezTo>
                  <a:cubicBezTo>
                    <a:pt x="1456372" y="272415"/>
                    <a:pt x="1455420" y="271462"/>
                    <a:pt x="1453515" y="268605"/>
                  </a:cubicBezTo>
                  <a:cubicBezTo>
                    <a:pt x="1451610" y="266700"/>
                    <a:pt x="1450657" y="264795"/>
                    <a:pt x="1449705" y="263842"/>
                  </a:cubicBezTo>
                  <a:close/>
                  <a:moveTo>
                    <a:pt x="925830" y="241935"/>
                  </a:moveTo>
                  <a:cubicBezTo>
                    <a:pt x="1018222" y="241935"/>
                    <a:pt x="1107757" y="259080"/>
                    <a:pt x="1192530" y="295275"/>
                  </a:cubicBezTo>
                  <a:cubicBezTo>
                    <a:pt x="1273492" y="329565"/>
                    <a:pt x="1346835" y="379095"/>
                    <a:pt x="1409700" y="441960"/>
                  </a:cubicBezTo>
                  <a:cubicBezTo>
                    <a:pt x="1472565" y="504825"/>
                    <a:pt x="1522095" y="577215"/>
                    <a:pt x="1556385" y="659130"/>
                  </a:cubicBezTo>
                  <a:cubicBezTo>
                    <a:pt x="1592580" y="743902"/>
                    <a:pt x="1610677" y="833437"/>
                    <a:pt x="1610677" y="925830"/>
                  </a:cubicBezTo>
                  <a:cubicBezTo>
                    <a:pt x="1610677" y="1018222"/>
                    <a:pt x="1591627" y="1107757"/>
                    <a:pt x="1556385" y="1192530"/>
                  </a:cubicBezTo>
                  <a:cubicBezTo>
                    <a:pt x="1522095" y="1273492"/>
                    <a:pt x="1472565" y="1346835"/>
                    <a:pt x="1409700" y="1409700"/>
                  </a:cubicBezTo>
                  <a:cubicBezTo>
                    <a:pt x="1346835" y="1472565"/>
                    <a:pt x="1274445" y="1522095"/>
                    <a:pt x="1192530" y="1556385"/>
                  </a:cubicBezTo>
                  <a:cubicBezTo>
                    <a:pt x="1107757" y="1592580"/>
                    <a:pt x="1018222" y="1610677"/>
                    <a:pt x="925830" y="1610677"/>
                  </a:cubicBezTo>
                  <a:cubicBezTo>
                    <a:pt x="833437" y="1610677"/>
                    <a:pt x="743902" y="1592580"/>
                    <a:pt x="659130" y="1556385"/>
                  </a:cubicBezTo>
                  <a:cubicBezTo>
                    <a:pt x="578167" y="1522095"/>
                    <a:pt x="504825" y="1472565"/>
                    <a:pt x="441960" y="1409700"/>
                  </a:cubicBezTo>
                  <a:cubicBezTo>
                    <a:pt x="379095" y="1346835"/>
                    <a:pt x="329565" y="1274445"/>
                    <a:pt x="295275" y="1192530"/>
                  </a:cubicBezTo>
                  <a:cubicBezTo>
                    <a:pt x="260032" y="1107757"/>
                    <a:pt x="241935" y="1018222"/>
                    <a:pt x="241935" y="925830"/>
                  </a:cubicBezTo>
                  <a:cubicBezTo>
                    <a:pt x="241935" y="833437"/>
                    <a:pt x="260032" y="743902"/>
                    <a:pt x="295275" y="659130"/>
                  </a:cubicBezTo>
                  <a:cubicBezTo>
                    <a:pt x="329565" y="577215"/>
                    <a:pt x="379095" y="504825"/>
                    <a:pt x="441960" y="441960"/>
                  </a:cubicBezTo>
                  <a:cubicBezTo>
                    <a:pt x="504825" y="379095"/>
                    <a:pt x="577215" y="329565"/>
                    <a:pt x="659130" y="295275"/>
                  </a:cubicBezTo>
                  <a:cubicBezTo>
                    <a:pt x="743902" y="259080"/>
                    <a:pt x="833437" y="241935"/>
                    <a:pt x="925830" y="241935"/>
                  </a:cubicBezTo>
                  <a:close/>
                  <a:moveTo>
                    <a:pt x="435292" y="233363"/>
                  </a:moveTo>
                  <a:lnTo>
                    <a:pt x="463867" y="267653"/>
                  </a:lnTo>
                  <a:lnTo>
                    <a:pt x="458152" y="272415"/>
                  </a:lnTo>
                  <a:cubicBezTo>
                    <a:pt x="446722" y="264795"/>
                    <a:pt x="436245" y="260033"/>
                    <a:pt x="427672" y="259080"/>
                  </a:cubicBezTo>
                  <a:cubicBezTo>
                    <a:pt x="419100" y="258128"/>
                    <a:pt x="410527" y="260033"/>
                    <a:pt x="403860" y="265748"/>
                  </a:cubicBezTo>
                  <a:cubicBezTo>
                    <a:pt x="395287" y="272415"/>
                    <a:pt x="391477" y="281940"/>
                    <a:pt x="393382" y="293370"/>
                  </a:cubicBezTo>
                  <a:cubicBezTo>
                    <a:pt x="394335" y="304800"/>
                    <a:pt x="401002" y="317183"/>
                    <a:pt x="411480" y="329565"/>
                  </a:cubicBezTo>
                  <a:cubicBezTo>
                    <a:pt x="422910" y="343853"/>
                    <a:pt x="433387" y="352425"/>
                    <a:pt x="444817" y="357188"/>
                  </a:cubicBezTo>
                  <a:cubicBezTo>
                    <a:pt x="455295" y="360998"/>
                    <a:pt x="465772" y="360045"/>
                    <a:pt x="473392" y="353378"/>
                  </a:cubicBezTo>
                  <a:cubicBezTo>
                    <a:pt x="477202" y="350520"/>
                    <a:pt x="480060" y="346710"/>
                    <a:pt x="481965" y="342900"/>
                  </a:cubicBezTo>
                  <a:cubicBezTo>
                    <a:pt x="483870" y="339090"/>
                    <a:pt x="484822" y="336233"/>
                    <a:pt x="485775" y="333375"/>
                  </a:cubicBezTo>
                  <a:lnTo>
                    <a:pt x="470535" y="314325"/>
                  </a:lnTo>
                  <a:cubicBezTo>
                    <a:pt x="469582" y="312420"/>
                    <a:pt x="467677" y="311468"/>
                    <a:pt x="466725" y="311468"/>
                  </a:cubicBezTo>
                  <a:cubicBezTo>
                    <a:pt x="464820" y="310515"/>
                    <a:pt x="462915" y="310515"/>
                    <a:pt x="461010" y="311468"/>
                  </a:cubicBezTo>
                  <a:cubicBezTo>
                    <a:pt x="459105" y="312420"/>
                    <a:pt x="457200" y="312420"/>
                    <a:pt x="454342" y="314325"/>
                  </a:cubicBezTo>
                  <a:cubicBezTo>
                    <a:pt x="452437" y="315278"/>
                    <a:pt x="449580" y="316230"/>
                    <a:pt x="448627" y="317183"/>
                  </a:cubicBezTo>
                  <a:lnTo>
                    <a:pt x="444817" y="312420"/>
                  </a:lnTo>
                  <a:lnTo>
                    <a:pt x="494347" y="272415"/>
                  </a:lnTo>
                  <a:lnTo>
                    <a:pt x="495300" y="276225"/>
                  </a:lnTo>
                  <a:cubicBezTo>
                    <a:pt x="494347" y="277178"/>
                    <a:pt x="493395" y="279083"/>
                    <a:pt x="492442" y="280035"/>
                  </a:cubicBezTo>
                  <a:cubicBezTo>
                    <a:pt x="491490" y="280988"/>
                    <a:pt x="490537" y="282893"/>
                    <a:pt x="489585" y="283845"/>
                  </a:cubicBezTo>
                  <a:cubicBezTo>
                    <a:pt x="488632" y="285750"/>
                    <a:pt x="487680" y="287655"/>
                    <a:pt x="488632" y="289560"/>
                  </a:cubicBezTo>
                  <a:cubicBezTo>
                    <a:pt x="489585" y="291465"/>
                    <a:pt x="489585" y="293370"/>
                    <a:pt x="491490" y="294323"/>
                  </a:cubicBezTo>
                  <a:lnTo>
                    <a:pt x="500062" y="305753"/>
                  </a:lnTo>
                  <a:cubicBezTo>
                    <a:pt x="501967" y="307658"/>
                    <a:pt x="502920" y="309563"/>
                    <a:pt x="504825" y="311468"/>
                  </a:cubicBezTo>
                  <a:cubicBezTo>
                    <a:pt x="505777" y="312420"/>
                    <a:pt x="507682" y="314325"/>
                    <a:pt x="508635" y="316230"/>
                  </a:cubicBezTo>
                  <a:cubicBezTo>
                    <a:pt x="506730" y="322898"/>
                    <a:pt x="501967" y="330518"/>
                    <a:pt x="495300" y="340043"/>
                  </a:cubicBezTo>
                  <a:cubicBezTo>
                    <a:pt x="488632" y="349568"/>
                    <a:pt x="481012" y="357188"/>
                    <a:pt x="474345" y="362903"/>
                  </a:cubicBezTo>
                  <a:cubicBezTo>
                    <a:pt x="467677" y="368618"/>
                    <a:pt x="460057" y="372428"/>
                    <a:pt x="452437" y="375285"/>
                  </a:cubicBezTo>
                  <a:cubicBezTo>
                    <a:pt x="444817" y="378143"/>
                    <a:pt x="437197" y="379095"/>
                    <a:pt x="428625" y="378143"/>
                  </a:cubicBezTo>
                  <a:cubicBezTo>
                    <a:pt x="421005" y="377190"/>
                    <a:pt x="413385" y="375285"/>
                    <a:pt x="405765" y="371475"/>
                  </a:cubicBezTo>
                  <a:cubicBezTo>
                    <a:pt x="398145" y="367665"/>
                    <a:pt x="391477" y="361950"/>
                    <a:pt x="384810" y="353378"/>
                  </a:cubicBezTo>
                  <a:cubicBezTo>
                    <a:pt x="379095" y="345758"/>
                    <a:pt x="374332" y="338138"/>
                    <a:pt x="372427" y="329565"/>
                  </a:cubicBezTo>
                  <a:cubicBezTo>
                    <a:pt x="369570" y="320993"/>
                    <a:pt x="368617" y="313373"/>
                    <a:pt x="369570" y="304800"/>
                  </a:cubicBezTo>
                  <a:cubicBezTo>
                    <a:pt x="370522" y="296228"/>
                    <a:pt x="373380" y="288608"/>
                    <a:pt x="378142" y="280988"/>
                  </a:cubicBezTo>
                  <a:cubicBezTo>
                    <a:pt x="382905" y="273368"/>
                    <a:pt x="388620" y="266700"/>
                    <a:pt x="397192" y="260033"/>
                  </a:cubicBezTo>
                  <a:cubicBezTo>
                    <a:pt x="402907" y="255270"/>
                    <a:pt x="408622" y="252413"/>
                    <a:pt x="413385" y="249555"/>
                  </a:cubicBezTo>
                  <a:cubicBezTo>
                    <a:pt x="419100" y="246698"/>
                    <a:pt x="423862" y="245745"/>
                    <a:pt x="428625" y="244793"/>
                  </a:cubicBezTo>
                  <a:lnTo>
                    <a:pt x="429577" y="238125"/>
                  </a:lnTo>
                  <a:close/>
                  <a:moveTo>
                    <a:pt x="1258252" y="140970"/>
                  </a:moveTo>
                  <a:lnTo>
                    <a:pt x="1316355" y="172402"/>
                  </a:lnTo>
                  <a:lnTo>
                    <a:pt x="1313497" y="178117"/>
                  </a:lnTo>
                  <a:cubicBezTo>
                    <a:pt x="1307782" y="176212"/>
                    <a:pt x="1303020" y="174307"/>
                    <a:pt x="1301115" y="174307"/>
                  </a:cubicBezTo>
                  <a:cubicBezTo>
                    <a:pt x="1298257" y="174307"/>
                    <a:pt x="1297305" y="174307"/>
                    <a:pt x="1296352" y="175260"/>
                  </a:cubicBezTo>
                  <a:cubicBezTo>
                    <a:pt x="1296352" y="176212"/>
                    <a:pt x="1296352" y="176212"/>
                    <a:pt x="1295400" y="177165"/>
                  </a:cubicBezTo>
                  <a:cubicBezTo>
                    <a:pt x="1295400" y="178117"/>
                    <a:pt x="1295400" y="179070"/>
                    <a:pt x="1294447" y="180022"/>
                  </a:cubicBezTo>
                  <a:cubicBezTo>
                    <a:pt x="1293495" y="185737"/>
                    <a:pt x="1292542" y="194310"/>
                    <a:pt x="1291590" y="206692"/>
                  </a:cubicBezTo>
                  <a:cubicBezTo>
                    <a:pt x="1290637" y="219075"/>
                    <a:pt x="1288732" y="238125"/>
                    <a:pt x="1285875" y="263842"/>
                  </a:cubicBezTo>
                  <a:cubicBezTo>
                    <a:pt x="1298257" y="253365"/>
                    <a:pt x="1307782" y="245745"/>
                    <a:pt x="1316355" y="238125"/>
                  </a:cubicBezTo>
                  <a:cubicBezTo>
                    <a:pt x="1323975" y="231457"/>
                    <a:pt x="1331595" y="224790"/>
                    <a:pt x="1337310" y="220027"/>
                  </a:cubicBezTo>
                  <a:cubicBezTo>
                    <a:pt x="1340167" y="217170"/>
                    <a:pt x="1343025" y="215265"/>
                    <a:pt x="1344930" y="212407"/>
                  </a:cubicBezTo>
                  <a:cubicBezTo>
                    <a:pt x="1346835" y="210502"/>
                    <a:pt x="1348740" y="208597"/>
                    <a:pt x="1349692" y="206692"/>
                  </a:cubicBezTo>
                  <a:cubicBezTo>
                    <a:pt x="1350645" y="204787"/>
                    <a:pt x="1349692" y="202882"/>
                    <a:pt x="1347787" y="200977"/>
                  </a:cubicBezTo>
                  <a:cubicBezTo>
                    <a:pt x="1345882" y="199072"/>
                    <a:pt x="1342072" y="195262"/>
                    <a:pt x="1336357" y="191452"/>
                  </a:cubicBezTo>
                  <a:lnTo>
                    <a:pt x="1339215" y="185737"/>
                  </a:lnTo>
                  <a:lnTo>
                    <a:pt x="1383030" y="208597"/>
                  </a:lnTo>
                  <a:lnTo>
                    <a:pt x="1381125" y="214312"/>
                  </a:lnTo>
                  <a:cubicBezTo>
                    <a:pt x="1379220" y="213360"/>
                    <a:pt x="1377315" y="213360"/>
                    <a:pt x="1375410" y="212407"/>
                  </a:cubicBezTo>
                  <a:cubicBezTo>
                    <a:pt x="1373505" y="212407"/>
                    <a:pt x="1371600" y="211455"/>
                    <a:pt x="1369695" y="212407"/>
                  </a:cubicBezTo>
                  <a:cubicBezTo>
                    <a:pt x="1366837" y="212407"/>
                    <a:pt x="1364932" y="213360"/>
                    <a:pt x="1362075" y="213360"/>
                  </a:cubicBezTo>
                  <a:cubicBezTo>
                    <a:pt x="1360170" y="214312"/>
                    <a:pt x="1358265" y="215265"/>
                    <a:pt x="1355407" y="217170"/>
                  </a:cubicBezTo>
                  <a:cubicBezTo>
                    <a:pt x="1351597" y="220027"/>
                    <a:pt x="1346835" y="223837"/>
                    <a:pt x="1341120" y="228600"/>
                  </a:cubicBezTo>
                  <a:cubicBezTo>
                    <a:pt x="1334452" y="233362"/>
                    <a:pt x="1327785" y="239077"/>
                    <a:pt x="1319212" y="246697"/>
                  </a:cubicBezTo>
                  <a:cubicBezTo>
                    <a:pt x="1311592" y="252412"/>
                    <a:pt x="1303972" y="259080"/>
                    <a:pt x="1295400" y="266700"/>
                  </a:cubicBezTo>
                  <a:cubicBezTo>
                    <a:pt x="1286827" y="273367"/>
                    <a:pt x="1278255" y="280987"/>
                    <a:pt x="1270635" y="287655"/>
                  </a:cubicBezTo>
                  <a:lnTo>
                    <a:pt x="1255395" y="280035"/>
                  </a:lnTo>
                  <a:cubicBezTo>
                    <a:pt x="1257300" y="259080"/>
                    <a:pt x="1259205" y="237172"/>
                    <a:pt x="1262062" y="215265"/>
                  </a:cubicBezTo>
                  <a:cubicBezTo>
                    <a:pt x="1263967" y="193357"/>
                    <a:pt x="1265872" y="178117"/>
                    <a:pt x="1266825" y="169545"/>
                  </a:cubicBezTo>
                  <a:cubicBezTo>
                    <a:pt x="1266825" y="166687"/>
                    <a:pt x="1266825" y="163830"/>
                    <a:pt x="1266825" y="161925"/>
                  </a:cubicBezTo>
                  <a:cubicBezTo>
                    <a:pt x="1266825" y="160020"/>
                    <a:pt x="1265872" y="158115"/>
                    <a:pt x="1263967" y="155257"/>
                  </a:cubicBezTo>
                  <a:cubicBezTo>
                    <a:pt x="1263015" y="153352"/>
                    <a:pt x="1262062" y="152400"/>
                    <a:pt x="1260157" y="150495"/>
                  </a:cubicBezTo>
                  <a:cubicBezTo>
                    <a:pt x="1259205" y="149542"/>
                    <a:pt x="1257300" y="148590"/>
                    <a:pt x="1255395" y="146685"/>
                  </a:cubicBezTo>
                  <a:close/>
                  <a:moveTo>
                    <a:pt x="1105853" y="95250"/>
                  </a:moveTo>
                  <a:lnTo>
                    <a:pt x="1171575" y="112395"/>
                  </a:lnTo>
                  <a:lnTo>
                    <a:pt x="1169670" y="119062"/>
                  </a:lnTo>
                  <a:cubicBezTo>
                    <a:pt x="1167765" y="119062"/>
                    <a:pt x="1165860" y="118110"/>
                    <a:pt x="1163003" y="118110"/>
                  </a:cubicBezTo>
                  <a:cubicBezTo>
                    <a:pt x="1160145" y="118110"/>
                    <a:pt x="1158240" y="118110"/>
                    <a:pt x="1156335" y="118110"/>
                  </a:cubicBezTo>
                  <a:cubicBezTo>
                    <a:pt x="1154430" y="118110"/>
                    <a:pt x="1152525" y="119062"/>
                    <a:pt x="1151573" y="120015"/>
                  </a:cubicBezTo>
                  <a:cubicBezTo>
                    <a:pt x="1150620" y="120967"/>
                    <a:pt x="1149668" y="122872"/>
                    <a:pt x="1148715" y="124777"/>
                  </a:cubicBezTo>
                  <a:lnTo>
                    <a:pt x="1126808" y="208597"/>
                  </a:lnTo>
                  <a:cubicBezTo>
                    <a:pt x="1125855" y="210502"/>
                    <a:pt x="1125855" y="212407"/>
                    <a:pt x="1126808" y="214312"/>
                  </a:cubicBezTo>
                  <a:cubicBezTo>
                    <a:pt x="1126808" y="216217"/>
                    <a:pt x="1128713" y="217170"/>
                    <a:pt x="1130618" y="219075"/>
                  </a:cubicBezTo>
                  <a:cubicBezTo>
                    <a:pt x="1131570" y="220027"/>
                    <a:pt x="1133475" y="220980"/>
                    <a:pt x="1136333" y="221932"/>
                  </a:cubicBezTo>
                  <a:cubicBezTo>
                    <a:pt x="1139190" y="222885"/>
                    <a:pt x="1141095" y="223837"/>
                    <a:pt x="1143000" y="224790"/>
                  </a:cubicBezTo>
                  <a:lnTo>
                    <a:pt x="1141095" y="230505"/>
                  </a:lnTo>
                  <a:lnTo>
                    <a:pt x="1075373" y="213360"/>
                  </a:lnTo>
                  <a:lnTo>
                    <a:pt x="1077278" y="206692"/>
                  </a:lnTo>
                  <a:cubicBezTo>
                    <a:pt x="1079183" y="206692"/>
                    <a:pt x="1081088" y="207645"/>
                    <a:pt x="1083945" y="207645"/>
                  </a:cubicBezTo>
                  <a:cubicBezTo>
                    <a:pt x="1086803" y="208597"/>
                    <a:pt x="1088708" y="208597"/>
                    <a:pt x="1090613" y="208597"/>
                  </a:cubicBezTo>
                  <a:cubicBezTo>
                    <a:pt x="1092518" y="208597"/>
                    <a:pt x="1094423" y="207645"/>
                    <a:pt x="1095375" y="206692"/>
                  </a:cubicBezTo>
                  <a:cubicBezTo>
                    <a:pt x="1096328" y="205740"/>
                    <a:pt x="1097280" y="203835"/>
                    <a:pt x="1098233" y="201930"/>
                  </a:cubicBezTo>
                  <a:lnTo>
                    <a:pt x="1120140" y="118110"/>
                  </a:lnTo>
                  <a:cubicBezTo>
                    <a:pt x="1120140" y="116205"/>
                    <a:pt x="1121093" y="114300"/>
                    <a:pt x="1120140" y="112395"/>
                  </a:cubicBezTo>
                  <a:cubicBezTo>
                    <a:pt x="1120140" y="110490"/>
                    <a:pt x="1118235" y="109537"/>
                    <a:pt x="1116330" y="107632"/>
                  </a:cubicBezTo>
                  <a:cubicBezTo>
                    <a:pt x="1115378" y="106680"/>
                    <a:pt x="1113473" y="105727"/>
                    <a:pt x="1110615" y="104775"/>
                  </a:cubicBezTo>
                  <a:cubicBezTo>
                    <a:pt x="1107758" y="103822"/>
                    <a:pt x="1105853" y="102870"/>
                    <a:pt x="1103948" y="101917"/>
                  </a:cubicBezTo>
                  <a:close/>
                  <a:moveTo>
                    <a:pt x="777240" y="88583"/>
                  </a:moveTo>
                  <a:lnTo>
                    <a:pt x="779145" y="93345"/>
                  </a:lnTo>
                  <a:cubicBezTo>
                    <a:pt x="777240" y="94298"/>
                    <a:pt x="775335" y="95250"/>
                    <a:pt x="772477" y="96203"/>
                  </a:cubicBezTo>
                  <a:cubicBezTo>
                    <a:pt x="769620" y="97155"/>
                    <a:pt x="767715" y="99060"/>
                    <a:pt x="765810" y="100965"/>
                  </a:cubicBezTo>
                  <a:cubicBezTo>
                    <a:pt x="763905" y="102870"/>
                    <a:pt x="762952" y="105728"/>
                    <a:pt x="762952" y="109538"/>
                  </a:cubicBezTo>
                  <a:cubicBezTo>
                    <a:pt x="762952" y="113348"/>
                    <a:pt x="763905" y="119063"/>
                    <a:pt x="765810" y="125730"/>
                  </a:cubicBezTo>
                  <a:lnTo>
                    <a:pt x="777240" y="169545"/>
                  </a:lnTo>
                  <a:cubicBezTo>
                    <a:pt x="781050" y="182880"/>
                    <a:pt x="779145" y="194310"/>
                    <a:pt x="772477" y="203835"/>
                  </a:cubicBezTo>
                  <a:cubicBezTo>
                    <a:pt x="765810" y="214313"/>
                    <a:pt x="755332" y="220980"/>
                    <a:pt x="741045" y="224790"/>
                  </a:cubicBezTo>
                  <a:cubicBezTo>
                    <a:pt x="723900" y="229553"/>
                    <a:pt x="710565" y="228600"/>
                    <a:pt x="699135" y="223838"/>
                  </a:cubicBezTo>
                  <a:cubicBezTo>
                    <a:pt x="687705" y="219075"/>
                    <a:pt x="680085" y="209550"/>
                    <a:pt x="677227" y="196215"/>
                  </a:cubicBezTo>
                  <a:lnTo>
                    <a:pt x="661035" y="136208"/>
                  </a:lnTo>
                  <a:cubicBezTo>
                    <a:pt x="661035" y="134303"/>
                    <a:pt x="660082" y="132398"/>
                    <a:pt x="658177" y="131445"/>
                  </a:cubicBezTo>
                  <a:cubicBezTo>
                    <a:pt x="657225" y="130493"/>
                    <a:pt x="655320" y="129540"/>
                    <a:pt x="653415" y="128588"/>
                  </a:cubicBezTo>
                  <a:cubicBezTo>
                    <a:pt x="651510" y="128588"/>
                    <a:pt x="649605" y="128588"/>
                    <a:pt x="647700" y="128588"/>
                  </a:cubicBezTo>
                  <a:cubicBezTo>
                    <a:pt x="645795" y="128588"/>
                    <a:pt x="643890" y="128588"/>
                    <a:pt x="641985" y="129540"/>
                  </a:cubicBezTo>
                  <a:lnTo>
                    <a:pt x="640080" y="123825"/>
                  </a:lnTo>
                  <a:lnTo>
                    <a:pt x="701992" y="107633"/>
                  </a:lnTo>
                  <a:lnTo>
                    <a:pt x="703897" y="114300"/>
                  </a:lnTo>
                  <a:cubicBezTo>
                    <a:pt x="701992" y="115253"/>
                    <a:pt x="700087" y="115253"/>
                    <a:pt x="699135" y="116205"/>
                  </a:cubicBezTo>
                  <a:cubicBezTo>
                    <a:pt x="697230" y="117158"/>
                    <a:pt x="695325" y="118110"/>
                    <a:pt x="694372" y="119063"/>
                  </a:cubicBezTo>
                  <a:cubicBezTo>
                    <a:pt x="692467" y="120015"/>
                    <a:pt x="691515" y="121920"/>
                    <a:pt x="690562" y="123825"/>
                  </a:cubicBezTo>
                  <a:cubicBezTo>
                    <a:pt x="690562" y="125730"/>
                    <a:pt x="690562" y="127635"/>
                    <a:pt x="690562" y="129540"/>
                  </a:cubicBezTo>
                  <a:lnTo>
                    <a:pt x="706755" y="188595"/>
                  </a:lnTo>
                  <a:cubicBezTo>
                    <a:pt x="709612" y="200025"/>
                    <a:pt x="714375" y="208598"/>
                    <a:pt x="721042" y="212408"/>
                  </a:cubicBezTo>
                  <a:cubicBezTo>
                    <a:pt x="727710" y="216218"/>
                    <a:pt x="736282" y="217170"/>
                    <a:pt x="745807" y="214313"/>
                  </a:cubicBezTo>
                  <a:cubicBezTo>
                    <a:pt x="755332" y="211455"/>
                    <a:pt x="762000" y="206693"/>
                    <a:pt x="765810" y="199073"/>
                  </a:cubicBezTo>
                  <a:cubicBezTo>
                    <a:pt x="769620" y="191453"/>
                    <a:pt x="770572" y="181928"/>
                    <a:pt x="766762" y="171450"/>
                  </a:cubicBezTo>
                  <a:lnTo>
                    <a:pt x="756285" y="131445"/>
                  </a:lnTo>
                  <a:cubicBezTo>
                    <a:pt x="754380" y="124778"/>
                    <a:pt x="752475" y="119063"/>
                    <a:pt x="750570" y="116205"/>
                  </a:cubicBezTo>
                  <a:cubicBezTo>
                    <a:pt x="748665" y="113348"/>
                    <a:pt x="746760" y="110490"/>
                    <a:pt x="743902" y="109538"/>
                  </a:cubicBezTo>
                  <a:cubicBezTo>
                    <a:pt x="741997" y="108585"/>
                    <a:pt x="739140" y="108585"/>
                    <a:pt x="735330" y="108585"/>
                  </a:cubicBezTo>
                  <a:cubicBezTo>
                    <a:pt x="731520" y="108585"/>
                    <a:pt x="728662" y="108585"/>
                    <a:pt x="727710" y="108585"/>
                  </a:cubicBezTo>
                  <a:lnTo>
                    <a:pt x="725805" y="101918"/>
                  </a:lnTo>
                  <a:close/>
                  <a:moveTo>
                    <a:pt x="867728" y="76200"/>
                  </a:moveTo>
                  <a:lnTo>
                    <a:pt x="913448" y="77152"/>
                  </a:lnTo>
                  <a:lnTo>
                    <a:pt x="979170" y="160972"/>
                  </a:lnTo>
                  <a:lnTo>
                    <a:pt x="980123" y="114300"/>
                  </a:lnTo>
                  <a:cubicBezTo>
                    <a:pt x="980123" y="106680"/>
                    <a:pt x="980123" y="101917"/>
                    <a:pt x="979170" y="98107"/>
                  </a:cubicBezTo>
                  <a:cubicBezTo>
                    <a:pt x="978218" y="94297"/>
                    <a:pt x="976313" y="91440"/>
                    <a:pt x="974408" y="90487"/>
                  </a:cubicBezTo>
                  <a:cubicBezTo>
                    <a:pt x="972503" y="89535"/>
                    <a:pt x="970598" y="87630"/>
                    <a:pt x="966788" y="86677"/>
                  </a:cubicBezTo>
                  <a:cubicBezTo>
                    <a:pt x="963930" y="85725"/>
                    <a:pt x="961073" y="84772"/>
                    <a:pt x="959168" y="84772"/>
                  </a:cubicBezTo>
                  <a:lnTo>
                    <a:pt x="959168" y="78105"/>
                  </a:lnTo>
                  <a:lnTo>
                    <a:pt x="1011555" y="79057"/>
                  </a:lnTo>
                  <a:lnTo>
                    <a:pt x="1009650" y="84772"/>
                  </a:lnTo>
                  <a:cubicBezTo>
                    <a:pt x="1007745" y="84772"/>
                    <a:pt x="1005840" y="84772"/>
                    <a:pt x="1002983" y="85725"/>
                  </a:cubicBezTo>
                  <a:cubicBezTo>
                    <a:pt x="1000125" y="85725"/>
                    <a:pt x="997268" y="87630"/>
                    <a:pt x="995363" y="88582"/>
                  </a:cubicBezTo>
                  <a:cubicBezTo>
                    <a:pt x="993458" y="90487"/>
                    <a:pt x="991553" y="92392"/>
                    <a:pt x="990600" y="96202"/>
                  </a:cubicBezTo>
                  <a:cubicBezTo>
                    <a:pt x="989648" y="100012"/>
                    <a:pt x="988695" y="105727"/>
                    <a:pt x="988695" y="112395"/>
                  </a:cubicBezTo>
                  <a:lnTo>
                    <a:pt x="987743" y="200025"/>
                  </a:lnTo>
                  <a:lnTo>
                    <a:pt x="972503" y="200025"/>
                  </a:lnTo>
                  <a:lnTo>
                    <a:pt x="898208" y="104775"/>
                  </a:lnTo>
                  <a:lnTo>
                    <a:pt x="897255" y="161925"/>
                  </a:lnTo>
                  <a:cubicBezTo>
                    <a:pt x="897255" y="168592"/>
                    <a:pt x="897255" y="174307"/>
                    <a:pt x="898208" y="178117"/>
                  </a:cubicBezTo>
                  <a:cubicBezTo>
                    <a:pt x="899160" y="181927"/>
                    <a:pt x="901065" y="184785"/>
                    <a:pt x="902970" y="186690"/>
                  </a:cubicBezTo>
                  <a:cubicBezTo>
                    <a:pt x="904875" y="187642"/>
                    <a:pt x="906780" y="189547"/>
                    <a:pt x="910590" y="190500"/>
                  </a:cubicBezTo>
                  <a:cubicBezTo>
                    <a:pt x="913448" y="191452"/>
                    <a:pt x="916305" y="192405"/>
                    <a:pt x="918210" y="192405"/>
                  </a:cubicBezTo>
                  <a:lnTo>
                    <a:pt x="918210" y="199072"/>
                  </a:lnTo>
                  <a:lnTo>
                    <a:pt x="865823" y="198120"/>
                  </a:lnTo>
                  <a:lnTo>
                    <a:pt x="865823" y="191452"/>
                  </a:lnTo>
                  <a:cubicBezTo>
                    <a:pt x="867728" y="191452"/>
                    <a:pt x="870585" y="190500"/>
                    <a:pt x="873443" y="190500"/>
                  </a:cubicBezTo>
                  <a:cubicBezTo>
                    <a:pt x="876300" y="189547"/>
                    <a:pt x="879158" y="188595"/>
                    <a:pt x="881063" y="187642"/>
                  </a:cubicBezTo>
                  <a:cubicBezTo>
                    <a:pt x="882968" y="185737"/>
                    <a:pt x="884873" y="183832"/>
                    <a:pt x="885825" y="180022"/>
                  </a:cubicBezTo>
                  <a:cubicBezTo>
                    <a:pt x="886778" y="177165"/>
                    <a:pt x="886778" y="171450"/>
                    <a:pt x="886778" y="162877"/>
                  </a:cubicBezTo>
                  <a:lnTo>
                    <a:pt x="887730" y="104775"/>
                  </a:lnTo>
                  <a:cubicBezTo>
                    <a:pt x="887730" y="101917"/>
                    <a:pt x="887730" y="99060"/>
                    <a:pt x="886778" y="96202"/>
                  </a:cubicBezTo>
                  <a:cubicBezTo>
                    <a:pt x="885825" y="93345"/>
                    <a:pt x="884873" y="91440"/>
                    <a:pt x="882968" y="89535"/>
                  </a:cubicBezTo>
                  <a:cubicBezTo>
                    <a:pt x="881063" y="87630"/>
                    <a:pt x="879158" y="85725"/>
                    <a:pt x="876300" y="84772"/>
                  </a:cubicBezTo>
                  <a:cubicBezTo>
                    <a:pt x="873443" y="83820"/>
                    <a:pt x="870585" y="82867"/>
                    <a:pt x="867728" y="81915"/>
                  </a:cubicBezTo>
                  <a:close/>
                  <a:moveTo>
                    <a:pt x="925830" y="29527"/>
                  </a:moveTo>
                  <a:cubicBezTo>
                    <a:pt x="804862" y="29527"/>
                    <a:pt x="687705" y="53340"/>
                    <a:pt x="577215" y="100012"/>
                  </a:cubicBezTo>
                  <a:cubicBezTo>
                    <a:pt x="470535" y="145732"/>
                    <a:pt x="374332" y="210502"/>
                    <a:pt x="292417" y="292417"/>
                  </a:cubicBezTo>
                  <a:cubicBezTo>
                    <a:pt x="210502" y="375285"/>
                    <a:pt x="145732" y="470535"/>
                    <a:pt x="100965" y="577215"/>
                  </a:cubicBezTo>
                  <a:cubicBezTo>
                    <a:pt x="54292" y="687705"/>
                    <a:pt x="30480" y="804862"/>
                    <a:pt x="30480" y="925830"/>
                  </a:cubicBezTo>
                  <a:cubicBezTo>
                    <a:pt x="30480" y="1046797"/>
                    <a:pt x="54292" y="1163955"/>
                    <a:pt x="100965" y="1274445"/>
                  </a:cubicBezTo>
                  <a:cubicBezTo>
                    <a:pt x="145732" y="1381125"/>
                    <a:pt x="210502" y="1477327"/>
                    <a:pt x="292417" y="1559242"/>
                  </a:cubicBezTo>
                  <a:cubicBezTo>
                    <a:pt x="375285" y="1641157"/>
                    <a:pt x="470535" y="1705927"/>
                    <a:pt x="577215" y="1750695"/>
                  </a:cubicBezTo>
                  <a:cubicBezTo>
                    <a:pt x="687705" y="1797367"/>
                    <a:pt x="804862" y="1821180"/>
                    <a:pt x="925830" y="1821180"/>
                  </a:cubicBezTo>
                  <a:cubicBezTo>
                    <a:pt x="1046797" y="1821180"/>
                    <a:pt x="1163955" y="1797367"/>
                    <a:pt x="1274445" y="1750695"/>
                  </a:cubicBezTo>
                  <a:cubicBezTo>
                    <a:pt x="1381125" y="1705927"/>
                    <a:pt x="1477327" y="1641157"/>
                    <a:pt x="1559242" y="1559242"/>
                  </a:cubicBezTo>
                  <a:cubicBezTo>
                    <a:pt x="1641157" y="1476375"/>
                    <a:pt x="1705927" y="1381125"/>
                    <a:pt x="1750695" y="1274445"/>
                  </a:cubicBezTo>
                  <a:cubicBezTo>
                    <a:pt x="1797367" y="1163955"/>
                    <a:pt x="1821180" y="1046797"/>
                    <a:pt x="1821180" y="925830"/>
                  </a:cubicBezTo>
                  <a:cubicBezTo>
                    <a:pt x="1821180" y="804862"/>
                    <a:pt x="1797367" y="687705"/>
                    <a:pt x="1750695" y="577215"/>
                  </a:cubicBezTo>
                  <a:cubicBezTo>
                    <a:pt x="1705927" y="470535"/>
                    <a:pt x="1641157" y="374332"/>
                    <a:pt x="1559242" y="292417"/>
                  </a:cubicBezTo>
                  <a:cubicBezTo>
                    <a:pt x="1476375" y="209550"/>
                    <a:pt x="1381125" y="144780"/>
                    <a:pt x="1274445" y="100012"/>
                  </a:cubicBezTo>
                  <a:cubicBezTo>
                    <a:pt x="1163955" y="53340"/>
                    <a:pt x="1046797" y="29527"/>
                    <a:pt x="925830" y="29527"/>
                  </a:cubicBezTo>
                  <a:close/>
                  <a:moveTo>
                    <a:pt x="925830" y="0"/>
                  </a:moveTo>
                  <a:cubicBezTo>
                    <a:pt x="1050607" y="0"/>
                    <a:pt x="1171575" y="24765"/>
                    <a:pt x="1285875" y="72390"/>
                  </a:cubicBezTo>
                  <a:cubicBezTo>
                    <a:pt x="1396365" y="119062"/>
                    <a:pt x="1495425" y="185737"/>
                    <a:pt x="1579245" y="271462"/>
                  </a:cubicBezTo>
                  <a:cubicBezTo>
                    <a:pt x="1664017" y="356235"/>
                    <a:pt x="1730692" y="455295"/>
                    <a:pt x="1777365" y="565785"/>
                  </a:cubicBezTo>
                  <a:cubicBezTo>
                    <a:pt x="1824990" y="680085"/>
                    <a:pt x="1849755" y="801052"/>
                    <a:pt x="1849755" y="925830"/>
                  </a:cubicBezTo>
                  <a:cubicBezTo>
                    <a:pt x="1849755" y="1050607"/>
                    <a:pt x="1825942" y="1171575"/>
                    <a:pt x="1777365" y="1285875"/>
                  </a:cubicBezTo>
                  <a:cubicBezTo>
                    <a:pt x="1730692" y="1396365"/>
                    <a:pt x="1664017" y="1495425"/>
                    <a:pt x="1579245" y="1580197"/>
                  </a:cubicBezTo>
                  <a:cubicBezTo>
                    <a:pt x="1494472" y="1664970"/>
                    <a:pt x="1395412" y="1731645"/>
                    <a:pt x="1284922" y="1778317"/>
                  </a:cubicBezTo>
                  <a:cubicBezTo>
                    <a:pt x="1171575" y="1825942"/>
                    <a:pt x="1049655" y="1850707"/>
                    <a:pt x="924877" y="1850707"/>
                  </a:cubicBezTo>
                  <a:cubicBezTo>
                    <a:pt x="800100" y="1850707"/>
                    <a:pt x="679132" y="1826895"/>
                    <a:pt x="564832" y="1778317"/>
                  </a:cubicBezTo>
                  <a:cubicBezTo>
                    <a:pt x="454342" y="1731645"/>
                    <a:pt x="355282" y="1664970"/>
                    <a:pt x="270510" y="1580197"/>
                  </a:cubicBezTo>
                  <a:cubicBezTo>
                    <a:pt x="185737" y="1495425"/>
                    <a:pt x="119062" y="1396365"/>
                    <a:pt x="72390" y="1285875"/>
                  </a:cubicBezTo>
                  <a:cubicBezTo>
                    <a:pt x="24765" y="1171575"/>
                    <a:pt x="0" y="1050607"/>
                    <a:pt x="0" y="925830"/>
                  </a:cubicBezTo>
                  <a:cubicBezTo>
                    <a:pt x="0" y="801052"/>
                    <a:pt x="24765" y="679132"/>
                    <a:pt x="73342" y="564832"/>
                  </a:cubicBezTo>
                  <a:cubicBezTo>
                    <a:pt x="120015" y="454342"/>
                    <a:pt x="186690" y="355282"/>
                    <a:pt x="271462" y="270510"/>
                  </a:cubicBezTo>
                  <a:cubicBezTo>
                    <a:pt x="356235" y="185737"/>
                    <a:pt x="455295" y="119062"/>
                    <a:pt x="565785" y="72390"/>
                  </a:cubicBezTo>
                  <a:cubicBezTo>
                    <a:pt x="679132" y="24765"/>
                    <a:pt x="801052" y="0"/>
                    <a:pt x="925830" y="0"/>
                  </a:cubicBezTo>
                  <a:close/>
                </a:path>
              </a:pathLst>
            </a:custGeom>
            <a:solidFill>
              <a:srgbClr val="9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28" name="îṩľïḑe">
              <a:extLst>
                <a:ext uri="{FF2B5EF4-FFF2-40B4-BE49-F238E27FC236}">
                  <a16:creationId xmlns="" xmlns:a16="http://schemas.microsoft.com/office/drawing/2014/main" id="{132C897F-991D-4D10-9DDE-3BC24E5C94C3}"/>
                </a:ext>
              </a:extLst>
            </p:cNvPr>
            <p:cNvSpPr/>
            <p:nvPr/>
          </p:nvSpPr>
          <p:spPr>
            <a:xfrm>
              <a:off x="5033961" y="3989070"/>
              <a:ext cx="4351972" cy="310515"/>
            </a:xfrm>
            <a:custGeom>
              <a:avLst/>
              <a:gdLst>
                <a:gd name="connsiteX0" fmla="*/ 3189922 w 4351972"/>
                <a:gd name="connsiteY0" fmla="*/ 24765 h 310515"/>
                <a:gd name="connsiteX1" fmla="*/ 3189922 w 4351972"/>
                <a:gd name="connsiteY1" fmla="*/ 151448 h 310515"/>
                <a:gd name="connsiteX2" fmla="*/ 3217545 w 4351972"/>
                <a:gd name="connsiteY2" fmla="*/ 151448 h 310515"/>
                <a:gd name="connsiteX3" fmla="*/ 3266122 w 4351972"/>
                <a:gd name="connsiteY3" fmla="*/ 133350 h 310515"/>
                <a:gd name="connsiteX4" fmla="*/ 3284220 w 4351972"/>
                <a:gd name="connsiteY4" fmla="*/ 82868 h 310515"/>
                <a:gd name="connsiteX5" fmla="*/ 3268980 w 4351972"/>
                <a:gd name="connsiteY5" fmla="*/ 40005 h 310515"/>
                <a:gd name="connsiteX6" fmla="*/ 3225164 w 4351972"/>
                <a:gd name="connsiteY6" fmla="*/ 24765 h 310515"/>
                <a:gd name="connsiteX7" fmla="*/ 83820 w 4351972"/>
                <a:gd name="connsiteY7" fmla="*/ 24765 h 310515"/>
                <a:gd name="connsiteX8" fmla="*/ 83820 w 4351972"/>
                <a:gd name="connsiteY8" fmla="*/ 155258 h 310515"/>
                <a:gd name="connsiteX9" fmla="*/ 104775 w 4351972"/>
                <a:gd name="connsiteY9" fmla="*/ 155258 h 310515"/>
                <a:gd name="connsiteX10" fmla="*/ 140970 w 4351972"/>
                <a:gd name="connsiteY10" fmla="*/ 148590 h 310515"/>
                <a:gd name="connsiteX11" fmla="*/ 162877 w 4351972"/>
                <a:gd name="connsiteY11" fmla="*/ 130493 h 310515"/>
                <a:gd name="connsiteX12" fmla="*/ 172402 w 4351972"/>
                <a:gd name="connsiteY12" fmla="*/ 109538 h 310515"/>
                <a:gd name="connsiteX13" fmla="*/ 174307 w 4351972"/>
                <a:gd name="connsiteY13" fmla="*/ 90488 h 310515"/>
                <a:gd name="connsiteX14" fmla="*/ 171450 w 4351972"/>
                <a:gd name="connsiteY14" fmla="*/ 66675 h 310515"/>
                <a:gd name="connsiteX15" fmla="*/ 161925 w 4351972"/>
                <a:gd name="connsiteY15" fmla="*/ 45720 h 310515"/>
                <a:gd name="connsiteX16" fmla="*/ 142875 w 4351972"/>
                <a:gd name="connsiteY16" fmla="*/ 30480 h 310515"/>
                <a:gd name="connsiteX17" fmla="*/ 113347 w 4351972"/>
                <a:gd name="connsiteY17" fmla="*/ 24765 h 310515"/>
                <a:gd name="connsiteX18" fmla="*/ 4067175 w 4351972"/>
                <a:gd name="connsiteY18" fmla="*/ 7620 h 310515"/>
                <a:gd name="connsiteX19" fmla="*/ 4192905 w 4351972"/>
                <a:gd name="connsiteY19" fmla="*/ 7620 h 310515"/>
                <a:gd name="connsiteX20" fmla="*/ 4192905 w 4351972"/>
                <a:gd name="connsiteY20" fmla="*/ 22860 h 310515"/>
                <a:gd name="connsiteX21" fmla="*/ 4163377 w 4351972"/>
                <a:gd name="connsiteY21" fmla="*/ 25717 h 310515"/>
                <a:gd name="connsiteX22" fmla="*/ 4154805 w 4351972"/>
                <a:gd name="connsiteY22" fmla="*/ 32385 h 310515"/>
                <a:gd name="connsiteX23" fmla="*/ 4155757 w 4351972"/>
                <a:gd name="connsiteY23" fmla="*/ 37147 h 310515"/>
                <a:gd name="connsiteX24" fmla="*/ 4159567 w 4351972"/>
                <a:gd name="connsiteY24" fmla="*/ 44767 h 310515"/>
                <a:gd name="connsiteX25" fmla="*/ 4166235 w 4351972"/>
                <a:gd name="connsiteY25" fmla="*/ 57150 h 310515"/>
                <a:gd name="connsiteX26" fmla="*/ 4172902 w 4351972"/>
                <a:gd name="connsiteY26" fmla="*/ 70485 h 310515"/>
                <a:gd name="connsiteX27" fmla="*/ 4192905 w 4351972"/>
                <a:gd name="connsiteY27" fmla="*/ 107632 h 310515"/>
                <a:gd name="connsiteX28" fmla="*/ 4219575 w 4351972"/>
                <a:gd name="connsiteY28" fmla="*/ 155257 h 310515"/>
                <a:gd name="connsiteX29" fmla="*/ 4270057 w 4351972"/>
                <a:gd name="connsiteY29" fmla="*/ 73342 h 310515"/>
                <a:gd name="connsiteX30" fmla="*/ 4287202 w 4351972"/>
                <a:gd name="connsiteY30" fmla="*/ 38100 h 310515"/>
                <a:gd name="connsiteX31" fmla="*/ 4283392 w 4351972"/>
                <a:gd name="connsiteY31" fmla="*/ 30480 h 310515"/>
                <a:gd name="connsiteX32" fmla="*/ 4273867 w 4351972"/>
                <a:gd name="connsiteY32" fmla="*/ 25717 h 310515"/>
                <a:gd name="connsiteX33" fmla="*/ 4260532 w 4351972"/>
                <a:gd name="connsiteY33" fmla="*/ 23812 h 310515"/>
                <a:gd name="connsiteX34" fmla="*/ 4247197 w 4351972"/>
                <a:gd name="connsiteY34" fmla="*/ 22860 h 310515"/>
                <a:gd name="connsiteX35" fmla="*/ 4247197 w 4351972"/>
                <a:gd name="connsiteY35" fmla="*/ 7620 h 310515"/>
                <a:gd name="connsiteX36" fmla="*/ 4350067 w 4351972"/>
                <a:gd name="connsiteY36" fmla="*/ 7620 h 310515"/>
                <a:gd name="connsiteX37" fmla="*/ 4350067 w 4351972"/>
                <a:gd name="connsiteY37" fmla="*/ 22860 h 310515"/>
                <a:gd name="connsiteX38" fmla="*/ 4351972 w 4351972"/>
                <a:gd name="connsiteY38" fmla="*/ 22860 h 310515"/>
                <a:gd name="connsiteX39" fmla="*/ 4340542 w 4351972"/>
                <a:gd name="connsiteY39" fmla="*/ 25717 h 310515"/>
                <a:gd name="connsiteX40" fmla="*/ 4329112 w 4351972"/>
                <a:gd name="connsiteY40" fmla="*/ 30480 h 310515"/>
                <a:gd name="connsiteX41" fmla="*/ 4317682 w 4351972"/>
                <a:gd name="connsiteY41" fmla="*/ 38100 h 310515"/>
                <a:gd name="connsiteX42" fmla="*/ 4306252 w 4351972"/>
                <a:gd name="connsiteY42" fmla="*/ 52387 h 310515"/>
                <a:gd name="connsiteX43" fmla="*/ 4276725 w 4351972"/>
                <a:gd name="connsiteY43" fmla="*/ 99060 h 310515"/>
                <a:gd name="connsiteX44" fmla="*/ 4242435 w 4351972"/>
                <a:gd name="connsiteY44" fmla="*/ 159067 h 310515"/>
                <a:gd name="connsiteX45" fmla="*/ 4231957 w 4351972"/>
                <a:gd name="connsiteY45" fmla="*/ 180022 h 310515"/>
                <a:gd name="connsiteX46" fmla="*/ 4229100 w 4351972"/>
                <a:gd name="connsiteY46" fmla="*/ 203835 h 310515"/>
                <a:gd name="connsiteX47" fmla="*/ 4229100 w 4351972"/>
                <a:gd name="connsiteY47" fmla="*/ 260032 h 310515"/>
                <a:gd name="connsiteX48" fmla="*/ 4231957 w 4351972"/>
                <a:gd name="connsiteY48" fmla="*/ 273367 h 310515"/>
                <a:gd name="connsiteX49" fmla="*/ 4242435 w 4351972"/>
                <a:gd name="connsiteY49" fmla="*/ 281940 h 310515"/>
                <a:gd name="connsiteX50" fmla="*/ 4257675 w 4351972"/>
                <a:gd name="connsiteY50" fmla="*/ 285750 h 310515"/>
                <a:gd name="connsiteX51" fmla="*/ 4275772 w 4351972"/>
                <a:gd name="connsiteY51" fmla="*/ 288607 h 310515"/>
                <a:gd name="connsiteX52" fmla="*/ 4275772 w 4351972"/>
                <a:gd name="connsiteY52" fmla="*/ 303847 h 310515"/>
                <a:gd name="connsiteX53" fmla="*/ 4137660 w 4351972"/>
                <a:gd name="connsiteY53" fmla="*/ 303847 h 310515"/>
                <a:gd name="connsiteX54" fmla="*/ 4137660 w 4351972"/>
                <a:gd name="connsiteY54" fmla="*/ 288607 h 310515"/>
                <a:gd name="connsiteX55" fmla="*/ 4154805 w 4351972"/>
                <a:gd name="connsiteY55" fmla="*/ 286702 h 310515"/>
                <a:gd name="connsiteX56" fmla="*/ 4170997 w 4351972"/>
                <a:gd name="connsiteY56" fmla="*/ 283845 h 310515"/>
                <a:gd name="connsiteX57" fmla="*/ 4181475 w 4351972"/>
                <a:gd name="connsiteY57" fmla="*/ 275272 h 310515"/>
                <a:gd name="connsiteX58" fmla="*/ 4184332 w 4351972"/>
                <a:gd name="connsiteY58" fmla="*/ 261937 h 310515"/>
                <a:gd name="connsiteX59" fmla="*/ 4184332 w 4351972"/>
                <a:gd name="connsiteY59" fmla="*/ 190500 h 310515"/>
                <a:gd name="connsiteX60" fmla="*/ 4180522 w 4351972"/>
                <a:gd name="connsiteY60" fmla="*/ 178117 h 310515"/>
                <a:gd name="connsiteX61" fmla="*/ 4170997 w 4351972"/>
                <a:gd name="connsiteY61" fmla="*/ 158115 h 310515"/>
                <a:gd name="connsiteX62" fmla="*/ 4143375 w 4351972"/>
                <a:gd name="connsiteY62" fmla="*/ 105727 h 310515"/>
                <a:gd name="connsiteX63" fmla="*/ 4116705 w 4351972"/>
                <a:gd name="connsiteY63" fmla="*/ 58102 h 310515"/>
                <a:gd name="connsiteX64" fmla="*/ 4104322 w 4351972"/>
                <a:gd name="connsiteY64" fmla="*/ 40005 h 310515"/>
                <a:gd name="connsiteX65" fmla="*/ 4091940 w 4351972"/>
                <a:gd name="connsiteY65" fmla="*/ 29527 h 310515"/>
                <a:gd name="connsiteX66" fmla="*/ 4079557 w 4351972"/>
                <a:gd name="connsiteY66" fmla="*/ 24765 h 310515"/>
                <a:gd name="connsiteX67" fmla="*/ 4067175 w 4351972"/>
                <a:gd name="connsiteY67" fmla="*/ 22860 h 310515"/>
                <a:gd name="connsiteX68" fmla="*/ 3791903 w 4351972"/>
                <a:gd name="connsiteY68" fmla="*/ 7620 h 310515"/>
                <a:gd name="connsiteX69" fmla="*/ 4050031 w 4351972"/>
                <a:gd name="connsiteY69" fmla="*/ 7620 h 310515"/>
                <a:gd name="connsiteX70" fmla="*/ 4050031 w 4351972"/>
                <a:gd name="connsiteY70" fmla="*/ 87630 h 310515"/>
                <a:gd name="connsiteX71" fmla="*/ 4035743 w 4351972"/>
                <a:gd name="connsiteY71" fmla="*/ 87630 h 310515"/>
                <a:gd name="connsiteX72" fmla="*/ 4029075 w 4351972"/>
                <a:gd name="connsiteY72" fmla="*/ 69532 h 310515"/>
                <a:gd name="connsiteX73" fmla="*/ 4017645 w 4351972"/>
                <a:gd name="connsiteY73" fmla="*/ 50482 h 310515"/>
                <a:gd name="connsiteX74" fmla="*/ 4004311 w 4351972"/>
                <a:gd name="connsiteY74" fmla="*/ 33337 h 310515"/>
                <a:gd name="connsiteX75" fmla="*/ 3990023 w 4351972"/>
                <a:gd name="connsiteY75" fmla="*/ 24765 h 310515"/>
                <a:gd name="connsiteX76" fmla="*/ 3973831 w 4351972"/>
                <a:gd name="connsiteY76" fmla="*/ 23812 h 310515"/>
                <a:gd name="connsiteX77" fmla="*/ 3955733 w 4351972"/>
                <a:gd name="connsiteY77" fmla="*/ 23812 h 310515"/>
                <a:gd name="connsiteX78" fmla="*/ 3943350 w 4351972"/>
                <a:gd name="connsiteY78" fmla="*/ 23812 h 310515"/>
                <a:gd name="connsiteX79" fmla="*/ 3943350 w 4351972"/>
                <a:gd name="connsiteY79" fmla="*/ 260032 h 310515"/>
                <a:gd name="connsiteX80" fmla="*/ 3946208 w 4351972"/>
                <a:gd name="connsiteY80" fmla="*/ 272415 h 310515"/>
                <a:gd name="connsiteX81" fmla="*/ 3956686 w 4351972"/>
                <a:gd name="connsiteY81" fmla="*/ 280987 h 310515"/>
                <a:gd name="connsiteX82" fmla="*/ 3971925 w 4351972"/>
                <a:gd name="connsiteY82" fmla="*/ 284797 h 310515"/>
                <a:gd name="connsiteX83" fmla="*/ 3990975 w 4351972"/>
                <a:gd name="connsiteY83" fmla="*/ 287655 h 310515"/>
                <a:gd name="connsiteX84" fmla="*/ 3990975 w 4351972"/>
                <a:gd name="connsiteY84" fmla="*/ 302895 h 310515"/>
                <a:gd name="connsiteX85" fmla="*/ 3851911 w 4351972"/>
                <a:gd name="connsiteY85" fmla="*/ 302895 h 310515"/>
                <a:gd name="connsiteX86" fmla="*/ 3851911 w 4351972"/>
                <a:gd name="connsiteY86" fmla="*/ 287655 h 310515"/>
                <a:gd name="connsiteX87" fmla="*/ 3870008 w 4351972"/>
                <a:gd name="connsiteY87" fmla="*/ 285750 h 310515"/>
                <a:gd name="connsiteX88" fmla="*/ 3886200 w 4351972"/>
                <a:gd name="connsiteY88" fmla="*/ 282892 h 310515"/>
                <a:gd name="connsiteX89" fmla="*/ 3896678 w 4351972"/>
                <a:gd name="connsiteY89" fmla="*/ 275272 h 310515"/>
                <a:gd name="connsiteX90" fmla="*/ 3899536 w 4351972"/>
                <a:gd name="connsiteY90" fmla="*/ 261937 h 310515"/>
                <a:gd name="connsiteX91" fmla="*/ 3899536 w 4351972"/>
                <a:gd name="connsiteY91" fmla="*/ 23812 h 310515"/>
                <a:gd name="connsiteX92" fmla="*/ 3887153 w 4351972"/>
                <a:gd name="connsiteY92" fmla="*/ 23812 h 310515"/>
                <a:gd name="connsiteX93" fmla="*/ 3870961 w 4351972"/>
                <a:gd name="connsiteY93" fmla="*/ 23812 h 310515"/>
                <a:gd name="connsiteX94" fmla="*/ 3852863 w 4351972"/>
                <a:gd name="connsiteY94" fmla="*/ 24765 h 310515"/>
                <a:gd name="connsiteX95" fmla="*/ 3838575 w 4351972"/>
                <a:gd name="connsiteY95" fmla="*/ 33337 h 310515"/>
                <a:gd name="connsiteX96" fmla="*/ 3825240 w 4351972"/>
                <a:gd name="connsiteY96" fmla="*/ 50482 h 310515"/>
                <a:gd name="connsiteX97" fmla="*/ 3813811 w 4351972"/>
                <a:gd name="connsiteY97" fmla="*/ 70485 h 310515"/>
                <a:gd name="connsiteX98" fmla="*/ 3807143 w 4351972"/>
                <a:gd name="connsiteY98" fmla="*/ 87630 h 310515"/>
                <a:gd name="connsiteX99" fmla="*/ 3791903 w 4351972"/>
                <a:gd name="connsiteY99" fmla="*/ 87630 h 310515"/>
                <a:gd name="connsiteX100" fmla="*/ 3107055 w 4351972"/>
                <a:gd name="connsiteY100" fmla="*/ 6668 h 310515"/>
                <a:gd name="connsiteX101" fmla="*/ 3243262 w 4351972"/>
                <a:gd name="connsiteY101" fmla="*/ 6668 h 310515"/>
                <a:gd name="connsiteX102" fmla="*/ 3278505 w 4351972"/>
                <a:gd name="connsiteY102" fmla="*/ 10478 h 310515"/>
                <a:gd name="connsiteX103" fmla="*/ 3308032 w 4351972"/>
                <a:gd name="connsiteY103" fmla="*/ 22860 h 310515"/>
                <a:gd name="connsiteX104" fmla="*/ 3328987 w 4351972"/>
                <a:gd name="connsiteY104" fmla="*/ 44768 h 310515"/>
                <a:gd name="connsiteX105" fmla="*/ 3336607 w 4351972"/>
                <a:gd name="connsiteY105" fmla="*/ 77153 h 310515"/>
                <a:gd name="connsiteX106" fmla="*/ 3330892 w 4351972"/>
                <a:gd name="connsiteY106" fmla="*/ 107633 h 310515"/>
                <a:gd name="connsiteX107" fmla="*/ 3315652 w 4351972"/>
                <a:gd name="connsiteY107" fmla="*/ 130493 h 310515"/>
                <a:gd name="connsiteX108" fmla="*/ 3292792 w 4351972"/>
                <a:gd name="connsiteY108" fmla="*/ 145733 h 310515"/>
                <a:gd name="connsiteX109" fmla="*/ 3263264 w 4351972"/>
                <a:gd name="connsiteY109" fmla="*/ 157163 h 310515"/>
                <a:gd name="connsiteX110" fmla="*/ 3299460 w 4351972"/>
                <a:gd name="connsiteY110" fmla="*/ 205740 h 310515"/>
                <a:gd name="connsiteX111" fmla="*/ 3334702 w 4351972"/>
                <a:gd name="connsiteY111" fmla="*/ 253365 h 310515"/>
                <a:gd name="connsiteX112" fmla="*/ 3350895 w 4351972"/>
                <a:gd name="connsiteY112" fmla="*/ 271463 h 310515"/>
                <a:gd name="connsiteX113" fmla="*/ 3365182 w 4351972"/>
                <a:gd name="connsiteY113" fmla="*/ 280988 h 310515"/>
                <a:gd name="connsiteX114" fmla="*/ 3378517 w 4351972"/>
                <a:gd name="connsiteY114" fmla="*/ 284798 h 310515"/>
                <a:gd name="connsiteX115" fmla="*/ 3391852 w 4351972"/>
                <a:gd name="connsiteY115" fmla="*/ 286703 h 310515"/>
                <a:gd name="connsiteX116" fmla="*/ 3391852 w 4351972"/>
                <a:gd name="connsiteY116" fmla="*/ 302895 h 310515"/>
                <a:gd name="connsiteX117" fmla="*/ 3313747 w 4351972"/>
                <a:gd name="connsiteY117" fmla="*/ 302895 h 310515"/>
                <a:gd name="connsiteX118" fmla="*/ 3266122 w 4351972"/>
                <a:gd name="connsiteY118" fmla="*/ 231458 h 310515"/>
                <a:gd name="connsiteX119" fmla="*/ 3220402 w 4351972"/>
                <a:gd name="connsiteY119" fmla="*/ 169545 h 310515"/>
                <a:gd name="connsiteX120" fmla="*/ 3189922 w 4351972"/>
                <a:gd name="connsiteY120" fmla="*/ 169545 h 310515"/>
                <a:gd name="connsiteX121" fmla="*/ 3189922 w 4351972"/>
                <a:gd name="connsiteY121" fmla="*/ 262890 h 310515"/>
                <a:gd name="connsiteX122" fmla="*/ 3191827 w 4351972"/>
                <a:gd name="connsiteY122" fmla="*/ 275273 h 310515"/>
                <a:gd name="connsiteX123" fmla="*/ 3201352 w 4351972"/>
                <a:gd name="connsiteY123" fmla="*/ 283845 h 310515"/>
                <a:gd name="connsiteX124" fmla="*/ 3214687 w 4351972"/>
                <a:gd name="connsiteY124" fmla="*/ 286703 h 310515"/>
                <a:gd name="connsiteX125" fmla="*/ 3230880 w 4351972"/>
                <a:gd name="connsiteY125" fmla="*/ 287655 h 310515"/>
                <a:gd name="connsiteX126" fmla="*/ 3230880 w 4351972"/>
                <a:gd name="connsiteY126" fmla="*/ 302895 h 310515"/>
                <a:gd name="connsiteX127" fmla="*/ 3107055 w 4351972"/>
                <a:gd name="connsiteY127" fmla="*/ 302895 h 310515"/>
                <a:gd name="connsiteX128" fmla="*/ 3107055 w 4351972"/>
                <a:gd name="connsiteY128" fmla="*/ 287655 h 310515"/>
                <a:gd name="connsiteX129" fmla="*/ 3121342 w 4351972"/>
                <a:gd name="connsiteY129" fmla="*/ 285750 h 310515"/>
                <a:gd name="connsiteX130" fmla="*/ 3134677 w 4351972"/>
                <a:gd name="connsiteY130" fmla="*/ 282893 h 310515"/>
                <a:gd name="connsiteX131" fmla="*/ 3143250 w 4351972"/>
                <a:gd name="connsiteY131" fmla="*/ 275273 h 310515"/>
                <a:gd name="connsiteX132" fmla="*/ 3146107 w 4351972"/>
                <a:gd name="connsiteY132" fmla="*/ 261938 h 310515"/>
                <a:gd name="connsiteX133" fmla="*/ 3146107 w 4351972"/>
                <a:gd name="connsiteY133" fmla="*/ 49530 h 310515"/>
                <a:gd name="connsiteX134" fmla="*/ 3144202 w 4351972"/>
                <a:gd name="connsiteY134" fmla="*/ 36195 h 310515"/>
                <a:gd name="connsiteX135" fmla="*/ 3134677 w 4351972"/>
                <a:gd name="connsiteY135" fmla="*/ 27623 h 310515"/>
                <a:gd name="connsiteX136" fmla="*/ 3121342 w 4351972"/>
                <a:gd name="connsiteY136" fmla="*/ 23813 h 310515"/>
                <a:gd name="connsiteX137" fmla="*/ 3107055 w 4351972"/>
                <a:gd name="connsiteY137" fmla="*/ 21908 h 310515"/>
                <a:gd name="connsiteX138" fmla="*/ 2514600 w 4351972"/>
                <a:gd name="connsiteY138" fmla="*/ 6668 h 310515"/>
                <a:gd name="connsiteX139" fmla="*/ 2636520 w 4351972"/>
                <a:gd name="connsiteY139" fmla="*/ 6668 h 310515"/>
                <a:gd name="connsiteX140" fmla="*/ 2636520 w 4351972"/>
                <a:gd name="connsiteY140" fmla="*/ 21908 h 310515"/>
                <a:gd name="connsiteX141" fmla="*/ 2609850 w 4351972"/>
                <a:gd name="connsiteY141" fmla="*/ 24765 h 310515"/>
                <a:gd name="connsiteX142" fmla="*/ 2599372 w 4351972"/>
                <a:gd name="connsiteY142" fmla="*/ 33338 h 310515"/>
                <a:gd name="connsiteX143" fmla="*/ 2600325 w 4351972"/>
                <a:gd name="connsiteY143" fmla="*/ 39053 h 310515"/>
                <a:gd name="connsiteX144" fmla="*/ 2601277 w 4351972"/>
                <a:gd name="connsiteY144" fmla="*/ 43815 h 310515"/>
                <a:gd name="connsiteX145" fmla="*/ 2626042 w 4351972"/>
                <a:gd name="connsiteY145" fmla="*/ 110490 h 310515"/>
                <a:gd name="connsiteX146" fmla="*/ 2675572 w 4351972"/>
                <a:gd name="connsiteY146" fmla="*/ 241935 h 310515"/>
                <a:gd name="connsiteX147" fmla="*/ 2711767 w 4351972"/>
                <a:gd name="connsiteY147" fmla="*/ 150495 h 310515"/>
                <a:gd name="connsiteX148" fmla="*/ 2739390 w 4351972"/>
                <a:gd name="connsiteY148" fmla="*/ 78105 h 310515"/>
                <a:gd name="connsiteX149" fmla="*/ 2747010 w 4351972"/>
                <a:gd name="connsiteY149" fmla="*/ 51435 h 310515"/>
                <a:gd name="connsiteX150" fmla="*/ 2747962 w 4351972"/>
                <a:gd name="connsiteY150" fmla="*/ 40005 h 310515"/>
                <a:gd name="connsiteX151" fmla="*/ 2744152 w 4351972"/>
                <a:gd name="connsiteY151" fmla="*/ 32385 h 310515"/>
                <a:gd name="connsiteX152" fmla="*/ 2732722 w 4351972"/>
                <a:gd name="connsiteY152" fmla="*/ 26670 h 310515"/>
                <a:gd name="connsiteX153" fmla="*/ 2718435 w 4351972"/>
                <a:gd name="connsiteY153" fmla="*/ 23813 h 310515"/>
                <a:gd name="connsiteX154" fmla="*/ 2704147 w 4351972"/>
                <a:gd name="connsiteY154" fmla="*/ 21908 h 310515"/>
                <a:gd name="connsiteX155" fmla="*/ 2704147 w 4351972"/>
                <a:gd name="connsiteY155" fmla="*/ 6668 h 310515"/>
                <a:gd name="connsiteX156" fmla="*/ 2814637 w 4351972"/>
                <a:gd name="connsiteY156" fmla="*/ 6668 h 310515"/>
                <a:gd name="connsiteX157" fmla="*/ 2814637 w 4351972"/>
                <a:gd name="connsiteY157" fmla="*/ 22860 h 310515"/>
                <a:gd name="connsiteX158" fmla="*/ 2815590 w 4351972"/>
                <a:gd name="connsiteY158" fmla="*/ 22860 h 310515"/>
                <a:gd name="connsiteX159" fmla="*/ 2802255 w 4351972"/>
                <a:gd name="connsiteY159" fmla="*/ 24765 h 310515"/>
                <a:gd name="connsiteX160" fmla="*/ 2789872 w 4351972"/>
                <a:gd name="connsiteY160" fmla="*/ 30480 h 310515"/>
                <a:gd name="connsiteX161" fmla="*/ 2778442 w 4351972"/>
                <a:gd name="connsiteY161" fmla="*/ 41910 h 310515"/>
                <a:gd name="connsiteX162" fmla="*/ 2769870 w 4351972"/>
                <a:gd name="connsiteY162" fmla="*/ 58103 h 310515"/>
                <a:gd name="connsiteX163" fmla="*/ 2727960 w 4351972"/>
                <a:gd name="connsiteY163" fmla="*/ 160973 h 310515"/>
                <a:gd name="connsiteX164" fmla="*/ 2670810 w 4351972"/>
                <a:gd name="connsiteY164" fmla="*/ 306705 h 310515"/>
                <a:gd name="connsiteX165" fmla="*/ 2653665 w 4351972"/>
                <a:gd name="connsiteY165" fmla="*/ 306705 h 310515"/>
                <a:gd name="connsiteX166" fmla="*/ 2595562 w 4351972"/>
                <a:gd name="connsiteY166" fmla="*/ 151448 h 310515"/>
                <a:gd name="connsiteX167" fmla="*/ 2557462 w 4351972"/>
                <a:gd name="connsiteY167" fmla="*/ 50483 h 310515"/>
                <a:gd name="connsiteX168" fmla="*/ 2550795 w 4351972"/>
                <a:gd name="connsiteY168" fmla="*/ 39053 h 310515"/>
                <a:gd name="connsiteX169" fmla="*/ 2539365 w 4351972"/>
                <a:gd name="connsiteY169" fmla="*/ 29528 h 310515"/>
                <a:gd name="connsiteX170" fmla="*/ 2526982 w 4351972"/>
                <a:gd name="connsiteY170" fmla="*/ 23813 h 310515"/>
                <a:gd name="connsiteX171" fmla="*/ 2514600 w 4351972"/>
                <a:gd name="connsiteY171" fmla="*/ 21908 h 310515"/>
                <a:gd name="connsiteX172" fmla="*/ 2038350 w 4351972"/>
                <a:gd name="connsiteY172" fmla="*/ 6668 h 310515"/>
                <a:gd name="connsiteX173" fmla="*/ 2122170 w 4351972"/>
                <a:gd name="connsiteY173" fmla="*/ 6668 h 310515"/>
                <a:gd name="connsiteX174" fmla="*/ 2287905 w 4351972"/>
                <a:gd name="connsiteY174" fmla="*/ 232410 h 310515"/>
                <a:gd name="connsiteX175" fmla="*/ 2287905 w 4351972"/>
                <a:gd name="connsiteY175" fmla="*/ 91440 h 310515"/>
                <a:gd name="connsiteX176" fmla="*/ 2285047 w 4351972"/>
                <a:gd name="connsiteY176" fmla="*/ 51435 h 310515"/>
                <a:gd name="connsiteX177" fmla="*/ 2275522 w 4351972"/>
                <a:gd name="connsiteY177" fmla="*/ 33338 h 310515"/>
                <a:gd name="connsiteX178" fmla="*/ 2256472 w 4351972"/>
                <a:gd name="connsiteY178" fmla="*/ 25718 h 310515"/>
                <a:gd name="connsiteX179" fmla="*/ 2236470 w 4351972"/>
                <a:gd name="connsiteY179" fmla="*/ 21908 h 310515"/>
                <a:gd name="connsiteX180" fmla="*/ 2236470 w 4351972"/>
                <a:gd name="connsiteY180" fmla="*/ 6668 h 310515"/>
                <a:gd name="connsiteX181" fmla="*/ 2356485 w 4351972"/>
                <a:gd name="connsiteY181" fmla="*/ 6668 h 310515"/>
                <a:gd name="connsiteX182" fmla="*/ 2356485 w 4351972"/>
                <a:gd name="connsiteY182" fmla="*/ 22860 h 310515"/>
                <a:gd name="connsiteX183" fmla="*/ 2358390 w 4351972"/>
                <a:gd name="connsiteY183" fmla="*/ 22860 h 310515"/>
                <a:gd name="connsiteX184" fmla="*/ 2340292 w 4351972"/>
                <a:gd name="connsiteY184" fmla="*/ 25718 h 310515"/>
                <a:gd name="connsiteX185" fmla="*/ 2323147 w 4351972"/>
                <a:gd name="connsiteY185" fmla="*/ 32385 h 310515"/>
                <a:gd name="connsiteX186" fmla="*/ 2312670 w 4351972"/>
                <a:gd name="connsiteY186" fmla="*/ 52388 h 310515"/>
                <a:gd name="connsiteX187" fmla="*/ 2309812 w 4351972"/>
                <a:gd name="connsiteY187" fmla="*/ 89535 h 310515"/>
                <a:gd name="connsiteX188" fmla="*/ 2309812 w 4351972"/>
                <a:gd name="connsiteY188" fmla="*/ 306705 h 310515"/>
                <a:gd name="connsiteX189" fmla="*/ 2291715 w 4351972"/>
                <a:gd name="connsiteY189" fmla="*/ 306705 h 310515"/>
                <a:gd name="connsiteX190" fmla="*/ 2112645 w 4351972"/>
                <a:gd name="connsiteY190" fmla="*/ 64770 h 310515"/>
                <a:gd name="connsiteX191" fmla="*/ 2112645 w 4351972"/>
                <a:gd name="connsiteY191" fmla="*/ 217170 h 310515"/>
                <a:gd name="connsiteX192" fmla="*/ 2115502 w 4351972"/>
                <a:gd name="connsiteY192" fmla="*/ 256223 h 310515"/>
                <a:gd name="connsiteX193" fmla="*/ 2125027 w 4351972"/>
                <a:gd name="connsiteY193" fmla="*/ 276225 h 310515"/>
                <a:gd name="connsiteX194" fmla="*/ 2145030 w 4351972"/>
                <a:gd name="connsiteY194" fmla="*/ 284798 h 310515"/>
                <a:gd name="connsiteX195" fmla="*/ 2165032 w 4351972"/>
                <a:gd name="connsiteY195" fmla="*/ 288608 h 310515"/>
                <a:gd name="connsiteX196" fmla="*/ 2165032 w 4351972"/>
                <a:gd name="connsiteY196" fmla="*/ 303848 h 310515"/>
                <a:gd name="connsiteX197" fmla="*/ 2044065 w 4351972"/>
                <a:gd name="connsiteY197" fmla="*/ 303848 h 310515"/>
                <a:gd name="connsiteX198" fmla="*/ 2044065 w 4351972"/>
                <a:gd name="connsiteY198" fmla="*/ 288608 h 310515"/>
                <a:gd name="connsiteX199" fmla="*/ 2063115 w 4351972"/>
                <a:gd name="connsiteY199" fmla="*/ 284798 h 310515"/>
                <a:gd name="connsiteX200" fmla="*/ 2079307 w 4351972"/>
                <a:gd name="connsiteY200" fmla="*/ 278130 h 310515"/>
                <a:gd name="connsiteX201" fmla="*/ 2088832 w 4351972"/>
                <a:gd name="connsiteY201" fmla="*/ 260033 h 310515"/>
                <a:gd name="connsiteX202" fmla="*/ 2091690 w 4351972"/>
                <a:gd name="connsiteY202" fmla="*/ 219075 h 310515"/>
                <a:gd name="connsiteX203" fmla="*/ 2091690 w 4351972"/>
                <a:gd name="connsiteY203" fmla="*/ 73343 h 310515"/>
                <a:gd name="connsiteX204" fmla="*/ 2087880 w 4351972"/>
                <a:gd name="connsiteY204" fmla="*/ 54293 h 310515"/>
                <a:gd name="connsiteX205" fmla="*/ 2079307 w 4351972"/>
                <a:gd name="connsiteY205" fmla="*/ 39053 h 310515"/>
                <a:gd name="connsiteX206" fmla="*/ 2059305 w 4351972"/>
                <a:gd name="connsiteY206" fmla="*/ 27623 h 310515"/>
                <a:gd name="connsiteX207" fmla="*/ 2038350 w 4351972"/>
                <a:gd name="connsiteY207" fmla="*/ 21908 h 310515"/>
                <a:gd name="connsiteX208" fmla="*/ 1906905 w 4351972"/>
                <a:gd name="connsiteY208" fmla="*/ 6668 h 310515"/>
                <a:gd name="connsiteX209" fmla="*/ 2027872 w 4351972"/>
                <a:gd name="connsiteY209" fmla="*/ 6668 h 310515"/>
                <a:gd name="connsiteX210" fmla="*/ 2027872 w 4351972"/>
                <a:gd name="connsiteY210" fmla="*/ 22860 h 310515"/>
                <a:gd name="connsiteX211" fmla="*/ 2025967 w 4351972"/>
                <a:gd name="connsiteY211" fmla="*/ 22860 h 310515"/>
                <a:gd name="connsiteX212" fmla="*/ 2008822 w 4351972"/>
                <a:gd name="connsiteY212" fmla="*/ 25718 h 310515"/>
                <a:gd name="connsiteX213" fmla="*/ 1990725 w 4351972"/>
                <a:gd name="connsiteY213" fmla="*/ 32385 h 310515"/>
                <a:gd name="connsiteX214" fmla="*/ 1981200 w 4351972"/>
                <a:gd name="connsiteY214" fmla="*/ 52388 h 310515"/>
                <a:gd name="connsiteX215" fmla="*/ 1978342 w 4351972"/>
                <a:gd name="connsiteY215" fmla="*/ 88583 h 310515"/>
                <a:gd name="connsiteX216" fmla="*/ 1978342 w 4351972"/>
                <a:gd name="connsiteY216" fmla="*/ 217170 h 310515"/>
                <a:gd name="connsiteX217" fmla="*/ 1967865 w 4351972"/>
                <a:gd name="connsiteY217" fmla="*/ 260033 h 310515"/>
                <a:gd name="connsiteX218" fmla="*/ 1941195 w 4351972"/>
                <a:gd name="connsiteY218" fmla="*/ 289560 h 310515"/>
                <a:gd name="connsiteX219" fmla="*/ 1906905 w 4351972"/>
                <a:gd name="connsiteY219" fmla="*/ 305753 h 310515"/>
                <a:gd name="connsiteX220" fmla="*/ 1871662 w 4351972"/>
                <a:gd name="connsiteY220" fmla="*/ 310515 h 310515"/>
                <a:gd name="connsiteX221" fmla="*/ 1824037 w 4351972"/>
                <a:gd name="connsiteY221" fmla="*/ 303848 h 310515"/>
                <a:gd name="connsiteX222" fmla="*/ 1788795 w 4351972"/>
                <a:gd name="connsiteY222" fmla="*/ 284798 h 310515"/>
                <a:gd name="connsiteX223" fmla="*/ 1767840 w 4351972"/>
                <a:gd name="connsiteY223" fmla="*/ 258128 h 310515"/>
                <a:gd name="connsiteX224" fmla="*/ 1761172 w 4351972"/>
                <a:gd name="connsiteY224" fmla="*/ 225743 h 310515"/>
                <a:gd name="connsiteX225" fmla="*/ 1761172 w 4351972"/>
                <a:gd name="connsiteY225" fmla="*/ 51435 h 310515"/>
                <a:gd name="connsiteX226" fmla="*/ 1758315 w 4351972"/>
                <a:gd name="connsiteY226" fmla="*/ 39053 h 310515"/>
                <a:gd name="connsiteX227" fmla="*/ 1748790 w 4351972"/>
                <a:gd name="connsiteY227" fmla="*/ 29528 h 310515"/>
                <a:gd name="connsiteX228" fmla="*/ 1735455 w 4351972"/>
                <a:gd name="connsiteY228" fmla="*/ 24765 h 310515"/>
                <a:gd name="connsiteX229" fmla="*/ 1722120 w 4351972"/>
                <a:gd name="connsiteY229" fmla="*/ 22860 h 310515"/>
                <a:gd name="connsiteX230" fmla="*/ 1722120 w 4351972"/>
                <a:gd name="connsiteY230" fmla="*/ 7620 h 310515"/>
                <a:gd name="connsiteX231" fmla="*/ 1844040 w 4351972"/>
                <a:gd name="connsiteY231" fmla="*/ 7620 h 310515"/>
                <a:gd name="connsiteX232" fmla="*/ 1844040 w 4351972"/>
                <a:gd name="connsiteY232" fmla="*/ 22860 h 310515"/>
                <a:gd name="connsiteX233" fmla="*/ 1829752 w 4351972"/>
                <a:gd name="connsiteY233" fmla="*/ 24765 h 310515"/>
                <a:gd name="connsiteX234" fmla="*/ 1817370 w 4351972"/>
                <a:gd name="connsiteY234" fmla="*/ 27623 h 310515"/>
                <a:gd name="connsiteX235" fmla="*/ 1807845 w 4351972"/>
                <a:gd name="connsiteY235" fmla="*/ 36195 h 310515"/>
                <a:gd name="connsiteX236" fmla="*/ 1805940 w 4351972"/>
                <a:gd name="connsiteY236" fmla="*/ 48578 h 310515"/>
                <a:gd name="connsiteX237" fmla="*/ 1805940 w 4351972"/>
                <a:gd name="connsiteY237" fmla="*/ 211455 h 310515"/>
                <a:gd name="connsiteX238" fmla="*/ 1808797 w 4351972"/>
                <a:gd name="connsiteY238" fmla="*/ 236220 h 310515"/>
                <a:gd name="connsiteX239" fmla="*/ 1819275 w 4351972"/>
                <a:gd name="connsiteY239" fmla="*/ 260033 h 310515"/>
                <a:gd name="connsiteX240" fmla="*/ 1841182 w 4351972"/>
                <a:gd name="connsiteY240" fmla="*/ 279083 h 310515"/>
                <a:gd name="connsiteX241" fmla="*/ 1879282 w 4351972"/>
                <a:gd name="connsiteY241" fmla="*/ 286703 h 310515"/>
                <a:gd name="connsiteX242" fmla="*/ 1917382 w 4351972"/>
                <a:gd name="connsiteY242" fmla="*/ 279083 h 310515"/>
                <a:gd name="connsiteX243" fmla="*/ 1942147 w 4351972"/>
                <a:gd name="connsiteY243" fmla="*/ 260033 h 310515"/>
                <a:gd name="connsiteX244" fmla="*/ 1954530 w 4351972"/>
                <a:gd name="connsiteY244" fmla="*/ 236220 h 310515"/>
                <a:gd name="connsiteX245" fmla="*/ 1958340 w 4351972"/>
                <a:gd name="connsiteY245" fmla="*/ 211455 h 310515"/>
                <a:gd name="connsiteX246" fmla="*/ 1958340 w 4351972"/>
                <a:gd name="connsiteY246" fmla="*/ 90488 h 310515"/>
                <a:gd name="connsiteX247" fmla="*/ 1955482 w 4351972"/>
                <a:gd name="connsiteY247" fmla="*/ 52388 h 310515"/>
                <a:gd name="connsiteX248" fmla="*/ 1945957 w 4351972"/>
                <a:gd name="connsiteY248" fmla="*/ 33338 h 310515"/>
                <a:gd name="connsiteX249" fmla="*/ 1925955 w 4351972"/>
                <a:gd name="connsiteY249" fmla="*/ 24765 h 310515"/>
                <a:gd name="connsiteX250" fmla="*/ 1906905 w 4351972"/>
                <a:gd name="connsiteY250" fmla="*/ 21908 h 310515"/>
                <a:gd name="connsiteX251" fmla="*/ 972503 w 4351972"/>
                <a:gd name="connsiteY251" fmla="*/ 6668 h 310515"/>
                <a:gd name="connsiteX252" fmla="*/ 1056323 w 4351972"/>
                <a:gd name="connsiteY252" fmla="*/ 6668 h 310515"/>
                <a:gd name="connsiteX253" fmla="*/ 1222058 w 4351972"/>
                <a:gd name="connsiteY253" fmla="*/ 232410 h 310515"/>
                <a:gd name="connsiteX254" fmla="*/ 1222058 w 4351972"/>
                <a:gd name="connsiteY254" fmla="*/ 91440 h 310515"/>
                <a:gd name="connsiteX255" fmla="*/ 1219200 w 4351972"/>
                <a:gd name="connsiteY255" fmla="*/ 51435 h 310515"/>
                <a:gd name="connsiteX256" fmla="*/ 1209675 w 4351972"/>
                <a:gd name="connsiteY256" fmla="*/ 33338 h 310515"/>
                <a:gd name="connsiteX257" fmla="*/ 1190625 w 4351972"/>
                <a:gd name="connsiteY257" fmla="*/ 25718 h 310515"/>
                <a:gd name="connsiteX258" fmla="*/ 1170623 w 4351972"/>
                <a:gd name="connsiteY258" fmla="*/ 21908 h 310515"/>
                <a:gd name="connsiteX259" fmla="*/ 1170623 w 4351972"/>
                <a:gd name="connsiteY259" fmla="*/ 6668 h 310515"/>
                <a:gd name="connsiteX260" fmla="*/ 1290638 w 4351972"/>
                <a:gd name="connsiteY260" fmla="*/ 6668 h 310515"/>
                <a:gd name="connsiteX261" fmla="*/ 1290638 w 4351972"/>
                <a:gd name="connsiteY261" fmla="*/ 22860 h 310515"/>
                <a:gd name="connsiteX262" fmla="*/ 1291590 w 4351972"/>
                <a:gd name="connsiteY262" fmla="*/ 22860 h 310515"/>
                <a:gd name="connsiteX263" fmla="*/ 1273493 w 4351972"/>
                <a:gd name="connsiteY263" fmla="*/ 25718 h 310515"/>
                <a:gd name="connsiteX264" fmla="*/ 1256348 w 4351972"/>
                <a:gd name="connsiteY264" fmla="*/ 32385 h 310515"/>
                <a:gd name="connsiteX265" fmla="*/ 1245870 w 4351972"/>
                <a:gd name="connsiteY265" fmla="*/ 52388 h 310515"/>
                <a:gd name="connsiteX266" fmla="*/ 1243013 w 4351972"/>
                <a:gd name="connsiteY266" fmla="*/ 89535 h 310515"/>
                <a:gd name="connsiteX267" fmla="*/ 1243013 w 4351972"/>
                <a:gd name="connsiteY267" fmla="*/ 306705 h 310515"/>
                <a:gd name="connsiteX268" fmla="*/ 1224915 w 4351972"/>
                <a:gd name="connsiteY268" fmla="*/ 306705 h 310515"/>
                <a:gd name="connsiteX269" fmla="*/ 1045845 w 4351972"/>
                <a:gd name="connsiteY269" fmla="*/ 64770 h 310515"/>
                <a:gd name="connsiteX270" fmla="*/ 1045845 w 4351972"/>
                <a:gd name="connsiteY270" fmla="*/ 217170 h 310515"/>
                <a:gd name="connsiteX271" fmla="*/ 1048703 w 4351972"/>
                <a:gd name="connsiteY271" fmla="*/ 256223 h 310515"/>
                <a:gd name="connsiteX272" fmla="*/ 1058228 w 4351972"/>
                <a:gd name="connsiteY272" fmla="*/ 276225 h 310515"/>
                <a:gd name="connsiteX273" fmla="*/ 1078230 w 4351972"/>
                <a:gd name="connsiteY273" fmla="*/ 284798 h 310515"/>
                <a:gd name="connsiteX274" fmla="*/ 1098233 w 4351972"/>
                <a:gd name="connsiteY274" fmla="*/ 288608 h 310515"/>
                <a:gd name="connsiteX275" fmla="*/ 1098233 w 4351972"/>
                <a:gd name="connsiteY275" fmla="*/ 303848 h 310515"/>
                <a:gd name="connsiteX276" fmla="*/ 977265 w 4351972"/>
                <a:gd name="connsiteY276" fmla="*/ 303848 h 310515"/>
                <a:gd name="connsiteX277" fmla="*/ 977265 w 4351972"/>
                <a:gd name="connsiteY277" fmla="*/ 288608 h 310515"/>
                <a:gd name="connsiteX278" fmla="*/ 996315 w 4351972"/>
                <a:gd name="connsiteY278" fmla="*/ 284798 h 310515"/>
                <a:gd name="connsiteX279" fmla="*/ 1012508 w 4351972"/>
                <a:gd name="connsiteY279" fmla="*/ 278130 h 310515"/>
                <a:gd name="connsiteX280" fmla="*/ 1022033 w 4351972"/>
                <a:gd name="connsiteY280" fmla="*/ 260033 h 310515"/>
                <a:gd name="connsiteX281" fmla="*/ 1024890 w 4351972"/>
                <a:gd name="connsiteY281" fmla="*/ 219075 h 310515"/>
                <a:gd name="connsiteX282" fmla="*/ 1024890 w 4351972"/>
                <a:gd name="connsiteY282" fmla="*/ 73343 h 310515"/>
                <a:gd name="connsiteX283" fmla="*/ 1022033 w 4351972"/>
                <a:gd name="connsiteY283" fmla="*/ 54293 h 310515"/>
                <a:gd name="connsiteX284" fmla="*/ 1013460 w 4351972"/>
                <a:gd name="connsiteY284" fmla="*/ 39053 h 310515"/>
                <a:gd name="connsiteX285" fmla="*/ 993458 w 4351972"/>
                <a:gd name="connsiteY285" fmla="*/ 27623 h 310515"/>
                <a:gd name="connsiteX286" fmla="*/ 972503 w 4351972"/>
                <a:gd name="connsiteY286" fmla="*/ 21908 h 310515"/>
                <a:gd name="connsiteX287" fmla="*/ 687705 w 4351972"/>
                <a:gd name="connsiteY287" fmla="*/ 6668 h 310515"/>
                <a:gd name="connsiteX288" fmla="*/ 798195 w 4351972"/>
                <a:gd name="connsiteY288" fmla="*/ 6668 h 310515"/>
                <a:gd name="connsiteX289" fmla="*/ 798195 w 4351972"/>
                <a:gd name="connsiteY289" fmla="*/ 21908 h 310515"/>
                <a:gd name="connsiteX290" fmla="*/ 795338 w 4351972"/>
                <a:gd name="connsiteY290" fmla="*/ 21908 h 310515"/>
                <a:gd name="connsiteX291" fmla="*/ 790575 w 4351972"/>
                <a:gd name="connsiteY291" fmla="*/ 21908 h 310515"/>
                <a:gd name="connsiteX292" fmla="*/ 784860 w 4351972"/>
                <a:gd name="connsiteY292" fmla="*/ 22860 h 310515"/>
                <a:gd name="connsiteX293" fmla="*/ 777240 w 4351972"/>
                <a:gd name="connsiteY293" fmla="*/ 23813 h 310515"/>
                <a:gd name="connsiteX294" fmla="*/ 762000 w 4351972"/>
                <a:gd name="connsiteY294" fmla="*/ 29528 h 310515"/>
                <a:gd name="connsiteX295" fmla="*/ 749618 w 4351972"/>
                <a:gd name="connsiteY295" fmla="*/ 39053 h 310515"/>
                <a:gd name="connsiteX296" fmla="*/ 704850 w 4351972"/>
                <a:gd name="connsiteY296" fmla="*/ 89535 h 310515"/>
                <a:gd name="connsiteX297" fmla="*/ 658178 w 4351972"/>
                <a:gd name="connsiteY297" fmla="*/ 137160 h 310515"/>
                <a:gd name="connsiteX298" fmla="*/ 710565 w 4351972"/>
                <a:gd name="connsiteY298" fmla="*/ 199073 h 310515"/>
                <a:gd name="connsiteX299" fmla="*/ 754380 w 4351972"/>
                <a:gd name="connsiteY299" fmla="*/ 254318 h 310515"/>
                <a:gd name="connsiteX300" fmla="*/ 772478 w 4351972"/>
                <a:gd name="connsiteY300" fmla="*/ 272415 h 310515"/>
                <a:gd name="connsiteX301" fmla="*/ 787718 w 4351972"/>
                <a:gd name="connsiteY301" fmla="*/ 282893 h 310515"/>
                <a:gd name="connsiteX302" fmla="*/ 801053 w 4351972"/>
                <a:gd name="connsiteY302" fmla="*/ 286703 h 310515"/>
                <a:gd name="connsiteX303" fmla="*/ 814388 w 4351972"/>
                <a:gd name="connsiteY303" fmla="*/ 288608 h 310515"/>
                <a:gd name="connsiteX304" fmla="*/ 814388 w 4351972"/>
                <a:gd name="connsiteY304" fmla="*/ 302895 h 310515"/>
                <a:gd name="connsiteX305" fmla="*/ 813435 w 4351972"/>
                <a:gd name="connsiteY305" fmla="*/ 302895 h 310515"/>
                <a:gd name="connsiteX306" fmla="*/ 730568 w 4351972"/>
                <a:gd name="connsiteY306" fmla="*/ 302895 h 310515"/>
                <a:gd name="connsiteX307" fmla="*/ 677228 w 4351972"/>
                <a:gd name="connsiteY307" fmla="*/ 229553 h 310515"/>
                <a:gd name="connsiteX308" fmla="*/ 616268 w 4351972"/>
                <a:gd name="connsiteY308" fmla="*/ 159068 h 310515"/>
                <a:gd name="connsiteX309" fmla="*/ 610553 w 4351972"/>
                <a:gd name="connsiteY309" fmla="*/ 159068 h 310515"/>
                <a:gd name="connsiteX310" fmla="*/ 610553 w 4351972"/>
                <a:gd name="connsiteY310" fmla="*/ 261938 h 310515"/>
                <a:gd name="connsiteX311" fmla="*/ 613410 w 4351972"/>
                <a:gd name="connsiteY311" fmla="*/ 274320 h 310515"/>
                <a:gd name="connsiteX312" fmla="*/ 622935 w 4351972"/>
                <a:gd name="connsiteY312" fmla="*/ 282893 h 310515"/>
                <a:gd name="connsiteX313" fmla="*/ 635318 w 4351972"/>
                <a:gd name="connsiteY313" fmla="*/ 286703 h 310515"/>
                <a:gd name="connsiteX314" fmla="*/ 650558 w 4351972"/>
                <a:gd name="connsiteY314" fmla="*/ 288608 h 310515"/>
                <a:gd name="connsiteX315" fmla="*/ 650558 w 4351972"/>
                <a:gd name="connsiteY315" fmla="*/ 303848 h 310515"/>
                <a:gd name="connsiteX316" fmla="*/ 528638 w 4351972"/>
                <a:gd name="connsiteY316" fmla="*/ 303848 h 310515"/>
                <a:gd name="connsiteX317" fmla="*/ 528638 w 4351972"/>
                <a:gd name="connsiteY317" fmla="*/ 288608 h 310515"/>
                <a:gd name="connsiteX318" fmla="*/ 542925 w 4351972"/>
                <a:gd name="connsiteY318" fmla="*/ 287655 h 310515"/>
                <a:gd name="connsiteX319" fmla="*/ 556260 w 4351972"/>
                <a:gd name="connsiteY319" fmla="*/ 284798 h 310515"/>
                <a:gd name="connsiteX320" fmla="*/ 565785 w 4351972"/>
                <a:gd name="connsiteY320" fmla="*/ 277178 h 310515"/>
                <a:gd name="connsiteX321" fmla="*/ 568643 w 4351972"/>
                <a:gd name="connsiteY321" fmla="*/ 264795 h 310515"/>
                <a:gd name="connsiteX322" fmla="*/ 568643 w 4351972"/>
                <a:gd name="connsiteY322" fmla="*/ 51435 h 310515"/>
                <a:gd name="connsiteX323" fmla="*/ 565785 w 4351972"/>
                <a:gd name="connsiteY323" fmla="*/ 39053 h 310515"/>
                <a:gd name="connsiteX324" fmla="*/ 556260 w 4351972"/>
                <a:gd name="connsiteY324" fmla="*/ 30480 h 310515"/>
                <a:gd name="connsiteX325" fmla="*/ 542925 w 4351972"/>
                <a:gd name="connsiteY325" fmla="*/ 25718 h 310515"/>
                <a:gd name="connsiteX326" fmla="*/ 529590 w 4351972"/>
                <a:gd name="connsiteY326" fmla="*/ 22860 h 310515"/>
                <a:gd name="connsiteX327" fmla="*/ 529590 w 4351972"/>
                <a:gd name="connsiteY327" fmla="*/ 7620 h 310515"/>
                <a:gd name="connsiteX328" fmla="*/ 651510 w 4351972"/>
                <a:gd name="connsiteY328" fmla="*/ 7620 h 310515"/>
                <a:gd name="connsiteX329" fmla="*/ 651510 w 4351972"/>
                <a:gd name="connsiteY329" fmla="*/ 22860 h 310515"/>
                <a:gd name="connsiteX330" fmla="*/ 637223 w 4351972"/>
                <a:gd name="connsiteY330" fmla="*/ 24765 h 310515"/>
                <a:gd name="connsiteX331" fmla="*/ 624840 w 4351972"/>
                <a:gd name="connsiteY331" fmla="*/ 27623 h 310515"/>
                <a:gd name="connsiteX332" fmla="*/ 615315 w 4351972"/>
                <a:gd name="connsiteY332" fmla="*/ 36195 h 310515"/>
                <a:gd name="connsiteX333" fmla="*/ 612458 w 4351972"/>
                <a:gd name="connsiteY333" fmla="*/ 48578 h 310515"/>
                <a:gd name="connsiteX334" fmla="*/ 612458 w 4351972"/>
                <a:gd name="connsiteY334" fmla="*/ 150495 h 310515"/>
                <a:gd name="connsiteX335" fmla="*/ 616268 w 4351972"/>
                <a:gd name="connsiteY335" fmla="*/ 150495 h 310515"/>
                <a:gd name="connsiteX336" fmla="*/ 653415 w 4351972"/>
                <a:gd name="connsiteY336" fmla="*/ 117158 h 310515"/>
                <a:gd name="connsiteX337" fmla="*/ 686753 w 4351972"/>
                <a:gd name="connsiteY337" fmla="*/ 82868 h 310515"/>
                <a:gd name="connsiteX338" fmla="*/ 710565 w 4351972"/>
                <a:gd name="connsiteY338" fmla="*/ 52388 h 310515"/>
                <a:gd name="connsiteX339" fmla="*/ 718185 w 4351972"/>
                <a:gd name="connsiteY339" fmla="*/ 32385 h 310515"/>
                <a:gd name="connsiteX340" fmla="*/ 714375 w 4351972"/>
                <a:gd name="connsiteY340" fmla="*/ 27623 h 310515"/>
                <a:gd name="connsiteX341" fmla="*/ 705803 w 4351972"/>
                <a:gd name="connsiteY341" fmla="*/ 24765 h 310515"/>
                <a:gd name="connsiteX342" fmla="*/ 695325 w 4351972"/>
                <a:gd name="connsiteY342" fmla="*/ 22860 h 310515"/>
                <a:gd name="connsiteX343" fmla="*/ 687705 w 4351972"/>
                <a:gd name="connsiteY343" fmla="*/ 21908 h 310515"/>
                <a:gd name="connsiteX344" fmla="*/ 0 w 4351972"/>
                <a:gd name="connsiteY344" fmla="*/ 6668 h 310515"/>
                <a:gd name="connsiteX345" fmla="*/ 134302 w 4351972"/>
                <a:gd name="connsiteY345" fmla="*/ 6668 h 310515"/>
                <a:gd name="connsiteX346" fmla="*/ 200977 w 4351972"/>
                <a:gd name="connsiteY346" fmla="*/ 26670 h 310515"/>
                <a:gd name="connsiteX347" fmla="*/ 226695 w 4351972"/>
                <a:gd name="connsiteY347" fmla="*/ 80963 h 310515"/>
                <a:gd name="connsiteX348" fmla="*/ 217170 w 4351972"/>
                <a:gd name="connsiteY348" fmla="*/ 121920 h 310515"/>
                <a:gd name="connsiteX349" fmla="*/ 192405 w 4351972"/>
                <a:gd name="connsiteY349" fmla="*/ 151448 h 310515"/>
                <a:gd name="connsiteX350" fmla="*/ 158115 w 4351972"/>
                <a:gd name="connsiteY350" fmla="*/ 168593 h 310515"/>
                <a:gd name="connsiteX351" fmla="*/ 118110 w 4351972"/>
                <a:gd name="connsiteY351" fmla="*/ 174308 h 310515"/>
                <a:gd name="connsiteX352" fmla="*/ 84772 w 4351972"/>
                <a:gd name="connsiteY352" fmla="*/ 174308 h 310515"/>
                <a:gd name="connsiteX353" fmla="*/ 84772 w 4351972"/>
                <a:gd name="connsiteY353" fmla="*/ 263843 h 310515"/>
                <a:gd name="connsiteX354" fmla="*/ 87630 w 4351972"/>
                <a:gd name="connsiteY354" fmla="*/ 276225 h 310515"/>
                <a:gd name="connsiteX355" fmla="*/ 97155 w 4351972"/>
                <a:gd name="connsiteY355" fmla="*/ 284798 h 310515"/>
                <a:gd name="connsiteX356" fmla="*/ 110490 w 4351972"/>
                <a:gd name="connsiteY356" fmla="*/ 287655 h 310515"/>
                <a:gd name="connsiteX357" fmla="*/ 127635 w 4351972"/>
                <a:gd name="connsiteY357" fmla="*/ 289560 h 310515"/>
                <a:gd name="connsiteX358" fmla="*/ 127635 w 4351972"/>
                <a:gd name="connsiteY358" fmla="*/ 304800 h 310515"/>
                <a:gd name="connsiteX359" fmla="*/ 952 w 4351972"/>
                <a:gd name="connsiteY359" fmla="*/ 304800 h 310515"/>
                <a:gd name="connsiteX360" fmla="*/ 952 w 4351972"/>
                <a:gd name="connsiteY360" fmla="*/ 289560 h 310515"/>
                <a:gd name="connsiteX361" fmla="*/ 15240 w 4351972"/>
                <a:gd name="connsiteY361" fmla="*/ 287655 h 310515"/>
                <a:gd name="connsiteX362" fmla="*/ 28575 w 4351972"/>
                <a:gd name="connsiteY362" fmla="*/ 284798 h 310515"/>
                <a:gd name="connsiteX363" fmla="*/ 37147 w 4351972"/>
                <a:gd name="connsiteY363" fmla="*/ 277178 h 310515"/>
                <a:gd name="connsiteX364" fmla="*/ 40005 w 4351972"/>
                <a:gd name="connsiteY364" fmla="*/ 263843 h 310515"/>
                <a:gd name="connsiteX365" fmla="*/ 40005 w 4351972"/>
                <a:gd name="connsiteY365" fmla="*/ 49530 h 310515"/>
                <a:gd name="connsiteX366" fmla="*/ 38100 w 4351972"/>
                <a:gd name="connsiteY366" fmla="*/ 36195 h 310515"/>
                <a:gd name="connsiteX367" fmla="*/ 28575 w 4351972"/>
                <a:gd name="connsiteY367" fmla="*/ 27623 h 310515"/>
                <a:gd name="connsiteX368" fmla="*/ 13335 w 4351972"/>
                <a:gd name="connsiteY368" fmla="*/ 23813 h 310515"/>
                <a:gd name="connsiteX369" fmla="*/ 0 w 4351972"/>
                <a:gd name="connsiteY369" fmla="*/ 21908 h 310515"/>
                <a:gd name="connsiteX370" fmla="*/ 2824163 w 4351972"/>
                <a:gd name="connsiteY370" fmla="*/ 5715 h 310515"/>
                <a:gd name="connsiteX371" fmla="*/ 3052763 w 4351972"/>
                <a:gd name="connsiteY371" fmla="*/ 5715 h 310515"/>
                <a:gd name="connsiteX372" fmla="*/ 3052763 w 4351972"/>
                <a:gd name="connsiteY372" fmla="*/ 76200 h 310515"/>
                <a:gd name="connsiteX373" fmla="*/ 3037523 w 4351972"/>
                <a:gd name="connsiteY373" fmla="*/ 76200 h 310515"/>
                <a:gd name="connsiteX374" fmla="*/ 3019425 w 4351972"/>
                <a:gd name="connsiteY374" fmla="*/ 42862 h 310515"/>
                <a:gd name="connsiteX375" fmla="*/ 2992755 w 4351972"/>
                <a:gd name="connsiteY375" fmla="*/ 23812 h 310515"/>
                <a:gd name="connsiteX376" fmla="*/ 2977515 w 4351972"/>
                <a:gd name="connsiteY376" fmla="*/ 22860 h 310515"/>
                <a:gd name="connsiteX377" fmla="*/ 2957513 w 4351972"/>
                <a:gd name="connsiteY377" fmla="*/ 22860 h 310515"/>
                <a:gd name="connsiteX378" fmla="*/ 2910840 w 4351972"/>
                <a:gd name="connsiteY378" fmla="*/ 22860 h 310515"/>
                <a:gd name="connsiteX379" fmla="*/ 2910840 w 4351972"/>
                <a:gd name="connsiteY379" fmla="*/ 139065 h 310515"/>
                <a:gd name="connsiteX380" fmla="*/ 2944178 w 4351972"/>
                <a:gd name="connsiteY380" fmla="*/ 139065 h 310515"/>
                <a:gd name="connsiteX381" fmla="*/ 2967038 w 4351972"/>
                <a:gd name="connsiteY381" fmla="*/ 136207 h 310515"/>
                <a:gd name="connsiteX382" fmla="*/ 2980373 w 4351972"/>
                <a:gd name="connsiteY382" fmla="*/ 125730 h 310515"/>
                <a:gd name="connsiteX383" fmla="*/ 2987993 w 4351972"/>
                <a:gd name="connsiteY383" fmla="*/ 109537 h 310515"/>
                <a:gd name="connsiteX384" fmla="*/ 2992755 w 4351972"/>
                <a:gd name="connsiteY384" fmla="*/ 90487 h 310515"/>
                <a:gd name="connsiteX385" fmla="*/ 3007995 w 4351972"/>
                <a:gd name="connsiteY385" fmla="*/ 90487 h 310515"/>
                <a:gd name="connsiteX386" fmla="*/ 3007995 w 4351972"/>
                <a:gd name="connsiteY386" fmla="*/ 206692 h 310515"/>
                <a:gd name="connsiteX387" fmla="*/ 2992755 w 4351972"/>
                <a:gd name="connsiteY387" fmla="*/ 206692 h 310515"/>
                <a:gd name="connsiteX388" fmla="*/ 2987993 w 4351972"/>
                <a:gd name="connsiteY388" fmla="*/ 185737 h 310515"/>
                <a:gd name="connsiteX389" fmla="*/ 2980373 w 4351972"/>
                <a:gd name="connsiteY389" fmla="*/ 169545 h 310515"/>
                <a:gd name="connsiteX390" fmla="*/ 2966085 w 4351972"/>
                <a:gd name="connsiteY390" fmla="*/ 159067 h 310515"/>
                <a:gd name="connsiteX391" fmla="*/ 2944178 w 4351972"/>
                <a:gd name="connsiteY391" fmla="*/ 156210 h 310515"/>
                <a:gd name="connsiteX392" fmla="*/ 2910840 w 4351972"/>
                <a:gd name="connsiteY392" fmla="*/ 156210 h 310515"/>
                <a:gd name="connsiteX393" fmla="*/ 2910840 w 4351972"/>
                <a:gd name="connsiteY393" fmla="*/ 244792 h 310515"/>
                <a:gd name="connsiteX394" fmla="*/ 2912745 w 4351972"/>
                <a:gd name="connsiteY394" fmla="*/ 265747 h 310515"/>
                <a:gd name="connsiteX395" fmla="*/ 2920365 w 4351972"/>
                <a:gd name="connsiteY395" fmla="*/ 277177 h 310515"/>
                <a:gd name="connsiteX396" fmla="*/ 2934653 w 4351972"/>
                <a:gd name="connsiteY396" fmla="*/ 281940 h 310515"/>
                <a:gd name="connsiteX397" fmla="*/ 2961323 w 4351972"/>
                <a:gd name="connsiteY397" fmla="*/ 282892 h 310515"/>
                <a:gd name="connsiteX398" fmla="*/ 2979420 w 4351972"/>
                <a:gd name="connsiteY398" fmla="*/ 282892 h 310515"/>
                <a:gd name="connsiteX399" fmla="*/ 2998470 w 4351972"/>
                <a:gd name="connsiteY399" fmla="*/ 281940 h 310515"/>
                <a:gd name="connsiteX400" fmla="*/ 3014663 w 4351972"/>
                <a:gd name="connsiteY400" fmla="*/ 279082 h 310515"/>
                <a:gd name="connsiteX401" fmla="*/ 3026093 w 4351972"/>
                <a:gd name="connsiteY401" fmla="*/ 273367 h 310515"/>
                <a:gd name="connsiteX402" fmla="*/ 3046095 w 4351972"/>
                <a:gd name="connsiteY402" fmla="*/ 242887 h 310515"/>
                <a:gd name="connsiteX403" fmla="*/ 3059430 w 4351972"/>
                <a:gd name="connsiteY403" fmla="*/ 213360 h 310515"/>
                <a:gd name="connsiteX404" fmla="*/ 3074670 w 4351972"/>
                <a:gd name="connsiteY404" fmla="*/ 213360 h 310515"/>
                <a:gd name="connsiteX405" fmla="*/ 3074670 w 4351972"/>
                <a:gd name="connsiteY405" fmla="*/ 216217 h 310515"/>
                <a:gd name="connsiteX406" fmla="*/ 3068955 w 4351972"/>
                <a:gd name="connsiteY406" fmla="*/ 302895 h 310515"/>
                <a:gd name="connsiteX407" fmla="*/ 2824163 w 4351972"/>
                <a:gd name="connsiteY407" fmla="*/ 302895 h 310515"/>
                <a:gd name="connsiteX408" fmla="*/ 2824163 w 4351972"/>
                <a:gd name="connsiteY408" fmla="*/ 287655 h 310515"/>
                <a:gd name="connsiteX409" fmla="*/ 2840355 w 4351972"/>
                <a:gd name="connsiteY409" fmla="*/ 285750 h 310515"/>
                <a:gd name="connsiteX410" fmla="*/ 2853690 w 4351972"/>
                <a:gd name="connsiteY410" fmla="*/ 282892 h 310515"/>
                <a:gd name="connsiteX411" fmla="*/ 2863215 w 4351972"/>
                <a:gd name="connsiteY411" fmla="*/ 274320 h 310515"/>
                <a:gd name="connsiteX412" fmla="*/ 2866073 w 4351972"/>
                <a:gd name="connsiteY412" fmla="*/ 261937 h 310515"/>
                <a:gd name="connsiteX413" fmla="*/ 2866073 w 4351972"/>
                <a:gd name="connsiteY413" fmla="*/ 49530 h 310515"/>
                <a:gd name="connsiteX414" fmla="*/ 2864168 w 4351972"/>
                <a:gd name="connsiteY414" fmla="*/ 37147 h 310515"/>
                <a:gd name="connsiteX415" fmla="*/ 2854643 w 4351972"/>
                <a:gd name="connsiteY415" fmla="*/ 28575 h 310515"/>
                <a:gd name="connsiteX416" fmla="*/ 2839403 w 4351972"/>
                <a:gd name="connsiteY416" fmla="*/ 23812 h 310515"/>
                <a:gd name="connsiteX417" fmla="*/ 2824163 w 4351972"/>
                <a:gd name="connsiteY417" fmla="*/ 20955 h 310515"/>
                <a:gd name="connsiteX418" fmla="*/ 258128 w 4351972"/>
                <a:gd name="connsiteY418" fmla="*/ 5715 h 310515"/>
                <a:gd name="connsiteX419" fmla="*/ 486728 w 4351972"/>
                <a:gd name="connsiteY419" fmla="*/ 5715 h 310515"/>
                <a:gd name="connsiteX420" fmla="*/ 486728 w 4351972"/>
                <a:gd name="connsiteY420" fmla="*/ 76200 h 310515"/>
                <a:gd name="connsiteX421" fmla="*/ 471488 w 4351972"/>
                <a:gd name="connsiteY421" fmla="*/ 76200 h 310515"/>
                <a:gd name="connsiteX422" fmla="*/ 453390 w 4351972"/>
                <a:gd name="connsiteY422" fmla="*/ 42862 h 310515"/>
                <a:gd name="connsiteX423" fmla="*/ 426720 w 4351972"/>
                <a:gd name="connsiteY423" fmla="*/ 23812 h 310515"/>
                <a:gd name="connsiteX424" fmla="*/ 411480 w 4351972"/>
                <a:gd name="connsiteY424" fmla="*/ 22860 h 310515"/>
                <a:gd name="connsiteX425" fmla="*/ 391478 w 4351972"/>
                <a:gd name="connsiteY425" fmla="*/ 22860 h 310515"/>
                <a:gd name="connsiteX426" fmla="*/ 344805 w 4351972"/>
                <a:gd name="connsiteY426" fmla="*/ 22860 h 310515"/>
                <a:gd name="connsiteX427" fmla="*/ 344805 w 4351972"/>
                <a:gd name="connsiteY427" fmla="*/ 139065 h 310515"/>
                <a:gd name="connsiteX428" fmla="*/ 378143 w 4351972"/>
                <a:gd name="connsiteY428" fmla="*/ 139065 h 310515"/>
                <a:gd name="connsiteX429" fmla="*/ 401003 w 4351972"/>
                <a:gd name="connsiteY429" fmla="*/ 136207 h 310515"/>
                <a:gd name="connsiteX430" fmla="*/ 414338 w 4351972"/>
                <a:gd name="connsiteY430" fmla="*/ 125730 h 310515"/>
                <a:gd name="connsiteX431" fmla="*/ 421958 w 4351972"/>
                <a:gd name="connsiteY431" fmla="*/ 109537 h 310515"/>
                <a:gd name="connsiteX432" fmla="*/ 425768 w 4351972"/>
                <a:gd name="connsiteY432" fmla="*/ 90487 h 310515"/>
                <a:gd name="connsiteX433" fmla="*/ 441008 w 4351972"/>
                <a:gd name="connsiteY433" fmla="*/ 90487 h 310515"/>
                <a:gd name="connsiteX434" fmla="*/ 441008 w 4351972"/>
                <a:gd name="connsiteY434" fmla="*/ 206692 h 310515"/>
                <a:gd name="connsiteX435" fmla="*/ 425768 w 4351972"/>
                <a:gd name="connsiteY435" fmla="*/ 206692 h 310515"/>
                <a:gd name="connsiteX436" fmla="*/ 421005 w 4351972"/>
                <a:gd name="connsiteY436" fmla="*/ 185737 h 310515"/>
                <a:gd name="connsiteX437" fmla="*/ 413385 w 4351972"/>
                <a:gd name="connsiteY437" fmla="*/ 169545 h 310515"/>
                <a:gd name="connsiteX438" fmla="*/ 399098 w 4351972"/>
                <a:gd name="connsiteY438" fmla="*/ 159067 h 310515"/>
                <a:gd name="connsiteX439" fmla="*/ 377190 w 4351972"/>
                <a:gd name="connsiteY439" fmla="*/ 156210 h 310515"/>
                <a:gd name="connsiteX440" fmla="*/ 343853 w 4351972"/>
                <a:gd name="connsiteY440" fmla="*/ 156210 h 310515"/>
                <a:gd name="connsiteX441" fmla="*/ 343853 w 4351972"/>
                <a:gd name="connsiteY441" fmla="*/ 244792 h 310515"/>
                <a:gd name="connsiteX442" fmla="*/ 345758 w 4351972"/>
                <a:gd name="connsiteY442" fmla="*/ 265747 h 310515"/>
                <a:gd name="connsiteX443" fmla="*/ 353378 w 4351972"/>
                <a:gd name="connsiteY443" fmla="*/ 277177 h 310515"/>
                <a:gd name="connsiteX444" fmla="*/ 367665 w 4351972"/>
                <a:gd name="connsiteY444" fmla="*/ 281940 h 310515"/>
                <a:gd name="connsiteX445" fmla="*/ 394335 w 4351972"/>
                <a:gd name="connsiteY445" fmla="*/ 282892 h 310515"/>
                <a:gd name="connsiteX446" fmla="*/ 412433 w 4351972"/>
                <a:gd name="connsiteY446" fmla="*/ 282892 h 310515"/>
                <a:gd name="connsiteX447" fmla="*/ 431483 w 4351972"/>
                <a:gd name="connsiteY447" fmla="*/ 281940 h 310515"/>
                <a:gd name="connsiteX448" fmla="*/ 447675 w 4351972"/>
                <a:gd name="connsiteY448" fmla="*/ 279082 h 310515"/>
                <a:gd name="connsiteX449" fmla="*/ 460058 w 4351972"/>
                <a:gd name="connsiteY449" fmla="*/ 273367 h 310515"/>
                <a:gd name="connsiteX450" fmla="*/ 480060 w 4351972"/>
                <a:gd name="connsiteY450" fmla="*/ 242887 h 310515"/>
                <a:gd name="connsiteX451" fmla="*/ 493395 w 4351972"/>
                <a:gd name="connsiteY451" fmla="*/ 213360 h 310515"/>
                <a:gd name="connsiteX452" fmla="*/ 508635 w 4351972"/>
                <a:gd name="connsiteY452" fmla="*/ 213360 h 310515"/>
                <a:gd name="connsiteX453" fmla="*/ 508635 w 4351972"/>
                <a:gd name="connsiteY453" fmla="*/ 216217 h 310515"/>
                <a:gd name="connsiteX454" fmla="*/ 502920 w 4351972"/>
                <a:gd name="connsiteY454" fmla="*/ 302895 h 310515"/>
                <a:gd name="connsiteX455" fmla="*/ 258128 w 4351972"/>
                <a:gd name="connsiteY455" fmla="*/ 302895 h 310515"/>
                <a:gd name="connsiteX456" fmla="*/ 258128 w 4351972"/>
                <a:gd name="connsiteY456" fmla="*/ 287655 h 310515"/>
                <a:gd name="connsiteX457" fmla="*/ 274320 w 4351972"/>
                <a:gd name="connsiteY457" fmla="*/ 285750 h 310515"/>
                <a:gd name="connsiteX458" fmla="*/ 287655 w 4351972"/>
                <a:gd name="connsiteY458" fmla="*/ 282892 h 310515"/>
                <a:gd name="connsiteX459" fmla="*/ 297180 w 4351972"/>
                <a:gd name="connsiteY459" fmla="*/ 274320 h 310515"/>
                <a:gd name="connsiteX460" fmla="*/ 300038 w 4351972"/>
                <a:gd name="connsiteY460" fmla="*/ 261937 h 310515"/>
                <a:gd name="connsiteX461" fmla="*/ 300038 w 4351972"/>
                <a:gd name="connsiteY461" fmla="*/ 49530 h 310515"/>
                <a:gd name="connsiteX462" fmla="*/ 298133 w 4351972"/>
                <a:gd name="connsiteY462" fmla="*/ 37147 h 310515"/>
                <a:gd name="connsiteX463" fmla="*/ 288608 w 4351972"/>
                <a:gd name="connsiteY463" fmla="*/ 28575 h 310515"/>
                <a:gd name="connsiteX464" fmla="*/ 273368 w 4351972"/>
                <a:gd name="connsiteY464" fmla="*/ 23812 h 310515"/>
                <a:gd name="connsiteX465" fmla="*/ 258128 w 4351972"/>
                <a:gd name="connsiteY465" fmla="*/ 20955 h 310515"/>
                <a:gd name="connsiteX466" fmla="*/ 3640456 w 4351972"/>
                <a:gd name="connsiteY466" fmla="*/ 4763 h 310515"/>
                <a:gd name="connsiteX467" fmla="*/ 3773806 w 4351972"/>
                <a:gd name="connsiteY467" fmla="*/ 4763 h 310515"/>
                <a:gd name="connsiteX468" fmla="*/ 3773806 w 4351972"/>
                <a:gd name="connsiteY468" fmla="*/ 20003 h 310515"/>
                <a:gd name="connsiteX469" fmla="*/ 3758565 w 4351972"/>
                <a:gd name="connsiteY469" fmla="*/ 21908 h 310515"/>
                <a:gd name="connsiteX470" fmla="*/ 3743325 w 4351972"/>
                <a:gd name="connsiteY470" fmla="*/ 25718 h 310515"/>
                <a:gd name="connsiteX471" fmla="*/ 3732848 w 4351972"/>
                <a:gd name="connsiteY471" fmla="*/ 33338 h 310515"/>
                <a:gd name="connsiteX472" fmla="*/ 3729990 w 4351972"/>
                <a:gd name="connsiteY472" fmla="*/ 45720 h 310515"/>
                <a:gd name="connsiteX473" fmla="*/ 3729990 w 4351972"/>
                <a:gd name="connsiteY473" fmla="*/ 259080 h 310515"/>
                <a:gd name="connsiteX474" fmla="*/ 3732848 w 4351972"/>
                <a:gd name="connsiteY474" fmla="*/ 271463 h 310515"/>
                <a:gd name="connsiteX475" fmla="*/ 3743325 w 4351972"/>
                <a:gd name="connsiteY475" fmla="*/ 280035 h 310515"/>
                <a:gd name="connsiteX476" fmla="*/ 3757613 w 4351972"/>
                <a:gd name="connsiteY476" fmla="*/ 283845 h 310515"/>
                <a:gd name="connsiteX477" fmla="*/ 3774758 w 4351972"/>
                <a:gd name="connsiteY477" fmla="*/ 285750 h 310515"/>
                <a:gd name="connsiteX478" fmla="*/ 3774758 w 4351972"/>
                <a:gd name="connsiteY478" fmla="*/ 302895 h 310515"/>
                <a:gd name="connsiteX479" fmla="*/ 3772853 w 4351972"/>
                <a:gd name="connsiteY479" fmla="*/ 302895 h 310515"/>
                <a:gd name="connsiteX480" fmla="*/ 3639503 w 4351972"/>
                <a:gd name="connsiteY480" fmla="*/ 302895 h 310515"/>
                <a:gd name="connsiteX481" fmla="*/ 3639503 w 4351972"/>
                <a:gd name="connsiteY481" fmla="*/ 287655 h 310515"/>
                <a:gd name="connsiteX482" fmla="*/ 3655695 w 4351972"/>
                <a:gd name="connsiteY482" fmla="*/ 286703 h 310515"/>
                <a:gd name="connsiteX483" fmla="*/ 3670936 w 4351972"/>
                <a:gd name="connsiteY483" fmla="*/ 283845 h 310515"/>
                <a:gd name="connsiteX484" fmla="*/ 3681413 w 4351972"/>
                <a:gd name="connsiteY484" fmla="*/ 276225 h 310515"/>
                <a:gd name="connsiteX485" fmla="*/ 3684270 w 4351972"/>
                <a:gd name="connsiteY485" fmla="*/ 262890 h 310515"/>
                <a:gd name="connsiteX486" fmla="*/ 3684270 w 4351972"/>
                <a:gd name="connsiteY486" fmla="*/ 48578 h 310515"/>
                <a:gd name="connsiteX487" fmla="*/ 3682365 w 4351972"/>
                <a:gd name="connsiteY487" fmla="*/ 36195 h 310515"/>
                <a:gd name="connsiteX488" fmla="*/ 3671888 w 4351972"/>
                <a:gd name="connsiteY488" fmla="*/ 27623 h 310515"/>
                <a:gd name="connsiteX489" fmla="*/ 3655695 w 4351972"/>
                <a:gd name="connsiteY489" fmla="*/ 22860 h 310515"/>
                <a:gd name="connsiteX490" fmla="*/ 3640456 w 4351972"/>
                <a:gd name="connsiteY490" fmla="*/ 20003 h 310515"/>
                <a:gd name="connsiteX491" fmla="*/ 2371725 w 4351972"/>
                <a:gd name="connsiteY491" fmla="*/ 4763 h 310515"/>
                <a:gd name="connsiteX492" fmla="*/ 2505075 w 4351972"/>
                <a:gd name="connsiteY492" fmla="*/ 4763 h 310515"/>
                <a:gd name="connsiteX493" fmla="*/ 2505075 w 4351972"/>
                <a:gd name="connsiteY493" fmla="*/ 20003 h 310515"/>
                <a:gd name="connsiteX494" fmla="*/ 2489835 w 4351972"/>
                <a:gd name="connsiteY494" fmla="*/ 21908 h 310515"/>
                <a:gd name="connsiteX495" fmla="*/ 2474595 w 4351972"/>
                <a:gd name="connsiteY495" fmla="*/ 25718 h 310515"/>
                <a:gd name="connsiteX496" fmla="*/ 2464117 w 4351972"/>
                <a:gd name="connsiteY496" fmla="*/ 33338 h 310515"/>
                <a:gd name="connsiteX497" fmla="*/ 2461260 w 4351972"/>
                <a:gd name="connsiteY497" fmla="*/ 45720 h 310515"/>
                <a:gd name="connsiteX498" fmla="*/ 2461260 w 4351972"/>
                <a:gd name="connsiteY498" fmla="*/ 259080 h 310515"/>
                <a:gd name="connsiteX499" fmla="*/ 2464117 w 4351972"/>
                <a:gd name="connsiteY499" fmla="*/ 271463 h 310515"/>
                <a:gd name="connsiteX500" fmla="*/ 2474595 w 4351972"/>
                <a:gd name="connsiteY500" fmla="*/ 280035 h 310515"/>
                <a:gd name="connsiteX501" fmla="*/ 2488882 w 4351972"/>
                <a:gd name="connsiteY501" fmla="*/ 283845 h 310515"/>
                <a:gd name="connsiteX502" fmla="*/ 2506027 w 4351972"/>
                <a:gd name="connsiteY502" fmla="*/ 285750 h 310515"/>
                <a:gd name="connsiteX503" fmla="*/ 2506027 w 4351972"/>
                <a:gd name="connsiteY503" fmla="*/ 302895 h 310515"/>
                <a:gd name="connsiteX504" fmla="*/ 2503170 w 4351972"/>
                <a:gd name="connsiteY504" fmla="*/ 302895 h 310515"/>
                <a:gd name="connsiteX505" fmla="*/ 2369820 w 4351972"/>
                <a:gd name="connsiteY505" fmla="*/ 302895 h 310515"/>
                <a:gd name="connsiteX506" fmla="*/ 2369820 w 4351972"/>
                <a:gd name="connsiteY506" fmla="*/ 287655 h 310515"/>
                <a:gd name="connsiteX507" fmla="*/ 2386012 w 4351972"/>
                <a:gd name="connsiteY507" fmla="*/ 286703 h 310515"/>
                <a:gd name="connsiteX508" fmla="*/ 2401252 w 4351972"/>
                <a:gd name="connsiteY508" fmla="*/ 283845 h 310515"/>
                <a:gd name="connsiteX509" fmla="*/ 2411730 w 4351972"/>
                <a:gd name="connsiteY509" fmla="*/ 276225 h 310515"/>
                <a:gd name="connsiteX510" fmla="*/ 2414587 w 4351972"/>
                <a:gd name="connsiteY510" fmla="*/ 262890 h 310515"/>
                <a:gd name="connsiteX511" fmla="*/ 2414587 w 4351972"/>
                <a:gd name="connsiteY511" fmla="*/ 48578 h 310515"/>
                <a:gd name="connsiteX512" fmla="*/ 2412682 w 4351972"/>
                <a:gd name="connsiteY512" fmla="*/ 36195 h 310515"/>
                <a:gd name="connsiteX513" fmla="*/ 2402205 w 4351972"/>
                <a:gd name="connsiteY513" fmla="*/ 27623 h 310515"/>
                <a:gd name="connsiteX514" fmla="*/ 2386965 w 4351972"/>
                <a:gd name="connsiteY514" fmla="*/ 22860 h 310515"/>
                <a:gd name="connsiteX515" fmla="*/ 2371725 w 4351972"/>
                <a:gd name="connsiteY515" fmla="*/ 20003 h 310515"/>
                <a:gd name="connsiteX516" fmla="*/ 827723 w 4351972"/>
                <a:gd name="connsiteY516" fmla="*/ 4763 h 310515"/>
                <a:gd name="connsiteX517" fmla="*/ 961073 w 4351972"/>
                <a:gd name="connsiteY517" fmla="*/ 4763 h 310515"/>
                <a:gd name="connsiteX518" fmla="*/ 961073 w 4351972"/>
                <a:gd name="connsiteY518" fmla="*/ 20003 h 310515"/>
                <a:gd name="connsiteX519" fmla="*/ 945833 w 4351972"/>
                <a:gd name="connsiteY519" fmla="*/ 21908 h 310515"/>
                <a:gd name="connsiteX520" fmla="*/ 930593 w 4351972"/>
                <a:gd name="connsiteY520" fmla="*/ 25718 h 310515"/>
                <a:gd name="connsiteX521" fmla="*/ 920115 w 4351972"/>
                <a:gd name="connsiteY521" fmla="*/ 33338 h 310515"/>
                <a:gd name="connsiteX522" fmla="*/ 917258 w 4351972"/>
                <a:gd name="connsiteY522" fmla="*/ 45720 h 310515"/>
                <a:gd name="connsiteX523" fmla="*/ 917258 w 4351972"/>
                <a:gd name="connsiteY523" fmla="*/ 259080 h 310515"/>
                <a:gd name="connsiteX524" fmla="*/ 920115 w 4351972"/>
                <a:gd name="connsiteY524" fmla="*/ 271463 h 310515"/>
                <a:gd name="connsiteX525" fmla="*/ 930593 w 4351972"/>
                <a:gd name="connsiteY525" fmla="*/ 280035 h 310515"/>
                <a:gd name="connsiteX526" fmla="*/ 944880 w 4351972"/>
                <a:gd name="connsiteY526" fmla="*/ 283845 h 310515"/>
                <a:gd name="connsiteX527" fmla="*/ 962025 w 4351972"/>
                <a:gd name="connsiteY527" fmla="*/ 285750 h 310515"/>
                <a:gd name="connsiteX528" fmla="*/ 962025 w 4351972"/>
                <a:gd name="connsiteY528" fmla="*/ 302895 h 310515"/>
                <a:gd name="connsiteX529" fmla="*/ 961073 w 4351972"/>
                <a:gd name="connsiteY529" fmla="*/ 302895 h 310515"/>
                <a:gd name="connsiteX530" fmla="*/ 827723 w 4351972"/>
                <a:gd name="connsiteY530" fmla="*/ 302895 h 310515"/>
                <a:gd name="connsiteX531" fmla="*/ 827723 w 4351972"/>
                <a:gd name="connsiteY531" fmla="*/ 287655 h 310515"/>
                <a:gd name="connsiteX532" fmla="*/ 843915 w 4351972"/>
                <a:gd name="connsiteY532" fmla="*/ 286703 h 310515"/>
                <a:gd name="connsiteX533" fmla="*/ 859155 w 4351972"/>
                <a:gd name="connsiteY533" fmla="*/ 283845 h 310515"/>
                <a:gd name="connsiteX534" fmla="*/ 868680 w 4351972"/>
                <a:gd name="connsiteY534" fmla="*/ 276225 h 310515"/>
                <a:gd name="connsiteX535" fmla="*/ 871538 w 4351972"/>
                <a:gd name="connsiteY535" fmla="*/ 262890 h 310515"/>
                <a:gd name="connsiteX536" fmla="*/ 871538 w 4351972"/>
                <a:gd name="connsiteY536" fmla="*/ 48578 h 310515"/>
                <a:gd name="connsiteX537" fmla="*/ 869633 w 4351972"/>
                <a:gd name="connsiteY537" fmla="*/ 36195 h 310515"/>
                <a:gd name="connsiteX538" fmla="*/ 859155 w 4351972"/>
                <a:gd name="connsiteY538" fmla="*/ 27623 h 310515"/>
                <a:gd name="connsiteX539" fmla="*/ 842963 w 4351972"/>
                <a:gd name="connsiteY539" fmla="*/ 22860 h 310515"/>
                <a:gd name="connsiteX540" fmla="*/ 827723 w 4351972"/>
                <a:gd name="connsiteY540" fmla="*/ 20003 h 310515"/>
                <a:gd name="connsiteX541" fmla="*/ 3500437 w 4351972"/>
                <a:gd name="connsiteY541" fmla="*/ 1905 h 310515"/>
                <a:gd name="connsiteX542" fmla="*/ 3536632 w 4351972"/>
                <a:gd name="connsiteY542" fmla="*/ 8572 h 310515"/>
                <a:gd name="connsiteX543" fmla="*/ 3566160 w 4351972"/>
                <a:gd name="connsiteY543" fmla="*/ 22860 h 310515"/>
                <a:gd name="connsiteX544" fmla="*/ 3574732 w 4351972"/>
                <a:gd name="connsiteY544" fmla="*/ 8572 h 310515"/>
                <a:gd name="connsiteX545" fmla="*/ 3590925 w 4351972"/>
                <a:gd name="connsiteY545" fmla="*/ 8572 h 310515"/>
                <a:gd name="connsiteX546" fmla="*/ 3592830 w 4351972"/>
                <a:gd name="connsiteY546" fmla="*/ 106680 h 310515"/>
                <a:gd name="connsiteX547" fmla="*/ 3575685 w 4351972"/>
                <a:gd name="connsiteY547" fmla="*/ 106680 h 310515"/>
                <a:gd name="connsiteX548" fmla="*/ 3565207 w 4351972"/>
                <a:gd name="connsiteY548" fmla="*/ 74295 h 310515"/>
                <a:gd name="connsiteX549" fmla="*/ 3549968 w 4351972"/>
                <a:gd name="connsiteY549" fmla="*/ 46672 h 310515"/>
                <a:gd name="connsiteX550" fmla="*/ 3528060 w 4351972"/>
                <a:gd name="connsiteY550" fmla="*/ 27622 h 310515"/>
                <a:gd name="connsiteX551" fmla="*/ 3496627 w 4351972"/>
                <a:gd name="connsiteY551" fmla="*/ 20002 h 310515"/>
                <a:gd name="connsiteX552" fmla="*/ 3463290 w 4351972"/>
                <a:gd name="connsiteY552" fmla="*/ 32385 h 310515"/>
                <a:gd name="connsiteX553" fmla="*/ 3449002 w 4351972"/>
                <a:gd name="connsiteY553" fmla="*/ 63817 h 310515"/>
                <a:gd name="connsiteX554" fmla="*/ 3457575 w 4351972"/>
                <a:gd name="connsiteY554" fmla="*/ 95250 h 310515"/>
                <a:gd name="connsiteX555" fmla="*/ 3483293 w 4351972"/>
                <a:gd name="connsiteY555" fmla="*/ 116205 h 310515"/>
                <a:gd name="connsiteX556" fmla="*/ 3512820 w 4351972"/>
                <a:gd name="connsiteY556" fmla="*/ 128587 h 310515"/>
                <a:gd name="connsiteX557" fmla="*/ 3541395 w 4351972"/>
                <a:gd name="connsiteY557" fmla="*/ 140017 h 310515"/>
                <a:gd name="connsiteX558" fmla="*/ 3565207 w 4351972"/>
                <a:gd name="connsiteY558" fmla="*/ 152400 h 310515"/>
                <a:gd name="connsiteX559" fmla="*/ 3588068 w 4351972"/>
                <a:gd name="connsiteY559" fmla="*/ 167640 h 310515"/>
                <a:gd name="connsiteX560" fmla="*/ 3602355 w 4351972"/>
                <a:gd name="connsiteY560" fmla="*/ 190500 h 310515"/>
                <a:gd name="connsiteX561" fmla="*/ 3607118 w 4351972"/>
                <a:gd name="connsiteY561" fmla="*/ 219075 h 310515"/>
                <a:gd name="connsiteX562" fmla="*/ 3578543 w 4351972"/>
                <a:gd name="connsiteY562" fmla="*/ 283845 h 310515"/>
                <a:gd name="connsiteX563" fmla="*/ 3507105 w 4351972"/>
                <a:gd name="connsiteY563" fmla="*/ 309562 h 310515"/>
                <a:gd name="connsiteX564" fmla="*/ 3468052 w 4351972"/>
                <a:gd name="connsiteY564" fmla="*/ 302895 h 310515"/>
                <a:gd name="connsiteX565" fmla="*/ 3433762 w 4351972"/>
                <a:gd name="connsiteY565" fmla="*/ 287655 h 310515"/>
                <a:gd name="connsiteX566" fmla="*/ 3425190 w 4351972"/>
                <a:gd name="connsiteY566" fmla="*/ 302895 h 310515"/>
                <a:gd name="connsiteX567" fmla="*/ 3408998 w 4351972"/>
                <a:gd name="connsiteY567" fmla="*/ 302895 h 310515"/>
                <a:gd name="connsiteX568" fmla="*/ 3406140 w 4351972"/>
                <a:gd name="connsiteY568" fmla="*/ 201930 h 310515"/>
                <a:gd name="connsiteX569" fmla="*/ 3422332 w 4351972"/>
                <a:gd name="connsiteY569" fmla="*/ 201930 h 310515"/>
                <a:gd name="connsiteX570" fmla="*/ 3434715 w 4351972"/>
                <a:gd name="connsiteY570" fmla="*/ 236220 h 310515"/>
                <a:gd name="connsiteX571" fmla="*/ 3452812 w 4351972"/>
                <a:gd name="connsiteY571" fmla="*/ 264795 h 310515"/>
                <a:gd name="connsiteX572" fmla="*/ 3478530 w 4351972"/>
                <a:gd name="connsiteY572" fmla="*/ 284797 h 310515"/>
                <a:gd name="connsiteX573" fmla="*/ 3511868 w 4351972"/>
                <a:gd name="connsiteY573" fmla="*/ 292417 h 310515"/>
                <a:gd name="connsiteX574" fmla="*/ 3536632 w 4351972"/>
                <a:gd name="connsiteY574" fmla="*/ 288607 h 310515"/>
                <a:gd name="connsiteX575" fmla="*/ 3553777 w 4351972"/>
                <a:gd name="connsiteY575" fmla="*/ 278130 h 310515"/>
                <a:gd name="connsiteX576" fmla="*/ 3563302 w 4351972"/>
                <a:gd name="connsiteY576" fmla="*/ 261937 h 310515"/>
                <a:gd name="connsiteX577" fmla="*/ 3566160 w 4351972"/>
                <a:gd name="connsiteY577" fmla="*/ 240982 h 310515"/>
                <a:gd name="connsiteX578" fmla="*/ 3556635 w 4351972"/>
                <a:gd name="connsiteY578" fmla="*/ 207645 h 310515"/>
                <a:gd name="connsiteX579" fmla="*/ 3527107 w 4351972"/>
                <a:gd name="connsiteY579" fmla="*/ 184785 h 310515"/>
                <a:gd name="connsiteX580" fmla="*/ 3495675 w 4351972"/>
                <a:gd name="connsiteY580" fmla="*/ 172402 h 310515"/>
                <a:gd name="connsiteX581" fmla="*/ 3465195 w 4351972"/>
                <a:gd name="connsiteY581" fmla="*/ 160020 h 310515"/>
                <a:gd name="connsiteX582" fmla="*/ 3426143 w 4351972"/>
                <a:gd name="connsiteY582" fmla="*/ 130492 h 310515"/>
                <a:gd name="connsiteX583" fmla="*/ 3411855 w 4351972"/>
                <a:gd name="connsiteY583" fmla="*/ 82867 h 310515"/>
                <a:gd name="connsiteX584" fmla="*/ 3418523 w 4351972"/>
                <a:gd name="connsiteY584" fmla="*/ 51435 h 310515"/>
                <a:gd name="connsiteX585" fmla="*/ 3437573 w 4351972"/>
                <a:gd name="connsiteY585" fmla="*/ 25717 h 310515"/>
                <a:gd name="connsiteX586" fmla="*/ 3466148 w 4351972"/>
                <a:gd name="connsiteY586" fmla="*/ 8572 h 310515"/>
                <a:gd name="connsiteX587" fmla="*/ 3500437 w 4351972"/>
                <a:gd name="connsiteY587" fmla="*/ 1905 h 310515"/>
                <a:gd name="connsiteX588" fmla="*/ 1459230 w 4351972"/>
                <a:gd name="connsiteY588" fmla="*/ 0 h 310515"/>
                <a:gd name="connsiteX589" fmla="*/ 1503045 w 4351972"/>
                <a:gd name="connsiteY589" fmla="*/ 6667 h 310515"/>
                <a:gd name="connsiteX590" fmla="*/ 1535430 w 4351972"/>
                <a:gd name="connsiteY590" fmla="*/ 20955 h 310515"/>
                <a:gd name="connsiteX591" fmla="*/ 1544003 w 4351972"/>
                <a:gd name="connsiteY591" fmla="*/ 6667 h 310515"/>
                <a:gd name="connsiteX592" fmla="*/ 1560195 w 4351972"/>
                <a:gd name="connsiteY592" fmla="*/ 6667 h 310515"/>
                <a:gd name="connsiteX593" fmla="*/ 1562100 w 4351972"/>
                <a:gd name="connsiteY593" fmla="*/ 109537 h 310515"/>
                <a:gd name="connsiteX594" fmla="*/ 1544955 w 4351972"/>
                <a:gd name="connsiteY594" fmla="*/ 109537 h 310515"/>
                <a:gd name="connsiteX595" fmla="*/ 1534478 w 4351972"/>
                <a:gd name="connsiteY595" fmla="*/ 76200 h 310515"/>
                <a:gd name="connsiteX596" fmla="*/ 1518285 w 4351972"/>
                <a:gd name="connsiteY596" fmla="*/ 46672 h 310515"/>
                <a:gd name="connsiteX597" fmla="*/ 1493520 w 4351972"/>
                <a:gd name="connsiteY597" fmla="*/ 25717 h 310515"/>
                <a:gd name="connsiteX598" fmla="*/ 1458278 w 4351972"/>
                <a:gd name="connsiteY598" fmla="*/ 18097 h 310515"/>
                <a:gd name="connsiteX599" fmla="*/ 1418273 w 4351972"/>
                <a:gd name="connsiteY599" fmla="*/ 27622 h 310515"/>
                <a:gd name="connsiteX600" fmla="*/ 1387793 w 4351972"/>
                <a:gd name="connsiteY600" fmla="*/ 54292 h 310515"/>
                <a:gd name="connsiteX601" fmla="*/ 1368743 w 4351972"/>
                <a:gd name="connsiteY601" fmla="*/ 97155 h 310515"/>
                <a:gd name="connsiteX602" fmla="*/ 1362075 w 4351972"/>
                <a:gd name="connsiteY602" fmla="*/ 155257 h 310515"/>
                <a:gd name="connsiteX603" fmla="*/ 1368743 w 4351972"/>
                <a:gd name="connsiteY603" fmla="*/ 208597 h 310515"/>
                <a:gd name="connsiteX604" fmla="*/ 1388745 w 4351972"/>
                <a:gd name="connsiteY604" fmla="*/ 251460 h 310515"/>
                <a:gd name="connsiteX605" fmla="*/ 1421130 w 4351972"/>
                <a:gd name="connsiteY605" fmla="*/ 280987 h 310515"/>
                <a:gd name="connsiteX606" fmla="*/ 1464945 w 4351972"/>
                <a:gd name="connsiteY606" fmla="*/ 291465 h 310515"/>
                <a:gd name="connsiteX607" fmla="*/ 1498283 w 4351972"/>
                <a:gd name="connsiteY607" fmla="*/ 285750 h 310515"/>
                <a:gd name="connsiteX608" fmla="*/ 1519238 w 4351972"/>
                <a:gd name="connsiteY608" fmla="*/ 274320 h 310515"/>
                <a:gd name="connsiteX609" fmla="*/ 1521143 w 4351972"/>
                <a:gd name="connsiteY609" fmla="*/ 252412 h 310515"/>
                <a:gd name="connsiteX610" fmla="*/ 1521143 w 4351972"/>
                <a:gd name="connsiteY610" fmla="*/ 233362 h 310515"/>
                <a:gd name="connsiteX611" fmla="*/ 1521143 w 4351972"/>
                <a:gd name="connsiteY611" fmla="*/ 217170 h 310515"/>
                <a:gd name="connsiteX612" fmla="*/ 1518285 w 4351972"/>
                <a:gd name="connsiteY612" fmla="*/ 201930 h 310515"/>
                <a:gd name="connsiteX613" fmla="*/ 1508760 w 4351972"/>
                <a:gd name="connsiteY613" fmla="*/ 192405 h 310515"/>
                <a:gd name="connsiteX614" fmla="*/ 1489710 w 4351972"/>
                <a:gd name="connsiteY614" fmla="*/ 187642 h 310515"/>
                <a:gd name="connsiteX615" fmla="*/ 1471613 w 4351972"/>
                <a:gd name="connsiteY615" fmla="*/ 185737 h 310515"/>
                <a:gd name="connsiteX616" fmla="*/ 1471613 w 4351972"/>
                <a:gd name="connsiteY616" fmla="*/ 170497 h 310515"/>
                <a:gd name="connsiteX617" fmla="*/ 1601153 w 4351972"/>
                <a:gd name="connsiteY617" fmla="*/ 170497 h 310515"/>
                <a:gd name="connsiteX618" fmla="*/ 1601153 w 4351972"/>
                <a:gd name="connsiteY618" fmla="*/ 184785 h 310515"/>
                <a:gd name="connsiteX619" fmla="*/ 1587818 w 4351972"/>
                <a:gd name="connsiteY619" fmla="*/ 186690 h 310515"/>
                <a:gd name="connsiteX620" fmla="*/ 1574483 w 4351972"/>
                <a:gd name="connsiteY620" fmla="*/ 190500 h 310515"/>
                <a:gd name="connsiteX621" fmla="*/ 1565910 w 4351972"/>
                <a:gd name="connsiteY621" fmla="*/ 199072 h 310515"/>
                <a:gd name="connsiteX622" fmla="*/ 1563053 w 4351972"/>
                <a:gd name="connsiteY622" fmla="*/ 212407 h 310515"/>
                <a:gd name="connsiteX623" fmla="*/ 1563053 w 4351972"/>
                <a:gd name="connsiteY623" fmla="*/ 235267 h 310515"/>
                <a:gd name="connsiteX624" fmla="*/ 1563053 w 4351972"/>
                <a:gd name="connsiteY624" fmla="*/ 268605 h 310515"/>
                <a:gd name="connsiteX625" fmla="*/ 1564005 w 4351972"/>
                <a:gd name="connsiteY625" fmla="*/ 282892 h 310515"/>
                <a:gd name="connsiteX626" fmla="*/ 1508760 w 4351972"/>
                <a:gd name="connsiteY626" fmla="*/ 301942 h 310515"/>
                <a:gd name="connsiteX627" fmla="*/ 1454468 w 4351972"/>
                <a:gd name="connsiteY627" fmla="*/ 308610 h 310515"/>
                <a:gd name="connsiteX628" fmla="*/ 1400175 w 4351972"/>
                <a:gd name="connsiteY628" fmla="*/ 298132 h 310515"/>
                <a:gd name="connsiteX629" fmla="*/ 1354455 w 4351972"/>
                <a:gd name="connsiteY629" fmla="*/ 267652 h 310515"/>
                <a:gd name="connsiteX630" fmla="*/ 1323023 w 4351972"/>
                <a:gd name="connsiteY630" fmla="*/ 220027 h 310515"/>
                <a:gd name="connsiteX631" fmla="*/ 1311593 w 4351972"/>
                <a:gd name="connsiteY631" fmla="*/ 157162 h 310515"/>
                <a:gd name="connsiteX632" fmla="*/ 1323023 w 4351972"/>
                <a:gd name="connsiteY632" fmla="*/ 94297 h 310515"/>
                <a:gd name="connsiteX633" fmla="*/ 1354455 w 4351972"/>
                <a:gd name="connsiteY633" fmla="*/ 43815 h 310515"/>
                <a:gd name="connsiteX634" fmla="*/ 1401128 w 4351972"/>
                <a:gd name="connsiteY634" fmla="*/ 11430 h 310515"/>
                <a:gd name="connsiteX635" fmla="*/ 1459230 w 4351972"/>
                <a:gd name="connsiteY635" fmla="*/ 0 h 310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</a:cxnLst>
              <a:rect l="l" t="t" r="r" b="b"/>
              <a:pathLst>
                <a:path w="4351972" h="310515">
                  <a:moveTo>
                    <a:pt x="3189922" y="24765"/>
                  </a:moveTo>
                  <a:lnTo>
                    <a:pt x="3189922" y="151448"/>
                  </a:lnTo>
                  <a:lnTo>
                    <a:pt x="3217545" y="151448"/>
                  </a:lnTo>
                  <a:cubicBezTo>
                    <a:pt x="3236595" y="151448"/>
                    <a:pt x="3252787" y="145733"/>
                    <a:pt x="3266122" y="133350"/>
                  </a:cubicBezTo>
                  <a:cubicBezTo>
                    <a:pt x="3277552" y="120968"/>
                    <a:pt x="3284220" y="103823"/>
                    <a:pt x="3284220" y="82868"/>
                  </a:cubicBezTo>
                  <a:cubicBezTo>
                    <a:pt x="3284220" y="64770"/>
                    <a:pt x="3279457" y="50483"/>
                    <a:pt x="3268980" y="40005"/>
                  </a:cubicBezTo>
                  <a:cubicBezTo>
                    <a:pt x="3258502" y="29528"/>
                    <a:pt x="3244214" y="24765"/>
                    <a:pt x="3225164" y="24765"/>
                  </a:cubicBezTo>
                  <a:close/>
                  <a:moveTo>
                    <a:pt x="83820" y="24765"/>
                  </a:moveTo>
                  <a:lnTo>
                    <a:pt x="83820" y="155258"/>
                  </a:lnTo>
                  <a:lnTo>
                    <a:pt x="104775" y="155258"/>
                  </a:lnTo>
                  <a:cubicBezTo>
                    <a:pt x="120015" y="155258"/>
                    <a:pt x="131445" y="153353"/>
                    <a:pt x="140970" y="148590"/>
                  </a:cubicBezTo>
                  <a:cubicBezTo>
                    <a:pt x="151447" y="143828"/>
                    <a:pt x="158115" y="138113"/>
                    <a:pt x="162877" y="130493"/>
                  </a:cubicBezTo>
                  <a:cubicBezTo>
                    <a:pt x="167640" y="123825"/>
                    <a:pt x="170497" y="117158"/>
                    <a:pt x="172402" y="109538"/>
                  </a:cubicBezTo>
                  <a:cubicBezTo>
                    <a:pt x="174307" y="102870"/>
                    <a:pt x="174307" y="96203"/>
                    <a:pt x="174307" y="90488"/>
                  </a:cubicBezTo>
                  <a:cubicBezTo>
                    <a:pt x="174307" y="82868"/>
                    <a:pt x="173355" y="74295"/>
                    <a:pt x="171450" y="66675"/>
                  </a:cubicBezTo>
                  <a:cubicBezTo>
                    <a:pt x="169545" y="58103"/>
                    <a:pt x="166687" y="51435"/>
                    <a:pt x="161925" y="45720"/>
                  </a:cubicBezTo>
                  <a:cubicBezTo>
                    <a:pt x="157162" y="39053"/>
                    <a:pt x="150495" y="34290"/>
                    <a:pt x="142875" y="30480"/>
                  </a:cubicBezTo>
                  <a:cubicBezTo>
                    <a:pt x="135255" y="26670"/>
                    <a:pt x="124777" y="24765"/>
                    <a:pt x="113347" y="24765"/>
                  </a:cubicBezTo>
                  <a:close/>
                  <a:moveTo>
                    <a:pt x="4067175" y="7620"/>
                  </a:moveTo>
                  <a:lnTo>
                    <a:pt x="4192905" y="7620"/>
                  </a:lnTo>
                  <a:lnTo>
                    <a:pt x="4192905" y="22860"/>
                  </a:lnTo>
                  <a:cubicBezTo>
                    <a:pt x="4178617" y="22860"/>
                    <a:pt x="4169092" y="23812"/>
                    <a:pt x="4163377" y="25717"/>
                  </a:cubicBezTo>
                  <a:cubicBezTo>
                    <a:pt x="4157662" y="27622"/>
                    <a:pt x="4154805" y="29527"/>
                    <a:pt x="4154805" y="32385"/>
                  </a:cubicBezTo>
                  <a:cubicBezTo>
                    <a:pt x="4154805" y="33337"/>
                    <a:pt x="4154805" y="34290"/>
                    <a:pt x="4155757" y="37147"/>
                  </a:cubicBezTo>
                  <a:cubicBezTo>
                    <a:pt x="4156710" y="39052"/>
                    <a:pt x="4157662" y="41910"/>
                    <a:pt x="4159567" y="44767"/>
                  </a:cubicBezTo>
                  <a:cubicBezTo>
                    <a:pt x="4161472" y="48577"/>
                    <a:pt x="4163377" y="52387"/>
                    <a:pt x="4166235" y="57150"/>
                  </a:cubicBezTo>
                  <a:cubicBezTo>
                    <a:pt x="4169092" y="61912"/>
                    <a:pt x="4170997" y="66675"/>
                    <a:pt x="4172902" y="70485"/>
                  </a:cubicBezTo>
                  <a:cubicBezTo>
                    <a:pt x="4179570" y="82867"/>
                    <a:pt x="4186237" y="95250"/>
                    <a:pt x="4192905" y="107632"/>
                  </a:cubicBezTo>
                  <a:cubicBezTo>
                    <a:pt x="4199572" y="120015"/>
                    <a:pt x="4208145" y="136207"/>
                    <a:pt x="4219575" y="155257"/>
                  </a:cubicBezTo>
                  <a:cubicBezTo>
                    <a:pt x="4241482" y="120015"/>
                    <a:pt x="4257675" y="92392"/>
                    <a:pt x="4270057" y="73342"/>
                  </a:cubicBezTo>
                  <a:cubicBezTo>
                    <a:pt x="4281487" y="53340"/>
                    <a:pt x="4287202" y="41910"/>
                    <a:pt x="4287202" y="38100"/>
                  </a:cubicBezTo>
                  <a:cubicBezTo>
                    <a:pt x="4287202" y="35242"/>
                    <a:pt x="4286250" y="32385"/>
                    <a:pt x="4283392" y="30480"/>
                  </a:cubicBezTo>
                  <a:cubicBezTo>
                    <a:pt x="4281487" y="28575"/>
                    <a:pt x="4277677" y="26670"/>
                    <a:pt x="4273867" y="25717"/>
                  </a:cubicBezTo>
                  <a:cubicBezTo>
                    <a:pt x="4270057" y="24765"/>
                    <a:pt x="4265295" y="23812"/>
                    <a:pt x="4260532" y="23812"/>
                  </a:cubicBezTo>
                  <a:cubicBezTo>
                    <a:pt x="4255770" y="23812"/>
                    <a:pt x="4251007" y="22860"/>
                    <a:pt x="4247197" y="22860"/>
                  </a:cubicBezTo>
                  <a:lnTo>
                    <a:pt x="4247197" y="7620"/>
                  </a:lnTo>
                  <a:lnTo>
                    <a:pt x="4350067" y="7620"/>
                  </a:lnTo>
                  <a:lnTo>
                    <a:pt x="4350067" y="22860"/>
                  </a:lnTo>
                  <a:lnTo>
                    <a:pt x="4351972" y="22860"/>
                  </a:lnTo>
                  <a:cubicBezTo>
                    <a:pt x="4350067" y="22860"/>
                    <a:pt x="4346257" y="23812"/>
                    <a:pt x="4340542" y="25717"/>
                  </a:cubicBezTo>
                  <a:cubicBezTo>
                    <a:pt x="4335780" y="27622"/>
                    <a:pt x="4331970" y="29527"/>
                    <a:pt x="4329112" y="30480"/>
                  </a:cubicBezTo>
                  <a:cubicBezTo>
                    <a:pt x="4323397" y="33337"/>
                    <a:pt x="4319587" y="36195"/>
                    <a:pt x="4317682" y="38100"/>
                  </a:cubicBezTo>
                  <a:cubicBezTo>
                    <a:pt x="4315777" y="40005"/>
                    <a:pt x="4311967" y="44767"/>
                    <a:pt x="4306252" y="52387"/>
                  </a:cubicBezTo>
                  <a:cubicBezTo>
                    <a:pt x="4295775" y="67627"/>
                    <a:pt x="4285297" y="82867"/>
                    <a:pt x="4276725" y="99060"/>
                  </a:cubicBezTo>
                  <a:cubicBezTo>
                    <a:pt x="4267200" y="114300"/>
                    <a:pt x="4255770" y="134302"/>
                    <a:pt x="4242435" y="159067"/>
                  </a:cubicBezTo>
                  <a:cubicBezTo>
                    <a:pt x="4237672" y="167640"/>
                    <a:pt x="4233862" y="175260"/>
                    <a:pt x="4231957" y="180022"/>
                  </a:cubicBezTo>
                  <a:cubicBezTo>
                    <a:pt x="4230052" y="185737"/>
                    <a:pt x="4229100" y="193357"/>
                    <a:pt x="4229100" y="203835"/>
                  </a:cubicBezTo>
                  <a:lnTo>
                    <a:pt x="4229100" y="260032"/>
                  </a:lnTo>
                  <a:cubicBezTo>
                    <a:pt x="4229100" y="264795"/>
                    <a:pt x="4230052" y="269557"/>
                    <a:pt x="4231957" y="273367"/>
                  </a:cubicBezTo>
                  <a:cubicBezTo>
                    <a:pt x="4233862" y="277177"/>
                    <a:pt x="4237672" y="280035"/>
                    <a:pt x="4242435" y="281940"/>
                  </a:cubicBezTo>
                  <a:cubicBezTo>
                    <a:pt x="4245292" y="282892"/>
                    <a:pt x="4250055" y="284797"/>
                    <a:pt x="4257675" y="285750"/>
                  </a:cubicBezTo>
                  <a:cubicBezTo>
                    <a:pt x="4265295" y="287655"/>
                    <a:pt x="4271010" y="288607"/>
                    <a:pt x="4275772" y="288607"/>
                  </a:cubicBezTo>
                  <a:lnTo>
                    <a:pt x="4275772" y="303847"/>
                  </a:lnTo>
                  <a:lnTo>
                    <a:pt x="4137660" y="303847"/>
                  </a:lnTo>
                  <a:lnTo>
                    <a:pt x="4137660" y="288607"/>
                  </a:lnTo>
                  <a:cubicBezTo>
                    <a:pt x="4141470" y="288607"/>
                    <a:pt x="4147185" y="287655"/>
                    <a:pt x="4154805" y="286702"/>
                  </a:cubicBezTo>
                  <a:cubicBezTo>
                    <a:pt x="4162425" y="285750"/>
                    <a:pt x="4168140" y="284797"/>
                    <a:pt x="4170997" y="283845"/>
                  </a:cubicBezTo>
                  <a:cubicBezTo>
                    <a:pt x="4175760" y="281940"/>
                    <a:pt x="4179570" y="279082"/>
                    <a:pt x="4181475" y="275272"/>
                  </a:cubicBezTo>
                  <a:cubicBezTo>
                    <a:pt x="4183380" y="271462"/>
                    <a:pt x="4184332" y="267652"/>
                    <a:pt x="4184332" y="261937"/>
                  </a:cubicBezTo>
                  <a:lnTo>
                    <a:pt x="4184332" y="190500"/>
                  </a:lnTo>
                  <a:cubicBezTo>
                    <a:pt x="4184332" y="188595"/>
                    <a:pt x="4183380" y="183832"/>
                    <a:pt x="4180522" y="178117"/>
                  </a:cubicBezTo>
                  <a:cubicBezTo>
                    <a:pt x="4177665" y="172402"/>
                    <a:pt x="4174807" y="165735"/>
                    <a:pt x="4170997" y="158115"/>
                  </a:cubicBezTo>
                  <a:cubicBezTo>
                    <a:pt x="4162425" y="141922"/>
                    <a:pt x="4153852" y="124777"/>
                    <a:pt x="4143375" y="105727"/>
                  </a:cubicBezTo>
                  <a:cubicBezTo>
                    <a:pt x="4132897" y="86677"/>
                    <a:pt x="4124325" y="71437"/>
                    <a:pt x="4116705" y="58102"/>
                  </a:cubicBezTo>
                  <a:cubicBezTo>
                    <a:pt x="4111942" y="50482"/>
                    <a:pt x="4108132" y="43815"/>
                    <a:pt x="4104322" y="40005"/>
                  </a:cubicBezTo>
                  <a:cubicBezTo>
                    <a:pt x="4100512" y="36195"/>
                    <a:pt x="4096702" y="32385"/>
                    <a:pt x="4091940" y="29527"/>
                  </a:cubicBezTo>
                  <a:cubicBezTo>
                    <a:pt x="4089082" y="27622"/>
                    <a:pt x="4084320" y="25717"/>
                    <a:pt x="4079557" y="24765"/>
                  </a:cubicBezTo>
                  <a:cubicBezTo>
                    <a:pt x="4074795" y="23812"/>
                    <a:pt x="4070985" y="22860"/>
                    <a:pt x="4067175" y="22860"/>
                  </a:cubicBezTo>
                  <a:close/>
                  <a:moveTo>
                    <a:pt x="3791903" y="7620"/>
                  </a:moveTo>
                  <a:lnTo>
                    <a:pt x="4050031" y="7620"/>
                  </a:lnTo>
                  <a:lnTo>
                    <a:pt x="4050031" y="87630"/>
                  </a:lnTo>
                  <a:lnTo>
                    <a:pt x="4035743" y="87630"/>
                  </a:lnTo>
                  <a:cubicBezTo>
                    <a:pt x="4034790" y="82867"/>
                    <a:pt x="4031933" y="76200"/>
                    <a:pt x="4029075" y="69532"/>
                  </a:cubicBezTo>
                  <a:cubicBezTo>
                    <a:pt x="4026218" y="62865"/>
                    <a:pt x="4022408" y="56197"/>
                    <a:pt x="4017645" y="50482"/>
                  </a:cubicBezTo>
                  <a:cubicBezTo>
                    <a:pt x="4013836" y="43815"/>
                    <a:pt x="4009073" y="38100"/>
                    <a:pt x="4004311" y="33337"/>
                  </a:cubicBezTo>
                  <a:cubicBezTo>
                    <a:pt x="3999548" y="28575"/>
                    <a:pt x="3994786" y="25717"/>
                    <a:pt x="3990023" y="24765"/>
                  </a:cubicBezTo>
                  <a:cubicBezTo>
                    <a:pt x="3986213" y="23812"/>
                    <a:pt x="3980498" y="23812"/>
                    <a:pt x="3973831" y="23812"/>
                  </a:cubicBezTo>
                  <a:cubicBezTo>
                    <a:pt x="3967163" y="23812"/>
                    <a:pt x="3961448" y="23812"/>
                    <a:pt x="3955733" y="23812"/>
                  </a:cubicBezTo>
                  <a:lnTo>
                    <a:pt x="3943350" y="23812"/>
                  </a:lnTo>
                  <a:lnTo>
                    <a:pt x="3943350" y="260032"/>
                  </a:lnTo>
                  <a:cubicBezTo>
                    <a:pt x="3943350" y="264795"/>
                    <a:pt x="3944303" y="268605"/>
                    <a:pt x="3946208" y="272415"/>
                  </a:cubicBezTo>
                  <a:cubicBezTo>
                    <a:pt x="3948113" y="276225"/>
                    <a:pt x="3951923" y="279082"/>
                    <a:pt x="3956686" y="280987"/>
                  </a:cubicBezTo>
                  <a:cubicBezTo>
                    <a:pt x="3959543" y="281940"/>
                    <a:pt x="3964306" y="282892"/>
                    <a:pt x="3971925" y="284797"/>
                  </a:cubicBezTo>
                  <a:cubicBezTo>
                    <a:pt x="3979545" y="286702"/>
                    <a:pt x="3986213" y="287655"/>
                    <a:pt x="3990975" y="287655"/>
                  </a:cubicBezTo>
                  <a:lnTo>
                    <a:pt x="3990975" y="302895"/>
                  </a:lnTo>
                  <a:lnTo>
                    <a:pt x="3851911" y="302895"/>
                  </a:lnTo>
                  <a:lnTo>
                    <a:pt x="3851911" y="287655"/>
                  </a:lnTo>
                  <a:cubicBezTo>
                    <a:pt x="3855720" y="287655"/>
                    <a:pt x="3861436" y="286702"/>
                    <a:pt x="3870008" y="285750"/>
                  </a:cubicBezTo>
                  <a:cubicBezTo>
                    <a:pt x="3877628" y="284797"/>
                    <a:pt x="3883343" y="283845"/>
                    <a:pt x="3886200" y="282892"/>
                  </a:cubicBezTo>
                  <a:cubicBezTo>
                    <a:pt x="3890963" y="280987"/>
                    <a:pt x="3893820" y="278130"/>
                    <a:pt x="3896678" y="275272"/>
                  </a:cubicBezTo>
                  <a:cubicBezTo>
                    <a:pt x="3898583" y="271462"/>
                    <a:pt x="3899536" y="267652"/>
                    <a:pt x="3899536" y="261937"/>
                  </a:cubicBezTo>
                  <a:lnTo>
                    <a:pt x="3899536" y="23812"/>
                  </a:lnTo>
                  <a:lnTo>
                    <a:pt x="3887153" y="23812"/>
                  </a:lnTo>
                  <a:cubicBezTo>
                    <a:pt x="3882390" y="23812"/>
                    <a:pt x="3877628" y="23812"/>
                    <a:pt x="3870961" y="23812"/>
                  </a:cubicBezTo>
                  <a:cubicBezTo>
                    <a:pt x="3864293" y="23812"/>
                    <a:pt x="3858578" y="24765"/>
                    <a:pt x="3852863" y="24765"/>
                  </a:cubicBezTo>
                  <a:cubicBezTo>
                    <a:pt x="3848100" y="25717"/>
                    <a:pt x="3843338" y="27622"/>
                    <a:pt x="3838575" y="33337"/>
                  </a:cubicBezTo>
                  <a:cubicBezTo>
                    <a:pt x="3833813" y="38100"/>
                    <a:pt x="3829050" y="43815"/>
                    <a:pt x="3825240" y="50482"/>
                  </a:cubicBezTo>
                  <a:cubicBezTo>
                    <a:pt x="3821431" y="57150"/>
                    <a:pt x="3817620" y="63817"/>
                    <a:pt x="3813811" y="70485"/>
                  </a:cubicBezTo>
                  <a:cubicBezTo>
                    <a:pt x="3810953" y="77152"/>
                    <a:pt x="3808095" y="83820"/>
                    <a:pt x="3807143" y="87630"/>
                  </a:cubicBezTo>
                  <a:lnTo>
                    <a:pt x="3791903" y="87630"/>
                  </a:lnTo>
                  <a:close/>
                  <a:moveTo>
                    <a:pt x="3107055" y="6668"/>
                  </a:moveTo>
                  <a:lnTo>
                    <a:pt x="3243262" y="6668"/>
                  </a:lnTo>
                  <a:cubicBezTo>
                    <a:pt x="3255645" y="6668"/>
                    <a:pt x="3267075" y="7620"/>
                    <a:pt x="3278505" y="10478"/>
                  </a:cubicBezTo>
                  <a:cubicBezTo>
                    <a:pt x="3289935" y="13335"/>
                    <a:pt x="3299460" y="17145"/>
                    <a:pt x="3308032" y="22860"/>
                  </a:cubicBezTo>
                  <a:cubicBezTo>
                    <a:pt x="3316605" y="28575"/>
                    <a:pt x="3323272" y="35243"/>
                    <a:pt x="3328987" y="44768"/>
                  </a:cubicBezTo>
                  <a:cubicBezTo>
                    <a:pt x="3333750" y="53340"/>
                    <a:pt x="3336607" y="64770"/>
                    <a:pt x="3336607" y="77153"/>
                  </a:cubicBezTo>
                  <a:cubicBezTo>
                    <a:pt x="3336607" y="88583"/>
                    <a:pt x="3334702" y="98108"/>
                    <a:pt x="3330892" y="107633"/>
                  </a:cubicBezTo>
                  <a:cubicBezTo>
                    <a:pt x="3327082" y="116205"/>
                    <a:pt x="3322320" y="123825"/>
                    <a:pt x="3315652" y="130493"/>
                  </a:cubicBezTo>
                  <a:cubicBezTo>
                    <a:pt x="3308985" y="136208"/>
                    <a:pt x="3302317" y="141923"/>
                    <a:pt x="3292792" y="145733"/>
                  </a:cubicBezTo>
                  <a:cubicBezTo>
                    <a:pt x="3284220" y="150495"/>
                    <a:pt x="3274695" y="153353"/>
                    <a:pt x="3263264" y="157163"/>
                  </a:cubicBezTo>
                  <a:cubicBezTo>
                    <a:pt x="3277552" y="176213"/>
                    <a:pt x="3289935" y="192405"/>
                    <a:pt x="3299460" y="205740"/>
                  </a:cubicBezTo>
                  <a:cubicBezTo>
                    <a:pt x="3308985" y="219075"/>
                    <a:pt x="3321367" y="235268"/>
                    <a:pt x="3334702" y="253365"/>
                  </a:cubicBezTo>
                  <a:cubicBezTo>
                    <a:pt x="3340417" y="261938"/>
                    <a:pt x="3346132" y="267653"/>
                    <a:pt x="3350895" y="271463"/>
                  </a:cubicBezTo>
                  <a:cubicBezTo>
                    <a:pt x="3355657" y="275273"/>
                    <a:pt x="3360420" y="278130"/>
                    <a:pt x="3365182" y="280988"/>
                  </a:cubicBezTo>
                  <a:cubicBezTo>
                    <a:pt x="3368992" y="282893"/>
                    <a:pt x="3373755" y="283845"/>
                    <a:pt x="3378517" y="284798"/>
                  </a:cubicBezTo>
                  <a:cubicBezTo>
                    <a:pt x="3384232" y="285750"/>
                    <a:pt x="3388042" y="286703"/>
                    <a:pt x="3391852" y="286703"/>
                  </a:cubicBezTo>
                  <a:lnTo>
                    <a:pt x="3391852" y="302895"/>
                  </a:lnTo>
                  <a:lnTo>
                    <a:pt x="3313747" y="302895"/>
                  </a:lnTo>
                  <a:cubicBezTo>
                    <a:pt x="3296602" y="275273"/>
                    <a:pt x="3280410" y="251460"/>
                    <a:pt x="3266122" y="231458"/>
                  </a:cubicBezTo>
                  <a:cubicBezTo>
                    <a:pt x="3251835" y="211455"/>
                    <a:pt x="3236595" y="190500"/>
                    <a:pt x="3220402" y="169545"/>
                  </a:cubicBezTo>
                  <a:lnTo>
                    <a:pt x="3189922" y="169545"/>
                  </a:lnTo>
                  <a:lnTo>
                    <a:pt x="3189922" y="262890"/>
                  </a:lnTo>
                  <a:cubicBezTo>
                    <a:pt x="3189922" y="267653"/>
                    <a:pt x="3190875" y="271463"/>
                    <a:pt x="3191827" y="275273"/>
                  </a:cubicBezTo>
                  <a:cubicBezTo>
                    <a:pt x="3193732" y="279083"/>
                    <a:pt x="3196589" y="281940"/>
                    <a:pt x="3201352" y="283845"/>
                  </a:cubicBezTo>
                  <a:cubicBezTo>
                    <a:pt x="3204210" y="284798"/>
                    <a:pt x="3208020" y="285750"/>
                    <a:pt x="3214687" y="286703"/>
                  </a:cubicBezTo>
                  <a:cubicBezTo>
                    <a:pt x="3220402" y="287655"/>
                    <a:pt x="3226117" y="287655"/>
                    <a:pt x="3230880" y="287655"/>
                  </a:cubicBezTo>
                  <a:lnTo>
                    <a:pt x="3230880" y="302895"/>
                  </a:lnTo>
                  <a:lnTo>
                    <a:pt x="3107055" y="302895"/>
                  </a:lnTo>
                  <a:lnTo>
                    <a:pt x="3107055" y="287655"/>
                  </a:lnTo>
                  <a:cubicBezTo>
                    <a:pt x="3109912" y="287655"/>
                    <a:pt x="3114675" y="286703"/>
                    <a:pt x="3121342" y="285750"/>
                  </a:cubicBezTo>
                  <a:cubicBezTo>
                    <a:pt x="3128010" y="284798"/>
                    <a:pt x="3131820" y="283845"/>
                    <a:pt x="3134677" y="282893"/>
                  </a:cubicBezTo>
                  <a:cubicBezTo>
                    <a:pt x="3138487" y="280988"/>
                    <a:pt x="3141345" y="278130"/>
                    <a:pt x="3143250" y="275273"/>
                  </a:cubicBezTo>
                  <a:cubicBezTo>
                    <a:pt x="3145155" y="271463"/>
                    <a:pt x="3146107" y="267653"/>
                    <a:pt x="3146107" y="261938"/>
                  </a:cubicBezTo>
                  <a:lnTo>
                    <a:pt x="3146107" y="49530"/>
                  </a:lnTo>
                  <a:cubicBezTo>
                    <a:pt x="3146107" y="44768"/>
                    <a:pt x="3145155" y="40005"/>
                    <a:pt x="3144202" y="36195"/>
                  </a:cubicBezTo>
                  <a:cubicBezTo>
                    <a:pt x="3143250" y="32385"/>
                    <a:pt x="3139439" y="29528"/>
                    <a:pt x="3134677" y="27623"/>
                  </a:cubicBezTo>
                  <a:cubicBezTo>
                    <a:pt x="3130867" y="26670"/>
                    <a:pt x="3127057" y="25718"/>
                    <a:pt x="3121342" y="23813"/>
                  </a:cubicBezTo>
                  <a:cubicBezTo>
                    <a:pt x="3115627" y="22860"/>
                    <a:pt x="3110864" y="21908"/>
                    <a:pt x="3107055" y="21908"/>
                  </a:cubicBezTo>
                  <a:close/>
                  <a:moveTo>
                    <a:pt x="2514600" y="6668"/>
                  </a:moveTo>
                  <a:lnTo>
                    <a:pt x="2636520" y="6668"/>
                  </a:lnTo>
                  <a:lnTo>
                    <a:pt x="2636520" y="21908"/>
                  </a:lnTo>
                  <a:cubicBezTo>
                    <a:pt x="2626042" y="22860"/>
                    <a:pt x="2617470" y="23813"/>
                    <a:pt x="2609850" y="24765"/>
                  </a:cubicBezTo>
                  <a:cubicBezTo>
                    <a:pt x="2603182" y="26670"/>
                    <a:pt x="2599372" y="28575"/>
                    <a:pt x="2599372" y="33338"/>
                  </a:cubicBezTo>
                  <a:cubicBezTo>
                    <a:pt x="2599372" y="35243"/>
                    <a:pt x="2599372" y="37148"/>
                    <a:pt x="2600325" y="39053"/>
                  </a:cubicBezTo>
                  <a:cubicBezTo>
                    <a:pt x="2601277" y="40958"/>
                    <a:pt x="2601277" y="42863"/>
                    <a:pt x="2601277" y="43815"/>
                  </a:cubicBezTo>
                  <a:cubicBezTo>
                    <a:pt x="2606040" y="57150"/>
                    <a:pt x="2614612" y="80010"/>
                    <a:pt x="2626042" y="110490"/>
                  </a:cubicBezTo>
                  <a:cubicBezTo>
                    <a:pt x="2637472" y="140970"/>
                    <a:pt x="2653665" y="184785"/>
                    <a:pt x="2675572" y="241935"/>
                  </a:cubicBezTo>
                  <a:cubicBezTo>
                    <a:pt x="2686050" y="216218"/>
                    <a:pt x="2698432" y="185738"/>
                    <a:pt x="2711767" y="150495"/>
                  </a:cubicBezTo>
                  <a:cubicBezTo>
                    <a:pt x="2725102" y="115253"/>
                    <a:pt x="2734627" y="91440"/>
                    <a:pt x="2739390" y="78105"/>
                  </a:cubicBezTo>
                  <a:cubicBezTo>
                    <a:pt x="2744152" y="65723"/>
                    <a:pt x="2747010" y="57150"/>
                    <a:pt x="2747010" y="51435"/>
                  </a:cubicBezTo>
                  <a:cubicBezTo>
                    <a:pt x="2747962" y="46673"/>
                    <a:pt x="2747962" y="42863"/>
                    <a:pt x="2747962" y="40005"/>
                  </a:cubicBezTo>
                  <a:cubicBezTo>
                    <a:pt x="2747962" y="37148"/>
                    <a:pt x="2747010" y="34290"/>
                    <a:pt x="2744152" y="32385"/>
                  </a:cubicBezTo>
                  <a:cubicBezTo>
                    <a:pt x="2741295" y="30480"/>
                    <a:pt x="2737485" y="28575"/>
                    <a:pt x="2732722" y="26670"/>
                  </a:cubicBezTo>
                  <a:cubicBezTo>
                    <a:pt x="2727960" y="24765"/>
                    <a:pt x="2723197" y="23813"/>
                    <a:pt x="2718435" y="23813"/>
                  </a:cubicBezTo>
                  <a:cubicBezTo>
                    <a:pt x="2713672" y="22860"/>
                    <a:pt x="2708910" y="22860"/>
                    <a:pt x="2704147" y="21908"/>
                  </a:cubicBezTo>
                  <a:lnTo>
                    <a:pt x="2704147" y="6668"/>
                  </a:lnTo>
                  <a:lnTo>
                    <a:pt x="2814637" y="6668"/>
                  </a:lnTo>
                  <a:lnTo>
                    <a:pt x="2814637" y="22860"/>
                  </a:lnTo>
                  <a:lnTo>
                    <a:pt x="2815590" y="22860"/>
                  </a:lnTo>
                  <a:cubicBezTo>
                    <a:pt x="2811780" y="22860"/>
                    <a:pt x="2807970" y="23813"/>
                    <a:pt x="2802255" y="24765"/>
                  </a:cubicBezTo>
                  <a:cubicBezTo>
                    <a:pt x="2797492" y="26670"/>
                    <a:pt x="2792730" y="27623"/>
                    <a:pt x="2789872" y="30480"/>
                  </a:cubicBezTo>
                  <a:cubicBezTo>
                    <a:pt x="2785110" y="33338"/>
                    <a:pt x="2781300" y="37148"/>
                    <a:pt x="2778442" y="41910"/>
                  </a:cubicBezTo>
                  <a:cubicBezTo>
                    <a:pt x="2775585" y="46673"/>
                    <a:pt x="2772727" y="52388"/>
                    <a:pt x="2769870" y="58103"/>
                  </a:cubicBezTo>
                  <a:cubicBezTo>
                    <a:pt x="2760345" y="80010"/>
                    <a:pt x="2747010" y="114300"/>
                    <a:pt x="2727960" y="160973"/>
                  </a:cubicBezTo>
                  <a:cubicBezTo>
                    <a:pt x="2708910" y="207645"/>
                    <a:pt x="2689860" y="256223"/>
                    <a:pt x="2670810" y="306705"/>
                  </a:cubicBezTo>
                  <a:lnTo>
                    <a:pt x="2653665" y="306705"/>
                  </a:lnTo>
                  <a:cubicBezTo>
                    <a:pt x="2633662" y="253365"/>
                    <a:pt x="2614612" y="200978"/>
                    <a:pt x="2595562" y="151448"/>
                  </a:cubicBezTo>
                  <a:cubicBezTo>
                    <a:pt x="2576512" y="101918"/>
                    <a:pt x="2564130" y="67628"/>
                    <a:pt x="2557462" y="50483"/>
                  </a:cubicBezTo>
                  <a:cubicBezTo>
                    <a:pt x="2555557" y="45720"/>
                    <a:pt x="2553652" y="42863"/>
                    <a:pt x="2550795" y="39053"/>
                  </a:cubicBezTo>
                  <a:cubicBezTo>
                    <a:pt x="2547937" y="36195"/>
                    <a:pt x="2544127" y="32385"/>
                    <a:pt x="2539365" y="29528"/>
                  </a:cubicBezTo>
                  <a:cubicBezTo>
                    <a:pt x="2535555" y="27623"/>
                    <a:pt x="2531745" y="25718"/>
                    <a:pt x="2526982" y="23813"/>
                  </a:cubicBezTo>
                  <a:cubicBezTo>
                    <a:pt x="2522220" y="22860"/>
                    <a:pt x="2518410" y="21908"/>
                    <a:pt x="2514600" y="21908"/>
                  </a:cubicBezTo>
                  <a:close/>
                  <a:moveTo>
                    <a:pt x="2038350" y="6668"/>
                  </a:moveTo>
                  <a:lnTo>
                    <a:pt x="2122170" y="6668"/>
                  </a:lnTo>
                  <a:lnTo>
                    <a:pt x="2287905" y="232410"/>
                  </a:lnTo>
                  <a:lnTo>
                    <a:pt x="2287905" y="91440"/>
                  </a:lnTo>
                  <a:cubicBezTo>
                    <a:pt x="2287905" y="74295"/>
                    <a:pt x="2286952" y="60960"/>
                    <a:pt x="2285047" y="51435"/>
                  </a:cubicBezTo>
                  <a:cubicBezTo>
                    <a:pt x="2283142" y="41910"/>
                    <a:pt x="2279332" y="36195"/>
                    <a:pt x="2275522" y="33338"/>
                  </a:cubicBezTo>
                  <a:cubicBezTo>
                    <a:pt x="2271712" y="30480"/>
                    <a:pt x="2265045" y="27623"/>
                    <a:pt x="2256472" y="25718"/>
                  </a:cubicBezTo>
                  <a:cubicBezTo>
                    <a:pt x="2247900" y="22860"/>
                    <a:pt x="2241232" y="21908"/>
                    <a:pt x="2236470" y="21908"/>
                  </a:cubicBezTo>
                  <a:lnTo>
                    <a:pt x="2236470" y="6668"/>
                  </a:lnTo>
                  <a:lnTo>
                    <a:pt x="2356485" y="6668"/>
                  </a:lnTo>
                  <a:lnTo>
                    <a:pt x="2356485" y="22860"/>
                  </a:lnTo>
                  <a:lnTo>
                    <a:pt x="2358390" y="22860"/>
                  </a:lnTo>
                  <a:cubicBezTo>
                    <a:pt x="2354580" y="22860"/>
                    <a:pt x="2348865" y="23813"/>
                    <a:pt x="2340292" y="25718"/>
                  </a:cubicBezTo>
                  <a:cubicBezTo>
                    <a:pt x="2332672" y="27623"/>
                    <a:pt x="2326005" y="30480"/>
                    <a:pt x="2323147" y="32385"/>
                  </a:cubicBezTo>
                  <a:cubicBezTo>
                    <a:pt x="2318385" y="36195"/>
                    <a:pt x="2314575" y="42863"/>
                    <a:pt x="2312670" y="52388"/>
                  </a:cubicBezTo>
                  <a:cubicBezTo>
                    <a:pt x="2310765" y="61913"/>
                    <a:pt x="2309812" y="75248"/>
                    <a:pt x="2309812" y="89535"/>
                  </a:cubicBezTo>
                  <a:lnTo>
                    <a:pt x="2309812" y="306705"/>
                  </a:lnTo>
                  <a:lnTo>
                    <a:pt x="2291715" y="306705"/>
                  </a:lnTo>
                  <a:lnTo>
                    <a:pt x="2112645" y="64770"/>
                  </a:lnTo>
                  <a:lnTo>
                    <a:pt x="2112645" y="217170"/>
                  </a:lnTo>
                  <a:cubicBezTo>
                    <a:pt x="2112645" y="234315"/>
                    <a:pt x="2113597" y="247650"/>
                    <a:pt x="2115502" y="256223"/>
                  </a:cubicBezTo>
                  <a:cubicBezTo>
                    <a:pt x="2117407" y="265748"/>
                    <a:pt x="2121217" y="271463"/>
                    <a:pt x="2125027" y="276225"/>
                  </a:cubicBezTo>
                  <a:cubicBezTo>
                    <a:pt x="2127885" y="279083"/>
                    <a:pt x="2134552" y="281940"/>
                    <a:pt x="2145030" y="284798"/>
                  </a:cubicBezTo>
                  <a:cubicBezTo>
                    <a:pt x="2154555" y="287655"/>
                    <a:pt x="2161222" y="288608"/>
                    <a:pt x="2165032" y="288608"/>
                  </a:cubicBezTo>
                  <a:lnTo>
                    <a:pt x="2165032" y="303848"/>
                  </a:lnTo>
                  <a:lnTo>
                    <a:pt x="2044065" y="303848"/>
                  </a:lnTo>
                  <a:lnTo>
                    <a:pt x="2044065" y="288608"/>
                  </a:lnTo>
                  <a:cubicBezTo>
                    <a:pt x="2047875" y="288608"/>
                    <a:pt x="2053590" y="286703"/>
                    <a:pt x="2063115" y="284798"/>
                  </a:cubicBezTo>
                  <a:cubicBezTo>
                    <a:pt x="2071687" y="281940"/>
                    <a:pt x="2077402" y="280035"/>
                    <a:pt x="2079307" y="278130"/>
                  </a:cubicBezTo>
                  <a:cubicBezTo>
                    <a:pt x="2084070" y="274320"/>
                    <a:pt x="2087880" y="268605"/>
                    <a:pt x="2088832" y="260033"/>
                  </a:cubicBezTo>
                  <a:cubicBezTo>
                    <a:pt x="2090737" y="252413"/>
                    <a:pt x="2091690" y="238125"/>
                    <a:pt x="2091690" y="219075"/>
                  </a:cubicBezTo>
                  <a:lnTo>
                    <a:pt x="2091690" y="73343"/>
                  </a:lnTo>
                  <a:cubicBezTo>
                    <a:pt x="2091690" y="66675"/>
                    <a:pt x="2090737" y="60960"/>
                    <a:pt x="2087880" y="54293"/>
                  </a:cubicBezTo>
                  <a:cubicBezTo>
                    <a:pt x="2085975" y="47625"/>
                    <a:pt x="2083117" y="42863"/>
                    <a:pt x="2079307" y="39053"/>
                  </a:cubicBezTo>
                  <a:cubicBezTo>
                    <a:pt x="2074545" y="34290"/>
                    <a:pt x="2067877" y="30480"/>
                    <a:pt x="2059305" y="27623"/>
                  </a:cubicBezTo>
                  <a:cubicBezTo>
                    <a:pt x="2050732" y="24765"/>
                    <a:pt x="2044065" y="22860"/>
                    <a:pt x="2038350" y="21908"/>
                  </a:cubicBezTo>
                  <a:close/>
                  <a:moveTo>
                    <a:pt x="1906905" y="6668"/>
                  </a:moveTo>
                  <a:lnTo>
                    <a:pt x="2027872" y="6668"/>
                  </a:lnTo>
                  <a:lnTo>
                    <a:pt x="2027872" y="22860"/>
                  </a:lnTo>
                  <a:lnTo>
                    <a:pt x="2025967" y="22860"/>
                  </a:lnTo>
                  <a:cubicBezTo>
                    <a:pt x="2022157" y="22860"/>
                    <a:pt x="2016442" y="23813"/>
                    <a:pt x="2008822" y="25718"/>
                  </a:cubicBezTo>
                  <a:cubicBezTo>
                    <a:pt x="2001202" y="27623"/>
                    <a:pt x="1995487" y="29528"/>
                    <a:pt x="1990725" y="32385"/>
                  </a:cubicBezTo>
                  <a:cubicBezTo>
                    <a:pt x="1985962" y="35243"/>
                    <a:pt x="1983105" y="41910"/>
                    <a:pt x="1981200" y="52388"/>
                  </a:cubicBezTo>
                  <a:cubicBezTo>
                    <a:pt x="1979295" y="62865"/>
                    <a:pt x="1978342" y="74295"/>
                    <a:pt x="1978342" y="88583"/>
                  </a:cubicBezTo>
                  <a:lnTo>
                    <a:pt x="1978342" y="217170"/>
                  </a:lnTo>
                  <a:cubicBezTo>
                    <a:pt x="1978342" y="233363"/>
                    <a:pt x="1974532" y="247650"/>
                    <a:pt x="1967865" y="260033"/>
                  </a:cubicBezTo>
                  <a:cubicBezTo>
                    <a:pt x="1961197" y="272415"/>
                    <a:pt x="1951672" y="281940"/>
                    <a:pt x="1941195" y="289560"/>
                  </a:cubicBezTo>
                  <a:cubicBezTo>
                    <a:pt x="1929765" y="297180"/>
                    <a:pt x="1918335" y="302895"/>
                    <a:pt x="1906905" y="305753"/>
                  </a:cubicBezTo>
                  <a:cubicBezTo>
                    <a:pt x="1894522" y="308610"/>
                    <a:pt x="1883092" y="310515"/>
                    <a:pt x="1871662" y="310515"/>
                  </a:cubicBezTo>
                  <a:cubicBezTo>
                    <a:pt x="1853565" y="310515"/>
                    <a:pt x="1838325" y="308610"/>
                    <a:pt x="1824037" y="303848"/>
                  </a:cubicBezTo>
                  <a:cubicBezTo>
                    <a:pt x="1809750" y="299085"/>
                    <a:pt x="1798320" y="293370"/>
                    <a:pt x="1788795" y="284798"/>
                  </a:cubicBezTo>
                  <a:cubicBezTo>
                    <a:pt x="1779270" y="277178"/>
                    <a:pt x="1772602" y="267653"/>
                    <a:pt x="1767840" y="258128"/>
                  </a:cubicBezTo>
                  <a:cubicBezTo>
                    <a:pt x="1763077" y="247650"/>
                    <a:pt x="1761172" y="237173"/>
                    <a:pt x="1761172" y="225743"/>
                  </a:cubicBezTo>
                  <a:lnTo>
                    <a:pt x="1761172" y="51435"/>
                  </a:lnTo>
                  <a:cubicBezTo>
                    <a:pt x="1761172" y="46673"/>
                    <a:pt x="1760220" y="42863"/>
                    <a:pt x="1758315" y="39053"/>
                  </a:cubicBezTo>
                  <a:cubicBezTo>
                    <a:pt x="1756410" y="36195"/>
                    <a:pt x="1753552" y="32385"/>
                    <a:pt x="1748790" y="29528"/>
                  </a:cubicBezTo>
                  <a:cubicBezTo>
                    <a:pt x="1744980" y="27623"/>
                    <a:pt x="1741170" y="25718"/>
                    <a:pt x="1735455" y="24765"/>
                  </a:cubicBezTo>
                  <a:cubicBezTo>
                    <a:pt x="1729740" y="23813"/>
                    <a:pt x="1725930" y="22860"/>
                    <a:pt x="1722120" y="22860"/>
                  </a:cubicBezTo>
                  <a:lnTo>
                    <a:pt x="1722120" y="7620"/>
                  </a:lnTo>
                  <a:lnTo>
                    <a:pt x="1844040" y="7620"/>
                  </a:lnTo>
                  <a:lnTo>
                    <a:pt x="1844040" y="22860"/>
                  </a:lnTo>
                  <a:cubicBezTo>
                    <a:pt x="1840230" y="22860"/>
                    <a:pt x="1835467" y="23813"/>
                    <a:pt x="1829752" y="24765"/>
                  </a:cubicBezTo>
                  <a:cubicBezTo>
                    <a:pt x="1824037" y="25718"/>
                    <a:pt x="1819275" y="26670"/>
                    <a:pt x="1817370" y="27623"/>
                  </a:cubicBezTo>
                  <a:cubicBezTo>
                    <a:pt x="1812607" y="29528"/>
                    <a:pt x="1809750" y="32385"/>
                    <a:pt x="1807845" y="36195"/>
                  </a:cubicBezTo>
                  <a:cubicBezTo>
                    <a:pt x="1805940" y="40005"/>
                    <a:pt x="1805940" y="44768"/>
                    <a:pt x="1805940" y="48578"/>
                  </a:cubicBezTo>
                  <a:lnTo>
                    <a:pt x="1805940" y="211455"/>
                  </a:lnTo>
                  <a:cubicBezTo>
                    <a:pt x="1805940" y="219075"/>
                    <a:pt x="1806892" y="227648"/>
                    <a:pt x="1808797" y="236220"/>
                  </a:cubicBezTo>
                  <a:cubicBezTo>
                    <a:pt x="1810702" y="244793"/>
                    <a:pt x="1813560" y="253365"/>
                    <a:pt x="1819275" y="260033"/>
                  </a:cubicBezTo>
                  <a:cubicBezTo>
                    <a:pt x="1824990" y="267653"/>
                    <a:pt x="1832610" y="274320"/>
                    <a:pt x="1841182" y="279083"/>
                  </a:cubicBezTo>
                  <a:cubicBezTo>
                    <a:pt x="1850707" y="283845"/>
                    <a:pt x="1863090" y="286703"/>
                    <a:pt x="1879282" y="286703"/>
                  </a:cubicBezTo>
                  <a:cubicBezTo>
                    <a:pt x="1894522" y="286703"/>
                    <a:pt x="1907857" y="284798"/>
                    <a:pt x="1917382" y="279083"/>
                  </a:cubicBezTo>
                  <a:cubicBezTo>
                    <a:pt x="1927860" y="274320"/>
                    <a:pt x="1936432" y="267653"/>
                    <a:pt x="1942147" y="260033"/>
                  </a:cubicBezTo>
                  <a:cubicBezTo>
                    <a:pt x="1947862" y="252413"/>
                    <a:pt x="1951672" y="244793"/>
                    <a:pt x="1954530" y="236220"/>
                  </a:cubicBezTo>
                  <a:cubicBezTo>
                    <a:pt x="1956435" y="227648"/>
                    <a:pt x="1958340" y="220028"/>
                    <a:pt x="1958340" y="211455"/>
                  </a:cubicBezTo>
                  <a:lnTo>
                    <a:pt x="1958340" y="90488"/>
                  </a:lnTo>
                  <a:cubicBezTo>
                    <a:pt x="1958340" y="75248"/>
                    <a:pt x="1957387" y="62865"/>
                    <a:pt x="1955482" y="52388"/>
                  </a:cubicBezTo>
                  <a:cubicBezTo>
                    <a:pt x="1953577" y="42863"/>
                    <a:pt x="1949767" y="36195"/>
                    <a:pt x="1945957" y="33338"/>
                  </a:cubicBezTo>
                  <a:cubicBezTo>
                    <a:pt x="1941195" y="29528"/>
                    <a:pt x="1934527" y="27623"/>
                    <a:pt x="1925955" y="24765"/>
                  </a:cubicBezTo>
                  <a:cubicBezTo>
                    <a:pt x="1917382" y="22860"/>
                    <a:pt x="1910715" y="21908"/>
                    <a:pt x="1906905" y="21908"/>
                  </a:cubicBezTo>
                  <a:close/>
                  <a:moveTo>
                    <a:pt x="972503" y="6668"/>
                  </a:moveTo>
                  <a:lnTo>
                    <a:pt x="1056323" y="6668"/>
                  </a:lnTo>
                  <a:lnTo>
                    <a:pt x="1222058" y="232410"/>
                  </a:lnTo>
                  <a:lnTo>
                    <a:pt x="1222058" y="91440"/>
                  </a:lnTo>
                  <a:cubicBezTo>
                    <a:pt x="1222058" y="74295"/>
                    <a:pt x="1221105" y="60960"/>
                    <a:pt x="1219200" y="51435"/>
                  </a:cubicBezTo>
                  <a:cubicBezTo>
                    <a:pt x="1217295" y="41910"/>
                    <a:pt x="1213485" y="36195"/>
                    <a:pt x="1209675" y="33338"/>
                  </a:cubicBezTo>
                  <a:cubicBezTo>
                    <a:pt x="1205865" y="30480"/>
                    <a:pt x="1199198" y="27623"/>
                    <a:pt x="1190625" y="25718"/>
                  </a:cubicBezTo>
                  <a:cubicBezTo>
                    <a:pt x="1182053" y="22860"/>
                    <a:pt x="1175385" y="21908"/>
                    <a:pt x="1170623" y="21908"/>
                  </a:cubicBezTo>
                  <a:lnTo>
                    <a:pt x="1170623" y="6668"/>
                  </a:lnTo>
                  <a:lnTo>
                    <a:pt x="1290638" y="6668"/>
                  </a:lnTo>
                  <a:lnTo>
                    <a:pt x="1290638" y="22860"/>
                  </a:lnTo>
                  <a:lnTo>
                    <a:pt x="1291590" y="22860"/>
                  </a:lnTo>
                  <a:cubicBezTo>
                    <a:pt x="1287780" y="22860"/>
                    <a:pt x="1282065" y="23813"/>
                    <a:pt x="1273493" y="25718"/>
                  </a:cubicBezTo>
                  <a:cubicBezTo>
                    <a:pt x="1264920" y="27623"/>
                    <a:pt x="1259205" y="30480"/>
                    <a:pt x="1256348" y="32385"/>
                  </a:cubicBezTo>
                  <a:cubicBezTo>
                    <a:pt x="1251585" y="36195"/>
                    <a:pt x="1247775" y="42863"/>
                    <a:pt x="1245870" y="52388"/>
                  </a:cubicBezTo>
                  <a:cubicBezTo>
                    <a:pt x="1243965" y="61913"/>
                    <a:pt x="1243013" y="75248"/>
                    <a:pt x="1243013" y="89535"/>
                  </a:cubicBezTo>
                  <a:lnTo>
                    <a:pt x="1243013" y="306705"/>
                  </a:lnTo>
                  <a:lnTo>
                    <a:pt x="1224915" y="306705"/>
                  </a:lnTo>
                  <a:lnTo>
                    <a:pt x="1045845" y="64770"/>
                  </a:lnTo>
                  <a:lnTo>
                    <a:pt x="1045845" y="217170"/>
                  </a:lnTo>
                  <a:cubicBezTo>
                    <a:pt x="1045845" y="234315"/>
                    <a:pt x="1046798" y="247650"/>
                    <a:pt x="1048703" y="256223"/>
                  </a:cubicBezTo>
                  <a:cubicBezTo>
                    <a:pt x="1050608" y="265748"/>
                    <a:pt x="1054418" y="271463"/>
                    <a:pt x="1058228" y="276225"/>
                  </a:cubicBezTo>
                  <a:cubicBezTo>
                    <a:pt x="1061085" y="279083"/>
                    <a:pt x="1067753" y="281940"/>
                    <a:pt x="1078230" y="284798"/>
                  </a:cubicBezTo>
                  <a:cubicBezTo>
                    <a:pt x="1087755" y="287655"/>
                    <a:pt x="1094423" y="288608"/>
                    <a:pt x="1098233" y="288608"/>
                  </a:cubicBezTo>
                  <a:lnTo>
                    <a:pt x="1098233" y="303848"/>
                  </a:lnTo>
                  <a:lnTo>
                    <a:pt x="977265" y="303848"/>
                  </a:lnTo>
                  <a:lnTo>
                    <a:pt x="977265" y="288608"/>
                  </a:lnTo>
                  <a:cubicBezTo>
                    <a:pt x="981075" y="288608"/>
                    <a:pt x="986790" y="286703"/>
                    <a:pt x="996315" y="284798"/>
                  </a:cubicBezTo>
                  <a:cubicBezTo>
                    <a:pt x="1004888" y="281940"/>
                    <a:pt x="1010603" y="280035"/>
                    <a:pt x="1012508" y="278130"/>
                  </a:cubicBezTo>
                  <a:cubicBezTo>
                    <a:pt x="1017270" y="274320"/>
                    <a:pt x="1021080" y="268605"/>
                    <a:pt x="1022033" y="260033"/>
                  </a:cubicBezTo>
                  <a:cubicBezTo>
                    <a:pt x="1023938" y="252413"/>
                    <a:pt x="1024890" y="238125"/>
                    <a:pt x="1024890" y="219075"/>
                  </a:cubicBezTo>
                  <a:lnTo>
                    <a:pt x="1024890" y="73343"/>
                  </a:lnTo>
                  <a:cubicBezTo>
                    <a:pt x="1024890" y="66675"/>
                    <a:pt x="1023938" y="60960"/>
                    <a:pt x="1022033" y="54293"/>
                  </a:cubicBezTo>
                  <a:cubicBezTo>
                    <a:pt x="1020128" y="47625"/>
                    <a:pt x="1017270" y="42863"/>
                    <a:pt x="1013460" y="39053"/>
                  </a:cubicBezTo>
                  <a:cubicBezTo>
                    <a:pt x="1008698" y="34290"/>
                    <a:pt x="1002030" y="30480"/>
                    <a:pt x="993458" y="27623"/>
                  </a:cubicBezTo>
                  <a:cubicBezTo>
                    <a:pt x="984885" y="24765"/>
                    <a:pt x="978218" y="22860"/>
                    <a:pt x="972503" y="21908"/>
                  </a:cubicBezTo>
                  <a:close/>
                  <a:moveTo>
                    <a:pt x="687705" y="6668"/>
                  </a:moveTo>
                  <a:lnTo>
                    <a:pt x="798195" y="6668"/>
                  </a:lnTo>
                  <a:lnTo>
                    <a:pt x="798195" y="21908"/>
                  </a:lnTo>
                  <a:cubicBezTo>
                    <a:pt x="798195" y="21908"/>
                    <a:pt x="797243" y="21908"/>
                    <a:pt x="795338" y="21908"/>
                  </a:cubicBezTo>
                  <a:cubicBezTo>
                    <a:pt x="794385" y="21908"/>
                    <a:pt x="792480" y="21908"/>
                    <a:pt x="790575" y="21908"/>
                  </a:cubicBezTo>
                  <a:cubicBezTo>
                    <a:pt x="788670" y="21908"/>
                    <a:pt x="786765" y="21908"/>
                    <a:pt x="784860" y="22860"/>
                  </a:cubicBezTo>
                  <a:cubicBezTo>
                    <a:pt x="782955" y="22860"/>
                    <a:pt x="780098" y="23813"/>
                    <a:pt x="777240" y="23813"/>
                  </a:cubicBezTo>
                  <a:cubicBezTo>
                    <a:pt x="772478" y="24765"/>
                    <a:pt x="767715" y="26670"/>
                    <a:pt x="762000" y="29528"/>
                  </a:cubicBezTo>
                  <a:cubicBezTo>
                    <a:pt x="757238" y="32385"/>
                    <a:pt x="752475" y="35243"/>
                    <a:pt x="749618" y="39053"/>
                  </a:cubicBezTo>
                  <a:cubicBezTo>
                    <a:pt x="735330" y="55245"/>
                    <a:pt x="720090" y="72390"/>
                    <a:pt x="704850" y="89535"/>
                  </a:cubicBezTo>
                  <a:cubicBezTo>
                    <a:pt x="689610" y="106680"/>
                    <a:pt x="673418" y="122873"/>
                    <a:pt x="658178" y="137160"/>
                  </a:cubicBezTo>
                  <a:cubicBezTo>
                    <a:pt x="679133" y="160973"/>
                    <a:pt x="696278" y="181928"/>
                    <a:pt x="710565" y="199073"/>
                  </a:cubicBezTo>
                  <a:cubicBezTo>
                    <a:pt x="724853" y="216218"/>
                    <a:pt x="739140" y="234315"/>
                    <a:pt x="754380" y="254318"/>
                  </a:cubicBezTo>
                  <a:cubicBezTo>
                    <a:pt x="760095" y="261938"/>
                    <a:pt x="765810" y="267653"/>
                    <a:pt x="772478" y="272415"/>
                  </a:cubicBezTo>
                  <a:cubicBezTo>
                    <a:pt x="778193" y="277178"/>
                    <a:pt x="783908" y="280035"/>
                    <a:pt x="787718" y="282893"/>
                  </a:cubicBezTo>
                  <a:cubicBezTo>
                    <a:pt x="791528" y="284798"/>
                    <a:pt x="795338" y="285750"/>
                    <a:pt x="801053" y="286703"/>
                  </a:cubicBezTo>
                  <a:cubicBezTo>
                    <a:pt x="806768" y="287655"/>
                    <a:pt x="810578" y="288608"/>
                    <a:pt x="814388" y="288608"/>
                  </a:cubicBezTo>
                  <a:lnTo>
                    <a:pt x="814388" y="302895"/>
                  </a:lnTo>
                  <a:lnTo>
                    <a:pt x="813435" y="302895"/>
                  </a:lnTo>
                  <a:lnTo>
                    <a:pt x="730568" y="302895"/>
                  </a:lnTo>
                  <a:cubicBezTo>
                    <a:pt x="714375" y="278130"/>
                    <a:pt x="697230" y="253365"/>
                    <a:pt x="677228" y="229553"/>
                  </a:cubicBezTo>
                  <a:cubicBezTo>
                    <a:pt x="657225" y="204788"/>
                    <a:pt x="637223" y="181928"/>
                    <a:pt x="616268" y="159068"/>
                  </a:cubicBezTo>
                  <a:lnTo>
                    <a:pt x="610553" y="159068"/>
                  </a:lnTo>
                  <a:lnTo>
                    <a:pt x="610553" y="261938"/>
                  </a:lnTo>
                  <a:cubicBezTo>
                    <a:pt x="610553" y="266700"/>
                    <a:pt x="611505" y="270510"/>
                    <a:pt x="613410" y="274320"/>
                  </a:cubicBezTo>
                  <a:cubicBezTo>
                    <a:pt x="615315" y="278130"/>
                    <a:pt x="618173" y="280988"/>
                    <a:pt x="622935" y="282893"/>
                  </a:cubicBezTo>
                  <a:cubicBezTo>
                    <a:pt x="624840" y="283845"/>
                    <a:pt x="629603" y="284798"/>
                    <a:pt x="635318" y="286703"/>
                  </a:cubicBezTo>
                  <a:cubicBezTo>
                    <a:pt x="641033" y="287655"/>
                    <a:pt x="645795" y="288608"/>
                    <a:pt x="650558" y="288608"/>
                  </a:cubicBezTo>
                  <a:lnTo>
                    <a:pt x="650558" y="303848"/>
                  </a:lnTo>
                  <a:lnTo>
                    <a:pt x="528638" y="303848"/>
                  </a:lnTo>
                  <a:lnTo>
                    <a:pt x="528638" y="288608"/>
                  </a:lnTo>
                  <a:cubicBezTo>
                    <a:pt x="531495" y="288608"/>
                    <a:pt x="536258" y="287655"/>
                    <a:pt x="542925" y="287655"/>
                  </a:cubicBezTo>
                  <a:cubicBezTo>
                    <a:pt x="548640" y="286703"/>
                    <a:pt x="553403" y="286703"/>
                    <a:pt x="556260" y="284798"/>
                  </a:cubicBezTo>
                  <a:cubicBezTo>
                    <a:pt x="560070" y="282893"/>
                    <a:pt x="563880" y="280035"/>
                    <a:pt x="565785" y="277178"/>
                  </a:cubicBezTo>
                  <a:cubicBezTo>
                    <a:pt x="567690" y="273368"/>
                    <a:pt x="568643" y="269558"/>
                    <a:pt x="568643" y="264795"/>
                  </a:cubicBezTo>
                  <a:lnTo>
                    <a:pt x="568643" y="51435"/>
                  </a:lnTo>
                  <a:cubicBezTo>
                    <a:pt x="568643" y="46673"/>
                    <a:pt x="567690" y="42863"/>
                    <a:pt x="565785" y="39053"/>
                  </a:cubicBezTo>
                  <a:cubicBezTo>
                    <a:pt x="563880" y="35243"/>
                    <a:pt x="561023" y="32385"/>
                    <a:pt x="556260" y="30480"/>
                  </a:cubicBezTo>
                  <a:cubicBezTo>
                    <a:pt x="552450" y="28575"/>
                    <a:pt x="547688" y="26670"/>
                    <a:pt x="542925" y="25718"/>
                  </a:cubicBezTo>
                  <a:cubicBezTo>
                    <a:pt x="538163" y="24765"/>
                    <a:pt x="533400" y="23813"/>
                    <a:pt x="529590" y="22860"/>
                  </a:cubicBezTo>
                  <a:lnTo>
                    <a:pt x="529590" y="7620"/>
                  </a:lnTo>
                  <a:lnTo>
                    <a:pt x="651510" y="7620"/>
                  </a:lnTo>
                  <a:lnTo>
                    <a:pt x="651510" y="22860"/>
                  </a:lnTo>
                  <a:cubicBezTo>
                    <a:pt x="647700" y="22860"/>
                    <a:pt x="642938" y="23813"/>
                    <a:pt x="637223" y="24765"/>
                  </a:cubicBezTo>
                  <a:cubicBezTo>
                    <a:pt x="631508" y="25718"/>
                    <a:pt x="627698" y="26670"/>
                    <a:pt x="624840" y="27623"/>
                  </a:cubicBezTo>
                  <a:cubicBezTo>
                    <a:pt x="620078" y="29528"/>
                    <a:pt x="617220" y="32385"/>
                    <a:pt x="615315" y="36195"/>
                  </a:cubicBezTo>
                  <a:cubicBezTo>
                    <a:pt x="613410" y="40005"/>
                    <a:pt x="612458" y="44768"/>
                    <a:pt x="612458" y="48578"/>
                  </a:cubicBezTo>
                  <a:lnTo>
                    <a:pt x="612458" y="150495"/>
                  </a:lnTo>
                  <a:lnTo>
                    <a:pt x="616268" y="150495"/>
                  </a:lnTo>
                  <a:cubicBezTo>
                    <a:pt x="628650" y="140018"/>
                    <a:pt x="641033" y="128588"/>
                    <a:pt x="653415" y="117158"/>
                  </a:cubicBezTo>
                  <a:cubicBezTo>
                    <a:pt x="665798" y="105728"/>
                    <a:pt x="676275" y="94298"/>
                    <a:pt x="686753" y="82868"/>
                  </a:cubicBezTo>
                  <a:cubicBezTo>
                    <a:pt x="697230" y="70485"/>
                    <a:pt x="705803" y="60008"/>
                    <a:pt x="710565" y="52388"/>
                  </a:cubicBezTo>
                  <a:cubicBezTo>
                    <a:pt x="715328" y="44768"/>
                    <a:pt x="718185" y="38100"/>
                    <a:pt x="718185" y="32385"/>
                  </a:cubicBezTo>
                  <a:cubicBezTo>
                    <a:pt x="718185" y="30480"/>
                    <a:pt x="717233" y="28575"/>
                    <a:pt x="714375" y="27623"/>
                  </a:cubicBezTo>
                  <a:cubicBezTo>
                    <a:pt x="711518" y="26670"/>
                    <a:pt x="708660" y="24765"/>
                    <a:pt x="705803" y="24765"/>
                  </a:cubicBezTo>
                  <a:cubicBezTo>
                    <a:pt x="701993" y="23813"/>
                    <a:pt x="698183" y="23813"/>
                    <a:pt x="695325" y="22860"/>
                  </a:cubicBezTo>
                  <a:cubicBezTo>
                    <a:pt x="692468" y="22860"/>
                    <a:pt x="689610" y="22860"/>
                    <a:pt x="687705" y="21908"/>
                  </a:cubicBezTo>
                  <a:close/>
                  <a:moveTo>
                    <a:pt x="0" y="6668"/>
                  </a:moveTo>
                  <a:lnTo>
                    <a:pt x="134302" y="6668"/>
                  </a:lnTo>
                  <a:cubicBezTo>
                    <a:pt x="161925" y="6668"/>
                    <a:pt x="183832" y="13335"/>
                    <a:pt x="200977" y="26670"/>
                  </a:cubicBezTo>
                  <a:cubicBezTo>
                    <a:pt x="218122" y="40958"/>
                    <a:pt x="226695" y="59055"/>
                    <a:pt x="226695" y="80963"/>
                  </a:cubicBezTo>
                  <a:cubicBezTo>
                    <a:pt x="226695" y="96203"/>
                    <a:pt x="223837" y="110490"/>
                    <a:pt x="217170" y="121920"/>
                  </a:cubicBezTo>
                  <a:cubicBezTo>
                    <a:pt x="211455" y="134303"/>
                    <a:pt x="202882" y="143828"/>
                    <a:pt x="192405" y="151448"/>
                  </a:cubicBezTo>
                  <a:cubicBezTo>
                    <a:pt x="181927" y="159068"/>
                    <a:pt x="170497" y="164783"/>
                    <a:pt x="158115" y="168593"/>
                  </a:cubicBezTo>
                  <a:cubicBezTo>
                    <a:pt x="145732" y="172403"/>
                    <a:pt x="132397" y="174308"/>
                    <a:pt x="118110" y="174308"/>
                  </a:cubicBezTo>
                  <a:lnTo>
                    <a:pt x="84772" y="174308"/>
                  </a:lnTo>
                  <a:lnTo>
                    <a:pt x="84772" y="263843"/>
                  </a:lnTo>
                  <a:cubicBezTo>
                    <a:pt x="84772" y="268605"/>
                    <a:pt x="85725" y="273368"/>
                    <a:pt x="87630" y="276225"/>
                  </a:cubicBezTo>
                  <a:cubicBezTo>
                    <a:pt x="89535" y="280035"/>
                    <a:pt x="92392" y="282893"/>
                    <a:pt x="97155" y="284798"/>
                  </a:cubicBezTo>
                  <a:cubicBezTo>
                    <a:pt x="100012" y="285750"/>
                    <a:pt x="103822" y="286703"/>
                    <a:pt x="110490" y="287655"/>
                  </a:cubicBezTo>
                  <a:cubicBezTo>
                    <a:pt x="117157" y="288608"/>
                    <a:pt x="122872" y="288608"/>
                    <a:pt x="127635" y="289560"/>
                  </a:cubicBezTo>
                  <a:lnTo>
                    <a:pt x="127635" y="304800"/>
                  </a:lnTo>
                  <a:lnTo>
                    <a:pt x="952" y="304800"/>
                  </a:lnTo>
                  <a:lnTo>
                    <a:pt x="952" y="289560"/>
                  </a:lnTo>
                  <a:cubicBezTo>
                    <a:pt x="3810" y="289560"/>
                    <a:pt x="8572" y="288608"/>
                    <a:pt x="15240" y="287655"/>
                  </a:cubicBezTo>
                  <a:cubicBezTo>
                    <a:pt x="21907" y="286703"/>
                    <a:pt x="25717" y="285750"/>
                    <a:pt x="28575" y="284798"/>
                  </a:cubicBezTo>
                  <a:cubicBezTo>
                    <a:pt x="32385" y="282893"/>
                    <a:pt x="35242" y="280035"/>
                    <a:pt x="37147" y="277178"/>
                  </a:cubicBezTo>
                  <a:cubicBezTo>
                    <a:pt x="39052" y="273368"/>
                    <a:pt x="40005" y="269558"/>
                    <a:pt x="40005" y="263843"/>
                  </a:cubicBezTo>
                  <a:lnTo>
                    <a:pt x="40005" y="49530"/>
                  </a:lnTo>
                  <a:cubicBezTo>
                    <a:pt x="40005" y="44768"/>
                    <a:pt x="39052" y="40005"/>
                    <a:pt x="38100" y="36195"/>
                  </a:cubicBezTo>
                  <a:cubicBezTo>
                    <a:pt x="37147" y="32385"/>
                    <a:pt x="33337" y="29528"/>
                    <a:pt x="28575" y="27623"/>
                  </a:cubicBezTo>
                  <a:cubicBezTo>
                    <a:pt x="23812" y="25718"/>
                    <a:pt x="18097" y="24765"/>
                    <a:pt x="13335" y="23813"/>
                  </a:cubicBezTo>
                  <a:cubicBezTo>
                    <a:pt x="8572" y="22860"/>
                    <a:pt x="3810" y="22860"/>
                    <a:pt x="0" y="21908"/>
                  </a:cubicBezTo>
                  <a:close/>
                  <a:moveTo>
                    <a:pt x="2824163" y="5715"/>
                  </a:moveTo>
                  <a:lnTo>
                    <a:pt x="3052763" y="5715"/>
                  </a:lnTo>
                  <a:lnTo>
                    <a:pt x="3052763" y="76200"/>
                  </a:lnTo>
                  <a:lnTo>
                    <a:pt x="3037523" y="76200"/>
                  </a:lnTo>
                  <a:cubicBezTo>
                    <a:pt x="3034665" y="65722"/>
                    <a:pt x="3028950" y="55245"/>
                    <a:pt x="3019425" y="42862"/>
                  </a:cubicBezTo>
                  <a:cubicBezTo>
                    <a:pt x="3009900" y="31432"/>
                    <a:pt x="3001328" y="24765"/>
                    <a:pt x="2992755" y="23812"/>
                  </a:cubicBezTo>
                  <a:cubicBezTo>
                    <a:pt x="2988945" y="22860"/>
                    <a:pt x="2983230" y="22860"/>
                    <a:pt x="2977515" y="22860"/>
                  </a:cubicBezTo>
                  <a:cubicBezTo>
                    <a:pt x="2971800" y="22860"/>
                    <a:pt x="2965133" y="22860"/>
                    <a:pt x="2957513" y="22860"/>
                  </a:cubicBezTo>
                  <a:lnTo>
                    <a:pt x="2910840" y="22860"/>
                  </a:lnTo>
                  <a:lnTo>
                    <a:pt x="2910840" y="139065"/>
                  </a:lnTo>
                  <a:lnTo>
                    <a:pt x="2944178" y="139065"/>
                  </a:lnTo>
                  <a:cubicBezTo>
                    <a:pt x="2954655" y="139065"/>
                    <a:pt x="2962275" y="138112"/>
                    <a:pt x="2967038" y="136207"/>
                  </a:cubicBezTo>
                  <a:cubicBezTo>
                    <a:pt x="2971800" y="134302"/>
                    <a:pt x="2976563" y="130492"/>
                    <a:pt x="2980373" y="125730"/>
                  </a:cubicBezTo>
                  <a:cubicBezTo>
                    <a:pt x="2983230" y="121920"/>
                    <a:pt x="2986088" y="116205"/>
                    <a:pt x="2987993" y="109537"/>
                  </a:cubicBezTo>
                  <a:cubicBezTo>
                    <a:pt x="2989898" y="102870"/>
                    <a:pt x="2991803" y="96202"/>
                    <a:pt x="2992755" y="90487"/>
                  </a:cubicBezTo>
                  <a:lnTo>
                    <a:pt x="3007995" y="90487"/>
                  </a:lnTo>
                  <a:lnTo>
                    <a:pt x="3007995" y="206692"/>
                  </a:lnTo>
                  <a:lnTo>
                    <a:pt x="2992755" y="206692"/>
                  </a:lnTo>
                  <a:cubicBezTo>
                    <a:pt x="2991803" y="200025"/>
                    <a:pt x="2990850" y="193357"/>
                    <a:pt x="2987993" y="185737"/>
                  </a:cubicBezTo>
                  <a:cubicBezTo>
                    <a:pt x="2985135" y="178117"/>
                    <a:pt x="2983230" y="173355"/>
                    <a:pt x="2980373" y="169545"/>
                  </a:cubicBezTo>
                  <a:cubicBezTo>
                    <a:pt x="2975610" y="163830"/>
                    <a:pt x="2970848" y="160972"/>
                    <a:pt x="2966085" y="159067"/>
                  </a:cubicBezTo>
                  <a:cubicBezTo>
                    <a:pt x="2960370" y="157162"/>
                    <a:pt x="2953703" y="156210"/>
                    <a:pt x="2944178" y="156210"/>
                  </a:cubicBezTo>
                  <a:lnTo>
                    <a:pt x="2910840" y="156210"/>
                  </a:lnTo>
                  <a:lnTo>
                    <a:pt x="2910840" y="244792"/>
                  </a:lnTo>
                  <a:cubicBezTo>
                    <a:pt x="2910840" y="253365"/>
                    <a:pt x="2911793" y="260985"/>
                    <a:pt x="2912745" y="265747"/>
                  </a:cubicBezTo>
                  <a:cubicBezTo>
                    <a:pt x="2913698" y="270510"/>
                    <a:pt x="2916555" y="274320"/>
                    <a:pt x="2920365" y="277177"/>
                  </a:cubicBezTo>
                  <a:cubicBezTo>
                    <a:pt x="2924175" y="280035"/>
                    <a:pt x="2928938" y="281940"/>
                    <a:pt x="2934653" y="281940"/>
                  </a:cubicBezTo>
                  <a:cubicBezTo>
                    <a:pt x="2941320" y="282892"/>
                    <a:pt x="2949893" y="282892"/>
                    <a:pt x="2961323" y="282892"/>
                  </a:cubicBezTo>
                  <a:cubicBezTo>
                    <a:pt x="2966085" y="282892"/>
                    <a:pt x="2971800" y="282892"/>
                    <a:pt x="2979420" y="282892"/>
                  </a:cubicBezTo>
                  <a:cubicBezTo>
                    <a:pt x="2987040" y="282892"/>
                    <a:pt x="2992755" y="282892"/>
                    <a:pt x="2998470" y="281940"/>
                  </a:cubicBezTo>
                  <a:cubicBezTo>
                    <a:pt x="3003233" y="280987"/>
                    <a:pt x="3008948" y="280035"/>
                    <a:pt x="3014663" y="279082"/>
                  </a:cubicBezTo>
                  <a:cubicBezTo>
                    <a:pt x="3020378" y="278130"/>
                    <a:pt x="3024188" y="275272"/>
                    <a:pt x="3026093" y="273367"/>
                  </a:cubicBezTo>
                  <a:cubicBezTo>
                    <a:pt x="3032760" y="266700"/>
                    <a:pt x="3039428" y="256222"/>
                    <a:pt x="3046095" y="242887"/>
                  </a:cubicBezTo>
                  <a:cubicBezTo>
                    <a:pt x="3052763" y="229552"/>
                    <a:pt x="3057525" y="219075"/>
                    <a:pt x="3059430" y="213360"/>
                  </a:cubicBezTo>
                  <a:lnTo>
                    <a:pt x="3074670" y="213360"/>
                  </a:lnTo>
                  <a:lnTo>
                    <a:pt x="3074670" y="216217"/>
                  </a:lnTo>
                  <a:lnTo>
                    <a:pt x="3068955" y="302895"/>
                  </a:lnTo>
                  <a:lnTo>
                    <a:pt x="2824163" y="302895"/>
                  </a:lnTo>
                  <a:lnTo>
                    <a:pt x="2824163" y="287655"/>
                  </a:lnTo>
                  <a:cubicBezTo>
                    <a:pt x="2827973" y="287655"/>
                    <a:pt x="2833688" y="286702"/>
                    <a:pt x="2840355" y="285750"/>
                  </a:cubicBezTo>
                  <a:cubicBezTo>
                    <a:pt x="2847023" y="284797"/>
                    <a:pt x="2851785" y="283845"/>
                    <a:pt x="2853690" y="282892"/>
                  </a:cubicBezTo>
                  <a:cubicBezTo>
                    <a:pt x="2858453" y="280987"/>
                    <a:pt x="2861310" y="278130"/>
                    <a:pt x="2863215" y="274320"/>
                  </a:cubicBezTo>
                  <a:cubicBezTo>
                    <a:pt x="2865120" y="271462"/>
                    <a:pt x="2866073" y="266700"/>
                    <a:pt x="2866073" y="261937"/>
                  </a:cubicBezTo>
                  <a:lnTo>
                    <a:pt x="2866073" y="49530"/>
                  </a:lnTo>
                  <a:cubicBezTo>
                    <a:pt x="2866073" y="44767"/>
                    <a:pt x="2865120" y="40957"/>
                    <a:pt x="2864168" y="37147"/>
                  </a:cubicBezTo>
                  <a:cubicBezTo>
                    <a:pt x="2862263" y="33337"/>
                    <a:pt x="2859405" y="30480"/>
                    <a:pt x="2854643" y="28575"/>
                  </a:cubicBezTo>
                  <a:cubicBezTo>
                    <a:pt x="2850833" y="26670"/>
                    <a:pt x="2846070" y="24765"/>
                    <a:pt x="2839403" y="23812"/>
                  </a:cubicBezTo>
                  <a:cubicBezTo>
                    <a:pt x="2832735" y="22860"/>
                    <a:pt x="2827973" y="21907"/>
                    <a:pt x="2824163" y="20955"/>
                  </a:cubicBezTo>
                  <a:close/>
                  <a:moveTo>
                    <a:pt x="258128" y="5715"/>
                  </a:moveTo>
                  <a:lnTo>
                    <a:pt x="486728" y="5715"/>
                  </a:lnTo>
                  <a:lnTo>
                    <a:pt x="486728" y="76200"/>
                  </a:lnTo>
                  <a:lnTo>
                    <a:pt x="471488" y="76200"/>
                  </a:lnTo>
                  <a:cubicBezTo>
                    <a:pt x="468630" y="65722"/>
                    <a:pt x="462915" y="55245"/>
                    <a:pt x="453390" y="42862"/>
                  </a:cubicBezTo>
                  <a:cubicBezTo>
                    <a:pt x="443865" y="31432"/>
                    <a:pt x="435293" y="24765"/>
                    <a:pt x="426720" y="23812"/>
                  </a:cubicBezTo>
                  <a:cubicBezTo>
                    <a:pt x="421958" y="22860"/>
                    <a:pt x="417195" y="22860"/>
                    <a:pt x="411480" y="22860"/>
                  </a:cubicBezTo>
                  <a:cubicBezTo>
                    <a:pt x="405765" y="22860"/>
                    <a:pt x="399098" y="22860"/>
                    <a:pt x="391478" y="22860"/>
                  </a:cubicBezTo>
                  <a:lnTo>
                    <a:pt x="344805" y="22860"/>
                  </a:lnTo>
                  <a:lnTo>
                    <a:pt x="344805" y="139065"/>
                  </a:lnTo>
                  <a:lnTo>
                    <a:pt x="378143" y="139065"/>
                  </a:lnTo>
                  <a:cubicBezTo>
                    <a:pt x="388620" y="139065"/>
                    <a:pt x="396240" y="138112"/>
                    <a:pt x="401003" y="136207"/>
                  </a:cubicBezTo>
                  <a:cubicBezTo>
                    <a:pt x="405765" y="134302"/>
                    <a:pt x="410528" y="130492"/>
                    <a:pt x="414338" y="125730"/>
                  </a:cubicBezTo>
                  <a:cubicBezTo>
                    <a:pt x="417195" y="121920"/>
                    <a:pt x="420053" y="116205"/>
                    <a:pt x="421958" y="109537"/>
                  </a:cubicBezTo>
                  <a:cubicBezTo>
                    <a:pt x="423863" y="102870"/>
                    <a:pt x="425768" y="96202"/>
                    <a:pt x="425768" y="90487"/>
                  </a:cubicBezTo>
                  <a:lnTo>
                    <a:pt x="441008" y="90487"/>
                  </a:lnTo>
                  <a:lnTo>
                    <a:pt x="441008" y="206692"/>
                  </a:lnTo>
                  <a:lnTo>
                    <a:pt x="425768" y="206692"/>
                  </a:lnTo>
                  <a:cubicBezTo>
                    <a:pt x="424815" y="200025"/>
                    <a:pt x="423863" y="193357"/>
                    <a:pt x="421005" y="185737"/>
                  </a:cubicBezTo>
                  <a:cubicBezTo>
                    <a:pt x="419100" y="178117"/>
                    <a:pt x="416243" y="173355"/>
                    <a:pt x="413385" y="169545"/>
                  </a:cubicBezTo>
                  <a:cubicBezTo>
                    <a:pt x="409575" y="163830"/>
                    <a:pt x="403860" y="160972"/>
                    <a:pt x="399098" y="159067"/>
                  </a:cubicBezTo>
                  <a:cubicBezTo>
                    <a:pt x="393383" y="157162"/>
                    <a:pt x="386715" y="156210"/>
                    <a:pt x="377190" y="156210"/>
                  </a:cubicBezTo>
                  <a:lnTo>
                    <a:pt x="343853" y="156210"/>
                  </a:lnTo>
                  <a:lnTo>
                    <a:pt x="343853" y="244792"/>
                  </a:lnTo>
                  <a:cubicBezTo>
                    <a:pt x="343853" y="253365"/>
                    <a:pt x="344805" y="260985"/>
                    <a:pt x="345758" y="265747"/>
                  </a:cubicBezTo>
                  <a:cubicBezTo>
                    <a:pt x="346710" y="270510"/>
                    <a:pt x="349568" y="274320"/>
                    <a:pt x="353378" y="277177"/>
                  </a:cubicBezTo>
                  <a:cubicBezTo>
                    <a:pt x="357188" y="280035"/>
                    <a:pt x="361950" y="281940"/>
                    <a:pt x="367665" y="281940"/>
                  </a:cubicBezTo>
                  <a:cubicBezTo>
                    <a:pt x="373380" y="282892"/>
                    <a:pt x="382905" y="282892"/>
                    <a:pt x="394335" y="282892"/>
                  </a:cubicBezTo>
                  <a:cubicBezTo>
                    <a:pt x="399098" y="282892"/>
                    <a:pt x="404813" y="282892"/>
                    <a:pt x="412433" y="282892"/>
                  </a:cubicBezTo>
                  <a:cubicBezTo>
                    <a:pt x="420053" y="282892"/>
                    <a:pt x="425768" y="282892"/>
                    <a:pt x="431483" y="281940"/>
                  </a:cubicBezTo>
                  <a:cubicBezTo>
                    <a:pt x="436245" y="280987"/>
                    <a:pt x="441960" y="280035"/>
                    <a:pt x="447675" y="279082"/>
                  </a:cubicBezTo>
                  <a:cubicBezTo>
                    <a:pt x="453390" y="278130"/>
                    <a:pt x="457200" y="275272"/>
                    <a:pt x="460058" y="273367"/>
                  </a:cubicBezTo>
                  <a:cubicBezTo>
                    <a:pt x="466725" y="266700"/>
                    <a:pt x="473393" y="256222"/>
                    <a:pt x="480060" y="242887"/>
                  </a:cubicBezTo>
                  <a:cubicBezTo>
                    <a:pt x="486728" y="229552"/>
                    <a:pt x="491490" y="219075"/>
                    <a:pt x="493395" y="213360"/>
                  </a:cubicBezTo>
                  <a:lnTo>
                    <a:pt x="508635" y="213360"/>
                  </a:lnTo>
                  <a:lnTo>
                    <a:pt x="508635" y="216217"/>
                  </a:lnTo>
                  <a:lnTo>
                    <a:pt x="502920" y="302895"/>
                  </a:lnTo>
                  <a:lnTo>
                    <a:pt x="258128" y="302895"/>
                  </a:lnTo>
                  <a:lnTo>
                    <a:pt x="258128" y="287655"/>
                  </a:lnTo>
                  <a:cubicBezTo>
                    <a:pt x="261938" y="287655"/>
                    <a:pt x="267653" y="286702"/>
                    <a:pt x="274320" y="285750"/>
                  </a:cubicBezTo>
                  <a:cubicBezTo>
                    <a:pt x="280988" y="284797"/>
                    <a:pt x="285750" y="283845"/>
                    <a:pt x="287655" y="282892"/>
                  </a:cubicBezTo>
                  <a:cubicBezTo>
                    <a:pt x="292418" y="280987"/>
                    <a:pt x="295275" y="278130"/>
                    <a:pt x="297180" y="274320"/>
                  </a:cubicBezTo>
                  <a:cubicBezTo>
                    <a:pt x="299085" y="271462"/>
                    <a:pt x="300038" y="266700"/>
                    <a:pt x="300038" y="261937"/>
                  </a:cubicBezTo>
                  <a:lnTo>
                    <a:pt x="300038" y="49530"/>
                  </a:lnTo>
                  <a:cubicBezTo>
                    <a:pt x="300038" y="44767"/>
                    <a:pt x="299085" y="40957"/>
                    <a:pt x="298133" y="37147"/>
                  </a:cubicBezTo>
                  <a:cubicBezTo>
                    <a:pt x="296228" y="33337"/>
                    <a:pt x="293370" y="30480"/>
                    <a:pt x="288608" y="28575"/>
                  </a:cubicBezTo>
                  <a:cubicBezTo>
                    <a:pt x="284798" y="26670"/>
                    <a:pt x="280035" y="24765"/>
                    <a:pt x="273368" y="23812"/>
                  </a:cubicBezTo>
                  <a:cubicBezTo>
                    <a:pt x="266700" y="22860"/>
                    <a:pt x="261938" y="21907"/>
                    <a:pt x="258128" y="20955"/>
                  </a:cubicBezTo>
                  <a:close/>
                  <a:moveTo>
                    <a:pt x="3640456" y="4763"/>
                  </a:moveTo>
                  <a:lnTo>
                    <a:pt x="3773806" y="4763"/>
                  </a:lnTo>
                  <a:lnTo>
                    <a:pt x="3773806" y="20003"/>
                  </a:lnTo>
                  <a:cubicBezTo>
                    <a:pt x="3769043" y="20003"/>
                    <a:pt x="3764281" y="20955"/>
                    <a:pt x="3758565" y="21908"/>
                  </a:cubicBezTo>
                  <a:cubicBezTo>
                    <a:pt x="3752850" y="22860"/>
                    <a:pt x="3747136" y="23813"/>
                    <a:pt x="3743325" y="25718"/>
                  </a:cubicBezTo>
                  <a:cubicBezTo>
                    <a:pt x="3737611" y="27623"/>
                    <a:pt x="3734753" y="30480"/>
                    <a:pt x="3732848" y="33338"/>
                  </a:cubicBezTo>
                  <a:cubicBezTo>
                    <a:pt x="3730943" y="37148"/>
                    <a:pt x="3729990" y="40958"/>
                    <a:pt x="3729990" y="45720"/>
                  </a:cubicBezTo>
                  <a:lnTo>
                    <a:pt x="3729990" y="259080"/>
                  </a:lnTo>
                  <a:cubicBezTo>
                    <a:pt x="3729990" y="263843"/>
                    <a:pt x="3730943" y="267653"/>
                    <a:pt x="3732848" y="271463"/>
                  </a:cubicBezTo>
                  <a:cubicBezTo>
                    <a:pt x="3734753" y="275273"/>
                    <a:pt x="3738563" y="278130"/>
                    <a:pt x="3743325" y="280035"/>
                  </a:cubicBezTo>
                  <a:cubicBezTo>
                    <a:pt x="3746183" y="280988"/>
                    <a:pt x="3750945" y="281940"/>
                    <a:pt x="3757613" y="283845"/>
                  </a:cubicBezTo>
                  <a:cubicBezTo>
                    <a:pt x="3764281" y="284798"/>
                    <a:pt x="3769995" y="285750"/>
                    <a:pt x="3774758" y="285750"/>
                  </a:cubicBezTo>
                  <a:lnTo>
                    <a:pt x="3774758" y="302895"/>
                  </a:lnTo>
                  <a:lnTo>
                    <a:pt x="3772853" y="302895"/>
                  </a:lnTo>
                  <a:lnTo>
                    <a:pt x="3639503" y="302895"/>
                  </a:lnTo>
                  <a:lnTo>
                    <a:pt x="3639503" y="287655"/>
                  </a:lnTo>
                  <a:cubicBezTo>
                    <a:pt x="3643313" y="287655"/>
                    <a:pt x="3649028" y="286703"/>
                    <a:pt x="3655695" y="286703"/>
                  </a:cubicBezTo>
                  <a:cubicBezTo>
                    <a:pt x="3662363" y="285750"/>
                    <a:pt x="3668078" y="285750"/>
                    <a:pt x="3670936" y="283845"/>
                  </a:cubicBezTo>
                  <a:cubicBezTo>
                    <a:pt x="3675698" y="281940"/>
                    <a:pt x="3678556" y="280035"/>
                    <a:pt x="3681413" y="276225"/>
                  </a:cubicBezTo>
                  <a:cubicBezTo>
                    <a:pt x="3683318" y="273368"/>
                    <a:pt x="3684270" y="268605"/>
                    <a:pt x="3684270" y="262890"/>
                  </a:cubicBezTo>
                  <a:lnTo>
                    <a:pt x="3684270" y="48578"/>
                  </a:lnTo>
                  <a:cubicBezTo>
                    <a:pt x="3684270" y="43815"/>
                    <a:pt x="3683318" y="40005"/>
                    <a:pt x="3682365" y="36195"/>
                  </a:cubicBezTo>
                  <a:cubicBezTo>
                    <a:pt x="3680461" y="33338"/>
                    <a:pt x="3677603" y="30480"/>
                    <a:pt x="3671888" y="27623"/>
                  </a:cubicBezTo>
                  <a:cubicBezTo>
                    <a:pt x="3668078" y="25718"/>
                    <a:pt x="3662363" y="24765"/>
                    <a:pt x="3655695" y="22860"/>
                  </a:cubicBezTo>
                  <a:cubicBezTo>
                    <a:pt x="3649028" y="20955"/>
                    <a:pt x="3644265" y="20955"/>
                    <a:pt x="3640456" y="20003"/>
                  </a:cubicBezTo>
                  <a:close/>
                  <a:moveTo>
                    <a:pt x="2371725" y="4763"/>
                  </a:moveTo>
                  <a:lnTo>
                    <a:pt x="2505075" y="4763"/>
                  </a:lnTo>
                  <a:lnTo>
                    <a:pt x="2505075" y="20003"/>
                  </a:lnTo>
                  <a:cubicBezTo>
                    <a:pt x="2500312" y="20003"/>
                    <a:pt x="2495550" y="20955"/>
                    <a:pt x="2489835" y="21908"/>
                  </a:cubicBezTo>
                  <a:cubicBezTo>
                    <a:pt x="2484120" y="22860"/>
                    <a:pt x="2478405" y="23813"/>
                    <a:pt x="2474595" y="25718"/>
                  </a:cubicBezTo>
                  <a:cubicBezTo>
                    <a:pt x="2468880" y="27623"/>
                    <a:pt x="2466022" y="30480"/>
                    <a:pt x="2464117" y="33338"/>
                  </a:cubicBezTo>
                  <a:cubicBezTo>
                    <a:pt x="2462212" y="37148"/>
                    <a:pt x="2461260" y="40958"/>
                    <a:pt x="2461260" y="45720"/>
                  </a:cubicBezTo>
                  <a:lnTo>
                    <a:pt x="2461260" y="259080"/>
                  </a:lnTo>
                  <a:cubicBezTo>
                    <a:pt x="2461260" y="263843"/>
                    <a:pt x="2462212" y="267653"/>
                    <a:pt x="2464117" y="271463"/>
                  </a:cubicBezTo>
                  <a:cubicBezTo>
                    <a:pt x="2466022" y="275273"/>
                    <a:pt x="2469832" y="278130"/>
                    <a:pt x="2474595" y="280035"/>
                  </a:cubicBezTo>
                  <a:cubicBezTo>
                    <a:pt x="2477452" y="280988"/>
                    <a:pt x="2482215" y="281940"/>
                    <a:pt x="2488882" y="283845"/>
                  </a:cubicBezTo>
                  <a:cubicBezTo>
                    <a:pt x="2495550" y="284798"/>
                    <a:pt x="2501265" y="285750"/>
                    <a:pt x="2506027" y="285750"/>
                  </a:cubicBezTo>
                  <a:lnTo>
                    <a:pt x="2506027" y="302895"/>
                  </a:lnTo>
                  <a:lnTo>
                    <a:pt x="2503170" y="302895"/>
                  </a:lnTo>
                  <a:lnTo>
                    <a:pt x="2369820" y="302895"/>
                  </a:lnTo>
                  <a:lnTo>
                    <a:pt x="2369820" y="287655"/>
                  </a:lnTo>
                  <a:cubicBezTo>
                    <a:pt x="2373630" y="287655"/>
                    <a:pt x="2379345" y="286703"/>
                    <a:pt x="2386012" y="286703"/>
                  </a:cubicBezTo>
                  <a:cubicBezTo>
                    <a:pt x="2392680" y="285750"/>
                    <a:pt x="2398395" y="285750"/>
                    <a:pt x="2401252" y="283845"/>
                  </a:cubicBezTo>
                  <a:cubicBezTo>
                    <a:pt x="2406015" y="281940"/>
                    <a:pt x="2408872" y="280035"/>
                    <a:pt x="2411730" y="276225"/>
                  </a:cubicBezTo>
                  <a:cubicBezTo>
                    <a:pt x="2413635" y="273368"/>
                    <a:pt x="2414587" y="268605"/>
                    <a:pt x="2414587" y="262890"/>
                  </a:cubicBezTo>
                  <a:lnTo>
                    <a:pt x="2414587" y="48578"/>
                  </a:lnTo>
                  <a:cubicBezTo>
                    <a:pt x="2414587" y="43815"/>
                    <a:pt x="2413635" y="40005"/>
                    <a:pt x="2412682" y="36195"/>
                  </a:cubicBezTo>
                  <a:cubicBezTo>
                    <a:pt x="2410777" y="33338"/>
                    <a:pt x="2407920" y="30480"/>
                    <a:pt x="2402205" y="27623"/>
                  </a:cubicBezTo>
                  <a:cubicBezTo>
                    <a:pt x="2398395" y="25718"/>
                    <a:pt x="2392680" y="24765"/>
                    <a:pt x="2386965" y="22860"/>
                  </a:cubicBezTo>
                  <a:cubicBezTo>
                    <a:pt x="2380297" y="20955"/>
                    <a:pt x="2375535" y="20955"/>
                    <a:pt x="2371725" y="20003"/>
                  </a:cubicBezTo>
                  <a:close/>
                  <a:moveTo>
                    <a:pt x="827723" y="4763"/>
                  </a:moveTo>
                  <a:lnTo>
                    <a:pt x="961073" y="4763"/>
                  </a:lnTo>
                  <a:lnTo>
                    <a:pt x="961073" y="20003"/>
                  </a:lnTo>
                  <a:cubicBezTo>
                    <a:pt x="956310" y="20003"/>
                    <a:pt x="951548" y="20955"/>
                    <a:pt x="945833" y="21908"/>
                  </a:cubicBezTo>
                  <a:cubicBezTo>
                    <a:pt x="940118" y="22860"/>
                    <a:pt x="934403" y="23813"/>
                    <a:pt x="930593" y="25718"/>
                  </a:cubicBezTo>
                  <a:cubicBezTo>
                    <a:pt x="924878" y="27623"/>
                    <a:pt x="922020" y="30480"/>
                    <a:pt x="920115" y="33338"/>
                  </a:cubicBezTo>
                  <a:cubicBezTo>
                    <a:pt x="918210" y="37148"/>
                    <a:pt x="917258" y="40958"/>
                    <a:pt x="917258" y="45720"/>
                  </a:cubicBezTo>
                  <a:lnTo>
                    <a:pt x="917258" y="259080"/>
                  </a:lnTo>
                  <a:cubicBezTo>
                    <a:pt x="917258" y="263843"/>
                    <a:pt x="918210" y="267653"/>
                    <a:pt x="920115" y="271463"/>
                  </a:cubicBezTo>
                  <a:cubicBezTo>
                    <a:pt x="922020" y="275273"/>
                    <a:pt x="925830" y="278130"/>
                    <a:pt x="930593" y="280035"/>
                  </a:cubicBezTo>
                  <a:cubicBezTo>
                    <a:pt x="933450" y="280988"/>
                    <a:pt x="938213" y="281940"/>
                    <a:pt x="944880" y="283845"/>
                  </a:cubicBezTo>
                  <a:cubicBezTo>
                    <a:pt x="951548" y="284798"/>
                    <a:pt x="957263" y="285750"/>
                    <a:pt x="962025" y="285750"/>
                  </a:cubicBezTo>
                  <a:lnTo>
                    <a:pt x="962025" y="302895"/>
                  </a:lnTo>
                  <a:lnTo>
                    <a:pt x="961073" y="302895"/>
                  </a:lnTo>
                  <a:lnTo>
                    <a:pt x="827723" y="302895"/>
                  </a:lnTo>
                  <a:lnTo>
                    <a:pt x="827723" y="287655"/>
                  </a:lnTo>
                  <a:cubicBezTo>
                    <a:pt x="831533" y="287655"/>
                    <a:pt x="837248" y="286703"/>
                    <a:pt x="843915" y="286703"/>
                  </a:cubicBezTo>
                  <a:cubicBezTo>
                    <a:pt x="850583" y="285750"/>
                    <a:pt x="856298" y="285750"/>
                    <a:pt x="859155" y="283845"/>
                  </a:cubicBezTo>
                  <a:cubicBezTo>
                    <a:pt x="863918" y="281940"/>
                    <a:pt x="866775" y="280035"/>
                    <a:pt x="868680" y="276225"/>
                  </a:cubicBezTo>
                  <a:cubicBezTo>
                    <a:pt x="870585" y="273368"/>
                    <a:pt x="871538" y="268605"/>
                    <a:pt x="871538" y="262890"/>
                  </a:cubicBezTo>
                  <a:lnTo>
                    <a:pt x="871538" y="48578"/>
                  </a:lnTo>
                  <a:cubicBezTo>
                    <a:pt x="871538" y="43815"/>
                    <a:pt x="870585" y="40005"/>
                    <a:pt x="869633" y="36195"/>
                  </a:cubicBezTo>
                  <a:cubicBezTo>
                    <a:pt x="867728" y="33338"/>
                    <a:pt x="864870" y="30480"/>
                    <a:pt x="859155" y="27623"/>
                  </a:cubicBezTo>
                  <a:cubicBezTo>
                    <a:pt x="855345" y="25718"/>
                    <a:pt x="849630" y="24765"/>
                    <a:pt x="842963" y="22860"/>
                  </a:cubicBezTo>
                  <a:cubicBezTo>
                    <a:pt x="836295" y="20955"/>
                    <a:pt x="831533" y="20955"/>
                    <a:pt x="827723" y="20003"/>
                  </a:cubicBezTo>
                  <a:close/>
                  <a:moveTo>
                    <a:pt x="3500437" y="1905"/>
                  </a:moveTo>
                  <a:cubicBezTo>
                    <a:pt x="3513773" y="1905"/>
                    <a:pt x="3526155" y="3810"/>
                    <a:pt x="3536632" y="8572"/>
                  </a:cubicBezTo>
                  <a:cubicBezTo>
                    <a:pt x="3547110" y="12382"/>
                    <a:pt x="3556635" y="18097"/>
                    <a:pt x="3566160" y="22860"/>
                  </a:cubicBezTo>
                  <a:lnTo>
                    <a:pt x="3574732" y="8572"/>
                  </a:lnTo>
                  <a:lnTo>
                    <a:pt x="3590925" y="8572"/>
                  </a:lnTo>
                  <a:lnTo>
                    <a:pt x="3592830" y="106680"/>
                  </a:lnTo>
                  <a:lnTo>
                    <a:pt x="3575685" y="106680"/>
                  </a:lnTo>
                  <a:cubicBezTo>
                    <a:pt x="3572827" y="95250"/>
                    <a:pt x="3569018" y="84772"/>
                    <a:pt x="3565207" y="74295"/>
                  </a:cubicBezTo>
                  <a:cubicBezTo>
                    <a:pt x="3561398" y="63817"/>
                    <a:pt x="3556635" y="55245"/>
                    <a:pt x="3549968" y="46672"/>
                  </a:cubicBezTo>
                  <a:cubicBezTo>
                    <a:pt x="3544252" y="39052"/>
                    <a:pt x="3536632" y="32385"/>
                    <a:pt x="3528060" y="27622"/>
                  </a:cubicBezTo>
                  <a:cubicBezTo>
                    <a:pt x="3519487" y="22860"/>
                    <a:pt x="3509010" y="20002"/>
                    <a:pt x="3496627" y="20002"/>
                  </a:cubicBezTo>
                  <a:cubicBezTo>
                    <a:pt x="3483293" y="20002"/>
                    <a:pt x="3471862" y="23812"/>
                    <a:pt x="3463290" y="32385"/>
                  </a:cubicBezTo>
                  <a:cubicBezTo>
                    <a:pt x="3453765" y="40957"/>
                    <a:pt x="3449002" y="51435"/>
                    <a:pt x="3449002" y="63817"/>
                  </a:cubicBezTo>
                  <a:cubicBezTo>
                    <a:pt x="3449002" y="76200"/>
                    <a:pt x="3451860" y="87630"/>
                    <a:pt x="3457575" y="95250"/>
                  </a:cubicBezTo>
                  <a:cubicBezTo>
                    <a:pt x="3463290" y="103822"/>
                    <a:pt x="3471862" y="110490"/>
                    <a:pt x="3483293" y="116205"/>
                  </a:cubicBezTo>
                  <a:cubicBezTo>
                    <a:pt x="3493770" y="120967"/>
                    <a:pt x="3503295" y="125730"/>
                    <a:pt x="3512820" y="128587"/>
                  </a:cubicBezTo>
                  <a:cubicBezTo>
                    <a:pt x="3522345" y="132397"/>
                    <a:pt x="3531870" y="136207"/>
                    <a:pt x="3541395" y="140017"/>
                  </a:cubicBezTo>
                  <a:cubicBezTo>
                    <a:pt x="3549968" y="143827"/>
                    <a:pt x="3557587" y="147637"/>
                    <a:pt x="3565207" y="152400"/>
                  </a:cubicBezTo>
                  <a:cubicBezTo>
                    <a:pt x="3575685" y="156210"/>
                    <a:pt x="3582352" y="161925"/>
                    <a:pt x="3588068" y="167640"/>
                  </a:cubicBezTo>
                  <a:cubicBezTo>
                    <a:pt x="3593782" y="174307"/>
                    <a:pt x="3598545" y="181927"/>
                    <a:pt x="3602355" y="190500"/>
                  </a:cubicBezTo>
                  <a:cubicBezTo>
                    <a:pt x="3605212" y="199072"/>
                    <a:pt x="3607118" y="208597"/>
                    <a:pt x="3607118" y="219075"/>
                  </a:cubicBezTo>
                  <a:cubicBezTo>
                    <a:pt x="3607118" y="244792"/>
                    <a:pt x="3597593" y="266700"/>
                    <a:pt x="3578543" y="283845"/>
                  </a:cubicBezTo>
                  <a:cubicBezTo>
                    <a:pt x="3559493" y="300990"/>
                    <a:pt x="3535680" y="309562"/>
                    <a:pt x="3507105" y="309562"/>
                  </a:cubicBezTo>
                  <a:cubicBezTo>
                    <a:pt x="3493770" y="309562"/>
                    <a:pt x="3480435" y="307657"/>
                    <a:pt x="3468052" y="302895"/>
                  </a:cubicBezTo>
                  <a:cubicBezTo>
                    <a:pt x="3454718" y="298132"/>
                    <a:pt x="3443287" y="293370"/>
                    <a:pt x="3433762" y="287655"/>
                  </a:cubicBezTo>
                  <a:lnTo>
                    <a:pt x="3425190" y="302895"/>
                  </a:lnTo>
                  <a:lnTo>
                    <a:pt x="3408998" y="302895"/>
                  </a:lnTo>
                  <a:lnTo>
                    <a:pt x="3406140" y="201930"/>
                  </a:lnTo>
                  <a:lnTo>
                    <a:pt x="3422332" y="201930"/>
                  </a:lnTo>
                  <a:cubicBezTo>
                    <a:pt x="3426143" y="214312"/>
                    <a:pt x="3429952" y="225742"/>
                    <a:pt x="3434715" y="236220"/>
                  </a:cubicBezTo>
                  <a:cubicBezTo>
                    <a:pt x="3439477" y="246697"/>
                    <a:pt x="3445193" y="256222"/>
                    <a:pt x="3452812" y="264795"/>
                  </a:cubicBezTo>
                  <a:cubicBezTo>
                    <a:pt x="3460432" y="273367"/>
                    <a:pt x="3469005" y="280035"/>
                    <a:pt x="3478530" y="284797"/>
                  </a:cubicBezTo>
                  <a:cubicBezTo>
                    <a:pt x="3488055" y="289560"/>
                    <a:pt x="3499485" y="292417"/>
                    <a:pt x="3511868" y="292417"/>
                  </a:cubicBezTo>
                  <a:cubicBezTo>
                    <a:pt x="3521393" y="292417"/>
                    <a:pt x="3529965" y="291465"/>
                    <a:pt x="3536632" y="288607"/>
                  </a:cubicBezTo>
                  <a:cubicBezTo>
                    <a:pt x="3544252" y="285750"/>
                    <a:pt x="3549968" y="282892"/>
                    <a:pt x="3553777" y="278130"/>
                  </a:cubicBezTo>
                  <a:cubicBezTo>
                    <a:pt x="3558540" y="273367"/>
                    <a:pt x="3561398" y="268605"/>
                    <a:pt x="3563302" y="261937"/>
                  </a:cubicBezTo>
                  <a:cubicBezTo>
                    <a:pt x="3565207" y="256222"/>
                    <a:pt x="3566160" y="248602"/>
                    <a:pt x="3566160" y="240982"/>
                  </a:cubicBezTo>
                  <a:cubicBezTo>
                    <a:pt x="3566160" y="229552"/>
                    <a:pt x="3563302" y="218122"/>
                    <a:pt x="3556635" y="207645"/>
                  </a:cubicBezTo>
                  <a:cubicBezTo>
                    <a:pt x="3549968" y="197167"/>
                    <a:pt x="3540443" y="189547"/>
                    <a:pt x="3527107" y="184785"/>
                  </a:cubicBezTo>
                  <a:cubicBezTo>
                    <a:pt x="3518535" y="180975"/>
                    <a:pt x="3508057" y="177165"/>
                    <a:pt x="3495675" y="172402"/>
                  </a:cubicBezTo>
                  <a:cubicBezTo>
                    <a:pt x="3484245" y="167640"/>
                    <a:pt x="3473768" y="163830"/>
                    <a:pt x="3465195" y="160020"/>
                  </a:cubicBezTo>
                  <a:cubicBezTo>
                    <a:pt x="3448050" y="152400"/>
                    <a:pt x="3435668" y="142875"/>
                    <a:pt x="3426143" y="130492"/>
                  </a:cubicBezTo>
                  <a:cubicBezTo>
                    <a:pt x="3416618" y="118110"/>
                    <a:pt x="3411855" y="102870"/>
                    <a:pt x="3411855" y="82867"/>
                  </a:cubicBezTo>
                  <a:cubicBezTo>
                    <a:pt x="3411855" y="71437"/>
                    <a:pt x="3413760" y="60960"/>
                    <a:pt x="3418523" y="51435"/>
                  </a:cubicBezTo>
                  <a:cubicBezTo>
                    <a:pt x="3423285" y="41910"/>
                    <a:pt x="3429952" y="33337"/>
                    <a:pt x="3437573" y="25717"/>
                  </a:cubicBezTo>
                  <a:cubicBezTo>
                    <a:pt x="3445193" y="18097"/>
                    <a:pt x="3454718" y="12382"/>
                    <a:pt x="3466148" y="8572"/>
                  </a:cubicBezTo>
                  <a:cubicBezTo>
                    <a:pt x="3476625" y="4762"/>
                    <a:pt x="3488055" y="1905"/>
                    <a:pt x="3500437" y="1905"/>
                  </a:cubicBezTo>
                  <a:close/>
                  <a:moveTo>
                    <a:pt x="1459230" y="0"/>
                  </a:moveTo>
                  <a:cubicBezTo>
                    <a:pt x="1475423" y="0"/>
                    <a:pt x="1490663" y="1905"/>
                    <a:pt x="1503045" y="6667"/>
                  </a:cubicBezTo>
                  <a:cubicBezTo>
                    <a:pt x="1515428" y="10477"/>
                    <a:pt x="1525905" y="15240"/>
                    <a:pt x="1535430" y="20955"/>
                  </a:cubicBezTo>
                  <a:lnTo>
                    <a:pt x="1544003" y="6667"/>
                  </a:lnTo>
                  <a:lnTo>
                    <a:pt x="1560195" y="6667"/>
                  </a:lnTo>
                  <a:lnTo>
                    <a:pt x="1562100" y="109537"/>
                  </a:lnTo>
                  <a:lnTo>
                    <a:pt x="1544955" y="109537"/>
                  </a:lnTo>
                  <a:cubicBezTo>
                    <a:pt x="1542098" y="98107"/>
                    <a:pt x="1538288" y="86677"/>
                    <a:pt x="1534478" y="76200"/>
                  </a:cubicBezTo>
                  <a:cubicBezTo>
                    <a:pt x="1530668" y="64770"/>
                    <a:pt x="1524953" y="55245"/>
                    <a:pt x="1518285" y="46672"/>
                  </a:cubicBezTo>
                  <a:cubicBezTo>
                    <a:pt x="1511618" y="38100"/>
                    <a:pt x="1503045" y="30480"/>
                    <a:pt x="1493520" y="25717"/>
                  </a:cubicBezTo>
                  <a:cubicBezTo>
                    <a:pt x="1483995" y="20002"/>
                    <a:pt x="1472565" y="18097"/>
                    <a:pt x="1458278" y="18097"/>
                  </a:cubicBezTo>
                  <a:cubicBezTo>
                    <a:pt x="1443990" y="18097"/>
                    <a:pt x="1430655" y="20955"/>
                    <a:pt x="1418273" y="27622"/>
                  </a:cubicBezTo>
                  <a:cubicBezTo>
                    <a:pt x="1406843" y="33337"/>
                    <a:pt x="1396365" y="42862"/>
                    <a:pt x="1387793" y="54292"/>
                  </a:cubicBezTo>
                  <a:cubicBezTo>
                    <a:pt x="1379220" y="65722"/>
                    <a:pt x="1372553" y="80010"/>
                    <a:pt x="1368743" y="97155"/>
                  </a:cubicBezTo>
                  <a:cubicBezTo>
                    <a:pt x="1363980" y="114300"/>
                    <a:pt x="1362075" y="133350"/>
                    <a:pt x="1362075" y="155257"/>
                  </a:cubicBezTo>
                  <a:cubicBezTo>
                    <a:pt x="1362075" y="174307"/>
                    <a:pt x="1363980" y="191452"/>
                    <a:pt x="1368743" y="208597"/>
                  </a:cubicBezTo>
                  <a:cubicBezTo>
                    <a:pt x="1373505" y="224790"/>
                    <a:pt x="1380173" y="239077"/>
                    <a:pt x="1388745" y="251460"/>
                  </a:cubicBezTo>
                  <a:cubicBezTo>
                    <a:pt x="1397318" y="263842"/>
                    <a:pt x="1407795" y="273367"/>
                    <a:pt x="1421130" y="280987"/>
                  </a:cubicBezTo>
                  <a:cubicBezTo>
                    <a:pt x="1434465" y="287655"/>
                    <a:pt x="1448753" y="291465"/>
                    <a:pt x="1464945" y="291465"/>
                  </a:cubicBezTo>
                  <a:cubicBezTo>
                    <a:pt x="1477328" y="291465"/>
                    <a:pt x="1487805" y="289560"/>
                    <a:pt x="1498283" y="285750"/>
                  </a:cubicBezTo>
                  <a:cubicBezTo>
                    <a:pt x="1508760" y="281940"/>
                    <a:pt x="1515428" y="278130"/>
                    <a:pt x="1519238" y="274320"/>
                  </a:cubicBezTo>
                  <a:cubicBezTo>
                    <a:pt x="1520190" y="266700"/>
                    <a:pt x="1521143" y="260032"/>
                    <a:pt x="1521143" y="252412"/>
                  </a:cubicBezTo>
                  <a:cubicBezTo>
                    <a:pt x="1521143" y="244792"/>
                    <a:pt x="1521143" y="239077"/>
                    <a:pt x="1521143" y="233362"/>
                  </a:cubicBezTo>
                  <a:lnTo>
                    <a:pt x="1521143" y="217170"/>
                  </a:lnTo>
                  <a:cubicBezTo>
                    <a:pt x="1521143" y="211455"/>
                    <a:pt x="1520190" y="205740"/>
                    <a:pt x="1518285" y="201930"/>
                  </a:cubicBezTo>
                  <a:cubicBezTo>
                    <a:pt x="1516380" y="197167"/>
                    <a:pt x="1513523" y="194310"/>
                    <a:pt x="1508760" y="192405"/>
                  </a:cubicBezTo>
                  <a:cubicBezTo>
                    <a:pt x="1503998" y="190500"/>
                    <a:pt x="1498283" y="188595"/>
                    <a:pt x="1489710" y="187642"/>
                  </a:cubicBezTo>
                  <a:cubicBezTo>
                    <a:pt x="1482090" y="186690"/>
                    <a:pt x="1475423" y="185737"/>
                    <a:pt x="1471613" y="185737"/>
                  </a:cubicBezTo>
                  <a:lnTo>
                    <a:pt x="1471613" y="170497"/>
                  </a:lnTo>
                  <a:lnTo>
                    <a:pt x="1601153" y="170497"/>
                  </a:lnTo>
                  <a:lnTo>
                    <a:pt x="1601153" y="184785"/>
                  </a:lnTo>
                  <a:cubicBezTo>
                    <a:pt x="1597343" y="184785"/>
                    <a:pt x="1593533" y="185737"/>
                    <a:pt x="1587818" y="186690"/>
                  </a:cubicBezTo>
                  <a:cubicBezTo>
                    <a:pt x="1582103" y="187642"/>
                    <a:pt x="1577340" y="188595"/>
                    <a:pt x="1574483" y="190500"/>
                  </a:cubicBezTo>
                  <a:cubicBezTo>
                    <a:pt x="1570673" y="192405"/>
                    <a:pt x="1567815" y="195262"/>
                    <a:pt x="1565910" y="199072"/>
                  </a:cubicBezTo>
                  <a:cubicBezTo>
                    <a:pt x="1564005" y="202882"/>
                    <a:pt x="1563053" y="207645"/>
                    <a:pt x="1563053" y="212407"/>
                  </a:cubicBezTo>
                  <a:lnTo>
                    <a:pt x="1563053" y="235267"/>
                  </a:lnTo>
                  <a:cubicBezTo>
                    <a:pt x="1563053" y="252412"/>
                    <a:pt x="1563053" y="262890"/>
                    <a:pt x="1563053" y="268605"/>
                  </a:cubicBezTo>
                  <a:cubicBezTo>
                    <a:pt x="1563053" y="274320"/>
                    <a:pt x="1563053" y="279082"/>
                    <a:pt x="1564005" y="282892"/>
                  </a:cubicBezTo>
                  <a:cubicBezTo>
                    <a:pt x="1545908" y="291465"/>
                    <a:pt x="1526858" y="297180"/>
                    <a:pt x="1508760" y="301942"/>
                  </a:cubicBezTo>
                  <a:cubicBezTo>
                    <a:pt x="1490663" y="306705"/>
                    <a:pt x="1472565" y="308610"/>
                    <a:pt x="1454468" y="308610"/>
                  </a:cubicBezTo>
                  <a:cubicBezTo>
                    <a:pt x="1435418" y="308610"/>
                    <a:pt x="1417320" y="304800"/>
                    <a:pt x="1400175" y="298132"/>
                  </a:cubicBezTo>
                  <a:cubicBezTo>
                    <a:pt x="1383030" y="291465"/>
                    <a:pt x="1367790" y="280987"/>
                    <a:pt x="1354455" y="267652"/>
                  </a:cubicBezTo>
                  <a:cubicBezTo>
                    <a:pt x="1341120" y="254317"/>
                    <a:pt x="1330643" y="238125"/>
                    <a:pt x="1323023" y="220027"/>
                  </a:cubicBezTo>
                  <a:cubicBezTo>
                    <a:pt x="1315403" y="200977"/>
                    <a:pt x="1311593" y="180022"/>
                    <a:pt x="1311593" y="157162"/>
                  </a:cubicBezTo>
                  <a:cubicBezTo>
                    <a:pt x="1311593" y="134302"/>
                    <a:pt x="1315403" y="113347"/>
                    <a:pt x="1323023" y="94297"/>
                  </a:cubicBezTo>
                  <a:cubicBezTo>
                    <a:pt x="1330643" y="75247"/>
                    <a:pt x="1341120" y="58102"/>
                    <a:pt x="1354455" y="43815"/>
                  </a:cubicBezTo>
                  <a:cubicBezTo>
                    <a:pt x="1367790" y="29527"/>
                    <a:pt x="1383030" y="19050"/>
                    <a:pt x="1401128" y="11430"/>
                  </a:cubicBezTo>
                  <a:cubicBezTo>
                    <a:pt x="1419225" y="3810"/>
                    <a:pt x="1439228" y="0"/>
                    <a:pt x="1459230" y="0"/>
                  </a:cubicBezTo>
                  <a:close/>
                </a:path>
              </a:pathLst>
            </a:custGeom>
            <a:solidFill>
              <a:srgbClr val="2318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ï$ḷîḑê">
              <a:extLst>
                <a:ext uri="{FF2B5EF4-FFF2-40B4-BE49-F238E27FC236}">
                  <a16:creationId xmlns="" xmlns:a16="http://schemas.microsoft.com/office/drawing/2014/main" id="{1185A38A-F138-464B-9F62-05796EEF7217}"/>
                </a:ext>
              </a:extLst>
            </p:cNvPr>
            <p:cNvSpPr/>
            <p:nvPr/>
          </p:nvSpPr>
          <p:spPr>
            <a:xfrm>
              <a:off x="5032505" y="2563066"/>
              <a:ext cx="4352938" cy="1239475"/>
            </a:xfrm>
            <a:custGeom>
              <a:avLst/>
              <a:gdLst>
                <a:gd name="connsiteX0" fmla="*/ 1911219 w 4352938"/>
                <a:gd name="connsiteY0" fmla="*/ 884984 h 1239475"/>
                <a:gd name="connsiteX1" fmla="*/ 2030282 w 4352938"/>
                <a:gd name="connsiteY1" fmla="*/ 953564 h 1239475"/>
                <a:gd name="connsiteX2" fmla="*/ 2055047 w 4352938"/>
                <a:gd name="connsiteY2" fmla="*/ 991664 h 1239475"/>
                <a:gd name="connsiteX3" fmla="*/ 2047427 w 4352938"/>
                <a:gd name="connsiteY3" fmla="*/ 1067864 h 1239475"/>
                <a:gd name="connsiteX4" fmla="*/ 1974085 w 4352938"/>
                <a:gd name="connsiteY4" fmla="*/ 1093581 h 1239475"/>
                <a:gd name="connsiteX5" fmla="*/ 1923602 w 4352938"/>
                <a:gd name="connsiteY5" fmla="*/ 1040241 h 1239475"/>
                <a:gd name="connsiteX6" fmla="*/ 1903600 w 4352938"/>
                <a:gd name="connsiteY6" fmla="*/ 1022144 h 1239475"/>
                <a:gd name="connsiteX7" fmla="*/ 1888359 w 4352938"/>
                <a:gd name="connsiteY7" fmla="*/ 887841 h 1239475"/>
                <a:gd name="connsiteX8" fmla="*/ 1911219 w 4352938"/>
                <a:gd name="connsiteY8" fmla="*/ 884984 h 1239475"/>
                <a:gd name="connsiteX9" fmla="*/ 3037075 w 4352938"/>
                <a:gd name="connsiteY9" fmla="*/ 831644 h 1239475"/>
                <a:gd name="connsiteX10" fmla="*/ 3118038 w 4352938"/>
                <a:gd name="connsiteY10" fmla="*/ 880221 h 1239475"/>
                <a:gd name="connsiteX11" fmla="*/ 3217097 w 4352938"/>
                <a:gd name="connsiteY11" fmla="*/ 1004046 h 1239475"/>
                <a:gd name="connsiteX12" fmla="*/ 3140897 w 4352938"/>
                <a:gd name="connsiteY12" fmla="*/ 1054529 h 1239475"/>
                <a:gd name="connsiteX13" fmla="*/ 3072318 w 4352938"/>
                <a:gd name="connsiteY13" fmla="*/ 1031669 h 1239475"/>
                <a:gd name="connsiteX14" fmla="*/ 3057077 w 4352938"/>
                <a:gd name="connsiteY14" fmla="*/ 970709 h 1239475"/>
                <a:gd name="connsiteX15" fmla="*/ 3052315 w 4352938"/>
                <a:gd name="connsiteY15" fmla="*/ 947849 h 1239475"/>
                <a:gd name="connsiteX16" fmla="*/ 3029455 w 4352938"/>
                <a:gd name="connsiteY16" fmla="*/ 836406 h 1239475"/>
                <a:gd name="connsiteX17" fmla="*/ 3037075 w 4352938"/>
                <a:gd name="connsiteY17" fmla="*/ 831644 h 1239475"/>
                <a:gd name="connsiteX18" fmla="*/ 4031485 w 4352938"/>
                <a:gd name="connsiteY18" fmla="*/ 816404 h 1239475"/>
                <a:gd name="connsiteX19" fmla="*/ 4124830 w 4352938"/>
                <a:gd name="connsiteY19" fmla="*/ 826881 h 1239475"/>
                <a:gd name="connsiteX20" fmla="*/ 4142927 w 4352938"/>
                <a:gd name="connsiteY20" fmla="*/ 867839 h 1239475"/>
                <a:gd name="connsiteX21" fmla="*/ 4130545 w 4352938"/>
                <a:gd name="connsiteY21" fmla="*/ 901176 h 1239475"/>
                <a:gd name="connsiteX22" fmla="*/ 4092445 w 4352938"/>
                <a:gd name="connsiteY22" fmla="*/ 936419 h 1239475"/>
                <a:gd name="connsiteX23" fmla="*/ 3998147 w 4352938"/>
                <a:gd name="connsiteY23" fmla="*/ 948801 h 1239475"/>
                <a:gd name="connsiteX24" fmla="*/ 3990527 w 4352938"/>
                <a:gd name="connsiteY24" fmla="*/ 959279 h 1239475"/>
                <a:gd name="connsiteX25" fmla="*/ 4016245 w 4352938"/>
                <a:gd name="connsiteY25" fmla="*/ 1030716 h 1239475"/>
                <a:gd name="connsiteX26" fmla="*/ 4021007 w 4352938"/>
                <a:gd name="connsiteY26" fmla="*/ 1061196 h 1239475"/>
                <a:gd name="connsiteX27" fmla="*/ 4028627 w 4352938"/>
                <a:gd name="connsiteY27" fmla="*/ 1104059 h 1239475"/>
                <a:gd name="connsiteX28" fmla="*/ 4010530 w 4352938"/>
                <a:gd name="connsiteY28" fmla="*/ 1142159 h 1239475"/>
                <a:gd name="connsiteX29" fmla="*/ 3990527 w 4352938"/>
                <a:gd name="connsiteY29" fmla="*/ 1175496 h 1239475"/>
                <a:gd name="connsiteX30" fmla="*/ 3940045 w 4352938"/>
                <a:gd name="connsiteY30" fmla="*/ 1183116 h 1239475"/>
                <a:gd name="connsiteX31" fmla="*/ 3917185 w 4352938"/>
                <a:gd name="connsiteY31" fmla="*/ 1203119 h 1239475"/>
                <a:gd name="connsiteX32" fmla="*/ 3828602 w 4352938"/>
                <a:gd name="connsiteY32" fmla="*/ 1185021 h 1239475"/>
                <a:gd name="connsiteX33" fmla="*/ 3782882 w 4352938"/>
                <a:gd name="connsiteY33" fmla="*/ 1162161 h 1239475"/>
                <a:gd name="connsiteX34" fmla="*/ 3778120 w 4352938"/>
                <a:gd name="connsiteY34" fmla="*/ 1144064 h 1239475"/>
                <a:gd name="connsiteX35" fmla="*/ 3782882 w 4352938"/>
                <a:gd name="connsiteY35" fmla="*/ 1144064 h 1239475"/>
                <a:gd name="connsiteX36" fmla="*/ 3843843 w 4352938"/>
                <a:gd name="connsiteY36" fmla="*/ 1141206 h 1239475"/>
                <a:gd name="connsiteX37" fmla="*/ 3930520 w 4352938"/>
                <a:gd name="connsiteY37" fmla="*/ 1110726 h 1239475"/>
                <a:gd name="connsiteX38" fmla="*/ 3945760 w 4352938"/>
                <a:gd name="connsiteY38" fmla="*/ 1087866 h 1239475"/>
                <a:gd name="connsiteX39" fmla="*/ 3938140 w 4352938"/>
                <a:gd name="connsiteY39" fmla="*/ 1049766 h 1239475"/>
                <a:gd name="connsiteX40" fmla="*/ 3940997 w 4352938"/>
                <a:gd name="connsiteY40" fmla="*/ 996426 h 1239475"/>
                <a:gd name="connsiteX41" fmla="*/ 3933377 w 4352938"/>
                <a:gd name="connsiteY41" fmla="*/ 978329 h 1239475"/>
                <a:gd name="connsiteX42" fmla="*/ 3872418 w 4352938"/>
                <a:gd name="connsiteY42" fmla="*/ 996426 h 1239475"/>
                <a:gd name="connsiteX43" fmla="*/ 3823840 w 4352938"/>
                <a:gd name="connsiteY43" fmla="*/ 1004046 h 1239475"/>
                <a:gd name="connsiteX44" fmla="*/ 3770500 w 4352938"/>
                <a:gd name="connsiteY44" fmla="*/ 1029764 h 1239475"/>
                <a:gd name="connsiteX45" fmla="*/ 3645722 w 4352938"/>
                <a:gd name="connsiteY45" fmla="*/ 1110726 h 1239475"/>
                <a:gd name="connsiteX46" fmla="*/ 3589525 w 4352938"/>
                <a:gd name="connsiteY46" fmla="*/ 1128824 h 1239475"/>
                <a:gd name="connsiteX47" fmla="*/ 3566665 w 4352938"/>
                <a:gd name="connsiteY47" fmla="*/ 1118346 h 1239475"/>
                <a:gd name="connsiteX48" fmla="*/ 3561902 w 4352938"/>
                <a:gd name="connsiteY48" fmla="*/ 1101201 h 1239475"/>
                <a:gd name="connsiteX49" fmla="*/ 3526660 w 4352938"/>
                <a:gd name="connsiteY49" fmla="*/ 1017381 h 1239475"/>
                <a:gd name="connsiteX50" fmla="*/ 3554282 w 4352938"/>
                <a:gd name="connsiteY50" fmla="*/ 989759 h 1239475"/>
                <a:gd name="connsiteX51" fmla="*/ 3589525 w 4352938"/>
                <a:gd name="connsiteY51" fmla="*/ 986901 h 1239475"/>
                <a:gd name="connsiteX52" fmla="*/ 3630482 w 4352938"/>
                <a:gd name="connsiteY52" fmla="*/ 961184 h 1239475"/>
                <a:gd name="connsiteX53" fmla="*/ 3656200 w 4352938"/>
                <a:gd name="connsiteY53" fmla="*/ 956421 h 1239475"/>
                <a:gd name="connsiteX54" fmla="*/ 3752402 w 4352938"/>
                <a:gd name="connsiteY54" fmla="*/ 910701 h 1239475"/>
                <a:gd name="connsiteX55" fmla="*/ 3897182 w 4352938"/>
                <a:gd name="connsiteY55" fmla="*/ 854504 h 1239475"/>
                <a:gd name="connsiteX56" fmla="*/ 4031485 w 4352938"/>
                <a:gd name="connsiteY56" fmla="*/ 816404 h 1239475"/>
                <a:gd name="connsiteX57" fmla="*/ 281492 w 4352938"/>
                <a:gd name="connsiteY57" fmla="*/ 738299 h 1239475"/>
                <a:gd name="connsiteX58" fmla="*/ 205292 w 4352938"/>
                <a:gd name="connsiteY58" fmla="*/ 794496 h 1239475"/>
                <a:gd name="connsiteX59" fmla="*/ 174812 w 4352938"/>
                <a:gd name="connsiteY59" fmla="*/ 832596 h 1239475"/>
                <a:gd name="connsiteX60" fmla="*/ 170049 w 4352938"/>
                <a:gd name="connsiteY60" fmla="*/ 850694 h 1239475"/>
                <a:gd name="connsiteX61" fmla="*/ 96707 w 4352938"/>
                <a:gd name="connsiteY61" fmla="*/ 951659 h 1239475"/>
                <a:gd name="connsiteX62" fmla="*/ 63369 w 4352938"/>
                <a:gd name="connsiteY62" fmla="*/ 1009761 h 1239475"/>
                <a:gd name="connsiteX63" fmla="*/ 70989 w 4352938"/>
                <a:gd name="connsiteY63" fmla="*/ 1012619 h 1239475"/>
                <a:gd name="connsiteX64" fmla="*/ 134807 w 4352938"/>
                <a:gd name="connsiteY64" fmla="*/ 1002141 h 1239475"/>
                <a:gd name="connsiteX65" fmla="*/ 177669 w 4352938"/>
                <a:gd name="connsiteY65" fmla="*/ 971661 h 1239475"/>
                <a:gd name="connsiteX66" fmla="*/ 226247 w 4352938"/>
                <a:gd name="connsiteY66" fmla="*/ 953564 h 1239475"/>
                <a:gd name="connsiteX67" fmla="*/ 253869 w 4352938"/>
                <a:gd name="connsiteY67" fmla="*/ 933561 h 1239475"/>
                <a:gd name="connsiteX68" fmla="*/ 291969 w 4352938"/>
                <a:gd name="connsiteY68" fmla="*/ 907844 h 1239475"/>
                <a:gd name="connsiteX69" fmla="*/ 291969 w 4352938"/>
                <a:gd name="connsiteY69" fmla="*/ 874506 h 1239475"/>
                <a:gd name="connsiteX70" fmla="*/ 293874 w 4352938"/>
                <a:gd name="connsiteY70" fmla="*/ 829739 h 1239475"/>
                <a:gd name="connsiteX71" fmla="*/ 293874 w 4352938"/>
                <a:gd name="connsiteY71" fmla="*/ 741156 h 1239475"/>
                <a:gd name="connsiteX72" fmla="*/ 281492 w 4352938"/>
                <a:gd name="connsiteY72" fmla="*/ 738299 h 1239475"/>
                <a:gd name="connsiteX73" fmla="*/ 1852924 w 4352938"/>
                <a:gd name="connsiteY73" fmla="*/ 577625 h 1239475"/>
                <a:gd name="connsiteX74" fmla="*/ 1952177 w 4352938"/>
                <a:gd name="connsiteY74" fmla="*/ 596377 h 1239475"/>
                <a:gd name="connsiteX75" fmla="*/ 1959798 w 4352938"/>
                <a:gd name="connsiteY75" fmla="*/ 616379 h 1239475"/>
                <a:gd name="connsiteX76" fmla="*/ 1903600 w 4352938"/>
                <a:gd name="connsiteY76" fmla="*/ 659242 h 1239475"/>
                <a:gd name="connsiteX77" fmla="*/ 1888360 w 4352938"/>
                <a:gd name="connsiteY77" fmla="*/ 682102 h 1239475"/>
                <a:gd name="connsiteX78" fmla="*/ 1875977 w 4352938"/>
                <a:gd name="connsiteY78" fmla="*/ 684959 h 1239475"/>
                <a:gd name="connsiteX79" fmla="*/ 1863595 w 4352938"/>
                <a:gd name="connsiteY79" fmla="*/ 704962 h 1239475"/>
                <a:gd name="connsiteX80" fmla="*/ 1835973 w 4352938"/>
                <a:gd name="connsiteY80" fmla="*/ 724964 h 1239475"/>
                <a:gd name="connsiteX81" fmla="*/ 1808350 w 4352938"/>
                <a:gd name="connsiteY81" fmla="*/ 755444 h 1239475"/>
                <a:gd name="connsiteX82" fmla="*/ 1762630 w 4352938"/>
                <a:gd name="connsiteY82" fmla="*/ 804022 h 1239475"/>
                <a:gd name="connsiteX83" fmla="*/ 1795967 w 4352938"/>
                <a:gd name="connsiteY83" fmla="*/ 785924 h 1239475"/>
                <a:gd name="connsiteX84" fmla="*/ 1882645 w 4352938"/>
                <a:gd name="connsiteY84" fmla="*/ 783067 h 1239475"/>
                <a:gd name="connsiteX85" fmla="*/ 1893123 w 4352938"/>
                <a:gd name="connsiteY85" fmla="*/ 809737 h 1239475"/>
                <a:gd name="connsiteX86" fmla="*/ 1867405 w 4352938"/>
                <a:gd name="connsiteY86" fmla="*/ 843074 h 1239475"/>
                <a:gd name="connsiteX87" fmla="*/ 1773107 w 4352938"/>
                <a:gd name="connsiteY87" fmla="*/ 901177 h 1239475"/>
                <a:gd name="connsiteX88" fmla="*/ 1724530 w 4352938"/>
                <a:gd name="connsiteY88" fmla="*/ 942134 h 1239475"/>
                <a:gd name="connsiteX89" fmla="*/ 1742627 w 4352938"/>
                <a:gd name="connsiteY89" fmla="*/ 1025954 h 1239475"/>
                <a:gd name="connsiteX90" fmla="*/ 1770250 w 4352938"/>
                <a:gd name="connsiteY90" fmla="*/ 1233599 h 1239475"/>
                <a:gd name="connsiteX91" fmla="*/ 1762630 w 4352938"/>
                <a:gd name="connsiteY91" fmla="*/ 1236457 h 1239475"/>
                <a:gd name="connsiteX92" fmla="*/ 1729292 w 4352938"/>
                <a:gd name="connsiteY92" fmla="*/ 1236457 h 1239475"/>
                <a:gd name="connsiteX93" fmla="*/ 1709290 w 4352938"/>
                <a:gd name="connsiteY93" fmla="*/ 1213597 h 1239475"/>
                <a:gd name="connsiteX94" fmla="*/ 1709290 w 4352938"/>
                <a:gd name="connsiteY94" fmla="*/ 1190737 h 1239475"/>
                <a:gd name="connsiteX95" fmla="*/ 1691192 w 4352938"/>
                <a:gd name="connsiteY95" fmla="*/ 1167877 h 1239475"/>
                <a:gd name="connsiteX96" fmla="*/ 1637852 w 4352938"/>
                <a:gd name="connsiteY96" fmla="*/ 1145017 h 1239475"/>
                <a:gd name="connsiteX97" fmla="*/ 1637852 w 4352938"/>
                <a:gd name="connsiteY97" fmla="*/ 1129777 h 1239475"/>
                <a:gd name="connsiteX98" fmla="*/ 1653092 w 4352938"/>
                <a:gd name="connsiteY98" fmla="*/ 1109774 h 1239475"/>
                <a:gd name="connsiteX99" fmla="*/ 1675952 w 4352938"/>
                <a:gd name="connsiteY99" fmla="*/ 1105012 h 1239475"/>
                <a:gd name="connsiteX100" fmla="*/ 1688335 w 4352938"/>
                <a:gd name="connsiteY100" fmla="*/ 1048814 h 1239475"/>
                <a:gd name="connsiteX101" fmla="*/ 1675952 w 4352938"/>
                <a:gd name="connsiteY101" fmla="*/ 1015477 h 1239475"/>
                <a:gd name="connsiteX102" fmla="*/ 1668332 w 4352938"/>
                <a:gd name="connsiteY102" fmla="*/ 1012619 h 1239475"/>
                <a:gd name="connsiteX103" fmla="*/ 1645473 w 4352938"/>
                <a:gd name="connsiteY103" fmla="*/ 1027859 h 1239475"/>
                <a:gd name="connsiteX104" fmla="*/ 1617850 w 4352938"/>
                <a:gd name="connsiteY104" fmla="*/ 1058339 h 1239475"/>
                <a:gd name="connsiteX105" fmla="*/ 1605467 w 4352938"/>
                <a:gd name="connsiteY105" fmla="*/ 1063102 h 1239475"/>
                <a:gd name="connsiteX106" fmla="*/ 1587370 w 4352938"/>
                <a:gd name="connsiteY106" fmla="*/ 1093582 h 1239475"/>
                <a:gd name="connsiteX107" fmla="*/ 1554032 w 4352938"/>
                <a:gd name="connsiteY107" fmla="*/ 1121204 h 1239475"/>
                <a:gd name="connsiteX108" fmla="*/ 1450210 w 4352938"/>
                <a:gd name="connsiteY108" fmla="*/ 1230742 h 1239475"/>
                <a:gd name="connsiteX109" fmla="*/ 1355913 w 4352938"/>
                <a:gd name="connsiteY109" fmla="*/ 1104059 h 1239475"/>
                <a:gd name="connsiteX110" fmla="*/ 1394013 w 4352938"/>
                <a:gd name="connsiteY110" fmla="*/ 1093582 h 1239475"/>
                <a:gd name="connsiteX111" fmla="*/ 1419730 w 4352938"/>
                <a:gd name="connsiteY111" fmla="*/ 1101202 h 1239475"/>
                <a:gd name="connsiteX112" fmla="*/ 1434970 w 4352938"/>
                <a:gd name="connsiteY112" fmla="*/ 1085962 h 1239475"/>
                <a:gd name="connsiteX113" fmla="*/ 1470213 w 4352938"/>
                <a:gd name="connsiteY113" fmla="*/ 1070722 h 1239475"/>
                <a:gd name="connsiteX114" fmla="*/ 1490215 w 4352938"/>
                <a:gd name="connsiteY114" fmla="*/ 1052624 h 1239475"/>
                <a:gd name="connsiteX115" fmla="*/ 1525457 w 4352938"/>
                <a:gd name="connsiteY115" fmla="*/ 1037384 h 1239475"/>
                <a:gd name="connsiteX116" fmla="*/ 1612135 w 4352938"/>
                <a:gd name="connsiteY116" fmla="*/ 979282 h 1239475"/>
                <a:gd name="connsiteX117" fmla="*/ 1677857 w 4352938"/>
                <a:gd name="connsiteY117" fmla="*/ 921179 h 1239475"/>
                <a:gd name="connsiteX118" fmla="*/ 1650235 w 4352938"/>
                <a:gd name="connsiteY118" fmla="*/ 893557 h 1239475"/>
                <a:gd name="connsiteX119" fmla="*/ 1683573 w 4352938"/>
                <a:gd name="connsiteY119" fmla="*/ 812594 h 1239475"/>
                <a:gd name="connsiteX120" fmla="*/ 1660713 w 4352938"/>
                <a:gd name="connsiteY120" fmla="*/ 807832 h 1239475"/>
                <a:gd name="connsiteX121" fmla="*/ 1627375 w 4352938"/>
                <a:gd name="connsiteY121" fmla="*/ 818309 h 1239475"/>
                <a:gd name="connsiteX122" fmla="*/ 1627375 w 4352938"/>
                <a:gd name="connsiteY122" fmla="*/ 881174 h 1239475"/>
                <a:gd name="connsiteX123" fmla="*/ 1627375 w 4352938"/>
                <a:gd name="connsiteY123" fmla="*/ 882127 h 1239475"/>
                <a:gd name="connsiteX124" fmla="*/ 1624517 w 4352938"/>
                <a:gd name="connsiteY124" fmla="*/ 897367 h 1239475"/>
                <a:gd name="connsiteX125" fmla="*/ 1546413 w 4352938"/>
                <a:gd name="connsiteY125" fmla="*/ 999284 h 1239475"/>
                <a:gd name="connsiteX126" fmla="*/ 1515932 w 4352938"/>
                <a:gd name="connsiteY126" fmla="*/ 965947 h 1239475"/>
                <a:gd name="connsiteX127" fmla="*/ 1508313 w 4352938"/>
                <a:gd name="connsiteY127" fmla="*/ 938324 h 1239475"/>
                <a:gd name="connsiteX128" fmla="*/ 1493073 w 4352938"/>
                <a:gd name="connsiteY128" fmla="*/ 912607 h 1239475"/>
                <a:gd name="connsiteX129" fmla="*/ 1505455 w 4352938"/>
                <a:gd name="connsiteY129" fmla="*/ 744967 h 1239475"/>
                <a:gd name="connsiteX130" fmla="*/ 1502598 w 4352938"/>
                <a:gd name="connsiteY130" fmla="*/ 686864 h 1239475"/>
                <a:gd name="connsiteX131" fmla="*/ 1513075 w 4352938"/>
                <a:gd name="connsiteY131" fmla="*/ 682102 h 1239475"/>
                <a:gd name="connsiteX132" fmla="*/ 1523552 w 4352938"/>
                <a:gd name="connsiteY132" fmla="*/ 679244 h 1239475"/>
                <a:gd name="connsiteX133" fmla="*/ 1543555 w 4352938"/>
                <a:gd name="connsiteY133" fmla="*/ 689722 h 1239475"/>
                <a:gd name="connsiteX134" fmla="*/ 1584513 w 4352938"/>
                <a:gd name="connsiteY134" fmla="*/ 723059 h 1239475"/>
                <a:gd name="connsiteX135" fmla="*/ 1680715 w 4352938"/>
                <a:gd name="connsiteY135" fmla="*/ 664957 h 1239475"/>
                <a:gd name="connsiteX136" fmla="*/ 1723577 w 4352938"/>
                <a:gd name="connsiteY136" fmla="*/ 626857 h 1239475"/>
                <a:gd name="connsiteX137" fmla="*/ 1761677 w 4352938"/>
                <a:gd name="connsiteY137" fmla="*/ 622094 h 1239475"/>
                <a:gd name="connsiteX138" fmla="*/ 1774060 w 4352938"/>
                <a:gd name="connsiteY138" fmla="*/ 603997 h 1239475"/>
                <a:gd name="connsiteX139" fmla="*/ 1822638 w 4352938"/>
                <a:gd name="connsiteY139" fmla="*/ 581137 h 1239475"/>
                <a:gd name="connsiteX140" fmla="*/ 1852924 w 4352938"/>
                <a:gd name="connsiteY140" fmla="*/ 577625 h 1239475"/>
                <a:gd name="connsiteX141" fmla="*/ 3579047 w 4352938"/>
                <a:gd name="connsiteY141" fmla="*/ 530654 h 1239475"/>
                <a:gd name="connsiteX142" fmla="*/ 3604764 w 4352938"/>
                <a:gd name="connsiteY142" fmla="*/ 533511 h 1239475"/>
                <a:gd name="connsiteX143" fmla="*/ 3680964 w 4352938"/>
                <a:gd name="connsiteY143" fmla="*/ 644954 h 1239475"/>
                <a:gd name="connsiteX144" fmla="*/ 3642864 w 4352938"/>
                <a:gd name="connsiteY144" fmla="*/ 718296 h 1239475"/>
                <a:gd name="connsiteX145" fmla="*/ 3615242 w 4352938"/>
                <a:gd name="connsiteY145" fmla="*/ 718296 h 1239475"/>
                <a:gd name="connsiteX146" fmla="*/ 3587619 w 4352938"/>
                <a:gd name="connsiteY146" fmla="*/ 669719 h 1239475"/>
                <a:gd name="connsiteX147" fmla="*/ 3586667 w 4352938"/>
                <a:gd name="connsiteY147" fmla="*/ 619236 h 1239475"/>
                <a:gd name="connsiteX148" fmla="*/ 3579047 w 4352938"/>
                <a:gd name="connsiteY148" fmla="*/ 530654 h 1239475"/>
                <a:gd name="connsiteX149" fmla="*/ 1938842 w 4352938"/>
                <a:gd name="connsiteY149" fmla="*/ 307769 h 1239475"/>
                <a:gd name="connsiteX150" fmla="*/ 1969322 w 4352938"/>
                <a:gd name="connsiteY150" fmla="*/ 307769 h 1239475"/>
                <a:gd name="connsiteX151" fmla="*/ 1979799 w 4352938"/>
                <a:gd name="connsiteY151" fmla="*/ 333486 h 1239475"/>
                <a:gd name="connsiteX152" fmla="*/ 1946462 w 4352938"/>
                <a:gd name="connsiteY152" fmla="*/ 368729 h 1239475"/>
                <a:gd name="connsiteX153" fmla="*/ 1913124 w 4352938"/>
                <a:gd name="connsiteY153" fmla="*/ 373491 h 1239475"/>
                <a:gd name="connsiteX154" fmla="*/ 1832162 w 4352938"/>
                <a:gd name="connsiteY154" fmla="*/ 429689 h 1239475"/>
                <a:gd name="connsiteX155" fmla="*/ 1708337 w 4352938"/>
                <a:gd name="connsiteY155" fmla="*/ 546846 h 1239475"/>
                <a:gd name="connsiteX156" fmla="*/ 1629279 w 4352938"/>
                <a:gd name="connsiteY156" fmla="*/ 557324 h 1239475"/>
                <a:gd name="connsiteX157" fmla="*/ 1519742 w 4352938"/>
                <a:gd name="connsiteY157" fmla="*/ 498269 h 1239475"/>
                <a:gd name="connsiteX158" fmla="*/ 1524504 w 4352938"/>
                <a:gd name="connsiteY158" fmla="*/ 452549 h 1239475"/>
                <a:gd name="connsiteX159" fmla="*/ 1775964 w 4352938"/>
                <a:gd name="connsiteY159" fmla="*/ 351584 h 1239475"/>
                <a:gd name="connsiteX160" fmla="*/ 1798824 w 4352938"/>
                <a:gd name="connsiteY160" fmla="*/ 348726 h 1239475"/>
                <a:gd name="connsiteX161" fmla="*/ 1885501 w 4352938"/>
                <a:gd name="connsiteY161" fmla="*/ 318246 h 1239475"/>
                <a:gd name="connsiteX162" fmla="*/ 1938842 w 4352938"/>
                <a:gd name="connsiteY162" fmla="*/ 307769 h 1239475"/>
                <a:gd name="connsiteX163" fmla="*/ 667255 w 4352938"/>
                <a:gd name="connsiteY163" fmla="*/ 301102 h 1239475"/>
                <a:gd name="connsiteX164" fmla="*/ 717738 w 4352938"/>
                <a:gd name="connsiteY164" fmla="*/ 346822 h 1239475"/>
                <a:gd name="connsiteX165" fmla="*/ 819655 w 4352938"/>
                <a:gd name="connsiteY165" fmla="*/ 587804 h 1239475"/>
                <a:gd name="connsiteX166" fmla="*/ 845372 w 4352938"/>
                <a:gd name="connsiteY166" fmla="*/ 600187 h 1239475"/>
                <a:gd name="connsiteX167" fmla="*/ 875852 w 4352938"/>
                <a:gd name="connsiteY167" fmla="*/ 566849 h 1239475"/>
                <a:gd name="connsiteX168" fmla="*/ 921572 w 4352938"/>
                <a:gd name="connsiteY168" fmla="*/ 536369 h 1239475"/>
                <a:gd name="connsiteX169" fmla="*/ 921572 w 4352938"/>
                <a:gd name="connsiteY169" fmla="*/ 474457 h 1239475"/>
                <a:gd name="connsiteX170" fmla="*/ 921572 w 4352938"/>
                <a:gd name="connsiteY170" fmla="*/ 467789 h 1239475"/>
                <a:gd name="connsiteX171" fmla="*/ 927288 w 4352938"/>
                <a:gd name="connsiteY171" fmla="*/ 463027 h 1239475"/>
                <a:gd name="connsiteX172" fmla="*/ 949195 w 4352938"/>
                <a:gd name="connsiteY172" fmla="*/ 452549 h 1239475"/>
                <a:gd name="connsiteX173" fmla="*/ 959672 w 4352938"/>
                <a:gd name="connsiteY173" fmla="*/ 463027 h 1239475"/>
                <a:gd name="connsiteX174" fmla="*/ 962530 w 4352938"/>
                <a:gd name="connsiteY174" fmla="*/ 481124 h 1239475"/>
                <a:gd name="connsiteX175" fmla="*/ 988247 w 4352938"/>
                <a:gd name="connsiteY175" fmla="*/ 506842 h 1239475"/>
                <a:gd name="connsiteX176" fmla="*/ 1061590 w 4352938"/>
                <a:gd name="connsiteY176" fmla="*/ 537322 h 1239475"/>
                <a:gd name="connsiteX177" fmla="*/ 1061590 w 4352938"/>
                <a:gd name="connsiteY177" fmla="*/ 557324 h 1239475"/>
                <a:gd name="connsiteX178" fmla="*/ 1056827 w 4352938"/>
                <a:gd name="connsiteY178" fmla="*/ 598282 h 1239475"/>
                <a:gd name="connsiteX179" fmla="*/ 1003488 w 4352938"/>
                <a:gd name="connsiteY179" fmla="*/ 666862 h 1239475"/>
                <a:gd name="connsiteX180" fmla="*/ 934907 w 4352938"/>
                <a:gd name="connsiteY180" fmla="*/ 692579 h 1239475"/>
                <a:gd name="connsiteX181" fmla="*/ 846325 w 4352938"/>
                <a:gd name="connsiteY181" fmla="*/ 723059 h 1239475"/>
                <a:gd name="connsiteX182" fmla="*/ 849182 w 4352938"/>
                <a:gd name="connsiteY182" fmla="*/ 802117 h 1239475"/>
                <a:gd name="connsiteX183" fmla="*/ 783460 w 4352938"/>
                <a:gd name="connsiteY183" fmla="*/ 865934 h 1239475"/>
                <a:gd name="connsiteX184" fmla="*/ 786317 w 4352938"/>
                <a:gd name="connsiteY184" fmla="*/ 870697 h 1239475"/>
                <a:gd name="connsiteX185" fmla="*/ 882520 w 4352938"/>
                <a:gd name="connsiteY185" fmla="*/ 867839 h 1239475"/>
                <a:gd name="connsiteX186" fmla="*/ 958720 w 4352938"/>
                <a:gd name="connsiteY186" fmla="*/ 842122 h 1239475"/>
                <a:gd name="connsiteX187" fmla="*/ 984438 w 4352938"/>
                <a:gd name="connsiteY187" fmla="*/ 839264 h 1239475"/>
                <a:gd name="connsiteX188" fmla="*/ 1088260 w 4352938"/>
                <a:gd name="connsiteY188" fmla="*/ 808784 h 1239475"/>
                <a:gd name="connsiteX189" fmla="*/ 1095880 w 4352938"/>
                <a:gd name="connsiteY189" fmla="*/ 844027 h 1239475"/>
                <a:gd name="connsiteX190" fmla="*/ 1065400 w 4352938"/>
                <a:gd name="connsiteY190" fmla="*/ 900224 h 1239475"/>
                <a:gd name="connsiteX191" fmla="*/ 1009202 w 4352938"/>
                <a:gd name="connsiteY191" fmla="*/ 933562 h 1239475"/>
                <a:gd name="connsiteX192" fmla="*/ 897760 w 4352938"/>
                <a:gd name="connsiteY192" fmla="*/ 964042 h 1239475"/>
                <a:gd name="connsiteX193" fmla="*/ 859660 w 4352938"/>
                <a:gd name="connsiteY193" fmla="*/ 964042 h 1239475"/>
                <a:gd name="connsiteX194" fmla="*/ 829180 w 4352938"/>
                <a:gd name="connsiteY194" fmla="*/ 989759 h 1239475"/>
                <a:gd name="connsiteX195" fmla="*/ 710117 w 4352938"/>
                <a:gd name="connsiteY195" fmla="*/ 977377 h 1239475"/>
                <a:gd name="connsiteX196" fmla="*/ 638680 w 4352938"/>
                <a:gd name="connsiteY196" fmla="*/ 827834 h 1239475"/>
                <a:gd name="connsiteX197" fmla="*/ 631060 w 4352938"/>
                <a:gd name="connsiteY197" fmla="*/ 769732 h 1239475"/>
                <a:gd name="connsiteX198" fmla="*/ 592960 w 4352938"/>
                <a:gd name="connsiteY198" fmla="*/ 607807 h 1239475"/>
                <a:gd name="connsiteX199" fmla="*/ 608200 w 4352938"/>
                <a:gd name="connsiteY199" fmla="*/ 521129 h 1239475"/>
                <a:gd name="connsiteX200" fmla="*/ 643442 w 4352938"/>
                <a:gd name="connsiteY200" fmla="*/ 376349 h 1239475"/>
                <a:gd name="connsiteX201" fmla="*/ 644395 w 4352938"/>
                <a:gd name="connsiteY201" fmla="*/ 363014 h 1239475"/>
                <a:gd name="connsiteX202" fmla="*/ 667255 w 4352938"/>
                <a:gd name="connsiteY202" fmla="*/ 301102 h 1239475"/>
                <a:gd name="connsiteX203" fmla="*/ 4077204 w 4352938"/>
                <a:gd name="connsiteY203" fmla="*/ 290624 h 1239475"/>
                <a:gd name="connsiteX204" fmla="*/ 3993384 w 4352938"/>
                <a:gd name="connsiteY204" fmla="*/ 420164 h 1239475"/>
                <a:gd name="connsiteX205" fmla="*/ 4026721 w 4352938"/>
                <a:gd name="connsiteY205" fmla="*/ 445881 h 1239475"/>
                <a:gd name="connsiteX206" fmla="*/ 4049582 w 4352938"/>
                <a:gd name="connsiteY206" fmla="*/ 384921 h 1239475"/>
                <a:gd name="connsiteX207" fmla="*/ 4069584 w 4352938"/>
                <a:gd name="connsiteY207" fmla="*/ 382064 h 1239475"/>
                <a:gd name="connsiteX208" fmla="*/ 4092444 w 4352938"/>
                <a:gd name="connsiteY208" fmla="*/ 476361 h 1239475"/>
                <a:gd name="connsiteX209" fmla="*/ 4104827 w 4352938"/>
                <a:gd name="connsiteY209" fmla="*/ 479219 h 1239475"/>
                <a:gd name="connsiteX210" fmla="*/ 4130544 w 4352938"/>
                <a:gd name="connsiteY210" fmla="*/ 436356 h 1239475"/>
                <a:gd name="connsiteX211" fmla="*/ 4206744 w 4352938"/>
                <a:gd name="connsiteY211" fmla="*/ 318246 h 1239475"/>
                <a:gd name="connsiteX212" fmla="*/ 4077204 w 4352938"/>
                <a:gd name="connsiteY212" fmla="*/ 290624 h 1239475"/>
                <a:gd name="connsiteX213" fmla="*/ 3600002 w 4352938"/>
                <a:gd name="connsiteY213" fmla="*/ 256334 h 1239475"/>
                <a:gd name="connsiteX214" fmla="*/ 3663820 w 4352938"/>
                <a:gd name="connsiteY214" fmla="*/ 304912 h 1239475"/>
                <a:gd name="connsiteX215" fmla="*/ 3732400 w 4352938"/>
                <a:gd name="connsiteY215" fmla="*/ 340154 h 1239475"/>
                <a:gd name="connsiteX216" fmla="*/ 3834317 w 4352938"/>
                <a:gd name="connsiteY216" fmla="*/ 524939 h 1239475"/>
                <a:gd name="connsiteX217" fmla="*/ 3747640 w 4352938"/>
                <a:gd name="connsiteY217" fmla="*/ 590662 h 1239475"/>
                <a:gd name="connsiteX218" fmla="*/ 3699062 w 4352938"/>
                <a:gd name="connsiteY218" fmla="*/ 428737 h 1239475"/>
                <a:gd name="connsiteX219" fmla="*/ 3668582 w 4352938"/>
                <a:gd name="connsiteY219" fmla="*/ 398257 h 1239475"/>
                <a:gd name="connsiteX220" fmla="*/ 3615242 w 4352938"/>
                <a:gd name="connsiteY220" fmla="*/ 330629 h 1239475"/>
                <a:gd name="connsiteX221" fmla="*/ 3587620 w 4352938"/>
                <a:gd name="connsiteY221" fmla="*/ 307769 h 1239475"/>
                <a:gd name="connsiteX222" fmla="*/ 3587620 w 4352938"/>
                <a:gd name="connsiteY222" fmla="*/ 266812 h 1239475"/>
                <a:gd name="connsiteX223" fmla="*/ 3600002 w 4352938"/>
                <a:gd name="connsiteY223" fmla="*/ 256334 h 1239475"/>
                <a:gd name="connsiteX224" fmla="*/ 189099 w 4352938"/>
                <a:gd name="connsiteY224" fmla="*/ 169656 h 1239475"/>
                <a:gd name="connsiteX225" fmla="*/ 239582 w 4352938"/>
                <a:gd name="connsiteY225" fmla="*/ 207756 h 1239475"/>
                <a:gd name="connsiteX226" fmla="*/ 416747 w 4352938"/>
                <a:gd name="connsiteY226" fmla="*/ 339201 h 1239475"/>
                <a:gd name="connsiteX227" fmla="*/ 419604 w 4352938"/>
                <a:gd name="connsiteY227" fmla="*/ 407781 h 1239475"/>
                <a:gd name="connsiteX228" fmla="*/ 424367 w 4352938"/>
                <a:gd name="connsiteY228" fmla="*/ 506841 h 1239475"/>
                <a:gd name="connsiteX229" fmla="*/ 429129 w 4352938"/>
                <a:gd name="connsiteY229" fmla="*/ 550656 h 1239475"/>
                <a:gd name="connsiteX230" fmla="*/ 426272 w 4352938"/>
                <a:gd name="connsiteY230" fmla="*/ 629714 h 1239475"/>
                <a:gd name="connsiteX231" fmla="*/ 415794 w 4352938"/>
                <a:gd name="connsiteY231" fmla="*/ 822119 h 1239475"/>
                <a:gd name="connsiteX232" fmla="*/ 412937 w 4352938"/>
                <a:gd name="connsiteY232" fmla="*/ 885936 h 1239475"/>
                <a:gd name="connsiteX233" fmla="*/ 371979 w 4352938"/>
                <a:gd name="connsiteY233" fmla="*/ 1058339 h 1239475"/>
                <a:gd name="connsiteX234" fmla="*/ 333879 w 4352938"/>
                <a:gd name="connsiteY234" fmla="*/ 1119299 h 1239475"/>
                <a:gd name="connsiteX235" fmla="*/ 303399 w 4352938"/>
                <a:gd name="connsiteY235" fmla="*/ 1122156 h 1239475"/>
                <a:gd name="connsiteX236" fmla="*/ 291017 w 4352938"/>
                <a:gd name="connsiteY236" fmla="*/ 1020239 h 1239475"/>
                <a:gd name="connsiteX237" fmla="*/ 291017 w 4352938"/>
                <a:gd name="connsiteY237" fmla="*/ 984996 h 1239475"/>
                <a:gd name="connsiteX238" fmla="*/ 283397 w 4352938"/>
                <a:gd name="connsiteY238" fmla="*/ 984996 h 1239475"/>
                <a:gd name="connsiteX239" fmla="*/ 217674 w 4352938"/>
                <a:gd name="connsiteY239" fmla="*/ 1041194 h 1239475"/>
                <a:gd name="connsiteX240" fmla="*/ 205292 w 4352938"/>
                <a:gd name="connsiteY240" fmla="*/ 1056434 h 1239475"/>
                <a:gd name="connsiteX241" fmla="*/ 133854 w 4352938"/>
                <a:gd name="connsiteY241" fmla="*/ 1099296 h 1239475"/>
                <a:gd name="connsiteX242" fmla="*/ 80514 w 4352938"/>
                <a:gd name="connsiteY242" fmla="*/ 1152636 h 1239475"/>
                <a:gd name="connsiteX243" fmla="*/ 35747 w 4352938"/>
                <a:gd name="connsiteY243" fmla="*/ 1152636 h 1239475"/>
                <a:gd name="connsiteX244" fmla="*/ 31937 w 4352938"/>
                <a:gd name="connsiteY244" fmla="*/ 1149779 h 1239475"/>
                <a:gd name="connsiteX245" fmla="*/ 1457 w 4352938"/>
                <a:gd name="connsiteY245" fmla="*/ 1013571 h 1239475"/>
                <a:gd name="connsiteX246" fmla="*/ 3362 w 4352938"/>
                <a:gd name="connsiteY246" fmla="*/ 1004046 h 1239475"/>
                <a:gd name="connsiteX247" fmla="*/ 9077 w 4352938"/>
                <a:gd name="connsiteY247" fmla="*/ 998331 h 1239475"/>
                <a:gd name="connsiteX248" fmla="*/ 101469 w 4352938"/>
                <a:gd name="connsiteY248" fmla="*/ 814499 h 1239475"/>
                <a:gd name="connsiteX249" fmla="*/ 119567 w 4352938"/>
                <a:gd name="connsiteY249" fmla="*/ 750681 h 1239475"/>
                <a:gd name="connsiteX250" fmla="*/ 107184 w 4352938"/>
                <a:gd name="connsiteY250" fmla="*/ 694484 h 1239475"/>
                <a:gd name="connsiteX251" fmla="*/ 107184 w 4352938"/>
                <a:gd name="connsiteY251" fmla="*/ 674481 h 1239475"/>
                <a:gd name="connsiteX252" fmla="*/ 79562 w 4352938"/>
                <a:gd name="connsiteY252" fmla="*/ 623999 h 1239475"/>
                <a:gd name="connsiteX253" fmla="*/ 94802 w 4352938"/>
                <a:gd name="connsiteY253" fmla="*/ 611616 h 1239475"/>
                <a:gd name="connsiteX254" fmla="*/ 145284 w 4352938"/>
                <a:gd name="connsiteY254" fmla="*/ 631619 h 1239475"/>
                <a:gd name="connsiteX255" fmla="*/ 191004 w 4352938"/>
                <a:gd name="connsiteY255" fmla="*/ 636381 h 1239475"/>
                <a:gd name="connsiteX256" fmla="*/ 221484 w 4352938"/>
                <a:gd name="connsiteY256" fmla="*/ 659241 h 1239475"/>
                <a:gd name="connsiteX257" fmla="*/ 254822 w 4352938"/>
                <a:gd name="connsiteY257" fmla="*/ 664004 h 1239475"/>
                <a:gd name="connsiteX258" fmla="*/ 292922 w 4352938"/>
                <a:gd name="connsiteY258" fmla="*/ 689721 h 1239475"/>
                <a:gd name="connsiteX259" fmla="*/ 297684 w 4352938"/>
                <a:gd name="connsiteY259" fmla="*/ 631619 h 1239475"/>
                <a:gd name="connsiteX260" fmla="*/ 297684 w 4352938"/>
                <a:gd name="connsiteY260" fmla="*/ 581136 h 1239475"/>
                <a:gd name="connsiteX261" fmla="*/ 292922 w 4352938"/>
                <a:gd name="connsiteY261" fmla="*/ 370634 h 1239475"/>
                <a:gd name="connsiteX262" fmla="*/ 239582 w 4352938"/>
                <a:gd name="connsiteY262" fmla="*/ 302054 h 1239475"/>
                <a:gd name="connsiteX263" fmla="*/ 211959 w 4352938"/>
                <a:gd name="connsiteY263" fmla="*/ 259191 h 1239475"/>
                <a:gd name="connsiteX264" fmla="*/ 169097 w 4352938"/>
                <a:gd name="connsiteY264" fmla="*/ 187754 h 1239475"/>
                <a:gd name="connsiteX265" fmla="*/ 189099 w 4352938"/>
                <a:gd name="connsiteY265" fmla="*/ 169656 h 1239475"/>
                <a:gd name="connsiteX266" fmla="*/ 2741800 w 4352938"/>
                <a:gd name="connsiteY266" fmla="*/ 161084 h 1239475"/>
                <a:gd name="connsiteX267" fmla="*/ 2802760 w 4352938"/>
                <a:gd name="connsiteY267" fmla="*/ 173466 h 1239475"/>
                <a:gd name="connsiteX268" fmla="*/ 2836097 w 4352938"/>
                <a:gd name="connsiteY268" fmla="*/ 201089 h 1239475"/>
                <a:gd name="connsiteX269" fmla="*/ 2899915 w 4352938"/>
                <a:gd name="connsiteY269" fmla="*/ 243951 h 1239475"/>
                <a:gd name="connsiteX270" fmla="*/ 2904677 w 4352938"/>
                <a:gd name="connsiteY270" fmla="*/ 312531 h 1239475"/>
                <a:gd name="connsiteX271" fmla="*/ 2892295 w 4352938"/>
                <a:gd name="connsiteY271" fmla="*/ 327771 h 1239475"/>
                <a:gd name="connsiteX272" fmla="*/ 2892295 w 4352938"/>
                <a:gd name="connsiteY272" fmla="*/ 393494 h 1239475"/>
                <a:gd name="connsiteX273" fmla="*/ 2895152 w 4352938"/>
                <a:gd name="connsiteY273" fmla="*/ 565896 h 1239475"/>
                <a:gd name="connsiteX274" fmla="*/ 2899915 w 4352938"/>
                <a:gd name="connsiteY274" fmla="*/ 565896 h 1239475"/>
                <a:gd name="connsiteX275" fmla="*/ 2971352 w 4352938"/>
                <a:gd name="connsiteY275" fmla="*/ 520176 h 1239475"/>
                <a:gd name="connsiteX276" fmla="*/ 3123752 w 4352938"/>
                <a:gd name="connsiteY276" fmla="*/ 433499 h 1239475"/>
                <a:gd name="connsiteX277" fmla="*/ 3131372 w 4352938"/>
                <a:gd name="connsiteY277" fmla="*/ 468741 h 1239475"/>
                <a:gd name="connsiteX278" fmla="*/ 3113275 w 4352938"/>
                <a:gd name="connsiteY278" fmla="*/ 496364 h 1239475"/>
                <a:gd name="connsiteX279" fmla="*/ 3068507 w 4352938"/>
                <a:gd name="connsiteY279" fmla="*/ 544941 h 1239475"/>
                <a:gd name="connsiteX280" fmla="*/ 2987545 w 4352938"/>
                <a:gd name="connsiteY280" fmla="*/ 603044 h 1239475"/>
                <a:gd name="connsiteX281" fmla="*/ 2949445 w 4352938"/>
                <a:gd name="connsiteY281" fmla="*/ 638286 h 1239475"/>
                <a:gd name="connsiteX282" fmla="*/ 2891342 w 4352938"/>
                <a:gd name="connsiteY282" fmla="*/ 681149 h 1239475"/>
                <a:gd name="connsiteX283" fmla="*/ 2883722 w 4352938"/>
                <a:gd name="connsiteY283" fmla="*/ 734489 h 1239475"/>
                <a:gd name="connsiteX284" fmla="*/ 2845622 w 4352938"/>
                <a:gd name="connsiteY284" fmla="*/ 873554 h 1239475"/>
                <a:gd name="connsiteX285" fmla="*/ 2766565 w 4352938"/>
                <a:gd name="connsiteY285" fmla="*/ 952611 h 1239475"/>
                <a:gd name="connsiteX286" fmla="*/ 2472242 w 4352938"/>
                <a:gd name="connsiteY286" fmla="*/ 1074531 h 1239475"/>
                <a:gd name="connsiteX287" fmla="*/ 2472242 w 4352938"/>
                <a:gd name="connsiteY287" fmla="*/ 1069769 h 1239475"/>
                <a:gd name="connsiteX288" fmla="*/ 2497960 w 4352938"/>
                <a:gd name="connsiteY288" fmla="*/ 1028811 h 1239475"/>
                <a:gd name="connsiteX289" fmla="*/ 2538917 w 4352938"/>
                <a:gd name="connsiteY289" fmla="*/ 1003094 h 1239475"/>
                <a:gd name="connsiteX290" fmla="*/ 2558920 w 4352938"/>
                <a:gd name="connsiteY290" fmla="*/ 1000236 h 1239475"/>
                <a:gd name="connsiteX291" fmla="*/ 2586542 w 4352938"/>
                <a:gd name="connsiteY291" fmla="*/ 987854 h 1239475"/>
                <a:gd name="connsiteX292" fmla="*/ 2612260 w 4352938"/>
                <a:gd name="connsiteY292" fmla="*/ 972614 h 1239475"/>
                <a:gd name="connsiteX293" fmla="*/ 2736085 w 4352938"/>
                <a:gd name="connsiteY293" fmla="*/ 769731 h 1239475"/>
                <a:gd name="connsiteX294" fmla="*/ 2624642 w 4352938"/>
                <a:gd name="connsiteY294" fmla="*/ 804974 h 1239475"/>
                <a:gd name="connsiteX295" fmla="*/ 2601782 w 4352938"/>
                <a:gd name="connsiteY295" fmla="*/ 809736 h 1239475"/>
                <a:gd name="connsiteX296" fmla="*/ 2556062 w 4352938"/>
                <a:gd name="connsiteY296" fmla="*/ 850694 h 1239475"/>
                <a:gd name="connsiteX297" fmla="*/ 2492245 w 4352938"/>
                <a:gd name="connsiteY297" fmla="*/ 888794 h 1239475"/>
                <a:gd name="connsiteX298" fmla="*/ 2316985 w 4352938"/>
                <a:gd name="connsiteY298" fmla="*/ 942134 h 1239475"/>
                <a:gd name="connsiteX299" fmla="*/ 2289362 w 4352938"/>
                <a:gd name="connsiteY299" fmla="*/ 792591 h 1239475"/>
                <a:gd name="connsiteX300" fmla="*/ 2294125 w 4352938"/>
                <a:gd name="connsiteY300" fmla="*/ 784971 h 1239475"/>
                <a:gd name="connsiteX301" fmla="*/ 2304602 w 4352938"/>
                <a:gd name="connsiteY301" fmla="*/ 790686 h 1239475"/>
                <a:gd name="connsiteX302" fmla="*/ 2332225 w 4352938"/>
                <a:gd name="connsiteY302" fmla="*/ 824024 h 1239475"/>
                <a:gd name="connsiteX303" fmla="*/ 2352227 w 4352938"/>
                <a:gd name="connsiteY303" fmla="*/ 821166 h 1239475"/>
                <a:gd name="connsiteX304" fmla="*/ 2395090 w 4352938"/>
                <a:gd name="connsiteY304" fmla="*/ 805926 h 1239475"/>
                <a:gd name="connsiteX305" fmla="*/ 2422712 w 4352938"/>
                <a:gd name="connsiteY305" fmla="*/ 803069 h 1239475"/>
                <a:gd name="connsiteX306" fmla="*/ 2526535 w 4352938"/>
                <a:gd name="connsiteY306" fmla="*/ 744966 h 1239475"/>
                <a:gd name="connsiteX307" fmla="*/ 2587495 w 4352938"/>
                <a:gd name="connsiteY307" fmla="*/ 724964 h 1239475"/>
                <a:gd name="connsiteX308" fmla="*/ 2645597 w 4352938"/>
                <a:gd name="connsiteY308" fmla="*/ 699246 h 1239475"/>
                <a:gd name="connsiteX309" fmla="*/ 2759897 w 4352938"/>
                <a:gd name="connsiteY309" fmla="*/ 648764 h 1239475"/>
                <a:gd name="connsiteX310" fmla="*/ 2772280 w 4352938"/>
                <a:gd name="connsiteY310" fmla="*/ 546846 h 1239475"/>
                <a:gd name="connsiteX311" fmla="*/ 2767517 w 4352938"/>
                <a:gd name="connsiteY311" fmla="*/ 354441 h 1239475"/>
                <a:gd name="connsiteX312" fmla="*/ 2718940 w 4352938"/>
                <a:gd name="connsiteY312" fmla="*/ 171561 h 1239475"/>
                <a:gd name="connsiteX313" fmla="*/ 2741800 w 4352938"/>
                <a:gd name="connsiteY313" fmla="*/ 161084 h 1239475"/>
                <a:gd name="connsiteX314" fmla="*/ 4109589 w 4352938"/>
                <a:gd name="connsiteY314" fmla="*/ 20114 h 1239475"/>
                <a:gd name="connsiteX315" fmla="*/ 4147689 w 4352938"/>
                <a:gd name="connsiteY315" fmla="*/ 70596 h 1239475"/>
                <a:gd name="connsiteX316" fmla="*/ 4137212 w 4352938"/>
                <a:gd name="connsiteY316" fmla="*/ 126794 h 1239475"/>
                <a:gd name="connsiteX317" fmla="*/ 4083871 w 4352938"/>
                <a:gd name="connsiteY317" fmla="*/ 243951 h 1239475"/>
                <a:gd name="connsiteX318" fmla="*/ 4091492 w 4352938"/>
                <a:gd name="connsiteY318" fmla="*/ 246809 h 1239475"/>
                <a:gd name="connsiteX319" fmla="*/ 4157214 w 4352938"/>
                <a:gd name="connsiteY319" fmla="*/ 228711 h 1239475"/>
                <a:gd name="connsiteX320" fmla="*/ 4245796 w 4352938"/>
                <a:gd name="connsiteY320" fmla="*/ 202994 h 1239475"/>
                <a:gd name="connsiteX321" fmla="*/ 4276277 w 4352938"/>
                <a:gd name="connsiteY321" fmla="*/ 195374 h 1239475"/>
                <a:gd name="connsiteX322" fmla="*/ 4296279 w 4352938"/>
                <a:gd name="connsiteY322" fmla="*/ 207756 h 1239475"/>
                <a:gd name="connsiteX323" fmla="*/ 4346762 w 4352938"/>
                <a:gd name="connsiteY323" fmla="*/ 218234 h 1239475"/>
                <a:gd name="connsiteX324" fmla="*/ 4328664 w 4352938"/>
                <a:gd name="connsiteY324" fmla="*/ 306816 h 1239475"/>
                <a:gd name="connsiteX325" fmla="*/ 4211507 w 4352938"/>
                <a:gd name="connsiteY325" fmla="*/ 468741 h 1239475"/>
                <a:gd name="connsiteX326" fmla="*/ 4157214 w 4352938"/>
                <a:gd name="connsiteY326" fmla="*/ 521129 h 1239475"/>
                <a:gd name="connsiteX327" fmla="*/ 4210554 w 4352938"/>
                <a:gd name="connsiteY327" fmla="*/ 521129 h 1239475"/>
                <a:gd name="connsiteX328" fmla="*/ 4251512 w 4352938"/>
                <a:gd name="connsiteY328" fmla="*/ 533511 h 1239475"/>
                <a:gd name="connsiteX329" fmla="*/ 4167692 w 4352938"/>
                <a:gd name="connsiteY329" fmla="*/ 688769 h 1239475"/>
                <a:gd name="connsiteX330" fmla="*/ 4140069 w 4352938"/>
                <a:gd name="connsiteY330" fmla="*/ 716391 h 1239475"/>
                <a:gd name="connsiteX331" fmla="*/ 4083871 w 4352938"/>
                <a:gd name="connsiteY331" fmla="*/ 736394 h 1239475"/>
                <a:gd name="connsiteX332" fmla="*/ 3989574 w 4352938"/>
                <a:gd name="connsiteY332" fmla="*/ 779256 h 1239475"/>
                <a:gd name="connsiteX333" fmla="*/ 3986717 w 4352938"/>
                <a:gd name="connsiteY333" fmla="*/ 753539 h 1239475"/>
                <a:gd name="connsiteX334" fmla="*/ 4044819 w 4352938"/>
                <a:gd name="connsiteY334" fmla="*/ 703056 h 1239475"/>
                <a:gd name="connsiteX335" fmla="*/ 4064821 w 4352938"/>
                <a:gd name="connsiteY335" fmla="*/ 675434 h 1239475"/>
                <a:gd name="connsiteX336" fmla="*/ 4105779 w 4352938"/>
                <a:gd name="connsiteY336" fmla="*/ 637334 h 1239475"/>
                <a:gd name="connsiteX337" fmla="*/ 4113399 w 4352938"/>
                <a:gd name="connsiteY337" fmla="*/ 617331 h 1239475"/>
                <a:gd name="connsiteX338" fmla="*/ 4136259 w 4352938"/>
                <a:gd name="connsiteY338" fmla="*/ 583994 h 1239475"/>
                <a:gd name="connsiteX339" fmla="*/ 4123877 w 4352938"/>
                <a:gd name="connsiteY339" fmla="*/ 583994 h 1239475"/>
                <a:gd name="connsiteX340" fmla="*/ 4081014 w 4352938"/>
                <a:gd name="connsiteY340" fmla="*/ 609711 h 1239475"/>
                <a:gd name="connsiteX341" fmla="*/ 4027674 w 4352938"/>
                <a:gd name="connsiteY341" fmla="*/ 660194 h 1239475"/>
                <a:gd name="connsiteX342" fmla="*/ 3827649 w 4352938"/>
                <a:gd name="connsiteY342" fmla="*/ 779256 h 1239475"/>
                <a:gd name="connsiteX343" fmla="*/ 3635244 w 4352938"/>
                <a:gd name="connsiteY343" fmla="*/ 820214 h 1239475"/>
                <a:gd name="connsiteX344" fmla="*/ 3632387 w 4352938"/>
                <a:gd name="connsiteY344" fmla="*/ 802116 h 1239475"/>
                <a:gd name="connsiteX345" fmla="*/ 3635244 w 4352938"/>
                <a:gd name="connsiteY345" fmla="*/ 797354 h 1239475"/>
                <a:gd name="connsiteX346" fmla="*/ 3815267 w 4352938"/>
                <a:gd name="connsiteY346" fmla="*/ 683054 h 1239475"/>
                <a:gd name="connsiteX347" fmla="*/ 3848604 w 4352938"/>
                <a:gd name="connsiteY347" fmla="*/ 672576 h 1239475"/>
                <a:gd name="connsiteX348" fmla="*/ 3970524 w 4352938"/>
                <a:gd name="connsiteY348" fmla="*/ 603996 h 1239475"/>
                <a:gd name="connsiteX349" fmla="*/ 4059107 w 4352938"/>
                <a:gd name="connsiteY349" fmla="*/ 561134 h 1239475"/>
                <a:gd name="connsiteX350" fmla="*/ 4094349 w 4352938"/>
                <a:gd name="connsiteY350" fmla="*/ 535416 h 1239475"/>
                <a:gd name="connsiteX351" fmla="*/ 4089587 w 4352938"/>
                <a:gd name="connsiteY351" fmla="*/ 535416 h 1239475"/>
                <a:gd name="connsiteX352" fmla="*/ 3993384 w 4352938"/>
                <a:gd name="connsiteY352" fmla="*/ 563039 h 1239475"/>
                <a:gd name="connsiteX353" fmla="*/ 3990527 w 4352938"/>
                <a:gd name="connsiteY353" fmla="*/ 537321 h 1239475"/>
                <a:gd name="connsiteX354" fmla="*/ 4005767 w 4352938"/>
                <a:gd name="connsiteY354" fmla="*/ 499221 h 1239475"/>
                <a:gd name="connsiteX355" fmla="*/ 3941949 w 4352938"/>
                <a:gd name="connsiteY355" fmla="*/ 471599 h 1239475"/>
                <a:gd name="connsiteX356" fmla="*/ 3860987 w 4352938"/>
                <a:gd name="connsiteY356" fmla="*/ 544941 h 1239475"/>
                <a:gd name="connsiteX357" fmla="*/ 3845746 w 4352938"/>
                <a:gd name="connsiteY357" fmla="*/ 537321 h 1239475"/>
                <a:gd name="connsiteX358" fmla="*/ 3858129 w 4352938"/>
                <a:gd name="connsiteY358" fmla="*/ 502079 h 1239475"/>
                <a:gd name="connsiteX359" fmla="*/ 3900992 w 4352938"/>
                <a:gd name="connsiteY359" fmla="*/ 436356 h 1239475"/>
                <a:gd name="connsiteX360" fmla="*/ 3880989 w 4352938"/>
                <a:gd name="connsiteY360" fmla="*/ 403019 h 1239475"/>
                <a:gd name="connsiteX361" fmla="*/ 3883846 w 4352938"/>
                <a:gd name="connsiteY361" fmla="*/ 400161 h 1239475"/>
                <a:gd name="connsiteX362" fmla="*/ 3941949 w 4352938"/>
                <a:gd name="connsiteY362" fmla="*/ 392541 h 1239475"/>
                <a:gd name="connsiteX363" fmla="*/ 3982907 w 4352938"/>
                <a:gd name="connsiteY363" fmla="*/ 328724 h 1239475"/>
                <a:gd name="connsiteX364" fmla="*/ 3924804 w 4352938"/>
                <a:gd name="connsiteY364" fmla="*/ 339201 h 1239475"/>
                <a:gd name="connsiteX365" fmla="*/ 3921946 w 4352938"/>
                <a:gd name="connsiteY365" fmla="*/ 319199 h 1239475"/>
                <a:gd name="connsiteX366" fmla="*/ 3949569 w 4352938"/>
                <a:gd name="connsiteY366" fmla="*/ 273479 h 1239475"/>
                <a:gd name="connsiteX367" fmla="*/ 3914327 w 4352938"/>
                <a:gd name="connsiteY367" fmla="*/ 273479 h 1239475"/>
                <a:gd name="connsiteX368" fmla="*/ 3876227 w 4352938"/>
                <a:gd name="connsiteY368" fmla="*/ 220139 h 1239475"/>
                <a:gd name="connsiteX369" fmla="*/ 3901944 w 4352938"/>
                <a:gd name="connsiteY369" fmla="*/ 212519 h 1239475"/>
                <a:gd name="connsiteX370" fmla="*/ 3982907 w 4352938"/>
                <a:gd name="connsiteY370" fmla="*/ 200136 h 1239475"/>
                <a:gd name="connsiteX371" fmla="*/ 4021007 w 4352938"/>
                <a:gd name="connsiteY371" fmla="*/ 189659 h 1239475"/>
                <a:gd name="connsiteX372" fmla="*/ 4086729 w 4352938"/>
                <a:gd name="connsiteY372" fmla="*/ 30591 h 1239475"/>
                <a:gd name="connsiteX373" fmla="*/ 4109589 w 4352938"/>
                <a:gd name="connsiteY373" fmla="*/ 20114 h 1239475"/>
                <a:gd name="connsiteX374" fmla="*/ 1675952 w 4352938"/>
                <a:gd name="connsiteY374" fmla="*/ 111 h 1239475"/>
                <a:gd name="connsiteX375" fmla="*/ 1800729 w 4352938"/>
                <a:gd name="connsiteY375" fmla="*/ 42974 h 1239475"/>
                <a:gd name="connsiteX376" fmla="*/ 1834067 w 4352938"/>
                <a:gd name="connsiteY376" fmla="*/ 55356 h 1239475"/>
                <a:gd name="connsiteX377" fmla="*/ 1899789 w 4352938"/>
                <a:gd name="connsiteY377" fmla="*/ 101076 h 1239475"/>
                <a:gd name="connsiteX378" fmla="*/ 1917887 w 4352938"/>
                <a:gd name="connsiteY378" fmla="*/ 126794 h 1239475"/>
                <a:gd name="connsiteX379" fmla="*/ 1814064 w 4352938"/>
                <a:gd name="connsiteY379" fmla="*/ 215376 h 1239475"/>
                <a:gd name="connsiteX380" fmla="*/ 1717862 w 4352938"/>
                <a:gd name="connsiteY380" fmla="*/ 279194 h 1239475"/>
                <a:gd name="connsiteX381" fmla="*/ 1710242 w 4352938"/>
                <a:gd name="connsiteY381" fmla="*/ 253476 h 1239475"/>
                <a:gd name="connsiteX382" fmla="*/ 1720719 w 4352938"/>
                <a:gd name="connsiteY382" fmla="*/ 151559 h 1239475"/>
                <a:gd name="connsiteX383" fmla="*/ 1695002 w 4352938"/>
                <a:gd name="connsiteY383" fmla="*/ 101076 h 1239475"/>
                <a:gd name="connsiteX384" fmla="*/ 1684524 w 4352938"/>
                <a:gd name="connsiteY384" fmla="*/ 93456 h 1239475"/>
                <a:gd name="connsiteX385" fmla="*/ 1678809 w 4352938"/>
                <a:gd name="connsiteY385" fmla="*/ 63929 h 1239475"/>
                <a:gd name="connsiteX386" fmla="*/ 1675952 w 4352938"/>
                <a:gd name="connsiteY386" fmla="*/ 111 h 123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</a:cxnLst>
              <a:rect l="l" t="t" r="r" b="b"/>
              <a:pathLst>
                <a:path w="4352938" h="1239475">
                  <a:moveTo>
                    <a:pt x="1911219" y="884984"/>
                  </a:moveTo>
                  <a:cubicBezTo>
                    <a:pt x="1975989" y="884031"/>
                    <a:pt x="2003612" y="917369"/>
                    <a:pt x="2030282" y="953564"/>
                  </a:cubicBezTo>
                  <a:cubicBezTo>
                    <a:pt x="2038854" y="965946"/>
                    <a:pt x="2054094" y="969756"/>
                    <a:pt x="2055047" y="991664"/>
                  </a:cubicBezTo>
                  <a:cubicBezTo>
                    <a:pt x="2063619" y="1004999"/>
                    <a:pt x="2051237" y="1052624"/>
                    <a:pt x="2047427" y="1067864"/>
                  </a:cubicBezTo>
                  <a:cubicBezTo>
                    <a:pt x="2035044" y="1076436"/>
                    <a:pt x="2001707" y="1111679"/>
                    <a:pt x="1974085" y="1093581"/>
                  </a:cubicBezTo>
                  <a:cubicBezTo>
                    <a:pt x="1947414" y="1084056"/>
                    <a:pt x="1938842" y="1062149"/>
                    <a:pt x="1923602" y="1040241"/>
                  </a:cubicBezTo>
                  <a:cubicBezTo>
                    <a:pt x="1916934" y="1033574"/>
                    <a:pt x="1910267" y="1027859"/>
                    <a:pt x="1903600" y="1022144"/>
                  </a:cubicBezTo>
                  <a:cubicBezTo>
                    <a:pt x="1876929" y="983091"/>
                    <a:pt x="1875977" y="940229"/>
                    <a:pt x="1888359" y="887841"/>
                  </a:cubicBezTo>
                  <a:cubicBezTo>
                    <a:pt x="1896932" y="887841"/>
                    <a:pt x="1906457" y="887841"/>
                    <a:pt x="1911219" y="884984"/>
                  </a:cubicBezTo>
                  <a:close/>
                  <a:moveTo>
                    <a:pt x="3037075" y="831644"/>
                  </a:moveTo>
                  <a:cubicBezTo>
                    <a:pt x="3082795" y="831644"/>
                    <a:pt x="3093272" y="860219"/>
                    <a:pt x="3118038" y="880221"/>
                  </a:cubicBezTo>
                  <a:cubicBezTo>
                    <a:pt x="3156138" y="909749"/>
                    <a:pt x="3217097" y="938324"/>
                    <a:pt x="3217097" y="1004046"/>
                  </a:cubicBezTo>
                  <a:cubicBezTo>
                    <a:pt x="3199000" y="1025001"/>
                    <a:pt x="3169472" y="1045004"/>
                    <a:pt x="3140897" y="1054529"/>
                  </a:cubicBezTo>
                  <a:cubicBezTo>
                    <a:pt x="3114227" y="1063101"/>
                    <a:pt x="3075175" y="1054529"/>
                    <a:pt x="3072318" y="1031669"/>
                  </a:cubicBezTo>
                  <a:cubicBezTo>
                    <a:pt x="3086605" y="1008809"/>
                    <a:pt x="3062793" y="982139"/>
                    <a:pt x="3057077" y="970709"/>
                  </a:cubicBezTo>
                  <a:cubicBezTo>
                    <a:pt x="3056125" y="963089"/>
                    <a:pt x="3054220" y="955469"/>
                    <a:pt x="3052315" y="947849"/>
                  </a:cubicBezTo>
                  <a:cubicBezTo>
                    <a:pt x="3036122" y="904986"/>
                    <a:pt x="3028502" y="896414"/>
                    <a:pt x="3029455" y="836406"/>
                  </a:cubicBezTo>
                  <a:cubicBezTo>
                    <a:pt x="3032313" y="835454"/>
                    <a:pt x="3035170" y="833549"/>
                    <a:pt x="3037075" y="831644"/>
                  </a:cubicBezTo>
                  <a:close/>
                  <a:moveTo>
                    <a:pt x="4031485" y="816404"/>
                  </a:moveTo>
                  <a:cubicBezTo>
                    <a:pt x="4066727" y="816404"/>
                    <a:pt x="4088635" y="825929"/>
                    <a:pt x="4124830" y="826881"/>
                  </a:cubicBezTo>
                  <a:cubicBezTo>
                    <a:pt x="4134355" y="841169"/>
                    <a:pt x="4142927" y="843074"/>
                    <a:pt x="4142927" y="867839"/>
                  </a:cubicBezTo>
                  <a:cubicBezTo>
                    <a:pt x="4136260" y="877364"/>
                    <a:pt x="4136260" y="891651"/>
                    <a:pt x="4130545" y="901176"/>
                  </a:cubicBezTo>
                  <a:cubicBezTo>
                    <a:pt x="4121020" y="915464"/>
                    <a:pt x="4104827" y="924036"/>
                    <a:pt x="4092445" y="936419"/>
                  </a:cubicBezTo>
                  <a:cubicBezTo>
                    <a:pt x="4054345" y="935466"/>
                    <a:pt x="4026722" y="942134"/>
                    <a:pt x="3998147" y="948801"/>
                  </a:cubicBezTo>
                  <a:cubicBezTo>
                    <a:pt x="3994338" y="950706"/>
                    <a:pt x="3990527" y="955469"/>
                    <a:pt x="3990527" y="959279"/>
                  </a:cubicBezTo>
                  <a:cubicBezTo>
                    <a:pt x="3991480" y="994521"/>
                    <a:pt x="4006720" y="1006904"/>
                    <a:pt x="4016245" y="1030716"/>
                  </a:cubicBezTo>
                  <a:cubicBezTo>
                    <a:pt x="4017197" y="1041194"/>
                    <a:pt x="4019102" y="1050719"/>
                    <a:pt x="4021007" y="1061196"/>
                  </a:cubicBezTo>
                  <a:cubicBezTo>
                    <a:pt x="4023865" y="1070721"/>
                    <a:pt x="4033390" y="1086914"/>
                    <a:pt x="4028627" y="1104059"/>
                  </a:cubicBezTo>
                  <a:cubicBezTo>
                    <a:pt x="4024818" y="1115489"/>
                    <a:pt x="4016245" y="1131681"/>
                    <a:pt x="4010530" y="1142159"/>
                  </a:cubicBezTo>
                  <a:cubicBezTo>
                    <a:pt x="4004815" y="1154541"/>
                    <a:pt x="4002910" y="1169781"/>
                    <a:pt x="3990527" y="1175496"/>
                  </a:cubicBezTo>
                  <a:cubicBezTo>
                    <a:pt x="3978145" y="1186926"/>
                    <a:pt x="3960047" y="1177401"/>
                    <a:pt x="3940045" y="1183116"/>
                  </a:cubicBezTo>
                  <a:cubicBezTo>
                    <a:pt x="3928615" y="1185974"/>
                    <a:pt x="3925757" y="1198356"/>
                    <a:pt x="3917185" y="1203119"/>
                  </a:cubicBezTo>
                  <a:cubicBezTo>
                    <a:pt x="3877180" y="1225979"/>
                    <a:pt x="3852415" y="1192641"/>
                    <a:pt x="3828602" y="1185021"/>
                  </a:cubicBezTo>
                  <a:cubicBezTo>
                    <a:pt x="3804790" y="1177401"/>
                    <a:pt x="3790502" y="1185021"/>
                    <a:pt x="3782882" y="1162161"/>
                  </a:cubicBezTo>
                  <a:cubicBezTo>
                    <a:pt x="3779072" y="1157399"/>
                    <a:pt x="3779072" y="1152636"/>
                    <a:pt x="3778120" y="1144064"/>
                  </a:cubicBezTo>
                  <a:cubicBezTo>
                    <a:pt x="3779072" y="1144064"/>
                    <a:pt x="3780977" y="1144064"/>
                    <a:pt x="3782882" y="1144064"/>
                  </a:cubicBezTo>
                  <a:cubicBezTo>
                    <a:pt x="3798122" y="1132634"/>
                    <a:pt x="3823840" y="1146921"/>
                    <a:pt x="3843843" y="1141206"/>
                  </a:cubicBezTo>
                  <a:cubicBezTo>
                    <a:pt x="3873370" y="1133586"/>
                    <a:pt x="3908613" y="1126919"/>
                    <a:pt x="3930520" y="1110726"/>
                  </a:cubicBezTo>
                  <a:cubicBezTo>
                    <a:pt x="3937188" y="1105011"/>
                    <a:pt x="3940045" y="1094534"/>
                    <a:pt x="3945760" y="1087866"/>
                  </a:cubicBezTo>
                  <a:cubicBezTo>
                    <a:pt x="3946713" y="1067864"/>
                    <a:pt x="3941950" y="1065006"/>
                    <a:pt x="3938140" y="1049766"/>
                  </a:cubicBezTo>
                  <a:cubicBezTo>
                    <a:pt x="3935282" y="1035479"/>
                    <a:pt x="3945760" y="1014524"/>
                    <a:pt x="3940997" y="996426"/>
                  </a:cubicBezTo>
                  <a:cubicBezTo>
                    <a:pt x="3939093" y="990711"/>
                    <a:pt x="3935282" y="984996"/>
                    <a:pt x="3933377" y="978329"/>
                  </a:cubicBezTo>
                  <a:cubicBezTo>
                    <a:pt x="3889563" y="964041"/>
                    <a:pt x="3901945" y="984044"/>
                    <a:pt x="3872418" y="996426"/>
                  </a:cubicBezTo>
                  <a:cubicBezTo>
                    <a:pt x="3856225" y="1003094"/>
                    <a:pt x="3841938" y="998331"/>
                    <a:pt x="3823840" y="1004046"/>
                  </a:cubicBezTo>
                  <a:cubicBezTo>
                    <a:pt x="3807647" y="1009761"/>
                    <a:pt x="3785740" y="1020239"/>
                    <a:pt x="3770500" y="1029764"/>
                  </a:cubicBezTo>
                  <a:cubicBezTo>
                    <a:pt x="3728590" y="1055481"/>
                    <a:pt x="3693347" y="1089771"/>
                    <a:pt x="3645722" y="1110726"/>
                  </a:cubicBezTo>
                  <a:cubicBezTo>
                    <a:pt x="3633340" y="1116441"/>
                    <a:pt x="3607622" y="1132634"/>
                    <a:pt x="3589525" y="1128824"/>
                  </a:cubicBezTo>
                  <a:cubicBezTo>
                    <a:pt x="3581905" y="1126919"/>
                    <a:pt x="3570475" y="1122156"/>
                    <a:pt x="3566665" y="1118346"/>
                  </a:cubicBezTo>
                  <a:cubicBezTo>
                    <a:pt x="3561902" y="1111679"/>
                    <a:pt x="3563807" y="1105964"/>
                    <a:pt x="3561902" y="1101201"/>
                  </a:cubicBezTo>
                  <a:cubicBezTo>
                    <a:pt x="3550472" y="1075484"/>
                    <a:pt x="3527613" y="1063101"/>
                    <a:pt x="3526660" y="1017381"/>
                  </a:cubicBezTo>
                  <a:cubicBezTo>
                    <a:pt x="3535232" y="1007856"/>
                    <a:pt x="3541900" y="995474"/>
                    <a:pt x="3554282" y="989759"/>
                  </a:cubicBezTo>
                  <a:cubicBezTo>
                    <a:pt x="3565713" y="988806"/>
                    <a:pt x="3578095" y="987854"/>
                    <a:pt x="3589525" y="986901"/>
                  </a:cubicBezTo>
                  <a:cubicBezTo>
                    <a:pt x="3601907" y="981186"/>
                    <a:pt x="3617147" y="966899"/>
                    <a:pt x="3630482" y="961184"/>
                  </a:cubicBezTo>
                  <a:cubicBezTo>
                    <a:pt x="3639055" y="960231"/>
                    <a:pt x="3647627" y="958326"/>
                    <a:pt x="3656200" y="956421"/>
                  </a:cubicBezTo>
                  <a:cubicBezTo>
                    <a:pt x="3687632" y="943086"/>
                    <a:pt x="3720970" y="924036"/>
                    <a:pt x="3752402" y="910701"/>
                  </a:cubicBezTo>
                  <a:cubicBezTo>
                    <a:pt x="3800027" y="889746"/>
                    <a:pt x="3850510" y="873554"/>
                    <a:pt x="3897182" y="854504"/>
                  </a:cubicBezTo>
                  <a:cubicBezTo>
                    <a:pt x="3931472" y="840216"/>
                    <a:pt x="4011482" y="842121"/>
                    <a:pt x="4031485" y="816404"/>
                  </a:cubicBezTo>
                  <a:close/>
                  <a:moveTo>
                    <a:pt x="281492" y="738299"/>
                  </a:moveTo>
                  <a:cubicBezTo>
                    <a:pt x="272919" y="772589"/>
                    <a:pt x="250059" y="795449"/>
                    <a:pt x="205292" y="794496"/>
                  </a:cubicBezTo>
                  <a:cubicBezTo>
                    <a:pt x="199577" y="809736"/>
                    <a:pt x="183384" y="820214"/>
                    <a:pt x="174812" y="832596"/>
                  </a:cubicBezTo>
                  <a:cubicBezTo>
                    <a:pt x="173859" y="839264"/>
                    <a:pt x="171954" y="844979"/>
                    <a:pt x="170049" y="850694"/>
                  </a:cubicBezTo>
                  <a:cubicBezTo>
                    <a:pt x="148142" y="884984"/>
                    <a:pt x="118614" y="915464"/>
                    <a:pt x="96707" y="951659"/>
                  </a:cubicBezTo>
                  <a:cubicBezTo>
                    <a:pt x="85277" y="969756"/>
                    <a:pt x="65274" y="982139"/>
                    <a:pt x="63369" y="1009761"/>
                  </a:cubicBezTo>
                  <a:cubicBezTo>
                    <a:pt x="66227" y="1010714"/>
                    <a:pt x="68132" y="1011666"/>
                    <a:pt x="70989" y="1012619"/>
                  </a:cubicBezTo>
                  <a:cubicBezTo>
                    <a:pt x="88134" y="1023096"/>
                    <a:pt x="124329" y="1008809"/>
                    <a:pt x="134807" y="1002141"/>
                  </a:cubicBezTo>
                  <a:cubicBezTo>
                    <a:pt x="148142" y="992616"/>
                    <a:pt x="164334" y="980234"/>
                    <a:pt x="177669" y="971661"/>
                  </a:cubicBezTo>
                  <a:cubicBezTo>
                    <a:pt x="192909" y="962136"/>
                    <a:pt x="208149" y="961184"/>
                    <a:pt x="226247" y="953564"/>
                  </a:cubicBezTo>
                  <a:cubicBezTo>
                    <a:pt x="235772" y="949754"/>
                    <a:pt x="245297" y="939276"/>
                    <a:pt x="253869" y="933561"/>
                  </a:cubicBezTo>
                  <a:cubicBezTo>
                    <a:pt x="263394" y="926894"/>
                    <a:pt x="287207" y="918321"/>
                    <a:pt x="291969" y="907844"/>
                  </a:cubicBezTo>
                  <a:cubicBezTo>
                    <a:pt x="291969" y="896414"/>
                    <a:pt x="291969" y="884984"/>
                    <a:pt x="291969" y="874506"/>
                  </a:cubicBezTo>
                  <a:cubicBezTo>
                    <a:pt x="297684" y="865934"/>
                    <a:pt x="293874" y="843074"/>
                    <a:pt x="293874" y="829739"/>
                  </a:cubicBezTo>
                  <a:cubicBezTo>
                    <a:pt x="294827" y="802116"/>
                    <a:pt x="294827" y="769731"/>
                    <a:pt x="293874" y="741156"/>
                  </a:cubicBezTo>
                  <a:cubicBezTo>
                    <a:pt x="290064" y="739251"/>
                    <a:pt x="288159" y="739251"/>
                    <a:pt x="281492" y="738299"/>
                  </a:cubicBezTo>
                  <a:close/>
                  <a:moveTo>
                    <a:pt x="1852924" y="577625"/>
                  </a:moveTo>
                  <a:cubicBezTo>
                    <a:pt x="1889491" y="577446"/>
                    <a:pt x="1939319" y="586376"/>
                    <a:pt x="1952177" y="596377"/>
                  </a:cubicBezTo>
                  <a:cubicBezTo>
                    <a:pt x="1956940" y="601139"/>
                    <a:pt x="1962655" y="611617"/>
                    <a:pt x="1959798" y="616379"/>
                  </a:cubicBezTo>
                  <a:cubicBezTo>
                    <a:pt x="1945510" y="639239"/>
                    <a:pt x="1924555" y="643049"/>
                    <a:pt x="1903600" y="659242"/>
                  </a:cubicBezTo>
                  <a:cubicBezTo>
                    <a:pt x="1895980" y="664957"/>
                    <a:pt x="1895027" y="676387"/>
                    <a:pt x="1888360" y="682102"/>
                  </a:cubicBezTo>
                  <a:cubicBezTo>
                    <a:pt x="1884550" y="683054"/>
                    <a:pt x="1879788" y="684007"/>
                    <a:pt x="1875977" y="684959"/>
                  </a:cubicBezTo>
                  <a:cubicBezTo>
                    <a:pt x="1871215" y="688769"/>
                    <a:pt x="1868357" y="699247"/>
                    <a:pt x="1863595" y="704962"/>
                  </a:cubicBezTo>
                  <a:cubicBezTo>
                    <a:pt x="1856927" y="713534"/>
                    <a:pt x="1844545" y="718297"/>
                    <a:pt x="1835973" y="724964"/>
                  </a:cubicBezTo>
                  <a:cubicBezTo>
                    <a:pt x="1825495" y="732584"/>
                    <a:pt x="1816923" y="745919"/>
                    <a:pt x="1808350" y="755444"/>
                  </a:cubicBezTo>
                  <a:cubicBezTo>
                    <a:pt x="1797873" y="767827"/>
                    <a:pt x="1765488" y="787829"/>
                    <a:pt x="1762630" y="804022"/>
                  </a:cubicBezTo>
                  <a:cubicBezTo>
                    <a:pt x="1776917" y="801164"/>
                    <a:pt x="1782632" y="789734"/>
                    <a:pt x="1795967" y="785924"/>
                  </a:cubicBezTo>
                  <a:cubicBezTo>
                    <a:pt x="1823590" y="776399"/>
                    <a:pt x="1851213" y="783067"/>
                    <a:pt x="1882645" y="783067"/>
                  </a:cubicBezTo>
                  <a:cubicBezTo>
                    <a:pt x="1885502" y="793544"/>
                    <a:pt x="1891217" y="799259"/>
                    <a:pt x="1893123" y="809737"/>
                  </a:cubicBezTo>
                  <a:cubicBezTo>
                    <a:pt x="1883598" y="820214"/>
                    <a:pt x="1878835" y="834502"/>
                    <a:pt x="1867405" y="843074"/>
                  </a:cubicBezTo>
                  <a:cubicBezTo>
                    <a:pt x="1837877" y="864029"/>
                    <a:pt x="1804540" y="882127"/>
                    <a:pt x="1773107" y="901177"/>
                  </a:cubicBezTo>
                  <a:cubicBezTo>
                    <a:pt x="1750248" y="915464"/>
                    <a:pt x="1724530" y="904987"/>
                    <a:pt x="1724530" y="942134"/>
                  </a:cubicBezTo>
                  <a:cubicBezTo>
                    <a:pt x="1707385" y="968804"/>
                    <a:pt x="1735007" y="1005952"/>
                    <a:pt x="1742627" y="1025954"/>
                  </a:cubicBezTo>
                  <a:cubicBezTo>
                    <a:pt x="1764535" y="1085009"/>
                    <a:pt x="1769298" y="1155494"/>
                    <a:pt x="1770250" y="1233599"/>
                  </a:cubicBezTo>
                  <a:cubicBezTo>
                    <a:pt x="1767392" y="1234552"/>
                    <a:pt x="1765488" y="1235504"/>
                    <a:pt x="1762630" y="1236457"/>
                  </a:cubicBezTo>
                  <a:cubicBezTo>
                    <a:pt x="1755010" y="1242172"/>
                    <a:pt x="1737865" y="1238362"/>
                    <a:pt x="1729292" y="1236457"/>
                  </a:cubicBezTo>
                  <a:cubicBezTo>
                    <a:pt x="1724530" y="1228837"/>
                    <a:pt x="1712148" y="1220264"/>
                    <a:pt x="1709290" y="1213597"/>
                  </a:cubicBezTo>
                  <a:cubicBezTo>
                    <a:pt x="1709290" y="1205977"/>
                    <a:pt x="1709290" y="1198357"/>
                    <a:pt x="1709290" y="1190737"/>
                  </a:cubicBezTo>
                  <a:cubicBezTo>
                    <a:pt x="1706432" y="1184069"/>
                    <a:pt x="1696907" y="1171687"/>
                    <a:pt x="1691192" y="1167877"/>
                  </a:cubicBezTo>
                  <a:cubicBezTo>
                    <a:pt x="1684525" y="1163114"/>
                    <a:pt x="1639757" y="1148827"/>
                    <a:pt x="1637852" y="1145017"/>
                  </a:cubicBezTo>
                  <a:cubicBezTo>
                    <a:pt x="1637852" y="1140254"/>
                    <a:pt x="1637852" y="1134539"/>
                    <a:pt x="1637852" y="1129777"/>
                  </a:cubicBezTo>
                  <a:cubicBezTo>
                    <a:pt x="1644520" y="1125014"/>
                    <a:pt x="1646425" y="1114537"/>
                    <a:pt x="1653092" y="1109774"/>
                  </a:cubicBezTo>
                  <a:cubicBezTo>
                    <a:pt x="1660713" y="1108822"/>
                    <a:pt x="1668332" y="1106917"/>
                    <a:pt x="1675952" y="1105012"/>
                  </a:cubicBezTo>
                  <a:cubicBezTo>
                    <a:pt x="1690240" y="1097392"/>
                    <a:pt x="1688335" y="1071674"/>
                    <a:pt x="1688335" y="1048814"/>
                  </a:cubicBezTo>
                  <a:cubicBezTo>
                    <a:pt x="1682620" y="1039289"/>
                    <a:pt x="1682620" y="1024049"/>
                    <a:pt x="1675952" y="1015477"/>
                  </a:cubicBezTo>
                  <a:cubicBezTo>
                    <a:pt x="1673095" y="1013572"/>
                    <a:pt x="1673095" y="1013572"/>
                    <a:pt x="1668332" y="1012619"/>
                  </a:cubicBezTo>
                  <a:cubicBezTo>
                    <a:pt x="1662617" y="1021192"/>
                    <a:pt x="1654045" y="1021192"/>
                    <a:pt x="1645473" y="1027859"/>
                  </a:cubicBezTo>
                  <a:cubicBezTo>
                    <a:pt x="1636900" y="1038337"/>
                    <a:pt x="1627375" y="1047862"/>
                    <a:pt x="1617850" y="1058339"/>
                  </a:cubicBezTo>
                  <a:cubicBezTo>
                    <a:pt x="1614040" y="1061197"/>
                    <a:pt x="1608325" y="1059292"/>
                    <a:pt x="1605467" y="1063102"/>
                  </a:cubicBezTo>
                  <a:cubicBezTo>
                    <a:pt x="1596895" y="1072627"/>
                    <a:pt x="1594990" y="1082152"/>
                    <a:pt x="1587370" y="1093582"/>
                  </a:cubicBezTo>
                  <a:cubicBezTo>
                    <a:pt x="1575940" y="1102154"/>
                    <a:pt x="1565463" y="1111679"/>
                    <a:pt x="1554032" y="1121204"/>
                  </a:cubicBezTo>
                  <a:cubicBezTo>
                    <a:pt x="1523552" y="1163114"/>
                    <a:pt x="1485452" y="1193594"/>
                    <a:pt x="1450210" y="1230742"/>
                  </a:cubicBezTo>
                  <a:cubicBezTo>
                    <a:pt x="1379725" y="1230742"/>
                    <a:pt x="1353055" y="1166924"/>
                    <a:pt x="1355913" y="1104059"/>
                  </a:cubicBezTo>
                  <a:cubicBezTo>
                    <a:pt x="1367342" y="1101202"/>
                    <a:pt x="1377820" y="1089772"/>
                    <a:pt x="1394013" y="1093582"/>
                  </a:cubicBezTo>
                  <a:cubicBezTo>
                    <a:pt x="1400680" y="1095487"/>
                    <a:pt x="1409252" y="1104059"/>
                    <a:pt x="1419730" y="1101202"/>
                  </a:cubicBezTo>
                  <a:cubicBezTo>
                    <a:pt x="1427350" y="1099297"/>
                    <a:pt x="1429255" y="1089772"/>
                    <a:pt x="1434970" y="1085962"/>
                  </a:cubicBezTo>
                  <a:cubicBezTo>
                    <a:pt x="1445448" y="1078342"/>
                    <a:pt x="1457830" y="1078342"/>
                    <a:pt x="1470213" y="1070722"/>
                  </a:cubicBezTo>
                  <a:cubicBezTo>
                    <a:pt x="1476880" y="1065959"/>
                    <a:pt x="1483548" y="1057387"/>
                    <a:pt x="1490215" y="1052624"/>
                  </a:cubicBezTo>
                  <a:cubicBezTo>
                    <a:pt x="1501645" y="1045957"/>
                    <a:pt x="1514027" y="1044052"/>
                    <a:pt x="1525457" y="1037384"/>
                  </a:cubicBezTo>
                  <a:cubicBezTo>
                    <a:pt x="1554985" y="1020239"/>
                    <a:pt x="1584513" y="998332"/>
                    <a:pt x="1612135" y="979282"/>
                  </a:cubicBezTo>
                  <a:cubicBezTo>
                    <a:pt x="1634995" y="963089"/>
                    <a:pt x="1673095" y="955469"/>
                    <a:pt x="1677857" y="921179"/>
                  </a:cubicBezTo>
                  <a:cubicBezTo>
                    <a:pt x="1663570" y="917369"/>
                    <a:pt x="1652140" y="911654"/>
                    <a:pt x="1650235" y="893557"/>
                  </a:cubicBezTo>
                  <a:cubicBezTo>
                    <a:pt x="1654998" y="889747"/>
                    <a:pt x="1682620" y="820214"/>
                    <a:pt x="1683573" y="812594"/>
                  </a:cubicBezTo>
                  <a:cubicBezTo>
                    <a:pt x="1676905" y="808784"/>
                    <a:pt x="1673095" y="807832"/>
                    <a:pt x="1660713" y="807832"/>
                  </a:cubicBezTo>
                  <a:cubicBezTo>
                    <a:pt x="1653092" y="812594"/>
                    <a:pt x="1635948" y="816404"/>
                    <a:pt x="1627375" y="818309"/>
                  </a:cubicBezTo>
                  <a:cubicBezTo>
                    <a:pt x="1627375" y="839264"/>
                    <a:pt x="1627375" y="860219"/>
                    <a:pt x="1627375" y="881174"/>
                  </a:cubicBezTo>
                  <a:lnTo>
                    <a:pt x="1627375" y="882127"/>
                  </a:lnTo>
                  <a:cubicBezTo>
                    <a:pt x="1627375" y="886889"/>
                    <a:pt x="1628327" y="890699"/>
                    <a:pt x="1624517" y="897367"/>
                  </a:cubicBezTo>
                  <a:cubicBezTo>
                    <a:pt x="1607373" y="924989"/>
                    <a:pt x="1568320" y="994522"/>
                    <a:pt x="1546413" y="999284"/>
                  </a:cubicBezTo>
                  <a:cubicBezTo>
                    <a:pt x="1540698" y="983092"/>
                    <a:pt x="1523552" y="979282"/>
                    <a:pt x="1515932" y="965947"/>
                  </a:cubicBezTo>
                  <a:cubicBezTo>
                    <a:pt x="1511170" y="957374"/>
                    <a:pt x="1512123" y="947849"/>
                    <a:pt x="1508313" y="938324"/>
                  </a:cubicBezTo>
                  <a:cubicBezTo>
                    <a:pt x="1505455" y="930704"/>
                    <a:pt x="1495930" y="920227"/>
                    <a:pt x="1493073" y="912607"/>
                  </a:cubicBezTo>
                  <a:cubicBezTo>
                    <a:pt x="1476880" y="863077"/>
                    <a:pt x="1495930" y="786877"/>
                    <a:pt x="1505455" y="744967"/>
                  </a:cubicBezTo>
                  <a:cubicBezTo>
                    <a:pt x="1509265" y="726869"/>
                    <a:pt x="1501645" y="704962"/>
                    <a:pt x="1502598" y="686864"/>
                  </a:cubicBezTo>
                  <a:cubicBezTo>
                    <a:pt x="1507360" y="684959"/>
                    <a:pt x="1507360" y="684007"/>
                    <a:pt x="1513075" y="682102"/>
                  </a:cubicBezTo>
                  <a:cubicBezTo>
                    <a:pt x="1516885" y="679244"/>
                    <a:pt x="1517838" y="680197"/>
                    <a:pt x="1523552" y="679244"/>
                  </a:cubicBezTo>
                  <a:cubicBezTo>
                    <a:pt x="1529267" y="684007"/>
                    <a:pt x="1536888" y="684959"/>
                    <a:pt x="1543555" y="689722"/>
                  </a:cubicBezTo>
                  <a:cubicBezTo>
                    <a:pt x="1553080" y="697342"/>
                    <a:pt x="1570225" y="731632"/>
                    <a:pt x="1584513" y="723059"/>
                  </a:cubicBezTo>
                  <a:cubicBezTo>
                    <a:pt x="1616898" y="704962"/>
                    <a:pt x="1650235" y="686864"/>
                    <a:pt x="1680715" y="664957"/>
                  </a:cubicBezTo>
                  <a:cubicBezTo>
                    <a:pt x="1695002" y="654479"/>
                    <a:pt x="1708338" y="636382"/>
                    <a:pt x="1723577" y="626857"/>
                  </a:cubicBezTo>
                  <a:cubicBezTo>
                    <a:pt x="1735960" y="625904"/>
                    <a:pt x="1749295" y="623999"/>
                    <a:pt x="1761677" y="622094"/>
                  </a:cubicBezTo>
                  <a:cubicBezTo>
                    <a:pt x="1765488" y="615427"/>
                    <a:pt x="1770250" y="609712"/>
                    <a:pt x="1774060" y="603997"/>
                  </a:cubicBezTo>
                  <a:cubicBezTo>
                    <a:pt x="1786442" y="594472"/>
                    <a:pt x="1807398" y="585899"/>
                    <a:pt x="1822638" y="581137"/>
                  </a:cubicBezTo>
                  <a:cubicBezTo>
                    <a:pt x="1830020" y="578756"/>
                    <a:pt x="1840735" y="577684"/>
                    <a:pt x="1852924" y="577625"/>
                  </a:cubicBezTo>
                  <a:close/>
                  <a:moveTo>
                    <a:pt x="3579047" y="530654"/>
                  </a:moveTo>
                  <a:cubicBezTo>
                    <a:pt x="3588572" y="530654"/>
                    <a:pt x="3600002" y="529701"/>
                    <a:pt x="3604764" y="533511"/>
                  </a:cubicBezTo>
                  <a:cubicBezTo>
                    <a:pt x="3624767" y="540179"/>
                    <a:pt x="3686680" y="615426"/>
                    <a:pt x="3680964" y="644954"/>
                  </a:cubicBezTo>
                  <a:cubicBezTo>
                    <a:pt x="3674297" y="679244"/>
                    <a:pt x="3662867" y="698294"/>
                    <a:pt x="3642864" y="718296"/>
                  </a:cubicBezTo>
                  <a:cubicBezTo>
                    <a:pt x="3631434" y="719249"/>
                    <a:pt x="3625719" y="720201"/>
                    <a:pt x="3615242" y="718296"/>
                  </a:cubicBezTo>
                  <a:cubicBezTo>
                    <a:pt x="3610480" y="702104"/>
                    <a:pt x="3594287" y="684959"/>
                    <a:pt x="3587619" y="669719"/>
                  </a:cubicBezTo>
                  <a:cubicBezTo>
                    <a:pt x="3587619" y="652574"/>
                    <a:pt x="3587619" y="635429"/>
                    <a:pt x="3586667" y="619236"/>
                  </a:cubicBezTo>
                  <a:cubicBezTo>
                    <a:pt x="3584762" y="601139"/>
                    <a:pt x="3575237" y="547799"/>
                    <a:pt x="3579047" y="530654"/>
                  </a:cubicBezTo>
                  <a:close/>
                  <a:moveTo>
                    <a:pt x="1938842" y="307769"/>
                  </a:moveTo>
                  <a:cubicBezTo>
                    <a:pt x="1949319" y="307769"/>
                    <a:pt x="1958844" y="307769"/>
                    <a:pt x="1969322" y="307769"/>
                  </a:cubicBezTo>
                  <a:cubicBezTo>
                    <a:pt x="1975989" y="307769"/>
                    <a:pt x="1978847" y="319199"/>
                    <a:pt x="1979799" y="333486"/>
                  </a:cubicBezTo>
                  <a:cubicBezTo>
                    <a:pt x="1968369" y="344916"/>
                    <a:pt x="1957892" y="357299"/>
                    <a:pt x="1946462" y="368729"/>
                  </a:cubicBezTo>
                  <a:cubicBezTo>
                    <a:pt x="1935032" y="369681"/>
                    <a:pt x="1924554" y="371586"/>
                    <a:pt x="1913124" y="373491"/>
                  </a:cubicBezTo>
                  <a:cubicBezTo>
                    <a:pt x="1884549" y="384921"/>
                    <a:pt x="1856926" y="411591"/>
                    <a:pt x="1832162" y="429689"/>
                  </a:cubicBezTo>
                  <a:cubicBezTo>
                    <a:pt x="1795967" y="457311"/>
                    <a:pt x="1751199" y="532559"/>
                    <a:pt x="1708337" y="546846"/>
                  </a:cubicBezTo>
                  <a:cubicBezTo>
                    <a:pt x="1693097" y="552561"/>
                    <a:pt x="1648329" y="562086"/>
                    <a:pt x="1629279" y="557324"/>
                  </a:cubicBezTo>
                  <a:cubicBezTo>
                    <a:pt x="1599751" y="550656"/>
                    <a:pt x="1529267" y="524939"/>
                    <a:pt x="1519742" y="498269"/>
                  </a:cubicBezTo>
                  <a:cubicBezTo>
                    <a:pt x="1508312" y="483981"/>
                    <a:pt x="1518789" y="464931"/>
                    <a:pt x="1524504" y="452549"/>
                  </a:cubicBezTo>
                  <a:cubicBezTo>
                    <a:pt x="1604514" y="419211"/>
                    <a:pt x="1692144" y="383016"/>
                    <a:pt x="1775964" y="351584"/>
                  </a:cubicBezTo>
                  <a:cubicBezTo>
                    <a:pt x="1783584" y="350631"/>
                    <a:pt x="1791204" y="349679"/>
                    <a:pt x="1798824" y="348726"/>
                  </a:cubicBezTo>
                  <a:cubicBezTo>
                    <a:pt x="1826447" y="340154"/>
                    <a:pt x="1856926" y="326819"/>
                    <a:pt x="1885501" y="318246"/>
                  </a:cubicBezTo>
                  <a:cubicBezTo>
                    <a:pt x="1901694" y="313484"/>
                    <a:pt x="1925507" y="316341"/>
                    <a:pt x="1938842" y="307769"/>
                  </a:cubicBezTo>
                  <a:close/>
                  <a:moveTo>
                    <a:pt x="667255" y="301102"/>
                  </a:moveTo>
                  <a:cubicBezTo>
                    <a:pt x="688210" y="308722"/>
                    <a:pt x="700592" y="334439"/>
                    <a:pt x="717738" y="346822"/>
                  </a:cubicBezTo>
                  <a:cubicBezTo>
                    <a:pt x="788222" y="399209"/>
                    <a:pt x="797747" y="484934"/>
                    <a:pt x="819655" y="587804"/>
                  </a:cubicBezTo>
                  <a:cubicBezTo>
                    <a:pt x="829180" y="593519"/>
                    <a:pt x="830132" y="599234"/>
                    <a:pt x="845372" y="600187"/>
                  </a:cubicBezTo>
                  <a:cubicBezTo>
                    <a:pt x="855850" y="588757"/>
                    <a:pt x="865375" y="578279"/>
                    <a:pt x="875852" y="566849"/>
                  </a:cubicBezTo>
                  <a:cubicBezTo>
                    <a:pt x="888235" y="558277"/>
                    <a:pt x="915857" y="549704"/>
                    <a:pt x="921572" y="536369"/>
                  </a:cubicBezTo>
                  <a:cubicBezTo>
                    <a:pt x="921572" y="515414"/>
                    <a:pt x="921572" y="495412"/>
                    <a:pt x="921572" y="474457"/>
                  </a:cubicBezTo>
                  <a:cubicBezTo>
                    <a:pt x="921572" y="471599"/>
                    <a:pt x="920620" y="469694"/>
                    <a:pt x="921572" y="467789"/>
                  </a:cubicBezTo>
                  <a:cubicBezTo>
                    <a:pt x="922525" y="465884"/>
                    <a:pt x="925382" y="464932"/>
                    <a:pt x="927288" y="463027"/>
                  </a:cubicBezTo>
                  <a:cubicBezTo>
                    <a:pt x="933002" y="458264"/>
                    <a:pt x="936813" y="453502"/>
                    <a:pt x="949195" y="452549"/>
                  </a:cubicBezTo>
                  <a:cubicBezTo>
                    <a:pt x="953957" y="457312"/>
                    <a:pt x="956815" y="456359"/>
                    <a:pt x="959672" y="463027"/>
                  </a:cubicBezTo>
                  <a:cubicBezTo>
                    <a:pt x="962530" y="467789"/>
                    <a:pt x="959672" y="474457"/>
                    <a:pt x="962530" y="481124"/>
                  </a:cubicBezTo>
                  <a:cubicBezTo>
                    <a:pt x="965388" y="488744"/>
                    <a:pt x="981580" y="502079"/>
                    <a:pt x="988247" y="506842"/>
                  </a:cubicBezTo>
                  <a:cubicBezTo>
                    <a:pt x="996820" y="512557"/>
                    <a:pt x="1059685" y="533512"/>
                    <a:pt x="1061590" y="537322"/>
                  </a:cubicBezTo>
                  <a:cubicBezTo>
                    <a:pt x="1061590" y="543989"/>
                    <a:pt x="1061590" y="550657"/>
                    <a:pt x="1061590" y="557324"/>
                  </a:cubicBezTo>
                  <a:cubicBezTo>
                    <a:pt x="1055875" y="566849"/>
                    <a:pt x="1060638" y="587804"/>
                    <a:pt x="1056827" y="598282"/>
                  </a:cubicBezTo>
                  <a:cubicBezTo>
                    <a:pt x="1047302" y="623999"/>
                    <a:pt x="1025395" y="653527"/>
                    <a:pt x="1003488" y="666862"/>
                  </a:cubicBezTo>
                  <a:cubicBezTo>
                    <a:pt x="985390" y="679244"/>
                    <a:pt x="957767" y="686864"/>
                    <a:pt x="934907" y="692579"/>
                  </a:cubicBezTo>
                  <a:cubicBezTo>
                    <a:pt x="898713" y="702104"/>
                    <a:pt x="849182" y="681149"/>
                    <a:pt x="846325" y="723059"/>
                  </a:cubicBezTo>
                  <a:cubicBezTo>
                    <a:pt x="860613" y="741157"/>
                    <a:pt x="850135" y="774494"/>
                    <a:pt x="849182" y="802117"/>
                  </a:cubicBezTo>
                  <a:cubicBezTo>
                    <a:pt x="809177" y="821167"/>
                    <a:pt x="810130" y="838312"/>
                    <a:pt x="783460" y="865934"/>
                  </a:cubicBezTo>
                  <a:cubicBezTo>
                    <a:pt x="785365" y="869744"/>
                    <a:pt x="784413" y="867839"/>
                    <a:pt x="786317" y="870697"/>
                  </a:cubicBezTo>
                  <a:cubicBezTo>
                    <a:pt x="815845" y="891652"/>
                    <a:pt x="854897" y="876412"/>
                    <a:pt x="882520" y="867839"/>
                  </a:cubicBezTo>
                  <a:cubicBezTo>
                    <a:pt x="909190" y="858314"/>
                    <a:pt x="934907" y="848789"/>
                    <a:pt x="958720" y="842122"/>
                  </a:cubicBezTo>
                  <a:cubicBezTo>
                    <a:pt x="967292" y="841169"/>
                    <a:pt x="975865" y="840217"/>
                    <a:pt x="984438" y="839264"/>
                  </a:cubicBezTo>
                  <a:cubicBezTo>
                    <a:pt x="1016822" y="826882"/>
                    <a:pt x="1044445" y="812594"/>
                    <a:pt x="1088260" y="808784"/>
                  </a:cubicBezTo>
                  <a:cubicBezTo>
                    <a:pt x="1093975" y="818309"/>
                    <a:pt x="1095880" y="825929"/>
                    <a:pt x="1095880" y="844027"/>
                  </a:cubicBezTo>
                  <a:cubicBezTo>
                    <a:pt x="1079688" y="859267"/>
                    <a:pt x="1078735" y="886889"/>
                    <a:pt x="1065400" y="900224"/>
                  </a:cubicBezTo>
                  <a:cubicBezTo>
                    <a:pt x="1055875" y="910702"/>
                    <a:pt x="1022538" y="927847"/>
                    <a:pt x="1009202" y="933562"/>
                  </a:cubicBezTo>
                  <a:cubicBezTo>
                    <a:pt x="972055" y="944039"/>
                    <a:pt x="934907" y="953564"/>
                    <a:pt x="897760" y="964042"/>
                  </a:cubicBezTo>
                  <a:cubicBezTo>
                    <a:pt x="885377" y="964042"/>
                    <a:pt x="872042" y="964042"/>
                    <a:pt x="859660" y="964042"/>
                  </a:cubicBezTo>
                  <a:cubicBezTo>
                    <a:pt x="852040" y="967852"/>
                    <a:pt x="841563" y="984997"/>
                    <a:pt x="829180" y="989759"/>
                  </a:cubicBezTo>
                  <a:cubicBezTo>
                    <a:pt x="790127" y="1006904"/>
                    <a:pt x="740597" y="997379"/>
                    <a:pt x="710117" y="977377"/>
                  </a:cubicBezTo>
                  <a:cubicBezTo>
                    <a:pt x="682495" y="960232"/>
                    <a:pt x="650110" y="864982"/>
                    <a:pt x="638680" y="827834"/>
                  </a:cubicBezTo>
                  <a:cubicBezTo>
                    <a:pt x="632013" y="807832"/>
                    <a:pt x="636775" y="791639"/>
                    <a:pt x="631060" y="769732"/>
                  </a:cubicBezTo>
                  <a:cubicBezTo>
                    <a:pt x="617725" y="723059"/>
                    <a:pt x="604390" y="658289"/>
                    <a:pt x="592960" y="607807"/>
                  </a:cubicBezTo>
                  <a:cubicBezTo>
                    <a:pt x="591055" y="597329"/>
                    <a:pt x="605342" y="532559"/>
                    <a:pt x="608200" y="521129"/>
                  </a:cubicBezTo>
                  <a:cubicBezTo>
                    <a:pt x="621535" y="471599"/>
                    <a:pt x="631060" y="423022"/>
                    <a:pt x="643442" y="376349"/>
                  </a:cubicBezTo>
                  <a:cubicBezTo>
                    <a:pt x="645347" y="371587"/>
                    <a:pt x="643442" y="367777"/>
                    <a:pt x="644395" y="363014"/>
                  </a:cubicBezTo>
                  <a:cubicBezTo>
                    <a:pt x="650110" y="342059"/>
                    <a:pt x="659635" y="321104"/>
                    <a:pt x="667255" y="301102"/>
                  </a:cubicBezTo>
                  <a:close/>
                  <a:moveTo>
                    <a:pt x="4077204" y="290624"/>
                  </a:moveTo>
                  <a:cubicBezTo>
                    <a:pt x="4050534" y="324914"/>
                    <a:pt x="3998146" y="365871"/>
                    <a:pt x="3993384" y="420164"/>
                  </a:cubicBezTo>
                  <a:cubicBezTo>
                    <a:pt x="4000052" y="424926"/>
                    <a:pt x="4019102" y="453501"/>
                    <a:pt x="4026721" y="445881"/>
                  </a:cubicBezTo>
                  <a:cubicBezTo>
                    <a:pt x="4045771" y="430641"/>
                    <a:pt x="4034342" y="397304"/>
                    <a:pt x="4049582" y="384921"/>
                  </a:cubicBezTo>
                  <a:cubicBezTo>
                    <a:pt x="4056249" y="379206"/>
                    <a:pt x="4061012" y="380159"/>
                    <a:pt x="4069584" y="382064"/>
                  </a:cubicBezTo>
                  <a:cubicBezTo>
                    <a:pt x="4081967" y="410639"/>
                    <a:pt x="4084824" y="439214"/>
                    <a:pt x="4092444" y="476361"/>
                  </a:cubicBezTo>
                  <a:cubicBezTo>
                    <a:pt x="4096254" y="478266"/>
                    <a:pt x="4098159" y="478266"/>
                    <a:pt x="4104827" y="479219"/>
                  </a:cubicBezTo>
                  <a:cubicBezTo>
                    <a:pt x="4113399" y="464931"/>
                    <a:pt x="4121019" y="449691"/>
                    <a:pt x="4130544" y="436356"/>
                  </a:cubicBezTo>
                  <a:cubicBezTo>
                    <a:pt x="4157214" y="400161"/>
                    <a:pt x="4204839" y="379206"/>
                    <a:pt x="4206744" y="318246"/>
                  </a:cubicBezTo>
                  <a:cubicBezTo>
                    <a:pt x="4161024" y="315389"/>
                    <a:pt x="4125782" y="291576"/>
                    <a:pt x="4077204" y="290624"/>
                  </a:cubicBezTo>
                  <a:close/>
                  <a:moveTo>
                    <a:pt x="3600002" y="256334"/>
                  </a:moveTo>
                  <a:cubicBezTo>
                    <a:pt x="3628577" y="267764"/>
                    <a:pt x="3640960" y="289672"/>
                    <a:pt x="3663820" y="304912"/>
                  </a:cubicBezTo>
                  <a:cubicBezTo>
                    <a:pt x="3685727" y="319199"/>
                    <a:pt x="3711445" y="325867"/>
                    <a:pt x="3732400" y="340154"/>
                  </a:cubicBezTo>
                  <a:cubicBezTo>
                    <a:pt x="3769547" y="364919"/>
                    <a:pt x="3834317" y="462074"/>
                    <a:pt x="3834317" y="524939"/>
                  </a:cubicBezTo>
                  <a:cubicBezTo>
                    <a:pt x="3812410" y="550657"/>
                    <a:pt x="3793360" y="590662"/>
                    <a:pt x="3747640" y="590662"/>
                  </a:cubicBezTo>
                  <a:cubicBezTo>
                    <a:pt x="3732400" y="542084"/>
                    <a:pt x="3725732" y="465884"/>
                    <a:pt x="3699062" y="428737"/>
                  </a:cubicBezTo>
                  <a:cubicBezTo>
                    <a:pt x="3691442" y="417307"/>
                    <a:pt x="3676202" y="408734"/>
                    <a:pt x="3668582" y="398257"/>
                  </a:cubicBezTo>
                  <a:cubicBezTo>
                    <a:pt x="3651437" y="374444"/>
                    <a:pt x="3633340" y="353489"/>
                    <a:pt x="3615242" y="330629"/>
                  </a:cubicBezTo>
                  <a:cubicBezTo>
                    <a:pt x="3606670" y="323009"/>
                    <a:pt x="3597145" y="315389"/>
                    <a:pt x="3587620" y="307769"/>
                  </a:cubicBezTo>
                  <a:cubicBezTo>
                    <a:pt x="3587620" y="293482"/>
                    <a:pt x="3587620" y="280147"/>
                    <a:pt x="3587620" y="266812"/>
                  </a:cubicBezTo>
                  <a:cubicBezTo>
                    <a:pt x="3587620" y="263954"/>
                    <a:pt x="3596192" y="255382"/>
                    <a:pt x="3600002" y="256334"/>
                  </a:cubicBezTo>
                  <a:close/>
                  <a:moveTo>
                    <a:pt x="189099" y="169656"/>
                  </a:moveTo>
                  <a:cubicBezTo>
                    <a:pt x="218627" y="175371"/>
                    <a:pt x="218627" y="196326"/>
                    <a:pt x="239582" y="207756"/>
                  </a:cubicBezTo>
                  <a:cubicBezTo>
                    <a:pt x="293874" y="235379"/>
                    <a:pt x="393887" y="283956"/>
                    <a:pt x="416747" y="339201"/>
                  </a:cubicBezTo>
                  <a:cubicBezTo>
                    <a:pt x="424367" y="357299"/>
                    <a:pt x="414842" y="385874"/>
                    <a:pt x="419604" y="407781"/>
                  </a:cubicBezTo>
                  <a:cubicBezTo>
                    <a:pt x="425319" y="434451"/>
                    <a:pt x="424367" y="472551"/>
                    <a:pt x="424367" y="506841"/>
                  </a:cubicBezTo>
                  <a:cubicBezTo>
                    <a:pt x="424367" y="522081"/>
                    <a:pt x="426272" y="537321"/>
                    <a:pt x="429129" y="550656"/>
                  </a:cubicBezTo>
                  <a:cubicBezTo>
                    <a:pt x="428177" y="577326"/>
                    <a:pt x="427224" y="603044"/>
                    <a:pt x="426272" y="629714"/>
                  </a:cubicBezTo>
                  <a:cubicBezTo>
                    <a:pt x="426272" y="694484"/>
                    <a:pt x="428177" y="764969"/>
                    <a:pt x="415794" y="822119"/>
                  </a:cubicBezTo>
                  <a:cubicBezTo>
                    <a:pt x="414842" y="844026"/>
                    <a:pt x="413889" y="864981"/>
                    <a:pt x="412937" y="885936"/>
                  </a:cubicBezTo>
                  <a:cubicBezTo>
                    <a:pt x="398649" y="946896"/>
                    <a:pt x="393887" y="1006904"/>
                    <a:pt x="371979" y="1058339"/>
                  </a:cubicBezTo>
                  <a:cubicBezTo>
                    <a:pt x="363407" y="1078341"/>
                    <a:pt x="353882" y="1111679"/>
                    <a:pt x="333879" y="1119299"/>
                  </a:cubicBezTo>
                  <a:cubicBezTo>
                    <a:pt x="328164" y="1123109"/>
                    <a:pt x="312924" y="1122156"/>
                    <a:pt x="303399" y="1122156"/>
                  </a:cubicBezTo>
                  <a:cubicBezTo>
                    <a:pt x="286254" y="1095486"/>
                    <a:pt x="290064" y="1064054"/>
                    <a:pt x="291017" y="1020239"/>
                  </a:cubicBezTo>
                  <a:cubicBezTo>
                    <a:pt x="296732" y="1012619"/>
                    <a:pt x="292922" y="993569"/>
                    <a:pt x="291017" y="984996"/>
                  </a:cubicBezTo>
                  <a:cubicBezTo>
                    <a:pt x="289112" y="983091"/>
                    <a:pt x="286254" y="984044"/>
                    <a:pt x="283397" y="984996"/>
                  </a:cubicBezTo>
                  <a:cubicBezTo>
                    <a:pt x="263394" y="1005951"/>
                    <a:pt x="240534" y="1024049"/>
                    <a:pt x="217674" y="1041194"/>
                  </a:cubicBezTo>
                  <a:cubicBezTo>
                    <a:pt x="213864" y="1045956"/>
                    <a:pt x="209102" y="1051671"/>
                    <a:pt x="205292" y="1056434"/>
                  </a:cubicBezTo>
                  <a:cubicBezTo>
                    <a:pt x="181479" y="1072626"/>
                    <a:pt x="156714" y="1083104"/>
                    <a:pt x="133854" y="1099296"/>
                  </a:cubicBezTo>
                  <a:cubicBezTo>
                    <a:pt x="118614" y="1110726"/>
                    <a:pt x="93849" y="1145969"/>
                    <a:pt x="80514" y="1152636"/>
                  </a:cubicBezTo>
                  <a:cubicBezTo>
                    <a:pt x="73847" y="1154541"/>
                    <a:pt x="39557" y="1154541"/>
                    <a:pt x="35747" y="1152636"/>
                  </a:cubicBezTo>
                  <a:cubicBezTo>
                    <a:pt x="35747" y="1152636"/>
                    <a:pt x="32889" y="1150731"/>
                    <a:pt x="31937" y="1149779"/>
                  </a:cubicBezTo>
                  <a:cubicBezTo>
                    <a:pt x="-6163" y="1136444"/>
                    <a:pt x="-448" y="1055481"/>
                    <a:pt x="1457" y="1013571"/>
                  </a:cubicBezTo>
                  <a:cubicBezTo>
                    <a:pt x="1457" y="1012619"/>
                    <a:pt x="2409" y="1005951"/>
                    <a:pt x="3362" y="1004046"/>
                  </a:cubicBezTo>
                  <a:cubicBezTo>
                    <a:pt x="5267" y="1001189"/>
                    <a:pt x="7172" y="1000236"/>
                    <a:pt x="9077" y="998331"/>
                  </a:cubicBezTo>
                  <a:cubicBezTo>
                    <a:pt x="66227" y="960231"/>
                    <a:pt x="79562" y="886889"/>
                    <a:pt x="101469" y="814499"/>
                  </a:cubicBezTo>
                  <a:cubicBezTo>
                    <a:pt x="107184" y="796401"/>
                    <a:pt x="126234" y="779256"/>
                    <a:pt x="119567" y="750681"/>
                  </a:cubicBezTo>
                  <a:cubicBezTo>
                    <a:pt x="115757" y="732584"/>
                    <a:pt x="110994" y="710676"/>
                    <a:pt x="107184" y="694484"/>
                  </a:cubicBezTo>
                  <a:cubicBezTo>
                    <a:pt x="107184" y="687816"/>
                    <a:pt x="107184" y="681149"/>
                    <a:pt x="107184" y="674481"/>
                  </a:cubicBezTo>
                  <a:cubicBezTo>
                    <a:pt x="101469" y="656384"/>
                    <a:pt x="83372" y="645906"/>
                    <a:pt x="79562" y="623999"/>
                  </a:cubicBezTo>
                  <a:cubicBezTo>
                    <a:pt x="78609" y="621141"/>
                    <a:pt x="89087" y="612569"/>
                    <a:pt x="94802" y="611616"/>
                  </a:cubicBezTo>
                  <a:cubicBezTo>
                    <a:pt x="122424" y="611616"/>
                    <a:pt x="128139" y="625904"/>
                    <a:pt x="145284" y="631619"/>
                  </a:cubicBezTo>
                  <a:cubicBezTo>
                    <a:pt x="161477" y="637334"/>
                    <a:pt x="175764" y="630666"/>
                    <a:pt x="191004" y="636381"/>
                  </a:cubicBezTo>
                  <a:cubicBezTo>
                    <a:pt x="204339" y="641144"/>
                    <a:pt x="211007" y="652574"/>
                    <a:pt x="221484" y="659241"/>
                  </a:cubicBezTo>
                  <a:cubicBezTo>
                    <a:pt x="232914" y="660194"/>
                    <a:pt x="243392" y="662099"/>
                    <a:pt x="254822" y="664004"/>
                  </a:cubicBezTo>
                  <a:cubicBezTo>
                    <a:pt x="269109" y="670671"/>
                    <a:pt x="278634" y="684006"/>
                    <a:pt x="292922" y="689721"/>
                  </a:cubicBezTo>
                  <a:cubicBezTo>
                    <a:pt x="293874" y="670671"/>
                    <a:pt x="295779" y="650669"/>
                    <a:pt x="297684" y="631619"/>
                  </a:cubicBezTo>
                  <a:cubicBezTo>
                    <a:pt x="297684" y="614474"/>
                    <a:pt x="297684" y="598281"/>
                    <a:pt x="297684" y="581136"/>
                  </a:cubicBezTo>
                  <a:cubicBezTo>
                    <a:pt x="309114" y="530654"/>
                    <a:pt x="308162" y="416354"/>
                    <a:pt x="292922" y="370634"/>
                  </a:cubicBezTo>
                  <a:cubicBezTo>
                    <a:pt x="283397" y="342059"/>
                    <a:pt x="255774" y="323961"/>
                    <a:pt x="239582" y="302054"/>
                  </a:cubicBezTo>
                  <a:cubicBezTo>
                    <a:pt x="229104" y="288719"/>
                    <a:pt x="222437" y="272526"/>
                    <a:pt x="211959" y="259191"/>
                  </a:cubicBezTo>
                  <a:cubicBezTo>
                    <a:pt x="193862" y="236331"/>
                    <a:pt x="168144" y="222996"/>
                    <a:pt x="169097" y="187754"/>
                  </a:cubicBezTo>
                  <a:cubicBezTo>
                    <a:pt x="169097" y="182991"/>
                    <a:pt x="182432" y="168704"/>
                    <a:pt x="189099" y="169656"/>
                  </a:cubicBezTo>
                  <a:close/>
                  <a:moveTo>
                    <a:pt x="2741800" y="161084"/>
                  </a:moveTo>
                  <a:cubicBezTo>
                    <a:pt x="2758945" y="173466"/>
                    <a:pt x="2781805" y="164894"/>
                    <a:pt x="2802760" y="173466"/>
                  </a:cubicBezTo>
                  <a:cubicBezTo>
                    <a:pt x="2816095" y="179181"/>
                    <a:pt x="2824667" y="193469"/>
                    <a:pt x="2836097" y="201089"/>
                  </a:cubicBezTo>
                  <a:cubicBezTo>
                    <a:pt x="2858005" y="215376"/>
                    <a:pt x="2886580" y="222044"/>
                    <a:pt x="2899915" y="243951"/>
                  </a:cubicBezTo>
                  <a:cubicBezTo>
                    <a:pt x="2909440" y="260144"/>
                    <a:pt x="2913250" y="292529"/>
                    <a:pt x="2904677" y="312531"/>
                  </a:cubicBezTo>
                  <a:cubicBezTo>
                    <a:pt x="2902772" y="317294"/>
                    <a:pt x="2894200" y="323009"/>
                    <a:pt x="2892295" y="327771"/>
                  </a:cubicBezTo>
                  <a:cubicBezTo>
                    <a:pt x="2892295" y="349679"/>
                    <a:pt x="2892295" y="371586"/>
                    <a:pt x="2892295" y="393494"/>
                  </a:cubicBezTo>
                  <a:cubicBezTo>
                    <a:pt x="2892295" y="448739"/>
                    <a:pt x="2885627" y="515414"/>
                    <a:pt x="2895152" y="565896"/>
                  </a:cubicBezTo>
                  <a:cubicBezTo>
                    <a:pt x="2896105" y="565896"/>
                    <a:pt x="2898010" y="565896"/>
                    <a:pt x="2899915" y="565896"/>
                  </a:cubicBezTo>
                  <a:cubicBezTo>
                    <a:pt x="2923727" y="548751"/>
                    <a:pt x="2948492" y="537321"/>
                    <a:pt x="2971352" y="520176"/>
                  </a:cubicBezTo>
                  <a:cubicBezTo>
                    <a:pt x="3020882" y="482076"/>
                    <a:pt x="3028502" y="412544"/>
                    <a:pt x="3123752" y="433499"/>
                  </a:cubicBezTo>
                  <a:cubicBezTo>
                    <a:pt x="3128515" y="435404"/>
                    <a:pt x="3138992" y="463026"/>
                    <a:pt x="3131372" y="468741"/>
                  </a:cubicBezTo>
                  <a:cubicBezTo>
                    <a:pt x="3120895" y="476361"/>
                    <a:pt x="3120895" y="485886"/>
                    <a:pt x="3113275" y="496364"/>
                  </a:cubicBezTo>
                  <a:cubicBezTo>
                    <a:pt x="3102797" y="511604"/>
                    <a:pt x="3081842" y="531606"/>
                    <a:pt x="3068507" y="544941"/>
                  </a:cubicBezTo>
                  <a:cubicBezTo>
                    <a:pt x="3041837" y="564944"/>
                    <a:pt x="3014215" y="583041"/>
                    <a:pt x="2987545" y="603044"/>
                  </a:cubicBezTo>
                  <a:cubicBezTo>
                    <a:pt x="2974210" y="612569"/>
                    <a:pt x="2962780" y="628761"/>
                    <a:pt x="2949445" y="638286"/>
                  </a:cubicBezTo>
                  <a:cubicBezTo>
                    <a:pt x="2936110" y="647811"/>
                    <a:pt x="2898962" y="667814"/>
                    <a:pt x="2891342" y="681149"/>
                  </a:cubicBezTo>
                  <a:cubicBezTo>
                    <a:pt x="2888485" y="699246"/>
                    <a:pt x="2886580" y="716391"/>
                    <a:pt x="2883722" y="734489"/>
                  </a:cubicBezTo>
                  <a:cubicBezTo>
                    <a:pt x="2871340" y="779256"/>
                    <a:pt x="2864672" y="831644"/>
                    <a:pt x="2845622" y="873554"/>
                  </a:cubicBezTo>
                  <a:cubicBezTo>
                    <a:pt x="2829430" y="908796"/>
                    <a:pt x="2795140" y="929751"/>
                    <a:pt x="2766565" y="952611"/>
                  </a:cubicBezTo>
                  <a:cubicBezTo>
                    <a:pt x="2691317" y="1014524"/>
                    <a:pt x="2607497" y="1073579"/>
                    <a:pt x="2472242" y="1074531"/>
                  </a:cubicBezTo>
                  <a:cubicBezTo>
                    <a:pt x="2472242" y="1073579"/>
                    <a:pt x="2472242" y="1071674"/>
                    <a:pt x="2472242" y="1069769"/>
                  </a:cubicBezTo>
                  <a:cubicBezTo>
                    <a:pt x="2482720" y="1053576"/>
                    <a:pt x="2480815" y="1041194"/>
                    <a:pt x="2497960" y="1028811"/>
                  </a:cubicBezTo>
                  <a:cubicBezTo>
                    <a:pt x="2510342" y="1020239"/>
                    <a:pt x="2526535" y="1008809"/>
                    <a:pt x="2538917" y="1003094"/>
                  </a:cubicBezTo>
                  <a:cubicBezTo>
                    <a:pt x="2545585" y="1002141"/>
                    <a:pt x="2552252" y="1001189"/>
                    <a:pt x="2558920" y="1000236"/>
                  </a:cubicBezTo>
                  <a:cubicBezTo>
                    <a:pt x="2567492" y="996426"/>
                    <a:pt x="2576065" y="992616"/>
                    <a:pt x="2586542" y="987854"/>
                  </a:cubicBezTo>
                  <a:cubicBezTo>
                    <a:pt x="2596067" y="984044"/>
                    <a:pt x="2604640" y="977376"/>
                    <a:pt x="2612260" y="972614"/>
                  </a:cubicBezTo>
                  <a:cubicBezTo>
                    <a:pt x="2663695" y="939276"/>
                    <a:pt x="2736085" y="853551"/>
                    <a:pt x="2736085" y="769731"/>
                  </a:cubicBezTo>
                  <a:cubicBezTo>
                    <a:pt x="2692270" y="771636"/>
                    <a:pt x="2657980" y="791639"/>
                    <a:pt x="2624642" y="804974"/>
                  </a:cubicBezTo>
                  <a:cubicBezTo>
                    <a:pt x="2617022" y="805926"/>
                    <a:pt x="2609402" y="807831"/>
                    <a:pt x="2601782" y="809736"/>
                  </a:cubicBezTo>
                  <a:cubicBezTo>
                    <a:pt x="2584637" y="820214"/>
                    <a:pt x="2572255" y="839264"/>
                    <a:pt x="2556062" y="850694"/>
                  </a:cubicBezTo>
                  <a:cubicBezTo>
                    <a:pt x="2534155" y="865934"/>
                    <a:pt x="2513200" y="874506"/>
                    <a:pt x="2492245" y="888794"/>
                  </a:cubicBezTo>
                  <a:cubicBezTo>
                    <a:pt x="2444620" y="921179"/>
                    <a:pt x="2391280" y="957374"/>
                    <a:pt x="2316985" y="942134"/>
                  </a:cubicBezTo>
                  <a:cubicBezTo>
                    <a:pt x="2281742" y="887841"/>
                    <a:pt x="2287457" y="871649"/>
                    <a:pt x="2289362" y="792591"/>
                  </a:cubicBezTo>
                  <a:cubicBezTo>
                    <a:pt x="2290315" y="786876"/>
                    <a:pt x="2292220" y="784971"/>
                    <a:pt x="2294125" y="784971"/>
                  </a:cubicBezTo>
                  <a:cubicBezTo>
                    <a:pt x="2296982" y="783066"/>
                    <a:pt x="2300792" y="785924"/>
                    <a:pt x="2304602" y="790686"/>
                  </a:cubicBezTo>
                  <a:cubicBezTo>
                    <a:pt x="2311270" y="802116"/>
                    <a:pt x="2322700" y="815451"/>
                    <a:pt x="2332225" y="824024"/>
                  </a:cubicBezTo>
                  <a:cubicBezTo>
                    <a:pt x="2334130" y="824024"/>
                    <a:pt x="2344607" y="823071"/>
                    <a:pt x="2352227" y="821166"/>
                  </a:cubicBezTo>
                  <a:cubicBezTo>
                    <a:pt x="2365562" y="817356"/>
                    <a:pt x="2381755" y="809736"/>
                    <a:pt x="2395090" y="805926"/>
                  </a:cubicBezTo>
                  <a:cubicBezTo>
                    <a:pt x="2403662" y="804974"/>
                    <a:pt x="2413187" y="804021"/>
                    <a:pt x="2422712" y="803069"/>
                  </a:cubicBezTo>
                  <a:cubicBezTo>
                    <a:pt x="2453192" y="792591"/>
                    <a:pt x="2497960" y="762111"/>
                    <a:pt x="2526535" y="744966"/>
                  </a:cubicBezTo>
                  <a:cubicBezTo>
                    <a:pt x="2544632" y="734489"/>
                    <a:pt x="2565587" y="732584"/>
                    <a:pt x="2587495" y="724964"/>
                  </a:cubicBezTo>
                  <a:cubicBezTo>
                    <a:pt x="2606545" y="718296"/>
                    <a:pt x="2627500" y="706866"/>
                    <a:pt x="2645597" y="699246"/>
                  </a:cubicBezTo>
                  <a:cubicBezTo>
                    <a:pt x="2667505" y="689721"/>
                    <a:pt x="2750372" y="662099"/>
                    <a:pt x="2759897" y="648764"/>
                  </a:cubicBezTo>
                  <a:cubicBezTo>
                    <a:pt x="2776090" y="625904"/>
                    <a:pt x="2765612" y="578279"/>
                    <a:pt x="2772280" y="546846"/>
                  </a:cubicBezTo>
                  <a:cubicBezTo>
                    <a:pt x="2781805" y="504936"/>
                    <a:pt x="2780852" y="390636"/>
                    <a:pt x="2767517" y="354441"/>
                  </a:cubicBezTo>
                  <a:cubicBezTo>
                    <a:pt x="2751325" y="311579"/>
                    <a:pt x="2697032" y="229664"/>
                    <a:pt x="2718940" y="171561"/>
                  </a:cubicBezTo>
                  <a:cubicBezTo>
                    <a:pt x="2726560" y="166799"/>
                    <a:pt x="2730370" y="162989"/>
                    <a:pt x="2741800" y="161084"/>
                  </a:cubicBezTo>
                  <a:close/>
                  <a:moveTo>
                    <a:pt x="4109589" y="20114"/>
                  </a:moveTo>
                  <a:cubicBezTo>
                    <a:pt x="4122924" y="32496"/>
                    <a:pt x="4146737" y="47736"/>
                    <a:pt x="4147689" y="70596"/>
                  </a:cubicBezTo>
                  <a:cubicBezTo>
                    <a:pt x="4156262" y="84884"/>
                    <a:pt x="4141974" y="115364"/>
                    <a:pt x="4137212" y="126794"/>
                  </a:cubicBezTo>
                  <a:cubicBezTo>
                    <a:pt x="4121019" y="166799"/>
                    <a:pt x="4086729" y="195374"/>
                    <a:pt x="4083871" y="243951"/>
                  </a:cubicBezTo>
                  <a:cubicBezTo>
                    <a:pt x="4086729" y="244904"/>
                    <a:pt x="4088634" y="245856"/>
                    <a:pt x="4091492" y="246809"/>
                  </a:cubicBezTo>
                  <a:cubicBezTo>
                    <a:pt x="4106732" y="256334"/>
                    <a:pt x="4143879" y="234426"/>
                    <a:pt x="4157214" y="228711"/>
                  </a:cubicBezTo>
                  <a:cubicBezTo>
                    <a:pt x="4185789" y="216329"/>
                    <a:pt x="4213412" y="213471"/>
                    <a:pt x="4245796" y="202994"/>
                  </a:cubicBezTo>
                  <a:cubicBezTo>
                    <a:pt x="4252464" y="201089"/>
                    <a:pt x="4264846" y="191564"/>
                    <a:pt x="4276277" y="195374"/>
                  </a:cubicBezTo>
                  <a:cubicBezTo>
                    <a:pt x="4282944" y="197279"/>
                    <a:pt x="4288659" y="205851"/>
                    <a:pt x="4296279" y="207756"/>
                  </a:cubicBezTo>
                  <a:cubicBezTo>
                    <a:pt x="4313424" y="212519"/>
                    <a:pt x="4338189" y="204899"/>
                    <a:pt x="4346762" y="218234"/>
                  </a:cubicBezTo>
                  <a:cubicBezTo>
                    <a:pt x="4365812" y="243951"/>
                    <a:pt x="4335332" y="288719"/>
                    <a:pt x="4328664" y="306816"/>
                  </a:cubicBezTo>
                  <a:cubicBezTo>
                    <a:pt x="4303899" y="370634"/>
                    <a:pt x="4250559" y="417306"/>
                    <a:pt x="4211507" y="468741"/>
                  </a:cubicBezTo>
                  <a:cubicBezTo>
                    <a:pt x="4195314" y="489696"/>
                    <a:pt x="4166739" y="489696"/>
                    <a:pt x="4157214" y="521129"/>
                  </a:cubicBezTo>
                  <a:cubicBezTo>
                    <a:pt x="4175312" y="521129"/>
                    <a:pt x="4192457" y="521129"/>
                    <a:pt x="4210554" y="521129"/>
                  </a:cubicBezTo>
                  <a:cubicBezTo>
                    <a:pt x="4221032" y="528749"/>
                    <a:pt x="4239129" y="528749"/>
                    <a:pt x="4251512" y="533511"/>
                  </a:cubicBezTo>
                  <a:cubicBezTo>
                    <a:pt x="4261989" y="623999"/>
                    <a:pt x="4217221" y="652574"/>
                    <a:pt x="4167692" y="688769"/>
                  </a:cubicBezTo>
                  <a:cubicBezTo>
                    <a:pt x="4158167" y="696389"/>
                    <a:pt x="4151499" y="709724"/>
                    <a:pt x="4140069" y="716391"/>
                  </a:cubicBezTo>
                  <a:cubicBezTo>
                    <a:pt x="4121971" y="725916"/>
                    <a:pt x="4101969" y="727821"/>
                    <a:pt x="4083871" y="736394"/>
                  </a:cubicBezTo>
                  <a:cubicBezTo>
                    <a:pt x="4053392" y="749729"/>
                    <a:pt x="4029579" y="776399"/>
                    <a:pt x="3989574" y="779256"/>
                  </a:cubicBezTo>
                  <a:cubicBezTo>
                    <a:pt x="3987669" y="770684"/>
                    <a:pt x="3984812" y="757349"/>
                    <a:pt x="3986717" y="753539"/>
                  </a:cubicBezTo>
                  <a:cubicBezTo>
                    <a:pt x="4001957" y="733536"/>
                    <a:pt x="4024817" y="718296"/>
                    <a:pt x="4044819" y="703056"/>
                  </a:cubicBezTo>
                  <a:cubicBezTo>
                    <a:pt x="4052439" y="697341"/>
                    <a:pt x="4058154" y="684006"/>
                    <a:pt x="4064821" y="675434"/>
                  </a:cubicBezTo>
                  <a:cubicBezTo>
                    <a:pt x="4079109" y="663051"/>
                    <a:pt x="4092444" y="649716"/>
                    <a:pt x="4105779" y="637334"/>
                  </a:cubicBezTo>
                  <a:cubicBezTo>
                    <a:pt x="4108637" y="630666"/>
                    <a:pt x="4110542" y="623999"/>
                    <a:pt x="4113399" y="617331"/>
                  </a:cubicBezTo>
                  <a:cubicBezTo>
                    <a:pt x="4121019" y="605901"/>
                    <a:pt x="4131496" y="599234"/>
                    <a:pt x="4136259" y="583994"/>
                  </a:cubicBezTo>
                  <a:cubicBezTo>
                    <a:pt x="4132449" y="583994"/>
                    <a:pt x="4127687" y="583994"/>
                    <a:pt x="4123877" y="583994"/>
                  </a:cubicBezTo>
                  <a:cubicBezTo>
                    <a:pt x="4110542" y="595424"/>
                    <a:pt x="4096254" y="599234"/>
                    <a:pt x="4081014" y="609711"/>
                  </a:cubicBezTo>
                  <a:cubicBezTo>
                    <a:pt x="4061012" y="622094"/>
                    <a:pt x="4046724" y="645906"/>
                    <a:pt x="4027674" y="660194"/>
                  </a:cubicBezTo>
                  <a:cubicBezTo>
                    <a:pt x="3968619" y="704009"/>
                    <a:pt x="3900039" y="750681"/>
                    <a:pt x="3827649" y="779256"/>
                  </a:cubicBezTo>
                  <a:cubicBezTo>
                    <a:pt x="3774309" y="801164"/>
                    <a:pt x="3712396" y="836406"/>
                    <a:pt x="3635244" y="820214"/>
                  </a:cubicBezTo>
                  <a:cubicBezTo>
                    <a:pt x="3633339" y="815451"/>
                    <a:pt x="3632387" y="809736"/>
                    <a:pt x="3632387" y="802116"/>
                  </a:cubicBezTo>
                  <a:cubicBezTo>
                    <a:pt x="3634292" y="800211"/>
                    <a:pt x="3633339" y="802116"/>
                    <a:pt x="3635244" y="797354"/>
                  </a:cubicBezTo>
                  <a:cubicBezTo>
                    <a:pt x="3697157" y="763064"/>
                    <a:pt x="3755259" y="719249"/>
                    <a:pt x="3815267" y="683054"/>
                  </a:cubicBezTo>
                  <a:cubicBezTo>
                    <a:pt x="3826696" y="679244"/>
                    <a:pt x="3837174" y="676386"/>
                    <a:pt x="3848604" y="672576"/>
                  </a:cubicBezTo>
                  <a:cubicBezTo>
                    <a:pt x="3885752" y="648764"/>
                    <a:pt x="3930519" y="624951"/>
                    <a:pt x="3970524" y="603996"/>
                  </a:cubicBezTo>
                  <a:cubicBezTo>
                    <a:pt x="4000052" y="588756"/>
                    <a:pt x="4032437" y="578279"/>
                    <a:pt x="4059107" y="561134"/>
                  </a:cubicBezTo>
                  <a:cubicBezTo>
                    <a:pt x="4071489" y="552561"/>
                    <a:pt x="4090539" y="552561"/>
                    <a:pt x="4094349" y="535416"/>
                  </a:cubicBezTo>
                  <a:cubicBezTo>
                    <a:pt x="4093396" y="535416"/>
                    <a:pt x="4091492" y="535416"/>
                    <a:pt x="4089587" y="535416"/>
                  </a:cubicBezTo>
                  <a:cubicBezTo>
                    <a:pt x="4068632" y="522081"/>
                    <a:pt x="4023864" y="562086"/>
                    <a:pt x="3993384" y="563039"/>
                  </a:cubicBezTo>
                  <a:cubicBezTo>
                    <a:pt x="3990527" y="556371"/>
                    <a:pt x="3990527" y="546846"/>
                    <a:pt x="3990527" y="537321"/>
                  </a:cubicBezTo>
                  <a:cubicBezTo>
                    <a:pt x="3998146" y="527796"/>
                    <a:pt x="4004814" y="513509"/>
                    <a:pt x="4005767" y="499221"/>
                  </a:cubicBezTo>
                  <a:cubicBezTo>
                    <a:pt x="3981954" y="483981"/>
                    <a:pt x="3981954" y="474456"/>
                    <a:pt x="3941949" y="471599"/>
                  </a:cubicBezTo>
                  <a:cubicBezTo>
                    <a:pt x="3929567" y="508746"/>
                    <a:pt x="3886704" y="520176"/>
                    <a:pt x="3860987" y="544941"/>
                  </a:cubicBezTo>
                  <a:cubicBezTo>
                    <a:pt x="3853367" y="543989"/>
                    <a:pt x="3849557" y="543036"/>
                    <a:pt x="3845746" y="537321"/>
                  </a:cubicBezTo>
                  <a:cubicBezTo>
                    <a:pt x="3835269" y="521129"/>
                    <a:pt x="3852414" y="510651"/>
                    <a:pt x="3858129" y="502079"/>
                  </a:cubicBezTo>
                  <a:cubicBezTo>
                    <a:pt x="3872417" y="481124"/>
                    <a:pt x="3894324" y="463026"/>
                    <a:pt x="3900992" y="436356"/>
                  </a:cubicBezTo>
                  <a:cubicBezTo>
                    <a:pt x="3888609" y="428736"/>
                    <a:pt x="3880989" y="422069"/>
                    <a:pt x="3880989" y="403019"/>
                  </a:cubicBezTo>
                  <a:cubicBezTo>
                    <a:pt x="3880989" y="402066"/>
                    <a:pt x="3882894" y="400161"/>
                    <a:pt x="3883846" y="400161"/>
                  </a:cubicBezTo>
                  <a:cubicBezTo>
                    <a:pt x="3899087" y="398256"/>
                    <a:pt x="3924804" y="396351"/>
                    <a:pt x="3941949" y="392541"/>
                  </a:cubicBezTo>
                  <a:cubicBezTo>
                    <a:pt x="3955284" y="371586"/>
                    <a:pt x="3979096" y="357299"/>
                    <a:pt x="3982907" y="328724"/>
                  </a:cubicBezTo>
                  <a:cubicBezTo>
                    <a:pt x="3957189" y="329676"/>
                    <a:pt x="3952427" y="343964"/>
                    <a:pt x="3924804" y="339201"/>
                  </a:cubicBezTo>
                  <a:cubicBezTo>
                    <a:pt x="3922899" y="334439"/>
                    <a:pt x="3921946" y="327771"/>
                    <a:pt x="3921946" y="319199"/>
                  </a:cubicBezTo>
                  <a:cubicBezTo>
                    <a:pt x="3933377" y="310626"/>
                    <a:pt x="3949569" y="293481"/>
                    <a:pt x="3949569" y="273479"/>
                  </a:cubicBezTo>
                  <a:cubicBezTo>
                    <a:pt x="3938139" y="273479"/>
                    <a:pt x="3919089" y="276336"/>
                    <a:pt x="3914327" y="273479"/>
                  </a:cubicBezTo>
                  <a:cubicBezTo>
                    <a:pt x="3893371" y="266811"/>
                    <a:pt x="3879084" y="245856"/>
                    <a:pt x="3876227" y="220139"/>
                  </a:cubicBezTo>
                  <a:cubicBezTo>
                    <a:pt x="3884799" y="215376"/>
                    <a:pt x="3886704" y="212519"/>
                    <a:pt x="3901944" y="212519"/>
                  </a:cubicBezTo>
                  <a:cubicBezTo>
                    <a:pt x="3931471" y="234426"/>
                    <a:pt x="3958142" y="208709"/>
                    <a:pt x="3982907" y="200136"/>
                  </a:cubicBezTo>
                  <a:cubicBezTo>
                    <a:pt x="3999099" y="194421"/>
                    <a:pt x="4009577" y="197279"/>
                    <a:pt x="4021007" y="189659"/>
                  </a:cubicBezTo>
                  <a:cubicBezTo>
                    <a:pt x="4059107" y="164894"/>
                    <a:pt x="4085777" y="94409"/>
                    <a:pt x="4086729" y="30591"/>
                  </a:cubicBezTo>
                  <a:cubicBezTo>
                    <a:pt x="4086729" y="22971"/>
                    <a:pt x="4105779" y="16304"/>
                    <a:pt x="4109589" y="20114"/>
                  </a:cubicBezTo>
                  <a:close/>
                  <a:moveTo>
                    <a:pt x="1675952" y="111"/>
                  </a:moveTo>
                  <a:cubicBezTo>
                    <a:pt x="1735959" y="-1794"/>
                    <a:pt x="1764534" y="21066"/>
                    <a:pt x="1800729" y="42974"/>
                  </a:cubicBezTo>
                  <a:cubicBezTo>
                    <a:pt x="1811207" y="48689"/>
                    <a:pt x="1824542" y="48689"/>
                    <a:pt x="1834067" y="55356"/>
                  </a:cubicBezTo>
                  <a:cubicBezTo>
                    <a:pt x="1855022" y="69644"/>
                    <a:pt x="1878834" y="84884"/>
                    <a:pt x="1899789" y="101076"/>
                  </a:cubicBezTo>
                  <a:cubicBezTo>
                    <a:pt x="1908362" y="107744"/>
                    <a:pt x="1911219" y="119174"/>
                    <a:pt x="1917887" y="126794"/>
                  </a:cubicBezTo>
                  <a:cubicBezTo>
                    <a:pt x="1922649" y="197279"/>
                    <a:pt x="1884549" y="217281"/>
                    <a:pt x="1814064" y="215376"/>
                  </a:cubicBezTo>
                  <a:cubicBezTo>
                    <a:pt x="1798824" y="245856"/>
                    <a:pt x="1757867" y="274431"/>
                    <a:pt x="1717862" y="279194"/>
                  </a:cubicBezTo>
                  <a:cubicBezTo>
                    <a:pt x="1709289" y="279194"/>
                    <a:pt x="1706432" y="255381"/>
                    <a:pt x="1710242" y="253476"/>
                  </a:cubicBezTo>
                  <a:cubicBezTo>
                    <a:pt x="1734054" y="237284"/>
                    <a:pt x="1731197" y="183944"/>
                    <a:pt x="1720719" y="151559"/>
                  </a:cubicBezTo>
                  <a:cubicBezTo>
                    <a:pt x="1715004" y="136319"/>
                    <a:pt x="1704527" y="114411"/>
                    <a:pt x="1695002" y="101076"/>
                  </a:cubicBezTo>
                  <a:cubicBezTo>
                    <a:pt x="1691192" y="98219"/>
                    <a:pt x="1688334" y="96314"/>
                    <a:pt x="1684524" y="93456"/>
                  </a:cubicBezTo>
                  <a:cubicBezTo>
                    <a:pt x="1683572" y="82979"/>
                    <a:pt x="1681667" y="73454"/>
                    <a:pt x="1678809" y="63929"/>
                  </a:cubicBezTo>
                  <a:cubicBezTo>
                    <a:pt x="1664522" y="34401"/>
                    <a:pt x="1646424" y="34401"/>
                    <a:pt x="1675952" y="111"/>
                  </a:cubicBezTo>
                  <a:close/>
                </a:path>
              </a:pathLst>
            </a:custGeom>
            <a:solidFill>
              <a:srgbClr val="9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0" name="77c87d38-6b11-4a4d-b2fb-6be181e35f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412A7E8-C9BB-479F-AC44-A6B7B039BA65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934986" y="3349245"/>
            <a:ext cx="1379541" cy="432000"/>
            <a:chOff x="3366076" y="2566750"/>
            <a:chExt cx="5459848" cy="1709738"/>
          </a:xfrm>
        </p:grpSpPr>
        <p:sp>
          <p:nvSpPr>
            <p:cNvPr id="631" name="iṣľîḋe">
              <a:extLst>
                <a:ext uri="{FF2B5EF4-FFF2-40B4-BE49-F238E27FC236}">
                  <a16:creationId xmlns="" xmlns:a16="http://schemas.microsoft.com/office/drawing/2014/main" id="{E858E6F3-5966-4827-9001-064164037114}"/>
                </a:ext>
              </a:extLst>
            </p:cNvPr>
            <p:cNvSpPr/>
            <p:nvPr/>
          </p:nvSpPr>
          <p:spPr bwMode="auto">
            <a:xfrm>
              <a:off x="3647919" y="2850292"/>
              <a:ext cx="1142655" cy="1142655"/>
            </a:xfrm>
            <a:custGeom>
              <a:avLst/>
              <a:gdLst>
                <a:gd name="T0" fmla="*/ 429 w 858"/>
                <a:gd name="T1" fmla="*/ 0 h 857"/>
                <a:gd name="T2" fmla="*/ 858 w 858"/>
                <a:gd name="T3" fmla="*/ 428 h 857"/>
                <a:gd name="T4" fmla="*/ 429 w 858"/>
                <a:gd name="T5" fmla="*/ 857 h 857"/>
                <a:gd name="T6" fmla="*/ 0 w 858"/>
                <a:gd name="T7" fmla="*/ 428 h 857"/>
                <a:gd name="T8" fmla="*/ 429 w 858"/>
                <a:gd name="T9" fmla="*/ 0 h 857"/>
                <a:gd name="T10" fmla="*/ 429 w 858"/>
                <a:gd name="T11" fmla="*/ 24 h 857"/>
                <a:gd name="T12" fmla="*/ 25 w 858"/>
                <a:gd name="T13" fmla="*/ 428 h 857"/>
                <a:gd name="T14" fmla="*/ 429 w 858"/>
                <a:gd name="T15" fmla="*/ 833 h 857"/>
                <a:gd name="T16" fmla="*/ 834 w 858"/>
                <a:gd name="T17" fmla="*/ 428 h 857"/>
                <a:gd name="T18" fmla="*/ 429 w 858"/>
                <a:gd name="T19" fmla="*/ 2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8" h="857">
                  <a:moveTo>
                    <a:pt x="429" y="0"/>
                  </a:moveTo>
                  <a:cubicBezTo>
                    <a:pt x="665" y="0"/>
                    <a:pt x="858" y="192"/>
                    <a:pt x="858" y="428"/>
                  </a:cubicBezTo>
                  <a:cubicBezTo>
                    <a:pt x="858" y="665"/>
                    <a:pt x="665" y="857"/>
                    <a:pt x="429" y="857"/>
                  </a:cubicBezTo>
                  <a:cubicBezTo>
                    <a:pt x="193" y="857"/>
                    <a:pt x="0" y="665"/>
                    <a:pt x="0" y="428"/>
                  </a:cubicBezTo>
                  <a:cubicBezTo>
                    <a:pt x="0" y="192"/>
                    <a:pt x="193" y="0"/>
                    <a:pt x="429" y="0"/>
                  </a:cubicBezTo>
                  <a:close/>
                  <a:moveTo>
                    <a:pt x="429" y="24"/>
                  </a:moveTo>
                  <a:cubicBezTo>
                    <a:pt x="207" y="24"/>
                    <a:pt x="25" y="206"/>
                    <a:pt x="25" y="428"/>
                  </a:cubicBezTo>
                  <a:cubicBezTo>
                    <a:pt x="25" y="651"/>
                    <a:pt x="207" y="833"/>
                    <a:pt x="429" y="833"/>
                  </a:cubicBezTo>
                  <a:cubicBezTo>
                    <a:pt x="652" y="833"/>
                    <a:pt x="834" y="651"/>
                    <a:pt x="834" y="428"/>
                  </a:cubicBezTo>
                  <a:cubicBezTo>
                    <a:pt x="834" y="206"/>
                    <a:pt x="652" y="24"/>
                    <a:pt x="429" y="2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2" name="iṣḷíḓê">
              <a:extLst>
                <a:ext uri="{FF2B5EF4-FFF2-40B4-BE49-F238E27FC236}">
                  <a16:creationId xmlns="" xmlns:a16="http://schemas.microsoft.com/office/drawing/2014/main" id="{B0587E67-8351-4331-BCE9-076759428B30}"/>
                </a:ext>
              </a:extLst>
            </p:cNvPr>
            <p:cNvSpPr/>
            <p:nvPr/>
          </p:nvSpPr>
          <p:spPr bwMode="auto">
            <a:xfrm>
              <a:off x="3366076" y="2566750"/>
              <a:ext cx="1708039" cy="1709738"/>
            </a:xfrm>
            <a:custGeom>
              <a:avLst/>
              <a:gdLst>
                <a:gd name="T0" fmla="*/ 641 w 1283"/>
                <a:gd name="T1" fmla="*/ 0 h 1283"/>
                <a:gd name="T2" fmla="*/ 1283 w 1283"/>
                <a:gd name="T3" fmla="*/ 641 h 1283"/>
                <a:gd name="T4" fmla="*/ 641 w 1283"/>
                <a:gd name="T5" fmla="*/ 1283 h 1283"/>
                <a:gd name="T6" fmla="*/ 0 w 1283"/>
                <a:gd name="T7" fmla="*/ 641 h 1283"/>
                <a:gd name="T8" fmla="*/ 641 w 1283"/>
                <a:gd name="T9" fmla="*/ 0 h 1283"/>
                <a:gd name="T10" fmla="*/ 641 w 1283"/>
                <a:gd name="T11" fmla="*/ 24 h 1283"/>
                <a:gd name="T12" fmla="*/ 24 w 1283"/>
                <a:gd name="T13" fmla="*/ 641 h 1283"/>
                <a:gd name="T14" fmla="*/ 641 w 1283"/>
                <a:gd name="T15" fmla="*/ 1259 h 1283"/>
                <a:gd name="T16" fmla="*/ 1258 w 1283"/>
                <a:gd name="T17" fmla="*/ 641 h 1283"/>
                <a:gd name="T18" fmla="*/ 641 w 1283"/>
                <a:gd name="T19" fmla="*/ 24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3" h="1283">
                  <a:moveTo>
                    <a:pt x="641" y="0"/>
                  </a:moveTo>
                  <a:cubicBezTo>
                    <a:pt x="995" y="0"/>
                    <a:pt x="1283" y="288"/>
                    <a:pt x="1283" y="641"/>
                  </a:cubicBezTo>
                  <a:cubicBezTo>
                    <a:pt x="1283" y="995"/>
                    <a:pt x="995" y="1283"/>
                    <a:pt x="641" y="1283"/>
                  </a:cubicBezTo>
                  <a:cubicBezTo>
                    <a:pt x="288" y="1283"/>
                    <a:pt x="0" y="995"/>
                    <a:pt x="0" y="641"/>
                  </a:cubicBezTo>
                  <a:cubicBezTo>
                    <a:pt x="0" y="288"/>
                    <a:pt x="288" y="0"/>
                    <a:pt x="641" y="0"/>
                  </a:cubicBezTo>
                  <a:close/>
                  <a:moveTo>
                    <a:pt x="641" y="24"/>
                  </a:moveTo>
                  <a:cubicBezTo>
                    <a:pt x="301" y="24"/>
                    <a:pt x="24" y="302"/>
                    <a:pt x="24" y="641"/>
                  </a:cubicBezTo>
                  <a:cubicBezTo>
                    <a:pt x="24" y="981"/>
                    <a:pt x="301" y="1259"/>
                    <a:pt x="641" y="1259"/>
                  </a:cubicBezTo>
                  <a:cubicBezTo>
                    <a:pt x="981" y="1259"/>
                    <a:pt x="1258" y="981"/>
                    <a:pt x="1258" y="641"/>
                  </a:cubicBezTo>
                  <a:cubicBezTo>
                    <a:pt x="1258" y="302"/>
                    <a:pt x="981" y="24"/>
                    <a:pt x="641" y="2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3" name="îṩlïḋe">
              <a:extLst>
                <a:ext uri="{FF2B5EF4-FFF2-40B4-BE49-F238E27FC236}">
                  <a16:creationId xmlns="" xmlns:a16="http://schemas.microsoft.com/office/drawing/2014/main" id="{A8590B20-A042-484D-8D57-0D095E4C956B}"/>
                </a:ext>
              </a:extLst>
            </p:cNvPr>
            <p:cNvSpPr/>
            <p:nvPr/>
          </p:nvSpPr>
          <p:spPr bwMode="auto">
            <a:xfrm>
              <a:off x="3433990" y="2634664"/>
              <a:ext cx="1573909" cy="1071345"/>
            </a:xfrm>
            <a:custGeom>
              <a:avLst/>
              <a:gdLst>
                <a:gd name="T0" fmla="*/ 46 w 1182"/>
                <a:gd name="T1" fmla="*/ 693 h 803"/>
                <a:gd name="T2" fmla="*/ 46 w 1182"/>
                <a:gd name="T3" fmla="*/ 715 h 803"/>
                <a:gd name="T4" fmla="*/ 139 w 1182"/>
                <a:gd name="T5" fmla="*/ 703 h 803"/>
                <a:gd name="T6" fmla="*/ 51 w 1182"/>
                <a:gd name="T7" fmla="*/ 781 h 803"/>
                <a:gd name="T8" fmla="*/ 82 w 1182"/>
                <a:gd name="T9" fmla="*/ 547 h 803"/>
                <a:gd name="T10" fmla="*/ 22 w 1182"/>
                <a:gd name="T11" fmla="*/ 647 h 803"/>
                <a:gd name="T12" fmla="*/ 22 w 1182"/>
                <a:gd name="T13" fmla="*/ 616 h 803"/>
                <a:gd name="T14" fmla="*/ 4 w 1182"/>
                <a:gd name="T15" fmla="*/ 574 h 803"/>
                <a:gd name="T16" fmla="*/ 136 w 1182"/>
                <a:gd name="T17" fmla="*/ 477 h 803"/>
                <a:gd name="T18" fmla="*/ 143 w 1182"/>
                <a:gd name="T19" fmla="*/ 477 h 803"/>
                <a:gd name="T20" fmla="*/ 24 w 1182"/>
                <a:gd name="T21" fmla="*/ 490 h 803"/>
                <a:gd name="T22" fmla="*/ 156 w 1182"/>
                <a:gd name="T23" fmla="*/ 330 h 803"/>
                <a:gd name="T24" fmla="*/ 193 w 1182"/>
                <a:gd name="T25" fmla="*/ 355 h 803"/>
                <a:gd name="T26" fmla="*/ 143 w 1182"/>
                <a:gd name="T27" fmla="*/ 368 h 803"/>
                <a:gd name="T28" fmla="*/ 159 w 1182"/>
                <a:gd name="T29" fmla="*/ 414 h 803"/>
                <a:gd name="T30" fmla="*/ 186 w 1182"/>
                <a:gd name="T31" fmla="*/ 304 h 803"/>
                <a:gd name="T32" fmla="*/ 228 w 1182"/>
                <a:gd name="T33" fmla="*/ 266 h 803"/>
                <a:gd name="T34" fmla="*/ 236 w 1182"/>
                <a:gd name="T35" fmla="*/ 121 h 803"/>
                <a:gd name="T36" fmla="*/ 271 w 1182"/>
                <a:gd name="T37" fmla="*/ 193 h 803"/>
                <a:gd name="T38" fmla="*/ 224 w 1182"/>
                <a:gd name="T39" fmla="*/ 274 h 803"/>
                <a:gd name="T40" fmla="*/ 500 w 1182"/>
                <a:gd name="T41" fmla="*/ 26 h 803"/>
                <a:gd name="T42" fmla="*/ 417 w 1182"/>
                <a:gd name="T43" fmla="*/ 112 h 803"/>
                <a:gd name="T44" fmla="*/ 447 w 1182"/>
                <a:gd name="T45" fmla="*/ 21 h 803"/>
                <a:gd name="T46" fmla="*/ 492 w 1182"/>
                <a:gd name="T47" fmla="*/ 31 h 803"/>
                <a:gd name="T48" fmla="*/ 532 w 1182"/>
                <a:gd name="T49" fmla="*/ 125 h 803"/>
                <a:gd name="T50" fmla="*/ 573 w 1182"/>
                <a:gd name="T51" fmla="*/ 0 h 803"/>
                <a:gd name="T52" fmla="*/ 662 w 1182"/>
                <a:gd name="T53" fmla="*/ 0 h 803"/>
                <a:gd name="T54" fmla="*/ 557 w 1182"/>
                <a:gd name="T55" fmla="*/ 29 h 803"/>
                <a:gd name="T56" fmla="*/ 727 w 1182"/>
                <a:gd name="T57" fmla="*/ 143 h 803"/>
                <a:gd name="T58" fmla="*/ 753 w 1182"/>
                <a:gd name="T59" fmla="*/ 22 h 803"/>
                <a:gd name="T60" fmla="*/ 662 w 1182"/>
                <a:gd name="T61" fmla="*/ 130 h 803"/>
                <a:gd name="T62" fmla="*/ 892 w 1182"/>
                <a:gd name="T63" fmla="*/ 83 h 803"/>
                <a:gd name="T64" fmla="*/ 773 w 1182"/>
                <a:gd name="T65" fmla="*/ 30 h 803"/>
                <a:gd name="T66" fmla="*/ 812 w 1182"/>
                <a:gd name="T67" fmla="*/ 74 h 803"/>
                <a:gd name="T68" fmla="*/ 855 w 1182"/>
                <a:gd name="T69" fmla="*/ 67 h 803"/>
                <a:gd name="T70" fmla="*/ 864 w 1182"/>
                <a:gd name="T71" fmla="*/ 193 h 803"/>
                <a:gd name="T72" fmla="*/ 951 w 1182"/>
                <a:gd name="T73" fmla="*/ 241 h 803"/>
                <a:gd name="T74" fmla="*/ 924 w 1182"/>
                <a:gd name="T75" fmla="*/ 226 h 803"/>
                <a:gd name="T76" fmla="*/ 965 w 1182"/>
                <a:gd name="T77" fmla="*/ 144 h 803"/>
                <a:gd name="T78" fmla="*/ 920 w 1182"/>
                <a:gd name="T79" fmla="*/ 102 h 803"/>
                <a:gd name="T80" fmla="*/ 1051 w 1182"/>
                <a:gd name="T81" fmla="*/ 244 h 803"/>
                <a:gd name="T82" fmla="*/ 1007 w 1182"/>
                <a:gd name="T83" fmla="*/ 277 h 803"/>
                <a:gd name="T84" fmla="*/ 934 w 1182"/>
                <a:gd name="T85" fmla="*/ 272 h 803"/>
                <a:gd name="T86" fmla="*/ 1070 w 1182"/>
                <a:gd name="T87" fmla="*/ 246 h 803"/>
                <a:gd name="T88" fmla="*/ 1121 w 1182"/>
                <a:gd name="T89" fmla="*/ 427 h 803"/>
                <a:gd name="T90" fmla="*/ 1143 w 1182"/>
                <a:gd name="T91" fmla="*/ 373 h 803"/>
                <a:gd name="T92" fmla="*/ 1024 w 1182"/>
                <a:gd name="T93" fmla="*/ 422 h 803"/>
                <a:gd name="T94" fmla="*/ 1011 w 1182"/>
                <a:gd name="T95" fmla="*/ 391 h 803"/>
                <a:gd name="T96" fmla="*/ 1099 w 1182"/>
                <a:gd name="T97" fmla="*/ 389 h 803"/>
                <a:gd name="T98" fmla="*/ 1055 w 1182"/>
                <a:gd name="T99" fmla="*/ 527 h 803"/>
                <a:gd name="T100" fmla="*/ 1146 w 1182"/>
                <a:gd name="T101" fmla="*/ 454 h 803"/>
                <a:gd name="T102" fmla="*/ 1171 w 1182"/>
                <a:gd name="T103" fmla="*/ 496 h 803"/>
                <a:gd name="T104" fmla="*/ 1075 w 1182"/>
                <a:gd name="T105" fmla="*/ 597 h 803"/>
                <a:gd name="T106" fmla="*/ 1180 w 1182"/>
                <a:gd name="T107" fmla="*/ 523 h 803"/>
                <a:gd name="T108" fmla="*/ 1056 w 1182"/>
                <a:gd name="T109" fmla="*/ 548 h 803"/>
                <a:gd name="T110" fmla="*/ 1146 w 1182"/>
                <a:gd name="T111" fmla="*/ 793 h 803"/>
                <a:gd name="T112" fmla="*/ 1036 w 1182"/>
                <a:gd name="T113" fmla="*/ 737 h 803"/>
                <a:gd name="T114" fmla="*/ 1091 w 1182"/>
                <a:gd name="T115" fmla="*/ 699 h 803"/>
                <a:gd name="T116" fmla="*/ 1160 w 1182"/>
                <a:gd name="T117" fmla="*/ 728 h 803"/>
                <a:gd name="T118" fmla="*/ 1128 w 1182"/>
                <a:gd name="T119" fmla="*/ 755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2" h="803">
                  <a:moveTo>
                    <a:pt x="42" y="801"/>
                  </a:moveTo>
                  <a:cubicBezTo>
                    <a:pt x="38" y="803"/>
                    <a:pt x="38" y="803"/>
                    <a:pt x="38" y="803"/>
                  </a:cubicBezTo>
                  <a:cubicBezTo>
                    <a:pt x="8" y="699"/>
                    <a:pt x="8" y="699"/>
                    <a:pt x="8" y="699"/>
                  </a:cubicBezTo>
                  <a:cubicBezTo>
                    <a:pt x="45" y="688"/>
                    <a:pt x="45" y="688"/>
                    <a:pt x="45" y="688"/>
                  </a:cubicBezTo>
                  <a:cubicBezTo>
                    <a:pt x="46" y="693"/>
                    <a:pt x="46" y="693"/>
                    <a:pt x="46" y="693"/>
                  </a:cubicBezTo>
                  <a:cubicBezTo>
                    <a:pt x="25" y="701"/>
                    <a:pt x="19" y="717"/>
                    <a:pt x="27" y="741"/>
                  </a:cubicBezTo>
                  <a:cubicBezTo>
                    <a:pt x="29" y="752"/>
                    <a:pt x="34" y="755"/>
                    <a:pt x="40" y="753"/>
                  </a:cubicBezTo>
                  <a:cubicBezTo>
                    <a:pt x="82" y="740"/>
                    <a:pt x="82" y="740"/>
                    <a:pt x="82" y="740"/>
                  </a:cubicBezTo>
                  <a:cubicBezTo>
                    <a:pt x="79" y="723"/>
                    <a:pt x="67" y="716"/>
                    <a:pt x="47" y="720"/>
                  </a:cubicBezTo>
                  <a:cubicBezTo>
                    <a:pt x="46" y="715"/>
                    <a:pt x="46" y="715"/>
                    <a:pt x="46" y="715"/>
                  </a:cubicBezTo>
                  <a:cubicBezTo>
                    <a:pt x="107" y="698"/>
                    <a:pt x="107" y="698"/>
                    <a:pt x="107" y="698"/>
                  </a:cubicBezTo>
                  <a:cubicBezTo>
                    <a:pt x="109" y="703"/>
                    <a:pt x="109" y="703"/>
                    <a:pt x="109" y="703"/>
                  </a:cubicBezTo>
                  <a:cubicBezTo>
                    <a:pt x="89" y="709"/>
                    <a:pt x="83" y="721"/>
                    <a:pt x="89" y="739"/>
                  </a:cubicBezTo>
                  <a:cubicBezTo>
                    <a:pt x="131" y="726"/>
                    <a:pt x="131" y="726"/>
                    <a:pt x="131" y="726"/>
                  </a:cubicBezTo>
                  <a:cubicBezTo>
                    <a:pt x="141" y="725"/>
                    <a:pt x="143" y="717"/>
                    <a:pt x="139" y="703"/>
                  </a:cubicBezTo>
                  <a:cubicBezTo>
                    <a:pt x="143" y="701"/>
                    <a:pt x="143" y="701"/>
                    <a:pt x="143" y="701"/>
                  </a:cubicBezTo>
                  <a:cubicBezTo>
                    <a:pt x="162" y="767"/>
                    <a:pt x="162" y="767"/>
                    <a:pt x="162" y="767"/>
                  </a:cubicBezTo>
                  <a:cubicBezTo>
                    <a:pt x="158" y="768"/>
                    <a:pt x="158" y="768"/>
                    <a:pt x="158" y="768"/>
                  </a:cubicBezTo>
                  <a:cubicBezTo>
                    <a:pt x="154" y="757"/>
                    <a:pt x="148" y="752"/>
                    <a:pt x="139" y="756"/>
                  </a:cubicBezTo>
                  <a:cubicBezTo>
                    <a:pt x="51" y="781"/>
                    <a:pt x="51" y="781"/>
                    <a:pt x="51" y="781"/>
                  </a:cubicBezTo>
                  <a:cubicBezTo>
                    <a:pt x="42" y="783"/>
                    <a:pt x="39" y="790"/>
                    <a:pt x="42" y="801"/>
                  </a:cubicBezTo>
                  <a:close/>
                  <a:moveTo>
                    <a:pt x="0" y="532"/>
                  </a:moveTo>
                  <a:cubicBezTo>
                    <a:pt x="4" y="532"/>
                    <a:pt x="4" y="532"/>
                    <a:pt x="4" y="532"/>
                  </a:cubicBezTo>
                  <a:cubicBezTo>
                    <a:pt x="5" y="543"/>
                    <a:pt x="10" y="548"/>
                    <a:pt x="21" y="547"/>
                  </a:cubicBezTo>
                  <a:cubicBezTo>
                    <a:pt x="82" y="547"/>
                    <a:pt x="82" y="547"/>
                    <a:pt x="82" y="547"/>
                  </a:cubicBezTo>
                  <a:cubicBezTo>
                    <a:pt x="99" y="547"/>
                    <a:pt x="111" y="551"/>
                    <a:pt x="118" y="557"/>
                  </a:cubicBezTo>
                  <a:cubicBezTo>
                    <a:pt x="126" y="566"/>
                    <a:pt x="131" y="578"/>
                    <a:pt x="131" y="594"/>
                  </a:cubicBezTo>
                  <a:cubicBezTo>
                    <a:pt x="131" y="611"/>
                    <a:pt x="128" y="624"/>
                    <a:pt x="121" y="633"/>
                  </a:cubicBezTo>
                  <a:cubicBezTo>
                    <a:pt x="114" y="643"/>
                    <a:pt x="102" y="647"/>
                    <a:pt x="86" y="647"/>
                  </a:cubicBezTo>
                  <a:cubicBezTo>
                    <a:pt x="22" y="647"/>
                    <a:pt x="22" y="647"/>
                    <a:pt x="22" y="647"/>
                  </a:cubicBezTo>
                  <a:cubicBezTo>
                    <a:pt x="10" y="646"/>
                    <a:pt x="4" y="651"/>
                    <a:pt x="4" y="662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4" y="597"/>
                    <a:pt x="4" y="597"/>
                    <a:pt x="4" y="597"/>
                  </a:cubicBezTo>
                  <a:cubicBezTo>
                    <a:pt x="3" y="611"/>
                    <a:pt x="9" y="617"/>
                    <a:pt x="22" y="616"/>
                  </a:cubicBezTo>
                  <a:cubicBezTo>
                    <a:pt x="86" y="616"/>
                    <a:pt x="86" y="616"/>
                    <a:pt x="86" y="616"/>
                  </a:cubicBezTo>
                  <a:cubicBezTo>
                    <a:pt x="110" y="616"/>
                    <a:pt x="123" y="607"/>
                    <a:pt x="123" y="588"/>
                  </a:cubicBezTo>
                  <a:cubicBezTo>
                    <a:pt x="123" y="565"/>
                    <a:pt x="109" y="554"/>
                    <a:pt x="82" y="555"/>
                  </a:cubicBezTo>
                  <a:cubicBezTo>
                    <a:pt x="24" y="555"/>
                    <a:pt x="24" y="555"/>
                    <a:pt x="24" y="555"/>
                  </a:cubicBezTo>
                  <a:cubicBezTo>
                    <a:pt x="11" y="554"/>
                    <a:pt x="4" y="560"/>
                    <a:pt x="4" y="574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32"/>
                    <a:pt x="0" y="532"/>
                    <a:pt x="0" y="532"/>
                  </a:cubicBezTo>
                  <a:close/>
                  <a:moveTo>
                    <a:pt x="31" y="461"/>
                  </a:moveTo>
                  <a:cubicBezTo>
                    <a:pt x="123" y="485"/>
                    <a:pt x="123" y="485"/>
                    <a:pt x="123" y="485"/>
                  </a:cubicBezTo>
                  <a:cubicBezTo>
                    <a:pt x="130" y="488"/>
                    <a:pt x="135" y="485"/>
                    <a:pt x="136" y="477"/>
                  </a:cubicBezTo>
                  <a:cubicBezTo>
                    <a:pt x="144" y="453"/>
                    <a:pt x="128" y="435"/>
                    <a:pt x="90" y="426"/>
                  </a:cubicBezTo>
                  <a:cubicBezTo>
                    <a:pt x="53" y="417"/>
                    <a:pt x="32" y="424"/>
                    <a:pt x="25" y="447"/>
                  </a:cubicBezTo>
                  <a:cubicBezTo>
                    <a:pt x="23" y="455"/>
                    <a:pt x="25" y="460"/>
                    <a:pt x="31" y="461"/>
                  </a:cubicBezTo>
                  <a:close/>
                  <a:moveTo>
                    <a:pt x="128" y="535"/>
                  </a:moveTo>
                  <a:cubicBezTo>
                    <a:pt x="143" y="477"/>
                    <a:pt x="143" y="477"/>
                    <a:pt x="143" y="477"/>
                  </a:cubicBezTo>
                  <a:cubicBezTo>
                    <a:pt x="153" y="433"/>
                    <a:pt x="137" y="405"/>
                    <a:pt x="97" y="393"/>
                  </a:cubicBezTo>
                  <a:cubicBezTo>
                    <a:pt x="58" y="384"/>
                    <a:pt x="31" y="402"/>
                    <a:pt x="19" y="445"/>
                  </a:cubicBezTo>
                  <a:cubicBezTo>
                    <a:pt x="4" y="501"/>
                    <a:pt x="4" y="501"/>
                    <a:pt x="4" y="501"/>
                  </a:cubicBezTo>
                  <a:cubicBezTo>
                    <a:pt x="8" y="502"/>
                    <a:pt x="8" y="502"/>
                    <a:pt x="8" y="502"/>
                  </a:cubicBezTo>
                  <a:cubicBezTo>
                    <a:pt x="11" y="492"/>
                    <a:pt x="17" y="488"/>
                    <a:pt x="24" y="490"/>
                  </a:cubicBezTo>
                  <a:cubicBezTo>
                    <a:pt x="116" y="515"/>
                    <a:pt x="116" y="515"/>
                    <a:pt x="116" y="515"/>
                  </a:cubicBezTo>
                  <a:cubicBezTo>
                    <a:pt x="124" y="517"/>
                    <a:pt x="126" y="523"/>
                    <a:pt x="124" y="533"/>
                  </a:cubicBezTo>
                  <a:cubicBezTo>
                    <a:pt x="128" y="535"/>
                    <a:pt x="128" y="535"/>
                    <a:pt x="128" y="535"/>
                  </a:cubicBezTo>
                  <a:close/>
                  <a:moveTo>
                    <a:pt x="137" y="362"/>
                  </a:moveTo>
                  <a:cubicBezTo>
                    <a:pt x="156" y="330"/>
                    <a:pt x="156" y="330"/>
                    <a:pt x="156" y="330"/>
                  </a:cubicBezTo>
                  <a:cubicBezTo>
                    <a:pt x="106" y="323"/>
                    <a:pt x="106" y="323"/>
                    <a:pt x="106" y="323"/>
                  </a:cubicBezTo>
                  <a:cubicBezTo>
                    <a:pt x="137" y="362"/>
                    <a:pt x="137" y="362"/>
                    <a:pt x="137" y="362"/>
                  </a:cubicBezTo>
                  <a:close/>
                  <a:moveTo>
                    <a:pt x="220" y="300"/>
                  </a:moveTo>
                  <a:cubicBezTo>
                    <a:pt x="224" y="302"/>
                    <a:pt x="224" y="302"/>
                    <a:pt x="224" y="302"/>
                  </a:cubicBezTo>
                  <a:cubicBezTo>
                    <a:pt x="193" y="355"/>
                    <a:pt x="193" y="355"/>
                    <a:pt x="193" y="355"/>
                  </a:cubicBezTo>
                  <a:cubicBezTo>
                    <a:pt x="189" y="353"/>
                    <a:pt x="189" y="353"/>
                    <a:pt x="189" y="353"/>
                  </a:cubicBezTo>
                  <a:cubicBezTo>
                    <a:pt x="189" y="353"/>
                    <a:pt x="189" y="352"/>
                    <a:pt x="190" y="351"/>
                  </a:cubicBezTo>
                  <a:cubicBezTo>
                    <a:pt x="194" y="342"/>
                    <a:pt x="195" y="337"/>
                    <a:pt x="190" y="336"/>
                  </a:cubicBezTo>
                  <a:cubicBezTo>
                    <a:pt x="186" y="334"/>
                    <a:pt x="177" y="332"/>
                    <a:pt x="164" y="331"/>
                  </a:cubicBezTo>
                  <a:cubicBezTo>
                    <a:pt x="143" y="368"/>
                    <a:pt x="143" y="368"/>
                    <a:pt x="143" y="368"/>
                  </a:cubicBezTo>
                  <a:cubicBezTo>
                    <a:pt x="151" y="380"/>
                    <a:pt x="157" y="387"/>
                    <a:pt x="159" y="388"/>
                  </a:cubicBezTo>
                  <a:cubicBezTo>
                    <a:pt x="163" y="390"/>
                    <a:pt x="168" y="387"/>
                    <a:pt x="174" y="379"/>
                  </a:cubicBezTo>
                  <a:cubicBezTo>
                    <a:pt x="174" y="378"/>
                    <a:pt x="174" y="378"/>
                    <a:pt x="174" y="378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59" y="414"/>
                    <a:pt x="159" y="414"/>
                    <a:pt x="159" y="414"/>
                  </a:cubicBezTo>
                  <a:cubicBezTo>
                    <a:pt x="155" y="412"/>
                    <a:pt x="155" y="412"/>
                    <a:pt x="155" y="412"/>
                  </a:cubicBezTo>
                  <a:cubicBezTo>
                    <a:pt x="159" y="405"/>
                    <a:pt x="156" y="396"/>
                    <a:pt x="145" y="385"/>
                  </a:cubicBezTo>
                  <a:cubicBezTo>
                    <a:pt x="75" y="295"/>
                    <a:pt x="75" y="295"/>
                    <a:pt x="75" y="295"/>
                  </a:cubicBezTo>
                  <a:cubicBezTo>
                    <a:pt x="78" y="291"/>
                    <a:pt x="78" y="291"/>
                    <a:pt x="78" y="291"/>
                  </a:cubicBezTo>
                  <a:cubicBezTo>
                    <a:pt x="186" y="304"/>
                    <a:pt x="186" y="304"/>
                    <a:pt x="186" y="304"/>
                  </a:cubicBezTo>
                  <a:cubicBezTo>
                    <a:pt x="208" y="308"/>
                    <a:pt x="219" y="306"/>
                    <a:pt x="220" y="300"/>
                  </a:cubicBezTo>
                  <a:close/>
                  <a:moveTo>
                    <a:pt x="225" y="301"/>
                  </a:moveTo>
                  <a:cubicBezTo>
                    <a:pt x="257" y="271"/>
                    <a:pt x="257" y="271"/>
                    <a:pt x="257" y="271"/>
                  </a:cubicBezTo>
                  <a:cubicBezTo>
                    <a:pt x="254" y="268"/>
                    <a:pt x="254" y="268"/>
                    <a:pt x="254" y="268"/>
                  </a:cubicBezTo>
                  <a:cubicBezTo>
                    <a:pt x="244" y="277"/>
                    <a:pt x="236" y="276"/>
                    <a:pt x="228" y="266"/>
                  </a:cubicBezTo>
                  <a:cubicBezTo>
                    <a:pt x="176" y="211"/>
                    <a:pt x="176" y="211"/>
                    <a:pt x="176" y="211"/>
                  </a:cubicBezTo>
                  <a:cubicBezTo>
                    <a:pt x="308" y="227"/>
                    <a:pt x="308" y="227"/>
                    <a:pt x="308" y="227"/>
                  </a:cubicBezTo>
                  <a:cubicBezTo>
                    <a:pt x="311" y="224"/>
                    <a:pt x="311" y="224"/>
                    <a:pt x="311" y="224"/>
                  </a:cubicBezTo>
                  <a:cubicBezTo>
                    <a:pt x="236" y="143"/>
                    <a:pt x="236" y="143"/>
                    <a:pt x="236" y="143"/>
                  </a:cubicBezTo>
                  <a:cubicBezTo>
                    <a:pt x="228" y="136"/>
                    <a:pt x="229" y="129"/>
                    <a:pt x="236" y="121"/>
                  </a:cubicBezTo>
                  <a:cubicBezTo>
                    <a:pt x="233" y="118"/>
                    <a:pt x="233" y="118"/>
                    <a:pt x="233" y="118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6" y="149"/>
                    <a:pt x="206" y="149"/>
                    <a:pt x="206" y="149"/>
                  </a:cubicBezTo>
                  <a:cubicBezTo>
                    <a:pt x="216" y="140"/>
                    <a:pt x="224" y="141"/>
                    <a:pt x="232" y="151"/>
                  </a:cubicBezTo>
                  <a:cubicBezTo>
                    <a:pt x="271" y="193"/>
                    <a:pt x="271" y="193"/>
                    <a:pt x="271" y="193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38" y="206"/>
                    <a:pt x="138" y="206"/>
                    <a:pt x="138" y="206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43" y="207"/>
                    <a:pt x="150" y="207"/>
                    <a:pt x="163" y="208"/>
                  </a:cubicBezTo>
                  <a:cubicBezTo>
                    <a:pt x="224" y="274"/>
                    <a:pt x="224" y="274"/>
                    <a:pt x="224" y="274"/>
                  </a:cubicBezTo>
                  <a:cubicBezTo>
                    <a:pt x="232" y="281"/>
                    <a:pt x="231" y="289"/>
                    <a:pt x="222" y="298"/>
                  </a:cubicBezTo>
                  <a:cubicBezTo>
                    <a:pt x="225" y="301"/>
                    <a:pt x="225" y="301"/>
                    <a:pt x="225" y="301"/>
                  </a:cubicBezTo>
                  <a:close/>
                  <a:moveTo>
                    <a:pt x="509" y="2"/>
                  </a:moveTo>
                  <a:cubicBezTo>
                    <a:pt x="510" y="7"/>
                    <a:pt x="510" y="7"/>
                    <a:pt x="510" y="7"/>
                  </a:cubicBezTo>
                  <a:cubicBezTo>
                    <a:pt x="500" y="10"/>
                    <a:pt x="496" y="16"/>
                    <a:pt x="500" y="26"/>
                  </a:cubicBezTo>
                  <a:cubicBezTo>
                    <a:pt x="513" y="86"/>
                    <a:pt x="513" y="86"/>
                    <a:pt x="513" y="86"/>
                  </a:cubicBezTo>
                  <a:cubicBezTo>
                    <a:pt x="517" y="103"/>
                    <a:pt x="516" y="115"/>
                    <a:pt x="511" y="123"/>
                  </a:cubicBezTo>
                  <a:cubicBezTo>
                    <a:pt x="505" y="133"/>
                    <a:pt x="494" y="140"/>
                    <a:pt x="478" y="144"/>
                  </a:cubicBezTo>
                  <a:cubicBezTo>
                    <a:pt x="461" y="148"/>
                    <a:pt x="448" y="147"/>
                    <a:pt x="438" y="143"/>
                  </a:cubicBezTo>
                  <a:cubicBezTo>
                    <a:pt x="427" y="138"/>
                    <a:pt x="420" y="128"/>
                    <a:pt x="417" y="112"/>
                  </a:cubicBezTo>
                  <a:cubicBezTo>
                    <a:pt x="403" y="50"/>
                    <a:pt x="403" y="50"/>
                    <a:pt x="403" y="50"/>
                  </a:cubicBezTo>
                  <a:cubicBezTo>
                    <a:pt x="401" y="38"/>
                    <a:pt x="394" y="33"/>
                    <a:pt x="383" y="36"/>
                  </a:cubicBezTo>
                  <a:cubicBezTo>
                    <a:pt x="382" y="32"/>
                    <a:pt x="382" y="32"/>
                    <a:pt x="382" y="32"/>
                  </a:cubicBezTo>
                  <a:cubicBezTo>
                    <a:pt x="446" y="17"/>
                    <a:pt x="446" y="17"/>
                    <a:pt x="446" y="17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33" y="23"/>
                    <a:pt x="428" y="30"/>
                    <a:pt x="432" y="43"/>
                  </a:cubicBezTo>
                  <a:cubicBezTo>
                    <a:pt x="447" y="105"/>
                    <a:pt x="447" y="105"/>
                    <a:pt x="447" y="105"/>
                  </a:cubicBezTo>
                  <a:cubicBezTo>
                    <a:pt x="452" y="129"/>
                    <a:pt x="463" y="139"/>
                    <a:pt x="482" y="135"/>
                  </a:cubicBezTo>
                  <a:cubicBezTo>
                    <a:pt x="505" y="130"/>
                    <a:pt x="512" y="114"/>
                    <a:pt x="505" y="87"/>
                  </a:cubicBezTo>
                  <a:cubicBezTo>
                    <a:pt x="492" y="31"/>
                    <a:pt x="492" y="31"/>
                    <a:pt x="492" y="31"/>
                  </a:cubicBezTo>
                  <a:cubicBezTo>
                    <a:pt x="490" y="18"/>
                    <a:pt x="483" y="13"/>
                    <a:pt x="470" y="16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509" y="2"/>
                    <a:pt x="509" y="2"/>
                    <a:pt x="509" y="2"/>
                  </a:cubicBezTo>
                  <a:close/>
                  <a:moveTo>
                    <a:pt x="532" y="129"/>
                  </a:moveTo>
                  <a:cubicBezTo>
                    <a:pt x="532" y="125"/>
                    <a:pt x="532" y="125"/>
                    <a:pt x="532" y="125"/>
                  </a:cubicBezTo>
                  <a:cubicBezTo>
                    <a:pt x="544" y="124"/>
                    <a:pt x="550" y="119"/>
                    <a:pt x="549" y="109"/>
                  </a:cubicBezTo>
                  <a:cubicBezTo>
                    <a:pt x="549" y="19"/>
                    <a:pt x="549" y="19"/>
                    <a:pt x="549" y="19"/>
                  </a:cubicBezTo>
                  <a:cubicBezTo>
                    <a:pt x="541" y="9"/>
                    <a:pt x="535" y="4"/>
                    <a:pt x="533" y="5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73" y="0"/>
                    <a:pt x="573" y="0"/>
                    <a:pt x="573" y="0"/>
                  </a:cubicBezTo>
                  <a:cubicBezTo>
                    <a:pt x="639" y="82"/>
                    <a:pt x="639" y="82"/>
                    <a:pt x="639" y="82"/>
                  </a:cubicBezTo>
                  <a:cubicBezTo>
                    <a:pt x="639" y="24"/>
                    <a:pt x="639" y="24"/>
                    <a:pt x="639" y="24"/>
                  </a:cubicBezTo>
                  <a:cubicBezTo>
                    <a:pt x="640" y="12"/>
                    <a:pt x="634" y="5"/>
                    <a:pt x="621" y="5"/>
                  </a:cubicBezTo>
                  <a:cubicBezTo>
                    <a:pt x="621" y="0"/>
                    <a:pt x="621" y="0"/>
                    <a:pt x="621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662" y="5"/>
                    <a:pt x="662" y="5"/>
                    <a:pt x="662" y="5"/>
                  </a:cubicBezTo>
                  <a:cubicBezTo>
                    <a:pt x="651" y="6"/>
                    <a:pt x="646" y="11"/>
                    <a:pt x="647" y="21"/>
                  </a:cubicBezTo>
                  <a:cubicBezTo>
                    <a:pt x="647" y="132"/>
                    <a:pt x="647" y="132"/>
                    <a:pt x="647" y="132"/>
                  </a:cubicBezTo>
                  <a:cubicBezTo>
                    <a:pt x="642" y="132"/>
                    <a:pt x="642" y="132"/>
                    <a:pt x="642" y="132"/>
                  </a:cubicBezTo>
                  <a:cubicBezTo>
                    <a:pt x="557" y="29"/>
                    <a:pt x="557" y="29"/>
                    <a:pt x="557" y="29"/>
                  </a:cubicBezTo>
                  <a:cubicBezTo>
                    <a:pt x="557" y="105"/>
                    <a:pt x="557" y="105"/>
                    <a:pt x="557" y="105"/>
                  </a:cubicBezTo>
                  <a:cubicBezTo>
                    <a:pt x="556" y="118"/>
                    <a:pt x="562" y="125"/>
                    <a:pt x="575" y="125"/>
                  </a:cubicBezTo>
                  <a:cubicBezTo>
                    <a:pt x="575" y="129"/>
                    <a:pt x="575" y="129"/>
                    <a:pt x="575" y="129"/>
                  </a:cubicBezTo>
                  <a:cubicBezTo>
                    <a:pt x="532" y="129"/>
                    <a:pt x="532" y="129"/>
                    <a:pt x="532" y="129"/>
                  </a:cubicBezTo>
                  <a:close/>
                  <a:moveTo>
                    <a:pt x="727" y="143"/>
                  </a:moveTo>
                  <a:cubicBezTo>
                    <a:pt x="714" y="141"/>
                    <a:pt x="709" y="135"/>
                    <a:pt x="712" y="126"/>
                  </a:cubicBezTo>
                  <a:cubicBezTo>
                    <a:pt x="731" y="36"/>
                    <a:pt x="731" y="36"/>
                    <a:pt x="731" y="36"/>
                  </a:cubicBezTo>
                  <a:cubicBezTo>
                    <a:pt x="732" y="27"/>
                    <a:pt x="739" y="23"/>
                    <a:pt x="751" y="26"/>
                  </a:cubicBezTo>
                  <a:cubicBezTo>
                    <a:pt x="751" y="26"/>
                    <a:pt x="752" y="26"/>
                    <a:pt x="752" y="26"/>
                  </a:cubicBezTo>
                  <a:cubicBezTo>
                    <a:pt x="753" y="22"/>
                    <a:pt x="753" y="22"/>
                    <a:pt x="753" y="22"/>
                  </a:cubicBezTo>
                  <a:cubicBezTo>
                    <a:pt x="687" y="8"/>
                    <a:pt x="687" y="8"/>
                    <a:pt x="687" y="8"/>
                  </a:cubicBezTo>
                  <a:cubicBezTo>
                    <a:pt x="686" y="12"/>
                    <a:pt x="686" y="12"/>
                    <a:pt x="686" y="12"/>
                  </a:cubicBezTo>
                  <a:cubicBezTo>
                    <a:pt x="699" y="15"/>
                    <a:pt x="703" y="21"/>
                    <a:pt x="701" y="30"/>
                  </a:cubicBezTo>
                  <a:cubicBezTo>
                    <a:pt x="682" y="119"/>
                    <a:pt x="682" y="119"/>
                    <a:pt x="682" y="119"/>
                  </a:cubicBezTo>
                  <a:cubicBezTo>
                    <a:pt x="681" y="128"/>
                    <a:pt x="674" y="132"/>
                    <a:pt x="662" y="130"/>
                  </a:cubicBezTo>
                  <a:cubicBezTo>
                    <a:pt x="661" y="134"/>
                    <a:pt x="661" y="134"/>
                    <a:pt x="661" y="134"/>
                  </a:cubicBezTo>
                  <a:cubicBezTo>
                    <a:pt x="726" y="148"/>
                    <a:pt x="726" y="148"/>
                    <a:pt x="726" y="148"/>
                  </a:cubicBezTo>
                  <a:cubicBezTo>
                    <a:pt x="727" y="143"/>
                    <a:pt x="727" y="143"/>
                    <a:pt x="727" y="143"/>
                  </a:cubicBezTo>
                  <a:close/>
                  <a:moveTo>
                    <a:pt x="894" y="79"/>
                  </a:moveTo>
                  <a:cubicBezTo>
                    <a:pt x="892" y="83"/>
                    <a:pt x="892" y="83"/>
                    <a:pt x="892" y="83"/>
                  </a:cubicBezTo>
                  <a:cubicBezTo>
                    <a:pt x="885" y="80"/>
                    <a:pt x="878" y="82"/>
                    <a:pt x="870" y="91"/>
                  </a:cubicBezTo>
                  <a:cubicBezTo>
                    <a:pt x="786" y="174"/>
                    <a:pt x="786" y="174"/>
                    <a:pt x="786" y="174"/>
                  </a:cubicBezTo>
                  <a:cubicBezTo>
                    <a:pt x="781" y="172"/>
                    <a:pt x="781" y="172"/>
                    <a:pt x="781" y="172"/>
                  </a:cubicBezTo>
                  <a:cubicBezTo>
                    <a:pt x="783" y="49"/>
                    <a:pt x="783" y="49"/>
                    <a:pt x="783" y="49"/>
                  </a:cubicBezTo>
                  <a:cubicBezTo>
                    <a:pt x="783" y="40"/>
                    <a:pt x="780" y="33"/>
                    <a:pt x="773" y="30"/>
                  </a:cubicBezTo>
                  <a:cubicBezTo>
                    <a:pt x="775" y="26"/>
                    <a:pt x="775" y="26"/>
                    <a:pt x="775" y="26"/>
                  </a:cubicBezTo>
                  <a:cubicBezTo>
                    <a:pt x="833" y="52"/>
                    <a:pt x="833" y="52"/>
                    <a:pt x="833" y="52"/>
                  </a:cubicBezTo>
                  <a:cubicBezTo>
                    <a:pt x="832" y="56"/>
                    <a:pt x="832" y="56"/>
                    <a:pt x="832" y="56"/>
                  </a:cubicBezTo>
                  <a:cubicBezTo>
                    <a:pt x="820" y="51"/>
                    <a:pt x="814" y="52"/>
                    <a:pt x="813" y="57"/>
                  </a:cubicBezTo>
                  <a:cubicBezTo>
                    <a:pt x="812" y="60"/>
                    <a:pt x="812" y="66"/>
                    <a:pt x="812" y="74"/>
                  </a:cubicBezTo>
                  <a:cubicBezTo>
                    <a:pt x="810" y="140"/>
                    <a:pt x="810" y="140"/>
                    <a:pt x="810" y="140"/>
                  </a:cubicBezTo>
                  <a:cubicBezTo>
                    <a:pt x="858" y="92"/>
                    <a:pt x="858" y="92"/>
                    <a:pt x="858" y="92"/>
                  </a:cubicBezTo>
                  <a:cubicBezTo>
                    <a:pt x="858" y="92"/>
                    <a:pt x="859" y="91"/>
                    <a:pt x="860" y="90"/>
                  </a:cubicBezTo>
                  <a:cubicBezTo>
                    <a:pt x="864" y="86"/>
                    <a:pt x="866" y="84"/>
                    <a:pt x="867" y="82"/>
                  </a:cubicBezTo>
                  <a:cubicBezTo>
                    <a:pt x="870" y="77"/>
                    <a:pt x="866" y="72"/>
                    <a:pt x="855" y="67"/>
                  </a:cubicBezTo>
                  <a:cubicBezTo>
                    <a:pt x="857" y="63"/>
                    <a:pt x="857" y="63"/>
                    <a:pt x="857" y="63"/>
                  </a:cubicBezTo>
                  <a:cubicBezTo>
                    <a:pt x="894" y="79"/>
                    <a:pt x="894" y="79"/>
                    <a:pt x="894" y="79"/>
                  </a:cubicBezTo>
                  <a:close/>
                  <a:moveTo>
                    <a:pt x="920" y="102"/>
                  </a:moveTo>
                  <a:cubicBezTo>
                    <a:pt x="929" y="110"/>
                    <a:pt x="930" y="117"/>
                    <a:pt x="924" y="124"/>
                  </a:cubicBezTo>
                  <a:cubicBezTo>
                    <a:pt x="864" y="193"/>
                    <a:pt x="864" y="193"/>
                    <a:pt x="864" y="193"/>
                  </a:cubicBezTo>
                  <a:cubicBezTo>
                    <a:pt x="859" y="201"/>
                    <a:pt x="851" y="200"/>
                    <a:pt x="842" y="193"/>
                  </a:cubicBezTo>
                  <a:cubicBezTo>
                    <a:pt x="839" y="196"/>
                    <a:pt x="839" y="196"/>
                    <a:pt x="839" y="196"/>
                  </a:cubicBezTo>
                  <a:cubicBezTo>
                    <a:pt x="923" y="269"/>
                    <a:pt x="923" y="269"/>
                    <a:pt x="923" y="269"/>
                  </a:cubicBezTo>
                  <a:cubicBezTo>
                    <a:pt x="954" y="244"/>
                    <a:pt x="954" y="244"/>
                    <a:pt x="954" y="244"/>
                  </a:cubicBezTo>
                  <a:cubicBezTo>
                    <a:pt x="951" y="241"/>
                    <a:pt x="951" y="241"/>
                    <a:pt x="951" y="241"/>
                  </a:cubicBezTo>
                  <a:cubicBezTo>
                    <a:pt x="928" y="252"/>
                    <a:pt x="909" y="250"/>
                    <a:pt x="891" y="234"/>
                  </a:cubicBezTo>
                  <a:cubicBezTo>
                    <a:pt x="882" y="226"/>
                    <a:pt x="880" y="220"/>
                    <a:pt x="885" y="215"/>
                  </a:cubicBezTo>
                  <a:cubicBezTo>
                    <a:pt x="916" y="180"/>
                    <a:pt x="916" y="180"/>
                    <a:pt x="916" y="180"/>
                  </a:cubicBezTo>
                  <a:cubicBezTo>
                    <a:pt x="931" y="192"/>
                    <a:pt x="933" y="206"/>
                    <a:pt x="920" y="223"/>
                  </a:cubicBezTo>
                  <a:cubicBezTo>
                    <a:pt x="924" y="226"/>
                    <a:pt x="924" y="226"/>
                    <a:pt x="924" y="226"/>
                  </a:cubicBezTo>
                  <a:cubicBezTo>
                    <a:pt x="966" y="177"/>
                    <a:pt x="966" y="177"/>
                    <a:pt x="966" y="177"/>
                  </a:cubicBezTo>
                  <a:cubicBezTo>
                    <a:pt x="962" y="174"/>
                    <a:pt x="962" y="174"/>
                    <a:pt x="962" y="174"/>
                  </a:cubicBezTo>
                  <a:cubicBezTo>
                    <a:pt x="948" y="189"/>
                    <a:pt x="934" y="189"/>
                    <a:pt x="920" y="175"/>
                  </a:cubicBezTo>
                  <a:cubicBezTo>
                    <a:pt x="949" y="142"/>
                    <a:pt x="949" y="142"/>
                    <a:pt x="949" y="142"/>
                  </a:cubicBezTo>
                  <a:cubicBezTo>
                    <a:pt x="953" y="136"/>
                    <a:pt x="958" y="137"/>
                    <a:pt x="965" y="144"/>
                  </a:cubicBezTo>
                  <a:cubicBezTo>
                    <a:pt x="987" y="161"/>
                    <a:pt x="991" y="179"/>
                    <a:pt x="978" y="196"/>
                  </a:cubicBezTo>
                  <a:cubicBezTo>
                    <a:pt x="981" y="200"/>
                    <a:pt x="981" y="200"/>
                    <a:pt x="981" y="200"/>
                  </a:cubicBezTo>
                  <a:cubicBezTo>
                    <a:pt x="1006" y="171"/>
                    <a:pt x="1006" y="171"/>
                    <a:pt x="1006" y="171"/>
                  </a:cubicBezTo>
                  <a:cubicBezTo>
                    <a:pt x="923" y="99"/>
                    <a:pt x="923" y="99"/>
                    <a:pt x="923" y="99"/>
                  </a:cubicBezTo>
                  <a:cubicBezTo>
                    <a:pt x="920" y="102"/>
                    <a:pt x="920" y="102"/>
                    <a:pt x="920" y="102"/>
                  </a:cubicBezTo>
                  <a:close/>
                  <a:moveTo>
                    <a:pt x="1051" y="244"/>
                  </a:moveTo>
                  <a:cubicBezTo>
                    <a:pt x="1011" y="273"/>
                    <a:pt x="1011" y="273"/>
                    <a:pt x="1011" y="273"/>
                  </a:cubicBezTo>
                  <a:cubicBezTo>
                    <a:pt x="1026" y="294"/>
                    <a:pt x="1040" y="298"/>
                    <a:pt x="1056" y="284"/>
                  </a:cubicBezTo>
                  <a:cubicBezTo>
                    <a:pt x="1070" y="273"/>
                    <a:pt x="1073" y="261"/>
                    <a:pt x="1064" y="249"/>
                  </a:cubicBezTo>
                  <a:cubicBezTo>
                    <a:pt x="1059" y="241"/>
                    <a:pt x="1055" y="239"/>
                    <a:pt x="1051" y="244"/>
                  </a:cubicBezTo>
                  <a:close/>
                  <a:moveTo>
                    <a:pt x="1013" y="377"/>
                  </a:moveTo>
                  <a:cubicBezTo>
                    <a:pt x="1009" y="379"/>
                    <a:pt x="1009" y="379"/>
                    <a:pt x="1009" y="379"/>
                  </a:cubicBezTo>
                  <a:cubicBezTo>
                    <a:pt x="986" y="348"/>
                    <a:pt x="986" y="348"/>
                    <a:pt x="986" y="348"/>
                  </a:cubicBezTo>
                  <a:cubicBezTo>
                    <a:pt x="1010" y="281"/>
                    <a:pt x="1010" y="281"/>
                    <a:pt x="1010" y="281"/>
                  </a:cubicBezTo>
                  <a:cubicBezTo>
                    <a:pt x="1007" y="277"/>
                    <a:pt x="1007" y="277"/>
                    <a:pt x="1007" y="277"/>
                  </a:cubicBezTo>
                  <a:cubicBezTo>
                    <a:pt x="977" y="299"/>
                    <a:pt x="977" y="299"/>
                    <a:pt x="977" y="299"/>
                  </a:cubicBezTo>
                  <a:cubicBezTo>
                    <a:pt x="967" y="305"/>
                    <a:pt x="965" y="313"/>
                    <a:pt x="973" y="323"/>
                  </a:cubicBezTo>
                  <a:cubicBezTo>
                    <a:pt x="969" y="326"/>
                    <a:pt x="969" y="326"/>
                    <a:pt x="969" y="326"/>
                  </a:cubicBezTo>
                  <a:cubicBezTo>
                    <a:pt x="930" y="275"/>
                    <a:pt x="930" y="275"/>
                    <a:pt x="930" y="275"/>
                  </a:cubicBezTo>
                  <a:cubicBezTo>
                    <a:pt x="934" y="272"/>
                    <a:pt x="934" y="272"/>
                    <a:pt x="934" y="272"/>
                  </a:cubicBezTo>
                  <a:cubicBezTo>
                    <a:pt x="941" y="282"/>
                    <a:pt x="949" y="283"/>
                    <a:pt x="958" y="274"/>
                  </a:cubicBezTo>
                  <a:cubicBezTo>
                    <a:pt x="1025" y="224"/>
                    <a:pt x="1025" y="224"/>
                    <a:pt x="1025" y="224"/>
                  </a:cubicBezTo>
                  <a:cubicBezTo>
                    <a:pt x="1036" y="217"/>
                    <a:pt x="1038" y="209"/>
                    <a:pt x="1030" y="200"/>
                  </a:cubicBezTo>
                  <a:cubicBezTo>
                    <a:pt x="1033" y="197"/>
                    <a:pt x="1033" y="197"/>
                    <a:pt x="1033" y="197"/>
                  </a:cubicBezTo>
                  <a:cubicBezTo>
                    <a:pt x="1070" y="246"/>
                    <a:pt x="1070" y="246"/>
                    <a:pt x="1070" y="246"/>
                  </a:cubicBezTo>
                  <a:cubicBezTo>
                    <a:pt x="1091" y="274"/>
                    <a:pt x="1093" y="295"/>
                    <a:pt x="1076" y="309"/>
                  </a:cubicBezTo>
                  <a:cubicBezTo>
                    <a:pt x="1063" y="319"/>
                    <a:pt x="1049" y="317"/>
                    <a:pt x="1032" y="305"/>
                  </a:cubicBezTo>
                  <a:cubicBezTo>
                    <a:pt x="1011" y="368"/>
                    <a:pt x="1011" y="368"/>
                    <a:pt x="1011" y="368"/>
                  </a:cubicBezTo>
                  <a:cubicBezTo>
                    <a:pt x="1011" y="372"/>
                    <a:pt x="1011" y="375"/>
                    <a:pt x="1013" y="377"/>
                  </a:cubicBezTo>
                  <a:close/>
                  <a:moveTo>
                    <a:pt x="1121" y="427"/>
                  </a:moveTo>
                  <a:cubicBezTo>
                    <a:pt x="1159" y="412"/>
                    <a:pt x="1159" y="412"/>
                    <a:pt x="1159" y="412"/>
                  </a:cubicBezTo>
                  <a:cubicBezTo>
                    <a:pt x="1157" y="406"/>
                    <a:pt x="1157" y="406"/>
                    <a:pt x="1157" y="406"/>
                  </a:cubicBezTo>
                  <a:cubicBezTo>
                    <a:pt x="1152" y="407"/>
                    <a:pt x="1149" y="406"/>
                    <a:pt x="1148" y="403"/>
                  </a:cubicBezTo>
                  <a:cubicBezTo>
                    <a:pt x="1148" y="402"/>
                    <a:pt x="1147" y="399"/>
                    <a:pt x="1147" y="395"/>
                  </a:cubicBezTo>
                  <a:cubicBezTo>
                    <a:pt x="1147" y="386"/>
                    <a:pt x="1145" y="378"/>
                    <a:pt x="1143" y="373"/>
                  </a:cubicBezTo>
                  <a:cubicBezTo>
                    <a:pt x="1133" y="348"/>
                    <a:pt x="1116" y="340"/>
                    <a:pt x="1092" y="348"/>
                  </a:cubicBezTo>
                  <a:cubicBezTo>
                    <a:pt x="1077" y="353"/>
                    <a:pt x="1069" y="368"/>
                    <a:pt x="1067" y="393"/>
                  </a:cubicBezTo>
                  <a:cubicBezTo>
                    <a:pt x="1066" y="407"/>
                    <a:pt x="1066" y="407"/>
                    <a:pt x="1066" y="407"/>
                  </a:cubicBezTo>
                  <a:cubicBezTo>
                    <a:pt x="1066" y="423"/>
                    <a:pt x="1062" y="433"/>
                    <a:pt x="1052" y="436"/>
                  </a:cubicBezTo>
                  <a:cubicBezTo>
                    <a:pt x="1039" y="440"/>
                    <a:pt x="1030" y="435"/>
                    <a:pt x="1024" y="422"/>
                  </a:cubicBezTo>
                  <a:cubicBezTo>
                    <a:pt x="1017" y="403"/>
                    <a:pt x="1024" y="386"/>
                    <a:pt x="1046" y="370"/>
                  </a:cubicBezTo>
                  <a:cubicBezTo>
                    <a:pt x="1045" y="365"/>
                    <a:pt x="1045" y="365"/>
                    <a:pt x="1045" y="365"/>
                  </a:cubicBezTo>
                  <a:cubicBezTo>
                    <a:pt x="1002" y="382"/>
                    <a:pt x="1002" y="382"/>
                    <a:pt x="1002" y="382"/>
                  </a:cubicBezTo>
                  <a:cubicBezTo>
                    <a:pt x="1004" y="387"/>
                    <a:pt x="1004" y="387"/>
                    <a:pt x="1004" y="387"/>
                  </a:cubicBezTo>
                  <a:cubicBezTo>
                    <a:pt x="1008" y="387"/>
                    <a:pt x="1010" y="388"/>
                    <a:pt x="1011" y="391"/>
                  </a:cubicBezTo>
                  <a:cubicBezTo>
                    <a:pt x="1012" y="392"/>
                    <a:pt x="1013" y="395"/>
                    <a:pt x="1013" y="399"/>
                  </a:cubicBezTo>
                  <a:cubicBezTo>
                    <a:pt x="1014" y="408"/>
                    <a:pt x="1016" y="416"/>
                    <a:pt x="1019" y="423"/>
                  </a:cubicBezTo>
                  <a:cubicBezTo>
                    <a:pt x="1031" y="450"/>
                    <a:pt x="1049" y="460"/>
                    <a:pt x="1072" y="452"/>
                  </a:cubicBezTo>
                  <a:cubicBezTo>
                    <a:pt x="1087" y="446"/>
                    <a:pt x="1095" y="436"/>
                    <a:pt x="1097" y="420"/>
                  </a:cubicBezTo>
                  <a:cubicBezTo>
                    <a:pt x="1099" y="389"/>
                    <a:pt x="1099" y="389"/>
                    <a:pt x="1099" y="389"/>
                  </a:cubicBezTo>
                  <a:cubicBezTo>
                    <a:pt x="1100" y="373"/>
                    <a:pt x="1104" y="364"/>
                    <a:pt x="1113" y="362"/>
                  </a:cubicBezTo>
                  <a:cubicBezTo>
                    <a:pt x="1123" y="358"/>
                    <a:pt x="1131" y="362"/>
                    <a:pt x="1137" y="374"/>
                  </a:cubicBezTo>
                  <a:cubicBezTo>
                    <a:pt x="1143" y="391"/>
                    <a:pt x="1137" y="407"/>
                    <a:pt x="1119" y="422"/>
                  </a:cubicBezTo>
                  <a:cubicBezTo>
                    <a:pt x="1121" y="427"/>
                    <a:pt x="1121" y="427"/>
                    <a:pt x="1121" y="427"/>
                  </a:cubicBezTo>
                  <a:close/>
                  <a:moveTo>
                    <a:pt x="1055" y="527"/>
                  </a:moveTo>
                  <a:cubicBezTo>
                    <a:pt x="1051" y="528"/>
                    <a:pt x="1051" y="528"/>
                    <a:pt x="1051" y="528"/>
                  </a:cubicBezTo>
                  <a:cubicBezTo>
                    <a:pt x="1035" y="463"/>
                    <a:pt x="1035" y="463"/>
                    <a:pt x="1035" y="463"/>
                  </a:cubicBezTo>
                  <a:cubicBezTo>
                    <a:pt x="1039" y="462"/>
                    <a:pt x="1039" y="462"/>
                    <a:pt x="1039" y="462"/>
                  </a:cubicBezTo>
                  <a:cubicBezTo>
                    <a:pt x="1043" y="474"/>
                    <a:pt x="1049" y="479"/>
                    <a:pt x="1057" y="476"/>
                  </a:cubicBezTo>
                  <a:cubicBezTo>
                    <a:pt x="1146" y="454"/>
                    <a:pt x="1146" y="454"/>
                    <a:pt x="1146" y="454"/>
                  </a:cubicBezTo>
                  <a:cubicBezTo>
                    <a:pt x="1155" y="452"/>
                    <a:pt x="1159" y="445"/>
                    <a:pt x="1155" y="433"/>
                  </a:cubicBezTo>
                  <a:cubicBezTo>
                    <a:pt x="1160" y="432"/>
                    <a:pt x="1160" y="432"/>
                    <a:pt x="1160" y="432"/>
                  </a:cubicBezTo>
                  <a:cubicBezTo>
                    <a:pt x="1176" y="497"/>
                    <a:pt x="1176" y="497"/>
                    <a:pt x="1176" y="497"/>
                  </a:cubicBezTo>
                  <a:cubicBezTo>
                    <a:pt x="1172" y="498"/>
                    <a:pt x="1172" y="498"/>
                    <a:pt x="1172" y="498"/>
                  </a:cubicBezTo>
                  <a:cubicBezTo>
                    <a:pt x="1172" y="497"/>
                    <a:pt x="1171" y="497"/>
                    <a:pt x="1171" y="496"/>
                  </a:cubicBezTo>
                  <a:cubicBezTo>
                    <a:pt x="1168" y="485"/>
                    <a:pt x="1163" y="480"/>
                    <a:pt x="1153" y="483"/>
                  </a:cubicBezTo>
                  <a:cubicBezTo>
                    <a:pt x="1065" y="505"/>
                    <a:pt x="1065" y="505"/>
                    <a:pt x="1065" y="505"/>
                  </a:cubicBezTo>
                  <a:cubicBezTo>
                    <a:pt x="1055" y="507"/>
                    <a:pt x="1052" y="514"/>
                    <a:pt x="1055" y="527"/>
                  </a:cubicBezTo>
                  <a:close/>
                  <a:moveTo>
                    <a:pt x="1057" y="616"/>
                  </a:moveTo>
                  <a:cubicBezTo>
                    <a:pt x="1056" y="602"/>
                    <a:pt x="1062" y="596"/>
                    <a:pt x="1075" y="597"/>
                  </a:cubicBezTo>
                  <a:cubicBezTo>
                    <a:pt x="1175" y="595"/>
                    <a:pt x="1175" y="595"/>
                    <a:pt x="1175" y="595"/>
                  </a:cubicBezTo>
                  <a:cubicBezTo>
                    <a:pt x="1176" y="617"/>
                    <a:pt x="1166" y="630"/>
                    <a:pt x="1144" y="632"/>
                  </a:cubicBezTo>
                  <a:cubicBezTo>
                    <a:pt x="1144" y="638"/>
                    <a:pt x="1144" y="638"/>
                    <a:pt x="1144" y="638"/>
                  </a:cubicBezTo>
                  <a:cubicBezTo>
                    <a:pt x="1182" y="637"/>
                    <a:pt x="1182" y="637"/>
                    <a:pt x="1182" y="637"/>
                  </a:cubicBezTo>
                  <a:cubicBezTo>
                    <a:pt x="1180" y="523"/>
                    <a:pt x="1180" y="523"/>
                    <a:pt x="1180" y="523"/>
                  </a:cubicBezTo>
                  <a:cubicBezTo>
                    <a:pt x="1142" y="523"/>
                    <a:pt x="1142" y="523"/>
                    <a:pt x="1142" y="523"/>
                  </a:cubicBezTo>
                  <a:cubicBezTo>
                    <a:pt x="1142" y="528"/>
                    <a:pt x="1142" y="528"/>
                    <a:pt x="1142" y="528"/>
                  </a:cubicBezTo>
                  <a:cubicBezTo>
                    <a:pt x="1164" y="530"/>
                    <a:pt x="1175" y="542"/>
                    <a:pt x="1175" y="565"/>
                  </a:cubicBezTo>
                  <a:cubicBezTo>
                    <a:pt x="1074" y="566"/>
                    <a:pt x="1074" y="566"/>
                    <a:pt x="1074" y="566"/>
                  </a:cubicBezTo>
                  <a:cubicBezTo>
                    <a:pt x="1061" y="568"/>
                    <a:pt x="1055" y="562"/>
                    <a:pt x="1056" y="548"/>
                  </a:cubicBezTo>
                  <a:cubicBezTo>
                    <a:pt x="1051" y="548"/>
                    <a:pt x="1051" y="548"/>
                    <a:pt x="1051" y="548"/>
                  </a:cubicBezTo>
                  <a:cubicBezTo>
                    <a:pt x="1053" y="616"/>
                    <a:pt x="1053" y="616"/>
                    <a:pt x="1053" y="616"/>
                  </a:cubicBezTo>
                  <a:cubicBezTo>
                    <a:pt x="1057" y="616"/>
                    <a:pt x="1057" y="616"/>
                    <a:pt x="1057" y="616"/>
                  </a:cubicBezTo>
                  <a:close/>
                  <a:moveTo>
                    <a:pt x="1151" y="794"/>
                  </a:moveTo>
                  <a:cubicBezTo>
                    <a:pt x="1146" y="793"/>
                    <a:pt x="1146" y="793"/>
                    <a:pt x="1146" y="793"/>
                  </a:cubicBezTo>
                  <a:cubicBezTo>
                    <a:pt x="1146" y="793"/>
                    <a:pt x="1146" y="793"/>
                    <a:pt x="1146" y="792"/>
                  </a:cubicBezTo>
                  <a:cubicBezTo>
                    <a:pt x="1147" y="787"/>
                    <a:pt x="1145" y="782"/>
                    <a:pt x="1142" y="779"/>
                  </a:cubicBezTo>
                  <a:cubicBezTo>
                    <a:pt x="1091" y="731"/>
                    <a:pt x="1091" y="731"/>
                    <a:pt x="1091" y="731"/>
                  </a:cubicBezTo>
                  <a:cubicBezTo>
                    <a:pt x="1057" y="724"/>
                    <a:pt x="1057" y="724"/>
                    <a:pt x="1057" y="724"/>
                  </a:cubicBezTo>
                  <a:cubicBezTo>
                    <a:pt x="1045" y="720"/>
                    <a:pt x="1038" y="724"/>
                    <a:pt x="1036" y="737"/>
                  </a:cubicBezTo>
                  <a:cubicBezTo>
                    <a:pt x="1031" y="736"/>
                    <a:pt x="1031" y="736"/>
                    <a:pt x="1031" y="736"/>
                  </a:cubicBezTo>
                  <a:cubicBezTo>
                    <a:pt x="1045" y="671"/>
                    <a:pt x="1045" y="671"/>
                    <a:pt x="1045" y="671"/>
                  </a:cubicBezTo>
                  <a:cubicBezTo>
                    <a:pt x="1049" y="672"/>
                    <a:pt x="1049" y="672"/>
                    <a:pt x="1049" y="672"/>
                  </a:cubicBezTo>
                  <a:cubicBezTo>
                    <a:pt x="1046" y="685"/>
                    <a:pt x="1051" y="692"/>
                    <a:pt x="1063" y="693"/>
                  </a:cubicBezTo>
                  <a:cubicBezTo>
                    <a:pt x="1091" y="699"/>
                    <a:pt x="1091" y="699"/>
                    <a:pt x="1091" y="699"/>
                  </a:cubicBezTo>
                  <a:cubicBezTo>
                    <a:pt x="1160" y="678"/>
                    <a:pt x="1160" y="678"/>
                    <a:pt x="1160" y="678"/>
                  </a:cubicBezTo>
                  <a:cubicBezTo>
                    <a:pt x="1167" y="676"/>
                    <a:pt x="1171" y="672"/>
                    <a:pt x="1173" y="665"/>
                  </a:cubicBezTo>
                  <a:cubicBezTo>
                    <a:pt x="1178" y="666"/>
                    <a:pt x="1178" y="666"/>
                    <a:pt x="1178" y="666"/>
                  </a:cubicBezTo>
                  <a:cubicBezTo>
                    <a:pt x="1164" y="729"/>
                    <a:pt x="1164" y="729"/>
                    <a:pt x="1164" y="729"/>
                  </a:cubicBezTo>
                  <a:cubicBezTo>
                    <a:pt x="1160" y="728"/>
                    <a:pt x="1160" y="728"/>
                    <a:pt x="1160" y="728"/>
                  </a:cubicBezTo>
                  <a:cubicBezTo>
                    <a:pt x="1163" y="716"/>
                    <a:pt x="1162" y="711"/>
                    <a:pt x="1157" y="711"/>
                  </a:cubicBezTo>
                  <a:cubicBezTo>
                    <a:pt x="1155" y="711"/>
                    <a:pt x="1152" y="711"/>
                    <a:pt x="1148" y="713"/>
                  </a:cubicBezTo>
                  <a:cubicBezTo>
                    <a:pt x="1147" y="713"/>
                    <a:pt x="1146" y="714"/>
                    <a:pt x="1146" y="714"/>
                  </a:cubicBezTo>
                  <a:cubicBezTo>
                    <a:pt x="1097" y="727"/>
                    <a:pt x="1097" y="727"/>
                    <a:pt x="1097" y="727"/>
                  </a:cubicBezTo>
                  <a:cubicBezTo>
                    <a:pt x="1128" y="755"/>
                    <a:pt x="1128" y="755"/>
                    <a:pt x="1128" y="755"/>
                  </a:cubicBezTo>
                  <a:cubicBezTo>
                    <a:pt x="1133" y="760"/>
                    <a:pt x="1138" y="764"/>
                    <a:pt x="1143" y="765"/>
                  </a:cubicBezTo>
                  <a:cubicBezTo>
                    <a:pt x="1148" y="767"/>
                    <a:pt x="1152" y="763"/>
                    <a:pt x="1155" y="752"/>
                  </a:cubicBezTo>
                  <a:cubicBezTo>
                    <a:pt x="1159" y="753"/>
                    <a:pt x="1159" y="753"/>
                    <a:pt x="1159" y="753"/>
                  </a:cubicBezTo>
                  <a:lnTo>
                    <a:pt x="1151" y="794"/>
                  </a:ln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4" name="íṥ1ïḓè">
              <a:extLst>
                <a:ext uri="{FF2B5EF4-FFF2-40B4-BE49-F238E27FC236}">
                  <a16:creationId xmlns="" xmlns:a16="http://schemas.microsoft.com/office/drawing/2014/main" id="{904437A1-E18D-46A7-8D55-1F7DAA46320B}"/>
                </a:ext>
              </a:extLst>
            </p:cNvPr>
            <p:cNvSpPr/>
            <p:nvPr/>
          </p:nvSpPr>
          <p:spPr bwMode="auto">
            <a:xfrm>
              <a:off x="4260844" y="4031997"/>
              <a:ext cx="147714" cy="178275"/>
            </a:xfrm>
            <a:custGeom>
              <a:avLst/>
              <a:gdLst>
                <a:gd name="T0" fmla="*/ 4 w 111"/>
                <a:gd name="T1" fmla="*/ 78 h 133"/>
                <a:gd name="T2" fmla="*/ 1 w 111"/>
                <a:gd name="T3" fmla="*/ 41 h 133"/>
                <a:gd name="T4" fmla="*/ 14 w 111"/>
                <a:gd name="T5" fmla="*/ 16 h 133"/>
                <a:gd name="T6" fmla="*/ 40 w 111"/>
                <a:gd name="T7" fmla="*/ 3 h 133"/>
                <a:gd name="T8" fmla="*/ 63 w 111"/>
                <a:gd name="T9" fmla="*/ 1 h 133"/>
                <a:gd name="T10" fmla="*/ 82 w 111"/>
                <a:gd name="T11" fmla="*/ 9 h 133"/>
                <a:gd name="T12" fmla="*/ 96 w 111"/>
                <a:gd name="T13" fmla="*/ 26 h 133"/>
                <a:gd name="T14" fmla="*/ 106 w 111"/>
                <a:gd name="T15" fmla="*/ 54 h 133"/>
                <a:gd name="T16" fmla="*/ 109 w 111"/>
                <a:gd name="T17" fmla="*/ 91 h 133"/>
                <a:gd name="T18" fmla="*/ 97 w 111"/>
                <a:gd name="T19" fmla="*/ 115 h 133"/>
                <a:gd name="T20" fmla="*/ 70 w 111"/>
                <a:gd name="T21" fmla="*/ 129 h 133"/>
                <a:gd name="T22" fmla="*/ 31 w 111"/>
                <a:gd name="T23" fmla="*/ 125 h 133"/>
                <a:gd name="T24" fmla="*/ 4 w 111"/>
                <a:gd name="T25" fmla="*/ 78 h 133"/>
                <a:gd name="T26" fmla="*/ 24 w 111"/>
                <a:gd name="T27" fmla="*/ 73 h 133"/>
                <a:gd name="T28" fmla="*/ 42 w 111"/>
                <a:gd name="T29" fmla="*/ 112 h 133"/>
                <a:gd name="T30" fmla="*/ 67 w 111"/>
                <a:gd name="T31" fmla="*/ 117 h 133"/>
                <a:gd name="T32" fmla="*/ 87 w 111"/>
                <a:gd name="T33" fmla="*/ 101 h 133"/>
                <a:gd name="T34" fmla="*/ 87 w 111"/>
                <a:gd name="T35" fmla="*/ 59 h 133"/>
                <a:gd name="T36" fmla="*/ 68 w 111"/>
                <a:gd name="T37" fmla="*/ 20 h 133"/>
                <a:gd name="T38" fmla="*/ 43 w 111"/>
                <a:gd name="T39" fmla="*/ 15 h 133"/>
                <a:gd name="T40" fmla="*/ 24 w 111"/>
                <a:gd name="T41" fmla="*/ 29 h 133"/>
                <a:gd name="T42" fmla="*/ 24 w 111"/>
                <a:gd name="T43" fmla="*/ 7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133">
                  <a:moveTo>
                    <a:pt x="4" y="78"/>
                  </a:moveTo>
                  <a:cubicBezTo>
                    <a:pt x="0" y="63"/>
                    <a:pt x="0" y="51"/>
                    <a:pt x="1" y="41"/>
                  </a:cubicBezTo>
                  <a:cubicBezTo>
                    <a:pt x="3" y="31"/>
                    <a:pt x="7" y="23"/>
                    <a:pt x="14" y="16"/>
                  </a:cubicBezTo>
                  <a:cubicBezTo>
                    <a:pt x="20" y="10"/>
                    <a:pt x="29" y="5"/>
                    <a:pt x="40" y="3"/>
                  </a:cubicBezTo>
                  <a:cubicBezTo>
                    <a:pt x="49" y="1"/>
                    <a:pt x="56" y="0"/>
                    <a:pt x="63" y="1"/>
                  </a:cubicBezTo>
                  <a:cubicBezTo>
                    <a:pt x="70" y="3"/>
                    <a:pt x="77" y="5"/>
                    <a:pt x="82" y="9"/>
                  </a:cubicBezTo>
                  <a:cubicBezTo>
                    <a:pt x="87" y="13"/>
                    <a:pt x="92" y="19"/>
                    <a:pt x="96" y="26"/>
                  </a:cubicBezTo>
                  <a:cubicBezTo>
                    <a:pt x="100" y="32"/>
                    <a:pt x="104" y="42"/>
                    <a:pt x="106" y="54"/>
                  </a:cubicBezTo>
                  <a:cubicBezTo>
                    <a:pt x="110" y="69"/>
                    <a:pt x="111" y="81"/>
                    <a:pt x="109" y="91"/>
                  </a:cubicBezTo>
                  <a:cubicBezTo>
                    <a:pt x="107" y="101"/>
                    <a:pt x="103" y="109"/>
                    <a:pt x="97" y="115"/>
                  </a:cubicBezTo>
                  <a:cubicBezTo>
                    <a:pt x="90" y="122"/>
                    <a:pt x="81" y="127"/>
                    <a:pt x="70" y="129"/>
                  </a:cubicBezTo>
                  <a:cubicBezTo>
                    <a:pt x="55" y="133"/>
                    <a:pt x="42" y="131"/>
                    <a:pt x="31" y="125"/>
                  </a:cubicBezTo>
                  <a:cubicBezTo>
                    <a:pt x="18" y="117"/>
                    <a:pt x="9" y="101"/>
                    <a:pt x="4" y="78"/>
                  </a:cubicBezTo>
                  <a:close/>
                  <a:moveTo>
                    <a:pt x="24" y="73"/>
                  </a:moveTo>
                  <a:cubicBezTo>
                    <a:pt x="28" y="94"/>
                    <a:pt x="35" y="106"/>
                    <a:pt x="42" y="112"/>
                  </a:cubicBezTo>
                  <a:cubicBezTo>
                    <a:pt x="50" y="117"/>
                    <a:pt x="58" y="119"/>
                    <a:pt x="67" y="117"/>
                  </a:cubicBezTo>
                  <a:cubicBezTo>
                    <a:pt x="76" y="115"/>
                    <a:pt x="82" y="110"/>
                    <a:pt x="87" y="101"/>
                  </a:cubicBezTo>
                  <a:cubicBezTo>
                    <a:pt x="91" y="93"/>
                    <a:pt x="91" y="79"/>
                    <a:pt x="87" y="59"/>
                  </a:cubicBezTo>
                  <a:cubicBezTo>
                    <a:pt x="82" y="38"/>
                    <a:pt x="76" y="25"/>
                    <a:pt x="68" y="20"/>
                  </a:cubicBezTo>
                  <a:cubicBezTo>
                    <a:pt x="60" y="15"/>
                    <a:pt x="52" y="13"/>
                    <a:pt x="43" y="15"/>
                  </a:cubicBezTo>
                  <a:cubicBezTo>
                    <a:pt x="34" y="17"/>
                    <a:pt x="28" y="22"/>
                    <a:pt x="24" y="29"/>
                  </a:cubicBezTo>
                  <a:cubicBezTo>
                    <a:pt x="19" y="38"/>
                    <a:pt x="19" y="53"/>
                    <a:pt x="24" y="73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5" name="îšļïdè">
              <a:extLst>
                <a:ext uri="{FF2B5EF4-FFF2-40B4-BE49-F238E27FC236}">
                  <a16:creationId xmlns="" xmlns:a16="http://schemas.microsoft.com/office/drawing/2014/main" id="{7C205ADC-B5D1-4167-A278-39CBF645DEA9}"/>
                </a:ext>
              </a:extLst>
            </p:cNvPr>
            <p:cNvSpPr/>
            <p:nvPr/>
          </p:nvSpPr>
          <p:spPr bwMode="auto">
            <a:xfrm>
              <a:off x="4540989" y="3911449"/>
              <a:ext cx="162994" cy="191858"/>
            </a:xfrm>
            <a:custGeom>
              <a:avLst/>
              <a:gdLst>
                <a:gd name="T0" fmla="*/ 21 w 123"/>
                <a:gd name="T1" fmla="*/ 125 h 144"/>
                <a:gd name="T2" fmla="*/ 40 w 123"/>
                <a:gd name="T3" fmla="*/ 115 h 144"/>
                <a:gd name="T4" fmla="*/ 58 w 123"/>
                <a:gd name="T5" fmla="*/ 127 h 144"/>
                <a:gd name="T6" fmla="*/ 79 w 123"/>
                <a:gd name="T7" fmla="*/ 125 h 144"/>
                <a:gd name="T8" fmla="*/ 99 w 123"/>
                <a:gd name="T9" fmla="*/ 107 h 144"/>
                <a:gd name="T10" fmla="*/ 99 w 123"/>
                <a:gd name="T11" fmla="*/ 82 h 144"/>
                <a:gd name="T12" fmla="*/ 81 w 123"/>
                <a:gd name="T13" fmla="*/ 67 h 144"/>
                <a:gd name="T14" fmla="*/ 54 w 123"/>
                <a:gd name="T15" fmla="*/ 70 h 144"/>
                <a:gd name="T16" fmla="*/ 39 w 123"/>
                <a:gd name="T17" fmla="*/ 80 h 144"/>
                <a:gd name="T18" fmla="*/ 31 w 123"/>
                <a:gd name="T19" fmla="*/ 93 h 144"/>
                <a:gd name="T20" fmla="*/ 13 w 123"/>
                <a:gd name="T21" fmla="*/ 99 h 144"/>
                <a:gd name="T22" fmla="*/ 0 w 123"/>
                <a:gd name="T23" fmla="*/ 33 h 144"/>
                <a:gd name="T24" fmla="*/ 76 w 123"/>
                <a:gd name="T25" fmla="*/ 0 h 144"/>
                <a:gd name="T26" fmla="*/ 83 w 123"/>
                <a:gd name="T27" fmla="*/ 14 h 144"/>
                <a:gd name="T28" fmla="*/ 22 w 123"/>
                <a:gd name="T29" fmla="*/ 40 h 144"/>
                <a:gd name="T30" fmla="*/ 28 w 123"/>
                <a:gd name="T31" fmla="*/ 75 h 144"/>
                <a:gd name="T32" fmla="*/ 53 w 123"/>
                <a:gd name="T33" fmla="*/ 55 h 144"/>
                <a:gd name="T34" fmla="*/ 92 w 123"/>
                <a:gd name="T35" fmla="*/ 51 h 144"/>
                <a:gd name="T36" fmla="*/ 118 w 123"/>
                <a:gd name="T37" fmla="*/ 73 h 144"/>
                <a:gd name="T38" fmla="*/ 119 w 123"/>
                <a:gd name="T39" fmla="*/ 105 h 144"/>
                <a:gd name="T40" fmla="*/ 85 w 123"/>
                <a:gd name="T41" fmla="*/ 136 h 144"/>
                <a:gd name="T42" fmla="*/ 47 w 123"/>
                <a:gd name="T43" fmla="*/ 142 h 144"/>
                <a:gd name="T44" fmla="*/ 21 w 123"/>
                <a:gd name="T45" fmla="*/ 1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144">
                  <a:moveTo>
                    <a:pt x="21" y="125"/>
                  </a:moveTo>
                  <a:cubicBezTo>
                    <a:pt x="40" y="115"/>
                    <a:pt x="40" y="115"/>
                    <a:pt x="40" y="115"/>
                  </a:cubicBezTo>
                  <a:cubicBezTo>
                    <a:pt x="45" y="122"/>
                    <a:pt x="51" y="126"/>
                    <a:pt x="58" y="127"/>
                  </a:cubicBezTo>
                  <a:cubicBezTo>
                    <a:pt x="65" y="129"/>
                    <a:pt x="72" y="128"/>
                    <a:pt x="79" y="125"/>
                  </a:cubicBezTo>
                  <a:cubicBezTo>
                    <a:pt x="89" y="121"/>
                    <a:pt x="95" y="115"/>
                    <a:pt x="99" y="107"/>
                  </a:cubicBezTo>
                  <a:cubicBezTo>
                    <a:pt x="103" y="99"/>
                    <a:pt x="103" y="91"/>
                    <a:pt x="99" y="82"/>
                  </a:cubicBezTo>
                  <a:cubicBezTo>
                    <a:pt x="95" y="74"/>
                    <a:pt x="89" y="69"/>
                    <a:pt x="81" y="67"/>
                  </a:cubicBezTo>
                  <a:cubicBezTo>
                    <a:pt x="73" y="65"/>
                    <a:pt x="64" y="66"/>
                    <a:pt x="54" y="70"/>
                  </a:cubicBezTo>
                  <a:cubicBezTo>
                    <a:pt x="48" y="72"/>
                    <a:pt x="43" y="76"/>
                    <a:pt x="39" y="80"/>
                  </a:cubicBezTo>
                  <a:cubicBezTo>
                    <a:pt x="35" y="84"/>
                    <a:pt x="33" y="89"/>
                    <a:pt x="31" y="9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35" y="66"/>
                    <a:pt x="43" y="59"/>
                    <a:pt x="53" y="55"/>
                  </a:cubicBezTo>
                  <a:cubicBezTo>
                    <a:pt x="67" y="49"/>
                    <a:pt x="79" y="48"/>
                    <a:pt x="92" y="51"/>
                  </a:cubicBezTo>
                  <a:cubicBezTo>
                    <a:pt x="104" y="54"/>
                    <a:pt x="113" y="62"/>
                    <a:pt x="118" y="73"/>
                  </a:cubicBezTo>
                  <a:cubicBezTo>
                    <a:pt x="123" y="83"/>
                    <a:pt x="123" y="94"/>
                    <a:pt x="119" y="105"/>
                  </a:cubicBezTo>
                  <a:cubicBezTo>
                    <a:pt x="113" y="119"/>
                    <a:pt x="102" y="129"/>
                    <a:pt x="85" y="136"/>
                  </a:cubicBezTo>
                  <a:cubicBezTo>
                    <a:pt x="71" y="142"/>
                    <a:pt x="58" y="144"/>
                    <a:pt x="47" y="142"/>
                  </a:cubicBezTo>
                  <a:cubicBezTo>
                    <a:pt x="35" y="140"/>
                    <a:pt x="27" y="134"/>
                    <a:pt x="21" y="125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6" name="ïṧľiḑe">
              <a:extLst>
                <a:ext uri="{FF2B5EF4-FFF2-40B4-BE49-F238E27FC236}">
                  <a16:creationId xmlns="" xmlns:a16="http://schemas.microsoft.com/office/drawing/2014/main" id="{DFA27B8D-613F-4042-B384-C5A069254EC6}"/>
                </a:ext>
              </a:extLst>
            </p:cNvPr>
            <p:cNvSpPr/>
            <p:nvPr/>
          </p:nvSpPr>
          <p:spPr bwMode="auto">
            <a:xfrm>
              <a:off x="3953533" y="4011623"/>
              <a:ext cx="156202" cy="176577"/>
            </a:xfrm>
            <a:custGeom>
              <a:avLst/>
              <a:gdLst>
                <a:gd name="T0" fmla="*/ 1 w 117"/>
                <a:gd name="T1" fmla="*/ 84 h 132"/>
                <a:gd name="T2" fmla="*/ 20 w 117"/>
                <a:gd name="T3" fmla="*/ 88 h 132"/>
                <a:gd name="T4" fmla="*/ 25 w 117"/>
                <a:gd name="T5" fmla="*/ 106 h 132"/>
                <a:gd name="T6" fmla="*/ 40 w 117"/>
                <a:gd name="T7" fmla="*/ 115 h 132"/>
                <a:gd name="T8" fmla="*/ 57 w 117"/>
                <a:gd name="T9" fmla="*/ 117 h 132"/>
                <a:gd name="T10" fmla="*/ 70 w 117"/>
                <a:gd name="T11" fmla="*/ 112 h 132"/>
                <a:gd name="T12" fmla="*/ 81 w 117"/>
                <a:gd name="T13" fmla="*/ 100 h 132"/>
                <a:gd name="T14" fmla="*/ 90 w 117"/>
                <a:gd name="T15" fmla="*/ 82 h 132"/>
                <a:gd name="T16" fmla="*/ 91 w 117"/>
                <a:gd name="T17" fmla="*/ 79 h 132"/>
                <a:gd name="T18" fmla="*/ 71 w 117"/>
                <a:gd name="T19" fmla="*/ 86 h 132"/>
                <a:gd name="T20" fmla="*/ 49 w 117"/>
                <a:gd name="T21" fmla="*/ 84 h 132"/>
                <a:gd name="T22" fmla="*/ 19 w 117"/>
                <a:gd name="T23" fmla="*/ 63 h 132"/>
                <a:gd name="T24" fmla="*/ 15 w 117"/>
                <a:gd name="T25" fmla="*/ 30 h 132"/>
                <a:gd name="T26" fmla="*/ 38 w 117"/>
                <a:gd name="T27" fmla="*/ 5 h 132"/>
                <a:gd name="T28" fmla="*/ 76 w 117"/>
                <a:gd name="T29" fmla="*/ 4 h 132"/>
                <a:gd name="T30" fmla="*/ 102 w 117"/>
                <a:gd name="T31" fmla="*/ 19 h 132"/>
                <a:gd name="T32" fmla="*/ 115 w 117"/>
                <a:gd name="T33" fmla="*/ 43 h 132"/>
                <a:gd name="T34" fmla="*/ 112 w 117"/>
                <a:gd name="T35" fmla="*/ 79 h 132"/>
                <a:gd name="T36" fmla="*/ 94 w 117"/>
                <a:gd name="T37" fmla="*/ 114 h 132"/>
                <a:gd name="T38" fmla="*/ 68 w 117"/>
                <a:gd name="T39" fmla="*/ 129 h 132"/>
                <a:gd name="T40" fmla="*/ 36 w 117"/>
                <a:gd name="T41" fmla="*/ 128 h 132"/>
                <a:gd name="T42" fmla="*/ 9 w 117"/>
                <a:gd name="T43" fmla="*/ 111 h 132"/>
                <a:gd name="T44" fmla="*/ 1 w 117"/>
                <a:gd name="T45" fmla="*/ 84 h 132"/>
                <a:gd name="T46" fmla="*/ 96 w 117"/>
                <a:gd name="T47" fmla="*/ 54 h 132"/>
                <a:gd name="T48" fmla="*/ 93 w 117"/>
                <a:gd name="T49" fmla="*/ 31 h 132"/>
                <a:gd name="T50" fmla="*/ 75 w 117"/>
                <a:gd name="T51" fmla="*/ 17 h 132"/>
                <a:gd name="T52" fmla="*/ 50 w 117"/>
                <a:gd name="T53" fmla="*/ 18 h 132"/>
                <a:gd name="T54" fmla="*/ 34 w 117"/>
                <a:gd name="T55" fmla="*/ 37 h 132"/>
                <a:gd name="T56" fmla="*/ 37 w 117"/>
                <a:gd name="T57" fmla="*/ 58 h 132"/>
                <a:gd name="T58" fmla="*/ 57 w 117"/>
                <a:gd name="T59" fmla="*/ 72 h 132"/>
                <a:gd name="T60" fmla="*/ 81 w 117"/>
                <a:gd name="T61" fmla="*/ 72 h 132"/>
                <a:gd name="T62" fmla="*/ 96 w 117"/>
                <a:gd name="T63" fmla="*/ 5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132">
                  <a:moveTo>
                    <a:pt x="1" y="84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20" y="96"/>
                    <a:pt x="21" y="101"/>
                    <a:pt x="25" y="106"/>
                  </a:cubicBezTo>
                  <a:cubicBezTo>
                    <a:pt x="28" y="110"/>
                    <a:pt x="33" y="113"/>
                    <a:pt x="40" y="115"/>
                  </a:cubicBezTo>
                  <a:cubicBezTo>
                    <a:pt x="46" y="117"/>
                    <a:pt x="51" y="118"/>
                    <a:pt x="57" y="117"/>
                  </a:cubicBezTo>
                  <a:cubicBezTo>
                    <a:pt x="62" y="116"/>
                    <a:pt x="66" y="114"/>
                    <a:pt x="70" y="112"/>
                  </a:cubicBezTo>
                  <a:cubicBezTo>
                    <a:pt x="74" y="109"/>
                    <a:pt x="78" y="105"/>
                    <a:pt x="81" y="100"/>
                  </a:cubicBezTo>
                  <a:cubicBezTo>
                    <a:pt x="85" y="94"/>
                    <a:pt x="88" y="88"/>
                    <a:pt x="90" y="82"/>
                  </a:cubicBezTo>
                  <a:cubicBezTo>
                    <a:pt x="90" y="82"/>
                    <a:pt x="90" y="81"/>
                    <a:pt x="91" y="79"/>
                  </a:cubicBezTo>
                  <a:cubicBezTo>
                    <a:pt x="85" y="83"/>
                    <a:pt x="79" y="85"/>
                    <a:pt x="71" y="86"/>
                  </a:cubicBezTo>
                  <a:cubicBezTo>
                    <a:pt x="64" y="87"/>
                    <a:pt x="56" y="86"/>
                    <a:pt x="49" y="84"/>
                  </a:cubicBezTo>
                  <a:cubicBezTo>
                    <a:pt x="36" y="80"/>
                    <a:pt x="26" y="73"/>
                    <a:pt x="19" y="63"/>
                  </a:cubicBezTo>
                  <a:cubicBezTo>
                    <a:pt x="12" y="53"/>
                    <a:pt x="11" y="42"/>
                    <a:pt x="15" y="30"/>
                  </a:cubicBezTo>
                  <a:cubicBezTo>
                    <a:pt x="18" y="18"/>
                    <a:pt x="26" y="9"/>
                    <a:pt x="38" y="5"/>
                  </a:cubicBezTo>
                  <a:cubicBezTo>
                    <a:pt x="49" y="0"/>
                    <a:pt x="62" y="0"/>
                    <a:pt x="76" y="4"/>
                  </a:cubicBezTo>
                  <a:cubicBezTo>
                    <a:pt x="86" y="7"/>
                    <a:pt x="95" y="12"/>
                    <a:pt x="102" y="19"/>
                  </a:cubicBezTo>
                  <a:cubicBezTo>
                    <a:pt x="109" y="25"/>
                    <a:pt x="113" y="33"/>
                    <a:pt x="115" y="43"/>
                  </a:cubicBezTo>
                  <a:cubicBezTo>
                    <a:pt x="117" y="52"/>
                    <a:pt x="116" y="64"/>
                    <a:pt x="112" y="79"/>
                  </a:cubicBezTo>
                  <a:cubicBezTo>
                    <a:pt x="107" y="94"/>
                    <a:pt x="101" y="106"/>
                    <a:pt x="94" y="114"/>
                  </a:cubicBezTo>
                  <a:cubicBezTo>
                    <a:pt x="87" y="122"/>
                    <a:pt x="78" y="127"/>
                    <a:pt x="68" y="129"/>
                  </a:cubicBezTo>
                  <a:cubicBezTo>
                    <a:pt x="58" y="132"/>
                    <a:pt x="47" y="131"/>
                    <a:pt x="36" y="128"/>
                  </a:cubicBezTo>
                  <a:cubicBezTo>
                    <a:pt x="24" y="124"/>
                    <a:pt x="15" y="118"/>
                    <a:pt x="9" y="111"/>
                  </a:cubicBezTo>
                  <a:cubicBezTo>
                    <a:pt x="2" y="103"/>
                    <a:pt x="0" y="94"/>
                    <a:pt x="1" y="84"/>
                  </a:cubicBezTo>
                  <a:close/>
                  <a:moveTo>
                    <a:pt x="96" y="54"/>
                  </a:moveTo>
                  <a:cubicBezTo>
                    <a:pt x="98" y="45"/>
                    <a:pt x="98" y="38"/>
                    <a:pt x="93" y="31"/>
                  </a:cubicBezTo>
                  <a:cubicBezTo>
                    <a:pt x="89" y="24"/>
                    <a:pt x="83" y="19"/>
                    <a:pt x="75" y="17"/>
                  </a:cubicBezTo>
                  <a:cubicBezTo>
                    <a:pt x="66" y="14"/>
                    <a:pt x="58" y="15"/>
                    <a:pt x="50" y="18"/>
                  </a:cubicBezTo>
                  <a:cubicBezTo>
                    <a:pt x="42" y="22"/>
                    <a:pt x="37" y="28"/>
                    <a:pt x="34" y="37"/>
                  </a:cubicBezTo>
                  <a:cubicBezTo>
                    <a:pt x="32" y="44"/>
                    <a:pt x="33" y="52"/>
                    <a:pt x="37" y="58"/>
                  </a:cubicBezTo>
                  <a:cubicBezTo>
                    <a:pt x="42" y="65"/>
                    <a:pt x="48" y="70"/>
                    <a:pt x="57" y="72"/>
                  </a:cubicBezTo>
                  <a:cubicBezTo>
                    <a:pt x="66" y="75"/>
                    <a:pt x="74" y="75"/>
                    <a:pt x="81" y="72"/>
                  </a:cubicBezTo>
                  <a:cubicBezTo>
                    <a:pt x="88" y="68"/>
                    <a:pt x="93" y="63"/>
                    <a:pt x="96" y="54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7" name="îṡļídé">
              <a:extLst>
                <a:ext uri="{FF2B5EF4-FFF2-40B4-BE49-F238E27FC236}">
                  <a16:creationId xmlns="" xmlns:a16="http://schemas.microsoft.com/office/drawing/2014/main" id="{5313B647-0A5B-463D-9D9C-378DE0A49F54}"/>
                </a:ext>
              </a:extLst>
            </p:cNvPr>
            <p:cNvSpPr/>
            <p:nvPr/>
          </p:nvSpPr>
          <p:spPr bwMode="auto">
            <a:xfrm>
              <a:off x="3731115" y="3918241"/>
              <a:ext cx="115454" cy="151109"/>
            </a:xfrm>
            <a:custGeom>
              <a:avLst/>
              <a:gdLst>
                <a:gd name="T0" fmla="*/ 16 w 87"/>
                <a:gd name="T1" fmla="*/ 114 h 114"/>
                <a:gd name="T2" fmla="*/ 0 w 87"/>
                <a:gd name="T3" fmla="*/ 103 h 114"/>
                <a:gd name="T4" fmla="*/ 55 w 87"/>
                <a:gd name="T5" fmla="*/ 20 h 114"/>
                <a:gd name="T6" fmla="*/ 34 w 87"/>
                <a:gd name="T7" fmla="*/ 18 h 114"/>
                <a:gd name="T8" fmla="*/ 12 w 87"/>
                <a:gd name="T9" fmla="*/ 13 h 114"/>
                <a:gd name="T10" fmla="*/ 20 w 87"/>
                <a:gd name="T11" fmla="*/ 1 h 114"/>
                <a:gd name="T12" fmla="*/ 52 w 87"/>
                <a:gd name="T13" fmla="*/ 4 h 114"/>
                <a:gd name="T14" fmla="*/ 77 w 87"/>
                <a:gd name="T15" fmla="*/ 0 h 114"/>
                <a:gd name="T16" fmla="*/ 87 w 87"/>
                <a:gd name="T17" fmla="*/ 7 h 114"/>
                <a:gd name="T18" fmla="*/ 16 w 87"/>
                <a:gd name="T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114">
                  <a:moveTo>
                    <a:pt x="16" y="114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49" y="20"/>
                    <a:pt x="42" y="19"/>
                    <a:pt x="34" y="18"/>
                  </a:cubicBezTo>
                  <a:cubicBezTo>
                    <a:pt x="25" y="17"/>
                    <a:pt x="18" y="15"/>
                    <a:pt x="12" y="1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32" y="3"/>
                    <a:pt x="42" y="5"/>
                    <a:pt x="52" y="4"/>
                  </a:cubicBezTo>
                  <a:cubicBezTo>
                    <a:pt x="63" y="4"/>
                    <a:pt x="71" y="3"/>
                    <a:pt x="77" y="0"/>
                  </a:cubicBezTo>
                  <a:cubicBezTo>
                    <a:pt x="87" y="7"/>
                    <a:pt x="87" y="7"/>
                    <a:pt x="87" y="7"/>
                  </a:cubicBezTo>
                  <a:lnTo>
                    <a:pt x="16" y="114"/>
                  </a:ln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ïśļíde">
              <a:extLst>
                <a:ext uri="{FF2B5EF4-FFF2-40B4-BE49-F238E27FC236}">
                  <a16:creationId xmlns="" xmlns:a16="http://schemas.microsoft.com/office/drawing/2014/main" id="{39151D40-3DCF-4676-857E-C978C002EBB0}"/>
                </a:ext>
              </a:extLst>
            </p:cNvPr>
            <p:cNvSpPr/>
            <p:nvPr/>
          </p:nvSpPr>
          <p:spPr bwMode="auto">
            <a:xfrm>
              <a:off x="3720928" y="2868968"/>
              <a:ext cx="927027" cy="1069647"/>
            </a:xfrm>
            <a:custGeom>
              <a:avLst/>
              <a:gdLst>
                <a:gd name="T0" fmla="*/ 278 w 696"/>
                <a:gd name="T1" fmla="*/ 294 h 802"/>
                <a:gd name="T2" fmla="*/ 355 w 696"/>
                <a:gd name="T3" fmla="*/ 253 h 802"/>
                <a:gd name="T4" fmla="*/ 351 w 696"/>
                <a:gd name="T5" fmla="*/ 199 h 802"/>
                <a:gd name="T6" fmla="*/ 293 w 696"/>
                <a:gd name="T7" fmla="*/ 184 h 802"/>
                <a:gd name="T8" fmla="*/ 402 w 696"/>
                <a:gd name="T9" fmla="*/ 0 h 802"/>
                <a:gd name="T10" fmla="*/ 425 w 696"/>
                <a:gd name="T11" fmla="*/ 167 h 802"/>
                <a:gd name="T12" fmla="*/ 690 w 696"/>
                <a:gd name="T13" fmla="*/ 189 h 802"/>
                <a:gd name="T14" fmla="*/ 453 w 696"/>
                <a:gd name="T15" fmla="*/ 208 h 802"/>
                <a:gd name="T16" fmla="*/ 405 w 696"/>
                <a:gd name="T17" fmla="*/ 353 h 802"/>
                <a:gd name="T18" fmla="*/ 365 w 696"/>
                <a:gd name="T19" fmla="*/ 493 h 802"/>
                <a:gd name="T20" fmla="*/ 359 w 696"/>
                <a:gd name="T21" fmla="*/ 724 h 802"/>
                <a:gd name="T22" fmla="*/ 342 w 696"/>
                <a:gd name="T23" fmla="*/ 799 h 802"/>
                <a:gd name="T24" fmla="*/ 298 w 696"/>
                <a:gd name="T25" fmla="*/ 622 h 802"/>
                <a:gd name="T26" fmla="*/ 51 w 696"/>
                <a:gd name="T27" fmla="*/ 588 h 802"/>
                <a:gd name="T28" fmla="*/ 0 w 696"/>
                <a:gd name="T29" fmla="*/ 586 h 802"/>
                <a:gd name="T30" fmla="*/ 306 w 696"/>
                <a:gd name="T31" fmla="*/ 546 h 802"/>
                <a:gd name="T32" fmla="*/ 361 w 696"/>
                <a:gd name="T33" fmla="*/ 325 h 802"/>
                <a:gd name="T34" fmla="*/ 302 w 696"/>
                <a:gd name="T35" fmla="*/ 364 h 802"/>
                <a:gd name="T36" fmla="*/ 283 w 696"/>
                <a:gd name="T37" fmla="*/ 417 h 802"/>
                <a:gd name="T38" fmla="*/ 104 w 696"/>
                <a:gd name="T39" fmla="*/ 502 h 802"/>
                <a:gd name="T40" fmla="*/ 23 w 696"/>
                <a:gd name="T41" fmla="*/ 325 h 802"/>
                <a:gd name="T42" fmla="*/ 239 w 696"/>
                <a:gd name="T43" fmla="*/ 204 h 802"/>
                <a:gd name="T44" fmla="*/ 453 w 696"/>
                <a:gd name="T45" fmla="*/ 491 h 802"/>
                <a:gd name="T46" fmla="*/ 500 w 696"/>
                <a:gd name="T47" fmla="*/ 530 h 802"/>
                <a:gd name="T48" fmla="*/ 395 w 696"/>
                <a:gd name="T49" fmla="*/ 572 h 802"/>
                <a:gd name="T50" fmla="*/ 502 w 696"/>
                <a:gd name="T51" fmla="*/ 587 h 802"/>
                <a:gd name="T52" fmla="*/ 513 w 696"/>
                <a:gd name="T53" fmla="*/ 616 h 802"/>
                <a:gd name="T54" fmla="*/ 406 w 696"/>
                <a:gd name="T55" fmla="*/ 690 h 802"/>
                <a:gd name="T56" fmla="*/ 560 w 696"/>
                <a:gd name="T57" fmla="*/ 745 h 802"/>
                <a:gd name="T58" fmla="*/ 559 w 696"/>
                <a:gd name="T59" fmla="*/ 667 h 802"/>
                <a:gd name="T60" fmla="*/ 608 w 696"/>
                <a:gd name="T61" fmla="*/ 646 h 802"/>
                <a:gd name="T62" fmla="*/ 663 w 696"/>
                <a:gd name="T63" fmla="*/ 601 h 802"/>
                <a:gd name="T64" fmla="*/ 668 w 696"/>
                <a:gd name="T65" fmla="*/ 557 h 802"/>
                <a:gd name="T66" fmla="*/ 667 w 696"/>
                <a:gd name="T67" fmla="*/ 489 h 802"/>
                <a:gd name="T68" fmla="*/ 639 w 696"/>
                <a:gd name="T69" fmla="*/ 514 h 802"/>
                <a:gd name="T70" fmla="*/ 572 w 696"/>
                <a:gd name="T71" fmla="*/ 517 h 802"/>
                <a:gd name="T72" fmla="*/ 533 w 696"/>
                <a:gd name="T73" fmla="*/ 490 h 802"/>
                <a:gd name="T74" fmla="*/ 453 w 696"/>
                <a:gd name="T75" fmla="*/ 491 h 802"/>
                <a:gd name="T76" fmla="*/ 556 w 696"/>
                <a:gd name="T77" fmla="*/ 584 h 802"/>
                <a:gd name="T78" fmla="*/ 624 w 696"/>
                <a:gd name="T79" fmla="*/ 584 h 802"/>
                <a:gd name="T80" fmla="*/ 513 w 696"/>
                <a:gd name="T81" fmla="*/ 357 h 802"/>
                <a:gd name="T82" fmla="*/ 488 w 696"/>
                <a:gd name="T83" fmla="*/ 461 h 802"/>
                <a:gd name="T84" fmla="*/ 679 w 696"/>
                <a:gd name="T85" fmla="*/ 422 h 802"/>
                <a:gd name="T86" fmla="*/ 513 w 696"/>
                <a:gd name="T87" fmla="*/ 357 h 802"/>
                <a:gd name="T88" fmla="*/ 480 w 696"/>
                <a:gd name="T89" fmla="*/ 410 h 802"/>
                <a:gd name="T90" fmla="*/ 575 w 696"/>
                <a:gd name="T91" fmla="*/ 433 h 802"/>
                <a:gd name="T92" fmla="*/ 581 w 696"/>
                <a:gd name="T93" fmla="*/ 389 h 802"/>
                <a:gd name="T94" fmla="*/ 524 w 696"/>
                <a:gd name="T95" fmla="*/ 234 h 802"/>
                <a:gd name="T96" fmla="*/ 493 w 696"/>
                <a:gd name="T97" fmla="*/ 341 h 802"/>
                <a:gd name="T98" fmla="*/ 694 w 696"/>
                <a:gd name="T99" fmla="*/ 293 h 802"/>
                <a:gd name="T100" fmla="*/ 524 w 696"/>
                <a:gd name="T101" fmla="*/ 234 h 802"/>
                <a:gd name="T102" fmla="*/ 492 w 696"/>
                <a:gd name="T103" fmla="*/ 291 h 802"/>
                <a:gd name="T104" fmla="*/ 587 w 696"/>
                <a:gd name="T105" fmla="*/ 311 h 802"/>
                <a:gd name="T106" fmla="*/ 593 w 696"/>
                <a:gd name="T107" fmla="*/ 270 h 802"/>
                <a:gd name="T108" fmla="*/ 87 w 696"/>
                <a:gd name="T109" fmla="*/ 375 h 802"/>
                <a:gd name="T110" fmla="*/ 106 w 696"/>
                <a:gd name="T111" fmla="*/ 443 h 802"/>
                <a:gd name="T112" fmla="*/ 199 w 696"/>
                <a:gd name="T113" fmla="*/ 455 h 802"/>
                <a:gd name="T114" fmla="*/ 225 w 696"/>
                <a:gd name="T115" fmla="*/ 371 h 802"/>
                <a:gd name="T116" fmla="*/ 225 w 696"/>
                <a:gd name="T117" fmla="*/ 322 h 802"/>
                <a:gd name="T118" fmla="*/ 170 w 696"/>
                <a:gd name="T119" fmla="*/ 241 h 802"/>
                <a:gd name="T120" fmla="*/ 76 w 696"/>
                <a:gd name="T121" fmla="*/ 327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96" h="802">
                  <a:moveTo>
                    <a:pt x="274" y="278"/>
                  </a:moveTo>
                  <a:cubicBezTo>
                    <a:pt x="276" y="283"/>
                    <a:pt x="277" y="289"/>
                    <a:pt x="278" y="294"/>
                  </a:cubicBezTo>
                  <a:cubicBezTo>
                    <a:pt x="285" y="301"/>
                    <a:pt x="295" y="302"/>
                    <a:pt x="309" y="295"/>
                  </a:cubicBezTo>
                  <a:cubicBezTo>
                    <a:pt x="329" y="282"/>
                    <a:pt x="343" y="268"/>
                    <a:pt x="355" y="253"/>
                  </a:cubicBezTo>
                  <a:cubicBezTo>
                    <a:pt x="367" y="234"/>
                    <a:pt x="370" y="216"/>
                    <a:pt x="362" y="197"/>
                  </a:cubicBezTo>
                  <a:cubicBezTo>
                    <a:pt x="360" y="196"/>
                    <a:pt x="356" y="196"/>
                    <a:pt x="351" y="199"/>
                  </a:cubicBezTo>
                  <a:cubicBezTo>
                    <a:pt x="343" y="204"/>
                    <a:pt x="336" y="210"/>
                    <a:pt x="328" y="216"/>
                  </a:cubicBezTo>
                  <a:cubicBezTo>
                    <a:pt x="303" y="235"/>
                    <a:pt x="269" y="211"/>
                    <a:pt x="293" y="184"/>
                  </a:cubicBezTo>
                  <a:cubicBezTo>
                    <a:pt x="293" y="184"/>
                    <a:pt x="344" y="134"/>
                    <a:pt x="366" y="113"/>
                  </a:cubicBezTo>
                  <a:cubicBezTo>
                    <a:pt x="387" y="92"/>
                    <a:pt x="402" y="0"/>
                    <a:pt x="402" y="0"/>
                  </a:cubicBezTo>
                  <a:cubicBezTo>
                    <a:pt x="434" y="7"/>
                    <a:pt x="457" y="58"/>
                    <a:pt x="394" y="131"/>
                  </a:cubicBezTo>
                  <a:cubicBezTo>
                    <a:pt x="404" y="143"/>
                    <a:pt x="415" y="155"/>
                    <a:pt x="425" y="167"/>
                  </a:cubicBezTo>
                  <a:cubicBezTo>
                    <a:pt x="477" y="161"/>
                    <a:pt x="523" y="155"/>
                    <a:pt x="572" y="155"/>
                  </a:cubicBezTo>
                  <a:cubicBezTo>
                    <a:pt x="646" y="154"/>
                    <a:pt x="682" y="167"/>
                    <a:pt x="690" y="189"/>
                  </a:cubicBezTo>
                  <a:cubicBezTo>
                    <a:pt x="696" y="206"/>
                    <a:pt x="683" y="206"/>
                    <a:pt x="669" y="206"/>
                  </a:cubicBezTo>
                  <a:cubicBezTo>
                    <a:pt x="603" y="207"/>
                    <a:pt x="530" y="208"/>
                    <a:pt x="453" y="208"/>
                  </a:cubicBezTo>
                  <a:cubicBezTo>
                    <a:pt x="437" y="208"/>
                    <a:pt x="409" y="206"/>
                    <a:pt x="409" y="235"/>
                  </a:cubicBezTo>
                  <a:cubicBezTo>
                    <a:pt x="414" y="276"/>
                    <a:pt x="414" y="311"/>
                    <a:pt x="405" y="353"/>
                  </a:cubicBezTo>
                  <a:cubicBezTo>
                    <a:pt x="399" y="380"/>
                    <a:pt x="390" y="407"/>
                    <a:pt x="377" y="441"/>
                  </a:cubicBezTo>
                  <a:cubicBezTo>
                    <a:pt x="371" y="457"/>
                    <a:pt x="366" y="476"/>
                    <a:pt x="365" y="493"/>
                  </a:cubicBezTo>
                  <a:cubicBezTo>
                    <a:pt x="364" y="503"/>
                    <a:pt x="362" y="517"/>
                    <a:pt x="360" y="527"/>
                  </a:cubicBezTo>
                  <a:cubicBezTo>
                    <a:pt x="348" y="597"/>
                    <a:pt x="349" y="662"/>
                    <a:pt x="359" y="724"/>
                  </a:cubicBezTo>
                  <a:cubicBezTo>
                    <a:pt x="364" y="759"/>
                    <a:pt x="366" y="786"/>
                    <a:pt x="357" y="796"/>
                  </a:cubicBezTo>
                  <a:cubicBezTo>
                    <a:pt x="352" y="801"/>
                    <a:pt x="348" y="802"/>
                    <a:pt x="342" y="799"/>
                  </a:cubicBezTo>
                  <a:cubicBezTo>
                    <a:pt x="325" y="790"/>
                    <a:pt x="306" y="751"/>
                    <a:pt x="304" y="726"/>
                  </a:cubicBezTo>
                  <a:cubicBezTo>
                    <a:pt x="302" y="691"/>
                    <a:pt x="300" y="657"/>
                    <a:pt x="298" y="622"/>
                  </a:cubicBezTo>
                  <a:cubicBezTo>
                    <a:pt x="299" y="603"/>
                    <a:pt x="294" y="596"/>
                    <a:pt x="278" y="595"/>
                  </a:cubicBezTo>
                  <a:cubicBezTo>
                    <a:pt x="203" y="592"/>
                    <a:pt x="127" y="591"/>
                    <a:pt x="51" y="588"/>
                  </a:cubicBezTo>
                  <a:cubicBezTo>
                    <a:pt x="31" y="587"/>
                    <a:pt x="19" y="599"/>
                    <a:pt x="7" y="614"/>
                  </a:cubicBezTo>
                  <a:cubicBezTo>
                    <a:pt x="5" y="604"/>
                    <a:pt x="3" y="595"/>
                    <a:pt x="0" y="586"/>
                  </a:cubicBezTo>
                  <a:cubicBezTo>
                    <a:pt x="23" y="569"/>
                    <a:pt x="42" y="551"/>
                    <a:pt x="75" y="551"/>
                  </a:cubicBezTo>
                  <a:cubicBezTo>
                    <a:pt x="152" y="549"/>
                    <a:pt x="229" y="548"/>
                    <a:pt x="306" y="546"/>
                  </a:cubicBezTo>
                  <a:cubicBezTo>
                    <a:pt x="315" y="507"/>
                    <a:pt x="324" y="469"/>
                    <a:pt x="333" y="430"/>
                  </a:cubicBezTo>
                  <a:cubicBezTo>
                    <a:pt x="343" y="395"/>
                    <a:pt x="352" y="360"/>
                    <a:pt x="361" y="325"/>
                  </a:cubicBezTo>
                  <a:cubicBezTo>
                    <a:pt x="358" y="321"/>
                    <a:pt x="355" y="318"/>
                    <a:pt x="352" y="314"/>
                  </a:cubicBezTo>
                  <a:cubicBezTo>
                    <a:pt x="335" y="331"/>
                    <a:pt x="319" y="347"/>
                    <a:pt x="302" y="364"/>
                  </a:cubicBezTo>
                  <a:cubicBezTo>
                    <a:pt x="296" y="377"/>
                    <a:pt x="290" y="390"/>
                    <a:pt x="284" y="403"/>
                  </a:cubicBezTo>
                  <a:cubicBezTo>
                    <a:pt x="284" y="408"/>
                    <a:pt x="284" y="412"/>
                    <a:pt x="283" y="417"/>
                  </a:cubicBezTo>
                  <a:cubicBezTo>
                    <a:pt x="276" y="474"/>
                    <a:pt x="259" y="498"/>
                    <a:pt x="217" y="504"/>
                  </a:cubicBezTo>
                  <a:cubicBezTo>
                    <a:pt x="180" y="509"/>
                    <a:pt x="144" y="506"/>
                    <a:pt x="104" y="502"/>
                  </a:cubicBezTo>
                  <a:cubicBezTo>
                    <a:pt x="61" y="497"/>
                    <a:pt x="37" y="466"/>
                    <a:pt x="28" y="425"/>
                  </a:cubicBezTo>
                  <a:cubicBezTo>
                    <a:pt x="21" y="390"/>
                    <a:pt x="23" y="359"/>
                    <a:pt x="23" y="325"/>
                  </a:cubicBezTo>
                  <a:cubicBezTo>
                    <a:pt x="23" y="292"/>
                    <a:pt x="60" y="214"/>
                    <a:pt x="108" y="199"/>
                  </a:cubicBezTo>
                  <a:cubicBezTo>
                    <a:pt x="152" y="185"/>
                    <a:pt x="207" y="180"/>
                    <a:pt x="239" y="204"/>
                  </a:cubicBezTo>
                  <a:cubicBezTo>
                    <a:pt x="252" y="216"/>
                    <a:pt x="266" y="242"/>
                    <a:pt x="274" y="278"/>
                  </a:cubicBezTo>
                  <a:close/>
                  <a:moveTo>
                    <a:pt x="453" y="491"/>
                  </a:moveTo>
                  <a:cubicBezTo>
                    <a:pt x="439" y="497"/>
                    <a:pt x="428" y="508"/>
                    <a:pt x="427" y="515"/>
                  </a:cubicBezTo>
                  <a:cubicBezTo>
                    <a:pt x="420" y="536"/>
                    <a:pt x="464" y="528"/>
                    <a:pt x="500" y="530"/>
                  </a:cubicBezTo>
                  <a:cubicBezTo>
                    <a:pt x="521" y="530"/>
                    <a:pt x="531" y="547"/>
                    <a:pt x="507" y="556"/>
                  </a:cubicBezTo>
                  <a:cubicBezTo>
                    <a:pt x="470" y="561"/>
                    <a:pt x="432" y="567"/>
                    <a:pt x="395" y="572"/>
                  </a:cubicBezTo>
                  <a:cubicBezTo>
                    <a:pt x="377" y="574"/>
                    <a:pt x="362" y="604"/>
                    <a:pt x="390" y="606"/>
                  </a:cubicBezTo>
                  <a:cubicBezTo>
                    <a:pt x="411" y="607"/>
                    <a:pt x="457" y="597"/>
                    <a:pt x="502" y="587"/>
                  </a:cubicBezTo>
                  <a:cubicBezTo>
                    <a:pt x="507" y="586"/>
                    <a:pt x="513" y="587"/>
                    <a:pt x="514" y="592"/>
                  </a:cubicBezTo>
                  <a:cubicBezTo>
                    <a:pt x="515" y="601"/>
                    <a:pt x="514" y="610"/>
                    <a:pt x="513" y="616"/>
                  </a:cubicBezTo>
                  <a:cubicBezTo>
                    <a:pt x="493" y="622"/>
                    <a:pt x="405" y="655"/>
                    <a:pt x="387" y="662"/>
                  </a:cubicBezTo>
                  <a:cubicBezTo>
                    <a:pt x="372" y="668"/>
                    <a:pt x="368" y="692"/>
                    <a:pt x="406" y="690"/>
                  </a:cubicBezTo>
                  <a:cubicBezTo>
                    <a:pt x="439" y="686"/>
                    <a:pt x="476" y="675"/>
                    <a:pt x="514" y="663"/>
                  </a:cubicBezTo>
                  <a:cubicBezTo>
                    <a:pt x="520" y="699"/>
                    <a:pt x="533" y="726"/>
                    <a:pt x="560" y="745"/>
                  </a:cubicBezTo>
                  <a:cubicBezTo>
                    <a:pt x="574" y="751"/>
                    <a:pt x="585" y="748"/>
                    <a:pt x="582" y="722"/>
                  </a:cubicBezTo>
                  <a:cubicBezTo>
                    <a:pt x="568" y="693"/>
                    <a:pt x="560" y="678"/>
                    <a:pt x="559" y="667"/>
                  </a:cubicBezTo>
                  <a:cubicBezTo>
                    <a:pt x="556" y="654"/>
                    <a:pt x="561" y="648"/>
                    <a:pt x="576" y="648"/>
                  </a:cubicBezTo>
                  <a:cubicBezTo>
                    <a:pt x="587" y="647"/>
                    <a:pt x="598" y="647"/>
                    <a:pt x="608" y="646"/>
                  </a:cubicBezTo>
                  <a:cubicBezTo>
                    <a:pt x="614" y="647"/>
                    <a:pt x="621" y="646"/>
                    <a:pt x="627" y="642"/>
                  </a:cubicBezTo>
                  <a:cubicBezTo>
                    <a:pt x="637" y="635"/>
                    <a:pt x="658" y="610"/>
                    <a:pt x="663" y="601"/>
                  </a:cubicBezTo>
                  <a:cubicBezTo>
                    <a:pt x="664" y="589"/>
                    <a:pt x="662" y="586"/>
                    <a:pt x="663" y="575"/>
                  </a:cubicBezTo>
                  <a:cubicBezTo>
                    <a:pt x="664" y="569"/>
                    <a:pt x="665" y="563"/>
                    <a:pt x="668" y="557"/>
                  </a:cubicBezTo>
                  <a:cubicBezTo>
                    <a:pt x="670" y="553"/>
                    <a:pt x="674" y="552"/>
                    <a:pt x="675" y="546"/>
                  </a:cubicBezTo>
                  <a:cubicBezTo>
                    <a:pt x="670" y="528"/>
                    <a:pt x="669" y="509"/>
                    <a:pt x="667" y="489"/>
                  </a:cubicBezTo>
                  <a:cubicBezTo>
                    <a:pt x="664" y="473"/>
                    <a:pt x="643" y="474"/>
                    <a:pt x="640" y="487"/>
                  </a:cubicBezTo>
                  <a:cubicBezTo>
                    <a:pt x="639" y="496"/>
                    <a:pt x="640" y="505"/>
                    <a:pt x="639" y="514"/>
                  </a:cubicBezTo>
                  <a:cubicBezTo>
                    <a:pt x="635" y="536"/>
                    <a:pt x="618" y="537"/>
                    <a:pt x="603" y="537"/>
                  </a:cubicBezTo>
                  <a:cubicBezTo>
                    <a:pt x="590" y="537"/>
                    <a:pt x="562" y="537"/>
                    <a:pt x="572" y="517"/>
                  </a:cubicBezTo>
                  <a:cubicBezTo>
                    <a:pt x="585" y="498"/>
                    <a:pt x="581" y="483"/>
                    <a:pt x="561" y="485"/>
                  </a:cubicBezTo>
                  <a:cubicBezTo>
                    <a:pt x="552" y="486"/>
                    <a:pt x="543" y="489"/>
                    <a:pt x="533" y="490"/>
                  </a:cubicBezTo>
                  <a:cubicBezTo>
                    <a:pt x="522" y="491"/>
                    <a:pt x="492" y="486"/>
                    <a:pt x="475" y="487"/>
                  </a:cubicBezTo>
                  <a:cubicBezTo>
                    <a:pt x="466" y="487"/>
                    <a:pt x="464" y="486"/>
                    <a:pt x="453" y="491"/>
                  </a:cubicBezTo>
                  <a:close/>
                  <a:moveTo>
                    <a:pt x="591" y="563"/>
                  </a:moveTo>
                  <a:cubicBezTo>
                    <a:pt x="572" y="563"/>
                    <a:pt x="559" y="573"/>
                    <a:pt x="556" y="584"/>
                  </a:cubicBezTo>
                  <a:cubicBezTo>
                    <a:pt x="553" y="597"/>
                    <a:pt x="563" y="607"/>
                    <a:pt x="591" y="603"/>
                  </a:cubicBezTo>
                  <a:cubicBezTo>
                    <a:pt x="615" y="600"/>
                    <a:pt x="623" y="596"/>
                    <a:pt x="624" y="584"/>
                  </a:cubicBezTo>
                  <a:cubicBezTo>
                    <a:pt x="624" y="569"/>
                    <a:pt x="610" y="563"/>
                    <a:pt x="591" y="563"/>
                  </a:cubicBezTo>
                  <a:close/>
                  <a:moveTo>
                    <a:pt x="513" y="357"/>
                  </a:moveTo>
                  <a:cubicBezTo>
                    <a:pt x="468" y="353"/>
                    <a:pt x="427" y="380"/>
                    <a:pt x="427" y="411"/>
                  </a:cubicBezTo>
                  <a:cubicBezTo>
                    <a:pt x="426" y="438"/>
                    <a:pt x="447" y="455"/>
                    <a:pt x="488" y="461"/>
                  </a:cubicBezTo>
                  <a:cubicBezTo>
                    <a:pt x="533" y="467"/>
                    <a:pt x="560" y="469"/>
                    <a:pt x="604" y="470"/>
                  </a:cubicBezTo>
                  <a:cubicBezTo>
                    <a:pt x="640" y="470"/>
                    <a:pt x="678" y="453"/>
                    <a:pt x="679" y="422"/>
                  </a:cubicBezTo>
                  <a:cubicBezTo>
                    <a:pt x="681" y="376"/>
                    <a:pt x="647" y="365"/>
                    <a:pt x="603" y="361"/>
                  </a:cubicBezTo>
                  <a:cubicBezTo>
                    <a:pt x="603" y="361"/>
                    <a:pt x="513" y="357"/>
                    <a:pt x="513" y="357"/>
                  </a:cubicBezTo>
                  <a:close/>
                  <a:moveTo>
                    <a:pt x="530" y="389"/>
                  </a:moveTo>
                  <a:cubicBezTo>
                    <a:pt x="488" y="388"/>
                    <a:pt x="480" y="399"/>
                    <a:pt x="480" y="410"/>
                  </a:cubicBezTo>
                  <a:cubicBezTo>
                    <a:pt x="479" y="420"/>
                    <a:pt x="490" y="427"/>
                    <a:pt x="513" y="430"/>
                  </a:cubicBezTo>
                  <a:cubicBezTo>
                    <a:pt x="537" y="433"/>
                    <a:pt x="550" y="434"/>
                    <a:pt x="575" y="433"/>
                  </a:cubicBezTo>
                  <a:cubicBezTo>
                    <a:pt x="595" y="433"/>
                    <a:pt x="637" y="425"/>
                    <a:pt x="638" y="410"/>
                  </a:cubicBezTo>
                  <a:cubicBezTo>
                    <a:pt x="640" y="392"/>
                    <a:pt x="605" y="390"/>
                    <a:pt x="581" y="389"/>
                  </a:cubicBezTo>
                  <a:cubicBezTo>
                    <a:pt x="581" y="389"/>
                    <a:pt x="530" y="389"/>
                    <a:pt x="530" y="389"/>
                  </a:cubicBezTo>
                  <a:close/>
                  <a:moveTo>
                    <a:pt x="524" y="234"/>
                  </a:moveTo>
                  <a:cubicBezTo>
                    <a:pt x="462" y="235"/>
                    <a:pt x="439" y="261"/>
                    <a:pt x="438" y="292"/>
                  </a:cubicBezTo>
                  <a:cubicBezTo>
                    <a:pt x="437" y="319"/>
                    <a:pt x="452" y="337"/>
                    <a:pt x="493" y="341"/>
                  </a:cubicBezTo>
                  <a:cubicBezTo>
                    <a:pt x="537" y="341"/>
                    <a:pt x="582" y="342"/>
                    <a:pt x="626" y="341"/>
                  </a:cubicBezTo>
                  <a:cubicBezTo>
                    <a:pt x="662" y="340"/>
                    <a:pt x="694" y="324"/>
                    <a:pt x="694" y="293"/>
                  </a:cubicBezTo>
                  <a:cubicBezTo>
                    <a:pt x="694" y="244"/>
                    <a:pt x="658" y="237"/>
                    <a:pt x="615" y="235"/>
                  </a:cubicBezTo>
                  <a:cubicBezTo>
                    <a:pt x="615" y="235"/>
                    <a:pt x="525" y="235"/>
                    <a:pt x="524" y="234"/>
                  </a:cubicBezTo>
                  <a:close/>
                  <a:moveTo>
                    <a:pt x="543" y="270"/>
                  </a:moveTo>
                  <a:cubicBezTo>
                    <a:pt x="501" y="269"/>
                    <a:pt x="493" y="280"/>
                    <a:pt x="492" y="291"/>
                  </a:cubicBezTo>
                  <a:cubicBezTo>
                    <a:pt x="492" y="301"/>
                    <a:pt x="502" y="310"/>
                    <a:pt x="525" y="311"/>
                  </a:cubicBezTo>
                  <a:cubicBezTo>
                    <a:pt x="550" y="311"/>
                    <a:pt x="562" y="311"/>
                    <a:pt x="587" y="311"/>
                  </a:cubicBezTo>
                  <a:cubicBezTo>
                    <a:pt x="607" y="311"/>
                    <a:pt x="635" y="299"/>
                    <a:pt x="635" y="288"/>
                  </a:cubicBezTo>
                  <a:cubicBezTo>
                    <a:pt x="635" y="270"/>
                    <a:pt x="618" y="271"/>
                    <a:pt x="593" y="270"/>
                  </a:cubicBezTo>
                  <a:cubicBezTo>
                    <a:pt x="593" y="270"/>
                    <a:pt x="543" y="270"/>
                    <a:pt x="543" y="270"/>
                  </a:cubicBezTo>
                  <a:close/>
                  <a:moveTo>
                    <a:pt x="87" y="375"/>
                  </a:moveTo>
                  <a:cubicBezTo>
                    <a:pt x="73" y="376"/>
                    <a:pt x="70" y="379"/>
                    <a:pt x="72" y="390"/>
                  </a:cubicBezTo>
                  <a:cubicBezTo>
                    <a:pt x="80" y="408"/>
                    <a:pt x="86" y="428"/>
                    <a:pt x="106" y="443"/>
                  </a:cubicBezTo>
                  <a:cubicBezTo>
                    <a:pt x="123" y="456"/>
                    <a:pt x="134" y="458"/>
                    <a:pt x="155" y="458"/>
                  </a:cubicBezTo>
                  <a:cubicBezTo>
                    <a:pt x="174" y="458"/>
                    <a:pt x="187" y="457"/>
                    <a:pt x="199" y="455"/>
                  </a:cubicBezTo>
                  <a:cubicBezTo>
                    <a:pt x="213" y="452"/>
                    <a:pt x="224" y="442"/>
                    <a:pt x="227" y="425"/>
                  </a:cubicBezTo>
                  <a:cubicBezTo>
                    <a:pt x="229" y="407"/>
                    <a:pt x="228" y="382"/>
                    <a:pt x="225" y="371"/>
                  </a:cubicBezTo>
                  <a:cubicBezTo>
                    <a:pt x="177" y="372"/>
                    <a:pt x="135" y="373"/>
                    <a:pt x="87" y="375"/>
                  </a:cubicBezTo>
                  <a:close/>
                  <a:moveTo>
                    <a:pt x="225" y="322"/>
                  </a:moveTo>
                  <a:cubicBezTo>
                    <a:pt x="225" y="307"/>
                    <a:pt x="225" y="298"/>
                    <a:pt x="224" y="283"/>
                  </a:cubicBezTo>
                  <a:cubicBezTo>
                    <a:pt x="222" y="255"/>
                    <a:pt x="195" y="240"/>
                    <a:pt x="170" y="241"/>
                  </a:cubicBezTo>
                  <a:cubicBezTo>
                    <a:pt x="132" y="241"/>
                    <a:pt x="98" y="248"/>
                    <a:pt x="88" y="269"/>
                  </a:cubicBezTo>
                  <a:cubicBezTo>
                    <a:pt x="80" y="286"/>
                    <a:pt x="76" y="303"/>
                    <a:pt x="76" y="327"/>
                  </a:cubicBezTo>
                  <a:cubicBezTo>
                    <a:pt x="127" y="323"/>
                    <a:pt x="176" y="321"/>
                    <a:pt x="225" y="322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9" name="ïṩļïďe">
              <a:extLst>
                <a:ext uri="{FF2B5EF4-FFF2-40B4-BE49-F238E27FC236}">
                  <a16:creationId xmlns="" xmlns:a16="http://schemas.microsoft.com/office/drawing/2014/main" id="{AD98A212-470F-4964-97F4-4FB287BD3AB4}"/>
                </a:ext>
              </a:extLst>
            </p:cNvPr>
            <p:cNvGrpSpPr/>
            <p:nvPr/>
          </p:nvGrpSpPr>
          <p:grpSpPr>
            <a:xfrm>
              <a:off x="5491155" y="3891242"/>
              <a:ext cx="3281937" cy="380319"/>
              <a:chOff x="5459413" y="4016376"/>
              <a:chExt cx="3068637" cy="355601"/>
            </a:xfrm>
          </p:grpSpPr>
          <p:sp>
            <p:nvSpPr>
              <p:cNvPr id="653" name="ïşḻîḋe">
                <a:extLst>
                  <a:ext uri="{FF2B5EF4-FFF2-40B4-BE49-F238E27FC236}">
                    <a16:creationId xmlns="" xmlns:a16="http://schemas.microsoft.com/office/drawing/2014/main" id="{05C31027-14C1-42BD-B931-D8B4B2DBC0ED}"/>
                  </a:ext>
                </a:extLst>
              </p:cNvPr>
              <p:cNvSpPr/>
              <p:nvPr/>
            </p:nvSpPr>
            <p:spPr bwMode="auto">
              <a:xfrm>
                <a:off x="5459413" y="4022726"/>
                <a:ext cx="236537" cy="284163"/>
              </a:xfrm>
              <a:custGeom>
                <a:avLst/>
                <a:gdLst>
                  <a:gd name="T0" fmla="*/ 43 w 45"/>
                  <a:gd name="T1" fmla="*/ 13 h 52"/>
                  <a:gd name="T2" fmla="*/ 26 w 45"/>
                  <a:gd name="T3" fmla="*/ 2 h 52"/>
                  <a:gd name="T4" fmla="*/ 23 w 45"/>
                  <a:gd name="T5" fmla="*/ 2 h 52"/>
                  <a:gd name="T6" fmla="*/ 16 w 45"/>
                  <a:gd name="T7" fmla="*/ 8 h 52"/>
                  <a:gd name="T8" fmla="*/ 16 w 45"/>
                  <a:gd name="T9" fmla="*/ 24 h 52"/>
                  <a:gd name="T10" fmla="*/ 23 w 45"/>
                  <a:gd name="T11" fmla="*/ 24 h 52"/>
                  <a:gd name="T12" fmla="*/ 31 w 45"/>
                  <a:gd name="T13" fmla="*/ 17 h 52"/>
                  <a:gd name="T14" fmla="*/ 31 w 45"/>
                  <a:gd name="T15" fmla="*/ 15 h 52"/>
                  <a:gd name="T16" fmla="*/ 33 w 45"/>
                  <a:gd name="T17" fmla="*/ 15 h 52"/>
                  <a:gd name="T18" fmla="*/ 33 w 45"/>
                  <a:gd name="T19" fmla="*/ 36 h 52"/>
                  <a:gd name="T20" fmla="*/ 31 w 45"/>
                  <a:gd name="T21" fmla="*/ 36 h 52"/>
                  <a:gd name="T22" fmla="*/ 31 w 45"/>
                  <a:gd name="T23" fmla="*/ 34 h 52"/>
                  <a:gd name="T24" fmla="*/ 24 w 45"/>
                  <a:gd name="T25" fmla="*/ 26 h 52"/>
                  <a:gd name="T26" fmla="*/ 16 w 45"/>
                  <a:gd name="T27" fmla="*/ 26 h 52"/>
                  <a:gd name="T28" fmla="*/ 16 w 45"/>
                  <a:gd name="T29" fmla="*/ 45 h 52"/>
                  <a:gd name="T30" fmla="*/ 21 w 45"/>
                  <a:gd name="T31" fmla="*/ 50 h 52"/>
                  <a:gd name="T32" fmla="*/ 25 w 45"/>
                  <a:gd name="T33" fmla="*/ 50 h 52"/>
                  <a:gd name="T34" fmla="*/ 25 w 45"/>
                  <a:gd name="T35" fmla="*/ 52 h 52"/>
                  <a:gd name="T36" fmla="*/ 0 w 45"/>
                  <a:gd name="T37" fmla="*/ 52 h 52"/>
                  <a:gd name="T38" fmla="*/ 0 w 45"/>
                  <a:gd name="T39" fmla="*/ 50 h 52"/>
                  <a:gd name="T40" fmla="*/ 3 w 45"/>
                  <a:gd name="T41" fmla="*/ 50 h 52"/>
                  <a:gd name="T42" fmla="*/ 8 w 45"/>
                  <a:gd name="T43" fmla="*/ 45 h 52"/>
                  <a:gd name="T44" fmla="*/ 8 w 45"/>
                  <a:gd name="T45" fmla="*/ 8 h 52"/>
                  <a:gd name="T46" fmla="*/ 2 w 45"/>
                  <a:gd name="T47" fmla="*/ 2 h 52"/>
                  <a:gd name="T48" fmla="*/ 0 w 45"/>
                  <a:gd name="T49" fmla="*/ 2 h 52"/>
                  <a:gd name="T50" fmla="*/ 0 w 45"/>
                  <a:gd name="T51" fmla="*/ 0 h 52"/>
                  <a:gd name="T52" fmla="*/ 41 w 45"/>
                  <a:gd name="T53" fmla="*/ 0 h 52"/>
                  <a:gd name="T54" fmla="*/ 45 w 45"/>
                  <a:gd name="T55" fmla="*/ 12 h 52"/>
                  <a:gd name="T56" fmla="*/ 43 w 45"/>
                  <a:gd name="T57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2">
                    <a:moveTo>
                      <a:pt x="43" y="13"/>
                    </a:moveTo>
                    <a:cubicBezTo>
                      <a:pt x="41" y="9"/>
                      <a:pt x="37" y="2"/>
                      <a:pt x="26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9" y="2"/>
                      <a:pt x="16" y="4"/>
                      <a:pt x="16" y="8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24"/>
                      <a:pt x="31" y="21"/>
                      <a:pt x="31" y="17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1"/>
                      <a:pt x="28" y="26"/>
                      <a:pt x="24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8"/>
                      <a:pt x="18" y="50"/>
                      <a:pt x="21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6" y="50"/>
                      <a:pt x="8" y="49"/>
                      <a:pt x="8" y="4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"/>
                      <a:pt x="6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5" y="12"/>
                      <a:pt x="45" y="12"/>
                      <a:pt x="45" y="12"/>
                    </a:cubicBezTo>
                    <a:lnTo>
                      <a:pt x="43" y="1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ïśḷïḓè">
                <a:extLst>
                  <a:ext uri="{FF2B5EF4-FFF2-40B4-BE49-F238E27FC236}">
                    <a16:creationId xmlns="" xmlns:a16="http://schemas.microsoft.com/office/drawing/2014/main" id="{33E0BDA0-B61F-4F81-BCE7-85816FD3F8AE}"/>
                  </a:ext>
                </a:extLst>
              </p:cNvPr>
              <p:cNvSpPr/>
              <p:nvPr/>
            </p:nvSpPr>
            <p:spPr bwMode="auto">
              <a:xfrm>
                <a:off x="5716588" y="4114801"/>
                <a:ext cx="193675" cy="201613"/>
              </a:xfrm>
              <a:custGeom>
                <a:avLst/>
                <a:gdLst>
                  <a:gd name="T0" fmla="*/ 0 w 37"/>
                  <a:gd name="T1" fmla="*/ 3 h 37"/>
                  <a:gd name="T2" fmla="*/ 12 w 37"/>
                  <a:gd name="T3" fmla="*/ 0 h 37"/>
                  <a:gd name="T4" fmla="*/ 12 w 37"/>
                  <a:gd name="T5" fmla="*/ 25 h 37"/>
                  <a:gd name="T6" fmla="*/ 18 w 37"/>
                  <a:gd name="T7" fmla="*/ 32 h 37"/>
                  <a:gd name="T8" fmla="*/ 24 w 37"/>
                  <a:gd name="T9" fmla="*/ 28 h 37"/>
                  <a:gd name="T10" fmla="*/ 24 w 37"/>
                  <a:gd name="T11" fmla="*/ 7 h 37"/>
                  <a:gd name="T12" fmla="*/ 22 w 37"/>
                  <a:gd name="T13" fmla="*/ 4 h 37"/>
                  <a:gd name="T14" fmla="*/ 19 w 37"/>
                  <a:gd name="T15" fmla="*/ 4 h 37"/>
                  <a:gd name="T16" fmla="*/ 19 w 37"/>
                  <a:gd name="T17" fmla="*/ 3 h 37"/>
                  <a:gd name="T18" fmla="*/ 32 w 37"/>
                  <a:gd name="T19" fmla="*/ 0 h 37"/>
                  <a:gd name="T20" fmla="*/ 32 w 37"/>
                  <a:gd name="T21" fmla="*/ 29 h 37"/>
                  <a:gd name="T22" fmla="*/ 35 w 37"/>
                  <a:gd name="T23" fmla="*/ 33 h 37"/>
                  <a:gd name="T24" fmla="*/ 37 w 37"/>
                  <a:gd name="T25" fmla="*/ 33 h 37"/>
                  <a:gd name="T26" fmla="*/ 37 w 37"/>
                  <a:gd name="T27" fmla="*/ 35 h 37"/>
                  <a:gd name="T28" fmla="*/ 24 w 37"/>
                  <a:gd name="T29" fmla="*/ 35 h 37"/>
                  <a:gd name="T30" fmla="*/ 24 w 37"/>
                  <a:gd name="T31" fmla="*/ 31 h 37"/>
                  <a:gd name="T32" fmla="*/ 15 w 37"/>
                  <a:gd name="T33" fmla="*/ 37 h 37"/>
                  <a:gd name="T34" fmla="*/ 5 w 37"/>
                  <a:gd name="T35" fmla="*/ 26 h 37"/>
                  <a:gd name="T36" fmla="*/ 5 w 37"/>
                  <a:gd name="T37" fmla="*/ 7 h 37"/>
                  <a:gd name="T38" fmla="*/ 2 w 37"/>
                  <a:gd name="T39" fmla="*/ 4 h 37"/>
                  <a:gd name="T40" fmla="*/ 0 w 37"/>
                  <a:gd name="T41" fmla="*/ 4 h 37"/>
                  <a:gd name="T42" fmla="*/ 0 w 37"/>
                  <a:gd name="T43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37">
                    <a:moveTo>
                      <a:pt x="0" y="3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8"/>
                      <a:pt x="14" y="32"/>
                      <a:pt x="18" y="32"/>
                    </a:cubicBezTo>
                    <a:cubicBezTo>
                      <a:pt x="21" y="32"/>
                      <a:pt x="23" y="30"/>
                      <a:pt x="24" y="2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5"/>
                      <a:pt x="24" y="4"/>
                      <a:pt x="22" y="4"/>
                    </a:cubicBezTo>
                    <a:cubicBezTo>
                      <a:pt x="21" y="4"/>
                      <a:pt x="20" y="4"/>
                      <a:pt x="19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32"/>
                      <a:pt x="33" y="33"/>
                      <a:pt x="35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3"/>
                      <a:pt x="20" y="37"/>
                      <a:pt x="15" y="37"/>
                    </a:cubicBezTo>
                    <a:cubicBezTo>
                      <a:pt x="10" y="37"/>
                      <a:pt x="5" y="34"/>
                      <a:pt x="5" y="2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4" y="4"/>
                      <a:pt x="2" y="4"/>
                    </a:cubicBezTo>
                    <a:cubicBezTo>
                      <a:pt x="2" y="4"/>
                      <a:pt x="1" y="4"/>
                      <a:pt x="0" y="4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îṡļíḍe">
                <a:extLst>
                  <a:ext uri="{FF2B5EF4-FFF2-40B4-BE49-F238E27FC236}">
                    <a16:creationId xmlns="" xmlns:a16="http://schemas.microsoft.com/office/drawing/2014/main" id="{43F98840-BB4D-4C83-9BE3-09705134AB1C}"/>
                  </a:ext>
                </a:extLst>
              </p:cNvPr>
              <p:cNvSpPr/>
              <p:nvPr/>
            </p:nvSpPr>
            <p:spPr bwMode="auto">
              <a:xfrm>
                <a:off x="5937250" y="4016376"/>
                <a:ext cx="193675" cy="300038"/>
              </a:xfrm>
              <a:custGeom>
                <a:avLst/>
                <a:gdLst>
                  <a:gd name="T0" fmla="*/ 23 w 37"/>
                  <a:gd name="T1" fmla="*/ 53 h 55"/>
                  <a:gd name="T2" fmla="*/ 23 w 37"/>
                  <a:gd name="T3" fmla="*/ 50 h 55"/>
                  <a:gd name="T4" fmla="*/ 14 w 37"/>
                  <a:gd name="T5" fmla="*/ 55 h 55"/>
                  <a:gd name="T6" fmla="*/ 0 w 37"/>
                  <a:gd name="T7" fmla="*/ 36 h 55"/>
                  <a:gd name="T8" fmla="*/ 15 w 37"/>
                  <a:gd name="T9" fmla="*/ 18 h 55"/>
                  <a:gd name="T10" fmla="*/ 23 w 37"/>
                  <a:gd name="T11" fmla="*/ 21 h 55"/>
                  <a:gd name="T12" fmla="*/ 23 w 37"/>
                  <a:gd name="T13" fmla="*/ 7 h 55"/>
                  <a:gd name="T14" fmla="*/ 20 w 37"/>
                  <a:gd name="T15" fmla="*/ 4 h 55"/>
                  <a:gd name="T16" fmla="*/ 17 w 37"/>
                  <a:gd name="T17" fmla="*/ 5 h 55"/>
                  <a:gd name="T18" fmla="*/ 16 w 37"/>
                  <a:gd name="T19" fmla="*/ 3 h 55"/>
                  <a:gd name="T20" fmla="*/ 31 w 37"/>
                  <a:gd name="T21" fmla="*/ 0 h 55"/>
                  <a:gd name="T22" fmla="*/ 31 w 37"/>
                  <a:gd name="T23" fmla="*/ 48 h 55"/>
                  <a:gd name="T24" fmla="*/ 35 w 37"/>
                  <a:gd name="T25" fmla="*/ 51 h 55"/>
                  <a:gd name="T26" fmla="*/ 37 w 37"/>
                  <a:gd name="T27" fmla="*/ 51 h 55"/>
                  <a:gd name="T28" fmla="*/ 37 w 37"/>
                  <a:gd name="T29" fmla="*/ 53 h 55"/>
                  <a:gd name="T30" fmla="*/ 23 w 37"/>
                  <a:gd name="T31" fmla="*/ 53 h 55"/>
                  <a:gd name="T32" fmla="*/ 23 w 37"/>
                  <a:gd name="T33" fmla="*/ 24 h 55"/>
                  <a:gd name="T34" fmla="*/ 17 w 37"/>
                  <a:gd name="T35" fmla="*/ 21 h 55"/>
                  <a:gd name="T36" fmla="*/ 8 w 37"/>
                  <a:gd name="T37" fmla="*/ 37 h 55"/>
                  <a:gd name="T38" fmla="*/ 17 w 37"/>
                  <a:gd name="T39" fmla="*/ 51 h 55"/>
                  <a:gd name="T40" fmla="*/ 23 w 37"/>
                  <a:gd name="T41" fmla="*/ 48 h 55"/>
                  <a:gd name="T42" fmla="*/ 23 w 37"/>
                  <a:gd name="T4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55">
                    <a:moveTo>
                      <a:pt x="23" y="53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2" y="52"/>
                      <a:pt x="20" y="55"/>
                      <a:pt x="14" y="55"/>
                    </a:cubicBezTo>
                    <a:cubicBezTo>
                      <a:pt x="5" y="55"/>
                      <a:pt x="0" y="45"/>
                      <a:pt x="0" y="36"/>
                    </a:cubicBezTo>
                    <a:cubicBezTo>
                      <a:pt x="0" y="26"/>
                      <a:pt x="6" y="18"/>
                      <a:pt x="15" y="18"/>
                    </a:cubicBezTo>
                    <a:cubicBezTo>
                      <a:pt x="19" y="18"/>
                      <a:pt x="21" y="19"/>
                      <a:pt x="23" y="21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2" y="4"/>
                      <a:pt x="20" y="4"/>
                    </a:cubicBezTo>
                    <a:cubicBezTo>
                      <a:pt x="19" y="4"/>
                      <a:pt x="18" y="5"/>
                      <a:pt x="17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0"/>
                      <a:pt x="32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3"/>
                      <a:pt x="37" y="53"/>
                      <a:pt x="37" y="53"/>
                    </a:cubicBezTo>
                    <a:lnTo>
                      <a:pt x="23" y="53"/>
                    </a:lnTo>
                    <a:close/>
                    <a:moveTo>
                      <a:pt x="23" y="24"/>
                    </a:moveTo>
                    <a:cubicBezTo>
                      <a:pt x="22" y="22"/>
                      <a:pt x="21" y="21"/>
                      <a:pt x="17" y="21"/>
                    </a:cubicBezTo>
                    <a:cubicBezTo>
                      <a:pt x="10" y="21"/>
                      <a:pt x="8" y="30"/>
                      <a:pt x="8" y="37"/>
                    </a:cubicBezTo>
                    <a:cubicBezTo>
                      <a:pt x="8" y="45"/>
                      <a:pt x="12" y="51"/>
                      <a:pt x="17" y="51"/>
                    </a:cubicBezTo>
                    <a:cubicBezTo>
                      <a:pt x="20" y="51"/>
                      <a:pt x="22" y="49"/>
                      <a:pt x="23" y="48"/>
                    </a:cubicBezTo>
                    <a:lnTo>
                      <a:pt x="23" y="24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îṣḷiḋê">
                <a:extLst>
                  <a:ext uri="{FF2B5EF4-FFF2-40B4-BE49-F238E27FC236}">
                    <a16:creationId xmlns="" xmlns:a16="http://schemas.microsoft.com/office/drawing/2014/main" id="{CD71C732-4BD2-4FBB-BBA3-97BCAC085B59}"/>
                  </a:ext>
                </a:extLst>
              </p:cNvPr>
              <p:cNvSpPr/>
              <p:nvPr/>
            </p:nvSpPr>
            <p:spPr bwMode="auto">
              <a:xfrm>
                <a:off x="6153150" y="4114801"/>
                <a:ext cx="173037" cy="201613"/>
              </a:xfrm>
              <a:custGeom>
                <a:avLst/>
                <a:gdLst>
                  <a:gd name="T0" fmla="*/ 25 w 33"/>
                  <a:gd name="T1" fmla="*/ 37 h 37"/>
                  <a:gd name="T2" fmla="*/ 19 w 33"/>
                  <a:gd name="T3" fmla="*/ 33 h 37"/>
                  <a:gd name="T4" fmla="*/ 9 w 33"/>
                  <a:gd name="T5" fmla="*/ 37 h 37"/>
                  <a:gd name="T6" fmla="*/ 0 w 33"/>
                  <a:gd name="T7" fmla="*/ 29 h 37"/>
                  <a:gd name="T8" fmla="*/ 3 w 33"/>
                  <a:gd name="T9" fmla="*/ 24 h 37"/>
                  <a:gd name="T10" fmla="*/ 19 w 33"/>
                  <a:gd name="T11" fmla="*/ 15 h 37"/>
                  <a:gd name="T12" fmla="*/ 19 w 33"/>
                  <a:gd name="T13" fmla="*/ 6 h 37"/>
                  <a:gd name="T14" fmla="*/ 15 w 33"/>
                  <a:gd name="T15" fmla="*/ 2 h 37"/>
                  <a:gd name="T16" fmla="*/ 11 w 33"/>
                  <a:gd name="T17" fmla="*/ 6 h 37"/>
                  <a:gd name="T18" fmla="*/ 6 w 33"/>
                  <a:gd name="T19" fmla="*/ 12 h 37"/>
                  <a:gd name="T20" fmla="*/ 1 w 33"/>
                  <a:gd name="T21" fmla="*/ 7 h 37"/>
                  <a:gd name="T22" fmla="*/ 3 w 33"/>
                  <a:gd name="T23" fmla="*/ 3 h 37"/>
                  <a:gd name="T24" fmla="*/ 15 w 33"/>
                  <a:gd name="T25" fmla="*/ 0 h 37"/>
                  <a:gd name="T26" fmla="*/ 26 w 33"/>
                  <a:gd name="T27" fmla="*/ 3 h 37"/>
                  <a:gd name="T28" fmla="*/ 27 w 33"/>
                  <a:gd name="T29" fmla="*/ 9 h 37"/>
                  <a:gd name="T30" fmla="*/ 27 w 33"/>
                  <a:gd name="T31" fmla="*/ 28 h 37"/>
                  <a:gd name="T32" fmla="*/ 29 w 33"/>
                  <a:gd name="T33" fmla="*/ 33 h 37"/>
                  <a:gd name="T34" fmla="*/ 32 w 33"/>
                  <a:gd name="T35" fmla="*/ 31 h 37"/>
                  <a:gd name="T36" fmla="*/ 33 w 33"/>
                  <a:gd name="T37" fmla="*/ 32 h 37"/>
                  <a:gd name="T38" fmla="*/ 25 w 33"/>
                  <a:gd name="T39" fmla="*/ 37 h 37"/>
                  <a:gd name="T40" fmla="*/ 19 w 33"/>
                  <a:gd name="T41" fmla="*/ 17 h 37"/>
                  <a:gd name="T42" fmla="*/ 9 w 33"/>
                  <a:gd name="T43" fmla="*/ 28 h 37"/>
                  <a:gd name="T44" fmla="*/ 14 w 33"/>
                  <a:gd name="T45" fmla="*/ 33 h 37"/>
                  <a:gd name="T46" fmla="*/ 19 w 33"/>
                  <a:gd name="T47" fmla="*/ 31 h 37"/>
                  <a:gd name="T48" fmla="*/ 19 w 33"/>
                  <a:gd name="T49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" h="37">
                    <a:moveTo>
                      <a:pt x="25" y="37"/>
                    </a:moveTo>
                    <a:cubicBezTo>
                      <a:pt x="23" y="37"/>
                      <a:pt x="20" y="35"/>
                      <a:pt x="19" y="33"/>
                    </a:cubicBezTo>
                    <a:cubicBezTo>
                      <a:pt x="17" y="34"/>
                      <a:pt x="14" y="37"/>
                      <a:pt x="9" y="37"/>
                    </a:cubicBezTo>
                    <a:cubicBezTo>
                      <a:pt x="3" y="37"/>
                      <a:pt x="0" y="33"/>
                      <a:pt x="0" y="29"/>
                    </a:cubicBezTo>
                    <a:cubicBezTo>
                      <a:pt x="0" y="28"/>
                      <a:pt x="1" y="26"/>
                      <a:pt x="3" y="24"/>
                    </a:cubicBezTo>
                    <a:cubicBezTo>
                      <a:pt x="7" y="18"/>
                      <a:pt x="14" y="16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2"/>
                      <a:pt x="15" y="2"/>
                    </a:cubicBezTo>
                    <a:cubicBezTo>
                      <a:pt x="11" y="2"/>
                      <a:pt x="11" y="5"/>
                      <a:pt x="11" y="6"/>
                    </a:cubicBezTo>
                    <a:cubicBezTo>
                      <a:pt x="10" y="8"/>
                      <a:pt x="10" y="12"/>
                      <a:pt x="6" y="12"/>
                    </a:cubicBezTo>
                    <a:cubicBezTo>
                      <a:pt x="3" y="12"/>
                      <a:pt x="1" y="10"/>
                      <a:pt x="1" y="7"/>
                    </a:cubicBezTo>
                    <a:cubicBezTo>
                      <a:pt x="1" y="6"/>
                      <a:pt x="2" y="4"/>
                      <a:pt x="3" y="3"/>
                    </a:cubicBezTo>
                    <a:cubicBezTo>
                      <a:pt x="7" y="0"/>
                      <a:pt x="14" y="0"/>
                      <a:pt x="15" y="0"/>
                    </a:cubicBezTo>
                    <a:cubicBezTo>
                      <a:pt x="17" y="0"/>
                      <a:pt x="24" y="0"/>
                      <a:pt x="26" y="3"/>
                    </a:cubicBezTo>
                    <a:cubicBezTo>
                      <a:pt x="27" y="5"/>
                      <a:pt x="27" y="8"/>
                      <a:pt x="27" y="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30"/>
                      <a:pt x="27" y="33"/>
                      <a:pt x="29" y="33"/>
                    </a:cubicBezTo>
                    <a:cubicBezTo>
                      <a:pt x="31" y="33"/>
                      <a:pt x="32" y="32"/>
                      <a:pt x="32" y="31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0" y="37"/>
                      <a:pt x="26" y="37"/>
                      <a:pt x="25" y="37"/>
                    </a:cubicBezTo>
                    <a:close/>
                    <a:moveTo>
                      <a:pt x="19" y="17"/>
                    </a:moveTo>
                    <a:cubicBezTo>
                      <a:pt x="16" y="18"/>
                      <a:pt x="9" y="22"/>
                      <a:pt x="9" y="28"/>
                    </a:cubicBezTo>
                    <a:cubicBezTo>
                      <a:pt x="9" y="33"/>
                      <a:pt x="13" y="33"/>
                      <a:pt x="14" y="33"/>
                    </a:cubicBezTo>
                    <a:cubicBezTo>
                      <a:pt x="16" y="33"/>
                      <a:pt x="18" y="33"/>
                      <a:pt x="19" y="31"/>
                    </a:cubicBez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îSľídé">
                <a:extLst>
                  <a:ext uri="{FF2B5EF4-FFF2-40B4-BE49-F238E27FC236}">
                    <a16:creationId xmlns="" xmlns:a16="http://schemas.microsoft.com/office/drawing/2014/main" id="{F53C3FBB-3644-475B-82EA-EDBCFE9302DF}"/>
                  </a:ext>
                </a:extLst>
              </p:cNvPr>
              <p:cNvSpPr/>
              <p:nvPr/>
            </p:nvSpPr>
            <p:spPr bwMode="auto">
              <a:xfrm>
                <a:off x="6337300" y="4114801"/>
                <a:ext cx="198437" cy="192088"/>
              </a:xfrm>
              <a:custGeom>
                <a:avLst/>
                <a:gdLst>
                  <a:gd name="T0" fmla="*/ 0 w 38"/>
                  <a:gd name="T1" fmla="*/ 33 h 35"/>
                  <a:gd name="T2" fmla="*/ 5 w 38"/>
                  <a:gd name="T3" fmla="*/ 29 h 35"/>
                  <a:gd name="T4" fmla="*/ 5 w 38"/>
                  <a:gd name="T5" fmla="*/ 7 h 35"/>
                  <a:gd name="T6" fmla="*/ 3 w 38"/>
                  <a:gd name="T7" fmla="*/ 4 h 35"/>
                  <a:gd name="T8" fmla="*/ 0 w 38"/>
                  <a:gd name="T9" fmla="*/ 4 h 35"/>
                  <a:gd name="T10" fmla="*/ 0 w 38"/>
                  <a:gd name="T11" fmla="*/ 2 h 35"/>
                  <a:gd name="T12" fmla="*/ 12 w 38"/>
                  <a:gd name="T13" fmla="*/ 0 h 35"/>
                  <a:gd name="T14" fmla="*/ 12 w 38"/>
                  <a:gd name="T15" fmla="*/ 6 h 35"/>
                  <a:gd name="T16" fmla="*/ 24 w 38"/>
                  <a:gd name="T17" fmla="*/ 0 h 35"/>
                  <a:gd name="T18" fmla="*/ 33 w 38"/>
                  <a:gd name="T19" fmla="*/ 10 h 35"/>
                  <a:gd name="T20" fmla="*/ 33 w 38"/>
                  <a:gd name="T21" fmla="*/ 29 h 35"/>
                  <a:gd name="T22" fmla="*/ 36 w 38"/>
                  <a:gd name="T23" fmla="*/ 33 h 35"/>
                  <a:gd name="T24" fmla="*/ 38 w 38"/>
                  <a:gd name="T25" fmla="*/ 33 h 35"/>
                  <a:gd name="T26" fmla="*/ 38 w 38"/>
                  <a:gd name="T27" fmla="*/ 35 h 35"/>
                  <a:gd name="T28" fmla="*/ 25 w 38"/>
                  <a:gd name="T29" fmla="*/ 35 h 35"/>
                  <a:gd name="T30" fmla="*/ 25 w 38"/>
                  <a:gd name="T31" fmla="*/ 11 h 35"/>
                  <a:gd name="T32" fmla="*/ 20 w 38"/>
                  <a:gd name="T33" fmla="*/ 4 h 35"/>
                  <a:gd name="T34" fmla="*/ 12 w 38"/>
                  <a:gd name="T35" fmla="*/ 9 h 35"/>
                  <a:gd name="T36" fmla="*/ 12 w 38"/>
                  <a:gd name="T37" fmla="*/ 29 h 35"/>
                  <a:gd name="T38" fmla="*/ 17 w 38"/>
                  <a:gd name="T39" fmla="*/ 33 h 35"/>
                  <a:gd name="T40" fmla="*/ 17 w 38"/>
                  <a:gd name="T41" fmla="*/ 35 h 35"/>
                  <a:gd name="T42" fmla="*/ 0 w 38"/>
                  <a:gd name="T43" fmla="*/ 35 h 35"/>
                  <a:gd name="T44" fmla="*/ 0 w 38"/>
                  <a:gd name="T4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35">
                    <a:moveTo>
                      <a:pt x="0" y="33"/>
                    </a:moveTo>
                    <a:cubicBezTo>
                      <a:pt x="3" y="33"/>
                      <a:pt x="5" y="33"/>
                      <a:pt x="5" y="2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4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4"/>
                      <a:pt x="18" y="0"/>
                      <a:pt x="24" y="0"/>
                    </a:cubicBezTo>
                    <a:cubicBezTo>
                      <a:pt x="29" y="0"/>
                      <a:pt x="33" y="4"/>
                      <a:pt x="33" y="1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1"/>
                      <a:pt x="34" y="33"/>
                      <a:pt x="3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6"/>
                      <a:pt x="22" y="4"/>
                      <a:pt x="20" y="4"/>
                    </a:cubicBezTo>
                    <a:cubicBezTo>
                      <a:pt x="16" y="4"/>
                      <a:pt x="13" y="8"/>
                      <a:pt x="12" y="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3"/>
                      <a:pt x="15" y="33"/>
                      <a:pt x="17" y="33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ïśḷíďe">
                <a:extLst>
                  <a:ext uri="{FF2B5EF4-FFF2-40B4-BE49-F238E27FC236}">
                    <a16:creationId xmlns="" xmlns:a16="http://schemas.microsoft.com/office/drawing/2014/main" id="{A12E3EF7-6504-4FB6-8FBC-0BEEBA368D4E}"/>
                  </a:ext>
                </a:extLst>
              </p:cNvPr>
              <p:cNvSpPr/>
              <p:nvPr/>
            </p:nvSpPr>
            <p:spPr bwMode="auto">
              <a:xfrm>
                <a:off x="6683375" y="4022726"/>
                <a:ext cx="268287" cy="293688"/>
              </a:xfrm>
              <a:custGeom>
                <a:avLst/>
                <a:gdLst>
                  <a:gd name="T0" fmla="*/ 51 w 51"/>
                  <a:gd name="T1" fmla="*/ 2 h 54"/>
                  <a:gd name="T2" fmla="*/ 48 w 51"/>
                  <a:gd name="T3" fmla="*/ 2 h 54"/>
                  <a:gd name="T4" fmla="*/ 43 w 51"/>
                  <a:gd name="T5" fmla="*/ 8 h 54"/>
                  <a:gd name="T6" fmla="*/ 43 w 51"/>
                  <a:gd name="T7" fmla="*/ 36 h 54"/>
                  <a:gd name="T8" fmla="*/ 26 w 51"/>
                  <a:gd name="T9" fmla="*/ 54 h 54"/>
                  <a:gd name="T10" fmla="*/ 8 w 51"/>
                  <a:gd name="T11" fmla="*/ 36 h 54"/>
                  <a:gd name="T12" fmla="*/ 8 w 51"/>
                  <a:gd name="T13" fmla="*/ 7 h 54"/>
                  <a:gd name="T14" fmla="*/ 3 w 51"/>
                  <a:gd name="T15" fmla="*/ 2 h 54"/>
                  <a:gd name="T16" fmla="*/ 0 w 51"/>
                  <a:gd name="T17" fmla="*/ 2 h 54"/>
                  <a:gd name="T18" fmla="*/ 0 w 51"/>
                  <a:gd name="T19" fmla="*/ 0 h 54"/>
                  <a:gd name="T20" fmla="*/ 24 w 51"/>
                  <a:gd name="T21" fmla="*/ 0 h 54"/>
                  <a:gd name="T22" fmla="*/ 24 w 51"/>
                  <a:gd name="T23" fmla="*/ 2 h 54"/>
                  <a:gd name="T24" fmla="*/ 21 w 51"/>
                  <a:gd name="T25" fmla="*/ 2 h 54"/>
                  <a:gd name="T26" fmla="*/ 16 w 51"/>
                  <a:gd name="T27" fmla="*/ 7 h 54"/>
                  <a:gd name="T28" fmla="*/ 16 w 51"/>
                  <a:gd name="T29" fmla="*/ 35 h 54"/>
                  <a:gd name="T30" fmla="*/ 29 w 51"/>
                  <a:gd name="T31" fmla="*/ 51 h 54"/>
                  <a:gd name="T32" fmla="*/ 41 w 51"/>
                  <a:gd name="T33" fmla="*/ 37 h 54"/>
                  <a:gd name="T34" fmla="*/ 41 w 51"/>
                  <a:gd name="T35" fmla="*/ 8 h 54"/>
                  <a:gd name="T36" fmla="*/ 35 w 51"/>
                  <a:gd name="T37" fmla="*/ 2 h 54"/>
                  <a:gd name="T38" fmla="*/ 34 w 51"/>
                  <a:gd name="T39" fmla="*/ 2 h 54"/>
                  <a:gd name="T40" fmla="*/ 34 w 51"/>
                  <a:gd name="T41" fmla="*/ 0 h 54"/>
                  <a:gd name="T42" fmla="*/ 51 w 51"/>
                  <a:gd name="T43" fmla="*/ 0 h 54"/>
                  <a:gd name="T44" fmla="*/ 51 w 51"/>
                  <a:gd name="T45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54">
                    <a:moveTo>
                      <a:pt x="51" y="2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45" y="2"/>
                      <a:pt x="43" y="4"/>
                      <a:pt x="43" y="8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44"/>
                      <a:pt x="39" y="54"/>
                      <a:pt x="26" y="54"/>
                    </a:cubicBezTo>
                    <a:cubicBezTo>
                      <a:pt x="17" y="54"/>
                      <a:pt x="8" y="49"/>
                      <a:pt x="8" y="3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6" y="2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7" y="2"/>
                      <a:pt x="16" y="4"/>
                      <a:pt x="16" y="7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6"/>
                      <a:pt x="22" y="51"/>
                      <a:pt x="29" y="51"/>
                    </a:cubicBezTo>
                    <a:cubicBezTo>
                      <a:pt x="36" y="51"/>
                      <a:pt x="41" y="45"/>
                      <a:pt x="41" y="37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5"/>
                      <a:pt x="39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1" y="0"/>
                      <a:pt x="51" y="0"/>
                      <a:pt x="51" y="0"/>
                    </a:cubicBezTo>
                    <a:lnTo>
                      <a:pt x="51" y="2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î$ļíḋè">
                <a:extLst>
                  <a:ext uri="{FF2B5EF4-FFF2-40B4-BE49-F238E27FC236}">
                    <a16:creationId xmlns="" xmlns:a16="http://schemas.microsoft.com/office/drawing/2014/main" id="{A1B142F6-24DF-4B60-B8BB-51CD30ACB2C8}"/>
                  </a:ext>
                </a:extLst>
              </p:cNvPr>
              <p:cNvSpPr/>
              <p:nvPr/>
            </p:nvSpPr>
            <p:spPr bwMode="auto">
              <a:xfrm>
                <a:off x="6967538" y="4114801"/>
                <a:ext cx="200025" cy="192088"/>
              </a:xfrm>
              <a:custGeom>
                <a:avLst/>
                <a:gdLst>
                  <a:gd name="T0" fmla="*/ 1 w 38"/>
                  <a:gd name="T1" fmla="*/ 33 h 35"/>
                  <a:gd name="T2" fmla="*/ 5 w 38"/>
                  <a:gd name="T3" fmla="*/ 29 h 35"/>
                  <a:gd name="T4" fmla="*/ 5 w 38"/>
                  <a:gd name="T5" fmla="*/ 7 h 35"/>
                  <a:gd name="T6" fmla="*/ 3 w 38"/>
                  <a:gd name="T7" fmla="*/ 4 h 35"/>
                  <a:gd name="T8" fmla="*/ 1 w 38"/>
                  <a:gd name="T9" fmla="*/ 4 h 35"/>
                  <a:gd name="T10" fmla="*/ 0 w 38"/>
                  <a:gd name="T11" fmla="*/ 2 h 35"/>
                  <a:gd name="T12" fmla="*/ 13 w 38"/>
                  <a:gd name="T13" fmla="*/ 0 h 35"/>
                  <a:gd name="T14" fmla="*/ 13 w 38"/>
                  <a:gd name="T15" fmla="*/ 6 h 35"/>
                  <a:gd name="T16" fmla="*/ 24 w 38"/>
                  <a:gd name="T17" fmla="*/ 0 h 35"/>
                  <a:gd name="T18" fmla="*/ 33 w 38"/>
                  <a:gd name="T19" fmla="*/ 10 h 35"/>
                  <a:gd name="T20" fmla="*/ 33 w 38"/>
                  <a:gd name="T21" fmla="*/ 29 h 35"/>
                  <a:gd name="T22" fmla="*/ 36 w 38"/>
                  <a:gd name="T23" fmla="*/ 33 h 35"/>
                  <a:gd name="T24" fmla="*/ 38 w 38"/>
                  <a:gd name="T25" fmla="*/ 33 h 35"/>
                  <a:gd name="T26" fmla="*/ 38 w 38"/>
                  <a:gd name="T27" fmla="*/ 35 h 35"/>
                  <a:gd name="T28" fmla="*/ 26 w 38"/>
                  <a:gd name="T29" fmla="*/ 35 h 35"/>
                  <a:gd name="T30" fmla="*/ 26 w 38"/>
                  <a:gd name="T31" fmla="*/ 11 h 35"/>
                  <a:gd name="T32" fmla="*/ 20 w 38"/>
                  <a:gd name="T33" fmla="*/ 4 h 35"/>
                  <a:gd name="T34" fmla="*/ 13 w 38"/>
                  <a:gd name="T35" fmla="*/ 9 h 35"/>
                  <a:gd name="T36" fmla="*/ 13 w 38"/>
                  <a:gd name="T37" fmla="*/ 29 h 35"/>
                  <a:gd name="T38" fmla="*/ 18 w 38"/>
                  <a:gd name="T39" fmla="*/ 33 h 35"/>
                  <a:gd name="T40" fmla="*/ 18 w 38"/>
                  <a:gd name="T41" fmla="*/ 35 h 35"/>
                  <a:gd name="T42" fmla="*/ 1 w 38"/>
                  <a:gd name="T43" fmla="*/ 35 h 35"/>
                  <a:gd name="T44" fmla="*/ 1 w 38"/>
                  <a:gd name="T4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35">
                    <a:moveTo>
                      <a:pt x="1" y="33"/>
                    </a:moveTo>
                    <a:cubicBezTo>
                      <a:pt x="3" y="33"/>
                      <a:pt x="5" y="33"/>
                      <a:pt x="5" y="2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4"/>
                      <a:pt x="19" y="0"/>
                      <a:pt x="24" y="0"/>
                    </a:cubicBezTo>
                    <a:cubicBezTo>
                      <a:pt x="29" y="0"/>
                      <a:pt x="33" y="4"/>
                      <a:pt x="33" y="10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1"/>
                      <a:pt x="34" y="33"/>
                      <a:pt x="3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6"/>
                      <a:pt x="22" y="4"/>
                      <a:pt x="20" y="4"/>
                    </a:cubicBezTo>
                    <a:cubicBezTo>
                      <a:pt x="17" y="4"/>
                      <a:pt x="14" y="8"/>
                      <a:pt x="13" y="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3"/>
                      <a:pt x="16" y="33"/>
                      <a:pt x="18" y="33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" y="35"/>
                      <a:pt x="1" y="35"/>
                      <a:pt x="1" y="35"/>
                    </a:cubicBez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íṧļiḓé">
                <a:extLst>
                  <a:ext uri="{FF2B5EF4-FFF2-40B4-BE49-F238E27FC236}">
                    <a16:creationId xmlns="" xmlns:a16="http://schemas.microsoft.com/office/drawing/2014/main" id="{B9E4209B-5BA6-4D54-8C4F-A9C4AB18EBDD}"/>
                  </a:ext>
                </a:extLst>
              </p:cNvPr>
              <p:cNvSpPr/>
              <p:nvPr/>
            </p:nvSpPr>
            <p:spPr bwMode="auto">
              <a:xfrm>
                <a:off x="7188200" y="4016376"/>
                <a:ext cx="100012" cy="290513"/>
              </a:xfrm>
              <a:custGeom>
                <a:avLst/>
                <a:gdLst>
                  <a:gd name="T0" fmla="*/ 0 w 19"/>
                  <a:gd name="T1" fmla="*/ 51 h 53"/>
                  <a:gd name="T2" fmla="*/ 2 w 19"/>
                  <a:gd name="T3" fmla="*/ 51 h 53"/>
                  <a:gd name="T4" fmla="*/ 6 w 19"/>
                  <a:gd name="T5" fmla="*/ 47 h 53"/>
                  <a:gd name="T6" fmla="*/ 6 w 19"/>
                  <a:gd name="T7" fmla="*/ 26 h 53"/>
                  <a:gd name="T8" fmla="*/ 3 w 19"/>
                  <a:gd name="T9" fmla="*/ 22 h 53"/>
                  <a:gd name="T10" fmla="*/ 1 w 19"/>
                  <a:gd name="T11" fmla="*/ 23 h 53"/>
                  <a:gd name="T12" fmla="*/ 0 w 19"/>
                  <a:gd name="T13" fmla="*/ 21 h 53"/>
                  <a:gd name="T14" fmla="*/ 13 w 19"/>
                  <a:gd name="T15" fmla="*/ 18 h 53"/>
                  <a:gd name="T16" fmla="*/ 13 w 19"/>
                  <a:gd name="T17" fmla="*/ 47 h 53"/>
                  <a:gd name="T18" fmla="*/ 17 w 19"/>
                  <a:gd name="T19" fmla="*/ 51 h 53"/>
                  <a:gd name="T20" fmla="*/ 19 w 19"/>
                  <a:gd name="T21" fmla="*/ 51 h 53"/>
                  <a:gd name="T22" fmla="*/ 19 w 19"/>
                  <a:gd name="T23" fmla="*/ 53 h 53"/>
                  <a:gd name="T24" fmla="*/ 0 w 19"/>
                  <a:gd name="T25" fmla="*/ 53 h 53"/>
                  <a:gd name="T26" fmla="*/ 0 w 19"/>
                  <a:gd name="T27" fmla="*/ 51 h 53"/>
                  <a:gd name="T28" fmla="*/ 15 w 19"/>
                  <a:gd name="T29" fmla="*/ 5 h 53"/>
                  <a:gd name="T30" fmla="*/ 9 w 19"/>
                  <a:gd name="T31" fmla="*/ 10 h 53"/>
                  <a:gd name="T32" fmla="*/ 4 w 19"/>
                  <a:gd name="T33" fmla="*/ 5 h 53"/>
                  <a:gd name="T34" fmla="*/ 9 w 19"/>
                  <a:gd name="T35" fmla="*/ 0 h 53"/>
                  <a:gd name="T36" fmla="*/ 15 w 19"/>
                  <a:gd name="T37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3">
                    <a:moveTo>
                      <a:pt x="0" y="51"/>
                    </a:moveTo>
                    <a:cubicBezTo>
                      <a:pt x="2" y="51"/>
                      <a:pt x="2" y="51"/>
                      <a:pt x="2" y="51"/>
                    </a:cubicBezTo>
                    <a:cubicBezTo>
                      <a:pt x="4" y="51"/>
                      <a:pt x="6" y="49"/>
                      <a:pt x="6" y="4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4"/>
                      <a:pt x="5" y="22"/>
                      <a:pt x="3" y="22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50"/>
                      <a:pt x="14" y="51"/>
                      <a:pt x="17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51"/>
                    </a:lnTo>
                    <a:close/>
                    <a:moveTo>
                      <a:pt x="15" y="5"/>
                    </a:moveTo>
                    <a:cubicBezTo>
                      <a:pt x="15" y="7"/>
                      <a:pt x="12" y="10"/>
                      <a:pt x="9" y="10"/>
                    </a:cubicBezTo>
                    <a:cubicBezTo>
                      <a:pt x="7" y="10"/>
                      <a:pt x="4" y="7"/>
                      <a:pt x="4" y="5"/>
                    </a:cubicBezTo>
                    <a:cubicBezTo>
                      <a:pt x="4" y="2"/>
                      <a:pt x="7" y="0"/>
                      <a:pt x="9" y="0"/>
                    </a:cubicBezTo>
                    <a:cubicBezTo>
                      <a:pt x="12" y="0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iṥḻîḓè">
                <a:extLst>
                  <a:ext uri="{FF2B5EF4-FFF2-40B4-BE49-F238E27FC236}">
                    <a16:creationId xmlns="" xmlns:a16="http://schemas.microsoft.com/office/drawing/2014/main" id="{7D44AC11-CD9C-430D-88D8-D99AF3E93636}"/>
                  </a:ext>
                </a:extLst>
              </p:cNvPr>
              <p:cNvSpPr/>
              <p:nvPr/>
            </p:nvSpPr>
            <p:spPr bwMode="auto">
              <a:xfrm>
                <a:off x="7308850" y="4119564"/>
                <a:ext cx="195262" cy="196850"/>
              </a:xfrm>
              <a:custGeom>
                <a:avLst/>
                <a:gdLst>
                  <a:gd name="T0" fmla="*/ 36 w 37"/>
                  <a:gd name="T1" fmla="*/ 3 h 36"/>
                  <a:gd name="T2" fmla="*/ 31 w 37"/>
                  <a:gd name="T3" fmla="*/ 6 h 36"/>
                  <a:gd name="T4" fmla="*/ 20 w 37"/>
                  <a:gd name="T5" fmla="*/ 36 h 36"/>
                  <a:gd name="T6" fmla="*/ 18 w 37"/>
                  <a:gd name="T7" fmla="*/ 36 h 36"/>
                  <a:gd name="T8" fmla="*/ 5 w 37"/>
                  <a:gd name="T9" fmla="*/ 7 h 36"/>
                  <a:gd name="T10" fmla="*/ 0 w 37"/>
                  <a:gd name="T11" fmla="*/ 3 h 36"/>
                  <a:gd name="T12" fmla="*/ 0 w 37"/>
                  <a:gd name="T13" fmla="*/ 0 h 36"/>
                  <a:gd name="T14" fmla="*/ 16 w 37"/>
                  <a:gd name="T15" fmla="*/ 0 h 36"/>
                  <a:gd name="T16" fmla="*/ 16 w 37"/>
                  <a:gd name="T17" fmla="*/ 3 h 36"/>
                  <a:gd name="T18" fmla="*/ 15 w 37"/>
                  <a:gd name="T19" fmla="*/ 3 h 36"/>
                  <a:gd name="T20" fmla="*/ 13 w 37"/>
                  <a:gd name="T21" fmla="*/ 5 h 36"/>
                  <a:gd name="T22" fmla="*/ 13 w 37"/>
                  <a:gd name="T23" fmla="*/ 7 h 36"/>
                  <a:gd name="T24" fmla="*/ 21 w 37"/>
                  <a:gd name="T25" fmla="*/ 25 h 36"/>
                  <a:gd name="T26" fmla="*/ 29 w 37"/>
                  <a:gd name="T27" fmla="*/ 6 h 36"/>
                  <a:gd name="T28" fmla="*/ 29 w 37"/>
                  <a:gd name="T29" fmla="*/ 5 h 36"/>
                  <a:gd name="T30" fmla="*/ 27 w 37"/>
                  <a:gd name="T31" fmla="*/ 3 h 36"/>
                  <a:gd name="T32" fmla="*/ 24 w 37"/>
                  <a:gd name="T33" fmla="*/ 3 h 36"/>
                  <a:gd name="T34" fmla="*/ 24 w 37"/>
                  <a:gd name="T35" fmla="*/ 0 h 36"/>
                  <a:gd name="T36" fmla="*/ 37 w 37"/>
                  <a:gd name="T37" fmla="*/ 0 h 36"/>
                  <a:gd name="T38" fmla="*/ 37 w 37"/>
                  <a:gd name="T39" fmla="*/ 3 h 36"/>
                  <a:gd name="T40" fmla="*/ 36 w 37"/>
                  <a:gd name="T4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6">
                    <a:moveTo>
                      <a:pt x="36" y="3"/>
                    </a:moveTo>
                    <a:cubicBezTo>
                      <a:pt x="33" y="3"/>
                      <a:pt x="32" y="5"/>
                      <a:pt x="31" y="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3" y="3"/>
                      <a:pt x="13" y="5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5"/>
                      <a:pt x="29" y="5"/>
                    </a:cubicBezTo>
                    <a:cubicBezTo>
                      <a:pt x="29" y="4"/>
                      <a:pt x="29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íŝḷide">
                <a:extLst>
                  <a:ext uri="{FF2B5EF4-FFF2-40B4-BE49-F238E27FC236}">
                    <a16:creationId xmlns="" xmlns:a16="http://schemas.microsoft.com/office/drawing/2014/main" id="{B53CBE6F-0CE5-44FE-9895-46A18FD502D4}"/>
                  </a:ext>
                </a:extLst>
              </p:cNvPr>
              <p:cNvSpPr/>
              <p:nvPr/>
            </p:nvSpPr>
            <p:spPr bwMode="auto">
              <a:xfrm>
                <a:off x="7529513" y="4114801"/>
                <a:ext cx="163512" cy="201613"/>
              </a:xfrm>
              <a:custGeom>
                <a:avLst/>
                <a:gdLst>
                  <a:gd name="T0" fmla="*/ 16 w 31"/>
                  <a:gd name="T1" fmla="*/ 37 h 37"/>
                  <a:gd name="T2" fmla="*/ 0 w 31"/>
                  <a:gd name="T3" fmla="*/ 19 h 37"/>
                  <a:gd name="T4" fmla="*/ 16 w 31"/>
                  <a:gd name="T5" fmla="*/ 0 h 37"/>
                  <a:gd name="T6" fmla="*/ 24 w 31"/>
                  <a:gd name="T7" fmla="*/ 4 h 37"/>
                  <a:gd name="T8" fmla="*/ 30 w 31"/>
                  <a:gd name="T9" fmla="*/ 16 h 37"/>
                  <a:gd name="T10" fmla="*/ 8 w 31"/>
                  <a:gd name="T11" fmla="*/ 16 h 37"/>
                  <a:gd name="T12" fmla="*/ 18 w 31"/>
                  <a:gd name="T13" fmla="*/ 33 h 37"/>
                  <a:gd name="T14" fmla="*/ 29 w 31"/>
                  <a:gd name="T15" fmla="*/ 26 h 37"/>
                  <a:gd name="T16" fmla="*/ 31 w 31"/>
                  <a:gd name="T17" fmla="*/ 27 h 37"/>
                  <a:gd name="T18" fmla="*/ 16 w 31"/>
                  <a:gd name="T19" fmla="*/ 37 h 37"/>
                  <a:gd name="T20" fmla="*/ 16 w 31"/>
                  <a:gd name="T21" fmla="*/ 2 h 37"/>
                  <a:gd name="T22" fmla="*/ 8 w 31"/>
                  <a:gd name="T23" fmla="*/ 14 h 37"/>
                  <a:gd name="T24" fmla="*/ 22 w 31"/>
                  <a:gd name="T25" fmla="*/ 14 h 37"/>
                  <a:gd name="T26" fmla="*/ 16 w 31"/>
                  <a:gd name="T2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37">
                    <a:moveTo>
                      <a:pt x="16" y="37"/>
                    </a:moveTo>
                    <a:cubicBezTo>
                      <a:pt x="7" y="37"/>
                      <a:pt x="0" y="30"/>
                      <a:pt x="0" y="19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3" y="2"/>
                      <a:pt x="24" y="4"/>
                    </a:cubicBezTo>
                    <a:cubicBezTo>
                      <a:pt x="29" y="9"/>
                      <a:pt x="29" y="14"/>
                      <a:pt x="3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29"/>
                      <a:pt x="13" y="33"/>
                      <a:pt x="18" y="33"/>
                    </a:cubicBezTo>
                    <a:cubicBezTo>
                      <a:pt x="23" y="33"/>
                      <a:pt x="27" y="28"/>
                      <a:pt x="29" y="26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30"/>
                      <a:pt x="25" y="37"/>
                      <a:pt x="16" y="37"/>
                    </a:cubicBezTo>
                    <a:close/>
                    <a:moveTo>
                      <a:pt x="16" y="2"/>
                    </a:moveTo>
                    <a:cubicBezTo>
                      <a:pt x="9" y="2"/>
                      <a:pt x="8" y="11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0"/>
                      <a:pt x="21" y="2"/>
                      <a:pt x="16" y="2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îṩlidé">
                <a:extLst>
                  <a:ext uri="{FF2B5EF4-FFF2-40B4-BE49-F238E27FC236}">
                    <a16:creationId xmlns="" xmlns:a16="http://schemas.microsoft.com/office/drawing/2014/main" id="{B01799C6-04A0-494D-BECF-3877D5A3C9E0}"/>
                  </a:ext>
                </a:extLst>
              </p:cNvPr>
              <p:cNvSpPr/>
              <p:nvPr/>
            </p:nvSpPr>
            <p:spPr bwMode="auto">
              <a:xfrm>
                <a:off x="7713663" y="4114801"/>
                <a:ext cx="173037" cy="192088"/>
              </a:xfrm>
              <a:custGeom>
                <a:avLst/>
                <a:gdLst>
                  <a:gd name="T0" fmla="*/ 14 w 33"/>
                  <a:gd name="T1" fmla="*/ 7 h 35"/>
                  <a:gd name="T2" fmla="*/ 26 w 33"/>
                  <a:gd name="T3" fmla="*/ 0 h 35"/>
                  <a:gd name="T4" fmla="*/ 33 w 33"/>
                  <a:gd name="T5" fmla="*/ 5 h 35"/>
                  <a:gd name="T6" fmla="*/ 28 w 33"/>
                  <a:gd name="T7" fmla="*/ 11 h 35"/>
                  <a:gd name="T8" fmla="*/ 23 w 33"/>
                  <a:gd name="T9" fmla="*/ 6 h 35"/>
                  <a:gd name="T10" fmla="*/ 22 w 33"/>
                  <a:gd name="T11" fmla="*/ 5 h 35"/>
                  <a:gd name="T12" fmla="*/ 14 w 33"/>
                  <a:gd name="T13" fmla="*/ 14 h 35"/>
                  <a:gd name="T14" fmla="*/ 14 w 33"/>
                  <a:gd name="T15" fmla="*/ 28 h 35"/>
                  <a:gd name="T16" fmla="*/ 19 w 33"/>
                  <a:gd name="T17" fmla="*/ 33 h 35"/>
                  <a:gd name="T18" fmla="*/ 21 w 33"/>
                  <a:gd name="T19" fmla="*/ 33 h 35"/>
                  <a:gd name="T20" fmla="*/ 21 w 33"/>
                  <a:gd name="T21" fmla="*/ 35 h 35"/>
                  <a:gd name="T22" fmla="*/ 0 w 33"/>
                  <a:gd name="T23" fmla="*/ 35 h 35"/>
                  <a:gd name="T24" fmla="*/ 0 w 33"/>
                  <a:gd name="T25" fmla="*/ 33 h 35"/>
                  <a:gd name="T26" fmla="*/ 1 w 33"/>
                  <a:gd name="T27" fmla="*/ 33 h 35"/>
                  <a:gd name="T28" fmla="*/ 7 w 33"/>
                  <a:gd name="T29" fmla="*/ 28 h 35"/>
                  <a:gd name="T30" fmla="*/ 7 w 33"/>
                  <a:gd name="T31" fmla="*/ 8 h 35"/>
                  <a:gd name="T32" fmla="*/ 4 w 33"/>
                  <a:gd name="T33" fmla="*/ 5 h 35"/>
                  <a:gd name="T34" fmla="*/ 1 w 33"/>
                  <a:gd name="T35" fmla="*/ 5 h 35"/>
                  <a:gd name="T36" fmla="*/ 0 w 33"/>
                  <a:gd name="T37" fmla="*/ 4 h 35"/>
                  <a:gd name="T38" fmla="*/ 14 w 33"/>
                  <a:gd name="T39" fmla="*/ 0 h 35"/>
                  <a:gd name="T40" fmla="*/ 14 w 33"/>
                  <a:gd name="T41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35">
                    <a:moveTo>
                      <a:pt x="14" y="7"/>
                    </a:moveTo>
                    <a:cubicBezTo>
                      <a:pt x="16" y="4"/>
                      <a:pt x="19" y="0"/>
                      <a:pt x="26" y="0"/>
                    </a:cubicBezTo>
                    <a:cubicBezTo>
                      <a:pt x="31" y="0"/>
                      <a:pt x="33" y="2"/>
                      <a:pt x="33" y="5"/>
                    </a:cubicBezTo>
                    <a:cubicBezTo>
                      <a:pt x="33" y="8"/>
                      <a:pt x="31" y="11"/>
                      <a:pt x="28" y="11"/>
                    </a:cubicBezTo>
                    <a:cubicBezTo>
                      <a:pt x="25" y="11"/>
                      <a:pt x="23" y="9"/>
                      <a:pt x="23" y="6"/>
                    </a:cubicBezTo>
                    <a:cubicBezTo>
                      <a:pt x="23" y="5"/>
                      <a:pt x="23" y="5"/>
                      <a:pt x="22" y="5"/>
                    </a:cubicBezTo>
                    <a:cubicBezTo>
                      <a:pt x="17" y="5"/>
                      <a:pt x="15" y="12"/>
                      <a:pt x="14" y="14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32"/>
                      <a:pt x="16" y="33"/>
                      <a:pt x="19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5" y="33"/>
                      <a:pt x="7" y="32"/>
                      <a:pt x="7" y="2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5"/>
                      <a:pt x="5" y="5"/>
                      <a:pt x="4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îṡľîḓe">
                <a:extLst>
                  <a:ext uri="{FF2B5EF4-FFF2-40B4-BE49-F238E27FC236}">
                    <a16:creationId xmlns="" xmlns:a16="http://schemas.microsoft.com/office/drawing/2014/main" id="{9024D854-7C78-42A2-AE50-AC56686E82B0}"/>
                  </a:ext>
                </a:extLst>
              </p:cNvPr>
              <p:cNvSpPr/>
              <p:nvPr/>
            </p:nvSpPr>
            <p:spPr bwMode="auto">
              <a:xfrm>
                <a:off x="7902575" y="4114801"/>
                <a:ext cx="142875" cy="201613"/>
              </a:xfrm>
              <a:custGeom>
                <a:avLst/>
                <a:gdLst>
                  <a:gd name="T0" fmla="*/ 16 w 27"/>
                  <a:gd name="T1" fmla="*/ 37 h 37"/>
                  <a:gd name="T2" fmla="*/ 12 w 27"/>
                  <a:gd name="T3" fmla="*/ 36 h 37"/>
                  <a:gd name="T4" fmla="*/ 8 w 27"/>
                  <a:gd name="T5" fmla="*/ 35 h 37"/>
                  <a:gd name="T6" fmla="*/ 4 w 27"/>
                  <a:gd name="T7" fmla="*/ 37 h 37"/>
                  <a:gd name="T8" fmla="*/ 0 w 27"/>
                  <a:gd name="T9" fmla="*/ 25 h 37"/>
                  <a:gd name="T10" fmla="*/ 3 w 27"/>
                  <a:gd name="T11" fmla="*/ 24 h 37"/>
                  <a:gd name="T12" fmla="*/ 6 w 27"/>
                  <a:gd name="T13" fmla="*/ 29 h 37"/>
                  <a:gd name="T14" fmla="*/ 16 w 27"/>
                  <a:gd name="T15" fmla="*/ 34 h 37"/>
                  <a:gd name="T16" fmla="*/ 22 w 27"/>
                  <a:gd name="T17" fmla="*/ 29 h 37"/>
                  <a:gd name="T18" fmla="*/ 12 w 27"/>
                  <a:gd name="T19" fmla="*/ 21 h 37"/>
                  <a:gd name="T20" fmla="*/ 2 w 27"/>
                  <a:gd name="T21" fmla="*/ 10 h 37"/>
                  <a:gd name="T22" fmla="*/ 12 w 27"/>
                  <a:gd name="T23" fmla="*/ 0 h 37"/>
                  <a:gd name="T24" fmla="*/ 16 w 27"/>
                  <a:gd name="T25" fmla="*/ 1 h 37"/>
                  <a:gd name="T26" fmla="*/ 20 w 27"/>
                  <a:gd name="T27" fmla="*/ 1 h 37"/>
                  <a:gd name="T28" fmla="*/ 24 w 27"/>
                  <a:gd name="T29" fmla="*/ 0 h 37"/>
                  <a:gd name="T30" fmla="*/ 27 w 27"/>
                  <a:gd name="T31" fmla="*/ 11 h 37"/>
                  <a:gd name="T32" fmla="*/ 25 w 27"/>
                  <a:gd name="T33" fmla="*/ 12 h 37"/>
                  <a:gd name="T34" fmla="*/ 13 w 27"/>
                  <a:gd name="T35" fmla="*/ 3 h 37"/>
                  <a:gd name="T36" fmla="*/ 8 w 27"/>
                  <a:gd name="T37" fmla="*/ 7 h 37"/>
                  <a:gd name="T38" fmla="*/ 16 w 27"/>
                  <a:gd name="T39" fmla="*/ 14 h 37"/>
                  <a:gd name="T40" fmla="*/ 27 w 27"/>
                  <a:gd name="T41" fmla="*/ 26 h 37"/>
                  <a:gd name="T42" fmla="*/ 16 w 27"/>
                  <a:gd name="T4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37">
                    <a:moveTo>
                      <a:pt x="16" y="37"/>
                    </a:moveTo>
                    <a:cubicBezTo>
                      <a:pt x="15" y="37"/>
                      <a:pt x="14" y="37"/>
                      <a:pt x="12" y="36"/>
                    </a:cubicBezTo>
                    <a:cubicBezTo>
                      <a:pt x="12" y="36"/>
                      <a:pt x="8" y="35"/>
                      <a:pt x="8" y="35"/>
                    </a:cubicBezTo>
                    <a:cubicBezTo>
                      <a:pt x="6" y="35"/>
                      <a:pt x="5" y="36"/>
                      <a:pt x="4" y="3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7"/>
                      <a:pt x="5" y="28"/>
                      <a:pt x="6" y="29"/>
                    </a:cubicBezTo>
                    <a:cubicBezTo>
                      <a:pt x="8" y="32"/>
                      <a:pt x="12" y="34"/>
                      <a:pt x="16" y="34"/>
                    </a:cubicBezTo>
                    <a:cubicBezTo>
                      <a:pt x="19" y="34"/>
                      <a:pt x="22" y="32"/>
                      <a:pt x="22" y="29"/>
                    </a:cubicBezTo>
                    <a:cubicBezTo>
                      <a:pt x="22" y="26"/>
                      <a:pt x="21" y="25"/>
                      <a:pt x="12" y="21"/>
                    </a:cubicBezTo>
                    <a:cubicBezTo>
                      <a:pt x="6" y="18"/>
                      <a:pt x="2" y="15"/>
                      <a:pt x="2" y="10"/>
                    </a:cubicBezTo>
                    <a:cubicBezTo>
                      <a:pt x="2" y="5"/>
                      <a:pt x="6" y="0"/>
                      <a:pt x="12" y="0"/>
                    </a:cubicBezTo>
                    <a:cubicBezTo>
                      <a:pt x="13" y="0"/>
                      <a:pt x="14" y="0"/>
                      <a:pt x="16" y="1"/>
                    </a:cubicBezTo>
                    <a:cubicBezTo>
                      <a:pt x="18" y="1"/>
                      <a:pt x="19" y="1"/>
                      <a:pt x="20" y="1"/>
                    </a:cubicBezTo>
                    <a:cubicBezTo>
                      <a:pt x="20" y="1"/>
                      <a:pt x="22" y="1"/>
                      <a:pt x="24" y="0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4" y="9"/>
                      <a:pt x="21" y="3"/>
                      <a:pt x="13" y="3"/>
                    </a:cubicBezTo>
                    <a:cubicBezTo>
                      <a:pt x="10" y="3"/>
                      <a:pt x="8" y="4"/>
                      <a:pt x="8" y="7"/>
                    </a:cubicBezTo>
                    <a:cubicBezTo>
                      <a:pt x="8" y="9"/>
                      <a:pt x="9" y="10"/>
                      <a:pt x="16" y="14"/>
                    </a:cubicBezTo>
                    <a:cubicBezTo>
                      <a:pt x="25" y="18"/>
                      <a:pt x="27" y="21"/>
                      <a:pt x="27" y="26"/>
                    </a:cubicBezTo>
                    <a:cubicBezTo>
                      <a:pt x="27" y="33"/>
                      <a:pt x="22" y="37"/>
                      <a:pt x="16" y="37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íśľíḓè">
                <a:extLst>
                  <a:ext uri="{FF2B5EF4-FFF2-40B4-BE49-F238E27FC236}">
                    <a16:creationId xmlns="" xmlns:a16="http://schemas.microsoft.com/office/drawing/2014/main" id="{52459C94-194D-4376-88F9-8A7C64EAB3A6}"/>
                  </a:ext>
                </a:extLst>
              </p:cNvPr>
              <p:cNvSpPr/>
              <p:nvPr/>
            </p:nvSpPr>
            <p:spPr bwMode="auto">
              <a:xfrm>
                <a:off x="8070850" y="4016376"/>
                <a:ext cx="100012" cy="290513"/>
              </a:xfrm>
              <a:custGeom>
                <a:avLst/>
                <a:gdLst>
                  <a:gd name="T0" fmla="*/ 0 w 19"/>
                  <a:gd name="T1" fmla="*/ 51 h 53"/>
                  <a:gd name="T2" fmla="*/ 2 w 19"/>
                  <a:gd name="T3" fmla="*/ 51 h 53"/>
                  <a:gd name="T4" fmla="*/ 6 w 19"/>
                  <a:gd name="T5" fmla="*/ 47 h 53"/>
                  <a:gd name="T6" fmla="*/ 6 w 19"/>
                  <a:gd name="T7" fmla="*/ 26 h 53"/>
                  <a:gd name="T8" fmla="*/ 3 w 19"/>
                  <a:gd name="T9" fmla="*/ 22 h 53"/>
                  <a:gd name="T10" fmla="*/ 1 w 19"/>
                  <a:gd name="T11" fmla="*/ 23 h 53"/>
                  <a:gd name="T12" fmla="*/ 0 w 19"/>
                  <a:gd name="T13" fmla="*/ 21 h 53"/>
                  <a:gd name="T14" fmla="*/ 13 w 19"/>
                  <a:gd name="T15" fmla="*/ 18 h 53"/>
                  <a:gd name="T16" fmla="*/ 13 w 19"/>
                  <a:gd name="T17" fmla="*/ 47 h 53"/>
                  <a:gd name="T18" fmla="*/ 17 w 19"/>
                  <a:gd name="T19" fmla="*/ 51 h 53"/>
                  <a:gd name="T20" fmla="*/ 19 w 19"/>
                  <a:gd name="T21" fmla="*/ 51 h 53"/>
                  <a:gd name="T22" fmla="*/ 19 w 19"/>
                  <a:gd name="T23" fmla="*/ 53 h 53"/>
                  <a:gd name="T24" fmla="*/ 0 w 19"/>
                  <a:gd name="T25" fmla="*/ 53 h 53"/>
                  <a:gd name="T26" fmla="*/ 0 w 19"/>
                  <a:gd name="T27" fmla="*/ 51 h 53"/>
                  <a:gd name="T28" fmla="*/ 15 w 19"/>
                  <a:gd name="T29" fmla="*/ 5 h 53"/>
                  <a:gd name="T30" fmla="*/ 9 w 19"/>
                  <a:gd name="T31" fmla="*/ 10 h 53"/>
                  <a:gd name="T32" fmla="*/ 4 w 19"/>
                  <a:gd name="T33" fmla="*/ 5 h 53"/>
                  <a:gd name="T34" fmla="*/ 9 w 19"/>
                  <a:gd name="T35" fmla="*/ 0 h 53"/>
                  <a:gd name="T36" fmla="*/ 15 w 19"/>
                  <a:gd name="T37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3">
                    <a:moveTo>
                      <a:pt x="0" y="51"/>
                    </a:moveTo>
                    <a:cubicBezTo>
                      <a:pt x="2" y="51"/>
                      <a:pt x="2" y="51"/>
                      <a:pt x="2" y="51"/>
                    </a:cubicBezTo>
                    <a:cubicBezTo>
                      <a:pt x="4" y="51"/>
                      <a:pt x="6" y="49"/>
                      <a:pt x="6" y="4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4"/>
                      <a:pt x="5" y="22"/>
                      <a:pt x="3" y="22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50"/>
                      <a:pt x="14" y="51"/>
                      <a:pt x="17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0" y="51"/>
                    </a:lnTo>
                    <a:close/>
                    <a:moveTo>
                      <a:pt x="15" y="5"/>
                    </a:moveTo>
                    <a:cubicBezTo>
                      <a:pt x="15" y="7"/>
                      <a:pt x="12" y="10"/>
                      <a:pt x="9" y="10"/>
                    </a:cubicBezTo>
                    <a:cubicBezTo>
                      <a:pt x="7" y="10"/>
                      <a:pt x="4" y="7"/>
                      <a:pt x="4" y="5"/>
                    </a:cubicBezTo>
                    <a:cubicBezTo>
                      <a:pt x="4" y="2"/>
                      <a:pt x="7" y="0"/>
                      <a:pt x="9" y="0"/>
                    </a:cubicBezTo>
                    <a:cubicBezTo>
                      <a:pt x="12" y="0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íṩlîḍè">
                <a:extLst>
                  <a:ext uri="{FF2B5EF4-FFF2-40B4-BE49-F238E27FC236}">
                    <a16:creationId xmlns="" xmlns:a16="http://schemas.microsoft.com/office/drawing/2014/main" id="{19CD1F9B-54E2-49BE-9DD6-E5D1D16E2C00}"/>
                  </a:ext>
                </a:extLst>
              </p:cNvPr>
              <p:cNvSpPr/>
              <p:nvPr/>
            </p:nvSpPr>
            <p:spPr bwMode="auto">
              <a:xfrm>
                <a:off x="8186738" y="4054476"/>
                <a:ext cx="127000" cy="261938"/>
              </a:xfrm>
              <a:custGeom>
                <a:avLst/>
                <a:gdLst>
                  <a:gd name="T0" fmla="*/ 0 w 24"/>
                  <a:gd name="T1" fmla="*/ 15 h 48"/>
                  <a:gd name="T2" fmla="*/ 0 w 24"/>
                  <a:gd name="T3" fmla="*/ 12 h 48"/>
                  <a:gd name="T4" fmla="*/ 11 w 24"/>
                  <a:gd name="T5" fmla="*/ 3 h 48"/>
                  <a:gd name="T6" fmla="*/ 11 w 24"/>
                  <a:gd name="T7" fmla="*/ 0 h 48"/>
                  <a:gd name="T8" fmla="*/ 14 w 24"/>
                  <a:gd name="T9" fmla="*/ 0 h 48"/>
                  <a:gd name="T10" fmla="*/ 14 w 24"/>
                  <a:gd name="T11" fmla="*/ 12 h 48"/>
                  <a:gd name="T12" fmla="*/ 24 w 24"/>
                  <a:gd name="T13" fmla="*/ 12 h 48"/>
                  <a:gd name="T14" fmla="*/ 24 w 24"/>
                  <a:gd name="T15" fmla="*/ 15 h 48"/>
                  <a:gd name="T16" fmla="*/ 14 w 24"/>
                  <a:gd name="T17" fmla="*/ 15 h 48"/>
                  <a:gd name="T18" fmla="*/ 14 w 24"/>
                  <a:gd name="T19" fmla="*/ 39 h 48"/>
                  <a:gd name="T20" fmla="*/ 18 w 24"/>
                  <a:gd name="T21" fmla="*/ 44 h 48"/>
                  <a:gd name="T22" fmla="*/ 23 w 24"/>
                  <a:gd name="T23" fmla="*/ 41 h 48"/>
                  <a:gd name="T24" fmla="*/ 24 w 24"/>
                  <a:gd name="T25" fmla="*/ 42 h 48"/>
                  <a:gd name="T26" fmla="*/ 14 w 24"/>
                  <a:gd name="T27" fmla="*/ 48 h 48"/>
                  <a:gd name="T28" fmla="*/ 6 w 24"/>
                  <a:gd name="T29" fmla="*/ 39 h 48"/>
                  <a:gd name="T30" fmla="*/ 6 w 24"/>
                  <a:gd name="T31" fmla="*/ 15 h 48"/>
                  <a:gd name="T32" fmla="*/ 0 w 24"/>
                  <a:gd name="T33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48">
                    <a:moveTo>
                      <a:pt x="0" y="15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0" y="12"/>
                      <a:pt x="11" y="4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3"/>
                      <a:pt x="16" y="44"/>
                      <a:pt x="18" y="44"/>
                    </a:cubicBezTo>
                    <a:cubicBezTo>
                      <a:pt x="20" y="44"/>
                      <a:pt x="21" y="42"/>
                      <a:pt x="23" y="4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2" y="45"/>
                      <a:pt x="19" y="48"/>
                      <a:pt x="14" y="48"/>
                    </a:cubicBezTo>
                    <a:cubicBezTo>
                      <a:pt x="9" y="48"/>
                      <a:pt x="6" y="44"/>
                      <a:pt x="6" y="39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î$ľiďè">
                <a:extLst>
                  <a:ext uri="{FF2B5EF4-FFF2-40B4-BE49-F238E27FC236}">
                    <a16:creationId xmlns="" xmlns:a16="http://schemas.microsoft.com/office/drawing/2014/main" id="{246CB0AD-7B94-4FE4-9140-9CB7BFCE9E0F}"/>
                  </a:ext>
                </a:extLst>
              </p:cNvPr>
              <p:cNvSpPr/>
              <p:nvPr/>
            </p:nvSpPr>
            <p:spPr bwMode="auto">
              <a:xfrm>
                <a:off x="8329613" y="4119564"/>
                <a:ext cx="198437" cy="252413"/>
              </a:xfrm>
              <a:custGeom>
                <a:avLst/>
                <a:gdLst>
                  <a:gd name="T0" fmla="*/ 36 w 38"/>
                  <a:gd name="T1" fmla="*/ 3 h 46"/>
                  <a:gd name="T2" fmla="*/ 31 w 38"/>
                  <a:gd name="T3" fmla="*/ 8 h 46"/>
                  <a:gd name="T4" fmla="*/ 19 w 38"/>
                  <a:gd name="T5" fmla="*/ 37 h 46"/>
                  <a:gd name="T6" fmla="*/ 7 w 38"/>
                  <a:gd name="T7" fmla="*/ 46 h 46"/>
                  <a:gd name="T8" fmla="*/ 2 w 38"/>
                  <a:gd name="T9" fmla="*/ 41 h 46"/>
                  <a:gd name="T10" fmla="*/ 7 w 38"/>
                  <a:gd name="T11" fmla="*/ 36 h 46"/>
                  <a:gd name="T12" fmla="*/ 11 w 38"/>
                  <a:gd name="T13" fmla="*/ 40 h 46"/>
                  <a:gd name="T14" fmla="*/ 12 w 38"/>
                  <a:gd name="T15" fmla="*/ 41 h 46"/>
                  <a:gd name="T16" fmla="*/ 17 w 38"/>
                  <a:gd name="T17" fmla="*/ 35 h 46"/>
                  <a:gd name="T18" fmla="*/ 18 w 38"/>
                  <a:gd name="T19" fmla="*/ 34 h 46"/>
                  <a:gd name="T20" fmla="*/ 6 w 38"/>
                  <a:gd name="T21" fmla="*/ 7 h 46"/>
                  <a:gd name="T22" fmla="*/ 1 w 38"/>
                  <a:gd name="T23" fmla="*/ 3 h 46"/>
                  <a:gd name="T24" fmla="*/ 0 w 38"/>
                  <a:gd name="T25" fmla="*/ 3 h 46"/>
                  <a:gd name="T26" fmla="*/ 0 w 38"/>
                  <a:gd name="T27" fmla="*/ 0 h 46"/>
                  <a:gd name="T28" fmla="*/ 18 w 38"/>
                  <a:gd name="T29" fmla="*/ 0 h 46"/>
                  <a:gd name="T30" fmla="*/ 18 w 38"/>
                  <a:gd name="T31" fmla="*/ 3 h 46"/>
                  <a:gd name="T32" fmla="*/ 16 w 38"/>
                  <a:gd name="T33" fmla="*/ 3 h 46"/>
                  <a:gd name="T34" fmla="*/ 14 w 38"/>
                  <a:gd name="T35" fmla="*/ 5 h 46"/>
                  <a:gd name="T36" fmla="*/ 15 w 38"/>
                  <a:gd name="T37" fmla="*/ 8 h 46"/>
                  <a:gd name="T38" fmla="*/ 22 w 38"/>
                  <a:gd name="T39" fmla="*/ 24 h 46"/>
                  <a:gd name="T40" fmla="*/ 28 w 38"/>
                  <a:gd name="T41" fmla="*/ 8 h 46"/>
                  <a:gd name="T42" fmla="*/ 29 w 38"/>
                  <a:gd name="T43" fmla="*/ 5 h 46"/>
                  <a:gd name="T44" fmla="*/ 26 w 38"/>
                  <a:gd name="T45" fmla="*/ 3 h 46"/>
                  <a:gd name="T46" fmla="*/ 23 w 38"/>
                  <a:gd name="T47" fmla="*/ 3 h 46"/>
                  <a:gd name="T48" fmla="*/ 23 w 38"/>
                  <a:gd name="T49" fmla="*/ 0 h 46"/>
                  <a:gd name="T50" fmla="*/ 38 w 38"/>
                  <a:gd name="T51" fmla="*/ 0 h 46"/>
                  <a:gd name="T52" fmla="*/ 38 w 38"/>
                  <a:gd name="T53" fmla="*/ 3 h 46"/>
                  <a:gd name="T54" fmla="*/ 36 w 38"/>
                  <a:gd name="T5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6">
                    <a:moveTo>
                      <a:pt x="36" y="3"/>
                    </a:moveTo>
                    <a:cubicBezTo>
                      <a:pt x="33" y="3"/>
                      <a:pt x="32" y="6"/>
                      <a:pt x="31" y="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42"/>
                      <a:pt x="12" y="46"/>
                      <a:pt x="7" y="46"/>
                    </a:cubicBezTo>
                    <a:cubicBezTo>
                      <a:pt x="4" y="46"/>
                      <a:pt x="2" y="44"/>
                      <a:pt x="2" y="41"/>
                    </a:cubicBezTo>
                    <a:cubicBezTo>
                      <a:pt x="2" y="38"/>
                      <a:pt x="4" y="36"/>
                      <a:pt x="7" y="36"/>
                    </a:cubicBezTo>
                    <a:cubicBezTo>
                      <a:pt x="10" y="36"/>
                      <a:pt x="10" y="38"/>
                      <a:pt x="11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4" y="41"/>
                      <a:pt x="17" y="37"/>
                      <a:pt x="17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4"/>
                      <a:pt x="3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4"/>
                      <a:pt x="14" y="5"/>
                    </a:cubicBezTo>
                    <a:cubicBezTo>
                      <a:pt x="14" y="6"/>
                      <a:pt x="14" y="7"/>
                      <a:pt x="15" y="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7"/>
                      <a:pt x="29" y="6"/>
                      <a:pt x="29" y="5"/>
                    </a:cubicBezTo>
                    <a:cubicBezTo>
                      <a:pt x="29" y="4"/>
                      <a:pt x="27" y="3"/>
                      <a:pt x="26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3"/>
                      <a:pt x="38" y="3"/>
                      <a:pt x="38" y="3"/>
                    </a:cubicBez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0" name="ïsľîḍê">
              <a:extLst>
                <a:ext uri="{FF2B5EF4-FFF2-40B4-BE49-F238E27FC236}">
                  <a16:creationId xmlns="" xmlns:a16="http://schemas.microsoft.com/office/drawing/2014/main" id="{EB70107C-A3B4-4614-A2EF-5C1481DD1D99}"/>
                </a:ext>
              </a:extLst>
            </p:cNvPr>
            <p:cNvGrpSpPr/>
            <p:nvPr/>
          </p:nvGrpSpPr>
          <p:grpSpPr>
            <a:xfrm>
              <a:off x="5477124" y="2634664"/>
              <a:ext cx="741350" cy="1171206"/>
              <a:chOff x="4718050" y="4784723"/>
              <a:chExt cx="755650" cy="1193799"/>
            </a:xfrm>
          </p:grpSpPr>
          <p:sp>
            <p:nvSpPr>
              <p:cNvPr id="651" name="íṥ1íḑê">
                <a:extLst>
                  <a:ext uri="{FF2B5EF4-FFF2-40B4-BE49-F238E27FC236}">
                    <a16:creationId xmlns="" xmlns:a16="http://schemas.microsoft.com/office/drawing/2014/main" id="{40C30376-8D87-44B4-957E-9F3E381A7797}"/>
                  </a:ext>
                </a:extLst>
              </p:cNvPr>
              <p:cNvSpPr/>
              <p:nvPr/>
            </p:nvSpPr>
            <p:spPr bwMode="auto">
              <a:xfrm>
                <a:off x="4718050" y="4784723"/>
                <a:ext cx="373063" cy="1193799"/>
              </a:xfrm>
              <a:custGeom>
                <a:avLst/>
                <a:gdLst>
                  <a:gd name="T0" fmla="*/ 279 w 367"/>
                  <a:gd name="T1" fmla="*/ 506 h 1171"/>
                  <a:gd name="T2" fmla="*/ 247 w 367"/>
                  <a:gd name="T3" fmla="*/ 408 h 1171"/>
                  <a:gd name="T4" fmla="*/ 207 w 367"/>
                  <a:gd name="T5" fmla="*/ 413 h 1171"/>
                  <a:gd name="T6" fmla="*/ 257 w 367"/>
                  <a:gd name="T7" fmla="*/ 316 h 1171"/>
                  <a:gd name="T8" fmla="*/ 275 w 367"/>
                  <a:gd name="T9" fmla="*/ 282 h 1171"/>
                  <a:gd name="T10" fmla="*/ 295 w 367"/>
                  <a:gd name="T11" fmla="*/ 258 h 1171"/>
                  <a:gd name="T12" fmla="*/ 312 w 367"/>
                  <a:gd name="T13" fmla="*/ 221 h 1171"/>
                  <a:gd name="T14" fmla="*/ 352 w 367"/>
                  <a:gd name="T15" fmla="*/ 167 h 1171"/>
                  <a:gd name="T16" fmla="*/ 365 w 367"/>
                  <a:gd name="T17" fmla="*/ 133 h 1171"/>
                  <a:gd name="T18" fmla="*/ 365 w 367"/>
                  <a:gd name="T19" fmla="*/ 119 h 1171"/>
                  <a:gd name="T20" fmla="*/ 285 w 367"/>
                  <a:gd name="T21" fmla="*/ 1 h 1171"/>
                  <a:gd name="T22" fmla="*/ 277 w 367"/>
                  <a:gd name="T23" fmla="*/ 73 h 1171"/>
                  <a:gd name="T24" fmla="*/ 277 w 367"/>
                  <a:gd name="T25" fmla="*/ 92 h 1171"/>
                  <a:gd name="T26" fmla="*/ 295 w 367"/>
                  <a:gd name="T27" fmla="*/ 149 h 1171"/>
                  <a:gd name="T28" fmla="*/ 199 w 367"/>
                  <a:gd name="T29" fmla="*/ 333 h 1171"/>
                  <a:gd name="T30" fmla="*/ 149 w 367"/>
                  <a:gd name="T31" fmla="*/ 412 h 1171"/>
                  <a:gd name="T32" fmla="*/ 127 w 367"/>
                  <a:gd name="T33" fmla="*/ 499 h 1171"/>
                  <a:gd name="T34" fmla="*/ 196 w 367"/>
                  <a:gd name="T35" fmla="*/ 505 h 1171"/>
                  <a:gd name="T36" fmla="*/ 210 w 367"/>
                  <a:gd name="T37" fmla="*/ 498 h 1171"/>
                  <a:gd name="T38" fmla="*/ 178 w 367"/>
                  <a:gd name="T39" fmla="*/ 591 h 1171"/>
                  <a:gd name="T40" fmla="*/ 159 w 367"/>
                  <a:gd name="T41" fmla="*/ 636 h 1171"/>
                  <a:gd name="T42" fmla="*/ 139 w 367"/>
                  <a:gd name="T43" fmla="*/ 677 h 1171"/>
                  <a:gd name="T44" fmla="*/ 124 w 367"/>
                  <a:gd name="T45" fmla="*/ 701 h 1171"/>
                  <a:gd name="T46" fmla="*/ 77 w 367"/>
                  <a:gd name="T47" fmla="*/ 785 h 1171"/>
                  <a:gd name="T48" fmla="*/ 46 w 367"/>
                  <a:gd name="T49" fmla="*/ 829 h 1171"/>
                  <a:gd name="T50" fmla="*/ 35 w 367"/>
                  <a:gd name="T51" fmla="*/ 857 h 1171"/>
                  <a:gd name="T52" fmla="*/ 11 w 367"/>
                  <a:gd name="T53" fmla="*/ 897 h 1171"/>
                  <a:gd name="T54" fmla="*/ 12 w 367"/>
                  <a:gd name="T55" fmla="*/ 906 h 1171"/>
                  <a:gd name="T56" fmla="*/ 0 w 367"/>
                  <a:gd name="T57" fmla="*/ 948 h 1171"/>
                  <a:gd name="T58" fmla="*/ 10 w 367"/>
                  <a:gd name="T59" fmla="*/ 959 h 1171"/>
                  <a:gd name="T60" fmla="*/ 77 w 367"/>
                  <a:gd name="T61" fmla="*/ 893 h 1171"/>
                  <a:gd name="T62" fmla="*/ 113 w 367"/>
                  <a:gd name="T63" fmla="*/ 854 h 1171"/>
                  <a:gd name="T64" fmla="*/ 138 w 367"/>
                  <a:gd name="T65" fmla="*/ 817 h 1171"/>
                  <a:gd name="T66" fmla="*/ 140 w 367"/>
                  <a:gd name="T67" fmla="*/ 876 h 1171"/>
                  <a:gd name="T68" fmla="*/ 138 w 367"/>
                  <a:gd name="T69" fmla="*/ 913 h 1171"/>
                  <a:gd name="T70" fmla="*/ 140 w 367"/>
                  <a:gd name="T71" fmla="*/ 926 h 1171"/>
                  <a:gd name="T72" fmla="*/ 133 w 367"/>
                  <a:gd name="T73" fmla="*/ 970 h 1171"/>
                  <a:gd name="T74" fmla="*/ 133 w 367"/>
                  <a:gd name="T75" fmla="*/ 994 h 1171"/>
                  <a:gd name="T76" fmla="*/ 128 w 367"/>
                  <a:gd name="T77" fmla="*/ 999 h 1171"/>
                  <a:gd name="T78" fmla="*/ 127 w 367"/>
                  <a:gd name="T79" fmla="*/ 1073 h 1171"/>
                  <a:gd name="T80" fmla="*/ 157 w 367"/>
                  <a:gd name="T81" fmla="*/ 1171 h 1171"/>
                  <a:gd name="T82" fmla="*/ 179 w 367"/>
                  <a:gd name="T83" fmla="*/ 1170 h 1171"/>
                  <a:gd name="T84" fmla="*/ 192 w 367"/>
                  <a:gd name="T85" fmla="*/ 1159 h 1171"/>
                  <a:gd name="T86" fmla="*/ 201 w 367"/>
                  <a:gd name="T87" fmla="*/ 1137 h 1171"/>
                  <a:gd name="T88" fmla="*/ 205 w 367"/>
                  <a:gd name="T89" fmla="*/ 1075 h 1171"/>
                  <a:gd name="T90" fmla="*/ 198 w 367"/>
                  <a:gd name="T91" fmla="*/ 1069 h 1171"/>
                  <a:gd name="T92" fmla="*/ 198 w 367"/>
                  <a:gd name="T93" fmla="*/ 950 h 1171"/>
                  <a:gd name="T94" fmla="*/ 205 w 367"/>
                  <a:gd name="T95" fmla="*/ 935 h 1171"/>
                  <a:gd name="T96" fmla="*/ 205 w 367"/>
                  <a:gd name="T97" fmla="*/ 916 h 1171"/>
                  <a:gd name="T98" fmla="*/ 210 w 367"/>
                  <a:gd name="T99" fmla="*/ 893 h 1171"/>
                  <a:gd name="T100" fmla="*/ 209 w 367"/>
                  <a:gd name="T101" fmla="*/ 878 h 1171"/>
                  <a:gd name="T102" fmla="*/ 220 w 367"/>
                  <a:gd name="T103" fmla="*/ 842 h 1171"/>
                  <a:gd name="T104" fmla="*/ 220 w 367"/>
                  <a:gd name="T105" fmla="*/ 814 h 1171"/>
                  <a:gd name="T106" fmla="*/ 181 w 367"/>
                  <a:gd name="T107" fmla="*/ 711 h 1171"/>
                  <a:gd name="T108" fmla="*/ 210 w 367"/>
                  <a:gd name="T109" fmla="*/ 643 h 1171"/>
                  <a:gd name="T110" fmla="*/ 279 w 367"/>
                  <a:gd name="T111" fmla="*/ 506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7" h="1171">
                    <a:moveTo>
                      <a:pt x="279" y="506"/>
                    </a:moveTo>
                    <a:cubicBezTo>
                      <a:pt x="298" y="459"/>
                      <a:pt x="292" y="421"/>
                      <a:pt x="247" y="408"/>
                    </a:cubicBezTo>
                    <a:cubicBezTo>
                      <a:pt x="230" y="403"/>
                      <a:pt x="221" y="412"/>
                      <a:pt x="207" y="413"/>
                    </a:cubicBezTo>
                    <a:cubicBezTo>
                      <a:pt x="225" y="375"/>
                      <a:pt x="242" y="350"/>
                      <a:pt x="257" y="316"/>
                    </a:cubicBezTo>
                    <a:cubicBezTo>
                      <a:pt x="261" y="307"/>
                      <a:pt x="278" y="293"/>
                      <a:pt x="275" y="282"/>
                    </a:cubicBezTo>
                    <a:cubicBezTo>
                      <a:pt x="281" y="273"/>
                      <a:pt x="290" y="266"/>
                      <a:pt x="295" y="258"/>
                    </a:cubicBezTo>
                    <a:cubicBezTo>
                      <a:pt x="302" y="245"/>
                      <a:pt x="303" y="232"/>
                      <a:pt x="312" y="221"/>
                    </a:cubicBezTo>
                    <a:cubicBezTo>
                      <a:pt x="321" y="208"/>
                      <a:pt x="345" y="182"/>
                      <a:pt x="352" y="167"/>
                    </a:cubicBezTo>
                    <a:cubicBezTo>
                      <a:pt x="356" y="156"/>
                      <a:pt x="360" y="144"/>
                      <a:pt x="365" y="133"/>
                    </a:cubicBezTo>
                    <a:cubicBezTo>
                      <a:pt x="367" y="126"/>
                      <a:pt x="363" y="122"/>
                      <a:pt x="365" y="119"/>
                    </a:cubicBezTo>
                    <a:cubicBezTo>
                      <a:pt x="365" y="68"/>
                      <a:pt x="339" y="0"/>
                      <a:pt x="285" y="1"/>
                    </a:cubicBezTo>
                    <a:cubicBezTo>
                      <a:pt x="276" y="21"/>
                      <a:pt x="270" y="45"/>
                      <a:pt x="277" y="73"/>
                    </a:cubicBezTo>
                    <a:cubicBezTo>
                      <a:pt x="277" y="79"/>
                      <a:pt x="277" y="85"/>
                      <a:pt x="277" y="92"/>
                    </a:cubicBezTo>
                    <a:cubicBezTo>
                      <a:pt x="280" y="99"/>
                      <a:pt x="299" y="140"/>
                      <a:pt x="295" y="149"/>
                    </a:cubicBezTo>
                    <a:cubicBezTo>
                      <a:pt x="264" y="215"/>
                      <a:pt x="234" y="276"/>
                      <a:pt x="199" y="333"/>
                    </a:cubicBezTo>
                    <a:cubicBezTo>
                      <a:pt x="186" y="354"/>
                      <a:pt x="156" y="390"/>
                      <a:pt x="149" y="412"/>
                    </a:cubicBezTo>
                    <a:cubicBezTo>
                      <a:pt x="142" y="432"/>
                      <a:pt x="105" y="464"/>
                      <a:pt x="127" y="499"/>
                    </a:cubicBezTo>
                    <a:cubicBezTo>
                      <a:pt x="136" y="514"/>
                      <a:pt x="178" y="517"/>
                      <a:pt x="196" y="505"/>
                    </a:cubicBezTo>
                    <a:cubicBezTo>
                      <a:pt x="200" y="503"/>
                      <a:pt x="202" y="499"/>
                      <a:pt x="210" y="498"/>
                    </a:cubicBezTo>
                    <a:cubicBezTo>
                      <a:pt x="204" y="536"/>
                      <a:pt x="195" y="561"/>
                      <a:pt x="178" y="591"/>
                    </a:cubicBezTo>
                    <a:cubicBezTo>
                      <a:pt x="182" y="599"/>
                      <a:pt x="159" y="628"/>
                      <a:pt x="159" y="636"/>
                    </a:cubicBezTo>
                    <a:cubicBezTo>
                      <a:pt x="159" y="642"/>
                      <a:pt x="143" y="669"/>
                      <a:pt x="139" y="677"/>
                    </a:cubicBezTo>
                    <a:cubicBezTo>
                      <a:pt x="142" y="682"/>
                      <a:pt x="125" y="697"/>
                      <a:pt x="124" y="701"/>
                    </a:cubicBezTo>
                    <a:cubicBezTo>
                      <a:pt x="109" y="734"/>
                      <a:pt x="93" y="755"/>
                      <a:pt x="77" y="785"/>
                    </a:cubicBezTo>
                    <a:cubicBezTo>
                      <a:pt x="69" y="801"/>
                      <a:pt x="56" y="815"/>
                      <a:pt x="46" y="829"/>
                    </a:cubicBezTo>
                    <a:cubicBezTo>
                      <a:pt x="40" y="839"/>
                      <a:pt x="41" y="845"/>
                      <a:pt x="35" y="857"/>
                    </a:cubicBezTo>
                    <a:cubicBezTo>
                      <a:pt x="30" y="869"/>
                      <a:pt x="15" y="883"/>
                      <a:pt x="11" y="897"/>
                    </a:cubicBezTo>
                    <a:cubicBezTo>
                      <a:pt x="12" y="900"/>
                      <a:pt x="12" y="903"/>
                      <a:pt x="12" y="906"/>
                    </a:cubicBezTo>
                    <a:cubicBezTo>
                      <a:pt x="7" y="917"/>
                      <a:pt x="0" y="932"/>
                      <a:pt x="0" y="948"/>
                    </a:cubicBezTo>
                    <a:cubicBezTo>
                      <a:pt x="3" y="952"/>
                      <a:pt x="6" y="955"/>
                      <a:pt x="10" y="959"/>
                    </a:cubicBezTo>
                    <a:cubicBezTo>
                      <a:pt x="33" y="957"/>
                      <a:pt x="68" y="913"/>
                      <a:pt x="77" y="893"/>
                    </a:cubicBezTo>
                    <a:cubicBezTo>
                      <a:pt x="84" y="881"/>
                      <a:pt x="104" y="868"/>
                      <a:pt x="113" y="854"/>
                    </a:cubicBezTo>
                    <a:cubicBezTo>
                      <a:pt x="120" y="844"/>
                      <a:pt x="126" y="820"/>
                      <a:pt x="138" y="817"/>
                    </a:cubicBezTo>
                    <a:cubicBezTo>
                      <a:pt x="140" y="821"/>
                      <a:pt x="142" y="869"/>
                      <a:pt x="140" y="876"/>
                    </a:cubicBezTo>
                    <a:cubicBezTo>
                      <a:pt x="140" y="876"/>
                      <a:pt x="138" y="913"/>
                      <a:pt x="138" y="913"/>
                    </a:cubicBezTo>
                    <a:cubicBezTo>
                      <a:pt x="138" y="915"/>
                      <a:pt x="141" y="922"/>
                      <a:pt x="140" y="926"/>
                    </a:cubicBezTo>
                    <a:cubicBezTo>
                      <a:pt x="134" y="939"/>
                      <a:pt x="133" y="949"/>
                      <a:pt x="133" y="970"/>
                    </a:cubicBezTo>
                    <a:cubicBezTo>
                      <a:pt x="133" y="978"/>
                      <a:pt x="133" y="986"/>
                      <a:pt x="133" y="994"/>
                    </a:cubicBezTo>
                    <a:cubicBezTo>
                      <a:pt x="131" y="996"/>
                      <a:pt x="130" y="998"/>
                      <a:pt x="128" y="999"/>
                    </a:cubicBezTo>
                    <a:cubicBezTo>
                      <a:pt x="128" y="1024"/>
                      <a:pt x="127" y="1048"/>
                      <a:pt x="127" y="1073"/>
                    </a:cubicBezTo>
                    <a:cubicBezTo>
                      <a:pt x="113" y="1114"/>
                      <a:pt x="126" y="1161"/>
                      <a:pt x="157" y="1171"/>
                    </a:cubicBezTo>
                    <a:cubicBezTo>
                      <a:pt x="165" y="1171"/>
                      <a:pt x="172" y="1170"/>
                      <a:pt x="179" y="1170"/>
                    </a:cubicBezTo>
                    <a:cubicBezTo>
                      <a:pt x="182" y="1164"/>
                      <a:pt x="188" y="1163"/>
                      <a:pt x="192" y="1159"/>
                    </a:cubicBezTo>
                    <a:cubicBezTo>
                      <a:pt x="195" y="1152"/>
                      <a:pt x="198" y="1144"/>
                      <a:pt x="201" y="1137"/>
                    </a:cubicBezTo>
                    <a:cubicBezTo>
                      <a:pt x="203" y="1131"/>
                      <a:pt x="209" y="1085"/>
                      <a:pt x="205" y="1075"/>
                    </a:cubicBezTo>
                    <a:cubicBezTo>
                      <a:pt x="202" y="1073"/>
                      <a:pt x="200" y="1071"/>
                      <a:pt x="198" y="1069"/>
                    </a:cubicBezTo>
                    <a:cubicBezTo>
                      <a:pt x="198" y="1030"/>
                      <a:pt x="198" y="990"/>
                      <a:pt x="198" y="950"/>
                    </a:cubicBezTo>
                    <a:cubicBezTo>
                      <a:pt x="199" y="943"/>
                      <a:pt x="203" y="941"/>
                      <a:pt x="205" y="935"/>
                    </a:cubicBezTo>
                    <a:cubicBezTo>
                      <a:pt x="205" y="928"/>
                      <a:pt x="205" y="922"/>
                      <a:pt x="205" y="916"/>
                    </a:cubicBezTo>
                    <a:cubicBezTo>
                      <a:pt x="207" y="909"/>
                      <a:pt x="208" y="901"/>
                      <a:pt x="210" y="893"/>
                    </a:cubicBezTo>
                    <a:cubicBezTo>
                      <a:pt x="210" y="888"/>
                      <a:pt x="209" y="883"/>
                      <a:pt x="209" y="878"/>
                    </a:cubicBezTo>
                    <a:cubicBezTo>
                      <a:pt x="213" y="867"/>
                      <a:pt x="217" y="852"/>
                      <a:pt x="220" y="842"/>
                    </a:cubicBezTo>
                    <a:cubicBezTo>
                      <a:pt x="220" y="833"/>
                      <a:pt x="220" y="823"/>
                      <a:pt x="220" y="814"/>
                    </a:cubicBezTo>
                    <a:cubicBezTo>
                      <a:pt x="225" y="779"/>
                      <a:pt x="207" y="725"/>
                      <a:pt x="181" y="711"/>
                    </a:cubicBezTo>
                    <a:cubicBezTo>
                      <a:pt x="181" y="682"/>
                      <a:pt x="201" y="665"/>
                      <a:pt x="210" y="643"/>
                    </a:cubicBezTo>
                    <a:cubicBezTo>
                      <a:pt x="231" y="597"/>
                      <a:pt x="260" y="553"/>
                      <a:pt x="279" y="506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i$ḷiḍè">
                <a:extLst>
                  <a:ext uri="{FF2B5EF4-FFF2-40B4-BE49-F238E27FC236}">
                    <a16:creationId xmlns="" xmlns:a16="http://schemas.microsoft.com/office/drawing/2014/main" id="{8A791E9D-1C67-409B-A64B-3730E84189E9}"/>
                  </a:ext>
                </a:extLst>
              </p:cNvPr>
              <p:cNvSpPr/>
              <p:nvPr/>
            </p:nvSpPr>
            <p:spPr bwMode="auto">
              <a:xfrm>
                <a:off x="5000625" y="4865685"/>
                <a:ext cx="473075" cy="1063624"/>
              </a:xfrm>
              <a:custGeom>
                <a:avLst/>
                <a:gdLst>
                  <a:gd name="T0" fmla="*/ 392 w 466"/>
                  <a:gd name="T1" fmla="*/ 857 h 1043"/>
                  <a:gd name="T2" fmla="*/ 253 w 466"/>
                  <a:gd name="T3" fmla="*/ 759 h 1043"/>
                  <a:gd name="T4" fmla="*/ 169 w 466"/>
                  <a:gd name="T5" fmla="*/ 808 h 1043"/>
                  <a:gd name="T6" fmla="*/ 236 w 466"/>
                  <a:gd name="T7" fmla="*/ 670 h 1043"/>
                  <a:gd name="T8" fmla="*/ 319 w 466"/>
                  <a:gd name="T9" fmla="*/ 617 h 1043"/>
                  <a:gd name="T10" fmla="*/ 341 w 466"/>
                  <a:gd name="T11" fmla="*/ 489 h 1043"/>
                  <a:gd name="T12" fmla="*/ 362 w 466"/>
                  <a:gd name="T13" fmla="*/ 400 h 1043"/>
                  <a:gd name="T14" fmla="*/ 283 w 466"/>
                  <a:gd name="T15" fmla="*/ 247 h 1043"/>
                  <a:gd name="T16" fmla="*/ 147 w 466"/>
                  <a:gd name="T17" fmla="*/ 437 h 1043"/>
                  <a:gd name="T18" fmla="*/ 159 w 466"/>
                  <a:gd name="T19" fmla="*/ 389 h 1043"/>
                  <a:gd name="T20" fmla="*/ 325 w 466"/>
                  <a:gd name="T21" fmla="*/ 161 h 1043"/>
                  <a:gd name="T22" fmla="*/ 437 w 466"/>
                  <a:gd name="T23" fmla="*/ 1 h 1043"/>
                  <a:gd name="T24" fmla="*/ 356 w 466"/>
                  <a:gd name="T25" fmla="*/ 43 h 1043"/>
                  <a:gd name="T26" fmla="*/ 194 w 466"/>
                  <a:gd name="T27" fmla="*/ 172 h 1043"/>
                  <a:gd name="T28" fmla="*/ 201 w 466"/>
                  <a:gd name="T29" fmla="*/ 147 h 1043"/>
                  <a:gd name="T30" fmla="*/ 146 w 466"/>
                  <a:gd name="T31" fmla="*/ 23 h 1043"/>
                  <a:gd name="T32" fmla="*/ 96 w 466"/>
                  <a:gd name="T33" fmla="*/ 306 h 1043"/>
                  <a:gd name="T34" fmla="*/ 211 w 466"/>
                  <a:gd name="T35" fmla="*/ 214 h 1043"/>
                  <a:gd name="T36" fmla="*/ 384 w 466"/>
                  <a:gd name="T37" fmla="*/ 56 h 1043"/>
                  <a:gd name="T38" fmla="*/ 352 w 466"/>
                  <a:gd name="T39" fmla="*/ 93 h 1043"/>
                  <a:gd name="T40" fmla="*/ 240 w 466"/>
                  <a:gd name="T41" fmla="*/ 220 h 1043"/>
                  <a:gd name="T42" fmla="*/ 68 w 466"/>
                  <a:gd name="T43" fmla="*/ 555 h 1043"/>
                  <a:gd name="T44" fmla="*/ 110 w 466"/>
                  <a:gd name="T45" fmla="*/ 700 h 1043"/>
                  <a:gd name="T46" fmla="*/ 142 w 466"/>
                  <a:gd name="T47" fmla="*/ 574 h 1043"/>
                  <a:gd name="T48" fmla="*/ 258 w 466"/>
                  <a:gd name="T49" fmla="*/ 344 h 1043"/>
                  <a:gd name="T50" fmla="*/ 341 w 466"/>
                  <a:gd name="T51" fmla="*/ 260 h 1043"/>
                  <a:gd name="T52" fmla="*/ 332 w 466"/>
                  <a:gd name="T53" fmla="*/ 376 h 1043"/>
                  <a:gd name="T54" fmla="*/ 313 w 466"/>
                  <a:gd name="T55" fmla="*/ 503 h 1043"/>
                  <a:gd name="T56" fmla="*/ 293 w 466"/>
                  <a:gd name="T57" fmla="*/ 576 h 1043"/>
                  <a:gd name="T58" fmla="*/ 284 w 466"/>
                  <a:gd name="T59" fmla="*/ 627 h 1043"/>
                  <a:gd name="T60" fmla="*/ 284 w 466"/>
                  <a:gd name="T61" fmla="*/ 455 h 1043"/>
                  <a:gd name="T62" fmla="*/ 201 w 466"/>
                  <a:gd name="T63" fmla="*/ 572 h 1043"/>
                  <a:gd name="T64" fmla="*/ 3 w 466"/>
                  <a:gd name="T65" fmla="*/ 1027 h 1043"/>
                  <a:gd name="T66" fmla="*/ 105 w 466"/>
                  <a:gd name="T67" fmla="*/ 958 h 1043"/>
                  <a:gd name="T68" fmla="*/ 301 w 466"/>
                  <a:gd name="T69" fmla="*/ 768 h 1043"/>
                  <a:gd name="T70" fmla="*/ 378 w 466"/>
                  <a:gd name="T71" fmla="*/ 740 h 1043"/>
                  <a:gd name="T72" fmla="*/ 219 w 466"/>
                  <a:gd name="T73" fmla="*/ 881 h 1043"/>
                  <a:gd name="T74" fmla="*/ 304 w 466"/>
                  <a:gd name="T75" fmla="*/ 979 h 1043"/>
                  <a:gd name="T76" fmla="*/ 435 w 466"/>
                  <a:gd name="T77" fmla="*/ 991 h 1043"/>
                  <a:gd name="T78" fmla="*/ 449 w 466"/>
                  <a:gd name="T79" fmla="*/ 951 h 1043"/>
                  <a:gd name="T80" fmla="*/ 129 w 466"/>
                  <a:gd name="T81" fmla="*/ 467 h 1043"/>
                  <a:gd name="T82" fmla="*/ 134 w 466"/>
                  <a:gd name="T83" fmla="*/ 466 h 1043"/>
                  <a:gd name="T84" fmla="*/ 277 w 466"/>
                  <a:gd name="T85" fmla="*/ 889 h 1043"/>
                  <a:gd name="T86" fmla="*/ 309 w 466"/>
                  <a:gd name="T87" fmla="*/ 910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6" h="1043">
                    <a:moveTo>
                      <a:pt x="412" y="914"/>
                    </a:moveTo>
                    <a:cubicBezTo>
                      <a:pt x="407" y="911"/>
                      <a:pt x="388" y="899"/>
                      <a:pt x="385" y="893"/>
                    </a:cubicBezTo>
                    <a:cubicBezTo>
                      <a:pt x="379" y="887"/>
                      <a:pt x="392" y="857"/>
                      <a:pt x="392" y="857"/>
                    </a:cubicBezTo>
                    <a:cubicBezTo>
                      <a:pt x="396" y="826"/>
                      <a:pt x="441" y="785"/>
                      <a:pt x="420" y="740"/>
                    </a:cubicBezTo>
                    <a:cubicBezTo>
                      <a:pt x="405" y="709"/>
                      <a:pt x="367" y="710"/>
                      <a:pt x="334" y="722"/>
                    </a:cubicBezTo>
                    <a:cubicBezTo>
                      <a:pt x="307" y="731"/>
                      <a:pt x="277" y="745"/>
                      <a:pt x="253" y="759"/>
                    </a:cubicBezTo>
                    <a:cubicBezTo>
                      <a:pt x="245" y="763"/>
                      <a:pt x="238" y="773"/>
                      <a:pt x="230" y="776"/>
                    </a:cubicBezTo>
                    <a:cubicBezTo>
                      <a:pt x="210" y="786"/>
                      <a:pt x="190" y="795"/>
                      <a:pt x="173" y="808"/>
                    </a:cubicBezTo>
                    <a:cubicBezTo>
                      <a:pt x="171" y="808"/>
                      <a:pt x="170" y="808"/>
                      <a:pt x="169" y="808"/>
                    </a:cubicBezTo>
                    <a:cubicBezTo>
                      <a:pt x="168" y="807"/>
                      <a:pt x="167" y="805"/>
                      <a:pt x="166" y="803"/>
                    </a:cubicBezTo>
                    <a:cubicBezTo>
                      <a:pt x="195" y="763"/>
                      <a:pt x="208" y="713"/>
                      <a:pt x="233" y="670"/>
                    </a:cubicBezTo>
                    <a:cubicBezTo>
                      <a:pt x="234" y="670"/>
                      <a:pt x="235" y="670"/>
                      <a:pt x="236" y="670"/>
                    </a:cubicBezTo>
                    <a:cubicBezTo>
                      <a:pt x="238" y="694"/>
                      <a:pt x="273" y="713"/>
                      <a:pt x="298" y="708"/>
                    </a:cubicBezTo>
                    <a:cubicBezTo>
                      <a:pt x="310" y="691"/>
                      <a:pt x="311" y="654"/>
                      <a:pt x="319" y="634"/>
                    </a:cubicBezTo>
                    <a:cubicBezTo>
                      <a:pt x="319" y="628"/>
                      <a:pt x="319" y="623"/>
                      <a:pt x="319" y="617"/>
                    </a:cubicBezTo>
                    <a:cubicBezTo>
                      <a:pt x="322" y="609"/>
                      <a:pt x="326" y="592"/>
                      <a:pt x="330" y="582"/>
                    </a:cubicBezTo>
                    <a:cubicBezTo>
                      <a:pt x="331" y="567"/>
                      <a:pt x="332" y="552"/>
                      <a:pt x="334" y="537"/>
                    </a:cubicBezTo>
                    <a:cubicBezTo>
                      <a:pt x="338" y="523"/>
                      <a:pt x="344" y="505"/>
                      <a:pt x="341" y="489"/>
                    </a:cubicBezTo>
                    <a:cubicBezTo>
                      <a:pt x="344" y="485"/>
                      <a:pt x="346" y="475"/>
                      <a:pt x="348" y="469"/>
                    </a:cubicBezTo>
                    <a:cubicBezTo>
                      <a:pt x="348" y="463"/>
                      <a:pt x="348" y="458"/>
                      <a:pt x="348" y="453"/>
                    </a:cubicBezTo>
                    <a:cubicBezTo>
                      <a:pt x="353" y="441"/>
                      <a:pt x="361" y="413"/>
                      <a:pt x="362" y="400"/>
                    </a:cubicBezTo>
                    <a:cubicBezTo>
                      <a:pt x="363" y="387"/>
                      <a:pt x="385" y="326"/>
                      <a:pt x="382" y="322"/>
                    </a:cubicBezTo>
                    <a:cubicBezTo>
                      <a:pt x="386" y="291"/>
                      <a:pt x="408" y="244"/>
                      <a:pt x="375" y="223"/>
                    </a:cubicBezTo>
                    <a:cubicBezTo>
                      <a:pt x="343" y="203"/>
                      <a:pt x="305" y="232"/>
                      <a:pt x="283" y="247"/>
                    </a:cubicBezTo>
                    <a:cubicBezTo>
                      <a:pt x="227" y="285"/>
                      <a:pt x="193" y="338"/>
                      <a:pt x="165" y="400"/>
                    </a:cubicBezTo>
                    <a:cubicBezTo>
                      <a:pt x="163" y="402"/>
                      <a:pt x="161" y="404"/>
                      <a:pt x="159" y="406"/>
                    </a:cubicBezTo>
                    <a:cubicBezTo>
                      <a:pt x="153" y="415"/>
                      <a:pt x="151" y="428"/>
                      <a:pt x="147" y="437"/>
                    </a:cubicBezTo>
                    <a:cubicBezTo>
                      <a:pt x="145" y="441"/>
                      <a:pt x="138" y="449"/>
                      <a:pt x="137" y="452"/>
                    </a:cubicBezTo>
                    <a:cubicBezTo>
                      <a:pt x="134" y="450"/>
                      <a:pt x="136" y="450"/>
                      <a:pt x="135" y="447"/>
                    </a:cubicBezTo>
                    <a:cubicBezTo>
                      <a:pt x="147" y="437"/>
                      <a:pt x="149" y="410"/>
                      <a:pt x="159" y="389"/>
                    </a:cubicBezTo>
                    <a:cubicBezTo>
                      <a:pt x="176" y="353"/>
                      <a:pt x="199" y="322"/>
                      <a:pt x="218" y="287"/>
                    </a:cubicBezTo>
                    <a:cubicBezTo>
                      <a:pt x="235" y="253"/>
                      <a:pt x="267" y="226"/>
                      <a:pt x="291" y="193"/>
                    </a:cubicBezTo>
                    <a:cubicBezTo>
                      <a:pt x="300" y="180"/>
                      <a:pt x="316" y="173"/>
                      <a:pt x="325" y="161"/>
                    </a:cubicBezTo>
                    <a:cubicBezTo>
                      <a:pt x="332" y="151"/>
                      <a:pt x="347" y="133"/>
                      <a:pt x="357" y="127"/>
                    </a:cubicBezTo>
                    <a:cubicBezTo>
                      <a:pt x="398" y="100"/>
                      <a:pt x="438" y="61"/>
                      <a:pt x="454" y="13"/>
                    </a:cubicBezTo>
                    <a:cubicBezTo>
                      <a:pt x="448" y="9"/>
                      <a:pt x="442" y="5"/>
                      <a:pt x="437" y="1"/>
                    </a:cubicBezTo>
                    <a:cubicBezTo>
                      <a:pt x="432" y="6"/>
                      <a:pt x="422" y="0"/>
                      <a:pt x="417" y="2"/>
                    </a:cubicBezTo>
                    <a:cubicBezTo>
                      <a:pt x="412" y="4"/>
                      <a:pt x="405" y="12"/>
                      <a:pt x="401" y="15"/>
                    </a:cubicBezTo>
                    <a:cubicBezTo>
                      <a:pt x="386" y="26"/>
                      <a:pt x="371" y="33"/>
                      <a:pt x="356" y="43"/>
                    </a:cubicBezTo>
                    <a:cubicBezTo>
                      <a:pt x="343" y="50"/>
                      <a:pt x="333" y="65"/>
                      <a:pt x="321" y="72"/>
                    </a:cubicBezTo>
                    <a:cubicBezTo>
                      <a:pt x="281" y="99"/>
                      <a:pt x="252" y="129"/>
                      <a:pt x="212" y="155"/>
                    </a:cubicBezTo>
                    <a:cubicBezTo>
                      <a:pt x="206" y="161"/>
                      <a:pt x="200" y="166"/>
                      <a:pt x="194" y="172"/>
                    </a:cubicBezTo>
                    <a:cubicBezTo>
                      <a:pt x="193" y="172"/>
                      <a:pt x="193" y="173"/>
                      <a:pt x="192" y="174"/>
                    </a:cubicBezTo>
                    <a:cubicBezTo>
                      <a:pt x="192" y="172"/>
                      <a:pt x="192" y="171"/>
                      <a:pt x="191" y="170"/>
                    </a:cubicBezTo>
                    <a:cubicBezTo>
                      <a:pt x="197" y="167"/>
                      <a:pt x="196" y="156"/>
                      <a:pt x="201" y="147"/>
                    </a:cubicBezTo>
                    <a:cubicBezTo>
                      <a:pt x="206" y="135"/>
                      <a:pt x="213" y="122"/>
                      <a:pt x="215" y="105"/>
                    </a:cubicBezTo>
                    <a:cubicBezTo>
                      <a:pt x="220" y="69"/>
                      <a:pt x="183" y="22"/>
                      <a:pt x="147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35" y="37"/>
                      <a:pt x="137" y="61"/>
                      <a:pt x="129" y="78"/>
                    </a:cubicBezTo>
                    <a:cubicBezTo>
                      <a:pt x="112" y="117"/>
                      <a:pt x="88" y="163"/>
                      <a:pt x="73" y="211"/>
                    </a:cubicBezTo>
                    <a:cubicBezTo>
                      <a:pt x="63" y="245"/>
                      <a:pt x="76" y="295"/>
                      <a:pt x="96" y="306"/>
                    </a:cubicBezTo>
                    <a:cubicBezTo>
                      <a:pt x="120" y="302"/>
                      <a:pt x="141" y="277"/>
                      <a:pt x="154" y="264"/>
                    </a:cubicBezTo>
                    <a:cubicBezTo>
                      <a:pt x="157" y="260"/>
                      <a:pt x="160" y="256"/>
                      <a:pt x="163" y="253"/>
                    </a:cubicBezTo>
                    <a:cubicBezTo>
                      <a:pt x="183" y="243"/>
                      <a:pt x="194" y="226"/>
                      <a:pt x="211" y="214"/>
                    </a:cubicBezTo>
                    <a:cubicBezTo>
                      <a:pt x="238" y="196"/>
                      <a:pt x="259" y="176"/>
                      <a:pt x="280" y="152"/>
                    </a:cubicBezTo>
                    <a:cubicBezTo>
                      <a:pt x="295" y="134"/>
                      <a:pt x="322" y="117"/>
                      <a:pt x="332" y="98"/>
                    </a:cubicBezTo>
                    <a:cubicBezTo>
                      <a:pt x="341" y="82"/>
                      <a:pt x="377" y="69"/>
                      <a:pt x="384" y="56"/>
                    </a:cubicBezTo>
                    <a:cubicBezTo>
                      <a:pt x="385" y="56"/>
                      <a:pt x="386" y="56"/>
                      <a:pt x="387" y="56"/>
                    </a:cubicBezTo>
                    <a:cubicBezTo>
                      <a:pt x="387" y="56"/>
                      <a:pt x="387" y="57"/>
                      <a:pt x="387" y="58"/>
                    </a:cubicBezTo>
                    <a:cubicBezTo>
                      <a:pt x="377" y="71"/>
                      <a:pt x="363" y="80"/>
                      <a:pt x="352" y="93"/>
                    </a:cubicBezTo>
                    <a:cubicBezTo>
                      <a:pt x="353" y="94"/>
                      <a:pt x="333" y="115"/>
                      <a:pt x="329" y="120"/>
                    </a:cubicBezTo>
                    <a:cubicBezTo>
                      <a:pt x="304" y="147"/>
                      <a:pt x="277" y="172"/>
                      <a:pt x="253" y="201"/>
                    </a:cubicBezTo>
                    <a:cubicBezTo>
                      <a:pt x="255" y="203"/>
                      <a:pt x="243" y="217"/>
                      <a:pt x="240" y="220"/>
                    </a:cubicBezTo>
                    <a:cubicBezTo>
                      <a:pt x="224" y="237"/>
                      <a:pt x="209" y="257"/>
                      <a:pt x="195" y="276"/>
                    </a:cubicBezTo>
                    <a:cubicBezTo>
                      <a:pt x="141" y="351"/>
                      <a:pt x="103" y="443"/>
                      <a:pt x="75" y="534"/>
                    </a:cubicBezTo>
                    <a:cubicBezTo>
                      <a:pt x="73" y="542"/>
                      <a:pt x="70" y="550"/>
                      <a:pt x="68" y="555"/>
                    </a:cubicBezTo>
                    <a:cubicBezTo>
                      <a:pt x="69" y="559"/>
                      <a:pt x="69" y="562"/>
                      <a:pt x="70" y="566"/>
                    </a:cubicBezTo>
                    <a:cubicBezTo>
                      <a:pt x="57" y="602"/>
                      <a:pt x="13" y="739"/>
                      <a:pt x="88" y="738"/>
                    </a:cubicBezTo>
                    <a:cubicBezTo>
                      <a:pt x="102" y="728"/>
                      <a:pt x="105" y="719"/>
                      <a:pt x="110" y="700"/>
                    </a:cubicBezTo>
                    <a:cubicBezTo>
                      <a:pt x="110" y="693"/>
                      <a:pt x="110" y="686"/>
                      <a:pt x="110" y="679"/>
                    </a:cubicBezTo>
                    <a:cubicBezTo>
                      <a:pt x="122" y="655"/>
                      <a:pt x="126" y="615"/>
                      <a:pt x="140" y="589"/>
                    </a:cubicBezTo>
                    <a:cubicBezTo>
                      <a:pt x="141" y="584"/>
                      <a:pt x="141" y="579"/>
                      <a:pt x="142" y="574"/>
                    </a:cubicBezTo>
                    <a:cubicBezTo>
                      <a:pt x="165" y="524"/>
                      <a:pt x="183" y="467"/>
                      <a:pt x="205" y="419"/>
                    </a:cubicBezTo>
                    <a:cubicBezTo>
                      <a:pt x="214" y="398"/>
                      <a:pt x="232" y="380"/>
                      <a:pt x="243" y="359"/>
                    </a:cubicBezTo>
                    <a:cubicBezTo>
                      <a:pt x="248" y="354"/>
                      <a:pt x="253" y="349"/>
                      <a:pt x="258" y="344"/>
                    </a:cubicBezTo>
                    <a:cubicBezTo>
                      <a:pt x="266" y="328"/>
                      <a:pt x="277" y="315"/>
                      <a:pt x="293" y="304"/>
                    </a:cubicBezTo>
                    <a:cubicBezTo>
                      <a:pt x="295" y="301"/>
                      <a:pt x="297" y="298"/>
                      <a:pt x="299" y="295"/>
                    </a:cubicBezTo>
                    <a:cubicBezTo>
                      <a:pt x="312" y="282"/>
                      <a:pt x="324" y="268"/>
                      <a:pt x="341" y="260"/>
                    </a:cubicBezTo>
                    <a:cubicBezTo>
                      <a:pt x="344" y="262"/>
                      <a:pt x="347" y="264"/>
                      <a:pt x="349" y="265"/>
                    </a:cubicBezTo>
                    <a:cubicBezTo>
                      <a:pt x="360" y="282"/>
                      <a:pt x="347" y="312"/>
                      <a:pt x="341" y="324"/>
                    </a:cubicBezTo>
                    <a:cubicBezTo>
                      <a:pt x="345" y="329"/>
                      <a:pt x="334" y="370"/>
                      <a:pt x="332" y="376"/>
                    </a:cubicBezTo>
                    <a:cubicBezTo>
                      <a:pt x="328" y="397"/>
                      <a:pt x="324" y="419"/>
                      <a:pt x="320" y="440"/>
                    </a:cubicBezTo>
                    <a:cubicBezTo>
                      <a:pt x="319" y="458"/>
                      <a:pt x="316" y="463"/>
                      <a:pt x="312" y="476"/>
                    </a:cubicBezTo>
                    <a:cubicBezTo>
                      <a:pt x="314" y="481"/>
                      <a:pt x="314" y="501"/>
                      <a:pt x="313" y="503"/>
                    </a:cubicBezTo>
                    <a:cubicBezTo>
                      <a:pt x="311" y="505"/>
                      <a:pt x="308" y="507"/>
                      <a:pt x="306" y="508"/>
                    </a:cubicBezTo>
                    <a:cubicBezTo>
                      <a:pt x="306" y="516"/>
                      <a:pt x="306" y="525"/>
                      <a:pt x="306" y="533"/>
                    </a:cubicBezTo>
                    <a:cubicBezTo>
                      <a:pt x="301" y="544"/>
                      <a:pt x="296" y="563"/>
                      <a:pt x="293" y="576"/>
                    </a:cubicBezTo>
                    <a:cubicBezTo>
                      <a:pt x="294" y="580"/>
                      <a:pt x="295" y="585"/>
                      <a:pt x="295" y="590"/>
                    </a:cubicBezTo>
                    <a:cubicBezTo>
                      <a:pt x="292" y="599"/>
                      <a:pt x="288" y="614"/>
                      <a:pt x="288" y="625"/>
                    </a:cubicBezTo>
                    <a:cubicBezTo>
                      <a:pt x="286" y="625"/>
                      <a:pt x="285" y="626"/>
                      <a:pt x="284" y="627"/>
                    </a:cubicBezTo>
                    <a:cubicBezTo>
                      <a:pt x="260" y="620"/>
                      <a:pt x="276" y="577"/>
                      <a:pt x="282" y="564"/>
                    </a:cubicBezTo>
                    <a:cubicBezTo>
                      <a:pt x="287" y="551"/>
                      <a:pt x="312" y="507"/>
                      <a:pt x="302" y="480"/>
                    </a:cubicBezTo>
                    <a:cubicBezTo>
                      <a:pt x="298" y="470"/>
                      <a:pt x="290" y="463"/>
                      <a:pt x="284" y="455"/>
                    </a:cubicBezTo>
                    <a:cubicBezTo>
                      <a:pt x="275" y="443"/>
                      <a:pt x="265" y="436"/>
                      <a:pt x="253" y="432"/>
                    </a:cubicBezTo>
                    <a:cubicBezTo>
                      <a:pt x="236" y="426"/>
                      <a:pt x="225" y="439"/>
                      <a:pt x="218" y="444"/>
                    </a:cubicBezTo>
                    <a:cubicBezTo>
                      <a:pt x="187" y="466"/>
                      <a:pt x="191" y="536"/>
                      <a:pt x="201" y="572"/>
                    </a:cubicBezTo>
                    <a:cubicBezTo>
                      <a:pt x="203" y="580"/>
                      <a:pt x="209" y="614"/>
                      <a:pt x="206" y="622"/>
                    </a:cubicBezTo>
                    <a:cubicBezTo>
                      <a:pt x="164" y="721"/>
                      <a:pt x="105" y="809"/>
                      <a:pt x="58" y="908"/>
                    </a:cubicBezTo>
                    <a:cubicBezTo>
                      <a:pt x="40" y="947"/>
                      <a:pt x="0" y="975"/>
                      <a:pt x="3" y="1027"/>
                    </a:cubicBezTo>
                    <a:cubicBezTo>
                      <a:pt x="10" y="1032"/>
                      <a:pt x="17" y="1037"/>
                      <a:pt x="24" y="1043"/>
                    </a:cubicBezTo>
                    <a:cubicBezTo>
                      <a:pt x="58" y="1041"/>
                      <a:pt x="79" y="996"/>
                      <a:pt x="94" y="968"/>
                    </a:cubicBezTo>
                    <a:cubicBezTo>
                      <a:pt x="97" y="965"/>
                      <a:pt x="101" y="962"/>
                      <a:pt x="105" y="958"/>
                    </a:cubicBezTo>
                    <a:cubicBezTo>
                      <a:pt x="115" y="944"/>
                      <a:pt x="122" y="933"/>
                      <a:pt x="132" y="918"/>
                    </a:cubicBezTo>
                    <a:cubicBezTo>
                      <a:pt x="138" y="909"/>
                      <a:pt x="151" y="903"/>
                      <a:pt x="157" y="894"/>
                    </a:cubicBezTo>
                    <a:cubicBezTo>
                      <a:pt x="187" y="846"/>
                      <a:pt x="255" y="801"/>
                      <a:pt x="301" y="768"/>
                    </a:cubicBezTo>
                    <a:cubicBezTo>
                      <a:pt x="308" y="763"/>
                      <a:pt x="338" y="749"/>
                      <a:pt x="347" y="745"/>
                    </a:cubicBezTo>
                    <a:cubicBezTo>
                      <a:pt x="357" y="742"/>
                      <a:pt x="364" y="743"/>
                      <a:pt x="371" y="738"/>
                    </a:cubicBezTo>
                    <a:cubicBezTo>
                      <a:pt x="375" y="739"/>
                      <a:pt x="375" y="739"/>
                      <a:pt x="378" y="740"/>
                    </a:cubicBezTo>
                    <a:cubicBezTo>
                      <a:pt x="390" y="781"/>
                      <a:pt x="348" y="829"/>
                      <a:pt x="342" y="860"/>
                    </a:cubicBezTo>
                    <a:cubicBezTo>
                      <a:pt x="323" y="860"/>
                      <a:pt x="315" y="851"/>
                      <a:pt x="300" y="845"/>
                    </a:cubicBezTo>
                    <a:cubicBezTo>
                      <a:pt x="261" y="831"/>
                      <a:pt x="230" y="846"/>
                      <a:pt x="219" y="881"/>
                    </a:cubicBezTo>
                    <a:cubicBezTo>
                      <a:pt x="218" y="886"/>
                      <a:pt x="223" y="890"/>
                      <a:pt x="224" y="894"/>
                    </a:cubicBezTo>
                    <a:cubicBezTo>
                      <a:pt x="234" y="922"/>
                      <a:pt x="250" y="944"/>
                      <a:pt x="275" y="963"/>
                    </a:cubicBezTo>
                    <a:cubicBezTo>
                      <a:pt x="281" y="967"/>
                      <a:pt x="290" y="984"/>
                      <a:pt x="304" y="979"/>
                    </a:cubicBezTo>
                    <a:cubicBezTo>
                      <a:pt x="331" y="971"/>
                      <a:pt x="343" y="932"/>
                      <a:pt x="360" y="928"/>
                    </a:cubicBezTo>
                    <a:cubicBezTo>
                      <a:pt x="375" y="940"/>
                      <a:pt x="385" y="961"/>
                      <a:pt x="401" y="973"/>
                    </a:cubicBezTo>
                    <a:cubicBezTo>
                      <a:pt x="412" y="980"/>
                      <a:pt x="425" y="986"/>
                      <a:pt x="435" y="991"/>
                    </a:cubicBezTo>
                    <a:cubicBezTo>
                      <a:pt x="441" y="995"/>
                      <a:pt x="446" y="1001"/>
                      <a:pt x="456" y="1001"/>
                    </a:cubicBezTo>
                    <a:cubicBezTo>
                      <a:pt x="460" y="999"/>
                      <a:pt x="465" y="993"/>
                      <a:pt x="466" y="988"/>
                    </a:cubicBezTo>
                    <a:cubicBezTo>
                      <a:pt x="460" y="982"/>
                      <a:pt x="456" y="960"/>
                      <a:pt x="449" y="951"/>
                    </a:cubicBezTo>
                    <a:cubicBezTo>
                      <a:pt x="443" y="942"/>
                      <a:pt x="421" y="919"/>
                      <a:pt x="412" y="914"/>
                    </a:cubicBezTo>
                    <a:close/>
                    <a:moveTo>
                      <a:pt x="134" y="466"/>
                    </a:moveTo>
                    <a:cubicBezTo>
                      <a:pt x="132" y="466"/>
                      <a:pt x="131" y="467"/>
                      <a:pt x="129" y="467"/>
                    </a:cubicBezTo>
                    <a:cubicBezTo>
                      <a:pt x="130" y="465"/>
                      <a:pt x="131" y="462"/>
                      <a:pt x="132" y="460"/>
                    </a:cubicBezTo>
                    <a:cubicBezTo>
                      <a:pt x="133" y="461"/>
                      <a:pt x="134" y="461"/>
                      <a:pt x="134" y="462"/>
                    </a:cubicBezTo>
                    <a:cubicBezTo>
                      <a:pt x="134" y="463"/>
                      <a:pt x="134" y="465"/>
                      <a:pt x="134" y="466"/>
                    </a:cubicBezTo>
                    <a:close/>
                    <a:moveTo>
                      <a:pt x="309" y="910"/>
                    </a:moveTo>
                    <a:cubicBezTo>
                      <a:pt x="303" y="914"/>
                      <a:pt x="300" y="912"/>
                      <a:pt x="291" y="915"/>
                    </a:cubicBezTo>
                    <a:cubicBezTo>
                      <a:pt x="285" y="907"/>
                      <a:pt x="281" y="900"/>
                      <a:pt x="277" y="889"/>
                    </a:cubicBezTo>
                    <a:cubicBezTo>
                      <a:pt x="278" y="888"/>
                      <a:pt x="277" y="889"/>
                      <a:pt x="278" y="888"/>
                    </a:cubicBezTo>
                    <a:cubicBezTo>
                      <a:pt x="290" y="888"/>
                      <a:pt x="297" y="893"/>
                      <a:pt x="306" y="894"/>
                    </a:cubicBezTo>
                    <a:cubicBezTo>
                      <a:pt x="309" y="898"/>
                      <a:pt x="310" y="902"/>
                      <a:pt x="309" y="910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1" name="ïṡḻíḑè">
              <a:extLst>
                <a:ext uri="{FF2B5EF4-FFF2-40B4-BE49-F238E27FC236}">
                  <a16:creationId xmlns="" xmlns:a16="http://schemas.microsoft.com/office/drawing/2014/main" id="{444451FB-0CC4-472E-8F70-D8869D0DBFCC}"/>
                </a:ext>
              </a:extLst>
            </p:cNvPr>
            <p:cNvGrpSpPr/>
            <p:nvPr/>
          </p:nvGrpSpPr>
          <p:grpSpPr>
            <a:xfrm>
              <a:off x="8190759" y="2868968"/>
              <a:ext cx="635165" cy="888620"/>
              <a:chOff x="6813550" y="4995860"/>
              <a:chExt cx="660400" cy="923924"/>
            </a:xfrm>
          </p:grpSpPr>
          <p:sp>
            <p:nvSpPr>
              <p:cNvPr id="647" name="íṥḷîdé">
                <a:extLst>
                  <a:ext uri="{FF2B5EF4-FFF2-40B4-BE49-F238E27FC236}">
                    <a16:creationId xmlns="" xmlns:a16="http://schemas.microsoft.com/office/drawing/2014/main" id="{1B5CB1E7-7983-4F07-A95C-C9A09F7A0172}"/>
                  </a:ext>
                </a:extLst>
              </p:cNvPr>
              <p:cNvSpPr/>
              <p:nvPr/>
            </p:nvSpPr>
            <p:spPr bwMode="auto">
              <a:xfrm>
                <a:off x="6813550" y="4995860"/>
                <a:ext cx="660400" cy="923924"/>
              </a:xfrm>
              <a:custGeom>
                <a:avLst/>
                <a:gdLst>
                  <a:gd name="T0" fmla="*/ 467 w 649"/>
                  <a:gd name="T1" fmla="*/ 260 h 907"/>
                  <a:gd name="T2" fmla="*/ 543 w 649"/>
                  <a:gd name="T3" fmla="*/ 120 h 907"/>
                  <a:gd name="T4" fmla="*/ 577 w 649"/>
                  <a:gd name="T5" fmla="*/ 2 h 907"/>
                  <a:gd name="T6" fmla="*/ 462 w 649"/>
                  <a:gd name="T7" fmla="*/ 50 h 907"/>
                  <a:gd name="T8" fmla="*/ 562 w 649"/>
                  <a:gd name="T9" fmla="*/ 49 h 907"/>
                  <a:gd name="T10" fmla="*/ 445 w 649"/>
                  <a:gd name="T11" fmla="*/ 265 h 907"/>
                  <a:gd name="T12" fmla="*/ 433 w 649"/>
                  <a:gd name="T13" fmla="*/ 236 h 907"/>
                  <a:gd name="T14" fmla="*/ 395 w 649"/>
                  <a:gd name="T15" fmla="*/ 120 h 907"/>
                  <a:gd name="T16" fmla="*/ 460 w 649"/>
                  <a:gd name="T17" fmla="*/ 18 h 907"/>
                  <a:gd name="T18" fmla="*/ 294 w 649"/>
                  <a:gd name="T19" fmla="*/ 91 h 907"/>
                  <a:gd name="T20" fmla="*/ 301 w 649"/>
                  <a:gd name="T21" fmla="*/ 122 h 907"/>
                  <a:gd name="T22" fmla="*/ 283 w 649"/>
                  <a:gd name="T23" fmla="*/ 157 h 907"/>
                  <a:gd name="T24" fmla="*/ 315 w 649"/>
                  <a:gd name="T25" fmla="*/ 202 h 907"/>
                  <a:gd name="T26" fmla="*/ 193 w 649"/>
                  <a:gd name="T27" fmla="*/ 266 h 907"/>
                  <a:gd name="T28" fmla="*/ 231 w 649"/>
                  <a:gd name="T29" fmla="*/ 330 h 907"/>
                  <a:gd name="T30" fmla="*/ 308 w 649"/>
                  <a:gd name="T31" fmla="*/ 264 h 907"/>
                  <a:gd name="T32" fmla="*/ 362 w 649"/>
                  <a:gd name="T33" fmla="*/ 332 h 907"/>
                  <a:gd name="T34" fmla="*/ 175 w 649"/>
                  <a:gd name="T35" fmla="*/ 395 h 907"/>
                  <a:gd name="T36" fmla="*/ 177 w 649"/>
                  <a:gd name="T37" fmla="*/ 277 h 907"/>
                  <a:gd name="T38" fmla="*/ 155 w 649"/>
                  <a:gd name="T39" fmla="*/ 258 h 907"/>
                  <a:gd name="T40" fmla="*/ 165 w 649"/>
                  <a:gd name="T41" fmla="*/ 428 h 907"/>
                  <a:gd name="T42" fmla="*/ 246 w 649"/>
                  <a:gd name="T43" fmla="*/ 406 h 907"/>
                  <a:gd name="T44" fmla="*/ 278 w 649"/>
                  <a:gd name="T45" fmla="*/ 393 h 907"/>
                  <a:gd name="T46" fmla="*/ 384 w 649"/>
                  <a:gd name="T47" fmla="*/ 399 h 907"/>
                  <a:gd name="T48" fmla="*/ 366 w 649"/>
                  <a:gd name="T49" fmla="*/ 494 h 907"/>
                  <a:gd name="T50" fmla="*/ 199 w 649"/>
                  <a:gd name="T51" fmla="*/ 615 h 907"/>
                  <a:gd name="T52" fmla="*/ 93 w 649"/>
                  <a:gd name="T53" fmla="*/ 660 h 907"/>
                  <a:gd name="T54" fmla="*/ 20 w 649"/>
                  <a:gd name="T55" fmla="*/ 679 h 907"/>
                  <a:gd name="T56" fmla="*/ 75 w 649"/>
                  <a:gd name="T57" fmla="*/ 751 h 907"/>
                  <a:gd name="T58" fmla="*/ 158 w 649"/>
                  <a:gd name="T59" fmla="*/ 718 h 907"/>
                  <a:gd name="T60" fmla="*/ 303 w 649"/>
                  <a:gd name="T61" fmla="*/ 847 h 907"/>
                  <a:gd name="T62" fmla="*/ 74 w 649"/>
                  <a:gd name="T63" fmla="*/ 775 h 907"/>
                  <a:gd name="T64" fmla="*/ 143 w 649"/>
                  <a:gd name="T65" fmla="*/ 847 h 907"/>
                  <a:gd name="T66" fmla="*/ 329 w 649"/>
                  <a:gd name="T67" fmla="*/ 906 h 907"/>
                  <a:gd name="T68" fmla="*/ 342 w 649"/>
                  <a:gd name="T69" fmla="*/ 787 h 907"/>
                  <a:gd name="T70" fmla="*/ 374 w 649"/>
                  <a:gd name="T71" fmla="*/ 641 h 907"/>
                  <a:gd name="T72" fmla="*/ 426 w 649"/>
                  <a:gd name="T73" fmla="*/ 624 h 907"/>
                  <a:gd name="T74" fmla="*/ 444 w 649"/>
                  <a:gd name="T75" fmla="*/ 561 h 907"/>
                  <a:gd name="T76" fmla="*/ 331 w 649"/>
                  <a:gd name="T77" fmla="*/ 570 h 907"/>
                  <a:gd name="T78" fmla="*/ 434 w 649"/>
                  <a:gd name="T79" fmla="*/ 481 h 907"/>
                  <a:gd name="T80" fmla="*/ 300 w 649"/>
                  <a:gd name="T81" fmla="*/ 473 h 907"/>
                  <a:gd name="T82" fmla="*/ 353 w 649"/>
                  <a:gd name="T83" fmla="*/ 434 h 907"/>
                  <a:gd name="T84" fmla="*/ 474 w 649"/>
                  <a:gd name="T85" fmla="*/ 401 h 907"/>
                  <a:gd name="T86" fmla="*/ 244 w 649"/>
                  <a:gd name="T87" fmla="*/ 294 h 907"/>
                  <a:gd name="T88" fmla="*/ 336 w 649"/>
                  <a:gd name="T89" fmla="*/ 238 h 907"/>
                  <a:gd name="T90" fmla="*/ 349 w 649"/>
                  <a:gd name="T91" fmla="*/ 250 h 907"/>
                  <a:gd name="T92" fmla="*/ 412 w 649"/>
                  <a:gd name="T93" fmla="*/ 129 h 907"/>
                  <a:gd name="T94" fmla="*/ 411 w 649"/>
                  <a:gd name="T95" fmla="*/ 138 h 907"/>
                  <a:gd name="T96" fmla="*/ 390 w 649"/>
                  <a:gd name="T97" fmla="*/ 272 h 907"/>
                  <a:gd name="T98" fmla="*/ 433 w 649"/>
                  <a:gd name="T99" fmla="*/ 353 h 907"/>
                  <a:gd name="T100" fmla="*/ 470 w 649"/>
                  <a:gd name="T101" fmla="*/ 334 h 907"/>
                  <a:gd name="T102" fmla="*/ 626 w 649"/>
                  <a:gd name="T103" fmla="*/ 3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49" h="907">
                    <a:moveTo>
                      <a:pt x="513" y="305"/>
                    </a:moveTo>
                    <a:cubicBezTo>
                      <a:pt x="507" y="305"/>
                      <a:pt x="501" y="305"/>
                      <a:pt x="496" y="305"/>
                    </a:cubicBezTo>
                    <a:cubicBezTo>
                      <a:pt x="482" y="309"/>
                      <a:pt x="468" y="309"/>
                      <a:pt x="455" y="315"/>
                    </a:cubicBezTo>
                    <a:cubicBezTo>
                      <a:pt x="439" y="314"/>
                      <a:pt x="463" y="267"/>
                      <a:pt x="467" y="260"/>
                    </a:cubicBezTo>
                    <a:cubicBezTo>
                      <a:pt x="484" y="234"/>
                      <a:pt x="495" y="199"/>
                      <a:pt x="508" y="170"/>
                    </a:cubicBezTo>
                    <a:cubicBezTo>
                      <a:pt x="514" y="159"/>
                      <a:pt x="524" y="151"/>
                      <a:pt x="530" y="141"/>
                    </a:cubicBezTo>
                    <a:cubicBezTo>
                      <a:pt x="531" y="138"/>
                      <a:pt x="531" y="135"/>
                      <a:pt x="532" y="132"/>
                    </a:cubicBezTo>
                    <a:cubicBezTo>
                      <a:pt x="536" y="128"/>
                      <a:pt x="539" y="124"/>
                      <a:pt x="543" y="120"/>
                    </a:cubicBezTo>
                    <a:cubicBezTo>
                      <a:pt x="543" y="118"/>
                      <a:pt x="543" y="115"/>
                      <a:pt x="543" y="113"/>
                    </a:cubicBezTo>
                    <a:cubicBezTo>
                      <a:pt x="547" y="110"/>
                      <a:pt x="551" y="106"/>
                      <a:pt x="556" y="103"/>
                    </a:cubicBezTo>
                    <a:cubicBezTo>
                      <a:pt x="561" y="92"/>
                      <a:pt x="566" y="85"/>
                      <a:pt x="571" y="77"/>
                    </a:cubicBezTo>
                    <a:cubicBezTo>
                      <a:pt x="577" y="66"/>
                      <a:pt x="598" y="13"/>
                      <a:pt x="577" y="2"/>
                    </a:cubicBezTo>
                    <a:cubicBezTo>
                      <a:pt x="575" y="0"/>
                      <a:pt x="546" y="2"/>
                      <a:pt x="540" y="4"/>
                    </a:cubicBezTo>
                    <a:cubicBezTo>
                      <a:pt x="513" y="13"/>
                      <a:pt x="488" y="28"/>
                      <a:pt x="465" y="37"/>
                    </a:cubicBezTo>
                    <a:cubicBezTo>
                      <a:pt x="463" y="40"/>
                      <a:pt x="462" y="43"/>
                      <a:pt x="462" y="49"/>
                    </a:cubicBezTo>
                    <a:cubicBezTo>
                      <a:pt x="462" y="49"/>
                      <a:pt x="462" y="50"/>
                      <a:pt x="462" y="50"/>
                    </a:cubicBezTo>
                    <a:cubicBezTo>
                      <a:pt x="476" y="59"/>
                      <a:pt x="513" y="35"/>
                      <a:pt x="527" y="30"/>
                    </a:cubicBezTo>
                    <a:cubicBezTo>
                      <a:pt x="539" y="25"/>
                      <a:pt x="540" y="32"/>
                      <a:pt x="551" y="23"/>
                    </a:cubicBezTo>
                    <a:cubicBezTo>
                      <a:pt x="555" y="23"/>
                      <a:pt x="558" y="24"/>
                      <a:pt x="561" y="25"/>
                    </a:cubicBezTo>
                    <a:cubicBezTo>
                      <a:pt x="561" y="33"/>
                      <a:pt x="561" y="41"/>
                      <a:pt x="562" y="49"/>
                    </a:cubicBezTo>
                    <a:cubicBezTo>
                      <a:pt x="549" y="75"/>
                      <a:pt x="534" y="104"/>
                      <a:pt x="520" y="126"/>
                    </a:cubicBezTo>
                    <a:cubicBezTo>
                      <a:pt x="507" y="146"/>
                      <a:pt x="490" y="164"/>
                      <a:pt x="481" y="185"/>
                    </a:cubicBezTo>
                    <a:cubicBezTo>
                      <a:pt x="474" y="200"/>
                      <a:pt x="465" y="217"/>
                      <a:pt x="458" y="232"/>
                    </a:cubicBezTo>
                    <a:cubicBezTo>
                      <a:pt x="454" y="243"/>
                      <a:pt x="449" y="254"/>
                      <a:pt x="445" y="265"/>
                    </a:cubicBezTo>
                    <a:cubicBezTo>
                      <a:pt x="437" y="277"/>
                      <a:pt x="422" y="303"/>
                      <a:pt x="417" y="319"/>
                    </a:cubicBezTo>
                    <a:cubicBezTo>
                      <a:pt x="412" y="322"/>
                      <a:pt x="407" y="323"/>
                      <a:pt x="397" y="323"/>
                    </a:cubicBezTo>
                    <a:cubicBezTo>
                      <a:pt x="396" y="321"/>
                      <a:pt x="397" y="323"/>
                      <a:pt x="395" y="321"/>
                    </a:cubicBezTo>
                    <a:cubicBezTo>
                      <a:pt x="396" y="286"/>
                      <a:pt x="450" y="279"/>
                      <a:pt x="433" y="236"/>
                    </a:cubicBezTo>
                    <a:cubicBezTo>
                      <a:pt x="429" y="228"/>
                      <a:pt x="432" y="226"/>
                      <a:pt x="425" y="221"/>
                    </a:cubicBezTo>
                    <a:cubicBezTo>
                      <a:pt x="425" y="194"/>
                      <a:pt x="460" y="111"/>
                      <a:pt x="422" y="99"/>
                    </a:cubicBezTo>
                    <a:cubicBezTo>
                      <a:pt x="418" y="103"/>
                      <a:pt x="415" y="102"/>
                      <a:pt x="409" y="106"/>
                    </a:cubicBezTo>
                    <a:cubicBezTo>
                      <a:pt x="404" y="110"/>
                      <a:pt x="399" y="115"/>
                      <a:pt x="395" y="120"/>
                    </a:cubicBezTo>
                    <a:cubicBezTo>
                      <a:pt x="386" y="115"/>
                      <a:pt x="378" y="109"/>
                      <a:pt x="368" y="109"/>
                    </a:cubicBezTo>
                    <a:cubicBezTo>
                      <a:pt x="366" y="107"/>
                      <a:pt x="364" y="104"/>
                      <a:pt x="362" y="102"/>
                    </a:cubicBezTo>
                    <a:cubicBezTo>
                      <a:pt x="380" y="87"/>
                      <a:pt x="432" y="33"/>
                      <a:pt x="454" y="31"/>
                    </a:cubicBezTo>
                    <a:cubicBezTo>
                      <a:pt x="458" y="27"/>
                      <a:pt x="460" y="26"/>
                      <a:pt x="460" y="18"/>
                    </a:cubicBezTo>
                    <a:cubicBezTo>
                      <a:pt x="454" y="10"/>
                      <a:pt x="444" y="2"/>
                      <a:pt x="434" y="2"/>
                    </a:cubicBezTo>
                    <a:cubicBezTo>
                      <a:pt x="411" y="19"/>
                      <a:pt x="396" y="51"/>
                      <a:pt x="373" y="65"/>
                    </a:cubicBezTo>
                    <a:cubicBezTo>
                      <a:pt x="363" y="71"/>
                      <a:pt x="346" y="82"/>
                      <a:pt x="343" y="90"/>
                    </a:cubicBezTo>
                    <a:cubicBezTo>
                      <a:pt x="327" y="90"/>
                      <a:pt x="308" y="86"/>
                      <a:pt x="294" y="91"/>
                    </a:cubicBezTo>
                    <a:cubicBezTo>
                      <a:pt x="288" y="94"/>
                      <a:pt x="285" y="100"/>
                      <a:pt x="277" y="102"/>
                    </a:cubicBezTo>
                    <a:cubicBezTo>
                      <a:pt x="274" y="106"/>
                      <a:pt x="273" y="108"/>
                      <a:pt x="273" y="117"/>
                    </a:cubicBezTo>
                    <a:cubicBezTo>
                      <a:pt x="273" y="117"/>
                      <a:pt x="273" y="117"/>
                      <a:pt x="273" y="117"/>
                    </a:cubicBezTo>
                    <a:cubicBezTo>
                      <a:pt x="280" y="122"/>
                      <a:pt x="299" y="118"/>
                      <a:pt x="301" y="122"/>
                    </a:cubicBezTo>
                    <a:cubicBezTo>
                      <a:pt x="303" y="124"/>
                      <a:pt x="302" y="123"/>
                      <a:pt x="303" y="126"/>
                    </a:cubicBezTo>
                    <a:cubicBezTo>
                      <a:pt x="295" y="129"/>
                      <a:pt x="290" y="137"/>
                      <a:pt x="282" y="138"/>
                    </a:cubicBezTo>
                    <a:cubicBezTo>
                      <a:pt x="279" y="142"/>
                      <a:pt x="279" y="146"/>
                      <a:pt x="279" y="153"/>
                    </a:cubicBezTo>
                    <a:cubicBezTo>
                      <a:pt x="281" y="154"/>
                      <a:pt x="282" y="156"/>
                      <a:pt x="283" y="157"/>
                    </a:cubicBezTo>
                    <a:cubicBezTo>
                      <a:pt x="304" y="153"/>
                      <a:pt x="320" y="142"/>
                      <a:pt x="331" y="126"/>
                    </a:cubicBezTo>
                    <a:cubicBezTo>
                      <a:pt x="340" y="126"/>
                      <a:pt x="348" y="126"/>
                      <a:pt x="354" y="127"/>
                    </a:cubicBezTo>
                    <a:cubicBezTo>
                      <a:pt x="357" y="131"/>
                      <a:pt x="359" y="132"/>
                      <a:pt x="360" y="138"/>
                    </a:cubicBezTo>
                    <a:cubicBezTo>
                      <a:pt x="345" y="158"/>
                      <a:pt x="330" y="179"/>
                      <a:pt x="315" y="202"/>
                    </a:cubicBezTo>
                    <a:cubicBezTo>
                      <a:pt x="305" y="202"/>
                      <a:pt x="299" y="198"/>
                      <a:pt x="293" y="194"/>
                    </a:cubicBezTo>
                    <a:cubicBezTo>
                      <a:pt x="285" y="194"/>
                      <a:pt x="238" y="255"/>
                      <a:pt x="237" y="263"/>
                    </a:cubicBezTo>
                    <a:cubicBezTo>
                      <a:pt x="231" y="269"/>
                      <a:pt x="225" y="274"/>
                      <a:pt x="219" y="280"/>
                    </a:cubicBezTo>
                    <a:cubicBezTo>
                      <a:pt x="212" y="273"/>
                      <a:pt x="205" y="266"/>
                      <a:pt x="193" y="266"/>
                    </a:cubicBezTo>
                    <a:cubicBezTo>
                      <a:pt x="181" y="284"/>
                      <a:pt x="184" y="320"/>
                      <a:pt x="208" y="325"/>
                    </a:cubicBezTo>
                    <a:cubicBezTo>
                      <a:pt x="214" y="320"/>
                      <a:pt x="220" y="320"/>
                      <a:pt x="224" y="314"/>
                    </a:cubicBezTo>
                    <a:cubicBezTo>
                      <a:pt x="228" y="314"/>
                      <a:pt x="228" y="314"/>
                      <a:pt x="229" y="315"/>
                    </a:cubicBezTo>
                    <a:cubicBezTo>
                      <a:pt x="232" y="314"/>
                      <a:pt x="231" y="326"/>
                      <a:pt x="231" y="330"/>
                    </a:cubicBezTo>
                    <a:cubicBezTo>
                      <a:pt x="235" y="333"/>
                      <a:pt x="236" y="334"/>
                      <a:pt x="243" y="334"/>
                    </a:cubicBezTo>
                    <a:cubicBezTo>
                      <a:pt x="250" y="328"/>
                      <a:pt x="253" y="321"/>
                      <a:pt x="257" y="315"/>
                    </a:cubicBezTo>
                    <a:cubicBezTo>
                      <a:pt x="270" y="295"/>
                      <a:pt x="289" y="281"/>
                      <a:pt x="302" y="264"/>
                    </a:cubicBezTo>
                    <a:cubicBezTo>
                      <a:pt x="304" y="264"/>
                      <a:pt x="306" y="264"/>
                      <a:pt x="308" y="264"/>
                    </a:cubicBezTo>
                    <a:cubicBezTo>
                      <a:pt x="315" y="274"/>
                      <a:pt x="318" y="287"/>
                      <a:pt x="325" y="296"/>
                    </a:cubicBezTo>
                    <a:cubicBezTo>
                      <a:pt x="318" y="300"/>
                      <a:pt x="305" y="306"/>
                      <a:pt x="293" y="306"/>
                    </a:cubicBezTo>
                    <a:cubicBezTo>
                      <a:pt x="293" y="308"/>
                      <a:pt x="293" y="310"/>
                      <a:pt x="293" y="312"/>
                    </a:cubicBezTo>
                    <a:cubicBezTo>
                      <a:pt x="300" y="317"/>
                      <a:pt x="352" y="332"/>
                      <a:pt x="362" y="332"/>
                    </a:cubicBezTo>
                    <a:cubicBezTo>
                      <a:pt x="362" y="333"/>
                      <a:pt x="362" y="335"/>
                      <a:pt x="362" y="336"/>
                    </a:cubicBezTo>
                    <a:cubicBezTo>
                      <a:pt x="337" y="347"/>
                      <a:pt x="304" y="350"/>
                      <a:pt x="276" y="358"/>
                    </a:cubicBezTo>
                    <a:cubicBezTo>
                      <a:pt x="248" y="367"/>
                      <a:pt x="220" y="375"/>
                      <a:pt x="191" y="385"/>
                    </a:cubicBezTo>
                    <a:cubicBezTo>
                      <a:pt x="186" y="388"/>
                      <a:pt x="181" y="391"/>
                      <a:pt x="175" y="395"/>
                    </a:cubicBezTo>
                    <a:cubicBezTo>
                      <a:pt x="174" y="393"/>
                      <a:pt x="175" y="394"/>
                      <a:pt x="174" y="393"/>
                    </a:cubicBezTo>
                    <a:cubicBezTo>
                      <a:pt x="176" y="377"/>
                      <a:pt x="179" y="362"/>
                      <a:pt x="181" y="346"/>
                    </a:cubicBezTo>
                    <a:cubicBezTo>
                      <a:pt x="176" y="329"/>
                      <a:pt x="179" y="300"/>
                      <a:pt x="175" y="285"/>
                    </a:cubicBezTo>
                    <a:cubicBezTo>
                      <a:pt x="176" y="282"/>
                      <a:pt x="177" y="279"/>
                      <a:pt x="177" y="277"/>
                    </a:cubicBezTo>
                    <a:cubicBezTo>
                      <a:pt x="172" y="265"/>
                      <a:pt x="172" y="249"/>
                      <a:pt x="172" y="232"/>
                    </a:cubicBezTo>
                    <a:cubicBezTo>
                      <a:pt x="169" y="230"/>
                      <a:pt x="165" y="227"/>
                      <a:pt x="164" y="224"/>
                    </a:cubicBezTo>
                    <a:cubicBezTo>
                      <a:pt x="162" y="224"/>
                      <a:pt x="160" y="224"/>
                      <a:pt x="158" y="224"/>
                    </a:cubicBezTo>
                    <a:cubicBezTo>
                      <a:pt x="151" y="235"/>
                      <a:pt x="160" y="244"/>
                      <a:pt x="155" y="258"/>
                    </a:cubicBezTo>
                    <a:cubicBezTo>
                      <a:pt x="150" y="274"/>
                      <a:pt x="151" y="293"/>
                      <a:pt x="148" y="309"/>
                    </a:cubicBezTo>
                    <a:cubicBezTo>
                      <a:pt x="149" y="315"/>
                      <a:pt x="150" y="322"/>
                      <a:pt x="150" y="328"/>
                    </a:cubicBezTo>
                    <a:cubicBezTo>
                      <a:pt x="143" y="347"/>
                      <a:pt x="144" y="382"/>
                      <a:pt x="150" y="400"/>
                    </a:cubicBezTo>
                    <a:cubicBezTo>
                      <a:pt x="156" y="414"/>
                      <a:pt x="151" y="424"/>
                      <a:pt x="165" y="428"/>
                    </a:cubicBezTo>
                    <a:cubicBezTo>
                      <a:pt x="182" y="434"/>
                      <a:pt x="210" y="418"/>
                      <a:pt x="219" y="413"/>
                    </a:cubicBezTo>
                    <a:cubicBezTo>
                      <a:pt x="223" y="413"/>
                      <a:pt x="226" y="413"/>
                      <a:pt x="229" y="413"/>
                    </a:cubicBezTo>
                    <a:cubicBezTo>
                      <a:pt x="232" y="411"/>
                      <a:pt x="234" y="409"/>
                      <a:pt x="237" y="407"/>
                    </a:cubicBezTo>
                    <a:cubicBezTo>
                      <a:pt x="240" y="406"/>
                      <a:pt x="243" y="406"/>
                      <a:pt x="246" y="406"/>
                    </a:cubicBezTo>
                    <a:cubicBezTo>
                      <a:pt x="248" y="404"/>
                      <a:pt x="249" y="402"/>
                      <a:pt x="250" y="401"/>
                    </a:cubicBezTo>
                    <a:cubicBezTo>
                      <a:pt x="254" y="401"/>
                      <a:pt x="258" y="401"/>
                      <a:pt x="261" y="401"/>
                    </a:cubicBezTo>
                    <a:cubicBezTo>
                      <a:pt x="263" y="398"/>
                      <a:pt x="265" y="396"/>
                      <a:pt x="266" y="394"/>
                    </a:cubicBezTo>
                    <a:cubicBezTo>
                      <a:pt x="270" y="394"/>
                      <a:pt x="274" y="393"/>
                      <a:pt x="278" y="393"/>
                    </a:cubicBezTo>
                    <a:cubicBezTo>
                      <a:pt x="280" y="392"/>
                      <a:pt x="282" y="389"/>
                      <a:pt x="283" y="388"/>
                    </a:cubicBezTo>
                    <a:cubicBezTo>
                      <a:pt x="288" y="388"/>
                      <a:pt x="292" y="387"/>
                      <a:pt x="296" y="387"/>
                    </a:cubicBezTo>
                    <a:cubicBezTo>
                      <a:pt x="318" y="376"/>
                      <a:pt x="352" y="357"/>
                      <a:pt x="379" y="362"/>
                    </a:cubicBezTo>
                    <a:cubicBezTo>
                      <a:pt x="379" y="378"/>
                      <a:pt x="381" y="391"/>
                      <a:pt x="384" y="399"/>
                    </a:cubicBezTo>
                    <a:cubicBezTo>
                      <a:pt x="365" y="402"/>
                      <a:pt x="348" y="416"/>
                      <a:pt x="333" y="425"/>
                    </a:cubicBezTo>
                    <a:cubicBezTo>
                      <a:pt x="301" y="444"/>
                      <a:pt x="241" y="466"/>
                      <a:pt x="239" y="511"/>
                    </a:cubicBezTo>
                    <a:cubicBezTo>
                      <a:pt x="258" y="523"/>
                      <a:pt x="333" y="507"/>
                      <a:pt x="349" y="502"/>
                    </a:cubicBezTo>
                    <a:cubicBezTo>
                      <a:pt x="355" y="500"/>
                      <a:pt x="360" y="494"/>
                      <a:pt x="366" y="494"/>
                    </a:cubicBezTo>
                    <a:cubicBezTo>
                      <a:pt x="367" y="493"/>
                      <a:pt x="369" y="491"/>
                      <a:pt x="370" y="490"/>
                    </a:cubicBezTo>
                    <a:cubicBezTo>
                      <a:pt x="371" y="492"/>
                      <a:pt x="371" y="491"/>
                      <a:pt x="373" y="493"/>
                    </a:cubicBezTo>
                    <a:cubicBezTo>
                      <a:pt x="367" y="511"/>
                      <a:pt x="304" y="556"/>
                      <a:pt x="303" y="579"/>
                    </a:cubicBezTo>
                    <a:cubicBezTo>
                      <a:pt x="277" y="597"/>
                      <a:pt x="230" y="604"/>
                      <a:pt x="199" y="615"/>
                    </a:cubicBezTo>
                    <a:cubicBezTo>
                      <a:pt x="195" y="614"/>
                      <a:pt x="191" y="613"/>
                      <a:pt x="187" y="611"/>
                    </a:cubicBezTo>
                    <a:cubicBezTo>
                      <a:pt x="173" y="616"/>
                      <a:pt x="163" y="631"/>
                      <a:pt x="154" y="635"/>
                    </a:cubicBezTo>
                    <a:cubicBezTo>
                      <a:pt x="149" y="635"/>
                      <a:pt x="145" y="635"/>
                      <a:pt x="141" y="635"/>
                    </a:cubicBezTo>
                    <a:cubicBezTo>
                      <a:pt x="125" y="641"/>
                      <a:pt x="107" y="653"/>
                      <a:pt x="93" y="660"/>
                    </a:cubicBezTo>
                    <a:cubicBezTo>
                      <a:pt x="86" y="655"/>
                      <a:pt x="64" y="669"/>
                      <a:pt x="60" y="671"/>
                    </a:cubicBezTo>
                    <a:cubicBezTo>
                      <a:pt x="56" y="671"/>
                      <a:pt x="52" y="671"/>
                      <a:pt x="47" y="670"/>
                    </a:cubicBezTo>
                    <a:cubicBezTo>
                      <a:pt x="46" y="673"/>
                      <a:pt x="44" y="675"/>
                      <a:pt x="42" y="677"/>
                    </a:cubicBezTo>
                    <a:cubicBezTo>
                      <a:pt x="34" y="681"/>
                      <a:pt x="27" y="672"/>
                      <a:pt x="20" y="679"/>
                    </a:cubicBezTo>
                    <a:cubicBezTo>
                      <a:pt x="13" y="680"/>
                      <a:pt x="0" y="692"/>
                      <a:pt x="6" y="704"/>
                    </a:cubicBezTo>
                    <a:cubicBezTo>
                      <a:pt x="14" y="720"/>
                      <a:pt x="26" y="740"/>
                      <a:pt x="43" y="747"/>
                    </a:cubicBezTo>
                    <a:cubicBezTo>
                      <a:pt x="49" y="750"/>
                      <a:pt x="55" y="746"/>
                      <a:pt x="62" y="750"/>
                    </a:cubicBezTo>
                    <a:cubicBezTo>
                      <a:pt x="64" y="750"/>
                      <a:pt x="71" y="753"/>
                      <a:pt x="75" y="751"/>
                    </a:cubicBezTo>
                    <a:cubicBezTo>
                      <a:pt x="85" y="747"/>
                      <a:pt x="97" y="747"/>
                      <a:pt x="109" y="742"/>
                    </a:cubicBezTo>
                    <a:cubicBezTo>
                      <a:pt x="117" y="738"/>
                      <a:pt x="128" y="729"/>
                      <a:pt x="138" y="725"/>
                    </a:cubicBezTo>
                    <a:cubicBezTo>
                      <a:pt x="142" y="725"/>
                      <a:pt x="147" y="725"/>
                      <a:pt x="151" y="725"/>
                    </a:cubicBezTo>
                    <a:cubicBezTo>
                      <a:pt x="153" y="724"/>
                      <a:pt x="156" y="719"/>
                      <a:pt x="158" y="718"/>
                    </a:cubicBezTo>
                    <a:cubicBezTo>
                      <a:pt x="177" y="710"/>
                      <a:pt x="199" y="703"/>
                      <a:pt x="217" y="691"/>
                    </a:cubicBezTo>
                    <a:cubicBezTo>
                      <a:pt x="233" y="680"/>
                      <a:pt x="277" y="652"/>
                      <a:pt x="299" y="657"/>
                    </a:cubicBezTo>
                    <a:cubicBezTo>
                      <a:pt x="307" y="669"/>
                      <a:pt x="299" y="690"/>
                      <a:pt x="303" y="707"/>
                    </a:cubicBezTo>
                    <a:cubicBezTo>
                      <a:pt x="311" y="741"/>
                      <a:pt x="303" y="804"/>
                      <a:pt x="303" y="847"/>
                    </a:cubicBezTo>
                    <a:cubicBezTo>
                      <a:pt x="294" y="845"/>
                      <a:pt x="283" y="862"/>
                      <a:pt x="266" y="854"/>
                    </a:cubicBezTo>
                    <a:cubicBezTo>
                      <a:pt x="248" y="846"/>
                      <a:pt x="223" y="841"/>
                      <a:pt x="204" y="835"/>
                    </a:cubicBezTo>
                    <a:cubicBezTo>
                      <a:pt x="201" y="835"/>
                      <a:pt x="198" y="835"/>
                      <a:pt x="195" y="836"/>
                    </a:cubicBezTo>
                    <a:cubicBezTo>
                      <a:pt x="154" y="814"/>
                      <a:pt x="114" y="794"/>
                      <a:pt x="74" y="775"/>
                    </a:cubicBezTo>
                    <a:cubicBezTo>
                      <a:pt x="71" y="775"/>
                      <a:pt x="69" y="776"/>
                      <a:pt x="66" y="777"/>
                    </a:cubicBezTo>
                    <a:cubicBezTo>
                      <a:pt x="65" y="778"/>
                      <a:pt x="64" y="779"/>
                      <a:pt x="63" y="780"/>
                    </a:cubicBezTo>
                    <a:cubicBezTo>
                      <a:pt x="64" y="797"/>
                      <a:pt x="107" y="820"/>
                      <a:pt x="121" y="829"/>
                    </a:cubicBezTo>
                    <a:cubicBezTo>
                      <a:pt x="129" y="833"/>
                      <a:pt x="135" y="842"/>
                      <a:pt x="143" y="847"/>
                    </a:cubicBezTo>
                    <a:cubicBezTo>
                      <a:pt x="146" y="843"/>
                      <a:pt x="160" y="852"/>
                      <a:pt x="164" y="854"/>
                    </a:cubicBezTo>
                    <a:cubicBezTo>
                      <a:pt x="186" y="867"/>
                      <a:pt x="210" y="875"/>
                      <a:pt x="233" y="885"/>
                    </a:cubicBezTo>
                    <a:cubicBezTo>
                      <a:pt x="233" y="885"/>
                      <a:pt x="277" y="894"/>
                      <a:pt x="281" y="895"/>
                    </a:cubicBezTo>
                    <a:cubicBezTo>
                      <a:pt x="295" y="901"/>
                      <a:pt x="312" y="907"/>
                      <a:pt x="329" y="906"/>
                    </a:cubicBezTo>
                    <a:cubicBezTo>
                      <a:pt x="329" y="906"/>
                      <a:pt x="329" y="906"/>
                      <a:pt x="330" y="906"/>
                    </a:cubicBezTo>
                    <a:cubicBezTo>
                      <a:pt x="332" y="903"/>
                      <a:pt x="332" y="897"/>
                      <a:pt x="333" y="895"/>
                    </a:cubicBezTo>
                    <a:cubicBezTo>
                      <a:pt x="338" y="885"/>
                      <a:pt x="350" y="876"/>
                      <a:pt x="354" y="866"/>
                    </a:cubicBezTo>
                    <a:cubicBezTo>
                      <a:pt x="358" y="856"/>
                      <a:pt x="347" y="799"/>
                      <a:pt x="342" y="787"/>
                    </a:cubicBezTo>
                    <a:cubicBezTo>
                      <a:pt x="343" y="775"/>
                      <a:pt x="343" y="763"/>
                      <a:pt x="343" y="751"/>
                    </a:cubicBezTo>
                    <a:cubicBezTo>
                      <a:pt x="335" y="722"/>
                      <a:pt x="334" y="678"/>
                      <a:pt x="333" y="654"/>
                    </a:cubicBezTo>
                    <a:cubicBezTo>
                      <a:pt x="338" y="650"/>
                      <a:pt x="343" y="645"/>
                      <a:pt x="348" y="643"/>
                    </a:cubicBezTo>
                    <a:cubicBezTo>
                      <a:pt x="357" y="642"/>
                      <a:pt x="365" y="641"/>
                      <a:pt x="374" y="641"/>
                    </a:cubicBezTo>
                    <a:cubicBezTo>
                      <a:pt x="375" y="639"/>
                      <a:pt x="376" y="637"/>
                      <a:pt x="378" y="635"/>
                    </a:cubicBezTo>
                    <a:cubicBezTo>
                      <a:pt x="384" y="632"/>
                      <a:pt x="402" y="633"/>
                      <a:pt x="412" y="629"/>
                    </a:cubicBezTo>
                    <a:cubicBezTo>
                      <a:pt x="414" y="628"/>
                      <a:pt x="416" y="623"/>
                      <a:pt x="418" y="622"/>
                    </a:cubicBezTo>
                    <a:cubicBezTo>
                      <a:pt x="421" y="621"/>
                      <a:pt x="425" y="624"/>
                      <a:pt x="426" y="624"/>
                    </a:cubicBezTo>
                    <a:cubicBezTo>
                      <a:pt x="434" y="626"/>
                      <a:pt x="442" y="619"/>
                      <a:pt x="445" y="616"/>
                    </a:cubicBezTo>
                    <a:cubicBezTo>
                      <a:pt x="469" y="623"/>
                      <a:pt x="503" y="644"/>
                      <a:pt x="530" y="633"/>
                    </a:cubicBezTo>
                    <a:cubicBezTo>
                      <a:pt x="551" y="625"/>
                      <a:pt x="571" y="584"/>
                      <a:pt x="544" y="567"/>
                    </a:cubicBezTo>
                    <a:cubicBezTo>
                      <a:pt x="513" y="547"/>
                      <a:pt x="481" y="550"/>
                      <a:pt x="444" y="561"/>
                    </a:cubicBezTo>
                    <a:cubicBezTo>
                      <a:pt x="425" y="566"/>
                      <a:pt x="403" y="564"/>
                      <a:pt x="385" y="570"/>
                    </a:cubicBezTo>
                    <a:cubicBezTo>
                      <a:pt x="378" y="570"/>
                      <a:pt x="370" y="570"/>
                      <a:pt x="363" y="570"/>
                    </a:cubicBezTo>
                    <a:cubicBezTo>
                      <a:pt x="353" y="573"/>
                      <a:pt x="342" y="576"/>
                      <a:pt x="331" y="574"/>
                    </a:cubicBezTo>
                    <a:cubicBezTo>
                      <a:pt x="331" y="573"/>
                      <a:pt x="331" y="571"/>
                      <a:pt x="331" y="570"/>
                    </a:cubicBezTo>
                    <a:cubicBezTo>
                      <a:pt x="337" y="566"/>
                      <a:pt x="342" y="560"/>
                      <a:pt x="348" y="557"/>
                    </a:cubicBezTo>
                    <a:cubicBezTo>
                      <a:pt x="355" y="557"/>
                      <a:pt x="362" y="556"/>
                      <a:pt x="369" y="556"/>
                    </a:cubicBezTo>
                    <a:cubicBezTo>
                      <a:pt x="388" y="547"/>
                      <a:pt x="412" y="528"/>
                      <a:pt x="422" y="509"/>
                    </a:cubicBezTo>
                    <a:cubicBezTo>
                      <a:pt x="425" y="503"/>
                      <a:pt x="439" y="492"/>
                      <a:pt x="434" y="481"/>
                    </a:cubicBezTo>
                    <a:cubicBezTo>
                      <a:pt x="434" y="479"/>
                      <a:pt x="406" y="461"/>
                      <a:pt x="402" y="460"/>
                    </a:cubicBezTo>
                    <a:cubicBezTo>
                      <a:pt x="379" y="462"/>
                      <a:pt x="355" y="465"/>
                      <a:pt x="331" y="467"/>
                    </a:cubicBezTo>
                    <a:cubicBezTo>
                      <a:pt x="323" y="467"/>
                      <a:pt x="315" y="467"/>
                      <a:pt x="306" y="467"/>
                    </a:cubicBezTo>
                    <a:cubicBezTo>
                      <a:pt x="304" y="468"/>
                      <a:pt x="303" y="472"/>
                      <a:pt x="300" y="473"/>
                    </a:cubicBezTo>
                    <a:cubicBezTo>
                      <a:pt x="299" y="472"/>
                      <a:pt x="297" y="471"/>
                      <a:pt x="296" y="471"/>
                    </a:cubicBezTo>
                    <a:cubicBezTo>
                      <a:pt x="296" y="469"/>
                      <a:pt x="296" y="468"/>
                      <a:pt x="296" y="467"/>
                    </a:cubicBezTo>
                    <a:cubicBezTo>
                      <a:pt x="313" y="460"/>
                      <a:pt x="327" y="443"/>
                      <a:pt x="342" y="436"/>
                    </a:cubicBezTo>
                    <a:cubicBezTo>
                      <a:pt x="346" y="435"/>
                      <a:pt x="350" y="435"/>
                      <a:pt x="353" y="434"/>
                    </a:cubicBezTo>
                    <a:cubicBezTo>
                      <a:pt x="357" y="432"/>
                      <a:pt x="364" y="424"/>
                      <a:pt x="368" y="423"/>
                    </a:cubicBezTo>
                    <a:cubicBezTo>
                      <a:pt x="370" y="424"/>
                      <a:pt x="373" y="425"/>
                      <a:pt x="375" y="426"/>
                    </a:cubicBezTo>
                    <a:cubicBezTo>
                      <a:pt x="398" y="416"/>
                      <a:pt x="434" y="410"/>
                      <a:pt x="459" y="401"/>
                    </a:cubicBezTo>
                    <a:cubicBezTo>
                      <a:pt x="464" y="401"/>
                      <a:pt x="469" y="401"/>
                      <a:pt x="474" y="401"/>
                    </a:cubicBezTo>
                    <a:cubicBezTo>
                      <a:pt x="510" y="389"/>
                      <a:pt x="552" y="379"/>
                      <a:pt x="586" y="364"/>
                    </a:cubicBezTo>
                    <a:cubicBezTo>
                      <a:pt x="616" y="350"/>
                      <a:pt x="649" y="340"/>
                      <a:pt x="648" y="299"/>
                    </a:cubicBezTo>
                    <a:cubicBezTo>
                      <a:pt x="622" y="273"/>
                      <a:pt x="543" y="293"/>
                      <a:pt x="513" y="305"/>
                    </a:cubicBezTo>
                    <a:close/>
                    <a:moveTo>
                      <a:pt x="244" y="294"/>
                    </a:moveTo>
                    <a:cubicBezTo>
                      <a:pt x="258" y="272"/>
                      <a:pt x="266" y="246"/>
                      <a:pt x="279" y="228"/>
                    </a:cubicBezTo>
                    <a:cubicBezTo>
                      <a:pt x="294" y="236"/>
                      <a:pt x="252" y="291"/>
                      <a:pt x="244" y="294"/>
                    </a:cubicBezTo>
                    <a:close/>
                    <a:moveTo>
                      <a:pt x="349" y="250"/>
                    </a:moveTo>
                    <a:cubicBezTo>
                      <a:pt x="345" y="246"/>
                      <a:pt x="341" y="242"/>
                      <a:pt x="336" y="238"/>
                    </a:cubicBezTo>
                    <a:cubicBezTo>
                      <a:pt x="326" y="215"/>
                      <a:pt x="352" y="193"/>
                      <a:pt x="362" y="178"/>
                    </a:cubicBezTo>
                    <a:cubicBezTo>
                      <a:pt x="363" y="178"/>
                      <a:pt x="363" y="178"/>
                      <a:pt x="364" y="178"/>
                    </a:cubicBezTo>
                    <a:cubicBezTo>
                      <a:pt x="361" y="199"/>
                      <a:pt x="359" y="255"/>
                      <a:pt x="365" y="272"/>
                    </a:cubicBezTo>
                    <a:cubicBezTo>
                      <a:pt x="356" y="271"/>
                      <a:pt x="353" y="256"/>
                      <a:pt x="349" y="250"/>
                    </a:cubicBezTo>
                    <a:close/>
                    <a:moveTo>
                      <a:pt x="385" y="229"/>
                    </a:moveTo>
                    <a:cubicBezTo>
                      <a:pt x="385" y="210"/>
                      <a:pt x="385" y="192"/>
                      <a:pt x="385" y="174"/>
                    </a:cubicBezTo>
                    <a:cubicBezTo>
                      <a:pt x="387" y="172"/>
                      <a:pt x="389" y="170"/>
                      <a:pt x="391" y="168"/>
                    </a:cubicBezTo>
                    <a:cubicBezTo>
                      <a:pt x="398" y="153"/>
                      <a:pt x="399" y="137"/>
                      <a:pt x="412" y="129"/>
                    </a:cubicBezTo>
                    <a:cubicBezTo>
                      <a:pt x="411" y="129"/>
                      <a:pt x="411" y="128"/>
                      <a:pt x="411" y="127"/>
                    </a:cubicBezTo>
                    <a:cubicBezTo>
                      <a:pt x="414" y="128"/>
                      <a:pt x="414" y="127"/>
                      <a:pt x="416" y="129"/>
                    </a:cubicBezTo>
                    <a:cubicBezTo>
                      <a:pt x="416" y="129"/>
                      <a:pt x="417" y="129"/>
                      <a:pt x="417" y="128"/>
                    </a:cubicBezTo>
                    <a:cubicBezTo>
                      <a:pt x="415" y="132"/>
                      <a:pt x="413" y="135"/>
                      <a:pt x="411" y="138"/>
                    </a:cubicBezTo>
                    <a:cubicBezTo>
                      <a:pt x="410" y="142"/>
                      <a:pt x="412" y="147"/>
                      <a:pt x="413" y="149"/>
                    </a:cubicBezTo>
                    <a:cubicBezTo>
                      <a:pt x="405" y="157"/>
                      <a:pt x="397" y="234"/>
                      <a:pt x="410" y="246"/>
                    </a:cubicBezTo>
                    <a:cubicBezTo>
                      <a:pt x="410" y="257"/>
                      <a:pt x="398" y="268"/>
                      <a:pt x="389" y="270"/>
                    </a:cubicBezTo>
                    <a:cubicBezTo>
                      <a:pt x="389" y="271"/>
                      <a:pt x="389" y="271"/>
                      <a:pt x="390" y="272"/>
                    </a:cubicBezTo>
                    <a:cubicBezTo>
                      <a:pt x="381" y="265"/>
                      <a:pt x="385" y="243"/>
                      <a:pt x="385" y="229"/>
                    </a:cubicBezTo>
                    <a:close/>
                    <a:moveTo>
                      <a:pt x="584" y="329"/>
                    </a:moveTo>
                    <a:cubicBezTo>
                      <a:pt x="538" y="360"/>
                      <a:pt x="476" y="375"/>
                      <a:pt x="414" y="388"/>
                    </a:cubicBezTo>
                    <a:cubicBezTo>
                      <a:pt x="407" y="369"/>
                      <a:pt x="428" y="364"/>
                      <a:pt x="433" y="353"/>
                    </a:cubicBezTo>
                    <a:cubicBezTo>
                      <a:pt x="433" y="351"/>
                      <a:pt x="433" y="348"/>
                      <a:pt x="433" y="346"/>
                    </a:cubicBezTo>
                    <a:cubicBezTo>
                      <a:pt x="433" y="346"/>
                      <a:pt x="434" y="346"/>
                      <a:pt x="434" y="347"/>
                    </a:cubicBezTo>
                    <a:cubicBezTo>
                      <a:pt x="434" y="346"/>
                      <a:pt x="434" y="346"/>
                      <a:pt x="434" y="345"/>
                    </a:cubicBezTo>
                    <a:cubicBezTo>
                      <a:pt x="435" y="344"/>
                      <a:pt x="468" y="333"/>
                      <a:pt x="470" y="334"/>
                    </a:cubicBezTo>
                    <a:cubicBezTo>
                      <a:pt x="476" y="337"/>
                      <a:pt x="493" y="329"/>
                      <a:pt x="500" y="326"/>
                    </a:cubicBezTo>
                    <a:cubicBezTo>
                      <a:pt x="505" y="329"/>
                      <a:pt x="562" y="313"/>
                      <a:pt x="569" y="310"/>
                    </a:cubicBezTo>
                    <a:cubicBezTo>
                      <a:pt x="579" y="307"/>
                      <a:pt x="586" y="310"/>
                      <a:pt x="592" y="305"/>
                    </a:cubicBezTo>
                    <a:cubicBezTo>
                      <a:pt x="600" y="304"/>
                      <a:pt x="625" y="305"/>
                      <a:pt x="626" y="306"/>
                    </a:cubicBezTo>
                    <a:cubicBezTo>
                      <a:pt x="627" y="306"/>
                      <a:pt x="628" y="306"/>
                      <a:pt x="629" y="306"/>
                    </a:cubicBezTo>
                    <a:cubicBezTo>
                      <a:pt x="622" y="316"/>
                      <a:pt x="595" y="322"/>
                      <a:pt x="584" y="329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iSḻíḑé">
                <a:extLst>
                  <a:ext uri="{FF2B5EF4-FFF2-40B4-BE49-F238E27FC236}">
                    <a16:creationId xmlns="" xmlns:a16="http://schemas.microsoft.com/office/drawing/2014/main" id="{A58BFBC2-C917-4503-817A-BF754FF1E92F}"/>
                  </a:ext>
                </a:extLst>
              </p:cNvPr>
              <p:cNvSpPr/>
              <p:nvPr/>
            </p:nvSpPr>
            <p:spPr bwMode="auto">
              <a:xfrm>
                <a:off x="6967538" y="4999035"/>
                <a:ext cx="112713" cy="184150"/>
              </a:xfrm>
              <a:custGeom>
                <a:avLst/>
                <a:gdLst>
                  <a:gd name="T0" fmla="*/ 4 w 111"/>
                  <a:gd name="T1" fmla="*/ 181 h 181"/>
                  <a:gd name="T2" fmla="*/ 16 w 111"/>
                  <a:gd name="T3" fmla="*/ 163 h 181"/>
                  <a:gd name="T4" fmla="*/ 87 w 111"/>
                  <a:gd name="T5" fmla="*/ 91 h 181"/>
                  <a:gd name="T6" fmla="*/ 106 w 111"/>
                  <a:gd name="T7" fmla="*/ 60 h 181"/>
                  <a:gd name="T8" fmla="*/ 93 w 111"/>
                  <a:gd name="T9" fmla="*/ 0 h 181"/>
                  <a:gd name="T10" fmla="*/ 90 w 111"/>
                  <a:gd name="T11" fmla="*/ 0 h 181"/>
                  <a:gd name="T12" fmla="*/ 46 w 111"/>
                  <a:gd name="T13" fmla="*/ 94 h 181"/>
                  <a:gd name="T14" fmla="*/ 0 w 111"/>
                  <a:gd name="T15" fmla="*/ 177 h 181"/>
                  <a:gd name="T16" fmla="*/ 3 w 111"/>
                  <a:gd name="T17" fmla="*/ 181 h 181"/>
                  <a:gd name="T18" fmla="*/ 4 w 111"/>
                  <a:gd name="T1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81">
                    <a:moveTo>
                      <a:pt x="4" y="181"/>
                    </a:moveTo>
                    <a:cubicBezTo>
                      <a:pt x="10" y="176"/>
                      <a:pt x="11" y="168"/>
                      <a:pt x="16" y="163"/>
                    </a:cubicBezTo>
                    <a:cubicBezTo>
                      <a:pt x="40" y="141"/>
                      <a:pt x="63" y="115"/>
                      <a:pt x="87" y="91"/>
                    </a:cubicBezTo>
                    <a:cubicBezTo>
                      <a:pt x="91" y="87"/>
                      <a:pt x="108" y="64"/>
                      <a:pt x="106" y="60"/>
                    </a:cubicBezTo>
                    <a:cubicBezTo>
                      <a:pt x="111" y="37"/>
                      <a:pt x="108" y="12"/>
                      <a:pt x="93" y="0"/>
                    </a:cubicBezTo>
                    <a:cubicBezTo>
                      <a:pt x="92" y="0"/>
                      <a:pt x="91" y="0"/>
                      <a:pt x="90" y="0"/>
                    </a:cubicBezTo>
                    <a:cubicBezTo>
                      <a:pt x="70" y="27"/>
                      <a:pt x="59" y="65"/>
                      <a:pt x="46" y="94"/>
                    </a:cubicBezTo>
                    <a:cubicBezTo>
                      <a:pt x="32" y="124"/>
                      <a:pt x="11" y="143"/>
                      <a:pt x="0" y="177"/>
                    </a:cubicBezTo>
                    <a:cubicBezTo>
                      <a:pt x="1" y="179"/>
                      <a:pt x="2" y="180"/>
                      <a:pt x="3" y="181"/>
                    </a:cubicBezTo>
                    <a:cubicBezTo>
                      <a:pt x="3" y="181"/>
                      <a:pt x="4" y="181"/>
                      <a:pt x="4" y="181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ïşḻîḑê">
                <a:extLst>
                  <a:ext uri="{FF2B5EF4-FFF2-40B4-BE49-F238E27FC236}">
                    <a16:creationId xmlns="" xmlns:a16="http://schemas.microsoft.com/office/drawing/2014/main" id="{87323788-C7B2-4B30-B4AA-2BABF4436CF3}"/>
                  </a:ext>
                </a:extLst>
              </p:cNvPr>
              <p:cNvSpPr/>
              <p:nvPr/>
            </p:nvSpPr>
            <p:spPr bwMode="auto">
              <a:xfrm>
                <a:off x="7018338" y="5157785"/>
                <a:ext cx="57150" cy="71437"/>
              </a:xfrm>
              <a:custGeom>
                <a:avLst/>
                <a:gdLst>
                  <a:gd name="T0" fmla="*/ 1 w 56"/>
                  <a:gd name="T1" fmla="*/ 65 h 70"/>
                  <a:gd name="T2" fmla="*/ 5 w 56"/>
                  <a:gd name="T3" fmla="*/ 70 h 70"/>
                  <a:gd name="T4" fmla="*/ 52 w 56"/>
                  <a:gd name="T5" fmla="*/ 48 h 70"/>
                  <a:gd name="T6" fmla="*/ 55 w 56"/>
                  <a:gd name="T7" fmla="*/ 26 h 70"/>
                  <a:gd name="T8" fmla="*/ 11 w 56"/>
                  <a:gd name="T9" fmla="*/ 0 h 70"/>
                  <a:gd name="T10" fmla="*/ 4 w 56"/>
                  <a:gd name="T11" fmla="*/ 30 h 70"/>
                  <a:gd name="T12" fmla="*/ 6 w 56"/>
                  <a:gd name="T13" fmla="*/ 46 h 70"/>
                  <a:gd name="T14" fmla="*/ 1 w 56"/>
                  <a:gd name="T15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70">
                    <a:moveTo>
                      <a:pt x="1" y="65"/>
                    </a:moveTo>
                    <a:cubicBezTo>
                      <a:pt x="2" y="67"/>
                      <a:pt x="3" y="68"/>
                      <a:pt x="5" y="70"/>
                    </a:cubicBezTo>
                    <a:cubicBezTo>
                      <a:pt x="23" y="67"/>
                      <a:pt x="36" y="52"/>
                      <a:pt x="52" y="48"/>
                    </a:cubicBezTo>
                    <a:cubicBezTo>
                      <a:pt x="56" y="41"/>
                      <a:pt x="55" y="33"/>
                      <a:pt x="55" y="26"/>
                    </a:cubicBezTo>
                    <a:cubicBezTo>
                      <a:pt x="42" y="15"/>
                      <a:pt x="31" y="1"/>
                      <a:pt x="11" y="0"/>
                    </a:cubicBezTo>
                    <a:cubicBezTo>
                      <a:pt x="7" y="4"/>
                      <a:pt x="0" y="19"/>
                      <a:pt x="4" y="30"/>
                    </a:cubicBezTo>
                    <a:cubicBezTo>
                      <a:pt x="5" y="32"/>
                      <a:pt x="8" y="41"/>
                      <a:pt x="6" y="46"/>
                    </a:cubicBezTo>
                    <a:cubicBezTo>
                      <a:pt x="4" y="50"/>
                      <a:pt x="1" y="59"/>
                      <a:pt x="1" y="65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iṩľide">
                <a:extLst>
                  <a:ext uri="{FF2B5EF4-FFF2-40B4-BE49-F238E27FC236}">
                    <a16:creationId xmlns="" xmlns:a16="http://schemas.microsoft.com/office/drawing/2014/main" id="{FBF4DCC2-C252-4A32-B778-2C0D719A0554}"/>
                  </a:ext>
                </a:extLst>
              </p:cNvPr>
              <p:cNvSpPr/>
              <p:nvPr/>
            </p:nvSpPr>
            <p:spPr bwMode="auto">
              <a:xfrm>
                <a:off x="6881813" y="5394322"/>
                <a:ext cx="50800" cy="155575"/>
              </a:xfrm>
              <a:custGeom>
                <a:avLst/>
                <a:gdLst>
                  <a:gd name="T0" fmla="*/ 31 w 50"/>
                  <a:gd name="T1" fmla="*/ 148 h 154"/>
                  <a:gd name="T2" fmla="*/ 40 w 50"/>
                  <a:gd name="T3" fmla="*/ 89 h 154"/>
                  <a:gd name="T4" fmla="*/ 39 w 50"/>
                  <a:gd name="T5" fmla="*/ 58 h 154"/>
                  <a:gd name="T6" fmla="*/ 48 w 50"/>
                  <a:gd name="T7" fmla="*/ 3 h 154"/>
                  <a:gd name="T8" fmla="*/ 42 w 50"/>
                  <a:gd name="T9" fmla="*/ 0 h 154"/>
                  <a:gd name="T10" fmla="*/ 11 w 50"/>
                  <a:gd name="T11" fmla="*/ 56 h 154"/>
                  <a:gd name="T12" fmla="*/ 12 w 50"/>
                  <a:gd name="T13" fmla="*/ 70 h 154"/>
                  <a:gd name="T14" fmla="*/ 6 w 50"/>
                  <a:gd name="T15" fmla="*/ 79 h 154"/>
                  <a:gd name="T16" fmla="*/ 6 w 50"/>
                  <a:gd name="T17" fmla="*/ 102 h 154"/>
                  <a:gd name="T18" fmla="*/ 10 w 50"/>
                  <a:gd name="T19" fmla="*/ 154 h 154"/>
                  <a:gd name="T20" fmla="*/ 31 w 50"/>
                  <a:gd name="T21" fmla="*/ 14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54">
                    <a:moveTo>
                      <a:pt x="31" y="148"/>
                    </a:moveTo>
                    <a:cubicBezTo>
                      <a:pt x="39" y="134"/>
                      <a:pt x="40" y="109"/>
                      <a:pt x="40" y="89"/>
                    </a:cubicBezTo>
                    <a:cubicBezTo>
                      <a:pt x="40" y="78"/>
                      <a:pt x="40" y="68"/>
                      <a:pt x="39" y="58"/>
                    </a:cubicBezTo>
                    <a:cubicBezTo>
                      <a:pt x="48" y="47"/>
                      <a:pt x="50" y="22"/>
                      <a:pt x="48" y="3"/>
                    </a:cubicBezTo>
                    <a:cubicBezTo>
                      <a:pt x="45" y="1"/>
                      <a:pt x="46" y="1"/>
                      <a:pt x="42" y="0"/>
                    </a:cubicBezTo>
                    <a:cubicBezTo>
                      <a:pt x="34" y="19"/>
                      <a:pt x="20" y="36"/>
                      <a:pt x="11" y="56"/>
                    </a:cubicBezTo>
                    <a:cubicBezTo>
                      <a:pt x="12" y="61"/>
                      <a:pt x="12" y="66"/>
                      <a:pt x="12" y="70"/>
                    </a:cubicBezTo>
                    <a:cubicBezTo>
                      <a:pt x="11" y="73"/>
                      <a:pt x="7" y="76"/>
                      <a:pt x="6" y="79"/>
                    </a:cubicBezTo>
                    <a:cubicBezTo>
                      <a:pt x="6" y="86"/>
                      <a:pt x="6" y="94"/>
                      <a:pt x="6" y="102"/>
                    </a:cubicBezTo>
                    <a:cubicBezTo>
                      <a:pt x="0" y="114"/>
                      <a:pt x="0" y="139"/>
                      <a:pt x="10" y="154"/>
                    </a:cubicBezTo>
                    <a:cubicBezTo>
                      <a:pt x="22" y="154"/>
                      <a:pt x="23" y="150"/>
                      <a:pt x="31" y="148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2" name="ïşļidè">
              <a:extLst>
                <a:ext uri="{FF2B5EF4-FFF2-40B4-BE49-F238E27FC236}">
                  <a16:creationId xmlns="" xmlns:a16="http://schemas.microsoft.com/office/drawing/2014/main" id="{3E1132DA-7026-4C6D-B3D7-129C7CE3EA83}"/>
                </a:ext>
              </a:extLst>
            </p:cNvPr>
            <p:cNvGrpSpPr/>
            <p:nvPr/>
          </p:nvGrpSpPr>
          <p:grpSpPr>
            <a:xfrm>
              <a:off x="7273918" y="2792408"/>
              <a:ext cx="599342" cy="855718"/>
              <a:chOff x="6115050" y="4976810"/>
              <a:chExt cx="560388" cy="800100"/>
            </a:xfrm>
          </p:grpSpPr>
          <p:sp>
            <p:nvSpPr>
              <p:cNvPr id="645" name="i$ḷîḋé">
                <a:extLst>
                  <a:ext uri="{FF2B5EF4-FFF2-40B4-BE49-F238E27FC236}">
                    <a16:creationId xmlns="" xmlns:a16="http://schemas.microsoft.com/office/drawing/2014/main" id="{26832516-23A2-4E19-8336-618830D04CE1}"/>
                  </a:ext>
                </a:extLst>
              </p:cNvPr>
              <p:cNvSpPr/>
              <p:nvPr/>
            </p:nvSpPr>
            <p:spPr bwMode="auto">
              <a:xfrm>
                <a:off x="6115050" y="4976810"/>
                <a:ext cx="477838" cy="792162"/>
              </a:xfrm>
              <a:custGeom>
                <a:avLst/>
                <a:gdLst>
                  <a:gd name="T0" fmla="*/ 471 w 471"/>
                  <a:gd name="T1" fmla="*/ 354 h 778"/>
                  <a:gd name="T2" fmla="*/ 358 w 471"/>
                  <a:gd name="T3" fmla="*/ 323 h 778"/>
                  <a:gd name="T4" fmla="*/ 351 w 471"/>
                  <a:gd name="T5" fmla="*/ 337 h 778"/>
                  <a:gd name="T6" fmla="*/ 384 w 471"/>
                  <a:gd name="T7" fmla="*/ 358 h 778"/>
                  <a:gd name="T8" fmla="*/ 366 w 471"/>
                  <a:gd name="T9" fmla="*/ 387 h 778"/>
                  <a:gd name="T10" fmla="*/ 288 w 471"/>
                  <a:gd name="T11" fmla="*/ 435 h 778"/>
                  <a:gd name="T12" fmla="*/ 288 w 471"/>
                  <a:gd name="T13" fmla="*/ 418 h 778"/>
                  <a:gd name="T14" fmla="*/ 288 w 471"/>
                  <a:gd name="T15" fmla="*/ 403 h 778"/>
                  <a:gd name="T16" fmla="*/ 305 w 471"/>
                  <a:gd name="T17" fmla="*/ 352 h 778"/>
                  <a:gd name="T18" fmla="*/ 305 w 471"/>
                  <a:gd name="T19" fmla="*/ 336 h 778"/>
                  <a:gd name="T20" fmla="*/ 315 w 471"/>
                  <a:gd name="T21" fmla="*/ 315 h 778"/>
                  <a:gd name="T22" fmla="*/ 316 w 471"/>
                  <a:gd name="T23" fmla="*/ 291 h 778"/>
                  <a:gd name="T24" fmla="*/ 326 w 471"/>
                  <a:gd name="T25" fmla="*/ 223 h 778"/>
                  <a:gd name="T26" fmla="*/ 329 w 471"/>
                  <a:gd name="T27" fmla="*/ 170 h 778"/>
                  <a:gd name="T28" fmla="*/ 346 w 471"/>
                  <a:gd name="T29" fmla="*/ 98 h 778"/>
                  <a:gd name="T30" fmla="*/ 356 w 471"/>
                  <a:gd name="T31" fmla="*/ 26 h 778"/>
                  <a:gd name="T32" fmla="*/ 303 w 471"/>
                  <a:gd name="T33" fmla="*/ 0 h 778"/>
                  <a:gd name="T34" fmla="*/ 288 w 471"/>
                  <a:gd name="T35" fmla="*/ 47 h 778"/>
                  <a:gd name="T36" fmla="*/ 292 w 471"/>
                  <a:gd name="T37" fmla="*/ 60 h 778"/>
                  <a:gd name="T38" fmla="*/ 288 w 471"/>
                  <a:gd name="T39" fmla="*/ 135 h 778"/>
                  <a:gd name="T40" fmla="*/ 281 w 471"/>
                  <a:gd name="T41" fmla="*/ 178 h 778"/>
                  <a:gd name="T42" fmla="*/ 283 w 471"/>
                  <a:gd name="T43" fmla="*/ 191 h 778"/>
                  <a:gd name="T44" fmla="*/ 276 w 471"/>
                  <a:gd name="T45" fmla="*/ 215 h 778"/>
                  <a:gd name="T46" fmla="*/ 277 w 471"/>
                  <a:gd name="T47" fmla="*/ 245 h 778"/>
                  <a:gd name="T48" fmla="*/ 246 w 471"/>
                  <a:gd name="T49" fmla="*/ 391 h 778"/>
                  <a:gd name="T50" fmla="*/ 247 w 471"/>
                  <a:gd name="T51" fmla="*/ 405 h 778"/>
                  <a:gd name="T52" fmla="*/ 240 w 471"/>
                  <a:gd name="T53" fmla="*/ 414 h 778"/>
                  <a:gd name="T54" fmla="*/ 224 w 471"/>
                  <a:gd name="T55" fmla="*/ 470 h 778"/>
                  <a:gd name="T56" fmla="*/ 141 w 471"/>
                  <a:gd name="T57" fmla="*/ 533 h 778"/>
                  <a:gd name="T58" fmla="*/ 106 w 471"/>
                  <a:gd name="T59" fmla="*/ 563 h 778"/>
                  <a:gd name="T60" fmla="*/ 63 w 471"/>
                  <a:gd name="T61" fmla="*/ 583 h 778"/>
                  <a:gd name="T62" fmla="*/ 57 w 471"/>
                  <a:gd name="T63" fmla="*/ 591 h 778"/>
                  <a:gd name="T64" fmla="*/ 71 w 471"/>
                  <a:gd name="T65" fmla="*/ 619 h 778"/>
                  <a:gd name="T66" fmla="*/ 78 w 471"/>
                  <a:gd name="T67" fmla="*/ 623 h 778"/>
                  <a:gd name="T68" fmla="*/ 117 w 471"/>
                  <a:gd name="T69" fmla="*/ 598 h 778"/>
                  <a:gd name="T70" fmla="*/ 140 w 471"/>
                  <a:gd name="T71" fmla="*/ 577 h 778"/>
                  <a:gd name="T72" fmla="*/ 152 w 471"/>
                  <a:gd name="T73" fmla="*/ 563 h 778"/>
                  <a:gd name="T74" fmla="*/ 169 w 471"/>
                  <a:gd name="T75" fmla="*/ 554 h 778"/>
                  <a:gd name="T76" fmla="*/ 181 w 471"/>
                  <a:gd name="T77" fmla="*/ 539 h 778"/>
                  <a:gd name="T78" fmla="*/ 192 w 471"/>
                  <a:gd name="T79" fmla="*/ 537 h 778"/>
                  <a:gd name="T80" fmla="*/ 206 w 471"/>
                  <a:gd name="T81" fmla="*/ 522 h 778"/>
                  <a:gd name="T82" fmla="*/ 211 w 471"/>
                  <a:gd name="T83" fmla="*/ 524 h 778"/>
                  <a:gd name="T84" fmla="*/ 186 w 471"/>
                  <a:gd name="T85" fmla="*/ 584 h 778"/>
                  <a:gd name="T86" fmla="*/ 86 w 471"/>
                  <a:gd name="T87" fmla="*/ 703 h 778"/>
                  <a:gd name="T88" fmla="*/ 77 w 471"/>
                  <a:gd name="T89" fmla="*/ 703 h 778"/>
                  <a:gd name="T90" fmla="*/ 35 w 471"/>
                  <a:gd name="T91" fmla="*/ 720 h 778"/>
                  <a:gd name="T92" fmla="*/ 10 w 471"/>
                  <a:gd name="T93" fmla="*/ 720 h 778"/>
                  <a:gd name="T94" fmla="*/ 0 w 471"/>
                  <a:gd name="T95" fmla="*/ 728 h 778"/>
                  <a:gd name="T96" fmla="*/ 11 w 471"/>
                  <a:gd name="T97" fmla="*/ 746 h 778"/>
                  <a:gd name="T98" fmla="*/ 143 w 471"/>
                  <a:gd name="T99" fmla="*/ 731 h 778"/>
                  <a:gd name="T100" fmla="*/ 235 w 471"/>
                  <a:gd name="T101" fmla="*/ 584 h 778"/>
                  <a:gd name="T102" fmla="*/ 270 w 471"/>
                  <a:gd name="T103" fmla="*/ 489 h 778"/>
                  <a:gd name="T104" fmla="*/ 327 w 471"/>
                  <a:gd name="T105" fmla="*/ 452 h 778"/>
                  <a:gd name="T106" fmla="*/ 471 w 471"/>
                  <a:gd name="T107" fmla="*/ 3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778">
                    <a:moveTo>
                      <a:pt x="471" y="354"/>
                    </a:moveTo>
                    <a:cubicBezTo>
                      <a:pt x="467" y="329"/>
                      <a:pt x="390" y="322"/>
                      <a:pt x="358" y="323"/>
                    </a:cubicBezTo>
                    <a:cubicBezTo>
                      <a:pt x="355" y="327"/>
                      <a:pt x="351" y="330"/>
                      <a:pt x="351" y="337"/>
                    </a:cubicBezTo>
                    <a:cubicBezTo>
                      <a:pt x="362" y="342"/>
                      <a:pt x="370" y="356"/>
                      <a:pt x="384" y="358"/>
                    </a:cubicBezTo>
                    <a:cubicBezTo>
                      <a:pt x="396" y="375"/>
                      <a:pt x="379" y="381"/>
                      <a:pt x="366" y="387"/>
                    </a:cubicBezTo>
                    <a:cubicBezTo>
                      <a:pt x="358" y="391"/>
                      <a:pt x="288" y="433"/>
                      <a:pt x="288" y="435"/>
                    </a:cubicBezTo>
                    <a:cubicBezTo>
                      <a:pt x="276" y="432"/>
                      <a:pt x="287" y="422"/>
                      <a:pt x="288" y="418"/>
                    </a:cubicBezTo>
                    <a:cubicBezTo>
                      <a:pt x="288" y="413"/>
                      <a:pt x="288" y="408"/>
                      <a:pt x="288" y="403"/>
                    </a:cubicBezTo>
                    <a:cubicBezTo>
                      <a:pt x="296" y="386"/>
                      <a:pt x="299" y="370"/>
                      <a:pt x="305" y="352"/>
                    </a:cubicBezTo>
                    <a:cubicBezTo>
                      <a:pt x="305" y="347"/>
                      <a:pt x="305" y="341"/>
                      <a:pt x="305" y="336"/>
                    </a:cubicBezTo>
                    <a:cubicBezTo>
                      <a:pt x="308" y="331"/>
                      <a:pt x="313" y="321"/>
                      <a:pt x="315" y="315"/>
                    </a:cubicBezTo>
                    <a:cubicBezTo>
                      <a:pt x="316" y="307"/>
                      <a:pt x="316" y="299"/>
                      <a:pt x="316" y="291"/>
                    </a:cubicBezTo>
                    <a:cubicBezTo>
                      <a:pt x="323" y="271"/>
                      <a:pt x="319" y="240"/>
                      <a:pt x="326" y="223"/>
                    </a:cubicBezTo>
                    <a:cubicBezTo>
                      <a:pt x="326" y="223"/>
                      <a:pt x="327" y="173"/>
                      <a:pt x="329" y="170"/>
                    </a:cubicBezTo>
                    <a:cubicBezTo>
                      <a:pt x="337" y="151"/>
                      <a:pt x="340" y="120"/>
                      <a:pt x="346" y="98"/>
                    </a:cubicBezTo>
                    <a:cubicBezTo>
                      <a:pt x="350" y="82"/>
                      <a:pt x="363" y="37"/>
                      <a:pt x="356" y="26"/>
                    </a:cubicBezTo>
                    <a:cubicBezTo>
                      <a:pt x="345" y="9"/>
                      <a:pt x="322" y="5"/>
                      <a:pt x="303" y="0"/>
                    </a:cubicBezTo>
                    <a:cubicBezTo>
                      <a:pt x="295" y="12"/>
                      <a:pt x="287" y="27"/>
                      <a:pt x="288" y="47"/>
                    </a:cubicBezTo>
                    <a:cubicBezTo>
                      <a:pt x="289" y="52"/>
                      <a:pt x="294" y="54"/>
                      <a:pt x="292" y="60"/>
                    </a:cubicBezTo>
                    <a:cubicBezTo>
                      <a:pt x="286" y="78"/>
                      <a:pt x="284" y="111"/>
                      <a:pt x="288" y="135"/>
                    </a:cubicBezTo>
                    <a:cubicBezTo>
                      <a:pt x="284" y="143"/>
                      <a:pt x="283" y="165"/>
                      <a:pt x="281" y="178"/>
                    </a:cubicBezTo>
                    <a:cubicBezTo>
                      <a:pt x="281" y="182"/>
                      <a:pt x="282" y="186"/>
                      <a:pt x="283" y="191"/>
                    </a:cubicBezTo>
                    <a:cubicBezTo>
                      <a:pt x="280" y="198"/>
                      <a:pt x="278" y="209"/>
                      <a:pt x="276" y="215"/>
                    </a:cubicBezTo>
                    <a:cubicBezTo>
                      <a:pt x="276" y="225"/>
                      <a:pt x="276" y="235"/>
                      <a:pt x="277" y="245"/>
                    </a:cubicBezTo>
                    <a:cubicBezTo>
                      <a:pt x="263" y="290"/>
                      <a:pt x="265" y="349"/>
                      <a:pt x="246" y="391"/>
                    </a:cubicBezTo>
                    <a:cubicBezTo>
                      <a:pt x="247" y="396"/>
                      <a:pt x="247" y="400"/>
                      <a:pt x="247" y="405"/>
                    </a:cubicBezTo>
                    <a:cubicBezTo>
                      <a:pt x="246" y="407"/>
                      <a:pt x="241" y="411"/>
                      <a:pt x="240" y="414"/>
                    </a:cubicBezTo>
                    <a:cubicBezTo>
                      <a:pt x="235" y="430"/>
                      <a:pt x="236" y="460"/>
                      <a:pt x="224" y="470"/>
                    </a:cubicBezTo>
                    <a:cubicBezTo>
                      <a:pt x="200" y="491"/>
                      <a:pt x="168" y="515"/>
                      <a:pt x="141" y="533"/>
                    </a:cubicBezTo>
                    <a:cubicBezTo>
                      <a:pt x="129" y="541"/>
                      <a:pt x="118" y="556"/>
                      <a:pt x="106" y="563"/>
                    </a:cubicBezTo>
                    <a:cubicBezTo>
                      <a:pt x="95" y="570"/>
                      <a:pt x="65" y="570"/>
                      <a:pt x="63" y="583"/>
                    </a:cubicBezTo>
                    <a:cubicBezTo>
                      <a:pt x="58" y="584"/>
                      <a:pt x="58" y="585"/>
                      <a:pt x="57" y="591"/>
                    </a:cubicBezTo>
                    <a:cubicBezTo>
                      <a:pt x="62" y="597"/>
                      <a:pt x="69" y="610"/>
                      <a:pt x="71" y="619"/>
                    </a:cubicBezTo>
                    <a:cubicBezTo>
                      <a:pt x="73" y="621"/>
                      <a:pt x="75" y="622"/>
                      <a:pt x="78" y="623"/>
                    </a:cubicBezTo>
                    <a:cubicBezTo>
                      <a:pt x="94" y="623"/>
                      <a:pt x="108" y="607"/>
                      <a:pt x="117" y="598"/>
                    </a:cubicBezTo>
                    <a:cubicBezTo>
                      <a:pt x="124" y="591"/>
                      <a:pt x="132" y="584"/>
                      <a:pt x="140" y="577"/>
                    </a:cubicBezTo>
                    <a:cubicBezTo>
                      <a:pt x="143" y="574"/>
                      <a:pt x="147" y="566"/>
                      <a:pt x="152" y="563"/>
                    </a:cubicBezTo>
                    <a:cubicBezTo>
                      <a:pt x="158" y="560"/>
                      <a:pt x="163" y="557"/>
                      <a:pt x="169" y="554"/>
                    </a:cubicBezTo>
                    <a:cubicBezTo>
                      <a:pt x="173" y="549"/>
                      <a:pt x="177" y="544"/>
                      <a:pt x="181" y="539"/>
                    </a:cubicBezTo>
                    <a:cubicBezTo>
                      <a:pt x="185" y="538"/>
                      <a:pt x="188" y="537"/>
                      <a:pt x="192" y="537"/>
                    </a:cubicBezTo>
                    <a:cubicBezTo>
                      <a:pt x="195" y="534"/>
                      <a:pt x="203" y="526"/>
                      <a:pt x="206" y="522"/>
                    </a:cubicBezTo>
                    <a:cubicBezTo>
                      <a:pt x="208" y="523"/>
                      <a:pt x="209" y="523"/>
                      <a:pt x="211" y="524"/>
                    </a:cubicBezTo>
                    <a:cubicBezTo>
                      <a:pt x="211" y="549"/>
                      <a:pt x="195" y="565"/>
                      <a:pt x="186" y="584"/>
                    </a:cubicBezTo>
                    <a:cubicBezTo>
                      <a:pt x="168" y="625"/>
                      <a:pt x="122" y="683"/>
                      <a:pt x="86" y="703"/>
                    </a:cubicBezTo>
                    <a:cubicBezTo>
                      <a:pt x="83" y="703"/>
                      <a:pt x="80" y="703"/>
                      <a:pt x="77" y="703"/>
                    </a:cubicBezTo>
                    <a:cubicBezTo>
                      <a:pt x="66" y="707"/>
                      <a:pt x="47" y="714"/>
                      <a:pt x="35" y="720"/>
                    </a:cubicBezTo>
                    <a:cubicBezTo>
                      <a:pt x="27" y="720"/>
                      <a:pt x="18" y="720"/>
                      <a:pt x="10" y="720"/>
                    </a:cubicBezTo>
                    <a:cubicBezTo>
                      <a:pt x="7" y="722"/>
                      <a:pt x="4" y="725"/>
                      <a:pt x="0" y="728"/>
                    </a:cubicBezTo>
                    <a:cubicBezTo>
                      <a:pt x="0" y="739"/>
                      <a:pt x="6" y="740"/>
                      <a:pt x="11" y="746"/>
                    </a:cubicBezTo>
                    <a:cubicBezTo>
                      <a:pt x="42" y="778"/>
                      <a:pt x="124" y="759"/>
                      <a:pt x="143" y="731"/>
                    </a:cubicBezTo>
                    <a:cubicBezTo>
                      <a:pt x="175" y="683"/>
                      <a:pt x="208" y="637"/>
                      <a:pt x="235" y="584"/>
                    </a:cubicBezTo>
                    <a:cubicBezTo>
                      <a:pt x="250" y="552"/>
                      <a:pt x="254" y="521"/>
                      <a:pt x="270" y="489"/>
                    </a:cubicBezTo>
                    <a:cubicBezTo>
                      <a:pt x="275" y="480"/>
                      <a:pt x="317" y="460"/>
                      <a:pt x="327" y="452"/>
                    </a:cubicBezTo>
                    <a:cubicBezTo>
                      <a:pt x="374" y="417"/>
                      <a:pt x="424" y="388"/>
                      <a:pt x="471" y="354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îṡḻïḍê">
                <a:extLst>
                  <a:ext uri="{FF2B5EF4-FFF2-40B4-BE49-F238E27FC236}">
                    <a16:creationId xmlns="" xmlns:a16="http://schemas.microsoft.com/office/drawing/2014/main" id="{B6E89939-C0DE-4598-BCA8-C72B0969C430}"/>
                  </a:ext>
                </a:extLst>
              </p:cNvPr>
              <p:cNvSpPr/>
              <p:nvPr/>
            </p:nvSpPr>
            <p:spPr bwMode="auto">
              <a:xfrm>
                <a:off x="6384925" y="5484810"/>
                <a:ext cx="290513" cy="292100"/>
              </a:xfrm>
              <a:custGeom>
                <a:avLst/>
                <a:gdLst>
                  <a:gd name="T0" fmla="*/ 229 w 286"/>
                  <a:gd name="T1" fmla="*/ 216 h 287"/>
                  <a:gd name="T2" fmla="*/ 225 w 286"/>
                  <a:gd name="T3" fmla="*/ 211 h 287"/>
                  <a:gd name="T4" fmla="*/ 210 w 286"/>
                  <a:gd name="T5" fmla="*/ 210 h 287"/>
                  <a:gd name="T6" fmla="*/ 206 w 286"/>
                  <a:gd name="T7" fmla="*/ 205 h 287"/>
                  <a:gd name="T8" fmla="*/ 194 w 286"/>
                  <a:gd name="T9" fmla="*/ 205 h 287"/>
                  <a:gd name="T10" fmla="*/ 171 w 286"/>
                  <a:gd name="T11" fmla="*/ 192 h 287"/>
                  <a:gd name="T12" fmla="*/ 151 w 286"/>
                  <a:gd name="T13" fmla="*/ 169 h 287"/>
                  <a:gd name="T14" fmla="*/ 117 w 286"/>
                  <a:gd name="T15" fmla="*/ 142 h 287"/>
                  <a:gd name="T16" fmla="*/ 107 w 286"/>
                  <a:gd name="T17" fmla="*/ 120 h 287"/>
                  <a:gd name="T18" fmla="*/ 66 w 286"/>
                  <a:gd name="T19" fmla="*/ 56 h 287"/>
                  <a:gd name="T20" fmla="*/ 14 w 286"/>
                  <a:gd name="T21" fmla="*/ 0 h 287"/>
                  <a:gd name="T22" fmla="*/ 40 w 286"/>
                  <a:gd name="T23" fmla="*/ 118 h 287"/>
                  <a:gd name="T24" fmla="*/ 65 w 286"/>
                  <a:gd name="T25" fmla="*/ 182 h 287"/>
                  <a:gd name="T26" fmla="*/ 66 w 286"/>
                  <a:gd name="T27" fmla="*/ 204 h 287"/>
                  <a:gd name="T28" fmla="*/ 88 w 286"/>
                  <a:gd name="T29" fmla="*/ 257 h 287"/>
                  <a:gd name="T30" fmla="*/ 103 w 286"/>
                  <a:gd name="T31" fmla="*/ 268 h 287"/>
                  <a:gd name="T32" fmla="*/ 151 w 286"/>
                  <a:gd name="T33" fmla="*/ 276 h 287"/>
                  <a:gd name="T34" fmla="*/ 172 w 286"/>
                  <a:gd name="T35" fmla="*/ 276 h 287"/>
                  <a:gd name="T36" fmla="*/ 183 w 286"/>
                  <a:gd name="T37" fmla="*/ 270 h 287"/>
                  <a:gd name="T38" fmla="*/ 232 w 286"/>
                  <a:gd name="T39" fmla="*/ 269 h 287"/>
                  <a:gd name="T40" fmla="*/ 286 w 286"/>
                  <a:gd name="T41" fmla="*/ 238 h 287"/>
                  <a:gd name="T42" fmla="*/ 229 w 286"/>
                  <a:gd name="T43" fmla="*/ 216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6" h="287">
                    <a:moveTo>
                      <a:pt x="229" y="216"/>
                    </a:moveTo>
                    <a:cubicBezTo>
                      <a:pt x="228" y="214"/>
                      <a:pt x="226" y="212"/>
                      <a:pt x="225" y="211"/>
                    </a:cubicBezTo>
                    <a:cubicBezTo>
                      <a:pt x="220" y="210"/>
                      <a:pt x="215" y="210"/>
                      <a:pt x="210" y="210"/>
                    </a:cubicBezTo>
                    <a:cubicBezTo>
                      <a:pt x="209" y="208"/>
                      <a:pt x="208" y="206"/>
                      <a:pt x="206" y="205"/>
                    </a:cubicBezTo>
                    <a:cubicBezTo>
                      <a:pt x="202" y="205"/>
                      <a:pt x="198" y="205"/>
                      <a:pt x="194" y="205"/>
                    </a:cubicBezTo>
                    <a:cubicBezTo>
                      <a:pt x="201" y="202"/>
                      <a:pt x="175" y="194"/>
                      <a:pt x="171" y="192"/>
                    </a:cubicBezTo>
                    <a:cubicBezTo>
                      <a:pt x="164" y="184"/>
                      <a:pt x="157" y="177"/>
                      <a:pt x="151" y="169"/>
                    </a:cubicBezTo>
                    <a:cubicBezTo>
                      <a:pt x="142" y="158"/>
                      <a:pt x="125" y="155"/>
                      <a:pt x="117" y="142"/>
                    </a:cubicBezTo>
                    <a:cubicBezTo>
                      <a:pt x="119" y="141"/>
                      <a:pt x="109" y="123"/>
                      <a:pt x="107" y="120"/>
                    </a:cubicBezTo>
                    <a:cubicBezTo>
                      <a:pt x="94" y="107"/>
                      <a:pt x="75" y="72"/>
                      <a:pt x="66" y="56"/>
                    </a:cubicBezTo>
                    <a:cubicBezTo>
                      <a:pt x="55" y="37"/>
                      <a:pt x="41" y="2"/>
                      <a:pt x="14" y="0"/>
                    </a:cubicBezTo>
                    <a:cubicBezTo>
                      <a:pt x="0" y="23"/>
                      <a:pt x="32" y="95"/>
                      <a:pt x="40" y="118"/>
                    </a:cubicBezTo>
                    <a:cubicBezTo>
                      <a:pt x="48" y="141"/>
                      <a:pt x="55" y="165"/>
                      <a:pt x="65" y="182"/>
                    </a:cubicBezTo>
                    <a:cubicBezTo>
                      <a:pt x="65" y="189"/>
                      <a:pt x="66" y="197"/>
                      <a:pt x="66" y="204"/>
                    </a:cubicBezTo>
                    <a:cubicBezTo>
                      <a:pt x="74" y="223"/>
                      <a:pt x="78" y="242"/>
                      <a:pt x="88" y="257"/>
                    </a:cubicBezTo>
                    <a:cubicBezTo>
                      <a:pt x="93" y="261"/>
                      <a:pt x="98" y="264"/>
                      <a:pt x="103" y="268"/>
                    </a:cubicBezTo>
                    <a:cubicBezTo>
                      <a:pt x="122" y="278"/>
                      <a:pt x="128" y="287"/>
                      <a:pt x="151" y="276"/>
                    </a:cubicBezTo>
                    <a:cubicBezTo>
                      <a:pt x="158" y="276"/>
                      <a:pt x="165" y="276"/>
                      <a:pt x="172" y="276"/>
                    </a:cubicBezTo>
                    <a:cubicBezTo>
                      <a:pt x="175" y="274"/>
                      <a:pt x="179" y="272"/>
                      <a:pt x="183" y="270"/>
                    </a:cubicBezTo>
                    <a:cubicBezTo>
                      <a:pt x="199" y="269"/>
                      <a:pt x="216" y="269"/>
                      <a:pt x="232" y="269"/>
                    </a:cubicBezTo>
                    <a:cubicBezTo>
                      <a:pt x="258" y="256"/>
                      <a:pt x="267" y="261"/>
                      <a:pt x="286" y="238"/>
                    </a:cubicBezTo>
                    <a:cubicBezTo>
                      <a:pt x="272" y="217"/>
                      <a:pt x="250" y="226"/>
                      <a:pt x="229" y="216"/>
                    </a:cubicBezTo>
                    <a:close/>
                  </a:path>
                </a:pathLst>
              </a:custGeom>
              <a:solidFill>
                <a:srgbClr val="0040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43" name="îS1ïḋê">
              <a:extLst>
                <a:ext uri="{FF2B5EF4-FFF2-40B4-BE49-F238E27FC236}">
                  <a16:creationId xmlns="" xmlns:a16="http://schemas.microsoft.com/office/drawing/2014/main" id="{FA42EF64-7135-4C91-808A-0AD1FCFD7F17}"/>
                </a:ext>
              </a:extLst>
            </p:cNvPr>
            <p:cNvSpPr/>
            <p:nvPr/>
          </p:nvSpPr>
          <p:spPr bwMode="auto">
            <a:xfrm>
              <a:off x="6615743" y="3000099"/>
              <a:ext cx="425964" cy="517912"/>
            </a:xfrm>
            <a:custGeom>
              <a:avLst/>
              <a:gdLst>
                <a:gd name="T0" fmla="*/ 20 w 354"/>
                <a:gd name="T1" fmla="*/ 276 h 430"/>
                <a:gd name="T2" fmla="*/ 22 w 354"/>
                <a:gd name="T3" fmla="*/ 302 h 430"/>
                <a:gd name="T4" fmla="*/ 27 w 354"/>
                <a:gd name="T5" fmla="*/ 307 h 430"/>
                <a:gd name="T6" fmla="*/ 25 w 354"/>
                <a:gd name="T7" fmla="*/ 328 h 430"/>
                <a:gd name="T8" fmla="*/ 49 w 354"/>
                <a:gd name="T9" fmla="*/ 418 h 430"/>
                <a:gd name="T10" fmla="*/ 68 w 354"/>
                <a:gd name="T11" fmla="*/ 408 h 430"/>
                <a:gd name="T12" fmla="*/ 70 w 354"/>
                <a:gd name="T13" fmla="*/ 387 h 430"/>
                <a:gd name="T14" fmla="*/ 83 w 354"/>
                <a:gd name="T15" fmla="*/ 331 h 430"/>
                <a:gd name="T16" fmla="*/ 50 w 354"/>
                <a:gd name="T17" fmla="*/ 251 h 430"/>
                <a:gd name="T18" fmla="*/ 50 w 354"/>
                <a:gd name="T19" fmla="*/ 237 h 430"/>
                <a:gd name="T20" fmla="*/ 44 w 354"/>
                <a:gd name="T21" fmla="*/ 232 h 430"/>
                <a:gd name="T22" fmla="*/ 50 w 354"/>
                <a:gd name="T23" fmla="*/ 196 h 430"/>
                <a:gd name="T24" fmla="*/ 79 w 354"/>
                <a:gd name="T25" fmla="*/ 177 h 430"/>
                <a:gd name="T26" fmla="*/ 85 w 354"/>
                <a:gd name="T27" fmla="*/ 169 h 430"/>
                <a:gd name="T28" fmla="*/ 111 w 354"/>
                <a:gd name="T29" fmla="*/ 152 h 430"/>
                <a:gd name="T30" fmla="*/ 168 w 354"/>
                <a:gd name="T31" fmla="*/ 99 h 430"/>
                <a:gd name="T32" fmla="*/ 193 w 354"/>
                <a:gd name="T33" fmla="*/ 85 h 430"/>
                <a:gd name="T34" fmla="*/ 293 w 354"/>
                <a:gd name="T35" fmla="*/ 47 h 430"/>
                <a:gd name="T36" fmla="*/ 272 w 354"/>
                <a:gd name="T37" fmla="*/ 101 h 430"/>
                <a:gd name="T38" fmla="*/ 241 w 354"/>
                <a:gd name="T39" fmla="*/ 177 h 430"/>
                <a:gd name="T40" fmla="*/ 241 w 354"/>
                <a:gd name="T41" fmla="*/ 190 h 430"/>
                <a:gd name="T42" fmla="*/ 230 w 354"/>
                <a:gd name="T43" fmla="*/ 208 h 430"/>
                <a:gd name="T44" fmla="*/ 230 w 354"/>
                <a:gd name="T45" fmla="*/ 225 h 430"/>
                <a:gd name="T46" fmla="*/ 218 w 354"/>
                <a:gd name="T47" fmla="*/ 245 h 430"/>
                <a:gd name="T48" fmla="*/ 218 w 354"/>
                <a:gd name="T49" fmla="*/ 263 h 430"/>
                <a:gd name="T50" fmla="*/ 213 w 354"/>
                <a:gd name="T51" fmla="*/ 267 h 430"/>
                <a:gd name="T52" fmla="*/ 210 w 354"/>
                <a:gd name="T53" fmla="*/ 279 h 430"/>
                <a:gd name="T54" fmla="*/ 210 w 354"/>
                <a:gd name="T55" fmla="*/ 281 h 430"/>
                <a:gd name="T56" fmla="*/ 193 w 354"/>
                <a:gd name="T57" fmla="*/ 248 h 430"/>
                <a:gd name="T58" fmla="*/ 106 w 354"/>
                <a:gd name="T59" fmla="*/ 189 h 430"/>
                <a:gd name="T60" fmla="*/ 103 w 354"/>
                <a:gd name="T61" fmla="*/ 267 h 430"/>
                <a:gd name="T62" fmla="*/ 131 w 354"/>
                <a:gd name="T63" fmla="*/ 332 h 430"/>
                <a:gd name="T64" fmla="*/ 112 w 354"/>
                <a:gd name="T65" fmla="*/ 365 h 430"/>
                <a:gd name="T66" fmla="*/ 90 w 354"/>
                <a:gd name="T67" fmla="*/ 396 h 430"/>
                <a:gd name="T68" fmla="*/ 85 w 354"/>
                <a:gd name="T69" fmla="*/ 407 h 430"/>
                <a:gd name="T70" fmla="*/ 89 w 354"/>
                <a:gd name="T71" fmla="*/ 412 h 430"/>
                <a:gd name="T72" fmla="*/ 143 w 354"/>
                <a:gd name="T73" fmla="*/ 366 h 430"/>
                <a:gd name="T74" fmla="*/ 154 w 354"/>
                <a:gd name="T75" fmla="*/ 366 h 430"/>
                <a:gd name="T76" fmla="*/ 208 w 354"/>
                <a:gd name="T77" fmla="*/ 430 h 430"/>
                <a:gd name="T78" fmla="*/ 213 w 354"/>
                <a:gd name="T79" fmla="*/ 430 h 430"/>
                <a:gd name="T80" fmla="*/ 260 w 354"/>
                <a:gd name="T81" fmla="*/ 289 h 430"/>
                <a:gd name="T82" fmla="*/ 282 w 354"/>
                <a:gd name="T83" fmla="*/ 224 h 430"/>
                <a:gd name="T84" fmla="*/ 281 w 354"/>
                <a:gd name="T85" fmla="*/ 214 h 430"/>
                <a:gd name="T86" fmla="*/ 292 w 354"/>
                <a:gd name="T87" fmla="*/ 186 h 430"/>
                <a:gd name="T88" fmla="*/ 294 w 354"/>
                <a:gd name="T89" fmla="*/ 170 h 430"/>
                <a:gd name="T90" fmla="*/ 311 w 354"/>
                <a:gd name="T91" fmla="*/ 138 h 430"/>
                <a:gd name="T92" fmla="*/ 317 w 354"/>
                <a:gd name="T93" fmla="*/ 111 h 430"/>
                <a:gd name="T94" fmla="*/ 330 w 354"/>
                <a:gd name="T95" fmla="*/ 92 h 430"/>
                <a:gd name="T96" fmla="*/ 343 w 354"/>
                <a:gd name="T97" fmla="*/ 40 h 430"/>
                <a:gd name="T98" fmla="*/ 291 w 354"/>
                <a:gd name="T99" fmla="*/ 0 h 430"/>
                <a:gd name="T100" fmla="*/ 272 w 354"/>
                <a:gd name="T101" fmla="*/ 8 h 430"/>
                <a:gd name="T102" fmla="*/ 210 w 354"/>
                <a:gd name="T103" fmla="*/ 31 h 430"/>
                <a:gd name="T104" fmla="*/ 176 w 354"/>
                <a:gd name="T105" fmla="*/ 53 h 430"/>
                <a:gd name="T106" fmla="*/ 168 w 354"/>
                <a:gd name="T107" fmla="*/ 52 h 430"/>
                <a:gd name="T108" fmla="*/ 162 w 354"/>
                <a:gd name="T109" fmla="*/ 59 h 430"/>
                <a:gd name="T110" fmla="*/ 143 w 354"/>
                <a:gd name="T111" fmla="*/ 65 h 430"/>
                <a:gd name="T112" fmla="*/ 75 w 354"/>
                <a:gd name="T113" fmla="*/ 109 h 430"/>
                <a:gd name="T114" fmla="*/ 26 w 354"/>
                <a:gd name="T115" fmla="*/ 155 h 430"/>
                <a:gd name="T116" fmla="*/ 25 w 354"/>
                <a:gd name="T117" fmla="*/ 222 h 430"/>
                <a:gd name="T118" fmla="*/ 7 w 354"/>
                <a:gd name="T119" fmla="*/ 227 h 430"/>
                <a:gd name="T120" fmla="*/ 15 w 354"/>
                <a:gd name="T121" fmla="*/ 269 h 430"/>
                <a:gd name="T122" fmla="*/ 20 w 354"/>
                <a:gd name="T123" fmla="*/ 276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4" h="430">
                  <a:moveTo>
                    <a:pt x="20" y="276"/>
                  </a:moveTo>
                  <a:cubicBezTo>
                    <a:pt x="21" y="285"/>
                    <a:pt x="22" y="293"/>
                    <a:pt x="22" y="302"/>
                  </a:cubicBezTo>
                  <a:cubicBezTo>
                    <a:pt x="24" y="304"/>
                    <a:pt x="25" y="305"/>
                    <a:pt x="27" y="307"/>
                  </a:cubicBezTo>
                  <a:cubicBezTo>
                    <a:pt x="27" y="314"/>
                    <a:pt x="26" y="321"/>
                    <a:pt x="25" y="328"/>
                  </a:cubicBezTo>
                  <a:cubicBezTo>
                    <a:pt x="33" y="356"/>
                    <a:pt x="27" y="403"/>
                    <a:pt x="49" y="418"/>
                  </a:cubicBezTo>
                  <a:cubicBezTo>
                    <a:pt x="56" y="425"/>
                    <a:pt x="65" y="412"/>
                    <a:pt x="68" y="408"/>
                  </a:cubicBezTo>
                  <a:cubicBezTo>
                    <a:pt x="68" y="401"/>
                    <a:pt x="69" y="394"/>
                    <a:pt x="70" y="387"/>
                  </a:cubicBezTo>
                  <a:cubicBezTo>
                    <a:pt x="76" y="375"/>
                    <a:pt x="86" y="354"/>
                    <a:pt x="83" y="331"/>
                  </a:cubicBezTo>
                  <a:cubicBezTo>
                    <a:pt x="78" y="299"/>
                    <a:pt x="61" y="276"/>
                    <a:pt x="50" y="251"/>
                  </a:cubicBezTo>
                  <a:cubicBezTo>
                    <a:pt x="50" y="246"/>
                    <a:pt x="50" y="242"/>
                    <a:pt x="50" y="237"/>
                  </a:cubicBezTo>
                  <a:cubicBezTo>
                    <a:pt x="48" y="235"/>
                    <a:pt x="46" y="234"/>
                    <a:pt x="44" y="232"/>
                  </a:cubicBezTo>
                  <a:cubicBezTo>
                    <a:pt x="39" y="222"/>
                    <a:pt x="50" y="209"/>
                    <a:pt x="50" y="196"/>
                  </a:cubicBezTo>
                  <a:cubicBezTo>
                    <a:pt x="59" y="186"/>
                    <a:pt x="66" y="184"/>
                    <a:pt x="79" y="177"/>
                  </a:cubicBezTo>
                  <a:cubicBezTo>
                    <a:pt x="81" y="174"/>
                    <a:pt x="83" y="172"/>
                    <a:pt x="85" y="169"/>
                  </a:cubicBezTo>
                  <a:cubicBezTo>
                    <a:pt x="94" y="164"/>
                    <a:pt x="102" y="158"/>
                    <a:pt x="111" y="152"/>
                  </a:cubicBezTo>
                  <a:cubicBezTo>
                    <a:pt x="126" y="142"/>
                    <a:pt x="158" y="112"/>
                    <a:pt x="168" y="99"/>
                  </a:cubicBezTo>
                  <a:cubicBezTo>
                    <a:pt x="169" y="101"/>
                    <a:pt x="188" y="88"/>
                    <a:pt x="193" y="85"/>
                  </a:cubicBezTo>
                  <a:cubicBezTo>
                    <a:pt x="222" y="70"/>
                    <a:pt x="248" y="46"/>
                    <a:pt x="293" y="47"/>
                  </a:cubicBezTo>
                  <a:cubicBezTo>
                    <a:pt x="292" y="59"/>
                    <a:pt x="278" y="86"/>
                    <a:pt x="272" y="101"/>
                  </a:cubicBezTo>
                  <a:cubicBezTo>
                    <a:pt x="259" y="128"/>
                    <a:pt x="255" y="152"/>
                    <a:pt x="241" y="177"/>
                  </a:cubicBezTo>
                  <a:cubicBezTo>
                    <a:pt x="241" y="181"/>
                    <a:pt x="241" y="186"/>
                    <a:pt x="241" y="190"/>
                  </a:cubicBezTo>
                  <a:cubicBezTo>
                    <a:pt x="239" y="194"/>
                    <a:pt x="232" y="203"/>
                    <a:pt x="230" y="208"/>
                  </a:cubicBezTo>
                  <a:cubicBezTo>
                    <a:pt x="230" y="213"/>
                    <a:pt x="230" y="219"/>
                    <a:pt x="230" y="225"/>
                  </a:cubicBezTo>
                  <a:cubicBezTo>
                    <a:pt x="228" y="232"/>
                    <a:pt x="221" y="238"/>
                    <a:pt x="218" y="245"/>
                  </a:cubicBezTo>
                  <a:cubicBezTo>
                    <a:pt x="218" y="251"/>
                    <a:pt x="218" y="257"/>
                    <a:pt x="218" y="263"/>
                  </a:cubicBezTo>
                  <a:cubicBezTo>
                    <a:pt x="216" y="265"/>
                    <a:pt x="214" y="266"/>
                    <a:pt x="213" y="267"/>
                  </a:cubicBezTo>
                  <a:cubicBezTo>
                    <a:pt x="212" y="270"/>
                    <a:pt x="213" y="276"/>
                    <a:pt x="210" y="279"/>
                  </a:cubicBezTo>
                  <a:cubicBezTo>
                    <a:pt x="210" y="280"/>
                    <a:pt x="210" y="280"/>
                    <a:pt x="210" y="281"/>
                  </a:cubicBezTo>
                  <a:cubicBezTo>
                    <a:pt x="201" y="277"/>
                    <a:pt x="199" y="257"/>
                    <a:pt x="193" y="248"/>
                  </a:cubicBezTo>
                  <a:cubicBezTo>
                    <a:pt x="175" y="223"/>
                    <a:pt x="147" y="190"/>
                    <a:pt x="106" y="189"/>
                  </a:cubicBezTo>
                  <a:cubicBezTo>
                    <a:pt x="89" y="206"/>
                    <a:pt x="93" y="245"/>
                    <a:pt x="103" y="267"/>
                  </a:cubicBezTo>
                  <a:cubicBezTo>
                    <a:pt x="106" y="275"/>
                    <a:pt x="133" y="322"/>
                    <a:pt x="131" y="332"/>
                  </a:cubicBezTo>
                  <a:cubicBezTo>
                    <a:pt x="128" y="344"/>
                    <a:pt x="118" y="357"/>
                    <a:pt x="112" y="365"/>
                  </a:cubicBezTo>
                  <a:cubicBezTo>
                    <a:pt x="106" y="374"/>
                    <a:pt x="102" y="394"/>
                    <a:pt x="90" y="396"/>
                  </a:cubicBezTo>
                  <a:cubicBezTo>
                    <a:pt x="85" y="402"/>
                    <a:pt x="86" y="401"/>
                    <a:pt x="85" y="407"/>
                  </a:cubicBezTo>
                  <a:cubicBezTo>
                    <a:pt x="86" y="409"/>
                    <a:pt x="88" y="410"/>
                    <a:pt x="89" y="412"/>
                  </a:cubicBezTo>
                  <a:cubicBezTo>
                    <a:pt x="106" y="411"/>
                    <a:pt x="136" y="378"/>
                    <a:pt x="143" y="366"/>
                  </a:cubicBezTo>
                  <a:cubicBezTo>
                    <a:pt x="147" y="366"/>
                    <a:pt x="151" y="366"/>
                    <a:pt x="154" y="366"/>
                  </a:cubicBezTo>
                  <a:cubicBezTo>
                    <a:pt x="173" y="387"/>
                    <a:pt x="194" y="406"/>
                    <a:pt x="208" y="430"/>
                  </a:cubicBezTo>
                  <a:cubicBezTo>
                    <a:pt x="209" y="430"/>
                    <a:pt x="211" y="430"/>
                    <a:pt x="213" y="430"/>
                  </a:cubicBezTo>
                  <a:cubicBezTo>
                    <a:pt x="249" y="405"/>
                    <a:pt x="244" y="337"/>
                    <a:pt x="260" y="289"/>
                  </a:cubicBezTo>
                  <a:cubicBezTo>
                    <a:pt x="266" y="271"/>
                    <a:pt x="275" y="244"/>
                    <a:pt x="282" y="224"/>
                  </a:cubicBezTo>
                  <a:cubicBezTo>
                    <a:pt x="281" y="221"/>
                    <a:pt x="281" y="217"/>
                    <a:pt x="281" y="214"/>
                  </a:cubicBezTo>
                  <a:cubicBezTo>
                    <a:pt x="284" y="206"/>
                    <a:pt x="290" y="191"/>
                    <a:pt x="292" y="186"/>
                  </a:cubicBezTo>
                  <a:cubicBezTo>
                    <a:pt x="292" y="181"/>
                    <a:pt x="293" y="176"/>
                    <a:pt x="294" y="170"/>
                  </a:cubicBezTo>
                  <a:cubicBezTo>
                    <a:pt x="298" y="161"/>
                    <a:pt x="309" y="149"/>
                    <a:pt x="311" y="138"/>
                  </a:cubicBezTo>
                  <a:cubicBezTo>
                    <a:pt x="313" y="130"/>
                    <a:pt x="313" y="122"/>
                    <a:pt x="317" y="111"/>
                  </a:cubicBezTo>
                  <a:cubicBezTo>
                    <a:pt x="318" y="114"/>
                    <a:pt x="329" y="94"/>
                    <a:pt x="330" y="92"/>
                  </a:cubicBezTo>
                  <a:cubicBezTo>
                    <a:pt x="337" y="75"/>
                    <a:pt x="337" y="57"/>
                    <a:pt x="343" y="40"/>
                  </a:cubicBezTo>
                  <a:cubicBezTo>
                    <a:pt x="354" y="9"/>
                    <a:pt x="317" y="0"/>
                    <a:pt x="291" y="0"/>
                  </a:cubicBezTo>
                  <a:cubicBezTo>
                    <a:pt x="287" y="8"/>
                    <a:pt x="280" y="5"/>
                    <a:pt x="272" y="8"/>
                  </a:cubicBezTo>
                  <a:cubicBezTo>
                    <a:pt x="261" y="12"/>
                    <a:pt x="217" y="31"/>
                    <a:pt x="210" y="31"/>
                  </a:cubicBezTo>
                  <a:cubicBezTo>
                    <a:pt x="200" y="37"/>
                    <a:pt x="187" y="48"/>
                    <a:pt x="176" y="53"/>
                  </a:cubicBezTo>
                  <a:cubicBezTo>
                    <a:pt x="173" y="53"/>
                    <a:pt x="170" y="53"/>
                    <a:pt x="168" y="52"/>
                  </a:cubicBezTo>
                  <a:cubicBezTo>
                    <a:pt x="166" y="55"/>
                    <a:pt x="164" y="57"/>
                    <a:pt x="162" y="59"/>
                  </a:cubicBezTo>
                  <a:cubicBezTo>
                    <a:pt x="155" y="63"/>
                    <a:pt x="149" y="61"/>
                    <a:pt x="143" y="65"/>
                  </a:cubicBezTo>
                  <a:cubicBezTo>
                    <a:pt x="122" y="78"/>
                    <a:pt x="97" y="95"/>
                    <a:pt x="75" y="109"/>
                  </a:cubicBezTo>
                  <a:cubicBezTo>
                    <a:pt x="58" y="120"/>
                    <a:pt x="34" y="135"/>
                    <a:pt x="26" y="155"/>
                  </a:cubicBezTo>
                  <a:cubicBezTo>
                    <a:pt x="20" y="173"/>
                    <a:pt x="24" y="201"/>
                    <a:pt x="25" y="222"/>
                  </a:cubicBezTo>
                  <a:cubicBezTo>
                    <a:pt x="22" y="224"/>
                    <a:pt x="10" y="224"/>
                    <a:pt x="7" y="227"/>
                  </a:cubicBezTo>
                  <a:cubicBezTo>
                    <a:pt x="0" y="233"/>
                    <a:pt x="11" y="261"/>
                    <a:pt x="15" y="269"/>
                  </a:cubicBezTo>
                  <a:cubicBezTo>
                    <a:pt x="16" y="271"/>
                    <a:pt x="18" y="274"/>
                    <a:pt x="20" y="276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4" name="ísḻíḍé">
              <a:extLst>
                <a:ext uri="{FF2B5EF4-FFF2-40B4-BE49-F238E27FC236}">
                  <a16:creationId xmlns="" xmlns:a16="http://schemas.microsoft.com/office/drawing/2014/main" id="{F113CA87-5D67-47F4-9FB8-D2827E006037}"/>
                </a:ext>
              </a:extLst>
            </p:cNvPr>
            <p:cNvSpPr/>
            <p:nvPr/>
          </p:nvSpPr>
          <p:spPr bwMode="auto">
            <a:xfrm>
              <a:off x="6527548" y="3450476"/>
              <a:ext cx="514159" cy="247697"/>
            </a:xfrm>
            <a:custGeom>
              <a:avLst/>
              <a:gdLst>
                <a:gd name="T0" fmla="*/ 365 w 428"/>
                <a:gd name="T1" fmla="*/ 1 h 206"/>
                <a:gd name="T2" fmla="*/ 278 w 428"/>
                <a:gd name="T3" fmla="*/ 25 h 206"/>
                <a:gd name="T4" fmla="*/ 257 w 428"/>
                <a:gd name="T5" fmla="*/ 24 h 206"/>
                <a:gd name="T6" fmla="*/ 249 w 428"/>
                <a:gd name="T7" fmla="*/ 30 h 206"/>
                <a:gd name="T8" fmla="*/ 233 w 428"/>
                <a:gd name="T9" fmla="*/ 30 h 206"/>
                <a:gd name="T10" fmla="*/ 225 w 428"/>
                <a:gd name="T11" fmla="*/ 36 h 206"/>
                <a:gd name="T12" fmla="*/ 213 w 428"/>
                <a:gd name="T13" fmla="*/ 36 h 206"/>
                <a:gd name="T14" fmla="*/ 206 w 428"/>
                <a:gd name="T15" fmla="*/ 43 h 206"/>
                <a:gd name="T16" fmla="*/ 196 w 428"/>
                <a:gd name="T17" fmla="*/ 42 h 206"/>
                <a:gd name="T18" fmla="*/ 178 w 428"/>
                <a:gd name="T19" fmla="*/ 54 h 206"/>
                <a:gd name="T20" fmla="*/ 163 w 428"/>
                <a:gd name="T21" fmla="*/ 55 h 206"/>
                <a:gd name="T22" fmla="*/ 157 w 428"/>
                <a:gd name="T23" fmla="*/ 62 h 206"/>
                <a:gd name="T24" fmla="*/ 131 w 428"/>
                <a:gd name="T25" fmla="*/ 68 h 206"/>
                <a:gd name="T26" fmla="*/ 111 w 428"/>
                <a:gd name="T27" fmla="*/ 80 h 206"/>
                <a:gd name="T28" fmla="*/ 104 w 428"/>
                <a:gd name="T29" fmla="*/ 78 h 206"/>
                <a:gd name="T30" fmla="*/ 77 w 428"/>
                <a:gd name="T31" fmla="*/ 91 h 206"/>
                <a:gd name="T32" fmla="*/ 57 w 428"/>
                <a:gd name="T33" fmla="*/ 96 h 206"/>
                <a:gd name="T34" fmla="*/ 7 w 428"/>
                <a:gd name="T35" fmla="*/ 106 h 206"/>
                <a:gd name="T36" fmla="*/ 5 w 428"/>
                <a:gd name="T37" fmla="*/ 144 h 206"/>
                <a:gd name="T38" fmla="*/ 51 w 428"/>
                <a:gd name="T39" fmla="*/ 206 h 206"/>
                <a:gd name="T40" fmla="*/ 103 w 428"/>
                <a:gd name="T41" fmla="*/ 170 h 206"/>
                <a:gd name="T42" fmla="*/ 122 w 428"/>
                <a:gd name="T43" fmla="*/ 154 h 206"/>
                <a:gd name="T44" fmla="*/ 141 w 428"/>
                <a:gd name="T45" fmla="*/ 136 h 206"/>
                <a:gd name="T46" fmla="*/ 216 w 428"/>
                <a:gd name="T47" fmla="*/ 95 h 206"/>
                <a:gd name="T48" fmla="*/ 312 w 428"/>
                <a:gd name="T49" fmla="*/ 68 h 206"/>
                <a:gd name="T50" fmla="*/ 315 w 428"/>
                <a:gd name="T51" fmla="*/ 69 h 206"/>
                <a:gd name="T52" fmla="*/ 318 w 428"/>
                <a:gd name="T53" fmla="*/ 69 h 206"/>
                <a:gd name="T54" fmla="*/ 282 w 428"/>
                <a:gd name="T55" fmla="*/ 97 h 206"/>
                <a:gd name="T56" fmla="*/ 278 w 428"/>
                <a:gd name="T57" fmla="*/ 110 h 206"/>
                <a:gd name="T58" fmla="*/ 320 w 428"/>
                <a:gd name="T59" fmla="*/ 95 h 206"/>
                <a:gd name="T60" fmla="*/ 335 w 428"/>
                <a:gd name="T61" fmla="*/ 95 h 206"/>
                <a:gd name="T62" fmla="*/ 427 w 428"/>
                <a:gd name="T63" fmla="*/ 42 h 206"/>
                <a:gd name="T64" fmla="*/ 365 w 428"/>
                <a:gd name="T65" fmla="*/ 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8" h="206">
                  <a:moveTo>
                    <a:pt x="365" y="1"/>
                  </a:moveTo>
                  <a:cubicBezTo>
                    <a:pt x="356" y="12"/>
                    <a:pt x="297" y="17"/>
                    <a:pt x="278" y="25"/>
                  </a:cubicBezTo>
                  <a:cubicBezTo>
                    <a:pt x="271" y="24"/>
                    <a:pt x="264" y="24"/>
                    <a:pt x="257" y="24"/>
                  </a:cubicBezTo>
                  <a:cubicBezTo>
                    <a:pt x="254" y="26"/>
                    <a:pt x="252" y="28"/>
                    <a:pt x="249" y="30"/>
                  </a:cubicBezTo>
                  <a:cubicBezTo>
                    <a:pt x="244" y="30"/>
                    <a:pt x="238" y="30"/>
                    <a:pt x="233" y="30"/>
                  </a:cubicBezTo>
                  <a:cubicBezTo>
                    <a:pt x="230" y="32"/>
                    <a:pt x="227" y="34"/>
                    <a:pt x="225" y="36"/>
                  </a:cubicBezTo>
                  <a:cubicBezTo>
                    <a:pt x="221" y="36"/>
                    <a:pt x="217" y="36"/>
                    <a:pt x="213" y="36"/>
                  </a:cubicBezTo>
                  <a:cubicBezTo>
                    <a:pt x="211" y="39"/>
                    <a:pt x="208" y="41"/>
                    <a:pt x="206" y="43"/>
                  </a:cubicBezTo>
                  <a:cubicBezTo>
                    <a:pt x="202" y="43"/>
                    <a:pt x="199" y="43"/>
                    <a:pt x="196" y="42"/>
                  </a:cubicBezTo>
                  <a:cubicBezTo>
                    <a:pt x="192" y="44"/>
                    <a:pt x="183" y="50"/>
                    <a:pt x="178" y="54"/>
                  </a:cubicBezTo>
                  <a:cubicBezTo>
                    <a:pt x="173" y="54"/>
                    <a:pt x="168" y="55"/>
                    <a:pt x="163" y="55"/>
                  </a:cubicBezTo>
                  <a:cubicBezTo>
                    <a:pt x="161" y="57"/>
                    <a:pt x="159" y="59"/>
                    <a:pt x="157" y="62"/>
                  </a:cubicBezTo>
                  <a:cubicBezTo>
                    <a:pt x="147" y="66"/>
                    <a:pt x="140" y="64"/>
                    <a:pt x="131" y="68"/>
                  </a:cubicBezTo>
                  <a:cubicBezTo>
                    <a:pt x="123" y="71"/>
                    <a:pt x="117" y="78"/>
                    <a:pt x="111" y="80"/>
                  </a:cubicBezTo>
                  <a:cubicBezTo>
                    <a:pt x="109" y="80"/>
                    <a:pt x="106" y="79"/>
                    <a:pt x="104" y="78"/>
                  </a:cubicBezTo>
                  <a:cubicBezTo>
                    <a:pt x="96" y="82"/>
                    <a:pt x="85" y="88"/>
                    <a:pt x="77" y="91"/>
                  </a:cubicBezTo>
                  <a:cubicBezTo>
                    <a:pt x="67" y="95"/>
                    <a:pt x="63" y="90"/>
                    <a:pt x="57" y="96"/>
                  </a:cubicBezTo>
                  <a:cubicBezTo>
                    <a:pt x="48" y="90"/>
                    <a:pt x="15" y="98"/>
                    <a:pt x="7" y="106"/>
                  </a:cubicBezTo>
                  <a:cubicBezTo>
                    <a:pt x="0" y="113"/>
                    <a:pt x="2" y="136"/>
                    <a:pt x="5" y="144"/>
                  </a:cubicBezTo>
                  <a:cubicBezTo>
                    <a:pt x="14" y="168"/>
                    <a:pt x="36" y="185"/>
                    <a:pt x="51" y="206"/>
                  </a:cubicBezTo>
                  <a:cubicBezTo>
                    <a:pt x="61" y="205"/>
                    <a:pt x="97" y="178"/>
                    <a:pt x="103" y="170"/>
                  </a:cubicBezTo>
                  <a:cubicBezTo>
                    <a:pt x="105" y="166"/>
                    <a:pt x="117" y="158"/>
                    <a:pt x="122" y="154"/>
                  </a:cubicBezTo>
                  <a:cubicBezTo>
                    <a:pt x="129" y="148"/>
                    <a:pt x="135" y="142"/>
                    <a:pt x="141" y="136"/>
                  </a:cubicBezTo>
                  <a:cubicBezTo>
                    <a:pt x="164" y="121"/>
                    <a:pt x="189" y="105"/>
                    <a:pt x="216" y="95"/>
                  </a:cubicBezTo>
                  <a:cubicBezTo>
                    <a:pt x="231" y="90"/>
                    <a:pt x="308" y="72"/>
                    <a:pt x="312" y="68"/>
                  </a:cubicBezTo>
                  <a:cubicBezTo>
                    <a:pt x="315" y="68"/>
                    <a:pt x="314" y="67"/>
                    <a:pt x="315" y="69"/>
                  </a:cubicBezTo>
                  <a:cubicBezTo>
                    <a:pt x="316" y="69"/>
                    <a:pt x="317" y="69"/>
                    <a:pt x="318" y="69"/>
                  </a:cubicBezTo>
                  <a:cubicBezTo>
                    <a:pt x="313" y="77"/>
                    <a:pt x="292" y="95"/>
                    <a:pt x="282" y="97"/>
                  </a:cubicBezTo>
                  <a:cubicBezTo>
                    <a:pt x="279" y="101"/>
                    <a:pt x="278" y="102"/>
                    <a:pt x="278" y="110"/>
                  </a:cubicBezTo>
                  <a:cubicBezTo>
                    <a:pt x="291" y="119"/>
                    <a:pt x="309" y="101"/>
                    <a:pt x="320" y="95"/>
                  </a:cubicBezTo>
                  <a:cubicBezTo>
                    <a:pt x="325" y="95"/>
                    <a:pt x="330" y="95"/>
                    <a:pt x="335" y="95"/>
                  </a:cubicBezTo>
                  <a:cubicBezTo>
                    <a:pt x="364" y="76"/>
                    <a:pt x="411" y="71"/>
                    <a:pt x="427" y="42"/>
                  </a:cubicBezTo>
                  <a:cubicBezTo>
                    <a:pt x="428" y="16"/>
                    <a:pt x="390" y="0"/>
                    <a:pt x="365" y="1"/>
                  </a:cubicBezTo>
                  <a:close/>
                </a:path>
              </a:pathLst>
            </a:custGeom>
            <a:solidFill>
              <a:srgbClr val="004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68" name="6496f247-c047-4b49-a16b-49fb6e7a4a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70E3B03-A1DC-46B6-81A1-B2BC10CCB363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4084868" y="3349245"/>
            <a:ext cx="1370662" cy="432000"/>
            <a:chOff x="3468922" y="2481605"/>
            <a:chExt cx="6157678" cy="1940753"/>
          </a:xfrm>
        </p:grpSpPr>
        <p:grpSp>
          <p:nvGrpSpPr>
            <p:cNvPr id="669" name="îṩľíḑê">
              <a:extLst>
                <a:ext uri="{FF2B5EF4-FFF2-40B4-BE49-F238E27FC236}">
                  <a16:creationId xmlns="" xmlns:a16="http://schemas.microsoft.com/office/drawing/2014/main" id="{95E51C41-CE38-4A3C-A6D4-6585457B93F1}"/>
                </a:ext>
              </a:extLst>
            </p:cNvPr>
            <p:cNvGrpSpPr/>
            <p:nvPr/>
          </p:nvGrpSpPr>
          <p:grpSpPr>
            <a:xfrm>
              <a:off x="3468922" y="2614016"/>
              <a:ext cx="1190869" cy="1478614"/>
              <a:chOff x="4222750" y="0"/>
              <a:chExt cx="3744913" cy="4649788"/>
            </a:xfrm>
          </p:grpSpPr>
          <p:sp>
            <p:nvSpPr>
              <p:cNvPr id="683" name="ïSlîḓê">
                <a:extLst>
                  <a:ext uri="{FF2B5EF4-FFF2-40B4-BE49-F238E27FC236}">
                    <a16:creationId xmlns="" xmlns:a16="http://schemas.microsoft.com/office/drawing/2014/main" id="{BFD00CAA-5411-4C0C-B6FA-CC91E799C7B6}"/>
                  </a:ext>
                </a:extLst>
              </p:cNvPr>
              <p:cNvSpPr/>
              <p:nvPr/>
            </p:nvSpPr>
            <p:spPr bwMode="auto">
              <a:xfrm>
                <a:off x="4222750" y="0"/>
                <a:ext cx="3744913" cy="4649788"/>
              </a:xfrm>
              <a:custGeom>
                <a:avLst/>
                <a:gdLst>
                  <a:gd name="T0" fmla="*/ 775 w 1550"/>
                  <a:gd name="T1" fmla="*/ 1875 h 1928"/>
                  <a:gd name="T2" fmla="*/ 816 w 1550"/>
                  <a:gd name="T3" fmla="*/ 1857 h 1928"/>
                  <a:gd name="T4" fmla="*/ 1212 w 1550"/>
                  <a:gd name="T5" fmla="*/ 1640 h 1928"/>
                  <a:gd name="T6" fmla="*/ 1404 w 1550"/>
                  <a:gd name="T7" fmla="*/ 1417 h 1928"/>
                  <a:gd name="T8" fmla="*/ 1486 w 1550"/>
                  <a:gd name="T9" fmla="*/ 1115 h 1928"/>
                  <a:gd name="T10" fmla="*/ 1501 w 1550"/>
                  <a:gd name="T11" fmla="*/ 72 h 1928"/>
                  <a:gd name="T12" fmla="*/ 1143 w 1550"/>
                  <a:gd name="T13" fmla="*/ 141 h 1928"/>
                  <a:gd name="T14" fmla="*/ 774 w 1550"/>
                  <a:gd name="T15" fmla="*/ 64 h 1928"/>
                  <a:gd name="T16" fmla="*/ 551 w 1550"/>
                  <a:gd name="T17" fmla="*/ 129 h 1928"/>
                  <a:gd name="T18" fmla="*/ 48 w 1550"/>
                  <a:gd name="T19" fmla="*/ 72 h 1928"/>
                  <a:gd name="T20" fmla="*/ 64 w 1550"/>
                  <a:gd name="T21" fmla="*/ 1115 h 1928"/>
                  <a:gd name="T22" fmla="*/ 150 w 1550"/>
                  <a:gd name="T23" fmla="*/ 1410 h 1928"/>
                  <a:gd name="T24" fmla="*/ 353 w 1550"/>
                  <a:gd name="T25" fmla="*/ 1640 h 1928"/>
                  <a:gd name="T26" fmla="*/ 753 w 1550"/>
                  <a:gd name="T27" fmla="*/ 1866 h 1928"/>
                  <a:gd name="T28" fmla="*/ 775 w 1550"/>
                  <a:gd name="T29" fmla="*/ 1875 h 1928"/>
                  <a:gd name="T30" fmla="*/ 785 w 1550"/>
                  <a:gd name="T31" fmla="*/ 1924 h 1928"/>
                  <a:gd name="T32" fmla="*/ 775 w 1550"/>
                  <a:gd name="T33" fmla="*/ 1928 h 1928"/>
                  <a:gd name="T34" fmla="*/ 765 w 1550"/>
                  <a:gd name="T35" fmla="*/ 1924 h 1928"/>
                  <a:gd name="T36" fmla="*/ 734 w 1550"/>
                  <a:gd name="T37" fmla="*/ 1910 h 1928"/>
                  <a:gd name="T38" fmla="*/ 324 w 1550"/>
                  <a:gd name="T39" fmla="*/ 1678 h 1928"/>
                  <a:gd name="T40" fmla="*/ 108 w 1550"/>
                  <a:gd name="T41" fmla="*/ 1433 h 1928"/>
                  <a:gd name="T42" fmla="*/ 15 w 1550"/>
                  <a:gd name="T43" fmla="*/ 1119 h 1928"/>
                  <a:gd name="T44" fmla="*/ 0 w 1550"/>
                  <a:gd name="T45" fmla="*/ 36 h 1928"/>
                  <a:gd name="T46" fmla="*/ 0 w 1550"/>
                  <a:gd name="T47" fmla="*/ 0 h 1928"/>
                  <a:gd name="T48" fmla="*/ 34 w 1550"/>
                  <a:gd name="T49" fmla="*/ 14 h 1928"/>
                  <a:gd name="T50" fmla="*/ 543 w 1550"/>
                  <a:gd name="T51" fmla="*/ 81 h 1928"/>
                  <a:gd name="T52" fmla="*/ 764 w 1550"/>
                  <a:gd name="T53" fmla="*/ 15 h 1928"/>
                  <a:gd name="T54" fmla="*/ 776 w 1550"/>
                  <a:gd name="T55" fmla="*/ 9 h 1928"/>
                  <a:gd name="T56" fmla="*/ 788 w 1550"/>
                  <a:gd name="T57" fmla="*/ 16 h 1928"/>
                  <a:gd name="T58" fmla="*/ 1143 w 1550"/>
                  <a:gd name="T59" fmla="*/ 92 h 1928"/>
                  <a:gd name="T60" fmla="*/ 1516 w 1550"/>
                  <a:gd name="T61" fmla="*/ 14 h 1928"/>
                  <a:gd name="T62" fmla="*/ 1550 w 1550"/>
                  <a:gd name="T63" fmla="*/ 0 h 1928"/>
                  <a:gd name="T64" fmla="*/ 1550 w 1550"/>
                  <a:gd name="T65" fmla="*/ 36 h 1928"/>
                  <a:gd name="T66" fmla="*/ 1534 w 1550"/>
                  <a:gd name="T67" fmla="*/ 1119 h 1928"/>
                  <a:gd name="T68" fmla="*/ 1447 w 1550"/>
                  <a:gd name="T69" fmla="*/ 1439 h 1928"/>
                  <a:gd name="T70" fmla="*/ 1240 w 1550"/>
                  <a:gd name="T71" fmla="*/ 1678 h 1928"/>
                  <a:gd name="T72" fmla="*/ 835 w 1550"/>
                  <a:gd name="T73" fmla="*/ 1902 h 1928"/>
                  <a:gd name="T74" fmla="*/ 785 w 1550"/>
                  <a:gd name="T75" fmla="*/ 1924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50" h="1928">
                    <a:moveTo>
                      <a:pt x="775" y="1875"/>
                    </a:moveTo>
                    <a:cubicBezTo>
                      <a:pt x="787" y="1870"/>
                      <a:pt x="801" y="1864"/>
                      <a:pt x="816" y="1857"/>
                    </a:cubicBezTo>
                    <a:cubicBezTo>
                      <a:pt x="916" y="1815"/>
                      <a:pt x="1053" y="1756"/>
                      <a:pt x="1212" y="1640"/>
                    </a:cubicBezTo>
                    <a:cubicBezTo>
                      <a:pt x="1298" y="1576"/>
                      <a:pt x="1360" y="1500"/>
                      <a:pt x="1404" y="1417"/>
                    </a:cubicBezTo>
                    <a:cubicBezTo>
                      <a:pt x="1453" y="1323"/>
                      <a:pt x="1478" y="1220"/>
                      <a:pt x="1486" y="1115"/>
                    </a:cubicBezTo>
                    <a:cubicBezTo>
                      <a:pt x="1499" y="935"/>
                      <a:pt x="1501" y="239"/>
                      <a:pt x="1501" y="72"/>
                    </a:cubicBezTo>
                    <a:cubicBezTo>
                      <a:pt x="1370" y="123"/>
                      <a:pt x="1248" y="141"/>
                      <a:pt x="1143" y="141"/>
                    </a:cubicBezTo>
                    <a:cubicBezTo>
                      <a:pt x="954" y="141"/>
                      <a:pt x="817" y="84"/>
                      <a:pt x="774" y="64"/>
                    </a:cubicBezTo>
                    <a:cubicBezTo>
                      <a:pt x="745" y="77"/>
                      <a:pt x="665" y="111"/>
                      <a:pt x="551" y="129"/>
                    </a:cubicBezTo>
                    <a:cubicBezTo>
                      <a:pt x="420" y="149"/>
                      <a:pt x="245" y="148"/>
                      <a:pt x="48" y="72"/>
                    </a:cubicBezTo>
                    <a:cubicBezTo>
                      <a:pt x="49" y="239"/>
                      <a:pt x="50" y="935"/>
                      <a:pt x="64" y="1115"/>
                    </a:cubicBezTo>
                    <a:cubicBezTo>
                      <a:pt x="71" y="1218"/>
                      <a:pt x="99" y="1318"/>
                      <a:pt x="150" y="1410"/>
                    </a:cubicBezTo>
                    <a:cubicBezTo>
                      <a:pt x="197" y="1496"/>
                      <a:pt x="265" y="1574"/>
                      <a:pt x="353" y="1640"/>
                    </a:cubicBezTo>
                    <a:cubicBezTo>
                      <a:pt x="522" y="1764"/>
                      <a:pt x="655" y="1822"/>
                      <a:pt x="753" y="1866"/>
                    </a:cubicBezTo>
                    <a:cubicBezTo>
                      <a:pt x="761" y="1869"/>
                      <a:pt x="769" y="1873"/>
                      <a:pt x="775" y="1875"/>
                    </a:cubicBezTo>
                    <a:close/>
                    <a:moveTo>
                      <a:pt x="785" y="1924"/>
                    </a:moveTo>
                    <a:cubicBezTo>
                      <a:pt x="775" y="1928"/>
                      <a:pt x="775" y="1928"/>
                      <a:pt x="775" y="1928"/>
                    </a:cubicBezTo>
                    <a:cubicBezTo>
                      <a:pt x="765" y="1924"/>
                      <a:pt x="765" y="1924"/>
                      <a:pt x="765" y="1924"/>
                    </a:cubicBezTo>
                    <a:cubicBezTo>
                      <a:pt x="748" y="1916"/>
                      <a:pt x="741" y="1913"/>
                      <a:pt x="734" y="1910"/>
                    </a:cubicBezTo>
                    <a:cubicBezTo>
                      <a:pt x="633" y="1866"/>
                      <a:pt x="498" y="1807"/>
                      <a:pt x="324" y="1678"/>
                    </a:cubicBezTo>
                    <a:cubicBezTo>
                      <a:pt x="230" y="1608"/>
                      <a:pt x="158" y="1525"/>
                      <a:pt x="108" y="1433"/>
                    </a:cubicBezTo>
                    <a:cubicBezTo>
                      <a:pt x="53" y="1335"/>
                      <a:pt x="23" y="1228"/>
                      <a:pt x="15" y="1119"/>
                    </a:cubicBezTo>
                    <a:cubicBezTo>
                      <a:pt x="0" y="914"/>
                      <a:pt x="0" y="39"/>
                      <a:pt x="0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233" y="99"/>
                      <a:pt x="412" y="101"/>
                      <a:pt x="543" y="81"/>
                    </a:cubicBezTo>
                    <a:cubicBezTo>
                      <a:pt x="674" y="61"/>
                      <a:pt x="756" y="19"/>
                      <a:pt x="764" y="15"/>
                    </a:cubicBezTo>
                    <a:cubicBezTo>
                      <a:pt x="776" y="9"/>
                      <a:pt x="776" y="9"/>
                      <a:pt x="776" y="9"/>
                    </a:cubicBezTo>
                    <a:cubicBezTo>
                      <a:pt x="788" y="16"/>
                      <a:pt x="788" y="16"/>
                      <a:pt x="788" y="16"/>
                    </a:cubicBezTo>
                    <a:cubicBezTo>
                      <a:pt x="798" y="22"/>
                      <a:pt x="935" y="92"/>
                      <a:pt x="1143" y="92"/>
                    </a:cubicBezTo>
                    <a:cubicBezTo>
                      <a:pt x="1252" y="92"/>
                      <a:pt x="1379" y="73"/>
                      <a:pt x="1516" y="14"/>
                    </a:cubicBezTo>
                    <a:cubicBezTo>
                      <a:pt x="1550" y="0"/>
                      <a:pt x="1550" y="0"/>
                      <a:pt x="1550" y="0"/>
                    </a:cubicBezTo>
                    <a:cubicBezTo>
                      <a:pt x="1550" y="36"/>
                      <a:pt x="1550" y="36"/>
                      <a:pt x="1550" y="36"/>
                    </a:cubicBezTo>
                    <a:cubicBezTo>
                      <a:pt x="1550" y="39"/>
                      <a:pt x="1550" y="914"/>
                      <a:pt x="1534" y="1119"/>
                    </a:cubicBezTo>
                    <a:cubicBezTo>
                      <a:pt x="1526" y="1230"/>
                      <a:pt x="1499" y="1339"/>
                      <a:pt x="1447" y="1439"/>
                    </a:cubicBezTo>
                    <a:cubicBezTo>
                      <a:pt x="1400" y="1528"/>
                      <a:pt x="1333" y="1610"/>
                      <a:pt x="1240" y="1678"/>
                    </a:cubicBezTo>
                    <a:cubicBezTo>
                      <a:pt x="1078" y="1799"/>
                      <a:pt x="937" y="1858"/>
                      <a:pt x="835" y="1902"/>
                    </a:cubicBezTo>
                    <a:cubicBezTo>
                      <a:pt x="818" y="1909"/>
                      <a:pt x="802" y="1916"/>
                      <a:pt x="785" y="1924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íšḻïďê">
                <a:extLst>
                  <a:ext uri="{FF2B5EF4-FFF2-40B4-BE49-F238E27FC236}">
                    <a16:creationId xmlns="" xmlns:a16="http://schemas.microsoft.com/office/drawing/2014/main" id="{03CA9FC5-332F-4FC4-8721-2FEBF816FD6C}"/>
                  </a:ext>
                </a:extLst>
              </p:cNvPr>
              <p:cNvSpPr/>
              <p:nvPr/>
            </p:nvSpPr>
            <p:spPr bwMode="auto">
              <a:xfrm>
                <a:off x="4864100" y="1357313"/>
                <a:ext cx="2476500" cy="2484438"/>
              </a:xfrm>
              <a:custGeom>
                <a:avLst/>
                <a:gdLst>
                  <a:gd name="T0" fmla="*/ 512 w 1025"/>
                  <a:gd name="T1" fmla="*/ 1013 h 1030"/>
                  <a:gd name="T2" fmla="*/ 627 w 1025"/>
                  <a:gd name="T3" fmla="*/ 971 h 1030"/>
                  <a:gd name="T4" fmla="*/ 753 w 1025"/>
                  <a:gd name="T5" fmla="*/ 902 h 1030"/>
                  <a:gd name="T6" fmla="*/ 888 w 1025"/>
                  <a:gd name="T7" fmla="*/ 768 h 1030"/>
                  <a:gd name="T8" fmla="*/ 972 w 1025"/>
                  <a:gd name="T9" fmla="*/ 576 h 1030"/>
                  <a:gd name="T10" fmla="*/ 984 w 1025"/>
                  <a:gd name="T11" fmla="*/ 17 h 1030"/>
                  <a:gd name="T12" fmla="*/ 41 w 1025"/>
                  <a:gd name="T13" fmla="*/ 17 h 1030"/>
                  <a:gd name="T14" fmla="*/ 52 w 1025"/>
                  <a:gd name="T15" fmla="*/ 576 h 1030"/>
                  <a:gd name="T16" fmla="*/ 136 w 1025"/>
                  <a:gd name="T17" fmla="*/ 764 h 1030"/>
                  <a:gd name="T18" fmla="*/ 272 w 1025"/>
                  <a:gd name="T19" fmla="*/ 902 h 1030"/>
                  <a:gd name="T20" fmla="*/ 394 w 1025"/>
                  <a:gd name="T21" fmla="*/ 972 h 1030"/>
                  <a:gd name="T22" fmla="*/ 512 w 1025"/>
                  <a:gd name="T23" fmla="*/ 1013 h 1030"/>
                  <a:gd name="T24" fmla="*/ 514 w 1025"/>
                  <a:gd name="T25" fmla="*/ 1030 h 1030"/>
                  <a:gd name="T26" fmla="*/ 510 w 1025"/>
                  <a:gd name="T27" fmla="*/ 1030 h 1030"/>
                  <a:gd name="T28" fmla="*/ 387 w 1025"/>
                  <a:gd name="T29" fmla="*/ 987 h 1030"/>
                  <a:gd name="T30" fmla="*/ 262 w 1025"/>
                  <a:gd name="T31" fmla="*/ 916 h 1030"/>
                  <a:gd name="T32" fmla="*/ 123 w 1025"/>
                  <a:gd name="T33" fmla="*/ 773 h 1030"/>
                  <a:gd name="T34" fmla="*/ 36 w 1025"/>
                  <a:gd name="T35" fmla="*/ 581 h 1030"/>
                  <a:gd name="T36" fmla="*/ 25 w 1025"/>
                  <a:gd name="T37" fmla="*/ 8 h 1030"/>
                  <a:gd name="T38" fmla="*/ 25 w 1025"/>
                  <a:gd name="T39" fmla="*/ 0 h 1030"/>
                  <a:gd name="T40" fmla="*/ 999 w 1025"/>
                  <a:gd name="T41" fmla="*/ 0 h 1030"/>
                  <a:gd name="T42" fmla="*/ 1000 w 1025"/>
                  <a:gd name="T43" fmla="*/ 8 h 1030"/>
                  <a:gd name="T44" fmla="*/ 988 w 1025"/>
                  <a:gd name="T45" fmla="*/ 581 h 1030"/>
                  <a:gd name="T46" fmla="*/ 902 w 1025"/>
                  <a:gd name="T47" fmla="*/ 778 h 1030"/>
                  <a:gd name="T48" fmla="*/ 762 w 1025"/>
                  <a:gd name="T49" fmla="*/ 916 h 1030"/>
                  <a:gd name="T50" fmla="*/ 634 w 1025"/>
                  <a:gd name="T51" fmla="*/ 986 h 1030"/>
                  <a:gd name="T52" fmla="*/ 514 w 1025"/>
                  <a:gd name="T53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5" h="1030">
                    <a:moveTo>
                      <a:pt x="512" y="1013"/>
                    </a:moveTo>
                    <a:cubicBezTo>
                      <a:pt x="534" y="1008"/>
                      <a:pt x="574" y="996"/>
                      <a:pt x="627" y="971"/>
                    </a:cubicBezTo>
                    <a:cubicBezTo>
                      <a:pt x="664" y="954"/>
                      <a:pt x="707" y="932"/>
                      <a:pt x="753" y="902"/>
                    </a:cubicBezTo>
                    <a:cubicBezTo>
                      <a:pt x="808" y="867"/>
                      <a:pt x="852" y="821"/>
                      <a:pt x="888" y="768"/>
                    </a:cubicBezTo>
                    <a:cubicBezTo>
                      <a:pt x="926" y="712"/>
                      <a:pt x="954" y="647"/>
                      <a:pt x="972" y="576"/>
                    </a:cubicBezTo>
                    <a:cubicBezTo>
                      <a:pt x="1005" y="451"/>
                      <a:pt x="987" y="76"/>
                      <a:pt x="984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8" y="76"/>
                      <a:pt x="19" y="451"/>
                      <a:pt x="52" y="576"/>
                    </a:cubicBezTo>
                    <a:cubicBezTo>
                      <a:pt x="70" y="644"/>
                      <a:pt x="99" y="708"/>
                      <a:pt x="136" y="764"/>
                    </a:cubicBezTo>
                    <a:cubicBezTo>
                      <a:pt x="174" y="820"/>
                      <a:pt x="220" y="867"/>
                      <a:pt x="272" y="902"/>
                    </a:cubicBezTo>
                    <a:cubicBezTo>
                      <a:pt x="316" y="932"/>
                      <a:pt x="357" y="955"/>
                      <a:pt x="394" y="972"/>
                    </a:cubicBezTo>
                    <a:cubicBezTo>
                      <a:pt x="443" y="994"/>
                      <a:pt x="483" y="1007"/>
                      <a:pt x="512" y="1013"/>
                    </a:cubicBezTo>
                    <a:close/>
                    <a:moveTo>
                      <a:pt x="514" y="1030"/>
                    </a:moveTo>
                    <a:cubicBezTo>
                      <a:pt x="510" y="1030"/>
                      <a:pt x="510" y="1030"/>
                      <a:pt x="510" y="1030"/>
                    </a:cubicBezTo>
                    <a:cubicBezTo>
                      <a:pt x="480" y="1023"/>
                      <a:pt x="438" y="1010"/>
                      <a:pt x="387" y="987"/>
                    </a:cubicBezTo>
                    <a:cubicBezTo>
                      <a:pt x="350" y="969"/>
                      <a:pt x="307" y="946"/>
                      <a:pt x="262" y="916"/>
                    </a:cubicBezTo>
                    <a:cubicBezTo>
                      <a:pt x="209" y="880"/>
                      <a:pt x="162" y="831"/>
                      <a:pt x="123" y="773"/>
                    </a:cubicBezTo>
                    <a:cubicBezTo>
                      <a:pt x="84" y="716"/>
                      <a:pt x="54" y="650"/>
                      <a:pt x="36" y="581"/>
                    </a:cubicBezTo>
                    <a:cubicBezTo>
                      <a:pt x="0" y="441"/>
                      <a:pt x="24" y="9"/>
                      <a:pt x="2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999" y="0"/>
                      <a:pt x="999" y="0"/>
                      <a:pt x="999" y="0"/>
                    </a:cubicBezTo>
                    <a:cubicBezTo>
                      <a:pt x="1000" y="8"/>
                      <a:pt x="1000" y="8"/>
                      <a:pt x="1000" y="8"/>
                    </a:cubicBezTo>
                    <a:cubicBezTo>
                      <a:pt x="1000" y="9"/>
                      <a:pt x="1025" y="441"/>
                      <a:pt x="988" y="581"/>
                    </a:cubicBezTo>
                    <a:cubicBezTo>
                      <a:pt x="970" y="653"/>
                      <a:pt x="941" y="720"/>
                      <a:pt x="902" y="778"/>
                    </a:cubicBezTo>
                    <a:cubicBezTo>
                      <a:pt x="865" y="832"/>
                      <a:pt x="819" y="879"/>
                      <a:pt x="762" y="916"/>
                    </a:cubicBezTo>
                    <a:cubicBezTo>
                      <a:pt x="715" y="946"/>
                      <a:pt x="671" y="969"/>
                      <a:pt x="634" y="986"/>
                    </a:cubicBezTo>
                    <a:cubicBezTo>
                      <a:pt x="578" y="1012"/>
                      <a:pt x="536" y="1025"/>
                      <a:pt x="514" y="1030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ïṧľïdè">
                <a:extLst>
                  <a:ext uri="{FF2B5EF4-FFF2-40B4-BE49-F238E27FC236}">
                    <a16:creationId xmlns="" xmlns:a16="http://schemas.microsoft.com/office/drawing/2014/main" id="{466F0346-5933-41A3-83C2-2D2A5826A955}"/>
                  </a:ext>
                </a:extLst>
              </p:cNvPr>
              <p:cNvSpPr/>
              <p:nvPr/>
            </p:nvSpPr>
            <p:spPr bwMode="auto">
              <a:xfrm>
                <a:off x="5780088" y="3260725"/>
                <a:ext cx="654050" cy="209550"/>
              </a:xfrm>
              <a:custGeom>
                <a:avLst/>
                <a:gdLst>
                  <a:gd name="T0" fmla="*/ 14 w 271"/>
                  <a:gd name="T1" fmla="*/ 23 h 87"/>
                  <a:gd name="T2" fmla="*/ 1 w 271"/>
                  <a:gd name="T3" fmla="*/ 14 h 87"/>
                  <a:gd name="T4" fmla="*/ 14 w 271"/>
                  <a:gd name="T5" fmla="*/ 11 h 87"/>
                  <a:gd name="T6" fmla="*/ 20 w 271"/>
                  <a:gd name="T7" fmla="*/ 0 h 87"/>
                  <a:gd name="T8" fmla="*/ 117 w 271"/>
                  <a:gd name="T9" fmla="*/ 43 h 87"/>
                  <a:gd name="T10" fmla="*/ 100 w 271"/>
                  <a:gd name="T11" fmla="*/ 84 h 87"/>
                  <a:gd name="T12" fmla="*/ 72 w 271"/>
                  <a:gd name="T13" fmla="*/ 80 h 87"/>
                  <a:gd name="T14" fmla="*/ 66 w 271"/>
                  <a:gd name="T15" fmla="*/ 64 h 87"/>
                  <a:gd name="T16" fmla="*/ 80 w 271"/>
                  <a:gd name="T17" fmla="*/ 64 h 87"/>
                  <a:gd name="T18" fmla="*/ 88 w 271"/>
                  <a:gd name="T19" fmla="*/ 75 h 87"/>
                  <a:gd name="T20" fmla="*/ 101 w 271"/>
                  <a:gd name="T21" fmla="*/ 58 h 87"/>
                  <a:gd name="T22" fmla="*/ 98 w 271"/>
                  <a:gd name="T23" fmla="*/ 54 h 87"/>
                  <a:gd name="T24" fmla="*/ 78 w 271"/>
                  <a:gd name="T25" fmla="*/ 56 h 87"/>
                  <a:gd name="T26" fmla="*/ 65 w 271"/>
                  <a:gd name="T27" fmla="*/ 30 h 87"/>
                  <a:gd name="T28" fmla="*/ 71 w 271"/>
                  <a:gd name="T29" fmla="*/ 9 h 87"/>
                  <a:gd name="T30" fmla="*/ 101 w 271"/>
                  <a:gd name="T31" fmla="*/ 3 h 87"/>
                  <a:gd name="T32" fmla="*/ 117 w 271"/>
                  <a:gd name="T33" fmla="*/ 43 h 87"/>
                  <a:gd name="T34" fmla="*/ 98 w 271"/>
                  <a:gd name="T35" fmla="*/ 17 h 87"/>
                  <a:gd name="T36" fmla="*/ 86 w 271"/>
                  <a:gd name="T37" fmla="*/ 13 h 87"/>
                  <a:gd name="T38" fmla="*/ 80 w 271"/>
                  <a:gd name="T39" fmla="*/ 30 h 87"/>
                  <a:gd name="T40" fmla="*/ 82 w 271"/>
                  <a:gd name="T41" fmla="*/ 41 h 87"/>
                  <a:gd name="T42" fmla="*/ 89 w 271"/>
                  <a:gd name="T43" fmla="*/ 45 h 87"/>
                  <a:gd name="T44" fmla="*/ 101 w 271"/>
                  <a:gd name="T45" fmla="*/ 37 h 87"/>
                  <a:gd name="T46" fmla="*/ 197 w 271"/>
                  <a:gd name="T47" fmla="*/ 60 h 87"/>
                  <a:gd name="T48" fmla="*/ 170 w 271"/>
                  <a:gd name="T49" fmla="*/ 87 h 87"/>
                  <a:gd name="T50" fmla="*/ 141 w 271"/>
                  <a:gd name="T51" fmla="*/ 44 h 87"/>
                  <a:gd name="T52" fmla="*/ 157 w 271"/>
                  <a:gd name="T53" fmla="*/ 4 h 87"/>
                  <a:gd name="T54" fmla="*/ 192 w 271"/>
                  <a:gd name="T55" fmla="*/ 13 h 87"/>
                  <a:gd name="T56" fmla="*/ 197 w 271"/>
                  <a:gd name="T57" fmla="*/ 27 h 87"/>
                  <a:gd name="T58" fmla="*/ 182 w 271"/>
                  <a:gd name="T59" fmla="*/ 30 h 87"/>
                  <a:gd name="T60" fmla="*/ 170 w 271"/>
                  <a:gd name="T61" fmla="*/ 13 h 87"/>
                  <a:gd name="T62" fmla="*/ 157 w 271"/>
                  <a:gd name="T63" fmla="*/ 30 h 87"/>
                  <a:gd name="T64" fmla="*/ 160 w 271"/>
                  <a:gd name="T65" fmla="*/ 67 h 87"/>
                  <a:gd name="T66" fmla="*/ 176 w 271"/>
                  <a:gd name="T67" fmla="*/ 73 h 87"/>
                  <a:gd name="T68" fmla="*/ 183 w 271"/>
                  <a:gd name="T69" fmla="*/ 44 h 87"/>
                  <a:gd name="T70" fmla="*/ 218 w 271"/>
                  <a:gd name="T71" fmla="*/ 77 h 87"/>
                  <a:gd name="T72" fmla="*/ 226 w 271"/>
                  <a:gd name="T73" fmla="*/ 62 h 87"/>
                  <a:gd name="T74" fmla="*/ 241 w 271"/>
                  <a:gd name="T75" fmla="*/ 47 h 87"/>
                  <a:gd name="T76" fmla="*/ 251 w 271"/>
                  <a:gd name="T77" fmla="*/ 36 h 87"/>
                  <a:gd name="T78" fmla="*/ 252 w 271"/>
                  <a:gd name="T79" fmla="*/ 16 h 87"/>
                  <a:gd name="T80" fmla="*/ 241 w 271"/>
                  <a:gd name="T81" fmla="*/ 14 h 87"/>
                  <a:gd name="T82" fmla="*/ 234 w 271"/>
                  <a:gd name="T83" fmla="*/ 31 h 87"/>
                  <a:gd name="T84" fmla="*/ 220 w 271"/>
                  <a:gd name="T85" fmla="*/ 31 h 87"/>
                  <a:gd name="T86" fmla="*/ 227 w 271"/>
                  <a:gd name="T87" fmla="*/ 8 h 87"/>
                  <a:gd name="T88" fmla="*/ 255 w 271"/>
                  <a:gd name="T89" fmla="*/ 2 h 87"/>
                  <a:gd name="T90" fmla="*/ 268 w 271"/>
                  <a:gd name="T91" fmla="*/ 16 h 87"/>
                  <a:gd name="T92" fmla="*/ 264 w 271"/>
                  <a:gd name="T93" fmla="*/ 43 h 87"/>
                  <a:gd name="T94" fmla="*/ 250 w 271"/>
                  <a:gd name="T95" fmla="*/ 56 h 87"/>
                  <a:gd name="T96" fmla="*/ 235 w 271"/>
                  <a:gd name="T97" fmla="*/ 72 h 87"/>
                  <a:gd name="T98" fmla="*/ 271 w 271"/>
                  <a:gd name="T99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87">
                    <a:moveTo>
                      <a:pt x="29" y="86"/>
                    </a:move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4" y="14"/>
                      <a:pt x="7" y="13"/>
                      <a:pt x="9" y="13"/>
                    </a:cubicBezTo>
                    <a:cubicBezTo>
                      <a:pt x="11" y="12"/>
                      <a:pt x="13" y="12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0"/>
                      <a:pt x="17" y="8"/>
                      <a:pt x="18" y="7"/>
                    </a:cubicBezTo>
                    <a:cubicBezTo>
                      <a:pt x="18" y="6"/>
                      <a:pt x="19" y="4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6"/>
                      <a:pt x="29" y="86"/>
                      <a:pt x="29" y="86"/>
                    </a:cubicBezTo>
                    <a:close/>
                    <a:moveTo>
                      <a:pt x="117" y="43"/>
                    </a:moveTo>
                    <a:cubicBezTo>
                      <a:pt x="117" y="49"/>
                      <a:pt x="116" y="55"/>
                      <a:pt x="115" y="61"/>
                    </a:cubicBezTo>
                    <a:cubicBezTo>
                      <a:pt x="114" y="66"/>
                      <a:pt x="112" y="71"/>
                      <a:pt x="110" y="75"/>
                    </a:cubicBezTo>
                    <a:cubicBezTo>
                      <a:pt x="107" y="79"/>
                      <a:pt x="104" y="82"/>
                      <a:pt x="100" y="84"/>
                    </a:cubicBezTo>
                    <a:cubicBezTo>
                      <a:pt x="97" y="86"/>
                      <a:pt x="93" y="87"/>
                      <a:pt x="88" y="87"/>
                    </a:cubicBezTo>
                    <a:cubicBezTo>
                      <a:pt x="85" y="87"/>
                      <a:pt x="82" y="87"/>
                      <a:pt x="79" y="86"/>
                    </a:cubicBezTo>
                    <a:cubicBezTo>
                      <a:pt x="76" y="84"/>
                      <a:pt x="74" y="82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0" y="78"/>
                      <a:pt x="68" y="75"/>
                      <a:pt x="67" y="73"/>
                    </a:cubicBezTo>
                    <a:cubicBezTo>
                      <a:pt x="66" y="70"/>
                      <a:pt x="66" y="67"/>
                      <a:pt x="66" y="64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0" y="67"/>
                      <a:pt x="81" y="69"/>
                      <a:pt x="83" y="72"/>
                    </a:cubicBezTo>
                    <a:cubicBezTo>
                      <a:pt x="83" y="73"/>
                      <a:pt x="84" y="73"/>
                      <a:pt x="85" y="74"/>
                    </a:cubicBezTo>
                    <a:cubicBezTo>
                      <a:pt x="86" y="74"/>
                      <a:pt x="87" y="75"/>
                      <a:pt x="88" y="75"/>
                    </a:cubicBezTo>
                    <a:cubicBezTo>
                      <a:pt x="91" y="75"/>
                      <a:pt x="92" y="74"/>
                      <a:pt x="94" y="73"/>
                    </a:cubicBezTo>
                    <a:cubicBezTo>
                      <a:pt x="95" y="72"/>
                      <a:pt x="97" y="70"/>
                      <a:pt x="98" y="68"/>
                    </a:cubicBezTo>
                    <a:cubicBezTo>
                      <a:pt x="99" y="65"/>
                      <a:pt x="100" y="62"/>
                      <a:pt x="101" y="58"/>
                    </a:cubicBezTo>
                    <a:cubicBezTo>
                      <a:pt x="101" y="56"/>
                      <a:pt x="102" y="54"/>
                      <a:pt x="102" y="51"/>
                    </a:cubicBezTo>
                    <a:cubicBezTo>
                      <a:pt x="101" y="52"/>
                      <a:pt x="99" y="53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7" y="55"/>
                      <a:pt x="95" y="56"/>
                      <a:pt x="93" y="57"/>
                    </a:cubicBezTo>
                    <a:cubicBezTo>
                      <a:pt x="91" y="57"/>
                      <a:pt x="89" y="57"/>
                      <a:pt x="87" y="57"/>
                    </a:cubicBezTo>
                    <a:cubicBezTo>
                      <a:pt x="84" y="57"/>
                      <a:pt x="81" y="57"/>
                      <a:pt x="78" y="56"/>
                    </a:cubicBezTo>
                    <a:cubicBezTo>
                      <a:pt x="76" y="54"/>
                      <a:pt x="73" y="53"/>
                      <a:pt x="71" y="50"/>
                    </a:cubicBezTo>
                    <a:cubicBezTo>
                      <a:pt x="69" y="48"/>
                      <a:pt x="67" y="45"/>
                      <a:pt x="66" y="41"/>
                    </a:cubicBezTo>
                    <a:cubicBezTo>
                      <a:pt x="65" y="38"/>
                      <a:pt x="65" y="34"/>
                      <a:pt x="65" y="30"/>
                    </a:cubicBezTo>
                    <a:cubicBezTo>
                      <a:pt x="65" y="26"/>
                      <a:pt x="65" y="22"/>
                      <a:pt x="66" y="18"/>
                    </a:cubicBezTo>
                    <a:cubicBezTo>
                      <a:pt x="67" y="15"/>
                      <a:pt x="69" y="11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3" y="6"/>
                      <a:pt x="76" y="4"/>
                      <a:pt x="79" y="2"/>
                    </a:cubicBezTo>
                    <a:cubicBezTo>
                      <a:pt x="82" y="1"/>
                      <a:pt x="86" y="0"/>
                      <a:pt x="90" y="0"/>
                    </a:cubicBezTo>
                    <a:cubicBezTo>
                      <a:pt x="94" y="0"/>
                      <a:pt x="98" y="1"/>
                      <a:pt x="101" y="3"/>
                    </a:cubicBezTo>
                    <a:cubicBezTo>
                      <a:pt x="104" y="5"/>
                      <a:pt x="107" y="7"/>
                      <a:pt x="110" y="11"/>
                    </a:cubicBezTo>
                    <a:cubicBezTo>
                      <a:pt x="112" y="14"/>
                      <a:pt x="114" y="18"/>
                      <a:pt x="115" y="24"/>
                    </a:cubicBezTo>
                    <a:cubicBezTo>
                      <a:pt x="116" y="29"/>
                      <a:pt x="117" y="35"/>
                      <a:pt x="117" y="43"/>
                    </a:cubicBezTo>
                    <a:close/>
                    <a:moveTo>
                      <a:pt x="101" y="32"/>
                    </a:moveTo>
                    <a:cubicBezTo>
                      <a:pt x="101" y="28"/>
                      <a:pt x="101" y="25"/>
                      <a:pt x="101" y="23"/>
                    </a:cubicBezTo>
                    <a:cubicBezTo>
                      <a:pt x="100" y="21"/>
                      <a:pt x="99" y="19"/>
                      <a:pt x="98" y="17"/>
                    </a:cubicBezTo>
                    <a:cubicBezTo>
                      <a:pt x="97" y="16"/>
                      <a:pt x="96" y="14"/>
                      <a:pt x="94" y="14"/>
                    </a:cubicBezTo>
                    <a:cubicBezTo>
                      <a:pt x="93" y="13"/>
                      <a:pt x="91" y="13"/>
                      <a:pt x="89" y="13"/>
                    </a:cubicBezTo>
                    <a:cubicBezTo>
                      <a:pt x="88" y="13"/>
                      <a:pt x="87" y="13"/>
                      <a:pt x="86" y="13"/>
                    </a:cubicBezTo>
                    <a:cubicBezTo>
                      <a:pt x="85" y="14"/>
                      <a:pt x="84" y="15"/>
                      <a:pt x="83" y="16"/>
                    </a:cubicBezTo>
                    <a:cubicBezTo>
                      <a:pt x="82" y="17"/>
                      <a:pt x="81" y="19"/>
                      <a:pt x="81" y="21"/>
                    </a:cubicBezTo>
                    <a:cubicBezTo>
                      <a:pt x="80" y="23"/>
                      <a:pt x="80" y="26"/>
                      <a:pt x="80" y="30"/>
                    </a:cubicBezTo>
                    <a:cubicBezTo>
                      <a:pt x="80" y="32"/>
                      <a:pt x="80" y="35"/>
                      <a:pt x="81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9"/>
                      <a:pt x="82" y="40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3" y="43"/>
                      <a:pt x="84" y="44"/>
                      <a:pt x="85" y="44"/>
                    </a:cubicBezTo>
                    <a:cubicBezTo>
                      <a:pt x="86" y="45"/>
                      <a:pt x="88" y="45"/>
                      <a:pt x="89" y="45"/>
                    </a:cubicBezTo>
                    <a:cubicBezTo>
                      <a:pt x="91" y="45"/>
                      <a:pt x="93" y="45"/>
                      <a:pt x="94" y="44"/>
                    </a:cubicBezTo>
                    <a:cubicBezTo>
                      <a:pt x="96" y="44"/>
                      <a:pt x="97" y="43"/>
                      <a:pt x="98" y="41"/>
                    </a:cubicBezTo>
                    <a:cubicBezTo>
                      <a:pt x="99" y="40"/>
                      <a:pt x="100" y="39"/>
                      <a:pt x="101" y="37"/>
                    </a:cubicBezTo>
                    <a:cubicBezTo>
                      <a:pt x="101" y="36"/>
                      <a:pt x="101" y="34"/>
                      <a:pt x="101" y="32"/>
                    </a:cubicBezTo>
                    <a:close/>
                    <a:moveTo>
                      <a:pt x="198" y="44"/>
                    </a:moveTo>
                    <a:cubicBezTo>
                      <a:pt x="198" y="49"/>
                      <a:pt x="198" y="55"/>
                      <a:pt x="197" y="60"/>
                    </a:cubicBezTo>
                    <a:cubicBezTo>
                      <a:pt x="196" y="65"/>
                      <a:pt x="194" y="70"/>
                      <a:pt x="192" y="74"/>
                    </a:cubicBezTo>
                    <a:cubicBezTo>
                      <a:pt x="190" y="78"/>
                      <a:pt x="187" y="82"/>
                      <a:pt x="183" y="84"/>
                    </a:cubicBezTo>
                    <a:cubicBezTo>
                      <a:pt x="179" y="86"/>
                      <a:pt x="175" y="87"/>
                      <a:pt x="170" y="87"/>
                    </a:cubicBezTo>
                    <a:cubicBezTo>
                      <a:pt x="160" y="87"/>
                      <a:pt x="152" y="83"/>
                      <a:pt x="148" y="74"/>
                    </a:cubicBezTo>
                    <a:cubicBezTo>
                      <a:pt x="146" y="70"/>
                      <a:pt x="144" y="65"/>
                      <a:pt x="143" y="60"/>
                    </a:cubicBezTo>
                    <a:cubicBezTo>
                      <a:pt x="142" y="55"/>
                      <a:pt x="141" y="49"/>
                      <a:pt x="141" y="44"/>
                    </a:cubicBezTo>
                    <a:cubicBezTo>
                      <a:pt x="141" y="38"/>
                      <a:pt x="142" y="32"/>
                      <a:pt x="143" y="27"/>
                    </a:cubicBezTo>
                    <a:cubicBezTo>
                      <a:pt x="144" y="22"/>
                      <a:pt x="146" y="18"/>
                      <a:pt x="148" y="13"/>
                    </a:cubicBezTo>
                    <a:cubicBezTo>
                      <a:pt x="150" y="9"/>
                      <a:pt x="153" y="6"/>
                      <a:pt x="157" y="4"/>
                    </a:cubicBezTo>
                    <a:cubicBezTo>
                      <a:pt x="161" y="1"/>
                      <a:pt x="165" y="0"/>
                      <a:pt x="170" y="0"/>
                    </a:cubicBezTo>
                    <a:cubicBezTo>
                      <a:pt x="175" y="0"/>
                      <a:pt x="179" y="1"/>
                      <a:pt x="183" y="4"/>
                    </a:cubicBezTo>
                    <a:cubicBezTo>
                      <a:pt x="187" y="6"/>
                      <a:pt x="190" y="9"/>
                      <a:pt x="192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4" y="18"/>
                      <a:pt x="196" y="22"/>
                      <a:pt x="197" y="27"/>
                    </a:cubicBezTo>
                    <a:cubicBezTo>
                      <a:pt x="197" y="27"/>
                      <a:pt x="197" y="27"/>
                      <a:pt x="197" y="27"/>
                    </a:cubicBezTo>
                    <a:cubicBezTo>
                      <a:pt x="198" y="32"/>
                      <a:pt x="198" y="38"/>
                      <a:pt x="198" y="44"/>
                    </a:cubicBezTo>
                    <a:close/>
                    <a:moveTo>
                      <a:pt x="183" y="44"/>
                    </a:moveTo>
                    <a:cubicBezTo>
                      <a:pt x="183" y="39"/>
                      <a:pt x="183" y="34"/>
                      <a:pt x="182" y="30"/>
                    </a:cubicBezTo>
                    <a:cubicBezTo>
                      <a:pt x="182" y="27"/>
                      <a:pt x="181" y="23"/>
                      <a:pt x="180" y="21"/>
                    </a:cubicBezTo>
                    <a:cubicBezTo>
                      <a:pt x="179" y="18"/>
                      <a:pt x="177" y="16"/>
                      <a:pt x="176" y="15"/>
                    </a:cubicBezTo>
                    <a:cubicBezTo>
                      <a:pt x="174" y="14"/>
                      <a:pt x="172" y="13"/>
                      <a:pt x="170" y="13"/>
                    </a:cubicBezTo>
                    <a:cubicBezTo>
                      <a:pt x="168" y="13"/>
                      <a:pt x="166" y="14"/>
                      <a:pt x="164" y="15"/>
                    </a:cubicBezTo>
                    <a:cubicBezTo>
                      <a:pt x="162" y="16"/>
                      <a:pt x="161" y="18"/>
                      <a:pt x="160" y="21"/>
                    </a:cubicBezTo>
                    <a:cubicBezTo>
                      <a:pt x="159" y="23"/>
                      <a:pt x="158" y="27"/>
                      <a:pt x="157" y="30"/>
                    </a:cubicBezTo>
                    <a:cubicBezTo>
                      <a:pt x="156" y="34"/>
                      <a:pt x="156" y="39"/>
                      <a:pt x="156" y="44"/>
                    </a:cubicBezTo>
                    <a:cubicBezTo>
                      <a:pt x="156" y="49"/>
                      <a:pt x="156" y="53"/>
                      <a:pt x="157" y="57"/>
                    </a:cubicBezTo>
                    <a:cubicBezTo>
                      <a:pt x="158" y="61"/>
                      <a:pt x="159" y="64"/>
                      <a:pt x="160" y="67"/>
                    </a:cubicBezTo>
                    <a:cubicBezTo>
                      <a:pt x="161" y="70"/>
                      <a:pt x="162" y="72"/>
                      <a:pt x="164" y="73"/>
                    </a:cubicBezTo>
                    <a:cubicBezTo>
                      <a:pt x="166" y="74"/>
                      <a:pt x="168" y="75"/>
                      <a:pt x="170" y="75"/>
                    </a:cubicBezTo>
                    <a:cubicBezTo>
                      <a:pt x="172" y="75"/>
                      <a:pt x="174" y="74"/>
                      <a:pt x="176" y="73"/>
                    </a:cubicBezTo>
                    <a:cubicBezTo>
                      <a:pt x="177" y="72"/>
                      <a:pt x="179" y="70"/>
                      <a:pt x="180" y="67"/>
                    </a:cubicBezTo>
                    <a:cubicBezTo>
                      <a:pt x="181" y="64"/>
                      <a:pt x="182" y="61"/>
                      <a:pt x="182" y="57"/>
                    </a:cubicBezTo>
                    <a:cubicBezTo>
                      <a:pt x="183" y="53"/>
                      <a:pt x="183" y="49"/>
                      <a:pt x="183" y="44"/>
                    </a:cubicBezTo>
                    <a:close/>
                    <a:moveTo>
                      <a:pt x="271" y="86"/>
                    </a:moveTo>
                    <a:cubicBezTo>
                      <a:pt x="218" y="86"/>
                      <a:pt x="218" y="86"/>
                      <a:pt x="218" y="86"/>
                    </a:cubicBezTo>
                    <a:cubicBezTo>
                      <a:pt x="218" y="77"/>
                      <a:pt x="218" y="77"/>
                      <a:pt x="218" y="77"/>
                    </a:cubicBezTo>
                    <a:cubicBezTo>
                      <a:pt x="218" y="76"/>
                      <a:pt x="218" y="76"/>
                      <a:pt x="218" y="76"/>
                    </a:cubicBezTo>
                    <a:cubicBezTo>
                      <a:pt x="219" y="74"/>
                      <a:pt x="220" y="71"/>
                      <a:pt x="221" y="69"/>
                    </a:cubicBezTo>
                    <a:cubicBezTo>
                      <a:pt x="223" y="66"/>
                      <a:pt x="224" y="64"/>
                      <a:pt x="226" y="62"/>
                    </a:cubicBezTo>
                    <a:cubicBezTo>
                      <a:pt x="228" y="60"/>
                      <a:pt x="230" y="57"/>
                      <a:pt x="233" y="55"/>
                    </a:cubicBezTo>
                    <a:cubicBezTo>
                      <a:pt x="235" y="52"/>
                      <a:pt x="238" y="50"/>
                      <a:pt x="241" y="47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44" y="45"/>
                      <a:pt x="246" y="43"/>
                      <a:pt x="247" y="41"/>
                    </a:cubicBezTo>
                    <a:cubicBezTo>
                      <a:pt x="249" y="39"/>
                      <a:pt x="250" y="38"/>
                      <a:pt x="251" y="36"/>
                    </a:cubicBezTo>
                    <a:cubicBezTo>
                      <a:pt x="251" y="36"/>
                      <a:pt x="251" y="36"/>
                      <a:pt x="251" y="36"/>
                    </a:cubicBezTo>
                    <a:cubicBezTo>
                      <a:pt x="252" y="34"/>
                      <a:pt x="253" y="33"/>
                      <a:pt x="254" y="31"/>
                    </a:cubicBezTo>
                    <a:cubicBezTo>
                      <a:pt x="254" y="29"/>
                      <a:pt x="254" y="27"/>
                      <a:pt x="254" y="26"/>
                    </a:cubicBezTo>
                    <a:cubicBezTo>
                      <a:pt x="254" y="22"/>
                      <a:pt x="253" y="19"/>
                      <a:pt x="252" y="16"/>
                    </a:cubicBezTo>
                    <a:cubicBezTo>
                      <a:pt x="251" y="15"/>
                      <a:pt x="250" y="14"/>
                      <a:pt x="249" y="14"/>
                    </a:cubicBezTo>
                    <a:cubicBezTo>
                      <a:pt x="248" y="13"/>
                      <a:pt x="246" y="13"/>
                      <a:pt x="245" y="13"/>
                    </a:cubicBezTo>
                    <a:cubicBezTo>
                      <a:pt x="243" y="13"/>
                      <a:pt x="242" y="13"/>
                      <a:pt x="241" y="14"/>
                    </a:cubicBezTo>
                    <a:cubicBezTo>
                      <a:pt x="240" y="15"/>
                      <a:pt x="239" y="15"/>
                      <a:pt x="238" y="17"/>
                    </a:cubicBezTo>
                    <a:cubicBezTo>
                      <a:pt x="236" y="18"/>
                      <a:pt x="236" y="20"/>
                      <a:pt x="235" y="22"/>
                    </a:cubicBezTo>
                    <a:cubicBezTo>
                      <a:pt x="235" y="24"/>
                      <a:pt x="234" y="27"/>
                      <a:pt x="234" y="31"/>
                    </a:cubicBezTo>
                    <a:cubicBezTo>
                      <a:pt x="234" y="33"/>
                      <a:pt x="234" y="33"/>
                      <a:pt x="234" y="33"/>
                    </a:cubicBezTo>
                    <a:cubicBezTo>
                      <a:pt x="220" y="33"/>
                      <a:pt x="220" y="33"/>
                      <a:pt x="220" y="33"/>
                    </a:cubicBezTo>
                    <a:cubicBezTo>
                      <a:pt x="220" y="31"/>
                      <a:pt x="220" y="31"/>
                      <a:pt x="220" y="31"/>
                    </a:cubicBezTo>
                    <a:cubicBezTo>
                      <a:pt x="220" y="26"/>
                      <a:pt x="221" y="22"/>
                      <a:pt x="222" y="18"/>
                    </a:cubicBezTo>
                    <a:cubicBezTo>
                      <a:pt x="223" y="14"/>
                      <a:pt x="225" y="11"/>
                      <a:pt x="227" y="8"/>
                    </a:cubicBezTo>
                    <a:cubicBezTo>
                      <a:pt x="227" y="8"/>
                      <a:pt x="227" y="8"/>
                      <a:pt x="227" y="8"/>
                    </a:cubicBezTo>
                    <a:cubicBezTo>
                      <a:pt x="229" y="6"/>
                      <a:pt x="232" y="4"/>
                      <a:pt x="235" y="2"/>
                    </a:cubicBezTo>
                    <a:cubicBezTo>
                      <a:pt x="238" y="1"/>
                      <a:pt x="241" y="0"/>
                      <a:pt x="245" y="0"/>
                    </a:cubicBezTo>
                    <a:cubicBezTo>
                      <a:pt x="249" y="0"/>
                      <a:pt x="252" y="1"/>
                      <a:pt x="255" y="2"/>
                    </a:cubicBezTo>
                    <a:cubicBezTo>
                      <a:pt x="258" y="3"/>
                      <a:pt x="261" y="5"/>
                      <a:pt x="263" y="7"/>
                    </a:cubicBezTo>
                    <a:cubicBezTo>
                      <a:pt x="263" y="7"/>
                      <a:pt x="263" y="7"/>
                      <a:pt x="263" y="7"/>
                    </a:cubicBezTo>
                    <a:cubicBezTo>
                      <a:pt x="265" y="10"/>
                      <a:pt x="267" y="12"/>
                      <a:pt x="268" y="16"/>
                    </a:cubicBezTo>
                    <a:cubicBezTo>
                      <a:pt x="269" y="19"/>
                      <a:pt x="269" y="22"/>
                      <a:pt x="269" y="26"/>
                    </a:cubicBezTo>
                    <a:cubicBezTo>
                      <a:pt x="269" y="29"/>
                      <a:pt x="269" y="32"/>
                      <a:pt x="268" y="35"/>
                    </a:cubicBezTo>
                    <a:cubicBezTo>
                      <a:pt x="267" y="38"/>
                      <a:pt x="265" y="41"/>
                      <a:pt x="264" y="43"/>
                    </a:cubicBezTo>
                    <a:cubicBezTo>
                      <a:pt x="262" y="45"/>
                      <a:pt x="260" y="47"/>
                      <a:pt x="257" y="50"/>
                    </a:cubicBezTo>
                    <a:cubicBezTo>
                      <a:pt x="255" y="52"/>
                      <a:pt x="253" y="54"/>
                      <a:pt x="250" y="56"/>
                    </a:cubicBezTo>
                    <a:cubicBezTo>
                      <a:pt x="250" y="56"/>
                      <a:pt x="250" y="56"/>
                      <a:pt x="250" y="56"/>
                    </a:cubicBezTo>
                    <a:cubicBezTo>
                      <a:pt x="247" y="59"/>
                      <a:pt x="245" y="61"/>
                      <a:pt x="243" y="63"/>
                    </a:cubicBezTo>
                    <a:cubicBezTo>
                      <a:pt x="241" y="65"/>
                      <a:pt x="239" y="66"/>
                      <a:pt x="238" y="68"/>
                    </a:cubicBezTo>
                    <a:cubicBezTo>
                      <a:pt x="237" y="69"/>
                      <a:pt x="236" y="70"/>
                      <a:pt x="235" y="72"/>
                    </a:cubicBezTo>
                    <a:cubicBezTo>
                      <a:pt x="235" y="72"/>
                      <a:pt x="234" y="73"/>
                      <a:pt x="234" y="74"/>
                    </a:cubicBezTo>
                    <a:cubicBezTo>
                      <a:pt x="271" y="74"/>
                      <a:pt x="271" y="74"/>
                      <a:pt x="271" y="74"/>
                    </a:cubicBezTo>
                    <a:lnTo>
                      <a:pt x="271" y="8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îSļiḋê">
                <a:extLst>
                  <a:ext uri="{FF2B5EF4-FFF2-40B4-BE49-F238E27FC236}">
                    <a16:creationId xmlns="" xmlns:a16="http://schemas.microsoft.com/office/drawing/2014/main" id="{5B3F443D-A17A-47B4-B4FC-AFFDF801781C}"/>
                  </a:ext>
                </a:extLst>
              </p:cNvPr>
              <p:cNvSpPr/>
              <p:nvPr/>
            </p:nvSpPr>
            <p:spPr bwMode="auto">
              <a:xfrm>
                <a:off x="5310188" y="1601788"/>
                <a:ext cx="1590675" cy="1371600"/>
              </a:xfrm>
              <a:custGeom>
                <a:avLst/>
                <a:gdLst>
                  <a:gd name="T0" fmla="*/ 287 w 658"/>
                  <a:gd name="T1" fmla="*/ 564 h 569"/>
                  <a:gd name="T2" fmla="*/ 287 w 658"/>
                  <a:gd name="T3" fmla="*/ 548 h 569"/>
                  <a:gd name="T4" fmla="*/ 7 w 658"/>
                  <a:gd name="T5" fmla="*/ 548 h 569"/>
                  <a:gd name="T6" fmla="*/ 3 w 658"/>
                  <a:gd name="T7" fmla="*/ 539 h 569"/>
                  <a:gd name="T8" fmla="*/ 33 w 658"/>
                  <a:gd name="T9" fmla="*/ 504 h 569"/>
                  <a:gd name="T10" fmla="*/ 37 w 658"/>
                  <a:gd name="T11" fmla="*/ 502 h 569"/>
                  <a:gd name="T12" fmla="*/ 155 w 658"/>
                  <a:gd name="T13" fmla="*/ 481 h 569"/>
                  <a:gd name="T14" fmla="*/ 155 w 658"/>
                  <a:gd name="T15" fmla="*/ 481 h 569"/>
                  <a:gd name="T16" fmla="*/ 245 w 658"/>
                  <a:gd name="T17" fmla="*/ 458 h 569"/>
                  <a:gd name="T18" fmla="*/ 325 w 658"/>
                  <a:gd name="T19" fmla="*/ 488 h 569"/>
                  <a:gd name="T20" fmla="*/ 325 w 658"/>
                  <a:gd name="T21" fmla="*/ 489 h 569"/>
                  <a:gd name="T22" fmla="*/ 333 w 658"/>
                  <a:gd name="T23" fmla="*/ 489 h 569"/>
                  <a:gd name="T24" fmla="*/ 333 w 658"/>
                  <a:gd name="T25" fmla="*/ 488 h 569"/>
                  <a:gd name="T26" fmla="*/ 413 w 658"/>
                  <a:gd name="T27" fmla="*/ 458 h 569"/>
                  <a:gd name="T28" fmla="*/ 503 w 658"/>
                  <a:gd name="T29" fmla="*/ 481 h 569"/>
                  <a:gd name="T30" fmla="*/ 503 w 658"/>
                  <a:gd name="T31" fmla="*/ 481 h 569"/>
                  <a:gd name="T32" fmla="*/ 621 w 658"/>
                  <a:gd name="T33" fmla="*/ 502 h 569"/>
                  <a:gd name="T34" fmla="*/ 624 w 658"/>
                  <a:gd name="T35" fmla="*/ 504 h 569"/>
                  <a:gd name="T36" fmla="*/ 655 w 658"/>
                  <a:gd name="T37" fmla="*/ 539 h 569"/>
                  <a:gd name="T38" fmla="*/ 651 w 658"/>
                  <a:gd name="T39" fmla="*/ 548 h 569"/>
                  <a:gd name="T40" fmla="*/ 371 w 658"/>
                  <a:gd name="T41" fmla="*/ 548 h 569"/>
                  <a:gd name="T42" fmla="*/ 371 w 658"/>
                  <a:gd name="T43" fmla="*/ 564 h 569"/>
                  <a:gd name="T44" fmla="*/ 365 w 658"/>
                  <a:gd name="T45" fmla="*/ 569 h 569"/>
                  <a:gd name="T46" fmla="*/ 293 w 658"/>
                  <a:gd name="T47" fmla="*/ 569 h 569"/>
                  <a:gd name="T48" fmla="*/ 287 w 658"/>
                  <a:gd name="T49" fmla="*/ 564 h 569"/>
                  <a:gd name="T50" fmla="*/ 298 w 658"/>
                  <a:gd name="T51" fmla="*/ 558 h 569"/>
                  <a:gd name="T52" fmla="*/ 360 w 658"/>
                  <a:gd name="T53" fmla="*/ 558 h 569"/>
                  <a:gd name="T54" fmla="*/ 360 w 658"/>
                  <a:gd name="T55" fmla="*/ 543 h 569"/>
                  <a:gd name="T56" fmla="*/ 365 w 658"/>
                  <a:gd name="T57" fmla="*/ 537 h 569"/>
                  <a:gd name="T58" fmla="*/ 638 w 658"/>
                  <a:gd name="T59" fmla="*/ 537 h 569"/>
                  <a:gd name="T60" fmla="*/ 618 w 658"/>
                  <a:gd name="T61" fmla="*/ 513 h 569"/>
                  <a:gd name="T62" fmla="*/ 496 w 658"/>
                  <a:gd name="T63" fmla="*/ 490 h 569"/>
                  <a:gd name="T64" fmla="*/ 496 w 658"/>
                  <a:gd name="T65" fmla="*/ 490 h 569"/>
                  <a:gd name="T66" fmla="*/ 413 w 658"/>
                  <a:gd name="T67" fmla="*/ 469 h 569"/>
                  <a:gd name="T68" fmla="*/ 340 w 658"/>
                  <a:gd name="T69" fmla="*/ 497 h 569"/>
                  <a:gd name="T70" fmla="*/ 340 w 658"/>
                  <a:gd name="T71" fmla="*/ 497 h 569"/>
                  <a:gd name="T72" fmla="*/ 318 w 658"/>
                  <a:gd name="T73" fmla="*/ 497 h 569"/>
                  <a:gd name="T74" fmla="*/ 318 w 658"/>
                  <a:gd name="T75" fmla="*/ 497 h 569"/>
                  <a:gd name="T76" fmla="*/ 244 w 658"/>
                  <a:gd name="T77" fmla="*/ 469 h 569"/>
                  <a:gd name="T78" fmla="*/ 161 w 658"/>
                  <a:gd name="T79" fmla="*/ 490 h 569"/>
                  <a:gd name="T80" fmla="*/ 161 w 658"/>
                  <a:gd name="T81" fmla="*/ 490 h 569"/>
                  <a:gd name="T82" fmla="*/ 40 w 658"/>
                  <a:gd name="T83" fmla="*/ 513 h 569"/>
                  <a:gd name="T84" fmla="*/ 19 w 658"/>
                  <a:gd name="T85" fmla="*/ 537 h 569"/>
                  <a:gd name="T86" fmla="*/ 293 w 658"/>
                  <a:gd name="T87" fmla="*/ 537 h 569"/>
                  <a:gd name="T88" fmla="*/ 298 w 658"/>
                  <a:gd name="T89" fmla="*/ 543 h 569"/>
                  <a:gd name="T90" fmla="*/ 298 w 658"/>
                  <a:gd name="T91" fmla="*/ 558 h 569"/>
                  <a:gd name="T92" fmla="*/ 329 w 658"/>
                  <a:gd name="T93" fmla="*/ 467 h 569"/>
                  <a:gd name="T94" fmla="*/ 476 w 658"/>
                  <a:gd name="T95" fmla="*/ 447 h 569"/>
                  <a:gd name="T96" fmla="*/ 603 w 658"/>
                  <a:gd name="T97" fmla="*/ 462 h 569"/>
                  <a:gd name="T98" fmla="*/ 405 w 658"/>
                  <a:gd name="T99" fmla="*/ 324 h 569"/>
                  <a:gd name="T100" fmla="*/ 499 w 658"/>
                  <a:gd name="T101" fmla="*/ 340 h 569"/>
                  <a:gd name="T102" fmla="*/ 358 w 658"/>
                  <a:gd name="T103" fmla="*/ 177 h 569"/>
                  <a:gd name="T104" fmla="*/ 428 w 658"/>
                  <a:gd name="T105" fmla="*/ 197 h 569"/>
                  <a:gd name="T106" fmla="*/ 329 w 658"/>
                  <a:gd name="T107" fmla="*/ 0 h 569"/>
                  <a:gd name="T108" fmla="*/ 230 w 658"/>
                  <a:gd name="T109" fmla="*/ 197 h 569"/>
                  <a:gd name="T110" fmla="*/ 299 w 658"/>
                  <a:gd name="T111" fmla="*/ 177 h 569"/>
                  <a:gd name="T112" fmla="*/ 159 w 658"/>
                  <a:gd name="T113" fmla="*/ 340 h 569"/>
                  <a:gd name="T114" fmla="*/ 253 w 658"/>
                  <a:gd name="T115" fmla="*/ 324 h 569"/>
                  <a:gd name="T116" fmla="*/ 55 w 658"/>
                  <a:gd name="T117" fmla="*/ 462 h 569"/>
                  <a:gd name="T118" fmla="*/ 182 w 658"/>
                  <a:gd name="T119" fmla="*/ 447 h 569"/>
                  <a:gd name="T120" fmla="*/ 329 w 658"/>
                  <a:gd name="T121" fmla="*/ 467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8" h="569">
                    <a:moveTo>
                      <a:pt x="287" y="564"/>
                    </a:moveTo>
                    <a:cubicBezTo>
                      <a:pt x="287" y="548"/>
                      <a:pt x="287" y="548"/>
                      <a:pt x="287" y="548"/>
                    </a:cubicBezTo>
                    <a:cubicBezTo>
                      <a:pt x="7" y="548"/>
                      <a:pt x="7" y="548"/>
                      <a:pt x="7" y="548"/>
                    </a:cubicBezTo>
                    <a:cubicBezTo>
                      <a:pt x="3" y="548"/>
                      <a:pt x="0" y="542"/>
                      <a:pt x="3" y="539"/>
                    </a:cubicBezTo>
                    <a:cubicBezTo>
                      <a:pt x="33" y="504"/>
                      <a:pt x="33" y="504"/>
                      <a:pt x="33" y="504"/>
                    </a:cubicBezTo>
                    <a:cubicBezTo>
                      <a:pt x="34" y="504"/>
                      <a:pt x="36" y="502"/>
                      <a:pt x="37" y="502"/>
                    </a:cubicBezTo>
                    <a:cubicBezTo>
                      <a:pt x="37" y="502"/>
                      <a:pt x="134" y="495"/>
                      <a:pt x="155" y="481"/>
                    </a:cubicBezTo>
                    <a:cubicBezTo>
                      <a:pt x="155" y="481"/>
                      <a:pt x="155" y="481"/>
                      <a:pt x="155" y="481"/>
                    </a:cubicBezTo>
                    <a:cubicBezTo>
                      <a:pt x="169" y="471"/>
                      <a:pt x="205" y="456"/>
                      <a:pt x="245" y="458"/>
                    </a:cubicBezTo>
                    <a:cubicBezTo>
                      <a:pt x="271" y="459"/>
                      <a:pt x="299" y="467"/>
                      <a:pt x="325" y="488"/>
                    </a:cubicBezTo>
                    <a:cubicBezTo>
                      <a:pt x="325" y="489"/>
                      <a:pt x="325" y="489"/>
                      <a:pt x="325" y="489"/>
                    </a:cubicBezTo>
                    <a:cubicBezTo>
                      <a:pt x="328" y="491"/>
                      <a:pt x="330" y="491"/>
                      <a:pt x="333" y="489"/>
                    </a:cubicBezTo>
                    <a:cubicBezTo>
                      <a:pt x="333" y="488"/>
                      <a:pt x="333" y="488"/>
                      <a:pt x="333" y="488"/>
                    </a:cubicBezTo>
                    <a:cubicBezTo>
                      <a:pt x="359" y="467"/>
                      <a:pt x="387" y="459"/>
                      <a:pt x="413" y="458"/>
                    </a:cubicBezTo>
                    <a:cubicBezTo>
                      <a:pt x="453" y="456"/>
                      <a:pt x="488" y="471"/>
                      <a:pt x="503" y="481"/>
                    </a:cubicBezTo>
                    <a:cubicBezTo>
                      <a:pt x="503" y="481"/>
                      <a:pt x="503" y="481"/>
                      <a:pt x="503" y="481"/>
                    </a:cubicBezTo>
                    <a:cubicBezTo>
                      <a:pt x="524" y="495"/>
                      <a:pt x="620" y="502"/>
                      <a:pt x="621" y="502"/>
                    </a:cubicBezTo>
                    <a:cubicBezTo>
                      <a:pt x="622" y="502"/>
                      <a:pt x="624" y="504"/>
                      <a:pt x="624" y="504"/>
                    </a:cubicBezTo>
                    <a:cubicBezTo>
                      <a:pt x="655" y="539"/>
                      <a:pt x="655" y="539"/>
                      <a:pt x="655" y="539"/>
                    </a:cubicBezTo>
                    <a:cubicBezTo>
                      <a:pt x="658" y="542"/>
                      <a:pt x="655" y="548"/>
                      <a:pt x="651" y="548"/>
                    </a:cubicBezTo>
                    <a:cubicBezTo>
                      <a:pt x="371" y="548"/>
                      <a:pt x="371" y="548"/>
                      <a:pt x="371" y="548"/>
                    </a:cubicBezTo>
                    <a:cubicBezTo>
                      <a:pt x="371" y="564"/>
                      <a:pt x="371" y="564"/>
                      <a:pt x="371" y="564"/>
                    </a:cubicBezTo>
                    <a:cubicBezTo>
                      <a:pt x="371" y="566"/>
                      <a:pt x="368" y="569"/>
                      <a:pt x="365" y="569"/>
                    </a:cubicBezTo>
                    <a:cubicBezTo>
                      <a:pt x="293" y="569"/>
                      <a:pt x="293" y="569"/>
                      <a:pt x="293" y="569"/>
                    </a:cubicBezTo>
                    <a:cubicBezTo>
                      <a:pt x="290" y="569"/>
                      <a:pt x="287" y="566"/>
                      <a:pt x="287" y="564"/>
                    </a:cubicBezTo>
                    <a:close/>
                    <a:moveTo>
                      <a:pt x="298" y="558"/>
                    </a:moveTo>
                    <a:cubicBezTo>
                      <a:pt x="360" y="558"/>
                      <a:pt x="360" y="558"/>
                      <a:pt x="360" y="558"/>
                    </a:cubicBezTo>
                    <a:cubicBezTo>
                      <a:pt x="360" y="543"/>
                      <a:pt x="360" y="543"/>
                      <a:pt x="360" y="543"/>
                    </a:cubicBezTo>
                    <a:cubicBezTo>
                      <a:pt x="360" y="540"/>
                      <a:pt x="362" y="537"/>
                      <a:pt x="365" y="537"/>
                    </a:cubicBezTo>
                    <a:cubicBezTo>
                      <a:pt x="638" y="537"/>
                      <a:pt x="638" y="537"/>
                      <a:pt x="638" y="537"/>
                    </a:cubicBezTo>
                    <a:cubicBezTo>
                      <a:pt x="618" y="513"/>
                      <a:pt x="618" y="513"/>
                      <a:pt x="618" y="513"/>
                    </a:cubicBezTo>
                    <a:cubicBezTo>
                      <a:pt x="603" y="512"/>
                      <a:pt x="518" y="504"/>
                      <a:pt x="496" y="490"/>
                    </a:cubicBezTo>
                    <a:cubicBezTo>
                      <a:pt x="496" y="490"/>
                      <a:pt x="496" y="490"/>
                      <a:pt x="496" y="490"/>
                    </a:cubicBezTo>
                    <a:cubicBezTo>
                      <a:pt x="483" y="481"/>
                      <a:pt x="451" y="467"/>
                      <a:pt x="413" y="469"/>
                    </a:cubicBezTo>
                    <a:cubicBezTo>
                      <a:pt x="390" y="470"/>
                      <a:pt x="364" y="478"/>
                      <a:pt x="340" y="497"/>
                    </a:cubicBezTo>
                    <a:cubicBezTo>
                      <a:pt x="340" y="497"/>
                      <a:pt x="340" y="497"/>
                      <a:pt x="340" y="497"/>
                    </a:cubicBezTo>
                    <a:cubicBezTo>
                      <a:pt x="333" y="504"/>
                      <a:pt x="325" y="504"/>
                      <a:pt x="318" y="497"/>
                    </a:cubicBezTo>
                    <a:cubicBezTo>
                      <a:pt x="318" y="497"/>
                      <a:pt x="318" y="497"/>
                      <a:pt x="318" y="497"/>
                    </a:cubicBezTo>
                    <a:cubicBezTo>
                      <a:pt x="294" y="478"/>
                      <a:pt x="268" y="470"/>
                      <a:pt x="244" y="469"/>
                    </a:cubicBezTo>
                    <a:cubicBezTo>
                      <a:pt x="207" y="467"/>
                      <a:pt x="174" y="481"/>
                      <a:pt x="161" y="490"/>
                    </a:cubicBezTo>
                    <a:cubicBezTo>
                      <a:pt x="161" y="490"/>
                      <a:pt x="161" y="490"/>
                      <a:pt x="161" y="490"/>
                    </a:cubicBezTo>
                    <a:cubicBezTo>
                      <a:pt x="139" y="504"/>
                      <a:pt x="55" y="512"/>
                      <a:pt x="40" y="513"/>
                    </a:cubicBezTo>
                    <a:cubicBezTo>
                      <a:pt x="19" y="537"/>
                      <a:pt x="19" y="537"/>
                      <a:pt x="19" y="537"/>
                    </a:cubicBezTo>
                    <a:cubicBezTo>
                      <a:pt x="293" y="537"/>
                      <a:pt x="293" y="537"/>
                      <a:pt x="293" y="537"/>
                    </a:cubicBezTo>
                    <a:cubicBezTo>
                      <a:pt x="295" y="537"/>
                      <a:pt x="298" y="540"/>
                      <a:pt x="298" y="543"/>
                    </a:cubicBezTo>
                    <a:cubicBezTo>
                      <a:pt x="298" y="558"/>
                      <a:pt x="298" y="558"/>
                      <a:pt x="298" y="558"/>
                    </a:cubicBezTo>
                    <a:close/>
                    <a:moveTo>
                      <a:pt x="329" y="467"/>
                    </a:moveTo>
                    <a:cubicBezTo>
                      <a:pt x="361" y="431"/>
                      <a:pt x="428" y="426"/>
                      <a:pt x="476" y="447"/>
                    </a:cubicBezTo>
                    <a:cubicBezTo>
                      <a:pt x="524" y="469"/>
                      <a:pt x="603" y="462"/>
                      <a:pt x="603" y="462"/>
                    </a:cubicBezTo>
                    <a:cubicBezTo>
                      <a:pt x="482" y="414"/>
                      <a:pt x="405" y="324"/>
                      <a:pt x="405" y="324"/>
                    </a:cubicBezTo>
                    <a:cubicBezTo>
                      <a:pt x="443" y="342"/>
                      <a:pt x="499" y="340"/>
                      <a:pt x="499" y="340"/>
                    </a:cubicBezTo>
                    <a:cubicBezTo>
                      <a:pt x="390" y="259"/>
                      <a:pt x="358" y="177"/>
                      <a:pt x="358" y="177"/>
                    </a:cubicBezTo>
                    <a:cubicBezTo>
                      <a:pt x="385" y="200"/>
                      <a:pt x="428" y="197"/>
                      <a:pt x="428" y="197"/>
                    </a:cubicBezTo>
                    <a:cubicBezTo>
                      <a:pt x="351" y="109"/>
                      <a:pt x="330" y="0"/>
                      <a:pt x="329" y="0"/>
                    </a:cubicBezTo>
                    <a:cubicBezTo>
                      <a:pt x="328" y="0"/>
                      <a:pt x="307" y="109"/>
                      <a:pt x="230" y="197"/>
                    </a:cubicBezTo>
                    <a:cubicBezTo>
                      <a:pt x="230" y="197"/>
                      <a:pt x="272" y="200"/>
                      <a:pt x="299" y="177"/>
                    </a:cubicBezTo>
                    <a:cubicBezTo>
                      <a:pt x="299" y="177"/>
                      <a:pt x="268" y="259"/>
                      <a:pt x="159" y="340"/>
                    </a:cubicBezTo>
                    <a:cubicBezTo>
                      <a:pt x="159" y="340"/>
                      <a:pt x="215" y="342"/>
                      <a:pt x="253" y="324"/>
                    </a:cubicBezTo>
                    <a:cubicBezTo>
                      <a:pt x="253" y="324"/>
                      <a:pt x="176" y="414"/>
                      <a:pt x="55" y="462"/>
                    </a:cubicBezTo>
                    <a:cubicBezTo>
                      <a:pt x="55" y="462"/>
                      <a:pt x="133" y="469"/>
                      <a:pt x="182" y="447"/>
                    </a:cubicBezTo>
                    <a:cubicBezTo>
                      <a:pt x="230" y="426"/>
                      <a:pt x="296" y="431"/>
                      <a:pt x="329" y="467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išļîḑè">
                <a:extLst>
                  <a:ext uri="{FF2B5EF4-FFF2-40B4-BE49-F238E27FC236}">
                    <a16:creationId xmlns="" xmlns:a16="http://schemas.microsoft.com/office/drawing/2014/main" id="{61194551-2C17-4B30-B121-6C5713319E72}"/>
                  </a:ext>
                </a:extLst>
              </p:cNvPr>
              <p:cNvSpPr/>
              <p:nvPr/>
            </p:nvSpPr>
            <p:spPr bwMode="auto">
              <a:xfrm>
                <a:off x="4502150" y="2114550"/>
                <a:ext cx="296863" cy="300038"/>
              </a:xfrm>
              <a:custGeom>
                <a:avLst/>
                <a:gdLst>
                  <a:gd name="T0" fmla="*/ 117 w 123"/>
                  <a:gd name="T1" fmla="*/ 124 h 124"/>
                  <a:gd name="T2" fmla="*/ 115 w 123"/>
                  <a:gd name="T3" fmla="*/ 117 h 124"/>
                  <a:gd name="T4" fmla="*/ 112 w 123"/>
                  <a:gd name="T5" fmla="*/ 110 h 124"/>
                  <a:gd name="T6" fmla="*/ 104 w 123"/>
                  <a:gd name="T7" fmla="*/ 106 h 124"/>
                  <a:gd name="T8" fmla="*/ 89 w 123"/>
                  <a:gd name="T9" fmla="*/ 106 h 124"/>
                  <a:gd name="T10" fmla="*/ 0 w 123"/>
                  <a:gd name="T11" fmla="*/ 107 h 124"/>
                  <a:gd name="T12" fmla="*/ 0 w 123"/>
                  <a:gd name="T13" fmla="*/ 100 h 124"/>
                  <a:gd name="T14" fmla="*/ 98 w 123"/>
                  <a:gd name="T15" fmla="*/ 29 h 124"/>
                  <a:gd name="T16" fmla="*/ 36 w 123"/>
                  <a:gd name="T17" fmla="*/ 29 h 124"/>
                  <a:gd name="T18" fmla="*/ 20 w 123"/>
                  <a:gd name="T19" fmla="*/ 31 h 124"/>
                  <a:gd name="T20" fmla="*/ 12 w 123"/>
                  <a:gd name="T21" fmla="*/ 35 h 124"/>
                  <a:gd name="T22" fmla="*/ 9 w 123"/>
                  <a:gd name="T23" fmla="*/ 43 h 124"/>
                  <a:gd name="T24" fmla="*/ 7 w 123"/>
                  <a:gd name="T25" fmla="*/ 50 h 124"/>
                  <a:gd name="T26" fmla="*/ 1 w 123"/>
                  <a:gd name="T27" fmla="*/ 50 h 124"/>
                  <a:gd name="T28" fmla="*/ 0 w 123"/>
                  <a:gd name="T29" fmla="*/ 3 h 124"/>
                  <a:gd name="T30" fmla="*/ 7 w 123"/>
                  <a:gd name="T31" fmla="*/ 3 h 124"/>
                  <a:gd name="T32" fmla="*/ 8 w 123"/>
                  <a:gd name="T33" fmla="*/ 11 h 124"/>
                  <a:gd name="T34" fmla="*/ 11 w 123"/>
                  <a:gd name="T35" fmla="*/ 17 h 124"/>
                  <a:gd name="T36" fmla="*/ 18 w 123"/>
                  <a:gd name="T37" fmla="*/ 21 h 124"/>
                  <a:gd name="T38" fmla="*/ 35 w 123"/>
                  <a:gd name="T39" fmla="*/ 22 h 124"/>
                  <a:gd name="T40" fmla="*/ 95 w 123"/>
                  <a:gd name="T41" fmla="*/ 21 h 124"/>
                  <a:gd name="T42" fmla="*/ 102 w 123"/>
                  <a:gd name="T43" fmla="*/ 20 h 124"/>
                  <a:gd name="T44" fmla="*/ 108 w 123"/>
                  <a:gd name="T45" fmla="*/ 16 h 124"/>
                  <a:gd name="T46" fmla="*/ 113 w 123"/>
                  <a:gd name="T47" fmla="*/ 8 h 124"/>
                  <a:gd name="T48" fmla="*/ 115 w 123"/>
                  <a:gd name="T49" fmla="*/ 0 h 124"/>
                  <a:gd name="T50" fmla="*/ 121 w 123"/>
                  <a:gd name="T51" fmla="*/ 0 h 124"/>
                  <a:gd name="T52" fmla="*/ 122 w 123"/>
                  <a:gd name="T53" fmla="*/ 33 h 124"/>
                  <a:gd name="T54" fmla="*/ 30 w 123"/>
                  <a:gd name="T55" fmla="*/ 98 h 124"/>
                  <a:gd name="T56" fmla="*/ 88 w 123"/>
                  <a:gd name="T57" fmla="*/ 98 h 124"/>
                  <a:gd name="T58" fmla="*/ 104 w 123"/>
                  <a:gd name="T59" fmla="*/ 96 h 124"/>
                  <a:gd name="T60" fmla="*/ 111 w 123"/>
                  <a:gd name="T61" fmla="*/ 92 h 124"/>
                  <a:gd name="T62" fmla="*/ 114 w 123"/>
                  <a:gd name="T63" fmla="*/ 85 h 124"/>
                  <a:gd name="T64" fmla="*/ 116 w 123"/>
                  <a:gd name="T65" fmla="*/ 77 h 124"/>
                  <a:gd name="T66" fmla="*/ 122 w 123"/>
                  <a:gd name="T67" fmla="*/ 77 h 124"/>
                  <a:gd name="T68" fmla="*/ 123 w 123"/>
                  <a:gd name="T69" fmla="*/ 124 h 124"/>
                  <a:gd name="T70" fmla="*/ 117 w 123"/>
                  <a:gd name="T71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124">
                    <a:moveTo>
                      <a:pt x="117" y="124"/>
                    </a:moveTo>
                    <a:cubicBezTo>
                      <a:pt x="116" y="122"/>
                      <a:pt x="116" y="120"/>
                      <a:pt x="115" y="117"/>
                    </a:cubicBezTo>
                    <a:cubicBezTo>
                      <a:pt x="114" y="114"/>
                      <a:pt x="113" y="112"/>
                      <a:pt x="112" y="110"/>
                    </a:cubicBezTo>
                    <a:cubicBezTo>
                      <a:pt x="111" y="108"/>
                      <a:pt x="108" y="107"/>
                      <a:pt x="104" y="106"/>
                    </a:cubicBezTo>
                    <a:cubicBezTo>
                      <a:pt x="100" y="106"/>
                      <a:pt x="95" y="106"/>
                      <a:pt x="89" y="10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29" y="30"/>
                      <a:pt x="24" y="30"/>
                      <a:pt x="20" y="31"/>
                    </a:cubicBezTo>
                    <a:cubicBezTo>
                      <a:pt x="16" y="32"/>
                      <a:pt x="14" y="33"/>
                      <a:pt x="12" y="35"/>
                    </a:cubicBezTo>
                    <a:cubicBezTo>
                      <a:pt x="11" y="36"/>
                      <a:pt x="10" y="39"/>
                      <a:pt x="9" y="43"/>
                    </a:cubicBezTo>
                    <a:cubicBezTo>
                      <a:pt x="8" y="46"/>
                      <a:pt x="7" y="49"/>
                      <a:pt x="7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5"/>
                      <a:pt x="7" y="7"/>
                      <a:pt x="8" y="11"/>
                    </a:cubicBezTo>
                    <a:cubicBezTo>
                      <a:pt x="9" y="14"/>
                      <a:pt x="10" y="16"/>
                      <a:pt x="11" y="17"/>
                    </a:cubicBezTo>
                    <a:cubicBezTo>
                      <a:pt x="13" y="19"/>
                      <a:pt x="15" y="20"/>
                      <a:pt x="18" y="21"/>
                    </a:cubicBezTo>
                    <a:cubicBezTo>
                      <a:pt x="22" y="21"/>
                      <a:pt x="27" y="22"/>
                      <a:pt x="35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21"/>
                      <a:pt x="100" y="20"/>
                      <a:pt x="102" y="20"/>
                    </a:cubicBezTo>
                    <a:cubicBezTo>
                      <a:pt x="105" y="19"/>
                      <a:pt x="107" y="18"/>
                      <a:pt x="108" y="16"/>
                    </a:cubicBezTo>
                    <a:cubicBezTo>
                      <a:pt x="110" y="14"/>
                      <a:pt x="112" y="11"/>
                      <a:pt x="113" y="8"/>
                    </a:cubicBezTo>
                    <a:cubicBezTo>
                      <a:pt x="114" y="5"/>
                      <a:pt x="115" y="2"/>
                      <a:pt x="115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95" y="98"/>
                      <a:pt x="100" y="97"/>
                      <a:pt x="104" y="96"/>
                    </a:cubicBezTo>
                    <a:cubicBezTo>
                      <a:pt x="108" y="95"/>
                      <a:pt x="110" y="94"/>
                      <a:pt x="111" y="92"/>
                    </a:cubicBezTo>
                    <a:cubicBezTo>
                      <a:pt x="112" y="91"/>
                      <a:pt x="113" y="88"/>
                      <a:pt x="114" y="85"/>
                    </a:cubicBezTo>
                    <a:cubicBezTo>
                      <a:pt x="115" y="82"/>
                      <a:pt x="116" y="79"/>
                      <a:pt x="116" y="77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3" y="124"/>
                      <a:pt x="123" y="124"/>
                      <a:pt x="123" y="124"/>
                    </a:cubicBezTo>
                    <a:lnTo>
                      <a:pt x="117" y="124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iŝľidê">
                <a:extLst>
                  <a:ext uri="{FF2B5EF4-FFF2-40B4-BE49-F238E27FC236}">
                    <a16:creationId xmlns="" xmlns:a16="http://schemas.microsoft.com/office/drawing/2014/main" id="{46FCD990-A742-4EBC-8775-56F3A98B72CC}"/>
                  </a:ext>
                </a:extLst>
              </p:cNvPr>
              <p:cNvSpPr/>
              <p:nvPr/>
            </p:nvSpPr>
            <p:spPr bwMode="auto">
              <a:xfrm>
                <a:off x="4513263" y="2439988"/>
                <a:ext cx="304800" cy="287338"/>
              </a:xfrm>
              <a:custGeom>
                <a:avLst/>
                <a:gdLst>
                  <a:gd name="T0" fmla="*/ 8 w 126"/>
                  <a:gd name="T1" fmla="*/ 119 h 119"/>
                  <a:gd name="T2" fmla="*/ 5 w 126"/>
                  <a:gd name="T3" fmla="*/ 71 h 119"/>
                  <a:gd name="T4" fmla="*/ 11 w 126"/>
                  <a:gd name="T5" fmla="*/ 70 h 119"/>
                  <a:gd name="T6" fmla="*/ 13 w 126"/>
                  <a:gd name="T7" fmla="*/ 81 h 119"/>
                  <a:gd name="T8" fmla="*/ 17 w 126"/>
                  <a:gd name="T9" fmla="*/ 85 h 119"/>
                  <a:gd name="T10" fmla="*/ 18 w 126"/>
                  <a:gd name="T11" fmla="*/ 84 h 119"/>
                  <a:gd name="T12" fmla="*/ 20 w 126"/>
                  <a:gd name="T13" fmla="*/ 84 h 119"/>
                  <a:gd name="T14" fmla="*/ 47 w 126"/>
                  <a:gd name="T15" fmla="*/ 73 h 119"/>
                  <a:gd name="T16" fmla="*/ 44 w 126"/>
                  <a:gd name="T17" fmla="*/ 32 h 119"/>
                  <a:gd name="T18" fmla="*/ 33 w 126"/>
                  <a:gd name="T19" fmla="*/ 29 h 119"/>
                  <a:gd name="T20" fmla="*/ 25 w 126"/>
                  <a:gd name="T21" fmla="*/ 27 h 119"/>
                  <a:gd name="T22" fmla="*/ 19 w 126"/>
                  <a:gd name="T23" fmla="*/ 26 h 119"/>
                  <a:gd name="T24" fmla="*/ 15 w 126"/>
                  <a:gd name="T25" fmla="*/ 26 h 119"/>
                  <a:gd name="T26" fmla="*/ 10 w 126"/>
                  <a:gd name="T27" fmla="*/ 32 h 119"/>
                  <a:gd name="T28" fmla="*/ 9 w 126"/>
                  <a:gd name="T29" fmla="*/ 43 h 119"/>
                  <a:gd name="T30" fmla="*/ 3 w 126"/>
                  <a:gd name="T31" fmla="*/ 44 h 119"/>
                  <a:gd name="T32" fmla="*/ 0 w 126"/>
                  <a:gd name="T33" fmla="*/ 0 h 119"/>
                  <a:gd name="T34" fmla="*/ 6 w 126"/>
                  <a:gd name="T35" fmla="*/ 0 h 119"/>
                  <a:gd name="T36" fmla="*/ 7 w 126"/>
                  <a:gd name="T37" fmla="*/ 5 h 119"/>
                  <a:gd name="T38" fmla="*/ 10 w 126"/>
                  <a:gd name="T39" fmla="*/ 10 h 119"/>
                  <a:gd name="T40" fmla="*/ 15 w 126"/>
                  <a:gd name="T41" fmla="*/ 15 h 119"/>
                  <a:gd name="T42" fmla="*/ 22 w 126"/>
                  <a:gd name="T43" fmla="*/ 18 h 119"/>
                  <a:gd name="T44" fmla="*/ 74 w 126"/>
                  <a:gd name="T45" fmla="*/ 34 h 119"/>
                  <a:gd name="T46" fmla="*/ 126 w 126"/>
                  <a:gd name="T47" fmla="*/ 49 h 119"/>
                  <a:gd name="T48" fmla="*/ 126 w 126"/>
                  <a:gd name="T49" fmla="*/ 55 h 119"/>
                  <a:gd name="T50" fmla="*/ 25 w 126"/>
                  <a:gd name="T51" fmla="*/ 101 h 119"/>
                  <a:gd name="T52" fmla="*/ 20 w 126"/>
                  <a:gd name="T53" fmla="*/ 104 h 119"/>
                  <a:gd name="T54" fmla="*/ 16 w 126"/>
                  <a:gd name="T55" fmla="*/ 108 h 119"/>
                  <a:gd name="T56" fmla="*/ 14 w 126"/>
                  <a:gd name="T57" fmla="*/ 113 h 119"/>
                  <a:gd name="T58" fmla="*/ 14 w 126"/>
                  <a:gd name="T59" fmla="*/ 118 h 119"/>
                  <a:gd name="T60" fmla="*/ 8 w 126"/>
                  <a:gd name="T61" fmla="*/ 119 h 119"/>
                  <a:gd name="T62" fmla="*/ 54 w 126"/>
                  <a:gd name="T63" fmla="*/ 69 h 119"/>
                  <a:gd name="T64" fmla="*/ 100 w 126"/>
                  <a:gd name="T65" fmla="*/ 49 h 119"/>
                  <a:gd name="T66" fmla="*/ 52 w 126"/>
                  <a:gd name="T67" fmla="*/ 35 h 119"/>
                  <a:gd name="T68" fmla="*/ 54 w 126"/>
                  <a:gd name="T69" fmla="*/ 6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119">
                    <a:moveTo>
                      <a:pt x="8" y="119"/>
                    </a:moveTo>
                    <a:cubicBezTo>
                      <a:pt x="5" y="71"/>
                      <a:pt x="5" y="71"/>
                      <a:pt x="5" y="71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5"/>
                      <a:pt x="12" y="78"/>
                      <a:pt x="13" y="81"/>
                    </a:cubicBezTo>
                    <a:cubicBezTo>
                      <a:pt x="14" y="84"/>
                      <a:pt x="15" y="85"/>
                      <a:pt x="17" y="85"/>
                    </a:cubicBezTo>
                    <a:cubicBezTo>
                      <a:pt x="17" y="85"/>
                      <a:pt x="18" y="85"/>
                      <a:pt x="18" y="84"/>
                    </a:cubicBezTo>
                    <a:cubicBezTo>
                      <a:pt x="19" y="84"/>
                      <a:pt x="20" y="84"/>
                      <a:pt x="20" y="84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0" y="31"/>
                      <a:pt x="36" y="30"/>
                      <a:pt x="33" y="29"/>
                    </a:cubicBezTo>
                    <a:cubicBezTo>
                      <a:pt x="30" y="29"/>
                      <a:pt x="28" y="28"/>
                      <a:pt x="25" y="27"/>
                    </a:cubicBezTo>
                    <a:cubicBezTo>
                      <a:pt x="23" y="27"/>
                      <a:pt x="21" y="26"/>
                      <a:pt x="19" y="26"/>
                    </a:cubicBezTo>
                    <a:cubicBezTo>
                      <a:pt x="17" y="26"/>
                      <a:pt x="16" y="26"/>
                      <a:pt x="15" y="26"/>
                    </a:cubicBezTo>
                    <a:cubicBezTo>
                      <a:pt x="13" y="26"/>
                      <a:pt x="11" y="28"/>
                      <a:pt x="10" y="32"/>
                    </a:cubicBezTo>
                    <a:cubicBezTo>
                      <a:pt x="9" y="35"/>
                      <a:pt x="9" y="39"/>
                      <a:pt x="9" y="43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7" y="3"/>
                      <a:pt x="7" y="5"/>
                    </a:cubicBezTo>
                    <a:cubicBezTo>
                      <a:pt x="8" y="7"/>
                      <a:pt x="9" y="9"/>
                      <a:pt x="10" y="10"/>
                    </a:cubicBezTo>
                    <a:cubicBezTo>
                      <a:pt x="11" y="12"/>
                      <a:pt x="13" y="14"/>
                      <a:pt x="15" y="15"/>
                    </a:cubicBezTo>
                    <a:cubicBezTo>
                      <a:pt x="17" y="16"/>
                      <a:pt x="19" y="17"/>
                      <a:pt x="22" y="18"/>
                    </a:cubicBezTo>
                    <a:cubicBezTo>
                      <a:pt x="38" y="23"/>
                      <a:pt x="55" y="28"/>
                      <a:pt x="74" y="34"/>
                    </a:cubicBezTo>
                    <a:cubicBezTo>
                      <a:pt x="94" y="39"/>
                      <a:pt x="111" y="44"/>
                      <a:pt x="126" y="49"/>
                    </a:cubicBezTo>
                    <a:cubicBezTo>
                      <a:pt x="126" y="55"/>
                      <a:pt x="126" y="55"/>
                      <a:pt x="126" y="55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3" y="101"/>
                      <a:pt x="21" y="102"/>
                      <a:pt x="20" y="104"/>
                    </a:cubicBezTo>
                    <a:cubicBezTo>
                      <a:pt x="19" y="105"/>
                      <a:pt x="17" y="106"/>
                      <a:pt x="16" y="108"/>
                    </a:cubicBezTo>
                    <a:cubicBezTo>
                      <a:pt x="15" y="109"/>
                      <a:pt x="15" y="111"/>
                      <a:pt x="14" y="113"/>
                    </a:cubicBezTo>
                    <a:cubicBezTo>
                      <a:pt x="14" y="115"/>
                      <a:pt x="14" y="117"/>
                      <a:pt x="14" y="118"/>
                    </a:cubicBezTo>
                    <a:cubicBezTo>
                      <a:pt x="8" y="119"/>
                      <a:pt x="8" y="119"/>
                      <a:pt x="8" y="119"/>
                    </a:cubicBezTo>
                    <a:close/>
                    <a:moveTo>
                      <a:pt x="54" y="69"/>
                    </a:moveTo>
                    <a:cubicBezTo>
                      <a:pt x="100" y="49"/>
                      <a:pt x="100" y="49"/>
                      <a:pt x="100" y="49"/>
                    </a:cubicBezTo>
                    <a:cubicBezTo>
                      <a:pt x="52" y="35"/>
                      <a:pt x="52" y="35"/>
                      <a:pt x="52" y="35"/>
                    </a:cubicBezTo>
                    <a:lnTo>
                      <a:pt x="54" y="69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ïśľíḋé">
                <a:extLst>
                  <a:ext uri="{FF2B5EF4-FFF2-40B4-BE49-F238E27FC236}">
                    <a16:creationId xmlns="" xmlns:a16="http://schemas.microsoft.com/office/drawing/2014/main" id="{31AB52A6-9692-440A-AD67-6D60240E9765}"/>
                  </a:ext>
                </a:extLst>
              </p:cNvPr>
              <p:cNvSpPr/>
              <p:nvPr/>
            </p:nvSpPr>
            <p:spPr bwMode="auto">
              <a:xfrm>
                <a:off x="4549775" y="2749550"/>
                <a:ext cx="338138" cy="301625"/>
              </a:xfrm>
              <a:custGeom>
                <a:avLst/>
                <a:gdLst>
                  <a:gd name="T0" fmla="*/ 134 w 140"/>
                  <a:gd name="T1" fmla="*/ 123 h 125"/>
                  <a:gd name="T2" fmla="*/ 131 w 140"/>
                  <a:gd name="T3" fmla="*/ 117 h 125"/>
                  <a:gd name="T4" fmla="*/ 128 w 140"/>
                  <a:gd name="T5" fmla="*/ 110 h 125"/>
                  <a:gd name="T6" fmla="*/ 119 w 140"/>
                  <a:gd name="T7" fmla="*/ 108 h 125"/>
                  <a:gd name="T8" fmla="*/ 104 w 140"/>
                  <a:gd name="T9" fmla="*/ 110 h 125"/>
                  <a:gd name="T10" fmla="*/ 16 w 140"/>
                  <a:gd name="T11" fmla="*/ 125 h 125"/>
                  <a:gd name="T12" fmla="*/ 15 w 140"/>
                  <a:gd name="T13" fmla="*/ 118 h 125"/>
                  <a:gd name="T14" fmla="*/ 101 w 140"/>
                  <a:gd name="T15" fmla="*/ 32 h 125"/>
                  <a:gd name="T16" fmla="*/ 39 w 140"/>
                  <a:gd name="T17" fmla="*/ 43 h 125"/>
                  <a:gd name="T18" fmla="*/ 24 w 140"/>
                  <a:gd name="T19" fmla="*/ 47 h 125"/>
                  <a:gd name="T20" fmla="*/ 16 w 140"/>
                  <a:gd name="T21" fmla="*/ 52 h 125"/>
                  <a:gd name="T22" fmla="*/ 14 w 140"/>
                  <a:gd name="T23" fmla="*/ 60 h 125"/>
                  <a:gd name="T24" fmla="*/ 14 w 140"/>
                  <a:gd name="T25" fmla="*/ 68 h 125"/>
                  <a:gd name="T26" fmla="*/ 8 w 140"/>
                  <a:gd name="T27" fmla="*/ 69 h 125"/>
                  <a:gd name="T28" fmla="*/ 0 w 140"/>
                  <a:gd name="T29" fmla="*/ 23 h 125"/>
                  <a:gd name="T30" fmla="*/ 6 w 140"/>
                  <a:gd name="T31" fmla="*/ 22 h 125"/>
                  <a:gd name="T32" fmla="*/ 9 w 140"/>
                  <a:gd name="T33" fmla="*/ 29 h 125"/>
                  <a:gd name="T34" fmla="*/ 12 w 140"/>
                  <a:gd name="T35" fmla="*/ 35 h 125"/>
                  <a:gd name="T36" fmla="*/ 20 w 140"/>
                  <a:gd name="T37" fmla="*/ 37 h 125"/>
                  <a:gd name="T38" fmla="*/ 37 w 140"/>
                  <a:gd name="T39" fmla="*/ 35 h 125"/>
                  <a:gd name="T40" fmla="*/ 96 w 140"/>
                  <a:gd name="T41" fmla="*/ 25 h 125"/>
                  <a:gd name="T42" fmla="*/ 103 w 140"/>
                  <a:gd name="T43" fmla="*/ 22 h 125"/>
                  <a:gd name="T44" fmla="*/ 108 w 140"/>
                  <a:gd name="T45" fmla="*/ 18 h 125"/>
                  <a:gd name="T46" fmla="*/ 112 w 140"/>
                  <a:gd name="T47" fmla="*/ 9 h 125"/>
                  <a:gd name="T48" fmla="*/ 113 w 140"/>
                  <a:gd name="T49" fmla="*/ 1 h 125"/>
                  <a:gd name="T50" fmla="*/ 119 w 140"/>
                  <a:gd name="T51" fmla="*/ 0 h 125"/>
                  <a:gd name="T52" fmla="*/ 124 w 140"/>
                  <a:gd name="T53" fmla="*/ 32 h 125"/>
                  <a:gd name="T54" fmla="*/ 45 w 140"/>
                  <a:gd name="T55" fmla="*/ 112 h 125"/>
                  <a:gd name="T56" fmla="*/ 101 w 140"/>
                  <a:gd name="T57" fmla="*/ 102 h 125"/>
                  <a:gd name="T58" fmla="*/ 117 w 140"/>
                  <a:gd name="T59" fmla="*/ 98 h 125"/>
                  <a:gd name="T60" fmla="*/ 124 w 140"/>
                  <a:gd name="T61" fmla="*/ 93 h 125"/>
                  <a:gd name="T62" fmla="*/ 126 w 140"/>
                  <a:gd name="T63" fmla="*/ 85 h 125"/>
                  <a:gd name="T64" fmla="*/ 126 w 140"/>
                  <a:gd name="T65" fmla="*/ 77 h 125"/>
                  <a:gd name="T66" fmla="*/ 132 w 140"/>
                  <a:gd name="T67" fmla="*/ 76 h 125"/>
                  <a:gd name="T68" fmla="*/ 140 w 140"/>
                  <a:gd name="T69" fmla="*/ 122 h 125"/>
                  <a:gd name="T70" fmla="*/ 134 w 140"/>
                  <a:gd name="T71" fmla="*/ 12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0" h="125">
                    <a:moveTo>
                      <a:pt x="134" y="123"/>
                    </a:moveTo>
                    <a:cubicBezTo>
                      <a:pt x="134" y="122"/>
                      <a:pt x="133" y="119"/>
                      <a:pt x="131" y="117"/>
                    </a:cubicBezTo>
                    <a:cubicBezTo>
                      <a:pt x="130" y="114"/>
                      <a:pt x="129" y="112"/>
                      <a:pt x="128" y="110"/>
                    </a:cubicBezTo>
                    <a:cubicBezTo>
                      <a:pt x="126" y="109"/>
                      <a:pt x="123" y="108"/>
                      <a:pt x="119" y="108"/>
                    </a:cubicBezTo>
                    <a:cubicBezTo>
                      <a:pt x="115" y="108"/>
                      <a:pt x="110" y="108"/>
                      <a:pt x="104" y="110"/>
                    </a:cubicBezTo>
                    <a:cubicBezTo>
                      <a:pt x="16" y="125"/>
                      <a:pt x="16" y="125"/>
                      <a:pt x="16" y="125"/>
                    </a:cubicBezTo>
                    <a:cubicBezTo>
                      <a:pt x="15" y="118"/>
                      <a:pt x="15" y="118"/>
                      <a:pt x="15" y="118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2" y="44"/>
                      <a:pt x="27" y="45"/>
                      <a:pt x="24" y="47"/>
                    </a:cubicBezTo>
                    <a:cubicBezTo>
                      <a:pt x="20" y="48"/>
                      <a:pt x="18" y="50"/>
                      <a:pt x="16" y="52"/>
                    </a:cubicBezTo>
                    <a:cubicBezTo>
                      <a:pt x="15" y="54"/>
                      <a:pt x="15" y="56"/>
                      <a:pt x="14" y="60"/>
                    </a:cubicBezTo>
                    <a:cubicBezTo>
                      <a:pt x="14" y="64"/>
                      <a:pt x="14" y="67"/>
                      <a:pt x="14" y="6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7" y="25"/>
                      <a:pt x="9" y="29"/>
                    </a:cubicBezTo>
                    <a:cubicBezTo>
                      <a:pt x="10" y="32"/>
                      <a:pt x="12" y="34"/>
                      <a:pt x="12" y="35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4" y="37"/>
                      <a:pt x="29" y="37"/>
                      <a:pt x="37" y="35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8" y="25"/>
                      <a:pt x="101" y="24"/>
                      <a:pt x="103" y="22"/>
                    </a:cubicBezTo>
                    <a:cubicBezTo>
                      <a:pt x="106" y="21"/>
                      <a:pt x="107" y="20"/>
                      <a:pt x="108" y="18"/>
                    </a:cubicBezTo>
                    <a:cubicBezTo>
                      <a:pt x="110" y="16"/>
                      <a:pt x="111" y="13"/>
                      <a:pt x="112" y="9"/>
                    </a:cubicBezTo>
                    <a:cubicBezTo>
                      <a:pt x="113" y="6"/>
                      <a:pt x="113" y="3"/>
                      <a:pt x="113" y="1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45" y="112"/>
                      <a:pt x="45" y="112"/>
                      <a:pt x="45" y="112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8" y="101"/>
                      <a:pt x="113" y="99"/>
                      <a:pt x="117" y="98"/>
                    </a:cubicBezTo>
                    <a:cubicBezTo>
                      <a:pt x="120" y="96"/>
                      <a:pt x="123" y="95"/>
                      <a:pt x="124" y="93"/>
                    </a:cubicBezTo>
                    <a:cubicBezTo>
                      <a:pt x="124" y="91"/>
                      <a:pt x="125" y="89"/>
                      <a:pt x="126" y="85"/>
                    </a:cubicBezTo>
                    <a:cubicBezTo>
                      <a:pt x="126" y="82"/>
                      <a:pt x="126" y="79"/>
                      <a:pt x="126" y="77"/>
                    </a:cubicBezTo>
                    <a:cubicBezTo>
                      <a:pt x="132" y="76"/>
                      <a:pt x="132" y="76"/>
                      <a:pt x="132" y="76"/>
                    </a:cubicBezTo>
                    <a:cubicBezTo>
                      <a:pt x="140" y="122"/>
                      <a:pt x="140" y="122"/>
                      <a:pt x="140" y="122"/>
                    </a:cubicBezTo>
                    <a:lnTo>
                      <a:pt x="134" y="123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iṧľiḑé">
                <a:extLst>
                  <a:ext uri="{FF2B5EF4-FFF2-40B4-BE49-F238E27FC236}">
                    <a16:creationId xmlns="" xmlns:a16="http://schemas.microsoft.com/office/drawing/2014/main" id="{4DD8593B-63A4-4E2A-818F-22231CAD5753}"/>
                  </a:ext>
                </a:extLst>
              </p:cNvPr>
              <p:cNvSpPr/>
              <p:nvPr/>
            </p:nvSpPr>
            <p:spPr bwMode="auto">
              <a:xfrm>
                <a:off x="4633913" y="3103563"/>
                <a:ext cx="333375" cy="177800"/>
              </a:xfrm>
              <a:custGeom>
                <a:avLst/>
                <a:gdLst>
                  <a:gd name="T0" fmla="*/ 133 w 138"/>
                  <a:gd name="T1" fmla="*/ 48 h 74"/>
                  <a:gd name="T2" fmla="*/ 130 w 138"/>
                  <a:gd name="T3" fmla="*/ 43 h 74"/>
                  <a:gd name="T4" fmla="*/ 126 w 138"/>
                  <a:gd name="T5" fmla="*/ 39 h 74"/>
                  <a:gd name="T6" fmla="*/ 121 w 138"/>
                  <a:gd name="T7" fmla="*/ 37 h 74"/>
                  <a:gd name="T8" fmla="*/ 116 w 138"/>
                  <a:gd name="T9" fmla="*/ 38 h 74"/>
                  <a:gd name="T10" fmla="*/ 52 w 138"/>
                  <a:gd name="T11" fmla="*/ 70 h 74"/>
                  <a:gd name="T12" fmla="*/ 41 w 138"/>
                  <a:gd name="T13" fmla="*/ 74 h 74"/>
                  <a:gd name="T14" fmla="*/ 28 w 138"/>
                  <a:gd name="T15" fmla="*/ 73 h 74"/>
                  <a:gd name="T16" fmla="*/ 15 w 138"/>
                  <a:gd name="T17" fmla="*/ 67 h 74"/>
                  <a:gd name="T18" fmla="*/ 5 w 138"/>
                  <a:gd name="T19" fmla="*/ 55 h 74"/>
                  <a:gd name="T20" fmla="*/ 2 w 138"/>
                  <a:gd name="T21" fmla="*/ 32 h 74"/>
                  <a:gd name="T22" fmla="*/ 17 w 138"/>
                  <a:gd name="T23" fmla="*/ 16 h 74"/>
                  <a:gd name="T24" fmla="*/ 28 w 138"/>
                  <a:gd name="T25" fmla="*/ 14 h 74"/>
                  <a:gd name="T26" fmla="*/ 36 w 138"/>
                  <a:gd name="T27" fmla="*/ 19 h 74"/>
                  <a:gd name="T28" fmla="*/ 36 w 138"/>
                  <a:gd name="T29" fmla="*/ 27 h 74"/>
                  <a:gd name="T30" fmla="*/ 31 w 138"/>
                  <a:gd name="T31" fmla="*/ 33 h 74"/>
                  <a:gd name="T32" fmla="*/ 26 w 138"/>
                  <a:gd name="T33" fmla="*/ 35 h 74"/>
                  <a:gd name="T34" fmla="*/ 20 w 138"/>
                  <a:gd name="T35" fmla="*/ 35 h 74"/>
                  <a:gd name="T36" fmla="*/ 15 w 138"/>
                  <a:gd name="T37" fmla="*/ 34 h 74"/>
                  <a:gd name="T38" fmla="*/ 10 w 138"/>
                  <a:gd name="T39" fmla="*/ 34 h 74"/>
                  <a:gd name="T40" fmla="*/ 8 w 138"/>
                  <a:gd name="T41" fmla="*/ 41 h 74"/>
                  <a:gd name="T42" fmla="*/ 10 w 138"/>
                  <a:gd name="T43" fmla="*/ 51 h 74"/>
                  <a:gd name="T44" fmla="*/ 17 w 138"/>
                  <a:gd name="T45" fmla="*/ 58 h 74"/>
                  <a:gd name="T46" fmla="*/ 26 w 138"/>
                  <a:gd name="T47" fmla="*/ 60 h 74"/>
                  <a:gd name="T48" fmla="*/ 37 w 138"/>
                  <a:gd name="T49" fmla="*/ 58 h 74"/>
                  <a:gd name="T50" fmla="*/ 50 w 138"/>
                  <a:gd name="T51" fmla="*/ 52 h 74"/>
                  <a:gd name="T52" fmla="*/ 108 w 138"/>
                  <a:gd name="T53" fmla="*/ 23 h 74"/>
                  <a:gd name="T54" fmla="*/ 112 w 138"/>
                  <a:gd name="T55" fmla="*/ 20 h 74"/>
                  <a:gd name="T56" fmla="*/ 113 w 138"/>
                  <a:gd name="T57" fmla="*/ 15 h 74"/>
                  <a:gd name="T58" fmla="*/ 112 w 138"/>
                  <a:gd name="T59" fmla="*/ 9 h 74"/>
                  <a:gd name="T60" fmla="*/ 110 w 138"/>
                  <a:gd name="T61" fmla="*/ 3 h 74"/>
                  <a:gd name="T62" fmla="*/ 116 w 138"/>
                  <a:gd name="T63" fmla="*/ 0 h 74"/>
                  <a:gd name="T64" fmla="*/ 138 w 138"/>
                  <a:gd name="T65" fmla="*/ 45 h 74"/>
                  <a:gd name="T66" fmla="*/ 133 w 138"/>
                  <a:gd name="T67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8" h="74">
                    <a:moveTo>
                      <a:pt x="133" y="48"/>
                    </a:moveTo>
                    <a:cubicBezTo>
                      <a:pt x="132" y="47"/>
                      <a:pt x="131" y="45"/>
                      <a:pt x="130" y="43"/>
                    </a:cubicBezTo>
                    <a:cubicBezTo>
                      <a:pt x="128" y="42"/>
                      <a:pt x="127" y="40"/>
                      <a:pt x="126" y="39"/>
                    </a:cubicBezTo>
                    <a:cubicBezTo>
                      <a:pt x="125" y="38"/>
                      <a:pt x="123" y="37"/>
                      <a:pt x="121" y="37"/>
                    </a:cubicBezTo>
                    <a:cubicBezTo>
                      <a:pt x="120" y="37"/>
                      <a:pt x="118" y="38"/>
                      <a:pt x="116" y="38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49" y="72"/>
                      <a:pt x="45" y="73"/>
                      <a:pt x="41" y="74"/>
                    </a:cubicBezTo>
                    <a:cubicBezTo>
                      <a:pt x="36" y="74"/>
                      <a:pt x="32" y="74"/>
                      <a:pt x="28" y="73"/>
                    </a:cubicBezTo>
                    <a:cubicBezTo>
                      <a:pt x="23" y="72"/>
                      <a:pt x="18" y="70"/>
                      <a:pt x="15" y="67"/>
                    </a:cubicBezTo>
                    <a:cubicBezTo>
                      <a:pt x="11" y="64"/>
                      <a:pt x="7" y="60"/>
                      <a:pt x="5" y="55"/>
                    </a:cubicBezTo>
                    <a:cubicBezTo>
                      <a:pt x="1" y="47"/>
                      <a:pt x="0" y="39"/>
                      <a:pt x="2" y="32"/>
                    </a:cubicBezTo>
                    <a:cubicBezTo>
                      <a:pt x="4" y="25"/>
                      <a:pt x="10" y="19"/>
                      <a:pt x="17" y="16"/>
                    </a:cubicBezTo>
                    <a:cubicBezTo>
                      <a:pt x="21" y="14"/>
                      <a:pt x="24" y="13"/>
                      <a:pt x="28" y="14"/>
                    </a:cubicBezTo>
                    <a:cubicBezTo>
                      <a:pt x="31" y="14"/>
                      <a:pt x="34" y="16"/>
                      <a:pt x="36" y="19"/>
                    </a:cubicBezTo>
                    <a:cubicBezTo>
                      <a:pt x="37" y="22"/>
                      <a:pt x="37" y="25"/>
                      <a:pt x="36" y="27"/>
                    </a:cubicBezTo>
                    <a:cubicBezTo>
                      <a:pt x="36" y="30"/>
                      <a:pt x="34" y="32"/>
                      <a:pt x="31" y="33"/>
                    </a:cubicBezTo>
                    <a:cubicBezTo>
                      <a:pt x="29" y="34"/>
                      <a:pt x="28" y="35"/>
                      <a:pt x="26" y="35"/>
                    </a:cubicBezTo>
                    <a:cubicBezTo>
                      <a:pt x="24" y="35"/>
                      <a:pt x="22" y="35"/>
                      <a:pt x="20" y="35"/>
                    </a:cubicBezTo>
                    <a:cubicBezTo>
                      <a:pt x="19" y="35"/>
                      <a:pt x="17" y="34"/>
                      <a:pt x="15" y="34"/>
                    </a:cubicBezTo>
                    <a:cubicBezTo>
                      <a:pt x="13" y="34"/>
                      <a:pt x="11" y="34"/>
                      <a:pt x="10" y="34"/>
                    </a:cubicBezTo>
                    <a:cubicBezTo>
                      <a:pt x="9" y="36"/>
                      <a:pt x="8" y="39"/>
                      <a:pt x="8" y="41"/>
                    </a:cubicBezTo>
                    <a:cubicBezTo>
                      <a:pt x="7" y="44"/>
                      <a:pt x="8" y="47"/>
                      <a:pt x="10" y="51"/>
                    </a:cubicBezTo>
                    <a:cubicBezTo>
                      <a:pt x="12" y="55"/>
                      <a:pt x="14" y="57"/>
                      <a:pt x="17" y="58"/>
                    </a:cubicBezTo>
                    <a:cubicBezTo>
                      <a:pt x="20" y="60"/>
                      <a:pt x="23" y="60"/>
                      <a:pt x="26" y="60"/>
                    </a:cubicBezTo>
                    <a:cubicBezTo>
                      <a:pt x="29" y="60"/>
                      <a:pt x="33" y="59"/>
                      <a:pt x="37" y="58"/>
                    </a:cubicBezTo>
                    <a:cubicBezTo>
                      <a:pt x="41" y="56"/>
                      <a:pt x="46" y="54"/>
                      <a:pt x="50" y="52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9" y="22"/>
                      <a:pt x="111" y="21"/>
                      <a:pt x="112" y="20"/>
                    </a:cubicBezTo>
                    <a:cubicBezTo>
                      <a:pt x="113" y="19"/>
                      <a:pt x="113" y="17"/>
                      <a:pt x="113" y="15"/>
                    </a:cubicBezTo>
                    <a:cubicBezTo>
                      <a:pt x="113" y="13"/>
                      <a:pt x="113" y="11"/>
                      <a:pt x="112" y="9"/>
                    </a:cubicBezTo>
                    <a:cubicBezTo>
                      <a:pt x="112" y="6"/>
                      <a:pt x="111" y="4"/>
                      <a:pt x="110" y="3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38" y="45"/>
                      <a:pt x="138" y="45"/>
                      <a:pt x="138" y="45"/>
                    </a:cubicBezTo>
                    <a:lnTo>
                      <a:pt x="133" y="48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1" name="ïṧḻíḍê">
                <a:extLst>
                  <a:ext uri="{FF2B5EF4-FFF2-40B4-BE49-F238E27FC236}">
                    <a16:creationId xmlns="" xmlns:a16="http://schemas.microsoft.com/office/drawing/2014/main" id="{117BD18D-781E-4A8E-8229-631EA4CA4349}"/>
                  </a:ext>
                </a:extLst>
              </p:cNvPr>
              <p:cNvSpPr/>
              <p:nvPr/>
            </p:nvSpPr>
            <p:spPr bwMode="auto">
              <a:xfrm>
                <a:off x="4773613" y="3276600"/>
                <a:ext cx="314325" cy="258763"/>
              </a:xfrm>
              <a:custGeom>
                <a:avLst/>
                <a:gdLst>
                  <a:gd name="T0" fmla="*/ 27 w 130"/>
                  <a:gd name="T1" fmla="*/ 107 h 107"/>
                  <a:gd name="T2" fmla="*/ 0 w 130"/>
                  <a:gd name="T3" fmla="*/ 62 h 107"/>
                  <a:gd name="T4" fmla="*/ 5 w 130"/>
                  <a:gd name="T5" fmla="*/ 59 h 107"/>
                  <a:gd name="T6" fmla="*/ 9 w 130"/>
                  <a:gd name="T7" fmla="*/ 64 h 107"/>
                  <a:gd name="T8" fmla="*/ 13 w 130"/>
                  <a:gd name="T9" fmla="*/ 69 h 107"/>
                  <a:gd name="T10" fmla="*/ 17 w 130"/>
                  <a:gd name="T11" fmla="*/ 70 h 107"/>
                  <a:gd name="T12" fmla="*/ 23 w 130"/>
                  <a:gd name="T13" fmla="*/ 69 h 107"/>
                  <a:gd name="T14" fmla="*/ 98 w 130"/>
                  <a:gd name="T15" fmla="*/ 24 h 107"/>
                  <a:gd name="T16" fmla="*/ 102 w 130"/>
                  <a:gd name="T17" fmla="*/ 21 h 107"/>
                  <a:gd name="T18" fmla="*/ 102 w 130"/>
                  <a:gd name="T19" fmla="*/ 15 h 107"/>
                  <a:gd name="T20" fmla="*/ 101 w 130"/>
                  <a:gd name="T21" fmla="*/ 9 h 107"/>
                  <a:gd name="T22" fmla="*/ 99 w 130"/>
                  <a:gd name="T23" fmla="*/ 3 h 107"/>
                  <a:gd name="T24" fmla="*/ 104 w 130"/>
                  <a:gd name="T25" fmla="*/ 0 h 107"/>
                  <a:gd name="T26" fmla="*/ 130 w 130"/>
                  <a:gd name="T27" fmla="*/ 45 h 107"/>
                  <a:gd name="T28" fmla="*/ 125 w 130"/>
                  <a:gd name="T29" fmla="*/ 48 h 107"/>
                  <a:gd name="T30" fmla="*/ 122 w 130"/>
                  <a:gd name="T31" fmla="*/ 43 h 107"/>
                  <a:gd name="T32" fmla="*/ 117 w 130"/>
                  <a:gd name="T33" fmla="*/ 39 h 107"/>
                  <a:gd name="T34" fmla="*/ 112 w 130"/>
                  <a:gd name="T35" fmla="*/ 37 h 107"/>
                  <a:gd name="T36" fmla="*/ 107 w 130"/>
                  <a:gd name="T37" fmla="*/ 38 h 107"/>
                  <a:gd name="T38" fmla="*/ 32 w 130"/>
                  <a:gd name="T39" fmla="*/ 83 h 107"/>
                  <a:gd name="T40" fmla="*/ 29 w 130"/>
                  <a:gd name="T41" fmla="*/ 87 h 107"/>
                  <a:gd name="T42" fmla="*/ 28 w 130"/>
                  <a:gd name="T43" fmla="*/ 92 h 107"/>
                  <a:gd name="T44" fmla="*/ 29 w 130"/>
                  <a:gd name="T45" fmla="*/ 97 h 107"/>
                  <a:gd name="T46" fmla="*/ 32 w 130"/>
                  <a:gd name="T47" fmla="*/ 103 h 107"/>
                  <a:gd name="T48" fmla="*/ 27 w 130"/>
                  <a:gd name="T4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0" h="107">
                    <a:moveTo>
                      <a:pt x="27" y="10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60"/>
                      <a:pt x="7" y="62"/>
                      <a:pt x="9" y="64"/>
                    </a:cubicBezTo>
                    <a:cubicBezTo>
                      <a:pt x="11" y="66"/>
                      <a:pt x="12" y="68"/>
                      <a:pt x="13" y="69"/>
                    </a:cubicBezTo>
                    <a:cubicBezTo>
                      <a:pt x="14" y="70"/>
                      <a:pt x="16" y="70"/>
                      <a:pt x="17" y="70"/>
                    </a:cubicBezTo>
                    <a:cubicBezTo>
                      <a:pt x="19" y="70"/>
                      <a:pt x="21" y="70"/>
                      <a:pt x="23" y="69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100" y="23"/>
                      <a:pt x="101" y="22"/>
                      <a:pt x="102" y="21"/>
                    </a:cubicBezTo>
                    <a:cubicBezTo>
                      <a:pt x="103" y="20"/>
                      <a:pt x="103" y="18"/>
                      <a:pt x="102" y="15"/>
                    </a:cubicBezTo>
                    <a:cubicBezTo>
                      <a:pt x="102" y="14"/>
                      <a:pt x="102" y="12"/>
                      <a:pt x="101" y="9"/>
                    </a:cubicBezTo>
                    <a:cubicBezTo>
                      <a:pt x="100" y="7"/>
                      <a:pt x="100" y="5"/>
                      <a:pt x="99" y="3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30" y="45"/>
                      <a:pt x="130" y="45"/>
                      <a:pt x="130" y="45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4" y="47"/>
                      <a:pt x="123" y="45"/>
                      <a:pt x="122" y="43"/>
                    </a:cubicBezTo>
                    <a:cubicBezTo>
                      <a:pt x="120" y="41"/>
                      <a:pt x="119" y="40"/>
                      <a:pt x="117" y="39"/>
                    </a:cubicBezTo>
                    <a:cubicBezTo>
                      <a:pt x="116" y="37"/>
                      <a:pt x="114" y="37"/>
                      <a:pt x="112" y="37"/>
                    </a:cubicBezTo>
                    <a:cubicBezTo>
                      <a:pt x="111" y="37"/>
                      <a:pt x="109" y="38"/>
                      <a:pt x="107" y="38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1" y="84"/>
                      <a:pt x="29" y="85"/>
                      <a:pt x="29" y="87"/>
                    </a:cubicBezTo>
                    <a:cubicBezTo>
                      <a:pt x="28" y="88"/>
                      <a:pt x="27" y="90"/>
                      <a:pt x="28" y="92"/>
                    </a:cubicBezTo>
                    <a:cubicBezTo>
                      <a:pt x="28" y="93"/>
                      <a:pt x="28" y="95"/>
                      <a:pt x="29" y="97"/>
                    </a:cubicBezTo>
                    <a:cubicBezTo>
                      <a:pt x="30" y="100"/>
                      <a:pt x="31" y="102"/>
                      <a:pt x="32" y="103"/>
                    </a:cubicBezTo>
                    <a:lnTo>
                      <a:pt x="27" y="10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ïŝḻíḑê">
                <a:extLst>
                  <a:ext uri="{FF2B5EF4-FFF2-40B4-BE49-F238E27FC236}">
                    <a16:creationId xmlns="" xmlns:a16="http://schemas.microsoft.com/office/drawing/2014/main" id="{6C8DC432-FDFC-45CB-8960-038ACD857861}"/>
                  </a:ext>
                </a:extLst>
              </p:cNvPr>
              <p:cNvSpPr/>
              <p:nvPr/>
            </p:nvSpPr>
            <p:spPr bwMode="auto">
              <a:xfrm>
                <a:off x="4956175" y="3414713"/>
                <a:ext cx="412750" cy="388938"/>
              </a:xfrm>
              <a:custGeom>
                <a:avLst/>
                <a:gdLst>
                  <a:gd name="T0" fmla="*/ 167 w 171"/>
                  <a:gd name="T1" fmla="*/ 84 h 161"/>
                  <a:gd name="T2" fmla="*/ 161 w 171"/>
                  <a:gd name="T3" fmla="*/ 81 h 161"/>
                  <a:gd name="T4" fmla="*/ 154 w 171"/>
                  <a:gd name="T5" fmla="*/ 78 h 161"/>
                  <a:gd name="T6" fmla="*/ 146 w 171"/>
                  <a:gd name="T7" fmla="*/ 82 h 161"/>
                  <a:gd name="T8" fmla="*/ 135 w 171"/>
                  <a:gd name="T9" fmla="*/ 93 h 161"/>
                  <a:gd name="T10" fmla="*/ 78 w 171"/>
                  <a:gd name="T11" fmla="*/ 161 h 161"/>
                  <a:gd name="T12" fmla="*/ 73 w 171"/>
                  <a:gd name="T13" fmla="*/ 157 h 161"/>
                  <a:gd name="T14" fmla="*/ 83 w 171"/>
                  <a:gd name="T15" fmla="*/ 36 h 161"/>
                  <a:gd name="T16" fmla="*/ 43 w 171"/>
                  <a:gd name="T17" fmla="*/ 84 h 161"/>
                  <a:gd name="T18" fmla="*/ 33 w 171"/>
                  <a:gd name="T19" fmla="*/ 97 h 161"/>
                  <a:gd name="T20" fmla="*/ 31 w 171"/>
                  <a:gd name="T21" fmla="*/ 106 h 161"/>
                  <a:gd name="T22" fmla="*/ 35 w 171"/>
                  <a:gd name="T23" fmla="*/ 113 h 161"/>
                  <a:gd name="T24" fmla="*/ 40 w 171"/>
                  <a:gd name="T25" fmla="*/ 120 h 161"/>
                  <a:gd name="T26" fmla="*/ 36 w 171"/>
                  <a:gd name="T27" fmla="*/ 124 h 161"/>
                  <a:gd name="T28" fmla="*/ 0 w 171"/>
                  <a:gd name="T29" fmla="*/ 94 h 161"/>
                  <a:gd name="T30" fmla="*/ 4 w 171"/>
                  <a:gd name="T31" fmla="*/ 90 h 161"/>
                  <a:gd name="T32" fmla="*/ 10 w 171"/>
                  <a:gd name="T33" fmla="*/ 93 h 161"/>
                  <a:gd name="T34" fmla="*/ 17 w 171"/>
                  <a:gd name="T35" fmla="*/ 95 h 161"/>
                  <a:gd name="T36" fmla="*/ 25 w 171"/>
                  <a:gd name="T37" fmla="*/ 92 h 161"/>
                  <a:gd name="T38" fmla="*/ 36 w 171"/>
                  <a:gd name="T39" fmla="*/ 80 h 161"/>
                  <a:gd name="T40" fmla="*/ 74 w 171"/>
                  <a:gd name="T41" fmla="*/ 34 h 161"/>
                  <a:gd name="T42" fmla="*/ 78 w 171"/>
                  <a:gd name="T43" fmla="*/ 27 h 161"/>
                  <a:gd name="T44" fmla="*/ 79 w 171"/>
                  <a:gd name="T45" fmla="*/ 20 h 161"/>
                  <a:gd name="T46" fmla="*/ 76 w 171"/>
                  <a:gd name="T47" fmla="*/ 12 h 161"/>
                  <a:gd name="T48" fmla="*/ 71 w 171"/>
                  <a:gd name="T49" fmla="*/ 5 h 161"/>
                  <a:gd name="T50" fmla="*/ 75 w 171"/>
                  <a:gd name="T51" fmla="*/ 0 h 161"/>
                  <a:gd name="T52" fmla="*/ 101 w 171"/>
                  <a:gd name="T53" fmla="*/ 21 h 161"/>
                  <a:gd name="T54" fmla="*/ 92 w 171"/>
                  <a:gd name="T55" fmla="*/ 133 h 161"/>
                  <a:gd name="T56" fmla="*/ 128 w 171"/>
                  <a:gd name="T57" fmla="*/ 89 h 161"/>
                  <a:gd name="T58" fmla="*/ 138 w 171"/>
                  <a:gd name="T59" fmla="*/ 76 h 161"/>
                  <a:gd name="T60" fmla="*/ 139 w 171"/>
                  <a:gd name="T61" fmla="*/ 68 h 161"/>
                  <a:gd name="T62" fmla="*/ 136 w 171"/>
                  <a:gd name="T63" fmla="*/ 60 h 161"/>
                  <a:gd name="T64" fmla="*/ 131 w 171"/>
                  <a:gd name="T65" fmla="*/ 54 h 161"/>
                  <a:gd name="T66" fmla="*/ 135 w 171"/>
                  <a:gd name="T67" fmla="*/ 49 h 161"/>
                  <a:gd name="T68" fmla="*/ 171 w 171"/>
                  <a:gd name="T69" fmla="*/ 79 h 161"/>
                  <a:gd name="T70" fmla="*/ 167 w 171"/>
                  <a:gd name="T71" fmla="*/ 8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1" h="161">
                    <a:moveTo>
                      <a:pt x="167" y="84"/>
                    </a:moveTo>
                    <a:cubicBezTo>
                      <a:pt x="166" y="83"/>
                      <a:pt x="164" y="82"/>
                      <a:pt x="161" y="81"/>
                    </a:cubicBezTo>
                    <a:cubicBezTo>
                      <a:pt x="158" y="79"/>
                      <a:pt x="155" y="78"/>
                      <a:pt x="154" y="78"/>
                    </a:cubicBezTo>
                    <a:cubicBezTo>
                      <a:pt x="151" y="78"/>
                      <a:pt x="149" y="79"/>
                      <a:pt x="146" y="82"/>
                    </a:cubicBezTo>
                    <a:cubicBezTo>
                      <a:pt x="142" y="85"/>
                      <a:pt x="139" y="88"/>
                      <a:pt x="135" y="93"/>
                    </a:cubicBezTo>
                    <a:cubicBezTo>
                      <a:pt x="78" y="161"/>
                      <a:pt x="78" y="161"/>
                      <a:pt x="78" y="161"/>
                    </a:cubicBezTo>
                    <a:cubicBezTo>
                      <a:pt x="73" y="157"/>
                      <a:pt x="73" y="157"/>
                      <a:pt x="73" y="157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38" y="89"/>
                      <a:pt x="35" y="94"/>
                      <a:pt x="33" y="97"/>
                    </a:cubicBezTo>
                    <a:cubicBezTo>
                      <a:pt x="32" y="101"/>
                      <a:pt x="31" y="104"/>
                      <a:pt x="31" y="106"/>
                    </a:cubicBezTo>
                    <a:cubicBezTo>
                      <a:pt x="31" y="108"/>
                      <a:pt x="33" y="110"/>
                      <a:pt x="35" y="113"/>
                    </a:cubicBezTo>
                    <a:cubicBezTo>
                      <a:pt x="37" y="117"/>
                      <a:pt x="39" y="119"/>
                      <a:pt x="40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5" y="90"/>
                      <a:pt x="7" y="92"/>
                      <a:pt x="10" y="93"/>
                    </a:cubicBezTo>
                    <a:cubicBezTo>
                      <a:pt x="14" y="95"/>
                      <a:pt x="16" y="95"/>
                      <a:pt x="17" y="95"/>
                    </a:cubicBezTo>
                    <a:cubicBezTo>
                      <a:pt x="19" y="95"/>
                      <a:pt x="22" y="94"/>
                      <a:pt x="25" y="92"/>
                    </a:cubicBezTo>
                    <a:cubicBezTo>
                      <a:pt x="27" y="90"/>
                      <a:pt x="31" y="86"/>
                      <a:pt x="36" y="80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6" y="32"/>
                      <a:pt x="77" y="30"/>
                      <a:pt x="78" y="27"/>
                    </a:cubicBezTo>
                    <a:cubicBezTo>
                      <a:pt x="79" y="25"/>
                      <a:pt x="79" y="22"/>
                      <a:pt x="79" y="20"/>
                    </a:cubicBezTo>
                    <a:cubicBezTo>
                      <a:pt x="79" y="18"/>
                      <a:pt x="78" y="15"/>
                      <a:pt x="76" y="12"/>
                    </a:cubicBezTo>
                    <a:cubicBezTo>
                      <a:pt x="75" y="8"/>
                      <a:pt x="73" y="6"/>
                      <a:pt x="7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92" y="133"/>
                      <a:pt x="92" y="133"/>
                      <a:pt x="92" y="133"/>
                    </a:cubicBezTo>
                    <a:cubicBezTo>
                      <a:pt x="128" y="89"/>
                      <a:pt x="128" y="89"/>
                      <a:pt x="128" y="89"/>
                    </a:cubicBezTo>
                    <a:cubicBezTo>
                      <a:pt x="133" y="84"/>
                      <a:pt x="136" y="79"/>
                      <a:pt x="138" y="76"/>
                    </a:cubicBezTo>
                    <a:cubicBezTo>
                      <a:pt x="139" y="72"/>
                      <a:pt x="140" y="70"/>
                      <a:pt x="139" y="68"/>
                    </a:cubicBezTo>
                    <a:cubicBezTo>
                      <a:pt x="139" y="66"/>
                      <a:pt x="138" y="63"/>
                      <a:pt x="136" y="60"/>
                    </a:cubicBezTo>
                    <a:cubicBezTo>
                      <a:pt x="134" y="57"/>
                      <a:pt x="132" y="55"/>
                      <a:pt x="131" y="54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71" y="79"/>
                      <a:pt x="171" y="79"/>
                      <a:pt x="171" y="79"/>
                    </a:cubicBezTo>
                    <a:lnTo>
                      <a:pt x="167" y="84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íṧľíďe">
                <a:extLst>
                  <a:ext uri="{FF2B5EF4-FFF2-40B4-BE49-F238E27FC236}">
                    <a16:creationId xmlns="" xmlns:a16="http://schemas.microsoft.com/office/drawing/2014/main" id="{405BFD32-9A7F-4BD2-8E47-D1BF075273C6}"/>
                  </a:ext>
                </a:extLst>
              </p:cNvPr>
              <p:cNvSpPr/>
              <p:nvPr/>
            </p:nvSpPr>
            <p:spPr bwMode="auto">
              <a:xfrm>
                <a:off x="5280025" y="3698875"/>
                <a:ext cx="312738" cy="309563"/>
              </a:xfrm>
              <a:custGeom>
                <a:avLst/>
                <a:gdLst>
                  <a:gd name="T0" fmla="*/ 96 w 130"/>
                  <a:gd name="T1" fmla="*/ 106 h 128"/>
                  <a:gd name="T2" fmla="*/ 92 w 130"/>
                  <a:gd name="T3" fmla="*/ 103 h 128"/>
                  <a:gd name="T4" fmla="*/ 87 w 130"/>
                  <a:gd name="T5" fmla="*/ 101 h 128"/>
                  <a:gd name="T6" fmla="*/ 82 w 130"/>
                  <a:gd name="T7" fmla="*/ 102 h 128"/>
                  <a:gd name="T8" fmla="*/ 78 w 130"/>
                  <a:gd name="T9" fmla="*/ 106 h 128"/>
                  <a:gd name="T10" fmla="*/ 72 w 130"/>
                  <a:gd name="T11" fmla="*/ 113 h 128"/>
                  <a:gd name="T12" fmla="*/ 63 w 130"/>
                  <a:gd name="T13" fmla="*/ 124 h 128"/>
                  <a:gd name="T14" fmla="*/ 60 w 130"/>
                  <a:gd name="T15" fmla="*/ 128 h 128"/>
                  <a:gd name="T16" fmla="*/ 38 w 130"/>
                  <a:gd name="T17" fmla="*/ 121 h 128"/>
                  <a:gd name="T18" fmla="*/ 20 w 130"/>
                  <a:gd name="T19" fmla="*/ 110 h 128"/>
                  <a:gd name="T20" fmla="*/ 6 w 130"/>
                  <a:gd name="T21" fmla="*/ 93 h 128"/>
                  <a:gd name="T22" fmla="*/ 0 w 130"/>
                  <a:gd name="T23" fmla="*/ 72 h 128"/>
                  <a:gd name="T24" fmla="*/ 3 w 130"/>
                  <a:gd name="T25" fmla="*/ 49 h 128"/>
                  <a:gd name="T26" fmla="*/ 16 w 130"/>
                  <a:gd name="T27" fmla="*/ 26 h 128"/>
                  <a:gd name="T28" fmla="*/ 35 w 130"/>
                  <a:gd name="T29" fmla="*/ 9 h 128"/>
                  <a:gd name="T30" fmla="*/ 58 w 130"/>
                  <a:gd name="T31" fmla="*/ 1 h 128"/>
                  <a:gd name="T32" fmla="*/ 80 w 130"/>
                  <a:gd name="T33" fmla="*/ 2 h 128"/>
                  <a:gd name="T34" fmla="*/ 101 w 130"/>
                  <a:gd name="T35" fmla="*/ 13 h 128"/>
                  <a:gd name="T36" fmla="*/ 113 w 130"/>
                  <a:gd name="T37" fmla="*/ 26 h 128"/>
                  <a:gd name="T38" fmla="*/ 119 w 130"/>
                  <a:gd name="T39" fmla="*/ 38 h 128"/>
                  <a:gd name="T40" fmla="*/ 125 w 130"/>
                  <a:gd name="T41" fmla="*/ 36 h 128"/>
                  <a:gd name="T42" fmla="*/ 130 w 130"/>
                  <a:gd name="T43" fmla="*/ 40 h 128"/>
                  <a:gd name="T44" fmla="*/ 104 w 130"/>
                  <a:gd name="T45" fmla="*/ 73 h 128"/>
                  <a:gd name="T46" fmla="*/ 99 w 130"/>
                  <a:gd name="T47" fmla="*/ 69 h 128"/>
                  <a:gd name="T48" fmla="*/ 104 w 130"/>
                  <a:gd name="T49" fmla="*/ 56 h 128"/>
                  <a:gd name="T50" fmla="*/ 107 w 130"/>
                  <a:gd name="T51" fmla="*/ 42 h 128"/>
                  <a:gd name="T52" fmla="*/ 105 w 130"/>
                  <a:gd name="T53" fmla="*/ 29 h 128"/>
                  <a:gd name="T54" fmla="*/ 96 w 130"/>
                  <a:gd name="T55" fmla="*/ 18 h 128"/>
                  <a:gd name="T56" fmla="*/ 82 w 130"/>
                  <a:gd name="T57" fmla="*/ 11 h 128"/>
                  <a:gd name="T58" fmla="*/ 66 w 130"/>
                  <a:gd name="T59" fmla="*/ 13 h 128"/>
                  <a:gd name="T60" fmla="*/ 49 w 130"/>
                  <a:gd name="T61" fmla="*/ 21 h 128"/>
                  <a:gd name="T62" fmla="*/ 32 w 130"/>
                  <a:gd name="T63" fmla="*/ 38 h 128"/>
                  <a:gd name="T64" fmla="*/ 20 w 130"/>
                  <a:gd name="T65" fmla="*/ 57 h 128"/>
                  <a:gd name="T66" fmla="*/ 15 w 130"/>
                  <a:gd name="T67" fmla="*/ 75 h 128"/>
                  <a:gd name="T68" fmla="*/ 17 w 130"/>
                  <a:gd name="T69" fmla="*/ 92 h 128"/>
                  <a:gd name="T70" fmla="*/ 28 w 130"/>
                  <a:gd name="T71" fmla="*/ 106 h 128"/>
                  <a:gd name="T72" fmla="*/ 39 w 130"/>
                  <a:gd name="T73" fmla="*/ 113 h 128"/>
                  <a:gd name="T74" fmla="*/ 49 w 130"/>
                  <a:gd name="T75" fmla="*/ 114 h 128"/>
                  <a:gd name="T76" fmla="*/ 55 w 130"/>
                  <a:gd name="T77" fmla="*/ 108 h 128"/>
                  <a:gd name="T78" fmla="*/ 60 w 130"/>
                  <a:gd name="T79" fmla="*/ 102 h 128"/>
                  <a:gd name="T80" fmla="*/ 64 w 130"/>
                  <a:gd name="T81" fmla="*/ 97 h 128"/>
                  <a:gd name="T82" fmla="*/ 67 w 130"/>
                  <a:gd name="T83" fmla="*/ 91 h 128"/>
                  <a:gd name="T84" fmla="*/ 67 w 130"/>
                  <a:gd name="T85" fmla="*/ 86 h 128"/>
                  <a:gd name="T86" fmla="*/ 62 w 130"/>
                  <a:gd name="T87" fmla="*/ 79 h 128"/>
                  <a:gd name="T88" fmla="*/ 57 w 130"/>
                  <a:gd name="T89" fmla="*/ 74 h 128"/>
                  <a:gd name="T90" fmla="*/ 61 w 130"/>
                  <a:gd name="T91" fmla="*/ 69 h 128"/>
                  <a:gd name="T92" fmla="*/ 100 w 130"/>
                  <a:gd name="T93" fmla="*/ 101 h 128"/>
                  <a:gd name="T94" fmla="*/ 96 w 130"/>
                  <a:gd name="T95" fmla="*/ 10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0" h="128">
                    <a:moveTo>
                      <a:pt x="96" y="106"/>
                    </a:moveTo>
                    <a:cubicBezTo>
                      <a:pt x="95" y="105"/>
                      <a:pt x="94" y="104"/>
                      <a:pt x="92" y="103"/>
                    </a:cubicBezTo>
                    <a:cubicBezTo>
                      <a:pt x="90" y="102"/>
                      <a:pt x="88" y="102"/>
                      <a:pt x="87" y="101"/>
                    </a:cubicBezTo>
                    <a:cubicBezTo>
                      <a:pt x="85" y="101"/>
                      <a:pt x="83" y="101"/>
                      <a:pt x="82" y="102"/>
                    </a:cubicBezTo>
                    <a:cubicBezTo>
                      <a:pt x="80" y="103"/>
                      <a:pt x="79" y="104"/>
                      <a:pt x="78" y="10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67" y="118"/>
                      <a:pt x="64" y="122"/>
                      <a:pt x="63" y="124"/>
                    </a:cubicBezTo>
                    <a:cubicBezTo>
                      <a:pt x="62" y="125"/>
                      <a:pt x="60" y="127"/>
                      <a:pt x="60" y="128"/>
                    </a:cubicBezTo>
                    <a:cubicBezTo>
                      <a:pt x="52" y="126"/>
                      <a:pt x="45" y="124"/>
                      <a:pt x="38" y="121"/>
                    </a:cubicBezTo>
                    <a:cubicBezTo>
                      <a:pt x="31" y="118"/>
                      <a:pt x="25" y="114"/>
                      <a:pt x="20" y="110"/>
                    </a:cubicBezTo>
                    <a:cubicBezTo>
                      <a:pt x="14" y="105"/>
                      <a:pt x="10" y="100"/>
                      <a:pt x="6" y="93"/>
                    </a:cubicBezTo>
                    <a:cubicBezTo>
                      <a:pt x="3" y="87"/>
                      <a:pt x="1" y="80"/>
                      <a:pt x="0" y="72"/>
                    </a:cubicBezTo>
                    <a:cubicBezTo>
                      <a:pt x="0" y="65"/>
                      <a:pt x="0" y="57"/>
                      <a:pt x="3" y="49"/>
                    </a:cubicBezTo>
                    <a:cubicBezTo>
                      <a:pt x="5" y="41"/>
                      <a:pt x="10" y="34"/>
                      <a:pt x="16" y="26"/>
                    </a:cubicBezTo>
                    <a:cubicBezTo>
                      <a:pt x="22" y="19"/>
                      <a:pt x="28" y="13"/>
                      <a:pt x="35" y="9"/>
                    </a:cubicBezTo>
                    <a:cubicBezTo>
                      <a:pt x="42" y="5"/>
                      <a:pt x="50" y="2"/>
                      <a:pt x="58" y="1"/>
                    </a:cubicBezTo>
                    <a:cubicBezTo>
                      <a:pt x="65" y="0"/>
                      <a:pt x="73" y="0"/>
                      <a:pt x="80" y="2"/>
                    </a:cubicBezTo>
                    <a:cubicBezTo>
                      <a:pt x="88" y="4"/>
                      <a:pt x="95" y="8"/>
                      <a:pt x="101" y="13"/>
                    </a:cubicBezTo>
                    <a:cubicBezTo>
                      <a:pt x="106" y="17"/>
                      <a:pt x="110" y="21"/>
                      <a:pt x="113" y="26"/>
                    </a:cubicBezTo>
                    <a:cubicBezTo>
                      <a:pt x="115" y="30"/>
                      <a:pt x="117" y="34"/>
                      <a:pt x="119" y="38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30" y="40"/>
                      <a:pt x="130" y="40"/>
                      <a:pt x="130" y="40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99" y="69"/>
                      <a:pt x="99" y="69"/>
                      <a:pt x="99" y="69"/>
                    </a:cubicBezTo>
                    <a:cubicBezTo>
                      <a:pt x="101" y="65"/>
                      <a:pt x="103" y="60"/>
                      <a:pt x="104" y="56"/>
                    </a:cubicBezTo>
                    <a:cubicBezTo>
                      <a:pt x="106" y="51"/>
                      <a:pt x="107" y="47"/>
                      <a:pt x="107" y="42"/>
                    </a:cubicBezTo>
                    <a:cubicBezTo>
                      <a:pt x="107" y="38"/>
                      <a:pt x="106" y="33"/>
                      <a:pt x="105" y="29"/>
                    </a:cubicBezTo>
                    <a:cubicBezTo>
                      <a:pt x="103" y="25"/>
                      <a:pt x="100" y="22"/>
                      <a:pt x="96" y="18"/>
                    </a:cubicBezTo>
                    <a:cubicBezTo>
                      <a:pt x="91" y="15"/>
                      <a:pt x="87" y="12"/>
                      <a:pt x="82" y="11"/>
                    </a:cubicBezTo>
                    <a:cubicBezTo>
                      <a:pt x="77" y="10"/>
                      <a:pt x="71" y="11"/>
                      <a:pt x="66" y="13"/>
                    </a:cubicBezTo>
                    <a:cubicBezTo>
                      <a:pt x="60" y="14"/>
                      <a:pt x="54" y="17"/>
                      <a:pt x="49" y="21"/>
                    </a:cubicBezTo>
                    <a:cubicBezTo>
                      <a:pt x="43" y="26"/>
                      <a:pt x="37" y="31"/>
                      <a:pt x="32" y="38"/>
                    </a:cubicBezTo>
                    <a:cubicBezTo>
                      <a:pt x="27" y="44"/>
                      <a:pt x="23" y="50"/>
                      <a:pt x="20" y="57"/>
                    </a:cubicBezTo>
                    <a:cubicBezTo>
                      <a:pt x="17" y="63"/>
                      <a:pt x="15" y="69"/>
                      <a:pt x="15" y="75"/>
                    </a:cubicBezTo>
                    <a:cubicBezTo>
                      <a:pt x="14" y="81"/>
                      <a:pt x="15" y="87"/>
                      <a:pt x="17" y="92"/>
                    </a:cubicBezTo>
                    <a:cubicBezTo>
                      <a:pt x="19" y="98"/>
                      <a:pt x="23" y="102"/>
                      <a:pt x="28" y="106"/>
                    </a:cubicBezTo>
                    <a:cubicBezTo>
                      <a:pt x="31" y="109"/>
                      <a:pt x="35" y="111"/>
                      <a:pt x="39" y="113"/>
                    </a:cubicBezTo>
                    <a:cubicBezTo>
                      <a:pt x="43" y="114"/>
                      <a:pt x="46" y="114"/>
                      <a:pt x="49" y="114"/>
                    </a:cubicBezTo>
                    <a:cubicBezTo>
                      <a:pt x="51" y="112"/>
                      <a:pt x="53" y="110"/>
                      <a:pt x="55" y="108"/>
                    </a:cubicBezTo>
                    <a:cubicBezTo>
                      <a:pt x="57" y="105"/>
                      <a:pt x="58" y="103"/>
                      <a:pt x="60" y="102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5" y="95"/>
                      <a:pt x="67" y="93"/>
                      <a:pt x="67" y="91"/>
                    </a:cubicBezTo>
                    <a:cubicBezTo>
                      <a:pt x="68" y="89"/>
                      <a:pt x="68" y="87"/>
                      <a:pt x="67" y="86"/>
                    </a:cubicBezTo>
                    <a:cubicBezTo>
                      <a:pt x="66" y="84"/>
                      <a:pt x="64" y="82"/>
                      <a:pt x="62" y="79"/>
                    </a:cubicBezTo>
                    <a:cubicBezTo>
                      <a:pt x="60" y="77"/>
                      <a:pt x="59" y="75"/>
                      <a:pt x="57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100" y="101"/>
                      <a:pt x="100" y="101"/>
                      <a:pt x="100" y="101"/>
                    </a:cubicBezTo>
                    <a:lnTo>
                      <a:pt x="96" y="10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íŝḷíḋê">
                <a:extLst>
                  <a:ext uri="{FF2B5EF4-FFF2-40B4-BE49-F238E27FC236}">
                    <a16:creationId xmlns="" xmlns:a16="http://schemas.microsoft.com/office/drawing/2014/main" id="{1EE104D3-9906-4C5D-8A86-883E51662221}"/>
                  </a:ext>
                </a:extLst>
              </p:cNvPr>
              <p:cNvSpPr/>
              <p:nvPr/>
            </p:nvSpPr>
            <p:spPr bwMode="auto">
              <a:xfrm>
                <a:off x="5951538" y="3976688"/>
                <a:ext cx="284163" cy="298450"/>
              </a:xfrm>
              <a:custGeom>
                <a:avLst/>
                <a:gdLst>
                  <a:gd name="T0" fmla="*/ 118 w 118"/>
                  <a:gd name="T1" fmla="*/ 6 h 124"/>
                  <a:gd name="T2" fmla="*/ 111 w 118"/>
                  <a:gd name="T3" fmla="*/ 7 h 124"/>
                  <a:gd name="T4" fmla="*/ 104 w 118"/>
                  <a:gd name="T5" fmla="*/ 10 h 124"/>
                  <a:gd name="T6" fmla="*/ 100 w 118"/>
                  <a:gd name="T7" fmla="*/ 18 h 124"/>
                  <a:gd name="T8" fmla="*/ 99 w 118"/>
                  <a:gd name="T9" fmla="*/ 33 h 124"/>
                  <a:gd name="T10" fmla="*/ 99 w 118"/>
                  <a:gd name="T11" fmla="*/ 86 h 124"/>
                  <a:gd name="T12" fmla="*/ 95 w 118"/>
                  <a:gd name="T13" fmla="*/ 103 h 124"/>
                  <a:gd name="T14" fmla="*/ 85 w 118"/>
                  <a:gd name="T15" fmla="*/ 115 h 124"/>
                  <a:gd name="T16" fmla="*/ 71 w 118"/>
                  <a:gd name="T17" fmla="*/ 122 h 124"/>
                  <a:gd name="T18" fmla="*/ 58 w 118"/>
                  <a:gd name="T19" fmla="*/ 124 h 124"/>
                  <a:gd name="T20" fmla="*/ 39 w 118"/>
                  <a:gd name="T21" fmla="*/ 121 h 124"/>
                  <a:gd name="T22" fmla="*/ 26 w 118"/>
                  <a:gd name="T23" fmla="*/ 113 h 124"/>
                  <a:gd name="T24" fmla="*/ 17 w 118"/>
                  <a:gd name="T25" fmla="*/ 102 h 124"/>
                  <a:gd name="T26" fmla="*/ 15 w 118"/>
                  <a:gd name="T27" fmla="*/ 89 h 124"/>
                  <a:gd name="T28" fmla="*/ 15 w 118"/>
                  <a:gd name="T29" fmla="*/ 18 h 124"/>
                  <a:gd name="T30" fmla="*/ 14 w 118"/>
                  <a:gd name="T31" fmla="*/ 13 h 124"/>
                  <a:gd name="T32" fmla="*/ 10 w 118"/>
                  <a:gd name="T33" fmla="*/ 9 h 124"/>
                  <a:gd name="T34" fmla="*/ 5 w 118"/>
                  <a:gd name="T35" fmla="*/ 7 h 124"/>
                  <a:gd name="T36" fmla="*/ 0 w 118"/>
                  <a:gd name="T37" fmla="*/ 6 h 124"/>
                  <a:gd name="T38" fmla="*/ 0 w 118"/>
                  <a:gd name="T39" fmla="*/ 0 h 124"/>
                  <a:gd name="T40" fmla="*/ 47 w 118"/>
                  <a:gd name="T41" fmla="*/ 0 h 124"/>
                  <a:gd name="T42" fmla="*/ 47 w 118"/>
                  <a:gd name="T43" fmla="*/ 6 h 124"/>
                  <a:gd name="T44" fmla="*/ 42 w 118"/>
                  <a:gd name="T45" fmla="*/ 7 h 124"/>
                  <a:gd name="T46" fmla="*/ 37 w 118"/>
                  <a:gd name="T47" fmla="*/ 8 h 124"/>
                  <a:gd name="T48" fmla="*/ 33 w 118"/>
                  <a:gd name="T49" fmla="*/ 12 h 124"/>
                  <a:gd name="T50" fmla="*/ 32 w 118"/>
                  <a:gd name="T51" fmla="*/ 17 h 124"/>
                  <a:gd name="T52" fmla="*/ 32 w 118"/>
                  <a:gd name="T53" fmla="*/ 84 h 124"/>
                  <a:gd name="T54" fmla="*/ 33 w 118"/>
                  <a:gd name="T55" fmla="*/ 94 h 124"/>
                  <a:gd name="T56" fmla="*/ 37 w 118"/>
                  <a:gd name="T57" fmla="*/ 104 h 124"/>
                  <a:gd name="T58" fmla="*/ 46 w 118"/>
                  <a:gd name="T59" fmla="*/ 111 h 124"/>
                  <a:gd name="T60" fmla="*/ 61 w 118"/>
                  <a:gd name="T61" fmla="*/ 114 h 124"/>
                  <a:gd name="T62" fmla="*/ 75 w 118"/>
                  <a:gd name="T63" fmla="*/ 111 h 124"/>
                  <a:gd name="T64" fmla="*/ 85 w 118"/>
                  <a:gd name="T65" fmla="*/ 103 h 124"/>
                  <a:gd name="T66" fmla="*/ 90 w 118"/>
                  <a:gd name="T67" fmla="*/ 94 h 124"/>
                  <a:gd name="T68" fmla="*/ 91 w 118"/>
                  <a:gd name="T69" fmla="*/ 84 h 124"/>
                  <a:gd name="T70" fmla="*/ 91 w 118"/>
                  <a:gd name="T71" fmla="*/ 34 h 124"/>
                  <a:gd name="T72" fmla="*/ 90 w 118"/>
                  <a:gd name="T73" fmla="*/ 19 h 124"/>
                  <a:gd name="T74" fmla="*/ 86 w 118"/>
                  <a:gd name="T75" fmla="*/ 11 h 124"/>
                  <a:gd name="T76" fmla="*/ 78 w 118"/>
                  <a:gd name="T77" fmla="*/ 8 h 124"/>
                  <a:gd name="T78" fmla="*/ 71 w 118"/>
                  <a:gd name="T79" fmla="*/ 6 h 124"/>
                  <a:gd name="T80" fmla="*/ 71 w 118"/>
                  <a:gd name="T81" fmla="*/ 0 h 124"/>
                  <a:gd name="T82" fmla="*/ 118 w 118"/>
                  <a:gd name="T83" fmla="*/ 0 h 124"/>
                  <a:gd name="T84" fmla="*/ 118 w 118"/>
                  <a:gd name="T85" fmla="*/ 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24">
                    <a:moveTo>
                      <a:pt x="118" y="6"/>
                    </a:moveTo>
                    <a:cubicBezTo>
                      <a:pt x="116" y="6"/>
                      <a:pt x="114" y="7"/>
                      <a:pt x="111" y="7"/>
                    </a:cubicBezTo>
                    <a:cubicBezTo>
                      <a:pt x="108" y="8"/>
                      <a:pt x="106" y="9"/>
                      <a:pt x="104" y="10"/>
                    </a:cubicBezTo>
                    <a:cubicBezTo>
                      <a:pt x="102" y="11"/>
                      <a:pt x="101" y="14"/>
                      <a:pt x="100" y="18"/>
                    </a:cubicBezTo>
                    <a:cubicBezTo>
                      <a:pt x="99" y="22"/>
                      <a:pt x="99" y="27"/>
                      <a:pt x="99" y="33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99" y="92"/>
                      <a:pt x="98" y="98"/>
                      <a:pt x="95" y="103"/>
                    </a:cubicBezTo>
                    <a:cubicBezTo>
                      <a:pt x="93" y="108"/>
                      <a:pt x="89" y="112"/>
                      <a:pt x="85" y="115"/>
                    </a:cubicBezTo>
                    <a:cubicBezTo>
                      <a:pt x="80" y="118"/>
                      <a:pt x="76" y="121"/>
                      <a:pt x="71" y="122"/>
                    </a:cubicBezTo>
                    <a:cubicBezTo>
                      <a:pt x="66" y="123"/>
                      <a:pt x="62" y="124"/>
                      <a:pt x="58" y="124"/>
                    </a:cubicBezTo>
                    <a:cubicBezTo>
                      <a:pt x="51" y="124"/>
                      <a:pt x="45" y="123"/>
                      <a:pt x="39" y="121"/>
                    </a:cubicBezTo>
                    <a:cubicBezTo>
                      <a:pt x="34" y="119"/>
                      <a:pt x="29" y="117"/>
                      <a:pt x="26" y="113"/>
                    </a:cubicBezTo>
                    <a:cubicBezTo>
                      <a:pt x="22" y="110"/>
                      <a:pt x="19" y="106"/>
                      <a:pt x="17" y="102"/>
                    </a:cubicBezTo>
                    <a:cubicBezTo>
                      <a:pt x="16" y="98"/>
                      <a:pt x="15" y="94"/>
                      <a:pt x="15" y="8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6"/>
                      <a:pt x="14" y="14"/>
                      <a:pt x="14" y="13"/>
                    </a:cubicBezTo>
                    <a:cubicBezTo>
                      <a:pt x="13" y="11"/>
                      <a:pt x="12" y="10"/>
                      <a:pt x="10" y="9"/>
                    </a:cubicBezTo>
                    <a:cubicBezTo>
                      <a:pt x="9" y="8"/>
                      <a:pt x="7" y="8"/>
                      <a:pt x="5" y="7"/>
                    </a:cubicBezTo>
                    <a:cubicBezTo>
                      <a:pt x="3" y="7"/>
                      <a:pt x="1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6" y="6"/>
                      <a:pt x="44" y="7"/>
                      <a:pt x="42" y="7"/>
                    </a:cubicBezTo>
                    <a:cubicBezTo>
                      <a:pt x="39" y="7"/>
                      <a:pt x="38" y="8"/>
                      <a:pt x="37" y="8"/>
                    </a:cubicBezTo>
                    <a:cubicBezTo>
                      <a:pt x="35" y="9"/>
                      <a:pt x="34" y="10"/>
                      <a:pt x="33" y="12"/>
                    </a:cubicBezTo>
                    <a:cubicBezTo>
                      <a:pt x="32" y="13"/>
                      <a:pt x="32" y="15"/>
                      <a:pt x="32" y="17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7"/>
                      <a:pt x="32" y="90"/>
                      <a:pt x="33" y="94"/>
                    </a:cubicBezTo>
                    <a:cubicBezTo>
                      <a:pt x="34" y="97"/>
                      <a:pt x="35" y="101"/>
                      <a:pt x="37" y="104"/>
                    </a:cubicBezTo>
                    <a:cubicBezTo>
                      <a:pt x="39" y="107"/>
                      <a:pt x="42" y="109"/>
                      <a:pt x="46" y="111"/>
                    </a:cubicBezTo>
                    <a:cubicBezTo>
                      <a:pt x="49" y="113"/>
                      <a:pt x="54" y="114"/>
                      <a:pt x="61" y="114"/>
                    </a:cubicBezTo>
                    <a:cubicBezTo>
                      <a:pt x="67" y="114"/>
                      <a:pt x="71" y="113"/>
                      <a:pt x="75" y="111"/>
                    </a:cubicBezTo>
                    <a:cubicBezTo>
                      <a:pt x="80" y="109"/>
                      <a:pt x="83" y="107"/>
                      <a:pt x="85" y="103"/>
                    </a:cubicBezTo>
                    <a:cubicBezTo>
                      <a:pt x="87" y="100"/>
                      <a:pt x="89" y="97"/>
                      <a:pt x="90" y="94"/>
                    </a:cubicBezTo>
                    <a:cubicBezTo>
                      <a:pt x="91" y="91"/>
                      <a:pt x="91" y="87"/>
                      <a:pt x="91" y="84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1" y="28"/>
                      <a:pt x="91" y="23"/>
                      <a:pt x="90" y="19"/>
                    </a:cubicBezTo>
                    <a:cubicBezTo>
                      <a:pt x="89" y="15"/>
                      <a:pt x="88" y="12"/>
                      <a:pt x="86" y="11"/>
                    </a:cubicBezTo>
                    <a:cubicBezTo>
                      <a:pt x="84" y="9"/>
                      <a:pt x="82" y="8"/>
                      <a:pt x="78" y="8"/>
                    </a:cubicBezTo>
                    <a:cubicBezTo>
                      <a:pt x="75" y="7"/>
                      <a:pt x="73" y="6"/>
                      <a:pt x="71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18" y="0"/>
                      <a:pt x="118" y="0"/>
                      <a:pt x="118" y="0"/>
                    </a:cubicBezTo>
                    <a:lnTo>
                      <a:pt x="118" y="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ïsḻidè">
                <a:extLst>
                  <a:ext uri="{FF2B5EF4-FFF2-40B4-BE49-F238E27FC236}">
                    <a16:creationId xmlns="" xmlns:a16="http://schemas.microsoft.com/office/drawing/2014/main" id="{F0101D52-F58E-4E64-90E4-C5B38C26399B}"/>
                  </a:ext>
                </a:extLst>
              </p:cNvPr>
              <p:cNvSpPr/>
              <p:nvPr/>
            </p:nvSpPr>
            <p:spPr bwMode="auto">
              <a:xfrm>
                <a:off x="6280150" y="3833813"/>
                <a:ext cx="357188" cy="390525"/>
              </a:xfrm>
              <a:custGeom>
                <a:avLst/>
                <a:gdLst>
                  <a:gd name="T0" fmla="*/ 114 w 148"/>
                  <a:gd name="T1" fmla="*/ 6 h 162"/>
                  <a:gd name="T2" fmla="*/ 109 w 148"/>
                  <a:gd name="T3" fmla="*/ 10 h 162"/>
                  <a:gd name="T4" fmla="*/ 104 w 148"/>
                  <a:gd name="T5" fmla="*/ 15 h 162"/>
                  <a:gd name="T6" fmla="*/ 104 w 148"/>
                  <a:gd name="T7" fmla="*/ 24 h 162"/>
                  <a:gd name="T8" fmla="*/ 110 w 148"/>
                  <a:gd name="T9" fmla="*/ 38 h 162"/>
                  <a:gd name="T10" fmla="*/ 148 w 148"/>
                  <a:gd name="T11" fmla="*/ 118 h 162"/>
                  <a:gd name="T12" fmla="*/ 142 w 148"/>
                  <a:gd name="T13" fmla="*/ 121 h 162"/>
                  <a:gd name="T14" fmla="*/ 36 w 148"/>
                  <a:gd name="T15" fmla="*/ 63 h 162"/>
                  <a:gd name="T16" fmla="*/ 64 w 148"/>
                  <a:gd name="T17" fmla="*/ 119 h 162"/>
                  <a:gd name="T18" fmla="*/ 72 w 148"/>
                  <a:gd name="T19" fmla="*/ 133 h 162"/>
                  <a:gd name="T20" fmla="*/ 79 w 148"/>
                  <a:gd name="T21" fmla="*/ 138 h 162"/>
                  <a:gd name="T22" fmla="*/ 87 w 148"/>
                  <a:gd name="T23" fmla="*/ 138 h 162"/>
                  <a:gd name="T24" fmla="*/ 95 w 148"/>
                  <a:gd name="T25" fmla="*/ 136 h 162"/>
                  <a:gd name="T26" fmla="*/ 97 w 148"/>
                  <a:gd name="T27" fmla="*/ 142 h 162"/>
                  <a:gd name="T28" fmla="*/ 55 w 148"/>
                  <a:gd name="T29" fmla="*/ 162 h 162"/>
                  <a:gd name="T30" fmla="*/ 52 w 148"/>
                  <a:gd name="T31" fmla="*/ 157 h 162"/>
                  <a:gd name="T32" fmla="*/ 58 w 148"/>
                  <a:gd name="T33" fmla="*/ 152 h 162"/>
                  <a:gd name="T34" fmla="*/ 63 w 148"/>
                  <a:gd name="T35" fmla="*/ 147 h 162"/>
                  <a:gd name="T36" fmla="*/ 63 w 148"/>
                  <a:gd name="T37" fmla="*/ 139 h 162"/>
                  <a:gd name="T38" fmla="*/ 57 w 148"/>
                  <a:gd name="T39" fmla="*/ 123 h 162"/>
                  <a:gd name="T40" fmla="*/ 31 w 148"/>
                  <a:gd name="T41" fmla="*/ 70 h 162"/>
                  <a:gd name="T42" fmla="*/ 26 w 148"/>
                  <a:gd name="T43" fmla="*/ 63 h 162"/>
                  <a:gd name="T44" fmla="*/ 20 w 148"/>
                  <a:gd name="T45" fmla="*/ 59 h 162"/>
                  <a:gd name="T46" fmla="*/ 11 w 148"/>
                  <a:gd name="T47" fmla="*/ 58 h 162"/>
                  <a:gd name="T48" fmla="*/ 3 w 148"/>
                  <a:gd name="T49" fmla="*/ 60 h 162"/>
                  <a:gd name="T50" fmla="*/ 0 w 148"/>
                  <a:gd name="T51" fmla="*/ 55 h 162"/>
                  <a:gd name="T52" fmla="*/ 30 w 148"/>
                  <a:gd name="T53" fmla="*/ 40 h 162"/>
                  <a:gd name="T54" fmla="*/ 128 w 148"/>
                  <a:gd name="T55" fmla="*/ 95 h 162"/>
                  <a:gd name="T56" fmla="*/ 103 w 148"/>
                  <a:gd name="T57" fmla="*/ 43 h 162"/>
                  <a:gd name="T58" fmla="*/ 95 w 148"/>
                  <a:gd name="T59" fmla="*/ 29 h 162"/>
                  <a:gd name="T60" fmla="*/ 88 w 148"/>
                  <a:gd name="T61" fmla="*/ 24 h 162"/>
                  <a:gd name="T62" fmla="*/ 80 w 148"/>
                  <a:gd name="T63" fmla="*/ 24 h 162"/>
                  <a:gd name="T64" fmla="*/ 72 w 148"/>
                  <a:gd name="T65" fmla="*/ 26 h 162"/>
                  <a:gd name="T66" fmla="*/ 70 w 148"/>
                  <a:gd name="T67" fmla="*/ 21 h 162"/>
                  <a:gd name="T68" fmla="*/ 112 w 148"/>
                  <a:gd name="T69" fmla="*/ 0 h 162"/>
                  <a:gd name="T70" fmla="*/ 114 w 148"/>
                  <a:gd name="T71" fmla="*/ 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8" h="162">
                    <a:moveTo>
                      <a:pt x="114" y="6"/>
                    </a:moveTo>
                    <a:cubicBezTo>
                      <a:pt x="113" y="6"/>
                      <a:pt x="111" y="8"/>
                      <a:pt x="109" y="10"/>
                    </a:cubicBezTo>
                    <a:cubicBezTo>
                      <a:pt x="106" y="12"/>
                      <a:pt x="105" y="14"/>
                      <a:pt x="104" y="15"/>
                    </a:cubicBezTo>
                    <a:cubicBezTo>
                      <a:pt x="103" y="17"/>
                      <a:pt x="103" y="20"/>
                      <a:pt x="104" y="24"/>
                    </a:cubicBezTo>
                    <a:cubicBezTo>
                      <a:pt x="105" y="28"/>
                      <a:pt x="107" y="33"/>
                      <a:pt x="110" y="3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64" y="119"/>
                      <a:pt x="64" y="119"/>
                      <a:pt x="64" y="119"/>
                    </a:cubicBezTo>
                    <a:cubicBezTo>
                      <a:pt x="67" y="125"/>
                      <a:pt x="69" y="130"/>
                      <a:pt x="72" y="133"/>
                    </a:cubicBezTo>
                    <a:cubicBezTo>
                      <a:pt x="74" y="136"/>
                      <a:pt x="76" y="138"/>
                      <a:pt x="79" y="138"/>
                    </a:cubicBezTo>
                    <a:cubicBezTo>
                      <a:pt x="80" y="139"/>
                      <a:pt x="83" y="139"/>
                      <a:pt x="87" y="138"/>
                    </a:cubicBezTo>
                    <a:cubicBezTo>
                      <a:pt x="91" y="137"/>
                      <a:pt x="94" y="137"/>
                      <a:pt x="95" y="136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55" y="162"/>
                      <a:pt x="55" y="162"/>
                      <a:pt x="55" y="162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4" y="156"/>
                      <a:pt x="56" y="155"/>
                      <a:pt x="58" y="152"/>
                    </a:cubicBezTo>
                    <a:cubicBezTo>
                      <a:pt x="61" y="150"/>
                      <a:pt x="63" y="148"/>
                      <a:pt x="63" y="147"/>
                    </a:cubicBezTo>
                    <a:cubicBezTo>
                      <a:pt x="64" y="145"/>
                      <a:pt x="64" y="142"/>
                      <a:pt x="63" y="139"/>
                    </a:cubicBezTo>
                    <a:cubicBezTo>
                      <a:pt x="62" y="135"/>
                      <a:pt x="60" y="130"/>
                      <a:pt x="57" y="123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0" y="67"/>
                      <a:pt x="28" y="65"/>
                      <a:pt x="26" y="63"/>
                    </a:cubicBezTo>
                    <a:cubicBezTo>
                      <a:pt x="24" y="61"/>
                      <a:pt x="22" y="60"/>
                      <a:pt x="20" y="59"/>
                    </a:cubicBezTo>
                    <a:cubicBezTo>
                      <a:pt x="18" y="58"/>
                      <a:pt x="15" y="58"/>
                      <a:pt x="11" y="58"/>
                    </a:cubicBezTo>
                    <a:cubicBezTo>
                      <a:pt x="8" y="59"/>
                      <a:pt x="5" y="59"/>
                      <a:pt x="3" y="6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03" y="43"/>
                      <a:pt x="103" y="43"/>
                      <a:pt x="103" y="43"/>
                    </a:cubicBezTo>
                    <a:cubicBezTo>
                      <a:pt x="100" y="37"/>
                      <a:pt x="97" y="32"/>
                      <a:pt x="95" y="29"/>
                    </a:cubicBezTo>
                    <a:cubicBezTo>
                      <a:pt x="92" y="26"/>
                      <a:pt x="90" y="24"/>
                      <a:pt x="88" y="24"/>
                    </a:cubicBezTo>
                    <a:cubicBezTo>
                      <a:pt x="86" y="24"/>
                      <a:pt x="84" y="24"/>
                      <a:pt x="80" y="24"/>
                    </a:cubicBezTo>
                    <a:cubicBezTo>
                      <a:pt x="77" y="25"/>
                      <a:pt x="74" y="25"/>
                      <a:pt x="72" y="26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112" y="0"/>
                      <a:pt x="112" y="0"/>
                      <a:pt x="112" y="0"/>
                    </a:cubicBezTo>
                    <a:lnTo>
                      <a:pt x="114" y="6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íşľïḑé">
                <a:extLst>
                  <a:ext uri="{FF2B5EF4-FFF2-40B4-BE49-F238E27FC236}">
                    <a16:creationId xmlns="" xmlns:a16="http://schemas.microsoft.com/office/drawing/2014/main" id="{C4DE43E6-8191-4D99-B78B-61746FE3B497}"/>
                  </a:ext>
                </a:extLst>
              </p:cNvPr>
              <p:cNvSpPr/>
              <p:nvPr/>
            </p:nvSpPr>
            <p:spPr bwMode="auto">
              <a:xfrm>
                <a:off x="6615113" y="3749675"/>
                <a:ext cx="246063" cy="315913"/>
              </a:xfrm>
              <a:custGeom>
                <a:avLst/>
                <a:gdLst>
                  <a:gd name="T0" fmla="*/ 102 w 102"/>
                  <a:gd name="T1" fmla="*/ 107 h 131"/>
                  <a:gd name="T2" fmla="*/ 56 w 102"/>
                  <a:gd name="T3" fmla="*/ 131 h 131"/>
                  <a:gd name="T4" fmla="*/ 53 w 102"/>
                  <a:gd name="T5" fmla="*/ 126 h 131"/>
                  <a:gd name="T6" fmla="*/ 58 w 102"/>
                  <a:gd name="T7" fmla="*/ 122 h 131"/>
                  <a:gd name="T8" fmla="*/ 63 w 102"/>
                  <a:gd name="T9" fmla="*/ 119 h 131"/>
                  <a:gd name="T10" fmla="*/ 65 w 102"/>
                  <a:gd name="T11" fmla="*/ 114 h 131"/>
                  <a:gd name="T12" fmla="*/ 64 w 102"/>
                  <a:gd name="T13" fmla="*/ 109 h 131"/>
                  <a:gd name="T14" fmla="*/ 23 w 102"/>
                  <a:gd name="T15" fmla="*/ 32 h 131"/>
                  <a:gd name="T16" fmla="*/ 20 w 102"/>
                  <a:gd name="T17" fmla="*/ 28 h 131"/>
                  <a:gd name="T18" fmla="*/ 15 w 102"/>
                  <a:gd name="T19" fmla="*/ 26 h 131"/>
                  <a:gd name="T20" fmla="*/ 8 w 102"/>
                  <a:gd name="T21" fmla="*/ 28 h 131"/>
                  <a:gd name="T22" fmla="*/ 2 w 102"/>
                  <a:gd name="T23" fmla="*/ 30 h 131"/>
                  <a:gd name="T24" fmla="*/ 0 w 102"/>
                  <a:gd name="T25" fmla="*/ 24 h 131"/>
                  <a:gd name="T26" fmla="*/ 45 w 102"/>
                  <a:gd name="T27" fmla="*/ 0 h 131"/>
                  <a:gd name="T28" fmla="*/ 48 w 102"/>
                  <a:gd name="T29" fmla="*/ 5 h 131"/>
                  <a:gd name="T30" fmla="*/ 43 w 102"/>
                  <a:gd name="T31" fmla="*/ 9 h 131"/>
                  <a:gd name="T32" fmla="*/ 38 w 102"/>
                  <a:gd name="T33" fmla="*/ 13 h 131"/>
                  <a:gd name="T34" fmla="*/ 36 w 102"/>
                  <a:gd name="T35" fmla="*/ 18 h 131"/>
                  <a:gd name="T36" fmla="*/ 38 w 102"/>
                  <a:gd name="T37" fmla="*/ 23 h 131"/>
                  <a:gd name="T38" fmla="*/ 78 w 102"/>
                  <a:gd name="T39" fmla="*/ 100 h 131"/>
                  <a:gd name="T40" fmla="*/ 82 w 102"/>
                  <a:gd name="T41" fmla="*/ 104 h 131"/>
                  <a:gd name="T42" fmla="*/ 87 w 102"/>
                  <a:gd name="T43" fmla="*/ 105 h 131"/>
                  <a:gd name="T44" fmla="*/ 93 w 102"/>
                  <a:gd name="T45" fmla="*/ 104 h 131"/>
                  <a:gd name="T46" fmla="*/ 99 w 102"/>
                  <a:gd name="T47" fmla="*/ 102 h 131"/>
                  <a:gd name="T48" fmla="*/ 102 w 102"/>
                  <a:gd name="T49" fmla="*/ 10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2" h="131">
                    <a:moveTo>
                      <a:pt x="102" y="107"/>
                    </a:moveTo>
                    <a:cubicBezTo>
                      <a:pt x="56" y="131"/>
                      <a:pt x="56" y="131"/>
                      <a:pt x="56" y="131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4" y="125"/>
                      <a:pt x="56" y="124"/>
                      <a:pt x="58" y="122"/>
                    </a:cubicBezTo>
                    <a:cubicBezTo>
                      <a:pt x="61" y="121"/>
                      <a:pt x="62" y="120"/>
                      <a:pt x="63" y="119"/>
                    </a:cubicBezTo>
                    <a:cubicBezTo>
                      <a:pt x="64" y="117"/>
                      <a:pt x="65" y="116"/>
                      <a:pt x="65" y="114"/>
                    </a:cubicBezTo>
                    <a:cubicBezTo>
                      <a:pt x="65" y="113"/>
                      <a:pt x="65" y="111"/>
                      <a:pt x="64" y="109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0"/>
                      <a:pt x="21" y="28"/>
                      <a:pt x="20" y="28"/>
                    </a:cubicBezTo>
                    <a:cubicBezTo>
                      <a:pt x="19" y="27"/>
                      <a:pt x="17" y="26"/>
                      <a:pt x="15" y="26"/>
                    </a:cubicBezTo>
                    <a:cubicBezTo>
                      <a:pt x="13" y="27"/>
                      <a:pt x="11" y="27"/>
                      <a:pt x="8" y="28"/>
                    </a:cubicBezTo>
                    <a:cubicBezTo>
                      <a:pt x="6" y="28"/>
                      <a:pt x="4" y="29"/>
                      <a:pt x="2" y="3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7" y="6"/>
                      <a:pt x="45" y="7"/>
                      <a:pt x="43" y="9"/>
                    </a:cubicBezTo>
                    <a:cubicBezTo>
                      <a:pt x="41" y="10"/>
                      <a:pt x="40" y="12"/>
                      <a:pt x="38" y="13"/>
                    </a:cubicBezTo>
                    <a:cubicBezTo>
                      <a:pt x="37" y="14"/>
                      <a:pt x="36" y="16"/>
                      <a:pt x="36" y="18"/>
                    </a:cubicBezTo>
                    <a:cubicBezTo>
                      <a:pt x="36" y="19"/>
                      <a:pt x="37" y="21"/>
                      <a:pt x="38" y="23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79" y="102"/>
                      <a:pt x="80" y="103"/>
                      <a:pt x="82" y="104"/>
                    </a:cubicBezTo>
                    <a:cubicBezTo>
                      <a:pt x="83" y="105"/>
                      <a:pt x="85" y="105"/>
                      <a:pt x="87" y="105"/>
                    </a:cubicBezTo>
                    <a:cubicBezTo>
                      <a:pt x="88" y="105"/>
                      <a:pt x="90" y="105"/>
                      <a:pt x="93" y="104"/>
                    </a:cubicBezTo>
                    <a:cubicBezTo>
                      <a:pt x="95" y="103"/>
                      <a:pt x="97" y="102"/>
                      <a:pt x="99" y="102"/>
                    </a:cubicBezTo>
                    <a:lnTo>
                      <a:pt x="102" y="10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íšlíḋè">
                <a:extLst>
                  <a:ext uri="{FF2B5EF4-FFF2-40B4-BE49-F238E27FC236}">
                    <a16:creationId xmlns="" xmlns:a16="http://schemas.microsoft.com/office/drawing/2014/main" id="{1FF3D9D1-49D5-41AE-B8DD-24D794E1D9FE}"/>
                  </a:ext>
                </a:extLst>
              </p:cNvPr>
              <p:cNvSpPr/>
              <p:nvPr/>
            </p:nvSpPr>
            <p:spPr bwMode="auto">
              <a:xfrm>
                <a:off x="6777038" y="3554413"/>
                <a:ext cx="304800" cy="323850"/>
              </a:xfrm>
              <a:custGeom>
                <a:avLst/>
                <a:gdLst>
                  <a:gd name="T0" fmla="*/ 93 w 126"/>
                  <a:gd name="T1" fmla="*/ 5 h 134"/>
                  <a:gd name="T2" fmla="*/ 90 w 126"/>
                  <a:gd name="T3" fmla="*/ 9 h 134"/>
                  <a:gd name="T4" fmla="*/ 88 w 126"/>
                  <a:gd name="T5" fmla="*/ 14 h 134"/>
                  <a:gd name="T6" fmla="*/ 87 w 126"/>
                  <a:gd name="T7" fmla="*/ 20 h 134"/>
                  <a:gd name="T8" fmla="*/ 89 w 126"/>
                  <a:gd name="T9" fmla="*/ 27 h 134"/>
                  <a:gd name="T10" fmla="*/ 104 w 126"/>
                  <a:gd name="T11" fmla="*/ 70 h 134"/>
                  <a:gd name="T12" fmla="*/ 126 w 126"/>
                  <a:gd name="T13" fmla="*/ 130 h 134"/>
                  <a:gd name="T14" fmla="*/ 121 w 126"/>
                  <a:gd name="T15" fmla="*/ 134 h 134"/>
                  <a:gd name="T16" fmla="*/ 63 w 126"/>
                  <a:gd name="T17" fmla="*/ 101 h 134"/>
                  <a:gd name="T18" fmla="*/ 24 w 126"/>
                  <a:gd name="T19" fmla="*/ 79 h 134"/>
                  <a:gd name="T20" fmla="*/ 20 w 126"/>
                  <a:gd name="T21" fmla="*/ 77 h 134"/>
                  <a:gd name="T22" fmla="*/ 14 w 126"/>
                  <a:gd name="T23" fmla="*/ 77 h 134"/>
                  <a:gd name="T24" fmla="*/ 9 w 126"/>
                  <a:gd name="T25" fmla="*/ 78 h 134"/>
                  <a:gd name="T26" fmla="*/ 4 w 126"/>
                  <a:gd name="T27" fmla="*/ 81 h 134"/>
                  <a:gd name="T28" fmla="*/ 0 w 126"/>
                  <a:gd name="T29" fmla="*/ 76 h 134"/>
                  <a:gd name="T30" fmla="*/ 36 w 126"/>
                  <a:gd name="T31" fmla="*/ 45 h 134"/>
                  <a:gd name="T32" fmla="*/ 40 w 126"/>
                  <a:gd name="T33" fmla="*/ 50 h 134"/>
                  <a:gd name="T34" fmla="*/ 33 w 126"/>
                  <a:gd name="T35" fmla="*/ 58 h 134"/>
                  <a:gd name="T36" fmla="*/ 32 w 126"/>
                  <a:gd name="T37" fmla="*/ 63 h 134"/>
                  <a:gd name="T38" fmla="*/ 34 w 126"/>
                  <a:gd name="T39" fmla="*/ 64 h 134"/>
                  <a:gd name="T40" fmla="*/ 36 w 126"/>
                  <a:gd name="T41" fmla="*/ 66 h 134"/>
                  <a:gd name="T42" fmla="*/ 61 w 126"/>
                  <a:gd name="T43" fmla="*/ 80 h 134"/>
                  <a:gd name="T44" fmla="*/ 110 w 126"/>
                  <a:gd name="T45" fmla="*/ 108 h 134"/>
                  <a:gd name="T46" fmla="*/ 97 w 126"/>
                  <a:gd name="T47" fmla="*/ 71 h 134"/>
                  <a:gd name="T48" fmla="*/ 86 w 126"/>
                  <a:gd name="T49" fmla="*/ 41 h 134"/>
                  <a:gd name="T50" fmla="*/ 81 w 126"/>
                  <a:gd name="T51" fmla="*/ 31 h 134"/>
                  <a:gd name="T52" fmla="*/ 79 w 126"/>
                  <a:gd name="T53" fmla="*/ 27 h 134"/>
                  <a:gd name="T54" fmla="*/ 75 w 126"/>
                  <a:gd name="T55" fmla="*/ 26 h 134"/>
                  <a:gd name="T56" fmla="*/ 70 w 126"/>
                  <a:gd name="T57" fmla="*/ 27 h 134"/>
                  <a:gd name="T58" fmla="*/ 65 w 126"/>
                  <a:gd name="T59" fmla="*/ 30 h 134"/>
                  <a:gd name="T60" fmla="*/ 61 w 126"/>
                  <a:gd name="T61" fmla="*/ 33 h 134"/>
                  <a:gd name="T62" fmla="*/ 57 w 126"/>
                  <a:gd name="T63" fmla="*/ 28 h 134"/>
                  <a:gd name="T64" fmla="*/ 89 w 126"/>
                  <a:gd name="T65" fmla="*/ 0 h 134"/>
                  <a:gd name="T66" fmla="*/ 93 w 126"/>
                  <a:gd name="T67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134">
                    <a:moveTo>
                      <a:pt x="93" y="5"/>
                    </a:moveTo>
                    <a:cubicBezTo>
                      <a:pt x="92" y="6"/>
                      <a:pt x="91" y="7"/>
                      <a:pt x="90" y="9"/>
                    </a:cubicBezTo>
                    <a:cubicBezTo>
                      <a:pt x="89" y="11"/>
                      <a:pt x="88" y="12"/>
                      <a:pt x="88" y="14"/>
                    </a:cubicBezTo>
                    <a:cubicBezTo>
                      <a:pt x="87" y="16"/>
                      <a:pt x="87" y="18"/>
                      <a:pt x="87" y="20"/>
                    </a:cubicBezTo>
                    <a:cubicBezTo>
                      <a:pt x="88" y="22"/>
                      <a:pt x="88" y="25"/>
                      <a:pt x="89" y="27"/>
                    </a:cubicBezTo>
                    <a:cubicBezTo>
                      <a:pt x="92" y="36"/>
                      <a:pt x="97" y="51"/>
                      <a:pt x="104" y="70"/>
                    </a:cubicBezTo>
                    <a:cubicBezTo>
                      <a:pt x="111" y="89"/>
                      <a:pt x="118" y="109"/>
                      <a:pt x="126" y="13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01" y="123"/>
                      <a:pt x="81" y="111"/>
                      <a:pt x="63" y="101"/>
                    </a:cubicBezTo>
                    <a:cubicBezTo>
                      <a:pt x="44" y="90"/>
                      <a:pt x="31" y="83"/>
                      <a:pt x="24" y="79"/>
                    </a:cubicBezTo>
                    <a:cubicBezTo>
                      <a:pt x="23" y="78"/>
                      <a:pt x="21" y="77"/>
                      <a:pt x="20" y="77"/>
                    </a:cubicBezTo>
                    <a:cubicBezTo>
                      <a:pt x="18" y="77"/>
                      <a:pt x="16" y="77"/>
                      <a:pt x="14" y="77"/>
                    </a:cubicBezTo>
                    <a:cubicBezTo>
                      <a:pt x="12" y="77"/>
                      <a:pt x="10" y="78"/>
                      <a:pt x="9" y="78"/>
                    </a:cubicBezTo>
                    <a:cubicBezTo>
                      <a:pt x="7" y="79"/>
                      <a:pt x="6" y="80"/>
                      <a:pt x="4" y="8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38" y="53"/>
                      <a:pt x="35" y="55"/>
                      <a:pt x="33" y="58"/>
                    </a:cubicBezTo>
                    <a:cubicBezTo>
                      <a:pt x="32" y="60"/>
                      <a:pt x="31" y="62"/>
                      <a:pt x="32" y="63"/>
                    </a:cubicBezTo>
                    <a:cubicBezTo>
                      <a:pt x="33" y="63"/>
                      <a:pt x="33" y="64"/>
                      <a:pt x="34" y="64"/>
                    </a:cubicBezTo>
                    <a:cubicBezTo>
                      <a:pt x="35" y="65"/>
                      <a:pt x="35" y="65"/>
                      <a:pt x="36" y="66"/>
                    </a:cubicBezTo>
                    <a:cubicBezTo>
                      <a:pt x="41" y="69"/>
                      <a:pt x="49" y="73"/>
                      <a:pt x="61" y="80"/>
                    </a:cubicBezTo>
                    <a:cubicBezTo>
                      <a:pt x="73" y="86"/>
                      <a:pt x="89" y="96"/>
                      <a:pt x="110" y="108"/>
                    </a:cubicBezTo>
                    <a:cubicBezTo>
                      <a:pt x="107" y="98"/>
                      <a:pt x="102" y="85"/>
                      <a:pt x="97" y="71"/>
                    </a:cubicBezTo>
                    <a:cubicBezTo>
                      <a:pt x="92" y="56"/>
                      <a:pt x="88" y="47"/>
                      <a:pt x="86" y="41"/>
                    </a:cubicBezTo>
                    <a:cubicBezTo>
                      <a:pt x="84" y="36"/>
                      <a:pt x="82" y="33"/>
                      <a:pt x="81" y="31"/>
                    </a:cubicBezTo>
                    <a:cubicBezTo>
                      <a:pt x="80" y="29"/>
                      <a:pt x="79" y="28"/>
                      <a:pt x="79" y="27"/>
                    </a:cubicBezTo>
                    <a:cubicBezTo>
                      <a:pt x="78" y="26"/>
                      <a:pt x="77" y="26"/>
                      <a:pt x="75" y="26"/>
                    </a:cubicBezTo>
                    <a:cubicBezTo>
                      <a:pt x="74" y="26"/>
                      <a:pt x="72" y="26"/>
                      <a:pt x="70" y="27"/>
                    </a:cubicBezTo>
                    <a:cubicBezTo>
                      <a:pt x="69" y="28"/>
                      <a:pt x="67" y="29"/>
                      <a:pt x="65" y="30"/>
                    </a:cubicBezTo>
                    <a:cubicBezTo>
                      <a:pt x="64" y="30"/>
                      <a:pt x="62" y="32"/>
                      <a:pt x="61" y="33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89" y="0"/>
                      <a:pt x="89" y="0"/>
                      <a:pt x="89" y="0"/>
                    </a:cubicBezTo>
                    <a:lnTo>
                      <a:pt x="93" y="5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iṡļídè">
                <a:extLst>
                  <a:ext uri="{FF2B5EF4-FFF2-40B4-BE49-F238E27FC236}">
                    <a16:creationId xmlns="" xmlns:a16="http://schemas.microsoft.com/office/drawing/2014/main" id="{ADDD0FDC-E668-4F70-B7D2-CD754739DE72}"/>
                  </a:ext>
                </a:extLst>
              </p:cNvPr>
              <p:cNvSpPr/>
              <p:nvPr/>
            </p:nvSpPr>
            <p:spPr bwMode="auto">
              <a:xfrm>
                <a:off x="7026275" y="3357563"/>
                <a:ext cx="371475" cy="349250"/>
              </a:xfrm>
              <a:custGeom>
                <a:avLst/>
                <a:gdLst>
                  <a:gd name="T0" fmla="*/ 128 w 154"/>
                  <a:gd name="T1" fmla="*/ 47 h 145"/>
                  <a:gd name="T2" fmla="*/ 154 w 154"/>
                  <a:gd name="T3" fmla="*/ 70 h 145"/>
                  <a:gd name="T4" fmla="*/ 95 w 154"/>
                  <a:gd name="T5" fmla="*/ 145 h 145"/>
                  <a:gd name="T6" fmla="*/ 90 w 154"/>
                  <a:gd name="T7" fmla="*/ 141 h 145"/>
                  <a:gd name="T8" fmla="*/ 93 w 154"/>
                  <a:gd name="T9" fmla="*/ 136 h 145"/>
                  <a:gd name="T10" fmla="*/ 96 w 154"/>
                  <a:gd name="T11" fmla="*/ 131 h 145"/>
                  <a:gd name="T12" fmla="*/ 95 w 154"/>
                  <a:gd name="T13" fmla="*/ 126 h 145"/>
                  <a:gd name="T14" fmla="*/ 92 w 154"/>
                  <a:gd name="T15" fmla="*/ 122 h 145"/>
                  <a:gd name="T16" fmla="*/ 24 w 154"/>
                  <a:gd name="T17" fmla="*/ 68 h 145"/>
                  <a:gd name="T18" fmla="*/ 20 w 154"/>
                  <a:gd name="T19" fmla="*/ 66 h 145"/>
                  <a:gd name="T20" fmla="*/ 15 w 154"/>
                  <a:gd name="T21" fmla="*/ 66 h 145"/>
                  <a:gd name="T22" fmla="*/ 9 w 154"/>
                  <a:gd name="T23" fmla="*/ 70 h 145"/>
                  <a:gd name="T24" fmla="*/ 5 w 154"/>
                  <a:gd name="T25" fmla="*/ 74 h 145"/>
                  <a:gd name="T26" fmla="*/ 0 w 154"/>
                  <a:gd name="T27" fmla="*/ 70 h 145"/>
                  <a:gd name="T28" fmla="*/ 56 w 154"/>
                  <a:gd name="T29" fmla="*/ 0 h 145"/>
                  <a:gd name="T30" fmla="*/ 78 w 154"/>
                  <a:gd name="T31" fmla="*/ 18 h 145"/>
                  <a:gd name="T32" fmla="*/ 75 w 154"/>
                  <a:gd name="T33" fmla="*/ 23 h 145"/>
                  <a:gd name="T34" fmla="*/ 59 w 154"/>
                  <a:gd name="T35" fmla="*/ 20 h 145"/>
                  <a:gd name="T36" fmla="*/ 47 w 154"/>
                  <a:gd name="T37" fmla="*/ 23 h 145"/>
                  <a:gd name="T38" fmla="*/ 43 w 154"/>
                  <a:gd name="T39" fmla="*/ 28 h 145"/>
                  <a:gd name="T40" fmla="*/ 38 w 154"/>
                  <a:gd name="T41" fmla="*/ 34 h 145"/>
                  <a:gd name="T42" fmla="*/ 26 w 154"/>
                  <a:gd name="T43" fmla="*/ 48 h 145"/>
                  <a:gd name="T44" fmla="*/ 64 w 154"/>
                  <a:gd name="T45" fmla="*/ 78 h 145"/>
                  <a:gd name="T46" fmla="*/ 72 w 154"/>
                  <a:gd name="T47" fmla="*/ 68 h 145"/>
                  <a:gd name="T48" fmla="*/ 77 w 154"/>
                  <a:gd name="T49" fmla="*/ 60 h 145"/>
                  <a:gd name="T50" fmla="*/ 77 w 154"/>
                  <a:gd name="T51" fmla="*/ 53 h 145"/>
                  <a:gd name="T52" fmla="*/ 73 w 154"/>
                  <a:gd name="T53" fmla="*/ 47 h 145"/>
                  <a:gd name="T54" fmla="*/ 68 w 154"/>
                  <a:gd name="T55" fmla="*/ 41 h 145"/>
                  <a:gd name="T56" fmla="*/ 72 w 154"/>
                  <a:gd name="T57" fmla="*/ 36 h 145"/>
                  <a:gd name="T58" fmla="*/ 109 w 154"/>
                  <a:gd name="T59" fmla="*/ 65 h 145"/>
                  <a:gd name="T60" fmla="*/ 105 w 154"/>
                  <a:gd name="T61" fmla="*/ 70 h 145"/>
                  <a:gd name="T62" fmla="*/ 97 w 154"/>
                  <a:gd name="T63" fmla="*/ 66 h 145"/>
                  <a:gd name="T64" fmla="*/ 90 w 154"/>
                  <a:gd name="T65" fmla="*/ 64 h 145"/>
                  <a:gd name="T66" fmla="*/ 83 w 154"/>
                  <a:gd name="T67" fmla="*/ 66 h 145"/>
                  <a:gd name="T68" fmla="*/ 77 w 154"/>
                  <a:gd name="T69" fmla="*/ 72 h 145"/>
                  <a:gd name="T70" fmla="*/ 69 w 154"/>
                  <a:gd name="T71" fmla="*/ 82 h 145"/>
                  <a:gd name="T72" fmla="*/ 98 w 154"/>
                  <a:gd name="T73" fmla="*/ 105 h 145"/>
                  <a:gd name="T74" fmla="*/ 105 w 154"/>
                  <a:gd name="T75" fmla="*/ 109 h 145"/>
                  <a:gd name="T76" fmla="*/ 110 w 154"/>
                  <a:gd name="T77" fmla="*/ 110 h 145"/>
                  <a:gd name="T78" fmla="*/ 116 w 154"/>
                  <a:gd name="T79" fmla="*/ 107 h 145"/>
                  <a:gd name="T80" fmla="*/ 122 w 154"/>
                  <a:gd name="T81" fmla="*/ 99 h 145"/>
                  <a:gd name="T82" fmla="*/ 127 w 154"/>
                  <a:gd name="T83" fmla="*/ 94 h 145"/>
                  <a:gd name="T84" fmla="*/ 131 w 154"/>
                  <a:gd name="T85" fmla="*/ 88 h 145"/>
                  <a:gd name="T86" fmla="*/ 134 w 154"/>
                  <a:gd name="T87" fmla="*/ 82 h 145"/>
                  <a:gd name="T88" fmla="*/ 135 w 154"/>
                  <a:gd name="T89" fmla="*/ 77 h 145"/>
                  <a:gd name="T90" fmla="*/ 130 w 154"/>
                  <a:gd name="T91" fmla="*/ 63 h 145"/>
                  <a:gd name="T92" fmla="*/ 124 w 154"/>
                  <a:gd name="T93" fmla="*/ 51 h 145"/>
                  <a:gd name="T94" fmla="*/ 128 w 154"/>
                  <a:gd name="T95" fmla="*/ 4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4" h="145">
                    <a:moveTo>
                      <a:pt x="128" y="47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91" y="140"/>
                      <a:pt x="92" y="138"/>
                      <a:pt x="93" y="136"/>
                    </a:cubicBezTo>
                    <a:cubicBezTo>
                      <a:pt x="95" y="134"/>
                      <a:pt x="96" y="132"/>
                      <a:pt x="96" y="131"/>
                    </a:cubicBezTo>
                    <a:cubicBezTo>
                      <a:pt x="96" y="129"/>
                      <a:pt x="96" y="128"/>
                      <a:pt x="95" y="126"/>
                    </a:cubicBezTo>
                    <a:cubicBezTo>
                      <a:pt x="95" y="125"/>
                      <a:pt x="94" y="123"/>
                      <a:pt x="92" y="12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7"/>
                      <a:pt x="21" y="66"/>
                      <a:pt x="20" y="66"/>
                    </a:cubicBezTo>
                    <a:cubicBezTo>
                      <a:pt x="18" y="65"/>
                      <a:pt x="16" y="65"/>
                      <a:pt x="15" y="66"/>
                    </a:cubicBezTo>
                    <a:cubicBezTo>
                      <a:pt x="13" y="67"/>
                      <a:pt x="11" y="68"/>
                      <a:pt x="9" y="70"/>
                    </a:cubicBezTo>
                    <a:cubicBezTo>
                      <a:pt x="7" y="71"/>
                      <a:pt x="6" y="73"/>
                      <a:pt x="5" y="74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0" y="21"/>
                      <a:pt x="65" y="20"/>
                      <a:pt x="59" y="20"/>
                    </a:cubicBezTo>
                    <a:cubicBezTo>
                      <a:pt x="53" y="20"/>
                      <a:pt x="49" y="21"/>
                      <a:pt x="47" y="23"/>
                    </a:cubicBezTo>
                    <a:cubicBezTo>
                      <a:pt x="46" y="24"/>
                      <a:pt x="44" y="26"/>
                      <a:pt x="43" y="28"/>
                    </a:cubicBezTo>
                    <a:cubicBezTo>
                      <a:pt x="41" y="29"/>
                      <a:pt x="39" y="31"/>
                      <a:pt x="38" y="3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5" y="64"/>
                      <a:pt x="76" y="62"/>
                      <a:pt x="77" y="60"/>
                    </a:cubicBezTo>
                    <a:cubicBezTo>
                      <a:pt x="77" y="58"/>
                      <a:pt x="77" y="56"/>
                      <a:pt x="77" y="53"/>
                    </a:cubicBezTo>
                    <a:cubicBezTo>
                      <a:pt x="76" y="51"/>
                      <a:pt x="75" y="49"/>
                      <a:pt x="73" y="47"/>
                    </a:cubicBezTo>
                    <a:cubicBezTo>
                      <a:pt x="72" y="44"/>
                      <a:pt x="70" y="42"/>
                      <a:pt x="68" y="41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5" y="70"/>
                      <a:pt x="105" y="70"/>
                      <a:pt x="105" y="70"/>
                    </a:cubicBezTo>
                    <a:cubicBezTo>
                      <a:pt x="103" y="68"/>
                      <a:pt x="100" y="67"/>
                      <a:pt x="97" y="66"/>
                    </a:cubicBezTo>
                    <a:cubicBezTo>
                      <a:pt x="94" y="65"/>
                      <a:pt x="92" y="64"/>
                      <a:pt x="90" y="64"/>
                    </a:cubicBezTo>
                    <a:cubicBezTo>
                      <a:pt x="88" y="64"/>
                      <a:pt x="85" y="65"/>
                      <a:pt x="83" y="66"/>
                    </a:cubicBezTo>
                    <a:cubicBezTo>
                      <a:pt x="82" y="67"/>
                      <a:pt x="80" y="69"/>
                      <a:pt x="77" y="7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101" y="107"/>
                      <a:pt x="103" y="108"/>
                      <a:pt x="105" y="109"/>
                    </a:cubicBezTo>
                    <a:cubicBezTo>
                      <a:pt x="107" y="110"/>
                      <a:pt x="109" y="111"/>
                      <a:pt x="110" y="110"/>
                    </a:cubicBezTo>
                    <a:cubicBezTo>
                      <a:pt x="112" y="110"/>
                      <a:pt x="114" y="109"/>
                      <a:pt x="116" y="107"/>
                    </a:cubicBezTo>
                    <a:cubicBezTo>
                      <a:pt x="117" y="105"/>
                      <a:pt x="120" y="103"/>
                      <a:pt x="122" y="99"/>
                    </a:cubicBezTo>
                    <a:cubicBezTo>
                      <a:pt x="123" y="98"/>
                      <a:pt x="125" y="96"/>
                      <a:pt x="127" y="94"/>
                    </a:cubicBezTo>
                    <a:cubicBezTo>
                      <a:pt x="129" y="91"/>
                      <a:pt x="130" y="89"/>
                      <a:pt x="131" y="88"/>
                    </a:cubicBezTo>
                    <a:cubicBezTo>
                      <a:pt x="132" y="86"/>
                      <a:pt x="133" y="84"/>
                      <a:pt x="134" y="82"/>
                    </a:cubicBezTo>
                    <a:cubicBezTo>
                      <a:pt x="135" y="80"/>
                      <a:pt x="135" y="78"/>
                      <a:pt x="135" y="77"/>
                    </a:cubicBezTo>
                    <a:cubicBezTo>
                      <a:pt x="134" y="73"/>
                      <a:pt x="133" y="68"/>
                      <a:pt x="130" y="63"/>
                    </a:cubicBezTo>
                    <a:cubicBezTo>
                      <a:pt x="128" y="57"/>
                      <a:pt x="126" y="53"/>
                      <a:pt x="124" y="51"/>
                    </a:cubicBezTo>
                    <a:lnTo>
                      <a:pt x="128" y="47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iṣḻíḓê">
                <a:extLst>
                  <a:ext uri="{FF2B5EF4-FFF2-40B4-BE49-F238E27FC236}">
                    <a16:creationId xmlns="" xmlns:a16="http://schemas.microsoft.com/office/drawing/2014/main" id="{B6423316-2FC7-4B4C-9E38-3968E3E2FD9C}"/>
                  </a:ext>
                </a:extLst>
              </p:cNvPr>
              <p:cNvSpPr/>
              <p:nvPr/>
            </p:nvSpPr>
            <p:spPr bwMode="auto">
              <a:xfrm>
                <a:off x="7189788" y="3127375"/>
                <a:ext cx="392113" cy="311150"/>
              </a:xfrm>
              <a:custGeom>
                <a:avLst/>
                <a:gdLst>
                  <a:gd name="T0" fmla="*/ 162 w 162"/>
                  <a:gd name="T1" fmla="*/ 34 h 129"/>
                  <a:gd name="T2" fmla="*/ 145 w 162"/>
                  <a:gd name="T3" fmla="*/ 60 h 129"/>
                  <a:gd name="T4" fmla="*/ 110 w 162"/>
                  <a:gd name="T5" fmla="*/ 61 h 129"/>
                  <a:gd name="T6" fmla="*/ 79 w 162"/>
                  <a:gd name="T7" fmla="*/ 62 h 129"/>
                  <a:gd name="T8" fmla="*/ 73 w 162"/>
                  <a:gd name="T9" fmla="*/ 72 h 129"/>
                  <a:gd name="T10" fmla="*/ 106 w 162"/>
                  <a:gd name="T11" fmla="*/ 93 h 129"/>
                  <a:gd name="T12" fmla="*/ 110 w 162"/>
                  <a:gd name="T13" fmla="*/ 95 h 129"/>
                  <a:gd name="T14" fmla="*/ 115 w 162"/>
                  <a:gd name="T15" fmla="*/ 93 h 129"/>
                  <a:gd name="T16" fmla="*/ 119 w 162"/>
                  <a:gd name="T17" fmla="*/ 89 h 129"/>
                  <a:gd name="T18" fmla="*/ 123 w 162"/>
                  <a:gd name="T19" fmla="*/ 85 h 129"/>
                  <a:gd name="T20" fmla="*/ 128 w 162"/>
                  <a:gd name="T21" fmla="*/ 88 h 129"/>
                  <a:gd name="T22" fmla="*/ 102 w 162"/>
                  <a:gd name="T23" fmla="*/ 129 h 129"/>
                  <a:gd name="T24" fmla="*/ 97 w 162"/>
                  <a:gd name="T25" fmla="*/ 126 h 129"/>
                  <a:gd name="T26" fmla="*/ 99 w 162"/>
                  <a:gd name="T27" fmla="*/ 121 h 129"/>
                  <a:gd name="T28" fmla="*/ 101 w 162"/>
                  <a:gd name="T29" fmla="*/ 116 h 129"/>
                  <a:gd name="T30" fmla="*/ 100 w 162"/>
                  <a:gd name="T31" fmla="*/ 111 h 129"/>
                  <a:gd name="T32" fmla="*/ 96 w 162"/>
                  <a:gd name="T33" fmla="*/ 107 h 129"/>
                  <a:gd name="T34" fmla="*/ 22 w 162"/>
                  <a:gd name="T35" fmla="*/ 61 h 129"/>
                  <a:gd name="T36" fmla="*/ 17 w 162"/>
                  <a:gd name="T37" fmla="*/ 59 h 129"/>
                  <a:gd name="T38" fmla="*/ 13 w 162"/>
                  <a:gd name="T39" fmla="*/ 60 h 129"/>
                  <a:gd name="T40" fmla="*/ 9 w 162"/>
                  <a:gd name="T41" fmla="*/ 64 h 129"/>
                  <a:gd name="T42" fmla="*/ 5 w 162"/>
                  <a:gd name="T43" fmla="*/ 68 h 129"/>
                  <a:gd name="T44" fmla="*/ 0 w 162"/>
                  <a:gd name="T45" fmla="*/ 65 h 129"/>
                  <a:gd name="T46" fmla="*/ 28 w 162"/>
                  <a:gd name="T47" fmla="*/ 20 h 129"/>
                  <a:gd name="T48" fmla="*/ 37 w 162"/>
                  <a:gd name="T49" fmla="*/ 9 h 129"/>
                  <a:gd name="T50" fmla="*/ 47 w 162"/>
                  <a:gd name="T51" fmla="*/ 2 h 129"/>
                  <a:gd name="T52" fmla="*/ 59 w 162"/>
                  <a:gd name="T53" fmla="*/ 0 h 129"/>
                  <a:gd name="T54" fmla="*/ 72 w 162"/>
                  <a:gd name="T55" fmla="*/ 4 h 129"/>
                  <a:gd name="T56" fmla="*/ 81 w 162"/>
                  <a:gd name="T57" fmla="*/ 13 h 129"/>
                  <a:gd name="T58" fmla="*/ 86 w 162"/>
                  <a:gd name="T59" fmla="*/ 23 h 129"/>
                  <a:gd name="T60" fmla="*/ 86 w 162"/>
                  <a:gd name="T61" fmla="*/ 33 h 129"/>
                  <a:gd name="T62" fmla="*/ 84 w 162"/>
                  <a:gd name="T63" fmla="*/ 45 h 129"/>
                  <a:gd name="T64" fmla="*/ 109 w 162"/>
                  <a:gd name="T65" fmla="*/ 44 h 129"/>
                  <a:gd name="T66" fmla="*/ 133 w 162"/>
                  <a:gd name="T67" fmla="*/ 43 h 129"/>
                  <a:gd name="T68" fmla="*/ 142 w 162"/>
                  <a:gd name="T69" fmla="*/ 41 h 129"/>
                  <a:gd name="T70" fmla="*/ 149 w 162"/>
                  <a:gd name="T71" fmla="*/ 39 h 129"/>
                  <a:gd name="T72" fmla="*/ 153 w 162"/>
                  <a:gd name="T73" fmla="*/ 35 h 129"/>
                  <a:gd name="T74" fmla="*/ 156 w 162"/>
                  <a:gd name="T75" fmla="*/ 31 h 129"/>
                  <a:gd name="T76" fmla="*/ 162 w 162"/>
                  <a:gd name="T77" fmla="*/ 34 h 129"/>
                  <a:gd name="T78" fmla="*/ 63 w 162"/>
                  <a:gd name="T79" fmla="*/ 22 h 129"/>
                  <a:gd name="T80" fmla="*/ 45 w 162"/>
                  <a:gd name="T81" fmla="*/ 18 h 129"/>
                  <a:gd name="T82" fmla="*/ 30 w 162"/>
                  <a:gd name="T83" fmla="*/ 29 h 129"/>
                  <a:gd name="T84" fmla="*/ 23 w 162"/>
                  <a:gd name="T85" fmla="*/ 41 h 129"/>
                  <a:gd name="T86" fmla="*/ 67 w 162"/>
                  <a:gd name="T87" fmla="*/ 68 h 129"/>
                  <a:gd name="T88" fmla="*/ 73 w 162"/>
                  <a:gd name="T89" fmla="*/ 59 h 129"/>
                  <a:gd name="T90" fmla="*/ 76 w 162"/>
                  <a:gd name="T91" fmla="*/ 40 h 129"/>
                  <a:gd name="T92" fmla="*/ 63 w 162"/>
                  <a:gd name="T93" fmla="*/ 2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2" h="129">
                    <a:moveTo>
                      <a:pt x="162" y="34"/>
                    </a:moveTo>
                    <a:cubicBezTo>
                      <a:pt x="145" y="60"/>
                      <a:pt x="145" y="60"/>
                      <a:pt x="145" y="60"/>
                    </a:cubicBezTo>
                    <a:cubicBezTo>
                      <a:pt x="132" y="60"/>
                      <a:pt x="120" y="60"/>
                      <a:pt x="110" y="61"/>
                    </a:cubicBezTo>
                    <a:cubicBezTo>
                      <a:pt x="101" y="61"/>
                      <a:pt x="90" y="61"/>
                      <a:pt x="79" y="62"/>
                    </a:cubicBezTo>
                    <a:cubicBezTo>
                      <a:pt x="73" y="72"/>
                      <a:pt x="73" y="72"/>
                      <a:pt x="73" y="72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4"/>
                      <a:pt x="109" y="94"/>
                      <a:pt x="110" y="95"/>
                    </a:cubicBezTo>
                    <a:cubicBezTo>
                      <a:pt x="112" y="95"/>
                      <a:pt x="114" y="94"/>
                      <a:pt x="115" y="93"/>
                    </a:cubicBezTo>
                    <a:cubicBezTo>
                      <a:pt x="116" y="93"/>
                      <a:pt x="117" y="91"/>
                      <a:pt x="119" y="89"/>
                    </a:cubicBezTo>
                    <a:cubicBezTo>
                      <a:pt x="121" y="88"/>
                      <a:pt x="122" y="86"/>
                      <a:pt x="123" y="85"/>
                    </a:cubicBezTo>
                    <a:cubicBezTo>
                      <a:pt x="128" y="88"/>
                      <a:pt x="128" y="88"/>
                      <a:pt x="128" y="88"/>
                    </a:cubicBezTo>
                    <a:cubicBezTo>
                      <a:pt x="102" y="129"/>
                      <a:pt x="102" y="129"/>
                      <a:pt x="102" y="129"/>
                    </a:cubicBezTo>
                    <a:cubicBezTo>
                      <a:pt x="97" y="126"/>
                      <a:pt x="97" y="126"/>
                      <a:pt x="97" y="126"/>
                    </a:cubicBezTo>
                    <a:cubicBezTo>
                      <a:pt x="98" y="125"/>
                      <a:pt x="98" y="123"/>
                      <a:pt x="99" y="121"/>
                    </a:cubicBezTo>
                    <a:cubicBezTo>
                      <a:pt x="101" y="118"/>
                      <a:pt x="101" y="117"/>
                      <a:pt x="101" y="116"/>
                    </a:cubicBezTo>
                    <a:cubicBezTo>
                      <a:pt x="101" y="114"/>
                      <a:pt x="101" y="112"/>
                      <a:pt x="100" y="111"/>
                    </a:cubicBezTo>
                    <a:cubicBezTo>
                      <a:pt x="100" y="110"/>
                      <a:pt x="98" y="108"/>
                      <a:pt x="96" y="107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1" y="60"/>
                      <a:pt x="19" y="59"/>
                      <a:pt x="17" y="59"/>
                    </a:cubicBezTo>
                    <a:cubicBezTo>
                      <a:pt x="16" y="58"/>
                      <a:pt x="14" y="59"/>
                      <a:pt x="13" y="60"/>
                    </a:cubicBezTo>
                    <a:cubicBezTo>
                      <a:pt x="11" y="61"/>
                      <a:pt x="10" y="62"/>
                      <a:pt x="9" y="64"/>
                    </a:cubicBezTo>
                    <a:cubicBezTo>
                      <a:pt x="7" y="65"/>
                      <a:pt x="6" y="67"/>
                      <a:pt x="5" y="68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6"/>
                      <a:pt x="33" y="12"/>
                      <a:pt x="37" y="9"/>
                    </a:cubicBezTo>
                    <a:cubicBezTo>
                      <a:pt x="40" y="6"/>
                      <a:pt x="43" y="4"/>
                      <a:pt x="47" y="2"/>
                    </a:cubicBezTo>
                    <a:cubicBezTo>
                      <a:pt x="51" y="0"/>
                      <a:pt x="55" y="0"/>
                      <a:pt x="59" y="0"/>
                    </a:cubicBezTo>
                    <a:cubicBezTo>
                      <a:pt x="63" y="0"/>
                      <a:pt x="67" y="2"/>
                      <a:pt x="72" y="4"/>
                    </a:cubicBezTo>
                    <a:cubicBezTo>
                      <a:pt x="76" y="7"/>
                      <a:pt x="79" y="10"/>
                      <a:pt x="81" y="13"/>
                    </a:cubicBezTo>
                    <a:cubicBezTo>
                      <a:pt x="83" y="16"/>
                      <a:pt x="85" y="19"/>
                      <a:pt x="86" y="23"/>
                    </a:cubicBezTo>
                    <a:cubicBezTo>
                      <a:pt x="86" y="26"/>
                      <a:pt x="87" y="30"/>
                      <a:pt x="86" y="33"/>
                    </a:cubicBezTo>
                    <a:cubicBezTo>
                      <a:pt x="86" y="37"/>
                      <a:pt x="85" y="41"/>
                      <a:pt x="84" y="45"/>
                    </a:cubicBezTo>
                    <a:cubicBezTo>
                      <a:pt x="94" y="45"/>
                      <a:pt x="102" y="44"/>
                      <a:pt x="109" y="44"/>
                    </a:cubicBezTo>
                    <a:cubicBezTo>
                      <a:pt x="115" y="44"/>
                      <a:pt x="123" y="43"/>
                      <a:pt x="133" y="43"/>
                    </a:cubicBezTo>
                    <a:cubicBezTo>
                      <a:pt x="137" y="43"/>
                      <a:pt x="140" y="42"/>
                      <a:pt x="142" y="41"/>
                    </a:cubicBezTo>
                    <a:cubicBezTo>
                      <a:pt x="145" y="41"/>
                      <a:pt x="147" y="40"/>
                      <a:pt x="149" y="39"/>
                    </a:cubicBezTo>
                    <a:cubicBezTo>
                      <a:pt x="150" y="38"/>
                      <a:pt x="152" y="37"/>
                      <a:pt x="153" y="35"/>
                    </a:cubicBezTo>
                    <a:cubicBezTo>
                      <a:pt x="155" y="33"/>
                      <a:pt x="156" y="32"/>
                      <a:pt x="156" y="31"/>
                    </a:cubicBezTo>
                    <a:cubicBezTo>
                      <a:pt x="162" y="34"/>
                      <a:pt x="162" y="34"/>
                      <a:pt x="162" y="34"/>
                    </a:cubicBezTo>
                    <a:close/>
                    <a:moveTo>
                      <a:pt x="63" y="22"/>
                    </a:moveTo>
                    <a:cubicBezTo>
                      <a:pt x="56" y="18"/>
                      <a:pt x="51" y="17"/>
                      <a:pt x="45" y="18"/>
                    </a:cubicBezTo>
                    <a:cubicBezTo>
                      <a:pt x="39" y="19"/>
                      <a:pt x="34" y="23"/>
                      <a:pt x="30" y="2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6" y="53"/>
                      <a:pt x="78" y="46"/>
                      <a:pt x="76" y="40"/>
                    </a:cubicBezTo>
                    <a:cubicBezTo>
                      <a:pt x="74" y="33"/>
                      <a:pt x="70" y="27"/>
                      <a:pt x="63" y="22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ïṩļiḍè">
                <a:extLst>
                  <a:ext uri="{FF2B5EF4-FFF2-40B4-BE49-F238E27FC236}">
                    <a16:creationId xmlns="" xmlns:a16="http://schemas.microsoft.com/office/drawing/2014/main" id="{D6F32CFE-BD03-4477-8269-38F2D0C4BCC0}"/>
                  </a:ext>
                </a:extLst>
              </p:cNvPr>
              <p:cNvSpPr/>
              <p:nvPr/>
            </p:nvSpPr>
            <p:spPr bwMode="auto">
              <a:xfrm>
                <a:off x="7318375" y="2913063"/>
                <a:ext cx="306388" cy="228600"/>
              </a:xfrm>
              <a:custGeom>
                <a:avLst/>
                <a:gdLst>
                  <a:gd name="T0" fmla="*/ 75 w 127"/>
                  <a:gd name="T1" fmla="*/ 15 h 95"/>
                  <a:gd name="T2" fmla="*/ 85 w 127"/>
                  <a:gd name="T3" fmla="*/ 11 h 95"/>
                  <a:gd name="T4" fmla="*/ 97 w 127"/>
                  <a:gd name="T5" fmla="*/ 12 h 95"/>
                  <a:gd name="T6" fmla="*/ 120 w 127"/>
                  <a:gd name="T7" fmla="*/ 28 h 95"/>
                  <a:gd name="T8" fmla="*/ 125 w 127"/>
                  <a:gd name="T9" fmla="*/ 58 h 95"/>
                  <a:gd name="T10" fmla="*/ 119 w 127"/>
                  <a:gd name="T11" fmla="*/ 72 h 95"/>
                  <a:gd name="T12" fmla="*/ 110 w 127"/>
                  <a:gd name="T13" fmla="*/ 84 h 95"/>
                  <a:gd name="T14" fmla="*/ 116 w 127"/>
                  <a:gd name="T15" fmla="*/ 89 h 95"/>
                  <a:gd name="T16" fmla="*/ 114 w 127"/>
                  <a:gd name="T17" fmla="*/ 95 h 95"/>
                  <a:gd name="T18" fmla="*/ 74 w 127"/>
                  <a:gd name="T19" fmla="*/ 88 h 95"/>
                  <a:gd name="T20" fmla="*/ 75 w 127"/>
                  <a:gd name="T21" fmla="*/ 81 h 95"/>
                  <a:gd name="T22" fmla="*/ 90 w 127"/>
                  <a:gd name="T23" fmla="*/ 80 h 95"/>
                  <a:gd name="T24" fmla="*/ 102 w 127"/>
                  <a:gd name="T25" fmla="*/ 75 h 95"/>
                  <a:gd name="T26" fmla="*/ 112 w 127"/>
                  <a:gd name="T27" fmla="*/ 67 h 95"/>
                  <a:gd name="T28" fmla="*/ 118 w 127"/>
                  <a:gd name="T29" fmla="*/ 55 h 95"/>
                  <a:gd name="T30" fmla="*/ 118 w 127"/>
                  <a:gd name="T31" fmla="*/ 45 h 95"/>
                  <a:gd name="T32" fmla="*/ 115 w 127"/>
                  <a:gd name="T33" fmla="*/ 37 h 95"/>
                  <a:gd name="T34" fmla="*/ 110 w 127"/>
                  <a:gd name="T35" fmla="*/ 32 h 95"/>
                  <a:gd name="T36" fmla="*/ 101 w 127"/>
                  <a:gd name="T37" fmla="*/ 29 h 95"/>
                  <a:gd name="T38" fmla="*/ 87 w 127"/>
                  <a:gd name="T39" fmla="*/ 30 h 95"/>
                  <a:gd name="T40" fmla="*/ 76 w 127"/>
                  <a:gd name="T41" fmla="*/ 40 h 95"/>
                  <a:gd name="T42" fmla="*/ 68 w 127"/>
                  <a:gd name="T43" fmla="*/ 51 h 95"/>
                  <a:gd name="T44" fmla="*/ 61 w 127"/>
                  <a:gd name="T45" fmla="*/ 61 h 95"/>
                  <a:gd name="T46" fmla="*/ 46 w 127"/>
                  <a:gd name="T47" fmla="*/ 73 h 95"/>
                  <a:gd name="T48" fmla="*/ 26 w 127"/>
                  <a:gd name="T49" fmla="*/ 75 h 95"/>
                  <a:gd name="T50" fmla="*/ 14 w 127"/>
                  <a:gd name="T51" fmla="*/ 69 h 95"/>
                  <a:gd name="T52" fmla="*/ 5 w 127"/>
                  <a:gd name="T53" fmla="*/ 60 h 95"/>
                  <a:gd name="T54" fmla="*/ 1 w 127"/>
                  <a:gd name="T55" fmla="*/ 48 h 95"/>
                  <a:gd name="T56" fmla="*/ 1 w 127"/>
                  <a:gd name="T57" fmla="*/ 34 h 95"/>
                  <a:gd name="T58" fmla="*/ 6 w 127"/>
                  <a:gd name="T59" fmla="*/ 21 h 95"/>
                  <a:gd name="T60" fmla="*/ 14 w 127"/>
                  <a:gd name="T61" fmla="*/ 11 h 95"/>
                  <a:gd name="T62" fmla="*/ 10 w 127"/>
                  <a:gd name="T63" fmla="*/ 6 h 95"/>
                  <a:gd name="T64" fmla="*/ 11 w 127"/>
                  <a:gd name="T65" fmla="*/ 0 h 95"/>
                  <a:gd name="T66" fmla="*/ 50 w 127"/>
                  <a:gd name="T67" fmla="*/ 7 h 95"/>
                  <a:gd name="T68" fmla="*/ 49 w 127"/>
                  <a:gd name="T69" fmla="*/ 14 h 95"/>
                  <a:gd name="T70" fmla="*/ 35 w 127"/>
                  <a:gd name="T71" fmla="*/ 15 h 95"/>
                  <a:gd name="T72" fmla="*/ 23 w 127"/>
                  <a:gd name="T73" fmla="*/ 18 h 95"/>
                  <a:gd name="T74" fmla="*/ 13 w 127"/>
                  <a:gd name="T75" fmla="*/ 25 h 95"/>
                  <a:gd name="T76" fmla="*/ 8 w 127"/>
                  <a:gd name="T77" fmla="*/ 37 h 95"/>
                  <a:gd name="T78" fmla="*/ 10 w 127"/>
                  <a:gd name="T79" fmla="*/ 50 h 95"/>
                  <a:gd name="T80" fmla="*/ 22 w 127"/>
                  <a:gd name="T81" fmla="*/ 58 h 95"/>
                  <a:gd name="T82" fmla="*/ 35 w 127"/>
                  <a:gd name="T83" fmla="*/ 58 h 95"/>
                  <a:gd name="T84" fmla="*/ 45 w 127"/>
                  <a:gd name="T85" fmla="*/ 49 h 95"/>
                  <a:gd name="T86" fmla="*/ 53 w 127"/>
                  <a:gd name="T87" fmla="*/ 39 h 95"/>
                  <a:gd name="T88" fmla="*/ 60 w 127"/>
                  <a:gd name="T89" fmla="*/ 29 h 95"/>
                  <a:gd name="T90" fmla="*/ 66 w 127"/>
                  <a:gd name="T91" fmla="*/ 21 h 95"/>
                  <a:gd name="T92" fmla="*/ 75 w 127"/>
                  <a:gd name="T93" fmla="*/ 1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" h="95">
                    <a:moveTo>
                      <a:pt x="75" y="15"/>
                    </a:moveTo>
                    <a:cubicBezTo>
                      <a:pt x="78" y="13"/>
                      <a:pt x="81" y="12"/>
                      <a:pt x="85" y="11"/>
                    </a:cubicBezTo>
                    <a:cubicBezTo>
                      <a:pt x="88" y="11"/>
                      <a:pt x="92" y="11"/>
                      <a:pt x="97" y="12"/>
                    </a:cubicBezTo>
                    <a:cubicBezTo>
                      <a:pt x="107" y="14"/>
                      <a:pt x="115" y="20"/>
                      <a:pt x="120" y="28"/>
                    </a:cubicBezTo>
                    <a:cubicBezTo>
                      <a:pt x="125" y="37"/>
                      <a:pt x="127" y="47"/>
                      <a:pt x="125" y="58"/>
                    </a:cubicBezTo>
                    <a:cubicBezTo>
                      <a:pt x="124" y="63"/>
                      <a:pt x="122" y="68"/>
                      <a:pt x="119" y="72"/>
                    </a:cubicBezTo>
                    <a:cubicBezTo>
                      <a:pt x="116" y="77"/>
                      <a:pt x="113" y="81"/>
                      <a:pt x="110" y="84"/>
                    </a:cubicBezTo>
                    <a:cubicBezTo>
                      <a:pt x="116" y="89"/>
                      <a:pt x="116" y="89"/>
                      <a:pt x="116" y="89"/>
                    </a:cubicBezTo>
                    <a:cubicBezTo>
                      <a:pt x="114" y="95"/>
                      <a:pt x="114" y="95"/>
                      <a:pt x="114" y="9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80" y="81"/>
                      <a:pt x="85" y="81"/>
                      <a:pt x="90" y="80"/>
                    </a:cubicBezTo>
                    <a:cubicBezTo>
                      <a:pt x="94" y="79"/>
                      <a:pt x="98" y="77"/>
                      <a:pt x="102" y="75"/>
                    </a:cubicBezTo>
                    <a:cubicBezTo>
                      <a:pt x="106" y="73"/>
                      <a:pt x="109" y="70"/>
                      <a:pt x="112" y="67"/>
                    </a:cubicBezTo>
                    <a:cubicBezTo>
                      <a:pt x="115" y="64"/>
                      <a:pt x="117" y="60"/>
                      <a:pt x="118" y="55"/>
                    </a:cubicBezTo>
                    <a:cubicBezTo>
                      <a:pt x="118" y="51"/>
                      <a:pt x="119" y="48"/>
                      <a:pt x="118" y="45"/>
                    </a:cubicBezTo>
                    <a:cubicBezTo>
                      <a:pt x="118" y="42"/>
                      <a:pt x="117" y="40"/>
                      <a:pt x="115" y="37"/>
                    </a:cubicBezTo>
                    <a:cubicBezTo>
                      <a:pt x="114" y="35"/>
                      <a:pt x="112" y="34"/>
                      <a:pt x="110" y="32"/>
                    </a:cubicBezTo>
                    <a:cubicBezTo>
                      <a:pt x="107" y="31"/>
                      <a:pt x="105" y="30"/>
                      <a:pt x="101" y="29"/>
                    </a:cubicBezTo>
                    <a:cubicBezTo>
                      <a:pt x="97" y="28"/>
                      <a:pt x="92" y="29"/>
                      <a:pt x="87" y="30"/>
                    </a:cubicBezTo>
                    <a:cubicBezTo>
                      <a:pt x="83" y="32"/>
                      <a:pt x="79" y="35"/>
                      <a:pt x="76" y="40"/>
                    </a:cubicBezTo>
                    <a:cubicBezTo>
                      <a:pt x="74" y="43"/>
                      <a:pt x="71" y="47"/>
                      <a:pt x="68" y="51"/>
                    </a:cubicBezTo>
                    <a:cubicBezTo>
                      <a:pt x="66" y="55"/>
                      <a:pt x="63" y="58"/>
                      <a:pt x="61" y="61"/>
                    </a:cubicBezTo>
                    <a:cubicBezTo>
                      <a:pt x="57" y="67"/>
                      <a:pt x="52" y="71"/>
                      <a:pt x="46" y="73"/>
                    </a:cubicBezTo>
                    <a:cubicBezTo>
                      <a:pt x="41" y="76"/>
                      <a:pt x="34" y="76"/>
                      <a:pt x="26" y="75"/>
                    </a:cubicBezTo>
                    <a:cubicBezTo>
                      <a:pt x="22" y="74"/>
                      <a:pt x="18" y="72"/>
                      <a:pt x="14" y="69"/>
                    </a:cubicBezTo>
                    <a:cubicBezTo>
                      <a:pt x="11" y="67"/>
                      <a:pt x="8" y="64"/>
                      <a:pt x="5" y="60"/>
                    </a:cubicBezTo>
                    <a:cubicBezTo>
                      <a:pt x="3" y="56"/>
                      <a:pt x="1" y="52"/>
                      <a:pt x="1" y="48"/>
                    </a:cubicBezTo>
                    <a:cubicBezTo>
                      <a:pt x="0" y="43"/>
                      <a:pt x="0" y="39"/>
                      <a:pt x="1" y="34"/>
                    </a:cubicBezTo>
                    <a:cubicBezTo>
                      <a:pt x="2" y="29"/>
                      <a:pt x="4" y="24"/>
                      <a:pt x="6" y="21"/>
                    </a:cubicBezTo>
                    <a:cubicBezTo>
                      <a:pt x="9" y="17"/>
                      <a:pt x="12" y="13"/>
                      <a:pt x="14" y="1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4" y="14"/>
                      <a:pt x="40" y="14"/>
                      <a:pt x="35" y="15"/>
                    </a:cubicBezTo>
                    <a:cubicBezTo>
                      <a:pt x="31" y="16"/>
                      <a:pt x="27" y="17"/>
                      <a:pt x="23" y="18"/>
                    </a:cubicBezTo>
                    <a:cubicBezTo>
                      <a:pt x="19" y="20"/>
                      <a:pt x="16" y="22"/>
                      <a:pt x="13" y="25"/>
                    </a:cubicBezTo>
                    <a:cubicBezTo>
                      <a:pt x="11" y="28"/>
                      <a:pt x="9" y="32"/>
                      <a:pt x="8" y="37"/>
                    </a:cubicBezTo>
                    <a:cubicBezTo>
                      <a:pt x="7" y="42"/>
                      <a:pt x="8" y="46"/>
                      <a:pt x="10" y="50"/>
                    </a:cubicBezTo>
                    <a:cubicBezTo>
                      <a:pt x="13" y="55"/>
                      <a:pt x="17" y="57"/>
                      <a:pt x="22" y="58"/>
                    </a:cubicBezTo>
                    <a:cubicBezTo>
                      <a:pt x="27" y="59"/>
                      <a:pt x="31" y="59"/>
                      <a:pt x="35" y="58"/>
                    </a:cubicBezTo>
                    <a:cubicBezTo>
                      <a:pt x="39" y="56"/>
                      <a:pt x="42" y="53"/>
                      <a:pt x="45" y="49"/>
                    </a:cubicBezTo>
                    <a:cubicBezTo>
                      <a:pt x="48" y="46"/>
                      <a:pt x="51" y="42"/>
                      <a:pt x="53" y="39"/>
                    </a:cubicBezTo>
                    <a:cubicBezTo>
                      <a:pt x="55" y="36"/>
                      <a:pt x="57" y="32"/>
                      <a:pt x="60" y="29"/>
                    </a:cubicBezTo>
                    <a:cubicBezTo>
                      <a:pt x="62" y="26"/>
                      <a:pt x="64" y="24"/>
                      <a:pt x="66" y="21"/>
                    </a:cubicBezTo>
                    <a:cubicBezTo>
                      <a:pt x="69" y="18"/>
                      <a:pt x="72" y="16"/>
                      <a:pt x="75" y="15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iṧḷîdé">
                <a:extLst>
                  <a:ext uri="{FF2B5EF4-FFF2-40B4-BE49-F238E27FC236}">
                    <a16:creationId xmlns="" xmlns:a16="http://schemas.microsoft.com/office/drawing/2014/main" id="{415DF514-D993-4FF8-A91A-1555D2A8696F}"/>
                  </a:ext>
                </a:extLst>
              </p:cNvPr>
              <p:cNvSpPr/>
              <p:nvPr/>
            </p:nvSpPr>
            <p:spPr bwMode="auto">
              <a:xfrm>
                <a:off x="7372350" y="2720975"/>
                <a:ext cx="298450" cy="144463"/>
              </a:xfrm>
              <a:custGeom>
                <a:avLst/>
                <a:gdLst>
                  <a:gd name="T0" fmla="*/ 124 w 124"/>
                  <a:gd name="T1" fmla="*/ 9 h 60"/>
                  <a:gd name="T2" fmla="*/ 120 w 124"/>
                  <a:gd name="T3" fmla="*/ 60 h 60"/>
                  <a:gd name="T4" fmla="*/ 114 w 124"/>
                  <a:gd name="T5" fmla="*/ 60 h 60"/>
                  <a:gd name="T6" fmla="*/ 114 w 124"/>
                  <a:gd name="T7" fmla="*/ 54 h 60"/>
                  <a:gd name="T8" fmla="*/ 113 w 124"/>
                  <a:gd name="T9" fmla="*/ 48 h 60"/>
                  <a:gd name="T10" fmla="*/ 111 w 124"/>
                  <a:gd name="T11" fmla="*/ 44 h 60"/>
                  <a:gd name="T12" fmla="*/ 105 w 124"/>
                  <a:gd name="T13" fmla="*/ 42 h 60"/>
                  <a:gd name="T14" fmla="*/ 18 w 124"/>
                  <a:gd name="T15" fmla="*/ 36 h 60"/>
                  <a:gd name="T16" fmla="*/ 13 w 124"/>
                  <a:gd name="T17" fmla="*/ 36 h 60"/>
                  <a:gd name="T18" fmla="*/ 9 w 124"/>
                  <a:gd name="T19" fmla="*/ 40 h 60"/>
                  <a:gd name="T20" fmla="*/ 7 w 124"/>
                  <a:gd name="T21" fmla="*/ 46 h 60"/>
                  <a:gd name="T22" fmla="*/ 6 w 124"/>
                  <a:gd name="T23" fmla="*/ 52 h 60"/>
                  <a:gd name="T24" fmla="*/ 0 w 124"/>
                  <a:gd name="T25" fmla="*/ 52 h 60"/>
                  <a:gd name="T26" fmla="*/ 3 w 124"/>
                  <a:gd name="T27" fmla="*/ 0 h 60"/>
                  <a:gd name="T28" fmla="*/ 9 w 124"/>
                  <a:gd name="T29" fmla="*/ 0 h 60"/>
                  <a:gd name="T30" fmla="*/ 10 w 124"/>
                  <a:gd name="T31" fmla="*/ 6 h 60"/>
                  <a:gd name="T32" fmla="*/ 10 w 124"/>
                  <a:gd name="T33" fmla="*/ 13 h 60"/>
                  <a:gd name="T34" fmla="*/ 13 w 124"/>
                  <a:gd name="T35" fmla="*/ 17 h 60"/>
                  <a:gd name="T36" fmla="*/ 18 w 124"/>
                  <a:gd name="T37" fmla="*/ 18 h 60"/>
                  <a:gd name="T38" fmla="*/ 106 w 124"/>
                  <a:gd name="T39" fmla="*/ 25 h 60"/>
                  <a:gd name="T40" fmla="*/ 111 w 124"/>
                  <a:gd name="T41" fmla="*/ 24 h 60"/>
                  <a:gd name="T42" fmla="*/ 114 w 124"/>
                  <a:gd name="T43" fmla="*/ 20 h 60"/>
                  <a:gd name="T44" fmla="*/ 116 w 124"/>
                  <a:gd name="T45" fmla="*/ 15 h 60"/>
                  <a:gd name="T46" fmla="*/ 118 w 124"/>
                  <a:gd name="T47" fmla="*/ 8 h 60"/>
                  <a:gd name="T48" fmla="*/ 124 w 124"/>
                  <a:gd name="T4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60">
                    <a:moveTo>
                      <a:pt x="124" y="9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9"/>
                      <a:pt x="114" y="56"/>
                      <a:pt x="114" y="54"/>
                    </a:cubicBezTo>
                    <a:cubicBezTo>
                      <a:pt x="114" y="51"/>
                      <a:pt x="114" y="49"/>
                      <a:pt x="113" y="48"/>
                    </a:cubicBezTo>
                    <a:cubicBezTo>
                      <a:pt x="113" y="46"/>
                      <a:pt x="112" y="45"/>
                      <a:pt x="111" y="44"/>
                    </a:cubicBezTo>
                    <a:cubicBezTo>
                      <a:pt x="109" y="43"/>
                      <a:pt x="108" y="42"/>
                      <a:pt x="105" y="42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6" y="36"/>
                      <a:pt x="14" y="36"/>
                      <a:pt x="13" y="36"/>
                    </a:cubicBezTo>
                    <a:cubicBezTo>
                      <a:pt x="12" y="37"/>
                      <a:pt x="10" y="38"/>
                      <a:pt x="9" y="40"/>
                    </a:cubicBezTo>
                    <a:cubicBezTo>
                      <a:pt x="9" y="42"/>
                      <a:pt x="8" y="44"/>
                      <a:pt x="7" y="46"/>
                    </a:cubicBezTo>
                    <a:cubicBezTo>
                      <a:pt x="6" y="48"/>
                      <a:pt x="6" y="50"/>
                      <a:pt x="6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9" y="4"/>
                      <a:pt x="10" y="6"/>
                    </a:cubicBezTo>
                    <a:cubicBezTo>
                      <a:pt x="10" y="9"/>
                      <a:pt x="10" y="11"/>
                      <a:pt x="10" y="13"/>
                    </a:cubicBezTo>
                    <a:cubicBezTo>
                      <a:pt x="11" y="15"/>
                      <a:pt x="12" y="16"/>
                      <a:pt x="13" y="17"/>
                    </a:cubicBezTo>
                    <a:cubicBezTo>
                      <a:pt x="15" y="18"/>
                      <a:pt x="17" y="18"/>
                      <a:pt x="18" y="18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8" y="25"/>
                      <a:pt x="109" y="25"/>
                      <a:pt x="111" y="24"/>
                    </a:cubicBezTo>
                    <a:cubicBezTo>
                      <a:pt x="112" y="23"/>
                      <a:pt x="113" y="22"/>
                      <a:pt x="114" y="20"/>
                    </a:cubicBezTo>
                    <a:cubicBezTo>
                      <a:pt x="115" y="19"/>
                      <a:pt x="116" y="17"/>
                      <a:pt x="116" y="15"/>
                    </a:cubicBezTo>
                    <a:cubicBezTo>
                      <a:pt x="117" y="12"/>
                      <a:pt x="118" y="10"/>
                      <a:pt x="118" y="8"/>
                    </a:cubicBezTo>
                    <a:lnTo>
                      <a:pt x="124" y="9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îṥ1îďê">
                <a:extLst>
                  <a:ext uri="{FF2B5EF4-FFF2-40B4-BE49-F238E27FC236}">
                    <a16:creationId xmlns="" xmlns:a16="http://schemas.microsoft.com/office/drawing/2014/main" id="{74AE7117-AA39-401D-BE55-0F4638291EBE}"/>
                  </a:ext>
                </a:extLst>
              </p:cNvPr>
              <p:cNvSpPr/>
              <p:nvPr/>
            </p:nvSpPr>
            <p:spPr bwMode="auto">
              <a:xfrm>
                <a:off x="7402513" y="2425700"/>
                <a:ext cx="295275" cy="244475"/>
              </a:xfrm>
              <a:custGeom>
                <a:avLst/>
                <a:gdLst>
                  <a:gd name="T0" fmla="*/ 34 w 122"/>
                  <a:gd name="T1" fmla="*/ 1 h 101"/>
                  <a:gd name="T2" fmla="*/ 34 w 122"/>
                  <a:gd name="T3" fmla="*/ 6 h 101"/>
                  <a:gd name="T4" fmla="*/ 27 w 122"/>
                  <a:gd name="T5" fmla="*/ 9 h 101"/>
                  <a:gd name="T6" fmla="*/ 19 w 122"/>
                  <a:gd name="T7" fmla="*/ 13 h 101"/>
                  <a:gd name="T8" fmla="*/ 12 w 122"/>
                  <a:gd name="T9" fmla="*/ 18 h 101"/>
                  <a:gd name="T10" fmla="*/ 9 w 122"/>
                  <a:gd name="T11" fmla="*/ 23 h 101"/>
                  <a:gd name="T12" fmla="*/ 8 w 122"/>
                  <a:gd name="T13" fmla="*/ 30 h 101"/>
                  <a:gd name="T14" fmla="*/ 8 w 122"/>
                  <a:gd name="T15" fmla="*/ 37 h 101"/>
                  <a:gd name="T16" fmla="*/ 8 w 122"/>
                  <a:gd name="T17" fmla="*/ 42 h 101"/>
                  <a:gd name="T18" fmla="*/ 104 w 122"/>
                  <a:gd name="T19" fmla="*/ 43 h 101"/>
                  <a:gd name="T20" fmla="*/ 109 w 122"/>
                  <a:gd name="T21" fmla="*/ 42 h 101"/>
                  <a:gd name="T22" fmla="*/ 113 w 122"/>
                  <a:gd name="T23" fmla="*/ 38 h 101"/>
                  <a:gd name="T24" fmla="*/ 115 w 122"/>
                  <a:gd name="T25" fmla="*/ 32 h 101"/>
                  <a:gd name="T26" fmla="*/ 116 w 122"/>
                  <a:gd name="T27" fmla="*/ 25 h 101"/>
                  <a:gd name="T28" fmla="*/ 122 w 122"/>
                  <a:gd name="T29" fmla="*/ 25 h 101"/>
                  <a:gd name="T30" fmla="*/ 121 w 122"/>
                  <a:gd name="T31" fmla="*/ 79 h 101"/>
                  <a:gd name="T32" fmla="*/ 115 w 122"/>
                  <a:gd name="T33" fmla="*/ 79 h 101"/>
                  <a:gd name="T34" fmla="*/ 114 w 122"/>
                  <a:gd name="T35" fmla="*/ 72 h 101"/>
                  <a:gd name="T36" fmla="*/ 113 w 122"/>
                  <a:gd name="T37" fmla="*/ 66 h 101"/>
                  <a:gd name="T38" fmla="*/ 110 w 122"/>
                  <a:gd name="T39" fmla="*/ 62 h 101"/>
                  <a:gd name="T40" fmla="*/ 105 w 122"/>
                  <a:gd name="T41" fmla="*/ 61 h 101"/>
                  <a:gd name="T42" fmla="*/ 7 w 122"/>
                  <a:gd name="T43" fmla="*/ 59 h 101"/>
                  <a:gd name="T44" fmla="*/ 7 w 122"/>
                  <a:gd name="T45" fmla="*/ 63 h 101"/>
                  <a:gd name="T46" fmla="*/ 7 w 122"/>
                  <a:gd name="T47" fmla="*/ 70 h 101"/>
                  <a:gd name="T48" fmla="*/ 8 w 122"/>
                  <a:gd name="T49" fmla="*/ 77 h 101"/>
                  <a:gd name="T50" fmla="*/ 11 w 122"/>
                  <a:gd name="T51" fmla="*/ 82 h 101"/>
                  <a:gd name="T52" fmla="*/ 18 w 122"/>
                  <a:gd name="T53" fmla="*/ 88 h 101"/>
                  <a:gd name="T54" fmla="*/ 26 w 122"/>
                  <a:gd name="T55" fmla="*/ 92 h 101"/>
                  <a:gd name="T56" fmla="*/ 33 w 122"/>
                  <a:gd name="T57" fmla="*/ 95 h 101"/>
                  <a:gd name="T58" fmla="*/ 33 w 122"/>
                  <a:gd name="T59" fmla="*/ 101 h 101"/>
                  <a:gd name="T60" fmla="*/ 0 w 122"/>
                  <a:gd name="T61" fmla="*/ 100 h 101"/>
                  <a:gd name="T62" fmla="*/ 2 w 122"/>
                  <a:gd name="T63" fmla="*/ 0 h 101"/>
                  <a:gd name="T64" fmla="*/ 34 w 122"/>
                  <a:gd name="T65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2" h="101">
                    <a:moveTo>
                      <a:pt x="34" y="1"/>
                    </a:moveTo>
                    <a:cubicBezTo>
                      <a:pt x="34" y="6"/>
                      <a:pt x="34" y="6"/>
                      <a:pt x="34" y="6"/>
                    </a:cubicBezTo>
                    <a:cubicBezTo>
                      <a:pt x="32" y="7"/>
                      <a:pt x="30" y="7"/>
                      <a:pt x="27" y="9"/>
                    </a:cubicBezTo>
                    <a:cubicBezTo>
                      <a:pt x="24" y="10"/>
                      <a:pt x="22" y="11"/>
                      <a:pt x="19" y="13"/>
                    </a:cubicBezTo>
                    <a:cubicBezTo>
                      <a:pt x="16" y="14"/>
                      <a:pt x="14" y="16"/>
                      <a:pt x="12" y="18"/>
                    </a:cubicBezTo>
                    <a:cubicBezTo>
                      <a:pt x="10" y="20"/>
                      <a:pt x="9" y="22"/>
                      <a:pt x="9" y="23"/>
                    </a:cubicBezTo>
                    <a:cubicBezTo>
                      <a:pt x="8" y="25"/>
                      <a:pt x="8" y="27"/>
                      <a:pt x="8" y="30"/>
                    </a:cubicBezTo>
                    <a:cubicBezTo>
                      <a:pt x="8" y="32"/>
                      <a:pt x="8" y="35"/>
                      <a:pt x="8" y="37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6" y="43"/>
                      <a:pt x="108" y="43"/>
                      <a:pt x="109" y="42"/>
                    </a:cubicBezTo>
                    <a:cubicBezTo>
                      <a:pt x="111" y="42"/>
                      <a:pt x="112" y="40"/>
                      <a:pt x="113" y="38"/>
                    </a:cubicBezTo>
                    <a:cubicBezTo>
                      <a:pt x="113" y="37"/>
                      <a:pt x="114" y="35"/>
                      <a:pt x="115" y="32"/>
                    </a:cubicBezTo>
                    <a:cubicBezTo>
                      <a:pt x="115" y="29"/>
                      <a:pt x="116" y="27"/>
                      <a:pt x="116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6"/>
                      <a:pt x="114" y="72"/>
                    </a:cubicBezTo>
                    <a:cubicBezTo>
                      <a:pt x="114" y="69"/>
                      <a:pt x="114" y="67"/>
                      <a:pt x="113" y="66"/>
                    </a:cubicBezTo>
                    <a:cubicBezTo>
                      <a:pt x="113" y="64"/>
                      <a:pt x="112" y="63"/>
                      <a:pt x="110" y="62"/>
                    </a:cubicBezTo>
                    <a:cubicBezTo>
                      <a:pt x="109" y="61"/>
                      <a:pt x="107" y="61"/>
                      <a:pt x="105" y="61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5"/>
                      <a:pt x="7" y="67"/>
                      <a:pt x="7" y="70"/>
                    </a:cubicBezTo>
                    <a:cubicBezTo>
                      <a:pt x="7" y="72"/>
                      <a:pt x="7" y="75"/>
                      <a:pt x="8" y="77"/>
                    </a:cubicBezTo>
                    <a:cubicBezTo>
                      <a:pt x="8" y="79"/>
                      <a:pt x="9" y="81"/>
                      <a:pt x="11" y="82"/>
                    </a:cubicBezTo>
                    <a:cubicBezTo>
                      <a:pt x="13" y="84"/>
                      <a:pt x="15" y="86"/>
                      <a:pt x="18" y="88"/>
                    </a:cubicBezTo>
                    <a:cubicBezTo>
                      <a:pt x="20" y="90"/>
                      <a:pt x="23" y="91"/>
                      <a:pt x="26" y="92"/>
                    </a:cubicBezTo>
                    <a:cubicBezTo>
                      <a:pt x="28" y="94"/>
                      <a:pt x="31" y="95"/>
                      <a:pt x="33" y="95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34" y="1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ïSľíḍê">
                <a:extLst>
                  <a:ext uri="{FF2B5EF4-FFF2-40B4-BE49-F238E27FC236}">
                    <a16:creationId xmlns="" xmlns:a16="http://schemas.microsoft.com/office/drawing/2014/main" id="{F48531BC-233F-45A4-BFD0-0B4FC6CA0F23}"/>
                  </a:ext>
                </a:extLst>
              </p:cNvPr>
              <p:cNvSpPr/>
              <p:nvPr/>
            </p:nvSpPr>
            <p:spPr bwMode="auto">
              <a:xfrm>
                <a:off x="7412038" y="2108200"/>
                <a:ext cx="295275" cy="265113"/>
              </a:xfrm>
              <a:custGeom>
                <a:avLst/>
                <a:gdLst>
                  <a:gd name="T0" fmla="*/ 7 w 122"/>
                  <a:gd name="T1" fmla="*/ 0 h 110"/>
                  <a:gd name="T2" fmla="*/ 8 w 122"/>
                  <a:gd name="T3" fmla="*/ 4 h 110"/>
                  <a:gd name="T4" fmla="*/ 10 w 122"/>
                  <a:gd name="T5" fmla="*/ 9 h 110"/>
                  <a:gd name="T6" fmla="*/ 13 w 122"/>
                  <a:gd name="T7" fmla="*/ 13 h 110"/>
                  <a:gd name="T8" fmla="*/ 19 w 122"/>
                  <a:gd name="T9" fmla="*/ 17 h 110"/>
                  <a:gd name="T10" fmla="*/ 38 w 122"/>
                  <a:gd name="T11" fmla="*/ 29 h 110"/>
                  <a:gd name="T12" fmla="*/ 62 w 122"/>
                  <a:gd name="T13" fmla="*/ 43 h 110"/>
                  <a:gd name="T14" fmla="*/ 71 w 122"/>
                  <a:gd name="T15" fmla="*/ 47 h 110"/>
                  <a:gd name="T16" fmla="*/ 81 w 122"/>
                  <a:gd name="T17" fmla="*/ 48 h 110"/>
                  <a:gd name="T18" fmla="*/ 104 w 122"/>
                  <a:gd name="T19" fmla="*/ 48 h 110"/>
                  <a:gd name="T20" fmla="*/ 109 w 122"/>
                  <a:gd name="T21" fmla="*/ 47 h 110"/>
                  <a:gd name="T22" fmla="*/ 113 w 122"/>
                  <a:gd name="T23" fmla="*/ 43 h 110"/>
                  <a:gd name="T24" fmla="*/ 114 w 122"/>
                  <a:gd name="T25" fmla="*/ 36 h 110"/>
                  <a:gd name="T26" fmla="*/ 116 w 122"/>
                  <a:gd name="T27" fmla="*/ 29 h 110"/>
                  <a:gd name="T28" fmla="*/ 122 w 122"/>
                  <a:gd name="T29" fmla="*/ 29 h 110"/>
                  <a:gd name="T30" fmla="*/ 121 w 122"/>
                  <a:gd name="T31" fmla="*/ 83 h 110"/>
                  <a:gd name="T32" fmla="*/ 115 w 122"/>
                  <a:gd name="T33" fmla="*/ 83 h 110"/>
                  <a:gd name="T34" fmla="*/ 115 w 122"/>
                  <a:gd name="T35" fmla="*/ 76 h 110"/>
                  <a:gd name="T36" fmla="*/ 114 w 122"/>
                  <a:gd name="T37" fmla="*/ 70 h 110"/>
                  <a:gd name="T38" fmla="*/ 110 w 122"/>
                  <a:gd name="T39" fmla="*/ 66 h 110"/>
                  <a:gd name="T40" fmla="*/ 105 w 122"/>
                  <a:gd name="T41" fmla="*/ 65 h 110"/>
                  <a:gd name="T42" fmla="*/ 75 w 122"/>
                  <a:gd name="T43" fmla="*/ 65 h 110"/>
                  <a:gd name="T44" fmla="*/ 70 w 122"/>
                  <a:gd name="T45" fmla="*/ 66 h 110"/>
                  <a:gd name="T46" fmla="*/ 62 w 122"/>
                  <a:gd name="T47" fmla="*/ 70 h 110"/>
                  <a:gd name="T48" fmla="*/ 41 w 122"/>
                  <a:gd name="T49" fmla="*/ 81 h 110"/>
                  <a:gd name="T50" fmla="*/ 21 w 122"/>
                  <a:gd name="T51" fmla="*/ 91 h 110"/>
                  <a:gd name="T52" fmla="*/ 14 w 122"/>
                  <a:gd name="T53" fmla="*/ 96 h 110"/>
                  <a:gd name="T54" fmla="*/ 9 w 122"/>
                  <a:gd name="T55" fmla="*/ 100 h 110"/>
                  <a:gd name="T56" fmla="*/ 7 w 122"/>
                  <a:gd name="T57" fmla="*/ 105 h 110"/>
                  <a:gd name="T58" fmla="*/ 7 w 122"/>
                  <a:gd name="T59" fmla="*/ 110 h 110"/>
                  <a:gd name="T60" fmla="*/ 0 w 122"/>
                  <a:gd name="T61" fmla="*/ 110 h 110"/>
                  <a:gd name="T62" fmla="*/ 1 w 122"/>
                  <a:gd name="T63" fmla="*/ 61 h 110"/>
                  <a:gd name="T64" fmla="*/ 7 w 122"/>
                  <a:gd name="T65" fmla="*/ 61 h 110"/>
                  <a:gd name="T66" fmla="*/ 8 w 122"/>
                  <a:gd name="T67" fmla="*/ 73 h 110"/>
                  <a:gd name="T68" fmla="*/ 11 w 122"/>
                  <a:gd name="T69" fmla="*/ 76 h 110"/>
                  <a:gd name="T70" fmla="*/ 13 w 122"/>
                  <a:gd name="T71" fmla="*/ 76 h 110"/>
                  <a:gd name="T72" fmla="*/ 16 w 122"/>
                  <a:gd name="T73" fmla="*/ 74 h 110"/>
                  <a:gd name="T74" fmla="*/ 21 w 122"/>
                  <a:gd name="T75" fmla="*/ 72 h 110"/>
                  <a:gd name="T76" fmla="*/ 26 w 122"/>
                  <a:gd name="T77" fmla="*/ 69 h 110"/>
                  <a:gd name="T78" fmla="*/ 42 w 122"/>
                  <a:gd name="T79" fmla="*/ 61 h 110"/>
                  <a:gd name="T80" fmla="*/ 61 w 122"/>
                  <a:gd name="T81" fmla="*/ 51 h 110"/>
                  <a:gd name="T82" fmla="*/ 28 w 122"/>
                  <a:gd name="T83" fmla="*/ 31 h 110"/>
                  <a:gd name="T84" fmla="*/ 13 w 122"/>
                  <a:gd name="T85" fmla="*/ 25 h 110"/>
                  <a:gd name="T86" fmla="*/ 10 w 122"/>
                  <a:gd name="T87" fmla="*/ 26 h 110"/>
                  <a:gd name="T88" fmla="*/ 8 w 122"/>
                  <a:gd name="T89" fmla="*/ 30 h 110"/>
                  <a:gd name="T90" fmla="*/ 7 w 122"/>
                  <a:gd name="T91" fmla="*/ 35 h 110"/>
                  <a:gd name="T92" fmla="*/ 7 w 122"/>
                  <a:gd name="T93" fmla="*/ 40 h 110"/>
                  <a:gd name="T94" fmla="*/ 1 w 122"/>
                  <a:gd name="T95" fmla="*/ 40 h 110"/>
                  <a:gd name="T96" fmla="*/ 1 w 122"/>
                  <a:gd name="T97" fmla="*/ 0 h 110"/>
                  <a:gd name="T98" fmla="*/ 7 w 122"/>
                  <a:gd name="T9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2" h="110">
                    <a:moveTo>
                      <a:pt x="7" y="0"/>
                    </a:moveTo>
                    <a:cubicBezTo>
                      <a:pt x="7" y="1"/>
                      <a:pt x="7" y="2"/>
                      <a:pt x="8" y="4"/>
                    </a:cubicBezTo>
                    <a:cubicBezTo>
                      <a:pt x="9" y="6"/>
                      <a:pt x="10" y="8"/>
                      <a:pt x="10" y="9"/>
                    </a:cubicBezTo>
                    <a:cubicBezTo>
                      <a:pt x="12" y="11"/>
                      <a:pt x="13" y="12"/>
                      <a:pt x="13" y="13"/>
                    </a:cubicBezTo>
                    <a:cubicBezTo>
                      <a:pt x="14" y="14"/>
                      <a:pt x="16" y="15"/>
                      <a:pt x="19" y="17"/>
                    </a:cubicBezTo>
                    <a:cubicBezTo>
                      <a:pt x="25" y="22"/>
                      <a:pt x="32" y="26"/>
                      <a:pt x="38" y="29"/>
                    </a:cubicBezTo>
                    <a:cubicBezTo>
                      <a:pt x="44" y="33"/>
                      <a:pt x="53" y="37"/>
                      <a:pt x="62" y="43"/>
                    </a:cubicBezTo>
                    <a:cubicBezTo>
                      <a:pt x="66" y="45"/>
                      <a:pt x="69" y="46"/>
                      <a:pt x="71" y="47"/>
                    </a:cubicBezTo>
                    <a:cubicBezTo>
                      <a:pt x="73" y="47"/>
                      <a:pt x="77" y="48"/>
                      <a:pt x="81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6" y="48"/>
                      <a:pt x="108" y="47"/>
                      <a:pt x="109" y="47"/>
                    </a:cubicBezTo>
                    <a:cubicBezTo>
                      <a:pt x="111" y="46"/>
                      <a:pt x="112" y="44"/>
                      <a:pt x="113" y="43"/>
                    </a:cubicBezTo>
                    <a:cubicBezTo>
                      <a:pt x="113" y="41"/>
                      <a:pt x="114" y="39"/>
                      <a:pt x="114" y="36"/>
                    </a:cubicBezTo>
                    <a:cubicBezTo>
                      <a:pt x="115" y="34"/>
                      <a:pt x="115" y="31"/>
                      <a:pt x="116" y="29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1" y="83"/>
                      <a:pt x="121" y="83"/>
                      <a:pt x="121" y="83"/>
                    </a:cubicBezTo>
                    <a:cubicBezTo>
                      <a:pt x="115" y="83"/>
                      <a:pt x="115" y="83"/>
                      <a:pt x="115" y="83"/>
                    </a:cubicBezTo>
                    <a:cubicBezTo>
                      <a:pt x="115" y="82"/>
                      <a:pt x="115" y="79"/>
                      <a:pt x="115" y="76"/>
                    </a:cubicBezTo>
                    <a:cubicBezTo>
                      <a:pt x="114" y="73"/>
                      <a:pt x="114" y="71"/>
                      <a:pt x="114" y="70"/>
                    </a:cubicBezTo>
                    <a:cubicBezTo>
                      <a:pt x="113" y="68"/>
                      <a:pt x="112" y="67"/>
                      <a:pt x="110" y="66"/>
                    </a:cubicBezTo>
                    <a:cubicBezTo>
                      <a:pt x="109" y="65"/>
                      <a:pt x="107" y="65"/>
                      <a:pt x="10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4" y="65"/>
                      <a:pt x="73" y="65"/>
                      <a:pt x="70" y="66"/>
                    </a:cubicBezTo>
                    <a:cubicBezTo>
                      <a:pt x="68" y="67"/>
                      <a:pt x="65" y="69"/>
                      <a:pt x="62" y="70"/>
                    </a:cubicBezTo>
                    <a:cubicBezTo>
                      <a:pt x="56" y="73"/>
                      <a:pt x="48" y="77"/>
                      <a:pt x="41" y="81"/>
                    </a:cubicBezTo>
                    <a:cubicBezTo>
                      <a:pt x="33" y="85"/>
                      <a:pt x="27" y="88"/>
                      <a:pt x="21" y="91"/>
                    </a:cubicBezTo>
                    <a:cubicBezTo>
                      <a:pt x="18" y="93"/>
                      <a:pt x="15" y="94"/>
                      <a:pt x="14" y="96"/>
                    </a:cubicBezTo>
                    <a:cubicBezTo>
                      <a:pt x="12" y="97"/>
                      <a:pt x="11" y="99"/>
                      <a:pt x="9" y="100"/>
                    </a:cubicBezTo>
                    <a:cubicBezTo>
                      <a:pt x="9" y="102"/>
                      <a:pt x="8" y="103"/>
                      <a:pt x="7" y="105"/>
                    </a:cubicBezTo>
                    <a:cubicBezTo>
                      <a:pt x="7" y="107"/>
                      <a:pt x="7" y="109"/>
                      <a:pt x="7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6"/>
                      <a:pt x="7" y="70"/>
                      <a:pt x="8" y="73"/>
                    </a:cubicBezTo>
                    <a:cubicBezTo>
                      <a:pt x="9" y="75"/>
                      <a:pt x="9" y="76"/>
                      <a:pt x="11" y="76"/>
                    </a:cubicBezTo>
                    <a:cubicBezTo>
                      <a:pt x="11" y="76"/>
                      <a:pt x="12" y="76"/>
                      <a:pt x="13" y="76"/>
                    </a:cubicBezTo>
                    <a:cubicBezTo>
                      <a:pt x="13" y="75"/>
                      <a:pt x="14" y="75"/>
                      <a:pt x="16" y="74"/>
                    </a:cubicBezTo>
                    <a:cubicBezTo>
                      <a:pt x="17" y="74"/>
                      <a:pt x="19" y="73"/>
                      <a:pt x="21" y="72"/>
                    </a:cubicBezTo>
                    <a:cubicBezTo>
                      <a:pt x="23" y="71"/>
                      <a:pt x="25" y="70"/>
                      <a:pt x="26" y="69"/>
                    </a:cubicBezTo>
                    <a:cubicBezTo>
                      <a:pt x="31" y="66"/>
                      <a:pt x="36" y="64"/>
                      <a:pt x="42" y="61"/>
                    </a:cubicBezTo>
                    <a:cubicBezTo>
                      <a:pt x="47" y="59"/>
                      <a:pt x="53" y="55"/>
                      <a:pt x="61" y="51"/>
                    </a:cubicBezTo>
                    <a:cubicBezTo>
                      <a:pt x="47" y="42"/>
                      <a:pt x="36" y="36"/>
                      <a:pt x="28" y="31"/>
                    </a:cubicBezTo>
                    <a:cubicBezTo>
                      <a:pt x="20" y="27"/>
                      <a:pt x="15" y="25"/>
                      <a:pt x="13" y="25"/>
                    </a:cubicBezTo>
                    <a:cubicBezTo>
                      <a:pt x="12" y="25"/>
                      <a:pt x="11" y="25"/>
                      <a:pt x="10" y="26"/>
                    </a:cubicBezTo>
                    <a:cubicBezTo>
                      <a:pt x="9" y="27"/>
                      <a:pt x="9" y="28"/>
                      <a:pt x="8" y="30"/>
                    </a:cubicBezTo>
                    <a:cubicBezTo>
                      <a:pt x="8" y="31"/>
                      <a:pt x="7" y="33"/>
                      <a:pt x="7" y="35"/>
                    </a:cubicBezTo>
                    <a:cubicBezTo>
                      <a:pt x="7" y="37"/>
                      <a:pt x="7" y="38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iṩ1íďè">
                <a:extLst>
                  <a:ext uri="{FF2B5EF4-FFF2-40B4-BE49-F238E27FC236}">
                    <a16:creationId xmlns="" xmlns:a16="http://schemas.microsoft.com/office/drawing/2014/main" id="{2E024735-410D-47E0-B33F-F6565EF13220}"/>
                  </a:ext>
                </a:extLst>
              </p:cNvPr>
              <p:cNvSpPr/>
              <p:nvPr/>
            </p:nvSpPr>
            <p:spPr bwMode="auto">
              <a:xfrm>
                <a:off x="5637213" y="284163"/>
                <a:ext cx="915988" cy="984250"/>
              </a:xfrm>
              <a:custGeom>
                <a:avLst/>
                <a:gdLst>
                  <a:gd name="T0" fmla="*/ 0 w 379"/>
                  <a:gd name="T1" fmla="*/ 218 h 408"/>
                  <a:gd name="T2" fmla="*/ 178 w 379"/>
                  <a:gd name="T3" fmla="*/ 9 h 408"/>
                  <a:gd name="T4" fmla="*/ 328 w 379"/>
                  <a:gd name="T5" fmla="*/ 87 h 408"/>
                  <a:gd name="T6" fmla="*/ 372 w 379"/>
                  <a:gd name="T7" fmla="*/ 267 h 408"/>
                  <a:gd name="T8" fmla="*/ 355 w 379"/>
                  <a:gd name="T9" fmla="*/ 254 h 408"/>
                  <a:gd name="T10" fmla="*/ 296 w 379"/>
                  <a:gd name="T11" fmla="*/ 224 h 408"/>
                  <a:gd name="T12" fmla="*/ 293 w 379"/>
                  <a:gd name="T13" fmla="*/ 207 h 408"/>
                  <a:gd name="T14" fmla="*/ 357 w 379"/>
                  <a:gd name="T15" fmla="*/ 198 h 408"/>
                  <a:gd name="T16" fmla="*/ 292 w 379"/>
                  <a:gd name="T17" fmla="*/ 171 h 408"/>
                  <a:gd name="T18" fmla="*/ 327 w 379"/>
                  <a:gd name="T19" fmla="*/ 155 h 408"/>
                  <a:gd name="T20" fmla="*/ 215 w 379"/>
                  <a:gd name="T21" fmla="*/ 50 h 408"/>
                  <a:gd name="T22" fmla="*/ 190 w 379"/>
                  <a:gd name="T23" fmla="*/ 43 h 408"/>
                  <a:gd name="T24" fmla="*/ 139 w 379"/>
                  <a:gd name="T25" fmla="*/ 123 h 408"/>
                  <a:gd name="T26" fmla="*/ 31 w 379"/>
                  <a:gd name="T27" fmla="*/ 159 h 408"/>
                  <a:gd name="T28" fmla="*/ 98 w 379"/>
                  <a:gd name="T29" fmla="*/ 161 h 408"/>
                  <a:gd name="T30" fmla="*/ 25 w 379"/>
                  <a:gd name="T31" fmla="*/ 182 h 408"/>
                  <a:gd name="T32" fmla="*/ 96 w 379"/>
                  <a:gd name="T33" fmla="*/ 196 h 408"/>
                  <a:gd name="T34" fmla="*/ 22 w 379"/>
                  <a:gd name="T35" fmla="*/ 233 h 408"/>
                  <a:gd name="T36" fmla="*/ 84 w 379"/>
                  <a:gd name="T37" fmla="*/ 245 h 408"/>
                  <a:gd name="T38" fmla="*/ 19 w 379"/>
                  <a:gd name="T39" fmla="*/ 273 h 408"/>
                  <a:gd name="T40" fmla="*/ 148 w 379"/>
                  <a:gd name="T41" fmla="*/ 394 h 408"/>
                  <a:gd name="T42" fmla="*/ 197 w 379"/>
                  <a:gd name="T43" fmla="*/ 408 h 408"/>
                  <a:gd name="T44" fmla="*/ 248 w 379"/>
                  <a:gd name="T45" fmla="*/ 353 h 408"/>
                  <a:gd name="T46" fmla="*/ 236 w 379"/>
                  <a:gd name="T47" fmla="*/ 383 h 408"/>
                  <a:gd name="T48" fmla="*/ 310 w 379"/>
                  <a:gd name="T49" fmla="*/ 363 h 408"/>
                  <a:gd name="T50" fmla="*/ 291 w 379"/>
                  <a:gd name="T51" fmla="*/ 265 h 408"/>
                  <a:gd name="T52" fmla="*/ 254 w 379"/>
                  <a:gd name="T53" fmla="*/ 218 h 408"/>
                  <a:gd name="T54" fmla="*/ 197 w 379"/>
                  <a:gd name="T55" fmla="*/ 194 h 408"/>
                  <a:gd name="T56" fmla="*/ 265 w 379"/>
                  <a:gd name="T57" fmla="*/ 151 h 408"/>
                  <a:gd name="T58" fmla="*/ 197 w 379"/>
                  <a:gd name="T59" fmla="*/ 123 h 408"/>
                  <a:gd name="T60" fmla="*/ 176 w 379"/>
                  <a:gd name="T61" fmla="*/ 140 h 408"/>
                  <a:gd name="T62" fmla="*/ 123 w 379"/>
                  <a:gd name="T63" fmla="*/ 161 h 408"/>
                  <a:gd name="T64" fmla="*/ 120 w 379"/>
                  <a:gd name="T65" fmla="*/ 198 h 408"/>
                  <a:gd name="T66" fmla="*/ 176 w 379"/>
                  <a:gd name="T67" fmla="*/ 215 h 408"/>
                  <a:gd name="T68" fmla="*/ 25 w 379"/>
                  <a:gd name="T69" fmla="*/ 313 h 408"/>
                  <a:gd name="T70" fmla="*/ 138 w 379"/>
                  <a:gd name="T71" fmla="*/ 391 h 408"/>
                  <a:gd name="T72" fmla="*/ 131 w 379"/>
                  <a:gd name="T73" fmla="*/ 350 h 408"/>
                  <a:gd name="T74" fmla="*/ 186 w 379"/>
                  <a:gd name="T75" fmla="*/ 353 h 408"/>
                  <a:gd name="T76" fmla="*/ 161 w 379"/>
                  <a:gd name="T77" fmla="*/ 385 h 408"/>
                  <a:gd name="T78" fmla="*/ 336 w 379"/>
                  <a:gd name="T79" fmla="*/ 303 h 408"/>
                  <a:gd name="T80" fmla="*/ 42 w 379"/>
                  <a:gd name="T81" fmla="*/ 300 h 408"/>
                  <a:gd name="T82" fmla="*/ 116 w 379"/>
                  <a:gd name="T83" fmla="*/ 336 h 408"/>
                  <a:gd name="T84" fmla="*/ 190 w 379"/>
                  <a:gd name="T85" fmla="*/ 282 h 408"/>
                  <a:gd name="T86" fmla="*/ 268 w 379"/>
                  <a:gd name="T87" fmla="*/ 338 h 408"/>
                  <a:gd name="T88" fmla="*/ 190 w 379"/>
                  <a:gd name="T89" fmla="*/ 303 h 408"/>
                  <a:gd name="T90" fmla="*/ 142 w 379"/>
                  <a:gd name="T91" fmla="*/ 3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79" h="408">
                    <a:moveTo>
                      <a:pt x="6" y="266"/>
                    </a:moveTo>
                    <a:cubicBezTo>
                      <a:pt x="4" y="258"/>
                      <a:pt x="3" y="250"/>
                      <a:pt x="2" y="243"/>
                    </a:cubicBezTo>
                    <a:cubicBezTo>
                      <a:pt x="1" y="234"/>
                      <a:pt x="0" y="226"/>
                      <a:pt x="0" y="218"/>
                    </a:cubicBezTo>
                    <a:cubicBezTo>
                      <a:pt x="0" y="167"/>
                      <a:pt x="20" y="121"/>
                      <a:pt x="52" y="87"/>
                    </a:cubicBezTo>
                    <a:cubicBezTo>
                      <a:pt x="83" y="54"/>
                      <a:pt x="125" y="33"/>
                      <a:pt x="172" y="28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81" y="1"/>
                      <a:pt x="194" y="0"/>
                      <a:pt x="198" y="9"/>
                    </a:cubicBezTo>
                    <a:cubicBezTo>
                      <a:pt x="206" y="28"/>
                      <a:pt x="206" y="28"/>
                      <a:pt x="206" y="28"/>
                    </a:cubicBezTo>
                    <a:cubicBezTo>
                      <a:pt x="254" y="32"/>
                      <a:pt x="296" y="54"/>
                      <a:pt x="328" y="87"/>
                    </a:cubicBezTo>
                    <a:cubicBezTo>
                      <a:pt x="360" y="121"/>
                      <a:pt x="379" y="167"/>
                      <a:pt x="379" y="218"/>
                    </a:cubicBezTo>
                    <a:cubicBezTo>
                      <a:pt x="379" y="226"/>
                      <a:pt x="379" y="236"/>
                      <a:pt x="378" y="245"/>
                    </a:cubicBezTo>
                    <a:cubicBezTo>
                      <a:pt x="376" y="253"/>
                      <a:pt x="375" y="260"/>
                      <a:pt x="372" y="267"/>
                    </a:cubicBezTo>
                    <a:cubicBezTo>
                      <a:pt x="370" y="272"/>
                      <a:pt x="368" y="277"/>
                      <a:pt x="358" y="273"/>
                    </a:cubicBezTo>
                    <a:cubicBezTo>
                      <a:pt x="349" y="269"/>
                      <a:pt x="351" y="264"/>
                      <a:pt x="353" y="259"/>
                    </a:cubicBezTo>
                    <a:cubicBezTo>
                      <a:pt x="353" y="258"/>
                      <a:pt x="354" y="256"/>
                      <a:pt x="355" y="254"/>
                    </a:cubicBezTo>
                    <a:cubicBezTo>
                      <a:pt x="345" y="251"/>
                      <a:pt x="320" y="246"/>
                      <a:pt x="295" y="245"/>
                    </a:cubicBezTo>
                    <a:cubicBezTo>
                      <a:pt x="290" y="245"/>
                      <a:pt x="285" y="245"/>
                      <a:pt x="285" y="234"/>
                    </a:cubicBezTo>
                    <a:cubicBezTo>
                      <a:pt x="285" y="224"/>
                      <a:pt x="291" y="224"/>
                      <a:pt x="296" y="224"/>
                    </a:cubicBezTo>
                    <a:cubicBezTo>
                      <a:pt x="321" y="225"/>
                      <a:pt x="347" y="231"/>
                      <a:pt x="358" y="233"/>
                    </a:cubicBezTo>
                    <a:cubicBezTo>
                      <a:pt x="358" y="228"/>
                      <a:pt x="359" y="224"/>
                      <a:pt x="359" y="219"/>
                    </a:cubicBezTo>
                    <a:cubicBezTo>
                      <a:pt x="353" y="218"/>
                      <a:pt x="322" y="210"/>
                      <a:pt x="293" y="207"/>
                    </a:cubicBezTo>
                    <a:cubicBezTo>
                      <a:pt x="288" y="207"/>
                      <a:pt x="283" y="207"/>
                      <a:pt x="284" y="196"/>
                    </a:cubicBezTo>
                    <a:cubicBezTo>
                      <a:pt x="285" y="186"/>
                      <a:pt x="290" y="186"/>
                      <a:pt x="295" y="187"/>
                    </a:cubicBezTo>
                    <a:cubicBezTo>
                      <a:pt x="319" y="188"/>
                      <a:pt x="345" y="194"/>
                      <a:pt x="357" y="198"/>
                    </a:cubicBezTo>
                    <a:cubicBezTo>
                      <a:pt x="357" y="192"/>
                      <a:pt x="356" y="187"/>
                      <a:pt x="355" y="182"/>
                    </a:cubicBezTo>
                    <a:cubicBezTo>
                      <a:pt x="344" y="179"/>
                      <a:pt x="334" y="177"/>
                      <a:pt x="324" y="176"/>
                    </a:cubicBezTo>
                    <a:cubicBezTo>
                      <a:pt x="307" y="173"/>
                      <a:pt x="294" y="171"/>
                      <a:pt x="292" y="171"/>
                    </a:cubicBezTo>
                    <a:cubicBezTo>
                      <a:pt x="286" y="171"/>
                      <a:pt x="281" y="171"/>
                      <a:pt x="281" y="161"/>
                    </a:cubicBezTo>
                    <a:cubicBezTo>
                      <a:pt x="281" y="151"/>
                      <a:pt x="286" y="151"/>
                      <a:pt x="292" y="151"/>
                    </a:cubicBezTo>
                    <a:cubicBezTo>
                      <a:pt x="295" y="151"/>
                      <a:pt x="309" y="152"/>
                      <a:pt x="327" y="155"/>
                    </a:cubicBezTo>
                    <a:cubicBezTo>
                      <a:pt x="334" y="156"/>
                      <a:pt x="341" y="158"/>
                      <a:pt x="348" y="159"/>
                    </a:cubicBezTo>
                    <a:cubicBezTo>
                      <a:pt x="340" y="137"/>
                      <a:pt x="328" y="118"/>
                      <a:pt x="312" y="101"/>
                    </a:cubicBezTo>
                    <a:cubicBezTo>
                      <a:pt x="287" y="74"/>
                      <a:pt x="253" y="56"/>
                      <a:pt x="215" y="50"/>
                    </a:cubicBezTo>
                    <a:cubicBezTo>
                      <a:pt x="244" y="120"/>
                      <a:pt x="244" y="120"/>
                      <a:pt x="244" y="120"/>
                    </a:cubicBezTo>
                    <a:cubicBezTo>
                      <a:pt x="246" y="130"/>
                      <a:pt x="228" y="139"/>
                      <a:pt x="224" y="128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89" y="45"/>
                      <a:pt x="188" y="46"/>
                      <a:pt x="187" y="47"/>
                    </a:cubicBezTo>
                    <a:cubicBezTo>
                      <a:pt x="159" y="130"/>
                      <a:pt x="159" y="130"/>
                      <a:pt x="159" y="130"/>
                    </a:cubicBezTo>
                    <a:cubicBezTo>
                      <a:pt x="155" y="139"/>
                      <a:pt x="135" y="133"/>
                      <a:pt x="139" y="123"/>
                    </a:cubicBezTo>
                    <a:cubicBezTo>
                      <a:pt x="164" y="50"/>
                      <a:pt x="164" y="50"/>
                      <a:pt x="164" y="50"/>
                    </a:cubicBezTo>
                    <a:cubicBezTo>
                      <a:pt x="126" y="56"/>
                      <a:pt x="92" y="74"/>
                      <a:pt x="67" y="101"/>
                    </a:cubicBezTo>
                    <a:cubicBezTo>
                      <a:pt x="52" y="118"/>
                      <a:pt x="39" y="137"/>
                      <a:pt x="31" y="159"/>
                    </a:cubicBezTo>
                    <a:cubicBezTo>
                      <a:pt x="39" y="158"/>
                      <a:pt x="46" y="156"/>
                      <a:pt x="52" y="155"/>
                    </a:cubicBezTo>
                    <a:cubicBezTo>
                      <a:pt x="70" y="152"/>
                      <a:pt x="85" y="151"/>
                      <a:pt x="88" y="151"/>
                    </a:cubicBezTo>
                    <a:cubicBezTo>
                      <a:pt x="93" y="151"/>
                      <a:pt x="98" y="151"/>
                      <a:pt x="98" y="161"/>
                    </a:cubicBezTo>
                    <a:cubicBezTo>
                      <a:pt x="98" y="171"/>
                      <a:pt x="93" y="171"/>
                      <a:pt x="88" y="171"/>
                    </a:cubicBezTo>
                    <a:cubicBezTo>
                      <a:pt x="86" y="171"/>
                      <a:pt x="72" y="173"/>
                      <a:pt x="56" y="176"/>
                    </a:cubicBezTo>
                    <a:cubicBezTo>
                      <a:pt x="46" y="177"/>
                      <a:pt x="35" y="179"/>
                      <a:pt x="25" y="182"/>
                    </a:cubicBezTo>
                    <a:cubicBezTo>
                      <a:pt x="24" y="187"/>
                      <a:pt x="23" y="192"/>
                      <a:pt x="22" y="198"/>
                    </a:cubicBezTo>
                    <a:cubicBezTo>
                      <a:pt x="35" y="194"/>
                      <a:pt x="60" y="188"/>
                      <a:pt x="85" y="187"/>
                    </a:cubicBezTo>
                    <a:cubicBezTo>
                      <a:pt x="90" y="186"/>
                      <a:pt x="95" y="186"/>
                      <a:pt x="96" y="196"/>
                    </a:cubicBezTo>
                    <a:cubicBezTo>
                      <a:pt x="97" y="207"/>
                      <a:pt x="91" y="207"/>
                      <a:pt x="86" y="207"/>
                    </a:cubicBezTo>
                    <a:cubicBezTo>
                      <a:pt x="57" y="210"/>
                      <a:pt x="27" y="218"/>
                      <a:pt x="21" y="219"/>
                    </a:cubicBezTo>
                    <a:cubicBezTo>
                      <a:pt x="21" y="224"/>
                      <a:pt x="21" y="229"/>
                      <a:pt x="22" y="233"/>
                    </a:cubicBezTo>
                    <a:cubicBezTo>
                      <a:pt x="33" y="231"/>
                      <a:pt x="58" y="225"/>
                      <a:pt x="84" y="224"/>
                    </a:cubicBezTo>
                    <a:cubicBezTo>
                      <a:pt x="89" y="224"/>
                      <a:pt x="94" y="224"/>
                      <a:pt x="95" y="234"/>
                    </a:cubicBezTo>
                    <a:cubicBezTo>
                      <a:pt x="95" y="245"/>
                      <a:pt x="90" y="245"/>
                      <a:pt x="84" y="245"/>
                    </a:cubicBezTo>
                    <a:cubicBezTo>
                      <a:pt x="59" y="246"/>
                      <a:pt x="34" y="252"/>
                      <a:pt x="25" y="254"/>
                    </a:cubicBezTo>
                    <a:cubicBezTo>
                      <a:pt x="25" y="256"/>
                      <a:pt x="26" y="258"/>
                      <a:pt x="26" y="261"/>
                    </a:cubicBezTo>
                    <a:cubicBezTo>
                      <a:pt x="28" y="266"/>
                      <a:pt x="29" y="271"/>
                      <a:pt x="19" y="273"/>
                    </a:cubicBezTo>
                    <a:cubicBezTo>
                      <a:pt x="9" y="276"/>
                      <a:pt x="8" y="271"/>
                      <a:pt x="6" y="266"/>
                    </a:cubicBezTo>
                    <a:close/>
                    <a:moveTo>
                      <a:pt x="161" y="385"/>
                    </a:moveTo>
                    <a:cubicBezTo>
                      <a:pt x="155" y="384"/>
                      <a:pt x="150" y="384"/>
                      <a:pt x="148" y="394"/>
                    </a:cubicBezTo>
                    <a:cubicBezTo>
                      <a:pt x="147" y="404"/>
                      <a:pt x="152" y="405"/>
                      <a:pt x="157" y="406"/>
                    </a:cubicBezTo>
                    <a:cubicBezTo>
                      <a:pt x="162" y="407"/>
                      <a:pt x="168" y="407"/>
                      <a:pt x="174" y="408"/>
                    </a:cubicBezTo>
                    <a:cubicBezTo>
                      <a:pt x="182" y="408"/>
                      <a:pt x="190" y="408"/>
                      <a:pt x="197" y="408"/>
                    </a:cubicBezTo>
                    <a:cubicBezTo>
                      <a:pt x="202" y="408"/>
                      <a:pt x="207" y="403"/>
                      <a:pt x="207" y="398"/>
                    </a:cubicBezTo>
                    <a:cubicBezTo>
                      <a:pt x="207" y="353"/>
                      <a:pt x="207" y="353"/>
                      <a:pt x="207" y="353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8" y="353"/>
                      <a:pt x="251" y="352"/>
                      <a:pt x="253" y="351"/>
                    </a:cubicBezTo>
                    <a:cubicBezTo>
                      <a:pt x="268" y="368"/>
                      <a:pt x="268" y="368"/>
                      <a:pt x="268" y="368"/>
                    </a:cubicBezTo>
                    <a:cubicBezTo>
                      <a:pt x="257" y="374"/>
                      <a:pt x="246" y="379"/>
                      <a:pt x="236" y="383"/>
                    </a:cubicBezTo>
                    <a:cubicBezTo>
                      <a:pt x="231" y="384"/>
                      <a:pt x="226" y="386"/>
                      <a:pt x="229" y="396"/>
                    </a:cubicBezTo>
                    <a:cubicBezTo>
                      <a:pt x="233" y="406"/>
                      <a:pt x="238" y="404"/>
                      <a:pt x="242" y="402"/>
                    </a:cubicBezTo>
                    <a:cubicBezTo>
                      <a:pt x="265" y="395"/>
                      <a:pt x="289" y="381"/>
                      <a:pt x="310" y="363"/>
                    </a:cubicBezTo>
                    <a:cubicBezTo>
                      <a:pt x="330" y="347"/>
                      <a:pt x="348" y="327"/>
                      <a:pt x="359" y="306"/>
                    </a:cubicBezTo>
                    <a:cubicBezTo>
                      <a:pt x="360" y="303"/>
                      <a:pt x="360" y="297"/>
                      <a:pt x="358" y="295"/>
                    </a:cubicBezTo>
                    <a:cubicBezTo>
                      <a:pt x="351" y="286"/>
                      <a:pt x="329" y="274"/>
                      <a:pt x="291" y="265"/>
                    </a:cubicBezTo>
                    <a:cubicBezTo>
                      <a:pt x="267" y="259"/>
                      <a:pt x="236" y="255"/>
                      <a:pt x="197" y="254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216" y="215"/>
                      <a:pt x="235" y="216"/>
                      <a:pt x="254" y="218"/>
                    </a:cubicBezTo>
                    <a:cubicBezTo>
                      <a:pt x="259" y="219"/>
                      <a:pt x="265" y="219"/>
                      <a:pt x="266" y="209"/>
                    </a:cubicBezTo>
                    <a:cubicBezTo>
                      <a:pt x="267" y="199"/>
                      <a:pt x="262" y="198"/>
                      <a:pt x="257" y="198"/>
                    </a:cubicBezTo>
                    <a:cubicBezTo>
                      <a:pt x="237" y="195"/>
                      <a:pt x="217" y="194"/>
                      <a:pt x="197" y="194"/>
                    </a:cubicBezTo>
                    <a:cubicBezTo>
                      <a:pt x="197" y="161"/>
                      <a:pt x="197" y="161"/>
                      <a:pt x="197" y="161"/>
                    </a:cubicBezTo>
                    <a:cubicBezTo>
                      <a:pt x="254" y="161"/>
                      <a:pt x="254" y="161"/>
                      <a:pt x="254" y="161"/>
                    </a:cubicBezTo>
                    <a:cubicBezTo>
                      <a:pt x="259" y="161"/>
                      <a:pt x="265" y="161"/>
                      <a:pt x="265" y="151"/>
                    </a:cubicBezTo>
                    <a:cubicBezTo>
                      <a:pt x="265" y="140"/>
                      <a:pt x="259" y="140"/>
                      <a:pt x="254" y="140"/>
                    </a:cubicBezTo>
                    <a:cubicBezTo>
                      <a:pt x="197" y="140"/>
                      <a:pt x="197" y="140"/>
                      <a:pt x="197" y="140"/>
                    </a:cubicBezTo>
                    <a:cubicBezTo>
                      <a:pt x="197" y="123"/>
                      <a:pt x="197" y="123"/>
                      <a:pt x="197" y="123"/>
                    </a:cubicBezTo>
                    <a:cubicBezTo>
                      <a:pt x="197" y="118"/>
                      <a:pt x="197" y="113"/>
                      <a:pt x="187" y="113"/>
                    </a:cubicBezTo>
                    <a:cubicBezTo>
                      <a:pt x="177" y="113"/>
                      <a:pt x="177" y="118"/>
                      <a:pt x="177" y="123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18" y="140"/>
                      <a:pt x="113" y="140"/>
                      <a:pt x="113" y="151"/>
                    </a:cubicBezTo>
                    <a:cubicBezTo>
                      <a:pt x="113" y="161"/>
                      <a:pt x="118" y="161"/>
                      <a:pt x="123" y="161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76" y="194"/>
                      <a:pt x="176" y="194"/>
                      <a:pt x="176" y="194"/>
                    </a:cubicBezTo>
                    <a:cubicBezTo>
                      <a:pt x="157" y="194"/>
                      <a:pt x="139" y="196"/>
                      <a:pt x="120" y="198"/>
                    </a:cubicBezTo>
                    <a:cubicBezTo>
                      <a:pt x="115" y="198"/>
                      <a:pt x="109" y="199"/>
                      <a:pt x="111" y="209"/>
                    </a:cubicBezTo>
                    <a:cubicBezTo>
                      <a:pt x="112" y="219"/>
                      <a:pt x="117" y="219"/>
                      <a:pt x="122" y="218"/>
                    </a:cubicBezTo>
                    <a:cubicBezTo>
                      <a:pt x="140" y="216"/>
                      <a:pt x="158" y="215"/>
                      <a:pt x="176" y="215"/>
                    </a:cubicBezTo>
                    <a:cubicBezTo>
                      <a:pt x="176" y="254"/>
                      <a:pt x="176" y="254"/>
                      <a:pt x="176" y="254"/>
                    </a:cubicBezTo>
                    <a:cubicBezTo>
                      <a:pt x="107" y="255"/>
                      <a:pt x="52" y="269"/>
                      <a:pt x="29" y="283"/>
                    </a:cubicBezTo>
                    <a:cubicBezTo>
                      <a:pt x="12" y="292"/>
                      <a:pt x="18" y="301"/>
                      <a:pt x="25" y="313"/>
                    </a:cubicBezTo>
                    <a:cubicBezTo>
                      <a:pt x="36" y="332"/>
                      <a:pt x="49" y="348"/>
                      <a:pt x="65" y="362"/>
                    </a:cubicBezTo>
                    <a:cubicBezTo>
                      <a:pt x="82" y="378"/>
                      <a:pt x="102" y="390"/>
                      <a:pt x="124" y="397"/>
                    </a:cubicBezTo>
                    <a:cubicBezTo>
                      <a:pt x="129" y="399"/>
                      <a:pt x="134" y="401"/>
                      <a:pt x="138" y="391"/>
                    </a:cubicBezTo>
                    <a:cubicBezTo>
                      <a:pt x="141" y="381"/>
                      <a:pt x="136" y="379"/>
                      <a:pt x="131" y="378"/>
                    </a:cubicBezTo>
                    <a:cubicBezTo>
                      <a:pt x="125" y="375"/>
                      <a:pt x="119" y="373"/>
                      <a:pt x="113" y="370"/>
                    </a:cubicBezTo>
                    <a:cubicBezTo>
                      <a:pt x="131" y="350"/>
                      <a:pt x="131" y="350"/>
                      <a:pt x="131" y="350"/>
                    </a:cubicBezTo>
                    <a:cubicBezTo>
                      <a:pt x="132" y="350"/>
                      <a:pt x="132" y="350"/>
                      <a:pt x="133" y="351"/>
                    </a:cubicBezTo>
                    <a:cubicBezTo>
                      <a:pt x="133" y="351"/>
                      <a:pt x="138" y="353"/>
                      <a:pt x="139" y="353"/>
                    </a:cubicBezTo>
                    <a:cubicBezTo>
                      <a:pt x="186" y="353"/>
                      <a:pt x="186" y="353"/>
                      <a:pt x="186" y="353"/>
                    </a:cubicBezTo>
                    <a:cubicBezTo>
                      <a:pt x="186" y="387"/>
                      <a:pt x="186" y="387"/>
                      <a:pt x="186" y="387"/>
                    </a:cubicBezTo>
                    <a:cubicBezTo>
                      <a:pt x="183" y="387"/>
                      <a:pt x="179" y="387"/>
                      <a:pt x="175" y="387"/>
                    </a:cubicBezTo>
                    <a:cubicBezTo>
                      <a:pt x="169" y="386"/>
                      <a:pt x="164" y="386"/>
                      <a:pt x="161" y="385"/>
                    </a:cubicBezTo>
                    <a:close/>
                    <a:moveTo>
                      <a:pt x="285" y="356"/>
                    </a:moveTo>
                    <a:cubicBezTo>
                      <a:pt x="289" y="354"/>
                      <a:pt x="293" y="351"/>
                      <a:pt x="297" y="347"/>
                    </a:cubicBezTo>
                    <a:cubicBezTo>
                      <a:pt x="313" y="334"/>
                      <a:pt x="327" y="319"/>
                      <a:pt x="336" y="303"/>
                    </a:cubicBezTo>
                    <a:cubicBezTo>
                      <a:pt x="328" y="298"/>
                      <a:pt x="312" y="291"/>
                      <a:pt x="286" y="285"/>
                    </a:cubicBezTo>
                    <a:cubicBezTo>
                      <a:pt x="261" y="279"/>
                      <a:pt x="228" y="275"/>
                      <a:pt x="186" y="275"/>
                    </a:cubicBezTo>
                    <a:cubicBezTo>
                      <a:pt x="98" y="273"/>
                      <a:pt x="49" y="295"/>
                      <a:pt x="42" y="300"/>
                    </a:cubicBezTo>
                    <a:cubicBezTo>
                      <a:pt x="51" y="318"/>
                      <a:pt x="64" y="334"/>
                      <a:pt x="79" y="347"/>
                    </a:cubicBezTo>
                    <a:cubicBezTo>
                      <a:pt x="84" y="351"/>
                      <a:pt x="89" y="355"/>
                      <a:pt x="94" y="359"/>
                    </a:cubicBezTo>
                    <a:cubicBezTo>
                      <a:pt x="116" y="336"/>
                      <a:pt x="116" y="336"/>
                      <a:pt x="116" y="336"/>
                    </a:cubicBezTo>
                    <a:cubicBezTo>
                      <a:pt x="104" y="322"/>
                      <a:pt x="99" y="310"/>
                      <a:pt x="99" y="310"/>
                    </a:cubicBezTo>
                    <a:cubicBezTo>
                      <a:pt x="98" y="307"/>
                      <a:pt x="98" y="301"/>
                      <a:pt x="100" y="299"/>
                    </a:cubicBezTo>
                    <a:cubicBezTo>
                      <a:pt x="109" y="287"/>
                      <a:pt x="149" y="282"/>
                      <a:pt x="190" y="282"/>
                    </a:cubicBezTo>
                    <a:cubicBezTo>
                      <a:pt x="232" y="282"/>
                      <a:pt x="275" y="288"/>
                      <a:pt x="285" y="298"/>
                    </a:cubicBezTo>
                    <a:cubicBezTo>
                      <a:pt x="288" y="300"/>
                      <a:pt x="289" y="307"/>
                      <a:pt x="287" y="310"/>
                    </a:cubicBezTo>
                    <a:cubicBezTo>
                      <a:pt x="287" y="310"/>
                      <a:pt x="282" y="324"/>
                      <a:pt x="268" y="338"/>
                    </a:cubicBezTo>
                    <a:cubicBezTo>
                      <a:pt x="285" y="356"/>
                      <a:pt x="285" y="356"/>
                      <a:pt x="285" y="356"/>
                    </a:cubicBezTo>
                    <a:close/>
                    <a:moveTo>
                      <a:pt x="122" y="309"/>
                    </a:moveTo>
                    <a:cubicBezTo>
                      <a:pt x="133" y="305"/>
                      <a:pt x="161" y="303"/>
                      <a:pt x="190" y="303"/>
                    </a:cubicBezTo>
                    <a:cubicBezTo>
                      <a:pt x="220" y="303"/>
                      <a:pt x="251" y="305"/>
                      <a:pt x="264" y="309"/>
                    </a:cubicBezTo>
                    <a:cubicBezTo>
                      <a:pt x="260" y="316"/>
                      <a:pt x="254" y="324"/>
                      <a:pt x="244" y="332"/>
                    </a:cubicBezTo>
                    <a:cubicBezTo>
                      <a:pt x="142" y="332"/>
                      <a:pt x="142" y="332"/>
                      <a:pt x="142" y="332"/>
                    </a:cubicBezTo>
                    <a:cubicBezTo>
                      <a:pt x="132" y="324"/>
                      <a:pt x="126" y="315"/>
                      <a:pt x="122" y="309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íslîďe">
                <a:extLst>
                  <a:ext uri="{FF2B5EF4-FFF2-40B4-BE49-F238E27FC236}">
                    <a16:creationId xmlns="" xmlns:a16="http://schemas.microsoft.com/office/drawing/2014/main" id="{FB7D7484-CFC4-424F-8ECD-28CA5D4B2A54}"/>
                  </a:ext>
                </a:extLst>
              </p:cNvPr>
              <p:cNvSpPr/>
              <p:nvPr/>
            </p:nvSpPr>
            <p:spPr bwMode="auto">
              <a:xfrm>
                <a:off x="4554538" y="509588"/>
                <a:ext cx="3082925" cy="777875"/>
              </a:xfrm>
              <a:custGeom>
                <a:avLst/>
                <a:gdLst>
                  <a:gd name="T0" fmla="*/ 0 w 1276"/>
                  <a:gd name="T1" fmla="*/ 295 h 323"/>
                  <a:gd name="T2" fmla="*/ 77 w 1276"/>
                  <a:gd name="T3" fmla="*/ 302 h 323"/>
                  <a:gd name="T4" fmla="*/ 109 w 1276"/>
                  <a:gd name="T5" fmla="*/ 274 h 323"/>
                  <a:gd name="T6" fmla="*/ 200 w 1276"/>
                  <a:gd name="T7" fmla="*/ 321 h 323"/>
                  <a:gd name="T8" fmla="*/ 242 w 1276"/>
                  <a:gd name="T9" fmla="*/ 297 h 323"/>
                  <a:gd name="T10" fmla="*/ 221 w 1276"/>
                  <a:gd name="T11" fmla="*/ 260 h 323"/>
                  <a:gd name="T12" fmla="*/ 344 w 1276"/>
                  <a:gd name="T13" fmla="*/ 295 h 323"/>
                  <a:gd name="T14" fmla="*/ 323 w 1276"/>
                  <a:gd name="T15" fmla="*/ 208 h 323"/>
                  <a:gd name="T16" fmla="*/ 278 w 1276"/>
                  <a:gd name="T17" fmla="*/ 64 h 323"/>
                  <a:gd name="T18" fmla="*/ 267 w 1276"/>
                  <a:gd name="T19" fmla="*/ 28 h 323"/>
                  <a:gd name="T20" fmla="*/ 164 w 1276"/>
                  <a:gd name="T21" fmla="*/ 11 h 323"/>
                  <a:gd name="T22" fmla="*/ 157 w 1276"/>
                  <a:gd name="T23" fmla="*/ 130 h 323"/>
                  <a:gd name="T24" fmla="*/ 2 w 1276"/>
                  <a:gd name="T25" fmla="*/ 174 h 323"/>
                  <a:gd name="T26" fmla="*/ 203 w 1276"/>
                  <a:gd name="T27" fmla="*/ 140 h 323"/>
                  <a:gd name="T28" fmla="*/ 233 w 1276"/>
                  <a:gd name="T29" fmla="*/ 105 h 323"/>
                  <a:gd name="T30" fmla="*/ 270 w 1276"/>
                  <a:gd name="T31" fmla="*/ 119 h 323"/>
                  <a:gd name="T32" fmla="*/ 248 w 1276"/>
                  <a:gd name="T33" fmla="*/ 123 h 323"/>
                  <a:gd name="T34" fmla="*/ 221 w 1276"/>
                  <a:gd name="T35" fmla="*/ 109 h 323"/>
                  <a:gd name="T36" fmla="*/ 244 w 1276"/>
                  <a:gd name="T37" fmla="*/ 177 h 323"/>
                  <a:gd name="T38" fmla="*/ 49 w 1276"/>
                  <a:gd name="T39" fmla="*/ 151 h 323"/>
                  <a:gd name="T40" fmla="*/ 49 w 1276"/>
                  <a:gd name="T41" fmla="*/ 151 h 323"/>
                  <a:gd name="T42" fmla="*/ 23 w 1276"/>
                  <a:gd name="T43" fmla="*/ 187 h 323"/>
                  <a:gd name="T44" fmla="*/ 173 w 1276"/>
                  <a:gd name="T45" fmla="*/ 226 h 323"/>
                  <a:gd name="T46" fmla="*/ 170 w 1276"/>
                  <a:gd name="T47" fmla="*/ 260 h 323"/>
                  <a:gd name="T48" fmla="*/ 196 w 1276"/>
                  <a:gd name="T49" fmla="*/ 288 h 323"/>
                  <a:gd name="T50" fmla="*/ 1274 w 1276"/>
                  <a:gd name="T51" fmla="*/ 174 h 323"/>
                  <a:gd name="T52" fmla="*/ 1264 w 1276"/>
                  <a:gd name="T53" fmla="*/ 310 h 323"/>
                  <a:gd name="T54" fmla="*/ 1204 w 1276"/>
                  <a:gd name="T55" fmla="*/ 275 h 323"/>
                  <a:gd name="T56" fmla="*/ 1134 w 1276"/>
                  <a:gd name="T57" fmla="*/ 315 h 323"/>
                  <a:gd name="T58" fmla="*/ 1050 w 1276"/>
                  <a:gd name="T59" fmla="*/ 314 h 323"/>
                  <a:gd name="T60" fmla="*/ 1043 w 1276"/>
                  <a:gd name="T61" fmla="*/ 280 h 323"/>
                  <a:gd name="T62" fmla="*/ 1018 w 1276"/>
                  <a:gd name="T63" fmla="*/ 265 h 323"/>
                  <a:gd name="T64" fmla="*/ 944 w 1276"/>
                  <a:gd name="T65" fmla="*/ 267 h 323"/>
                  <a:gd name="T66" fmla="*/ 951 w 1276"/>
                  <a:gd name="T67" fmla="*/ 125 h 323"/>
                  <a:gd name="T68" fmla="*/ 1009 w 1276"/>
                  <a:gd name="T69" fmla="*/ 55 h 323"/>
                  <a:gd name="T70" fmla="*/ 1028 w 1276"/>
                  <a:gd name="T71" fmla="*/ 12 h 323"/>
                  <a:gd name="T72" fmla="*/ 1129 w 1276"/>
                  <a:gd name="T73" fmla="*/ 54 h 323"/>
                  <a:gd name="T74" fmla="*/ 1135 w 1276"/>
                  <a:gd name="T75" fmla="*/ 138 h 323"/>
                  <a:gd name="T76" fmla="*/ 1076 w 1276"/>
                  <a:gd name="T77" fmla="*/ 124 h 323"/>
                  <a:gd name="T78" fmla="*/ 1076 w 1276"/>
                  <a:gd name="T79" fmla="*/ 124 h 323"/>
                  <a:gd name="T80" fmla="*/ 1029 w 1276"/>
                  <a:gd name="T81" fmla="*/ 98 h 323"/>
                  <a:gd name="T82" fmla="*/ 1013 w 1276"/>
                  <a:gd name="T83" fmla="*/ 119 h 323"/>
                  <a:gd name="T84" fmla="*/ 1039 w 1276"/>
                  <a:gd name="T85" fmla="*/ 128 h 323"/>
                  <a:gd name="T86" fmla="*/ 1052 w 1276"/>
                  <a:gd name="T87" fmla="*/ 184 h 323"/>
                  <a:gd name="T88" fmla="*/ 1045 w 1276"/>
                  <a:gd name="T89" fmla="*/ 194 h 323"/>
                  <a:gd name="T90" fmla="*/ 1210 w 1276"/>
                  <a:gd name="T91" fmla="*/ 155 h 323"/>
                  <a:gd name="T92" fmla="*/ 1254 w 1276"/>
                  <a:gd name="T93" fmla="*/ 176 h 323"/>
                  <a:gd name="T94" fmla="*/ 1254 w 1276"/>
                  <a:gd name="T95" fmla="*/ 176 h 323"/>
                  <a:gd name="T96" fmla="*/ 1112 w 1276"/>
                  <a:gd name="T97" fmla="*/ 238 h 323"/>
                  <a:gd name="T98" fmla="*/ 1097 w 1276"/>
                  <a:gd name="T99" fmla="*/ 256 h 323"/>
                  <a:gd name="T100" fmla="*/ 1095 w 1276"/>
                  <a:gd name="T101" fmla="*/ 279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76" h="323">
                    <a:moveTo>
                      <a:pt x="2" y="174"/>
                    </a:moveTo>
                    <a:cubicBezTo>
                      <a:pt x="1" y="207"/>
                      <a:pt x="8" y="240"/>
                      <a:pt x="5" y="264"/>
                    </a:cubicBezTo>
                    <a:cubicBezTo>
                      <a:pt x="2" y="288"/>
                      <a:pt x="0" y="283"/>
                      <a:pt x="0" y="295"/>
                    </a:cubicBezTo>
                    <a:cubicBezTo>
                      <a:pt x="0" y="306"/>
                      <a:pt x="3" y="310"/>
                      <a:pt x="11" y="310"/>
                    </a:cubicBezTo>
                    <a:cubicBezTo>
                      <a:pt x="20" y="310"/>
                      <a:pt x="23" y="321"/>
                      <a:pt x="37" y="321"/>
                    </a:cubicBezTo>
                    <a:cubicBezTo>
                      <a:pt x="52" y="321"/>
                      <a:pt x="77" y="323"/>
                      <a:pt x="77" y="302"/>
                    </a:cubicBezTo>
                    <a:cubicBezTo>
                      <a:pt x="77" y="281"/>
                      <a:pt x="81" y="284"/>
                      <a:pt x="71" y="275"/>
                    </a:cubicBezTo>
                    <a:cubicBezTo>
                      <a:pt x="62" y="265"/>
                      <a:pt x="56" y="259"/>
                      <a:pt x="69" y="256"/>
                    </a:cubicBezTo>
                    <a:cubicBezTo>
                      <a:pt x="82" y="253"/>
                      <a:pt x="106" y="259"/>
                      <a:pt x="109" y="274"/>
                    </a:cubicBezTo>
                    <a:cubicBezTo>
                      <a:pt x="112" y="288"/>
                      <a:pt x="132" y="314"/>
                      <a:pt x="142" y="315"/>
                    </a:cubicBezTo>
                    <a:cubicBezTo>
                      <a:pt x="151" y="316"/>
                      <a:pt x="173" y="316"/>
                      <a:pt x="173" y="316"/>
                    </a:cubicBezTo>
                    <a:cubicBezTo>
                      <a:pt x="173" y="316"/>
                      <a:pt x="186" y="321"/>
                      <a:pt x="200" y="321"/>
                    </a:cubicBezTo>
                    <a:cubicBezTo>
                      <a:pt x="213" y="321"/>
                      <a:pt x="226" y="314"/>
                      <a:pt x="226" y="314"/>
                    </a:cubicBezTo>
                    <a:cubicBezTo>
                      <a:pt x="220" y="307"/>
                      <a:pt x="220" y="307"/>
                      <a:pt x="220" y="307"/>
                    </a:cubicBezTo>
                    <a:cubicBezTo>
                      <a:pt x="220" y="307"/>
                      <a:pt x="242" y="310"/>
                      <a:pt x="242" y="297"/>
                    </a:cubicBezTo>
                    <a:cubicBezTo>
                      <a:pt x="242" y="283"/>
                      <a:pt x="241" y="280"/>
                      <a:pt x="232" y="280"/>
                    </a:cubicBezTo>
                    <a:cubicBezTo>
                      <a:pt x="224" y="280"/>
                      <a:pt x="219" y="285"/>
                      <a:pt x="218" y="277"/>
                    </a:cubicBezTo>
                    <a:cubicBezTo>
                      <a:pt x="216" y="268"/>
                      <a:pt x="221" y="260"/>
                      <a:pt x="221" y="260"/>
                    </a:cubicBezTo>
                    <a:cubicBezTo>
                      <a:pt x="221" y="260"/>
                      <a:pt x="250" y="249"/>
                      <a:pt x="258" y="265"/>
                    </a:cubicBezTo>
                    <a:cubicBezTo>
                      <a:pt x="265" y="281"/>
                      <a:pt x="280" y="312"/>
                      <a:pt x="295" y="312"/>
                    </a:cubicBezTo>
                    <a:cubicBezTo>
                      <a:pt x="311" y="312"/>
                      <a:pt x="339" y="310"/>
                      <a:pt x="344" y="295"/>
                    </a:cubicBezTo>
                    <a:cubicBezTo>
                      <a:pt x="349" y="279"/>
                      <a:pt x="343" y="272"/>
                      <a:pt x="331" y="267"/>
                    </a:cubicBezTo>
                    <a:cubicBezTo>
                      <a:pt x="320" y="263"/>
                      <a:pt x="313" y="255"/>
                      <a:pt x="313" y="238"/>
                    </a:cubicBezTo>
                    <a:cubicBezTo>
                      <a:pt x="313" y="221"/>
                      <a:pt x="310" y="220"/>
                      <a:pt x="323" y="208"/>
                    </a:cubicBezTo>
                    <a:cubicBezTo>
                      <a:pt x="335" y="197"/>
                      <a:pt x="330" y="145"/>
                      <a:pt x="325" y="125"/>
                    </a:cubicBezTo>
                    <a:cubicBezTo>
                      <a:pt x="320" y="105"/>
                      <a:pt x="311" y="102"/>
                      <a:pt x="294" y="88"/>
                    </a:cubicBezTo>
                    <a:cubicBezTo>
                      <a:pt x="278" y="75"/>
                      <a:pt x="288" y="73"/>
                      <a:pt x="278" y="64"/>
                    </a:cubicBezTo>
                    <a:cubicBezTo>
                      <a:pt x="267" y="56"/>
                      <a:pt x="266" y="61"/>
                      <a:pt x="267" y="55"/>
                    </a:cubicBezTo>
                    <a:cubicBezTo>
                      <a:pt x="268" y="48"/>
                      <a:pt x="271" y="58"/>
                      <a:pt x="272" y="45"/>
                    </a:cubicBezTo>
                    <a:cubicBezTo>
                      <a:pt x="273" y="32"/>
                      <a:pt x="274" y="37"/>
                      <a:pt x="267" y="28"/>
                    </a:cubicBezTo>
                    <a:cubicBezTo>
                      <a:pt x="260" y="20"/>
                      <a:pt x="261" y="24"/>
                      <a:pt x="248" y="12"/>
                    </a:cubicBezTo>
                    <a:cubicBezTo>
                      <a:pt x="235" y="1"/>
                      <a:pt x="227" y="0"/>
                      <a:pt x="205" y="0"/>
                    </a:cubicBezTo>
                    <a:cubicBezTo>
                      <a:pt x="183" y="0"/>
                      <a:pt x="176" y="1"/>
                      <a:pt x="164" y="11"/>
                    </a:cubicBezTo>
                    <a:cubicBezTo>
                      <a:pt x="151" y="22"/>
                      <a:pt x="148" y="41"/>
                      <a:pt x="147" y="54"/>
                    </a:cubicBezTo>
                    <a:cubicBezTo>
                      <a:pt x="146" y="66"/>
                      <a:pt x="139" y="84"/>
                      <a:pt x="149" y="99"/>
                    </a:cubicBezTo>
                    <a:cubicBezTo>
                      <a:pt x="160" y="114"/>
                      <a:pt x="157" y="124"/>
                      <a:pt x="157" y="130"/>
                    </a:cubicBezTo>
                    <a:cubicBezTo>
                      <a:pt x="157" y="137"/>
                      <a:pt x="155" y="140"/>
                      <a:pt x="141" y="138"/>
                    </a:cubicBezTo>
                    <a:cubicBezTo>
                      <a:pt x="126" y="136"/>
                      <a:pt x="115" y="136"/>
                      <a:pt x="101" y="134"/>
                    </a:cubicBezTo>
                    <a:cubicBezTo>
                      <a:pt x="69" y="129"/>
                      <a:pt x="3" y="123"/>
                      <a:pt x="2" y="174"/>
                    </a:cubicBezTo>
                    <a:close/>
                    <a:moveTo>
                      <a:pt x="200" y="124"/>
                    </a:moveTo>
                    <a:cubicBezTo>
                      <a:pt x="202" y="122"/>
                      <a:pt x="214" y="119"/>
                      <a:pt x="213" y="126"/>
                    </a:cubicBezTo>
                    <a:cubicBezTo>
                      <a:pt x="212" y="134"/>
                      <a:pt x="209" y="131"/>
                      <a:pt x="203" y="140"/>
                    </a:cubicBezTo>
                    <a:cubicBezTo>
                      <a:pt x="196" y="148"/>
                      <a:pt x="198" y="126"/>
                      <a:pt x="200" y="124"/>
                    </a:cubicBezTo>
                    <a:close/>
                    <a:moveTo>
                      <a:pt x="221" y="109"/>
                    </a:moveTo>
                    <a:cubicBezTo>
                      <a:pt x="221" y="107"/>
                      <a:pt x="218" y="98"/>
                      <a:pt x="233" y="105"/>
                    </a:cubicBezTo>
                    <a:cubicBezTo>
                      <a:pt x="249" y="113"/>
                      <a:pt x="236" y="104"/>
                      <a:pt x="247" y="98"/>
                    </a:cubicBezTo>
                    <a:cubicBezTo>
                      <a:pt x="258" y="91"/>
                      <a:pt x="260" y="97"/>
                      <a:pt x="262" y="102"/>
                    </a:cubicBezTo>
                    <a:cubicBezTo>
                      <a:pt x="264" y="107"/>
                      <a:pt x="271" y="110"/>
                      <a:pt x="270" y="119"/>
                    </a:cubicBezTo>
                    <a:cubicBezTo>
                      <a:pt x="269" y="127"/>
                      <a:pt x="266" y="130"/>
                      <a:pt x="263" y="119"/>
                    </a:cubicBezTo>
                    <a:cubicBezTo>
                      <a:pt x="260" y="107"/>
                      <a:pt x="259" y="115"/>
                      <a:pt x="248" y="115"/>
                    </a:cubicBezTo>
                    <a:cubicBezTo>
                      <a:pt x="238" y="115"/>
                      <a:pt x="247" y="116"/>
                      <a:pt x="248" y="123"/>
                    </a:cubicBezTo>
                    <a:cubicBezTo>
                      <a:pt x="249" y="130"/>
                      <a:pt x="244" y="134"/>
                      <a:pt x="236" y="128"/>
                    </a:cubicBezTo>
                    <a:cubicBezTo>
                      <a:pt x="229" y="123"/>
                      <a:pt x="232" y="124"/>
                      <a:pt x="223" y="122"/>
                    </a:cubicBezTo>
                    <a:cubicBezTo>
                      <a:pt x="213" y="120"/>
                      <a:pt x="221" y="111"/>
                      <a:pt x="221" y="109"/>
                    </a:cubicBezTo>
                    <a:close/>
                    <a:moveTo>
                      <a:pt x="224" y="184"/>
                    </a:moveTo>
                    <a:cubicBezTo>
                      <a:pt x="226" y="179"/>
                      <a:pt x="228" y="190"/>
                      <a:pt x="231" y="183"/>
                    </a:cubicBezTo>
                    <a:cubicBezTo>
                      <a:pt x="234" y="176"/>
                      <a:pt x="244" y="161"/>
                      <a:pt x="244" y="177"/>
                    </a:cubicBezTo>
                    <a:cubicBezTo>
                      <a:pt x="244" y="193"/>
                      <a:pt x="235" y="194"/>
                      <a:pt x="230" y="194"/>
                    </a:cubicBezTo>
                    <a:cubicBezTo>
                      <a:pt x="225" y="194"/>
                      <a:pt x="222" y="189"/>
                      <a:pt x="224" y="184"/>
                    </a:cubicBezTo>
                    <a:close/>
                    <a:moveTo>
                      <a:pt x="49" y="151"/>
                    </a:moveTo>
                    <a:cubicBezTo>
                      <a:pt x="50" y="149"/>
                      <a:pt x="66" y="148"/>
                      <a:pt x="66" y="155"/>
                    </a:cubicBezTo>
                    <a:cubicBezTo>
                      <a:pt x="66" y="161"/>
                      <a:pt x="62" y="162"/>
                      <a:pt x="54" y="162"/>
                    </a:cubicBezTo>
                    <a:cubicBezTo>
                      <a:pt x="47" y="162"/>
                      <a:pt x="48" y="154"/>
                      <a:pt x="49" y="151"/>
                    </a:cubicBezTo>
                    <a:close/>
                    <a:moveTo>
                      <a:pt x="22" y="176"/>
                    </a:moveTo>
                    <a:cubicBezTo>
                      <a:pt x="22" y="173"/>
                      <a:pt x="32" y="166"/>
                      <a:pt x="32" y="178"/>
                    </a:cubicBezTo>
                    <a:cubicBezTo>
                      <a:pt x="32" y="189"/>
                      <a:pt x="23" y="187"/>
                      <a:pt x="23" y="187"/>
                    </a:cubicBezTo>
                    <a:cubicBezTo>
                      <a:pt x="23" y="187"/>
                      <a:pt x="22" y="179"/>
                      <a:pt x="22" y="176"/>
                    </a:cubicBezTo>
                    <a:close/>
                    <a:moveTo>
                      <a:pt x="155" y="225"/>
                    </a:moveTo>
                    <a:cubicBezTo>
                      <a:pt x="156" y="223"/>
                      <a:pt x="172" y="214"/>
                      <a:pt x="173" y="226"/>
                    </a:cubicBezTo>
                    <a:cubicBezTo>
                      <a:pt x="174" y="239"/>
                      <a:pt x="174" y="238"/>
                      <a:pt x="164" y="238"/>
                    </a:cubicBezTo>
                    <a:cubicBezTo>
                      <a:pt x="153" y="238"/>
                      <a:pt x="154" y="227"/>
                      <a:pt x="155" y="225"/>
                    </a:cubicBezTo>
                    <a:close/>
                    <a:moveTo>
                      <a:pt x="170" y="260"/>
                    </a:moveTo>
                    <a:cubicBezTo>
                      <a:pt x="179" y="256"/>
                      <a:pt x="179" y="256"/>
                      <a:pt x="179" y="256"/>
                    </a:cubicBezTo>
                    <a:cubicBezTo>
                      <a:pt x="179" y="256"/>
                      <a:pt x="184" y="257"/>
                      <a:pt x="191" y="269"/>
                    </a:cubicBezTo>
                    <a:cubicBezTo>
                      <a:pt x="199" y="282"/>
                      <a:pt x="201" y="283"/>
                      <a:pt x="196" y="288"/>
                    </a:cubicBezTo>
                    <a:cubicBezTo>
                      <a:pt x="192" y="294"/>
                      <a:pt x="187" y="290"/>
                      <a:pt x="181" y="279"/>
                    </a:cubicBezTo>
                    <a:cubicBezTo>
                      <a:pt x="174" y="267"/>
                      <a:pt x="170" y="260"/>
                      <a:pt x="170" y="260"/>
                    </a:cubicBezTo>
                    <a:close/>
                    <a:moveTo>
                      <a:pt x="1274" y="174"/>
                    </a:moveTo>
                    <a:cubicBezTo>
                      <a:pt x="1275" y="207"/>
                      <a:pt x="1268" y="240"/>
                      <a:pt x="1271" y="264"/>
                    </a:cubicBezTo>
                    <a:cubicBezTo>
                      <a:pt x="1274" y="288"/>
                      <a:pt x="1276" y="283"/>
                      <a:pt x="1276" y="295"/>
                    </a:cubicBezTo>
                    <a:cubicBezTo>
                      <a:pt x="1276" y="306"/>
                      <a:pt x="1273" y="310"/>
                      <a:pt x="1264" y="310"/>
                    </a:cubicBezTo>
                    <a:cubicBezTo>
                      <a:pt x="1256" y="310"/>
                      <a:pt x="1253" y="321"/>
                      <a:pt x="1238" y="321"/>
                    </a:cubicBezTo>
                    <a:cubicBezTo>
                      <a:pt x="1223" y="321"/>
                      <a:pt x="1198" y="323"/>
                      <a:pt x="1198" y="302"/>
                    </a:cubicBezTo>
                    <a:cubicBezTo>
                      <a:pt x="1198" y="281"/>
                      <a:pt x="1195" y="284"/>
                      <a:pt x="1204" y="275"/>
                    </a:cubicBezTo>
                    <a:cubicBezTo>
                      <a:pt x="1214" y="265"/>
                      <a:pt x="1219" y="259"/>
                      <a:pt x="1207" y="256"/>
                    </a:cubicBezTo>
                    <a:cubicBezTo>
                      <a:pt x="1194" y="253"/>
                      <a:pt x="1170" y="259"/>
                      <a:pt x="1167" y="274"/>
                    </a:cubicBezTo>
                    <a:cubicBezTo>
                      <a:pt x="1163" y="288"/>
                      <a:pt x="1143" y="314"/>
                      <a:pt x="1134" y="315"/>
                    </a:cubicBezTo>
                    <a:cubicBezTo>
                      <a:pt x="1124" y="316"/>
                      <a:pt x="1102" y="316"/>
                      <a:pt x="1102" y="316"/>
                    </a:cubicBezTo>
                    <a:cubicBezTo>
                      <a:pt x="1102" y="316"/>
                      <a:pt x="1090" y="321"/>
                      <a:pt x="1076" y="321"/>
                    </a:cubicBezTo>
                    <a:cubicBezTo>
                      <a:pt x="1062" y="321"/>
                      <a:pt x="1050" y="314"/>
                      <a:pt x="1050" y="314"/>
                    </a:cubicBezTo>
                    <a:cubicBezTo>
                      <a:pt x="1056" y="307"/>
                      <a:pt x="1056" y="307"/>
                      <a:pt x="1056" y="307"/>
                    </a:cubicBezTo>
                    <a:cubicBezTo>
                      <a:pt x="1056" y="307"/>
                      <a:pt x="1034" y="310"/>
                      <a:pt x="1034" y="297"/>
                    </a:cubicBezTo>
                    <a:cubicBezTo>
                      <a:pt x="1034" y="283"/>
                      <a:pt x="1035" y="280"/>
                      <a:pt x="1043" y="280"/>
                    </a:cubicBezTo>
                    <a:cubicBezTo>
                      <a:pt x="1052" y="280"/>
                      <a:pt x="1057" y="285"/>
                      <a:pt x="1058" y="277"/>
                    </a:cubicBezTo>
                    <a:cubicBezTo>
                      <a:pt x="1059" y="268"/>
                      <a:pt x="1055" y="260"/>
                      <a:pt x="1055" y="260"/>
                    </a:cubicBezTo>
                    <a:cubicBezTo>
                      <a:pt x="1055" y="260"/>
                      <a:pt x="1025" y="249"/>
                      <a:pt x="1018" y="265"/>
                    </a:cubicBezTo>
                    <a:cubicBezTo>
                      <a:pt x="1011" y="281"/>
                      <a:pt x="996" y="312"/>
                      <a:pt x="980" y="312"/>
                    </a:cubicBezTo>
                    <a:cubicBezTo>
                      <a:pt x="964" y="312"/>
                      <a:pt x="937" y="310"/>
                      <a:pt x="932" y="295"/>
                    </a:cubicBezTo>
                    <a:cubicBezTo>
                      <a:pt x="926" y="279"/>
                      <a:pt x="933" y="272"/>
                      <a:pt x="944" y="267"/>
                    </a:cubicBezTo>
                    <a:cubicBezTo>
                      <a:pt x="956" y="263"/>
                      <a:pt x="962" y="255"/>
                      <a:pt x="962" y="238"/>
                    </a:cubicBezTo>
                    <a:cubicBezTo>
                      <a:pt x="962" y="221"/>
                      <a:pt x="965" y="220"/>
                      <a:pt x="953" y="208"/>
                    </a:cubicBezTo>
                    <a:cubicBezTo>
                      <a:pt x="940" y="197"/>
                      <a:pt x="945" y="145"/>
                      <a:pt x="951" y="125"/>
                    </a:cubicBezTo>
                    <a:cubicBezTo>
                      <a:pt x="956" y="105"/>
                      <a:pt x="964" y="102"/>
                      <a:pt x="981" y="88"/>
                    </a:cubicBezTo>
                    <a:cubicBezTo>
                      <a:pt x="998" y="75"/>
                      <a:pt x="988" y="73"/>
                      <a:pt x="998" y="64"/>
                    </a:cubicBezTo>
                    <a:cubicBezTo>
                      <a:pt x="1009" y="56"/>
                      <a:pt x="1010" y="61"/>
                      <a:pt x="1009" y="55"/>
                    </a:cubicBezTo>
                    <a:cubicBezTo>
                      <a:pt x="1008" y="48"/>
                      <a:pt x="1004" y="58"/>
                      <a:pt x="1003" y="45"/>
                    </a:cubicBezTo>
                    <a:cubicBezTo>
                      <a:pt x="1002" y="32"/>
                      <a:pt x="1001" y="37"/>
                      <a:pt x="1009" y="28"/>
                    </a:cubicBezTo>
                    <a:cubicBezTo>
                      <a:pt x="1016" y="20"/>
                      <a:pt x="1015" y="24"/>
                      <a:pt x="1028" y="12"/>
                    </a:cubicBezTo>
                    <a:cubicBezTo>
                      <a:pt x="1040" y="1"/>
                      <a:pt x="1049" y="0"/>
                      <a:pt x="1071" y="0"/>
                    </a:cubicBezTo>
                    <a:cubicBezTo>
                      <a:pt x="1093" y="0"/>
                      <a:pt x="1099" y="1"/>
                      <a:pt x="1112" y="11"/>
                    </a:cubicBezTo>
                    <a:cubicBezTo>
                      <a:pt x="1124" y="22"/>
                      <a:pt x="1128" y="41"/>
                      <a:pt x="1129" y="54"/>
                    </a:cubicBezTo>
                    <a:cubicBezTo>
                      <a:pt x="1130" y="66"/>
                      <a:pt x="1137" y="84"/>
                      <a:pt x="1127" y="99"/>
                    </a:cubicBezTo>
                    <a:cubicBezTo>
                      <a:pt x="1116" y="114"/>
                      <a:pt x="1118" y="124"/>
                      <a:pt x="1118" y="130"/>
                    </a:cubicBezTo>
                    <a:cubicBezTo>
                      <a:pt x="1118" y="137"/>
                      <a:pt x="1120" y="140"/>
                      <a:pt x="1135" y="138"/>
                    </a:cubicBezTo>
                    <a:cubicBezTo>
                      <a:pt x="1150" y="136"/>
                      <a:pt x="1160" y="136"/>
                      <a:pt x="1175" y="134"/>
                    </a:cubicBezTo>
                    <a:cubicBezTo>
                      <a:pt x="1206" y="129"/>
                      <a:pt x="1272" y="123"/>
                      <a:pt x="1274" y="174"/>
                    </a:cubicBezTo>
                    <a:close/>
                    <a:moveTo>
                      <a:pt x="1076" y="124"/>
                    </a:moveTo>
                    <a:cubicBezTo>
                      <a:pt x="1074" y="122"/>
                      <a:pt x="1061" y="119"/>
                      <a:pt x="1062" y="126"/>
                    </a:cubicBezTo>
                    <a:cubicBezTo>
                      <a:pt x="1063" y="134"/>
                      <a:pt x="1066" y="131"/>
                      <a:pt x="1073" y="140"/>
                    </a:cubicBezTo>
                    <a:cubicBezTo>
                      <a:pt x="1079" y="148"/>
                      <a:pt x="1078" y="126"/>
                      <a:pt x="1076" y="124"/>
                    </a:cubicBezTo>
                    <a:close/>
                    <a:moveTo>
                      <a:pt x="1055" y="109"/>
                    </a:moveTo>
                    <a:cubicBezTo>
                      <a:pt x="1055" y="107"/>
                      <a:pt x="1058" y="98"/>
                      <a:pt x="1042" y="105"/>
                    </a:cubicBezTo>
                    <a:cubicBezTo>
                      <a:pt x="1026" y="113"/>
                      <a:pt x="1039" y="104"/>
                      <a:pt x="1029" y="98"/>
                    </a:cubicBezTo>
                    <a:cubicBezTo>
                      <a:pt x="1018" y="91"/>
                      <a:pt x="1016" y="97"/>
                      <a:pt x="1014" y="102"/>
                    </a:cubicBezTo>
                    <a:cubicBezTo>
                      <a:pt x="1012" y="107"/>
                      <a:pt x="1004" y="110"/>
                      <a:pt x="1005" y="119"/>
                    </a:cubicBezTo>
                    <a:cubicBezTo>
                      <a:pt x="1006" y="127"/>
                      <a:pt x="1010" y="130"/>
                      <a:pt x="1013" y="119"/>
                    </a:cubicBezTo>
                    <a:cubicBezTo>
                      <a:pt x="1016" y="107"/>
                      <a:pt x="1017" y="115"/>
                      <a:pt x="1028" y="115"/>
                    </a:cubicBezTo>
                    <a:cubicBezTo>
                      <a:pt x="1038" y="115"/>
                      <a:pt x="1029" y="116"/>
                      <a:pt x="1028" y="123"/>
                    </a:cubicBezTo>
                    <a:cubicBezTo>
                      <a:pt x="1026" y="130"/>
                      <a:pt x="1032" y="134"/>
                      <a:pt x="1039" y="128"/>
                    </a:cubicBezTo>
                    <a:cubicBezTo>
                      <a:pt x="1046" y="123"/>
                      <a:pt x="1043" y="124"/>
                      <a:pt x="1053" y="122"/>
                    </a:cubicBezTo>
                    <a:cubicBezTo>
                      <a:pt x="1062" y="120"/>
                      <a:pt x="1055" y="111"/>
                      <a:pt x="1055" y="109"/>
                    </a:cubicBezTo>
                    <a:close/>
                    <a:moveTo>
                      <a:pt x="1052" y="184"/>
                    </a:moveTo>
                    <a:cubicBezTo>
                      <a:pt x="1050" y="179"/>
                      <a:pt x="1048" y="190"/>
                      <a:pt x="1044" y="183"/>
                    </a:cubicBezTo>
                    <a:cubicBezTo>
                      <a:pt x="1041" y="176"/>
                      <a:pt x="1032" y="161"/>
                      <a:pt x="1032" y="177"/>
                    </a:cubicBezTo>
                    <a:cubicBezTo>
                      <a:pt x="1032" y="193"/>
                      <a:pt x="1040" y="194"/>
                      <a:pt x="1045" y="194"/>
                    </a:cubicBezTo>
                    <a:cubicBezTo>
                      <a:pt x="1051" y="194"/>
                      <a:pt x="1054" y="189"/>
                      <a:pt x="1052" y="184"/>
                    </a:cubicBezTo>
                    <a:close/>
                    <a:moveTo>
                      <a:pt x="1227" y="151"/>
                    </a:moveTo>
                    <a:cubicBezTo>
                      <a:pt x="1225" y="149"/>
                      <a:pt x="1210" y="148"/>
                      <a:pt x="1210" y="155"/>
                    </a:cubicBezTo>
                    <a:cubicBezTo>
                      <a:pt x="1210" y="161"/>
                      <a:pt x="1214" y="162"/>
                      <a:pt x="1221" y="162"/>
                    </a:cubicBezTo>
                    <a:cubicBezTo>
                      <a:pt x="1229" y="162"/>
                      <a:pt x="1228" y="154"/>
                      <a:pt x="1227" y="151"/>
                    </a:cubicBezTo>
                    <a:close/>
                    <a:moveTo>
                      <a:pt x="1254" y="176"/>
                    </a:moveTo>
                    <a:cubicBezTo>
                      <a:pt x="1254" y="173"/>
                      <a:pt x="1243" y="166"/>
                      <a:pt x="1243" y="178"/>
                    </a:cubicBezTo>
                    <a:cubicBezTo>
                      <a:pt x="1243" y="189"/>
                      <a:pt x="1253" y="187"/>
                      <a:pt x="1253" y="187"/>
                    </a:cubicBezTo>
                    <a:cubicBezTo>
                      <a:pt x="1253" y="187"/>
                      <a:pt x="1254" y="179"/>
                      <a:pt x="1254" y="176"/>
                    </a:cubicBezTo>
                    <a:close/>
                    <a:moveTo>
                      <a:pt x="1120" y="225"/>
                    </a:moveTo>
                    <a:cubicBezTo>
                      <a:pt x="1119" y="223"/>
                      <a:pt x="1103" y="214"/>
                      <a:pt x="1102" y="226"/>
                    </a:cubicBezTo>
                    <a:cubicBezTo>
                      <a:pt x="1101" y="239"/>
                      <a:pt x="1101" y="238"/>
                      <a:pt x="1112" y="238"/>
                    </a:cubicBezTo>
                    <a:cubicBezTo>
                      <a:pt x="1122" y="238"/>
                      <a:pt x="1121" y="227"/>
                      <a:pt x="1120" y="225"/>
                    </a:cubicBezTo>
                    <a:close/>
                    <a:moveTo>
                      <a:pt x="1105" y="260"/>
                    </a:moveTo>
                    <a:cubicBezTo>
                      <a:pt x="1097" y="256"/>
                      <a:pt x="1097" y="256"/>
                      <a:pt x="1097" y="256"/>
                    </a:cubicBezTo>
                    <a:cubicBezTo>
                      <a:pt x="1097" y="256"/>
                      <a:pt x="1092" y="257"/>
                      <a:pt x="1084" y="269"/>
                    </a:cubicBezTo>
                    <a:cubicBezTo>
                      <a:pt x="1077" y="282"/>
                      <a:pt x="1075" y="283"/>
                      <a:pt x="1079" y="288"/>
                    </a:cubicBezTo>
                    <a:cubicBezTo>
                      <a:pt x="1083" y="294"/>
                      <a:pt x="1089" y="290"/>
                      <a:pt x="1095" y="279"/>
                    </a:cubicBezTo>
                    <a:cubicBezTo>
                      <a:pt x="1101" y="267"/>
                      <a:pt x="1105" y="260"/>
                      <a:pt x="1105" y="260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0" name="iṡļïḋé">
              <a:extLst>
                <a:ext uri="{FF2B5EF4-FFF2-40B4-BE49-F238E27FC236}">
                  <a16:creationId xmlns="" xmlns:a16="http://schemas.microsoft.com/office/drawing/2014/main" id="{2F88D808-2F2D-4411-BD04-CAA213A5FF9D}"/>
                </a:ext>
              </a:extLst>
            </p:cNvPr>
            <p:cNvSpPr/>
            <p:nvPr/>
          </p:nvSpPr>
          <p:spPr bwMode="auto">
            <a:xfrm>
              <a:off x="4990447" y="2481605"/>
              <a:ext cx="950819" cy="1491887"/>
            </a:xfrm>
            <a:custGeom>
              <a:avLst/>
              <a:gdLst>
                <a:gd name="T0" fmla="*/ 269 w 374"/>
                <a:gd name="T1" fmla="*/ 195 h 589"/>
                <a:gd name="T2" fmla="*/ 168 w 374"/>
                <a:gd name="T3" fmla="*/ 272 h 589"/>
                <a:gd name="T4" fmla="*/ 288 w 374"/>
                <a:gd name="T5" fmla="*/ 161 h 589"/>
                <a:gd name="T6" fmla="*/ 253 w 374"/>
                <a:gd name="T7" fmla="*/ 128 h 589"/>
                <a:gd name="T8" fmla="*/ 231 w 374"/>
                <a:gd name="T9" fmla="*/ 49 h 589"/>
                <a:gd name="T10" fmla="*/ 164 w 374"/>
                <a:gd name="T11" fmla="*/ 30 h 589"/>
                <a:gd name="T12" fmla="*/ 151 w 374"/>
                <a:gd name="T13" fmla="*/ 207 h 589"/>
                <a:gd name="T14" fmla="*/ 61 w 374"/>
                <a:gd name="T15" fmla="*/ 301 h 589"/>
                <a:gd name="T16" fmla="*/ 127 w 374"/>
                <a:gd name="T17" fmla="*/ 344 h 589"/>
                <a:gd name="T18" fmla="*/ 56 w 374"/>
                <a:gd name="T19" fmla="*/ 436 h 589"/>
                <a:gd name="T20" fmla="*/ 3 w 374"/>
                <a:gd name="T21" fmla="*/ 451 h 589"/>
                <a:gd name="T22" fmla="*/ 72 w 374"/>
                <a:gd name="T23" fmla="*/ 586 h 589"/>
                <a:gd name="T24" fmla="*/ 74 w 374"/>
                <a:gd name="T25" fmla="*/ 509 h 589"/>
                <a:gd name="T26" fmla="*/ 123 w 374"/>
                <a:gd name="T27" fmla="*/ 430 h 589"/>
                <a:gd name="T28" fmla="*/ 134 w 374"/>
                <a:gd name="T29" fmla="*/ 471 h 589"/>
                <a:gd name="T30" fmla="*/ 123 w 374"/>
                <a:gd name="T31" fmla="*/ 510 h 589"/>
                <a:gd name="T32" fmla="*/ 163 w 374"/>
                <a:gd name="T33" fmla="*/ 538 h 589"/>
                <a:gd name="T34" fmla="*/ 207 w 374"/>
                <a:gd name="T35" fmla="*/ 550 h 589"/>
                <a:gd name="T36" fmla="*/ 233 w 374"/>
                <a:gd name="T37" fmla="*/ 493 h 589"/>
                <a:gd name="T38" fmla="*/ 338 w 374"/>
                <a:gd name="T39" fmla="*/ 472 h 589"/>
                <a:gd name="T40" fmla="*/ 349 w 374"/>
                <a:gd name="T41" fmla="*/ 268 h 589"/>
                <a:gd name="T42" fmla="*/ 310 w 374"/>
                <a:gd name="T43" fmla="*/ 185 h 589"/>
                <a:gd name="T44" fmla="*/ 184 w 374"/>
                <a:gd name="T45" fmla="*/ 355 h 589"/>
                <a:gd name="T46" fmla="*/ 166 w 374"/>
                <a:gd name="T47" fmla="*/ 407 h 589"/>
                <a:gd name="T48" fmla="*/ 188 w 374"/>
                <a:gd name="T49" fmla="*/ 324 h 589"/>
                <a:gd name="T50" fmla="*/ 269 w 374"/>
                <a:gd name="T51" fmla="*/ 264 h 589"/>
                <a:gd name="T52" fmla="*/ 251 w 374"/>
                <a:gd name="T53" fmla="*/ 436 h 589"/>
                <a:gd name="T54" fmla="*/ 232 w 374"/>
                <a:gd name="T55" fmla="*/ 461 h 589"/>
                <a:gd name="T56" fmla="*/ 211 w 374"/>
                <a:gd name="T57" fmla="*/ 410 h 589"/>
                <a:gd name="T58" fmla="*/ 237 w 374"/>
                <a:gd name="T59" fmla="*/ 329 h 589"/>
                <a:gd name="T60" fmla="*/ 233 w 374"/>
                <a:gd name="T61" fmla="*/ 281 h 589"/>
                <a:gd name="T62" fmla="*/ 269 w 374"/>
                <a:gd name="T63" fmla="*/ 26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4" h="589">
                  <a:moveTo>
                    <a:pt x="310" y="185"/>
                  </a:moveTo>
                  <a:cubicBezTo>
                    <a:pt x="296" y="183"/>
                    <a:pt x="280" y="182"/>
                    <a:pt x="269" y="195"/>
                  </a:cubicBezTo>
                  <a:cubicBezTo>
                    <a:pt x="258" y="208"/>
                    <a:pt x="198" y="275"/>
                    <a:pt x="180" y="291"/>
                  </a:cubicBezTo>
                  <a:cubicBezTo>
                    <a:pt x="163" y="306"/>
                    <a:pt x="156" y="296"/>
                    <a:pt x="168" y="272"/>
                  </a:cubicBezTo>
                  <a:cubicBezTo>
                    <a:pt x="180" y="248"/>
                    <a:pt x="220" y="214"/>
                    <a:pt x="241" y="195"/>
                  </a:cubicBezTo>
                  <a:cubicBezTo>
                    <a:pt x="262" y="177"/>
                    <a:pt x="277" y="177"/>
                    <a:pt x="288" y="161"/>
                  </a:cubicBezTo>
                  <a:cubicBezTo>
                    <a:pt x="298" y="145"/>
                    <a:pt x="290" y="125"/>
                    <a:pt x="282" y="124"/>
                  </a:cubicBezTo>
                  <a:cubicBezTo>
                    <a:pt x="274" y="122"/>
                    <a:pt x="253" y="141"/>
                    <a:pt x="253" y="128"/>
                  </a:cubicBezTo>
                  <a:cubicBezTo>
                    <a:pt x="253" y="114"/>
                    <a:pt x="261" y="109"/>
                    <a:pt x="261" y="94"/>
                  </a:cubicBezTo>
                  <a:cubicBezTo>
                    <a:pt x="261" y="80"/>
                    <a:pt x="243" y="59"/>
                    <a:pt x="231" y="49"/>
                  </a:cubicBezTo>
                  <a:cubicBezTo>
                    <a:pt x="219" y="40"/>
                    <a:pt x="213" y="47"/>
                    <a:pt x="216" y="27"/>
                  </a:cubicBezTo>
                  <a:cubicBezTo>
                    <a:pt x="219" y="7"/>
                    <a:pt x="160" y="0"/>
                    <a:pt x="164" y="30"/>
                  </a:cubicBezTo>
                  <a:cubicBezTo>
                    <a:pt x="168" y="59"/>
                    <a:pt x="167" y="126"/>
                    <a:pt x="167" y="153"/>
                  </a:cubicBezTo>
                  <a:cubicBezTo>
                    <a:pt x="167" y="179"/>
                    <a:pt x="160" y="191"/>
                    <a:pt x="151" y="207"/>
                  </a:cubicBezTo>
                  <a:cubicBezTo>
                    <a:pt x="142" y="223"/>
                    <a:pt x="81" y="272"/>
                    <a:pt x="81" y="272"/>
                  </a:cubicBezTo>
                  <a:cubicBezTo>
                    <a:pt x="81" y="272"/>
                    <a:pt x="41" y="289"/>
                    <a:pt x="61" y="301"/>
                  </a:cubicBezTo>
                  <a:cubicBezTo>
                    <a:pt x="81" y="313"/>
                    <a:pt x="93" y="316"/>
                    <a:pt x="110" y="318"/>
                  </a:cubicBezTo>
                  <a:cubicBezTo>
                    <a:pt x="127" y="321"/>
                    <a:pt x="139" y="321"/>
                    <a:pt x="127" y="344"/>
                  </a:cubicBezTo>
                  <a:cubicBezTo>
                    <a:pt x="115" y="366"/>
                    <a:pt x="106" y="361"/>
                    <a:pt x="89" y="389"/>
                  </a:cubicBezTo>
                  <a:cubicBezTo>
                    <a:pt x="72" y="416"/>
                    <a:pt x="65" y="422"/>
                    <a:pt x="56" y="436"/>
                  </a:cubicBezTo>
                  <a:cubicBezTo>
                    <a:pt x="47" y="451"/>
                    <a:pt x="49" y="453"/>
                    <a:pt x="36" y="436"/>
                  </a:cubicBezTo>
                  <a:cubicBezTo>
                    <a:pt x="23" y="419"/>
                    <a:pt x="0" y="419"/>
                    <a:pt x="3" y="451"/>
                  </a:cubicBezTo>
                  <a:cubicBezTo>
                    <a:pt x="5" y="483"/>
                    <a:pt x="12" y="521"/>
                    <a:pt x="21" y="542"/>
                  </a:cubicBezTo>
                  <a:cubicBezTo>
                    <a:pt x="31" y="563"/>
                    <a:pt x="47" y="589"/>
                    <a:pt x="72" y="586"/>
                  </a:cubicBezTo>
                  <a:cubicBezTo>
                    <a:pt x="97" y="583"/>
                    <a:pt x="105" y="559"/>
                    <a:pt x="98" y="541"/>
                  </a:cubicBezTo>
                  <a:cubicBezTo>
                    <a:pt x="92" y="522"/>
                    <a:pt x="86" y="522"/>
                    <a:pt x="74" y="509"/>
                  </a:cubicBezTo>
                  <a:cubicBezTo>
                    <a:pt x="62" y="496"/>
                    <a:pt x="60" y="484"/>
                    <a:pt x="74" y="467"/>
                  </a:cubicBezTo>
                  <a:cubicBezTo>
                    <a:pt x="89" y="449"/>
                    <a:pt x="111" y="438"/>
                    <a:pt x="123" y="430"/>
                  </a:cubicBezTo>
                  <a:cubicBezTo>
                    <a:pt x="135" y="422"/>
                    <a:pt x="143" y="428"/>
                    <a:pt x="134" y="442"/>
                  </a:cubicBezTo>
                  <a:cubicBezTo>
                    <a:pt x="125" y="455"/>
                    <a:pt x="117" y="480"/>
                    <a:pt x="134" y="471"/>
                  </a:cubicBezTo>
                  <a:cubicBezTo>
                    <a:pt x="151" y="461"/>
                    <a:pt x="174" y="477"/>
                    <a:pt x="154" y="488"/>
                  </a:cubicBezTo>
                  <a:cubicBezTo>
                    <a:pt x="134" y="498"/>
                    <a:pt x="123" y="510"/>
                    <a:pt x="123" y="510"/>
                  </a:cubicBezTo>
                  <a:cubicBezTo>
                    <a:pt x="123" y="510"/>
                    <a:pt x="130" y="525"/>
                    <a:pt x="142" y="525"/>
                  </a:cubicBezTo>
                  <a:cubicBezTo>
                    <a:pt x="154" y="525"/>
                    <a:pt x="158" y="520"/>
                    <a:pt x="163" y="538"/>
                  </a:cubicBezTo>
                  <a:cubicBezTo>
                    <a:pt x="168" y="557"/>
                    <a:pt x="164" y="570"/>
                    <a:pt x="182" y="569"/>
                  </a:cubicBezTo>
                  <a:cubicBezTo>
                    <a:pt x="199" y="567"/>
                    <a:pt x="204" y="561"/>
                    <a:pt x="207" y="550"/>
                  </a:cubicBezTo>
                  <a:cubicBezTo>
                    <a:pt x="209" y="540"/>
                    <a:pt x="219" y="542"/>
                    <a:pt x="219" y="521"/>
                  </a:cubicBezTo>
                  <a:cubicBezTo>
                    <a:pt x="219" y="500"/>
                    <a:pt x="219" y="483"/>
                    <a:pt x="233" y="493"/>
                  </a:cubicBezTo>
                  <a:cubicBezTo>
                    <a:pt x="248" y="504"/>
                    <a:pt x="257" y="525"/>
                    <a:pt x="282" y="525"/>
                  </a:cubicBezTo>
                  <a:cubicBezTo>
                    <a:pt x="307" y="525"/>
                    <a:pt x="341" y="497"/>
                    <a:pt x="338" y="472"/>
                  </a:cubicBezTo>
                  <a:cubicBezTo>
                    <a:pt x="335" y="447"/>
                    <a:pt x="330" y="406"/>
                    <a:pt x="330" y="373"/>
                  </a:cubicBezTo>
                  <a:cubicBezTo>
                    <a:pt x="330" y="340"/>
                    <a:pt x="343" y="292"/>
                    <a:pt x="349" y="268"/>
                  </a:cubicBezTo>
                  <a:cubicBezTo>
                    <a:pt x="354" y="244"/>
                    <a:pt x="374" y="243"/>
                    <a:pt x="354" y="223"/>
                  </a:cubicBezTo>
                  <a:cubicBezTo>
                    <a:pt x="334" y="203"/>
                    <a:pt x="325" y="186"/>
                    <a:pt x="310" y="185"/>
                  </a:cubicBezTo>
                  <a:close/>
                  <a:moveTo>
                    <a:pt x="195" y="336"/>
                  </a:moveTo>
                  <a:cubicBezTo>
                    <a:pt x="191" y="345"/>
                    <a:pt x="187" y="345"/>
                    <a:pt x="184" y="355"/>
                  </a:cubicBezTo>
                  <a:cubicBezTo>
                    <a:pt x="182" y="366"/>
                    <a:pt x="179" y="362"/>
                    <a:pt x="175" y="389"/>
                  </a:cubicBezTo>
                  <a:cubicBezTo>
                    <a:pt x="171" y="415"/>
                    <a:pt x="167" y="416"/>
                    <a:pt x="166" y="407"/>
                  </a:cubicBezTo>
                  <a:cubicBezTo>
                    <a:pt x="164" y="398"/>
                    <a:pt x="164" y="387"/>
                    <a:pt x="167" y="363"/>
                  </a:cubicBezTo>
                  <a:cubicBezTo>
                    <a:pt x="170" y="340"/>
                    <a:pt x="188" y="324"/>
                    <a:pt x="188" y="324"/>
                  </a:cubicBezTo>
                  <a:cubicBezTo>
                    <a:pt x="188" y="324"/>
                    <a:pt x="199" y="326"/>
                    <a:pt x="195" y="336"/>
                  </a:cubicBezTo>
                  <a:close/>
                  <a:moveTo>
                    <a:pt x="269" y="264"/>
                  </a:moveTo>
                  <a:cubicBezTo>
                    <a:pt x="257" y="283"/>
                    <a:pt x="260" y="314"/>
                    <a:pt x="260" y="354"/>
                  </a:cubicBezTo>
                  <a:cubicBezTo>
                    <a:pt x="260" y="394"/>
                    <a:pt x="251" y="412"/>
                    <a:pt x="251" y="436"/>
                  </a:cubicBezTo>
                  <a:cubicBezTo>
                    <a:pt x="251" y="460"/>
                    <a:pt x="256" y="467"/>
                    <a:pt x="252" y="473"/>
                  </a:cubicBezTo>
                  <a:cubicBezTo>
                    <a:pt x="248" y="480"/>
                    <a:pt x="232" y="477"/>
                    <a:pt x="232" y="461"/>
                  </a:cubicBezTo>
                  <a:cubicBezTo>
                    <a:pt x="232" y="446"/>
                    <a:pt x="235" y="448"/>
                    <a:pt x="223" y="432"/>
                  </a:cubicBezTo>
                  <a:cubicBezTo>
                    <a:pt x="211" y="416"/>
                    <a:pt x="209" y="432"/>
                    <a:pt x="211" y="410"/>
                  </a:cubicBezTo>
                  <a:cubicBezTo>
                    <a:pt x="212" y="387"/>
                    <a:pt x="212" y="371"/>
                    <a:pt x="224" y="359"/>
                  </a:cubicBezTo>
                  <a:cubicBezTo>
                    <a:pt x="236" y="347"/>
                    <a:pt x="237" y="342"/>
                    <a:pt x="237" y="329"/>
                  </a:cubicBezTo>
                  <a:cubicBezTo>
                    <a:pt x="237" y="316"/>
                    <a:pt x="243" y="301"/>
                    <a:pt x="236" y="296"/>
                  </a:cubicBezTo>
                  <a:cubicBezTo>
                    <a:pt x="229" y="291"/>
                    <a:pt x="227" y="288"/>
                    <a:pt x="233" y="281"/>
                  </a:cubicBezTo>
                  <a:cubicBezTo>
                    <a:pt x="240" y="275"/>
                    <a:pt x="252" y="256"/>
                    <a:pt x="260" y="249"/>
                  </a:cubicBezTo>
                  <a:cubicBezTo>
                    <a:pt x="268" y="243"/>
                    <a:pt x="281" y="245"/>
                    <a:pt x="269" y="264"/>
                  </a:cubicBezTo>
                  <a:close/>
                </a:path>
              </a:pathLst>
            </a:custGeom>
            <a:solidFill>
              <a:srgbClr val="9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71" name="ïśḻïḑè">
              <a:extLst>
                <a:ext uri="{FF2B5EF4-FFF2-40B4-BE49-F238E27FC236}">
                  <a16:creationId xmlns="" xmlns:a16="http://schemas.microsoft.com/office/drawing/2014/main" id="{973D1F2F-1F27-4A53-97DC-7E6EB78EA764}"/>
                </a:ext>
              </a:extLst>
            </p:cNvPr>
            <p:cNvGrpSpPr/>
            <p:nvPr/>
          </p:nvGrpSpPr>
          <p:grpSpPr>
            <a:xfrm>
              <a:off x="6291465" y="2668928"/>
              <a:ext cx="725807" cy="1219758"/>
              <a:chOff x="71437" y="2357438"/>
              <a:chExt cx="914401" cy="1536699"/>
            </a:xfrm>
          </p:grpSpPr>
          <p:sp>
            <p:nvSpPr>
              <p:cNvPr id="679" name="îṥlïďé">
                <a:extLst>
                  <a:ext uri="{FF2B5EF4-FFF2-40B4-BE49-F238E27FC236}">
                    <a16:creationId xmlns="" xmlns:a16="http://schemas.microsoft.com/office/drawing/2014/main" id="{CBB2A604-2AE0-4104-98B5-5B6A4FBD6B0B}"/>
                  </a:ext>
                </a:extLst>
              </p:cNvPr>
              <p:cNvSpPr/>
              <p:nvPr/>
            </p:nvSpPr>
            <p:spPr bwMode="auto">
              <a:xfrm>
                <a:off x="71437" y="3263900"/>
                <a:ext cx="684213" cy="630237"/>
              </a:xfrm>
              <a:custGeom>
                <a:avLst/>
                <a:gdLst>
                  <a:gd name="T0" fmla="*/ 188 w 205"/>
                  <a:gd name="T1" fmla="*/ 74 h 190"/>
                  <a:gd name="T2" fmla="*/ 190 w 205"/>
                  <a:gd name="T3" fmla="*/ 16 h 190"/>
                  <a:gd name="T4" fmla="*/ 166 w 205"/>
                  <a:gd name="T5" fmla="*/ 8 h 190"/>
                  <a:gd name="T6" fmla="*/ 152 w 205"/>
                  <a:gd name="T7" fmla="*/ 27 h 190"/>
                  <a:gd name="T8" fmla="*/ 148 w 205"/>
                  <a:gd name="T9" fmla="*/ 52 h 190"/>
                  <a:gd name="T10" fmla="*/ 94 w 205"/>
                  <a:gd name="T11" fmla="*/ 74 h 190"/>
                  <a:gd name="T12" fmla="*/ 37 w 205"/>
                  <a:gd name="T13" fmla="*/ 104 h 190"/>
                  <a:gd name="T14" fmla="*/ 7 w 205"/>
                  <a:gd name="T15" fmla="*/ 122 h 190"/>
                  <a:gd name="T16" fmla="*/ 22 w 205"/>
                  <a:gd name="T17" fmla="*/ 172 h 190"/>
                  <a:gd name="T18" fmla="*/ 62 w 205"/>
                  <a:gd name="T19" fmla="*/ 172 h 190"/>
                  <a:gd name="T20" fmla="*/ 106 w 205"/>
                  <a:gd name="T21" fmla="*/ 118 h 190"/>
                  <a:gd name="T22" fmla="*/ 135 w 205"/>
                  <a:gd name="T23" fmla="*/ 134 h 190"/>
                  <a:gd name="T24" fmla="*/ 160 w 205"/>
                  <a:gd name="T25" fmla="*/ 169 h 190"/>
                  <a:gd name="T26" fmla="*/ 199 w 205"/>
                  <a:gd name="T27" fmla="*/ 120 h 190"/>
                  <a:gd name="T28" fmla="*/ 188 w 205"/>
                  <a:gd name="T29" fmla="*/ 74 h 190"/>
                  <a:gd name="T30" fmla="*/ 145 w 205"/>
                  <a:gd name="T31" fmla="*/ 108 h 190"/>
                  <a:gd name="T32" fmla="*/ 125 w 205"/>
                  <a:gd name="T33" fmla="*/ 95 h 190"/>
                  <a:gd name="T34" fmla="*/ 148 w 205"/>
                  <a:gd name="T35" fmla="*/ 71 h 190"/>
                  <a:gd name="T36" fmla="*/ 145 w 205"/>
                  <a:gd name="T37" fmla="*/ 10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5" h="190">
                    <a:moveTo>
                      <a:pt x="188" y="74"/>
                    </a:moveTo>
                    <a:cubicBezTo>
                      <a:pt x="190" y="52"/>
                      <a:pt x="193" y="28"/>
                      <a:pt x="190" y="16"/>
                    </a:cubicBezTo>
                    <a:cubicBezTo>
                      <a:pt x="187" y="4"/>
                      <a:pt x="175" y="0"/>
                      <a:pt x="166" y="8"/>
                    </a:cubicBezTo>
                    <a:cubicBezTo>
                      <a:pt x="156" y="16"/>
                      <a:pt x="151" y="18"/>
                      <a:pt x="152" y="27"/>
                    </a:cubicBezTo>
                    <a:cubicBezTo>
                      <a:pt x="154" y="36"/>
                      <a:pt x="148" y="52"/>
                      <a:pt x="148" y="52"/>
                    </a:cubicBezTo>
                    <a:cubicBezTo>
                      <a:pt x="148" y="52"/>
                      <a:pt x="121" y="61"/>
                      <a:pt x="94" y="74"/>
                    </a:cubicBezTo>
                    <a:cubicBezTo>
                      <a:pt x="68" y="87"/>
                      <a:pt x="53" y="102"/>
                      <a:pt x="37" y="104"/>
                    </a:cubicBezTo>
                    <a:cubicBezTo>
                      <a:pt x="20" y="105"/>
                      <a:pt x="0" y="95"/>
                      <a:pt x="7" y="122"/>
                    </a:cubicBezTo>
                    <a:cubicBezTo>
                      <a:pt x="14" y="149"/>
                      <a:pt x="16" y="155"/>
                      <a:pt x="22" y="172"/>
                    </a:cubicBezTo>
                    <a:cubicBezTo>
                      <a:pt x="27" y="190"/>
                      <a:pt x="51" y="183"/>
                      <a:pt x="62" y="172"/>
                    </a:cubicBezTo>
                    <a:cubicBezTo>
                      <a:pt x="73" y="161"/>
                      <a:pt x="101" y="130"/>
                      <a:pt x="106" y="118"/>
                    </a:cubicBezTo>
                    <a:cubicBezTo>
                      <a:pt x="112" y="106"/>
                      <a:pt x="121" y="114"/>
                      <a:pt x="135" y="134"/>
                    </a:cubicBezTo>
                    <a:cubicBezTo>
                      <a:pt x="148" y="155"/>
                      <a:pt x="139" y="169"/>
                      <a:pt x="160" y="169"/>
                    </a:cubicBezTo>
                    <a:cubicBezTo>
                      <a:pt x="182" y="169"/>
                      <a:pt x="205" y="151"/>
                      <a:pt x="199" y="120"/>
                    </a:cubicBezTo>
                    <a:cubicBezTo>
                      <a:pt x="194" y="89"/>
                      <a:pt x="187" y="95"/>
                      <a:pt x="188" y="74"/>
                    </a:cubicBezTo>
                    <a:close/>
                    <a:moveTo>
                      <a:pt x="145" y="108"/>
                    </a:moveTo>
                    <a:cubicBezTo>
                      <a:pt x="137" y="118"/>
                      <a:pt x="125" y="95"/>
                      <a:pt x="125" y="95"/>
                    </a:cubicBezTo>
                    <a:cubicBezTo>
                      <a:pt x="125" y="95"/>
                      <a:pt x="147" y="73"/>
                      <a:pt x="148" y="71"/>
                    </a:cubicBezTo>
                    <a:cubicBezTo>
                      <a:pt x="150" y="70"/>
                      <a:pt x="154" y="97"/>
                      <a:pt x="145" y="10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iṩļïḍé">
                <a:extLst>
                  <a:ext uri="{FF2B5EF4-FFF2-40B4-BE49-F238E27FC236}">
                    <a16:creationId xmlns="" xmlns:a16="http://schemas.microsoft.com/office/drawing/2014/main" id="{E2C80774-12D7-420F-961C-EE42421B33F8}"/>
                  </a:ext>
                </a:extLst>
              </p:cNvPr>
              <p:cNvSpPr/>
              <p:nvPr/>
            </p:nvSpPr>
            <p:spPr bwMode="auto">
              <a:xfrm>
                <a:off x="307975" y="2820988"/>
                <a:ext cx="671513" cy="522287"/>
              </a:xfrm>
              <a:custGeom>
                <a:avLst/>
                <a:gdLst>
                  <a:gd name="T0" fmla="*/ 124 w 201"/>
                  <a:gd name="T1" fmla="*/ 66 h 158"/>
                  <a:gd name="T2" fmla="*/ 89 w 201"/>
                  <a:gd name="T3" fmla="*/ 102 h 158"/>
                  <a:gd name="T4" fmla="*/ 97 w 201"/>
                  <a:gd name="T5" fmla="*/ 129 h 158"/>
                  <a:gd name="T6" fmla="*/ 159 w 201"/>
                  <a:gd name="T7" fmla="*/ 106 h 158"/>
                  <a:gd name="T8" fmla="*/ 174 w 201"/>
                  <a:gd name="T9" fmla="*/ 57 h 158"/>
                  <a:gd name="T10" fmla="*/ 178 w 201"/>
                  <a:gd name="T11" fmla="*/ 12 h 158"/>
                  <a:gd name="T12" fmla="*/ 128 w 201"/>
                  <a:gd name="T13" fmla="*/ 18 h 158"/>
                  <a:gd name="T14" fmla="*/ 65 w 201"/>
                  <a:gd name="T15" fmla="*/ 61 h 158"/>
                  <a:gd name="T16" fmla="*/ 41 w 201"/>
                  <a:gd name="T17" fmla="*/ 70 h 158"/>
                  <a:gd name="T18" fmla="*/ 2 w 201"/>
                  <a:gd name="T19" fmla="*/ 98 h 158"/>
                  <a:gd name="T20" fmla="*/ 15 w 201"/>
                  <a:gd name="T21" fmla="*/ 138 h 158"/>
                  <a:gd name="T22" fmla="*/ 44 w 201"/>
                  <a:gd name="T23" fmla="*/ 157 h 158"/>
                  <a:gd name="T24" fmla="*/ 69 w 201"/>
                  <a:gd name="T25" fmla="*/ 137 h 158"/>
                  <a:gd name="T26" fmla="*/ 72 w 201"/>
                  <a:gd name="T27" fmla="*/ 111 h 158"/>
                  <a:gd name="T28" fmla="*/ 60 w 201"/>
                  <a:gd name="T29" fmla="*/ 87 h 158"/>
                  <a:gd name="T30" fmla="*/ 87 w 201"/>
                  <a:gd name="T31" fmla="*/ 80 h 158"/>
                  <a:gd name="T32" fmla="*/ 112 w 201"/>
                  <a:gd name="T33" fmla="*/ 59 h 158"/>
                  <a:gd name="T34" fmla="*/ 124 w 201"/>
                  <a:gd name="T35" fmla="*/ 6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1" h="158">
                    <a:moveTo>
                      <a:pt x="124" y="66"/>
                    </a:moveTo>
                    <a:cubicBezTo>
                      <a:pt x="107" y="78"/>
                      <a:pt x="92" y="91"/>
                      <a:pt x="89" y="102"/>
                    </a:cubicBezTo>
                    <a:cubicBezTo>
                      <a:pt x="87" y="113"/>
                      <a:pt x="81" y="126"/>
                      <a:pt x="97" y="129"/>
                    </a:cubicBezTo>
                    <a:cubicBezTo>
                      <a:pt x="113" y="131"/>
                      <a:pt x="150" y="119"/>
                      <a:pt x="159" y="106"/>
                    </a:cubicBezTo>
                    <a:cubicBezTo>
                      <a:pt x="169" y="92"/>
                      <a:pt x="156" y="70"/>
                      <a:pt x="174" y="57"/>
                    </a:cubicBezTo>
                    <a:cubicBezTo>
                      <a:pt x="191" y="45"/>
                      <a:pt x="201" y="24"/>
                      <a:pt x="178" y="12"/>
                    </a:cubicBezTo>
                    <a:cubicBezTo>
                      <a:pt x="155" y="0"/>
                      <a:pt x="140" y="2"/>
                      <a:pt x="128" y="18"/>
                    </a:cubicBezTo>
                    <a:cubicBezTo>
                      <a:pt x="116" y="35"/>
                      <a:pt x="81" y="51"/>
                      <a:pt x="65" y="61"/>
                    </a:cubicBezTo>
                    <a:cubicBezTo>
                      <a:pt x="49" y="72"/>
                      <a:pt x="53" y="72"/>
                      <a:pt x="41" y="70"/>
                    </a:cubicBezTo>
                    <a:cubicBezTo>
                      <a:pt x="17" y="64"/>
                      <a:pt x="0" y="70"/>
                      <a:pt x="2" y="98"/>
                    </a:cubicBezTo>
                    <a:cubicBezTo>
                      <a:pt x="3" y="119"/>
                      <a:pt x="13" y="126"/>
                      <a:pt x="15" y="138"/>
                    </a:cubicBezTo>
                    <a:cubicBezTo>
                      <a:pt x="18" y="150"/>
                      <a:pt x="31" y="156"/>
                      <a:pt x="44" y="157"/>
                    </a:cubicBezTo>
                    <a:cubicBezTo>
                      <a:pt x="56" y="158"/>
                      <a:pt x="58" y="153"/>
                      <a:pt x="69" y="137"/>
                    </a:cubicBezTo>
                    <a:cubicBezTo>
                      <a:pt x="80" y="121"/>
                      <a:pt x="81" y="123"/>
                      <a:pt x="72" y="111"/>
                    </a:cubicBezTo>
                    <a:cubicBezTo>
                      <a:pt x="62" y="99"/>
                      <a:pt x="62" y="94"/>
                      <a:pt x="60" y="87"/>
                    </a:cubicBezTo>
                    <a:cubicBezTo>
                      <a:pt x="57" y="80"/>
                      <a:pt x="74" y="86"/>
                      <a:pt x="87" y="80"/>
                    </a:cubicBezTo>
                    <a:cubicBezTo>
                      <a:pt x="99" y="75"/>
                      <a:pt x="97" y="71"/>
                      <a:pt x="112" y="59"/>
                    </a:cubicBezTo>
                    <a:cubicBezTo>
                      <a:pt x="127" y="47"/>
                      <a:pt x="142" y="53"/>
                      <a:pt x="124" y="66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íṣ1ïďê">
                <a:extLst>
                  <a:ext uri="{FF2B5EF4-FFF2-40B4-BE49-F238E27FC236}">
                    <a16:creationId xmlns="" xmlns:a16="http://schemas.microsoft.com/office/drawing/2014/main" id="{94D26B8C-A708-4343-8A93-74E712F915C2}"/>
                  </a:ext>
                </a:extLst>
              </p:cNvPr>
              <p:cNvSpPr/>
              <p:nvPr/>
            </p:nvSpPr>
            <p:spPr bwMode="auto">
              <a:xfrm>
                <a:off x="771525" y="3324225"/>
                <a:ext cx="214313" cy="414337"/>
              </a:xfrm>
              <a:custGeom>
                <a:avLst/>
                <a:gdLst>
                  <a:gd name="T0" fmla="*/ 5 w 64"/>
                  <a:gd name="T1" fmla="*/ 8 h 125"/>
                  <a:gd name="T2" fmla="*/ 1 w 64"/>
                  <a:gd name="T3" fmla="*/ 36 h 125"/>
                  <a:gd name="T4" fmla="*/ 1 w 64"/>
                  <a:gd name="T5" fmla="*/ 96 h 125"/>
                  <a:gd name="T6" fmla="*/ 39 w 64"/>
                  <a:gd name="T7" fmla="*/ 123 h 125"/>
                  <a:gd name="T8" fmla="*/ 60 w 64"/>
                  <a:gd name="T9" fmla="*/ 87 h 125"/>
                  <a:gd name="T10" fmla="*/ 39 w 64"/>
                  <a:gd name="T11" fmla="*/ 24 h 125"/>
                  <a:gd name="T12" fmla="*/ 5 w 64"/>
                  <a:gd name="T13" fmla="*/ 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25">
                    <a:moveTo>
                      <a:pt x="5" y="8"/>
                    </a:moveTo>
                    <a:cubicBezTo>
                      <a:pt x="0" y="12"/>
                      <a:pt x="1" y="21"/>
                      <a:pt x="1" y="36"/>
                    </a:cubicBezTo>
                    <a:cubicBezTo>
                      <a:pt x="1" y="48"/>
                      <a:pt x="1" y="73"/>
                      <a:pt x="1" y="96"/>
                    </a:cubicBezTo>
                    <a:cubicBezTo>
                      <a:pt x="1" y="119"/>
                      <a:pt x="28" y="125"/>
                      <a:pt x="39" y="123"/>
                    </a:cubicBezTo>
                    <a:cubicBezTo>
                      <a:pt x="50" y="122"/>
                      <a:pt x="56" y="114"/>
                      <a:pt x="60" y="87"/>
                    </a:cubicBezTo>
                    <a:cubicBezTo>
                      <a:pt x="64" y="60"/>
                      <a:pt x="49" y="52"/>
                      <a:pt x="39" y="24"/>
                    </a:cubicBezTo>
                    <a:cubicBezTo>
                      <a:pt x="33" y="6"/>
                      <a:pt x="14" y="0"/>
                      <a:pt x="5" y="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iṣḷidê">
                <a:extLst>
                  <a:ext uri="{FF2B5EF4-FFF2-40B4-BE49-F238E27FC236}">
                    <a16:creationId xmlns="" xmlns:a16="http://schemas.microsoft.com/office/drawing/2014/main" id="{701845E9-B86D-404F-B589-AB70243ACC3D}"/>
                  </a:ext>
                </a:extLst>
              </p:cNvPr>
              <p:cNvSpPr/>
              <p:nvPr/>
            </p:nvSpPr>
            <p:spPr bwMode="auto">
              <a:xfrm>
                <a:off x="125413" y="2357438"/>
                <a:ext cx="860425" cy="631825"/>
              </a:xfrm>
              <a:custGeom>
                <a:avLst/>
                <a:gdLst>
                  <a:gd name="T0" fmla="*/ 236 w 258"/>
                  <a:gd name="T1" fmla="*/ 31 h 191"/>
                  <a:gd name="T2" fmla="*/ 199 w 258"/>
                  <a:gd name="T3" fmla="*/ 62 h 191"/>
                  <a:gd name="T4" fmla="*/ 193 w 258"/>
                  <a:gd name="T5" fmla="*/ 19 h 191"/>
                  <a:gd name="T6" fmla="*/ 127 w 258"/>
                  <a:gd name="T7" fmla="*/ 7 h 191"/>
                  <a:gd name="T8" fmla="*/ 112 w 258"/>
                  <a:gd name="T9" fmla="*/ 35 h 191"/>
                  <a:gd name="T10" fmla="*/ 125 w 258"/>
                  <a:gd name="T11" fmla="*/ 46 h 191"/>
                  <a:gd name="T12" fmla="*/ 164 w 258"/>
                  <a:gd name="T13" fmla="*/ 66 h 191"/>
                  <a:gd name="T14" fmla="*/ 179 w 258"/>
                  <a:gd name="T15" fmla="*/ 71 h 191"/>
                  <a:gd name="T16" fmla="*/ 111 w 258"/>
                  <a:gd name="T17" fmla="*/ 103 h 191"/>
                  <a:gd name="T18" fmla="*/ 10 w 258"/>
                  <a:gd name="T19" fmla="*/ 165 h 191"/>
                  <a:gd name="T20" fmla="*/ 19 w 258"/>
                  <a:gd name="T21" fmla="*/ 185 h 191"/>
                  <a:gd name="T22" fmla="*/ 62 w 258"/>
                  <a:gd name="T23" fmla="*/ 191 h 191"/>
                  <a:gd name="T24" fmla="*/ 131 w 258"/>
                  <a:gd name="T25" fmla="*/ 152 h 191"/>
                  <a:gd name="T26" fmla="*/ 182 w 258"/>
                  <a:gd name="T27" fmla="*/ 111 h 191"/>
                  <a:gd name="T28" fmla="*/ 229 w 258"/>
                  <a:gd name="T29" fmla="*/ 90 h 191"/>
                  <a:gd name="T30" fmla="*/ 258 w 258"/>
                  <a:gd name="T31" fmla="*/ 56 h 191"/>
                  <a:gd name="T32" fmla="*/ 236 w 258"/>
                  <a:gd name="T33" fmla="*/ 3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8" h="191">
                    <a:moveTo>
                      <a:pt x="236" y="31"/>
                    </a:moveTo>
                    <a:cubicBezTo>
                      <a:pt x="224" y="31"/>
                      <a:pt x="210" y="51"/>
                      <a:pt x="199" y="62"/>
                    </a:cubicBezTo>
                    <a:cubicBezTo>
                      <a:pt x="189" y="72"/>
                      <a:pt x="193" y="38"/>
                      <a:pt x="193" y="19"/>
                    </a:cubicBezTo>
                    <a:cubicBezTo>
                      <a:pt x="193" y="0"/>
                      <a:pt x="150" y="5"/>
                      <a:pt x="127" y="7"/>
                    </a:cubicBezTo>
                    <a:cubicBezTo>
                      <a:pt x="104" y="8"/>
                      <a:pt x="103" y="29"/>
                      <a:pt x="112" y="35"/>
                    </a:cubicBezTo>
                    <a:cubicBezTo>
                      <a:pt x="121" y="40"/>
                      <a:pt x="120" y="35"/>
                      <a:pt x="125" y="46"/>
                    </a:cubicBezTo>
                    <a:cubicBezTo>
                      <a:pt x="131" y="56"/>
                      <a:pt x="146" y="63"/>
                      <a:pt x="164" y="66"/>
                    </a:cubicBezTo>
                    <a:cubicBezTo>
                      <a:pt x="183" y="68"/>
                      <a:pt x="187" y="68"/>
                      <a:pt x="179" y="71"/>
                    </a:cubicBezTo>
                    <a:cubicBezTo>
                      <a:pt x="171" y="74"/>
                      <a:pt x="146" y="85"/>
                      <a:pt x="111" y="103"/>
                    </a:cubicBezTo>
                    <a:cubicBezTo>
                      <a:pt x="76" y="122"/>
                      <a:pt x="19" y="161"/>
                      <a:pt x="10" y="165"/>
                    </a:cubicBezTo>
                    <a:cubicBezTo>
                      <a:pt x="0" y="169"/>
                      <a:pt x="3" y="183"/>
                      <a:pt x="19" y="185"/>
                    </a:cubicBezTo>
                    <a:cubicBezTo>
                      <a:pt x="35" y="188"/>
                      <a:pt x="39" y="191"/>
                      <a:pt x="62" y="191"/>
                    </a:cubicBezTo>
                    <a:cubicBezTo>
                      <a:pt x="85" y="191"/>
                      <a:pt x="119" y="168"/>
                      <a:pt x="131" y="152"/>
                    </a:cubicBezTo>
                    <a:cubicBezTo>
                      <a:pt x="143" y="136"/>
                      <a:pt x="171" y="121"/>
                      <a:pt x="182" y="111"/>
                    </a:cubicBezTo>
                    <a:cubicBezTo>
                      <a:pt x="193" y="102"/>
                      <a:pt x="218" y="102"/>
                      <a:pt x="229" y="90"/>
                    </a:cubicBezTo>
                    <a:cubicBezTo>
                      <a:pt x="240" y="78"/>
                      <a:pt x="258" y="78"/>
                      <a:pt x="258" y="56"/>
                    </a:cubicBezTo>
                    <a:cubicBezTo>
                      <a:pt x="258" y="35"/>
                      <a:pt x="248" y="31"/>
                      <a:pt x="236" y="31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2" name="ïṥḻíḋê">
              <a:extLst>
                <a:ext uri="{FF2B5EF4-FFF2-40B4-BE49-F238E27FC236}">
                  <a16:creationId xmlns="" xmlns:a16="http://schemas.microsoft.com/office/drawing/2014/main" id="{6D981E4E-060C-4317-A9A3-86EE29168B35}"/>
                </a:ext>
              </a:extLst>
            </p:cNvPr>
            <p:cNvGrpSpPr/>
            <p:nvPr/>
          </p:nvGrpSpPr>
          <p:grpSpPr>
            <a:xfrm>
              <a:off x="7410262" y="2684584"/>
              <a:ext cx="1068546" cy="1062249"/>
              <a:chOff x="8434388" y="2581275"/>
              <a:chExt cx="1346199" cy="1338263"/>
            </a:xfrm>
          </p:grpSpPr>
          <p:sp>
            <p:nvSpPr>
              <p:cNvPr id="677" name="íşļïḑé">
                <a:extLst>
                  <a:ext uri="{FF2B5EF4-FFF2-40B4-BE49-F238E27FC236}">
                    <a16:creationId xmlns="" xmlns:a16="http://schemas.microsoft.com/office/drawing/2014/main" id="{C0E7D70E-C537-46AB-8984-50BEA6DD5619}"/>
                  </a:ext>
                </a:extLst>
              </p:cNvPr>
              <p:cNvSpPr/>
              <p:nvPr/>
            </p:nvSpPr>
            <p:spPr bwMode="auto">
              <a:xfrm>
                <a:off x="9067800" y="3260725"/>
                <a:ext cx="712787" cy="579438"/>
              </a:xfrm>
              <a:custGeom>
                <a:avLst/>
                <a:gdLst>
                  <a:gd name="T0" fmla="*/ 180 w 215"/>
                  <a:gd name="T1" fmla="*/ 119 h 175"/>
                  <a:gd name="T2" fmla="*/ 116 w 215"/>
                  <a:gd name="T3" fmla="*/ 99 h 175"/>
                  <a:gd name="T4" fmla="*/ 20 w 215"/>
                  <a:gd name="T5" fmla="*/ 5 h 175"/>
                  <a:gd name="T6" fmla="*/ 4 w 215"/>
                  <a:gd name="T7" fmla="*/ 0 h 175"/>
                  <a:gd name="T8" fmla="*/ 24 w 215"/>
                  <a:gd name="T9" fmla="*/ 35 h 175"/>
                  <a:gd name="T10" fmla="*/ 35 w 215"/>
                  <a:gd name="T11" fmla="*/ 68 h 175"/>
                  <a:gd name="T12" fmla="*/ 73 w 215"/>
                  <a:gd name="T13" fmla="*/ 144 h 175"/>
                  <a:gd name="T14" fmla="*/ 178 w 215"/>
                  <a:gd name="T15" fmla="*/ 147 h 175"/>
                  <a:gd name="T16" fmla="*/ 180 w 215"/>
                  <a:gd name="T17" fmla="*/ 11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" h="175">
                    <a:moveTo>
                      <a:pt x="180" y="119"/>
                    </a:moveTo>
                    <a:cubicBezTo>
                      <a:pt x="156" y="112"/>
                      <a:pt x="126" y="108"/>
                      <a:pt x="116" y="99"/>
                    </a:cubicBezTo>
                    <a:cubicBezTo>
                      <a:pt x="79" y="79"/>
                      <a:pt x="51" y="26"/>
                      <a:pt x="20" y="5"/>
                    </a:cubicBezTo>
                    <a:cubicBezTo>
                      <a:pt x="18" y="6"/>
                      <a:pt x="6" y="0"/>
                      <a:pt x="4" y="0"/>
                    </a:cubicBezTo>
                    <a:cubicBezTo>
                      <a:pt x="0" y="5"/>
                      <a:pt x="15" y="19"/>
                      <a:pt x="24" y="35"/>
                    </a:cubicBezTo>
                    <a:cubicBezTo>
                      <a:pt x="31" y="48"/>
                      <a:pt x="33" y="63"/>
                      <a:pt x="35" y="68"/>
                    </a:cubicBezTo>
                    <a:cubicBezTo>
                      <a:pt x="43" y="88"/>
                      <a:pt x="56" y="127"/>
                      <a:pt x="73" y="144"/>
                    </a:cubicBezTo>
                    <a:cubicBezTo>
                      <a:pt x="114" y="175"/>
                      <a:pt x="137" y="168"/>
                      <a:pt x="178" y="147"/>
                    </a:cubicBezTo>
                    <a:cubicBezTo>
                      <a:pt x="194" y="139"/>
                      <a:pt x="215" y="130"/>
                      <a:pt x="180" y="119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íSḷïḓê">
                <a:extLst>
                  <a:ext uri="{FF2B5EF4-FFF2-40B4-BE49-F238E27FC236}">
                    <a16:creationId xmlns="" xmlns:a16="http://schemas.microsoft.com/office/drawing/2014/main" id="{6F4474C0-EDB4-4643-85E4-850C8B32A4F0}"/>
                  </a:ext>
                </a:extLst>
              </p:cNvPr>
              <p:cNvSpPr/>
              <p:nvPr/>
            </p:nvSpPr>
            <p:spPr bwMode="auto">
              <a:xfrm>
                <a:off x="8434388" y="2581275"/>
                <a:ext cx="1054100" cy="1338263"/>
              </a:xfrm>
              <a:custGeom>
                <a:avLst/>
                <a:gdLst>
                  <a:gd name="T0" fmla="*/ 305 w 318"/>
                  <a:gd name="T1" fmla="*/ 118 h 404"/>
                  <a:gd name="T2" fmla="*/ 264 w 318"/>
                  <a:gd name="T3" fmla="*/ 108 h 404"/>
                  <a:gd name="T4" fmla="*/ 249 w 318"/>
                  <a:gd name="T5" fmla="*/ 130 h 404"/>
                  <a:gd name="T6" fmla="*/ 193 w 318"/>
                  <a:gd name="T7" fmla="*/ 157 h 404"/>
                  <a:gd name="T8" fmla="*/ 198 w 318"/>
                  <a:gd name="T9" fmla="*/ 108 h 404"/>
                  <a:gd name="T10" fmla="*/ 224 w 318"/>
                  <a:gd name="T11" fmla="*/ 50 h 404"/>
                  <a:gd name="T12" fmla="*/ 180 w 318"/>
                  <a:gd name="T13" fmla="*/ 0 h 404"/>
                  <a:gd name="T14" fmla="*/ 152 w 318"/>
                  <a:gd name="T15" fmla="*/ 59 h 404"/>
                  <a:gd name="T16" fmla="*/ 154 w 318"/>
                  <a:gd name="T17" fmla="*/ 175 h 404"/>
                  <a:gd name="T18" fmla="*/ 141 w 318"/>
                  <a:gd name="T19" fmla="*/ 184 h 404"/>
                  <a:gd name="T20" fmla="*/ 23 w 318"/>
                  <a:gd name="T21" fmla="*/ 223 h 404"/>
                  <a:gd name="T22" fmla="*/ 49 w 318"/>
                  <a:gd name="T23" fmla="*/ 272 h 404"/>
                  <a:gd name="T24" fmla="*/ 98 w 318"/>
                  <a:gd name="T25" fmla="*/ 257 h 404"/>
                  <a:gd name="T26" fmla="*/ 139 w 318"/>
                  <a:gd name="T27" fmla="*/ 223 h 404"/>
                  <a:gd name="T28" fmla="*/ 148 w 318"/>
                  <a:gd name="T29" fmla="*/ 224 h 404"/>
                  <a:gd name="T30" fmla="*/ 107 w 318"/>
                  <a:gd name="T31" fmla="*/ 308 h 404"/>
                  <a:gd name="T32" fmla="*/ 51 w 318"/>
                  <a:gd name="T33" fmla="*/ 363 h 404"/>
                  <a:gd name="T34" fmla="*/ 0 w 318"/>
                  <a:gd name="T35" fmla="*/ 400 h 404"/>
                  <a:gd name="T36" fmla="*/ 5 w 318"/>
                  <a:gd name="T37" fmla="*/ 404 h 404"/>
                  <a:gd name="T38" fmla="*/ 49 w 318"/>
                  <a:gd name="T39" fmla="*/ 395 h 404"/>
                  <a:gd name="T40" fmla="*/ 126 w 318"/>
                  <a:gd name="T41" fmla="*/ 351 h 404"/>
                  <a:gd name="T42" fmla="*/ 187 w 318"/>
                  <a:gd name="T43" fmla="*/ 202 h 404"/>
                  <a:gd name="T44" fmla="*/ 241 w 318"/>
                  <a:gd name="T45" fmla="*/ 180 h 404"/>
                  <a:gd name="T46" fmla="*/ 305 w 318"/>
                  <a:gd name="T47" fmla="*/ 118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8" h="404">
                    <a:moveTo>
                      <a:pt x="305" y="118"/>
                    </a:moveTo>
                    <a:cubicBezTo>
                      <a:pt x="292" y="110"/>
                      <a:pt x="277" y="106"/>
                      <a:pt x="264" y="108"/>
                    </a:cubicBezTo>
                    <a:cubicBezTo>
                      <a:pt x="256" y="109"/>
                      <a:pt x="249" y="114"/>
                      <a:pt x="249" y="130"/>
                    </a:cubicBezTo>
                    <a:cubicBezTo>
                      <a:pt x="238" y="138"/>
                      <a:pt x="214" y="150"/>
                      <a:pt x="193" y="157"/>
                    </a:cubicBezTo>
                    <a:cubicBezTo>
                      <a:pt x="189" y="135"/>
                      <a:pt x="193" y="127"/>
                      <a:pt x="198" y="108"/>
                    </a:cubicBezTo>
                    <a:cubicBezTo>
                      <a:pt x="207" y="88"/>
                      <a:pt x="211" y="68"/>
                      <a:pt x="224" y="50"/>
                    </a:cubicBezTo>
                    <a:cubicBezTo>
                      <a:pt x="232" y="26"/>
                      <a:pt x="203" y="0"/>
                      <a:pt x="180" y="0"/>
                    </a:cubicBezTo>
                    <a:cubicBezTo>
                      <a:pt x="139" y="3"/>
                      <a:pt x="147" y="24"/>
                      <a:pt x="152" y="59"/>
                    </a:cubicBezTo>
                    <a:cubicBezTo>
                      <a:pt x="154" y="98"/>
                      <a:pt x="155" y="136"/>
                      <a:pt x="154" y="175"/>
                    </a:cubicBezTo>
                    <a:cubicBezTo>
                      <a:pt x="150" y="180"/>
                      <a:pt x="146" y="182"/>
                      <a:pt x="141" y="184"/>
                    </a:cubicBezTo>
                    <a:cubicBezTo>
                      <a:pt x="100" y="191"/>
                      <a:pt x="63" y="215"/>
                      <a:pt x="23" y="223"/>
                    </a:cubicBezTo>
                    <a:cubicBezTo>
                      <a:pt x="4" y="236"/>
                      <a:pt x="37" y="261"/>
                      <a:pt x="49" y="272"/>
                    </a:cubicBezTo>
                    <a:cubicBezTo>
                      <a:pt x="69" y="281"/>
                      <a:pt x="84" y="273"/>
                      <a:pt x="98" y="257"/>
                    </a:cubicBezTo>
                    <a:cubicBezTo>
                      <a:pt x="114" y="244"/>
                      <a:pt x="119" y="234"/>
                      <a:pt x="139" y="223"/>
                    </a:cubicBezTo>
                    <a:cubicBezTo>
                      <a:pt x="143" y="222"/>
                      <a:pt x="143" y="221"/>
                      <a:pt x="148" y="224"/>
                    </a:cubicBezTo>
                    <a:cubicBezTo>
                      <a:pt x="155" y="255"/>
                      <a:pt x="127" y="281"/>
                      <a:pt x="107" y="308"/>
                    </a:cubicBezTo>
                    <a:cubicBezTo>
                      <a:pt x="94" y="330"/>
                      <a:pt x="71" y="347"/>
                      <a:pt x="51" y="363"/>
                    </a:cubicBezTo>
                    <a:cubicBezTo>
                      <a:pt x="35" y="370"/>
                      <a:pt x="5" y="385"/>
                      <a:pt x="0" y="400"/>
                    </a:cubicBezTo>
                    <a:cubicBezTo>
                      <a:pt x="3" y="403"/>
                      <a:pt x="3" y="403"/>
                      <a:pt x="5" y="404"/>
                    </a:cubicBezTo>
                    <a:cubicBezTo>
                      <a:pt x="20" y="401"/>
                      <a:pt x="34" y="403"/>
                      <a:pt x="49" y="395"/>
                    </a:cubicBezTo>
                    <a:cubicBezTo>
                      <a:pt x="75" y="388"/>
                      <a:pt x="110" y="371"/>
                      <a:pt x="126" y="351"/>
                    </a:cubicBezTo>
                    <a:cubicBezTo>
                      <a:pt x="180" y="306"/>
                      <a:pt x="174" y="260"/>
                      <a:pt x="187" y="202"/>
                    </a:cubicBezTo>
                    <a:cubicBezTo>
                      <a:pt x="201" y="191"/>
                      <a:pt x="223" y="187"/>
                      <a:pt x="241" y="180"/>
                    </a:cubicBezTo>
                    <a:cubicBezTo>
                      <a:pt x="255" y="172"/>
                      <a:pt x="318" y="143"/>
                      <a:pt x="305" y="118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3" name="íṣľíḍê">
              <a:extLst>
                <a:ext uri="{FF2B5EF4-FFF2-40B4-BE49-F238E27FC236}">
                  <a16:creationId xmlns="" xmlns:a16="http://schemas.microsoft.com/office/drawing/2014/main" id="{6586D9B1-1907-4DA9-9B97-C1A5D31C46D0}"/>
                </a:ext>
              </a:extLst>
            </p:cNvPr>
            <p:cNvGrpSpPr/>
            <p:nvPr/>
          </p:nvGrpSpPr>
          <p:grpSpPr>
            <a:xfrm>
              <a:off x="8644998" y="2481605"/>
              <a:ext cx="981602" cy="1498236"/>
              <a:chOff x="8250238" y="-139700"/>
              <a:chExt cx="1236662" cy="1887538"/>
            </a:xfrm>
          </p:grpSpPr>
          <p:sp>
            <p:nvSpPr>
              <p:cNvPr id="675" name="í$ļîḋè">
                <a:extLst>
                  <a:ext uri="{FF2B5EF4-FFF2-40B4-BE49-F238E27FC236}">
                    <a16:creationId xmlns="" xmlns:a16="http://schemas.microsoft.com/office/drawing/2014/main" id="{599520AA-F3C8-4DC3-8B7E-FD393D035C41}"/>
                  </a:ext>
                </a:extLst>
              </p:cNvPr>
              <p:cNvSpPr/>
              <p:nvPr/>
            </p:nvSpPr>
            <p:spPr bwMode="auto">
              <a:xfrm>
                <a:off x="8334375" y="-139700"/>
                <a:ext cx="1152525" cy="1887538"/>
              </a:xfrm>
              <a:custGeom>
                <a:avLst/>
                <a:gdLst>
                  <a:gd name="T0" fmla="*/ 320 w 347"/>
                  <a:gd name="T1" fmla="*/ 235 h 571"/>
                  <a:gd name="T2" fmla="*/ 260 w 347"/>
                  <a:gd name="T3" fmla="*/ 223 h 571"/>
                  <a:gd name="T4" fmla="*/ 327 w 347"/>
                  <a:gd name="T5" fmla="*/ 64 h 571"/>
                  <a:gd name="T6" fmla="*/ 270 w 347"/>
                  <a:gd name="T7" fmla="*/ 119 h 571"/>
                  <a:gd name="T8" fmla="*/ 212 w 347"/>
                  <a:gd name="T9" fmla="*/ 129 h 571"/>
                  <a:gd name="T10" fmla="*/ 217 w 347"/>
                  <a:gd name="T11" fmla="*/ 94 h 571"/>
                  <a:gd name="T12" fmla="*/ 188 w 347"/>
                  <a:gd name="T13" fmla="*/ 4 h 571"/>
                  <a:gd name="T14" fmla="*/ 157 w 347"/>
                  <a:gd name="T15" fmla="*/ 125 h 571"/>
                  <a:gd name="T16" fmla="*/ 96 w 347"/>
                  <a:gd name="T17" fmla="*/ 156 h 571"/>
                  <a:gd name="T18" fmla="*/ 75 w 347"/>
                  <a:gd name="T19" fmla="*/ 197 h 571"/>
                  <a:gd name="T20" fmla="*/ 70 w 347"/>
                  <a:gd name="T21" fmla="*/ 212 h 571"/>
                  <a:gd name="T22" fmla="*/ 55 w 347"/>
                  <a:gd name="T23" fmla="*/ 266 h 571"/>
                  <a:gd name="T24" fmla="*/ 102 w 347"/>
                  <a:gd name="T25" fmla="*/ 256 h 571"/>
                  <a:gd name="T26" fmla="*/ 128 w 347"/>
                  <a:gd name="T27" fmla="*/ 244 h 571"/>
                  <a:gd name="T28" fmla="*/ 155 w 347"/>
                  <a:gd name="T29" fmla="*/ 258 h 571"/>
                  <a:gd name="T30" fmla="*/ 198 w 347"/>
                  <a:gd name="T31" fmla="*/ 250 h 571"/>
                  <a:gd name="T32" fmla="*/ 186 w 347"/>
                  <a:gd name="T33" fmla="*/ 275 h 571"/>
                  <a:gd name="T34" fmla="*/ 71 w 347"/>
                  <a:gd name="T35" fmla="*/ 353 h 571"/>
                  <a:gd name="T36" fmla="*/ 149 w 347"/>
                  <a:gd name="T37" fmla="*/ 338 h 571"/>
                  <a:gd name="T38" fmla="*/ 227 w 347"/>
                  <a:gd name="T39" fmla="*/ 293 h 571"/>
                  <a:gd name="T40" fmla="*/ 182 w 347"/>
                  <a:gd name="T41" fmla="*/ 371 h 571"/>
                  <a:gd name="T42" fmla="*/ 124 w 347"/>
                  <a:gd name="T43" fmla="*/ 438 h 571"/>
                  <a:gd name="T44" fmla="*/ 18 w 347"/>
                  <a:gd name="T45" fmla="*/ 535 h 571"/>
                  <a:gd name="T46" fmla="*/ 165 w 347"/>
                  <a:gd name="T47" fmla="*/ 470 h 571"/>
                  <a:gd name="T48" fmla="*/ 195 w 347"/>
                  <a:gd name="T49" fmla="*/ 509 h 571"/>
                  <a:gd name="T50" fmla="*/ 139 w 347"/>
                  <a:gd name="T51" fmla="*/ 551 h 571"/>
                  <a:gd name="T52" fmla="*/ 235 w 347"/>
                  <a:gd name="T53" fmla="*/ 570 h 571"/>
                  <a:gd name="T54" fmla="*/ 222 w 347"/>
                  <a:gd name="T55" fmla="*/ 430 h 571"/>
                  <a:gd name="T56" fmla="*/ 290 w 347"/>
                  <a:gd name="T57" fmla="*/ 379 h 571"/>
                  <a:gd name="T58" fmla="*/ 257 w 347"/>
                  <a:gd name="T59" fmla="*/ 309 h 571"/>
                  <a:gd name="T60" fmla="*/ 113 w 347"/>
                  <a:gd name="T61" fmla="*/ 191 h 571"/>
                  <a:gd name="T62" fmla="*/ 131 w 347"/>
                  <a:gd name="T63" fmla="*/ 172 h 571"/>
                  <a:gd name="T64" fmla="*/ 152 w 347"/>
                  <a:gd name="T65" fmla="*/ 193 h 571"/>
                  <a:gd name="T66" fmla="*/ 147 w 347"/>
                  <a:gd name="T67" fmla="*/ 180 h 571"/>
                  <a:gd name="T68" fmla="*/ 229 w 347"/>
                  <a:gd name="T69" fmla="*/ 211 h 571"/>
                  <a:gd name="T70" fmla="*/ 190 w 347"/>
                  <a:gd name="T71" fmla="*/ 197 h 571"/>
                  <a:gd name="T72" fmla="*/ 206 w 347"/>
                  <a:gd name="T73" fmla="*/ 172 h 571"/>
                  <a:gd name="T74" fmla="*/ 229 w 347"/>
                  <a:gd name="T75" fmla="*/ 211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7" h="571">
                    <a:moveTo>
                      <a:pt x="257" y="309"/>
                    </a:moveTo>
                    <a:cubicBezTo>
                      <a:pt x="276" y="297"/>
                      <a:pt x="293" y="277"/>
                      <a:pt x="320" y="235"/>
                    </a:cubicBezTo>
                    <a:cubicBezTo>
                      <a:pt x="347" y="193"/>
                      <a:pt x="299" y="189"/>
                      <a:pt x="281" y="211"/>
                    </a:cubicBezTo>
                    <a:cubicBezTo>
                      <a:pt x="264" y="232"/>
                      <a:pt x="260" y="248"/>
                      <a:pt x="260" y="223"/>
                    </a:cubicBezTo>
                    <a:cubicBezTo>
                      <a:pt x="260" y="198"/>
                      <a:pt x="269" y="196"/>
                      <a:pt x="285" y="165"/>
                    </a:cubicBezTo>
                    <a:cubicBezTo>
                      <a:pt x="301" y="134"/>
                      <a:pt x="325" y="96"/>
                      <a:pt x="327" y="64"/>
                    </a:cubicBezTo>
                    <a:cubicBezTo>
                      <a:pt x="328" y="32"/>
                      <a:pt x="294" y="28"/>
                      <a:pt x="276" y="47"/>
                    </a:cubicBezTo>
                    <a:cubicBezTo>
                      <a:pt x="257" y="66"/>
                      <a:pt x="277" y="91"/>
                      <a:pt x="270" y="119"/>
                    </a:cubicBezTo>
                    <a:cubicBezTo>
                      <a:pt x="264" y="148"/>
                      <a:pt x="245" y="135"/>
                      <a:pt x="237" y="125"/>
                    </a:cubicBezTo>
                    <a:cubicBezTo>
                      <a:pt x="229" y="114"/>
                      <a:pt x="225" y="121"/>
                      <a:pt x="212" y="129"/>
                    </a:cubicBezTo>
                    <a:cubicBezTo>
                      <a:pt x="200" y="137"/>
                      <a:pt x="192" y="127"/>
                      <a:pt x="194" y="111"/>
                    </a:cubicBezTo>
                    <a:cubicBezTo>
                      <a:pt x="195" y="95"/>
                      <a:pt x="200" y="106"/>
                      <a:pt x="217" y="94"/>
                    </a:cubicBezTo>
                    <a:cubicBezTo>
                      <a:pt x="233" y="82"/>
                      <a:pt x="242" y="87"/>
                      <a:pt x="249" y="60"/>
                    </a:cubicBezTo>
                    <a:cubicBezTo>
                      <a:pt x="255" y="33"/>
                      <a:pt x="204" y="0"/>
                      <a:pt x="188" y="4"/>
                    </a:cubicBezTo>
                    <a:cubicBezTo>
                      <a:pt x="172" y="8"/>
                      <a:pt x="171" y="44"/>
                      <a:pt x="171" y="62"/>
                    </a:cubicBezTo>
                    <a:cubicBezTo>
                      <a:pt x="171" y="79"/>
                      <a:pt x="168" y="105"/>
                      <a:pt x="157" y="125"/>
                    </a:cubicBezTo>
                    <a:cubicBezTo>
                      <a:pt x="147" y="145"/>
                      <a:pt x="124" y="139"/>
                      <a:pt x="108" y="139"/>
                    </a:cubicBezTo>
                    <a:cubicBezTo>
                      <a:pt x="92" y="139"/>
                      <a:pt x="97" y="141"/>
                      <a:pt x="96" y="156"/>
                    </a:cubicBezTo>
                    <a:cubicBezTo>
                      <a:pt x="95" y="167"/>
                      <a:pt x="81" y="161"/>
                      <a:pt x="74" y="157"/>
                    </a:cubicBezTo>
                    <a:cubicBezTo>
                      <a:pt x="58" y="149"/>
                      <a:pt x="42" y="180"/>
                      <a:pt x="75" y="197"/>
                    </a:cubicBezTo>
                    <a:cubicBezTo>
                      <a:pt x="89" y="204"/>
                      <a:pt x="100" y="227"/>
                      <a:pt x="92" y="227"/>
                    </a:cubicBezTo>
                    <a:cubicBezTo>
                      <a:pt x="83" y="227"/>
                      <a:pt x="81" y="220"/>
                      <a:pt x="70" y="212"/>
                    </a:cubicBezTo>
                    <a:cubicBezTo>
                      <a:pt x="59" y="204"/>
                      <a:pt x="49" y="211"/>
                      <a:pt x="49" y="227"/>
                    </a:cubicBezTo>
                    <a:cubicBezTo>
                      <a:pt x="49" y="243"/>
                      <a:pt x="55" y="248"/>
                      <a:pt x="55" y="266"/>
                    </a:cubicBezTo>
                    <a:cubicBezTo>
                      <a:pt x="55" y="283"/>
                      <a:pt x="73" y="301"/>
                      <a:pt x="90" y="294"/>
                    </a:cubicBezTo>
                    <a:cubicBezTo>
                      <a:pt x="108" y="287"/>
                      <a:pt x="102" y="273"/>
                      <a:pt x="102" y="256"/>
                    </a:cubicBezTo>
                    <a:cubicBezTo>
                      <a:pt x="102" y="240"/>
                      <a:pt x="114" y="250"/>
                      <a:pt x="114" y="250"/>
                    </a:cubicBezTo>
                    <a:cubicBezTo>
                      <a:pt x="114" y="250"/>
                      <a:pt x="131" y="238"/>
                      <a:pt x="128" y="244"/>
                    </a:cubicBezTo>
                    <a:cubicBezTo>
                      <a:pt x="125" y="251"/>
                      <a:pt x="132" y="252"/>
                      <a:pt x="132" y="267"/>
                    </a:cubicBezTo>
                    <a:cubicBezTo>
                      <a:pt x="132" y="282"/>
                      <a:pt x="148" y="273"/>
                      <a:pt x="155" y="258"/>
                    </a:cubicBezTo>
                    <a:cubicBezTo>
                      <a:pt x="161" y="243"/>
                      <a:pt x="164" y="243"/>
                      <a:pt x="171" y="243"/>
                    </a:cubicBezTo>
                    <a:cubicBezTo>
                      <a:pt x="178" y="243"/>
                      <a:pt x="184" y="246"/>
                      <a:pt x="198" y="250"/>
                    </a:cubicBezTo>
                    <a:cubicBezTo>
                      <a:pt x="211" y="254"/>
                      <a:pt x="212" y="254"/>
                      <a:pt x="212" y="254"/>
                    </a:cubicBezTo>
                    <a:cubicBezTo>
                      <a:pt x="212" y="254"/>
                      <a:pt x="204" y="259"/>
                      <a:pt x="186" y="275"/>
                    </a:cubicBezTo>
                    <a:cubicBezTo>
                      <a:pt x="167" y="291"/>
                      <a:pt x="112" y="318"/>
                      <a:pt x="97" y="328"/>
                    </a:cubicBezTo>
                    <a:cubicBezTo>
                      <a:pt x="82" y="337"/>
                      <a:pt x="67" y="341"/>
                      <a:pt x="71" y="353"/>
                    </a:cubicBezTo>
                    <a:cubicBezTo>
                      <a:pt x="75" y="365"/>
                      <a:pt x="98" y="368"/>
                      <a:pt x="118" y="365"/>
                    </a:cubicBezTo>
                    <a:cubicBezTo>
                      <a:pt x="139" y="363"/>
                      <a:pt x="136" y="348"/>
                      <a:pt x="149" y="338"/>
                    </a:cubicBezTo>
                    <a:cubicBezTo>
                      <a:pt x="163" y="329"/>
                      <a:pt x="190" y="310"/>
                      <a:pt x="214" y="290"/>
                    </a:cubicBezTo>
                    <a:cubicBezTo>
                      <a:pt x="238" y="270"/>
                      <a:pt x="238" y="273"/>
                      <a:pt x="227" y="293"/>
                    </a:cubicBezTo>
                    <a:cubicBezTo>
                      <a:pt x="217" y="313"/>
                      <a:pt x="207" y="328"/>
                      <a:pt x="191" y="338"/>
                    </a:cubicBezTo>
                    <a:cubicBezTo>
                      <a:pt x="175" y="349"/>
                      <a:pt x="176" y="361"/>
                      <a:pt x="182" y="371"/>
                    </a:cubicBezTo>
                    <a:cubicBezTo>
                      <a:pt x="187" y="380"/>
                      <a:pt x="187" y="388"/>
                      <a:pt x="174" y="400"/>
                    </a:cubicBezTo>
                    <a:cubicBezTo>
                      <a:pt x="160" y="412"/>
                      <a:pt x="147" y="422"/>
                      <a:pt x="124" y="438"/>
                    </a:cubicBezTo>
                    <a:cubicBezTo>
                      <a:pt x="101" y="454"/>
                      <a:pt x="62" y="497"/>
                      <a:pt x="42" y="500"/>
                    </a:cubicBezTo>
                    <a:cubicBezTo>
                      <a:pt x="22" y="502"/>
                      <a:pt x="0" y="522"/>
                      <a:pt x="18" y="535"/>
                    </a:cubicBezTo>
                    <a:cubicBezTo>
                      <a:pt x="35" y="547"/>
                      <a:pt x="61" y="561"/>
                      <a:pt x="90" y="545"/>
                    </a:cubicBezTo>
                    <a:cubicBezTo>
                      <a:pt x="120" y="529"/>
                      <a:pt x="159" y="485"/>
                      <a:pt x="165" y="470"/>
                    </a:cubicBezTo>
                    <a:cubicBezTo>
                      <a:pt x="172" y="455"/>
                      <a:pt x="194" y="431"/>
                      <a:pt x="194" y="449"/>
                    </a:cubicBezTo>
                    <a:cubicBezTo>
                      <a:pt x="194" y="466"/>
                      <a:pt x="194" y="488"/>
                      <a:pt x="195" y="509"/>
                    </a:cubicBezTo>
                    <a:cubicBezTo>
                      <a:pt x="196" y="531"/>
                      <a:pt x="174" y="527"/>
                      <a:pt x="147" y="528"/>
                    </a:cubicBezTo>
                    <a:cubicBezTo>
                      <a:pt x="120" y="529"/>
                      <a:pt x="132" y="547"/>
                      <a:pt x="139" y="551"/>
                    </a:cubicBezTo>
                    <a:cubicBezTo>
                      <a:pt x="145" y="555"/>
                      <a:pt x="172" y="551"/>
                      <a:pt x="190" y="557"/>
                    </a:cubicBezTo>
                    <a:cubicBezTo>
                      <a:pt x="207" y="564"/>
                      <a:pt x="214" y="571"/>
                      <a:pt x="235" y="570"/>
                    </a:cubicBezTo>
                    <a:cubicBezTo>
                      <a:pt x="257" y="568"/>
                      <a:pt x="270" y="551"/>
                      <a:pt x="270" y="525"/>
                    </a:cubicBezTo>
                    <a:cubicBezTo>
                      <a:pt x="270" y="500"/>
                      <a:pt x="227" y="450"/>
                      <a:pt x="222" y="430"/>
                    </a:cubicBezTo>
                    <a:cubicBezTo>
                      <a:pt x="217" y="410"/>
                      <a:pt x="238" y="416"/>
                      <a:pt x="260" y="415"/>
                    </a:cubicBezTo>
                    <a:cubicBezTo>
                      <a:pt x="281" y="414"/>
                      <a:pt x="290" y="400"/>
                      <a:pt x="290" y="379"/>
                    </a:cubicBezTo>
                    <a:cubicBezTo>
                      <a:pt x="290" y="357"/>
                      <a:pt x="246" y="340"/>
                      <a:pt x="238" y="332"/>
                    </a:cubicBezTo>
                    <a:cubicBezTo>
                      <a:pt x="230" y="324"/>
                      <a:pt x="238" y="321"/>
                      <a:pt x="257" y="309"/>
                    </a:cubicBezTo>
                    <a:close/>
                    <a:moveTo>
                      <a:pt x="126" y="184"/>
                    </a:moveTo>
                    <a:cubicBezTo>
                      <a:pt x="126" y="193"/>
                      <a:pt x="115" y="192"/>
                      <a:pt x="113" y="191"/>
                    </a:cubicBezTo>
                    <a:cubicBezTo>
                      <a:pt x="111" y="189"/>
                      <a:pt x="113" y="172"/>
                      <a:pt x="114" y="168"/>
                    </a:cubicBezTo>
                    <a:cubicBezTo>
                      <a:pt x="115" y="164"/>
                      <a:pt x="131" y="164"/>
                      <a:pt x="131" y="172"/>
                    </a:cubicBezTo>
                    <a:cubicBezTo>
                      <a:pt x="131" y="180"/>
                      <a:pt x="126" y="174"/>
                      <a:pt x="126" y="184"/>
                    </a:cubicBezTo>
                    <a:close/>
                    <a:moveTo>
                      <a:pt x="152" y="193"/>
                    </a:moveTo>
                    <a:cubicBezTo>
                      <a:pt x="148" y="212"/>
                      <a:pt x="141" y="195"/>
                      <a:pt x="141" y="195"/>
                    </a:cubicBezTo>
                    <a:cubicBezTo>
                      <a:pt x="147" y="180"/>
                      <a:pt x="147" y="180"/>
                      <a:pt x="147" y="180"/>
                    </a:cubicBezTo>
                    <a:cubicBezTo>
                      <a:pt x="155" y="181"/>
                      <a:pt x="156" y="174"/>
                      <a:pt x="152" y="193"/>
                    </a:cubicBezTo>
                    <a:close/>
                    <a:moveTo>
                      <a:pt x="229" y="211"/>
                    </a:moveTo>
                    <a:cubicBezTo>
                      <a:pt x="223" y="224"/>
                      <a:pt x="221" y="217"/>
                      <a:pt x="204" y="217"/>
                    </a:cubicBezTo>
                    <a:cubicBezTo>
                      <a:pt x="188" y="217"/>
                      <a:pt x="190" y="207"/>
                      <a:pt x="190" y="197"/>
                    </a:cubicBezTo>
                    <a:cubicBezTo>
                      <a:pt x="190" y="188"/>
                      <a:pt x="188" y="182"/>
                      <a:pt x="192" y="181"/>
                    </a:cubicBezTo>
                    <a:cubicBezTo>
                      <a:pt x="196" y="180"/>
                      <a:pt x="202" y="184"/>
                      <a:pt x="206" y="172"/>
                    </a:cubicBezTo>
                    <a:cubicBezTo>
                      <a:pt x="210" y="160"/>
                      <a:pt x="221" y="176"/>
                      <a:pt x="219" y="184"/>
                    </a:cubicBezTo>
                    <a:cubicBezTo>
                      <a:pt x="218" y="192"/>
                      <a:pt x="234" y="197"/>
                      <a:pt x="229" y="211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6" name="ïṡḷîdè">
                <a:extLst>
                  <a:ext uri="{FF2B5EF4-FFF2-40B4-BE49-F238E27FC236}">
                    <a16:creationId xmlns="" xmlns:a16="http://schemas.microsoft.com/office/drawing/2014/main" id="{CFBF2480-719A-428F-8BF8-42DE43E99C9A}"/>
                  </a:ext>
                </a:extLst>
              </p:cNvPr>
              <p:cNvSpPr/>
              <p:nvPr/>
            </p:nvSpPr>
            <p:spPr bwMode="auto">
              <a:xfrm>
                <a:off x="8250238" y="1027113"/>
                <a:ext cx="328613" cy="417513"/>
              </a:xfrm>
              <a:custGeom>
                <a:avLst/>
                <a:gdLst>
                  <a:gd name="T0" fmla="*/ 67 w 99"/>
                  <a:gd name="T1" fmla="*/ 112 h 126"/>
                  <a:gd name="T2" fmla="*/ 84 w 99"/>
                  <a:gd name="T3" fmla="*/ 46 h 126"/>
                  <a:gd name="T4" fmla="*/ 47 w 99"/>
                  <a:gd name="T5" fmla="*/ 6 h 126"/>
                  <a:gd name="T6" fmla="*/ 25 w 99"/>
                  <a:gd name="T7" fmla="*/ 35 h 126"/>
                  <a:gd name="T8" fmla="*/ 26 w 99"/>
                  <a:gd name="T9" fmla="*/ 69 h 126"/>
                  <a:gd name="T10" fmla="*/ 18 w 99"/>
                  <a:gd name="T11" fmla="*/ 108 h 126"/>
                  <a:gd name="T12" fmla="*/ 67 w 99"/>
                  <a:gd name="T13" fmla="*/ 1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126">
                    <a:moveTo>
                      <a:pt x="67" y="112"/>
                    </a:moveTo>
                    <a:cubicBezTo>
                      <a:pt x="80" y="101"/>
                      <a:pt x="99" y="79"/>
                      <a:pt x="84" y="46"/>
                    </a:cubicBezTo>
                    <a:cubicBezTo>
                      <a:pt x="75" y="25"/>
                      <a:pt x="61" y="12"/>
                      <a:pt x="47" y="6"/>
                    </a:cubicBezTo>
                    <a:cubicBezTo>
                      <a:pt x="32" y="0"/>
                      <a:pt x="17" y="1"/>
                      <a:pt x="25" y="35"/>
                    </a:cubicBezTo>
                    <a:cubicBezTo>
                      <a:pt x="29" y="51"/>
                      <a:pt x="40" y="58"/>
                      <a:pt x="26" y="69"/>
                    </a:cubicBezTo>
                    <a:cubicBezTo>
                      <a:pt x="13" y="79"/>
                      <a:pt x="0" y="89"/>
                      <a:pt x="18" y="108"/>
                    </a:cubicBezTo>
                    <a:cubicBezTo>
                      <a:pt x="37" y="126"/>
                      <a:pt x="53" y="122"/>
                      <a:pt x="67" y="112"/>
                    </a:cubicBezTo>
                    <a:close/>
                  </a:path>
                </a:pathLst>
              </a:custGeom>
              <a:solidFill>
                <a:srgbClr val="9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4" name="iśľîḑé">
              <a:extLst>
                <a:ext uri="{FF2B5EF4-FFF2-40B4-BE49-F238E27FC236}">
                  <a16:creationId xmlns="" xmlns:a16="http://schemas.microsoft.com/office/drawing/2014/main" id="{1AF8E347-1C47-49F7-A9EE-FDF42ACE0673}"/>
                </a:ext>
              </a:extLst>
            </p:cNvPr>
            <p:cNvSpPr txBox="1"/>
            <p:nvPr/>
          </p:nvSpPr>
          <p:spPr>
            <a:xfrm>
              <a:off x="5092618" y="4134294"/>
              <a:ext cx="4442975" cy="288064"/>
            </a:xfrm>
            <a:custGeom>
              <a:avLst/>
              <a:gdLst/>
              <a:ahLst/>
              <a:cxnLst/>
              <a:rect l="l" t="t" r="r" b="b"/>
              <a:pathLst>
                <a:path w="5597438" h="362915">
                  <a:moveTo>
                    <a:pt x="486828" y="72910"/>
                  </a:moveTo>
                  <a:cubicBezTo>
                    <a:pt x="485045" y="77953"/>
                    <a:pt x="482468" y="85172"/>
                    <a:pt x="479097" y="94567"/>
                  </a:cubicBezTo>
                  <a:cubicBezTo>
                    <a:pt x="475727" y="103961"/>
                    <a:pt x="472433" y="113535"/>
                    <a:pt x="469216" y="123288"/>
                  </a:cubicBezTo>
                  <a:lnTo>
                    <a:pt x="458977" y="154006"/>
                  </a:lnTo>
                  <a:cubicBezTo>
                    <a:pt x="457083" y="159356"/>
                    <a:pt x="456775" y="162786"/>
                    <a:pt x="458055" y="164297"/>
                  </a:cubicBezTo>
                  <a:cubicBezTo>
                    <a:pt x="459335" y="165807"/>
                    <a:pt x="462510" y="166473"/>
                    <a:pt x="467578" y="166293"/>
                  </a:cubicBezTo>
                  <a:lnTo>
                    <a:pt x="506078" y="166293"/>
                  </a:lnTo>
                  <a:cubicBezTo>
                    <a:pt x="510746" y="166464"/>
                    <a:pt x="513698" y="165816"/>
                    <a:pt x="514935" y="164348"/>
                  </a:cubicBezTo>
                  <a:cubicBezTo>
                    <a:pt x="516172" y="162880"/>
                    <a:pt x="515951" y="159570"/>
                    <a:pt x="514270" y="154416"/>
                  </a:cubicBezTo>
                  <a:lnTo>
                    <a:pt x="503621" y="121240"/>
                  </a:lnTo>
                  <a:cubicBezTo>
                    <a:pt x="500643" y="112059"/>
                    <a:pt x="497588" y="102878"/>
                    <a:pt x="494456" y="93696"/>
                  </a:cubicBezTo>
                  <a:cubicBezTo>
                    <a:pt x="491325" y="84515"/>
                    <a:pt x="488782" y="77586"/>
                    <a:pt x="486828" y="72910"/>
                  </a:cubicBezTo>
                  <a:close/>
                  <a:moveTo>
                    <a:pt x="4239176" y="27806"/>
                  </a:moveTo>
                  <a:cubicBezTo>
                    <a:pt x="4231090" y="27447"/>
                    <a:pt x="4226051" y="28472"/>
                    <a:pt x="4224062" y="30879"/>
                  </a:cubicBezTo>
                  <a:cubicBezTo>
                    <a:pt x="4222073" y="33286"/>
                    <a:pt x="4221236" y="39228"/>
                    <a:pt x="4221552" y="48703"/>
                  </a:cubicBezTo>
                  <a:lnTo>
                    <a:pt x="4221552" y="128606"/>
                  </a:lnTo>
                  <a:cubicBezTo>
                    <a:pt x="4221099" y="135529"/>
                    <a:pt x="4222311" y="139917"/>
                    <a:pt x="4225189" y="141769"/>
                  </a:cubicBezTo>
                  <a:cubicBezTo>
                    <a:pt x="4228067" y="143621"/>
                    <a:pt x="4235325" y="144424"/>
                    <a:pt x="4246963" y="144176"/>
                  </a:cubicBezTo>
                  <a:cubicBezTo>
                    <a:pt x="4254230" y="144185"/>
                    <a:pt x="4260293" y="143246"/>
                    <a:pt x="4265151" y="141359"/>
                  </a:cubicBezTo>
                  <a:cubicBezTo>
                    <a:pt x="4270010" y="139473"/>
                    <a:pt x="4274331" y="136587"/>
                    <a:pt x="4278114" y="132703"/>
                  </a:cubicBezTo>
                  <a:cubicBezTo>
                    <a:pt x="4281777" y="129323"/>
                    <a:pt x="4285107" y="124098"/>
                    <a:pt x="4288104" y="117030"/>
                  </a:cubicBezTo>
                  <a:cubicBezTo>
                    <a:pt x="4291101" y="109962"/>
                    <a:pt x="4292689" y="100435"/>
                    <a:pt x="4292869" y="88450"/>
                  </a:cubicBezTo>
                  <a:cubicBezTo>
                    <a:pt x="4292629" y="69789"/>
                    <a:pt x="4287677" y="55071"/>
                    <a:pt x="4278011" y="44298"/>
                  </a:cubicBezTo>
                  <a:cubicBezTo>
                    <a:pt x="4268345" y="33525"/>
                    <a:pt x="4255400" y="28028"/>
                    <a:pt x="4239176" y="27806"/>
                  </a:cubicBezTo>
                  <a:close/>
                  <a:moveTo>
                    <a:pt x="4770900" y="9055"/>
                  </a:moveTo>
                  <a:cubicBezTo>
                    <a:pt x="4781941" y="9461"/>
                    <a:pt x="4792623" y="9747"/>
                    <a:pt x="4802943" y="9914"/>
                  </a:cubicBezTo>
                  <a:cubicBezTo>
                    <a:pt x="4813263" y="10081"/>
                    <a:pt x="4823325" y="10161"/>
                    <a:pt x="4833129" y="10156"/>
                  </a:cubicBezTo>
                  <a:cubicBezTo>
                    <a:pt x="4852296" y="10200"/>
                    <a:pt x="4872917" y="9834"/>
                    <a:pt x="4894994" y="9055"/>
                  </a:cubicBezTo>
                  <a:cubicBezTo>
                    <a:pt x="4896611" y="10581"/>
                    <a:pt x="4897419" y="12983"/>
                    <a:pt x="4897419" y="16258"/>
                  </a:cubicBezTo>
                  <a:cubicBezTo>
                    <a:pt x="4897419" y="19534"/>
                    <a:pt x="4896611" y="21935"/>
                    <a:pt x="4894994" y="23462"/>
                  </a:cubicBezTo>
                  <a:lnTo>
                    <a:pt x="4883516" y="25513"/>
                  </a:lnTo>
                  <a:cubicBezTo>
                    <a:pt x="4877312" y="26381"/>
                    <a:pt x="4872673" y="27871"/>
                    <a:pt x="4869599" y="29983"/>
                  </a:cubicBezTo>
                  <a:cubicBezTo>
                    <a:pt x="4866525" y="32094"/>
                    <a:pt x="4864499" y="36159"/>
                    <a:pt x="4863521" y="42180"/>
                  </a:cubicBezTo>
                  <a:cubicBezTo>
                    <a:pt x="4862544" y="48200"/>
                    <a:pt x="4862098" y="57508"/>
                    <a:pt x="4862184" y="70105"/>
                  </a:cubicBezTo>
                  <a:lnTo>
                    <a:pt x="4862184" y="220653"/>
                  </a:lnTo>
                  <a:cubicBezTo>
                    <a:pt x="4862098" y="233250"/>
                    <a:pt x="4862544" y="242558"/>
                    <a:pt x="4863521" y="248578"/>
                  </a:cubicBezTo>
                  <a:cubicBezTo>
                    <a:pt x="4864499" y="254599"/>
                    <a:pt x="4866525" y="258664"/>
                    <a:pt x="4869599" y="260776"/>
                  </a:cubicBezTo>
                  <a:cubicBezTo>
                    <a:pt x="4872673" y="262887"/>
                    <a:pt x="4877312" y="264377"/>
                    <a:pt x="4883516" y="265245"/>
                  </a:cubicBezTo>
                  <a:lnTo>
                    <a:pt x="4894994" y="267297"/>
                  </a:lnTo>
                  <a:cubicBezTo>
                    <a:pt x="4896593" y="268824"/>
                    <a:pt x="4897333" y="271225"/>
                    <a:pt x="4897215" y="274501"/>
                  </a:cubicBezTo>
                  <a:cubicBezTo>
                    <a:pt x="4897096" y="277776"/>
                    <a:pt x="4896221" y="280178"/>
                    <a:pt x="4894592" y="281704"/>
                  </a:cubicBezTo>
                  <a:cubicBezTo>
                    <a:pt x="4883541" y="281298"/>
                    <a:pt x="4872933" y="281012"/>
                    <a:pt x="4862766" y="280845"/>
                  </a:cubicBezTo>
                  <a:cubicBezTo>
                    <a:pt x="4852599" y="280678"/>
                    <a:pt x="4842721" y="280598"/>
                    <a:pt x="4833129" y="280603"/>
                  </a:cubicBezTo>
                  <a:cubicBezTo>
                    <a:pt x="4823325" y="280598"/>
                    <a:pt x="4813263" y="280678"/>
                    <a:pt x="4802943" y="280845"/>
                  </a:cubicBezTo>
                  <a:cubicBezTo>
                    <a:pt x="4792623" y="281012"/>
                    <a:pt x="4781941" y="281298"/>
                    <a:pt x="4770900" y="281704"/>
                  </a:cubicBezTo>
                  <a:cubicBezTo>
                    <a:pt x="4769262" y="280178"/>
                    <a:pt x="4768443" y="277776"/>
                    <a:pt x="4768443" y="274501"/>
                  </a:cubicBezTo>
                  <a:cubicBezTo>
                    <a:pt x="4768443" y="271225"/>
                    <a:pt x="4769262" y="268824"/>
                    <a:pt x="4770900" y="267297"/>
                  </a:cubicBezTo>
                  <a:lnTo>
                    <a:pt x="4782368" y="265245"/>
                  </a:lnTo>
                  <a:cubicBezTo>
                    <a:pt x="4788563" y="264377"/>
                    <a:pt x="4793194" y="262887"/>
                    <a:pt x="4796263" y="260776"/>
                  </a:cubicBezTo>
                  <a:cubicBezTo>
                    <a:pt x="4799333" y="258664"/>
                    <a:pt x="4801355" y="254599"/>
                    <a:pt x="4802331" y="248578"/>
                  </a:cubicBezTo>
                  <a:cubicBezTo>
                    <a:pt x="4803307" y="242558"/>
                    <a:pt x="4803751" y="233250"/>
                    <a:pt x="4803667" y="220653"/>
                  </a:cubicBezTo>
                  <a:lnTo>
                    <a:pt x="4803667" y="70105"/>
                  </a:lnTo>
                  <a:cubicBezTo>
                    <a:pt x="4803751" y="57508"/>
                    <a:pt x="4803307" y="48200"/>
                    <a:pt x="4802331" y="42180"/>
                  </a:cubicBezTo>
                  <a:cubicBezTo>
                    <a:pt x="4801355" y="36159"/>
                    <a:pt x="4799333" y="32094"/>
                    <a:pt x="4796263" y="29983"/>
                  </a:cubicBezTo>
                  <a:cubicBezTo>
                    <a:pt x="4793194" y="27871"/>
                    <a:pt x="4788563" y="26381"/>
                    <a:pt x="4782368" y="25513"/>
                  </a:cubicBezTo>
                  <a:lnTo>
                    <a:pt x="4770900" y="23462"/>
                  </a:lnTo>
                  <a:cubicBezTo>
                    <a:pt x="4769262" y="21935"/>
                    <a:pt x="4768443" y="19534"/>
                    <a:pt x="4768443" y="16258"/>
                  </a:cubicBezTo>
                  <a:cubicBezTo>
                    <a:pt x="4768443" y="12983"/>
                    <a:pt x="4769262" y="10581"/>
                    <a:pt x="4770900" y="9055"/>
                  </a:cubicBezTo>
                  <a:close/>
                  <a:moveTo>
                    <a:pt x="3246900" y="9055"/>
                  </a:moveTo>
                  <a:cubicBezTo>
                    <a:pt x="3257942" y="9461"/>
                    <a:pt x="3268623" y="9747"/>
                    <a:pt x="3278943" y="9914"/>
                  </a:cubicBezTo>
                  <a:cubicBezTo>
                    <a:pt x="3289263" y="10081"/>
                    <a:pt x="3299326" y="10161"/>
                    <a:pt x="3309130" y="10156"/>
                  </a:cubicBezTo>
                  <a:cubicBezTo>
                    <a:pt x="3328296" y="10200"/>
                    <a:pt x="3348917" y="9834"/>
                    <a:pt x="3370994" y="9055"/>
                  </a:cubicBezTo>
                  <a:cubicBezTo>
                    <a:pt x="3372611" y="10581"/>
                    <a:pt x="3373419" y="12983"/>
                    <a:pt x="3373419" y="16258"/>
                  </a:cubicBezTo>
                  <a:cubicBezTo>
                    <a:pt x="3373419" y="19534"/>
                    <a:pt x="3372611" y="21935"/>
                    <a:pt x="3370994" y="23462"/>
                  </a:cubicBezTo>
                  <a:lnTo>
                    <a:pt x="3359516" y="25513"/>
                  </a:lnTo>
                  <a:cubicBezTo>
                    <a:pt x="3353312" y="26381"/>
                    <a:pt x="3348673" y="27871"/>
                    <a:pt x="3345599" y="29983"/>
                  </a:cubicBezTo>
                  <a:cubicBezTo>
                    <a:pt x="3342525" y="32094"/>
                    <a:pt x="3340499" y="36159"/>
                    <a:pt x="3339521" y="42180"/>
                  </a:cubicBezTo>
                  <a:cubicBezTo>
                    <a:pt x="3338544" y="48200"/>
                    <a:pt x="3338098" y="57508"/>
                    <a:pt x="3338184" y="70105"/>
                  </a:cubicBezTo>
                  <a:lnTo>
                    <a:pt x="3338184" y="220653"/>
                  </a:lnTo>
                  <a:cubicBezTo>
                    <a:pt x="3338098" y="233250"/>
                    <a:pt x="3338544" y="242558"/>
                    <a:pt x="3339521" y="248578"/>
                  </a:cubicBezTo>
                  <a:cubicBezTo>
                    <a:pt x="3340499" y="254599"/>
                    <a:pt x="3342525" y="258664"/>
                    <a:pt x="3345599" y="260776"/>
                  </a:cubicBezTo>
                  <a:cubicBezTo>
                    <a:pt x="3348673" y="262887"/>
                    <a:pt x="3353312" y="264377"/>
                    <a:pt x="3359516" y="265245"/>
                  </a:cubicBezTo>
                  <a:lnTo>
                    <a:pt x="3370994" y="267297"/>
                  </a:lnTo>
                  <a:cubicBezTo>
                    <a:pt x="3372593" y="268824"/>
                    <a:pt x="3373333" y="271225"/>
                    <a:pt x="3373215" y="274501"/>
                  </a:cubicBezTo>
                  <a:cubicBezTo>
                    <a:pt x="3373096" y="277776"/>
                    <a:pt x="3372222" y="280178"/>
                    <a:pt x="3370592" y="281704"/>
                  </a:cubicBezTo>
                  <a:cubicBezTo>
                    <a:pt x="3359541" y="281298"/>
                    <a:pt x="3348933" y="281012"/>
                    <a:pt x="3338767" y="280845"/>
                  </a:cubicBezTo>
                  <a:cubicBezTo>
                    <a:pt x="3328599" y="280678"/>
                    <a:pt x="3318721" y="280598"/>
                    <a:pt x="3309130" y="280603"/>
                  </a:cubicBezTo>
                  <a:cubicBezTo>
                    <a:pt x="3299326" y="280598"/>
                    <a:pt x="3289263" y="280678"/>
                    <a:pt x="3278943" y="280845"/>
                  </a:cubicBezTo>
                  <a:cubicBezTo>
                    <a:pt x="3268623" y="281012"/>
                    <a:pt x="3257942" y="281298"/>
                    <a:pt x="3246900" y="281704"/>
                  </a:cubicBezTo>
                  <a:cubicBezTo>
                    <a:pt x="3245262" y="280178"/>
                    <a:pt x="3244443" y="277776"/>
                    <a:pt x="3244443" y="274501"/>
                  </a:cubicBezTo>
                  <a:cubicBezTo>
                    <a:pt x="3244443" y="271225"/>
                    <a:pt x="3245262" y="268824"/>
                    <a:pt x="3246900" y="267297"/>
                  </a:cubicBezTo>
                  <a:lnTo>
                    <a:pt x="3258369" y="265245"/>
                  </a:lnTo>
                  <a:cubicBezTo>
                    <a:pt x="3264563" y="264377"/>
                    <a:pt x="3269194" y="262887"/>
                    <a:pt x="3272263" y="260776"/>
                  </a:cubicBezTo>
                  <a:cubicBezTo>
                    <a:pt x="3275333" y="258664"/>
                    <a:pt x="3277355" y="254599"/>
                    <a:pt x="3278331" y="248578"/>
                  </a:cubicBezTo>
                  <a:cubicBezTo>
                    <a:pt x="3279307" y="242558"/>
                    <a:pt x="3279752" y="233250"/>
                    <a:pt x="3279666" y="220653"/>
                  </a:cubicBezTo>
                  <a:lnTo>
                    <a:pt x="3279666" y="70105"/>
                  </a:lnTo>
                  <a:cubicBezTo>
                    <a:pt x="3279752" y="57508"/>
                    <a:pt x="3279307" y="48200"/>
                    <a:pt x="3278331" y="42180"/>
                  </a:cubicBezTo>
                  <a:cubicBezTo>
                    <a:pt x="3277355" y="36159"/>
                    <a:pt x="3275333" y="32094"/>
                    <a:pt x="3272263" y="29983"/>
                  </a:cubicBezTo>
                  <a:cubicBezTo>
                    <a:pt x="3269194" y="27871"/>
                    <a:pt x="3264563" y="26381"/>
                    <a:pt x="3258369" y="25513"/>
                  </a:cubicBezTo>
                  <a:lnTo>
                    <a:pt x="3246900" y="23462"/>
                  </a:lnTo>
                  <a:cubicBezTo>
                    <a:pt x="3245262" y="21935"/>
                    <a:pt x="3244443" y="19534"/>
                    <a:pt x="3244443" y="16258"/>
                  </a:cubicBezTo>
                  <a:cubicBezTo>
                    <a:pt x="3244443" y="12983"/>
                    <a:pt x="3245262" y="10581"/>
                    <a:pt x="3246900" y="9055"/>
                  </a:cubicBezTo>
                  <a:close/>
                  <a:moveTo>
                    <a:pt x="2485310" y="9055"/>
                  </a:moveTo>
                  <a:cubicBezTo>
                    <a:pt x="2495174" y="9461"/>
                    <a:pt x="2505138" y="9747"/>
                    <a:pt x="2515203" y="9914"/>
                  </a:cubicBezTo>
                  <a:cubicBezTo>
                    <a:pt x="2525267" y="10081"/>
                    <a:pt x="2535227" y="10161"/>
                    <a:pt x="2545082" y="10156"/>
                  </a:cubicBezTo>
                  <a:cubicBezTo>
                    <a:pt x="2555117" y="10161"/>
                    <a:pt x="2565129" y="10081"/>
                    <a:pt x="2575118" y="9914"/>
                  </a:cubicBezTo>
                  <a:cubicBezTo>
                    <a:pt x="2585108" y="9747"/>
                    <a:pt x="2595024" y="9461"/>
                    <a:pt x="2604866" y="9055"/>
                  </a:cubicBezTo>
                  <a:cubicBezTo>
                    <a:pt x="2606505" y="10564"/>
                    <a:pt x="2607325" y="12897"/>
                    <a:pt x="2607325" y="16054"/>
                  </a:cubicBezTo>
                  <a:cubicBezTo>
                    <a:pt x="2607325" y="19210"/>
                    <a:pt x="2606505" y="21543"/>
                    <a:pt x="2604866" y="23052"/>
                  </a:cubicBezTo>
                  <a:lnTo>
                    <a:pt x="2595033" y="24694"/>
                  </a:lnTo>
                  <a:cubicBezTo>
                    <a:pt x="2588970" y="25571"/>
                    <a:pt x="2584433" y="27092"/>
                    <a:pt x="2581421" y="29258"/>
                  </a:cubicBezTo>
                  <a:cubicBezTo>
                    <a:pt x="2578408" y="31424"/>
                    <a:pt x="2576420" y="35522"/>
                    <a:pt x="2575457" y="41554"/>
                  </a:cubicBezTo>
                  <a:cubicBezTo>
                    <a:pt x="2574493" y="47586"/>
                    <a:pt x="2574053" y="56841"/>
                    <a:pt x="2574136" y="69317"/>
                  </a:cubicBezTo>
                  <a:lnTo>
                    <a:pt x="2574136" y="163884"/>
                  </a:lnTo>
                  <a:cubicBezTo>
                    <a:pt x="2573818" y="180206"/>
                    <a:pt x="2575047" y="196005"/>
                    <a:pt x="2577824" y="211281"/>
                  </a:cubicBezTo>
                  <a:cubicBezTo>
                    <a:pt x="2580601" y="226557"/>
                    <a:pt x="2586838" y="239172"/>
                    <a:pt x="2596535" y="249126"/>
                  </a:cubicBezTo>
                  <a:cubicBezTo>
                    <a:pt x="2606232" y="259080"/>
                    <a:pt x="2621301" y="264235"/>
                    <a:pt x="2641742" y="264591"/>
                  </a:cubicBezTo>
                  <a:cubicBezTo>
                    <a:pt x="2659098" y="264372"/>
                    <a:pt x="2672780" y="259717"/>
                    <a:pt x="2682791" y="250627"/>
                  </a:cubicBezTo>
                  <a:cubicBezTo>
                    <a:pt x="2692801" y="241537"/>
                    <a:pt x="2699898" y="229332"/>
                    <a:pt x="2704081" y="214010"/>
                  </a:cubicBezTo>
                  <a:cubicBezTo>
                    <a:pt x="2708265" y="198689"/>
                    <a:pt x="2710293" y="181570"/>
                    <a:pt x="2710167" y="162655"/>
                  </a:cubicBezTo>
                  <a:lnTo>
                    <a:pt x="2710167" y="113120"/>
                  </a:lnTo>
                  <a:cubicBezTo>
                    <a:pt x="2710192" y="96157"/>
                    <a:pt x="2709731" y="80856"/>
                    <a:pt x="2708784" y="67218"/>
                  </a:cubicBezTo>
                  <a:cubicBezTo>
                    <a:pt x="2707837" y="53581"/>
                    <a:pt x="2706249" y="43909"/>
                    <a:pt x="2704021" y="38204"/>
                  </a:cubicBezTo>
                  <a:cubicBezTo>
                    <a:pt x="2702109" y="34024"/>
                    <a:pt x="2699070" y="31022"/>
                    <a:pt x="2694905" y="29197"/>
                  </a:cubicBezTo>
                  <a:cubicBezTo>
                    <a:pt x="2690739" y="27372"/>
                    <a:pt x="2685856" y="26007"/>
                    <a:pt x="2680257" y="25103"/>
                  </a:cubicBezTo>
                  <a:lnTo>
                    <a:pt x="2669194" y="23052"/>
                  </a:lnTo>
                  <a:cubicBezTo>
                    <a:pt x="2667606" y="21182"/>
                    <a:pt x="2666889" y="18747"/>
                    <a:pt x="2667043" y="15745"/>
                  </a:cubicBezTo>
                  <a:cubicBezTo>
                    <a:pt x="2667197" y="12743"/>
                    <a:pt x="2667914" y="10513"/>
                    <a:pt x="2669194" y="9055"/>
                  </a:cubicBezTo>
                  <a:cubicBezTo>
                    <a:pt x="2680113" y="9461"/>
                    <a:pt x="2689927" y="9747"/>
                    <a:pt x="2698639" y="9914"/>
                  </a:cubicBezTo>
                  <a:cubicBezTo>
                    <a:pt x="2707351" y="10081"/>
                    <a:pt x="2715825" y="10161"/>
                    <a:pt x="2724063" y="10156"/>
                  </a:cubicBezTo>
                  <a:cubicBezTo>
                    <a:pt x="2739130" y="10200"/>
                    <a:pt x="2754414" y="9834"/>
                    <a:pt x="2769913" y="9055"/>
                  </a:cubicBezTo>
                  <a:cubicBezTo>
                    <a:pt x="2771193" y="10513"/>
                    <a:pt x="2771910" y="12743"/>
                    <a:pt x="2772064" y="15745"/>
                  </a:cubicBezTo>
                  <a:cubicBezTo>
                    <a:pt x="2772217" y="18747"/>
                    <a:pt x="2771500" y="21182"/>
                    <a:pt x="2769913" y="23052"/>
                  </a:cubicBezTo>
                  <a:lnTo>
                    <a:pt x="2762541" y="24694"/>
                  </a:lnTo>
                  <a:cubicBezTo>
                    <a:pt x="2757191" y="25794"/>
                    <a:pt x="2752634" y="27278"/>
                    <a:pt x="2748871" y="29146"/>
                  </a:cubicBezTo>
                  <a:cubicBezTo>
                    <a:pt x="2745108" y="31014"/>
                    <a:pt x="2742293" y="34033"/>
                    <a:pt x="2740424" y="38204"/>
                  </a:cubicBezTo>
                  <a:cubicBezTo>
                    <a:pt x="2738197" y="43909"/>
                    <a:pt x="2736610" y="53581"/>
                    <a:pt x="2735663" y="67218"/>
                  </a:cubicBezTo>
                  <a:cubicBezTo>
                    <a:pt x="2734715" y="80856"/>
                    <a:pt x="2734255" y="96157"/>
                    <a:pt x="2734280" y="113120"/>
                  </a:cubicBezTo>
                  <a:lnTo>
                    <a:pt x="2734280" y="158971"/>
                  </a:lnTo>
                  <a:cubicBezTo>
                    <a:pt x="2734595" y="178357"/>
                    <a:pt x="2733046" y="196489"/>
                    <a:pt x="2729631" y="213368"/>
                  </a:cubicBezTo>
                  <a:cubicBezTo>
                    <a:pt x="2726216" y="230246"/>
                    <a:pt x="2719045" y="245001"/>
                    <a:pt x="2708119" y="257632"/>
                  </a:cubicBezTo>
                  <a:cubicBezTo>
                    <a:pt x="2698925" y="267267"/>
                    <a:pt x="2687299" y="274575"/>
                    <a:pt x="2673240" y="279556"/>
                  </a:cubicBezTo>
                  <a:cubicBezTo>
                    <a:pt x="2659181" y="284538"/>
                    <a:pt x="2643765" y="287042"/>
                    <a:pt x="2626992" y="287067"/>
                  </a:cubicBezTo>
                  <a:cubicBezTo>
                    <a:pt x="2611371" y="287237"/>
                    <a:pt x="2596725" y="285671"/>
                    <a:pt x="2583055" y="282367"/>
                  </a:cubicBezTo>
                  <a:cubicBezTo>
                    <a:pt x="2569386" y="279064"/>
                    <a:pt x="2557001" y="273002"/>
                    <a:pt x="2545901" y="264182"/>
                  </a:cubicBezTo>
                  <a:cubicBezTo>
                    <a:pt x="2535329" y="255414"/>
                    <a:pt x="2527622" y="243372"/>
                    <a:pt x="2522780" y="228054"/>
                  </a:cubicBezTo>
                  <a:cubicBezTo>
                    <a:pt x="2517937" y="212736"/>
                    <a:pt x="2515550" y="193939"/>
                    <a:pt x="2515619" y="171662"/>
                  </a:cubicBezTo>
                  <a:lnTo>
                    <a:pt x="2515619" y="69317"/>
                  </a:lnTo>
                  <a:cubicBezTo>
                    <a:pt x="2515702" y="56853"/>
                    <a:pt x="2515262" y="47665"/>
                    <a:pt x="2514299" y="41752"/>
                  </a:cubicBezTo>
                  <a:cubicBezTo>
                    <a:pt x="2513336" y="35838"/>
                    <a:pt x="2511348" y="31835"/>
                    <a:pt x="2508337" y="29743"/>
                  </a:cubicBezTo>
                  <a:cubicBezTo>
                    <a:pt x="2505326" y="27651"/>
                    <a:pt x="2500790" y="26104"/>
                    <a:pt x="2494730" y="25103"/>
                  </a:cubicBezTo>
                  <a:lnTo>
                    <a:pt x="2484491" y="23052"/>
                  </a:lnTo>
                  <a:cubicBezTo>
                    <a:pt x="2482810" y="21543"/>
                    <a:pt x="2481974" y="19210"/>
                    <a:pt x="2481982" y="16054"/>
                  </a:cubicBezTo>
                  <a:cubicBezTo>
                    <a:pt x="2481991" y="12897"/>
                    <a:pt x="2483100" y="10564"/>
                    <a:pt x="2485310" y="9055"/>
                  </a:cubicBezTo>
                  <a:close/>
                  <a:moveTo>
                    <a:pt x="1332375" y="9055"/>
                  </a:moveTo>
                  <a:cubicBezTo>
                    <a:pt x="1343417" y="9461"/>
                    <a:pt x="1354098" y="9747"/>
                    <a:pt x="1364418" y="9914"/>
                  </a:cubicBezTo>
                  <a:cubicBezTo>
                    <a:pt x="1374739" y="10081"/>
                    <a:pt x="1384801" y="10161"/>
                    <a:pt x="1394605" y="10156"/>
                  </a:cubicBezTo>
                  <a:cubicBezTo>
                    <a:pt x="1413771" y="10200"/>
                    <a:pt x="1434393" y="9834"/>
                    <a:pt x="1456469" y="9055"/>
                  </a:cubicBezTo>
                  <a:cubicBezTo>
                    <a:pt x="1458086" y="10581"/>
                    <a:pt x="1458894" y="12983"/>
                    <a:pt x="1458894" y="16258"/>
                  </a:cubicBezTo>
                  <a:cubicBezTo>
                    <a:pt x="1458894" y="19534"/>
                    <a:pt x="1458086" y="21935"/>
                    <a:pt x="1456469" y="23462"/>
                  </a:cubicBezTo>
                  <a:lnTo>
                    <a:pt x="1444991" y="25513"/>
                  </a:lnTo>
                  <a:cubicBezTo>
                    <a:pt x="1438787" y="26381"/>
                    <a:pt x="1434148" y="27871"/>
                    <a:pt x="1431074" y="29983"/>
                  </a:cubicBezTo>
                  <a:cubicBezTo>
                    <a:pt x="1428000" y="32094"/>
                    <a:pt x="1425974" y="36159"/>
                    <a:pt x="1424996" y="42180"/>
                  </a:cubicBezTo>
                  <a:cubicBezTo>
                    <a:pt x="1424019" y="48200"/>
                    <a:pt x="1423573" y="57508"/>
                    <a:pt x="1423659" y="70105"/>
                  </a:cubicBezTo>
                  <a:lnTo>
                    <a:pt x="1423659" y="220653"/>
                  </a:lnTo>
                  <a:cubicBezTo>
                    <a:pt x="1423573" y="233250"/>
                    <a:pt x="1424019" y="242558"/>
                    <a:pt x="1424996" y="248578"/>
                  </a:cubicBezTo>
                  <a:cubicBezTo>
                    <a:pt x="1425974" y="254599"/>
                    <a:pt x="1428000" y="258664"/>
                    <a:pt x="1431074" y="260776"/>
                  </a:cubicBezTo>
                  <a:cubicBezTo>
                    <a:pt x="1434148" y="262887"/>
                    <a:pt x="1438787" y="264377"/>
                    <a:pt x="1444991" y="265245"/>
                  </a:cubicBezTo>
                  <a:lnTo>
                    <a:pt x="1456469" y="267297"/>
                  </a:lnTo>
                  <a:cubicBezTo>
                    <a:pt x="1458068" y="268824"/>
                    <a:pt x="1458809" y="271225"/>
                    <a:pt x="1458690" y="274501"/>
                  </a:cubicBezTo>
                  <a:cubicBezTo>
                    <a:pt x="1458571" y="277776"/>
                    <a:pt x="1457697" y="280178"/>
                    <a:pt x="1456067" y="281704"/>
                  </a:cubicBezTo>
                  <a:cubicBezTo>
                    <a:pt x="1445017" y="281298"/>
                    <a:pt x="1434408" y="281012"/>
                    <a:pt x="1424242" y="280845"/>
                  </a:cubicBezTo>
                  <a:cubicBezTo>
                    <a:pt x="1414075" y="280678"/>
                    <a:pt x="1404196" y="280598"/>
                    <a:pt x="1394605" y="280603"/>
                  </a:cubicBezTo>
                  <a:cubicBezTo>
                    <a:pt x="1384801" y="280598"/>
                    <a:pt x="1374739" y="280678"/>
                    <a:pt x="1364418" y="280845"/>
                  </a:cubicBezTo>
                  <a:cubicBezTo>
                    <a:pt x="1354098" y="281012"/>
                    <a:pt x="1343417" y="281298"/>
                    <a:pt x="1332375" y="281704"/>
                  </a:cubicBezTo>
                  <a:cubicBezTo>
                    <a:pt x="1330737" y="280178"/>
                    <a:pt x="1329918" y="277776"/>
                    <a:pt x="1329918" y="274501"/>
                  </a:cubicBezTo>
                  <a:cubicBezTo>
                    <a:pt x="1329918" y="271225"/>
                    <a:pt x="1330737" y="268824"/>
                    <a:pt x="1332375" y="267297"/>
                  </a:cubicBezTo>
                  <a:lnTo>
                    <a:pt x="1343843" y="265245"/>
                  </a:lnTo>
                  <a:cubicBezTo>
                    <a:pt x="1350038" y="264377"/>
                    <a:pt x="1354669" y="262887"/>
                    <a:pt x="1357739" y="260776"/>
                  </a:cubicBezTo>
                  <a:cubicBezTo>
                    <a:pt x="1360808" y="258664"/>
                    <a:pt x="1362831" y="254599"/>
                    <a:pt x="1363807" y="248578"/>
                  </a:cubicBezTo>
                  <a:cubicBezTo>
                    <a:pt x="1364782" y="242558"/>
                    <a:pt x="1365227" y="233250"/>
                    <a:pt x="1365141" y="220653"/>
                  </a:cubicBezTo>
                  <a:lnTo>
                    <a:pt x="1365141" y="70105"/>
                  </a:lnTo>
                  <a:cubicBezTo>
                    <a:pt x="1365227" y="57508"/>
                    <a:pt x="1364782" y="48200"/>
                    <a:pt x="1363807" y="42180"/>
                  </a:cubicBezTo>
                  <a:cubicBezTo>
                    <a:pt x="1362831" y="36159"/>
                    <a:pt x="1360808" y="32094"/>
                    <a:pt x="1357739" y="29983"/>
                  </a:cubicBezTo>
                  <a:cubicBezTo>
                    <a:pt x="1354669" y="27871"/>
                    <a:pt x="1350038" y="26381"/>
                    <a:pt x="1343843" y="25513"/>
                  </a:cubicBezTo>
                  <a:lnTo>
                    <a:pt x="1332375" y="23462"/>
                  </a:lnTo>
                  <a:cubicBezTo>
                    <a:pt x="1330737" y="21935"/>
                    <a:pt x="1329918" y="19534"/>
                    <a:pt x="1329918" y="16258"/>
                  </a:cubicBezTo>
                  <a:cubicBezTo>
                    <a:pt x="1329918" y="12983"/>
                    <a:pt x="1330737" y="10581"/>
                    <a:pt x="1332375" y="9055"/>
                  </a:cubicBezTo>
                  <a:close/>
                  <a:moveTo>
                    <a:pt x="5331447" y="9017"/>
                  </a:moveTo>
                  <a:cubicBezTo>
                    <a:pt x="5340405" y="9423"/>
                    <a:pt x="5349314" y="9721"/>
                    <a:pt x="5358171" y="9912"/>
                  </a:cubicBezTo>
                  <a:cubicBezTo>
                    <a:pt x="5367029" y="10102"/>
                    <a:pt x="5377369" y="10196"/>
                    <a:pt x="5389196" y="10194"/>
                  </a:cubicBezTo>
                  <a:cubicBezTo>
                    <a:pt x="5401749" y="10196"/>
                    <a:pt x="5413095" y="10102"/>
                    <a:pt x="5423239" y="9912"/>
                  </a:cubicBezTo>
                  <a:cubicBezTo>
                    <a:pt x="5433381" y="9721"/>
                    <a:pt x="5441961" y="9423"/>
                    <a:pt x="5448977" y="9017"/>
                  </a:cubicBezTo>
                  <a:cubicBezTo>
                    <a:pt x="5450853" y="10122"/>
                    <a:pt x="5451911" y="12300"/>
                    <a:pt x="5452149" y="15548"/>
                  </a:cubicBezTo>
                  <a:cubicBezTo>
                    <a:pt x="5452387" y="18797"/>
                    <a:pt x="5451603" y="21383"/>
                    <a:pt x="5449796" y="23305"/>
                  </a:cubicBezTo>
                  <a:lnTo>
                    <a:pt x="5435883" y="26575"/>
                  </a:lnTo>
                  <a:cubicBezTo>
                    <a:pt x="5432250" y="27420"/>
                    <a:pt x="5429692" y="28187"/>
                    <a:pt x="5428208" y="28878"/>
                  </a:cubicBezTo>
                  <a:cubicBezTo>
                    <a:pt x="5426723" y="29569"/>
                    <a:pt x="5426007" y="30030"/>
                    <a:pt x="5426058" y="30260"/>
                  </a:cubicBezTo>
                  <a:cubicBezTo>
                    <a:pt x="5425965" y="31684"/>
                    <a:pt x="5426663" y="34465"/>
                    <a:pt x="5428157" y="38601"/>
                  </a:cubicBezTo>
                  <a:cubicBezTo>
                    <a:pt x="5429649" y="42737"/>
                    <a:pt x="5432497" y="49509"/>
                    <a:pt x="5436701" y="58917"/>
                  </a:cubicBezTo>
                  <a:lnTo>
                    <a:pt x="5455935" y="102720"/>
                  </a:lnTo>
                  <a:cubicBezTo>
                    <a:pt x="5459166" y="109765"/>
                    <a:pt x="5462729" y="117270"/>
                    <a:pt x="5466625" y="125236"/>
                  </a:cubicBezTo>
                  <a:cubicBezTo>
                    <a:pt x="5470521" y="133202"/>
                    <a:pt x="5473779" y="139889"/>
                    <a:pt x="5476395" y="145296"/>
                  </a:cubicBezTo>
                  <a:cubicBezTo>
                    <a:pt x="5482391" y="135010"/>
                    <a:pt x="5488418" y="123855"/>
                    <a:pt x="5494479" y="111829"/>
                  </a:cubicBezTo>
                  <a:cubicBezTo>
                    <a:pt x="5500541" y="99803"/>
                    <a:pt x="5506266" y="88443"/>
                    <a:pt x="5511655" y="77748"/>
                  </a:cubicBezTo>
                  <a:cubicBezTo>
                    <a:pt x="5518921" y="63411"/>
                    <a:pt x="5524039" y="52682"/>
                    <a:pt x="5527007" y="45560"/>
                  </a:cubicBezTo>
                  <a:cubicBezTo>
                    <a:pt x="5529975" y="38439"/>
                    <a:pt x="5531407" y="33748"/>
                    <a:pt x="5531305" y="31488"/>
                  </a:cubicBezTo>
                  <a:cubicBezTo>
                    <a:pt x="5531237" y="30243"/>
                    <a:pt x="5529735" y="29049"/>
                    <a:pt x="5526801" y="27906"/>
                  </a:cubicBezTo>
                  <a:cubicBezTo>
                    <a:pt x="5523867" y="26763"/>
                    <a:pt x="5519911" y="25774"/>
                    <a:pt x="5514931" y="24938"/>
                  </a:cubicBezTo>
                  <a:lnTo>
                    <a:pt x="5507153" y="23305"/>
                  </a:lnTo>
                  <a:cubicBezTo>
                    <a:pt x="5505479" y="21944"/>
                    <a:pt x="5504626" y="19563"/>
                    <a:pt x="5504591" y="16161"/>
                  </a:cubicBezTo>
                  <a:cubicBezTo>
                    <a:pt x="5504557" y="12759"/>
                    <a:pt x="5505547" y="10377"/>
                    <a:pt x="5507561" y="9017"/>
                  </a:cubicBezTo>
                  <a:cubicBezTo>
                    <a:pt x="5515715" y="9423"/>
                    <a:pt x="5523561" y="9721"/>
                    <a:pt x="5531100" y="9912"/>
                  </a:cubicBezTo>
                  <a:cubicBezTo>
                    <a:pt x="5538639" y="10102"/>
                    <a:pt x="5546075" y="10196"/>
                    <a:pt x="5553409" y="10194"/>
                  </a:cubicBezTo>
                  <a:cubicBezTo>
                    <a:pt x="5561144" y="10196"/>
                    <a:pt x="5568291" y="10102"/>
                    <a:pt x="5574849" y="9912"/>
                  </a:cubicBezTo>
                  <a:cubicBezTo>
                    <a:pt x="5581407" y="9721"/>
                    <a:pt x="5587633" y="9423"/>
                    <a:pt x="5593525" y="9017"/>
                  </a:cubicBezTo>
                  <a:cubicBezTo>
                    <a:pt x="5595947" y="10148"/>
                    <a:pt x="5597244" y="12376"/>
                    <a:pt x="5597415" y="15701"/>
                  </a:cubicBezTo>
                  <a:cubicBezTo>
                    <a:pt x="5597585" y="19027"/>
                    <a:pt x="5596835" y="21561"/>
                    <a:pt x="5595163" y="23305"/>
                  </a:cubicBezTo>
                  <a:lnTo>
                    <a:pt x="5584520" y="25347"/>
                  </a:lnTo>
                  <a:cubicBezTo>
                    <a:pt x="5580691" y="25936"/>
                    <a:pt x="5576785" y="27010"/>
                    <a:pt x="5572803" y="28571"/>
                  </a:cubicBezTo>
                  <a:cubicBezTo>
                    <a:pt x="5568819" y="30132"/>
                    <a:pt x="5565630" y="32332"/>
                    <a:pt x="5563233" y="35172"/>
                  </a:cubicBezTo>
                  <a:cubicBezTo>
                    <a:pt x="5560291" y="38772"/>
                    <a:pt x="5556044" y="44980"/>
                    <a:pt x="5550493" y="53799"/>
                  </a:cubicBezTo>
                  <a:cubicBezTo>
                    <a:pt x="5544941" y="62618"/>
                    <a:pt x="5537317" y="75786"/>
                    <a:pt x="5527621" y="93305"/>
                  </a:cubicBezTo>
                  <a:lnTo>
                    <a:pt x="5501821" y="139974"/>
                  </a:lnTo>
                  <a:cubicBezTo>
                    <a:pt x="5496582" y="149134"/>
                    <a:pt x="5492987" y="157424"/>
                    <a:pt x="5491035" y="164844"/>
                  </a:cubicBezTo>
                  <a:cubicBezTo>
                    <a:pt x="5489085" y="172264"/>
                    <a:pt x="5488159" y="181577"/>
                    <a:pt x="5488263" y="192784"/>
                  </a:cubicBezTo>
                  <a:lnTo>
                    <a:pt x="5488263" y="221441"/>
                  </a:lnTo>
                  <a:cubicBezTo>
                    <a:pt x="5488179" y="233922"/>
                    <a:pt x="5488620" y="243166"/>
                    <a:pt x="5489585" y="249173"/>
                  </a:cubicBezTo>
                  <a:cubicBezTo>
                    <a:pt x="5490551" y="255179"/>
                    <a:pt x="5492543" y="259208"/>
                    <a:pt x="5495561" y="261257"/>
                  </a:cubicBezTo>
                  <a:cubicBezTo>
                    <a:pt x="5498579" y="263306"/>
                    <a:pt x="5503126" y="264636"/>
                    <a:pt x="5509199" y="265245"/>
                  </a:cubicBezTo>
                  <a:lnTo>
                    <a:pt x="5525573" y="267297"/>
                  </a:lnTo>
                  <a:cubicBezTo>
                    <a:pt x="5527007" y="268824"/>
                    <a:pt x="5527723" y="271225"/>
                    <a:pt x="5527723" y="274501"/>
                  </a:cubicBezTo>
                  <a:cubicBezTo>
                    <a:pt x="5527723" y="277776"/>
                    <a:pt x="5527007" y="280178"/>
                    <a:pt x="5525573" y="281704"/>
                  </a:cubicBezTo>
                  <a:cubicBezTo>
                    <a:pt x="5512386" y="281298"/>
                    <a:pt x="5500451" y="281012"/>
                    <a:pt x="5489771" y="280845"/>
                  </a:cubicBezTo>
                  <a:cubicBezTo>
                    <a:pt x="5479090" y="280678"/>
                    <a:pt x="5468903" y="280598"/>
                    <a:pt x="5459208" y="280603"/>
                  </a:cubicBezTo>
                  <a:cubicBezTo>
                    <a:pt x="5449447" y="280598"/>
                    <a:pt x="5439299" y="280678"/>
                    <a:pt x="5428765" y="280845"/>
                  </a:cubicBezTo>
                  <a:cubicBezTo>
                    <a:pt x="5418231" y="281012"/>
                    <a:pt x="5406953" y="281298"/>
                    <a:pt x="5394930" y="281704"/>
                  </a:cubicBezTo>
                  <a:cubicBezTo>
                    <a:pt x="5393292" y="280178"/>
                    <a:pt x="5392473" y="277776"/>
                    <a:pt x="5392473" y="274501"/>
                  </a:cubicBezTo>
                  <a:cubicBezTo>
                    <a:pt x="5392473" y="271225"/>
                    <a:pt x="5393292" y="268824"/>
                    <a:pt x="5394930" y="267297"/>
                  </a:cubicBezTo>
                  <a:lnTo>
                    <a:pt x="5408856" y="265245"/>
                  </a:lnTo>
                  <a:cubicBezTo>
                    <a:pt x="5414916" y="264507"/>
                    <a:pt x="5419452" y="263117"/>
                    <a:pt x="5422463" y="261075"/>
                  </a:cubicBezTo>
                  <a:cubicBezTo>
                    <a:pt x="5425474" y="259033"/>
                    <a:pt x="5427461" y="255035"/>
                    <a:pt x="5428425" y="249082"/>
                  </a:cubicBezTo>
                  <a:cubicBezTo>
                    <a:pt x="5429388" y="243128"/>
                    <a:pt x="5429827" y="233914"/>
                    <a:pt x="5429745" y="221441"/>
                  </a:cubicBezTo>
                  <a:lnTo>
                    <a:pt x="5429745" y="200972"/>
                  </a:lnTo>
                  <a:cubicBezTo>
                    <a:pt x="5429949" y="191343"/>
                    <a:pt x="5429437" y="183377"/>
                    <a:pt x="5428209" y="177074"/>
                  </a:cubicBezTo>
                  <a:cubicBezTo>
                    <a:pt x="5426980" y="170771"/>
                    <a:pt x="5423805" y="162498"/>
                    <a:pt x="5418685" y="152255"/>
                  </a:cubicBezTo>
                  <a:lnTo>
                    <a:pt x="5369946" y="51548"/>
                  </a:lnTo>
                  <a:cubicBezTo>
                    <a:pt x="5366166" y="43283"/>
                    <a:pt x="5362565" y="37194"/>
                    <a:pt x="5359144" y="33279"/>
                  </a:cubicBezTo>
                  <a:cubicBezTo>
                    <a:pt x="5355722" y="29364"/>
                    <a:pt x="5350585" y="26857"/>
                    <a:pt x="5343733" y="25757"/>
                  </a:cubicBezTo>
                  <a:lnTo>
                    <a:pt x="5329808" y="23305"/>
                  </a:lnTo>
                  <a:cubicBezTo>
                    <a:pt x="5327957" y="21357"/>
                    <a:pt x="5327155" y="18721"/>
                    <a:pt x="5327401" y="15395"/>
                  </a:cubicBezTo>
                  <a:cubicBezTo>
                    <a:pt x="5327649" y="12070"/>
                    <a:pt x="5328997" y="9944"/>
                    <a:pt x="5331447" y="9017"/>
                  </a:cubicBezTo>
                  <a:close/>
                  <a:moveTo>
                    <a:pt x="4238766" y="9017"/>
                  </a:moveTo>
                  <a:cubicBezTo>
                    <a:pt x="4256382" y="9042"/>
                    <a:pt x="4272175" y="10319"/>
                    <a:pt x="4286146" y="12846"/>
                  </a:cubicBezTo>
                  <a:cubicBezTo>
                    <a:pt x="4300117" y="15373"/>
                    <a:pt x="4311089" y="18998"/>
                    <a:pt x="4319060" y="23721"/>
                  </a:cubicBezTo>
                  <a:cubicBezTo>
                    <a:pt x="4330945" y="30698"/>
                    <a:pt x="4339915" y="39265"/>
                    <a:pt x="4345967" y="49422"/>
                  </a:cubicBezTo>
                  <a:cubicBezTo>
                    <a:pt x="4352021" y="59579"/>
                    <a:pt x="4355056" y="71222"/>
                    <a:pt x="4355073" y="84352"/>
                  </a:cubicBezTo>
                  <a:cubicBezTo>
                    <a:pt x="4354442" y="102279"/>
                    <a:pt x="4349565" y="115903"/>
                    <a:pt x="4340443" y="125224"/>
                  </a:cubicBezTo>
                  <a:cubicBezTo>
                    <a:pt x="4331320" y="134546"/>
                    <a:pt x="4321737" y="141408"/>
                    <a:pt x="4311694" y="145810"/>
                  </a:cubicBezTo>
                  <a:cubicBezTo>
                    <a:pt x="4309691" y="146797"/>
                    <a:pt x="4308582" y="147988"/>
                    <a:pt x="4308369" y="149384"/>
                  </a:cubicBezTo>
                  <a:cubicBezTo>
                    <a:pt x="4308155" y="150779"/>
                    <a:pt x="4308582" y="152583"/>
                    <a:pt x="4309648" y="154795"/>
                  </a:cubicBezTo>
                  <a:cubicBezTo>
                    <a:pt x="4322879" y="182024"/>
                    <a:pt x="4334373" y="203855"/>
                    <a:pt x="4344127" y="220286"/>
                  </a:cubicBezTo>
                  <a:cubicBezTo>
                    <a:pt x="4353883" y="236717"/>
                    <a:pt x="4363539" y="249026"/>
                    <a:pt x="4373095" y="257213"/>
                  </a:cubicBezTo>
                  <a:cubicBezTo>
                    <a:pt x="4378513" y="261431"/>
                    <a:pt x="4383650" y="264367"/>
                    <a:pt x="4388505" y="266024"/>
                  </a:cubicBezTo>
                  <a:cubicBezTo>
                    <a:pt x="4393360" y="267680"/>
                    <a:pt x="4397371" y="268568"/>
                    <a:pt x="4400536" y="268687"/>
                  </a:cubicBezTo>
                  <a:cubicBezTo>
                    <a:pt x="4402345" y="269869"/>
                    <a:pt x="4403335" y="271586"/>
                    <a:pt x="4403505" y="273840"/>
                  </a:cubicBezTo>
                  <a:cubicBezTo>
                    <a:pt x="4403676" y="276093"/>
                    <a:pt x="4403233" y="277912"/>
                    <a:pt x="4402174" y="279298"/>
                  </a:cubicBezTo>
                  <a:cubicBezTo>
                    <a:pt x="4398753" y="280701"/>
                    <a:pt x="4394128" y="281670"/>
                    <a:pt x="4388300" y="282206"/>
                  </a:cubicBezTo>
                  <a:cubicBezTo>
                    <a:pt x="4382472" y="282742"/>
                    <a:pt x="4376311" y="282997"/>
                    <a:pt x="4369817" y="282971"/>
                  </a:cubicBezTo>
                  <a:cubicBezTo>
                    <a:pt x="4351159" y="283027"/>
                    <a:pt x="4335465" y="279548"/>
                    <a:pt x="4322738" y="272534"/>
                  </a:cubicBezTo>
                  <a:cubicBezTo>
                    <a:pt x="4310011" y="265520"/>
                    <a:pt x="4299219" y="254635"/>
                    <a:pt x="4290361" y="239880"/>
                  </a:cubicBezTo>
                  <a:cubicBezTo>
                    <a:pt x="4283884" y="229106"/>
                    <a:pt x="4278099" y="218537"/>
                    <a:pt x="4273005" y="208172"/>
                  </a:cubicBezTo>
                  <a:cubicBezTo>
                    <a:pt x="4267911" y="197808"/>
                    <a:pt x="4263047" y="187239"/>
                    <a:pt x="4258413" y="176465"/>
                  </a:cubicBezTo>
                  <a:cubicBezTo>
                    <a:pt x="4255999" y="171036"/>
                    <a:pt x="4253047" y="167269"/>
                    <a:pt x="4249557" y="165163"/>
                  </a:cubicBezTo>
                  <a:cubicBezTo>
                    <a:pt x="4246067" y="163058"/>
                    <a:pt x="4241783" y="162053"/>
                    <a:pt x="4236706" y="162146"/>
                  </a:cubicBezTo>
                  <a:cubicBezTo>
                    <a:pt x="4229803" y="162010"/>
                    <a:pt x="4225485" y="162487"/>
                    <a:pt x="4223753" y="163578"/>
                  </a:cubicBezTo>
                  <a:cubicBezTo>
                    <a:pt x="4222021" y="164669"/>
                    <a:pt x="4221287" y="167192"/>
                    <a:pt x="4221552" y="171147"/>
                  </a:cubicBezTo>
                  <a:lnTo>
                    <a:pt x="4221552" y="221469"/>
                  </a:lnTo>
                  <a:cubicBezTo>
                    <a:pt x="4221469" y="233798"/>
                    <a:pt x="4221908" y="242915"/>
                    <a:pt x="4222871" y="248820"/>
                  </a:cubicBezTo>
                  <a:cubicBezTo>
                    <a:pt x="4223835" y="254724"/>
                    <a:pt x="4225822" y="258719"/>
                    <a:pt x="4228833" y="260806"/>
                  </a:cubicBezTo>
                  <a:cubicBezTo>
                    <a:pt x="4231844" y="262892"/>
                    <a:pt x="4236380" y="264372"/>
                    <a:pt x="4242440" y="265245"/>
                  </a:cubicBezTo>
                  <a:lnTo>
                    <a:pt x="4253499" y="267297"/>
                  </a:lnTo>
                  <a:cubicBezTo>
                    <a:pt x="4254932" y="268643"/>
                    <a:pt x="4255649" y="270993"/>
                    <a:pt x="4255649" y="274346"/>
                  </a:cubicBezTo>
                  <a:cubicBezTo>
                    <a:pt x="4255649" y="277699"/>
                    <a:pt x="4254932" y="280152"/>
                    <a:pt x="4253499" y="281704"/>
                  </a:cubicBezTo>
                  <a:cubicBezTo>
                    <a:pt x="4242721" y="281298"/>
                    <a:pt x="4232433" y="281012"/>
                    <a:pt x="4222633" y="280845"/>
                  </a:cubicBezTo>
                  <a:cubicBezTo>
                    <a:pt x="4212833" y="280678"/>
                    <a:pt x="4203061" y="280598"/>
                    <a:pt x="4193317" y="280603"/>
                  </a:cubicBezTo>
                  <a:cubicBezTo>
                    <a:pt x="4183206" y="280598"/>
                    <a:pt x="4173349" y="280678"/>
                    <a:pt x="4163745" y="280845"/>
                  </a:cubicBezTo>
                  <a:cubicBezTo>
                    <a:pt x="4154141" y="281012"/>
                    <a:pt x="4144074" y="281298"/>
                    <a:pt x="4133545" y="281704"/>
                  </a:cubicBezTo>
                  <a:cubicBezTo>
                    <a:pt x="4131906" y="280152"/>
                    <a:pt x="4131087" y="277699"/>
                    <a:pt x="4131087" y="274346"/>
                  </a:cubicBezTo>
                  <a:cubicBezTo>
                    <a:pt x="4131087" y="270993"/>
                    <a:pt x="4131906" y="268643"/>
                    <a:pt x="4133545" y="267297"/>
                  </a:cubicBezTo>
                  <a:lnTo>
                    <a:pt x="4144603" y="265245"/>
                  </a:lnTo>
                  <a:cubicBezTo>
                    <a:pt x="4150663" y="264371"/>
                    <a:pt x="4155199" y="262892"/>
                    <a:pt x="4158209" y="260806"/>
                  </a:cubicBezTo>
                  <a:cubicBezTo>
                    <a:pt x="4161221" y="258719"/>
                    <a:pt x="4163208" y="254724"/>
                    <a:pt x="4164171" y="248820"/>
                  </a:cubicBezTo>
                  <a:cubicBezTo>
                    <a:pt x="4165135" y="242915"/>
                    <a:pt x="4165575" y="233798"/>
                    <a:pt x="4165491" y="221469"/>
                  </a:cubicBezTo>
                  <a:lnTo>
                    <a:pt x="4165491" y="76567"/>
                  </a:lnTo>
                  <a:cubicBezTo>
                    <a:pt x="4165587" y="63121"/>
                    <a:pt x="4165304" y="53089"/>
                    <a:pt x="4164641" y="46472"/>
                  </a:cubicBezTo>
                  <a:cubicBezTo>
                    <a:pt x="4163979" y="39855"/>
                    <a:pt x="4162361" y="35378"/>
                    <a:pt x="4159787" y="33041"/>
                  </a:cubicBezTo>
                  <a:cubicBezTo>
                    <a:pt x="4157213" y="30704"/>
                    <a:pt x="4153108" y="29232"/>
                    <a:pt x="4147470" y="28625"/>
                  </a:cubicBezTo>
                  <a:lnTo>
                    <a:pt x="4136411" y="26989"/>
                  </a:lnTo>
                  <a:cubicBezTo>
                    <a:pt x="4134347" y="25627"/>
                    <a:pt x="4133357" y="23245"/>
                    <a:pt x="4133442" y="19841"/>
                  </a:cubicBezTo>
                  <a:cubicBezTo>
                    <a:pt x="4133527" y="16437"/>
                    <a:pt x="4134790" y="14054"/>
                    <a:pt x="4137231" y="12693"/>
                  </a:cubicBezTo>
                  <a:cubicBezTo>
                    <a:pt x="4152468" y="11646"/>
                    <a:pt x="4168367" y="10778"/>
                    <a:pt x="4184929" y="10089"/>
                  </a:cubicBezTo>
                  <a:cubicBezTo>
                    <a:pt x="4201489" y="9400"/>
                    <a:pt x="4219435" y="9042"/>
                    <a:pt x="4238766" y="9017"/>
                  </a:cubicBezTo>
                  <a:close/>
                  <a:moveTo>
                    <a:pt x="4021460" y="9017"/>
                  </a:moveTo>
                  <a:cubicBezTo>
                    <a:pt x="4021733" y="12814"/>
                    <a:pt x="4022415" y="20783"/>
                    <a:pt x="4023507" y="32922"/>
                  </a:cubicBezTo>
                  <a:cubicBezTo>
                    <a:pt x="4024600" y="45061"/>
                    <a:pt x="4025692" y="58244"/>
                    <a:pt x="4026784" y="72471"/>
                  </a:cubicBezTo>
                  <a:cubicBezTo>
                    <a:pt x="4025692" y="74742"/>
                    <a:pt x="4023473" y="76040"/>
                    <a:pt x="4020129" y="76364"/>
                  </a:cubicBezTo>
                  <a:cubicBezTo>
                    <a:pt x="4016784" y="76689"/>
                    <a:pt x="4013951" y="75938"/>
                    <a:pt x="4011630" y="74111"/>
                  </a:cubicBezTo>
                  <a:cubicBezTo>
                    <a:pt x="4009343" y="66845"/>
                    <a:pt x="4006851" y="60374"/>
                    <a:pt x="4004155" y="54697"/>
                  </a:cubicBezTo>
                  <a:cubicBezTo>
                    <a:pt x="4001458" y="49020"/>
                    <a:pt x="3998761" y="44700"/>
                    <a:pt x="3996062" y="41737"/>
                  </a:cubicBezTo>
                  <a:cubicBezTo>
                    <a:pt x="3992220" y="37802"/>
                    <a:pt x="3987052" y="34711"/>
                    <a:pt x="3980558" y="32466"/>
                  </a:cubicBezTo>
                  <a:cubicBezTo>
                    <a:pt x="3974065" y="30221"/>
                    <a:pt x="3965843" y="29077"/>
                    <a:pt x="3955891" y="29035"/>
                  </a:cubicBezTo>
                  <a:lnTo>
                    <a:pt x="3923178" y="29035"/>
                  </a:lnTo>
                  <a:cubicBezTo>
                    <a:pt x="3916712" y="28753"/>
                    <a:pt x="3912777" y="29521"/>
                    <a:pt x="3911371" y="31339"/>
                  </a:cubicBezTo>
                  <a:cubicBezTo>
                    <a:pt x="3909965" y="33158"/>
                    <a:pt x="3909403" y="37716"/>
                    <a:pt x="3909684" y="45016"/>
                  </a:cubicBezTo>
                  <a:lnTo>
                    <a:pt x="3909684" y="116728"/>
                  </a:lnTo>
                  <a:cubicBezTo>
                    <a:pt x="3909471" y="122261"/>
                    <a:pt x="3909999" y="125744"/>
                    <a:pt x="3911269" y="127178"/>
                  </a:cubicBezTo>
                  <a:cubicBezTo>
                    <a:pt x="3912538" y="128612"/>
                    <a:pt x="3915826" y="129227"/>
                    <a:pt x="3921134" y="129022"/>
                  </a:cubicBezTo>
                  <a:lnTo>
                    <a:pt x="3949349" y="129022"/>
                  </a:lnTo>
                  <a:cubicBezTo>
                    <a:pt x="3959657" y="129312"/>
                    <a:pt x="3966847" y="128015"/>
                    <a:pt x="3970919" y="125129"/>
                  </a:cubicBezTo>
                  <a:cubicBezTo>
                    <a:pt x="3974991" y="122244"/>
                    <a:pt x="3977887" y="116028"/>
                    <a:pt x="3979608" y="106484"/>
                  </a:cubicBezTo>
                  <a:lnTo>
                    <a:pt x="3981659" y="96239"/>
                  </a:lnTo>
                  <a:cubicBezTo>
                    <a:pt x="3983425" y="94591"/>
                    <a:pt x="3986065" y="93789"/>
                    <a:pt x="3989581" y="93832"/>
                  </a:cubicBezTo>
                  <a:cubicBezTo>
                    <a:pt x="3993096" y="93874"/>
                    <a:pt x="3995531" y="94813"/>
                    <a:pt x="3996885" y="96649"/>
                  </a:cubicBezTo>
                  <a:cubicBezTo>
                    <a:pt x="3996479" y="103223"/>
                    <a:pt x="3996193" y="110154"/>
                    <a:pt x="3996026" y="117442"/>
                  </a:cubicBezTo>
                  <a:cubicBezTo>
                    <a:pt x="3995859" y="124729"/>
                    <a:pt x="3995779" y="132267"/>
                    <a:pt x="3995785" y="140055"/>
                  </a:cubicBezTo>
                  <a:cubicBezTo>
                    <a:pt x="3995779" y="147843"/>
                    <a:pt x="3995859" y="155381"/>
                    <a:pt x="3996026" y="162668"/>
                  </a:cubicBezTo>
                  <a:cubicBezTo>
                    <a:pt x="3996193" y="169955"/>
                    <a:pt x="3996479" y="176886"/>
                    <a:pt x="3996885" y="183460"/>
                  </a:cubicBezTo>
                  <a:cubicBezTo>
                    <a:pt x="3995531" y="185321"/>
                    <a:pt x="3993096" y="186311"/>
                    <a:pt x="3989581" y="186431"/>
                  </a:cubicBezTo>
                  <a:cubicBezTo>
                    <a:pt x="3986065" y="186550"/>
                    <a:pt x="3983425" y="185696"/>
                    <a:pt x="3981659" y="183870"/>
                  </a:cubicBezTo>
                  <a:lnTo>
                    <a:pt x="3979608" y="173625"/>
                  </a:lnTo>
                  <a:cubicBezTo>
                    <a:pt x="3977887" y="164064"/>
                    <a:pt x="3974991" y="157781"/>
                    <a:pt x="3970919" y="154776"/>
                  </a:cubicBezTo>
                  <a:cubicBezTo>
                    <a:pt x="3966847" y="151771"/>
                    <a:pt x="3959657" y="150405"/>
                    <a:pt x="3949349" y="150678"/>
                  </a:cubicBezTo>
                  <a:lnTo>
                    <a:pt x="3921134" y="150678"/>
                  </a:lnTo>
                  <a:cubicBezTo>
                    <a:pt x="3915826" y="150439"/>
                    <a:pt x="3912538" y="151020"/>
                    <a:pt x="3911269" y="152420"/>
                  </a:cubicBezTo>
                  <a:cubicBezTo>
                    <a:pt x="3909999" y="153820"/>
                    <a:pt x="3909471" y="157474"/>
                    <a:pt x="3909684" y="163381"/>
                  </a:cubicBezTo>
                  <a:lnTo>
                    <a:pt x="3909684" y="212143"/>
                  </a:lnTo>
                  <a:cubicBezTo>
                    <a:pt x="3909650" y="221576"/>
                    <a:pt x="3910127" y="229549"/>
                    <a:pt x="3911115" y="236063"/>
                  </a:cubicBezTo>
                  <a:cubicBezTo>
                    <a:pt x="3912103" y="242577"/>
                    <a:pt x="3913807" y="247579"/>
                    <a:pt x="3916227" y="251071"/>
                  </a:cubicBezTo>
                  <a:cubicBezTo>
                    <a:pt x="3918476" y="254741"/>
                    <a:pt x="3922565" y="257439"/>
                    <a:pt x="3928494" y="259163"/>
                  </a:cubicBezTo>
                  <a:cubicBezTo>
                    <a:pt x="3934423" y="260888"/>
                    <a:pt x="3944646" y="261741"/>
                    <a:pt x="3959163" y="261724"/>
                  </a:cubicBezTo>
                  <a:cubicBezTo>
                    <a:pt x="3970863" y="261995"/>
                    <a:pt x="3980712" y="261317"/>
                    <a:pt x="3988707" y="259691"/>
                  </a:cubicBezTo>
                  <a:cubicBezTo>
                    <a:pt x="3996703" y="258064"/>
                    <a:pt x="4003968" y="253866"/>
                    <a:pt x="4010504" y="247094"/>
                  </a:cubicBezTo>
                  <a:cubicBezTo>
                    <a:pt x="4017039" y="240323"/>
                    <a:pt x="4023968" y="229356"/>
                    <a:pt x="4031289" y="214192"/>
                  </a:cubicBezTo>
                  <a:cubicBezTo>
                    <a:pt x="4033252" y="211998"/>
                    <a:pt x="4035983" y="211161"/>
                    <a:pt x="4039481" y="211682"/>
                  </a:cubicBezTo>
                  <a:cubicBezTo>
                    <a:pt x="4042979" y="212203"/>
                    <a:pt x="4045300" y="213722"/>
                    <a:pt x="4046444" y="216241"/>
                  </a:cubicBezTo>
                  <a:cubicBezTo>
                    <a:pt x="4045822" y="223553"/>
                    <a:pt x="4044517" y="231553"/>
                    <a:pt x="4042530" y="240241"/>
                  </a:cubicBezTo>
                  <a:cubicBezTo>
                    <a:pt x="4040543" y="248929"/>
                    <a:pt x="4038328" y="257046"/>
                    <a:pt x="4035886" y="264592"/>
                  </a:cubicBezTo>
                  <a:cubicBezTo>
                    <a:pt x="4033443" y="272139"/>
                    <a:pt x="4031229" y="277855"/>
                    <a:pt x="4029242" y="281742"/>
                  </a:cubicBezTo>
                  <a:cubicBezTo>
                    <a:pt x="4017898" y="281333"/>
                    <a:pt x="4003607" y="281026"/>
                    <a:pt x="3986369" y="280821"/>
                  </a:cubicBezTo>
                  <a:cubicBezTo>
                    <a:pt x="3969130" y="280616"/>
                    <a:pt x="3951883" y="280514"/>
                    <a:pt x="3934628" y="280514"/>
                  </a:cubicBezTo>
                  <a:lnTo>
                    <a:pt x="3881449" y="280514"/>
                  </a:lnTo>
                  <a:cubicBezTo>
                    <a:pt x="3871839" y="280514"/>
                    <a:pt x="3861485" y="280616"/>
                    <a:pt x="3850385" y="280821"/>
                  </a:cubicBezTo>
                  <a:cubicBezTo>
                    <a:pt x="3839286" y="281026"/>
                    <a:pt x="3826167" y="281333"/>
                    <a:pt x="3811028" y="281742"/>
                  </a:cubicBezTo>
                  <a:cubicBezTo>
                    <a:pt x="3809389" y="280200"/>
                    <a:pt x="3808570" y="277755"/>
                    <a:pt x="3808570" y="274408"/>
                  </a:cubicBezTo>
                  <a:cubicBezTo>
                    <a:pt x="3808570" y="271060"/>
                    <a:pt x="3809389" y="268691"/>
                    <a:pt x="3811028" y="267300"/>
                  </a:cubicBezTo>
                  <a:lnTo>
                    <a:pt x="3830243" y="264426"/>
                  </a:lnTo>
                  <a:cubicBezTo>
                    <a:pt x="3836313" y="263691"/>
                    <a:pt x="3840857" y="262343"/>
                    <a:pt x="3843873" y="260380"/>
                  </a:cubicBezTo>
                  <a:cubicBezTo>
                    <a:pt x="3846889" y="258418"/>
                    <a:pt x="3848879" y="254523"/>
                    <a:pt x="3849844" y="248696"/>
                  </a:cubicBezTo>
                  <a:cubicBezTo>
                    <a:pt x="3850809" y="242869"/>
                    <a:pt x="3851250" y="233792"/>
                    <a:pt x="3851166" y="221464"/>
                  </a:cubicBezTo>
                  <a:lnTo>
                    <a:pt x="3851166" y="68881"/>
                  </a:lnTo>
                  <a:cubicBezTo>
                    <a:pt x="3851250" y="56693"/>
                    <a:pt x="3850809" y="47702"/>
                    <a:pt x="3849844" y="41909"/>
                  </a:cubicBezTo>
                  <a:cubicBezTo>
                    <a:pt x="3848879" y="36115"/>
                    <a:pt x="3846889" y="32186"/>
                    <a:pt x="3843873" y="30120"/>
                  </a:cubicBezTo>
                  <a:cubicBezTo>
                    <a:pt x="3840857" y="28054"/>
                    <a:pt x="3836313" y="26519"/>
                    <a:pt x="3830243" y="25513"/>
                  </a:cubicBezTo>
                  <a:lnTo>
                    <a:pt x="3820000" y="23461"/>
                  </a:lnTo>
                  <a:cubicBezTo>
                    <a:pt x="3818185" y="21934"/>
                    <a:pt x="3817358" y="19532"/>
                    <a:pt x="3817519" y="16256"/>
                  </a:cubicBezTo>
                  <a:cubicBezTo>
                    <a:pt x="3817679" y="12979"/>
                    <a:pt x="3818775" y="10579"/>
                    <a:pt x="3820807" y="9055"/>
                  </a:cubicBezTo>
                  <a:cubicBezTo>
                    <a:pt x="3830473" y="9465"/>
                    <a:pt x="3840263" y="9771"/>
                    <a:pt x="3850174" y="9972"/>
                  </a:cubicBezTo>
                  <a:cubicBezTo>
                    <a:pt x="3860085" y="10173"/>
                    <a:pt x="3869965" y="10264"/>
                    <a:pt x="3879811" y="10245"/>
                  </a:cubicBezTo>
                  <a:lnTo>
                    <a:pt x="3966523" y="10245"/>
                  </a:lnTo>
                  <a:cubicBezTo>
                    <a:pt x="3979962" y="10245"/>
                    <a:pt x="3991734" y="10143"/>
                    <a:pt x="4001837" y="9938"/>
                  </a:cubicBezTo>
                  <a:cubicBezTo>
                    <a:pt x="4011941" y="9733"/>
                    <a:pt x="4018482" y="9426"/>
                    <a:pt x="4021460" y="9017"/>
                  </a:cubicBezTo>
                  <a:close/>
                  <a:moveTo>
                    <a:pt x="3451745" y="9017"/>
                  </a:moveTo>
                  <a:cubicBezTo>
                    <a:pt x="3461871" y="9244"/>
                    <a:pt x="3471102" y="9491"/>
                    <a:pt x="3479437" y="9758"/>
                  </a:cubicBezTo>
                  <a:cubicBezTo>
                    <a:pt x="3487773" y="10025"/>
                    <a:pt x="3497105" y="10171"/>
                    <a:pt x="3507437" y="10194"/>
                  </a:cubicBezTo>
                  <a:cubicBezTo>
                    <a:pt x="3516677" y="10196"/>
                    <a:pt x="3526147" y="10102"/>
                    <a:pt x="3535847" y="9911"/>
                  </a:cubicBezTo>
                  <a:cubicBezTo>
                    <a:pt x="3545547" y="9721"/>
                    <a:pt x="3556552" y="9423"/>
                    <a:pt x="3568863" y="9017"/>
                  </a:cubicBezTo>
                  <a:cubicBezTo>
                    <a:pt x="3570467" y="10437"/>
                    <a:pt x="3571252" y="12597"/>
                    <a:pt x="3571218" y="15497"/>
                  </a:cubicBezTo>
                  <a:cubicBezTo>
                    <a:pt x="3571184" y="18396"/>
                    <a:pt x="3570535" y="20863"/>
                    <a:pt x="3569273" y="22895"/>
                  </a:cubicBezTo>
                  <a:lnTo>
                    <a:pt x="3556987" y="25348"/>
                  </a:lnTo>
                  <a:cubicBezTo>
                    <a:pt x="3553336" y="26159"/>
                    <a:pt x="3550709" y="27200"/>
                    <a:pt x="3549105" y="28471"/>
                  </a:cubicBezTo>
                  <a:cubicBezTo>
                    <a:pt x="3547501" y="29743"/>
                    <a:pt x="3546716" y="31296"/>
                    <a:pt x="3546750" y="33130"/>
                  </a:cubicBezTo>
                  <a:cubicBezTo>
                    <a:pt x="3546818" y="34905"/>
                    <a:pt x="3548320" y="39752"/>
                    <a:pt x="3551254" y="47670"/>
                  </a:cubicBezTo>
                  <a:cubicBezTo>
                    <a:pt x="3554189" y="55589"/>
                    <a:pt x="3558148" y="65760"/>
                    <a:pt x="3563130" y="78184"/>
                  </a:cubicBezTo>
                  <a:lnTo>
                    <a:pt x="3599167" y="170338"/>
                  </a:lnTo>
                  <a:cubicBezTo>
                    <a:pt x="3602059" y="177966"/>
                    <a:pt x="3604669" y="184724"/>
                    <a:pt x="3606998" y="190612"/>
                  </a:cubicBezTo>
                  <a:cubicBezTo>
                    <a:pt x="3609327" y="196500"/>
                    <a:pt x="3611221" y="201210"/>
                    <a:pt x="3612680" y="204742"/>
                  </a:cubicBezTo>
                  <a:cubicBezTo>
                    <a:pt x="3614421" y="201082"/>
                    <a:pt x="3616673" y="196218"/>
                    <a:pt x="3619437" y="190151"/>
                  </a:cubicBezTo>
                  <a:cubicBezTo>
                    <a:pt x="3622201" y="184084"/>
                    <a:pt x="3624863" y="177889"/>
                    <a:pt x="3627422" y="171567"/>
                  </a:cubicBezTo>
                  <a:lnTo>
                    <a:pt x="3642983" y="133067"/>
                  </a:lnTo>
                  <a:cubicBezTo>
                    <a:pt x="3646520" y="124144"/>
                    <a:pt x="3650504" y="113956"/>
                    <a:pt x="3654935" y="102500"/>
                  </a:cubicBezTo>
                  <a:cubicBezTo>
                    <a:pt x="3659367" y="91045"/>
                    <a:pt x="3663502" y="80249"/>
                    <a:pt x="3667342" y="70113"/>
                  </a:cubicBezTo>
                  <a:cubicBezTo>
                    <a:pt x="3671181" y="59978"/>
                    <a:pt x="3673982" y="52428"/>
                    <a:pt x="3675744" y="47465"/>
                  </a:cubicBezTo>
                  <a:cubicBezTo>
                    <a:pt x="3677169" y="43600"/>
                    <a:pt x="3678210" y="40477"/>
                    <a:pt x="3678867" y="38096"/>
                  </a:cubicBezTo>
                  <a:cubicBezTo>
                    <a:pt x="3679523" y="35716"/>
                    <a:pt x="3679848" y="33924"/>
                    <a:pt x="3679839" y="32721"/>
                  </a:cubicBezTo>
                  <a:cubicBezTo>
                    <a:pt x="3679907" y="31330"/>
                    <a:pt x="3678952" y="30118"/>
                    <a:pt x="3676973" y="29086"/>
                  </a:cubicBezTo>
                  <a:cubicBezTo>
                    <a:pt x="3674993" y="28053"/>
                    <a:pt x="3671581" y="26944"/>
                    <a:pt x="3666735" y="25758"/>
                  </a:cubicBezTo>
                  <a:lnTo>
                    <a:pt x="3653631" y="22895"/>
                  </a:lnTo>
                  <a:cubicBezTo>
                    <a:pt x="3651959" y="21016"/>
                    <a:pt x="3651208" y="18550"/>
                    <a:pt x="3651379" y="15497"/>
                  </a:cubicBezTo>
                  <a:cubicBezTo>
                    <a:pt x="3651549" y="12444"/>
                    <a:pt x="3652846" y="10284"/>
                    <a:pt x="3655269" y="9017"/>
                  </a:cubicBezTo>
                  <a:cubicBezTo>
                    <a:pt x="3664815" y="9423"/>
                    <a:pt x="3673671" y="9721"/>
                    <a:pt x="3681835" y="9911"/>
                  </a:cubicBezTo>
                  <a:cubicBezTo>
                    <a:pt x="3690000" y="10102"/>
                    <a:pt x="3697934" y="10196"/>
                    <a:pt x="3705638" y="10194"/>
                  </a:cubicBezTo>
                  <a:cubicBezTo>
                    <a:pt x="3712574" y="10196"/>
                    <a:pt x="3719177" y="10102"/>
                    <a:pt x="3725448" y="9911"/>
                  </a:cubicBezTo>
                  <a:cubicBezTo>
                    <a:pt x="3731719" y="9721"/>
                    <a:pt x="3737810" y="9423"/>
                    <a:pt x="3743722" y="9017"/>
                  </a:cubicBezTo>
                  <a:cubicBezTo>
                    <a:pt x="3745368" y="10156"/>
                    <a:pt x="3746273" y="12367"/>
                    <a:pt x="3746435" y="15650"/>
                  </a:cubicBezTo>
                  <a:cubicBezTo>
                    <a:pt x="3746597" y="18932"/>
                    <a:pt x="3745965" y="21347"/>
                    <a:pt x="3744541" y="22895"/>
                  </a:cubicBezTo>
                  <a:lnTo>
                    <a:pt x="3733894" y="24939"/>
                  </a:lnTo>
                  <a:cubicBezTo>
                    <a:pt x="3728221" y="25860"/>
                    <a:pt x="3723495" y="27294"/>
                    <a:pt x="3719715" y="29239"/>
                  </a:cubicBezTo>
                  <a:cubicBezTo>
                    <a:pt x="3715935" y="31185"/>
                    <a:pt x="3712745" y="34257"/>
                    <a:pt x="3710143" y="38455"/>
                  </a:cubicBezTo>
                  <a:cubicBezTo>
                    <a:pt x="3705689" y="45196"/>
                    <a:pt x="3700775" y="54343"/>
                    <a:pt x="3695401" y="65896"/>
                  </a:cubicBezTo>
                  <a:cubicBezTo>
                    <a:pt x="3690026" y="77450"/>
                    <a:pt x="3683883" y="91512"/>
                    <a:pt x="3676973" y="108083"/>
                  </a:cubicBezTo>
                  <a:lnTo>
                    <a:pt x="3647079" y="178939"/>
                  </a:lnTo>
                  <a:cubicBezTo>
                    <a:pt x="3636824" y="203556"/>
                    <a:pt x="3628565" y="224359"/>
                    <a:pt x="3622304" y="241348"/>
                  </a:cubicBezTo>
                  <a:cubicBezTo>
                    <a:pt x="3616042" y="258337"/>
                    <a:pt x="3610650" y="272484"/>
                    <a:pt x="3606128" y="283790"/>
                  </a:cubicBezTo>
                  <a:cubicBezTo>
                    <a:pt x="3604481" y="284825"/>
                    <a:pt x="3602451" y="285635"/>
                    <a:pt x="3600037" y="286222"/>
                  </a:cubicBezTo>
                  <a:cubicBezTo>
                    <a:pt x="3597623" y="286809"/>
                    <a:pt x="3594875" y="287107"/>
                    <a:pt x="3591795" y="287118"/>
                  </a:cubicBezTo>
                  <a:cubicBezTo>
                    <a:pt x="3589338" y="287107"/>
                    <a:pt x="3587189" y="286809"/>
                    <a:pt x="3585346" y="286222"/>
                  </a:cubicBezTo>
                  <a:cubicBezTo>
                    <a:pt x="3583503" y="285635"/>
                    <a:pt x="3581967" y="284825"/>
                    <a:pt x="3580739" y="283790"/>
                  </a:cubicBezTo>
                  <a:cubicBezTo>
                    <a:pt x="3578410" y="277877"/>
                    <a:pt x="3575697" y="270453"/>
                    <a:pt x="3572600" y="261520"/>
                  </a:cubicBezTo>
                  <a:cubicBezTo>
                    <a:pt x="3569503" y="252586"/>
                    <a:pt x="3566483" y="244445"/>
                    <a:pt x="3563540" y="237099"/>
                  </a:cubicBezTo>
                  <a:lnTo>
                    <a:pt x="3497199" y="70402"/>
                  </a:lnTo>
                  <a:cubicBezTo>
                    <a:pt x="3492164" y="57548"/>
                    <a:pt x="3488175" y="48214"/>
                    <a:pt x="3485233" y="42399"/>
                  </a:cubicBezTo>
                  <a:cubicBezTo>
                    <a:pt x="3482291" y="36584"/>
                    <a:pt x="3479485" y="32771"/>
                    <a:pt x="3476815" y="30961"/>
                  </a:cubicBezTo>
                  <a:cubicBezTo>
                    <a:pt x="3474146" y="29151"/>
                    <a:pt x="3470703" y="27826"/>
                    <a:pt x="3466487" y="26987"/>
                  </a:cubicBezTo>
                  <a:lnTo>
                    <a:pt x="3450106" y="22895"/>
                  </a:lnTo>
                  <a:cubicBezTo>
                    <a:pt x="3448511" y="20480"/>
                    <a:pt x="3447913" y="17861"/>
                    <a:pt x="3448315" y="15037"/>
                  </a:cubicBezTo>
                  <a:cubicBezTo>
                    <a:pt x="3448715" y="12214"/>
                    <a:pt x="3449859" y="10207"/>
                    <a:pt x="3451745" y="9017"/>
                  </a:cubicBezTo>
                  <a:close/>
                  <a:moveTo>
                    <a:pt x="2860986" y="9017"/>
                  </a:moveTo>
                  <a:cubicBezTo>
                    <a:pt x="2870713" y="9423"/>
                    <a:pt x="2880438" y="9721"/>
                    <a:pt x="2890159" y="9911"/>
                  </a:cubicBezTo>
                  <a:cubicBezTo>
                    <a:pt x="2899881" y="10102"/>
                    <a:pt x="2908982" y="10196"/>
                    <a:pt x="2917463" y="10194"/>
                  </a:cubicBezTo>
                  <a:cubicBezTo>
                    <a:pt x="2924449" y="10196"/>
                    <a:pt x="2930848" y="10102"/>
                    <a:pt x="2936660" y="9911"/>
                  </a:cubicBezTo>
                  <a:cubicBezTo>
                    <a:pt x="2942471" y="9721"/>
                    <a:pt x="2947541" y="9423"/>
                    <a:pt x="2951869" y="9017"/>
                  </a:cubicBezTo>
                  <a:cubicBezTo>
                    <a:pt x="2954173" y="18208"/>
                    <a:pt x="2961343" y="30584"/>
                    <a:pt x="2973378" y="46145"/>
                  </a:cubicBezTo>
                  <a:cubicBezTo>
                    <a:pt x="2985413" y="61707"/>
                    <a:pt x="3000776" y="80447"/>
                    <a:pt x="3019468" y="102365"/>
                  </a:cubicBezTo>
                  <a:lnTo>
                    <a:pt x="3053882" y="142921"/>
                  </a:lnTo>
                  <a:cubicBezTo>
                    <a:pt x="3062819" y="153530"/>
                    <a:pt x="3070449" y="162525"/>
                    <a:pt x="3076774" y="169908"/>
                  </a:cubicBezTo>
                  <a:cubicBezTo>
                    <a:pt x="3083099" y="177290"/>
                    <a:pt x="3088578" y="183316"/>
                    <a:pt x="3093213" y="187984"/>
                  </a:cubicBezTo>
                  <a:cubicBezTo>
                    <a:pt x="3093999" y="185885"/>
                    <a:pt x="3094477" y="183222"/>
                    <a:pt x="3094647" y="179996"/>
                  </a:cubicBezTo>
                  <a:cubicBezTo>
                    <a:pt x="3094819" y="176770"/>
                    <a:pt x="3094887" y="173287"/>
                    <a:pt x="3094853" y="169549"/>
                  </a:cubicBezTo>
                  <a:lnTo>
                    <a:pt x="3094853" y="113016"/>
                  </a:lnTo>
                  <a:cubicBezTo>
                    <a:pt x="3094878" y="96066"/>
                    <a:pt x="3094417" y="80806"/>
                    <a:pt x="3093469" y="67236"/>
                  </a:cubicBezTo>
                  <a:cubicBezTo>
                    <a:pt x="3092522" y="53666"/>
                    <a:pt x="3090934" y="43937"/>
                    <a:pt x="3088707" y="38048"/>
                  </a:cubicBezTo>
                  <a:cubicBezTo>
                    <a:pt x="3086795" y="33840"/>
                    <a:pt x="3083756" y="30785"/>
                    <a:pt x="3079591" y="28881"/>
                  </a:cubicBezTo>
                  <a:cubicBezTo>
                    <a:pt x="3075425" y="26978"/>
                    <a:pt x="3070543" y="25664"/>
                    <a:pt x="3064944" y="24938"/>
                  </a:cubicBezTo>
                  <a:lnTo>
                    <a:pt x="3053882" y="23303"/>
                  </a:lnTo>
                  <a:cubicBezTo>
                    <a:pt x="3052295" y="21432"/>
                    <a:pt x="3051578" y="18949"/>
                    <a:pt x="3051732" y="15854"/>
                  </a:cubicBezTo>
                  <a:cubicBezTo>
                    <a:pt x="3051885" y="12758"/>
                    <a:pt x="3052602" y="10479"/>
                    <a:pt x="3053882" y="9017"/>
                  </a:cubicBezTo>
                  <a:cubicBezTo>
                    <a:pt x="3064800" y="9423"/>
                    <a:pt x="3074614" y="9721"/>
                    <a:pt x="3083325" y="9911"/>
                  </a:cubicBezTo>
                  <a:cubicBezTo>
                    <a:pt x="3092036" y="10102"/>
                    <a:pt x="3100511" y="10196"/>
                    <a:pt x="3108749" y="10194"/>
                  </a:cubicBezTo>
                  <a:cubicBezTo>
                    <a:pt x="3116281" y="10196"/>
                    <a:pt x="3123818" y="10102"/>
                    <a:pt x="3131359" y="9911"/>
                  </a:cubicBezTo>
                  <a:cubicBezTo>
                    <a:pt x="3138899" y="9721"/>
                    <a:pt x="3146647" y="9423"/>
                    <a:pt x="3154599" y="9017"/>
                  </a:cubicBezTo>
                  <a:cubicBezTo>
                    <a:pt x="3155879" y="10479"/>
                    <a:pt x="3156596" y="12758"/>
                    <a:pt x="3156750" y="15854"/>
                  </a:cubicBezTo>
                  <a:cubicBezTo>
                    <a:pt x="3156903" y="18949"/>
                    <a:pt x="3156187" y="21432"/>
                    <a:pt x="3154599" y="23303"/>
                  </a:cubicBezTo>
                  <a:lnTo>
                    <a:pt x="3147227" y="24529"/>
                  </a:lnTo>
                  <a:cubicBezTo>
                    <a:pt x="3141877" y="25271"/>
                    <a:pt x="3137321" y="26654"/>
                    <a:pt x="3133557" y="28677"/>
                  </a:cubicBezTo>
                  <a:cubicBezTo>
                    <a:pt x="3129795" y="30699"/>
                    <a:pt x="3126979" y="33823"/>
                    <a:pt x="3125110" y="38048"/>
                  </a:cubicBezTo>
                  <a:cubicBezTo>
                    <a:pt x="3122883" y="43937"/>
                    <a:pt x="3121296" y="53666"/>
                    <a:pt x="3120349" y="67236"/>
                  </a:cubicBezTo>
                  <a:cubicBezTo>
                    <a:pt x="3119402" y="80806"/>
                    <a:pt x="3118941" y="96066"/>
                    <a:pt x="3118966" y="113016"/>
                  </a:cubicBezTo>
                  <a:lnTo>
                    <a:pt x="3118966" y="210886"/>
                  </a:lnTo>
                  <a:cubicBezTo>
                    <a:pt x="3118949" y="224436"/>
                    <a:pt x="3118984" y="237065"/>
                    <a:pt x="3119069" y="248772"/>
                  </a:cubicBezTo>
                  <a:cubicBezTo>
                    <a:pt x="3119154" y="260479"/>
                    <a:pt x="3119393" y="269831"/>
                    <a:pt x="3119785" y="276827"/>
                  </a:cubicBezTo>
                  <a:cubicBezTo>
                    <a:pt x="3118141" y="279370"/>
                    <a:pt x="3114990" y="281555"/>
                    <a:pt x="3110333" y="283381"/>
                  </a:cubicBezTo>
                  <a:cubicBezTo>
                    <a:pt x="3105675" y="285207"/>
                    <a:pt x="3100787" y="286162"/>
                    <a:pt x="3095670" y="286248"/>
                  </a:cubicBezTo>
                  <a:cubicBezTo>
                    <a:pt x="3095312" y="285871"/>
                    <a:pt x="3092137" y="281402"/>
                    <a:pt x="3086145" y="272840"/>
                  </a:cubicBezTo>
                  <a:cubicBezTo>
                    <a:pt x="3080154" y="264278"/>
                    <a:pt x="3072267" y="253881"/>
                    <a:pt x="3062486" y="241650"/>
                  </a:cubicBezTo>
                  <a:lnTo>
                    <a:pt x="2967847" y="124486"/>
                  </a:lnTo>
                  <a:cubicBezTo>
                    <a:pt x="2956051" y="109960"/>
                    <a:pt x="2946560" y="98353"/>
                    <a:pt x="2939373" y="89665"/>
                  </a:cubicBezTo>
                  <a:cubicBezTo>
                    <a:pt x="2932186" y="80977"/>
                    <a:pt x="2926792" y="75105"/>
                    <a:pt x="2923190" y="72050"/>
                  </a:cubicBezTo>
                  <a:cubicBezTo>
                    <a:pt x="2922209" y="73987"/>
                    <a:pt x="2921611" y="76974"/>
                    <a:pt x="2921398" y="81011"/>
                  </a:cubicBezTo>
                  <a:cubicBezTo>
                    <a:pt x="2921184" y="85048"/>
                    <a:pt x="2921099" y="90800"/>
                    <a:pt x="2921142" y="98268"/>
                  </a:cubicBezTo>
                  <a:lnTo>
                    <a:pt x="2921142" y="177743"/>
                  </a:lnTo>
                  <a:cubicBezTo>
                    <a:pt x="2921116" y="194692"/>
                    <a:pt x="2921577" y="209952"/>
                    <a:pt x="2922525" y="223522"/>
                  </a:cubicBezTo>
                  <a:cubicBezTo>
                    <a:pt x="2923472" y="237092"/>
                    <a:pt x="2925059" y="246822"/>
                    <a:pt x="2927287" y="252711"/>
                  </a:cubicBezTo>
                  <a:cubicBezTo>
                    <a:pt x="2929225" y="256918"/>
                    <a:pt x="2932314" y="259974"/>
                    <a:pt x="2936557" y="261877"/>
                  </a:cubicBezTo>
                  <a:cubicBezTo>
                    <a:pt x="2940798" y="263780"/>
                    <a:pt x="2945629" y="265095"/>
                    <a:pt x="2951049" y="265820"/>
                  </a:cubicBezTo>
                  <a:lnTo>
                    <a:pt x="2962521" y="267456"/>
                  </a:lnTo>
                  <a:cubicBezTo>
                    <a:pt x="2964108" y="269326"/>
                    <a:pt x="2964825" y="271810"/>
                    <a:pt x="2964671" y="274905"/>
                  </a:cubicBezTo>
                  <a:cubicBezTo>
                    <a:pt x="2964518" y="278001"/>
                    <a:pt x="2963801" y="280280"/>
                    <a:pt x="2962521" y="281742"/>
                  </a:cubicBezTo>
                  <a:cubicBezTo>
                    <a:pt x="2951578" y="281336"/>
                    <a:pt x="2941712" y="281038"/>
                    <a:pt x="2932924" y="280847"/>
                  </a:cubicBezTo>
                  <a:cubicBezTo>
                    <a:pt x="2924137" y="280657"/>
                    <a:pt x="2915713" y="280563"/>
                    <a:pt x="2907655" y="280565"/>
                  </a:cubicBezTo>
                  <a:cubicBezTo>
                    <a:pt x="2892587" y="280549"/>
                    <a:pt x="2877304" y="280942"/>
                    <a:pt x="2861805" y="281742"/>
                  </a:cubicBezTo>
                  <a:cubicBezTo>
                    <a:pt x="2860525" y="280280"/>
                    <a:pt x="2859808" y="278001"/>
                    <a:pt x="2859654" y="274905"/>
                  </a:cubicBezTo>
                  <a:cubicBezTo>
                    <a:pt x="2859501" y="271810"/>
                    <a:pt x="2860218" y="269326"/>
                    <a:pt x="2861805" y="267456"/>
                  </a:cubicBezTo>
                  <a:lnTo>
                    <a:pt x="2868767" y="266230"/>
                  </a:lnTo>
                  <a:cubicBezTo>
                    <a:pt x="2874339" y="265308"/>
                    <a:pt x="2879066" y="263874"/>
                    <a:pt x="2882949" y="261928"/>
                  </a:cubicBezTo>
                  <a:cubicBezTo>
                    <a:pt x="2886831" y="259982"/>
                    <a:pt x="2889613" y="256910"/>
                    <a:pt x="2891294" y="252711"/>
                  </a:cubicBezTo>
                  <a:cubicBezTo>
                    <a:pt x="2893504" y="246822"/>
                    <a:pt x="2895023" y="237092"/>
                    <a:pt x="2895851" y="223522"/>
                  </a:cubicBezTo>
                  <a:cubicBezTo>
                    <a:pt x="2896678" y="209952"/>
                    <a:pt x="2897071" y="194692"/>
                    <a:pt x="2897028" y="177743"/>
                  </a:cubicBezTo>
                  <a:lnTo>
                    <a:pt x="2897028" y="73688"/>
                  </a:lnTo>
                  <a:cubicBezTo>
                    <a:pt x="2897062" y="62738"/>
                    <a:pt x="2896891" y="54835"/>
                    <a:pt x="2896516" y="49979"/>
                  </a:cubicBezTo>
                  <a:cubicBezTo>
                    <a:pt x="2896141" y="45123"/>
                    <a:pt x="2895355" y="41419"/>
                    <a:pt x="2894161" y="38867"/>
                  </a:cubicBezTo>
                  <a:cubicBezTo>
                    <a:pt x="2892651" y="35368"/>
                    <a:pt x="2890142" y="32432"/>
                    <a:pt x="2886635" y="30059"/>
                  </a:cubicBezTo>
                  <a:cubicBezTo>
                    <a:pt x="2883128" y="27687"/>
                    <a:pt x="2877855" y="25980"/>
                    <a:pt x="2870815" y="24938"/>
                  </a:cubicBezTo>
                  <a:lnTo>
                    <a:pt x="2859347" y="23303"/>
                  </a:lnTo>
                  <a:cubicBezTo>
                    <a:pt x="2857905" y="21356"/>
                    <a:pt x="2857308" y="18720"/>
                    <a:pt x="2857555" y="15395"/>
                  </a:cubicBezTo>
                  <a:cubicBezTo>
                    <a:pt x="2857803" y="12069"/>
                    <a:pt x="2858946" y="9944"/>
                    <a:pt x="2860986" y="9017"/>
                  </a:cubicBezTo>
                  <a:close/>
                  <a:moveTo>
                    <a:pt x="1556060" y="9017"/>
                  </a:moveTo>
                  <a:cubicBezTo>
                    <a:pt x="1565788" y="9423"/>
                    <a:pt x="1575513" y="9721"/>
                    <a:pt x="1585234" y="9911"/>
                  </a:cubicBezTo>
                  <a:cubicBezTo>
                    <a:pt x="1594956" y="10102"/>
                    <a:pt x="1604057" y="10196"/>
                    <a:pt x="1612538" y="10194"/>
                  </a:cubicBezTo>
                  <a:cubicBezTo>
                    <a:pt x="1619525" y="10196"/>
                    <a:pt x="1625923" y="10102"/>
                    <a:pt x="1631735" y="9911"/>
                  </a:cubicBezTo>
                  <a:cubicBezTo>
                    <a:pt x="1637547" y="9721"/>
                    <a:pt x="1642616" y="9423"/>
                    <a:pt x="1646944" y="9017"/>
                  </a:cubicBezTo>
                  <a:cubicBezTo>
                    <a:pt x="1649248" y="18208"/>
                    <a:pt x="1656418" y="30584"/>
                    <a:pt x="1668453" y="46145"/>
                  </a:cubicBezTo>
                  <a:cubicBezTo>
                    <a:pt x="1680487" y="61707"/>
                    <a:pt x="1695851" y="80447"/>
                    <a:pt x="1714543" y="102365"/>
                  </a:cubicBezTo>
                  <a:lnTo>
                    <a:pt x="1748958" y="142921"/>
                  </a:lnTo>
                  <a:cubicBezTo>
                    <a:pt x="1757894" y="153530"/>
                    <a:pt x="1765525" y="162525"/>
                    <a:pt x="1771849" y="169908"/>
                  </a:cubicBezTo>
                  <a:cubicBezTo>
                    <a:pt x="1778174" y="177290"/>
                    <a:pt x="1783653" y="183316"/>
                    <a:pt x="1788288" y="187984"/>
                  </a:cubicBezTo>
                  <a:cubicBezTo>
                    <a:pt x="1789074" y="185885"/>
                    <a:pt x="1789552" y="183222"/>
                    <a:pt x="1789723" y="179996"/>
                  </a:cubicBezTo>
                  <a:cubicBezTo>
                    <a:pt x="1789894" y="176770"/>
                    <a:pt x="1789962" y="173287"/>
                    <a:pt x="1789928" y="169549"/>
                  </a:cubicBezTo>
                  <a:lnTo>
                    <a:pt x="1789928" y="113016"/>
                  </a:lnTo>
                  <a:cubicBezTo>
                    <a:pt x="1789953" y="96066"/>
                    <a:pt x="1789492" y="80806"/>
                    <a:pt x="1788545" y="67236"/>
                  </a:cubicBezTo>
                  <a:cubicBezTo>
                    <a:pt x="1787597" y="53666"/>
                    <a:pt x="1786009" y="43937"/>
                    <a:pt x="1783782" y="38048"/>
                  </a:cubicBezTo>
                  <a:cubicBezTo>
                    <a:pt x="1781870" y="33840"/>
                    <a:pt x="1778831" y="30785"/>
                    <a:pt x="1774666" y="28881"/>
                  </a:cubicBezTo>
                  <a:cubicBezTo>
                    <a:pt x="1770501" y="26978"/>
                    <a:pt x="1765619" y="25664"/>
                    <a:pt x="1760019" y="24938"/>
                  </a:cubicBezTo>
                  <a:lnTo>
                    <a:pt x="1748958" y="23303"/>
                  </a:lnTo>
                  <a:cubicBezTo>
                    <a:pt x="1747370" y="21432"/>
                    <a:pt x="1746653" y="18949"/>
                    <a:pt x="1746807" y="15854"/>
                  </a:cubicBezTo>
                  <a:cubicBezTo>
                    <a:pt x="1746960" y="12758"/>
                    <a:pt x="1747677" y="10479"/>
                    <a:pt x="1748958" y="9017"/>
                  </a:cubicBezTo>
                  <a:cubicBezTo>
                    <a:pt x="1759875" y="9423"/>
                    <a:pt x="1769689" y="9721"/>
                    <a:pt x="1778400" y="9911"/>
                  </a:cubicBezTo>
                  <a:cubicBezTo>
                    <a:pt x="1787111" y="10102"/>
                    <a:pt x="1795586" y="10196"/>
                    <a:pt x="1803824" y="10194"/>
                  </a:cubicBezTo>
                  <a:cubicBezTo>
                    <a:pt x="1811357" y="10196"/>
                    <a:pt x="1818893" y="10102"/>
                    <a:pt x="1826434" y="9911"/>
                  </a:cubicBezTo>
                  <a:cubicBezTo>
                    <a:pt x="1833975" y="9721"/>
                    <a:pt x="1841722" y="9423"/>
                    <a:pt x="1849675" y="9017"/>
                  </a:cubicBezTo>
                  <a:cubicBezTo>
                    <a:pt x="1850955" y="10479"/>
                    <a:pt x="1851671" y="12758"/>
                    <a:pt x="1851825" y="15854"/>
                  </a:cubicBezTo>
                  <a:cubicBezTo>
                    <a:pt x="1851978" y="18949"/>
                    <a:pt x="1851262" y="21432"/>
                    <a:pt x="1849675" y="23303"/>
                  </a:cubicBezTo>
                  <a:lnTo>
                    <a:pt x="1842302" y="24529"/>
                  </a:lnTo>
                  <a:cubicBezTo>
                    <a:pt x="1836952" y="25271"/>
                    <a:pt x="1832396" y="26654"/>
                    <a:pt x="1828633" y="28677"/>
                  </a:cubicBezTo>
                  <a:cubicBezTo>
                    <a:pt x="1824870" y="30699"/>
                    <a:pt x="1822054" y="33823"/>
                    <a:pt x="1820185" y="38048"/>
                  </a:cubicBezTo>
                  <a:cubicBezTo>
                    <a:pt x="1817958" y="43937"/>
                    <a:pt x="1816371" y="53666"/>
                    <a:pt x="1815424" y="67236"/>
                  </a:cubicBezTo>
                  <a:cubicBezTo>
                    <a:pt x="1814477" y="80806"/>
                    <a:pt x="1814016" y="96066"/>
                    <a:pt x="1814042" y="113016"/>
                  </a:cubicBezTo>
                  <a:lnTo>
                    <a:pt x="1814042" y="210886"/>
                  </a:lnTo>
                  <a:cubicBezTo>
                    <a:pt x="1814024" y="224436"/>
                    <a:pt x="1814059" y="237065"/>
                    <a:pt x="1814144" y="248772"/>
                  </a:cubicBezTo>
                  <a:cubicBezTo>
                    <a:pt x="1814229" y="260479"/>
                    <a:pt x="1814468" y="269831"/>
                    <a:pt x="1814861" y="276827"/>
                  </a:cubicBezTo>
                  <a:cubicBezTo>
                    <a:pt x="1813216" y="279370"/>
                    <a:pt x="1810066" y="281555"/>
                    <a:pt x="1805408" y="283381"/>
                  </a:cubicBezTo>
                  <a:cubicBezTo>
                    <a:pt x="1800750" y="285207"/>
                    <a:pt x="1795863" y="286162"/>
                    <a:pt x="1790745" y="286248"/>
                  </a:cubicBezTo>
                  <a:cubicBezTo>
                    <a:pt x="1790387" y="285871"/>
                    <a:pt x="1787212" y="281402"/>
                    <a:pt x="1781221" y="272840"/>
                  </a:cubicBezTo>
                  <a:cubicBezTo>
                    <a:pt x="1775229" y="264278"/>
                    <a:pt x="1767343" y="253881"/>
                    <a:pt x="1757561" y="241650"/>
                  </a:cubicBezTo>
                  <a:lnTo>
                    <a:pt x="1662922" y="124486"/>
                  </a:lnTo>
                  <a:cubicBezTo>
                    <a:pt x="1651126" y="109960"/>
                    <a:pt x="1641635" y="98353"/>
                    <a:pt x="1634448" y="89665"/>
                  </a:cubicBezTo>
                  <a:cubicBezTo>
                    <a:pt x="1627261" y="80977"/>
                    <a:pt x="1621867" y="75105"/>
                    <a:pt x="1618265" y="72050"/>
                  </a:cubicBezTo>
                  <a:cubicBezTo>
                    <a:pt x="1617284" y="73987"/>
                    <a:pt x="1616686" y="76974"/>
                    <a:pt x="1616473" y="81011"/>
                  </a:cubicBezTo>
                  <a:cubicBezTo>
                    <a:pt x="1616259" y="85048"/>
                    <a:pt x="1616174" y="90800"/>
                    <a:pt x="1616217" y="98268"/>
                  </a:cubicBezTo>
                  <a:lnTo>
                    <a:pt x="1616217" y="177743"/>
                  </a:lnTo>
                  <a:cubicBezTo>
                    <a:pt x="1616191" y="194692"/>
                    <a:pt x="1616652" y="209952"/>
                    <a:pt x="1617600" y="223522"/>
                  </a:cubicBezTo>
                  <a:cubicBezTo>
                    <a:pt x="1618547" y="237092"/>
                    <a:pt x="1620134" y="246822"/>
                    <a:pt x="1622362" y="252711"/>
                  </a:cubicBezTo>
                  <a:cubicBezTo>
                    <a:pt x="1624300" y="256918"/>
                    <a:pt x="1627390" y="259974"/>
                    <a:pt x="1631632" y="261877"/>
                  </a:cubicBezTo>
                  <a:cubicBezTo>
                    <a:pt x="1635874" y="263780"/>
                    <a:pt x="1640705" y="265095"/>
                    <a:pt x="1646124" y="265820"/>
                  </a:cubicBezTo>
                  <a:lnTo>
                    <a:pt x="1657596" y="267456"/>
                  </a:lnTo>
                  <a:cubicBezTo>
                    <a:pt x="1659183" y="269326"/>
                    <a:pt x="1659900" y="271810"/>
                    <a:pt x="1659747" y="274905"/>
                  </a:cubicBezTo>
                  <a:cubicBezTo>
                    <a:pt x="1659593" y="278001"/>
                    <a:pt x="1658876" y="280280"/>
                    <a:pt x="1657596" y="281742"/>
                  </a:cubicBezTo>
                  <a:cubicBezTo>
                    <a:pt x="1646653" y="281336"/>
                    <a:pt x="1636788" y="281038"/>
                    <a:pt x="1628000" y="280847"/>
                  </a:cubicBezTo>
                  <a:cubicBezTo>
                    <a:pt x="1619212" y="280657"/>
                    <a:pt x="1610788" y="280563"/>
                    <a:pt x="1602729" y="280565"/>
                  </a:cubicBezTo>
                  <a:cubicBezTo>
                    <a:pt x="1587662" y="280549"/>
                    <a:pt x="1572379" y="280942"/>
                    <a:pt x="1556880" y="281742"/>
                  </a:cubicBezTo>
                  <a:cubicBezTo>
                    <a:pt x="1555600" y="280280"/>
                    <a:pt x="1554883" y="278001"/>
                    <a:pt x="1554729" y="274905"/>
                  </a:cubicBezTo>
                  <a:cubicBezTo>
                    <a:pt x="1554576" y="271810"/>
                    <a:pt x="1555293" y="269326"/>
                    <a:pt x="1556880" y="267456"/>
                  </a:cubicBezTo>
                  <a:lnTo>
                    <a:pt x="1563842" y="266230"/>
                  </a:lnTo>
                  <a:cubicBezTo>
                    <a:pt x="1569414" y="265308"/>
                    <a:pt x="1574141" y="263874"/>
                    <a:pt x="1578024" y="261928"/>
                  </a:cubicBezTo>
                  <a:cubicBezTo>
                    <a:pt x="1581906" y="259982"/>
                    <a:pt x="1584688" y="256910"/>
                    <a:pt x="1586369" y="252711"/>
                  </a:cubicBezTo>
                  <a:cubicBezTo>
                    <a:pt x="1588579" y="246822"/>
                    <a:pt x="1590098" y="237092"/>
                    <a:pt x="1590926" y="223522"/>
                  </a:cubicBezTo>
                  <a:cubicBezTo>
                    <a:pt x="1591753" y="209952"/>
                    <a:pt x="1592146" y="194692"/>
                    <a:pt x="1592103" y="177743"/>
                  </a:cubicBezTo>
                  <a:lnTo>
                    <a:pt x="1592103" y="73688"/>
                  </a:lnTo>
                  <a:cubicBezTo>
                    <a:pt x="1592137" y="62738"/>
                    <a:pt x="1591967" y="54835"/>
                    <a:pt x="1591591" y="49979"/>
                  </a:cubicBezTo>
                  <a:cubicBezTo>
                    <a:pt x="1591216" y="45123"/>
                    <a:pt x="1590431" y="41419"/>
                    <a:pt x="1589236" y="38867"/>
                  </a:cubicBezTo>
                  <a:cubicBezTo>
                    <a:pt x="1587726" y="35368"/>
                    <a:pt x="1585217" y="32432"/>
                    <a:pt x="1581710" y="30059"/>
                  </a:cubicBezTo>
                  <a:cubicBezTo>
                    <a:pt x="1578203" y="27687"/>
                    <a:pt x="1572930" y="25980"/>
                    <a:pt x="1565890" y="24938"/>
                  </a:cubicBezTo>
                  <a:lnTo>
                    <a:pt x="1554422" y="23303"/>
                  </a:lnTo>
                  <a:cubicBezTo>
                    <a:pt x="1552980" y="21356"/>
                    <a:pt x="1552383" y="18720"/>
                    <a:pt x="1552630" y="15395"/>
                  </a:cubicBezTo>
                  <a:cubicBezTo>
                    <a:pt x="1552878" y="12069"/>
                    <a:pt x="1554021" y="9944"/>
                    <a:pt x="1556060" y="9017"/>
                  </a:cubicBezTo>
                  <a:close/>
                  <a:moveTo>
                    <a:pt x="1107871" y="9017"/>
                  </a:moveTo>
                  <a:cubicBezTo>
                    <a:pt x="1120884" y="9423"/>
                    <a:pt x="1132742" y="9721"/>
                    <a:pt x="1143447" y="9912"/>
                  </a:cubicBezTo>
                  <a:cubicBezTo>
                    <a:pt x="1154151" y="10102"/>
                    <a:pt x="1164265" y="10196"/>
                    <a:pt x="1173787" y="10194"/>
                  </a:cubicBezTo>
                  <a:cubicBezTo>
                    <a:pt x="1193430" y="10210"/>
                    <a:pt x="1213900" y="9817"/>
                    <a:pt x="1235198" y="9017"/>
                  </a:cubicBezTo>
                  <a:cubicBezTo>
                    <a:pt x="1236836" y="10531"/>
                    <a:pt x="1237655" y="12912"/>
                    <a:pt x="1237655" y="16161"/>
                  </a:cubicBezTo>
                  <a:cubicBezTo>
                    <a:pt x="1237655" y="19409"/>
                    <a:pt x="1236836" y="21791"/>
                    <a:pt x="1235198" y="23305"/>
                  </a:cubicBezTo>
                  <a:lnTo>
                    <a:pt x="1224549" y="25347"/>
                  </a:lnTo>
                  <a:cubicBezTo>
                    <a:pt x="1218355" y="26346"/>
                    <a:pt x="1213723" y="27899"/>
                    <a:pt x="1210654" y="30005"/>
                  </a:cubicBezTo>
                  <a:cubicBezTo>
                    <a:pt x="1207584" y="32111"/>
                    <a:pt x="1205562" y="36152"/>
                    <a:pt x="1204586" y="42127"/>
                  </a:cubicBezTo>
                  <a:cubicBezTo>
                    <a:pt x="1203610" y="48103"/>
                    <a:pt x="1203165" y="57393"/>
                    <a:pt x="1203251" y="69998"/>
                  </a:cubicBezTo>
                  <a:lnTo>
                    <a:pt x="1203251" y="218289"/>
                  </a:lnTo>
                  <a:cubicBezTo>
                    <a:pt x="1203293" y="234590"/>
                    <a:pt x="1202594" y="249508"/>
                    <a:pt x="1201154" y="263043"/>
                  </a:cubicBezTo>
                  <a:cubicBezTo>
                    <a:pt x="1199713" y="276578"/>
                    <a:pt x="1197275" y="288014"/>
                    <a:pt x="1193839" y="297351"/>
                  </a:cubicBezTo>
                  <a:cubicBezTo>
                    <a:pt x="1187011" y="315723"/>
                    <a:pt x="1175807" y="330888"/>
                    <a:pt x="1160227" y="342846"/>
                  </a:cubicBezTo>
                  <a:cubicBezTo>
                    <a:pt x="1144647" y="354804"/>
                    <a:pt x="1123918" y="361468"/>
                    <a:pt x="1098041" y="362838"/>
                  </a:cubicBezTo>
                  <a:cubicBezTo>
                    <a:pt x="1091727" y="363205"/>
                    <a:pt x="1085105" y="362268"/>
                    <a:pt x="1078177" y="360028"/>
                  </a:cubicBezTo>
                  <a:cubicBezTo>
                    <a:pt x="1071248" y="357789"/>
                    <a:pt x="1067494" y="353276"/>
                    <a:pt x="1066914" y="346489"/>
                  </a:cubicBezTo>
                  <a:cubicBezTo>
                    <a:pt x="1066999" y="342460"/>
                    <a:pt x="1068057" y="338250"/>
                    <a:pt x="1070088" y="333857"/>
                  </a:cubicBezTo>
                  <a:cubicBezTo>
                    <a:pt x="1072119" y="329464"/>
                    <a:pt x="1074610" y="325761"/>
                    <a:pt x="1077563" y="322748"/>
                  </a:cubicBezTo>
                  <a:cubicBezTo>
                    <a:pt x="1079192" y="321093"/>
                    <a:pt x="1080950" y="319796"/>
                    <a:pt x="1082836" y="318857"/>
                  </a:cubicBezTo>
                  <a:cubicBezTo>
                    <a:pt x="1084722" y="317918"/>
                    <a:pt x="1086787" y="317440"/>
                    <a:pt x="1089031" y="317423"/>
                  </a:cubicBezTo>
                  <a:cubicBezTo>
                    <a:pt x="1092333" y="317517"/>
                    <a:pt x="1095763" y="318558"/>
                    <a:pt x="1099321" y="320547"/>
                  </a:cubicBezTo>
                  <a:cubicBezTo>
                    <a:pt x="1102879" y="322535"/>
                    <a:pt x="1106412" y="324908"/>
                    <a:pt x="1109919" y="327664"/>
                  </a:cubicBezTo>
                  <a:cubicBezTo>
                    <a:pt x="1113435" y="330421"/>
                    <a:pt x="1116745" y="332793"/>
                    <a:pt x="1119851" y="334782"/>
                  </a:cubicBezTo>
                  <a:cubicBezTo>
                    <a:pt x="1122957" y="336770"/>
                    <a:pt x="1125653" y="337811"/>
                    <a:pt x="1127940" y="337905"/>
                  </a:cubicBezTo>
                  <a:cubicBezTo>
                    <a:pt x="1132505" y="337402"/>
                    <a:pt x="1135662" y="333596"/>
                    <a:pt x="1137412" y="326487"/>
                  </a:cubicBezTo>
                  <a:cubicBezTo>
                    <a:pt x="1139161" y="319377"/>
                    <a:pt x="1140373" y="311987"/>
                    <a:pt x="1141047" y="304315"/>
                  </a:cubicBezTo>
                  <a:cubicBezTo>
                    <a:pt x="1141559" y="300636"/>
                    <a:pt x="1142275" y="291812"/>
                    <a:pt x="1143197" y="277841"/>
                  </a:cubicBezTo>
                  <a:cubicBezTo>
                    <a:pt x="1144119" y="263871"/>
                    <a:pt x="1144630" y="245932"/>
                    <a:pt x="1144733" y="224024"/>
                  </a:cubicBezTo>
                  <a:lnTo>
                    <a:pt x="1144733" y="69998"/>
                  </a:lnTo>
                  <a:cubicBezTo>
                    <a:pt x="1144819" y="57383"/>
                    <a:pt x="1144374" y="48067"/>
                    <a:pt x="1143398" y="42052"/>
                  </a:cubicBezTo>
                  <a:cubicBezTo>
                    <a:pt x="1142422" y="36036"/>
                    <a:pt x="1140400" y="32000"/>
                    <a:pt x="1137330" y="29944"/>
                  </a:cubicBezTo>
                  <a:cubicBezTo>
                    <a:pt x="1134261" y="27888"/>
                    <a:pt x="1129629" y="26493"/>
                    <a:pt x="1123435" y="25757"/>
                  </a:cubicBezTo>
                  <a:lnTo>
                    <a:pt x="1107871" y="23305"/>
                  </a:lnTo>
                  <a:cubicBezTo>
                    <a:pt x="1106233" y="21791"/>
                    <a:pt x="1105414" y="19409"/>
                    <a:pt x="1105414" y="16161"/>
                  </a:cubicBezTo>
                  <a:cubicBezTo>
                    <a:pt x="1105414" y="12912"/>
                    <a:pt x="1106233" y="10531"/>
                    <a:pt x="1107871" y="9017"/>
                  </a:cubicBezTo>
                  <a:close/>
                  <a:moveTo>
                    <a:pt x="717860" y="9017"/>
                  </a:moveTo>
                  <a:cubicBezTo>
                    <a:pt x="727588" y="9423"/>
                    <a:pt x="737313" y="9721"/>
                    <a:pt x="747034" y="9911"/>
                  </a:cubicBezTo>
                  <a:cubicBezTo>
                    <a:pt x="756756" y="10102"/>
                    <a:pt x="765857" y="10196"/>
                    <a:pt x="774338" y="10194"/>
                  </a:cubicBezTo>
                  <a:cubicBezTo>
                    <a:pt x="781325" y="10196"/>
                    <a:pt x="787724" y="10102"/>
                    <a:pt x="793535" y="9911"/>
                  </a:cubicBezTo>
                  <a:cubicBezTo>
                    <a:pt x="799347" y="9721"/>
                    <a:pt x="804416" y="9423"/>
                    <a:pt x="808744" y="9017"/>
                  </a:cubicBezTo>
                  <a:cubicBezTo>
                    <a:pt x="811048" y="18208"/>
                    <a:pt x="818218" y="30584"/>
                    <a:pt x="830253" y="46145"/>
                  </a:cubicBezTo>
                  <a:cubicBezTo>
                    <a:pt x="842287" y="61707"/>
                    <a:pt x="857651" y="80447"/>
                    <a:pt x="876343" y="102365"/>
                  </a:cubicBezTo>
                  <a:lnTo>
                    <a:pt x="910758" y="142921"/>
                  </a:lnTo>
                  <a:cubicBezTo>
                    <a:pt x="919694" y="153530"/>
                    <a:pt x="927325" y="162525"/>
                    <a:pt x="933649" y="169908"/>
                  </a:cubicBezTo>
                  <a:cubicBezTo>
                    <a:pt x="939974" y="177290"/>
                    <a:pt x="945453" y="183316"/>
                    <a:pt x="950088" y="187984"/>
                  </a:cubicBezTo>
                  <a:cubicBezTo>
                    <a:pt x="950874" y="185885"/>
                    <a:pt x="951352" y="183222"/>
                    <a:pt x="951523" y="179996"/>
                  </a:cubicBezTo>
                  <a:cubicBezTo>
                    <a:pt x="951694" y="176770"/>
                    <a:pt x="951762" y="173287"/>
                    <a:pt x="951728" y="169549"/>
                  </a:cubicBezTo>
                  <a:lnTo>
                    <a:pt x="951728" y="113016"/>
                  </a:lnTo>
                  <a:cubicBezTo>
                    <a:pt x="951753" y="96066"/>
                    <a:pt x="951292" y="80806"/>
                    <a:pt x="950345" y="67236"/>
                  </a:cubicBezTo>
                  <a:cubicBezTo>
                    <a:pt x="949397" y="53666"/>
                    <a:pt x="947809" y="43937"/>
                    <a:pt x="945582" y="38048"/>
                  </a:cubicBezTo>
                  <a:cubicBezTo>
                    <a:pt x="943670" y="33840"/>
                    <a:pt x="940631" y="30785"/>
                    <a:pt x="936466" y="28881"/>
                  </a:cubicBezTo>
                  <a:cubicBezTo>
                    <a:pt x="932301" y="26978"/>
                    <a:pt x="927418" y="25664"/>
                    <a:pt x="921819" y="24938"/>
                  </a:cubicBezTo>
                  <a:lnTo>
                    <a:pt x="910758" y="23303"/>
                  </a:lnTo>
                  <a:cubicBezTo>
                    <a:pt x="909170" y="21432"/>
                    <a:pt x="908453" y="18949"/>
                    <a:pt x="908607" y="15854"/>
                  </a:cubicBezTo>
                  <a:cubicBezTo>
                    <a:pt x="908760" y="12758"/>
                    <a:pt x="909477" y="10479"/>
                    <a:pt x="910758" y="9017"/>
                  </a:cubicBezTo>
                  <a:cubicBezTo>
                    <a:pt x="921675" y="9423"/>
                    <a:pt x="931489" y="9721"/>
                    <a:pt x="940200" y="9911"/>
                  </a:cubicBezTo>
                  <a:cubicBezTo>
                    <a:pt x="948911" y="10102"/>
                    <a:pt x="957386" y="10196"/>
                    <a:pt x="965624" y="10194"/>
                  </a:cubicBezTo>
                  <a:cubicBezTo>
                    <a:pt x="973157" y="10196"/>
                    <a:pt x="980693" y="10102"/>
                    <a:pt x="988234" y="9911"/>
                  </a:cubicBezTo>
                  <a:cubicBezTo>
                    <a:pt x="995775" y="9721"/>
                    <a:pt x="1003522" y="9423"/>
                    <a:pt x="1011475" y="9017"/>
                  </a:cubicBezTo>
                  <a:cubicBezTo>
                    <a:pt x="1012754" y="10479"/>
                    <a:pt x="1013471" y="12758"/>
                    <a:pt x="1013625" y="15854"/>
                  </a:cubicBezTo>
                  <a:cubicBezTo>
                    <a:pt x="1013778" y="18949"/>
                    <a:pt x="1013062" y="21432"/>
                    <a:pt x="1011475" y="23303"/>
                  </a:cubicBezTo>
                  <a:lnTo>
                    <a:pt x="1004102" y="24529"/>
                  </a:lnTo>
                  <a:cubicBezTo>
                    <a:pt x="998752" y="25271"/>
                    <a:pt x="994196" y="26654"/>
                    <a:pt x="990433" y="28677"/>
                  </a:cubicBezTo>
                  <a:cubicBezTo>
                    <a:pt x="986670" y="30699"/>
                    <a:pt x="983854" y="33823"/>
                    <a:pt x="981985" y="38048"/>
                  </a:cubicBezTo>
                  <a:cubicBezTo>
                    <a:pt x="979758" y="43937"/>
                    <a:pt x="978171" y="53666"/>
                    <a:pt x="977224" y="67236"/>
                  </a:cubicBezTo>
                  <a:cubicBezTo>
                    <a:pt x="976277" y="80806"/>
                    <a:pt x="975816" y="96066"/>
                    <a:pt x="975842" y="113016"/>
                  </a:cubicBezTo>
                  <a:lnTo>
                    <a:pt x="975842" y="210886"/>
                  </a:lnTo>
                  <a:cubicBezTo>
                    <a:pt x="975824" y="224436"/>
                    <a:pt x="975859" y="237065"/>
                    <a:pt x="975944" y="248772"/>
                  </a:cubicBezTo>
                  <a:cubicBezTo>
                    <a:pt x="976029" y="260479"/>
                    <a:pt x="976268" y="269831"/>
                    <a:pt x="976661" y="276827"/>
                  </a:cubicBezTo>
                  <a:cubicBezTo>
                    <a:pt x="975016" y="279370"/>
                    <a:pt x="971866" y="281555"/>
                    <a:pt x="967208" y="283381"/>
                  </a:cubicBezTo>
                  <a:cubicBezTo>
                    <a:pt x="962550" y="285207"/>
                    <a:pt x="957662" y="286162"/>
                    <a:pt x="952545" y="286248"/>
                  </a:cubicBezTo>
                  <a:cubicBezTo>
                    <a:pt x="952187" y="285871"/>
                    <a:pt x="949012" y="281402"/>
                    <a:pt x="943021" y="272840"/>
                  </a:cubicBezTo>
                  <a:cubicBezTo>
                    <a:pt x="937029" y="264278"/>
                    <a:pt x="929143" y="253881"/>
                    <a:pt x="919361" y="241650"/>
                  </a:cubicBezTo>
                  <a:lnTo>
                    <a:pt x="824722" y="124486"/>
                  </a:lnTo>
                  <a:cubicBezTo>
                    <a:pt x="812926" y="109960"/>
                    <a:pt x="803435" y="98353"/>
                    <a:pt x="796248" y="89665"/>
                  </a:cubicBezTo>
                  <a:cubicBezTo>
                    <a:pt x="789061" y="80977"/>
                    <a:pt x="783667" y="75105"/>
                    <a:pt x="780065" y="72050"/>
                  </a:cubicBezTo>
                  <a:cubicBezTo>
                    <a:pt x="779084" y="73987"/>
                    <a:pt x="778486" y="76974"/>
                    <a:pt x="778273" y="81011"/>
                  </a:cubicBezTo>
                  <a:cubicBezTo>
                    <a:pt x="778059" y="85048"/>
                    <a:pt x="777974" y="90800"/>
                    <a:pt x="778017" y="98268"/>
                  </a:cubicBezTo>
                  <a:lnTo>
                    <a:pt x="778017" y="177743"/>
                  </a:lnTo>
                  <a:cubicBezTo>
                    <a:pt x="777991" y="194692"/>
                    <a:pt x="778452" y="209952"/>
                    <a:pt x="779399" y="223522"/>
                  </a:cubicBezTo>
                  <a:cubicBezTo>
                    <a:pt x="780347" y="237092"/>
                    <a:pt x="781935" y="246822"/>
                    <a:pt x="784162" y="252711"/>
                  </a:cubicBezTo>
                  <a:cubicBezTo>
                    <a:pt x="786100" y="256918"/>
                    <a:pt x="789189" y="259974"/>
                    <a:pt x="793431" y="261877"/>
                  </a:cubicBezTo>
                  <a:cubicBezTo>
                    <a:pt x="797674" y="263780"/>
                    <a:pt x="802505" y="265095"/>
                    <a:pt x="807924" y="265820"/>
                  </a:cubicBezTo>
                  <a:lnTo>
                    <a:pt x="819396" y="267456"/>
                  </a:lnTo>
                  <a:cubicBezTo>
                    <a:pt x="820983" y="269326"/>
                    <a:pt x="821700" y="271810"/>
                    <a:pt x="821547" y="274905"/>
                  </a:cubicBezTo>
                  <a:cubicBezTo>
                    <a:pt x="821393" y="278001"/>
                    <a:pt x="820676" y="280280"/>
                    <a:pt x="819396" y="281742"/>
                  </a:cubicBezTo>
                  <a:cubicBezTo>
                    <a:pt x="808453" y="281336"/>
                    <a:pt x="798587" y="281038"/>
                    <a:pt x="789800" y="280847"/>
                  </a:cubicBezTo>
                  <a:cubicBezTo>
                    <a:pt x="781012" y="280657"/>
                    <a:pt x="772588" y="280563"/>
                    <a:pt x="764529" y="280565"/>
                  </a:cubicBezTo>
                  <a:cubicBezTo>
                    <a:pt x="749462" y="280549"/>
                    <a:pt x="734179" y="280942"/>
                    <a:pt x="718680" y="281742"/>
                  </a:cubicBezTo>
                  <a:cubicBezTo>
                    <a:pt x="717400" y="280280"/>
                    <a:pt x="716683" y="278001"/>
                    <a:pt x="716529" y="274905"/>
                  </a:cubicBezTo>
                  <a:cubicBezTo>
                    <a:pt x="716376" y="271810"/>
                    <a:pt x="717093" y="269326"/>
                    <a:pt x="718680" y="267456"/>
                  </a:cubicBezTo>
                  <a:lnTo>
                    <a:pt x="725642" y="266230"/>
                  </a:lnTo>
                  <a:cubicBezTo>
                    <a:pt x="731214" y="265308"/>
                    <a:pt x="735942" y="263874"/>
                    <a:pt x="739824" y="261928"/>
                  </a:cubicBezTo>
                  <a:cubicBezTo>
                    <a:pt x="743706" y="259982"/>
                    <a:pt x="746488" y="256910"/>
                    <a:pt x="748169" y="252711"/>
                  </a:cubicBezTo>
                  <a:cubicBezTo>
                    <a:pt x="750379" y="246822"/>
                    <a:pt x="751898" y="237092"/>
                    <a:pt x="752726" y="223522"/>
                  </a:cubicBezTo>
                  <a:cubicBezTo>
                    <a:pt x="753553" y="209952"/>
                    <a:pt x="753946" y="194692"/>
                    <a:pt x="753903" y="177743"/>
                  </a:cubicBezTo>
                  <a:lnTo>
                    <a:pt x="753903" y="73688"/>
                  </a:lnTo>
                  <a:cubicBezTo>
                    <a:pt x="753937" y="62738"/>
                    <a:pt x="753767" y="54835"/>
                    <a:pt x="753391" y="49979"/>
                  </a:cubicBezTo>
                  <a:cubicBezTo>
                    <a:pt x="753016" y="45123"/>
                    <a:pt x="752231" y="41419"/>
                    <a:pt x="751036" y="38867"/>
                  </a:cubicBezTo>
                  <a:cubicBezTo>
                    <a:pt x="749526" y="35368"/>
                    <a:pt x="747017" y="32432"/>
                    <a:pt x="743510" y="30059"/>
                  </a:cubicBezTo>
                  <a:cubicBezTo>
                    <a:pt x="740003" y="27687"/>
                    <a:pt x="734730" y="25980"/>
                    <a:pt x="727690" y="24938"/>
                  </a:cubicBezTo>
                  <a:lnTo>
                    <a:pt x="716222" y="23303"/>
                  </a:lnTo>
                  <a:cubicBezTo>
                    <a:pt x="714780" y="21356"/>
                    <a:pt x="714183" y="18720"/>
                    <a:pt x="714430" y="15395"/>
                  </a:cubicBezTo>
                  <a:cubicBezTo>
                    <a:pt x="714678" y="12069"/>
                    <a:pt x="715821" y="9944"/>
                    <a:pt x="717860" y="9017"/>
                  </a:cubicBezTo>
                  <a:close/>
                  <a:moveTo>
                    <a:pt x="3486" y="9017"/>
                  </a:moveTo>
                  <a:cubicBezTo>
                    <a:pt x="13213" y="9423"/>
                    <a:pt x="22938" y="9721"/>
                    <a:pt x="32659" y="9911"/>
                  </a:cubicBezTo>
                  <a:cubicBezTo>
                    <a:pt x="42381" y="10102"/>
                    <a:pt x="51482" y="10196"/>
                    <a:pt x="59963" y="10194"/>
                  </a:cubicBezTo>
                  <a:cubicBezTo>
                    <a:pt x="66950" y="10196"/>
                    <a:pt x="73348" y="10102"/>
                    <a:pt x="79160" y="9911"/>
                  </a:cubicBezTo>
                  <a:cubicBezTo>
                    <a:pt x="84972" y="9721"/>
                    <a:pt x="90041" y="9423"/>
                    <a:pt x="94369" y="9017"/>
                  </a:cubicBezTo>
                  <a:cubicBezTo>
                    <a:pt x="96673" y="18208"/>
                    <a:pt x="103843" y="30584"/>
                    <a:pt x="115878" y="46145"/>
                  </a:cubicBezTo>
                  <a:cubicBezTo>
                    <a:pt x="127913" y="61707"/>
                    <a:pt x="143276" y="80447"/>
                    <a:pt x="161968" y="102365"/>
                  </a:cubicBezTo>
                  <a:lnTo>
                    <a:pt x="196383" y="142921"/>
                  </a:lnTo>
                  <a:cubicBezTo>
                    <a:pt x="205319" y="153530"/>
                    <a:pt x="212950" y="162525"/>
                    <a:pt x="219274" y="169908"/>
                  </a:cubicBezTo>
                  <a:cubicBezTo>
                    <a:pt x="225599" y="177290"/>
                    <a:pt x="231079" y="183316"/>
                    <a:pt x="235713" y="187984"/>
                  </a:cubicBezTo>
                  <a:cubicBezTo>
                    <a:pt x="236499" y="185885"/>
                    <a:pt x="236977" y="183222"/>
                    <a:pt x="237148" y="179996"/>
                  </a:cubicBezTo>
                  <a:cubicBezTo>
                    <a:pt x="237319" y="176770"/>
                    <a:pt x="237387" y="173287"/>
                    <a:pt x="237353" y="169549"/>
                  </a:cubicBezTo>
                  <a:lnTo>
                    <a:pt x="237353" y="113016"/>
                  </a:lnTo>
                  <a:cubicBezTo>
                    <a:pt x="237378" y="96066"/>
                    <a:pt x="236917" y="80806"/>
                    <a:pt x="235970" y="67236"/>
                  </a:cubicBezTo>
                  <a:cubicBezTo>
                    <a:pt x="235022" y="53666"/>
                    <a:pt x="233434" y="43937"/>
                    <a:pt x="231207" y="38048"/>
                  </a:cubicBezTo>
                  <a:cubicBezTo>
                    <a:pt x="229295" y="33840"/>
                    <a:pt x="226256" y="30785"/>
                    <a:pt x="222091" y="28881"/>
                  </a:cubicBezTo>
                  <a:cubicBezTo>
                    <a:pt x="217926" y="26978"/>
                    <a:pt x="213043" y="25664"/>
                    <a:pt x="207444" y="24938"/>
                  </a:cubicBezTo>
                  <a:lnTo>
                    <a:pt x="196383" y="23303"/>
                  </a:lnTo>
                  <a:cubicBezTo>
                    <a:pt x="194795" y="21432"/>
                    <a:pt x="194078" y="18949"/>
                    <a:pt x="194232" y="15854"/>
                  </a:cubicBezTo>
                  <a:cubicBezTo>
                    <a:pt x="194385" y="12758"/>
                    <a:pt x="195102" y="10479"/>
                    <a:pt x="196383" y="9017"/>
                  </a:cubicBezTo>
                  <a:cubicBezTo>
                    <a:pt x="207300" y="9423"/>
                    <a:pt x="217114" y="9721"/>
                    <a:pt x="225825" y="9911"/>
                  </a:cubicBezTo>
                  <a:cubicBezTo>
                    <a:pt x="234536" y="10102"/>
                    <a:pt x="243011" y="10196"/>
                    <a:pt x="251249" y="10194"/>
                  </a:cubicBezTo>
                  <a:cubicBezTo>
                    <a:pt x="258781" y="10196"/>
                    <a:pt x="266318" y="10102"/>
                    <a:pt x="273859" y="9911"/>
                  </a:cubicBezTo>
                  <a:cubicBezTo>
                    <a:pt x="281400" y="9721"/>
                    <a:pt x="289147" y="9423"/>
                    <a:pt x="297100" y="9017"/>
                  </a:cubicBezTo>
                  <a:cubicBezTo>
                    <a:pt x="298380" y="10479"/>
                    <a:pt x="299096" y="12758"/>
                    <a:pt x="299250" y="15854"/>
                  </a:cubicBezTo>
                  <a:cubicBezTo>
                    <a:pt x="299403" y="18949"/>
                    <a:pt x="298687" y="21432"/>
                    <a:pt x="297100" y="23303"/>
                  </a:cubicBezTo>
                  <a:lnTo>
                    <a:pt x="289727" y="24529"/>
                  </a:lnTo>
                  <a:cubicBezTo>
                    <a:pt x="284377" y="25271"/>
                    <a:pt x="279821" y="26654"/>
                    <a:pt x="276058" y="28677"/>
                  </a:cubicBezTo>
                  <a:cubicBezTo>
                    <a:pt x="272295" y="30699"/>
                    <a:pt x="269479" y="33823"/>
                    <a:pt x="267610" y="38048"/>
                  </a:cubicBezTo>
                  <a:cubicBezTo>
                    <a:pt x="265383" y="43937"/>
                    <a:pt x="263796" y="53666"/>
                    <a:pt x="262849" y="67236"/>
                  </a:cubicBezTo>
                  <a:cubicBezTo>
                    <a:pt x="261902" y="80806"/>
                    <a:pt x="261441" y="96066"/>
                    <a:pt x="261467" y="113016"/>
                  </a:cubicBezTo>
                  <a:lnTo>
                    <a:pt x="261467" y="210886"/>
                  </a:lnTo>
                  <a:cubicBezTo>
                    <a:pt x="261449" y="224436"/>
                    <a:pt x="261484" y="237065"/>
                    <a:pt x="261569" y="248772"/>
                  </a:cubicBezTo>
                  <a:cubicBezTo>
                    <a:pt x="261654" y="260479"/>
                    <a:pt x="261893" y="269831"/>
                    <a:pt x="262286" y="276827"/>
                  </a:cubicBezTo>
                  <a:cubicBezTo>
                    <a:pt x="260642" y="279370"/>
                    <a:pt x="257491" y="281555"/>
                    <a:pt x="252833" y="283381"/>
                  </a:cubicBezTo>
                  <a:cubicBezTo>
                    <a:pt x="248175" y="285207"/>
                    <a:pt x="243288" y="286162"/>
                    <a:pt x="238170" y="286248"/>
                  </a:cubicBezTo>
                  <a:cubicBezTo>
                    <a:pt x="237812" y="285871"/>
                    <a:pt x="234637" y="281402"/>
                    <a:pt x="228646" y="272840"/>
                  </a:cubicBezTo>
                  <a:cubicBezTo>
                    <a:pt x="222654" y="264278"/>
                    <a:pt x="214768" y="253881"/>
                    <a:pt x="204986" y="241650"/>
                  </a:cubicBezTo>
                  <a:lnTo>
                    <a:pt x="110347" y="124486"/>
                  </a:lnTo>
                  <a:cubicBezTo>
                    <a:pt x="98551" y="109960"/>
                    <a:pt x="89060" y="98353"/>
                    <a:pt x="81873" y="89665"/>
                  </a:cubicBezTo>
                  <a:cubicBezTo>
                    <a:pt x="74686" y="80977"/>
                    <a:pt x="69292" y="75105"/>
                    <a:pt x="65690" y="72050"/>
                  </a:cubicBezTo>
                  <a:cubicBezTo>
                    <a:pt x="64709" y="73987"/>
                    <a:pt x="64111" y="76974"/>
                    <a:pt x="63898" y="81011"/>
                  </a:cubicBezTo>
                  <a:cubicBezTo>
                    <a:pt x="63685" y="85048"/>
                    <a:pt x="63599" y="90800"/>
                    <a:pt x="63642" y="98268"/>
                  </a:cubicBezTo>
                  <a:lnTo>
                    <a:pt x="63642" y="177743"/>
                  </a:lnTo>
                  <a:cubicBezTo>
                    <a:pt x="63616" y="194692"/>
                    <a:pt x="64077" y="209952"/>
                    <a:pt x="65025" y="223522"/>
                  </a:cubicBezTo>
                  <a:cubicBezTo>
                    <a:pt x="65972" y="237092"/>
                    <a:pt x="67560" y="246822"/>
                    <a:pt x="69787" y="252711"/>
                  </a:cubicBezTo>
                  <a:cubicBezTo>
                    <a:pt x="71725" y="256918"/>
                    <a:pt x="74815" y="259974"/>
                    <a:pt x="79057" y="261877"/>
                  </a:cubicBezTo>
                  <a:cubicBezTo>
                    <a:pt x="83299" y="263780"/>
                    <a:pt x="88130" y="265095"/>
                    <a:pt x="93549" y="265820"/>
                  </a:cubicBezTo>
                  <a:lnTo>
                    <a:pt x="105021" y="267456"/>
                  </a:lnTo>
                  <a:cubicBezTo>
                    <a:pt x="106608" y="269326"/>
                    <a:pt x="107325" y="271810"/>
                    <a:pt x="107172" y="274905"/>
                  </a:cubicBezTo>
                  <a:cubicBezTo>
                    <a:pt x="107018" y="278001"/>
                    <a:pt x="106301" y="280280"/>
                    <a:pt x="105021" y="281742"/>
                  </a:cubicBezTo>
                  <a:cubicBezTo>
                    <a:pt x="94078" y="281336"/>
                    <a:pt x="84213" y="281038"/>
                    <a:pt x="75425" y="280847"/>
                  </a:cubicBezTo>
                  <a:cubicBezTo>
                    <a:pt x="66637" y="280657"/>
                    <a:pt x="58213" y="280563"/>
                    <a:pt x="50154" y="280565"/>
                  </a:cubicBezTo>
                  <a:cubicBezTo>
                    <a:pt x="35087" y="280549"/>
                    <a:pt x="19804" y="280942"/>
                    <a:pt x="4305" y="281742"/>
                  </a:cubicBezTo>
                  <a:cubicBezTo>
                    <a:pt x="3025" y="280280"/>
                    <a:pt x="2308" y="278001"/>
                    <a:pt x="2154" y="274905"/>
                  </a:cubicBezTo>
                  <a:cubicBezTo>
                    <a:pt x="2001" y="271810"/>
                    <a:pt x="2718" y="269326"/>
                    <a:pt x="4305" y="267456"/>
                  </a:cubicBezTo>
                  <a:lnTo>
                    <a:pt x="11267" y="266230"/>
                  </a:lnTo>
                  <a:cubicBezTo>
                    <a:pt x="16839" y="265308"/>
                    <a:pt x="21567" y="263874"/>
                    <a:pt x="25449" y="261928"/>
                  </a:cubicBezTo>
                  <a:cubicBezTo>
                    <a:pt x="29331" y="259982"/>
                    <a:pt x="32113" y="256910"/>
                    <a:pt x="33794" y="252711"/>
                  </a:cubicBezTo>
                  <a:cubicBezTo>
                    <a:pt x="36004" y="246822"/>
                    <a:pt x="37523" y="237092"/>
                    <a:pt x="38351" y="223522"/>
                  </a:cubicBezTo>
                  <a:cubicBezTo>
                    <a:pt x="39178" y="209952"/>
                    <a:pt x="39571" y="194692"/>
                    <a:pt x="39528" y="177743"/>
                  </a:cubicBezTo>
                  <a:lnTo>
                    <a:pt x="39528" y="73688"/>
                  </a:lnTo>
                  <a:cubicBezTo>
                    <a:pt x="39562" y="62738"/>
                    <a:pt x="39392" y="54835"/>
                    <a:pt x="39016" y="49979"/>
                  </a:cubicBezTo>
                  <a:cubicBezTo>
                    <a:pt x="38641" y="45123"/>
                    <a:pt x="37856" y="41419"/>
                    <a:pt x="36661" y="38867"/>
                  </a:cubicBezTo>
                  <a:cubicBezTo>
                    <a:pt x="35151" y="35368"/>
                    <a:pt x="32642" y="32432"/>
                    <a:pt x="29135" y="30059"/>
                  </a:cubicBezTo>
                  <a:cubicBezTo>
                    <a:pt x="25628" y="27687"/>
                    <a:pt x="20355" y="25980"/>
                    <a:pt x="13315" y="24938"/>
                  </a:cubicBezTo>
                  <a:lnTo>
                    <a:pt x="1847" y="23303"/>
                  </a:lnTo>
                  <a:cubicBezTo>
                    <a:pt x="405" y="21356"/>
                    <a:pt x="-192" y="18720"/>
                    <a:pt x="55" y="15395"/>
                  </a:cubicBezTo>
                  <a:cubicBezTo>
                    <a:pt x="303" y="12069"/>
                    <a:pt x="1446" y="9944"/>
                    <a:pt x="3486" y="9017"/>
                  </a:cubicBezTo>
                  <a:close/>
                  <a:moveTo>
                    <a:pt x="4588346" y="3692"/>
                  </a:moveTo>
                  <a:cubicBezTo>
                    <a:pt x="4595187" y="3658"/>
                    <a:pt x="4602612" y="4135"/>
                    <a:pt x="4610623" y="5122"/>
                  </a:cubicBezTo>
                  <a:cubicBezTo>
                    <a:pt x="4618635" y="6109"/>
                    <a:pt x="4626771" y="7811"/>
                    <a:pt x="4635033" y="10228"/>
                  </a:cubicBezTo>
                  <a:cubicBezTo>
                    <a:pt x="4637633" y="11027"/>
                    <a:pt x="4640003" y="11674"/>
                    <a:pt x="4642143" y="12168"/>
                  </a:cubicBezTo>
                  <a:cubicBezTo>
                    <a:pt x="4644282" y="12661"/>
                    <a:pt x="4646549" y="13104"/>
                    <a:pt x="4648945" y="13495"/>
                  </a:cubicBezTo>
                  <a:cubicBezTo>
                    <a:pt x="4650685" y="18151"/>
                    <a:pt x="4652321" y="25602"/>
                    <a:pt x="4653855" y="35849"/>
                  </a:cubicBezTo>
                  <a:cubicBezTo>
                    <a:pt x="4655390" y="46096"/>
                    <a:pt x="4656209" y="58163"/>
                    <a:pt x="4656311" y="72049"/>
                  </a:cubicBezTo>
                  <a:cubicBezTo>
                    <a:pt x="4654981" y="74507"/>
                    <a:pt x="4652526" y="75839"/>
                    <a:pt x="4648945" y="76043"/>
                  </a:cubicBezTo>
                  <a:cubicBezTo>
                    <a:pt x="4645365" y="76248"/>
                    <a:pt x="4642501" y="75327"/>
                    <a:pt x="4640352" y="73278"/>
                  </a:cubicBezTo>
                  <a:cubicBezTo>
                    <a:pt x="4638041" y="66074"/>
                    <a:pt x="4634525" y="58589"/>
                    <a:pt x="4629802" y="50823"/>
                  </a:cubicBezTo>
                  <a:cubicBezTo>
                    <a:pt x="4625080" y="43057"/>
                    <a:pt x="4619105" y="36452"/>
                    <a:pt x="4611877" y="31008"/>
                  </a:cubicBezTo>
                  <a:cubicBezTo>
                    <a:pt x="4604650" y="25564"/>
                    <a:pt x="4596123" y="22722"/>
                    <a:pt x="4586297" y="22481"/>
                  </a:cubicBezTo>
                  <a:cubicBezTo>
                    <a:pt x="4572719" y="22789"/>
                    <a:pt x="4562369" y="26578"/>
                    <a:pt x="4555247" y="33849"/>
                  </a:cubicBezTo>
                  <a:cubicBezTo>
                    <a:pt x="4548125" y="41120"/>
                    <a:pt x="4544539" y="50030"/>
                    <a:pt x="4544487" y="60579"/>
                  </a:cubicBezTo>
                  <a:cubicBezTo>
                    <a:pt x="4544761" y="70103"/>
                    <a:pt x="4548415" y="78911"/>
                    <a:pt x="4555452" y="87002"/>
                  </a:cubicBezTo>
                  <a:cubicBezTo>
                    <a:pt x="4562489" y="95093"/>
                    <a:pt x="4571267" y="101852"/>
                    <a:pt x="4581787" y="107280"/>
                  </a:cubicBezTo>
                  <a:lnTo>
                    <a:pt x="4608841" y="121618"/>
                  </a:lnTo>
                  <a:cubicBezTo>
                    <a:pt x="4617541" y="126056"/>
                    <a:pt x="4626287" y="131837"/>
                    <a:pt x="4635077" y="138961"/>
                  </a:cubicBezTo>
                  <a:cubicBezTo>
                    <a:pt x="4643867" y="146084"/>
                    <a:pt x="4651249" y="154960"/>
                    <a:pt x="4657220" y="165589"/>
                  </a:cubicBezTo>
                  <a:cubicBezTo>
                    <a:pt x="4663191" y="176217"/>
                    <a:pt x="4666298" y="189008"/>
                    <a:pt x="4666541" y="203961"/>
                  </a:cubicBezTo>
                  <a:cubicBezTo>
                    <a:pt x="4666107" y="229468"/>
                    <a:pt x="4656641" y="249618"/>
                    <a:pt x="4638143" y="264409"/>
                  </a:cubicBezTo>
                  <a:cubicBezTo>
                    <a:pt x="4619643" y="279201"/>
                    <a:pt x="4594710" y="286753"/>
                    <a:pt x="4563343" y="287067"/>
                  </a:cubicBezTo>
                  <a:cubicBezTo>
                    <a:pt x="4544497" y="286726"/>
                    <a:pt x="4529262" y="284752"/>
                    <a:pt x="4517640" y="281144"/>
                  </a:cubicBezTo>
                  <a:cubicBezTo>
                    <a:pt x="4506018" y="277536"/>
                    <a:pt x="4498055" y="274336"/>
                    <a:pt x="4493751" y="271545"/>
                  </a:cubicBezTo>
                  <a:cubicBezTo>
                    <a:pt x="4489800" y="266583"/>
                    <a:pt x="4486643" y="257880"/>
                    <a:pt x="4484279" y="245438"/>
                  </a:cubicBezTo>
                  <a:cubicBezTo>
                    <a:pt x="4481916" y="232995"/>
                    <a:pt x="4480705" y="219579"/>
                    <a:pt x="4480645" y="205190"/>
                  </a:cubicBezTo>
                  <a:cubicBezTo>
                    <a:pt x="4482343" y="202527"/>
                    <a:pt x="4484885" y="201093"/>
                    <a:pt x="4488273" y="200888"/>
                  </a:cubicBezTo>
                  <a:cubicBezTo>
                    <a:pt x="4491660" y="200683"/>
                    <a:pt x="4494305" y="201707"/>
                    <a:pt x="4496205" y="203961"/>
                  </a:cubicBezTo>
                  <a:cubicBezTo>
                    <a:pt x="4499007" y="213138"/>
                    <a:pt x="4503725" y="222641"/>
                    <a:pt x="4510361" y="232470"/>
                  </a:cubicBezTo>
                  <a:cubicBezTo>
                    <a:pt x="4516997" y="242299"/>
                    <a:pt x="4525113" y="250649"/>
                    <a:pt x="4534709" y="257520"/>
                  </a:cubicBezTo>
                  <a:cubicBezTo>
                    <a:pt x="4544305" y="264391"/>
                    <a:pt x="4554943" y="267977"/>
                    <a:pt x="4566621" y="268278"/>
                  </a:cubicBezTo>
                  <a:cubicBezTo>
                    <a:pt x="4581736" y="267834"/>
                    <a:pt x="4592906" y="263498"/>
                    <a:pt x="4600130" y="255271"/>
                  </a:cubicBezTo>
                  <a:cubicBezTo>
                    <a:pt x="4607355" y="247043"/>
                    <a:pt x="4610941" y="237587"/>
                    <a:pt x="4610889" y="226902"/>
                  </a:cubicBezTo>
                  <a:cubicBezTo>
                    <a:pt x="4610657" y="215879"/>
                    <a:pt x="4607661" y="206244"/>
                    <a:pt x="4601903" y="197998"/>
                  </a:cubicBezTo>
                  <a:cubicBezTo>
                    <a:pt x="4596144" y="189751"/>
                    <a:pt x="4589019" y="182666"/>
                    <a:pt x="4580527" y="176741"/>
                  </a:cubicBezTo>
                  <a:cubicBezTo>
                    <a:pt x="4572036" y="170816"/>
                    <a:pt x="4563575" y="165824"/>
                    <a:pt x="4555145" y="161765"/>
                  </a:cubicBezTo>
                  <a:cubicBezTo>
                    <a:pt x="4545101" y="156887"/>
                    <a:pt x="4535393" y="150803"/>
                    <a:pt x="4526020" y="143513"/>
                  </a:cubicBezTo>
                  <a:cubicBezTo>
                    <a:pt x="4516647" y="136222"/>
                    <a:pt x="4508911" y="127498"/>
                    <a:pt x="4502813" y="117340"/>
                  </a:cubicBezTo>
                  <a:cubicBezTo>
                    <a:pt x="4496716" y="107182"/>
                    <a:pt x="4493559" y="95362"/>
                    <a:pt x="4493341" y="81881"/>
                  </a:cubicBezTo>
                  <a:cubicBezTo>
                    <a:pt x="4493408" y="58371"/>
                    <a:pt x="4501765" y="39553"/>
                    <a:pt x="4518413" y="25427"/>
                  </a:cubicBezTo>
                  <a:cubicBezTo>
                    <a:pt x="4535060" y="11302"/>
                    <a:pt x="4558371" y="4057"/>
                    <a:pt x="4588346" y="3692"/>
                  </a:cubicBezTo>
                  <a:close/>
                  <a:moveTo>
                    <a:pt x="2112348" y="3692"/>
                  </a:moveTo>
                  <a:cubicBezTo>
                    <a:pt x="2134795" y="4100"/>
                    <a:pt x="2152351" y="5735"/>
                    <a:pt x="2165015" y="8597"/>
                  </a:cubicBezTo>
                  <a:cubicBezTo>
                    <a:pt x="2177679" y="11459"/>
                    <a:pt x="2187143" y="13101"/>
                    <a:pt x="2193409" y="13522"/>
                  </a:cubicBezTo>
                  <a:cubicBezTo>
                    <a:pt x="2193929" y="20079"/>
                    <a:pt x="2194526" y="29475"/>
                    <a:pt x="2195199" y="41711"/>
                  </a:cubicBezTo>
                  <a:cubicBezTo>
                    <a:pt x="2195873" y="53946"/>
                    <a:pt x="2197186" y="66514"/>
                    <a:pt x="2199138" y="79415"/>
                  </a:cubicBezTo>
                  <a:cubicBezTo>
                    <a:pt x="2197953" y="81675"/>
                    <a:pt x="2195515" y="82887"/>
                    <a:pt x="2191823" y="83051"/>
                  </a:cubicBezTo>
                  <a:cubicBezTo>
                    <a:pt x="2188131" y="83215"/>
                    <a:pt x="2185386" y="82282"/>
                    <a:pt x="2183588" y="80252"/>
                  </a:cubicBezTo>
                  <a:cubicBezTo>
                    <a:pt x="2170431" y="41738"/>
                    <a:pt x="2144773" y="22482"/>
                    <a:pt x="2106612" y="22481"/>
                  </a:cubicBezTo>
                  <a:cubicBezTo>
                    <a:pt x="2084908" y="22749"/>
                    <a:pt x="2066900" y="28223"/>
                    <a:pt x="2052587" y="38901"/>
                  </a:cubicBezTo>
                  <a:cubicBezTo>
                    <a:pt x="2038274" y="49579"/>
                    <a:pt x="2027580" y="63853"/>
                    <a:pt x="2020506" y="81724"/>
                  </a:cubicBezTo>
                  <a:cubicBezTo>
                    <a:pt x="2013432" y="99595"/>
                    <a:pt x="2009901" y="119454"/>
                    <a:pt x="2009914" y="141300"/>
                  </a:cubicBezTo>
                  <a:cubicBezTo>
                    <a:pt x="2010195" y="170425"/>
                    <a:pt x="2014651" y="194056"/>
                    <a:pt x="2023281" y="212192"/>
                  </a:cubicBezTo>
                  <a:cubicBezTo>
                    <a:pt x="2031911" y="230328"/>
                    <a:pt x="2043026" y="243832"/>
                    <a:pt x="2056624" y="252704"/>
                  </a:cubicBezTo>
                  <a:cubicBezTo>
                    <a:pt x="2066620" y="259091"/>
                    <a:pt x="2076539" y="263326"/>
                    <a:pt x="2086381" y="265409"/>
                  </a:cubicBezTo>
                  <a:cubicBezTo>
                    <a:pt x="2096223" y="267492"/>
                    <a:pt x="2105015" y="268448"/>
                    <a:pt x="2112758" y="268278"/>
                  </a:cubicBezTo>
                  <a:cubicBezTo>
                    <a:pt x="2124153" y="268645"/>
                    <a:pt x="2131785" y="266783"/>
                    <a:pt x="2135651" y="262694"/>
                  </a:cubicBezTo>
                  <a:cubicBezTo>
                    <a:pt x="2139518" y="258604"/>
                    <a:pt x="2141311" y="250083"/>
                    <a:pt x="2141029" y="237131"/>
                  </a:cubicBezTo>
                  <a:lnTo>
                    <a:pt x="2141029" y="211313"/>
                  </a:lnTo>
                  <a:cubicBezTo>
                    <a:pt x="2141336" y="200666"/>
                    <a:pt x="2140107" y="193682"/>
                    <a:pt x="2137342" y="190361"/>
                  </a:cubicBezTo>
                  <a:cubicBezTo>
                    <a:pt x="2134576" y="187040"/>
                    <a:pt x="2128430" y="184871"/>
                    <a:pt x="2118904" y="183855"/>
                  </a:cubicBezTo>
                  <a:lnTo>
                    <a:pt x="2100875" y="181401"/>
                  </a:lnTo>
                  <a:cubicBezTo>
                    <a:pt x="2098622" y="179887"/>
                    <a:pt x="2097495" y="177505"/>
                    <a:pt x="2097495" y="174257"/>
                  </a:cubicBezTo>
                  <a:cubicBezTo>
                    <a:pt x="2097495" y="171008"/>
                    <a:pt x="2098622" y="168626"/>
                    <a:pt x="2100875" y="167113"/>
                  </a:cubicBezTo>
                  <a:cubicBezTo>
                    <a:pt x="2115233" y="167519"/>
                    <a:pt x="2127898" y="167817"/>
                    <a:pt x="2138869" y="168008"/>
                  </a:cubicBezTo>
                  <a:cubicBezTo>
                    <a:pt x="2149840" y="168198"/>
                    <a:pt x="2160245" y="168292"/>
                    <a:pt x="2170083" y="168290"/>
                  </a:cubicBezTo>
                  <a:cubicBezTo>
                    <a:pt x="2180041" y="168292"/>
                    <a:pt x="2189694" y="168198"/>
                    <a:pt x="2199041" y="168008"/>
                  </a:cubicBezTo>
                  <a:cubicBezTo>
                    <a:pt x="2208389" y="167817"/>
                    <a:pt x="2216612" y="167519"/>
                    <a:pt x="2223712" y="167113"/>
                  </a:cubicBezTo>
                  <a:cubicBezTo>
                    <a:pt x="2225350" y="168626"/>
                    <a:pt x="2226169" y="171008"/>
                    <a:pt x="2226169" y="174257"/>
                  </a:cubicBezTo>
                  <a:cubicBezTo>
                    <a:pt x="2226169" y="177505"/>
                    <a:pt x="2225350" y="179887"/>
                    <a:pt x="2223712" y="181401"/>
                  </a:cubicBezTo>
                  <a:lnTo>
                    <a:pt x="2214291" y="183035"/>
                  </a:lnTo>
                  <a:cubicBezTo>
                    <a:pt x="2208301" y="183727"/>
                    <a:pt x="2204308" y="185930"/>
                    <a:pt x="2202311" y="189644"/>
                  </a:cubicBezTo>
                  <a:cubicBezTo>
                    <a:pt x="2200315" y="193358"/>
                    <a:pt x="2199393" y="200581"/>
                    <a:pt x="2199547" y="211313"/>
                  </a:cubicBezTo>
                  <a:lnTo>
                    <a:pt x="2199547" y="234265"/>
                  </a:lnTo>
                  <a:cubicBezTo>
                    <a:pt x="2199419" y="242821"/>
                    <a:pt x="2199880" y="249276"/>
                    <a:pt x="2200929" y="253630"/>
                  </a:cubicBezTo>
                  <a:cubicBezTo>
                    <a:pt x="2201979" y="257985"/>
                    <a:pt x="2204385" y="260546"/>
                    <a:pt x="2208148" y="261315"/>
                  </a:cubicBezTo>
                  <a:cubicBezTo>
                    <a:pt x="2208967" y="262359"/>
                    <a:pt x="2209274" y="264040"/>
                    <a:pt x="2209069" y="266357"/>
                  </a:cubicBezTo>
                  <a:cubicBezTo>
                    <a:pt x="2208865" y="268674"/>
                    <a:pt x="2208148" y="270253"/>
                    <a:pt x="2206919" y="271093"/>
                  </a:cubicBezTo>
                  <a:cubicBezTo>
                    <a:pt x="2203370" y="271656"/>
                    <a:pt x="2199105" y="272374"/>
                    <a:pt x="2194126" y="273247"/>
                  </a:cubicBezTo>
                  <a:cubicBezTo>
                    <a:pt x="2189146" y="274120"/>
                    <a:pt x="2183860" y="275459"/>
                    <a:pt x="2178268" y="277264"/>
                  </a:cubicBezTo>
                  <a:cubicBezTo>
                    <a:pt x="2173289" y="278799"/>
                    <a:pt x="2166603" y="280312"/>
                    <a:pt x="2158211" y="281802"/>
                  </a:cubicBezTo>
                  <a:cubicBezTo>
                    <a:pt x="2149819" y="283292"/>
                    <a:pt x="2140948" y="284533"/>
                    <a:pt x="2131597" y="285524"/>
                  </a:cubicBezTo>
                  <a:cubicBezTo>
                    <a:pt x="2122247" y="286515"/>
                    <a:pt x="2113645" y="287029"/>
                    <a:pt x="2105792" y="287067"/>
                  </a:cubicBezTo>
                  <a:cubicBezTo>
                    <a:pt x="2092057" y="287186"/>
                    <a:pt x="2078758" y="286233"/>
                    <a:pt x="2065894" y="284208"/>
                  </a:cubicBezTo>
                  <a:cubicBezTo>
                    <a:pt x="2053030" y="282182"/>
                    <a:pt x="2039423" y="278370"/>
                    <a:pt x="2025074" y="272771"/>
                  </a:cubicBezTo>
                  <a:cubicBezTo>
                    <a:pt x="2000757" y="262881"/>
                    <a:pt x="1981330" y="247230"/>
                    <a:pt x="1966791" y="225816"/>
                  </a:cubicBezTo>
                  <a:cubicBezTo>
                    <a:pt x="1952252" y="204403"/>
                    <a:pt x="1944799" y="178826"/>
                    <a:pt x="1944433" y="149085"/>
                  </a:cubicBezTo>
                  <a:cubicBezTo>
                    <a:pt x="1944364" y="123239"/>
                    <a:pt x="1950231" y="99646"/>
                    <a:pt x="1962032" y="78306"/>
                  </a:cubicBezTo>
                  <a:cubicBezTo>
                    <a:pt x="1973833" y="56967"/>
                    <a:pt x="1991979" y="39314"/>
                    <a:pt x="2016469" y="25350"/>
                  </a:cubicBezTo>
                  <a:cubicBezTo>
                    <a:pt x="2030477" y="17831"/>
                    <a:pt x="2045586" y="12332"/>
                    <a:pt x="2061797" y="8850"/>
                  </a:cubicBezTo>
                  <a:cubicBezTo>
                    <a:pt x="2078007" y="5369"/>
                    <a:pt x="2094857" y="3649"/>
                    <a:pt x="2112348" y="3692"/>
                  </a:cubicBezTo>
                  <a:close/>
                  <a:moveTo>
                    <a:pt x="515522" y="3692"/>
                  </a:moveTo>
                  <a:cubicBezTo>
                    <a:pt x="518141" y="3649"/>
                    <a:pt x="520171" y="4247"/>
                    <a:pt x="521613" y="5484"/>
                  </a:cubicBezTo>
                  <a:cubicBezTo>
                    <a:pt x="523055" y="6721"/>
                    <a:pt x="524164" y="8855"/>
                    <a:pt x="524940" y="11884"/>
                  </a:cubicBezTo>
                  <a:cubicBezTo>
                    <a:pt x="526501" y="17601"/>
                    <a:pt x="528702" y="24802"/>
                    <a:pt x="531543" y="33489"/>
                  </a:cubicBezTo>
                  <a:cubicBezTo>
                    <a:pt x="534384" y="42175"/>
                    <a:pt x="538326" y="53677"/>
                    <a:pt x="543368" y="67995"/>
                  </a:cubicBezTo>
                  <a:lnTo>
                    <a:pt x="599060" y="228438"/>
                  </a:lnTo>
                  <a:cubicBezTo>
                    <a:pt x="603018" y="240537"/>
                    <a:pt x="606772" y="249364"/>
                    <a:pt x="610321" y="254919"/>
                  </a:cubicBezTo>
                  <a:cubicBezTo>
                    <a:pt x="613870" y="260474"/>
                    <a:pt x="619262" y="263780"/>
                    <a:pt x="626496" y="264837"/>
                  </a:cubicBezTo>
                  <a:lnTo>
                    <a:pt x="642057" y="267297"/>
                  </a:lnTo>
                  <a:cubicBezTo>
                    <a:pt x="643345" y="268643"/>
                    <a:pt x="644045" y="270993"/>
                    <a:pt x="644156" y="274346"/>
                  </a:cubicBezTo>
                  <a:cubicBezTo>
                    <a:pt x="644267" y="277699"/>
                    <a:pt x="643431" y="280152"/>
                    <a:pt x="641648" y="281704"/>
                  </a:cubicBezTo>
                  <a:cubicBezTo>
                    <a:pt x="631752" y="281298"/>
                    <a:pt x="621446" y="281012"/>
                    <a:pt x="610730" y="280845"/>
                  </a:cubicBezTo>
                  <a:cubicBezTo>
                    <a:pt x="600015" y="280678"/>
                    <a:pt x="589300" y="280598"/>
                    <a:pt x="578585" y="280603"/>
                  </a:cubicBezTo>
                  <a:cubicBezTo>
                    <a:pt x="568501" y="280598"/>
                    <a:pt x="559082" y="280678"/>
                    <a:pt x="550329" y="280845"/>
                  </a:cubicBezTo>
                  <a:cubicBezTo>
                    <a:pt x="541576" y="281012"/>
                    <a:pt x="532567" y="281298"/>
                    <a:pt x="523302" y="281704"/>
                  </a:cubicBezTo>
                  <a:cubicBezTo>
                    <a:pt x="521016" y="280229"/>
                    <a:pt x="519753" y="277931"/>
                    <a:pt x="519514" y="274809"/>
                  </a:cubicBezTo>
                  <a:cubicBezTo>
                    <a:pt x="519275" y="271688"/>
                    <a:pt x="520265" y="269184"/>
                    <a:pt x="522483" y="267297"/>
                  </a:cubicBezTo>
                  <a:lnTo>
                    <a:pt x="535587" y="265246"/>
                  </a:lnTo>
                  <a:cubicBezTo>
                    <a:pt x="540168" y="264394"/>
                    <a:pt x="543189" y="263337"/>
                    <a:pt x="544647" y="262076"/>
                  </a:cubicBezTo>
                  <a:cubicBezTo>
                    <a:pt x="546106" y="260815"/>
                    <a:pt x="546772" y="259554"/>
                    <a:pt x="546644" y="258293"/>
                  </a:cubicBezTo>
                  <a:cubicBezTo>
                    <a:pt x="546627" y="256828"/>
                    <a:pt x="545944" y="253726"/>
                    <a:pt x="544596" y="248989"/>
                  </a:cubicBezTo>
                  <a:cubicBezTo>
                    <a:pt x="543248" y="244252"/>
                    <a:pt x="541337" y="238083"/>
                    <a:pt x="538863" y="230483"/>
                  </a:cubicBezTo>
                  <a:lnTo>
                    <a:pt x="527807" y="195311"/>
                  </a:lnTo>
                  <a:cubicBezTo>
                    <a:pt x="526988" y="192141"/>
                    <a:pt x="525247" y="190097"/>
                    <a:pt x="522585" y="189176"/>
                  </a:cubicBezTo>
                  <a:cubicBezTo>
                    <a:pt x="519924" y="188256"/>
                    <a:pt x="515112" y="187847"/>
                    <a:pt x="508151" y="187950"/>
                  </a:cubicBezTo>
                  <a:lnTo>
                    <a:pt x="459387" y="187950"/>
                  </a:lnTo>
                  <a:cubicBezTo>
                    <a:pt x="454676" y="187805"/>
                    <a:pt x="451502" y="188197"/>
                    <a:pt x="449864" y="189125"/>
                  </a:cubicBezTo>
                  <a:cubicBezTo>
                    <a:pt x="448226" y="190054"/>
                    <a:pt x="446894" y="192388"/>
                    <a:pt x="445871" y="196129"/>
                  </a:cubicBezTo>
                  <a:lnTo>
                    <a:pt x="429897" y="243570"/>
                  </a:lnTo>
                  <a:cubicBezTo>
                    <a:pt x="428703" y="247557"/>
                    <a:pt x="427917" y="250625"/>
                    <a:pt x="427542" y="252772"/>
                  </a:cubicBezTo>
                  <a:cubicBezTo>
                    <a:pt x="427167" y="254919"/>
                    <a:pt x="426996" y="256759"/>
                    <a:pt x="427030" y="258293"/>
                  </a:cubicBezTo>
                  <a:cubicBezTo>
                    <a:pt x="427013" y="259529"/>
                    <a:pt x="428378" y="260738"/>
                    <a:pt x="431126" y="261923"/>
                  </a:cubicBezTo>
                  <a:cubicBezTo>
                    <a:pt x="433873" y="263107"/>
                    <a:pt x="438106" y="264215"/>
                    <a:pt x="443823" y="265246"/>
                  </a:cubicBezTo>
                  <a:lnTo>
                    <a:pt x="456110" y="267297"/>
                  </a:lnTo>
                  <a:cubicBezTo>
                    <a:pt x="457407" y="269029"/>
                    <a:pt x="458090" y="271533"/>
                    <a:pt x="458158" y="274809"/>
                  </a:cubicBezTo>
                  <a:cubicBezTo>
                    <a:pt x="458226" y="278085"/>
                    <a:pt x="457270" y="280383"/>
                    <a:pt x="455291" y="281704"/>
                  </a:cubicBezTo>
                  <a:cubicBezTo>
                    <a:pt x="448166" y="281324"/>
                    <a:pt x="440811" y="281089"/>
                    <a:pt x="433227" y="280999"/>
                  </a:cubicBezTo>
                  <a:cubicBezTo>
                    <a:pt x="425643" y="280910"/>
                    <a:pt x="417575" y="280778"/>
                    <a:pt x="409023" y="280603"/>
                  </a:cubicBezTo>
                  <a:cubicBezTo>
                    <a:pt x="402356" y="280649"/>
                    <a:pt x="395945" y="280833"/>
                    <a:pt x="389789" y="281154"/>
                  </a:cubicBezTo>
                  <a:cubicBezTo>
                    <a:pt x="383633" y="281475"/>
                    <a:pt x="375994" y="281658"/>
                    <a:pt x="366871" y="281704"/>
                  </a:cubicBezTo>
                  <a:cubicBezTo>
                    <a:pt x="364671" y="280229"/>
                    <a:pt x="363545" y="277931"/>
                    <a:pt x="363494" y="274809"/>
                  </a:cubicBezTo>
                  <a:cubicBezTo>
                    <a:pt x="363443" y="271688"/>
                    <a:pt x="364160" y="269184"/>
                    <a:pt x="365643" y="267297"/>
                  </a:cubicBezTo>
                  <a:lnTo>
                    <a:pt x="376693" y="266064"/>
                  </a:lnTo>
                  <a:cubicBezTo>
                    <a:pt x="381595" y="265672"/>
                    <a:pt x="386114" y="264104"/>
                    <a:pt x="390249" y="261360"/>
                  </a:cubicBezTo>
                  <a:cubicBezTo>
                    <a:pt x="394384" y="258617"/>
                    <a:pt x="398187" y="253368"/>
                    <a:pt x="401657" y="245615"/>
                  </a:cubicBezTo>
                  <a:cubicBezTo>
                    <a:pt x="405083" y="237572"/>
                    <a:pt x="408871" y="228302"/>
                    <a:pt x="413018" y="217805"/>
                  </a:cubicBezTo>
                  <a:cubicBezTo>
                    <a:pt x="417166" y="207309"/>
                    <a:pt x="421986" y="194769"/>
                    <a:pt x="427479" y="180186"/>
                  </a:cubicBezTo>
                  <a:lnTo>
                    <a:pt x="464744" y="80283"/>
                  </a:lnTo>
                  <a:cubicBezTo>
                    <a:pt x="469572" y="67569"/>
                    <a:pt x="473428" y="57159"/>
                    <a:pt x="476312" y="49053"/>
                  </a:cubicBezTo>
                  <a:cubicBezTo>
                    <a:pt x="479196" y="40946"/>
                    <a:pt x="480390" y="34018"/>
                    <a:pt x="479895" y="28267"/>
                  </a:cubicBezTo>
                  <a:cubicBezTo>
                    <a:pt x="486508" y="26545"/>
                    <a:pt x="492438" y="23754"/>
                    <a:pt x="497686" y="19893"/>
                  </a:cubicBezTo>
                  <a:cubicBezTo>
                    <a:pt x="502933" y="16032"/>
                    <a:pt x="507134" y="12422"/>
                    <a:pt x="510289" y="9062"/>
                  </a:cubicBezTo>
                  <a:cubicBezTo>
                    <a:pt x="513444" y="5702"/>
                    <a:pt x="515188" y="3912"/>
                    <a:pt x="515522" y="3692"/>
                  </a:cubicBezTo>
                  <a:close/>
                  <a:moveTo>
                    <a:pt x="5008101" y="6"/>
                  </a:moveTo>
                  <a:cubicBezTo>
                    <a:pt x="5010217" y="-62"/>
                    <a:pt x="5012129" y="484"/>
                    <a:pt x="5013835" y="1644"/>
                  </a:cubicBezTo>
                  <a:cubicBezTo>
                    <a:pt x="5014219" y="5049"/>
                    <a:pt x="5016319" y="7353"/>
                    <a:pt x="5020132" y="8556"/>
                  </a:cubicBezTo>
                  <a:cubicBezTo>
                    <a:pt x="5023947" y="9759"/>
                    <a:pt x="5033315" y="10322"/>
                    <a:pt x="5048239" y="10245"/>
                  </a:cubicBezTo>
                  <a:lnTo>
                    <a:pt x="5200550" y="10245"/>
                  </a:lnTo>
                  <a:cubicBezTo>
                    <a:pt x="5213682" y="10408"/>
                    <a:pt x="5222744" y="9980"/>
                    <a:pt x="5227735" y="8963"/>
                  </a:cubicBezTo>
                  <a:cubicBezTo>
                    <a:pt x="5232727" y="7945"/>
                    <a:pt x="5235953" y="5362"/>
                    <a:pt x="5237412" y="1213"/>
                  </a:cubicBezTo>
                  <a:cubicBezTo>
                    <a:pt x="5238197" y="811"/>
                    <a:pt x="5238982" y="509"/>
                    <a:pt x="5239767" y="308"/>
                  </a:cubicBezTo>
                  <a:cubicBezTo>
                    <a:pt x="5240552" y="107"/>
                    <a:pt x="5241542" y="6"/>
                    <a:pt x="5242737" y="6"/>
                  </a:cubicBezTo>
                  <a:cubicBezTo>
                    <a:pt x="5244016" y="48"/>
                    <a:pt x="5245245" y="366"/>
                    <a:pt x="5246423" y="961"/>
                  </a:cubicBezTo>
                  <a:cubicBezTo>
                    <a:pt x="5247600" y="1556"/>
                    <a:pt x="5248419" y="2176"/>
                    <a:pt x="5248880" y="2822"/>
                  </a:cubicBezTo>
                  <a:cubicBezTo>
                    <a:pt x="5246781" y="10405"/>
                    <a:pt x="5245143" y="20971"/>
                    <a:pt x="5243965" y="34519"/>
                  </a:cubicBezTo>
                  <a:cubicBezTo>
                    <a:pt x="5242787" y="48067"/>
                    <a:pt x="5242378" y="60977"/>
                    <a:pt x="5242737" y="73248"/>
                  </a:cubicBezTo>
                  <a:cubicBezTo>
                    <a:pt x="5241337" y="75116"/>
                    <a:pt x="5238811" y="76190"/>
                    <a:pt x="5235159" y="76472"/>
                  </a:cubicBezTo>
                  <a:cubicBezTo>
                    <a:pt x="5231507" y="76753"/>
                    <a:pt x="5228981" y="76088"/>
                    <a:pt x="5227582" y="74476"/>
                  </a:cubicBezTo>
                  <a:cubicBezTo>
                    <a:pt x="5224647" y="61120"/>
                    <a:pt x="5220381" y="50271"/>
                    <a:pt x="5214783" y="41930"/>
                  </a:cubicBezTo>
                  <a:cubicBezTo>
                    <a:pt x="5209185" y="33589"/>
                    <a:pt x="5198980" y="29290"/>
                    <a:pt x="5184167" y="29035"/>
                  </a:cubicBezTo>
                  <a:lnTo>
                    <a:pt x="5159593" y="29035"/>
                  </a:lnTo>
                  <a:cubicBezTo>
                    <a:pt x="5154831" y="28864"/>
                    <a:pt x="5151759" y="29512"/>
                    <a:pt x="5150377" y="30979"/>
                  </a:cubicBezTo>
                  <a:cubicBezTo>
                    <a:pt x="5148995" y="32447"/>
                    <a:pt x="5148381" y="35756"/>
                    <a:pt x="5148534" y="40907"/>
                  </a:cubicBezTo>
                  <a:lnTo>
                    <a:pt x="5148534" y="221442"/>
                  </a:lnTo>
                  <a:cubicBezTo>
                    <a:pt x="5148451" y="233922"/>
                    <a:pt x="5148891" y="243166"/>
                    <a:pt x="5149854" y="249173"/>
                  </a:cubicBezTo>
                  <a:cubicBezTo>
                    <a:pt x="5150817" y="255180"/>
                    <a:pt x="5152805" y="259208"/>
                    <a:pt x="5155815" y="261257"/>
                  </a:cubicBezTo>
                  <a:cubicBezTo>
                    <a:pt x="5158827" y="263306"/>
                    <a:pt x="5163363" y="264636"/>
                    <a:pt x="5169423" y="265245"/>
                  </a:cubicBezTo>
                  <a:lnTo>
                    <a:pt x="5185805" y="267297"/>
                  </a:lnTo>
                  <a:cubicBezTo>
                    <a:pt x="5187239" y="268824"/>
                    <a:pt x="5187955" y="271225"/>
                    <a:pt x="5187955" y="274501"/>
                  </a:cubicBezTo>
                  <a:cubicBezTo>
                    <a:pt x="5187955" y="277776"/>
                    <a:pt x="5187239" y="280178"/>
                    <a:pt x="5185805" y="281704"/>
                  </a:cubicBezTo>
                  <a:cubicBezTo>
                    <a:pt x="5172580" y="281298"/>
                    <a:pt x="5160636" y="281012"/>
                    <a:pt x="5149974" y="280845"/>
                  </a:cubicBezTo>
                  <a:cubicBezTo>
                    <a:pt x="5139312" y="280678"/>
                    <a:pt x="5129420" y="280598"/>
                    <a:pt x="5120299" y="280603"/>
                  </a:cubicBezTo>
                  <a:cubicBezTo>
                    <a:pt x="5110597" y="280598"/>
                    <a:pt x="5100125" y="280678"/>
                    <a:pt x="5088883" y="280845"/>
                  </a:cubicBezTo>
                  <a:cubicBezTo>
                    <a:pt x="5077641" y="281012"/>
                    <a:pt x="5064913" y="281298"/>
                    <a:pt x="5050697" y="281704"/>
                  </a:cubicBezTo>
                  <a:cubicBezTo>
                    <a:pt x="5049059" y="280178"/>
                    <a:pt x="5048239" y="277776"/>
                    <a:pt x="5048239" y="274501"/>
                  </a:cubicBezTo>
                  <a:cubicBezTo>
                    <a:pt x="5048239" y="271225"/>
                    <a:pt x="5049059" y="268824"/>
                    <a:pt x="5050697" y="267297"/>
                  </a:cubicBezTo>
                  <a:lnTo>
                    <a:pt x="5069128" y="265245"/>
                  </a:lnTo>
                  <a:cubicBezTo>
                    <a:pt x="5078061" y="264904"/>
                    <a:pt x="5083847" y="262106"/>
                    <a:pt x="5086483" y="256852"/>
                  </a:cubicBezTo>
                  <a:cubicBezTo>
                    <a:pt x="5089121" y="251599"/>
                    <a:pt x="5090297" y="239795"/>
                    <a:pt x="5090016" y="221442"/>
                  </a:cubicBezTo>
                  <a:lnTo>
                    <a:pt x="5090016" y="40907"/>
                  </a:lnTo>
                  <a:cubicBezTo>
                    <a:pt x="5090221" y="36114"/>
                    <a:pt x="5089811" y="32907"/>
                    <a:pt x="5088787" y="31286"/>
                  </a:cubicBezTo>
                  <a:cubicBezTo>
                    <a:pt x="5087763" y="29666"/>
                    <a:pt x="5084896" y="28915"/>
                    <a:pt x="5080186" y="29035"/>
                  </a:cubicBezTo>
                  <a:lnTo>
                    <a:pt x="5054793" y="29035"/>
                  </a:lnTo>
                  <a:cubicBezTo>
                    <a:pt x="5040363" y="29094"/>
                    <a:pt x="5029698" y="33069"/>
                    <a:pt x="5022795" y="40958"/>
                  </a:cubicBezTo>
                  <a:cubicBezTo>
                    <a:pt x="5015891" y="48847"/>
                    <a:pt x="5009629" y="60293"/>
                    <a:pt x="5004005" y="75295"/>
                  </a:cubicBezTo>
                  <a:cubicBezTo>
                    <a:pt x="5001377" y="76548"/>
                    <a:pt x="4998545" y="76907"/>
                    <a:pt x="4995507" y="76369"/>
                  </a:cubicBezTo>
                  <a:cubicBezTo>
                    <a:pt x="4992469" y="75832"/>
                    <a:pt x="4990251" y="74246"/>
                    <a:pt x="4988851" y="71610"/>
                  </a:cubicBezTo>
                  <a:cubicBezTo>
                    <a:pt x="4992997" y="57351"/>
                    <a:pt x="4995967" y="44222"/>
                    <a:pt x="4997759" y="32222"/>
                  </a:cubicBezTo>
                  <a:cubicBezTo>
                    <a:pt x="4999551" y="20222"/>
                    <a:pt x="5001087" y="10166"/>
                    <a:pt x="5002367" y="2054"/>
                  </a:cubicBezTo>
                  <a:cubicBezTo>
                    <a:pt x="5004074" y="757"/>
                    <a:pt x="5005985" y="74"/>
                    <a:pt x="5008101" y="6"/>
                  </a:cubicBezTo>
                  <a:close/>
                </a:path>
              </a:pathLst>
            </a:custGeom>
            <a:solidFill>
              <a:srgbClr val="91000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6" name="d7f4448b-3673-4d0f-89ff-08ead12315f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FC8415A-EBDE-43C6-8420-D2C8865CFFEF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9815411" y="3349245"/>
            <a:ext cx="1327803" cy="432000"/>
            <a:chOff x="3312319" y="2532064"/>
            <a:chExt cx="5567363" cy="1811338"/>
          </a:xfrm>
        </p:grpSpPr>
        <p:sp>
          <p:nvSpPr>
            <p:cNvPr id="707" name="îṩḷiďè">
              <a:extLst>
                <a:ext uri="{FF2B5EF4-FFF2-40B4-BE49-F238E27FC236}">
                  <a16:creationId xmlns="" xmlns:a16="http://schemas.microsoft.com/office/drawing/2014/main" id="{8A90498B-7622-46AD-915E-83C7222DBFD8}"/>
                </a:ext>
              </a:extLst>
            </p:cNvPr>
            <p:cNvSpPr/>
            <p:nvPr/>
          </p:nvSpPr>
          <p:spPr bwMode="auto">
            <a:xfrm>
              <a:off x="3801269" y="3105152"/>
              <a:ext cx="825500" cy="762000"/>
            </a:xfrm>
            <a:custGeom>
              <a:avLst/>
              <a:gdLst>
                <a:gd name="T0" fmla="*/ 154 w 159"/>
                <a:gd name="T1" fmla="*/ 43 h 146"/>
                <a:gd name="T2" fmla="*/ 133 w 159"/>
                <a:gd name="T3" fmla="*/ 41 h 146"/>
                <a:gd name="T4" fmla="*/ 159 w 159"/>
                <a:gd name="T5" fmla="*/ 25 h 146"/>
                <a:gd name="T6" fmla="*/ 133 w 159"/>
                <a:gd name="T7" fmla="*/ 24 h 146"/>
                <a:gd name="T8" fmla="*/ 97 w 159"/>
                <a:gd name="T9" fmla="*/ 38 h 146"/>
                <a:gd name="T10" fmla="*/ 106 w 159"/>
                <a:gd name="T11" fmla="*/ 24 h 146"/>
                <a:gd name="T12" fmla="*/ 72 w 159"/>
                <a:gd name="T13" fmla="*/ 34 h 146"/>
                <a:gd name="T14" fmla="*/ 66 w 159"/>
                <a:gd name="T15" fmla="*/ 36 h 146"/>
                <a:gd name="T16" fmla="*/ 0 w 159"/>
                <a:gd name="T17" fmla="*/ 23 h 146"/>
                <a:gd name="T18" fmla="*/ 28 w 159"/>
                <a:gd name="T19" fmla="*/ 34 h 146"/>
                <a:gd name="T20" fmla="*/ 30 w 159"/>
                <a:gd name="T21" fmla="*/ 41 h 146"/>
                <a:gd name="T22" fmla="*/ 11 w 159"/>
                <a:gd name="T23" fmla="*/ 40 h 146"/>
                <a:gd name="T24" fmla="*/ 41 w 159"/>
                <a:gd name="T25" fmla="*/ 60 h 146"/>
                <a:gd name="T26" fmla="*/ 24 w 159"/>
                <a:gd name="T27" fmla="*/ 60 h 146"/>
                <a:gd name="T28" fmla="*/ 46 w 159"/>
                <a:gd name="T29" fmla="*/ 79 h 146"/>
                <a:gd name="T30" fmla="*/ 35 w 159"/>
                <a:gd name="T31" fmla="*/ 78 h 146"/>
                <a:gd name="T32" fmla="*/ 54 w 159"/>
                <a:gd name="T33" fmla="*/ 92 h 146"/>
                <a:gd name="T34" fmla="*/ 54 w 159"/>
                <a:gd name="T35" fmla="*/ 96 h 146"/>
                <a:gd name="T36" fmla="*/ 46 w 159"/>
                <a:gd name="T37" fmla="*/ 96 h 146"/>
                <a:gd name="T38" fmla="*/ 64 w 159"/>
                <a:gd name="T39" fmla="*/ 108 h 146"/>
                <a:gd name="T40" fmla="*/ 64 w 159"/>
                <a:gd name="T41" fmla="*/ 114 h 146"/>
                <a:gd name="T42" fmla="*/ 60 w 159"/>
                <a:gd name="T43" fmla="*/ 115 h 146"/>
                <a:gd name="T44" fmla="*/ 81 w 159"/>
                <a:gd name="T45" fmla="*/ 146 h 146"/>
                <a:gd name="T46" fmla="*/ 103 w 159"/>
                <a:gd name="T47" fmla="*/ 117 h 146"/>
                <a:gd name="T48" fmla="*/ 98 w 159"/>
                <a:gd name="T49" fmla="*/ 114 h 146"/>
                <a:gd name="T50" fmla="*/ 99 w 159"/>
                <a:gd name="T51" fmla="*/ 107 h 146"/>
                <a:gd name="T52" fmla="*/ 115 w 159"/>
                <a:gd name="T53" fmla="*/ 97 h 146"/>
                <a:gd name="T54" fmla="*/ 112 w 159"/>
                <a:gd name="T55" fmla="*/ 92 h 146"/>
                <a:gd name="T56" fmla="*/ 131 w 159"/>
                <a:gd name="T57" fmla="*/ 79 h 146"/>
                <a:gd name="T58" fmla="*/ 119 w 159"/>
                <a:gd name="T59" fmla="*/ 79 h 146"/>
                <a:gd name="T60" fmla="*/ 117 w 159"/>
                <a:gd name="T61" fmla="*/ 75 h 146"/>
                <a:gd name="T62" fmla="*/ 141 w 159"/>
                <a:gd name="T63" fmla="*/ 59 h 146"/>
                <a:gd name="T64" fmla="*/ 125 w 159"/>
                <a:gd name="T65" fmla="*/ 58 h 146"/>
                <a:gd name="T66" fmla="*/ 124 w 159"/>
                <a:gd name="T67" fmla="*/ 54 h 146"/>
                <a:gd name="T68" fmla="*/ 154 w 159"/>
                <a:gd name="T69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9" h="146">
                  <a:moveTo>
                    <a:pt x="154" y="43"/>
                  </a:moveTo>
                  <a:cubicBezTo>
                    <a:pt x="133" y="41"/>
                    <a:pt x="133" y="41"/>
                    <a:pt x="133" y="41"/>
                  </a:cubicBezTo>
                  <a:cubicBezTo>
                    <a:pt x="137" y="34"/>
                    <a:pt x="155" y="37"/>
                    <a:pt x="159" y="25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14" y="21"/>
                    <a:pt x="107" y="39"/>
                    <a:pt x="97" y="38"/>
                  </a:cubicBezTo>
                  <a:cubicBezTo>
                    <a:pt x="88" y="29"/>
                    <a:pt x="100" y="28"/>
                    <a:pt x="106" y="24"/>
                  </a:cubicBezTo>
                  <a:cubicBezTo>
                    <a:pt x="80" y="0"/>
                    <a:pt x="72" y="32"/>
                    <a:pt x="72" y="34"/>
                  </a:cubicBezTo>
                  <a:cubicBezTo>
                    <a:pt x="71" y="37"/>
                    <a:pt x="68" y="38"/>
                    <a:pt x="66" y="36"/>
                  </a:cubicBezTo>
                  <a:cubicBezTo>
                    <a:pt x="58" y="12"/>
                    <a:pt x="33" y="22"/>
                    <a:pt x="0" y="23"/>
                  </a:cubicBezTo>
                  <a:cubicBezTo>
                    <a:pt x="8" y="31"/>
                    <a:pt x="17" y="32"/>
                    <a:pt x="28" y="34"/>
                  </a:cubicBezTo>
                  <a:cubicBezTo>
                    <a:pt x="30" y="36"/>
                    <a:pt x="32" y="38"/>
                    <a:pt x="30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9" y="58"/>
                    <a:pt x="35" y="49"/>
                    <a:pt x="41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75"/>
                    <a:pt x="41" y="68"/>
                    <a:pt x="46" y="79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40" y="90"/>
                    <a:pt x="48" y="91"/>
                    <a:pt x="54" y="92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104"/>
                    <a:pt x="57" y="109"/>
                    <a:pt x="64" y="108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105" y="108"/>
                    <a:pt x="111" y="106"/>
                    <a:pt x="115" y="97"/>
                  </a:cubicBezTo>
                  <a:cubicBezTo>
                    <a:pt x="114" y="95"/>
                    <a:pt x="99" y="99"/>
                    <a:pt x="112" y="92"/>
                  </a:cubicBezTo>
                  <a:cubicBezTo>
                    <a:pt x="120" y="91"/>
                    <a:pt x="125" y="85"/>
                    <a:pt x="131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7" y="78"/>
                    <a:pt x="116" y="76"/>
                    <a:pt x="117" y="75"/>
                  </a:cubicBezTo>
                  <a:cubicBezTo>
                    <a:pt x="125" y="74"/>
                    <a:pt x="137" y="70"/>
                    <a:pt x="141" y="59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2" y="57"/>
                    <a:pt x="123" y="55"/>
                    <a:pt x="124" y="54"/>
                  </a:cubicBezTo>
                  <a:cubicBezTo>
                    <a:pt x="134" y="54"/>
                    <a:pt x="145" y="50"/>
                    <a:pt x="154" y="4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îSḷiḓè">
              <a:extLst>
                <a:ext uri="{FF2B5EF4-FFF2-40B4-BE49-F238E27FC236}">
                  <a16:creationId xmlns="" xmlns:a16="http://schemas.microsoft.com/office/drawing/2014/main" id="{A4F1A344-A05B-467F-B57B-063EDFB4C020}"/>
                </a:ext>
              </a:extLst>
            </p:cNvPr>
            <p:cNvSpPr/>
            <p:nvPr/>
          </p:nvSpPr>
          <p:spPr bwMode="auto">
            <a:xfrm>
              <a:off x="3405982" y="3595689"/>
              <a:ext cx="212725" cy="168275"/>
            </a:xfrm>
            <a:custGeom>
              <a:avLst/>
              <a:gdLst>
                <a:gd name="T0" fmla="*/ 6 w 41"/>
                <a:gd name="T1" fmla="*/ 15 h 32"/>
                <a:gd name="T2" fmla="*/ 9 w 41"/>
                <a:gd name="T3" fmla="*/ 16 h 32"/>
                <a:gd name="T4" fmla="*/ 37 w 41"/>
                <a:gd name="T5" fmla="*/ 18 h 32"/>
                <a:gd name="T6" fmla="*/ 41 w 41"/>
                <a:gd name="T7" fmla="*/ 16 h 32"/>
                <a:gd name="T8" fmla="*/ 32 w 41"/>
                <a:gd name="T9" fmla="*/ 0 h 32"/>
                <a:gd name="T10" fmla="*/ 28 w 41"/>
                <a:gd name="T11" fmla="*/ 1 h 32"/>
                <a:gd name="T12" fmla="*/ 35 w 41"/>
                <a:gd name="T13" fmla="*/ 14 h 32"/>
                <a:gd name="T14" fmla="*/ 30 w 41"/>
                <a:gd name="T15" fmla="*/ 13 h 32"/>
                <a:gd name="T16" fmla="*/ 4 w 41"/>
                <a:gd name="T17" fmla="*/ 12 h 32"/>
                <a:gd name="T18" fmla="*/ 0 w 41"/>
                <a:gd name="T19" fmla="*/ 14 h 32"/>
                <a:gd name="T20" fmla="*/ 10 w 41"/>
                <a:gd name="T21" fmla="*/ 32 h 32"/>
                <a:gd name="T22" fmla="*/ 14 w 41"/>
                <a:gd name="T23" fmla="*/ 30 h 32"/>
                <a:gd name="T24" fmla="*/ 6 w 41"/>
                <a:gd name="T2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6" y="15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2" y="14"/>
                    <a:pt x="30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4" y="30"/>
                    <a:pt x="14" y="30"/>
                    <a:pt x="14" y="30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îŝḻíḋè">
              <a:extLst>
                <a:ext uri="{FF2B5EF4-FFF2-40B4-BE49-F238E27FC236}">
                  <a16:creationId xmlns="" xmlns:a16="http://schemas.microsoft.com/office/drawing/2014/main" id="{12EBC942-39F4-42B0-B2A8-E4B2A7557C2C}"/>
                </a:ext>
              </a:extLst>
            </p:cNvPr>
            <p:cNvSpPr/>
            <p:nvPr/>
          </p:nvSpPr>
          <p:spPr bwMode="auto">
            <a:xfrm>
              <a:off x="3463132" y="3700464"/>
              <a:ext cx="207963" cy="161925"/>
            </a:xfrm>
            <a:custGeom>
              <a:avLst/>
              <a:gdLst>
                <a:gd name="T0" fmla="*/ 128 w 131"/>
                <a:gd name="T1" fmla="*/ 46 h 102"/>
                <a:gd name="T2" fmla="*/ 85 w 131"/>
                <a:gd name="T3" fmla="*/ 66 h 102"/>
                <a:gd name="T4" fmla="*/ 66 w 131"/>
                <a:gd name="T5" fmla="*/ 30 h 102"/>
                <a:gd name="T6" fmla="*/ 108 w 131"/>
                <a:gd name="T7" fmla="*/ 10 h 102"/>
                <a:gd name="T8" fmla="*/ 105 w 131"/>
                <a:gd name="T9" fmla="*/ 0 h 102"/>
                <a:gd name="T10" fmla="*/ 0 w 131"/>
                <a:gd name="T11" fmla="*/ 46 h 102"/>
                <a:gd name="T12" fmla="*/ 7 w 131"/>
                <a:gd name="T13" fmla="*/ 56 h 102"/>
                <a:gd name="T14" fmla="*/ 56 w 131"/>
                <a:gd name="T15" fmla="*/ 33 h 102"/>
                <a:gd name="T16" fmla="*/ 72 w 131"/>
                <a:gd name="T17" fmla="*/ 73 h 102"/>
                <a:gd name="T18" fmla="*/ 23 w 131"/>
                <a:gd name="T19" fmla="*/ 92 h 102"/>
                <a:gd name="T20" fmla="*/ 30 w 131"/>
                <a:gd name="T21" fmla="*/ 102 h 102"/>
                <a:gd name="T22" fmla="*/ 131 w 131"/>
                <a:gd name="T23" fmla="*/ 56 h 102"/>
                <a:gd name="T24" fmla="*/ 128 w 131"/>
                <a:gd name="T25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128" y="46"/>
                  </a:moveTo>
                  <a:lnTo>
                    <a:pt x="85" y="66"/>
                  </a:lnTo>
                  <a:lnTo>
                    <a:pt x="66" y="30"/>
                  </a:lnTo>
                  <a:lnTo>
                    <a:pt x="108" y="10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7" y="56"/>
                  </a:lnTo>
                  <a:lnTo>
                    <a:pt x="56" y="33"/>
                  </a:lnTo>
                  <a:lnTo>
                    <a:pt x="72" y="73"/>
                  </a:lnTo>
                  <a:lnTo>
                    <a:pt x="23" y="92"/>
                  </a:lnTo>
                  <a:lnTo>
                    <a:pt x="30" y="102"/>
                  </a:lnTo>
                  <a:lnTo>
                    <a:pt x="131" y="56"/>
                  </a:lnTo>
                  <a:lnTo>
                    <a:pt x="128" y="4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is1íďe">
              <a:extLst>
                <a:ext uri="{FF2B5EF4-FFF2-40B4-BE49-F238E27FC236}">
                  <a16:creationId xmlns="" xmlns:a16="http://schemas.microsoft.com/office/drawing/2014/main" id="{FDEFD186-8675-4541-ABC5-5DEAA763ED8A}"/>
                </a:ext>
              </a:extLst>
            </p:cNvPr>
            <p:cNvSpPr/>
            <p:nvPr/>
          </p:nvSpPr>
          <p:spPr bwMode="auto">
            <a:xfrm>
              <a:off x="3520282" y="3810002"/>
              <a:ext cx="207963" cy="161925"/>
            </a:xfrm>
            <a:custGeom>
              <a:avLst/>
              <a:gdLst>
                <a:gd name="T0" fmla="*/ 72 w 131"/>
                <a:gd name="T1" fmla="*/ 76 h 102"/>
                <a:gd name="T2" fmla="*/ 85 w 131"/>
                <a:gd name="T3" fmla="*/ 69 h 102"/>
                <a:gd name="T4" fmla="*/ 66 w 131"/>
                <a:gd name="T5" fmla="*/ 30 h 102"/>
                <a:gd name="T6" fmla="*/ 98 w 131"/>
                <a:gd name="T7" fmla="*/ 17 h 102"/>
                <a:gd name="T8" fmla="*/ 118 w 131"/>
                <a:gd name="T9" fmla="*/ 56 h 102"/>
                <a:gd name="T10" fmla="*/ 131 w 131"/>
                <a:gd name="T11" fmla="*/ 53 h 102"/>
                <a:gd name="T12" fmla="*/ 105 w 131"/>
                <a:gd name="T13" fmla="*/ 0 h 102"/>
                <a:gd name="T14" fmla="*/ 0 w 131"/>
                <a:gd name="T15" fmla="*/ 50 h 102"/>
                <a:gd name="T16" fmla="*/ 30 w 131"/>
                <a:gd name="T17" fmla="*/ 102 h 102"/>
                <a:gd name="T18" fmla="*/ 39 w 131"/>
                <a:gd name="T19" fmla="*/ 96 h 102"/>
                <a:gd name="T20" fmla="*/ 20 w 131"/>
                <a:gd name="T21" fmla="*/ 53 h 102"/>
                <a:gd name="T22" fmla="*/ 52 w 131"/>
                <a:gd name="T23" fmla="*/ 36 h 102"/>
                <a:gd name="T24" fmla="*/ 72 w 131"/>
                <a:gd name="T25" fmla="*/ 7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02">
                  <a:moveTo>
                    <a:pt x="72" y="76"/>
                  </a:moveTo>
                  <a:lnTo>
                    <a:pt x="85" y="69"/>
                  </a:lnTo>
                  <a:lnTo>
                    <a:pt x="66" y="30"/>
                  </a:lnTo>
                  <a:lnTo>
                    <a:pt x="98" y="17"/>
                  </a:lnTo>
                  <a:lnTo>
                    <a:pt x="118" y="56"/>
                  </a:lnTo>
                  <a:lnTo>
                    <a:pt x="131" y="53"/>
                  </a:lnTo>
                  <a:lnTo>
                    <a:pt x="105" y="0"/>
                  </a:lnTo>
                  <a:lnTo>
                    <a:pt x="0" y="50"/>
                  </a:lnTo>
                  <a:lnTo>
                    <a:pt x="30" y="102"/>
                  </a:lnTo>
                  <a:lnTo>
                    <a:pt x="39" y="96"/>
                  </a:lnTo>
                  <a:lnTo>
                    <a:pt x="20" y="53"/>
                  </a:lnTo>
                  <a:lnTo>
                    <a:pt x="52" y="36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ṣľîde">
              <a:extLst>
                <a:ext uri="{FF2B5EF4-FFF2-40B4-BE49-F238E27FC236}">
                  <a16:creationId xmlns="" xmlns:a16="http://schemas.microsoft.com/office/drawing/2014/main" id="{C45BF580-5A17-4E6B-AFD3-0D90C4FE5741}"/>
                </a:ext>
              </a:extLst>
            </p:cNvPr>
            <p:cNvSpPr/>
            <p:nvPr/>
          </p:nvSpPr>
          <p:spPr bwMode="auto">
            <a:xfrm>
              <a:off x="3602832" y="3919539"/>
              <a:ext cx="166688" cy="120650"/>
            </a:xfrm>
            <a:custGeom>
              <a:avLst/>
              <a:gdLst>
                <a:gd name="T0" fmla="*/ 32 w 32"/>
                <a:gd name="T1" fmla="*/ 3 h 23"/>
                <a:gd name="T2" fmla="*/ 30 w 32"/>
                <a:gd name="T3" fmla="*/ 0 h 23"/>
                <a:gd name="T4" fmla="*/ 13 w 32"/>
                <a:gd name="T5" fmla="*/ 16 h 23"/>
                <a:gd name="T6" fmla="*/ 10 w 32"/>
                <a:gd name="T7" fmla="*/ 19 h 23"/>
                <a:gd name="T8" fmla="*/ 7 w 32"/>
                <a:gd name="T9" fmla="*/ 20 h 23"/>
                <a:gd name="T10" fmla="*/ 5 w 32"/>
                <a:gd name="T11" fmla="*/ 19 h 23"/>
                <a:gd name="T12" fmla="*/ 4 w 32"/>
                <a:gd name="T13" fmla="*/ 16 h 23"/>
                <a:gd name="T14" fmla="*/ 7 w 32"/>
                <a:gd name="T15" fmla="*/ 11 h 23"/>
                <a:gd name="T16" fmla="*/ 5 w 32"/>
                <a:gd name="T17" fmla="*/ 10 h 23"/>
                <a:gd name="T18" fmla="*/ 0 w 32"/>
                <a:gd name="T19" fmla="*/ 16 h 23"/>
                <a:gd name="T20" fmla="*/ 2 w 32"/>
                <a:gd name="T21" fmla="*/ 21 h 23"/>
                <a:gd name="T22" fmla="*/ 6 w 32"/>
                <a:gd name="T23" fmla="*/ 23 h 23"/>
                <a:gd name="T24" fmla="*/ 10 w 32"/>
                <a:gd name="T25" fmla="*/ 22 h 23"/>
                <a:gd name="T26" fmla="*/ 15 w 32"/>
                <a:gd name="T27" fmla="*/ 18 h 23"/>
                <a:gd name="T28" fmla="*/ 32 w 32"/>
                <a:gd name="T2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3">
                  <a:moveTo>
                    <a:pt x="32" y="3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8"/>
                    <a:pt x="10" y="19"/>
                    <a:pt x="10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6" y="20"/>
                    <a:pt x="6" y="19"/>
                    <a:pt x="5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5"/>
                    <a:pt x="6" y="13"/>
                    <a:pt x="7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7" y="23"/>
                    <a:pt x="9" y="23"/>
                    <a:pt x="10" y="22"/>
                  </a:cubicBezTo>
                  <a:cubicBezTo>
                    <a:pt x="12" y="22"/>
                    <a:pt x="13" y="20"/>
                    <a:pt x="15" y="18"/>
                  </a:cubicBezTo>
                  <a:lnTo>
                    <a:pt x="32" y="3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ṡlîdè">
              <a:extLst>
                <a:ext uri="{FF2B5EF4-FFF2-40B4-BE49-F238E27FC236}">
                  <a16:creationId xmlns="" xmlns:a16="http://schemas.microsoft.com/office/drawing/2014/main" id="{A48E988C-5F7B-4162-B01A-DBB762A49B3E}"/>
                </a:ext>
              </a:extLst>
            </p:cNvPr>
            <p:cNvSpPr/>
            <p:nvPr/>
          </p:nvSpPr>
          <p:spPr bwMode="auto">
            <a:xfrm>
              <a:off x="3680619" y="3946527"/>
              <a:ext cx="136525" cy="134938"/>
            </a:xfrm>
            <a:custGeom>
              <a:avLst/>
              <a:gdLst>
                <a:gd name="T0" fmla="*/ 79 w 86"/>
                <a:gd name="T1" fmla="*/ 0 h 85"/>
                <a:gd name="T2" fmla="*/ 0 w 86"/>
                <a:gd name="T3" fmla="*/ 79 h 85"/>
                <a:gd name="T4" fmla="*/ 7 w 86"/>
                <a:gd name="T5" fmla="*/ 85 h 85"/>
                <a:gd name="T6" fmla="*/ 86 w 86"/>
                <a:gd name="T7" fmla="*/ 6 h 85"/>
                <a:gd name="T8" fmla="*/ 79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9" y="0"/>
                  </a:moveTo>
                  <a:lnTo>
                    <a:pt x="0" y="79"/>
                  </a:lnTo>
                  <a:lnTo>
                    <a:pt x="7" y="85"/>
                  </a:lnTo>
                  <a:lnTo>
                    <a:pt x="86" y="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ï$líḋê">
              <a:extLst>
                <a:ext uri="{FF2B5EF4-FFF2-40B4-BE49-F238E27FC236}">
                  <a16:creationId xmlns="" xmlns:a16="http://schemas.microsoft.com/office/drawing/2014/main" id="{38327820-3F19-4F46-A782-F327DE7AD438}"/>
                </a:ext>
              </a:extLst>
            </p:cNvPr>
            <p:cNvSpPr/>
            <p:nvPr/>
          </p:nvSpPr>
          <p:spPr bwMode="auto">
            <a:xfrm>
              <a:off x="3707607" y="3983039"/>
              <a:ext cx="166688" cy="182563"/>
            </a:xfrm>
            <a:custGeom>
              <a:avLst/>
              <a:gdLst>
                <a:gd name="T0" fmla="*/ 29 w 32"/>
                <a:gd name="T1" fmla="*/ 0 h 35"/>
                <a:gd name="T2" fmla="*/ 0 w 32"/>
                <a:gd name="T3" fmla="*/ 21 h 35"/>
                <a:gd name="T4" fmla="*/ 3 w 32"/>
                <a:gd name="T5" fmla="*/ 23 h 35"/>
                <a:gd name="T6" fmla="*/ 12 w 32"/>
                <a:gd name="T7" fmla="*/ 17 h 35"/>
                <a:gd name="T8" fmla="*/ 20 w 32"/>
                <a:gd name="T9" fmla="*/ 23 h 35"/>
                <a:gd name="T10" fmla="*/ 16 w 32"/>
                <a:gd name="T11" fmla="*/ 33 h 35"/>
                <a:gd name="T12" fmla="*/ 19 w 32"/>
                <a:gd name="T13" fmla="*/ 35 h 35"/>
                <a:gd name="T14" fmla="*/ 32 w 32"/>
                <a:gd name="T15" fmla="*/ 3 h 35"/>
                <a:gd name="T16" fmla="*/ 29 w 32"/>
                <a:gd name="T17" fmla="*/ 0 h 35"/>
                <a:gd name="T18" fmla="*/ 25 w 32"/>
                <a:gd name="T19" fmla="*/ 11 h 35"/>
                <a:gd name="T20" fmla="*/ 22 w 32"/>
                <a:gd name="T21" fmla="*/ 20 h 35"/>
                <a:gd name="T22" fmla="*/ 15 w 32"/>
                <a:gd name="T23" fmla="*/ 15 h 35"/>
                <a:gd name="T24" fmla="*/ 23 w 32"/>
                <a:gd name="T25" fmla="*/ 8 h 35"/>
                <a:gd name="T26" fmla="*/ 28 w 32"/>
                <a:gd name="T27" fmla="*/ 4 h 35"/>
                <a:gd name="T28" fmla="*/ 25 w 32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5">
                  <a:moveTo>
                    <a:pt x="29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29" y="0"/>
                  </a:lnTo>
                  <a:close/>
                  <a:moveTo>
                    <a:pt x="25" y="11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7"/>
                    <a:pt x="27" y="6"/>
                    <a:pt x="28" y="4"/>
                  </a:cubicBezTo>
                  <a:cubicBezTo>
                    <a:pt x="28" y="6"/>
                    <a:pt x="27" y="8"/>
                    <a:pt x="25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ïšļíḋê">
              <a:extLst>
                <a:ext uri="{FF2B5EF4-FFF2-40B4-BE49-F238E27FC236}">
                  <a16:creationId xmlns="" xmlns:a16="http://schemas.microsoft.com/office/drawing/2014/main" id="{61EE6B70-F1EF-4279-87F1-EECEB62B6DBD}"/>
                </a:ext>
              </a:extLst>
            </p:cNvPr>
            <p:cNvSpPr/>
            <p:nvPr/>
          </p:nvSpPr>
          <p:spPr bwMode="auto">
            <a:xfrm>
              <a:off x="3826669" y="4013202"/>
              <a:ext cx="182563" cy="198438"/>
            </a:xfrm>
            <a:custGeom>
              <a:avLst/>
              <a:gdLst>
                <a:gd name="T0" fmla="*/ 108 w 115"/>
                <a:gd name="T1" fmla="*/ 27 h 125"/>
                <a:gd name="T2" fmla="*/ 62 w 115"/>
                <a:gd name="T3" fmla="*/ 102 h 125"/>
                <a:gd name="T4" fmla="*/ 69 w 115"/>
                <a:gd name="T5" fmla="*/ 7 h 125"/>
                <a:gd name="T6" fmla="*/ 59 w 115"/>
                <a:gd name="T7" fmla="*/ 0 h 125"/>
                <a:gd name="T8" fmla="*/ 0 w 115"/>
                <a:gd name="T9" fmla="*/ 96 h 125"/>
                <a:gd name="T10" fmla="*/ 10 w 115"/>
                <a:gd name="T11" fmla="*/ 99 h 125"/>
                <a:gd name="T12" fmla="*/ 56 w 115"/>
                <a:gd name="T13" fmla="*/ 27 h 125"/>
                <a:gd name="T14" fmla="*/ 49 w 115"/>
                <a:gd name="T15" fmla="*/ 122 h 125"/>
                <a:gd name="T16" fmla="*/ 59 w 115"/>
                <a:gd name="T17" fmla="*/ 125 h 125"/>
                <a:gd name="T18" fmla="*/ 115 w 115"/>
                <a:gd name="T19" fmla="*/ 33 h 125"/>
                <a:gd name="T20" fmla="*/ 108 w 115"/>
                <a:gd name="T21" fmla="*/ 2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25">
                  <a:moveTo>
                    <a:pt x="108" y="27"/>
                  </a:moveTo>
                  <a:lnTo>
                    <a:pt x="62" y="102"/>
                  </a:lnTo>
                  <a:lnTo>
                    <a:pt x="69" y="7"/>
                  </a:lnTo>
                  <a:lnTo>
                    <a:pt x="59" y="0"/>
                  </a:lnTo>
                  <a:lnTo>
                    <a:pt x="0" y="96"/>
                  </a:lnTo>
                  <a:lnTo>
                    <a:pt x="10" y="99"/>
                  </a:lnTo>
                  <a:lnTo>
                    <a:pt x="56" y="27"/>
                  </a:lnTo>
                  <a:lnTo>
                    <a:pt x="49" y="122"/>
                  </a:lnTo>
                  <a:lnTo>
                    <a:pt x="59" y="125"/>
                  </a:lnTo>
                  <a:lnTo>
                    <a:pt x="115" y="33"/>
                  </a:lnTo>
                  <a:lnTo>
                    <a:pt x="108" y="27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ïṣļîďé">
              <a:extLst>
                <a:ext uri="{FF2B5EF4-FFF2-40B4-BE49-F238E27FC236}">
                  <a16:creationId xmlns="" xmlns:a16="http://schemas.microsoft.com/office/drawing/2014/main" id="{009DE107-F406-49E2-B77C-9E4E61CFEC3D}"/>
                </a:ext>
              </a:extLst>
            </p:cNvPr>
            <p:cNvSpPr/>
            <p:nvPr/>
          </p:nvSpPr>
          <p:spPr bwMode="auto">
            <a:xfrm>
              <a:off x="3972719" y="4071939"/>
              <a:ext cx="128588" cy="176213"/>
            </a:xfrm>
            <a:custGeom>
              <a:avLst/>
              <a:gdLst>
                <a:gd name="T0" fmla="*/ 19 w 25"/>
                <a:gd name="T1" fmla="*/ 1 h 34"/>
                <a:gd name="T2" fmla="*/ 13 w 25"/>
                <a:gd name="T3" fmla="*/ 1 h 34"/>
                <a:gd name="T4" fmla="*/ 8 w 25"/>
                <a:gd name="T5" fmla="*/ 5 h 34"/>
                <a:gd name="T6" fmla="*/ 3 w 25"/>
                <a:gd name="T7" fmla="*/ 13 h 34"/>
                <a:gd name="T8" fmla="*/ 1 w 25"/>
                <a:gd name="T9" fmla="*/ 22 h 34"/>
                <a:gd name="T10" fmla="*/ 2 w 25"/>
                <a:gd name="T11" fmla="*/ 29 h 34"/>
                <a:gd name="T12" fmla="*/ 6 w 25"/>
                <a:gd name="T13" fmla="*/ 33 h 34"/>
                <a:gd name="T14" fmla="*/ 11 w 25"/>
                <a:gd name="T15" fmla="*/ 33 h 34"/>
                <a:gd name="T16" fmla="*/ 17 w 25"/>
                <a:gd name="T17" fmla="*/ 31 h 34"/>
                <a:gd name="T18" fmla="*/ 21 w 25"/>
                <a:gd name="T19" fmla="*/ 20 h 34"/>
                <a:gd name="T20" fmla="*/ 13 w 25"/>
                <a:gd name="T21" fmla="*/ 17 h 34"/>
                <a:gd name="T22" fmla="*/ 11 w 25"/>
                <a:gd name="T23" fmla="*/ 20 h 34"/>
                <a:gd name="T24" fmla="*/ 17 w 25"/>
                <a:gd name="T25" fmla="*/ 22 h 34"/>
                <a:gd name="T26" fmla="*/ 15 w 25"/>
                <a:gd name="T27" fmla="*/ 28 h 34"/>
                <a:gd name="T28" fmla="*/ 12 w 25"/>
                <a:gd name="T29" fmla="*/ 29 h 34"/>
                <a:gd name="T30" fmla="*/ 8 w 25"/>
                <a:gd name="T31" fmla="*/ 29 h 34"/>
                <a:gd name="T32" fmla="*/ 5 w 25"/>
                <a:gd name="T33" fmla="*/ 26 h 34"/>
                <a:gd name="T34" fmla="*/ 4 w 25"/>
                <a:gd name="T35" fmla="*/ 21 h 34"/>
                <a:gd name="T36" fmla="*/ 6 w 25"/>
                <a:gd name="T37" fmla="*/ 14 h 34"/>
                <a:gd name="T38" fmla="*/ 9 w 25"/>
                <a:gd name="T39" fmla="*/ 8 h 34"/>
                <a:gd name="T40" fmla="*/ 11 w 25"/>
                <a:gd name="T41" fmla="*/ 5 h 34"/>
                <a:gd name="T42" fmla="*/ 15 w 25"/>
                <a:gd name="T43" fmla="*/ 4 h 34"/>
                <a:gd name="T44" fmla="*/ 18 w 25"/>
                <a:gd name="T45" fmla="*/ 4 h 34"/>
                <a:gd name="T46" fmla="*/ 20 w 25"/>
                <a:gd name="T47" fmla="*/ 6 h 34"/>
                <a:gd name="T48" fmla="*/ 21 w 25"/>
                <a:gd name="T49" fmla="*/ 9 h 34"/>
                <a:gd name="T50" fmla="*/ 21 w 25"/>
                <a:gd name="T51" fmla="*/ 13 h 34"/>
                <a:gd name="T52" fmla="*/ 24 w 25"/>
                <a:gd name="T53" fmla="*/ 13 h 34"/>
                <a:gd name="T54" fmla="*/ 24 w 25"/>
                <a:gd name="T55" fmla="*/ 7 h 34"/>
                <a:gd name="T56" fmla="*/ 23 w 25"/>
                <a:gd name="T57" fmla="*/ 3 h 34"/>
                <a:gd name="T58" fmla="*/ 19 w 25"/>
                <a:gd name="T5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34">
                  <a:moveTo>
                    <a:pt x="19" y="1"/>
                  </a:moveTo>
                  <a:cubicBezTo>
                    <a:pt x="18" y="0"/>
                    <a:pt x="15" y="0"/>
                    <a:pt x="13" y="1"/>
                  </a:cubicBezTo>
                  <a:cubicBezTo>
                    <a:pt x="11" y="1"/>
                    <a:pt x="9" y="3"/>
                    <a:pt x="8" y="5"/>
                  </a:cubicBezTo>
                  <a:cubicBezTo>
                    <a:pt x="6" y="7"/>
                    <a:pt x="4" y="10"/>
                    <a:pt x="3" y="13"/>
                  </a:cubicBezTo>
                  <a:cubicBezTo>
                    <a:pt x="2" y="16"/>
                    <a:pt x="1" y="19"/>
                    <a:pt x="1" y="22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1"/>
                    <a:pt x="4" y="32"/>
                    <a:pt x="6" y="33"/>
                  </a:cubicBezTo>
                  <a:cubicBezTo>
                    <a:pt x="8" y="34"/>
                    <a:pt x="9" y="34"/>
                    <a:pt x="11" y="33"/>
                  </a:cubicBezTo>
                  <a:cubicBezTo>
                    <a:pt x="13" y="33"/>
                    <a:pt x="15" y="32"/>
                    <a:pt x="17" y="3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0" y="30"/>
                    <a:pt x="9" y="30"/>
                    <a:pt x="8" y="29"/>
                  </a:cubicBezTo>
                  <a:cubicBezTo>
                    <a:pt x="6" y="29"/>
                    <a:pt x="5" y="28"/>
                    <a:pt x="5" y="26"/>
                  </a:cubicBezTo>
                  <a:cubicBezTo>
                    <a:pt x="4" y="25"/>
                    <a:pt x="3" y="23"/>
                    <a:pt x="4" y="21"/>
                  </a:cubicBezTo>
                  <a:cubicBezTo>
                    <a:pt x="4" y="19"/>
                    <a:pt x="4" y="17"/>
                    <a:pt x="6" y="14"/>
                  </a:cubicBezTo>
                  <a:cubicBezTo>
                    <a:pt x="7" y="12"/>
                    <a:pt x="8" y="10"/>
                    <a:pt x="9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2" y="5"/>
                    <a:pt x="13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20" y="5"/>
                    <a:pt x="20" y="6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5" y="9"/>
                    <a:pt x="24" y="7"/>
                  </a:cubicBezTo>
                  <a:cubicBezTo>
                    <a:pt x="24" y="6"/>
                    <a:pt x="24" y="4"/>
                    <a:pt x="23" y="3"/>
                  </a:cubicBezTo>
                  <a:cubicBezTo>
                    <a:pt x="22" y="2"/>
                    <a:pt x="21" y="1"/>
                    <a:pt x="19" y="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ṡľîḋè">
              <a:extLst>
                <a:ext uri="{FF2B5EF4-FFF2-40B4-BE49-F238E27FC236}">
                  <a16:creationId xmlns="" xmlns:a16="http://schemas.microsoft.com/office/drawing/2014/main" id="{CFD211A3-E1CB-4CC6-BAF1-22B30DFF99DB}"/>
                </a:ext>
              </a:extLst>
            </p:cNvPr>
            <p:cNvSpPr/>
            <p:nvPr/>
          </p:nvSpPr>
          <p:spPr bwMode="auto">
            <a:xfrm>
              <a:off x="4169569" y="4076702"/>
              <a:ext cx="103188" cy="177800"/>
            </a:xfrm>
            <a:custGeom>
              <a:avLst/>
              <a:gdLst>
                <a:gd name="T0" fmla="*/ 17 w 20"/>
                <a:gd name="T1" fmla="*/ 19 h 34"/>
                <a:gd name="T2" fmla="*/ 15 w 20"/>
                <a:gd name="T3" fmla="*/ 27 h 34"/>
                <a:gd name="T4" fmla="*/ 10 w 20"/>
                <a:gd name="T5" fmla="*/ 30 h 34"/>
                <a:gd name="T6" fmla="*/ 7 w 20"/>
                <a:gd name="T7" fmla="*/ 29 h 34"/>
                <a:gd name="T8" fmla="*/ 4 w 20"/>
                <a:gd name="T9" fmla="*/ 25 h 34"/>
                <a:gd name="T10" fmla="*/ 4 w 20"/>
                <a:gd name="T11" fmla="*/ 19 h 34"/>
                <a:gd name="T12" fmla="*/ 4 w 20"/>
                <a:gd name="T13" fmla="*/ 0 h 34"/>
                <a:gd name="T14" fmla="*/ 0 w 20"/>
                <a:gd name="T15" fmla="*/ 0 h 34"/>
                <a:gd name="T16" fmla="*/ 0 w 20"/>
                <a:gd name="T17" fmla="*/ 19 h 34"/>
                <a:gd name="T18" fmla="*/ 1 w 20"/>
                <a:gd name="T19" fmla="*/ 27 h 34"/>
                <a:gd name="T20" fmla="*/ 5 w 20"/>
                <a:gd name="T21" fmla="*/ 32 h 34"/>
                <a:gd name="T22" fmla="*/ 10 w 20"/>
                <a:gd name="T23" fmla="*/ 34 h 34"/>
                <a:gd name="T24" fmla="*/ 16 w 20"/>
                <a:gd name="T25" fmla="*/ 32 h 34"/>
                <a:gd name="T26" fmla="*/ 19 w 20"/>
                <a:gd name="T27" fmla="*/ 27 h 34"/>
                <a:gd name="T28" fmla="*/ 20 w 20"/>
                <a:gd name="T29" fmla="*/ 19 h 34"/>
                <a:gd name="T30" fmla="*/ 20 w 20"/>
                <a:gd name="T31" fmla="*/ 0 h 34"/>
                <a:gd name="T32" fmla="*/ 17 w 20"/>
                <a:gd name="T33" fmla="*/ 0 h 34"/>
                <a:gd name="T34" fmla="*/ 17 w 2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4">
                  <a:moveTo>
                    <a:pt x="17" y="19"/>
                  </a:moveTo>
                  <a:cubicBezTo>
                    <a:pt x="17" y="23"/>
                    <a:pt x="16" y="26"/>
                    <a:pt x="15" y="27"/>
                  </a:cubicBezTo>
                  <a:cubicBezTo>
                    <a:pt x="14" y="29"/>
                    <a:pt x="13" y="30"/>
                    <a:pt x="10" y="30"/>
                  </a:cubicBezTo>
                  <a:cubicBezTo>
                    <a:pt x="9" y="30"/>
                    <a:pt x="8" y="29"/>
                    <a:pt x="7" y="29"/>
                  </a:cubicBezTo>
                  <a:cubicBezTo>
                    <a:pt x="6" y="28"/>
                    <a:pt x="5" y="27"/>
                    <a:pt x="4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5" y="32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3" y="34"/>
                    <a:pt x="15" y="33"/>
                    <a:pt x="16" y="32"/>
                  </a:cubicBezTo>
                  <a:cubicBezTo>
                    <a:pt x="18" y="31"/>
                    <a:pt x="19" y="29"/>
                    <a:pt x="19" y="27"/>
                  </a:cubicBezTo>
                  <a:cubicBezTo>
                    <a:pt x="20" y="25"/>
                    <a:pt x="20" y="22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ïsḻîďè">
              <a:extLst>
                <a:ext uri="{FF2B5EF4-FFF2-40B4-BE49-F238E27FC236}">
                  <a16:creationId xmlns="" xmlns:a16="http://schemas.microsoft.com/office/drawing/2014/main" id="{0B7D9146-F9B3-466F-9472-1D95C3F964E3}"/>
                </a:ext>
              </a:extLst>
            </p:cNvPr>
            <p:cNvSpPr/>
            <p:nvPr/>
          </p:nvSpPr>
          <p:spPr bwMode="auto">
            <a:xfrm>
              <a:off x="4288632" y="4060827"/>
              <a:ext cx="125413" cy="182563"/>
            </a:xfrm>
            <a:custGeom>
              <a:avLst/>
              <a:gdLst>
                <a:gd name="T0" fmla="*/ 53 w 79"/>
                <a:gd name="T1" fmla="*/ 0 h 115"/>
                <a:gd name="T2" fmla="*/ 62 w 79"/>
                <a:gd name="T3" fmla="*/ 86 h 115"/>
                <a:gd name="T4" fmla="*/ 10 w 79"/>
                <a:gd name="T5" fmla="*/ 3 h 115"/>
                <a:gd name="T6" fmla="*/ 0 w 79"/>
                <a:gd name="T7" fmla="*/ 7 h 115"/>
                <a:gd name="T8" fmla="*/ 13 w 79"/>
                <a:gd name="T9" fmla="*/ 115 h 115"/>
                <a:gd name="T10" fmla="*/ 23 w 79"/>
                <a:gd name="T11" fmla="*/ 115 h 115"/>
                <a:gd name="T12" fmla="*/ 13 w 79"/>
                <a:gd name="T13" fmla="*/ 30 h 115"/>
                <a:gd name="T14" fmla="*/ 66 w 79"/>
                <a:gd name="T15" fmla="*/ 109 h 115"/>
                <a:gd name="T16" fmla="*/ 79 w 79"/>
                <a:gd name="T17" fmla="*/ 109 h 115"/>
                <a:gd name="T18" fmla="*/ 62 w 79"/>
                <a:gd name="T19" fmla="*/ 0 h 115"/>
                <a:gd name="T20" fmla="*/ 53 w 79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15">
                  <a:moveTo>
                    <a:pt x="53" y="0"/>
                  </a:moveTo>
                  <a:lnTo>
                    <a:pt x="62" y="86"/>
                  </a:lnTo>
                  <a:lnTo>
                    <a:pt x="10" y="3"/>
                  </a:lnTo>
                  <a:lnTo>
                    <a:pt x="0" y="7"/>
                  </a:lnTo>
                  <a:lnTo>
                    <a:pt x="13" y="115"/>
                  </a:lnTo>
                  <a:lnTo>
                    <a:pt x="23" y="115"/>
                  </a:lnTo>
                  <a:lnTo>
                    <a:pt x="13" y="30"/>
                  </a:lnTo>
                  <a:lnTo>
                    <a:pt x="66" y="109"/>
                  </a:lnTo>
                  <a:lnTo>
                    <a:pt x="79" y="109"/>
                  </a:lnTo>
                  <a:lnTo>
                    <a:pt x="62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ísļîḍe">
              <a:extLst>
                <a:ext uri="{FF2B5EF4-FFF2-40B4-BE49-F238E27FC236}">
                  <a16:creationId xmlns="" xmlns:a16="http://schemas.microsoft.com/office/drawing/2014/main" id="{3EF42C02-972E-4E27-A3CF-E1FD66D39E50}"/>
                </a:ext>
              </a:extLst>
            </p:cNvPr>
            <p:cNvSpPr/>
            <p:nvPr/>
          </p:nvSpPr>
          <p:spPr bwMode="auto">
            <a:xfrm>
              <a:off x="4398169" y="4029077"/>
              <a:ext cx="73025" cy="173038"/>
            </a:xfrm>
            <a:custGeom>
              <a:avLst/>
              <a:gdLst>
                <a:gd name="T0" fmla="*/ 0 w 46"/>
                <a:gd name="T1" fmla="*/ 4 h 109"/>
                <a:gd name="T2" fmla="*/ 36 w 46"/>
                <a:gd name="T3" fmla="*/ 109 h 109"/>
                <a:gd name="T4" fmla="*/ 46 w 46"/>
                <a:gd name="T5" fmla="*/ 106 h 109"/>
                <a:gd name="T6" fmla="*/ 10 w 46"/>
                <a:gd name="T7" fmla="*/ 0 h 109"/>
                <a:gd name="T8" fmla="*/ 0 w 46"/>
                <a:gd name="T9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9">
                  <a:moveTo>
                    <a:pt x="0" y="4"/>
                  </a:moveTo>
                  <a:lnTo>
                    <a:pt x="36" y="109"/>
                  </a:lnTo>
                  <a:lnTo>
                    <a:pt x="46" y="106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ṣḻíḋe">
              <a:extLst>
                <a:ext uri="{FF2B5EF4-FFF2-40B4-BE49-F238E27FC236}">
                  <a16:creationId xmlns="" xmlns:a16="http://schemas.microsoft.com/office/drawing/2014/main" id="{B3FA5BE4-B914-487C-AFF1-F85BDEEC4726}"/>
                </a:ext>
              </a:extLst>
            </p:cNvPr>
            <p:cNvSpPr/>
            <p:nvPr/>
          </p:nvSpPr>
          <p:spPr bwMode="auto">
            <a:xfrm>
              <a:off x="4423569" y="3992564"/>
              <a:ext cx="125413" cy="188913"/>
            </a:xfrm>
            <a:custGeom>
              <a:avLst/>
              <a:gdLst>
                <a:gd name="T0" fmla="*/ 17 w 24"/>
                <a:gd name="T1" fmla="*/ 1 h 36"/>
                <a:gd name="T2" fmla="*/ 20 w 24"/>
                <a:gd name="T3" fmla="*/ 26 h 36"/>
                <a:gd name="T4" fmla="*/ 21 w 24"/>
                <a:gd name="T5" fmla="*/ 32 h 36"/>
                <a:gd name="T6" fmla="*/ 18 w 24"/>
                <a:gd name="T7" fmla="*/ 27 h 36"/>
                <a:gd name="T8" fmla="*/ 3 w 24"/>
                <a:gd name="T9" fmla="*/ 7 h 36"/>
                <a:gd name="T10" fmla="*/ 0 w 24"/>
                <a:gd name="T11" fmla="*/ 8 h 36"/>
                <a:gd name="T12" fmla="*/ 21 w 24"/>
                <a:gd name="T13" fmla="*/ 36 h 36"/>
                <a:gd name="T14" fmla="*/ 24 w 24"/>
                <a:gd name="T15" fmla="*/ 35 h 36"/>
                <a:gd name="T16" fmla="*/ 19 w 24"/>
                <a:gd name="T17" fmla="*/ 0 h 36"/>
                <a:gd name="T18" fmla="*/ 17 w 24"/>
                <a:gd name="T1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6">
                  <a:moveTo>
                    <a:pt x="17" y="1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30"/>
                    <a:pt x="21" y="32"/>
                  </a:cubicBezTo>
                  <a:cubicBezTo>
                    <a:pt x="20" y="30"/>
                    <a:pt x="19" y="29"/>
                    <a:pt x="18" y="2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íṣľîḓé">
              <a:extLst>
                <a:ext uri="{FF2B5EF4-FFF2-40B4-BE49-F238E27FC236}">
                  <a16:creationId xmlns="" xmlns:a16="http://schemas.microsoft.com/office/drawing/2014/main" id="{718B78FF-A68D-48DD-A5E8-7BC91BC3C482}"/>
                </a:ext>
              </a:extLst>
            </p:cNvPr>
            <p:cNvSpPr/>
            <p:nvPr/>
          </p:nvSpPr>
          <p:spPr bwMode="auto">
            <a:xfrm>
              <a:off x="4537869" y="3951289"/>
              <a:ext cx="155575" cy="177800"/>
            </a:xfrm>
            <a:custGeom>
              <a:avLst/>
              <a:gdLst>
                <a:gd name="T0" fmla="*/ 62 w 98"/>
                <a:gd name="T1" fmla="*/ 99 h 112"/>
                <a:gd name="T2" fmla="*/ 40 w 98"/>
                <a:gd name="T3" fmla="*/ 66 h 112"/>
                <a:gd name="T4" fmla="*/ 66 w 98"/>
                <a:gd name="T5" fmla="*/ 49 h 112"/>
                <a:gd name="T6" fmla="*/ 59 w 98"/>
                <a:gd name="T7" fmla="*/ 39 h 112"/>
                <a:gd name="T8" fmla="*/ 33 w 98"/>
                <a:gd name="T9" fmla="*/ 56 h 112"/>
                <a:gd name="T10" fmla="*/ 13 w 98"/>
                <a:gd name="T11" fmla="*/ 26 h 112"/>
                <a:gd name="T12" fmla="*/ 40 w 98"/>
                <a:gd name="T13" fmla="*/ 10 h 112"/>
                <a:gd name="T14" fmla="*/ 33 w 98"/>
                <a:gd name="T15" fmla="*/ 0 h 112"/>
                <a:gd name="T16" fmla="*/ 0 w 98"/>
                <a:gd name="T17" fmla="*/ 20 h 112"/>
                <a:gd name="T18" fmla="*/ 62 w 98"/>
                <a:gd name="T19" fmla="*/ 112 h 112"/>
                <a:gd name="T20" fmla="*/ 98 w 98"/>
                <a:gd name="T21" fmla="*/ 92 h 112"/>
                <a:gd name="T22" fmla="*/ 89 w 98"/>
                <a:gd name="T23" fmla="*/ 79 h 112"/>
                <a:gd name="T24" fmla="*/ 62 w 98"/>
                <a:gd name="T25" fmla="*/ 9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12">
                  <a:moveTo>
                    <a:pt x="62" y="99"/>
                  </a:moveTo>
                  <a:lnTo>
                    <a:pt x="40" y="66"/>
                  </a:lnTo>
                  <a:lnTo>
                    <a:pt x="66" y="49"/>
                  </a:lnTo>
                  <a:lnTo>
                    <a:pt x="59" y="39"/>
                  </a:lnTo>
                  <a:lnTo>
                    <a:pt x="33" y="56"/>
                  </a:lnTo>
                  <a:lnTo>
                    <a:pt x="13" y="26"/>
                  </a:lnTo>
                  <a:lnTo>
                    <a:pt x="40" y="10"/>
                  </a:lnTo>
                  <a:lnTo>
                    <a:pt x="33" y="0"/>
                  </a:lnTo>
                  <a:lnTo>
                    <a:pt x="0" y="20"/>
                  </a:lnTo>
                  <a:lnTo>
                    <a:pt x="62" y="112"/>
                  </a:lnTo>
                  <a:lnTo>
                    <a:pt x="98" y="92"/>
                  </a:lnTo>
                  <a:lnTo>
                    <a:pt x="89" y="79"/>
                  </a:lnTo>
                  <a:lnTo>
                    <a:pt x="62" y="9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îṥļîdê">
              <a:extLst>
                <a:ext uri="{FF2B5EF4-FFF2-40B4-BE49-F238E27FC236}">
                  <a16:creationId xmlns="" xmlns:a16="http://schemas.microsoft.com/office/drawing/2014/main" id="{FE08598C-2D2B-43FA-B9E3-BBEA8013E45F}"/>
                </a:ext>
              </a:extLst>
            </p:cNvPr>
            <p:cNvSpPr/>
            <p:nvPr/>
          </p:nvSpPr>
          <p:spPr bwMode="auto">
            <a:xfrm>
              <a:off x="4610894" y="3894139"/>
              <a:ext cx="187325" cy="177800"/>
            </a:xfrm>
            <a:custGeom>
              <a:avLst/>
              <a:gdLst>
                <a:gd name="T0" fmla="*/ 22 w 36"/>
                <a:gd name="T1" fmla="*/ 16 h 34"/>
                <a:gd name="T2" fmla="*/ 20 w 36"/>
                <a:gd name="T3" fmla="*/ 16 h 34"/>
                <a:gd name="T4" fmla="*/ 22 w 36"/>
                <a:gd name="T5" fmla="*/ 11 h 34"/>
                <a:gd name="T6" fmla="*/ 19 w 36"/>
                <a:gd name="T7" fmla="*/ 5 h 34"/>
                <a:gd name="T8" fmla="*/ 15 w 36"/>
                <a:gd name="T9" fmla="*/ 2 h 34"/>
                <a:gd name="T10" fmla="*/ 12 w 36"/>
                <a:gd name="T11" fmla="*/ 0 h 34"/>
                <a:gd name="T12" fmla="*/ 8 w 36"/>
                <a:gd name="T13" fmla="*/ 2 h 34"/>
                <a:gd name="T14" fmla="*/ 0 w 36"/>
                <a:gd name="T15" fmla="*/ 7 h 34"/>
                <a:gd name="T16" fmla="*/ 21 w 36"/>
                <a:gd name="T17" fmla="*/ 34 h 34"/>
                <a:gd name="T18" fmla="*/ 23 w 36"/>
                <a:gd name="T19" fmla="*/ 33 h 34"/>
                <a:gd name="T20" fmla="*/ 14 w 36"/>
                <a:gd name="T21" fmla="*/ 21 h 34"/>
                <a:gd name="T22" fmla="*/ 16 w 36"/>
                <a:gd name="T23" fmla="*/ 19 h 34"/>
                <a:gd name="T24" fmla="*/ 18 w 36"/>
                <a:gd name="T25" fmla="*/ 18 h 34"/>
                <a:gd name="T26" fmla="*/ 19 w 36"/>
                <a:gd name="T27" fmla="*/ 18 h 34"/>
                <a:gd name="T28" fmla="*/ 22 w 36"/>
                <a:gd name="T29" fmla="*/ 19 h 34"/>
                <a:gd name="T30" fmla="*/ 26 w 36"/>
                <a:gd name="T31" fmla="*/ 22 h 34"/>
                <a:gd name="T32" fmla="*/ 33 w 36"/>
                <a:gd name="T33" fmla="*/ 26 h 34"/>
                <a:gd name="T34" fmla="*/ 36 w 36"/>
                <a:gd name="T35" fmla="*/ 24 h 34"/>
                <a:gd name="T36" fmla="*/ 27 w 36"/>
                <a:gd name="T37" fmla="*/ 19 h 34"/>
                <a:gd name="T38" fmla="*/ 22 w 36"/>
                <a:gd name="T39" fmla="*/ 16 h 34"/>
                <a:gd name="T40" fmla="*/ 18 w 36"/>
                <a:gd name="T41" fmla="*/ 12 h 34"/>
                <a:gd name="T42" fmla="*/ 16 w 36"/>
                <a:gd name="T43" fmla="*/ 14 h 34"/>
                <a:gd name="T44" fmla="*/ 12 w 36"/>
                <a:gd name="T45" fmla="*/ 18 h 34"/>
                <a:gd name="T46" fmla="*/ 5 w 36"/>
                <a:gd name="T47" fmla="*/ 9 h 34"/>
                <a:gd name="T48" fmla="*/ 10 w 36"/>
                <a:gd name="T49" fmla="*/ 5 h 34"/>
                <a:gd name="T50" fmla="*/ 14 w 36"/>
                <a:gd name="T51" fmla="*/ 4 h 34"/>
                <a:gd name="T52" fmla="*/ 17 w 36"/>
                <a:gd name="T53" fmla="*/ 7 h 34"/>
                <a:gd name="T54" fmla="*/ 18 w 36"/>
                <a:gd name="T55" fmla="*/ 10 h 34"/>
                <a:gd name="T56" fmla="*/ 18 w 36"/>
                <a:gd name="T57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4"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4"/>
                    <a:pt x="22" y="13"/>
                    <a:pt x="22" y="11"/>
                  </a:cubicBezTo>
                  <a:cubicBezTo>
                    <a:pt x="22" y="9"/>
                    <a:pt x="21" y="7"/>
                    <a:pt x="19" y="5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9"/>
                    <a:pt x="22" y="19"/>
                  </a:cubicBezTo>
                  <a:cubicBezTo>
                    <a:pt x="23" y="20"/>
                    <a:pt x="24" y="21"/>
                    <a:pt x="26" y="22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8"/>
                    <a:pt x="24" y="17"/>
                    <a:pt x="22" y="16"/>
                  </a:cubicBezTo>
                  <a:close/>
                  <a:moveTo>
                    <a:pt x="18" y="12"/>
                  </a:moveTo>
                  <a:cubicBezTo>
                    <a:pt x="18" y="13"/>
                    <a:pt x="17" y="14"/>
                    <a:pt x="16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3" y="4"/>
                    <a:pt x="14" y="4"/>
                  </a:cubicBezTo>
                  <a:cubicBezTo>
                    <a:pt x="15" y="5"/>
                    <a:pt x="16" y="6"/>
                    <a:pt x="17" y="7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9" y="11"/>
                    <a:pt x="19" y="11"/>
                    <a:pt x="18" y="1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ï$ḻïḍe">
              <a:extLst>
                <a:ext uri="{FF2B5EF4-FFF2-40B4-BE49-F238E27FC236}">
                  <a16:creationId xmlns="" xmlns:a16="http://schemas.microsoft.com/office/drawing/2014/main" id="{9708D4C1-61B5-4623-8866-8F6BD8A4C1BD}"/>
                </a:ext>
              </a:extLst>
            </p:cNvPr>
            <p:cNvSpPr/>
            <p:nvPr/>
          </p:nvSpPr>
          <p:spPr bwMode="auto">
            <a:xfrm>
              <a:off x="4699794" y="3836989"/>
              <a:ext cx="176213" cy="139700"/>
            </a:xfrm>
            <a:custGeom>
              <a:avLst/>
              <a:gdLst>
                <a:gd name="T0" fmla="*/ 28 w 34"/>
                <a:gd name="T1" fmla="*/ 10 h 27"/>
                <a:gd name="T2" fmla="*/ 24 w 34"/>
                <a:gd name="T3" fmla="*/ 8 h 27"/>
                <a:gd name="T4" fmla="*/ 19 w 34"/>
                <a:gd name="T5" fmla="*/ 9 h 27"/>
                <a:gd name="T6" fmla="*/ 14 w 34"/>
                <a:gd name="T7" fmla="*/ 12 h 27"/>
                <a:gd name="T8" fmla="*/ 10 w 34"/>
                <a:gd name="T9" fmla="*/ 14 h 27"/>
                <a:gd name="T10" fmla="*/ 7 w 34"/>
                <a:gd name="T11" fmla="*/ 13 h 27"/>
                <a:gd name="T12" fmla="*/ 4 w 34"/>
                <a:gd name="T13" fmla="*/ 10 h 27"/>
                <a:gd name="T14" fmla="*/ 5 w 34"/>
                <a:gd name="T15" fmla="*/ 6 h 27"/>
                <a:gd name="T16" fmla="*/ 9 w 34"/>
                <a:gd name="T17" fmla="*/ 4 h 27"/>
                <a:gd name="T18" fmla="*/ 14 w 34"/>
                <a:gd name="T19" fmla="*/ 5 h 27"/>
                <a:gd name="T20" fmla="*/ 15 w 34"/>
                <a:gd name="T21" fmla="*/ 3 h 27"/>
                <a:gd name="T22" fmla="*/ 10 w 34"/>
                <a:gd name="T23" fmla="*/ 1 h 27"/>
                <a:gd name="T24" fmla="*/ 5 w 34"/>
                <a:gd name="T25" fmla="*/ 1 h 27"/>
                <a:gd name="T26" fmla="*/ 2 w 34"/>
                <a:gd name="T27" fmla="*/ 4 h 27"/>
                <a:gd name="T28" fmla="*/ 0 w 34"/>
                <a:gd name="T29" fmla="*/ 8 h 27"/>
                <a:gd name="T30" fmla="*/ 2 w 34"/>
                <a:gd name="T31" fmla="*/ 13 h 27"/>
                <a:gd name="T32" fmla="*/ 5 w 34"/>
                <a:gd name="T33" fmla="*/ 16 h 27"/>
                <a:gd name="T34" fmla="*/ 9 w 34"/>
                <a:gd name="T35" fmla="*/ 18 h 27"/>
                <a:gd name="T36" fmla="*/ 14 w 34"/>
                <a:gd name="T37" fmla="*/ 17 h 27"/>
                <a:gd name="T38" fmla="*/ 18 w 34"/>
                <a:gd name="T39" fmla="*/ 15 h 27"/>
                <a:gd name="T40" fmla="*/ 21 w 34"/>
                <a:gd name="T41" fmla="*/ 12 h 27"/>
                <a:gd name="T42" fmla="*/ 24 w 34"/>
                <a:gd name="T43" fmla="*/ 11 h 27"/>
                <a:gd name="T44" fmla="*/ 27 w 34"/>
                <a:gd name="T45" fmla="*/ 12 h 27"/>
                <a:gd name="T46" fmla="*/ 29 w 34"/>
                <a:gd name="T47" fmla="*/ 14 h 27"/>
                <a:gd name="T48" fmla="*/ 30 w 34"/>
                <a:gd name="T49" fmla="*/ 17 h 27"/>
                <a:gd name="T50" fmla="*/ 29 w 34"/>
                <a:gd name="T51" fmla="*/ 20 h 27"/>
                <a:gd name="T52" fmla="*/ 26 w 34"/>
                <a:gd name="T53" fmla="*/ 22 h 27"/>
                <a:gd name="T54" fmla="*/ 23 w 34"/>
                <a:gd name="T55" fmla="*/ 23 h 27"/>
                <a:gd name="T56" fmla="*/ 19 w 34"/>
                <a:gd name="T57" fmla="*/ 22 h 27"/>
                <a:gd name="T58" fmla="*/ 17 w 34"/>
                <a:gd name="T59" fmla="*/ 24 h 27"/>
                <a:gd name="T60" fmla="*/ 23 w 34"/>
                <a:gd name="T61" fmla="*/ 26 h 27"/>
                <a:gd name="T62" fmla="*/ 29 w 34"/>
                <a:gd name="T63" fmla="*/ 26 h 27"/>
                <a:gd name="T64" fmla="*/ 33 w 34"/>
                <a:gd name="T65" fmla="*/ 22 h 27"/>
                <a:gd name="T66" fmla="*/ 34 w 34"/>
                <a:gd name="T67" fmla="*/ 18 h 27"/>
                <a:gd name="T68" fmla="*/ 32 w 34"/>
                <a:gd name="T69" fmla="*/ 13 h 27"/>
                <a:gd name="T70" fmla="*/ 28 w 34"/>
                <a:gd name="T7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" h="27">
                  <a:moveTo>
                    <a:pt x="28" y="10"/>
                  </a:moveTo>
                  <a:cubicBezTo>
                    <a:pt x="27" y="9"/>
                    <a:pt x="25" y="8"/>
                    <a:pt x="24" y="8"/>
                  </a:cubicBezTo>
                  <a:cubicBezTo>
                    <a:pt x="22" y="8"/>
                    <a:pt x="20" y="8"/>
                    <a:pt x="19" y="9"/>
                  </a:cubicBezTo>
                  <a:cubicBezTo>
                    <a:pt x="18" y="9"/>
                    <a:pt x="16" y="10"/>
                    <a:pt x="14" y="12"/>
                  </a:cubicBezTo>
                  <a:cubicBezTo>
                    <a:pt x="12" y="13"/>
                    <a:pt x="11" y="14"/>
                    <a:pt x="10" y="14"/>
                  </a:cubicBezTo>
                  <a:cubicBezTo>
                    <a:pt x="9" y="14"/>
                    <a:pt x="8" y="14"/>
                    <a:pt x="7" y="13"/>
                  </a:cubicBezTo>
                  <a:cubicBezTo>
                    <a:pt x="5" y="13"/>
                    <a:pt x="5" y="12"/>
                    <a:pt x="4" y="10"/>
                  </a:cubicBezTo>
                  <a:cubicBezTo>
                    <a:pt x="4" y="9"/>
                    <a:pt x="4" y="8"/>
                    <a:pt x="5" y="6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2" y="4"/>
                    <a:pt x="14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3" y="2"/>
                    <a:pt x="12" y="1"/>
                    <a:pt x="10" y="1"/>
                  </a:cubicBezTo>
                  <a:cubicBezTo>
                    <a:pt x="8" y="0"/>
                    <a:pt x="6" y="1"/>
                    <a:pt x="5" y="1"/>
                  </a:cubicBezTo>
                  <a:cubicBezTo>
                    <a:pt x="4" y="2"/>
                    <a:pt x="2" y="3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3" y="14"/>
                    <a:pt x="4" y="15"/>
                    <a:pt x="5" y="16"/>
                  </a:cubicBezTo>
                  <a:cubicBezTo>
                    <a:pt x="7" y="17"/>
                    <a:pt x="8" y="17"/>
                    <a:pt x="9" y="18"/>
                  </a:cubicBezTo>
                  <a:cubicBezTo>
                    <a:pt x="11" y="18"/>
                    <a:pt x="12" y="18"/>
                    <a:pt x="14" y="17"/>
                  </a:cubicBezTo>
                  <a:cubicBezTo>
                    <a:pt x="15" y="17"/>
                    <a:pt x="16" y="16"/>
                    <a:pt x="18" y="15"/>
                  </a:cubicBezTo>
                  <a:cubicBezTo>
                    <a:pt x="20" y="13"/>
                    <a:pt x="21" y="12"/>
                    <a:pt x="21" y="12"/>
                  </a:cubicBezTo>
                  <a:cubicBezTo>
                    <a:pt x="22" y="12"/>
                    <a:pt x="23" y="11"/>
                    <a:pt x="24" y="11"/>
                  </a:cubicBezTo>
                  <a:cubicBezTo>
                    <a:pt x="25" y="11"/>
                    <a:pt x="26" y="12"/>
                    <a:pt x="27" y="12"/>
                  </a:cubicBezTo>
                  <a:cubicBezTo>
                    <a:pt x="28" y="13"/>
                    <a:pt x="29" y="14"/>
                    <a:pt x="29" y="14"/>
                  </a:cubicBezTo>
                  <a:cubicBezTo>
                    <a:pt x="30" y="15"/>
                    <a:pt x="30" y="16"/>
                    <a:pt x="30" y="17"/>
                  </a:cubicBezTo>
                  <a:cubicBezTo>
                    <a:pt x="30" y="18"/>
                    <a:pt x="30" y="19"/>
                    <a:pt x="29" y="20"/>
                  </a:cubicBezTo>
                  <a:cubicBezTo>
                    <a:pt x="28" y="21"/>
                    <a:pt x="27" y="22"/>
                    <a:pt x="26" y="22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1" y="23"/>
                    <a:pt x="20" y="22"/>
                    <a:pt x="19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5" y="27"/>
                    <a:pt x="27" y="26"/>
                    <a:pt x="29" y="26"/>
                  </a:cubicBezTo>
                  <a:cubicBezTo>
                    <a:pt x="30" y="25"/>
                    <a:pt x="31" y="24"/>
                    <a:pt x="33" y="22"/>
                  </a:cubicBezTo>
                  <a:cubicBezTo>
                    <a:pt x="33" y="21"/>
                    <a:pt x="34" y="19"/>
                    <a:pt x="34" y="18"/>
                  </a:cubicBezTo>
                  <a:cubicBezTo>
                    <a:pt x="34" y="16"/>
                    <a:pt x="33" y="15"/>
                    <a:pt x="32" y="13"/>
                  </a:cubicBezTo>
                  <a:cubicBezTo>
                    <a:pt x="31" y="12"/>
                    <a:pt x="30" y="11"/>
                    <a:pt x="28" y="10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ïṡḻide">
              <a:extLst>
                <a:ext uri="{FF2B5EF4-FFF2-40B4-BE49-F238E27FC236}">
                  <a16:creationId xmlns="" xmlns:a16="http://schemas.microsoft.com/office/drawing/2014/main" id="{CA51A14D-D25C-4C83-8DF7-63636370E23A}"/>
                </a:ext>
              </a:extLst>
            </p:cNvPr>
            <p:cNvSpPr/>
            <p:nvPr/>
          </p:nvSpPr>
          <p:spPr bwMode="auto">
            <a:xfrm>
              <a:off x="4756944" y="3779839"/>
              <a:ext cx="171450" cy="98425"/>
            </a:xfrm>
            <a:custGeom>
              <a:avLst/>
              <a:gdLst>
                <a:gd name="T0" fmla="*/ 0 w 108"/>
                <a:gd name="T1" fmla="*/ 9 h 62"/>
                <a:gd name="T2" fmla="*/ 101 w 108"/>
                <a:gd name="T3" fmla="*/ 62 h 62"/>
                <a:gd name="T4" fmla="*/ 108 w 108"/>
                <a:gd name="T5" fmla="*/ 52 h 62"/>
                <a:gd name="T6" fmla="*/ 6 w 108"/>
                <a:gd name="T7" fmla="*/ 0 h 62"/>
                <a:gd name="T8" fmla="*/ 0 w 108"/>
                <a:gd name="T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2">
                  <a:moveTo>
                    <a:pt x="0" y="9"/>
                  </a:moveTo>
                  <a:lnTo>
                    <a:pt x="101" y="62"/>
                  </a:lnTo>
                  <a:lnTo>
                    <a:pt x="108" y="52"/>
                  </a:lnTo>
                  <a:lnTo>
                    <a:pt x="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i$1íḑè">
              <a:extLst>
                <a:ext uri="{FF2B5EF4-FFF2-40B4-BE49-F238E27FC236}">
                  <a16:creationId xmlns="" xmlns:a16="http://schemas.microsoft.com/office/drawing/2014/main" id="{5BBAE966-C60B-45C3-B7AA-422BA36F08F1}"/>
                </a:ext>
              </a:extLst>
            </p:cNvPr>
            <p:cNvSpPr/>
            <p:nvPr/>
          </p:nvSpPr>
          <p:spPr bwMode="auto">
            <a:xfrm>
              <a:off x="4782344" y="3675064"/>
              <a:ext cx="187325" cy="125413"/>
            </a:xfrm>
            <a:custGeom>
              <a:avLst/>
              <a:gdLst>
                <a:gd name="T0" fmla="*/ 39 w 118"/>
                <a:gd name="T1" fmla="*/ 6 h 79"/>
                <a:gd name="T2" fmla="*/ 26 w 118"/>
                <a:gd name="T3" fmla="*/ 0 h 79"/>
                <a:gd name="T4" fmla="*/ 0 w 118"/>
                <a:gd name="T5" fmla="*/ 52 h 79"/>
                <a:gd name="T6" fmla="*/ 13 w 118"/>
                <a:gd name="T7" fmla="*/ 59 h 79"/>
                <a:gd name="T8" fmla="*/ 23 w 118"/>
                <a:gd name="T9" fmla="*/ 36 h 79"/>
                <a:gd name="T10" fmla="*/ 115 w 118"/>
                <a:gd name="T11" fmla="*/ 79 h 79"/>
                <a:gd name="T12" fmla="*/ 118 w 118"/>
                <a:gd name="T13" fmla="*/ 69 h 79"/>
                <a:gd name="T14" fmla="*/ 26 w 118"/>
                <a:gd name="T15" fmla="*/ 29 h 79"/>
                <a:gd name="T16" fmla="*/ 39 w 118"/>
                <a:gd name="T17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79">
                  <a:moveTo>
                    <a:pt x="39" y="6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13" y="59"/>
                  </a:lnTo>
                  <a:lnTo>
                    <a:pt x="23" y="36"/>
                  </a:lnTo>
                  <a:lnTo>
                    <a:pt x="115" y="79"/>
                  </a:lnTo>
                  <a:lnTo>
                    <a:pt x="118" y="69"/>
                  </a:lnTo>
                  <a:lnTo>
                    <a:pt x="26" y="29"/>
                  </a:lnTo>
                  <a:lnTo>
                    <a:pt x="39" y="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s1íḋé">
              <a:extLst>
                <a:ext uri="{FF2B5EF4-FFF2-40B4-BE49-F238E27FC236}">
                  <a16:creationId xmlns="" xmlns:a16="http://schemas.microsoft.com/office/drawing/2014/main" id="{904A1F5D-3BE9-4DDD-8F39-84B4B8008387}"/>
                </a:ext>
              </a:extLst>
            </p:cNvPr>
            <p:cNvSpPr/>
            <p:nvPr/>
          </p:nvSpPr>
          <p:spPr bwMode="auto">
            <a:xfrm>
              <a:off x="3925094" y="3821114"/>
              <a:ext cx="88900" cy="119063"/>
            </a:xfrm>
            <a:custGeom>
              <a:avLst/>
              <a:gdLst>
                <a:gd name="T0" fmla="*/ 17 w 17"/>
                <a:gd name="T1" fmla="*/ 1 h 23"/>
                <a:gd name="T2" fmla="*/ 17 w 17"/>
                <a:gd name="T3" fmla="*/ 0 h 23"/>
                <a:gd name="T4" fmla="*/ 10 w 17"/>
                <a:gd name="T5" fmla="*/ 0 h 23"/>
                <a:gd name="T6" fmla="*/ 10 w 17"/>
                <a:gd name="T7" fmla="*/ 1 h 23"/>
                <a:gd name="T8" fmla="*/ 12 w 17"/>
                <a:gd name="T9" fmla="*/ 1 h 23"/>
                <a:gd name="T10" fmla="*/ 13 w 17"/>
                <a:gd name="T11" fmla="*/ 2 h 23"/>
                <a:gd name="T12" fmla="*/ 13 w 17"/>
                <a:gd name="T13" fmla="*/ 3 h 23"/>
                <a:gd name="T14" fmla="*/ 11 w 17"/>
                <a:gd name="T15" fmla="*/ 5 h 23"/>
                <a:gd name="T16" fmla="*/ 5 w 17"/>
                <a:gd name="T17" fmla="*/ 16 h 23"/>
                <a:gd name="T18" fmla="*/ 3 w 17"/>
                <a:gd name="T19" fmla="*/ 18 h 23"/>
                <a:gd name="T20" fmla="*/ 2 w 17"/>
                <a:gd name="T21" fmla="*/ 19 h 23"/>
                <a:gd name="T22" fmla="*/ 0 w 17"/>
                <a:gd name="T23" fmla="*/ 18 h 23"/>
                <a:gd name="T24" fmla="*/ 0 w 17"/>
                <a:gd name="T25" fmla="*/ 19 h 23"/>
                <a:gd name="T26" fmla="*/ 8 w 17"/>
                <a:gd name="T27" fmla="*/ 23 h 23"/>
                <a:gd name="T28" fmla="*/ 8 w 17"/>
                <a:gd name="T29" fmla="*/ 22 h 23"/>
                <a:gd name="T30" fmla="*/ 6 w 17"/>
                <a:gd name="T31" fmla="*/ 21 h 23"/>
                <a:gd name="T32" fmla="*/ 6 w 17"/>
                <a:gd name="T33" fmla="*/ 20 h 23"/>
                <a:gd name="T34" fmla="*/ 7 w 17"/>
                <a:gd name="T35" fmla="*/ 18 h 23"/>
                <a:gd name="T36" fmla="*/ 17 w 17"/>
                <a:gd name="T3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3">
                  <a:moveTo>
                    <a:pt x="17" y="1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1"/>
                    <a:pt x="6" y="21"/>
                  </a:cubicBezTo>
                  <a:cubicBezTo>
                    <a:pt x="6" y="21"/>
                    <a:pt x="6" y="20"/>
                    <a:pt x="6" y="20"/>
                  </a:cubicBezTo>
                  <a:cubicBezTo>
                    <a:pt x="6" y="20"/>
                    <a:pt x="7" y="19"/>
                    <a:pt x="7" y="18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ïślíďè">
              <a:extLst>
                <a:ext uri="{FF2B5EF4-FFF2-40B4-BE49-F238E27FC236}">
                  <a16:creationId xmlns="" xmlns:a16="http://schemas.microsoft.com/office/drawing/2014/main" id="{64F650C1-0A46-4D90-9BAD-70042E79AE4D}"/>
                </a:ext>
              </a:extLst>
            </p:cNvPr>
            <p:cNvSpPr/>
            <p:nvPr/>
          </p:nvSpPr>
          <p:spPr bwMode="auto">
            <a:xfrm>
              <a:off x="4091782" y="3862389"/>
              <a:ext cx="77788" cy="130175"/>
            </a:xfrm>
            <a:custGeom>
              <a:avLst/>
              <a:gdLst>
                <a:gd name="T0" fmla="*/ 9 w 15"/>
                <a:gd name="T1" fmla="*/ 1 h 25"/>
                <a:gd name="T2" fmla="*/ 4 w 15"/>
                <a:gd name="T3" fmla="*/ 2 h 25"/>
                <a:gd name="T4" fmla="*/ 2 w 15"/>
                <a:gd name="T5" fmla="*/ 5 h 25"/>
                <a:gd name="T6" fmla="*/ 2 w 15"/>
                <a:gd name="T7" fmla="*/ 8 h 25"/>
                <a:gd name="T8" fmla="*/ 5 w 15"/>
                <a:gd name="T9" fmla="*/ 12 h 25"/>
                <a:gd name="T10" fmla="*/ 1 w 15"/>
                <a:gd name="T11" fmla="*/ 15 h 25"/>
                <a:gd name="T12" fmla="*/ 0 w 15"/>
                <a:gd name="T13" fmla="*/ 18 h 25"/>
                <a:gd name="T14" fmla="*/ 1 w 15"/>
                <a:gd name="T15" fmla="*/ 22 h 25"/>
                <a:gd name="T16" fmla="*/ 6 w 15"/>
                <a:gd name="T17" fmla="*/ 25 h 25"/>
                <a:gd name="T18" fmla="*/ 11 w 15"/>
                <a:gd name="T19" fmla="*/ 24 h 25"/>
                <a:gd name="T20" fmla="*/ 14 w 15"/>
                <a:gd name="T21" fmla="*/ 20 h 25"/>
                <a:gd name="T22" fmla="*/ 13 w 15"/>
                <a:gd name="T23" fmla="*/ 16 h 25"/>
                <a:gd name="T24" fmla="*/ 9 w 15"/>
                <a:gd name="T25" fmla="*/ 12 h 25"/>
                <a:gd name="T26" fmla="*/ 14 w 15"/>
                <a:gd name="T27" fmla="*/ 9 h 25"/>
                <a:gd name="T28" fmla="*/ 15 w 15"/>
                <a:gd name="T29" fmla="*/ 7 h 25"/>
                <a:gd name="T30" fmla="*/ 14 w 15"/>
                <a:gd name="T31" fmla="*/ 3 h 25"/>
                <a:gd name="T32" fmla="*/ 9 w 15"/>
                <a:gd name="T33" fmla="*/ 1 h 25"/>
                <a:gd name="T34" fmla="*/ 11 w 15"/>
                <a:gd name="T35" fmla="*/ 19 h 25"/>
                <a:gd name="T36" fmla="*/ 11 w 15"/>
                <a:gd name="T37" fmla="*/ 21 h 25"/>
                <a:gd name="T38" fmla="*/ 10 w 15"/>
                <a:gd name="T39" fmla="*/ 23 h 25"/>
                <a:gd name="T40" fmla="*/ 6 w 15"/>
                <a:gd name="T41" fmla="*/ 24 h 25"/>
                <a:gd name="T42" fmla="*/ 3 w 15"/>
                <a:gd name="T43" fmla="*/ 22 h 25"/>
                <a:gd name="T44" fmla="*/ 3 w 15"/>
                <a:gd name="T45" fmla="*/ 18 h 25"/>
                <a:gd name="T46" fmla="*/ 4 w 15"/>
                <a:gd name="T47" fmla="*/ 15 h 25"/>
                <a:gd name="T48" fmla="*/ 6 w 15"/>
                <a:gd name="T49" fmla="*/ 13 h 25"/>
                <a:gd name="T50" fmla="*/ 11 w 15"/>
                <a:gd name="T51" fmla="*/ 19 h 25"/>
                <a:gd name="T52" fmla="*/ 12 w 15"/>
                <a:gd name="T53" fmla="*/ 8 h 25"/>
                <a:gd name="T54" fmla="*/ 8 w 15"/>
                <a:gd name="T55" fmla="*/ 11 h 25"/>
                <a:gd name="T56" fmla="*/ 6 w 15"/>
                <a:gd name="T57" fmla="*/ 8 h 25"/>
                <a:gd name="T58" fmla="*/ 5 w 15"/>
                <a:gd name="T59" fmla="*/ 6 h 25"/>
                <a:gd name="T60" fmla="*/ 5 w 15"/>
                <a:gd name="T61" fmla="*/ 5 h 25"/>
                <a:gd name="T62" fmla="*/ 6 w 15"/>
                <a:gd name="T63" fmla="*/ 2 h 25"/>
                <a:gd name="T64" fmla="*/ 9 w 15"/>
                <a:gd name="T65" fmla="*/ 2 h 25"/>
                <a:gd name="T66" fmla="*/ 12 w 15"/>
                <a:gd name="T67" fmla="*/ 3 h 25"/>
                <a:gd name="T68" fmla="*/ 12 w 15"/>
                <a:gd name="T69" fmla="*/ 6 h 25"/>
                <a:gd name="T70" fmla="*/ 12 w 15"/>
                <a:gd name="T7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25">
                  <a:moveTo>
                    <a:pt x="9" y="1"/>
                  </a:moveTo>
                  <a:cubicBezTo>
                    <a:pt x="7" y="0"/>
                    <a:pt x="6" y="1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3" y="9"/>
                    <a:pt x="4" y="11"/>
                    <a:pt x="5" y="12"/>
                  </a:cubicBezTo>
                  <a:cubicBezTo>
                    <a:pt x="4" y="13"/>
                    <a:pt x="2" y="14"/>
                    <a:pt x="1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4"/>
                    <a:pt x="6" y="25"/>
                  </a:cubicBezTo>
                  <a:cubicBezTo>
                    <a:pt x="8" y="25"/>
                    <a:pt x="10" y="25"/>
                    <a:pt x="11" y="24"/>
                  </a:cubicBezTo>
                  <a:cubicBezTo>
                    <a:pt x="13" y="23"/>
                    <a:pt x="14" y="21"/>
                    <a:pt x="14" y="20"/>
                  </a:cubicBezTo>
                  <a:cubicBezTo>
                    <a:pt x="14" y="18"/>
                    <a:pt x="14" y="17"/>
                    <a:pt x="13" y="16"/>
                  </a:cubicBezTo>
                  <a:cubicBezTo>
                    <a:pt x="12" y="15"/>
                    <a:pt x="11" y="14"/>
                    <a:pt x="9" y="12"/>
                  </a:cubicBezTo>
                  <a:cubicBezTo>
                    <a:pt x="11" y="11"/>
                    <a:pt x="13" y="10"/>
                    <a:pt x="14" y="9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1" y="1"/>
                    <a:pt x="9" y="1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4"/>
                    <a:pt x="8" y="24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7"/>
                    <a:pt x="3" y="16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9" y="15"/>
                    <a:pt x="10" y="17"/>
                    <a:pt x="11" y="19"/>
                  </a:cubicBezTo>
                  <a:close/>
                  <a:moveTo>
                    <a:pt x="12" y="8"/>
                  </a:moveTo>
                  <a:cubicBezTo>
                    <a:pt x="11" y="9"/>
                    <a:pt x="10" y="10"/>
                    <a:pt x="8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4" y="5"/>
                    <a:pt x="5" y="5"/>
                  </a:cubicBezTo>
                  <a:cubicBezTo>
                    <a:pt x="5" y="4"/>
                    <a:pt x="5" y="3"/>
                    <a:pt x="6" y="2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2" y="4"/>
                    <a:pt x="13" y="5"/>
                    <a:pt x="12" y="6"/>
                  </a:cubicBezTo>
                  <a:cubicBezTo>
                    <a:pt x="12" y="7"/>
                    <a:pt x="12" y="8"/>
                    <a:pt x="12" y="8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ïṣḻïḑe">
              <a:extLst>
                <a:ext uri="{FF2B5EF4-FFF2-40B4-BE49-F238E27FC236}">
                  <a16:creationId xmlns="" xmlns:a16="http://schemas.microsoft.com/office/drawing/2014/main" id="{EF85BEA8-6920-4F25-AD9F-6A76C3E258EB}"/>
                </a:ext>
              </a:extLst>
            </p:cNvPr>
            <p:cNvSpPr/>
            <p:nvPr/>
          </p:nvSpPr>
          <p:spPr bwMode="auto">
            <a:xfrm>
              <a:off x="4252119" y="3862389"/>
              <a:ext cx="84138" cy="136525"/>
            </a:xfrm>
            <a:custGeom>
              <a:avLst/>
              <a:gdLst>
                <a:gd name="T0" fmla="*/ 15 w 16"/>
                <a:gd name="T1" fmla="*/ 16 h 26"/>
                <a:gd name="T2" fmla="*/ 15 w 16"/>
                <a:gd name="T3" fmla="*/ 9 h 26"/>
                <a:gd name="T4" fmla="*/ 12 w 16"/>
                <a:gd name="T5" fmla="*/ 2 h 26"/>
                <a:gd name="T6" fmla="*/ 6 w 16"/>
                <a:gd name="T7" fmla="*/ 1 h 26"/>
                <a:gd name="T8" fmla="*/ 1 w 16"/>
                <a:gd name="T9" fmla="*/ 4 h 26"/>
                <a:gd name="T10" fmla="*/ 0 w 16"/>
                <a:gd name="T11" fmla="*/ 10 h 26"/>
                <a:gd name="T12" fmla="*/ 3 w 16"/>
                <a:gd name="T13" fmla="*/ 15 h 26"/>
                <a:gd name="T14" fmla="*/ 8 w 16"/>
                <a:gd name="T15" fmla="*/ 16 h 26"/>
                <a:gd name="T16" fmla="*/ 12 w 16"/>
                <a:gd name="T17" fmla="*/ 13 h 26"/>
                <a:gd name="T18" fmla="*/ 11 w 16"/>
                <a:gd name="T19" fmla="*/ 19 h 26"/>
                <a:gd name="T20" fmla="*/ 8 w 16"/>
                <a:gd name="T21" fmla="*/ 23 h 26"/>
                <a:gd name="T22" fmla="*/ 4 w 16"/>
                <a:gd name="T23" fmla="*/ 25 h 26"/>
                <a:gd name="T24" fmla="*/ 4 w 16"/>
                <a:gd name="T25" fmla="*/ 26 h 26"/>
                <a:gd name="T26" fmla="*/ 5 w 16"/>
                <a:gd name="T27" fmla="*/ 26 h 26"/>
                <a:gd name="T28" fmla="*/ 11 w 16"/>
                <a:gd name="T29" fmla="*/ 23 h 26"/>
                <a:gd name="T30" fmla="*/ 15 w 16"/>
                <a:gd name="T31" fmla="*/ 16 h 26"/>
                <a:gd name="T32" fmla="*/ 11 w 16"/>
                <a:gd name="T33" fmla="*/ 13 h 26"/>
                <a:gd name="T34" fmla="*/ 9 w 16"/>
                <a:gd name="T35" fmla="*/ 14 h 26"/>
                <a:gd name="T36" fmla="*/ 6 w 16"/>
                <a:gd name="T37" fmla="*/ 13 h 26"/>
                <a:gd name="T38" fmla="*/ 3 w 16"/>
                <a:gd name="T39" fmla="*/ 8 h 26"/>
                <a:gd name="T40" fmla="*/ 3 w 16"/>
                <a:gd name="T41" fmla="*/ 4 h 26"/>
                <a:gd name="T42" fmla="*/ 6 w 16"/>
                <a:gd name="T43" fmla="*/ 2 h 26"/>
                <a:gd name="T44" fmla="*/ 8 w 16"/>
                <a:gd name="T45" fmla="*/ 2 h 26"/>
                <a:gd name="T46" fmla="*/ 11 w 16"/>
                <a:gd name="T47" fmla="*/ 5 h 26"/>
                <a:gd name="T48" fmla="*/ 12 w 16"/>
                <a:gd name="T49" fmla="*/ 8 h 26"/>
                <a:gd name="T50" fmla="*/ 12 w 16"/>
                <a:gd name="T51" fmla="*/ 12 h 26"/>
                <a:gd name="T52" fmla="*/ 11 w 16"/>
                <a:gd name="T5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26">
                  <a:moveTo>
                    <a:pt x="15" y="16"/>
                  </a:moveTo>
                  <a:cubicBezTo>
                    <a:pt x="16" y="14"/>
                    <a:pt x="16" y="11"/>
                    <a:pt x="15" y="9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4" y="16"/>
                    <a:pt x="6" y="16"/>
                    <a:pt x="8" y="16"/>
                  </a:cubicBezTo>
                  <a:cubicBezTo>
                    <a:pt x="9" y="16"/>
                    <a:pt x="11" y="15"/>
                    <a:pt x="12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21"/>
                    <a:pt x="9" y="22"/>
                    <a:pt x="8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3" y="21"/>
                    <a:pt x="14" y="19"/>
                    <a:pt x="15" y="16"/>
                  </a:cubicBezTo>
                  <a:close/>
                  <a:moveTo>
                    <a:pt x="11" y="13"/>
                  </a:move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4" y="12"/>
                    <a:pt x="3" y="10"/>
                    <a:pt x="3" y="8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2" y="8"/>
                  </a:cubicBezTo>
                  <a:cubicBezTo>
                    <a:pt x="12" y="9"/>
                    <a:pt x="12" y="10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i$1ïḋê">
              <a:extLst>
                <a:ext uri="{FF2B5EF4-FFF2-40B4-BE49-F238E27FC236}">
                  <a16:creationId xmlns="" xmlns:a16="http://schemas.microsoft.com/office/drawing/2014/main" id="{D284DD7C-0940-4CC6-BE06-BA4603DC9F60}"/>
                </a:ext>
              </a:extLst>
            </p:cNvPr>
            <p:cNvSpPr/>
            <p:nvPr/>
          </p:nvSpPr>
          <p:spPr bwMode="auto">
            <a:xfrm>
              <a:off x="4398169" y="3841752"/>
              <a:ext cx="73025" cy="130175"/>
            </a:xfrm>
            <a:custGeom>
              <a:avLst/>
              <a:gdLst>
                <a:gd name="T0" fmla="*/ 11 w 14"/>
                <a:gd name="T1" fmla="*/ 24 h 25"/>
                <a:gd name="T2" fmla="*/ 14 w 14"/>
                <a:gd name="T3" fmla="*/ 0 h 25"/>
                <a:gd name="T4" fmla="*/ 14 w 14"/>
                <a:gd name="T5" fmla="*/ 0 h 25"/>
                <a:gd name="T6" fmla="*/ 1 w 14"/>
                <a:gd name="T7" fmla="*/ 2 h 25"/>
                <a:gd name="T8" fmla="*/ 0 w 14"/>
                <a:gd name="T9" fmla="*/ 8 h 25"/>
                <a:gd name="T10" fmla="*/ 0 w 14"/>
                <a:gd name="T11" fmla="*/ 8 h 25"/>
                <a:gd name="T12" fmla="*/ 2 w 14"/>
                <a:gd name="T13" fmla="*/ 5 h 25"/>
                <a:gd name="T14" fmla="*/ 5 w 14"/>
                <a:gd name="T15" fmla="*/ 4 h 25"/>
                <a:gd name="T16" fmla="*/ 12 w 14"/>
                <a:gd name="T17" fmla="*/ 3 h 25"/>
                <a:gd name="T18" fmla="*/ 9 w 14"/>
                <a:gd name="T19" fmla="*/ 25 h 25"/>
                <a:gd name="T20" fmla="*/ 11 w 14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1" y="2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i$ļiḍé">
              <a:extLst>
                <a:ext uri="{FF2B5EF4-FFF2-40B4-BE49-F238E27FC236}">
                  <a16:creationId xmlns="" xmlns:a16="http://schemas.microsoft.com/office/drawing/2014/main" id="{2B4A6296-B774-41FA-91F1-031461815526}"/>
                </a:ext>
              </a:extLst>
            </p:cNvPr>
            <p:cNvSpPr/>
            <p:nvPr/>
          </p:nvSpPr>
          <p:spPr bwMode="auto">
            <a:xfrm>
              <a:off x="3417094" y="3121027"/>
              <a:ext cx="77788" cy="52388"/>
            </a:xfrm>
            <a:custGeom>
              <a:avLst/>
              <a:gdLst>
                <a:gd name="T0" fmla="*/ 8 w 15"/>
                <a:gd name="T1" fmla="*/ 7 h 10"/>
                <a:gd name="T2" fmla="*/ 12 w 15"/>
                <a:gd name="T3" fmla="*/ 10 h 10"/>
                <a:gd name="T4" fmla="*/ 14 w 15"/>
                <a:gd name="T5" fmla="*/ 3 h 10"/>
                <a:gd name="T6" fmla="*/ 10 w 15"/>
                <a:gd name="T7" fmla="*/ 0 h 10"/>
                <a:gd name="T8" fmla="*/ 0 w 15"/>
                <a:gd name="T9" fmla="*/ 2 h 10"/>
                <a:gd name="T10" fmla="*/ 8 w 15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8" y="7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7"/>
                    <a:pt x="15" y="5"/>
                    <a:pt x="14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0"/>
                    <a:pt x="0" y="2"/>
                  </a:cubicBezTo>
                  <a:cubicBezTo>
                    <a:pt x="1" y="4"/>
                    <a:pt x="4" y="8"/>
                    <a:pt x="8" y="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ísḻíďê">
              <a:extLst>
                <a:ext uri="{FF2B5EF4-FFF2-40B4-BE49-F238E27FC236}">
                  <a16:creationId xmlns="" xmlns:a16="http://schemas.microsoft.com/office/drawing/2014/main" id="{4E9E7544-C3DA-4959-BEAF-6577536EBE5C}"/>
                </a:ext>
              </a:extLst>
            </p:cNvPr>
            <p:cNvSpPr/>
            <p:nvPr/>
          </p:nvSpPr>
          <p:spPr bwMode="auto">
            <a:xfrm>
              <a:off x="3483769" y="3194052"/>
              <a:ext cx="61913" cy="42863"/>
            </a:xfrm>
            <a:custGeom>
              <a:avLst/>
              <a:gdLst>
                <a:gd name="T0" fmla="*/ 7 w 12"/>
                <a:gd name="T1" fmla="*/ 7 h 8"/>
                <a:gd name="T2" fmla="*/ 9 w 12"/>
                <a:gd name="T3" fmla="*/ 8 h 8"/>
                <a:gd name="T4" fmla="*/ 12 w 12"/>
                <a:gd name="T5" fmla="*/ 6 h 8"/>
                <a:gd name="T6" fmla="*/ 11 w 12"/>
                <a:gd name="T7" fmla="*/ 2 h 8"/>
                <a:gd name="T8" fmla="*/ 8 w 12"/>
                <a:gd name="T9" fmla="*/ 0 h 8"/>
                <a:gd name="T10" fmla="*/ 0 w 12"/>
                <a:gd name="T11" fmla="*/ 3 h 8"/>
                <a:gd name="T12" fmla="*/ 7 w 12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7" y="7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6"/>
                    <a:pt x="12" y="6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1" y="0"/>
                    <a:pt x="9" y="1"/>
                    <a:pt x="8" y="0"/>
                  </a:cubicBezTo>
                  <a:cubicBezTo>
                    <a:pt x="5" y="1"/>
                    <a:pt x="1" y="0"/>
                    <a:pt x="0" y="3"/>
                  </a:cubicBezTo>
                  <a:cubicBezTo>
                    <a:pt x="2" y="5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îṥ1íďe">
              <a:extLst>
                <a:ext uri="{FF2B5EF4-FFF2-40B4-BE49-F238E27FC236}">
                  <a16:creationId xmlns="" xmlns:a16="http://schemas.microsoft.com/office/drawing/2014/main" id="{5D00A0F2-8C8C-46EB-9688-ADCBB2A09ACB}"/>
                </a:ext>
              </a:extLst>
            </p:cNvPr>
            <p:cNvSpPr/>
            <p:nvPr/>
          </p:nvSpPr>
          <p:spPr bwMode="auto">
            <a:xfrm>
              <a:off x="3520282" y="3006727"/>
              <a:ext cx="228600" cy="376238"/>
            </a:xfrm>
            <a:custGeom>
              <a:avLst/>
              <a:gdLst>
                <a:gd name="T0" fmla="*/ 9 w 44"/>
                <a:gd name="T1" fmla="*/ 32 h 72"/>
                <a:gd name="T2" fmla="*/ 12 w 44"/>
                <a:gd name="T3" fmla="*/ 31 h 72"/>
                <a:gd name="T4" fmla="*/ 15 w 44"/>
                <a:gd name="T5" fmla="*/ 33 h 72"/>
                <a:gd name="T6" fmla="*/ 13 w 44"/>
                <a:gd name="T7" fmla="*/ 44 h 72"/>
                <a:gd name="T8" fmla="*/ 8 w 44"/>
                <a:gd name="T9" fmla="*/ 41 h 72"/>
                <a:gd name="T10" fmla="*/ 14 w 44"/>
                <a:gd name="T11" fmla="*/ 68 h 72"/>
                <a:gd name="T12" fmla="*/ 26 w 44"/>
                <a:gd name="T13" fmla="*/ 72 h 72"/>
                <a:gd name="T14" fmla="*/ 27 w 44"/>
                <a:gd name="T15" fmla="*/ 69 h 72"/>
                <a:gd name="T16" fmla="*/ 15 w 44"/>
                <a:gd name="T17" fmla="*/ 52 h 72"/>
                <a:gd name="T18" fmla="*/ 21 w 44"/>
                <a:gd name="T19" fmla="*/ 49 h 72"/>
                <a:gd name="T20" fmla="*/ 21 w 44"/>
                <a:gd name="T21" fmla="*/ 40 h 72"/>
                <a:gd name="T22" fmla="*/ 26 w 44"/>
                <a:gd name="T23" fmla="*/ 45 h 72"/>
                <a:gd name="T24" fmla="*/ 19 w 44"/>
                <a:gd name="T25" fmla="*/ 31 h 72"/>
                <a:gd name="T26" fmla="*/ 19 w 44"/>
                <a:gd name="T27" fmla="*/ 21 h 72"/>
                <a:gd name="T28" fmla="*/ 30 w 44"/>
                <a:gd name="T29" fmla="*/ 30 h 72"/>
                <a:gd name="T30" fmla="*/ 26 w 44"/>
                <a:gd name="T31" fmla="*/ 19 h 72"/>
                <a:gd name="T32" fmla="*/ 29 w 44"/>
                <a:gd name="T33" fmla="*/ 16 h 72"/>
                <a:gd name="T34" fmla="*/ 43 w 44"/>
                <a:gd name="T35" fmla="*/ 28 h 72"/>
                <a:gd name="T36" fmla="*/ 29 w 44"/>
                <a:gd name="T37" fmla="*/ 8 h 72"/>
                <a:gd name="T38" fmla="*/ 24 w 44"/>
                <a:gd name="T39" fmla="*/ 6 h 72"/>
                <a:gd name="T40" fmla="*/ 24 w 44"/>
                <a:gd name="T41" fmla="*/ 13 h 72"/>
                <a:gd name="T42" fmla="*/ 17 w 44"/>
                <a:gd name="T43" fmla="*/ 11 h 72"/>
                <a:gd name="T44" fmla="*/ 16 w 44"/>
                <a:gd name="T45" fmla="*/ 0 h 72"/>
                <a:gd name="T46" fmla="*/ 14 w 44"/>
                <a:gd name="T47" fmla="*/ 6 h 72"/>
                <a:gd name="T48" fmla="*/ 9 w 44"/>
                <a:gd name="T49" fmla="*/ 8 h 72"/>
                <a:gd name="T50" fmla="*/ 16 w 44"/>
                <a:gd name="T51" fmla="*/ 16 h 72"/>
                <a:gd name="T52" fmla="*/ 16 w 44"/>
                <a:gd name="T53" fmla="*/ 25 h 72"/>
                <a:gd name="T54" fmla="*/ 11 w 44"/>
                <a:gd name="T55" fmla="*/ 20 h 72"/>
                <a:gd name="T56" fmla="*/ 0 w 44"/>
                <a:gd name="T57" fmla="*/ 19 h 72"/>
                <a:gd name="T58" fmla="*/ 9 w 44"/>
                <a:gd name="T59" fmla="*/ 28 h 72"/>
                <a:gd name="T60" fmla="*/ 9 w 44"/>
                <a:gd name="T61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4" h="72">
                  <a:moveTo>
                    <a:pt x="9" y="32"/>
                  </a:moveTo>
                  <a:cubicBezTo>
                    <a:pt x="10" y="33"/>
                    <a:pt x="11" y="32"/>
                    <a:pt x="12" y="31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7"/>
                    <a:pt x="15" y="41"/>
                    <a:pt x="13" y="44"/>
                  </a:cubicBezTo>
                  <a:cubicBezTo>
                    <a:pt x="11" y="46"/>
                    <a:pt x="10" y="42"/>
                    <a:pt x="8" y="41"/>
                  </a:cubicBezTo>
                  <a:cubicBezTo>
                    <a:pt x="10" y="50"/>
                    <a:pt x="15" y="60"/>
                    <a:pt x="14" y="68"/>
                  </a:cubicBezTo>
                  <a:cubicBezTo>
                    <a:pt x="20" y="72"/>
                    <a:pt x="24" y="72"/>
                    <a:pt x="26" y="72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19" y="64"/>
                    <a:pt x="16" y="54"/>
                    <a:pt x="15" y="52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6"/>
                    <a:pt x="20" y="41"/>
                    <a:pt x="21" y="40"/>
                  </a:cubicBezTo>
                  <a:cubicBezTo>
                    <a:pt x="24" y="41"/>
                    <a:pt x="25" y="43"/>
                    <a:pt x="26" y="45"/>
                  </a:cubicBezTo>
                  <a:cubicBezTo>
                    <a:pt x="33" y="42"/>
                    <a:pt x="22" y="36"/>
                    <a:pt x="19" y="31"/>
                  </a:cubicBezTo>
                  <a:cubicBezTo>
                    <a:pt x="19" y="27"/>
                    <a:pt x="19" y="24"/>
                    <a:pt x="19" y="21"/>
                  </a:cubicBezTo>
                  <a:cubicBezTo>
                    <a:pt x="23" y="22"/>
                    <a:pt x="27" y="27"/>
                    <a:pt x="30" y="30"/>
                  </a:cubicBezTo>
                  <a:cubicBezTo>
                    <a:pt x="33" y="27"/>
                    <a:pt x="27" y="23"/>
                    <a:pt x="26" y="19"/>
                  </a:cubicBezTo>
                  <a:cubicBezTo>
                    <a:pt x="25" y="17"/>
                    <a:pt x="27" y="17"/>
                    <a:pt x="29" y="1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1"/>
                    <a:pt x="34" y="15"/>
                    <a:pt x="29" y="8"/>
                  </a:cubicBezTo>
                  <a:cubicBezTo>
                    <a:pt x="30" y="6"/>
                    <a:pt x="29" y="4"/>
                    <a:pt x="24" y="6"/>
                  </a:cubicBezTo>
                  <a:cubicBezTo>
                    <a:pt x="22" y="6"/>
                    <a:pt x="19" y="7"/>
                    <a:pt x="24" y="13"/>
                  </a:cubicBezTo>
                  <a:cubicBezTo>
                    <a:pt x="21" y="17"/>
                    <a:pt x="19" y="12"/>
                    <a:pt x="17" y="11"/>
                  </a:cubicBezTo>
                  <a:cubicBezTo>
                    <a:pt x="18" y="6"/>
                    <a:pt x="20" y="1"/>
                    <a:pt x="16" y="0"/>
                  </a:cubicBezTo>
                  <a:cubicBezTo>
                    <a:pt x="16" y="2"/>
                    <a:pt x="16" y="4"/>
                    <a:pt x="14" y="6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0"/>
                    <a:pt x="14" y="13"/>
                    <a:pt x="16" y="16"/>
                  </a:cubicBezTo>
                  <a:cubicBezTo>
                    <a:pt x="17" y="20"/>
                    <a:pt x="16" y="23"/>
                    <a:pt x="16" y="25"/>
                  </a:cubicBezTo>
                  <a:cubicBezTo>
                    <a:pt x="12" y="27"/>
                    <a:pt x="13" y="22"/>
                    <a:pt x="11" y="20"/>
                  </a:cubicBezTo>
                  <a:cubicBezTo>
                    <a:pt x="7" y="17"/>
                    <a:pt x="2" y="18"/>
                    <a:pt x="0" y="1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6" y="32"/>
                    <a:pt x="9" y="3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ïṣľíḍè">
              <a:extLst>
                <a:ext uri="{FF2B5EF4-FFF2-40B4-BE49-F238E27FC236}">
                  <a16:creationId xmlns="" xmlns:a16="http://schemas.microsoft.com/office/drawing/2014/main" id="{DEC8B763-5128-479C-B688-E19600198146}"/>
                </a:ext>
              </a:extLst>
            </p:cNvPr>
            <p:cNvSpPr/>
            <p:nvPr/>
          </p:nvSpPr>
          <p:spPr bwMode="auto">
            <a:xfrm>
              <a:off x="3961607" y="2662239"/>
              <a:ext cx="68263" cy="68263"/>
            </a:xfrm>
            <a:custGeom>
              <a:avLst/>
              <a:gdLst>
                <a:gd name="T0" fmla="*/ 2 w 13"/>
                <a:gd name="T1" fmla="*/ 13 h 13"/>
                <a:gd name="T2" fmla="*/ 9 w 13"/>
                <a:gd name="T3" fmla="*/ 13 h 13"/>
                <a:gd name="T4" fmla="*/ 3 w 13"/>
                <a:gd name="T5" fmla="*/ 0 h 13"/>
                <a:gd name="T6" fmla="*/ 2 w 13"/>
                <a:gd name="T7" fmla="*/ 8 h 13"/>
                <a:gd name="T8" fmla="*/ 2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4" y="13"/>
                    <a:pt x="6" y="13"/>
                    <a:pt x="9" y="13"/>
                  </a:cubicBezTo>
                  <a:cubicBezTo>
                    <a:pt x="13" y="8"/>
                    <a:pt x="6" y="3"/>
                    <a:pt x="3" y="0"/>
                  </a:cubicBezTo>
                  <a:cubicBezTo>
                    <a:pt x="0" y="1"/>
                    <a:pt x="2" y="6"/>
                    <a:pt x="2" y="8"/>
                  </a:cubicBezTo>
                  <a:cubicBezTo>
                    <a:pt x="2" y="9"/>
                    <a:pt x="1" y="11"/>
                    <a:pt x="2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íṩļïḋè">
              <a:extLst>
                <a:ext uri="{FF2B5EF4-FFF2-40B4-BE49-F238E27FC236}">
                  <a16:creationId xmlns="" xmlns:a16="http://schemas.microsoft.com/office/drawing/2014/main" id="{C65743D8-09FC-4406-B43A-849AE8D05D56}"/>
                </a:ext>
              </a:extLst>
            </p:cNvPr>
            <p:cNvSpPr/>
            <p:nvPr/>
          </p:nvSpPr>
          <p:spPr bwMode="auto">
            <a:xfrm>
              <a:off x="3936207" y="2767014"/>
              <a:ext cx="41275" cy="57150"/>
            </a:xfrm>
            <a:custGeom>
              <a:avLst/>
              <a:gdLst>
                <a:gd name="T0" fmla="*/ 2 w 8"/>
                <a:gd name="T1" fmla="*/ 11 h 11"/>
                <a:gd name="T2" fmla="*/ 8 w 8"/>
                <a:gd name="T3" fmla="*/ 9 h 11"/>
                <a:gd name="T4" fmla="*/ 7 w 8"/>
                <a:gd name="T5" fmla="*/ 4 h 11"/>
                <a:gd name="T6" fmla="*/ 3 w 8"/>
                <a:gd name="T7" fmla="*/ 0 h 11"/>
                <a:gd name="T8" fmla="*/ 1 w 8"/>
                <a:gd name="T9" fmla="*/ 5 h 11"/>
                <a:gd name="T10" fmla="*/ 2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2" y="11"/>
                  </a:moveTo>
                  <a:cubicBezTo>
                    <a:pt x="4" y="11"/>
                    <a:pt x="6" y="10"/>
                    <a:pt x="8" y="9"/>
                  </a:cubicBezTo>
                  <a:cubicBezTo>
                    <a:pt x="8" y="7"/>
                    <a:pt x="8" y="6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  <a:cubicBezTo>
                    <a:pt x="3" y="0"/>
                    <a:pt x="0" y="1"/>
                    <a:pt x="1" y="5"/>
                  </a:cubicBezTo>
                  <a:cubicBezTo>
                    <a:pt x="2" y="8"/>
                    <a:pt x="2" y="9"/>
                    <a:pt x="2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išḻiḋê">
              <a:extLst>
                <a:ext uri="{FF2B5EF4-FFF2-40B4-BE49-F238E27FC236}">
                  <a16:creationId xmlns="" xmlns:a16="http://schemas.microsoft.com/office/drawing/2014/main" id="{EF848A99-848D-414F-9A16-B4512A3335F8}"/>
                </a:ext>
              </a:extLst>
            </p:cNvPr>
            <p:cNvSpPr/>
            <p:nvPr/>
          </p:nvSpPr>
          <p:spPr bwMode="auto">
            <a:xfrm>
              <a:off x="4050507" y="2719389"/>
              <a:ext cx="93663" cy="88900"/>
            </a:xfrm>
            <a:custGeom>
              <a:avLst/>
              <a:gdLst>
                <a:gd name="T0" fmla="*/ 5 w 18"/>
                <a:gd name="T1" fmla="*/ 11 h 17"/>
                <a:gd name="T2" fmla="*/ 7 w 18"/>
                <a:gd name="T3" fmla="*/ 11 h 17"/>
                <a:gd name="T4" fmla="*/ 7 w 18"/>
                <a:gd name="T5" fmla="*/ 17 h 17"/>
                <a:gd name="T6" fmla="*/ 8 w 18"/>
                <a:gd name="T7" fmla="*/ 17 h 17"/>
                <a:gd name="T8" fmla="*/ 12 w 18"/>
                <a:gd name="T9" fmla="*/ 14 h 17"/>
                <a:gd name="T10" fmla="*/ 13 w 18"/>
                <a:gd name="T11" fmla="*/ 12 h 17"/>
                <a:gd name="T12" fmla="*/ 17 w 18"/>
                <a:gd name="T13" fmla="*/ 7 h 17"/>
                <a:gd name="T14" fmla="*/ 13 w 18"/>
                <a:gd name="T15" fmla="*/ 0 h 17"/>
                <a:gd name="T16" fmla="*/ 2 w 18"/>
                <a:gd name="T17" fmla="*/ 3 h 17"/>
                <a:gd name="T18" fmla="*/ 5 w 18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7">
                  <a:moveTo>
                    <a:pt x="5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7" y="15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5"/>
                    <a:pt x="11" y="15"/>
                    <a:pt x="12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5"/>
                    <a:pt x="17" y="2"/>
                    <a:pt x="13" y="0"/>
                  </a:cubicBezTo>
                  <a:cubicBezTo>
                    <a:pt x="10" y="1"/>
                    <a:pt x="7" y="2"/>
                    <a:pt x="2" y="3"/>
                  </a:cubicBezTo>
                  <a:cubicBezTo>
                    <a:pt x="0" y="7"/>
                    <a:pt x="3" y="10"/>
                    <a:pt x="5" y="1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iṧḻïdê">
              <a:extLst>
                <a:ext uri="{FF2B5EF4-FFF2-40B4-BE49-F238E27FC236}">
                  <a16:creationId xmlns="" xmlns:a16="http://schemas.microsoft.com/office/drawing/2014/main" id="{CA6F0AB1-7784-448D-8187-5698EE2E85F8}"/>
                </a:ext>
              </a:extLst>
            </p:cNvPr>
            <p:cNvSpPr/>
            <p:nvPr/>
          </p:nvSpPr>
          <p:spPr bwMode="auto">
            <a:xfrm>
              <a:off x="4050507" y="2803527"/>
              <a:ext cx="87313" cy="66675"/>
            </a:xfrm>
            <a:custGeom>
              <a:avLst/>
              <a:gdLst>
                <a:gd name="T0" fmla="*/ 6 w 17"/>
                <a:gd name="T1" fmla="*/ 13 h 13"/>
                <a:gd name="T2" fmla="*/ 15 w 17"/>
                <a:gd name="T3" fmla="*/ 4 h 13"/>
                <a:gd name="T4" fmla="*/ 16 w 17"/>
                <a:gd name="T5" fmla="*/ 0 h 13"/>
                <a:gd name="T6" fmla="*/ 1 w 17"/>
                <a:gd name="T7" fmla="*/ 5 h 13"/>
                <a:gd name="T8" fmla="*/ 6 w 17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6" y="13"/>
                  </a:moveTo>
                  <a:cubicBezTo>
                    <a:pt x="9" y="10"/>
                    <a:pt x="13" y="8"/>
                    <a:pt x="15" y="4"/>
                  </a:cubicBezTo>
                  <a:cubicBezTo>
                    <a:pt x="16" y="3"/>
                    <a:pt x="17" y="2"/>
                    <a:pt x="16" y="0"/>
                  </a:cubicBezTo>
                  <a:cubicBezTo>
                    <a:pt x="11" y="0"/>
                    <a:pt x="6" y="5"/>
                    <a:pt x="1" y="5"/>
                  </a:cubicBezTo>
                  <a:cubicBezTo>
                    <a:pt x="0" y="10"/>
                    <a:pt x="4" y="11"/>
                    <a:pt x="6" y="1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íṥļïde">
              <a:extLst>
                <a:ext uri="{FF2B5EF4-FFF2-40B4-BE49-F238E27FC236}">
                  <a16:creationId xmlns="" xmlns:a16="http://schemas.microsoft.com/office/drawing/2014/main" id="{15D9AED5-8CD5-4CE2-A488-D8DD962B85C9}"/>
                </a:ext>
              </a:extLst>
            </p:cNvPr>
            <p:cNvSpPr/>
            <p:nvPr/>
          </p:nvSpPr>
          <p:spPr bwMode="auto">
            <a:xfrm>
              <a:off x="3867944" y="2828927"/>
              <a:ext cx="120650" cy="166688"/>
            </a:xfrm>
            <a:custGeom>
              <a:avLst/>
              <a:gdLst>
                <a:gd name="T0" fmla="*/ 7 w 23"/>
                <a:gd name="T1" fmla="*/ 32 h 32"/>
                <a:gd name="T2" fmla="*/ 23 w 23"/>
                <a:gd name="T3" fmla="*/ 0 h 32"/>
                <a:gd name="T4" fmla="*/ 3 w 23"/>
                <a:gd name="T5" fmla="*/ 23 h 32"/>
                <a:gd name="T6" fmla="*/ 7 w 23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2">
                  <a:moveTo>
                    <a:pt x="7" y="32"/>
                  </a:moveTo>
                  <a:cubicBezTo>
                    <a:pt x="13" y="23"/>
                    <a:pt x="20" y="11"/>
                    <a:pt x="23" y="0"/>
                  </a:cubicBezTo>
                  <a:cubicBezTo>
                    <a:pt x="17" y="9"/>
                    <a:pt x="11" y="18"/>
                    <a:pt x="3" y="23"/>
                  </a:cubicBezTo>
                  <a:cubicBezTo>
                    <a:pt x="0" y="28"/>
                    <a:pt x="6" y="31"/>
                    <a:pt x="7" y="3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iŝlïdé">
              <a:extLst>
                <a:ext uri="{FF2B5EF4-FFF2-40B4-BE49-F238E27FC236}">
                  <a16:creationId xmlns="" xmlns:a16="http://schemas.microsoft.com/office/drawing/2014/main" id="{9A3B2B9B-8976-4A45-AA35-5716473428CE}"/>
                </a:ext>
              </a:extLst>
            </p:cNvPr>
            <p:cNvSpPr/>
            <p:nvPr/>
          </p:nvSpPr>
          <p:spPr bwMode="auto">
            <a:xfrm>
              <a:off x="4377532" y="2719389"/>
              <a:ext cx="212725" cy="230188"/>
            </a:xfrm>
            <a:custGeom>
              <a:avLst/>
              <a:gdLst>
                <a:gd name="T0" fmla="*/ 9 w 41"/>
                <a:gd name="T1" fmla="*/ 38 h 44"/>
                <a:gd name="T2" fmla="*/ 22 w 41"/>
                <a:gd name="T3" fmla="*/ 33 h 44"/>
                <a:gd name="T4" fmla="*/ 12 w 41"/>
                <a:gd name="T5" fmla="*/ 44 h 44"/>
                <a:gd name="T6" fmla="*/ 29 w 41"/>
                <a:gd name="T7" fmla="*/ 31 h 44"/>
                <a:gd name="T8" fmla="*/ 39 w 41"/>
                <a:gd name="T9" fmla="*/ 26 h 44"/>
                <a:gd name="T10" fmla="*/ 40 w 41"/>
                <a:gd name="T11" fmla="*/ 22 h 44"/>
                <a:gd name="T12" fmla="*/ 39 w 41"/>
                <a:gd name="T13" fmla="*/ 22 h 44"/>
                <a:gd name="T14" fmla="*/ 36 w 41"/>
                <a:gd name="T15" fmla="*/ 24 h 44"/>
                <a:gd name="T16" fmla="*/ 34 w 41"/>
                <a:gd name="T17" fmla="*/ 23 h 44"/>
                <a:gd name="T18" fmla="*/ 37 w 41"/>
                <a:gd name="T19" fmla="*/ 18 h 44"/>
                <a:gd name="T20" fmla="*/ 40 w 41"/>
                <a:gd name="T21" fmla="*/ 14 h 44"/>
                <a:gd name="T22" fmla="*/ 37 w 41"/>
                <a:gd name="T23" fmla="*/ 0 h 44"/>
                <a:gd name="T24" fmla="*/ 29 w 41"/>
                <a:gd name="T25" fmla="*/ 23 h 44"/>
                <a:gd name="T26" fmla="*/ 23 w 41"/>
                <a:gd name="T27" fmla="*/ 27 h 44"/>
                <a:gd name="T28" fmla="*/ 6 w 41"/>
                <a:gd name="T29" fmla="*/ 29 h 44"/>
                <a:gd name="T30" fmla="*/ 4 w 41"/>
                <a:gd name="T31" fmla="*/ 28 h 44"/>
                <a:gd name="T32" fmla="*/ 6 w 41"/>
                <a:gd name="T33" fmla="*/ 37 h 44"/>
                <a:gd name="T34" fmla="*/ 9 w 41"/>
                <a:gd name="T35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4">
                  <a:moveTo>
                    <a:pt x="9" y="38"/>
                  </a:moveTo>
                  <a:cubicBezTo>
                    <a:pt x="14" y="36"/>
                    <a:pt x="18" y="33"/>
                    <a:pt x="22" y="33"/>
                  </a:cubicBezTo>
                  <a:cubicBezTo>
                    <a:pt x="22" y="37"/>
                    <a:pt x="15" y="41"/>
                    <a:pt x="12" y="44"/>
                  </a:cubicBezTo>
                  <a:cubicBezTo>
                    <a:pt x="22" y="43"/>
                    <a:pt x="26" y="37"/>
                    <a:pt x="29" y="31"/>
                  </a:cubicBezTo>
                  <a:cubicBezTo>
                    <a:pt x="32" y="28"/>
                    <a:pt x="36" y="27"/>
                    <a:pt x="39" y="26"/>
                  </a:cubicBezTo>
                  <a:cubicBezTo>
                    <a:pt x="40" y="25"/>
                    <a:pt x="41" y="25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5" y="25"/>
                    <a:pt x="33" y="25"/>
                    <a:pt x="34" y="23"/>
                  </a:cubicBezTo>
                  <a:cubicBezTo>
                    <a:pt x="35" y="21"/>
                    <a:pt x="36" y="19"/>
                    <a:pt x="37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1"/>
                    <a:pt x="40" y="3"/>
                    <a:pt x="37" y="0"/>
                  </a:cubicBezTo>
                  <a:cubicBezTo>
                    <a:pt x="33" y="3"/>
                    <a:pt x="31" y="15"/>
                    <a:pt x="29" y="23"/>
                  </a:cubicBezTo>
                  <a:cubicBezTo>
                    <a:pt x="27" y="27"/>
                    <a:pt x="25" y="27"/>
                    <a:pt x="23" y="27"/>
                  </a:cubicBezTo>
                  <a:cubicBezTo>
                    <a:pt x="18" y="28"/>
                    <a:pt x="10" y="30"/>
                    <a:pt x="6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32"/>
                    <a:pt x="5" y="35"/>
                    <a:pt x="6" y="37"/>
                  </a:cubicBezTo>
                  <a:lnTo>
                    <a:pt x="9" y="38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íṧḷiďê">
              <a:extLst>
                <a:ext uri="{FF2B5EF4-FFF2-40B4-BE49-F238E27FC236}">
                  <a16:creationId xmlns="" xmlns:a16="http://schemas.microsoft.com/office/drawing/2014/main" id="{47F3FA59-C1A5-4B7B-A623-4650BF669F25}"/>
                </a:ext>
              </a:extLst>
            </p:cNvPr>
            <p:cNvSpPr/>
            <p:nvPr/>
          </p:nvSpPr>
          <p:spPr bwMode="auto">
            <a:xfrm>
              <a:off x="4544219" y="2928939"/>
              <a:ext cx="50800" cy="73025"/>
            </a:xfrm>
            <a:custGeom>
              <a:avLst/>
              <a:gdLst>
                <a:gd name="T0" fmla="*/ 4 w 10"/>
                <a:gd name="T1" fmla="*/ 14 h 14"/>
                <a:gd name="T2" fmla="*/ 9 w 10"/>
                <a:gd name="T3" fmla="*/ 12 h 14"/>
                <a:gd name="T4" fmla="*/ 2 w 10"/>
                <a:gd name="T5" fmla="*/ 0 h 14"/>
                <a:gd name="T6" fmla="*/ 1 w 10"/>
                <a:gd name="T7" fmla="*/ 10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6" y="14"/>
                    <a:pt x="7" y="14"/>
                    <a:pt x="9" y="12"/>
                  </a:cubicBezTo>
                  <a:cubicBezTo>
                    <a:pt x="10" y="7"/>
                    <a:pt x="8" y="2"/>
                    <a:pt x="2" y="0"/>
                  </a:cubicBezTo>
                  <a:cubicBezTo>
                    <a:pt x="0" y="3"/>
                    <a:pt x="2" y="6"/>
                    <a:pt x="1" y="10"/>
                  </a:cubicBezTo>
                  <a:cubicBezTo>
                    <a:pt x="0" y="13"/>
                    <a:pt x="3" y="12"/>
                    <a:pt x="4" y="1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ïṡḻîde">
              <a:extLst>
                <a:ext uri="{FF2B5EF4-FFF2-40B4-BE49-F238E27FC236}">
                  <a16:creationId xmlns="" xmlns:a16="http://schemas.microsoft.com/office/drawing/2014/main" id="{F291221F-A5F2-454C-82F7-E66CE6010F3B}"/>
                </a:ext>
              </a:extLst>
            </p:cNvPr>
            <p:cNvSpPr/>
            <p:nvPr/>
          </p:nvSpPr>
          <p:spPr bwMode="auto">
            <a:xfrm>
              <a:off x="4766469" y="3084514"/>
              <a:ext cx="47625" cy="47625"/>
            </a:xfrm>
            <a:custGeom>
              <a:avLst/>
              <a:gdLst>
                <a:gd name="T0" fmla="*/ 7 w 9"/>
                <a:gd name="T1" fmla="*/ 6 h 9"/>
                <a:gd name="T2" fmla="*/ 8 w 9"/>
                <a:gd name="T3" fmla="*/ 1 h 9"/>
                <a:gd name="T4" fmla="*/ 2 w 9"/>
                <a:gd name="T5" fmla="*/ 2 h 9"/>
                <a:gd name="T6" fmla="*/ 0 w 9"/>
                <a:gd name="T7" fmla="*/ 6 h 9"/>
                <a:gd name="T8" fmla="*/ 7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6"/>
                  </a:moveTo>
                  <a:cubicBezTo>
                    <a:pt x="8" y="4"/>
                    <a:pt x="9" y="2"/>
                    <a:pt x="8" y="1"/>
                  </a:cubicBezTo>
                  <a:cubicBezTo>
                    <a:pt x="6" y="0"/>
                    <a:pt x="4" y="2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9"/>
                    <a:pt x="4" y="8"/>
                    <a:pt x="7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iṩľiḋe">
              <a:extLst>
                <a:ext uri="{FF2B5EF4-FFF2-40B4-BE49-F238E27FC236}">
                  <a16:creationId xmlns="" xmlns:a16="http://schemas.microsoft.com/office/drawing/2014/main" id="{F4E4F6CB-DD0C-42BA-AB62-57888382F90F}"/>
                </a:ext>
              </a:extLst>
            </p:cNvPr>
            <p:cNvSpPr/>
            <p:nvPr/>
          </p:nvSpPr>
          <p:spPr bwMode="auto">
            <a:xfrm>
              <a:off x="4688682" y="3152777"/>
              <a:ext cx="139700" cy="141288"/>
            </a:xfrm>
            <a:custGeom>
              <a:avLst/>
              <a:gdLst>
                <a:gd name="T0" fmla="*/ 6 w 27"/>
                <a:gd name="T1" fmla="*/ 10 h 27"/>
                <a:gd name="T2" fmla="*/ 14 w 27"/>
                <a:gd name="T3" fmla="*/ 14 h 27"/>
                <a:gd name="T4" fmla="*/ 9 w 27"/>
                <a:gd name="T5" fmla="*/ 18 h 27"/>
                <a:gd name="T6" fmla="*/ 4 w 27"/>
                <a:gd name="T7" fmla="*/ 16 h 27"/>
                <a:gd name="T8" fmla="*/ 2 w 27"/>
                <a:gd name="T9" fmla="*/ 17 h 27"/>
                <a:gd name="T10" fmla="*/ 8 w 27"/>
                <a:gd name="T11" fmla="*/ 27 h 27"/>
                <a:gd name="T12" fmla="*/ 22 w 27"/>
                <a:gd name="T13" fmla="*/ 17 h 27"/>
                <a:gd name="T14" fmla="*/ 25 w 27"/>
                <a:gd name="T15" fmla="*/ 18 h 27"/>
                <a:gd name="T16" fmla="*/ 26 w 27"/>
                <a:gd name="T17" fmla="*/ 16 h 27"/>
                <a:gd name="T18" fmla="*/ 24 w 27"/>
                <a:gd name="T19" fmla="*/ 14 h 27"/>
                <a:gd name="T20" fmla="*/ 24 w 27"/>
                <a:gd name="T21" fmla="*/ 11 h 27"/>
                <a:gd name="T22" fmla="*/ 23 w 27"/>
                <a:gd name="T23" fmla="*/ 9 h 27"/>
                <a:gd name="T24" fmla="*/ 19 w 27"/>
                <a:gd name="T25" fmla="*/ 12 h 27"/>
                <a:gd name="T26" fmla="*/ 11 w 27"/>
                <a:gd name="T27" fmla="*/ 7 h 27"/>
                <a:gd name="T28" fmla="*/ 4 w 27"/>
                <a:gd name="T29" fmla="*/ 2 h 27"/>
                <a:gd name="T30" fmla="*/ 0 w 27"/>
                <a:gd name="T31" fmla="*/ 3 h 27"/>
                <a:gd name="T32" fmla="*/ 6 w 27"/>
                <a:gd name="T3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7">
                  <a:moveTo>
                    <a:pt x="6" y="10"/>
                  </a:moveTo>
                  <a:cubicBezTo>
                    <a:pt x="9" y="11"/>
                    <a:pt x="12" y="12"/>
                    <a:pt x="14" y="14"/>
                  </a:cubicBezTo>
                  <a:cubicBezTo>
                    <a:pt x="14" y="15"/>
                    <a:pt x="11" y="17"/>
                    <a:pt x="9" y="18"/>
                  </a:cubicBezTo>
                  <a:cubicBezTo>
                    <a:pt x="7" y="19"/>
                    <a:pt x="6" y="16"/>
                    <a:pt x="4" y="16"/>
                  </a:cubicBezTo>
                  <a:cubicBezTo>
                    <a:pt x="3" y="15"/>
                    <a:pt x="2" y="15"/>
                    <a:pt x="2" y="17"/>
                  </a:cubicBezTo>
                  <a:cubicBezTo>
                    <a:pt x="4" y="20"/>
                    <a:pt x="4" y="25"/>
                    <a:pt x="8" y="27"/>
                  </a:cubicBezTo>
                  <a:cubicBezTo>
                    <a:pt x="13" y="23"/>
                    <a:pt x="17" y="20"/>
                    <a:pt x="22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7" y="17"/>
                    <a:pt x="26" y="16"/>
                  </a:cubicBezTo>
                  <a:cubicBezTo>
                    <a:pt x="26" y="16"/>
                    <a:pt x="25" y="14"/>
                    <a:pt x="24" y="1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0"/>
                    <a:pt x="20" y="11"/>
                    <a:pt x="19" y="12"/>
                  </a:cubicBezTo>
                  <a:cubicBezTo>
                    <a:pt x="16" y="10"/>
                    <a:pt x="13" y="9"/>
                    <a:pt x="11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íşļîďê">
              <a:extLst>
                <a:ext uri="{FF2B5EF4-FFF2-40B4-BE49-F238E27FC236}">
                  <a16:creationId xmlns="" xmlns:a16="http://schemas.microsoft.com/office/drawing/2014/main" id="{7967A7E2-5A78-4816-8BEF-E2833A818ABD}"/>
                </a:ext>
              </a:extLst>
            </p:cNvPr>
            <p:cNvSpPr/>
            <p:nvPr/>
          </p:nvSpPr>
          <p:spPr bwMode="auto">
            <a:xfrm>
              <a:off x="4745832" y="3068639"/>
              <a:ext cx="280988" cy="173038"/>
            </a:xfrm>
            <a:custGeom>
              <a:avLst/>
              <a:gdLst>
                <a:gd name="T0" fmla="*/ 52 w 54"/>
                <a:gd name="T1" fmla="*/ 10 h 33"/>
                <a:gd name="T2" fmla="*/ 41 w 54"/>
                <a:gd name="T3" fmla="*/ 13 h 33"/>
                <a:gd name="T4" fmla="*/ 37 w 54"/>
                <a:gd name="T5" fmla="*/ 11 h 33"/>
                <a:gd name="T6" fmla="*/ 35 w 54"/>
                <a:gd name="T7" fmla="*/ 12 h 33"/>
                <a:gd name="T8" fmla="*/ 29 w 54"/>
                <a:gd name="T9" fmla="*/ 15 h 33"/>
                <a:gd name="T10" fmla="*/ 28 w 54"/>
                <a:gd name="T11" fmla="*/ 13 h 33"/>
                <a:gd name="T12" fmla="*/ 23 w 54"/>
                <a:gd name="T13" fmla="*/ 15 h 33"/>
                <a:gd name="T14" fmla="*/ 19 w 54"/>
                <a:gd name="T15" fmla="*/ 15 h 33"/>
                <a:gd name="T16" fmla="*/ 26 w 54"/>
                <a:gd name="T17" fmla="*/ 0 h 33"/>
                <a:gd name="T18" fmla="*/ 19 w 54"/>
                <a:gd name="T19" fmla="*/ 6 h 33"/>
                <a:gd name="T20" fmla="*/ 14 w 54"/>
                <a:gd name="T21" fmla="*/ 10 h 33"/>
                <a:gd name="T22" fmla="*/ 10 w 54"/>
                <a:gd name="T23" fmla="*/ 15 h 33"/>
                <a:gd name="T24" fmla="*/ 17 w 54"/>
                <a:gd name="T25" fmla="*/ 16 h 33"/>
                <a:gd name="T26" fmla="*/ 24 w 54"/>
                <a:gd name="T27" fmla="*/ 19 h 33"/>
                <a:gd name="T28" fmla="*/ 23 w 54"/>
                <a:gd name="T29" fmla="*/ 23 h 33"/>
                <a:gd name="T30" fmla="*/ 3 w 54"/>
                <a:gd name="T31" fmla="*/ 13 h 33"/>
                <a:gd name="T32" fmla="*/ 0 w 54"/>
                <a:gd name="T33" fmla="*/ 15 h 33"/>
                <a:gd name="T34" fmla="*/ 4 w 54"/>
                <a:gd name="T35" fmla="*/ 21 h 33"/>
                <a:gd name="T36" fmla="*/ 8 w 54"/>
                <a:gd name="T37" fmla="*/ 22 h 33"/>
                <a:gd name="T38" fmla="*/ 24 w 54"/>
                <a:gd name="T39" fmla="*/ 27 h 33"/>
                <a:gd name="T40" fmla="*/ 14 w 54"/>
                <a:gd name="T41" fmla="*/ 26 h 33"/>
                <a:gd name="T42" fmla="*/ 21 w 54"/>
                <a:gd name="T43" fmla="*/ 30 h 33"/>
                <a:gd name="T44" fmla="*/ 29 w 54"/>
                <a:gd name="T45" fmla="*/ 33 h 33"/>
                <a:gd name="T46" fmla="*/ 34 w 54"/>
                <a:gd name="T47" fmla="*/ 28 h 33"/>
                <a:gd name="T48" fmla="*/ 45 w 54"/>
                <a:gd name="T49" fmla="*/ 28 h 33"/>
                <a:gd name="T50" fmla="*/ 46 w 54"/>
                <a:gd name="T51" fmla="*/ 23 h 33"/>
                <a:gd name="T52" fmla="*/ 42 w 54"/>
                <a:gd name="T53" fmla="*/ 19 h 33"/>
                <a:gd name="T54" fmla="*/ 43 w 54"/>
                <a:gd name="T55" fmla="*/ 18 h 33"/>
                <a:gd name="T56" fmla="*/ 50 w 54"/>
                <a:gd name="T57" fmla="*/ 17 h 33"/>
                <a:gd name="T58" fmla="*/ 52 w 54"/>
                <a:gd name="T59" fmla="*/ 10 h 33"/>
                <a:gd name="T60" fmla="*/ 38 w 54"/>
                <a:gd name="T61" fmla="*/ 23 h 33"/>
                <a:gd name="T62" fmla="*/ 30 w 54"/>
                <a:gd name="T63" fmla="*/ 24 h 33"/>
                <a:gd name="T64" fmla="*/ 33 w 54"/>
                <a:gd name="T65" fmla="*/ 23 h 33"/>
                <a:gd name="T66" fmla="*/ 35 w 54"/>
                <a:gd name="T67" fmla="*/ 21 h 33"/>
                <a:gd name="T68" fmla="*/ 31 w 54"/>
                <a:gd name="T69" fmla="*/ 20 h 33"/>
                <a:gd name="T70" fmla="*/ 30 w 54"/>
                <a:gd name="T71" fmla="*/ 19 h 33"/>
                <a:gd name="T72" fmla="*/ 33 w 54"/>
                <a:gd name="T73" fmla="*/ 17 h 33"/>
                <a:gd name="T74" fmla="*/ 37 w 54"/>
                <a:gd name="T75" fmla="*/ 17 h 33"/>
                <a:gd name="T76" fmla="*/ 38 w 54"/>
                <a:gd name="T77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49" y="11"/>
                    <a:pt x="45" y="11"/>
                    <a:pt x="41" y="13"/>
                  </a:cubicBezTo>
                  <a:cubicBezTo>
                    <a:pt x="39" y="13"/>
                    <a:pt x="38" y="12"/>
                    <a:pt x="37" y="11"/>
                  </a:cubicBezTo>
                  <a:cubicBezTo>
                    <a:pt x="35" y="11"/>
                    <a:pt x="34" y="11"/>
                    <a:pt x="35" y="12"/>
                  </a:cubicBezTo>
                  <a:cubicBezTo>
                    <a:pt x="33" y="14"/>
                    <a:pt x="31" y="15"/>
                    <a:pt x="29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5" y="12"/>
                    <a:pt x="25" y="14"/>
                    <a:pt x="23" y="15"/>
                  </a:cubicBezTo>
                  <a:cubicBezTo>
                    <a:pt x="23" y="14"/>
                    <a:pt x="19" y="16"/>
                    <a:pt x="19" y="15"/>
                  </a:cubicBezTo>
                  <a:cubicBezTo>
                    <a:pt x="21" y="11"/>
                    <a:pt x="26" y="5"/>
                    <a:pt x="26" y="0"/>
                  </a:cubicBezTo>
                  <a:cubicBezTo>
                    <a:pt x="23" y="0"/>
                    <a:pt x="22" y="3"/>
                    <a:pt x="19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2"/>
                    <a:pt x="10" y="13"/>
                    <a:pt x="10" y="15"/>
                  </a:cubicBezTo>
                  <a:cubicBezTo>
                    <a:pt x="12" y="15"/>
                    <a:pt x="14" y="16"/>
                    <a:pt x="17" y="16"/>
                  </a:cubicBezTo>
                  <a:cubicBezTo>
                    <a:pt x="20" y="18"/>
                    <a:pt x="21" y="19"/>
                    <a:pt x="24" y="19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16" y="20"/>
                    <a:pt x="9" y="16"/>
                    <a:pt x="3" y="13"/>
                  </a:cubicBezTo>
                  <a:cubicBezTo>
                    <a:pt x="1" y="13"/>
                    <a:pt x="1" y="14"/>
                    <a:pt x="0" y="15"/>
                  </a:cubicBezTo>
                  <a:cubicBezTo>
                    <a:pt x="2" y="17"/>
                    <a:pt x="3" y="20"/>
                    <a:pt x="4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20" y="25"/>
                    <a:pt x="24" y="27"/>
                  </a:cubicBezTo>
                  <a:cubicBezTo>
                    <a:pt x="23" y="29"/>
                    <a:pt x="15" y="25"/>
                    <a:pt x="14" y="26"/>
                  </a:cubicBezTo>
                  <a:cubicBezTo>
                    <a:pt x="16" y="29"/>
                    <a:pt x="19" y="28"/>
                    <a:pt x="21" y="30"/>
                  </a:cubicBezTo>
                  <a:cubicBezTo>
                    <a:pt x="24" y="31"/>
                    <a:pt x="27" y="32"/>
                    <a:pt x="29" y="33"/>
                  </a:cubicBezTo>
                  <a:cubicBezTo>
                    <a:pt x="31" y="31"/>
                    <a:pt x="32" y="28"/>
                    <a:pt x="34" y="28"/>
                  </a:cubicBezTo>
                  <a:cubicBezTo>
                    <a:pt x="37" y="28"/>
                    <a:pt x="42" y="30"/>
                    <a:pt x="45" y="28"/>
                  </a:cubicBezTo>
                  <a:cubicBezTo>
                    <a:pt x="45" y="26"/>
                    <a:pt x="46" y="24"/>
                    <a:pt x="46" y="23"/>
                  </a:cubicBezTo>
                  <a:cubicBezTo>
                    <a:pt x="45" y="21"/>
                    <a:pt x="42" y="20"/>
                    <a:pt x="42" y="19"/>
                  </a:cubicBezTo>
                  <a:cubicBezTo>
                    <a:pt x="42" y="19"/>
                    <a:pt x="42" y="18"/>
                    <a:pt x="43" y="18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1" y="18"/>
                    <a:pt x="54" y="12"/>
                    <a:pt x="52" y="10"/>
                  </a:cubicBezTo>
                  <a:close/>
                  <a:moveTo>
                    <a:pt x="38" y="23"/>
                  </a:moveTo>
                  <a:cubicBezTo>
                    <a:pt x="36" y="24"/>
                    <a:pt x="33" y="24"/>
                    <a:pt x="30" y="24"/>
                  </a:cubicBezTo>
                  <a:cubicBezTo>
                    <a:pt x="29" y="23"/>
                    <a:pt x="32" y="23"/>
                    <a:pt x="33" y="23"/>
                  </a:cubicBezTo>
                  <a:cubicBezTo>
                    <a:pt x="34" y="22"/>
                    <a:pt x="34" y="22"/>
                    <a:pt x="35" y="21"/>
                  </a:cubicBezTo>
                  <a:cubicBezTo>
                    <a:pt x="34" y="20"/>
                    <a:pt x="33" y="19"/>
                    <a:pt x="31" y="20"/>
                  </a:cubicBezTo>
                  <a:cubicBezTo>
                    <a:pt x="30" y="20"/>
                    <a:pt x="29" y="19"/>
                    <a:pt x="30" y="19"/>
                  </a:cubicBezTo>
                  <a:cubicBezTo>
                    <a:pt x="31" y="19"/>
                    <a:pt x="32" y="18"/>
                    <a:pt x="33" y="17"/>
                  </a:cubicBezTo>
                  <a:cubicBezTo>
                    <a:pt x="34" y="17"/>
                    <a:pt x="35" y="17"/>
                    <a:pt x="37" y="17"/>
                  </a:cubicBezTo>
                  <a:cubicBezTo>
                    <a:pt x="37" y="19"/>
                    <a:pt x="39" y="21"/>
                    <a:pt x="38" y="2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ïśľîḓé">
              <a:extLst>
                <a:ext uri="{FF2B5EF4-FFF2-40B4-BE49-F238E27FC236}">
                  <a16:creationId xmlns="" xmlns:a16="http://schemas.microsoft.com/office/drawing/2014/main" id="{3371DDBC-14C6-4030-9EB8-61F9D60EB13C}"/>
                </a:ext>
              </a:extLst>
            </p:cNvPr>
            <p:cNvSpPr/>
            <p:nvPr/>
          </p:nvSpPr>
          <p:spPr bwMode="auto">
            <a:xfrm>
              <a:off x="3312319" y="2532064"/>
              <a:ext cx="1801813" cy="1811338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3 h 347"/>
                <a:gd name="T4" fmla="*/ 174 w 347"/>
                <a:gd name="T5" fmla="*/ 347 h 347"/>
                <a:gd name="T6" fmla="*/ 347 w 347"/>
                <a:gd name="T7" fmla="*/ 173 h 347"/>
                <a:gd name="T8" fmla="*/ 174 w 347"/>
                <a:gd name="T9" fmla="*/ 0 h 347"/>
                <a:gd name="T10" fmla="*/ 174 w 347"/>
                <a:gd name="T11" fmla="*/ 343 h 347"/>
                <a:gd name="T12" fmla="*/ 4 w 347"/>
                <a:gd name="T13" fmla="*/ 173 h 347"/>
                <a:gd name="T14" fmla="*/ 174 w 347"/>
                <a:gd name="T15" fmla="*/ 4 h 347"/>
                <a:gd name="T16" fmla="*/ 343 w 347"/>
                <a:gd name="T17" fmla="*/ 173 h 347"/>
                <a:gd name="T18" fmla="*/ 174 w 347"/>
                <a:gd name="T19" fmla="*/ 34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3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174" y="343"/>
                  </a:moveTo>
                  <a:cubicBezTo>
                    <a:pt x="80" y="343"/>
                    <a:pt x="4" y="267"/>
                    <a:pt x="4" y="173"/>
                  </a:cubicBezTo>
                  <a:cubicBezTo>
                    <a:pt x="4" y="80"/>
                    <a:pt x="80" y="4"/>
                    <a:pt x="174" y="4"/>
                  </a:cubicBezTo>
                  <a:cubicBezTo>
                    <a:pt x="267" y="4"/>
                    <a:pt x="343" y="80"/>
                    <a:pt x="343" y="173"/>
                  </a:cubicBezTo>
                  <a:cubicBezTo>
                    <a:pt x="343" y="267"/>
                    <a:pt x="267" y="343"/>
                    <a:pt x="174" y="34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i$ḻiḓè">
              <a:extLst>
                <a:ext uri="{FF2B5EF4-FFF2-40B4-BE49-F238E27FC236}">
                  <a16:creationId xmlns="" xmlns:a16="http://schemas.microsoft.com/office/drawing/2014/main" id="{AAE98091-B065-4A0D-8B2C-6ACF064B9299}"/>
                </a:ext>
              </a:extLst>
            </p:cNvPr>
            <p:cNvSpPr/>
            <p:nvPr/>
          </p:nvSpPr>
          <p:spPr bwMode="auto">
            <a:xfrm>
              <a:off x="3717132" y="2933702"/>
              <a:ext cx="998538" cy="855663"/>
            </a:xfrm>
            <a:custGeom>
              <a:avLst/>
              <a:gdLst>
                <a:gd name="T0" fmla="*/ 28 w 192"/>
                <a:gd name="T1" fmla="*/ 164 h 164"/>
                <a:gd name="T2" fmla="*/ 31 w 192"/>
                <a:gd name="T3" fmla="*/ 164 h 164"/>
                <a:gd name="T4" fmla="*/ 2 w 192"/>
                <a:gd name="T5" fmla="*/ 96 h 164"/>
                <a:gd name="T6" fmla="*/ 96 w 192"/>
                <a:gd name="T7" fmla="*/ 2 h 164"/>
                <a:gd name="T8" fmla="*/ 190 w 192"/>
                <a:gd name="T9" fmla="*/ 96 h 164"/>
                <a:gd name="T10" fmla="*/ 160 w 192"/>
                <a:gd name="T11" fmla="*/ 164 h 164"/>
                <a:gd name="T12" fmla="*/ 163 w 192"/>
                <a:gd name="T13" fmla="*/ 164 h 164"/>
                <a:gd name="T14" fmla="*/ 192 w 192"/>
                <a:gd name="T15" fmla="*/ 96 h 164"/>
                <a:gd name="T16" fmla="*/ 96 w 192"/>
                <a:gd name="T17" fmla="*/ 0 h 164"/>
                <a:gd name="T18" fmla="*/ 0 w 192"/>
                <a:gd name="T19" fmla="*/ 96 h 164"/>
                <a:gd name="T20" fmla="*/ 28 w 192"/>
                <a:gd name="T2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64">
                  <a:moveTo>
                    <a:pt x="28" y="164"/>
                  </a:moveTo>
                  <a:cubicBezTo>
                    <a:pt x="31" y="164"/>
                    <a:pt x="31" y="164"/>
                    <a:pt x="31" y="164"/>
                  </a:cubicBezTo>
                  <a:cubicBezTo>
                    <a:pt x="13" y="147"/>
                    <a:pt x="2" y="123"/>
                    <a:pt x="2" y="96"/>
                  </a:cubicBezTo>
                  <a:cubicBezTo>
                    <a:pt x="2" y="45"/>
                    <a:pt x="44" y="2"/>
                    <a:pt x="96" y="2"/>
                  </a:cubicBezTo>
                  <a:cubicBezTo>
                    <a:pt x="147" y="2"/>
                    <a:pt x="190" y="45"/>
                    <a:pt x="190" y="96"/>
                  </a:cubicBezTo>
                  <a:cubicBezTo>
                    <a:pt x="190" y="123"/>
                    <a:pt x="178" y="147"/>
                    <a:pt x="160" y="164"/>
                  </a:cubicBezTo>
                  <a:cubicBezTo>
                    <a:pt x="163" y="164"/>
                    <a:pt x="163" y="164"/>
                    <a:pt x="163" y="164"/>
                  </a:cubicBezTo>
                  <a:cubicBezTo>
                    <a:pt x="181" y="147"/>
                    <a:pt x="192" y="123"/>
                    <a:pt x="192" y="96"/>
                  </a:cubicBezTo>
                  <a:cubicBezTo>
                    <a:pt x="192" y="43"/>
                    <a:pt x="148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23"/>
                    <a:pt x="11" y="147"/>
                    <a:pt x="28" y="16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iSḻïďé">
              <a:extLst>
                <a:ext uri="{FF2B5EF4-FFF2-40B4-BE49-F238E27FC236}">
                  <a16:creationId xmlns="" xmlns:a16="http://schemas.microsoft.com/office/drawing/2014/main" id="{DAA6106F-0620-4380-B064-80C0522617C4}"/>
                </a:ext>
              </a:extLst>
            </p:cNvPr>
            <p:cNvSpPr/>
            <p:nvPr/>
          </p:nvSpPr>
          <p:spPr bwMode="auto">
            <a:xfrm>
              <a:off x="4828382" y="3752852"/>
              <a:ext cx="193675" cy="104775"/>
            </a:xfrm>
            <a:custGeom>
              <a:avLst/>
              <a:gdLst>
                <a:gd name="T0" fmla="*/ 36 w 37"/>
                <a:gd name="T1" fmla="*/ 20 h 20"/>
                <a:gd name="T2" fmla="*/ 22 w 37"/>
                <a:gd name="T3" fmla="*/ 16 h 20"/>
                <a:gd name="T4" fmla="*/ 0 w 37"/>
                <a:gd name="T5" fmla="*/ 20 h 20"/>
                <a:gd name="T6" fmla="*/ 1 w 37"/>
                <a:gd name="T7" fmla="*/ 16 h 20"/>
                <a:gd name="T8" fmla="*/ 12 w 37"/>
                <a:gd name="T9" fmla="*/ 14 h 20"/>
                <a:gd name="T10" fmla="*/ 19 w 37"/>
                <a:gd name="T11" fmla="*/ 14 h 20"/>
                <a:gd name="T12" fmla="*/ 13 w 37"/>
                <a:gd name="T13" fmla="*/ 10 h 20"/>
                <a:gd name="T14" fmla="*/ 5 w 37"/>
                <a:gd name="T15" fmla="*/ 3 h 20"/>
                <a:gd name="T16" fmla="*/ 6 w 37"/>
                <a:gd name="T17" fmla="*/ 0 h 20"/>
                <a:gd name="T18" fmla="*/ 23 w 37"/>
                <a:gd name="T19" fmla="*/ 13 h 20"/>
                <a:gd name="T20" fmla="*/ 37 w 37"/>
                <a:gd name="T21" fmla="*/ 17 h 20"/>
                <a:gd name="T22" fmla="*/ 36 w 37"/>
                <a:gd name="T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0">
                  <a:moveTo>
                    <a:pt x="36" y="20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7" y="14"/>
                    <a:pt x="19" y="14"/>
                  </a:cubicBezTo>
                  <a:cubicBezTo>
                    <a:pt x="17" y="13"/>
                    <a:pt x="15" y="11"/>
                    <a:pt x="13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6" y="2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šľîďé">
              <a:extLst>
                <a:ext uri="{FF2B5EF4-FFF2-40B4-BE49-F238E27FC236}">
                  <a16:creationId xmlns="" xmlns:a16="http://schemas.microsoft.com/office/drawing/2014/main" id="{F949C29F-EFAF-4F7C-9102-C39D67CE1DE0}"/>
                </a:ext>
              </a:extLst>
            </p:cNvPr>
            <p:cNvSpPr/>
            <p:nvPr/>
          </p:nvSpPr>
          <p:spPr bwMode="auto">
            <a:xfrm>
              <a:off x="5577682" y="2901952"/>
              <a:ext cx="123825" cy="214313"/>
            </a:xfrm>
            <a:custGeom>
              <a:avLst/>
              <a:gdLst>
                <a:gd name="T0" fmla="*/ 20 w 24"/>
                <a:gd name="T1" fmla="*/ 28 h 41"/>
                <a:gd name="T2" fmla="*/ 14 w 24"/>
                <a:gd name="T3" fmla="*/ 9 h 41"/>
                <a:gd name="T4" fmla="*/ 4 w 24"/>
                <a:gd name="T5" fmla="*/ 10 h 41"/>
                <a:gd name="T6" fmla="*/ 5 w 24"/>
                <a:gd name="T7" fmla="*/ 32 h 41"/>
                <a:gd name="T8" fmla="*/ 20 w 24"/>
                <a:gd name="T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0" y="28"/>
                  </a:moveTo>
                  <a:cubicBezTo>
                    <a:pt x="24" y="20"/>
                    <a:pt x="14" y="9"/>
                    <a:pt x="14" y="9"/>
                  </a:cubicBezTo>
                  <a:cubicBezTo>
                    <a:pt x="14" y="9"/>
                    <a:pt x="8" y="0"/>
                    <a:pt x="4" y="10"/>
                  </a:cubicBezTo>
                  <a:cubicBezTo>
                    <a:pt x="0" y="20"/>
                    <a:pt x="0" y="23"/>
                    <a:pt x="5" y="32"/>
                  </a:cubicBezTo>
                  <a:cubicBezTo>
                    <a:pt x="9" y="41"/>
                    <a:pt x="16" y="35"/>
                    <a:pt x="20" y="28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sľiḓe">
              <a:extLst>
                <a:ext uri="{FF2B5EF4-FFF2-40B4-BE49-F238E27FC236}">
                  <a16:creationId xmlns="" xmlns:a16="http://schemas.microsoft.com/office/drawing/2014/main" id="{9E92FE23-B392-451C-A9E8-67FCDF831FC0}"/>
                </a:ext>
              </a:extLst>
            </p:cNvPr>
            <p:cNvSpPr/>
            <p:nvPr/>
          </p:nvSpPr>
          <p:spPr bwMode="auto">
            <a:xfrm>
              <a:off x="5525294" y="3090864"/>
              <a:ext cx="130175" cy="207963"/>
            </a:xfrm>
            <a:custGeom>
              <a:avLst/>
              <a:gdLst>
                <a:gd name="T0" fmla="*/ 4 w 25"/>
                <a:gd name="T1" fmla="*/ 34 h 40"/>
                <a:gd name="T2" fmla="*/ 13 w 25"/>
                <a:gd name="T3" fmla="*/ 36 h 40"/>
                <a:gd name="T4" fmla="*/ 21 w 25"/>
                <a:gd name="T5" fmla="*/ 17 h 40"/>
                <a:gd name="T6" fmla="*/ 14 w 25"/>
                <a:gd name="T7" fmla="*/ 10 h 40"/>
                <a:gd name="T8" fmla="*/ 10 w 25"/>
                <a:gd name="T9" fmla="*/ 4 h 40"/>
                <a:gd name="T10" fmla="*/ 0 w 25"/>
                <a:gd name="T11" fmla="*/ 13 h 40"/>
                <a:gd name="T12" fmla="*/ 5 w 25"/>
                <a:gd name="T13" fmla="*/ 25 h 40"/>
                <a:gd name="T14" fmla="*/ 4 w 25"/>
                <a:gd name="T1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0">
                  <a:moveTo>
                    <a:pt x="4" y="34"/>
                  </a:moveTo>
                  <a:cubicBezTo>
                    <a:pt x="4" y="34"/>
                    <a:pt x="2" y="40"/>
                    <a:pt x="13" y="36"/>
                  </a:cubicBezTo>
                  <a:cubicBezTo>
                    <a:pt x="23" y="31"/>
                    <a:pt x="25" y="21"/>
                    <a:pt x="21" y="17"/>
                  </a:cubicBezTo>
                  <a:cubicBezTo>
                    <a:pt x="18" y="12"/>
                    <a:pt x="14" y="10"/>
                    <a:pt x="14" y="10"/>
                  </a:cubicBezTo>
                  <a:cubicBezTo>
                    <a:pt x="14" y="10"/>
                    <a:pt x="11" y="8"/>
                    <a:pt x="10" y="4"/>
                  </a:cubicBezTo>
                  <a:cubicBezTo>
                    <a:pt x="9" y="0"/>
                    <a:pt x="1" y="9"/>
                    <a:pt x="0" y="13"/>
                  </a:cubicBezTo>
                  <a:cubicBezTo>
                    <a:pt x="0" y="18"/>
                    <a:pt x="1" y="20"/>
                    <a:pt x="5" y="25"/>
                  </a:cubicBezTo>
                  <a:cubicBezTo>
                    <a:pt x="8" y="30"/>
                    <a:pt x="4" y="34"/>
                    <a:pt x="4" y="3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işḻïḋé">
              <a:extLst>
                <a:ext uri="{FF2B5EF4-FFF2-40B4-BE49-F238E27FC236}">
                  <a16:creationId xmlns="" xmlns:a16="http://schemas.microsoft.com/office/drawing/2014/main" id="{EDFC870A-BAD9-4EA0-BBCB-CA46BD0D5C20}"/>
                </a:ext>
              </a:extLst>
            </p:cNvPr>
            <p:cNvSpPr/>
            <p:nvPr/>
          </p:nvSpPr>
          <p:spPr bwMode="auto">
            <a:xfrm>
              <a:off x="5415757" y="3016252"/>
              <a:ext cx="747713" cy="668338"/>
            </a:xfrm>
            <a:custGeom>
              <a:avLst/>
              <a:gdLst>
                <a:gd name="T0" fmla="*/ 138 w 144"/>
                <a:gd name="T1" fmla="*/ 24 h 128"/>
                <a:gd name="T2" fmla="*/ 135 w 144"/>
                <a:gd name="T3" fmla="*/ 20 h 128"/>
                <a:gd name="T4" fmla="*/ 126 w 144"/>
                <a:gd name="T5" fmla="*/ 23 h 128"/>
                <a:gd name="T6" fmla="*/ 117 w 144"/>
                <a:gd name="T7" fmla="*/ 29 h 128"/>
                <a:gd name="T8" fmla="*/ 120 w 144"/>
                <a:gd name="T9" fmla="*/ 23 h 128"/>
                <a:gd name="T10" fmla="*/ 131 w 144"/>
                <a:gd name="T11" fmla="*/ 15 h 128"/>
                <a:gd name="T12" fmla="*/ 138 w 144"/>
                <a:gd name="T13" fmla="*/ 9 h 128"/>
                <a:gd name="T14" fmla="*/ 127 w 144"/>
                <a:gd name="T15" fmla="*/ 5 h 128"/>
                <a:gd name="T16" fmla="*/ 112 w 144"/>
                <a:gd name="T17" fmla="*/ 5 h 128"/>
                <a:gd name="T18" fmla="*/ 102 w 144"/>
                <a:gd name="T19" fmla="*/ 8 h 128"/>
                <a:gd name="T20" fmla="*/ 100 w 144"/>
                <a:gd name="T21" fmla="*/ 24 h 128"/>
                <a:gd name="T22" fmla="*/ 88 w 144"/>
                <a:gd name="T23" fmla="*/ 33 h 128"/>
                <a:gd name="T24" fmla="*/ 83 w 144"/>
                <a:gd name="T25" fmla="*/ 31 h 128"/>
                <a:gd name="T26" fmla="*/ 91 w 144"/>
                <a:gd name="T27" fmla="*/ 26 h 128"/>
                <a:gd name="T28" fmla="*/ 91 w 144"/>
                <a:gd name="T29" fmla="*/ 21 h 128"/>
                <a:gd name="T30" fmla="*/ 82 w 144"/>
                <a:gd name="T31" fmla="*/ 10 h 128"/>
                <a:gd name="T32" fmla="*/ 70 w 144"/>
                <a:gd name="T33" fmla="*/ 12 h 128"/>
                <a:gd name="T34" fmla="*/ 63 w 144"/>
                <a:gd name="T35" fmla="*/ 30 h 128"/>
                <a:gd name="T36" fmla="*/ 58 w 144"/>
                <a:gd name="T37" fmla="*/ 42 h 128"/>
                <a:gd name="T38" fmla="*/ 58 w 144"/>
                <a:gd name="T39" fmla="*/ 52 h 128"/>
                <a:gd name="T40" fmla="*/ 39 w 144"/>
                <a:gd name="T41" fmla="*/ 61 h 128"/>
                <a:gd name="T42" fmla="*/ 35 w 144"/>
                <a:gd name="T43" fmla="*/ 58 h 128"/>
                <a:gd name="T44" fmla="*/ 9 w 144"/>
                <a:gd name="T45" fmla="*/ 90 h 128"/>
                <a:gd name="T46" fmla="*/ 3 w 144"/>
                <a:gd name="T47" fmla="*/ 115 h 128"/>
                <a:gd name="T48" fmla="*/ 20 w 144"/>
                <a:gd name="T49" fmla="*/ 114 h 128"/>
                <a:gd name="T50" fmla="*/ 33 w 144"/>
                <a:gd name="T51" fmla="*/ 82 h 128"/>
                <a:gd name="T52" fmla="*/ 42 w 144"/>
                <a:gd name="T53" fmla="*/ 80 h 128"/>
                <a:gd name="T54" fmla="*/ 56 w 144"/>
                <a:gd name="T55" fmla="*/ 73 h 128"/>
                <a:gd name="T56" fmla="*/ 58 w 144"/>
                <a:gd name="T57" fmla="*/ 79 h 128"/>
                <a:gd name="T58" fmla="*/ 58 w 144"/>
                <a:gd name="T59" fmla="*/ 89 h 128"/>
                <a:gd name="T60" fmla="*/ 76 w 144"/>
                <a:gd name="T61" fmla="*/ 70 h 128"/>
                <a:gd name="T62" fmla="*/ 77 w 144"/>
                <a:gd name="T63" fmla="*/ 60 h 128"/>
                <a:gd name="T64" fmla="*/ 95 w 144"/>
                <a:gd name="T65" fmla="*/ 42 h 128"/>
                <a:gd name="T66" fmla="*/ 95 w 144"/>
                <a:gd name="T67" fmla="*/ 53 h 128"/>
                <a:gd name="T68" fmla="*/ 96 w 144"/>
                <a:gd name="T69" fmla="*/ 67 h 128"/>
                <a:gd name="T70" fmla="*/ 113 w 144"/>
                <a:gd name="T71" fmla="*/ 50 h 128"/>
                <a:gd name="T72" fmla="*/ 116 w 144"/>
                <a:gd name="T73" fmla="*/ 50 h 128"/>
                <a:gd name="T74" fmla="*/ 117 w 144"/>
                <a:gd name="T75" fmla="*/ 87 h 128"/>
                <a:gd name="T76" fmla="*/ 135 w 144"/>
                <a:gd name="T77" fmla="*/ 66 h 128"/>
                <a:gd name="T78" fmla="*/ 134 w 144"/>
                <a:gd name="T79" fmla="*/ 40 h 128"/>
                <a:gd name="T80" fmla="*/ 144 w 144"/>
                <a:gd name="T81" fmla="*/ 28 h 128"/>
                <a:gd name="T82" fmla="*/ 138 w 144"/>
                <a:gd name="T83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28">
                  <a:moveTo>
                    <a:pt x="138" y="24"/>
                  </a:moveTo>
                  <a:cubicBezTo>
                    <a:pt x="138" y="24"/>
                    <a:pt x="135" y="23"/>
                    <a:pt x="135" y="20"/>
                  </a:cubicBezTo>
                  <a:cubicBezTo>
                    <a:pt x="135" y="20"/>
                    <a:pt x="130" y="17"/>
                    <a:pt x="126" y="23"/>
                  </a:cubicBezTo>
                  <a:cubicBezTo>
                    <a:pt x="122" y="28"/>
                    <a:pt x="120" y="30"/>
                    <a:pt x="117" y="29"/>
                  </a:cubicBezTo>
                  <a:cubicBezTo>
                    <a:pt x="114" y="28"/>
                    <a:pt x="118" y="25"/>
                    <a:pt x="120" y="23"/>
                  </a:cubicBezTo>
                  <a:cubicBezTo>
                    <a:pt x="123" y="22"/>
                    <a:pt x="127" y="16"/>
                    <a:pt x="131" y="15"/>
                  </a:cubicBezTo>
                  <a:cubicBezTo>
                    <a:pt x="136" y="14"/>
                    <a:pt x="138" y="14"/>
                    <a:pt x="138" y="9"/>
                  </a:cubicBezTo>
                  <a:cubicBezTo>
                    <a:pt x="138" y="5"/>
                    <a:pt x="137" y="0"/>
                    <a:pt x="127" y="5"/>
                  </a:cubicBezTo>
                  <a:cubicBezTo>
                    <a:pt x="117" y="10"/>
                    <a:pt x="114" y="9"/>
                    <a:pt x="112" y="5"/>
                  </a:cubicBezTo>
                  <a:cubicBezTo>
                    <a:pt x="109" y="0"/>
                    <a:pt x="103" y="1"/>
                    <a:pt x="102" y="8"/>
                  </a:cubicBezTo>
                  <a:cubicBezTo>
                    <a:pt x="102" y="16"/>
                    <a:pt x="100" y="24"/>
                    <a:pt x="100" y="2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79" y="34"/>
                    <a:pt x="83" y="31"/>
                  </a:cubicBezTo>
                  <a:cubicBezTo>
                    <a:pt x="87" y="27"/>
                    <a:pt x="91" y="26"/>
                    <a:pt x="91" y="26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84" y="15"/>
                    <a:pt x="82" y="10"/>
                  </a:cubicBezTo>
                  <a:cubicBezTo>
                    <a:pt x="80" y="4"/>
                    <a:pt x="71" y="2"/>
                    <a:pt x="70" y="12"/>
                  </a:cubicBezTo>
                  <a:cubicBezTo>
                    <a:pt x="69" y="22"/>
                    <a:pt x="68" y="27"/>
                    <a:pt x="63" y="30"/>
                  </a:cubicBezTo>
                  <a:cubicBezTo>
                    <a:pt x="58" y="34"/>
                    <a:pt x="48" y="39"/>
                    <a:pt x="58" y="42"/>
                  </a:cubicBezTo>
                  <a:cubicBezTo>
                    <a:pt x="67" y="45"/>
                    <a:pt x="61" y="48"/>
                    <a:pt x="58" y="52"/>
                  </a:cubicBezTo>
                  <a:cubicBezTo>
                    <a:pt x="54" y="56"/>
                    <a:pt x="42" y="65"/>
                    <a:pt x="39" y="61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18" y="82"/>
                    <a:pt x="9" y="90"/>
                  </a:cubicBezTo>
                  <a:cubicBezTo>
                    <a:pt x="1" y="97"/>
                    <a:pt x="0" y="105"/>
                    <a:pt x="3" y="115"/>
                  </a:cubicBezTo>
                  <a:cubicBezTo>
                    <a:pt x="5" y="126"/>
                    <a:pt x="17" y="128"/>
                    <a:pt x="20" y="114"/>
                  </a:cubicBezTo>
                  <a:cubicBezTo>
                    <a:pt x="22" y="100"/>
                    <a:pt x="29" y="88"/>
                    <a:pt x="33" y="82"/>
                  </a:cubicBezTo>
                  <a:cubicBezTo>
                    <a:pt x="37" y="75"/>
                    <a:pt x="42" y="80"/>
                    <a:pt x="42" y="80"/>
                  </a:cubicBezTo>
                  <a:cubicBezTo>
                    <a:pt x="42" y="80"/>
                    <a:pt x="51" y="80"/>
                    <a:pt x="56" y="73"/>
                  </a:cubicBezTo>
                  <a:cubicBezTo>
                    <a:pt x="60" y="66"/>
                    <a:pt x="60" y="76"/>
                    <a:pt x="58" y="79"/>
                  </a:cubicBezTo>
                  <a:cubicBezTo>
                    <a:pt x="56" y="82"/>
                    <a:pt x="49" y="89"/>
                    <a:pt x="58" y="89"/>
                  </a:cubicBezTo>
                  <a:cubicBezTo>
                    <a:pt x="66" y="89"/>
                    <a:pt x="73" y="80"/>
                    <a:pt x="76" y="7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88" y="47"/>
                    <a:pt x="95" y="4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86" y="65"/>
                    <a:pt x="96" y="67"/>
                  </a:cubicBezTo>
                  <a:cubicBezTo>
                    <a:pt x="106" y="69"/>
                    <a:pt x="110" y="61"/>
                    <a:pt x="113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32" y="87"/>
                    <a:pt x="135" y="66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43" y="34"/>
                    <a:pt x="144" y="28"/>
                  </a:cubicBezTo>
                  <a:cubicBezTo>
                    <a:pt x="144" y="23"/>
                    <a:pt x="138" y="24"/>
                    <a:pt x="138" y="2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îṡļíḍê">
              <a:extLst>
                <a:ext uri="{FF2B5EF4-FFF2-40B4-BE49-F238E27FC236}">
                  <a16:creationId xmlns="" xmlns:a16="http://schemas.microsoft.com/office/drawing/2014/main" id="{F8ACF158-9723-4859-9792-8E6B1D81D355}"/>
                </a:ext>
              </a:extLst>
            </p:cNvPr>
            <p:cNvSpPr/>
            <p:nvPr/>
          </p:nvSpPr>
          <p:spPr bwMode="auto">
            <a:xfrm>
              <a:off x="6631782" y="2892427"/>
              <a:ext cx="119063" cy="187325"/>
            </a:xfrm>
            <a:custGeom>
              <a:avLst/>
              <a:gdLst>
                <a:gd name="T0" fmla="*/ 10 w 23"/>
                <a:gd name="T1" fmla="*/ 6 h 36"/>
                <a:gd name="T2" fmla="*/ 3 w 23"/>
                <a:gd name="T3" fmla="*/ 10 h 36"/>
                <a:gd name="T4" fmla="*/ 3 w 23"/>
                <a:gd name="T5" fmla="*/ 30 h 36"/>
                <a:gd name="T6" fmla="*/ 19 w 23"/>
                <a:gd name="T7" fmla="*/ 30 h 36"/>
                <a:gd name="T8" fmla="*/ 18 w 23"/>
                <a:gd name="T9" fmla="*/ 14 h 36"/>
                <a:gd name="T10" fmla="*/ 10 w 23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10" y="6"/>
                  </a:moveTo>
                  <a:cubicBezTo>
                    <a:pt x="10" y="6"/>
                    <a:pt x="6" y="0"/>
                    <a:pt x="3" y="10"/>
                  </a:cubicBezTo>
                  <a:cubicBezTo>
                    <a:pt x="0" y="19"/>
                    <a:pt x="4" y="24"/>
                    <a:pt x="3" y="30"/>
                  </a:cubicBezTo>
                  <a:cubicBezTo>
                    <a:pt x="2" y="36"/>
                    <a:pt x="15" y="34"/>
                    <a:pt x="19" y="30"/>
                  </a:cubicBezTo>
                  <a:cubicBezTo>
                    <a:pt x="23" y="27"/>
                    <a:pt x="23" y="18"/>
                    <a:pt x="18" y="14"/>
                  </a:cubicBezTo>
                  <a:cubicBezTo>
                    <a:pt x="12" y="9"/>
                    <a:pt x="10" y="6"/>
                    <a:pt x="10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šḷiḓè">
              <a:extLst>
                <a:ext uri="{FF2B5EF4-FFF2-40B4-BE49-F238E27FC236}">
                  <a16:creationId xmlns="" xmlns:a16="http://schemas.microsoft.com/office/drawing/2014/main" id="{CD0B0755-8418-4E24-A414-2A0BEF79853C}"/>
                </a:ext>
              </a:extLst>
            </p:cNvPr>
            <p:cNvSpPr/>
            <p:nvPr/>
          </p:nvSpPr>
          <p:spPr bwMode="auto">
            <a:xfrm>
              <a:off x="6538119" y="3100389"/>
              <a:ext cx="139700" cy="182563"/>
            </a:xfrm>
            <a:custGeom>
              <a:avLst/>
              <a:gdLst>
                <a:gd name="T0" fmla="*/ 8 w 27"/>
                <a:gd name="T1" fmla="*/ 31 h 35"/>
                <a:gd name="T2" fmla="*/ 21 w 27"/>
                <a:gd name="T3" fmla="*/ 25 h 35"/>
                <a:gd name="T4" fmla="*/ 16 w 27"/>
                <a:gd name="T5" fmla="*/ 8 h 35"/>
                <a:gd name="T6" fmla="*/ 8 w 27"/>
                <a:gd name="T7" fmla="*/ 4 h 35"/>
                <a:gd name="T8" fmla="*/ 2 w 27"/>
                <a:gd name="T9" fmla="*/ 19 h 35"/>
                <a:gd name="T10" fmla="*/ 8 w 27"/>
                <a:gd name="T11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5">
                  <a:moveTo>
                    <a:pt x="8" y="31"/>
                  </a:moveTo>
                  <a:cubicBezTo>
                    <a:pt x="8" y="31"/>
                    <a:pt x="15" y="35"/>
                    <a:pt x="21" y="25"/>
                  </a:cubicBezTo>
                  <a:cubicBezTo>
                    <a:pt x="27" y="14"/>
                    <a:pt x="16" y="8"/>
                    <a:pt x="16" y="8"/>
                  </a:cubicBezTo>
                  <a:cubicBezTo>
                    <a:pt x="16" y="8"/>
                    <a:pt x="13" y="0"/>
                    <a:pt x="8" y="4"/>
                  </a:cubicBezTo>
                  <a:cubicBezTo>
                    <a:pt x="3" y="7"/>
                    <a:pt x="0" y="13"/>
                    <a:pt x="2" y="19"/>
                  </a:cubicBezTo>
                  <a:cubicBezTo>
                    <a:pt x="5" y="25"/>
                    <a:pt x="7" y="23"/>
                    <a:pt x="8" y="31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iś1ïḑe">
              <a:extLst>
                <a:ext uri="{FF2B5EF4-FFF2-40B4-BE49-F238E27FC236}">
                  <a16:creationId xmlns="" xmlns:a16="http://schemas.microsoft.com/office/drawing/2014/main" id="{C5845F8F-D420-44C0-87AC-90E8273C6497}"/>
                </a:ext>
              </a:extLst>
            </p:cNvPr>
            <p:cNvSpPr/>
            <p:nvPr/>
          </p:nvSpPr>
          <p:spPr bwMode="auto">
            <a:xfrm>
              <a:off x="6330157" y="3225802"/>
              <a:ext cx="363538" cy="449263"/>
            </a:xfrm>
            <a:custGeom>
              <a:avLst/>
              <a:gdLst>
                <a:gd name="T0" fmla="*/ 63 w 70"/>
                <a:gd name="T1" fmla="*/ 12 h 86"/>
                <a:gd name="T2" fmla="*/ 15 w 70"/>
                <a:gd name="T3" fmla="*/ 58 h 86"/>
                <a:gd name="T4" fmla="*/ 17 w 70"/>
                <a:gd name="T5" fmla="*/ 76 h 86"/>
                <a:gd name="T6" fmla="*/ 33 w 70"/>
                <a:gd name="T7" fmla="*/ 73 h 86"/>
                <a:gd name="T8" fmla="*/ 70 w 70"/>
                <a:gd name="T9" fmla="*/ 14 h 86"/>
                <a:gd name="T10" fmla="*/ 70 w 70"/>
                <a:gd name="T11" fmla="*/ 10 h 86"/>
                <a:gd name="T12" fmla="*/ 63 w 70"/>
                <a:gd name="T1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6">
                  <a:moveTo>
                    <a:pt x="63" y="12"/>
                  </a:moveTo>
                  <a:cubicBezTo>
                    <a:pt x="56" y="25"/>
                    <a:pt x="29" y="52"/>
                    <a:pt x="15" y="58"/>
                  </a:cubicBezTo>
                  <a:cubicBezTo>
                    <a:pt x="0" y="64"/>
                    <a:pt x="17" y="76"/>
                    <a:pt x="17" y="76"/>
                  </a:cubicBezTo>
                  <a:cubicBezTo>
                    <a:pt x="17" y="76"/>
                    <a:pt x="24" y="86"/>
                    <a:pt x="33" y="73"/>
                  </a:cubicBezTo>
                  <a:cubicBezTo>
                    <a:pt x="43" y="60"/>
                    <a:pt x="59" y="40"/>
                    <a:pt x="70" y="14"/>
                  </a:cubicBezTo>
                  <a:cubicBezTo>
                    <a:pt x="70" y="12"/>
                    <a:pt x="70" y="10"/>
                    <a:pt x="70" y="10"/>
                  </a:cubicBezTo>
                  <a:cubicBezTo>
                    <a:pt x="70" y="10"/>
                    <a:pt x="70" y="0"/>
                    <a:pt x="63" y="1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íśľïďé">
              <a:extLst>
                <a:ext uri="{FF2B5EF4-FFF2-40B4-BE49-F238E27FC236}">
                  <a16:creationId xmlns="" xmlns:a16="http://schemas.microsoft.com/office/drawing/2014/main" id="{E3ED9F07-6AFD-4BEE-9481-130EF770283F}"/>
                </a:ext>
              </a:extLst>
            </p:cNvPr>
            <p:cNvSpPr/>
            <p:nvPr/>
          </p:nvSpPr>
          <p:spPr bwMode="auto">
            <a:xfrm>
              <a:off x="6817519" y="3032127"/>
              <a:ext cx="271463" cy="246063"/>
            </a:xfrm>
            <a:custGeom>
              <a:avLst/>
              <a:gdLst>
                <a:gd name="T0" fmla="*/ 37 w 52"/>
                <a:gd name="T1" fmla="*/ 2 h 47"/>
                <a:gd name="T2" fmla="*/ 10 w 52"/>
                <a:gd name="T3" fmla="*/ 11 h 47"/>
                <a:gd name="T4" fmla="*/ 6 w 52"/>
                <a:gd name="T5" fmla="*/ 21 h 47"/>
                <a:gd name="T6" fmla="*/ 19 w 52"/>
                <a:gd name="T7" fmla="*/ 29 h 47"/>
                <a:gd name="T8" fmla="*/ 25 w 52"/>
                <a:gd name="T9" fmla="*/ 32 h 47"/>
                <a:gd name="T10" fmla="*/ 20 w 52"/>
                <a:gd name="T11" fmla="*/ 47 h 47"/>
                <a:gd name="T12" fmla="*/ 36 w 52"/>
                <a:gd name="T13" fmla="*/ 41 h 47"/>
                <a:gd name="T14" fmla="*/ 51 w 52"/>
                <a:gd name="T15" fmla="*/ 17 h 47"/>
                <a:gd name="T16" fmla="*/ 37 w 52"/>
                <a:gd name="T17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7">
                  <a:moveTo>
                    <a:pt x="37" y="2"/>
                  </a:moveTo>
                  <a:cubicBezTo>
                    <a:pt x="27" y="5"/>
                    <a:pt x="10" y="11"/>
                    <a:pt x="10" y="11"/>
                  </a:cubicBezTo>
                  <a:cubicBezTo>
                    <a:pt x="10" y="11"/>
                    <a:pt x="0" y="14"/>
                    <a:pt x="6" y="21"/>
                  </a:cubicBezTo>
                  <a:cubicBezTo>
                    <a:pt x="12" y="28"/>
                    <a:pt x="12" y="33"/>
                    <a:pt x="19" y="29"/>
                  </a:cubicBezTo>
                  <a:cubicBezTo>
                    <a:pt x="27" y="26"/>
                    <a:pt x="27" y="28"/>
                    <a:pt x="25" y="32"/>
                  </a:cubicBezTo>
                  <a:cubicBezTo>
                    <a:pt x="24" y="36"/>
                    <a:pt x="19" y="43"/>
                    <a:pt x="20" y="47"/>
                  </a:cubicBezTo>
                  <a:cubicBezTo>
                    <a:pt x="20" y="47"/>
                    <a:pt x="32" y="46"/>
                    <a:pt x="36" y="41"/>
                  </a:cubicBezTo>
                  <a:cubicBezTo>
                    <a:pt x="39" y="35"/>
                    <a:pt x="50" y="24"/>
                    <a:pt x="51" y="17"/>
                  </a:cubicBezTo>
                  <a:cubicBezTo>
                    <a:pt x="52" y="9"/>
                    <a:pt x="46" y="0"/>
                    <a:pt x="37" y="2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isľïdê">
              <a:extLst>
                <a:ext uri="{FF2B5EF4-FFF2-40B4-BE49-F238E27FC236}">
                  <a16:creationId xmlns="" xmlns:a16="http://schemas.microsoft.com/office/drawing/2014/main" id="{F27D03B4-5579-4C57-9D73-32745A81151D}"/>
                </a:ext>
              </a:extLst>
            </p:cNvPr>
            <p:cNvSpPr/>
            <p:nvPr/>
          </p:nvSpPr>
          <p:spPr bwMode="auto">
            <a:xfrm>
              <a:off x="6792119" y="3273427"/>
              <a:ext cx="228600" cy="150813"/>
            </a:xfrm>
            <a:custGeom>
              <a:avLst/>
              <a:gdLst>
                <a:gd name="T0" fmla="*/ 31 w 44"/>
                <a:gd name="T1" fmla="*/ 3 h 29"/>
                <a:gd name="T2" fmla="*/ 8 w 44"/>
                <a:gd name="T3" fmla="*/ 9 h 29"/>
                <a:gd name="T4" fmla="*/ 7 w 44"/>
                <a:gd name="T5" fmla="*/ 20 h 29"/>
                <a:gd name="T6" fmla="*/ 31 w 44"/>
                <a:gd name="T7" fmla="*/ 23 h 29"/>
                <a:gd name="T8" fmla="*/ 44 w 44"/>
                <a:gd name="T9" fmla="*/ 2 h 29"/>
                <a:gd name="T10" fmla="*/ 31 w 4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31" y="3"/>
                  </a:moveTo>
                  <a:cubicBezTo>
                    <a:pt x="24" y="6"/>
                    <a:pt x="8" y="9"/>
                    <a:pt x="8" y="9"/>
                  </a:cubicBezTo>
                  <a:cubicBezTo>
                    <a:pt x="8" y="9"/>
                    <a:pt x="0" y="13"/>
                    <a:pt x="7" y="20"/>
                  </a:cubicBezTo>
                  <a:cubicBezTo>
                    <a:pt x="13" y="27"/>
                    <a:pt x="22" y="29"/>
                    <a:pt x="31" y="23"/>
                  </a:cubicBezTo>
                  <a:cubicBezTo>
                    <a:pt x="41" y="17"/>
                    <a:pt x="43" y="13"/>
                    <a:pt x="44" y="2"/>
                  </a:cubicBezTo>
                  <a:cubicBezTo>
                    <a:pt x="44" y="2"/>
                    <a:pt x="38" y="0"/>
                    <a:pt x="31" y="3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îśḷíḋé">
              <a:extLst>
                <a:ext uri="{FF2B5EF4-FFF2-40B4-BE49-F238E27FC236}">
                  <a16:creationId xmlns="" xmlns:a16="http://schemas.microsoft.com/office/drawing/2014/main" id="{699ECE8D-6A59-4C78-BBE7-3F114D46E1B2}"/>
                </a:ext>
              </a:extLst>
            </p:cNvPr>
            <p:cNvSpPr/>
            <p:nvPr/>
          </p:nvSpPr>
          <p:spPr bwMode="auto">
            <a:xfrm>
              <a:off x="7363619" y="2876552"/>
              <a:ext cx="566738" cy="625475"/>
            </a:xfrm>
            <a:custGeom>
              <a:avLst/>
              <a:gdLst>
                <a:gd name="T0" fmla="*/ 108 w 109"/>
                <a:gd name="T1" fmla="*/ 54 h 120"/>
                <a:gd name="T2" fmla="*/ 97 w 109"/>
                <a:gd name="T3" fmla="*/ 52 h 120"/>
                <a:gd name="T4" fmla="*/ 84 w 109"/>
                <a:gd name="T5" fmla="*/ 58 h 120"/>
                <a:gd name="T6" fmla="*/ 89 w 109"/>
                <a:gd name="T7" fmla="*/ 43 h 120"/>
                <a:gd name="T8" fmla="*/ 85 w 109"/>
                <a:gd name="T9" fmla="*/ 10 h 120"/>
                <a:gd name="T10" fmla="*/ 70 w 109"/>
                <a:gd name="T11" fmla="*/ 16 h 120"/>
                <a:gd name="T12" fmla="*/ 68 w 109"/>
                <a:gd name="T13" fmla="*/ 53 h 120"/>
                <a:gd name="T14" fmla="*/ 53 w 109"/>
                <a:gd name="T15" fmla="*/ 72 h 120"/>
                <a:gd name="T16" fmla="*/ 11 w 109"/>
                <a:gd name="T17" fmla="*/ 79 h 120"/>
                <a:gd name="T18" fmla="*/ 2 w 109"/>
                <a:gd name="T19" fmla="*/ 89 h 120"/>
                <a:gd name="T20" fmla="*/ 20 w 109"/>
                <a:gd name="T21" fmla="*/ 100 h 120"/>
                <a:gd name="T22" fmla="*/ 31 w 109"/>
                <a:gd name="T23" fmla="*/ 98 h 120"/>
                <a:gd name="T24" fmla="*/ 41 w 109"/>
                <a:gd name="T25" fmla="*/ 94 h 120"/>
                <a:gd name="T26" fmla="*/ 49 w 109"/>
                <a:gd name="T27" fmla="*/ 90 h 120"/>
                <a:gd name="T28" fmla="*/ 54 w 109"/>
                <a:gd name="T29" fmla="*/ 92 h 120"/>
                <a:gd name="T30" fmla="*/ 32 w 109"/>
                <a:gd name="T31" fmla="*/ 110 h 120"/>
                <a:gd name="T32" fmla="*/ 35 w 109"/>
                <a:gd name="T33" fmla="*/ 119 h 120"/>
                <a:gd name="T34" fmla="*/ 70 w 109"/>
                <a:gd name="T35" fmla="*/ 92 h 120"/>
                <a:gd name="T36" fmla="*/ 89 w 109"/>
                <a:gd name="T37" fmla="*/ 72 h 120"/>
                <a:gd name="T38" fmla="*/ 108 w 109"/>
                <a:gd name="T39" fmla="*/ 5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20">
                  <a:moveTo>
                    <a:pt x="108" y="54"/>
                  </a:moveTo>
                  <a:cubicBezTo>
                    <a:pt x="109" y="45"/>
                    <a:pt x="101" y="49"/>
                    <a:pt x="97" y="52"/>
                  </a:cubicBezTo>
                  <a:cubicBezTo>
                    <a:pt x="94" y="54"/>
                    <a:pt x="86" y="57"/>
                    <a:pt x="84" y="58"/>
                  </a:cubicBezTo>
                  <a:cubicBezTo>
                    <a:pt x="84" y="58"/>
                    <a:pt x="86" y="48"/>
                    <a:pt x="89" y="43"/>
                  </a:cubicBezTo>
                  <a:cubicBezTo>
                    <a:pt x="92" y="37"/>
                    <a:pt x="96" y="21"/>
                    <a:pt x="85" y="10"/>
                  </a:cubicBezTo>
                  <a:cubicBezTo>
                    <a:pt x="74" y="0"/>
                    <a:pt x="72" y="5"/>
                    <a:pt x="70" y="16"/>
                  </a:cubicBezTo>
                  <a:cubicBezTo>
                    <a:pt x="67" y="26"/>
                    <a:pt x="72" y="36"/>
                    <a:pt x="68" y="53"/>
                  </a:cubicBezTo>
                  <a:cubicBezTo>
                    <a:pt x="64" y="70"/>
                    <a:pt x="64" y="68"/>
                    <a:pt x="53" y="72"/>
                  </a:cubicBezTo>
                  <a:cubicBezTo>
                    <a:pt x="42" y="76"/>
                    <a:pt x="27" y="81"/>
                    <a:pt x="11" y="79"/>
                  </a:cubicBezTo>
                  <a:cubicBezTo>
                    <a:pt x="3" y="78"/>
                    <a:pt x="0" y="75"/>
                    <a:pt x="2" y="89"/>
                  </a:cubicBezTo>
                  <a:cubicBezTo>
                    <a:pt x="2" y="89"/>
                    <a:pt x="4" y="97"/>
                    <a:pt x="20" y="100"/>
                  </a:cubicBezTo>
                  <a:cubicBezTo>
                    <a:pt x="24" y="101"/>
                    <a:pt x="27" y="99"/>
                    <a:pt x="31" y="98"/>
                  </a:cubicBezTo>
                  <a:cubicBezTo>
                    <a:pt x="35" y="98"/>
                    <a:pt x="38" y="96"/>
                    <a:pt x="41" y="94"/>
                  </a:cubicBezTo>
                  <a:cubicBezTo>
                    <a:pt x="46" y="92"/>
                    <a:pt x="49" y="90"/>
                    <a:pt x="49" y="90"/>
                  </a:cubicBezTo>
                  <a:cubicBezTo>
                    <a:pt x="49" y="90"/>
                    <a:pt x="55" y="89"/>
                    <a:pt x="54" y="92"/>
                  </a:cubicBezTo>
                  <a:cubicBezTo>
                    <a:pt x="53" y="95"/>
                    <a:pt x="47" y="104"/>
                    <a:pt x="32" y="110"/>
                  </a:cubicBezTo>
                  <a:cubicBezTo>
                    <a:pt x="17" y="116"/>
                    <a:pt x="29" y="120"/>
                    <a:pt x="35" y="119"/>
                  </a:cubicBezTo>
                  <a:cubicBezTo>
                    <a:pt x="40" y="118"/>
                    <a:pt x="61" y="116"/>
                    <a:pt x="70" y="92"/>
                  </a:cubicBezTo>
                  <a:cubicBezTo>
                    <a:pt x="80" y="69"/>
                    <a:pt x="89" y="72"/>
                    <a:pt x="89" y="72"/>
                  </a:cubicBezTo>
                  <a:cubicBezTo>
                    <a:pt x="89" y="72"/>
                    <a:pt x="107" y="63"/>
                    <a:pt x="108" y="54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ïŝľíḋe">
              <a:extLst>
                <a:ext uri="{FF2B5EF4-FFF2-40B4-BE49-F238E27FC236}">
                  <a16:creationId xmlns="" xmlns:a16="http://schemas.microsoft.com/office/drawing/2014/main" id="{95BE4CCE-31BC-444B-93D4-EB1861D81FC6}"/>
                </a:ext>
              </a:extLst>
            </p:cNvPr>
            <p:cNvSpPr/>
            <p:nvPr/>
          </p:nvSpPr>
          <p:spPr bwMode="auto">
            <a:xfrm>
              <a:off x="7809707" y="3346452"/>
              <a:ext cx="161925" cy="187325"/>
            </a:xfrm>
            <a:custGeom>
              <a:avLst/>
              <a:gdLst>
                <a:gd name="T0" fmla="*/ 17 w 31"/>
                <a:gd name="T1" fmla="*/ 6 h 36"/>
                <a:gd name="T2" fmla="*/ 3 w 31"/>
                <a:gd name="T3" fmla="*/ 7 h 36"/>
                <a:gd name="T4" fmla="*/ 9 w 31"/>
                <a:gd name="T5" fmla="*/ 27 h 36"/>
                <a:gd name="T6" fmla="*/ 12 w 31"/>
                <a:gd name="T7" fmla="*/ 36 h 36"/>
                <a:gd name="T8" fmla="*/ 26 w 31"/>
                <a:gd name="T9" fmla="*/ 17 h 36"/>
                <a:gd name="T10" fmla="*/ 17 w 31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17" y="6"/>
                  </a:moveTo>
                  <a:cubicBezTo>
                    <a:pt x="17" y="6"/>
                    <a:pt x="6" y="0"/>
                    <a:pt x="3" y="7"/>
                  </a:cubicBezTo>
                  <a:cubicBezTo>
                    <a:pt x="0" y="14"/>
                    <a:pt x="6" y="23"/>
                    <a:pt x="9" y="27"/>
                  </a:cubicBezTo>
                  <a:cubicBezTo>
                    <a:pt x="12" y="31"/>
                    <a:pt x="5" y="36"/>
                    <a:pt x="12" y="36"/>
                  </a:cubicBezTo>
                  <a:cubicBezTo>
                    <a:pt x="20" y="36"/>
                    <a:pt x="31" y="33"/>
                    <a:pt x="26" y="17"/>
                  </a:cubicBezTo>
                  <a:cubicBezTo>
                    <a:pt x="23" y="10"/>
                    <a:pt x="17" y="6"/>
                    <a:pt x="17" y="6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ïṣliďè">
              <a:extLst>
                <a:ext uri="{FF2B5EF4-FFF2-40B4-BE49-F238E27FC236}">
                  <a16:creationId xmlns="" xmlns:a16="http://schemas.microsoft.com/office/drawing/2014/main" id="{5177BF16-6FFA-4B9A-95FA-5024624E7551}"/>
                </a:ext>
              </a:extLst>
            </p:cNvPr>
            <p:cNvSpPr/>
            <p:nvPr/>
          </p:nvSpPr>
          <p:spPr bwMode="auto">
            <a:xfrm>
              <a:off x="8266907" y="3121027"/>
              <a:ext cx="93663" cy="146050"/>
            </a:xfrm>
            <a:custGeom>
              <a:avLst/>
              <a:gdLst>
                <a:gd name="T0" fmla="*/ 11 w 18"/>
                <a:gd name="T1" fmla="*/ 27 h 28"/>
                <a:gd name="T2" fmla="*/ 17 w 18"/>
                <a:gd name="T3" fmla="*/ 10 h 28"/>
                <a:gd name="T4" fmla="*/ 14 w 18"/>
                <a:gd name="T5" fmla="*/ 4 h 28"/>
                <a:gd name="T6" fmla="*/ 8 w 18"/>
                <a:gd name="T7" fmla="*/ 0 h 28"/>
                <a:gd name="T8" fmla="*/ 1 w 18"/>
                <a:gd name="T9" fmla="*/ 12 h 28"/>
                <a:gd name="T10" fmla="*/ 11 w 18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11" y="27"/>
                  </a:moveTo>
                  <a:cubicBezTo>
                    <a:pt x="15" y="25"/>
                    <a:pt x="18" y="21"/>
                    <a:pt x="17" y="10"/>
                  </a:cubicBezTo>
                  <a:cubicBezTo>
                    <a:pt x="16" y="7"/>
                    <a:pt x="15" y="6"/>
                    <a:pt x="14" y="4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6" y="0"/>
                    <a:pt x="0" y="2"/>
                    <a:pt x="1" y="12"/>
                  </a:cubicBezTo>
                  <a:cubicBezTo>
                    <a:pt x="2" y="21"/>
                    <a:pt x="7" y="28"/>
                    <a:pt x="11" y="2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ï$ľïḍê">
              <a:extLst>
                <a:ext uri="{FF2B5EF4-FFF2-40B4-BE49-F238E27FC236}">
                  <a16:creationId xmlns="" xmlns:a16="http://schemas.microsoft.com/office/drawing/2014/main" id="{19B67B26-64D0-443D-9C37-E01F7B5B75EB}"/>
                </a:ext>
              </a:extLst>
            </p:cNvPr>
            <p:cNvSpPr/>
            <p:nvPr/>
          </p:nvSpPr>
          <p:spPr bwMode="auto">
            <a:xfrm>
              <a:off x="8209757" y="2776539"/>
              <a:ext cx="623888" cy="846138"/>
            </a:xfrm>
            <a:custGeom>
              <a:avLst/>
              <a:gdLst>
                <a:gd name="T0" fmla="*/ 100 w 120"/>
                <a:gd name="T1" fmla="*/ 60 h 162"/>
                <a:gd name="T2" fmla="*/ 107 w 120"/>
                <a:gd name="T3" fmla="*/ 27 h 162"/>
                <a:gd name="T4" fmla="*/ 95 w 120"/>
                <a:gd name="T5" fmla="*/ 23 h 162"/>
                <a:gd name="T6" fmla="*/ 91 w 120"/>
                <a:gd name="T7" fmla="*/ 3 h 162"/>
                <a:gd name="T8" fmla="*/ 84 w 120"/>
                <a:gd name="T9" fmla="*/ 9 h 162"/>
                <a:gd name="T10" fmla="*/ 77 w 120"/>
                <a:gd name="T11" fmla="*/ 19 h 162"/>
                <a:gd name="T12" fmla="*/ 69 w 120"/>
                <a:gd name="T13" fmla="*/ 19 h 162"/>
                <a:gd name="T14" fmla="*/ 56 w 120"/>
                <a:gd name="T15" fmla="*/ 28 h 162"/>
                <a:gd name="T16" fmla="*/ 60 w 120"/>
                <a:gd name="T17" fmla="*/ 33 h 162"/>
                <a:gd name="T18" fmla="*/ 59 w 120"/>
                <a:gd name="T19" fmla="*/ 43 h 162"/>
                <a:gd name="T20" fmla="*/ 50 w 120"/>
                <a:gd name="T21" fmla="*/ 52 h 162"/>
                <a:gd name="T22" fmla="*/ 52 w 120"/>
                <a:gd name="T23" fmla="*/ 60 h 162"/>
                <a:gd name="T24" fmla="*/ 48 w 120"/>
                <a:gd name="T25" fmla="*/ 56 h 162"/>
                <a:gd name="T26" fmla="*/ 32 w 120"/>
                <a:gd name="T27" fmla="*/ 37 h 162"/>
                <a:gd name="T28" fmla="*/ 26 w 120"/>
                <a:gd name="T29" fmla="*/ 50 h 162"/>
                <a:gd name="T30" fmla="*/ 33 w 120"/>
                <a:gd name="T31" fmla="*/ 76 h 162"/>
                <a:gd name="T32" fmla="*/ 45 w 120"/>
                <a:gd name="T33" fmla="*/ 77 h 162"/>
                <a:gd name="T34" fmla="*/ 58 w 120"/>
                <a:gd name="T35" fmla="*/ 72 h 162"/>
                <a:gd name="T36" fmla="*/ 62 w 120"/>
                <a:gd name="T37" fmla="*/ 75 h 162"/>
                <a:gd name="T38" fmla="*/ 22 w 120"/>
                <a:gd name="T39" fmla="*/ 101 h 162"/>
                <a:gd name="T40" fmla="*/ 25 w 120"/>
                <a:gd name="T41" fmla="*/ 111 h 162"/>
                <a:gd name="T42" fmla="*/ 55 w 120"/>
                <a:gd name="T43" fmla="*/ 100 h 162"/>
                <a:gd name="T44" fmla="*/ 59 w 120"/>
                <a:gd name="T45" fmla="*/ 103 h 162"/>
                <a:gd name="T46" fmla="*/ 39 w 120"/>
                <a:gd name="T47" fmla="*/ 119 h 162"/>
                <a:gd name="T48" fmla="*/ 12 w 120"/>
                <a:gd name="T49" fmla="*/ 128 h 162"/>
                <a:gd name="T50" fmla="*/ 7 w 120"/>
                <a:gd name="T51" fmla="*/ 136 h 162"/>
                <a:gd name="T52" fmla="*/ 30 w 120"/>
                <a:gd name="T53" fmla="*/ 141 h 162"/>
                <a:gd name="T54" fmla="*/ 55 w 120"/>
                <a:gd name="T55" fmla="*/ 136 h 162"/>
                <a:gd name="T56" fmla="*/ 43 w 120"/>
                <a:gd name="T57" fmla="*/ 148 h 162"/>
                <a:gd name="T58" fmla="*/ 50 w 120"/>
                <a:gd name="T59" fmla="*/ 158 h 162"/>
                <a:gd name="T60" fmla="*/ 71 w 120"/>
                <a:gd name="T61" fmla="*/ 149 h 162"/>
                <a:gd name="T62" fmla="*/ 71 w 120"/>
                <a:gd name="T63" fmla="*/ 125 h 162"/>
                <a:gd name="T64" fmla="*/ 79 w 120"/>
                <a:gd name="T65" fmla="*/ 120 h 162"/>
                <a:gd name="T66" fmla="*/ 75 w 120"/>
                <a:gd name="T67" fmla="*/ 102 h 162"/>
                <a:gd name="T68" fmla="*/ 96 w 120"/>
                <a:gd name="T69" fmla="*/ 86 h 162"/>
                <a:gd name="T70" fmla="*/ 102 w 120"/>
                <a:gd name="T71" fmla="*/ 75 h 162"/>
                <a:gd name="T72" fmla="*/ 100 w 120"/>
                <a:gd name="T73" fmla="*/ 60 h 162"/>
                <a:gd name="T74" fmla="*/ 90 w 120"/>
                <a:gd name="T75" fmla="*/ 49 h 162"/>
                <a:gd name="T76" fmla="*/ 86 w 120"/>
                <a:gd name="T77" fmla="*/ 53 h 162"/>
                <a:gd name="T78" fmla="*/ 83 w 120"/>
                <a:gd name="T79" fmla="*/ 53 h 162"/>
                <a:gd name="T80" fmla="*/ 80 w 120"/>
                <a:gd name="T81" fmla="*/ 48 h 162"/>
                <a:gd name="T82" fmla="*/ 89 w 120"/>
                <a:gd name="T83" fmla="*/ 44 h 162"/>
                <a:gd name="T84" fmla="*/ 90 w 120"/>
                <a:gd name="T85" fmla="*/ 4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62">
                  <a:moveTo>
                    <a:pt x="100" y="60"/>
                  </a:moveTo>
                  <a:cubicBezTo>
                    <a:pt x="108" y="50"/>
                    <a:pt x="120" y="40"/>
                    <a:pt x="107" y="27"/>
                  </a:cubicBezTo>
                  <a:cubicBezTo>
                    <a:pt x="107" y="27"/>
                    <a:pt x="105" y="24"/>
                    <a:pt x="95" y="23"/>
                  </a:cubicBezTo>
                  <a:cubicBezTo>
                    <a:pt x="95" y="23"/>
                    <a:pt x="105" y="8"/>
                    <a:pt x="91" y="3"/>
                  </a:cubicBezTo>
                  <a:cubicBezTo>
                    <a:pt x="91" y="3"/>
                    <a:pt x="88" y="0"/>
                    <a:pt x="84" y="9"/>
                  </a:cubicBezTo>
                  <a:cubicBezTo>
                    <a:pt x="80" y="17"/>
                    <a:pt x="77" y="17"/>
                    <a:pt x="77" y="19"/>
                  </a:cubicBezTo>
                  <a:cubicBezTo>
                    <a:pt x="77" y="21"/>
                    <a:pt x="74" y="21"/>
                    <a:pt x="69" y="19"/>
                  </a:cubicBezTo>
                  <a:cubicBezTo>
                    <a:pt x="64" y="17"/>
                    <a:pt x="56" y="19"/>
                    <a:pt x="56" y="28"/>
                  </a:cubicBezTo>
                  <a:cubicBezTo>
                    <a:pt x="56" y="28"/>
                    <a:pt x="56" y="31"/>
                    <a:pt x="60" y="33"/>
                  </a:cubicBezTo>
                  <a:cubicBezTo>
                    <a:pt x="63" y="36"/>
                    <a:pt x="66" y="37"/>
                    <a:pt x="59" y="43"/>
                  </a:cubicBezTo>
                  <a:cubicBezTo>
                    <a:pt x="53" y="49"/>
                    <a:pt x="50" y="40"/>
                    <a:pt x="50" y="52"/>
                  </a:cubicBezTo>
                  <a:cubicBezTo>
                    <a:pt x="50" y="52"/>
                    <a:pt x="57" y="57"/>
                    <a:pt x="52" y="60"/>
                  </a:cubicBezTo>
                  <a:cubicBezTo>
                    <a:pt x="47" y="63"/>
                    <a:pt x="48" y="59"/>
                    <a:pt x="48" y="56"/>
                  </a:cubicBezTo>
                  <a:cubicBezTo>
                    <a:pt x="48" y="59"/>
                    <a:pt x="43" y="42"/>
                    <a:pt x="32" y="37"/>
                  </a:cubicBezTo>
                  <a:cubicBezTo>
                    <a:pt x="30" y="37"/>
                    <a:pt x="24" y="37"/>
                    <a:pt x="26" y="50"/>
                  </a:cubicBezTo>
                  <a:cubicBezTo>
                    <a:pt x="28" y="63"/>
                    <a:pt x="32" y="66"/>
                    <a:pt x="33" y="76"/>
                  </a:cubicBezTo>
                  <a:cubicBezTo>
                    <a:pt x="33" y="87"/>
                    <a:pt x="43" y="82"/>
                    <a:pt x="45" y="77"/>
                  </a:cubicBezTo>
                  <a:cubicBezTo>
                    <a:pt x="46" y="72"/>
                    <a:pt x="58" y="72"/>
                    <a:pt x="58" y="72"/>
                  </a:cubicBezTo>
                  <a:cubicBezTo>
                    <a:pt x="58" y="72"/>
                    <a:pt x="68" y="71"/>
                    <a:pt x="62" y="75"/>
                  </a:cubicBezTo>
                  <a:cubicBezTo>
                    <a:pt x="56" y="80"/>
                    <a:pt x="22" y="101"/>
                    <a:pt x="22" y="101"/>
                  </a:cubicBezTo>
                  <a:cubicBezTo>
                    <a:pt x="22" y="101"/>
                    <a:pt x="9" y="108"/>
                    <a:pt x="25" y="111"/>
                  </a:cubicBezTo>
                  <a:cubicBezTo>
                    <a:pt x="42" y="113"/>
                    <a:pt x="55" y="100"/>
                    <a:pt x="55" y="100"/>
                  </a:cubicBezTo>
                  <a:cubicBezTo>
                    <a:pt x="55" y="100"/>
                    <a:pt x="61" y="95"/>
                    <a:pt x="59" y="103"/>
                  </a:cubicBezTo>
                  <a:cubicBezTo>
                    <a:pt x="56" y="111"/>
                    <a:pt x="39" y="119"/>
                    <a:pt x="39" y="119"/>
                  </a:cubicBezTo>
                  <a:cubicBezTo>
                    <a:pt x="39" y="119"/>
                    <a:pt x="23" y="125"/>
                    <a:pt x="12" y="128"/>
                  </a:cubicBezTo>
                  <a:cubicBezTo>
                    <a:pt x="0" y="130"/>
                    <a:pt x="4" y="130"/>
                    <a:pt x="7" y="136"/>
                  </a:cubicBezTo>
                  <a:cubicBezTo>
                    <a:pt x="10" y="143"/>
                    <a:pt x="21" y="147"/>
                    <a:pt x="30" y="141"/>
                  </a:cubicBezTo>
                  <a:cubicBezTo>
                    <a:pt x="38" y="135"/>
                    <a:pt x="56" y="129"/>
                    <a:pt x="55" y="136"/>
                  </a:cubicBezTo>
                  <a:cubicBezTo>
                    <a:pt x="55" y="143"/>
                    <a:pt x="54" y="145"/>
                    <a:pt x="43" y="148"/>
                  </a:cubicBezTo>
                  <a:cubicBezTo>
                    <a:pt x="32" y="152"/>
                    <a:pt x="37" y="154"/>
                    <a:pt x="50" y="158"/>
                  </a:cubicBezTo>
                  <a:cubicBezTo>
                    <a:pt x="63" y="162"/>
                    <a:pt x="71" y="157"/>
                    <a:pt x="71" y="149"/>
                  </a:cubicBezTo>
                  <a:cubicBezTo>
                    <a:pt x="71" y="140"/>
                    <a:pt x="71" y="125"/>
                    <a:pt x="71" y="125"/>
                  </a:cubicBezTo>
                  <a:cubicBezTo>
                    <a:pt x="71" y="125"/>
                    <a:pt x="76" y="121"/>
                    <a:pt x="79" y="120"/>
                  </a:cubicBezTo>
                  <a:cubicBezTo>
                    <a:pt x="82" y="119"/>
                    <a:pt x="85" y="103"/>
                    <a:pt x="75" y="102"/>
                  </a:cubicBezTo>
                  <a:cubicBezTo>
                    <a:pt x="75" y="102"/>
                    <a:pt x="81" y="90"/>
                    <a:pt x="96" y="86"/>
                  </a:cubicBezTo>
                  <a:cubicBezTo>
                    <a:pt x="96" y="86"/>
                    <a:pt x="102" y="84"/>
                    <a:pt x="102" y="75"/>
                  </a:cubicBezTo>
                  <a:cubicBezTo>
                    <a:pt x="102" y="66"/>
                    <a:pt x="91" y="70"/>
                    <a:pt x="100" y="60"/>
                  </a:cubicBezTo>
                  <a:close/>
                  <a:moveTo>
                    <a:pt x="90" y="49"/>
                  </a:moveTo>
                  <a:cubicBezTo>
                    <a:pt x="88" y="51"/>
                    <a:pt x="86" y="53"/>
                    <a:pt x="86" y="53"/>
                  </a:cubicBezTo>
                  <a:cubicBezTo>
                    <a:pt x="85" y="59"/>
                    <a:pt x="85" y="55"/>
                    <a:pt x="83" y="53"/>
                  </a:cubicBezTo>
                  <a:cubicBezTo>
                    <a:pt x="80" y="51"/>
                    <a:pt x="80" y="48"/>
                    <a:pt x="80" y="48"/>
                  </a:cubicBezTo>
                  <a:cubicBezTo>
                    <a:pt x="81" y="38"/>
                    <a:pt x="89" y="44"/>
                    <a:pt x="89" y="44"/>
                  </a:cubicBezTo>
                  <a:cubicBezTo>
                    <a:pt x="89" y="44"/>
                    <a:pt x="92" y="48"/>
                    <a:pt x="90" y="49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iṧľidè">
              <a:extLst>
                <a:ext uri="{FF2B5EF4-FFF2-40B4-BE49-F238E27FC236}">
                  <a16:creationId xmlns="" xmlns:a16="http://schemas.microsoft.com/office/drawing/2014/main" id="{2806A939-3C36-4CD8-9502-E5F882338DF9}"/>
                </a:ext>
              </a:extLst>
            </p:cNvPr>
            <p:cNvSpPr/>
            <p:nvPr/>
          </p:nvSpPr>
          <p:spPr bwMode="auto">
            <a:xfrm>
              <a:off x="5342732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109 h 132"/>
                <a:gd name="T4" fmla="*/ 69 w 105"/>
                <a:gd name="T5" fmla="*/ 23 h 132"/>
                <a:gd name="T6" fmla="*/ 7 w 105"/>
                <a:gd name="T7" fmla="*/ 23 h 132"/>
                <a:gd name="T8" fmla="*/ 7 w 105"/>
                <a:gd name="T9" fmla="*/ 0 h 132"/>
                <a:gd name="T10" fmla="*/ 102 w 105"/>
                <a:gd name="T11" fmla="*/ 0 h 132"/>
                <a:gd name="T12" fmla="*/ 102 w 105"/>
                <a:gd name="T13" fmla="*/ 23 h 132"/>
                <a:gd name="T14" fmla="*/ 33 w 105"/>
                <a:gd name="T15" fmla="*/ 112 h 132"/>
                <a:gd name="T16" fmla="*/ 105 w 105"/>
                <a:gd name="T17" fmla="*/ 112 h 132"/>
                <a:gd name="T18" fmla="*/ 105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109"/>
                  </a:lnTo>
                  <a:lnTo>
                    <a:pt x="69" y="23"/>
                  </a:lnTo>
                  <a:lnTo>
                    <a:pt x="7" y="23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102" y="23"/>
                  </a:lnTo>
                  <a:lnTo>
                    <a:pt x="33" y="112"/>
                  </a:lnTo>
                  <a:lnTo>
                    <a:pt x="105" y="112"/>
                  </a:lnTo>
                  <a:lnTo>
                    <a:pt x="105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îṩḷiḍé">
              <a:extLst>
                <a:ext uri="{FF2B5EF4-FFF2-40B4-BE49-F238E27FC236}">
                  <a16:creationId xmlns="" xmlns:a16="http://schemas.microsoft.com/office/drawing/2014/main" id="{BE339020-8A0B-4508-B2CE-2A15994B87FF}"/>
                </a:ext>
              </a:extLst>
            </p:cNvPr>
            <p:cNvSpPr/>
            <p:nvPr/>
          </p:nvSpPr>
          <p:spPr bwMode="auto">
            <a:xfrm>
              <a:off x="5550694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30 w 105"/>
                <a:gd name="T5" fmla="*/ 0 h 132"/>
                <a:gd name="T6" fmla="*/ 30 w 105"/>
                <a:gd name="T7" fmla="*/ 53 h 132"/>
                <a:gd name="T8" fmla="*/ 79 w 105"/>
                <a:gd name="T9" fmla="*/ 53 h 132"/>
                <a:gd name="T10" fmla="*/ 79 w 105"/>
                <a:gd name="T11" fmla="*/ 0 h 132"/>
                <a:gd name="T12" fmla="*/ 105 w 105"/>
                <a:gd name="T13" fmla="*/ 0 h 132"/>
                <a:gd name="T14" fmla="*/ 105 w 105"/>
                <a:gd name="T15" fmla="*/ 132 h 132"/>
                <a:gd name="T16" fmla="*/ 79 w 105"/>
                <a:gd name="T17" fmla="*/ 132 h 132"/>
                <a:gd name="T18" fmla="*/ 79 w 105"/>
                <a:gd name="T19" fmla="*/ 76 h 132"/>
                <a:gd name="T20" fmla="*/ 30 w 105"/>
                <a:gd name="T21" fmla="*/ 76 h 132"/>
                <a:gd name="T22" fmla="*/ 30 w 105"/>
                <a:gd name="T23" fmla="*/ 132 h 132"/>
                <a:gd name="T24" fmla="*/ 0 w 105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53"/>
                  </a:lnTo>
                  <a:lnTo>
                    <a:pt x="79" y="53"/>
                  </a:lnTo>
                  <a:lnTo>
                    <a:pt x="79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79" y="76"/>
                  </a:lnTo>
                  <a:lnTo>
                    <a:pt x="30" y="76"/>
                  </a:lnTo>
                  <a:lnTo>
                    <a:pt x="30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îṧ1îďê">
              <a:extLst>
                <a:ext uri="{FF2B5EF4-FFF2-40B4-BE49-F238E27FC236}">
                  <a16:creationId xmlns="" xmlns:a16="http://schemas.microsoft.com/office/drawing/2014/main" id="{438AAE4C-3C82-40EA-9BA5-10F1A6AF112E}"/>
                </a:ext>
              </a:extLst>
            </p:cNvPr>
            <p:cNvSpPr/>
            <p:nvPr/>
          </p:nvSpPr>
          <p:spPr bwMode="auto">
            <a:xfrm>
              <a:off x="5779294" y="3867152"/>
              <a:ext cx="155575" cy="209550"/>
            </a:xfrm>
            <a:custGeom>
              <a:avLst/>
              <a:gdLst>
                <a:gd name="T0" fmla="*/ 0 w 98"/>
                <a:gd name="T1" fmla="*/ 132 h 132"/>
                <a:gd name="T2" fmla="*/ 0 w 98"/>
                <a:gd name="T3" fmla="*/ 0 h 132"/>
                <a:gd name="T4" fmla="*/ 95 w 98"/>
                <a:gd name="T5" fmla="*/ 0 h 132"/>
                <a:gd name="T6" fmla="*/ 95 w 98"/>
                <a:gd name="T7" fmla="*/ 23 h 132"/>
                <a:gd name="T8" fmla="*/ 26 w 98"/>
                <a:gd name="T9" fmla="*/ 23 h 132"/>
                <a:gd name="T10" fmla="*/ 26 w 98"/>
                <a:gd name="T11" fmla="*/ 53 h 132"/>
                <a:gd name="T12" fmla="*/ 92 w 98"/>
                <a:gd name="T13" fmla="*/ 53 h 132"/>
                <a:gd name="T14" fmla="*/ 92 w 98"/>
                <a:gd name="T15" fmla="*/ 76 h 132"/>
                <a:gd name="T16" fmla="*/ 26 w 98"/>
                <a:gd name="T17" fmla="*/ 76 h 132"/>
                <a:gd name="T18" fmla="*/ 26 w 98"/>
                <a:gd name="T19" fmla="*/ 112 h 132"/>
                <a:gd name="T20" fmla="*/ 98 w 98"/>
                <a:gd name="T21" fmla="*/ 112 h 132"/>
                <a:gd name="T22" fmla="*/ 98 w 98"/>
                <a:gd name="T23" fmla="*/ 132 h 132"/>
                <a:gd name="T24" fmla="*/ 0 w 98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2">
                  <a:moveTo>
                    <a:pt x="0" y="132"/>
                  </a:moveTo>
                  <a:lnTo>
                    <a:pt x="0" y="0"/>
                  </a:lnTo>
                  <a:lnTo>
                    <a:pt x="95" y="0"/>
                  </a:lnTo>
                  <a:lnTo>
                    <a:pt x="95" y="23"/>
                  </a:lnTo>
                  <a:lnTo>
                    <a:pt x="26" y="23"/>
                  </a:lnTo>
                  <a:lnTo>
                    <a:pt x="26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6" y="76"/>
                  </a:lnTo>
                  <a:lnTo>
                    <a:pt x="26" y="112"/>
                  </a:lnTo>
                  <a:lnTo>
                    <a:pt x="98" y="112"/>
                  </a:lnTo>
                  <a:lnTo>
                    <a:pt x="98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îşḻídè">
              <a:extLst>
                <a:ext uri="{FF2B5EF4-FFF2-40B4-BE49-F238E27FC236}">
                  <a16:creationId xmlns="" xmlns:a16="http://schemas.microsoft.com/office/drawing/2014/main" id="{F41FE8BC-AF0D-4B11-B626-85FA5C3D7130}"/>
                </a:ext>
              </a:extLst>
            </p:cNvPr>
            <p:cNvSpPr/>
            <p:nvPr/>
          </p:nvSpPr>
          <p:spPr bwMode="auto">
            <a:xfrm>
              <a:off x="5971382" y="3867152"/>
              <a:ext cx="134938" cy="214313"/>
            </a:xfrm>
            <a:custGeom>
              <a:avLst/>
              <a:gdLst>
                <a:gd name="T0" fmla="*/ 18 w 26"/>
                <a:gd name="T1" fmla="*/ 0 h 41"/>
                <a:gd name="T2" fmla="*/ 26 w 26"/>
                <a:gd name="T3" fmla="*/ 0 h 41"/>
                <a:gd name="T4" fmla="*/ 26 w 26"/>
                <a:gd name="T5" fmla="*/ 26 h 41"/>
                <a:gd name="T6" fmla="*/ 25 w 26"/>
                <a:gd name="T7" fmla="*/ 33 h 41"/>
                <a:gd name="T8" fmla="*/ 20 w 26"/>
                <a:gd name="T9" fmla="*/ 39 h 41"/>
                <a:gd name="T10" fmla="*/ 12 w 26"/>
                <a:gd name="T11" fmla="*/ 41 h 41"/>
                <a:gd name="T12" fmla="*/ 3 w 26"/>
                <a:gd name="T13" fmla="*/ 38 h 41"/>
                <a:gd name="T14" fmla="*/ 0 w 26"/>
                <a:gd name="T15" fmla="*/ 28 h 41"/>
                <a:gd name="T16" fmla="*/ 8 w 26"/>
                <a:gd name="T17" fmla="*/ 27 h 41"/>
                <a:gd name="T18" fmla="*/ 9 w 26"/>
                <a:gd name="T19" fmla="*/ 32 h 41"/>
                <a:gd name="T20" fmla="*/ 13 w 26"/>
                <a:gd name="T21" fmla="*/ 34 h 41"/>
                <a:gd name="T22" fmla="*/ 16 w 26"/>
                <a:gd name="T23" fmla="*/ 33 h 41"/>
                <a:gd name="T24" fmla="*/ 18 w 26"/>
                <a:gd name="T25" fmla="*/ 26 h 41"/>
                <a:gd name="T26" fmla="*/ 18 w 2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41">
                  <a:moveTo>
                    <a:pt x="1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9"/>
                    <a:pt x="25" y="32"/>
                    <a:pt x="25" y="33"/>
                  </a:cubicBezTo>
                  <a:cubicBezTo>
                    <a:pt x="24" y="36"/>
                    <a:pt x="23" y="37"/>
                    <a:pt x="20" y="39"/>
                  </a:cubicBezTo>
                  <a:cubicBezTo>
                    <a:pt x="18" y="40"/>
                    <a:pt x="16" y="41"/>
                    <a:pt x="12" y="41"/>
                  </a:cubicBezTo>
                  <a:cubicBezTo>
                    <a:pt x="8" y="41"/>
                    <a:pt x="5" y="40"/>
                    <a:pt x="3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8" y="31"/>
                    <a:pt x="9" y="32"/>
                  </a:cubicBezTo>
                  <a:cubicBezTo>
                    <a:pt x="10" y="33"/>
                    <a:pt x="11" y="34"/>
                    <a:pt x="13" y="34"/>
                  </a:cubicBezTo>
                  <a:cubicBezTo>
                    <a:pt x="14" y="34"/>
                    <a:pt x="16" y="34"/>
                    <a:pt x="16" y="33"/>
                  </a:cubicBezTo>
                  <a:cubicBezTo>
                    <a:pt x="17" y="32"/>
                    <a:pt x="18" y="29"/>
                    <a:pt x="18" y="26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íşliďê">
              <a:extLst>
                <a:ext uri="{FF2B5EF4-FFF2-40B4-BE49-F238E27FC236}">
                  <a16:creationId xmlns="" xmlns:a16="http://schemas.microsoft.com/office/drawing/2014/main" id="{0B6B65C5-849D-4759-8131-4EEFEDC38841}"/>
                </a:ext>
              </a:extLst>
            </p:cNvPr>
            <p:cNvSpPr/>
            <p:nvPr/>
          </p:nvSpPr>
          <p:spPr bwMode="auto">
            <a:xfrm>
              <a:off x="6163469" y="3867152"/>
              <a:ext cx="41275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íṧḷïḋé">
              <a:extLst>
                <a:ext uri="{FF2B5EF4-FFF2-40B4-BE49-F238E27FC236}">
                  <a16:creationId xmlns="" xmlns:a16="http://schemas.microsoft.com/office/drawing/2014/main" id="{14E68EB0-9873-4D76-BE36-FE5B943CC698}"/>
                </a:ext>
              </a:extLst>
            </p:cNvPr>
            <p:cNvSpPr/>
            <p:nvPr/>
          </p:nvSpPr>
          <p:spPr bwMode="auto">
            <a:xfrm>
              <a:off x="6241257" y="3867152"/>
              <a:ext cx="207963" cy="209550"/>
            </a:xfrm>
            <a:custGeom>
              <a:avLst/>
              <a:gdLst>
                <a:gd name="T0" fmla="*/ 131 w 131"/>
                <a:gd name="T1" fmla="*/ 132 h 132"/>
                <a:gd name="T2" fmla="*/ 102 w 131"/>
                <a:gd name="T3" fmla="*/ 132 h 132"/>
                <a:gd name="T4" fmla="*/ 92 w 131"/>
                <a:gd name="T5" fmla="*/ 102 h 132"/>
                <a:gd name="T6" fmla="*/ 40 w 131"/>
                <a:gd name="T7" fmla="*/ 102 h 132"/>
                <a:gd name="T8" fmla="*/ 26 w 131"/>
                <a:gd name="T9" fmla="*/ 132 h 132"/>
                <a:gd name="T10" fmla="*/ 0 w 131"/>
                <a:gd name="T11" fmla="*/ 132 h 132"/>
                <a:gd name="T12" fmla="*/ 49 w 131"/>
                <a:gd name="T13" fmla="*/ 0 h 132"/>
                <a:gd name="T14" fmla="*/ 79 w 131"/>
                <a:gd name="T15" fmla="*/ 0 h 132"/>
                <a:gd name="T16" fmla="*/ 131 w 131"/>
                <a:gd name="T17" fmla="*/ 132 h 132"/>
                <a:gd name="T18" fmla="*/ 131 w 131"/>
                <a:gd name="T19" fmla="*/ 132 h 132"/>
                <a:gd name="T20" fmla="*/ 82 w 131"/>
                <a:gd name="T21" fmla="*/ 83 h 132"/>
                <a:gd name="T22" fmla="*/ 66 w 131"/>
                <a:gd name="T23" fmla="*/ 33 h 132"/>
                <a:gd name="T24" fmla="*/ 46 w 131"/>
                <a:gd name="T25" fmla="*/ 83 h 132"/>
                <a:gd name="T26" fmla="*/ 82 w 131"/>
                <a:gd name="T27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32">
                  <a:moveTo>
                    <a:pt x="131" y="132"/>
                  </a:moveTo>
                  <a:lnTo>
                    <a:pt x="102" y="132"/>
                  </a:lnTo>
                  <a:lnTo>
                    <a:pt x="92" y="102"/>
                  </a:lnTo>
                  <a:lnTo>
                    <a:pt x="40" y="102"/>
                  </a:lnTo>
                  <a:lnTo>
                    <a:pt x="26" y="132"/>
                  </a:lnTo>
                  <a:lnTo>
                    <a:pt x="0" y="132"/>
                  </a:lnTo>
                  <a:lnTo>
                    <a:pt x="49" y="0"/>
                  </a:lnTo>
                  <a:lnTo>
                    <a:pt x="79" y="0"/>
                  </a:lnTo>
                  <a:lnTo>
                    <a:pt x="131" y="132"/>
                  </a:lnTo>
                  <a:lnTo>
                    <a:pt x="131" y="132"/>
                  </a:lnTo>
                  <a:close/>
                  <a:moveTo>
                    <a:pt x="82" y="83"/>
                  </a:moveTo>
                  <a:lnTo>
                    <a:pt x="66" y="33"/>
                  </a:lnTo>
                  <a:lnTo>
                    <a:pt x="46" y="83"/>
                  </a:lnTo>
                  <a:lnTo>
                    <a:pt x="82" y="83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işļiďê">
              <a:extLst>
                <a:ext uri="{FF2B5EF4-FFF2-40B4-BE49-F238E27FC236}">
                  <a16:creationId xmlns="" xmlns:a16="http://schemas.microsoft.com/office/drawing/2014/main" id="{33DEBC20-3BB7-4DE2-9F10-AF36775EA56B}"/>
                </a:ext>
              </a:extLst>
            </p:cNvPr>
            <p:cNvSpPr/>
            <p:nvPr/>
          </p:nvSpPr>
          <p:spPr bwMode="auto">
            <a:xfrm>
              <a:off x="6485732" y="3867152"/>
              <a:ext cx="166688" cy="209550"/>
            </a:xfrm>
            <a:custGeom>
              <a:avLst/>
              <a:gdLst>
                <a:gd name="T0" fmla="*/ 0 w 105"/>
                <a:gd name="T1" fmla="*/ 132 h 132"/>
                <a:gd name="T2" fmla="*/ 0 w 105"/>
                <a:gd name="T3" fmla="*/ 0 h 132"/>
                <a:gd name="T4" fmla="*/ 26 w 105"/>
                <a:gd name="T5" fmla="*/ 0 h 132"/>
                <a:gd name="T6" fmla="*/ 82 w 105"/>
                <a:gd name="T7" fmla="*/ 89 h 132"/>
                <a:gd name="T8" fmla="*/ 82 w 105"/>
                <a:gd name="T9" fmla="*/ 0 h 132"/>
                <a:gd name="T10" fmla="*/ 105 w 105"/>
                <a:gd name="T11" fmla="*/ 0 h 132"/>
                <a:gd name="T12" fmla="*/ 105 w 105"/>
                <a:gd name="T13" fmla="*/ 132 h 132"/>
                <a:gd name="T14" fmla="*/ 79 w 105"/>
                <a:gd name="T15" fmla="*/ 132 h 132"/>
                <a:gd name="T16" fmla="*/ 26 w 105"/>
                <a:gd name="T17" fmla="*/ 46 h 132"/>
                <a:gd name="T18" fmla="*/ 26 w 105"/>
                <a:gd name="T19" fmla="*/ 132 h 132"/>
                <a:gd name="T20" fmla="*/ 0 w 105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82" y="89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05" y="132"/>
                  </a:lnTo>
                  <a:lnTo>
                    <a:pt x="79" y="132"/>
                  </a:lnTo>
                  <a:lnTo>
                    <a:pt x="26" y="46"/>
                  </a:lnTo>
                  <a:lnTo>
                    <a:pt x="26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iŝ1ïḑe">
              <a:extLst>
                <a:ext uri="{FF2B5EF4-FFF2-40B4-BE49-F238E27FC236}">
                  <a16:creationId xmlns="" xmlns:a16="http://schemas.microsoft.com/office/drawing/2014/main" id="{A04E41EB-C5AC-4F85-BF8A-587C91142C7B}"/>
                </a:ext>
              </a:extLst>
            </p:cNvPr>
            <p:cNvSpPr/>
            <p:nvPr/>
          </p:nvSpPr>
          <p:spPr bwMode="auto">
            <a:xfrm>
              <a:off x="6703219" y="3867152"/>
              <a:ext cx="198438" cy="214313"/>
            </a:xfrm>
            <a:custGeom>
              <a:avLst/>
              <a:gdLst>
                <a:gd name="T0" fmla="*/ 20 w 38"/>
                <a:gd name="T1" fmla="*/ 26 h 41"/>
                <a:gd name="T2" fmla="*/ 20 w 38"/>
                <a:gd name="T3" fmla="*/ 19 h 41"/>
                <a:gd name="T4" fmla="*/ 38 w 38"/>
                <a:gd name="T5" fmla="*/ 19 h 41"/>
                <a:gd name="T6" fmla="*/ 38 w 38"/>
                <a:gd name="T7" fmla="*/ 35 h 41"/>
                <a:gd name="T8" fmla="*/ 30 w 38"/>
                <a:gd name="T9" fmla="*/ 39 h 41"/>
                <a:gd name="T10" fmla="*/ 21 w 38"/>
                <a:gd name="T11" fmla="*/ 41 h 41"/>
                <a:gd name="T12" fmla="*/ 10 w 38"/>
                <a:gd name="T13" fmla="*/ 38 h 41"/>
                <a:gd name="T14" fmla="*/ 3 w 38"/>
                <a:gd name="T15" fmla="*/ 31 h 41"/>
                <a:gd name="T16" fmla="*/ 0 w 38"/>
                <a:gd name="T17" fmla="*/ 20 h 41"/>
                <a:gd name="T18" fmla="*/ 3 w 38"/>
                <a:gd name="T19" fmla="*/ 9 h 41"/>
                <a:gd name="T20" fmla="*/ 11 w 38"/>
                <a:gd name="T21" fmla="*/ 2 h 41"/>
                <a:gd name="T22" fmla="*/ 20 w 38"/>
                <a:gd name="T23" fmla="*/ 0 h 41"/>
                <a:gd name="T24" fmla="*/ 32 w 38"/>
                <a:gd name="T25" fmla="*/ 3 h 41"/>
                <a:gd name="T26" fmla="*/ 37 w 38"/>
                <a:gd name="T27" fmla="*/ 11 h 41"/>
                <a:gd name="T28" fmla="*/ 29 w 38"/>
                <a:gd name="T29" fmla="*/ 13 h 41"/>
                <a:gd name="T30" fmla="*/ 26 w 38"/>
                <a:gd name="T31" fmla="*/ 8 h 41"/>
                <a:gd name="T32" fmla="*/ 20 w 38"/>
                <a:gd name="T33" fmla="*/ 7 h 41"/>
                <a:gd name="T34" fmla="*/ 12 w 38"/>
                <a:gd name="T35" fmla="*/ 10 h 41"/>
                <a:gd name="T36" fmla="*/ 9 w 38"/>
                <a:gd name="T37" fmla="*/ 20 h 41"/>
                <a:gd name="T38" fmla="*/ 12 w 38"/>
                <a:gd name="T39" fmla="*/ 31 h 41"/>
                <a:gd name="T40" fmla="*/ 20 w 38"/>
                <a:gd name="T41" fmla="*/ 34 h 41"/>
                <a:gd name="T42" fmla="*/ 25 w 38"/>
                <a:gd name="T43" fmla="*/ 33 h 41"/>
                <a:gd name="T44" fmla="*/ 29 w 38"/>
                <a:gd name="T45" fmla="*/ 31 h 41"/>
                <a:gd name="T46" fmla="*/ 29 w 38"/>
                <a:gd name="T47" fmla="*/ 26 h 41"/>
                <a:gd name="T48" fmla="*/ 20 w 38"/>
                <a:gd name="T49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1">
                  <a:moveTo>
                    <a:pt x="20" y="26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6" y="36"/>
                    <a:pt x="33" y="38"/>
                    <a:pt x="30" y="39"/>
                  </a:cubicBezTo>
                  <a:cubicBezTo>
                    <a:pt x="27" y="40"/>
                    <a:pt x="24" y="41"/>
                    <a:pt x="21" y="41"/>
                  </a:cubicBezTo>
                  <a:cubicBezTo>
                    <a:pt x="16" y="41"/>
                    <a:pt x="13" y="40"/>
                    <a:pt x="10" y="38"/>
                  </a:cubicBezTo>
                  <a:cubicBezTo>
                    <a:pt x="6" y="37"/>
                    <a:pt x="4" y="34"/>
                    <a:pt x="3" y="31"/>
                  </a:cubicBezTo>
                  <a:cubicBezTo>
                    <a:pt x="1" y="28"/>
                    <a:pt x="0" y="24"/>
                    <a:pt x="0" y="20"/>
                  </a:cubicBezTo>
                  <a:cubicBezTo>
                    <a:pt x="0" y="16"/>
                    <a:pt x="1" y="12"/>
                    <a:pt x="3" y="9"/>
                  </a:cubicBezTo>
                  <a:cubicBezTo>
                    <a:pt x="5" y="6"/>
                    <a:pt x="7" y="3"/>
                    <a:pt x="11" y="2"/>
                  </a:cubicBezTo>
                  <a:cubicBezTo>
                    <a:pt x="13" y="0"/>
                    <a:pt x="16" y="0"/>
                    <a:pt x="20" y="0"/>
                  </a:cubicBezTo>
                  <a:cubicBezTo>
                    <a:pt x="25" y="0"/>
                    <a:pt x="29" y="1"/>
                    <a:pt x="32" y="3"/>
                  </a:cubicBezTo>
                  <a:cubicBezTo>
                    <a:pt x="34" y="5"/>
                    <a:pt x="36" y="8"/>
                    <a:pt x="37" y="11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1"/>
                    <a:pt x="27" y="9"/>
                    <a:pt x="26" y="8"/>
                  </a:cubicBezTo>
                  <a:cubicBezTo>
                    <a:pt x="24" y="7"/>
                    <a:pt x="22" y="7"/>
                    <a:pt x="20" y="7"/>
                  </a:cubicBezTo>
                  <a:cubicBezTo>
                    <a:pt x="17" y="7"/>
                    <a:pt x="14" y="8"/>
                    <a:pt x="12" y="10"/>
                  </a:cubicBezTo>
                  <a:cubicBezTo>
                    <a:pt x="10" y="12"/>
                    <a:pt x="9" y="16"/>
                    <a:pt x="9" y="20"/>
                  </a:cubicBezTo>
                  <a:cubicBezTo>
                    <a:pt x="9" y="25"/>
                    <a:pt x="10" y="28"/>
                    <a:pt x="12" y="31"/>
                  </a:cubicBezTo>
                  <a:cubicBezTo>
                    <a:pt x="14" y="33"/>
                    <a:pt x="17" y="34"/>
                    <a:pt x="20" y="34"/>
                  </a:cubicBezTo>
                  <a:cubicBezTo>
                    <a:pt x="22" y="34"/>
                    <a:pt x="23" y="34"/>
                    <a:pt x="25" y="33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29" y="26"/>
                    <a:pt x="29" y="26"/>
                    <a:pt x="29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íṡlîdè">
              <a:extLst>
                <a:ext uri="{FF2B5EF4-FFF2-40B4-BE49-F238E27FC236}">
                  <a16:creationId xmlns="" xmlns:a16="http://schemas.microsoft.com/office/drawing/2014/main" id="{6A61F06D-4BEE-4B0B-9C55-12594912AC70}"/>
                </a:ext>
              </a:extLst>
            </p:cNvPr>
            <p:cNvSpPr/>
            <p:nvPr/>
          </p:nvSpPr>
          <p:spPr bwMode="auto">
            <a:xfrm>
              <a:off x="7015957" y="3867152"/>
              <a:ext cx="165100" cy="214313"/>
            </a:xfrm>
            <a:custGeom>
              <a:avLst/>
              <a:gdLst>
                <a:gd name="T0" fmla="*/ 0 w 32"/>
                <a:gd name="T1" fmla="*/ 0 h 41"/>
                <a:gd name="T2" fmla="*/ 9 w 32"/>
                <a:gd name="T3" fmla="*/ 0 h 41"/>
                <a:gd name="T4" fmla="*/ 9 w 32"/>
                <a:gd name="T5" fmla="*/ 22 h 41"/>
                <a:gd name="T6" fmla="*/ 9 w 32"/>
                <a:gd name="T7" fmla="*/ 29 h 41"/>
                <a:gd name="T8" fmla="*/ 11 w 32"/>
                <a:gd name="T9" fmla="*/ 33 h 41"/>
                <a:gd name="T10" fmla="*/ 17 w 32"/>
                <a:gd name="T11" fmla="*/ 34 h 41"/>
                <a:gd name="T12" fmla="*/ 22 w 32"/>
                <a:gd name="T13" fmla="*/ 33 h 41"/>
                <a:gd name="T14" fmla="*/ 24 w 32"/>
                <a:gd name="T15" fmla="*/ 29 h 41"/>
                <a:gd name="T16" fmla="*/ 24 w 32"/>
                <a:gd name="T17" fmla="*/ 22 h 41"/>
                <a:gd name="T18" fmla="*/ 24 w 32"/>
                <a:gd name="T19" fmla="*/ 0 h 41"/>
                <a:gd name="T20" fmla="*/ 32 w 32"/>
                <a:gd name="T21" fmla="*/ 0 h 41"/>
                <a:gd name="T22" fmla="*/ 32 w 32"/>
                <a:gd name="T23" fmla="*/ 21 h 41"/>
                <a:gd name="T24" fmla="*/ 32 w 32"/>
                <a:gd name="T25" fmla="*/ 32 h 41"/>
                <a:gd name="T26" fmla="*/ 29 w 32"/>
                <a:gd name="T27" fmla="*/ 37 h 41"/>
                <a:gd name="T28" fmla="*/ 25 w 32"/>
                <a:gd name="T29" fmla="*/ 40 h 41"/>
                <a:gd name="T30" fmla="*/ 17 w 32"/>
                <a:gd name="T31" fmla="*/ 41 h 41"/>
                <a:gd name="T32" fmla="*/ 8 w 32"/>
                <a:gd name="T33" fmla="*/ 40 h 41"/>
                <a:gd name="T34" fmla="*/ 4 w 32"/>
                <a:gd name="T35" fmla="*/ 36 h 41"/>
                <a:gd name="T36" fmla="*/ 1 w 32"/>
                <a:gd name="T37" fmla="*/ 32 h 41"/>
                <a:gd name="T38" fmla="*/ 0 w 32"/>
                <a:gd name="T39" fmla="*/ 22 h 41"/>
                <a:gd name="T40" fmla="*/ 0 w 32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5"/>
                    <a:pt x="9" y="28"/>
                    <a:pt x="9" y="29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3" y="34"/>
                    <a:pt x="14" y="34"/>
                    <a:pt x="17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3" y="32"/>
                    <a:pt x="24" y="31"/>
                    <a:pt x="24" y="29"/>
                  </a:cubicBezTo>
                  <a:cubicBezTo>
                    <a:pt x="24" y="28"/>
                    <a:pt x="24" y="26"/>
                    <a:pt x="24" y="2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6"/>
                    <a:pt x="32" y="30"/>
                    <a:pt x="32" y="32"/>
                  </a:cubicBezTo>
                  <a:cubicBezTo>
                    <a:pt x="31" y="34"/>
                    <a:pt x="30" y="35"/>
                    <a:pt x="29" y="37"/>
                  </a:cubicBezTo>
                  <a:cubicBezTo>
                    <a:pt x="28" y="38"/>
                    <a:pt x="27" y="39"/>
                    <a:pt x="25" y="40"/>
                  </a:cubicBezTo>
                  <a:cubicBezTo>
                    <a:pt x="23" y="41"/>
                    <a:pt x="20" y="41"/>
                    <a:pt x="17" y="41"/>
                  </a:cubicBezTo>
                  <a:cubicBezTo>
                    <a:pt x="13" y="41"/>
                    <a:pt x="10" y="41"/>
                    <a:pt x="8" y="40"/>
                  </a:cubicBezTo>
                  <a:cubicBezTo>
                    <a:pt x="6" y="39"/>
                    <a:pt x="5" y="38"/>
                    <a:pt x="4" y="36"/>
                  </a:cubicBezTo>
                  <a:cubicBezTo>
                    <a:pt x="2" y="35"/>
                    <a:pt x="2" y="33"/>
                    <a:pt x="1" y="32"/>
                  </a:cubicBezTo>
                  <a:cubicBezTo>
                    <a:pt x="1" y="30"/>
                    <a:pt x="0" y="26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iṣḷiḓe">
              <a:extLst>
                <a:ext uri="{FF2B5EF4-FFF2-40B4-BE49-F238E27FC236}">
                  <a16:creationId xmlns="" xmlns:a16="http://schemas.microsoft.com/office/drawing/2014/main" id="{B2E8D6AC-43C6-4265-9066-659D2D1AF585}"/>
                </a:ext>
              </a:extLst>
            </p:cNvPr>
            <p:cNvSpPr/>
            <p:nvPr/>
          </p:nvSpPr>
          <p:spPr bwMode="auto">
            <a:xfrm>
              <a:off x="7244557" y="3867152"/>
              <a:ext cx="165100" cy="209550"/>
            </a:xfrm>
            <a:custGeom>
              <a:avLst/>
              <a:gdLst>
                <a:gd name="T0" fmla="*/ 0 w 104"/>
                <a:gd name="T1" fmla="*/ 132 h 132"/>
                <a:gd name="T2" fmla="*/ 0 w 104"/>
                <a:gd name="T3" fmla="*/ 0 h 132"/>
                <a:gd name="T4" fmla="*/ 26 w 104"/>
                <a:gd name="T5" fmla="*/ 0 h 132"/>
                <a:gd name="T6" fmla="*/ 78 w 104"/>
                <a:gd name="T7" fmla="*/ 89 h 132"/>
                <a:gd name="T8" fmla="*/ 78 w 104"/>
                <a:gd name="T9" fmla="*/ 0 h 132"/>
                <a:gd name="T10" fmla="*/ 104 w 104"/>
                <a:gd name="T11" fmla="*/ 0 h 132"/>
                <a:gd name="T12" fmla="*/ 104 w 104"/>
                <a:gd name="T13" fmla="*/ 132 h 132"/>
                <a:gd name="T14" fmla="*/ 78 w 104"/>
                <a:gd name="T15" fmla="*/ 132 h 132"/>
                <a:gd name="T16" fmla="*/ 23 w 104"/>
                <a:gd name="T17" fmla="*/ 46 h 132"/>
                <a:gd name="T18" fmla="*/ 23 w 104"/>
                <a:gd name="T19" fmla="*/ 132 h 132"/>
                <a:gd name="T20" fmla="*/ 0 w 104"/>
                <a:gd name="T2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32">
                  <a:moveTo>
                    <a:pt x="0" y="132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78" y="89"/>
                  </a:lnTo>
                  <a:lnTo>
                    <a:pt x="78" y="0"/>
                  </a:lnTo>
                  <a:lnTo>
                    <a:pt x="104" y="0"/>
                  </a:lnTo>
                  <a:lnTo>
                    <a:pt x="104" y="132"/>
                  </a:lnTo>
                  <a:lnTo>
                    <a:pt x="78" y="132"/>
                  </a:lnTo>
                  <a:lnTo>
                    <a:pt x="23" y="46"/>
                  </a:lnTo>
                  <a:lnTo>
                    <a:pt x="23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iṩļïḓé">
              <a:extLst>
                <a:ext uri="{FF2B5EF4-FFF2-40B4-BE49-F238E27FC236}">
                  <a16:creationId xmlns="" xmlns:a16="http://schemas.microsoft.com/office/drawing/2014/main" id="{794F83A0-5DC4-4399-98ED-6A1A7493999E}"/>
                </a:ext>
              </a:extLst>
            </p:cNvPr>
            <p:cNvSpPr/>
            <p:nvPr/>
          </p:nvSpPr>
          <p:spPr bwMode="auto">
            <a:xfrm>
              <a:off x="7466807" y="3867152"/>
              <a:ext cx="42863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ïṧļíḍê">
              <a:extLst>
                <a:ext uri="{FF2B5EF4-FFF2-40B4-BE49-F238E27FC236}">
                  <a16:creationId xmlns="" xmlns:a16="http://schemas.microsoft.com/office/drawing/2014/main" id="{0E926AEA-6E25-4A41-9E8A-DCF340EC5167}"/>
                </a:ext>
              </a:extLst>
            </p:cNvPr>
            <p:cNvSpPr/>
            <p:nvPr/>
          </p:nvSpPr>
          <p:spPr bwMode="auto">
            <a:xfrm>
              <a:off x="7544594" y="3867152"/>
              <a:ext cx="192088" cy="209550"/>
            </a:xfrm>
            <a:custGeom>
              <a:avLst/>
              <a:gdLst>
                <a:gd name="T0" fmla="*/ 46 w 121"/>
                <a:gd name="T1" fmla="*/ 132 h 132"/>
                <a:gd name="T2" fmla="*/ 0 w 121"/>
                <a:gd name="T3" fmla="*/ 0 h 132"/>
                <a:gd name="T4" fmla="*/ 30 w 121"/>
                <a:gd name="T5" fmla="*/ 0 h 132"/>
                <a:gd name="T6" fmla="*/ 63 w 121"/>
                <a:gd name="T7" fmla="*/ 99 h 132"/>
                <a:gd name="T8" fmla="*/ 92 w 121"/>
                <a:gd name="T9" fmla="*/ 0 h 132"/>
                <a:gd name="T10" fmla="*/ 121 w 121"/>
                <a:gd name="T11" fmla="*/ 0 h 132"/>
                <a:gd name="T12" fmla="*/ 76 w 121"/>
                <a:gd name="T13" fmla="*/ 132 h 132"/>
                <a:gd name="T14" fmla="*/ 46 w 121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63" y="99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6" y="132"/>
                  </a:lnTo>
                  <a:lnTo>
                    <a:pt x="46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iṥ1iḋè">
              <a:extLst>
                <a:ext uri="{FF2B5EF4-FFF2-40B4-BE49-F238E27FC236}">
                  <a16:creationId xmlns="" xmlns:a16="http://schemas.microsoft.com/office/drawing/2014/main" id="{873C56E8-72E0-4956-8780-4D9D3FE67759}"/>
                </a:ext>
              </a:extLst>
            </p:cNvPr>
            <p:cNvSpPr/>
            <p:nvPr/>
          </p:nvSpPr>
          <p:spPr bwMode="auto">
            <a:xfrm>
              <a:off x="7773194" y="3867152"/>
              <a:ext cx="161925" cy="209550"/>
            </a:xfrm>
            <a:custGeom>
              <a:avLst/>
              <a:gdLst>
                <a:gd name="T0" fmla="*/ 0 w 102"/>
                <a:gd name="T1" fmla="*/ 132 h 132"/>
                <a:gd name="T2" fmla="*/ 0 w 102"/>
                <a:gd name="T3" fmla="*/ 0 h 132"/>
                <a:gd name="T4" fmla="*/ 99 w 102"/>
                <a:gd name="T5" fmla="*/ 0 h 132"/>
                <a:gd name="T6" fmla="*/ 99 w 102"/>
                <a:gd name="T7" fmla="*/ 23 h 132"/>
                <a:gd name="T8" fmla="*/ 27 w 102"/>
                <a:gd name="T9" fmla="*/ 23 h 132"/>
                <a:gd name="T10" fmla="*/ 27 w 102"/>
                <a:gd name="T11" fmla="*/ 53 h 132"/>
                <a:gd name="T12" fmla="*/ 92 w 102"/>
                <a:gd name="T13" fmla="*/ 53 h 132"/>
                <a:gd name="T14" fmla="*/ 92 w 102"/>
                <a:gd name="T15" fmla="*/ 76 h 132"/>
                <a:gd name="T16" fmla="*/ 27 w 102"/>
                <a:gd name="T17" fmla="*/ 76 h 132"/>
                <a:gd name="T18" fmla="*/ 27 w 102"/>
                <a:gd name="T19" fmla="*/ 112 h 132"/>
                <a:gd name="T20" fmla="*/ 102 w 102"/>
                <a:gd name="T21" fmla="*/ 112 h 132"/>
                <a:gd name="T22" fmla="*/ 102 w 102"/>
                <a:gd name="T23" fmla="*/ 132 h 132"/>
                <a:gd name="T24" fmla="*/ 0 w 10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lnTo>
                    <a:pt x="0" y="0"/>
                  </a:lnTo>
                  <a:lnTo>
                    <a:pt x="99" y="0"/>
                  </a:lnTo>
                  <a:lnTo>
                    <a:pt x="99" y="23"/>
                  </a:lnTo>
                  <a:lnTo>
                    <a:pt x="27" y="23"/>
                  </a:lnTo>
                  <a:lnTo>
                    <a:pt x="27" y="53"/>
                  </a:lnTo>
                  <a:lnTo>
                    <a:pt x="92" y="53"/>
                  </a:lnTo>
                  <a:lnTo>
                    <a:pt x="92" y="76"/>
                  </a:lnTo>
                  <a:lnTo>
                    <a:pt x="27" y="76"/>
                  </a:lnTo>
                  <a:lnTo>
                    <a:pt x="27" y="112"/>
                  </a:lnTo>
                  <a:lnTo>
                    <a:pt x="102" y="112"/>
                  </a:lnTo>
                  <a:lnTo>
                    <a:pt x="102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iṥliḑé">
              <a:extLst>
                <a:ext uri="{FF2B5EF4-FFF2-40B4-BE49-F238E27FC236}">
                  <a16:creationId xmlns="" xmlns:a16="http://schemas.microsoft.com/office/drawing/2014/main" id="{5114C389-E603-4EBA-A683-E18DC23F6DD0}"/>
                </a:ext>
              </a:extLst>
            </p:cNvPr>
            <p:cNvSpPr/>
            <p:nvPr/>
          </p:nvSpPr>
          <p:spPr bwMode="auto">
            <a:xfrm>
              <a:off x="7987507" y="3867152"/>
              <a:ext cx="180975" cy="209550"/>
            </a:xfrm>
            <a:custGeom>
              <a:avLst/>
              <a:gdLst>
                <a:gd name="T0" fmla="*/ 0 w 35"/>
                <a:gd name="T1" fmla="*/ 40 h 40"/>
                <a:gd name="T2" fmla="*/ 0 w 35"/>
                <a:gd name="T3" fmla="*/ 0 h 40"/>
                <a:gd name="T4" fmla="*/ 17 w 35"/>
                <a:gd name="T5" fmla="*/ 0 h 40"/>
                <a:gd name="T6" fmla="*/ 26 w 35"/>
                <a:gd name="T7" fmla="*/ 1 h 40"/>
                <a:gd name="T8" fmla="*/ 30 w 35"/>
                <a:gd name="T9" fmla="*/ 5 h 40"/>
                <a:gd name="T10" fmla="*/ 32 w 35"/>
                <a:gd name="T11" fmla="*/ 12 h 40"/>
                <a:gd name="T12" fmla="*/ 30 w 35"/>
                <a:gd name="T13" fmla="*/ 19 h 40"/>
                <a:gd name="T14" fmla="*/ 22 w 35"/>
                <a:gd name="T15" fmla="*/ 23 h 40"/>
                <a:gd name="T16" fmla="*/ 26 w 35"/>
                <a:gd name="T17" fmla="*/ 26 h 40"/>
                <a:gd name="T18" fmla="*/ 31 w 35"/>
                <a:gd name="T19" fmla="*/ 33 h 40"/>
                <a:gd name="T20" fmla="*/ 35 w 35"/>
                <a:gd name="T21" fmla="*/ 40 h 40"/>
                <a:gd name="T22" fmla="*/ 26 w 35"/>
                <a:gd name="T23" fmla="*/ 40 h 40"/>
                <a:gd name="T24" fmla="*/ 20 w 35"/>
                <a:gd name="T25" fmla="*/ 32 h 40"/>
                <a:gd name="T26" fmla="*/ 16 w 35"/>
                <a:gd name="T27" fmla="*/ 26 h 40"/>
                <a:gd name="T28" fmla="*/ 13 w 35"/>
                <a:gd name="T29" fmla="*/ 24 h 40"/>
                <a:gd name="T30" fmla="*/ 9 w 35"/>
                <a:gd name="T31" fmla="*/ 24 h 40"/>
                <a:gd name="T32" fmla="*/ 8 w 35"/>
                <a:gd name="T33" fmla="*/ 24 h 40"/>
                <a:gd name="T34" fmla="*/ 8 w 35"/>
                <a:gd name="T35" fmla="*/ 40 h 40"/>
                <a:gd name="T36" fmla="*/ 0 w 35"/>
                <a:gd name="T37" fmla="*/ 40 h 40"/>
                <a:gd name="T38" fmla="*/ 8 w 35"/>
                <a:gd name="T39" fmla="*/ 17 h 40"/>
                <a:gd name="T40" fmla="*/ 14 w 35"/>
                <a:gd name="T41" fmla="*/ 17 h 40"/>
                <a:gd name="T42" fmla="*/ 21 w 35"/>
                <a:gd name="T43" fmla="*/ 17 h 40"/>
                <a:gd name="T44" fmla="*/ 23 w 35"/>
                <a:gd name="T45" fmla="*/ 15 h 40"/>
                <a:gd name="T46" fmla="*/ 24 w 35"/>
                <a:gd name="T47" fmla="*/ 12 h 40"/>
                <a:gd name="T48" fmla="*/ 23 w 35"/>
                <a:gd name="T49" fmla="*/ 9 h 40"/>
                <a:gd name="T50" fmla="*/ 20 w 35"/>
                <a:gd name="T51" fmla="*/ 7 h 40"/>
                <a:gd name="T52" fmla="*/ 14 w 35"/>
                <a:gd name="T53" fmla="*/ 7 h 40"/>
                <a:gd name="T54" fmla="*/ 8 w 35"/>
                <a:gd name="T55" fmla="*/ 7 h 40"/>
                <a:gd name="T56" fmla="*/ 8 w 35"/>
                <a:gd name="T57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4" y="1"/>
                    <a:pt x="26" y="1"/>
                  </a:cubicBezTo>
                  <a:cubicBezTo>
                    <a:pt x="28" y="2"/>
                    <a:pt x="29" y="3"/>
                    <a:pt x="30" y="5"/>
                  </a:cubicBezTo>
                  <a:cubicBezTo>
                    <a:pt x="32" y="7"/>
                    <a:pt x="32" y="9"/>
                    <a:pt x="32" y="12"/>
                  </a:cubicBezTo>
                  <a:cubicBezTo>
                    <a:pt x="32" y="15"/>
                    <a:pt x="31" y="17"/>
                    <a:pt x="30" y="19"/>
                  </a:cubicBezTo>
                  <a:cubicBezTo>
                    <a:pt x="28" y="21"/>
                    <a:pt x="25" y="22"/>
                    <a:pt x="22" y="23"/>
                  </a:cubicBezTo>
                  <a:cubicBezTo>
                    <a:pt x="23" y="24"/>
                    <a:pt x="25" y="25"/>
                    <a:pt x="26" y="26"/>
                  </a:cubicBezTo>
                  <a:cubicBezTo>
                    <a:pt x="27" y="27"/>
                    <a:pt x="29" y="29"/>
                    <a:pt x="31" y="33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8" y="29"/>
                    <a:pt x="17" y="27"/>
                    <a:pt x="16" y="26"/>
                  </a:cubicBezTo>
                  <a:cubicBezTo>
                    <a:pt x="15" y="25"/>
                    <a:pt x="14" y="24"/>
                    <a:pt x="13" y="24"/>
                  </a:cubicBezTo>
                  <a:cubicBezTo>
                    <a:pt x="12" y="24"/>
                    <a:pt x="11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lose/>
                  <a:moveTo>
                    <a:pt x="8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7" y="17"/>
                    <a:pt x="20" y="17"/>
                    <a:pt x="21" y="17"/>
                  </a:cubicBezTo>
                  <a:cubicBezTo>
                    <a:pt x="22" y="16"/>
                    <a:pt x="23" y="16"/>
                    <a:pt x="23" y="15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7"/>
                    <a:pt x="14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îṧļíḓé">
              <a:extLst>
                <a:ext uri="{FF2B5EF4-FFF2-40B4-BE49-F238E27FC236}">
                  <a16:creationId xmlns="" xmlns:a16="http://schemas.microsoft.com/office/drawing/2014/main" id="{07F5013B-040A-4F17-AE09-9F8026F6F49E}"/>
                </a:ext>
              </a:extLst>
            </p:cNvPr>
            <p:cNvSpPr/>
            <p:nvPr/>
          </p:nvSpPr>
          <p:spPr bwMode="auto">
            <a:xfrm>
              <a:off x="8200232" y="3867152"/>
              <a:ext cx="165100" cy="214313"/>
            </a:xfrm>
            <a:custGeom>
              <a:avLst/>
              <a:gdLst>
                <a:gd name="T0" fmla="*/ 0 w 32"/>
                <a:gd name="T1" fmla="*/ 27 h 41"/>
                <a:gd name="T2" fmla="*/ 8 w 32"/>
                <a:gd name="T3" fmla="*/ 27 h 41"/>
                <a:gd name="T4" fmla="*/ 11 w 32"/>
                <a:gd name="T5" fmla="*/ 32 h 41"/>
                <a:gd name="T6" fmla="*/ 16 w 32"/>
                <a:gd name="T7" fmla="*/ 34 h 41"/>
                <a:gd name="T8" fmla="*/ 22 w 32"/>
                <a:gd name="T9" fmla="*/ 33 h 41"/>
                <a:gd name="T10" fmla="*/ 24 w 32"/>
                <a:gd name="T11" fmla="*/ 29 h 41"/>
                <a:gd name="T12" fmla="*/ 23 w 32"/>
                <a:gd name="T13" fmla="*/ 26 h 41"/>
                <a:gd name="T14" fmla="*/ 21 w 32"/>
                <a:gd name="T15" fmla="*/ 25 h 41"/>
                <a:gd name="T16" fmla="*/ 14 w 32"/>
                <a:gd name="T17" fmla="*/ 23 h 41"/>
                <a:gd name="T18" fmla="*/ 5 w 32"/>
                <a:gd name="T19" fmla="*/ 19 h 41"/>
                <a:gd name="T20" fmla="*/ 1 w 32"/>
                <a:gd name="T21" fmla="*/ 11 h 41"/>
                <a:gd name="T22" fmla="*/ 3 w 32"/>
                <a:gd name="T23" fmla="*/ 5 h 41"/>
                <a:gd name="T24" fmla="*/ 8 w 32"/>
                <a:gd name="T25" fmla="*/ 1 h 41"/>
                <a:gd name="T26" fmla="*/ 16 w 32"/>
                <a:gd name="T27" fmla="*/ 0 h 41"/>
                <a:gd name="T28" fmla="*/ 27 w 32"/>
                <a:gd name="T29" fmla="*/ 3 h 41"/>
                <a:gd name="T30" fmla="*/ 31 w 32"/>
                <a:gd name="T31" fmla="*/ 12 h 41"/>
                <a:gd name="T32" fmla="*/ 23 w 32"/>
                <a:gd name="T33" fmla="*/ 12 h 41"/>
                <a:gd name="T34" fmla="*/ 21 w 32"/>
                <a:gd name="T35" fmla="*/ 8 h 41"/>
                <a:gd name="T36" fmla="*/ 16 w 32"/>
                <a:gd name="T37" fmla="*/ 6 h 41"/>
                <a:gd name="T38" fmla="*/ 10 w 32"/>
                <a:gd name="T39" fmla="*/ 8 h 41"/>
                <a:gd name="T40" fmla="*/ 9 w 32"/>
                <a:gd name="T41" fmla="*/ 10 h 41"/>
                <a:gd name="T42" fmla="*/ 10 w 32"/>
                <a:gd name="T43" fmla="*/ 13 h 41"/>
                <a:gd name="T44" fmla="*/ 18 w 32"/>
                <a:gd name="T45" fmla="*/ 15 h 41"/>
                <a:gd name="T46" fmla="*/ 26 w 32"/>
                <a:gd name="T47" fmla="*/ 18 h 41"/>
                <a:gd name="T48" fmla="*/ 31 w 32"/>
                <a:gd name="T49" fmla="*/ 22 h 41"/>
                <a:gd name="T50" fmla="*/ 32 w 32"/>
                <a:gd name="T51" fmla="*/ 29 h 41"/>
                <a:gd name="T52" fmla="*/ 30 w 32"/>
                <a:gd name="T53" fmla="*/ 35 h 41"/>
                <a:gd name="T54" fmla="*/ 25 w 32"/>
                <a:gd name="T55" fmla="*/ 40 h 41"/>
                <a:gd name="T56" fmla="*/ 16 w 32"/>
                <a:gd name="T57" fmla="*/ 41 h 41"/>
                <a:gd name="T58" fmla="*/ 5 w 32"/>
                <a:gd name="T59" fmla="*/ 38 h 41"/>
                <a:gd name="T60" fmla="*/ 0 w 32"/>
                <a:gd name="T61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41">
                  <a:moveTo>
                    <a:pt x="0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9"/>
                    <a:pt x="9" y="31"/>
                    <a:pt x="11" y="32"/>
                  </a:cubicBezTo>
                  <a:cubicBezTo>
                    <a:pt x="12" y="34"/>
                    <a:pt x="14" y="34"/>
                    <a:pt x="16" y="34"/>
                  </a:cubicBezTo>
                  <a:cubicBezTo>
                    <a:pt x="19" y="34"/>
                    <a:pt x="21" y="34"/>
                    <a:pt x="22" y="33"/>
                  </a:cubicBezTo>
                  <a:cubicBezTo>
                    <a:pt x="24" y="31"/>
                    <a:pt x="24" y="30"/>
                    <a:pt x="24" y="29"/>
                  </a:cubicBezTo>
                  <a:cubicBezTo>
                    <a:pt x="24" y="28"/>
                    <a:pt x="24" y="27"/>
                    <a:pt x="23" y="26"/>
                  </a:cubicBezTo>
                  <a:cubicBezTo>
                    <a:pt x="23" y="26"/>
                    <a:pt x="22" y="25"/>
                    <a:pt x="21" y="25"/>
                  </a:cubicBezTo>
                  <a:cubicBezTo>
                    <a:pt x="20" y="24"/>
                    <a:pt x="17" y="24"/>
                    <a:pt x="14" y="23"/>
                  </a:cubicBezTo>
                  <a:cubicBezTo>
                    <a:pt x="10" y="22"/>
                    <a:pt x="7" y="20"/>
                    <a:pt x="5" y="19"/>
                  </a:cubicBezTo>
                  <a:cubicBezTo>
                    <a:pt x="3" y="17"/>
                    <a:pt x="1" y="14"/>
                    <a:pt x="1" y="11"/>
                  </a:cubicBezTo>
                  <a:cubicBezTo>
                    <a:pt x="1" y="9"/>
                    <a:pt x="2" y="7"/>
                    <a:pt x="3" y="5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6" y="0"/>
                  </a:cubicBezTo>
                  <a:cubicBezTo>
                    <a:pt x="21" y="0"/>
                    <a:pt x="25" y="1"/>
                    <a:pt x="27" y="3"/>
                  </a:cubicBezTo>
                  <a:cubicBezTo>
                    <a:pt x="30" y="5"/>
                    <a:pt x="31" y="8"/>
                    <a:pt x="3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7"/>
                    <a:pt x="18" y="6"/>
                    <a:pt x="16" y="6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10" y="13"/>
                  </a:cubicBezTo>
                  <a:cubicBezTo>
                    <a:pt x="11" y="14"/>
                    <a:pt x="14" y="14"/>
                    <a:pt x="18" y="15"/>
                  </a:cubicBezTo>
                  <a:cubicBezTo>
                    <a:pt x="22" y="16"/>
                    <a:pt x="24" y="17"/>
                    <a:pt x="26" y="18"/>
                  </a:cubicBezTo>
                  <a:cubicBezTo>
                    <a:pt x="28" y="19"/>
                    <a:pt x="30" y="21"/>
                    <a:pt x="31" y="22"/>
                  </a:cubicBezTo>
                  <a:cubicBezTo>
                    <a:pt x="32" y="24"/>
                    <a:pt x="32" y="26"/>
                    <a:pt x="32" y="29"/>
                  </a:cubicBezTo>
                  <a:cubicBezTo>
                    <a:pt x="32" y="31"/>
                    <a:pt x="32" y="33"/>
                    <a:pt x="30" y="35"/>
                  </a:cubicBezTo>
                  <a:cubicBezTo>
                    <a:pt x="29" y="37"/>
                    <a:pt x="27" y="39"/>
                    <a:pt x="25" y="40"/>
                  </a:cubicBezTo>
                  <a:cubicBezTo>
                    <a:pt x="23" y="41"/>
                    <a:pt x="20" y="41"/>
                    <a:pt x="16" y="41"/>
                  </a:cubicBezTo>
                  <a:cubicBezTo>
                    <a:pt x="11" y="41"/>
                    <a:pt x="7" y="40"/>
                    <a:pt x="5" y="38"/>
                  </a:cubicBezTo>
                  <a:cubicBezTo>
                    <a:pt x="2" y="35"/>
                    <a:pt x="0" y="32"/>
                    <a:pt x="0" y="27"/>
                  </a:cubicBez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şlíďè">
              <a:extLst>
                <a:ext uri="{FF2B5EF4-FFF2-40B4-BE49-F238E27FC236}">
                  <a16:creationId xmlns="" xmlns:a16="http://schemas.microsoft.com/office/drawing/2014/main" id="{C88AFF47-FE07-442B-9773-C5358478AA92}"/>
                </a:ext>
              </a:extLst>
            </p:cNvPr>
            <p:cNvSpPr/>
            <p:nvPr/>
          </p:nvSpPr>
          <p:spPr bwMode="auto">
            <a:xfrm>
              <a:off x="8417719" y="3867152"/>
              <a:ext cx="41275" cy="209550"/>
            </a:xfrm>
            <a:prstGeom prst="rect">
              <a:avLst/>
            </a:pr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iṡ1ídê">
              <a:extLst>
                <a:ext uri="{FF2B5EF4-FFF2-40B4-BE49-F238E27FC236}">
                  <a16:creationId xmlns="" xmlns:a16="http://schemas.microsoft.com/office/drawing/2014/main" id="{96819A0B-8494-41DA-882F-9C87D66910E5}"/>
                </a:ext>
              </a:extLst>
            </p:cNvPr>
            <p:cNvSpPr/>
            <p:nvPr/>
          </p:nvSpPr>
          <p:spPr bwMode="auto">
            <a:xfrm>
              <a:off x="8500269" y="3867152"/>
              <a:ext cx="166688" cy="209550"/>
            </a:xfrm>
            <a:custGeom>
              <a:avLst/>
              <a:gdLst>
                <a:gd name="T0" fmla="*/ 40 w 105"/>
                <a:gd name="T1" fmla="*/ 132 h 132"/>
                <a:gd name="T2" fmla="*/ 40 w 105"/>
                <a:gd name="T3" fmla="*/ 23 h 132"/>
                <a:gd name="T4" fmla="*/ 0 w 105"/>
                <a:gd name="T5" fmla="*/ 23 h 132"/>
                <a:gd name="T6" fmla="*/ 0 w 105"/>
                <a:gd name="T7" fmla="*/ 0 h 132"/>
                <a:gd name="T8" fmla="*/ 105 w 105"/>
                <a:gd name="T9" fmla="*/ 0 h 132"/>
                <a:gd name="T10" fmla="*/ 105 w 105"/>
                <a:gd name="T11" fmla="*/ 23 h 132"/>
                <a:gd name="T12" fmla="*/ 66 w 105"/>
                <a:gd name="T13" fmla="*/ 23 h 132"/>
                <a:gd name="T14" fmla="*/ 66 w 105"/>
                <a:gd name="T15" fmla="*/ 132 h 132"/>
                <a:gd name="T16" fmla="*/ 40 w 105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2">
                  <a:moveTo>
                    <a:pt x="40" y="132"/>
                  </a:moveTo>
                  <a:lnTo>
                    <a:pt x="40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105" y="0"/>
                  </a:lnTo>
                  <a:lnTo>
                    <a:pt x="105" y="23"/>
                  </a:lnTo>
                  <a:lnTo>
                    <a:pt x="66" y="23"/>
                  </a:lnTo>
                  <a:lnTo>
                    <a:pt x="66" y="132"/>
                  </a:lnTo>
                  <a:lnTo>
                    <a:pt x="40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šḻíḍé">
              <a:extLst>
                <a:ext uri="{FF2B5EF4-FFF2-40B4-BE49-F238E27FC236}">
                  <a16:creationId xmlns="" xmlns:a16="http://schemas.microsoft.com/office/drawing/2014/main" id="{D5DAA88C-2A08-471F-8095-31369AB37EAB}"/>
                </a:ext>
              </a:extLst>
            </p:cNvPr>
            <p:cNvSpPr/>
            <p:nvPr/>
          </p:nvSpPr>
          <p:spPr bwMode="auto">
            <a:xfrm>
              <a:off x="8687594" y="3867152"/>
              <a:ext cx="192088" cy="209550"/>
            </a:xfrm>
            <a:custGeom>
              <a:avLst/>
              <a:gdLst>
                <a:gd name="T0" fmla="*/ 46 w 121"/>
                <a:gd name="T1" fmla="*/ 132 h 132"/>
                <a:gd name="T2" fmla="*/ 46 w 121"/>
                <a:gd name="T3" fmla="*/ 79 h 132"/>
                <a:gd name="T4" fmla="*/ 0 w 121"/>
                <a:gd name="T5" fmla="*/ 0 h 132"/>
                <a:gd name="T6" fmla="*/ 30 w 121"/>
                <a:gd name="T7" fmla="*/ 0 h 132"/>
                <a:gd name="T8" fmla="*/ 62 w 121"/>
                <a:gd name="T9" fmla="*/ 53 h 132"/>
                <a:gd name="T10" fmla="*/ 92 w 121"/>
                <a:gd name="T11" fmla="*/ 0 h 132"/>
                <a:gd name="T12" fmla="*/ 121 w 121"/>
                <a:gd name="T13" fmla="*/ 0 h 132"/>
                <a:gd name="T14" fmla="*/ 75 w 121"/>
                <a:gd name="T15" fmla="*/ 79 h 132"/>
                <a:gd name="T16" fmla="*/ 75 w 121"/>
                <a:gd name="T17" fmla="*/ 132 h 132"/>
                <a:gd name="T18" fmla="*/ 46 w 121"/>
                <a:gd name="T1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32">
                  <a:moveTo>
                    <a:pt x="46" y="132"/>
                  </a:moveTo>
                  <a:lnTo>
                    <a:pt x="46" y="7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62" y="53"/>
                  </a:lnTo>
                  <a:lnTo>
                    <a:pt x="92" y="0"/>
                  </a:lnTo>
                  <a:lnTo>
                    <a:pt x="121" y="0"/>
                  </a:lnTo>
                  <a:lnTo>
                    <a:pt x="75" y="79"/>
                  </a:lnTo>
                  <a:lnTo>
                    <a:pt x="75" y="132"/>
                  </a:lnTo>
                  <a:lnTo>
                    <a:pt x="46" y="132"/>
                  </a:lnTo>
                  <a:close/>
                </a:path>
              </a:pathLst>
            </a:custGeom>
            <a:solidFill>
              <a:srgbClr val="011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5" name="e1b93269-a88a-4938-a2f0-c039c7557a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7D0B040-BB2E-4FD7-B7D6-2A93338EA165}"/>
              </a:ext>
            </a:extLst>
          </p:cNvPr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323458" y="3349245"/>
            <a:ext cx="1184368" cy="432000"/>
            <a:chOff x="3643313" y="2530475"/>
            <a:chExt cx="4918075" cy="1793875"/>
          </a:xfrm>
        </p:grpSpPr>
        <p:grpSp>
          <p:nvGrpSpPr>
            <p:cNvPr id="776" name="íśľídé">
              <a:extLst>
                <a:ext uri="{FF2B5EF4-FFF2-40B4-BE49-F238E27FC236}">
                  <a16:creationId xmlns="" xmlns:a16="http://schemas.microsoft.com/office/drawing/2014/main" id="{658083D4-4254-41AA-A981-08959D399C01}"/>
                </a:ext>
              </a:extLst>
            </p:cNvPr>
            <p:cNvGrpSpPr/>
            <p:nvPr/>
          </p:nvGrpSpPr>
          <p:grpSpPr>
            <a:xfrm>
              <a:off x="3643313" y="2530475"/>
              <a:ext cx="1785938" cy="1793875"/>
              <a:chOff x="3643313" y="2530475"/>
              <a:chExt cx="1785938" cy="1793875"/>
            </a:xfrm>
          </p:grpSpPr>
          <p:sp>
            <p:nvSpPr>
              <p:cNvPr id="799" name="îṧḻiḓè">
                <a:extLst>
                  <a:ext uri="{FF2B5EF4-FFF2-40B4-BE49-F238E27FC236}">
                    <a16:creationId xmlns="" xmlns:a16="http://schemas.microsoft.com/office/drawing/2014/main" id="{4FAAC978-B062-460A-BE3E-56123BD52C5F}"/>
                  </a:ext>
                </a:extLst>
              </p:cNvPr>
              <p:cNvSpPr/>
              <p:nvPr/>
            </p:nvSpPr>
            <p:spPr bwMode="auto">
              <a:xfrm>
                <a:off x="3643313" y="2530475"/>
                <a:ext cx="1785938" cy="1793875"/>
              </a:xfrm>
              <a:custGeom>
                <a:avLst/>
                <a:gdLst>
                  <a:gd name="T0" fmla="*/ 271 w 541"/>
                  <a:gd name="T1" fmla="*/ 0 h 542"/>
                  <a:gd name="T2" fmla="*/ 0 w 541"/>
                  <a:gd name="T3" fmla="*/ 271 h 542"/>
                  <a:gd name="T4" fmla="*/ 271 w 541"/>
                  <a:gd name="T5" fmla="*/ 542 h 542"/>
                  <a:gd name="T6" fmla="*/ 541 w 541"/>
                  <a:gd name="T7" fmla="*/ 271 h 542"/>
                  <a:gd name="T8" fmla="*/ 271 w 541"/>
                  <a:gd name="T9" fmla="*/ 0 h 542"/>
                  <a:gd name="T10" fmla="*/ 271 w 541"/>
                  <a:gd name="T11" fmla="*/ 0 h 542"/>
                  <a:gd name="T12" fmla="*/ 271 w 541"/>
                  <a:gd name="T13" fmla="*/ 20 h 542"/>
                  <a:gd name="T14" fmla="*/ 521 w 541"/>
                  <a:gd name="T15" fmla="*/ 271 h 542"/>
                  <a:gd name="T16" fmla="*/ 271 w 541"/>
                  <a:gd name="T17" fmla="*/ 522 h 542"/>
                  <a:gd name="T18" fmla="*/ 20 w 541"/>
                  <a:gd name="T19" fmla="*/ 271 h 542"/>
                  <a:gd name="T20" fmla="*/ 271 w 541"/>
                  <a:gd name="T21" fmla="*/ 20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1" h="542">
                    <a:moveTo>
                      <a:pt x="271" y="0"/>
                    </a:moveTo>
                    <a:cubicBezTo>
                      <a:pt x="121" y="0"/>
                      <a:pt x="0" y="122"/>
                      <a:pt x="0" y="271"/>
                    </a:cubicBezTo>
                    <a:cubicBezTo>
                      <a:pt x="0" y="420"/>
                      <a:pt x="121" y="542"/>
                      <a:pt x="271" y="542"/>
                    </a:cubicBezTo>
                    <a:cubicBezTo>
                      <a:pt x="420" y="542"/>
                      <a:pt x="541" y="420"/>
                      <a:pt x="541" y="271"/>
                    </a:cubicBezTo>
                    <a:cubicBezTo>
                      <a:pt x="541" y="122"/>
                      <a:pt x="420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lose/>
                    <a:moveTo>
                      <a:pt x="271" y="20"/>
                    </a:moveTo>
                    <a:cubicBezTo>
                      <a:pt x="409" y="20"/>
                      <a:pt x="521" y="133"/>
                      <a:pt x="521" y="271"/>
                    </a:cubicBezTo>
                    <a:cubicBezTo>
                      <a:pt x="521" y="410"/>
                      <a:pt x="409" y="522"/>
                      <a:pt x="271" y="522"/>
                    </a:cubicBezTo>
                    <a:cubicBezTo>
                      <a:pt x="132" y="522"/>
                      <a:pt x="20" y="410"/>
                      <a:pt x="20" y="271"/>
                    </a:cubicBezTo>
                    <a:cubicBezTo>
                      <a:pt x="20" y="133"/>
                      <a:pt x="132" y="20"/>
                      <a:pt x="271" y="2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0" name="íṡ1îḓê">
                <a:extLst>
                  <a:ext uri="{FF2B5EF4-FFF2-40B4-BE49-F238E27FC236}">
                    <a16:creationId xmlns="" xmlns:a16="http://schemas.microsoft.com/office/drawing/2014/main" id="{762C9D76-033C-4619-AE54-D9668441DC91}"/>
                  </a:ext>
                </a:extLst>
              </p:cNvPr>
              <p:cNvSpPr/>
              <p:nvPr/>
            </p:nvSpPr>
            <p:spPr bwMode="auto">
              <a:xfrm>
                <a:off x="3973513" y="2862263"/>
                <a:ext cx="1131888" cy="1120775"/>
              </a:xfrm>
              <a:custGeom>
                <a:avLst/>
                <a:gdLst>
                  <a:gd name="T0" fmla="*/ 355 w 713"/>
                  <a:gd name="T1" fmla="*/ 0 h 706"/>
                  <a:gd name="T2" fmla="*/ 331 w 713"/>
                  <a:gd name="T3" fmla="*/ 27 h 706"/>
                  <a:gd name="T4" fmla="*/ 254 w 713"/>
                  <a:gd name="T5" fmla="*/ 104 h 706"/>
                  <a:gd name="T6" fmla="*/ 143 w 713"/>
                  <a:gd name="T7" fmla="*/ 104 h 706"/>
                  <a:gd name="T8" fmla="*/ 106 w 713"/>
                  <a:gd name="T9" fmla="*/ 104 h 706"/>
                  <a:gd name="T10" fmla="*/ 106 w 713"/>
                  <a:gd name="T11" fmla="*/ 141 h 706"/>
                  <a:gd name="T12" fmla="*/ 106 w 713"/>
                  <a:gd name="T13" fmla="*/ 250 h 706"/>
                  <a:gd name="T14" fmla="*/ 27 w 713"/>
                  <a:gd name="T15" fmla="*/ 329 h 706"/>
                  <a:gd name="T16" fmla="*/ 0 w 713"/>
                  <a:gd name="T17" fmla="*/ 354 h 706"/>
                  <a:gd name="T18" fmla="*/ 27 w 713"/>
                  <a:gd name="T19" fmla="*/ 381 h 706"/>
                  <a:gd name="T20" fmla="*/ 106 w 713"/>
                  <a:gd name="T21" fmla="*/ 460 h 706"/>
                  <a:gd name="T22" fmla="*/ 106 w 713"/>
                  <a:gd name="T23" fmla="*/ 567 h 706"/>
                  <a:gd name="T24" fmla="*/ 106 w 713"/>
                  <a:gd name="T25" fmla="*/ 604 h 706"/>
                  <a:gd name="T26" fmla="*/ 143 w 713"/>
                  <a:gd name="T27" fmla="*/ 604 h 706"/>
                  <a:gd name="T28" fmla="*/ 254 w 713"/>
                  <a:gd name="T29" fmla="*/ 604 h 706"/>
                  <a:gd name="T30" fmla="*/ 331 w 713"/>
                  <a:gd name="T31" fmla="*/ 681 h 706"/>
                  <a:gd name="T32" fmla="*/ 355 w 713"/>
                  <a:gd name="T33" fmla="*/ 706 h 706"/>
                  <a:gd name="T34" fmla="*/ 382 w 713"/>
                  <a:gd name="T35" fmla="*/ 681 h 706"/>
                  <a:gd name="T36" fmla="*/ 459 w 713"/>
                  <a:gd name="T37" fmla="*/ 604 h 706"/>
                  <a:gd name="T38" fmla="*/ 576 w 713"/>
                  <a:gd name="T39" fmla="*/ 604 h 706"/>
                  <a:gd name="T40" fmla="*/ 613 w 713"/>
                  <a:gd name="T41" fmla="*/ 604 h 706"/>
                  <a:gd name="T42" fmla="*/ 613 w 713"/>
                  <a:gd name="T43" fmla="*/ 567 h 706"/>
                  <a:gd name="T44" fmla="*/ 613 w 713"/>
                  <a:gd name="T45" fmla="*/ 458 h 706"/>
                  <a:gd name="T46" fmla="*/ 686 w 713"/>
                  <a:gd name="T47" fmla="*/ 385 h 706"/>
                  <a:gd name="T48" fmla="*/ 713 w 713"/>
                  <a:gd name="T49" fmla="*/ 358 h 706"/>
                  <a:gd name="T50" fmla="*/ 686 w 713"/>
                  <a:gd name="T51" fmla="*/ 331 h 706"/>
                  <a:gd name="T52" fmla="*/ 605 w 713"/>
                  <a:gd name="T53" fmla="*/ 250 h 706"/>
                  <a:gd name="T54" fmla="*/ 605 w 713"/>
                  <a:gd name="T55" fmla="*/ 143 h 706"/>
                  <a:gd name="T56" fmla="*/ 605 w 713"/>
                  <a:gd name="T57" fmla="*/ 106 h 706"/>
                  <a:gd name="T58" fmla="*/ 568 w 713"/>
                  <a:gd name="T59" fmla="*/ 106 h 706"/>
                  <a:gd name="T60" fmla="*/ 462 w 713"/>
                  <a:gd name="T61" fmla="*/ 106 h 706"/>
                  <a:gd name="T62" fmla="*/ 382 w 713"/>
                  <a:gd name="T63" fmla="*/ 27 h 706"/>
                  <a:gd name="T64" fmla="*/ 355 w 713"/>
                  <a:gd name="T65" fmla="*/ 0 h 706"/>
                  <a:gd name="T66" fmla="*/ 355 w 713"/>
                  <a:gd name="T67" fmla="*/ 0 h 706"/>
                  <a:gd name="T68" fmla="*/ 355 w 713"/>
                  <a:gd name="T69" fmla="*/ 54 h 706"/>
                  <a:gd name="T70" fmla="*/ 447 w 713"/>
                  <a:gd name="T71" fmla="*/ 143 h 706"/>
                  <a:gd name="T72" fmla="*/ 568 w 713"/>
                  <a:gd name="T73" fmla="*/ 143 h 706"/>
                  <a:gd name="T74" fmla="*/ 568 w 713"/>
                  <a:gd name="T75" fmla="*/ 264 h 706"/>
                  <a:gd name="T76" fmla="*/ 659 w 713"/>
                  <a:gd name="T77" fmla="*/ 358 h 706"/>
                  <a:gd name="T78" fmla="*/ 576 w 713"/>
                  <a:gd name="T79" fmla="*/ 444 h 706"/>
                  <a:gd name="T80" fmla="*/ 576 w 713"/>
                  <a:gd name="T81" fmla="*/ 567 h 706"/>
                  <a:gd name="T82" fmla="*/ 445 w 713"/>
                  <a:gd name="T83" fmla="*/ 567 h 706"/>
                  <a:gd name="T84" fmla="*/ 355 w 713"/>
                  <a:gd name="T85" fmla="*/ 654 h 706"/>
                  <a:gd name="T86" fmla="*/ 270 w 713"/>
                  <a:gd name="T87" fmla="*/ 567 h 706"/>
                  <a:gd name="T88" fmla="*/ 143 w 713"/>
                  <a:gd name="T89" fmla="*/ 567 h 706"/>
                  <a:gd name="T90" fmla="*/ 143 w 713"/>
                  <a:gd name="T91" fmla="*/ 444 h 706"/>
                  <a:gd name="T92" fmla="*/ 52 w 713"/>
                  <a:gd name="T93" fmla="*/ 354 h 706"/>
                  <a:gd name="T94" fmla="*/ 143 w 713"/>
                  <a:gd name="T95" fmla="*/ 264 h 706"/>
                  <a:gd name="T96" fmla="*/ 143 w 713"/>
                  <a:gd name="T97" fmla="*/ 141 h 706"/>
                  <a:gd name="T98" fmla="*/ 268 w 713"/>
                  <a:gd name="T99" fmla="*/ 141 h 706"/>
                  <a:gd name="T100" fmla="*/ 355 w 713"/>
                  <a:gd name="T101" fmla="*/ 54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3" h="706">
                    <a:moveTo>
                      <a:pt x="355" y="0"/>
                    </a:moveTo>
                    <a:lnTo>
                      <a:pt x="331" y="27"/>
                    </a:lnTo>
                    <a:lnTo>
                      <a:pt x="254" y="104"/>
                    </a:lnTo>
                    <a:lnTo>
                      <a:pt x="143" y="104"/>
                    </a:lnTo>
                    <a:lnTo>
                      <a:pt x="106" y="104"/>
                    </a:lnTo>
                    <a:lnTo>
                      <a:pt x="106" y="141"/>
                    </a:lnTo>
                    <a:lnTo>
                      <a:pt x="106" y="250"/>
                    </a:lnTo>
                    <a:lnTo>
                      <a:pt x="27" y="329"/>
                    </a:lnTo>
                    <a:lnTo>
                      <a:pt x="0" y="354"/>
                    </a:lnTo>
                    <a:lnTo>
                      <a:pt x="27" y="381"/>
                    </a:lnTo>
                    <a:lnTo>
                      <a:pt x="106" y="460"/>
                    </a:lnTo>
                    <a:lnTo>
                      <a:pt x="106" y="567"/>
                    </a:lnTo>
                    <a:lnTo>
                      <a:pt x="106" y="604"/>
                    </a:lnTo>
                    <a:lnTo>
                      <a:pt x="143" y="604"/>
                    </a:lnTo>
                    <a:lnTo>
                      <a:pt x="254" y="604"/>
                    </a:lnTo>
                    <a:lnTo>
                      <a:pt x="331" y="681"/>
                    </a:lnTo>
                    <a:lnTo>
                      <a:pt x="355" y="706"/>
                    </a:lnTo>
                    <a:lnTo>
                      <a:pt x="382" y="681"/>
                    </a:lnTo>
                    <a:lnTo>
                      <a:pt x="459" y="604"/>
                    </a:lnTo>
                    <a:lnTo>
                      <a:pt x="576" y="604"/>
                    </a:lnTo>
                    <a:lnTo>
                      <a:pt x="613" y="604"/>
                    </a:lnTo>
                    <a:lnTo>
                      <a:pt x="613" y="567"/>
                    </a:lnTo>
                    <a:lnTo>
                      <a:pt x="613" y="458"/>
                    </a:lnTo>
                    <a:lnTo>
                      <a:pt x="686" y="385"/>
                    </a:lnTo>
                    <a:lnTo>
                      <a:pt x="713" y="358"/>
                    </a:lnTo>
                    <a:lnTo>
                      <a:pt x="686" y="331"/>
                    </a:lnTo>
                    <a:lnTo>
                      <a:pt x="605" y="250"/>
                    </a:lnTo>
                    <a:lnTo>
                      <a:pt x="605" y="143"/>
                    </a:lnTo>
                    <a:lnTo>
                      <a:pt x="605" y="106"/>
                    </a:lnTo>
                    <a:lnTo>
                      <a:pt x="568" y="106"/>
                    </a:lnTo>
                    <a:lnTo>
                      <a:pt x="462" y="106"/>
                    </a:lnTo>
                    <a:lnTo>
                      <a:pt x="382" y="27"/>
                    </a:lnTo>
                    <a:lnTo>
                      <a:pt x="355" y="0"/>
                    </a:lnTo>
                    <a:lnTo>
                      <a:pt x="355" y="0"/>
                    </a:lnTo>
                    <a:close/>
                    <a:moveTo>
                      <a:pt x="355" y="54"/>
                    </a:moveTo>
                    <a:lnTo>
                      <a:pt x="447" y="143"/>
                    </a:lnTo>
                    <a:lnTo>
                      <a:pt x="568" y="143"/>
                    </a:lnTo>
                    <a:lnTo>
                      <a:pt x="568" y="264"/>
                    </a:lnTo>
                    <a:lnTo>
                      <a:pt x="659" y="358"/>
                    </a:lnTo>
                    <a:lnTo>
                      <a:pt x="576" y="444"/>
                    </a:lnTo>
                    <a:lnTo>
                      <a:pt x="576" y="567"/>
                    </a:lnTo>
                    <a:lnTo>
                      <a:pt x="445" y="567"/>
                    </a:lnTo>
                    <a:lnTo>
                      <a:pt x="355" y="654"/>
                    </a:lnTo>
                    <a:lnTo>
                      <a:pt x="270" y="567"/>
                    </a:lnTo>
                    <a:lnTo>
                      <a:pt x="143" y="567"/>
                    </a:lnTo>
                    <a:lnTo>
                      <a:pt x="143" y="444"/>
                    </a:lnTo>
                    <a:lnTo>
                      <a:pt x="52" y="354"/>
                    </a:lnTo>
                    <a:lnTo>
                      <a:pt x="143" y="264"/>
                    </a:lnTo>
                    <a:lnTo>
                      <a:pt x="143" y="141"/>
                    </a:lnTo>
                    <a:lnTo>
                      <a:pt x="268" y="141"/>
                    </a:lnTo>
                    <a:lnTo>
                      <a:pt x="355" y="54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1" name="ísľïďê">
                <a:extLst>
                  <a:ext uri="{FF2B5EF4-FFF2-40B4-BE49-F238E27FC236}">
                    <a16:creationId xmlns="" xmlns:a16="http://schemas.microsoft.com/office/drawing/2014/main" id="{18034D75-D9CD-4DAD-9662-B23C93E94EAB}"/>
                  </a:ext>
                </a:extLst>
              </p:cNvPr>
              <p:cNvSpPr/>
              <p:nvPr/>
            </p:nvSpPr>
            <p:spPr bwMode="auto">
              <a:xfrm>
                <a:off x="3933826" y="2825750"/>
                <a:ext cx="1204913" cy="1206500"/>
              </a:xfrm>
              <a:custGeom>
                <a:avLst/>
                <a:gdLst>
                  <a:gd name="T0" fmla="*/ 183 w 365"/>
                  <a:gd name="T1" fmla="*/ 0 h 365"/>
                  <a:gd name="T2" fmla="*/ 0 w 365"/>
                  <a:gd name="T3" fmla="*/ 182 h 365"/>
                  <a:gd name="T4" fmla="*/ 183 w 365"/>
                  <a:gd name="T5" fmla="*/ 365 h 365"/>
                  <a:gd name="T6" fmla="*/ 365 w 365"/>
                  <a:gd name="T7" fmla="*/ 182 h 365"/>
                  <a:gd name="T8" fmla="*/ 183 w 365"/>
                  <a:gd name="T9" fmla="*/ 0 h 365"/>
                  <a:gd name="T10" fmla="*/ 183 w 365"/>
                  <a:gd name="T11" fmla="*/ 0 h 365"/>
                  <a:gd name="T12" fmla="*/ 183 w 365"/>
                  <a:gd name="T13" fmla="*/ 20 h 365"/>
                  <a:gd name="T14" fmla="*/ 345 w 365"/>
                  <a:gd name="T15" fmla="*/ 182 h 365"/>
                  <a:gd name="T16" fmla="*/ 183 w 365"/>
                  <a:gd name="T17" fmla="*/ 345 h 365"/>
                  <a:gd name="T18" fmla="*/ 20 w 365"/>
                  <a:gd name="T19" fmla="*/ 182 h 365"/>
                  <a:gd name="T20" fmla="*/ 183 w 365"/>
                  <a:gd name="T21" fmla="*/ 2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5" h="365">
                    <a:moveTo>
                      <a:pt x="183" y="0"/>
                    </a:moveTo>
                    <a:cubicBezTo>
                      <a:pt x="82" y="0"/>
                      <a:pt x="0" y="82"/>
                      <a:pt x="0" y="182"/>
                    </a:cubicBezTo>
                    <a:cubicBezTo>
                      <a:pt x="0" y="283"/>
                      <a:pt x="82" y="365"/>
                      <a:pt x="183" y="365"/>
                    </a:cubicBezTo>
                    <a:cubicBezTo>
                      <a:pt x="284" y="365"/>
                      <a:pt x="365" y="283"/>
                      <a:pt x="365" y="182"/>
                    </a:cubicBezTo>
                    <a:cubicBezTo>
                      <a:pt x="365" y="82"/>
                      <a:pt x="284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lose/>
                    <a:moveTo>
                      <a:pt x="183" y="20"/>
                    </a:moveTo>
                    <a:cubicBezTo>
                      <a:pt x="273" y="20"/>
                      <a:pt x="345" y="92"/>
                      <a:pt x="345" y="182"/>
                    </a:cubicBezTo>
                    <a:cubicBezTo>
                      <a:pt x="345" y="272"/>
                      <a:pt x="273" y="345"/>
                      <a:pt x="183" y="345"/>
                    </a:cubicBezTo>
                    <a:cubicBezTo>
                      <a:pt x="93" y="345"/>
                      <a:pt x="20" y="272"/>
                      <a:pt x="20" y="182"/>
                    </a:cubicBezTo>
                    <a:cubicBezTo>
                      <a:pt x="20" y="92"/>
                      <a:pt x="93" y="20"/>
                      <a:pt x="183" y="2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2" name="íṡliḋê">
                <a:extLst>
                  <a:ext uri="{FF2B5EF4-FFF2-40B4-BE49-F238E27FC236}">
                    <a16:creationId xmlns="" xmlns:a16="http://schemas.microsoft.com/office/drawing/2014/main" id="{EE9664DD-CDAD-4017-A367-F169FADAE424}"/>
                  </a:ext>
                </a:extLst>
              </p:cNvPr>
              <p:cNvSpPr/>
              <p:nvPr/>
            </p:nvSpPr>
            <p:spPr bwMode="auto">
              <a:xfrm>
                <a:off x="3749676" y="3467100"/>
                <a:ext cx="184150" cy="176213"/>
              </a:xfrm>
              <a:custGeom>
                <a:avLst/>
                <a:gdLst>
                  <a:gd name="T0" fmla="*/ 14 w 116"/>
                  <a:gd name="T1" fmla="*/ 111 h 111"/>
                  <a:gd name="T2" fmla="*/ 14 w 116"/>
                  <a:gd name="T3" fmla="*/ 88 h 111"/>
                  <a:gd name="T4" fmla="*/ 72 w 116"/>
                  <a:gd name="T5" fmla="*/ 25 h 111"/>
                  <a:gd name="T6" fmla="*/ 4 w 116"/>
                  <a:gd name="T7" fmla="*/ 35 h 111"/>
                  <a:gd name="T8" fmla="*/ 0 w 116"/>
                  <a:gd name="T9" fmla="*/ 17 h 111"/>
                  <a:gd name="T10" fmla="*/ 101 w 116"/>
                  <a:gd name="T11" fmla="*/ 0 h 111"/>
                  <a:gd name="T12" fmla="*/ 103 w 116"/>
                  <a:gd name="T13" fmla="*/ 23 h 111"/>
                  <a:gd name="T14" fmla="*/ 41 w 116"/>
                  <a:gd name="T15" fmla="*/ 88 h 111"/>
                  <a:gd name="T16" fmla="*/ 116 w 116"/>
                  <a:gd name="T17" fmla="*/ 75 h 111"/>
                  <a:gd name="T18" fmla="*/ 116 w 116"/>
                  <a:gd name="T19" fmla="*/ 96 h 111"/>
                  <a:gd name="T20" fmla="*/ 14 w 116"/>
                  <a:gd name="T2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111">
                    <a:moveTo>
                      <a:pt x="14" y="111"/>
                    </a:moveTo>
                    <a:lnTo>
                      <a:pt x="14" y="88"/>
                    </a:lnTo>
                    <a:lnTo>
                      <a:pt x="72" y="25"/>
                    </a:lnTo>
                    <a:lnTo>
                      <a:pt x="4" y="35"/>
                    </a:lnTo>
                    <a:lnTo>
                      <a:pt x="0" y="17"/>
                    </a:lnTo>
                    <a:lnTo>
                      <a:pt x="101" y="0"/>
                    </a:lnTo>
                    <a:lnTo>
                      <a:pt x="103" y="23"/>
                    </a:lnTo>
                    <a:lnTo>
                      <a:pt x="41" y="88"/>
                    </a:lnTo>
                    <a:lnTo>
                      <a:pt x="116" y="75"/>
                    </a:lnTo>
                    <a:lnTo>
                      <a:pt x="116" y="96"/>
                    </a:lnTo>
                    <a:lnTo>
                      <a:pt x="14" y="111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3" name="íŝľíḍé">
                <a:extLst>
                  <a:ext uri="{FF2B5EF4-FFF2-40B4-BE49-F238E27FC236}">
                    <a16:creationId xmlns="" xmlns:a16="http://schemas.microsoft.com/office/drawing/2014/main" id="{282910DC-6C03-4589-A057-7EE33D44777F}"/>
                  </a:ext>
                </a:extLst>
              </p:cNvPr>
              <p:cNvSpPr/>
              <p:nvPr/>
            </p:nvSpPr>
            <p:spPr bwMode="auto">
              <a:xfrm>
                <a:off x="3752851" y="3281363"/>
                <a:ext cx="171450" cy="161925"/>
              </a:xfrm>
              <a:custGeom>
                <a:avLst/>
                <a:gdLst>
                  <a:gd name="T0" fmla="*/ 66 w 108"/>
                  <a:gd name="T1" fmla="*/ 36 h 102"/>
                  <a:gd name="T2" fmla="*/ 22 w 108"/>
                  <a:gd name="T3" fmla="*/ 46 h 102"/>
                  <a:gd name="T4" fmla="*/ 64 w 108"/>
                  <a:gd name="T5" fmla="*/ 63 h 102"/>
                  <a:gd name="T6" fmla="*/ 66 w 108"/>
                  <a:gd name="T7" fmla="*/ 36 h 102"/>
                  <a:gd name="T8" fmla="*/ 66 w 108"/>
                  <a:gd name="T9" fmla="*/ 36 h 102"/>
                  <a:gd name="T10" fmla="*/ 83 w 108"/>
                  <a:gd name="T11" fmla="*/ 32 h 102"/>
                  <a:gd name="T12" fmla="*/ 79 w 108"/>
                  <a:gd name="T13" fmla="*/ 73 h 102"/>
                  <a:gd name="T14" fmla="*/ 101 w 108"/>
                  <a:gd name="T15" fmla="*/ 82 h 102"/>
                  <a:gd name="T16" fmla="*/ 97 w 108"/>
                  <a:gd name="T17" fmla="*/ 102 h 102"/>
                  <a:gd name="T18" fmla="*/ 0 w 108"/>
                  <a:gd name="T19" fmla="*/ 57 h 102"/>
                  <a:gd name="T20" fmla="*/ 2 w 108"/>
                  <a:gd name="T21" fmla="*/ 29 h 102"/>
                  <a:gd name="T22" fmla="*/ 108 w 108"/>
                  <a:gd name="T23" fmla="*/ 0 h 102"/>
                  <a:gd name="T24" fmla="*/ 106 w 108"/>
                  <a:gd name="T25" fmla="*/ 27 h 102"/>
                  <a:gd name="T26" fmla="*/ 83 w 108"/>
                  <a:gd name="T27" fmla="*/ 3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102">
                    <a:moveTo>
                      <a:pt x="66" y="36"/>
                    </a:moveTo>
                    <a:lnTo>
                      <a:pt x="22" y="46"/>
                    </a:lnTo>
                    <a:lnTo>
                      <a:pt x="64" y="63"/>
                    </a:lnTo>
                    <a:lnTo>
                      <a:pt x="66" y="36"/>
                    </a:lnTo>
                    <a:lnTo>
                      <a:pt x="66" y="36"/>
                    </a:lnTo>
                    <a:close/>
                    <a:moveTo>
                      <a:pt x="83" y="32"/>
                    </a:moveTo>
                    <a:lnTo>
                      <a:pt x="79" y="73"/>
                    </a:lnTo>
                    <a:lnTo>
                      <a:pt x="101" y="82"/>
                    </a:lnTo>
                    <a:lnTo>
                      <a:pt x="97" y="102"/>
                    </a:lnTo>
                    <a:lnTo>
                      <a:pt x="0" y="57"/>
                    </a:lnTo>
                    <a:lnTo>
                      <a:pt x="2" y="29"/>
                    </a:lnTo>
                    <a:lnTo>
                      <a:pt x="108" y="0"/>
                    </a:lnTo>
                    <a:lnTo>
                      <a:pt x="106" y="27"/>
                    </a:lnTo>
                    <a:lnTo>
                      <a:pt x="83" y="3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4" name="iṥḻiḍè">
                <a:extLst>
                  <a:ext uri="{FF2B5EF4-FFF2-40B4-BE49-F238E27FC236}">
                    <a16:creationId xmlns="" xmlns:a16="http://schemas.microsoft.com/office/drawing/2014/main" id="{3669FF73-E9DC-49D2-9363-D9F6622536CF}"/>
                  </a:ext>
                </a:extLst>
              </p:cNvPr>
              <p:cNvSpPr/>
              <p:nvPr/>
            </p:nvSpPr>
            <p:spPr bwMode="auto">
              <a:xfrm>
                <a:off x="3781426" y="3060700"/>
                <a:ext cx="207963" cy="204788"/>
              </a:xfrm>
              <a:custGeom>
                <a:avLst/>
                <a:gdLst>
                  <a:gd name="T0" fmla="*/ 0 w 131"/>
                  <a:gd name="T1" fmla="*/ 87 h 129"/>
                  <a:gd name="T2" fmla="*/ 11 w 131"/>
                  <a:gd name="T3" fmla="*/ 66 h 129"/>
                  <a:gd name="T4" fmla="*/ 94 w 131"/>
                  <a:gd name="T5" fmla="*/ 43 h 129"/>
                  <a:gd name="T6" fmla="*/ 29 w 131"/>
                  <a:gd name="T7" fmla="*/ 18 h 129"/>
                  <a:gd name="T8" fmla="*/ 36 w 131"/>
                  <a:gd name="T9" fmla="*/ 0 h 129"/>
                  <a:gd name="T10" fmla="*/ 131 w 131"/>
                  <a:gd name="T11" fmla="*/ 37 h 129"/>
                  <a:gd name="T12" fmla="*/ 123 w 131"/>
                  <a:gd name="T13" fmla="*/ 56 h 129"/>
                  <a:gd name="T14" fmla="*/ 38 w 131"/>
                  <a:gd name="T15" fmla="*/ 81 h 129"/>
                  <a:gd name="T16" fmla="*/ 102 w 131"/>
                  <a:gd name="T17" fmla="*/ 110 h 129"/>
                  <a:gd name="T18" fmla="*/ 94 w 131"/>
                  <a:gd name="T19" fmla="*/ 129 h 129"/>
                  <a:gd name="T20" fmla="*/ 0 w 131"/>
                  <a:gd name="T21" fmla="*/ 8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29">
                    <a:moveTo>
                      <a:pt x="0" y="87"/>
                    </a:moveTo>
                    <a:lnTo>
                      <a:pt x="11" y="66"/>
                    </a:lnTo>
                    <a:lnTo>
                      <a:pt x="94" y="43"/>
                    </a:lnTo>
                    <a:lnTo>
                      <a:pt x="29" y="18"/>
                    </a:lnTo>
                    <a:lnTo>
                      <a:pt x="36" y="0"/>
                    </a:lnTo>
                    <a:lnTo>
                      <a:pt x="131" y="37"/>
                    </a:lnTo>
                    <a:lnTo>
                      <a:pt x="123" y="56"/>
                    </a:lnTo>
                    <a:lnTo>
                      <a:pt x="38" y="81"/>
                    </a:lnTo>
                    <a:lnTo>
                      <a:pt x="102" y="110"/>
                    </a:lnTo>
                    <a:lnTo>
                      <a:pt x="94" y="129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5" name="ísľîḓê">
                <a:extLst>
                  <a:ext uri="{FF2B5EF4-FFF2-40B4-BE49-F238E27FC236}">
                    <a16:creationId xmlns="" xmlns:a16="http://schemas.microsoft.com/office/drawing/2014/main" id="{A90D6334-8A58-4105-958F-3FDD17EA7A64}"/>
                  </a:ext>
                </a:extLst>
              </p:cNvPr>
              <p:cNvSpPr/>
              <p:nvPr/>
            </p:nvSpPr>
            <p:spPr bwMode="auto">
              <a:xfrm>
                <a:off x="3870326" y="2894013"/>
                <a:ext cx="215900" cy="206375"/>
              </a:xfrm>
              <a:custGeom>
                <a:avLst/>
                <a:gdLst>
                  <a:gd name="T0" fmla="*/ 0 w 136"/>
                  <a:gd name="T1" fmla="*/ 69 h 130"/>
                  <a:gd name="T2" fmla="*/ 15 w 136"/>
                  <a:gd name="T3" fmla="*/ 48 h 130"/>
                  <a:gd name="T4" fmla="*/ 48 w 136"/>
                  <a:gd name="T5" fmla="*/ 73 h 130"/>
                  <a:gd name="T6" fmla="*/ 34 w 136"/>
                  <a:gd name="T7" fmla="*/ 23 h 130"/>
                  <a:gd name="T8" fmla="*/ 50 w 136"/>
                  <a:gd name="T9" fmla="*/ 0 h 130"/>
                  <a:gd name="T10" fmla="*/ 67 w 136"/>
                  <a:gd name="T11" fmla="*/ 59 h 130"/>
                  <a:gd name="T12" fmla="*/ 136 w 136"/>
                  <a:gd name="T13" fmla="*/ 61 h 130"/>
                  <a:gd name="T14" fmla="*/ 121 w 136"/>
                  <a:gd name="T15" fmla="*/ 84 h 130"/>
                  <a:gd name="T16" fmla="*/ 61 w 136"/>
                  <a:gd name="T17" fmla="*/ 82 h 130"/>
                  <a:gd name="T18" fmla="*/ 98 w 136"/>
                  <a:gd name="T19" fmla="*/ 109 h 130"/>
                  <a:gd name="T20" fmla="*/ 86 w 136"/>
                  <a:gd name="T21" fmla="*/ 130 h 130"/>
                  <a:gd name="T22" fmla="*/ 0 w 136"/>
                  <a:gd name="T23" fmla="*/ 6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30">
                    <a:moveTo>
                      <a:pt x="0" y="69"/>
                    </a:moveTo>
                    <a:lnTo>
                      <a:pt x="15" y="48"/>
                    </a:lnTo>
                    <a:lnTo>
                      <a:pt x="48" y="73"/>
                    </a:lnTo>
                    <a:lnTo>
                      <a:pt x="34" y="23"/>
                    </a:lnTo>
                    <a:lnTo>
                      <a:pt x="50" y="0"/>
                    </a:lnTo>
                    <a:lnTo>
                      <a:pt x="67" y="59"/>
                    </a:lnTo>
                    <a:lnTo>
                      <a:pt x="136" y="61"/>
                    </a:lnTo>
                    <a:lnTo>
                      <a:pt x="121" y="84"/>
                    </a:lnTo>
                    <a:lnTo>
                      <a:pt x="61" y="82"/>
                    </a:lnTo>
                    <a:lnTo>
                      <a:pt x="98" y="109"/>
                    </a:lnTo>
                    <a:lnTo>
                      <a:pt x="86" y="13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6" name="iṡ1ïḑe">
                <a:extLst>
                  <a:ext uri="{FF2B5EF4-FFF2-40B4-BE49-F238E27FC236}">
                    <a16:creationId xmlns="" xmlns:a16="http://schemas.microsoft.com/office/drawing/2014/main" id="{EF9F608C-729B-43BC-9099-1C28A49DFD6F}"/>
                  </a:ext>
                </a:extLst>
              </p:cNvPr>
              <p:cNvSpPr/>
              <p:nvPr/>
            </p:nvSpPr>
            <p:spPr bwMode="auto">
              <a:xfrm>
                <a:off x="4038601" y="2792413"/>
                <a:ext cx="179388" cy="195263"/>
              </a:xfrm>
              <a:custGeom>
                <a:avLst/>
                <a:gdLst>
                  <a:gd name="T0" fmla="*/ 59 w 113"/>
                  <a:gd name="T1" fmla="*/ 54 h 123"/>
                  <a:gd name="T2" fmla="*/ 23 w 113"/>
                  <a:gd name="T3" fmla="*/ 27 h 123"/>
                  <a:gd name="T4" fmla="*/ 38 w 113"/>
                  <a:gd name="T5" fmla="*/ 69 h 123"/>
                  <a:gd name="T6" fmla="*/ 59 w 113"/>
                  <a:gd name="T7" fmla="*/ 54 h 123"/>
                  <a:gd name="T8" fmla="*/ 59 w 113"/>
                  <a:gd name="T9" fmla="*/ 54 h 123"/>
                  <a:gd name="T10" fmla="*/ 75 w 113"/>
                  <a:gd name="T11" fmla="*/ 62 h 123"/>
                  <a:gd name="T12" fmla="*/ 42 w 113"/>
                  <a:gd name="T13" fmla="*/ 87 h 123"/>
                  <a:gd name="T14" fmla="*/ 50 w 113"/>
                  <a:gd name="T15" fmla="*/ 108 h 123"/>
                  <a:gd name="T16" fmla="*/ 34 w 113"/>
                  <a:gd name="T17" fmla="*/ 123 h 123"/>
                  <a:gd name="T18" fmla="*/ 0 w 113"/>
                  <a:gd name="T19" fmla="*/ 19 h 123"/>
                  <a:gd name="T20" fmla="*/ 23 w 113"/>
                  <a:gd name="T21" fmla="*/ 0 h 123"/>
                  <a:gd name="T22" fmla="*/ 113 w 113"/>
                  <a:gd name="T23" fmla="*/ 58 h 123"/>
                  <a:gd name="T24" fmla="*/ 94 w 113"/>
                  <a:gd name="T25" fmla="*/ 75 h 123"/>
                  <a:gd name="T26" fmla="*/ 75 w 113"/>
                  <a:gd name="T27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123">
                    <a:moveTo>
                      <a:pt x="59" y="54"/>
                    </a:moveTo>
                    <a:lnTo>
                      <a:pt x="23" y="27"/>
                    </a:lnTo>
                    <a:lnTo>
                      <a:pt x="38" y="69"/>
                    </a:lnTo>
                    <a:lnTo>
                      <a:pt x="59" y="54"/>
                    </a:lnTo>
                    <a:lnTo>
                      <a:pt x="59" y="54"/>
                    </a:lnTo>
                    <a:close/>
                    <a:moveTo>
                      <a:pt x="75" y="62"/>
                    </a:moveTo>
                    <a:lnTo>
                      <a:pt x="42" y="87"/>
                    </a:lnTo>
                    <a:lnTo>
                      <a:pt x="50" y="108"/>
                    </a:lnTo>
                    <a:lnTo>
                      <a:pt x="34" y="123"/>
                    </a:lnTo>
                    <a:lnTo>
                      <a:pt x="0" y="19"/>
                    </a:lnTo>
                    <a:lnTo>
                      <a:pt x="23" y="0"/>
                    </a:lnTo>
                    <a:lnTo>
                      <a:pt x="113" y="58"/>
                    </a:lnTo>
                    <a:lnTo>
                      <a:pt x="94" y="75"/>
                    </a:lnTo>
                    <a:lnTo>
                      <a:pt x="75" y="6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7" name="íśḻïḓé">
                <a:extLst>
                  <a:ext uri="{FF2B5EF4-FFF2-40B4-BE49-F238E27FC236}">
                    <a16:creationId xmlns="" xmlns:a16="http://schemas.microsoft.com/office/drawing/2014/main" id="{0748643B-AC6B-4E6A-BB5A-79922C9A09D6}"/>
                  </a:ext>
                </a:extLst>
              </p:cNvPr>
              <p:cNvSpPr/>
              <p:nvPr/>
            </p:nvSpPr>
            <p:spPr bwMode="auto">
              <a:xfrm>
                <a:off x="4168776" y="2713038"/>
                <a:ext cx="104775" cy="161925"/>
              </a:xfrm>
              <a:custGeom>
                <a:avLst/>
                <a:gdLst>
                  <a:gd name="T0" fmla="*/ 0 w 66"/>
                  <a:gd name="T1" fmla="*/ 12 h 102"/>
                  <a:gd name="T2" fmla="*/ 20 w 66"/>
                  <a:gd name="T3" fmla="*/ 0 h 102"/>
                  <a:gd name="T4" fmla="*/ 66 w 66"/>
                  <a:gd name="T5" fmla="*/ 89 h 102"/>
                  <a:gd name="T6" fmla="*/ 47 w 66"/>
                  <a:gd name="T7" fmla="*/ 102 h 102"/>
                  <a:gd name="T8" fmla="*/ 0 w 66"/>
                  <a:gd name="T9" fmla="*/ 1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02">
                    <a:moveTo>
                      <a:pt x="0" y="12"/>
                    </a:moveTo>
                    <a:lnTo>
                      <a:pt x="20" y="0"/>
                    </a:lnTo>
                    <a:lnTo>
                      <a:pt x="66" y="89"/>
                    </a:lnTo>
                    <a:lnTo>
                      <a:pt x="47" y="10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8" name="ïṩļiḓe">
                <a:extLst>
                  <a:ext uri="{FF2B5EF4-FFF2-40B4-BE49-F238E27FC236}">
                    <a16:creationId xmlns="" xmlns:a16="http://schemas.microsoft.com/office/drawing/2014/main" id="{CCECE730-3B52-4972-8539-581334C049DE}"/>
                  </a:ext>
                </a:extLst>
              </p:cNvPr>
              <p:cNvSpPr/>
              <p:nvPr/>
            </p:nvSpPr>
            <p:spPr bwMode="auto">
              <a:xfrm>
                <a:off x="4411663" y="2633663"/>
                <a:ext cx="149225" cy="171450"/>
              </a:xfrm>
              <a:custGeom>
                <a:avLst/>
                <a:gdLst>
                  <a:gd name="T0" fmla="*/ 32 w 45"/>
                  <a:gd name="T1" fmla="*/ 1 h 52"/>
                  <a:gd name="T2" fmla="*/ 44 w 45"/>
                  <a:gd name="T3" fmla="*/ 0 h 52"/>
                  <a:gd name="T4" fmla="*/ 45 w 45"/>
                  <a:gd name="T5" fmla="*/ 31 h 52"/>
                  <a:gd name="T6" fmla="*/ 44 w 45"/>
                  <a:gd name="T7" fmla="*/ 39 h 52"/>
                  <a:gd name="T8" fmla="*/ 40 w 45"/>
                  <a:gd name="T9" fmla="*/ 46 h 52"/>
                  <a:gd name="T10" fmla="*/ 34 w 45"/>
                  <a:gd name="T11" fmla="*/ 50 h 52"/>
                  <a:gd name="T12" fmla="*/ 24 w 45"/>
                  <a:gd name="T13" fmla="*/ 52 h 52"/>
                  <a:gd name="T14" fmla="*/ 17 w 45"/>
                  <a:gd name="T15" fmla="*/ 52 h 52"/>
                  <a:gd name="T16" fmla="*/ 10 w 45"/>
                  <a:gd name="T17" fmla="*/ 50 h 52"/>
                  <a:gd name="T18" fmla="*/ 5 w 45"/>
                  <a:gd name="T19" fmla="*/ 46 h 52"/>
                  <a:gd name="T20" fmla="*/ 2 w 45"/>
                  <a:gd name="T21" fmla="*/ 41 h 52"/>
                  <a:gd name="T22" fmla="*/ 0 w 45"/>
                  <a:gd name="T23" fmla="*/ 33 h 52"/>
                  <a:gd name="T24" fmla="*/ 0 w 45"/>
                  <a:gd name="T25" fmla="*/ 2 h 52"/>
                  <a:gd name="T26" fmla="*/ 12 w 45"/>
                  <a:gd name="T27" fmla="*/ 2 h 52"/>
                  <a:gd name="T28" fmla="*/ 12 w 45"/>
                  <a:gd name="T29" fmla="*/ 33 h 52"/>
                  <a:gd name="T30" fmla="*/ 15 w 45"/>
                  <a:gd name="T31" fmla="*/ 41 h 52"/>
                  <a:gd name="T32" fmla="*/ 23 w 45"/>
                  <a:gd name="T33" fmla="*/ 43 h 52"/>
                  <a:gd name="T34" fmla="*/ 31 w 45"/>
                  <a:gd name="T35" fmla="*/ 41 h 52"/>
                  <a:gd name="T36" fmla="*/ 33 w 45"/>
                  <a:gd name="T37" fmla="*/ 32 h 52"/>
                  <a:gd name="T38" fmla="*/ 32 w 45"/>
                  <a:gd name="T39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5" h="52">
                    <a:moveTo>
                      <a:pt x="32" y="1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4"/>
                      <a:pt x="45" y="36"/>
                      <a:pt x="44" y="39"/>
                    </a:cubicBezTo>
                    <a:cubicBezTo>
                      <a:pt x="43" y="41"/>
                      <a:pt x="42" y="44"/>
                      <a:pt x="40" y="46"/>
                    </a:cubicBezTo>
                    <a:cubicBezTo>
                      <a:pt x="38" y="48"/>
                      <a:pt x="36" y="49"/>
                      <a:pt x="34" y="50"/>
                    </a:cubicBezTo>
                    <a:cubicBezTo>
                      <a:pt x="32" y="51"/>
                      <a:pt x="28" y="52"/>
                      <a:pt x="24" y="52"/>
                    </a:cubicBezTo>
                    <a:cubicBezTo>
                      <a:pt x="22" y="52"/>
                      <a:pt x="20" y="52"/>
                      <a:pt x="17" y="52"/>
                    </a:cubicBezTo>
                    <a:cubicBezTo>
                      <a:pt x="14" y="52"/>
                      <a:pt x="12" y="51"/>
                      <a:pt x="10" y="50"/>
                    </a:cubicBezTo>
                    <a:cubicBezTo>
                      <a:pt x="8" y="49"/>
                      <a:pt x="7" y="48"/>
                      <a:pt x="5" y="46"/>
                    </a:cubicBezTo>
                    <a:cubicBezTo>
                      <a:pt x="4" y="45"/>
                      <a:pt x="2" y="43"/>
                      <a:pt x="2" y="41"/>
                    </a:cubicBezTo>
                    <a:cubicBezTo>
                      <a:pt x="1" y="38"/>
                      <a:pt x="0" y="35"/>
                      <a:pt x="0" y="3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5"/>
                      <a:pt x="13" y="40"/>
                      <a:pt x="15" y="41"/>
                    </a:cubicBezTo>
                    <a:cubicBezTo>
                      <a:pt x="16" y="42"/>
                      <a:pt x="20" y="43"/>
                      <a:pt x="23" y="43"/>
                    </a:cubicBezTo>
                    <a:cubicBezTo>
                      <a:pt x="25" y="43"/>
                      <a:pt x="30" y="42"/>
                      <a:pt x="31" y="41"/>
                    </a:cubicBezTo>
                    <a:cubicBezTo>
                      <a:pt x="33" y="39"/>
                      <a:pt x="33" y="35"/>
                      <a:pt x="33" y="32"/>
                    </a:cubicBez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9" name="ïSḻíḍe">
                <a:extLst>
                  <a:ext uri="{FF2B5EF4-FFF2-40B4-BE49-F238E27FC236}">
                    <a16:creationId xmlns="" xmlns:a16="http://schemas.microsoft.com/office/drawing/2014/main" id="{D7615937-3E70-4D89-BB9E-E2CA5FB09BE8}"/>
                  </a:ext>
                </a:extLst>
              </p:cNvPr>
              <p:cNvSpPr/>
              <p:nvPr/>
            </p:nvSpPr>
            <p:spPr bwMode="auto">
              <a:xfrm>
                <a:off x="4603751" y="2643188"/>
                <a:ext cx="188913" cy="195263"/>
              </a:xfrm>
              <a:custGeom>
                <a:avLst/>
                <a:gdLst>
                  <a:gd name="T0" fmla="*/ 21 w 119"/>
                  <a:gd name="T1" fmla="*/ 0 h 123"/>
                  <a:gd name="T2" fmla="*/ 44 w 119"/>
                  <a:gd name="T3" fmla="*/ 4 h 123"/>
                  <a:gd name="T4" fmla="*/ 83 w 119"/>
                  <a:gd name="T5" fmla="*/ 85 h 123"/>
                  <a:gd name="T6" fmla="*/ 98 w 119"/>
                  <a:gd name="T7" fmla="*/ 19 h 123"/>
                  <a:gd name="T8" fmla="*/ 119 w 119"/>
                  <a:gd name="T9" fmla="*/ 23 h 123"/>
                  <a:gd name="T10" fmla="*/ 96 w 119"/>
                  <a:gd name="T11" fmla="*/ 123 h 123"/>
                  <a:gd name="T12" fmla="*/ 73 w 119"/>
                  <a:gd name="T13" fmla="*/ 117 h 123"/>
                  <a:gd name="T14" fmla="*/ 37 w 119"/>
                  <a:gd name="T15" fmla="*/ 38 h 123"/>
                  <a:gd name="T16" fmla="*/ 21 w 119"/>
                  <a:gd name="T17" fmla="*/ 104 h 123"/>
                  <a:gd name="T18" fmla="*/ 0 w 119"/>
                  <a:gd name="T19" fmla="*/ 102 h 123"/>
                  <a:gd name="T20" fmla="*/ 21 w 119"/>
                  <a:gd name="T2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123">
                    <a:moveTo>
                      <a:pt x="21" y="0"/>
                    </a:moveTo>
                    <a:lnTo>
                      <a:pt x="44" y="4"/>
                    </a:lnTo>
                    <a:lnTo>
                      <a:pt x="83" y="85"/>
                    </a:lnTo>
                    <a:lnTo>
                      <a:pt x="98" y="19"/>
                    </a:lnTo>
                    <a:lnTo>
                      <a:pt x="119" y="23"/>
                    </a:lnTo>
                    <a:lnTo>
                      <a:pt x="96" y="123"/>
                    </a:lnTo>
                    <a:lnTo>
                      <a:pt x="73" y="117"/>
                    </a:lnTo>
                    <a:lnTo>
                      <a:pt x="37" y="38"/>
                    </a:lnTo>
                    <a:lnTo>
                      <a:pt x="21" y="104"/>
                    </a:lnTo>
                    <a:lnTo>
                      <a:pt x="0" y="10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0" name="ï$ļiḍê">
                <a:extLst>
                  <a:ext uri="{FF2B5EF4-FFF2-40B4-BE49-F238E27FC236}">
                    <a16:creationId xmlns="" xmlns:a16="http://schemas.microsoft.com/office/drawing/2014/main" id="{BFA64183-FF02-45E3-978D-3C9F48E8353E}"/>
                  </a:ext>
                </a:extLst>
              </p:cNvPr>
              <p:cNvSpPr/>
              <p:nvPr/>
            </p:nvSpPr>
            <p:spPr bwMode="auto">
              <a:xfrm>
                <a:off x="4784726" y="2703513"/>
                <a:ext cx="106363" cy="168275"/>
              </a:xfrm>
              <a:custGeom>
                <a:avLst/>
                <a:gdLst>
                  <a:gd name="T0" fmla="*/ 44 w 67"/>
                  <a:gd name="T1" fmla="*/ 0 h 106"/>
                  <a:gd name="T2" fmla="*/ 67 w 67"/>
                  <a:gd name="T3" fmla="*/ 10 h 106"/>
                  <a:gd name="T4" fmla="*/ 21 w 67"/>
                  <a:gd name="T5" fmla="*/ 106 h 106"/>
                  <a:gd name="T6" fmla="*/ 0 w 67"/>
                  <a:gd name="T7" fmla="*/ 93 h 106"/>
                  <a:gd name="T8" fmla="*/ 44 w 67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06">
                    <a:moveTo>
                      <a:pt x="44" y="0"/>
                    </a:moveTo>
                    <a:lnTo>
                      <a:pt x="67" y="10"/>
                    </a:lnTo>
                    <a:lnTo>
                      <a:pt x="21" y="106"/>
                    </a:lnTo>
                    <a:lnTo>
                      <a:pt x="0" y="93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1" name="íṧḷídê">
                <a:extLst>
                  <a:ext uri="{FF2B5EF4-FFF2-40B4-BE49-F238E27FC236}">
                    <a16:creationId xmlns="" xmlns:a16="http://schemas.microsoft.com/office/drawing/2014/main" id="{9C10115C-7681-49D0-8C3D-AD1DBD1BC2E0}"/>
                  </a:ext>
                </a:extLst>
              </p:cNvPr>
              <p:cNvSpPr/>
              <p:nvPr/>
            </p:nvSpPr>
            <p:spPr bwMode="auto">
              <a:xfrm>
                <a:off x="4887913" y="2743200"/>
                <a:ext cx="168275" cy="184150"/>
              </a:xfrm>
              <a:custGeom>
                <a:avLst/>
                <a:gdLst>
                  <a:gd name="T0" fmla="*/ 27 w 106"/>
                  <a:gd name="T1" fmla="*/ 0 h 116"/>
                  <a:gd name="T2" fmla="*/ 50 w 106"/>
                  <a:gd name="T3" fmla="*/ 12 h 116"/>
                  <a:gd name="T4" fmla="*/ 25 w 106"/>
                  <a:gd name="T5" fmla="*/ 91 h 116"/>
                  <a:gd name="T6" fmla="*/ 89 w 106"/>
                  <a:gd name="T7" fmla="*/ 41 h 116"/>
                  <a:gd name="T8" fmla="*/ 106 w 106"/>
                  <a:gd name="T9" fmla="*/ 58 h 116"/>
                  <a:gd name="T10" fmla="*/ 19 w 106"/>
                  <a:gd name="T11" fmla="*/ 116 h 116"/>
                  <a:gd name="T12" fmla="*/ 0 w 106"/>
                  <a:gd name="T13" fmla="*/ 104 h 116"/>
                  <a:gd name="T14" fmla="*/ 27 w 106"/>
                  <a:gd name="T15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" h="116">
                    <a:moveTo>
                      <a:pt x="27" y="0"/>
                    </a:moveTo>
                    <a:lnTo>
                      <a:pt x="50" y="12"/>
                    </a:lnTo>
                    <a:lnTo>
                      <a:pt x="25" y="91"/>
                    </a:lnTo>
                    <a:lnTo>
                      <a:pt x="89" y="41"/>
                    </a:lnTo>
                    <a:lnTo>
                      <a:pt x="106" y="58"/>
                    </a:lnTo>
                    <a:lnTo>
                      <a:pt x="19" y="116"/>
                    </a:lnTo>
                    <a:lnTo>
                      <a:pt x="0" y="10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2" name="îṡ1iďe">
                <a:extLst>
                  <a:ext uri="{FF2B5EF4-FFF2-40B4-BE49-F238E27FC236}">
                    <a16:creationId xmlns="" xmlns:a16="http://schemas.microsoft.com/office/drawing/2014/main" id="{615C5939-C91D-4AD1-A41E-E8ACD402B9E8}"/>
                  </a:ext>
                </a:extLst>
              </p:cNvPr>
              <p:cNvSpPr/>
              <p:nvPr/>
            </p:nvSpPr>
            <p:spPr bwMode="auto">
              <a:xfrm>
                <a:off x="4976813" y="2874963"/>
                <a:ext cx="184150" cy="182563"/>
              </a:xfrm>
              <a:custGeom>
                <a:avLst/>
                <a:gdLst>
                  <a:gd name="T0" fmla="*/ 79 w 116"/>
                  <a:gd name="T1" fmla="*/ 0 h 115"/>
                  <a:gd name="T2" fmla="*/ 116 w 116"/>
                  <a:gd name="T3" fmla="*/ 46 h 115"/>
                  <a:gd name="T4" fmla="*/ 102 w 116"/>
                  <a:gd name="T5" fmla="*/ 58 h 115"/>
                  <a:gd name="T6" fmla="*/ 79 w 116"/>
                  <a:gd name="T7" fmla="*/ 27 h 115"/>
                  <a:gd name="T8" fmla="*/ 62 w 116"/>
                  <a:gd name="T9" fmla="*/ 42 h 115"/>
                  <a:gd name="T10" fmla="*/ 87 w 116"/>
                  <a:gd name="T11" fmla="*/ 73 h 115"/>
                  <a:gd name="T12" fmla="*/ 73 w 116"/>
                  <a:gd name="T13" fmla="*/ 83 h 115"/>
                  <a:gd name="T14" fmla="*/ 48 w 116"/>
                  <a:gd name="T15" fmla="*/ 54 h 115"/>
                  <a:gd name="T16" fmla="*/ 27 w 116"/>
                  <a:gd name="T17" fmla="*/ 73 h 115"/>
                  <a:gd name="T18" fmla="*/ 52 w 116"/>
                  <a:gd name="T19" fmla="*/ 102 h 115"/>
                  <a:gd name="T20" fmla="*/ 37 w 116"/>
                  <a:gd name="T21" fmla="*/ 115 h 115"/>
                  <a:gd name="T22" fmla="*/ 0 w 116"/>
                  <a:gd name="T23" fmla="*/ 69 h 115"/>
                  <a:gd name="T24" fmla="*/ 79 w 116"/>
                  <a:gd name="T2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5">
                    <a:moveTo>
                      <a:pt x="79" y="0"/>
                    </a:moveTo>
                    <a:lnTo>
                      <a:pt x="116" y="46"/>
                    </a:lnTo>
                    <a:lnTo>
                      <a:pt x="102" y="58"/>
                    </a:lnTo>
                    <a:lnTo>
                      <a:pt x="79" y="27"/>
                    </a:lnTo>
                    <a:lnTo>
                      <a:pt x="62" y="42"/>
                    </a:lnTo>
                    <a:lnTo>
                      <a:pt x="87" y="73"/>
                    </a:lnTo>
                    <a:lnTo>
                      <a:pt x="73" y="83"/>
                    </a:lnTo>
                    <a:lnTo>
                      <a:pt x="48" y="54"/>
                    </a:lnTo>
                    <a:lnTo>
                      <a:pt x="27" y="73"/>
                    </a:lnTo>
                    <a:lnTo>
                      <a:pt x="52" y="102"/>
                    </a:lnTo>
                    <a:lnTo>
                      <a:pt x="37" y="115"/>
                    </a:lnTo>
                    <a:lnTo>
                      <a:pt x="0" y="69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3" name="ï$ḷíḋê">
                <a:extLst>
                  <a:ext uri="{FF2B5EF4-FFF2-40B4-BE49-F238E27FC236}">
                    <a16:creationId xmlns="" xmlns:a16="http://schemas.microsoft.com/office/drawing/2014/main" id="{6864E32C-6BF2-456F-9D12-CD98D7BE7180}"/>
                  </a:ext>
                </a:extLst>
              </p:cNvPr>
              <p:cNvSpPr/>
              <p:nvPr/>
            </p:nvSpPr>
            <p:spPr bwMode="auto">
              <a:xfrm>
                <a:off x="5059363" y="3000375"/>
                <a:ext cx="180975" cy="182563"/>
              </a:xfrm>
              <a:custGeom>
                <a:avLst/>
                <a:gdLst>
                  <a:gd name="T0" fmla="*/ 30 w 55"/>
                  <a:gd name="T1" fmla="*/ 19 h 55"/>
                  <a:gd name="T2" fmla="*/ 33 w 55"/>
                  <a:gd name="T3" fmla="*/ 25 h 55"/>
                  <a:gd name="T4" fmla="*/ 41 w 55"/>
                  <a:gd name="T5" fmla="*/ 28 h 55"/>
                  <a:gd name="T6" fmla="*/ 43 w 55"/>
                  <a:gd name="T7" fmla="*/ 19 h 55"/>
                  <a:gd name="T8" fmla="*/ 40 w 55"/>
                  <a:gd name="T9" fmla="*/ 13 h 55"/>
                  <a:gd name="T10" fmla="*/ 30 w 55"/>
                  <a:gd name="T11" fmla="*/ 19 h 55"/>
                  <a:gd name="T12" fmla="*/ 0 w 55"/>
                  <a:gd name="T13" fmla="*/ 24 h 55"/>
                  <a:gd name="T14" fmla="*/ 41 w 55"/>
                  <a:gd name="T15" fmla="*/ 0 h 55"/>
                  <a:gd name="T16" fmla="*/ 51 w 55"/>
                  <a:gd name="T17" fmla="*/ 17 h 55"/>
                  <a:gd name="T18" fmla="*/ 53 w 55"/>
                  <a:gd name="T19" fmla="*/ 31 h 55"/>
                  <a:gd name="T20" fmla="*/ 48 w 55"/>
                  <a:gd name="T21" fmla="*/ 36 h 55"/>
                  <a:gd name="T22" fmla="*/ 42 w 55"/>
                  <a:gd name="T23" fmla="*/ 38 h 55"/>
                  <a:gd name="T24" fmla="*/ 35 w 55"/>
                  <a:gd name="T25" fmla="*/ 37 h 55"/>
                  <a:gd name="T26" fmla="*/ 30 w 55"/>
                  <a:gd name="T27" fmla="*/ 33 h 55"/>
                  <a:gd name="T28" fmla="*/ 18 w 55"/>
                  <a:gd name="T29" fmla="*/ 55 h 55"/>
                  <a:gd name="T30" fmla="*/ 10 w 55"/>
                  <a:gd name="T31" fmla="*/ 45 h 55"/>
                  <a:gd name="T32" fmla="*/ 21 w 55"/>
                  <a:gd name="T33" fmla="*/ 29 h 55"/>
                  <a:gd name="T34" fmla="*/ 23 w 55"/>
                  <a:gd name="T35" fmla="*/ 24 h 55"/>
                  <a:gd name="T36" fmla="*/ 6 w 55"/>
                  <a:gd name="T37" fmla="*/ 35 h 55"/>
                  <a:gd name="T38" fmla="*/ 0 w 55"/>
                  <a:gd name="T39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55">
                    <a:moveTo>
                      <a:pt x="30" y="19"/>
                    </a:moveTo>
                    <a:cubicBezTo>
                      <a:pt x="33" y="25"/>
                      <a:pt x="33" y="25"/>
                      <a:pt x="33" y="25"/>
                    </a:cubicBezTo>
                    <a:cubicBezTo>
                      <a:pt x="36" y="30"/>
                      <a:pt x="41" y="28"/>
                      <a:pt x="41" y="28"/>
                    </a:cubicBezTo>
                    <a:cubicBezTo>
                      <a:pt x="43" y="27"/>
                      <a:pt x="47" y="24"/>
                      <a:pt x="43" y="19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0" y="19"/>
                      <a:pt x="30" y="19"/>
                      <a:pt x="30" y="19"/>
                    </a:cubicBezTo>
                    <a:close/>
                    <a:moveTo>
                      <a:pt x="0" y="24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5" y="24"/>
                      <a:pt x="54" y="29"/>
                      <a:pt x="53" y="31"/>
                    </a:cubicBezTo>
                    <a:cubicBezTo>
                      <a:pt x="52" y="33"/>
                      <a:pt x="50" y="35"/>
                      <a:pt x="48" y="36"/>
                    </a:cubicBezTo>
                    <a:cubicBezTo>
                      <a:pt x="46" y="38"/>
                      <a:pt x="44" y="38"/>
                      <a:pt x="42" y="38"/>
                    </a:cubicBezTo>
                    <a:cubicBezTo>
                      <a:pt x="39" y="38"/>
                      <a:pt x="37" y="38"/>
                      <a:pt x="35" y="37"/>
                    </a:cubicBezTo>
                    <a:cubicBezTo>
                      <a:pt x="34" y="36"/>
                      <a:pt x="33" y="35"/>
                      <a:pt x="30" y="33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3" y="27"/>
                      <a:pt x="23" y="24"/>
                      <a:pt x="23" y="24"/>
                    </a:cubicBezTo>
                    <a:cubicBezTo>
                      <a:pt x="6" y="35"/>
                      <a:pt x="6" y="35"/>
                      <a:pt x="6" y="35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4" name="ïsľíḑé">
                <a:extLst>
                  <a:ext uri="{FF2B5EF4-FFF2-40B4-BE49-F238E27FC236}">
                    <a16:creationId xmlns="" xmlns:a16="http://schemas.microsoft.com/office/drawing/2014/main" id="{7B32F765-A985-43A1-99C8-DAB38147E925}"/>
                  </a:ext>
                </a:extLst>
              </p:cNvPr>
              <p:cNvSpPr/>
              <p:nvPr/>
            </p:nvSpPr>
            <p:spPr bwMode="auto">
              <a:xfrm>
                <a:off x="5121276" y="3162300"/>
                <a:ext cx="182563" cy="130175"/>
              </a:xfrm>
              <a:custGeom>
                <a:avLst/>
                <a:gdLst>
                  <a:gd name="T0" fmla="*/ 12 w 55"/>
                  <a:gd name="T1" fmla="*/ 12 h 39"/>
                  <a:gd name="T2" fmla="*/ 10 w 55"/>
                  <a:gd name="T3" fmla="*/ 24 h 39"/>
                  <a:gd name="T4" fmla="*/ 14 w 55"/>
                  <a:gd name="T5" fmla="*/ 28 h 39"/>
                  <a:gd name="T6" fmla="*/ 19 w 55"/>
                  <a:gd name="T7" fmla="*/ 28 h 39"/>
                  <a:gd name="T8" fmla="*/ 22 w 55"/>
                  <a:gd name="T9" fmla="*/ 26 h 39"/>
                  <a:gd name="T10" fmla="*/ 23 w 55"/>
                  <a:gd name="T11" fmla="*/ 20 h 39"/>
                  <a:gd name="T12" fmla="*/ 26 w 55"/>
                  <a:gd name="T13" fmla="*/ 7 h 39"/>
                  <a:gd name="T14" fmla="*/ 34 w 55"/>
                  <a:gd name="T15" fmla="*/ 1 h 39"/>
                  <a:gd name="T16" fmla="*/ 42 w 55"/>
                  <a:gd name="T17" fmla="*/ 0 h 39"/>
                  <a:gd name="T18" fmla="*/ 48 w 55"/>
                  <a:gd name="T19" fmla="*/ 4 h 39"/>
                  <a:gd name="T20" fmla="*/ 54 w 55"/>
                  <a:gd name="T21" fmla="*/ 14 h 39"/>
                  <a:gd name="T22" fmla="*/ 51 w 55"/>
                  <a:gd name="T23" fmla="*/ 29 h 39"/>
                  <a:gd name="T24" fmla="*/ 44 w 55"/>
                  <a:gd name="T25" fmla="*/ 24 h 39"/>
                  <a:gd name="T26" fmla="*/ 45 w 55"/>
                  <a:gd name="T27" fmla="*/ 14 h 39"/>
                  <a:gd name="T28" fmla="*/ 34 w 55"/>
                  <a:gd name="T29" fmla="*/ 16 h 39"/>
                  <a:gd name="T30" fmla="*/ 17 w 55"/>
                  <a:gd name="T31" fmla="*/ 39 h 39"/>
                  <a:gd name="T32" fmla="*/ 3 w 55"/>
                  <a:gd name="T33" fmla="*/ 29 h 39"/>
                  <a:gd name="T34" fmla="*/ 5 w 55"/>
                  <a:gd name="T35" fmla="*/ 7 h 39"/>
                  <a:gd name="T36" fmla="*/ 12 w 55"/>
                  <a:gd name="T37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5" h="39">
                    <a:moveTo>
                      <a:pt x="12" y="12"/>
                    </a:moveTo>
                    <a:cubicBezTo>
                      <a:pt x="12" y="12"/>
                      <a:pt x="8" y="20"/>
                      <a:pt x="10" y="24"/>
                    </a:cubicBezTo>
                    <a:cubicBezTo>
                      <a:pt x="10" y="26"/>
                      <a:pt x="12" y="28"/>
                      <a:pt x="14" y="28"/>
                    </a:cubicBezTo>
                    <a:cubicBezTo>
                      <a:pt x="17" y="29"/>
                      <a:pt x="18" y="29"/>
                      <a:pt x="19" y="28"/>
                    </a:cubicBezTo>
                    <a:cubicBezTo>
                      <a:pt x="21" y="28"/>
                      <a:pt x="21" y="27"/>
                      <a:pt x="22" y="26"/>
                    </a:cubicBezTo>
                    <a:cubicBezTo>
                      <a:pt x="23" y="25"/>
                      <a:pt x="23" y="22"/>
                      <a:pt x="23" y="20"/>
                    </a:cubicBezTo>
                    <a:cubicBezTo>
                      <a:pt x="24" y="13"/>
                      <a:pt x="25" y="11"/>
                      <a:pt x="26" y="7"/>
                    </a:cubicBezTo>
                    <a:cubicBezTo>
                      <a:pt x="27" y="4"/>
                      <a:pt x="30" y="2"/>
                      <a:pt x="34" y="1"/>
                    </a:cubicBezTo>
                    <a:cubicBezTo>
                      <a:pt x="36" y="0"/>
                      <a:pt x="39" y="0"/>
                      <a:pt x="42" y="0"/>
                    </a:cubicBezTo>
                    <a:cubicBezTo>
                      <a:pt x="44" y="1"/>
                      <a:pt x="46" y="2"/>
                      <a:pt x="48" y="4"/>
                    </a:cubicBezTo>
                    <a:cubicBezTo>
                      <a:pt x="51" y="6"/>
                      <a:pt x="53" y="9"/>
                      <a:pt x="54" y="14"/>
                    </a:cubicBezTo>
                    <a:cubicBezTo>
                      <a:pt x="55" y="20"/>
                      <a:pt x="54" y="26"/>
                      <a:pt x="51" y="29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0"/>
                      <a:pt x="45" y="16"/>
                      <a:pt x="45" y="14"/>
                    </a:cubicBezTo>
                    <a:cubicBezTo>
                      <a:pt x="44" y="11"/>
                      <a:pt x="37" y="6"/>
                      <a:pt x="34" y="16"/>
                    </a:cubicBezTo>
                    <a:cubicBezTo>
                      <a:pt x="32" y="23"/>
                      <a:pt x="33" y="39"/>
                      <a:pt x="17" y="39"/>
                    </a:cubicBezTo>
                    <a:cubicBezTo>
                      <a:pt x="14" y="38"/>
                      <a:pt x="8" y="38"/>
                      <a:pt x="3" y="29"/>
                    </a:cubicBezTo>
                    <a:cubicBezTo>
                      <a:pt x="0" y="23"/>
                      <a:pt x="0" y="15"/>
                      <a:pt x="5" y="7"/>
                    </a:cubicBez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5" name="ïŝḻïdè">
                <a:extLst>
                  <a:ext uri="{FF2B5EF4-FFF2-40B4-BE49-F238E27FC236}">
                    <a16:creationId xmlns="" xmlns:a16="http://schemas.microsoft.com/office/drawing/2014/main" id="{B504946C-6FEC-49A1-8396-3F1BAABD552C}"/>
                  </a:ext>
                </a:extLst>
              </p:cNvPr>
              <p:cNvSpPr/>
              <p:nvPr/>
            </p:nvSpPr>
            <p:spPr bwMode="auto">
              <a:xfrm>
                <a:off x="5151438" y="3308350"/>
                <a:ext cx="168275" cy="52388"/>
              </a:xfrm>
              <a:custGeom>
                <a:avLst/>
                <a:gdLst>
                  <a:gd name="T0" fmla="*/ 106 w 106"/>
                  <a:gd name="T1" fmla="*/ 0 h 33"/>
                  <a:gd name="T2" fmla="*/ 106 w 106"/>
                  <a:gd name="T3" fmla="*/ 23 h 33"/>
                  <a:gd name="T4" fmla="*/ 2 w 106"/>
                  <a:gd name="T5" fmla="*/ 33 h 33"/>
                  <a:gd name="T6" fmla="*/ 0 w 106"/>
                  <a:gd name="T7" fmla="*/ 12 h 33"/>
                  <a:gd name="T8" fmla="*/ 106 w 10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3">
                    <a:moveTo>
                      <a:pt x="106" y="0"/>
                    </a:moveTo>
                    <a:lnTo>
                      <a:pt x="106" y="23"/>
                    </a:lnTo>
                    <a:lnTo>
                      <a:pt x="2" y="33"/>
                    </a:lnTo>
                    <a:lnTo>
                      <a:pt x="0" y="12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6" name="îśḻiḑê">
                <a:extLst>
                  <a:ext uri="{FF2B5EF4-FFF2-40B4-BE49-F238E27FC236}">
                    <a16:creationId xmlns="" xmlns:a16="http://schemas.microsoft.com/office/drawing/2014/main" id="{945DDD5C-472F-4493-AFAE-959F38ACB644}"/>
                  </a:ext>
                </a:extLst>
              </p:cNvPr>
              <p:cNvSpPr/>
              <p:nvPr/>
            </p:nvSpPr>
            <p:spPr bwMode="auto">
              <a:xfrm>
                <a:off x="5157788" y="3387725"/>
                <a:ext cx="171450" cy="122238"/>
              </a:xfrm>
              <a:custGeom>
                <a:avLst/>
                <a:gdLst>
                  <a:gd name="T0" fmla="*/ 108 w 108"/>
                  <a:gd name="T1" fmla="*/ 0 h 77"/>
                  <a:gd name="T2" fmla="*/ 106 w 108"/>
                  <a:gd name="T3" fmla="*/ 77 h 77"/>
                  <a:gd name="T4" fmla="*/ 86 w 108"/>
                  <a:gd name="T5" fmla="*/ 77 h 77"/>
                  <a:gd name="T6" fmla="*/ 86 w 108"/>
                  <a:gd name="T7" fmla="*/ 50 h 77"/>
                  <a:gd name="T8" fmla="*/ 0 w 108"/>
                  <a:gd name="T9" fmla="*/ 48 h 77"/>
                  <a:gd name="T10" fmla="*/ 0 w 108"/>
                  <a:gd name="T11" fmla="*/ 25 h 77"/>
                  <a:gd name="T12" fmla="*/ 86 w 108"/>
                  <a:gd name="T13" fmla="*/ 25 h 77"/>
                  <a:gd name="T14" fmla="*/ 88 w 108"/>
                  <a:gd name="T15" fmla="*/ 0 h 77"/>
                  <a:gd name="T16" fmla="*/ 108 w 108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77">
                    <a:moveTo>
                      <a:pt x="108" y="0"/>
                    </a:moveTo>
                    <a:lnTo>
                      <a:pt x="106" y="77"/>
                    </a:lnTo>
                    <a:lnTo>
                      <a:pt x="86" y="77"/>
                    </a:lnTo>
                    <a:lnTo>
                      <a:pt x="86" y="50"/>
                    </a:lnTo>
                    <a:lnTo>
                      <a:pt x="0" y="48"/>
                    </a:lnTo>
                    <a:lnTo>
                      <a:pt x="0" y="25"/>
                    </a:lnTo>
                    <a:lnTo>
                      <a:pt x="86" y="25"/>
                    </a:lnTo>
                    <a:lnTo>
                      <a:pt x="88" y="0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7" name="iṣľïḑè">
                <a:extLst>
                  <a:ext uri="{FF2B5EF4-FFF2-40B4-BE49-F238E27FC236}">
                    <a16:creationId xmlns="" xmlns:a16="http://schemas.microsoft.com/office/drawing/2014/main" id="{8CF2DAD8-39FC-4B2E-B79C-B5FC877F5BEC}"/>
                  </a:ext>
                </a:extLst>
              </p:cNvPr>
              <p:cNvSpPr/>
              <p:nvPr/>
            </p:nvSpPr>
            <p:spPr bwMode="auto">
              <a:xfrm>
                <a:off x="5141913" y="3543300"/>
                <a:ext cx="177800" cy="142875"/>
              </a:xfrm>
              <a:custGeom>
                <a:avLst/>
                <a:gdLst>
                  <a:gd name="T0" fmla="*/ 112 w 112"/>
                  <a:gd name="T1" fmla="*/ 0 h 90"/>
                  <a:gd name="T2" fmla="*/ 106 w 112"/>
                  <a:gd name="T3" fmla="*/ 27 h 90"/>
                  <a:gd name="T4" fmla="*/ 64 w 112"/>
                  <a:gd name="T5" fmla="*/ 35 h 90"/>
                  <a:gd name="T6" fmla="*/ 98 w 112"/>
                  <a:gd name="T7" fmla="*/ 65 h 90"/>
                  <a:gd name="T8" fmla="*/ 89 w 112"/>
                  <a:gd name="T9" fmla="*/ 90 h 90"/>
                  <a:gd name="T10" fmla="*/ 44 w 112"/>
                  <a:gd name="T11" fmla="*/ 42 h 90"/>
                  <a:gd name="T12" fmla="*/ 0 w 112"/>
                  <a:gd name="T13" fmla="*/ 35 h 90"/>
                  <a:gd name="T14" fmla="*/ 4 w 112"/>
                  <a:gd name="T15" fmla="*/ 10 h 90"/>
                  <a:gd name="T16" fmla="*/ 52 w 112"/>
                  <a:gd name="T17" fmla="*/ 19 h 90"/>
                  <a:gd name="T18" fmla="*/ 112 w 11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90">
                    <a:moveTo>
                      <a:pt x="112" y="0"/>
                    </a:moveTo>
                    <a:lnTo>
                      <a:pt x="106" y="27"/>
                    </a:lnTo>
                    <a:lnTo>
                      <a:pt x="64" y="35"/>
                    </a:lnTo>
                    <a:lnTo>
                      <a:pt x="98" y="65"/>
                    </a:lnTo>
                    <a:lnTo>
                      <a:pt x="89" y="90"/>
                    </a:lnTo>
                    <a:lnTo>
                      <a:pt x="44" y="42"/>
                    </a:lnTo>
                    <a:lnTo>
                      <a:pt x="0" y="35"/>
                    </a:lnTo>
                    <a:lnTo>
                      <a:pt x="4" y="10"/>
                    </a:lnTo>
                    <a:lnTo>
                      <a:pt x="52" y="1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8" name="iš1îḑe">
                <a:extLst>
                  <a:ext uri="{FF2B5EF4-FFF2-40B4-BE49-F238E27FC236}">
                    <a16:creationId xmlns="" xmlns:a16="http://schemas.microsoft.com/office/drawing/2014/main" id="{0694D417-3951-4F59-87DF-FFC830BC3F39}"/>
                  </a:ext>
                </a:extLst>
              </p:cNvPr>
              <p:cNvSpPr/>
              <p:nvPr/>
            </p:nvSpPr>
            <p:spPr bwMode="auto">
              <a:xfrm>
                <a:off x="3960813" y="3851275"/>
                <a:ext cx="52388" cy="55563"/>
              </a:xfrm>
              <a:prstGeom prst="ellipse">
                <a:avLst/>
              </a:pr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9" name="íŝḻîḋè">
                <a:extLst>
                  <a:ext uri="{FF2B5EF4-FFF2-40B4-BE49-F238E27FC236}">
                    <a16:creationId xmlns="" xmlns:a16="http://schemas.microsoft.com/office/drawing/2014/main" id="{78D9C667-56DF-4107-BAF1-AFD1BD6062E6}"/>
                  </a:ext>
                </a:extLst>
              </p:cNvPr>
              <p:cNvSpPr/>
              <p:nvPr/>
            </p:nvSpPr>
            <p:spPr bwMode="auto">
              <a:xfrm>
                <a:off x="5056188" y="3851275"/>
                <a:ext cx="55563" cy="55563"/>
              </a:xfrm>
              <a:prstGeom prst="ellipse">
                <a:avLst/>
              </a:pr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0" name="íşliḍè">
                <a:extLst>
                  <a:ext uri="{FF2B5EF4-FFF2-40B4-BE49-F238E27FC236}">
                    <a16:creationId xmlns="" xmlns:a16="http://schemas.microsoft.com/office/drawing/2014/main" id="{68EA9783-4F8E-4FC7-A2CF-E8CAABE6984E}"/>
                  </a:ext>
                </a:extLst>
              </p:cNvPr>
              <p:cNvSpPr/>
              <p:nvPr/>
            </p:nvSpPr>
            <p:spPr bwMode="auto">
              <a:xfrm>
                <a:off x="4214813" y="4003675"/>
                <a:ext cx="95250" cy="149225"/>
              </a:xfrm>
              <a:custGeom>
                <a:avLst/>
                <a:gdLst>
                  <a:gd name="T0" fmla="*/ 0 w 60"/>
                  <a:gd name="T1" fmla="*/ 83 h 94"/>
                  <a:gd name="T2" fmla="*/ 33 w 60"/>
                  <a:gd name="T3" fmla="*/ 21 h 94"/>
                  <a:gd name="T4" fmla="*/ 14 w 60"/>
                  <a:gd name="T5" fmla="*/ 14 h 94"/>
                  <a:gd name="T6" fmla="*/ 20 w 60"/>
                  <a:gd name="T7" fmla="*/ 0 h 94"/>
                  <a:gd name="T8" fmla="*/ 60 w 60"/>
                  <a:gd name="T9" fmla="*/ 14 h 94"/>
                  <a:gd name="T10" fmla="*/ 18 w 60"/>
                  <a:gd name="T11" fmla="*/ 94 h 94"/>
                  <a:gd name="T12" fmla="*/ 0 w 60"/>
                  <a:gd name="T13" fmla="*/ 8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94">
                    <a:moveTo>
                      <a:pt x="0" y="83"/>
                    </a:moveTo>
                    <a:lnTo>
                      <a:pt x="33" y="21"/>
                    </a:lnTo>
                    <a:lnTo>
                      <a:pt x="14" y="14"/>
                    </a:lnTo>
                    <a:lnTo>
                      <a:pt x="20" y="0"/>
                    </a:lnTo>
                    <a:lnTo>
                      <a:pt x="60" y="14"/>
                    </a:lnTo>
                    <a:lnTo>
                      <a:pt x="18" y="94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1" name="ïŝlîḍé">
                <a:extLst>
                  <a:ext uri="{FF2B5EF4-FFF2-40B4-BE49-F238E27FC236}">
                    <a16:creationId xmlns="" xmlns:a16="http://schemas.microsoft.com/office/drawing/2014/main" id="{6E1E4FCB-2D36-4BBA-A4AB-944E0A11B4E2}"/>
                  </a:ext>
                </a:extLst>
              </p:cNvPr>
              <p:cNvSpPr/>
              <p:nvPr/>
            </p:nvSpPr>
            <p:spPr bwMode="auto">
              <a:xfrm>
                <a:off x="4356101" y="4059238"/>
                <a:ext cx="158750" cy="149225"/>
              </a:xfrm>
              <a:custGeom>
                <a:avLst/>
                <a:gdLst>
                  <a:gd name="T0" fmla="*/ 37 w 48"/>
                  <a:gd name="T1" fmla="*/ 23 h 45"/>
                  <a:gd name="T2" fmla="*/ 37 w 48"/>
                  <a:gd name="T3" fmla="*/ 21 h 45"/>
                  <a:gd name="T4" fmla="*/ 38 w 48"/>
                  <a:gd name="T5" fmla="*/ 20 h 45"/>
                  <a:gd name="T6" fmla="*/ 37 w 48"/>
                  <a:gd name="T7" fmla="*/ 12 h 45"/>
                  <a:gd name="T8" fmla="*/ 30 w 48"/>
                  <a:gd name="T9" fmla="*/ 10 h 45"/>
                  <a:gd name="T10" fmla="*/ 19 w 48"/>
                  <a:gd name="T11" fmla="*/ 8 h 45"/>
                  <a:gd name="T12" fmla="*/ 12 w 48"/>
                  <a:gd name="T13" fmla="*/ 8 h 45"/>
                  <a:gd name="T14" fmla="*/ 10 w 48"/>
                  <a:gd name="T15" fmla="*/ 12 h 45"/>
                  <a:gd name="T16" fmla="*/ 10 w 48"/>
                  <a:gd name="T17" fmla="*/ 14 h 45"/>
                  <a:gd name="T18" fmla="*/ 11 w 48"/>
                  <a:gd name="T19" fmla="*/ 19 h 45"/>
                  <a:gd name="T20" fmla="*/ 18 w 48"/>
                  <a:gd name="T21" fmla="*/ 21 h 45"/>
                  <a:gd name="T22" fmla="*/ 27 w 48"/>
                  <a:gd name="T23" fmla="*/ 22 h 45"/>
                  <a:gd name="T24" fmla="*/ 37 w 48"/>
                  <a:gd name="T25" fmla="*/ 23 h 45"/>
                  <a:gd name="T26" fmla="*/ 36 w 48"/>
                  <a:gd name="T27" fmla="*/ 29 h 45"/>
                  <a:gd name="T28" fmla="*/ 26 w 48"/>
                  <a:gd name="T29" fmla="*/ 29 h 45"/>
                  <a:gd name="T30" fmla="*/ 17 w 48"/>
                  <a:gd name="T31" fmla="*/ 28 h 45"/>
                  <a:gd name="T32" fmla="*/ 3 w 48"/>
                  <a:gd name="T33" fmla="*/ 23 h 45"/>
                  <a:gd name="T34" fmla="*/ 1 w 48"/>
                  <a:gd name="T35" fmla="*/ 14 h 45"/>
                  <a:gd name="T36" fmla="*/ 1 w 48"/>
                  <a:gd name="T37" fmla="*/ 9 h 45"/>
                  <a:gd name="T38" fmla="*/ 6 w 48"/>
                  <a:gd name="T39" fmla="*/ 1 h 45"/>
                  <a:gd name="T40" fmla="*/ 17 w 48"/>
                  <a:gd name="T41" fmla="*/ 1 h 45"/>
                  <a:gd name="T42" fmla="*/ 35 w 48"/>
                  <a:gd name="T43" fmla="*/ 3 h 45"/>
                  <a:gd name="T44" fmla="*/ 46 w 48"/>
                  <a:gd name="T45" fmla="*/ 8 h 45"/>
                  <a:gd name="T46" fmla="*/ 47 w 48"/>
                  <a:gd name="T47" fmla="*/ 18 h 45"/>
                  <a:gd name="T48" fmla="*/ 46 w 48"/>
                  <a:gd name="T49" fmla="*/ 24 h 45"/>
                  <a:gd name="T50" fmla="*/ 35 w 48"/>
                  <a:gd name="T51" fmla="*/ 41 h 45"/>
                  <a:gd name="T52" fmla="*/ 12 w 48"/>
                  <a:gd name="T53" fmla="*/ 44 h 45"/>
                  <a:gd name="T54" fmla="*/ 10 w 48"/>
                  <a:gd name="T55" fmla="*/ 43 h 45"/>
                  <a:gd name="T56" fmla="*/ 9 w 48"/>
                  <a:gd name="T57" fmla="*/ 43 h 45"/>
                  <a:gd name="T58" fmla="*/ 4 w 48"/>
                  <a:gd name="T59" fmla="*/ 35 h 45"/>
                  <a:gd name="T60" fmla="*/ 6 w 48"/>
                  <a:gd name="T61" fmla="*/ 36 h 45"/>
                  <a:gd name="T62" fmla="*/ 26 w 48"/>
                  <a:gd name="T63" fmla="*/ 36 h 45"/>
                  <a:gd name="T64" fmla="*/ 36 w 48"/>
                  <a:gd name="T65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" h="45">
                    <a:moveTo>
                      <a:pt x="37" y="23"/>
                    </a:moveTo>
                    <a:cubicBezTo>
                      <a:pt x="37" y="22"/>
                      <a:pt x="37" y="22"/>
                      <a:pt x="37" y="21"/>
                    </a:cubicBezTo>
                    <a:cubicBezTo>
                      <a:pt x="37" y="21"/>
                      <a:pt x="38" y="21"/>
                      <a:pt x="38" y="20"/>
                    </a:cubicBezTo>
                    <a:cubicBezTo>
                      <a:pt x="38" y="16"/>
                      <a:pt x="38" y="13"/>
                      <a:pt x="37" y="12"/>
                    </a:cubicBezTo>
                    <a:cubicBezTo>
                      <a:pt x="36" y="11"/>
                      <a:pt x="34" y="10"/>
                      <a:pt x="30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6" y="8"/>
                      <a:pt x="14" y="8"/>
                      <a:pt x="12" y="8"/>
                    </a:cubicBezTo>
                    <a:cubicBezTo>
                      <a:pt x="11" y="9"/>
                      <a:pt x="10" y="10"/>
                      <a:pt x="10" y="12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10" y="18"/>
                      <a:pt x="11" y="19"/>
                    </a:cubicBezTo>
                    <a:cubicBezTo>
                      <a:pt x="12" y="20"/>
                      <a:pt x="15" y="20"/>
                      <a:pt x="18" y="21"/>
                    </a:cubicBezTo>
                    <a:cubicBezTo>
                      <a:pt x="21" y="21"/>
                      <a:pt x="24" y="22"/>
                      <a:pt x="27" y="22"/>
                    </a:cubicBezTo>
                    <a:cubicBezTo>
                      <a:pt x="30" y="22"/>
                      <a:pt x="34" y="23"/>
                      <a:pt x="37" y="23"/>
                    </a:cubicBezTo>
                    <a:close/>
                    <a:moveTo>
                      <a:pt x="36" y="29"/>
                    </a:moveTo>
                    <a:cubicBezTo>
                      <a:pt x="32" y="29"/>
                      <a:pt x="29" y="29"/>
                      <a:pt x="26" y="29"/>
                    </a:cubicBezTo>
                    <a:cubicBezTo>
                      <a:pt x="23" y="29"/>
                      <a:pt x="20" y="28"/>
                      <a:pt x="17" y="28"/>
                    </a:cubicBezTo>
                    <a:cubicBezTo>
                      <a:pt x="10" y="27"/>
                      <a:pt x="6" y="25"/>
                      <a:pt x="3" y="23"/>
                    </a:cubicBezTo>
                    <a:cubicBezTo>
                      <a:pt x="1" y="21"/>
                      <a:pt x="0" y="18"/>
                      <a:pt x="1" y="14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5"/>
                      <a:pt x="4" y="3"/>
                      <a:pt x="6" y="1"/>
                    </a:cubicBezTo>
                    <a:cubicBezTo>
                      <a:pt x="9" y="0"/>
                      <a:pt x="12" y="0"/>
                      <a:pt x="17" y="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40" y="4"/>
                      <a:pt x="44" y="5"/>
                      <a:pt x="46" y="8"/>
                    </a:cubicBezTo>
                    <a:cubicBezTo>
                      <a:pt x="47" y="10"/>
                      <a:pt x="48" y="13"/>
                      <a:pt x="47" y="18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31"/>
                      <a:pt x="41" y="37"/>
                      <a:pt x="35" y="41"/>
                    </a:cubicBezTo>
                    <a:cubicBezTo>
                      <a:pt x="29" y="44"/>
                      <a:pt x="21" y="45"/>
                      <a:pt x="12" y="44"/>
                    </a:cubicBezTo>
                    <a:cubicBezTo>
                      <a:pt x="11" y="43"/>
                      <a:pt x="10" y="43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5" y="37"/>
                      <a:pt x="22" y="37"/>
                      <a:pt x="26" y="36"/>
                    </a:cubicBezTo>
                    <a:cubicBezTo>
                      <a:pt x="30" y="35"/>
                      <a:pt x="34" y="33"/>
                      <a:pt x="36" y="2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2" name="íŝļïḋé">
                <a:extLst>
                  <a:ext uri="{FF2B5EF4-FFF2-40B4-BE49-F238E27FC236}">
                    <a16:creationId xmlns="" xmlns:a16="http://schemas.microsoft.com/office/drawing/2014/main" id="{FA2CB3F7-BF2D-44C1-B392-4C19063985AB}"/>
                  </a:ext>
                </a:extLst>
              </p:cNvPr>
              <p:cNvSpPr/>
              <p:nvPr/>
            </p:nvSpPr>
            <p:spPr bwMode="auto">
              <a:xfrm>
                <a:off x="4567238" y="4065588"/>
                <a:ext cx="73025" cy="139700"/>
              </a:xfrm>
              <a:custGeom>
                <a:avLst/>
                <a:gdLst>
                  <a:gd name="T0" fmla="*/ 27 w 46"/>
                  <a:gd name="T1" fmla="*/ 88 h 88"/>
                  <a:gd name="T2" fmla="*/ 21 w 46"/>
                  <a:gd name="T3" fmla="*/ 19 h 88"/>
                  <a:gd name="T4" fmla="*/ 0 w 46"/>
                  <a:gd name="T5" fmla="*/ 21 h 88"/>
                  <a:gd name="T6" fmla="*/ 0 w 46"/>
                  <a:gd name="T7" fmla="*/ 11 h 88"/>
                  <a:gd name="T8" fmla="*/ 38 w 46"/>
                  <a:gd name="T9" fmla="*/ 0 h 88"/>
                  <a:gd name="T10" fmla="*/ 46 w 46"/>
                  <a:gd name="T11" fmla="*/ 86 h 88"/>
                  <a:gd name="T12" fmla="*/ 27 w 46"/>
                  <a:gd name="T13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8">
                    <a:moveTo>
                      <a:pt x="27" y="88"/>
                    </a:moveTo>
                    <a:lnTo>
                      <a:pt x="21" y="19"/>
                    </a:lnTo>
                    <a:lnTo>
                      <a:pt x="0" y="21"/>
                    </a:lnTo>
                    <a:lnTo>
                      <a:pt x="0" y="11"/>
                    </a:lnTo>
                    <a:lnTo>
                      <a:pt x="38" y="0"/>
                    </a:lnTo>
                    <a:lnTo>
                      <a:pt x="46" y="86"/>
                    </a:lnTo>
                    <a:lnTo>
                      <a:pt x="27" y="88"/>
                    </a:ln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3" name="îsļïḍê">
                <a:extLst>
                  <a:ext uri="{FF2B5EF4-FFF2-40B4-BE49-F238E27FC236}">
                    <a16:creationId xmlns="" xmlns:a16="http://schemas.microsoft.com/office/drawing/2014/main" id="{F4321BD5-AA98-49E6-AAF3-62491755ACFC}"/>
                  </a:ext>
                </a:extLst>
              </p:cNvPr>
              <p:cNvSpPr/>
              <p:nvPr/>
            </p:nvSpPr>
            <p:spPr bwMode="auto">
              <a:xfrm>
                <a:off x="4702176" y="4013200"/>
                <a:ext cx="165100" cy="165100"/>
              </a:xfrm>
              <a:custGeom>
                <a:avLst/>
                <a:gdLst>
                  <a:gd name="T0" fmla="*/ 39 w 50"/>
                  <a:gd name="T1" fmla="*/ 19 h 50"/>
                  <a:gd name="T2" fmla="*/ 39 w 50"/>
                  <a:gd name="T3" fmla="*/ 17 h 50"/>
                  <a:gd name="T4" fmla="*/ 38 w 50"/>
                  <a:gd name="T5" fmla="*/ 16 h 50"/>
                  <a:gd name="T6" fmla="*/ 34 w 50"/>
                  <a:gd name="T7" fmla="*/ 10 h 50"/>
                  <a:gd name="T8" fmla="*/ 27 w 50"/>
                  <a:gd name="T9" fmla="*/ 11 h 50"/>
                  <a:gd name="T10" fmla="*/ 16 w 50"/>
                  <a:gd name="T11" fmla="*/ 15 h 50"/>
                  <a:gd name="T12" fmla="*/ 10 w 50"/>
                  <a:gd name="T13" fmla="*/ 18 h 50"/>
                  <a:gd name="T14" fmla="*/ 10 w 50"/>
                  <a:gd name="T15" fmla="*/ 22 h 50"/>
                  <a:gd name="T16" fmla="*/ 11 w 50"/>
                  <a:gd name="T17" fmla="*/ 24 h 50"/>
                  <a:gd name="T18" fmla="*/ 14 w 50"/>
                  <a:gd name="T19" fmla="*/ 28 h 50"/>
                  <a:gd name="T20" fmla="*/ 22 w 50"/>
                  <a:gd name="T21" fmla="*/ 26 h 50"/>
                  <a:gd name="T22" fmla="*/ 30 w 50"/>
                  <a:gd name="T23" fmla="*/ 23 h 50"/>
                  <a:gd name="T24" fmla="*/ 39 w 50"/>
                  <a:gd name="T25" fmla="*/ 19 h 50"/>
                  <a:gd name="T26" fmla="*/ 41 w 50"/>
                  <a:gd name="T27" fmla="*/ 25 h 50"/>
                  <a:gd name="T28" fmla="*/ 32 w 50"/>
                  <a:gd name="T29" fmla="*/ 29 h 50"/>
                  <a:gd name="T30" fmla="*/ 24 w 50"/>
                  <a:gd name="T31" fmla="*/ 33 h 50"/>
                  <a:gd name="T32" fmla="*/ 9 w 50"/>
                  <a:gd name="T33" fmla="*/ 35 h 50"/>
                  <a:gd name="T34" fmla="*/ 3 w 50"/>
                  <a:gd name="T35" fmla="*/ 28 h 50"/>
                  <a:gd name="T36" fmla="*/ 1 w 50"/>
                  <a:gd name="T37" fmla="*/ 23 h 50"/>
                  <a:gd name="T38" fmla="*/ 2 w 50"/>
                  <a:gd name="T39" fmla="*/ 15 h 50"/>
                  <a:gd name="T40" fmla="*/ 11 w 50"/>
                  <a:gd name="T41" fmla="*/ 8 h 50"/>
                  <a:gd name="T42" fmla="*/ 28 w 50"/>
                  <a:gd name="T43" fmla="*/ 2 h 50"/>
                  <a:gd name="T44" fmla="*/ 39 w 50"/>
                  <a:gd name="T45" fmla="*/ 1 h 50"/>
                  <a:gd name="T46" fmla="*/ 46 w 50"/>
                  <a:gd name="T47" fmla="*/ 10 h 50"/>
                  <a:gd name="T48" fmla="*/ 47 w 50"/>
                  <a:gd name="T49" fmla="*/ 15 h 50"/>
                  <a:gd name="T50" fmla="*/ 46 w 50"/>
                  <a:gd name="T51" fmla="*/ 35 h 50"/>
                  <a:gd name="T52" fmla="*/ 26 w 50"/>
                  <a:gd name="T53" fmla="*/ 49 h 50"/>
                  <a:gd name="T54" fmla="*/ 25 w 50"/>
                  <a:gd name="T55" fmla="*/ 50 h 50"/>
                  <a:gd name="T56" fmla="*/ 23 w 50"/>
                  <a:gd name="T57" fmla="*/ 50 h 50"/>
                  <a:gd name="T58" fmla="*/ 16 w 50"/>
                  <a:gd name="T59" fmla="*/ 46 h 50"/>
                  <a:gd name="T60" fmla="*/ 18 w 50"/>
                  <a:gd name="T61" fmla="*/ 45 h 50"/>
                  <a:gd name="T62" fmla="*/ 36 w 50"/>
                  <a:gd name="T63" fmla="*/ 36 h 50"/>
                  <a:gd name="T64" fmla="*/ 41 w 50"/>
                  <a:gd name="T6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0" h="50">
                    <a:moveTo>
                      <a:pt x="39" y="19"/>
                    </a:moveTo>
                    <a:cubicBezTo>
                      <a:pt x="39" y="18"/>
                      <a:pt x="39" y="18"/>
                      <a:pt x="39" y="17"/>
                    </a:cubicBezTo>
                    <a:cubicBezTo>
                      <a:pt x="39" y="17"/>
                      <a:pt x="38" y="17"/>
                      <a:pt x="38" y="16"/>
                    </a:cubicBezTo>
                    <a:cubicBezTo>
                      <a:pt x="37" y="12"/>
                      <a:pt x="36" y="10"/>
                      <a:pt x="34" y="10"/>
                    </a:cubicBezTo>
                    <a:cubicBezTo>
                      <a:pt x="33" y="9"/>
                      <a:pt x="30" y="9"/>
                      <a:pt x="27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6"/>
                      <a:pt x="11" y="17"/>
                      <a:pt x="10" y="18"/>
                    </a:cubicBezTo>
                    <a:cubicBezTo>
                      <a:pt x="10" y="19"/>
                      <a:pt x="10" y="20"/>
                      <a:pt x="10" y="22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6"/>
                      <a:pt x="13" y="27"/>
                      <a:pt x="14" y="28"/>
                    </a:cubicBezTo>
                    <a:cubicBezTo>
                      <a:pt x="16" y="28"/>
                      <a:pt x="18" y="27"/>
                      <a:pt x="22" y="26"/>
                    </a:cubicBezTo>
                    <a:cubicBezTo>
                      <a:pt x="24" y="25"/>
                      <a:pt x="27" y="24"/>
                      <a:pt x="30" y="23"/>
                    </a:cubicBezTo>
                    <a:cubicBezTo>
                      <a:pt x="33" y="22"/>
                      <a:pt x="36" y="20"/>
                      <a:pt x="39" y="19"/>
                    </a:cubicBezTo>
                    <a:close/>
                    <a:moveTo>
                      <a:pt x="41" y="25"/>
                    </a:moveTo>
                    <a:cubicBezTo>
                      <a:pt x="38" y="27"/>
                      <a:pt x="35" y="28"/>
                      <a:pt x="32" y="29"/>
                    </a:cubicBezTo>
                    <a:cubicBezTo>
                      <a:pt x="29" y="30"/>
                      <a:pt x="27" y="32"/>
                      <a:pt x="24" y="33"/>
                    </a:cubicBezTo>
                    <a:cubicBezTo>
                      <a:pt x="17" y="35"/>
                      <a:pt x="12" y="36"/>
                      <a:pt x="9" y="35"/>
                    </a:cubicBezTo>
                    <a:cubicBezTo>
                      <a:pt x="7" y="35"/>
                      <a:pt x="4" y="32"/>
                      <a:pt x="3" y="28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0"/>
                      <a:pt x="0" y="17"/>
                      <a:pt x="2" y="15"/>
                    </a:cubicBezTo>
                    <a:cubicBezTo>
                      <a:pt x="3" y="12"/>
                      <a:pt x="6" y="10"/>
                      <a:pt x="11" y="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3" y="1"/>
                      <a:pt x="37" y="0"/>
                      <a:pt x="39" y="1"/>
                    </a:cubicBezTo>
                    <a:cubicBezTo>
                      <a:pt x="42" y="2"/>
                      <a:pt x="44" y="5"/>
                      <a:pt x="46" y="10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50" y="23"/>
                      <a:pt x="50" y="29"/>
                      <a:pt x="46" y="35"/>
                    </a:cubicBezTo>
                    <a:cubicBezTo>
                      <a:pt x="42" y="41"/>
                      <a:pt x="36" y="46"/>
                      <a:pt x="26" y="49"/>
                    </a:cubicBezTo>
                    <a:cubicBezTo>
                      <a:pt x="26" y="49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3" y="50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7" y="42"/>
                      <a:pt x="33" y="39"/>
                      <a:pt x="36" y="36"/>
                    </a:cubicBezTo>
                    <a:cubicBezTo>
                      <a:pt x="39" y="33"/>
                      <a:pt x="41" y="29"/>
                      <a:pt x="41" y="25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4" name="î$1îḑè">
                <a:extLst>
                  <a:ext uri="{FF2B5EF4-FFF2-40B4-BE49-F238E27FC236}">
                    <a16:creationId xmlns="" xmlns:a16="http://schemas.microsoft.com/office/drawing/2014/main" id="{36FC5E3E-2D35-4BDA-B47F-9DD9448AF195}"/>
                  </a:ext>
                </a:extLst>
              </p:cNvPr>
              <p:cNvSpPr/>
              <p:nvPr/>
            </p:nvSpPr>
            <p:spPr bwMode="auto">
              <a:xfrm>
                <a:off x="4214813" y="3109913"/>
                <a:ext cx="312738" cy="628650"/>
              </a:xfrm>
              <a:custGeom>
                <a:avLst/>
                <a:gdLst>
                  <a:gd name="T0" fmla="*/ 29 w 95"/>
                  <a:gd name="T1" fmla="*/ 68 h 190"/>
                  <a:gd name="T2" fmla="*/ 37 w 95"/>
                  <a:gd name="T3" fmla="*/ 81 h 190"/>
                  <a:gd name="T4" fmla="*/ 55 w 95"/>
                  <a:gd name="T5" fmla="*/ 75 h 190"/>
                  <a:gd name="T6" fmla="*/ 59 w 95"/>
                  <a:gd name="T7" fmla="*/ 72 h 190"/>
                  <a:gd name="T8" fmla="*/ 57 w 95"/>
                  <a:gd name="T9" fmla="*/ 67 h 190"/>
                  <a:gd name="T10" fmla="*/ 43 w 95"/>
                  <a:gd name="T11" fmla="*/ 68 h 190"/>
                  <a:gd name="T12" fmla="*/ 54 w 95"/>
                  <a:gd name="T13" fmla="*/ 10 h 190"/>
                  <a:gd name="T14" fmla="*/ 62 w 95"/>
                  <a:gd name="T15" fmla="*/ 34 h 190"/>
                  <a:gd name="T16" fmla="*/ 67 w 95"/>
                  <a:gd name="T17" fmla="*/ 21 h 190"/>
                  <a:gd name="T18" fmla="*/ 83 w 95"/>
                  <a:gd name="T19" fmla="*/ 21 h 190"/>
                  <a:gd name="T20" fmla="*/ 67 w 95"/>
                  <a:gd name="T21" fmla="*/ 46 h 190"/>
                  <a:gd name="T22" fmla="*/ 63 w 95"/>
                  <a:gd name="T23" fmla="*/ 58 h 190"/>
                  <a:gd name="T24" fmla="*/ 87 w 95"/>
                  <a:gd name="T25" fmla="*/ 61 h 190"/>
                  <a:gd name="T26" fmla="*/ 90 w 95"/>
                  <a:gd name="T27" fmla="*/ 149 h 190"/>
                  <a:gd name="T28" fmla="*/ 80 w 95"/>
                  <a:gd name="T29" fmla="*/ 158 h 190"/>
                  <a:gd name="T30" fmla="*/ 81 w 95"/>
                  <a:gd name="T31" fmla="*/ 95 h 190"/>
                  <a:gd name="T32" fmla="*/ 64 w 95"/>
                  <a:gd name="T33" fmla="*/ 84 h 190"/>
                  <a:gd name="T34" fmla="*/ 69 w 95"/>
                  <a:gd name="T35" fmla="*/ 99 h 190"/>
                  <a:gd name="T36" fmla="*/ 54 w 95"/>
                  <a:gd name="T37" fmla="*/ 108 h 190"/>
                  <a:gd name="T38" fmla="*/ 55 w 95"/>
                  <a:gd name="T39" fmla="*/ 123 h 190"/>
                  <a:gd name="T40" fmla="*/ 49 w 95"/>
                  <a:gd name="T41" fmla="*/ 189 h 190"/>
                  <a:gd name="T42" fmla="*/ 39 w 95"/>
                  <a:gd name="T43" fmla="*/ 122 h 190"/>
                  <a:gd name="T44" fmla="*/ 39 w 95"/>
                  <a:gd name="T45" fmla="*/ 105 h 190"/>
                  <a:gd name="T46" fmla="*/ 25 w 95"/>
                  <a:gd name="T47" fmla="*/ 86 h 190"/>
                  <a:gd name="T48" fmla="*/ 16 w 95"/>
                  <a:gd name="T49" fmla="*/ 106 h 190"/>
                  <a:gd name="T50" fmla="*/ 13 w 95"/>
                  <a:gd name="T51" fmla="*/ 174 h 190"/>
                  <a:gd name="T52" fmla="*/ 3 w 95"/>
                  <a:gd name="T53" fmla="*/ 86 h 190"/>
                  <a:gd name="T54" fmla="*/ 33 w 95"/>
                  <a:gd name="T55" fmla="*/ 56 h 190"/>
                  <a:gd name="T56" fmla="*/ 28 w 95"/>
                  <a:gd name="T57" fmla="*/ 46 h 190"/>
                  <a:gd name="T58" fmla="*/ 21 w 95"/>
                  <a:gd name="T59" fmla="*/ 11 h 190"/>
                  <a:gd name="T60" fmla="*/ 36 w 95"/>
                  <a:gd name="T61" fmla="*/ 35 h 190"/>
                  <a:gd name="T62" fmla="*/ 51 w 95"/>
                  <a:gd name="T6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190">
                    <a:moveTo>
                      <a:pt x="43" y="68"/>
                    </a:moveTo>
                    <a:cubicBezTo>
                      <a:pt x="39" y="68"/>
                      <a:pt x="33" y="65"/>
                      <a:pt x="29" y="68"/>
                    </a:cubicBezTo>
                    <a:cubicBezTo>
                      <a:pt x="27" y="69"/>
                      <a:pt x="29" y="71"/>
                      <a:pt x="30" y="73"/>
                    </a:cubicBezTo>
                    <a:cubicBezTo>
                      <a:pt x="33" y="76"/>
                      <a:pt x="35" y="78"/>
                      <a:pt x="37" y="81"/>
                    </a:cubicBezTo>
                    <a:cubicBezTo>
                      <a:pt x="39" y="84"/>
                      <a:pt x="41" y="88"/>
                      <a:pt x="45" y="88"/>
                    </a:cubicBezTo>
                    <a:cubicBezTo>
                      <a:pt x="51" y="87"/>
                      <a:pt x="52" y="78"/>
                      <a:pt x="55" y="75"/>
                    </a:cubicBezTo>
                    <a:cubicBezTo>
                      <a:pt x="56" y="74"/>
                      <a:pt x="57" y="74"/>
                      <a:pt x="57" y="73"/>
                    </a:cubicBezTo>
                    <a:cubicBezTo>
                      <a:pt x="58" y="73"/>
                      <a:pt x="59" y="72"/>
                      <a:pt x="59" y="72"/>
                    </a:cubicBezTo>
                    <a:cubicBezTo>
                      <a:pt x="60" y="71"/>
                      <a:pt x="62" y="70"/>
                      <a:pt x="61" y="69"/>
                    </a:cubicBezTo>
                    <a:cubicBezTo>
                      <a:pt x="60" y="67"/>
                      <a:pt x="58" y="67"/>
                      <a:pt x="57" y="67"/>
                    </a:cubicBezTo>
                    <a:cubicBezTo>
                      <a:pt x="55" y="67"/>
                      <a:pt x="52" y="67"/>
                      <a:pt x="50" y="68"/>
                    </a:cubicBezTo>
                    <a:cubicBezTo>
                      <a:pt x="48" y="68"/>
                      <a:pt x="45" y="68"/>
                      <a:pt x="43" y="68"/>
                    </a:cubicBezTo>
                    <a:close/>
                    <a:moveTo>
                      <a:pt x="51" y="2"/>
                    </a:moveTo>
                    <a:cubicBezTo>
                      <a:pt x="53" y="4"/>
                      <a:pt x="54" y="7"/>
                      <a:pt x="54" y="10"/>
                    </a:cubicBezTo>
                    <a:cubicBezTo>
                      <a:pt x="55" y="18"/>
                      <a:pt x="52" y="25"/>
                      <a:pt x="54" y="32"/>
                    </a:cubicBezTo>
                    <a:cubicBezTo>
                      <a:pt x="55" y="34"/>
                      <a:pt x="61" y="35"/>
                      <a:pt x="62" y="34"/>
                    </a:cubicBezTo>
                    <a:cubicBezTo>
                      <a:pt x="65" y="34"/>
                      <a:pt x="69" y="34"/>
                      <a:pt x="70" y="31"/>
                    </a:cubicBezTo>
                    <a:cubicBezTo>
                      <a:pt x="71" y="28"/>
                      <a:pt x="68" y="24"/>
                      <a:pt x="67" y="21"/>
                    </a:cubicBezTo>
                    <a:cubicBezTo>
                      <a:pt x="66" y="18"/>
                      <a:pt x="67" y="13"/>
                      <a:pt x="69" y="10"/>
                    </a:cubicBezTo>
                    <a:cubicBezTo>
                      <a:pt x="75" y="5"/>
                      <a:pt x="82" y="16"/>
                      <a:pt x="83" y="21"/>
                    </a:cubicBezTo>
                    <a:cubicBezTo>
                      <a:pt x="85" y="27"/>
                      <a:pt x="85" y="35"/>
                      <a:pt x="82" y="40"/>
                    </a:cubicBezTo>
                    <a:cubicBezTo>
                      <a:pt x="79" y="45"/>
                      <a:pt x="72" y="46"/>
                      <a:pt x="67" y="46"/>
                    </a:cubicBezTo>
                    <a:cubicBezTo>
                      <a:pt x="63" y="46"/>
                      <a:pt x="54" y="45"/>
                      <a:pt x="54" y="50"/>
                    </a:cubicBezTo>
                    <a:cubicBezTo>
                      <a:pt x="54" y="54"/>
                      <a:pt x="60" y="58"/>
                      <a:pt x="63" y="58"/>
                    </a:cubicBezTo>
                    <a:cubicBezTo>
                      <a:pt x="68" y="58"/>
                      <a:pt x="72" y="57"/>
                      <a:pt x="76" y="57"/>
                    </a:cubicBezTo>
                    <a:cubicBezTo>
                      <a:pt x="80" y="57"/>
                      <a:pt x="85" y="57"/>
                      <a:pt x="87" y="61"/>
                    </a:cubicBezTo>
                    <a:cubicBezTo>
                      <a:pt x="90" y="65"/>
                      <a:pt x="91" y="76"/>
                      <a:pt x="92" y="83"/>
                    </a:cubicBezTo>
                    <a:cubicBezTo>
                      <a:pt x="94" y="105"/>
                      <a:pt x="90" y="135"/>
                      <a:pt x="90" y="149"/>
                    </a:cubicBezTo>
                    <a:cubicBezTo>
                      <a:pt x="91" y="161"/>
                      <a:pt x="95" y="175"/>
                      <a:pt x="80" y="170"/>
                    </a:cubicBezTo>
                    <a:cubicBezTo>
                      <a:pt x="77" y="167"/>
                      <a:pt x="79" y="162"/>
                      <a:pt x="80" y="158"/>
                    </a:cubicBezTo>
                    <a:cubicBezTo>
                      <a:pt x="80" y="145"/>
                      <a:pt x="80" y="130"/>
                      <a:pt x="80" y="115"/>
                    </a:cubicBezTo>
                    <a:cubicBezTo>
                      <a:pt x="80" y="108"/>
                      <a:pt x="81" y="101"/>
                      <a:pt x="81" y="95"/>
                    </a:cubicBezTo>
                    <a:cubicBezTo>
                      <a:pt x="80" y="90"/>
                      <a:pt x="81" y="77"/>
                      <a:pt x="76" y="76"/>
                    </a:cubicBezTo>
                    <a:cubicBezTo>
                      <a:pt x="71" y="74"/>
                      <a:pt x="66" y="80"/>
                      <a:pt x="64" y="84"/>
                    </a:cubicBezTo>
                    <a:cubicBezTo>
                      <a:pt x="65" y="87"/>
                      <a:pt x="71" y="85"/>
                      <a:pt x="71" y="89"/>
                    </a:cubicBezTo>
                    <a:cubicBezTo>
                      <a:pt x="70" y="92"/>
                      <a:pt x="71" y="97"/>
                      <a:pt x="69" y="99"/>
                    </a:cubicBezTo>
                    <a:cubicBezTo>
                      <a:pt x="65" y="101"/>
                      <a:pt x="59" y="98"/>
                      <a:pt x="55" y="100"/>
                    </a:cubicBezTo>
                    <a:cubicBezTo>
                      <a:pt x="53" y="102"/>
                      <a:pt x="52" y="105"/>
                      <a:pt x="54" y="108"/>
                    </a:cubicBezTo>
                    <a:cubicBezTo>
                      <a:pt x="61" y="108"/>
                      <a:pt x="69" y="107"/>
                      <a:pt x="70" y="113"/>
                    </a:cubicBezTo>
                    <a:cubicBezTo>
                      <a:pt x="72" y="123"/>
                      <a:pt x="60" y="118"/>
                      <a:pt x="55" y="123"/>
                    </a:cubicBezTo>
                    <a:cubicBezTo>
                      <a:pt x="51" y="139"/>
                      <a:pt x="57" y="166"/>
                      <a:pt x="55" y="180"/>
                    </a:cubicBezTo>
                    <a:cubicBezTo>
                      <a:pt x="54" y="183"/>
                      <a:pt x="53" y="189"/>
                      <a:pt x="49" y="189"/>
                    </a:cubicBezTo>
                    <a:cubicBezTo>
                      <a:pt x="43" y="190"/>
                      <a:pt x="40" y="178"/>
                      <a:pt x="40" y="171"/>
                    </a:cubicBezTo>
                    <a:cubicBezTo>
                      <a:pt x="38" y="152"/>
                      <a:pt x="42" y="137"/>
                      <a:pt x="39" y="122"/>
                    </a:cubicBezTo>
                    <a:cubicBezTo>
                      <a:pt x="32" y="120"/>
                      <a:pt x="25" y="122"/>
                      <a:pt x="24" y="116"/>
                    </a:cubicBezTo>
                    <a:cubicBezTo>
                      <a:pt x="22" y="108"/>
                      <a:pt x="35" y="112"/>
                      <a:pt x="39" y="105"/>
                    </a:cubicBezTo>
                    <a:cubicBezTo>
                      <a:pt x="39" y="96"/>
                      <a:pt x="29" y="103"/>
                      <a:pt x="24" y="99"/>
                    </a:cubicBezTo>
                    <a:cubicBezTo>
                      <a:pt x="23" y="98"/>
                      <a:pt x="25" y="88"/>
                      <a:pt x="25" y="86"/>
                    </a:cubicBezTo>
                    <a:cubicBezTo>
                      <a:pt x="25" y="81"/>
                      <a:pt x="20" y="73"/>
                      <a:pt x="17" y="80"/>
                    </a:cubicBezTo>
                    <a:cubicBezTo>
                      <a:pt x="13" y="88"/>
                      <a:pt x="15" y="98"/>
                      <a:pt x="16" y="106"/>
                    </a:cubicBezTo>
                    <a:cubicBezTo>
                      <a:pt x="16" y="110"/>
                      <a:pt x="17" y="115"/>
                      <a:pt x="17" y="119"/>
                    </a:cubicBezTo>
                    <a:cubicBezTo>
                      <a:pt x="18" y="133"/>
                      <a:pt x="22" y="172"/>
                      <a:pt x="13" y="174"/>
                    </a:cubicBezTo>
                    <a:cubicBezTo>
                      <a:pt x="4" y="176"/>
                      <a:pt x="4" y="161"/>
                      <a:pt x="3" y="152"/>
                    </a:cubicBezTo>
                    <a:cubicBezTo>
                      <a:pt x="2" y="133"/>
                      <a:pt x="4" y="103"/>
                      <a:pt x="3" y="86"/>
                    </a:cubicBezTo>
                    <a:cubicBezTo>
                      <a:pt x="3" y="81"/>
                      <a:pt x="0" y="71"/>
                      <a:pt x="0" y="68"/>
                    </a:cubicBezTo>
                    <a:cubicBezTo>
                      <a:pt x="3" y="53"/>
                      <a:pt x="23" y="60"/>
                      <a:pt x="33" y="56"/>
                    </a:cubicBezTo>
                    <a:cubicBezTo>
                      <a:pt x="35" y="55"/>
                      <a:pt x="41" y="51"/>
                      <a:pt x="39" y="48"/>
                    </a:cubicBezTo>
                    <a:cubicBezTo>
                      <a:pt x="37" y="46"/>
                      <a:pt x="30" y="46"/>
                      <a:pt x="28" y="46"/>
                    </a:cubicBezTo>
                    <a:cubicBezTo>
                      <a:pt x="21" y="45"/>
                      <a:pt x="13" y="45"/>
                      <a:pt x="10" y="38"/>
                    </a:cubicBezTo>
                    <a:cubicBezTo>
                      <a:pt x="9" y="25"/>
                      <a:pt x="12" y="8"/>
                      <a:pt x="21" y="11"/>
                    </a:cubicBezTo>
                    <a:cubicBezTo>
                      <a:pt x="29" y="13"/>
                      <a:pt x="22" y="23"/>
                      <a:pt x="24" y="30"/>
                    </a:cubicBezTo>
                    <a:cubicBezTo>
                      <a:pt x="26" y="33"/>
                      <a:pt x="31" y="37"/>
                      <a:pt x="36" y="35"/>
                    </a:cubicBezTo>
                    <a:cubicBezTo>
                      <a:pt x="47" y="31"/>
                      <a:pt x="35" y="11"/>
                      <a:pt x="42" y="3"/>
                    </a:cubicBezTo>
                    <a:cubicBezTo>
                      <a:pt x="45" y="0"/>
                      <a:pt x="49" y="0"/>
                      <a:pt x="51" y="2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5" name="îş1îḓé">
                <a:extLst>
                  <a:ext uri="{FF2B5EF4-FFF2-40B4-BE49-F238E27FC236}">
                    <a16:creationId xmlns="" xmlns:a16="http://schemas.microsoft.com/office/drawing/2014/main" id="{D2D2D362-721E-469A-AA2D-14D2A38AA13C}"/>
                  </a:ext>
                </a:extLst>
              </p:cNvPr>
              <p:cNvSpPr/>
              <p:nvPr/>
            </p:nvSpPr>
            <p:spPr bwMode="auto">
              <a:xfrm>
                <a:off x="4533901" y="3100388"/>
                <a:ext cx="158750" cy="611188"/>
              </a:xfrm>
              <a:custGeom>
                <a:avLst/>
                <a:gdLst>
                  <a:gd name="T0" fmla="*/ 25 w 48"/>
                  <a:gd name="T1" fmla="*/ 73 h 185"/>
                  <a:gd name="T2" fmla="*/ 31 w 48"/>
                  <a:gd name="T3" fmla="*/ 71 h 185"/>
                  <a:gd name="T4" fmla="*/ 35 w 48"/>
                  <a:gd name="T5" fmla="*/ 67 h 185"/>
                  <a:gd name="T6" fmla="*/ 26 w 48"/>
                  <a:gd name="T7" fmla="*/ 55 h 185"/>
                  <a:gd name="T8" fmla="*/ 21 w 48"/>
                  <a:gd name="T9" fmla="*/ 67 h 185"/>
                  <a:gd name="T10" fmla="*/ 24 w 48"/>
                  <a:gd name="T11" fmla="*/ 73 h 185"/>
                  <a:gd name="T12" fmla="*/ 25 w 48"/>
                  <a:gd name="T13" fmla="*/ 73 h 185"/>
                  <a:gd name="T14" fmla="*/ 21 w 48"/>
                  <a:gd name="T15" fmla="*/ 38 h 185"/>
                  <a:gd name="T16" fmla="*/ 26 w 48"/>
                  <a:gd name="T17" fmla="*/ 46 h 185"/>
                  <a:gd name="T18" fmla="*/ 35 w 48"/>
                  <a:gd name="T19" fmla="*/ 43 h 185"/>
                  <a:gd name="T20" fmla="*/ 35 w 48"/>
                  <a:gd name="T21" fmla="*/ 35 h 185"/>
                  <a:gd name="T22" fmla="*/ 26 w 48"/>
                  <a:gd name="T23" fmla="*/ 36 h 185"/>
                  <a:gd name="T24" fmla="*/ 21 w 48"/>
                  <a:gd name="T25" fmla="*/ 38 h 185"/>
                  <a:gd name="T26" fmla="*/ 44 w 48"/>
                  <a:gd name="T27" fmla="*/ 81 h 185"/>
                  <a:gd name="T28" fmla="*/ 30 w 48"/>
                  <a:gd name="T29" fmla="*/ 82 h 185"/>
                  <a:gd name="T30" fmla="*/ 23 w 48"/>
                  <a:gd name="T31" fmla="*/ 134 h 185"/>
                  <a:gd name="T32" fmla="*/ 17 w 48"/>
                  <a:gd name="T33" fmla="*/ 159 h 185"/>
                  <a:gd name="T34" fmla="*/ 12 w 48"/>
                  <a:gd name="T35" fmla="*/ 177 h 185"/>
                  <a:gd name="T36" fmla="*/ 0 w 48"/>
                  <a:gd name="T37" fmla="*/ 172 h 185"/>
                  <a:gd name="T38" fmla="*/ 5 w 48"/>
                  <a:gd name="T39" fmla="*/ 159 h 185"/>
                  <a:gd name="T40" fmla="*/ 9 w 48"/>
                  <a:gd name="T41" fmla="*/ 33 h 185"/>
                  <a:gd name="T42" fmla="*/ 9 w 48"/>
                  <a:gd name="T43" fmla="*/ 24 h 185"/>
                  <a:gd name="T44" fmla="*/ 13 w 48"/>
                  <a:gd name="T45" fmla="*/ 17 h 185"/>
                  <a:gd name="T46" fmla="*/ 20 w 48"/>
                  <a:gd name="T47" fmla="*/ 21 h 185"/>
                  <a:gd name="T48" fmla="*/ 33 w 48"/>
                  <a:gd name="T49" fmla="*/ 17 h 185"/>
                  <a:gd name="T50" fmla="*/ 35 w 48"/>
                  <a:gd name="T51" fmla="*/ 6 h 185"/>
                  <a:gd name="T52" fmla="*/ 47 w 48"/>
                  <a:gd name="T53" fmla="*/ 32 h 185"/>
                  <a:gd name="T54" fmla="*/ 47 w 48"/>
                  <a:gd name="T55" fmla="*/ 66 h 185"/>
                  <a:gd name="T56" fmla="*/ 45 w 48"/>
                  <a:gd name="T57" fmla="*/ 79 h 185"/>
                  <a:gd name="T58" fmla="*/ 44 w 48"/>
                  <a:gd name="T59" fmla="*/ 8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185">
                    <a:moveTo>
                      <a:pt x="25" y="73"/>
                    </a:moveTo>
                    <a:cubicBezTo>
                      <a:pt x="26" y="73"/>
                      <a:pt x="29" y="72"/>
                      <a:pt x="31" y="71"/>
                    </a:cubicBezTo>
                    <a:cubicBezTo>
                      <a:pt x="33" y="70"/>
                      <a:pt x="34" y="68"/>
                      <a:pt x="35" y="67"/>
                    </a:cubicBezTo>
                    <a:cubicBezTo>
                      <a:pt x="38" y="61"/>
                      <a:pt x="35" y="51"/>
                      <a:pt x="26" y="55"/>
                    </a:cubicBezTo>
                    <a:cubicBezTo>
                      <a:pt x="21" y="57"/>
                      <a:pt x="21" y="63"/>
                      <a:pt x="21" y="67"/>
                    </a:cubicBezTo>
                    <a:cubicBezTo>
                      <a:pt x="21" y="69"/>
                      <a:pt x="22" y="72"/>
                      <a:pt x="24" y="73"/>
                    </a:cubicBezTo>
                    <a:cubicBezTo>
                      <a:pt x="24" y="73"/>
                      <a:pt x="25" y="73"/>
                      <a:pt x="25" y="73"/>
                    </a:cubicBezTo>
                    <a:close/>
                    <a:moveTo>
                      <a:pt x="21" y="38"/>
                    </a:moveTo>
                    <a:cubicBezTo>
                      <a:pt x="19" y="40"/>
                      <a:pt x="21" y="45"/>
                      <a:pt x="26" y="46"/>
                    </a:cubicBezTo>
                    <a:cubicBezTo>
                      <a:pt x="28" y="46"/>
                      <a:pt x="34" y="46"/>
                      <a:pt x="35" y="43"/>
                    </a:cubicBezTo>
                    <a:cubicBezTo>
                      <a:pt x="37" y="40"/>
                      <a:pt x="37" y="36"/>
                      <a:pt x="35" y="35"/>
                    </a:cubicBezTo>
                    <a:cubicBezTo>
                      <a:pt x="33" y="34"/>
                      <a:pt x="29" y="35"/>
                      <a:pt x="26" y="36"/>
                    </a:cubicBezTo>
                    <a:cubicBezTo>
                      <a:pt x="24" y="36"/>
                      <a:pt x="22" y="37"/>
                      <a:pt x="21" y="38"/>
                    </a:cubicBezTo>
                    <a:close/>
                    <a:moveTo>
                      <a:pt x="44" y="81"/>
                    </a:moveTo>
                    <a:cubicBezTo>
                      <a:pt x="41" y="84"/>
                      <a:pt x="34" y="81"/>
                      <a:pt x="30" y="82"/>
                    </a:cubicBezTo>
                    <a:cubicBezTo>
                      <a:pt x="17" y="87"/>
                      <a:pt x="24" y="119"/>
                      <a:pt x="23" y="134"/>
                    </a:cubicBezTo>
                    <a:cubicBezTo>
                      <a:pt x="22" y="142"/>
                      <a:pt x="19" y="152"/>
                      <a:pt x="17" y="159"/>
                    </a:cubicBezTo>
                    <a:cubicBezTo>
                      <a:pt x="15" y="165"/>
                      <a:pt x="14" y="172"/>
                      <a:pt x="12" y="177"/>
                    </a:cubicBezTo>
                    <a:cubicBezTo>
                      <a:pt x="8" y="185"/>
                      <a:pt x="0" y="179"/>
                      <a:pt x="0" y="172"/>
                    </a:cubicBezTo>
                    <a:cubicBezTo>
                      <a:pt x="1" y="167"/>
                      <a:pt x="4" y="163"/>
                      <a:pt x="5" y="159"/>
                    </a:cubicBezTo>
                    <a:cubicBezTo>
                      <a:pt x="14" y="125"/>
                      <a:pt x="14" y="70"/>
                      <a:pt x="9" y="33"/>
                    </a:cubicBezTo>
                    <a:cubicBezTo>
                      <a:pt x="9" y="30"/>
                      <a:pt x="8" y="27"/>
                      <a:pt x="9" y="24"/>
                    </a:cubicBezTo>
                    <a:cubicBezTo>
                      <a:pt x="9" y="22"/>
                      <a:pt x="11" y="18"/>
                      <a:pt x="13" y="17"/>
                    </a:cubicBezTo>
                    <a:cubicBezTo>
                      <a:pt x="15" y="17"/>
                      <a:pt x="18" y="20"/>
                      <a:pt x="20" y="21"/>
                    </a:cubicBezTo>
                    <a:cubicBezTo>
                      <a:pt x="26" y="25"/>
                      <a:pt x="31" y="25"/>
                      <a:pt x="33" y="17"/>
                    </a:cubicBezTo>
                    <a:cubicBezTo>
                      <a:pt x="34" y="11"/>
                      <a:pt x="30" y="9"/>
                      <a:pt x="35" y="6"/>
                    </a:cubicBezTo>
                    <a:cubicBezTo>
                      <a:pt x="45" y="0"/>
                      <a:pt x="47" y="26"/>
                      <a:pt x="47" y="32"/>
                    </a:cubicBezTo>
                    <a:cubicBezTo>
                      <a:pt x="48" y="43"/>
                      <a:pt x="48" y="54"/>
                      <a:pt x="47" y="66"/>
                    </a:cubicBezTo>
                    <a:cubicBezTo>
                      <a:pt x="47" y="70"/>
                      <a:pt x="47" y="75"/>
                      <a:pt x="45" y="79"/>
                    </a:cubicBezTo>
                    <a:cubicBezTo>
                      <a:pt x="45" y="80"/>
                      <a:pt x="45" y="81"/>
                      <a:pt x="44" y="8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6" name="ïşliďê">
                <a:extLst>
                  <a:ext uri="{FF2B5EF4-FFF2-40B4-BE49-F238E27FC236}">
                    <a16:creationId xmlns="" xmlns:a16="http://schemas.microsoft.com/office/drawing/2014/main" id="{44DA41BE-8C7D-4C04-826F-812F4C627A28}"/>
                  </a:ext>
                </a:extLst>
              </p:cNvPr>
              <p:cNvSpPr/>
              <p:nvPr/>
            </p:nvSpPr>
            <p:spPr bwMode="auto">
              <a:xfrm>
                <a:off x="4699001" y="3122613"/>
                <a:ext cx="161925" cy="588963"/>
              </a:xfrm>
              <a:custGeom>
                <a:avLst/>
                <a:gdLst>
                  <a:gd name="T0" fmla="*/ 27 w 49"/>
                  <a:gd name="T1" fmla="*/ 64 h 178"/>
                  <a:gd name="T2" fmla="*/ 28 w 49"/>
                  <a:gd name="T3" fmla="*/ 62 h 178"/>
                  <a:gd name="T4" fmla="*/ 27 w 49"/>
                  <a:gd name="T5" fmla="*/ 52 h 178"/>
                  <a:gd name="T6" fmla="*/ 20 w 49"/>
                  <a:gd name="T7" fmla="*/ 50 h 178"/>
                  <a:gd name="T8" fmla="*/ 16 w 49"/>
                  <a:gd name="T9" fmla="*/ 51 h 178"/>
                  <a:gd name="T10" fmla="*/ 15 w 49"/>
                  <a:gd name="T11" fmla="*/ 53 h 178"/>
                  <a:gd name="T12" fmla="*/ 18 w 49"/>
                  <a:gd name="T13" fmla="*/ 65 h 178"/>
                  <a:gd name="T14" fmla="*/ 27 w 49"/>
                  <a:gd name="T15" fmla="*/ 64 h 178"/>
                  <a:gd name="T16" fmla="*/ 15 w 49"/>
                  <a:gd name="T17" fmla="*/ 35 h 178"/>
                  <a:gd name="T18" fmla="*/ 19 w 49"/>
                  <a:gd name="T19" fmla="*/ 38 h 178"/>
                  <a:gd name="T20" fmla="*/ 30 w 49"/>
                  <a:gd name="T21" fmla="*/ 35 h 178"/>
                  <a:gd name="T22" fmla="*/ 28 w 49"/>
                  <a:gd name="T23" fmla="*/ 30 h 178"/>
                  <a:gd name="T24" fmla="*/ 24 w 49"/>
                  <a:gd name="T25" fmla="*/ 26 h 178"/>
                  <a:gd name="T26" fmla="*/ 14 w 49"/>
                  <a:gd name="T27" fmla="*/ 27 h 178"/>
                  <a:gd name="T28" fmla="*/ 15 w 49"/>
                  <a:gd name="T29" fmla="*/ 35 h 178"/>
                  <a:gd name="T30" fmla="*/ 23 w 49"/>
                  <a:gd name="T31" fmla="*/ 17 h 178"/>
                  <a:gd name="T32" fmla="*/ 28 w 49"/>
                  <a:gd name="T33" fmla="*/ 14 h 178"/>
                  <a:gd name="T34" fmla="*/ 34 w 49"/>
                  <a:gd name="T35" fmla="*/ 12 h 178"/>
                  <a:gd name="T36" fmla="*/ 41 w 49"/>
                  <a:gd name="T37" fmla="*/ 25 h 178"/>
                  <a:gd name="T38" fmla="*/ 39 w 49"/>
                  <a:gd name="T39" fmla="*/ 49 h 178"/>
                  <a:gd name="T40" fmla="*/ 40 w 49"/>
                  <a:gd name="T41" fmla="*/ 99 h 178"/>
                  <a:gd name="T42" fmla="*/ 41 w 49"/>
                  <a:gd name="T43" fmla="*/ 127 h 178"/>
                  <a:gd name="T44" fmla="*/ 42 w 49"/>
                  <a:gd name="T45" fmla="*/ 143 h 178"/>
                  <a:gd name="T46" fmla="*/ 43 w 49"/>
                  <a:gd name="T47" fmla="*/ 159 h 178"/>
                  <a:gd name="T48" fmla="*/ 41 w 49"/>
                  <a:gd name="T49" fmla="*/ 175 h 178"/>
                  <a:gd name="T50" fmla="*/ 29 w 49"/>
                  <a:gd name="T51" fmla="*/ 151 h 178"/>
                  <a:gd name="T52" fmla="*/ 25 w 49"/>
                  <a:gd name="T53" fmla="*/ 78 h 178"/>
                  <a:gd name="T54" fmla="*/ 12 w 49"/>
                  <a:gd name="T55" fmla="*/ 76 h 178"/>
                  <a:gd name="T56" fmla="*/ 3 w 49"/>
                  <a:gd name="T57" fmla="*/ 69 h 178"/>
                  <a:gd name="T58" fmla="*/ 1 w 49"/>
                  <a:gd name="T59" fmla="*/ 51 h 178"/>
                  <a:gd name="T60" fmla="*/ 2 w 49"/>
                  <a:gd name="T61" fmla="*/ 10 h 178"/>
                  <a:gd name="T62" fmla="*/ 8 w 49"/>
                  <a:gd name="T63" fmla="*/ 1 h 178"/>
                  <a:gd name="T64" fmla="*/ 23 w 49"/>
                  <a:gd name="T65" fmla="*/ 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178">
                    <a:moveTo>
                      <a:pt x="27" y="64"/>
                    </a:moveTo>
                    <a:cubicBezTo>
                      <a:pt x="28" y="64"/>
                      <a:pt x="28" y="63"/>
                      <a:pt x="28" y="62"/>
                    </a:cubicBezTo>
                    <a:cubicBezTo>
                      <a:pt x="29" y="59"/>
                      <a:pt x="29" y="55"/>
                      <a:pt x="27" y="52"/>
                    </a:cubicBezTo>
                    <a:cubicBezTo>
                      <a:pt x="26" y="51"/>
                      <a:pt x="22" y="49"/>
                      <a:pt x="20" y="50"/>
                    </a:cubicBezTo>
                    <a:cubicBezTo>
                      <a:pt x="19" y="50"/>
                      <a:pt x="17" y="50"/>
                      <a:pt x="16" y="51"/>
                    </a:cubicBezTo>
                    <a:cubicBezTo>
                      <a:pt x="15" y="51"/>
                      <a:pt x="16" y="52"/>
                      <a:pt x="15" y="53"/>
                    </a:cubicBezTo>
                    <a:cubicBezTo>
                      <a:pt x="14" y="56"/>
                      <a:pt x="15" y="63"/>
                      <a:pt x="18" y="65"/>
                    </a:cubicBezTo>
                    <a:cubicBezTo>
                      <a:pt x="21" y="67"/>
                      <a:pt x="25" y="66"/>
                      <a:pt x="27" y="64"/>
                    </a:cubicBezTo>
                    <a:close/>
                    <a:moveTo>
                      <a:pt x="15" y="35"/>
                    </a:moveTo>
                    <a:cubicBezTo>
                      <a:pt x="16" y="36"/>
                      <a:pt x="17" y="38"/>
                      <a:pt x="19" y="38"/>
                    </a:cubicBezTo>
                    <a:cubicBezTo>
                      <a:pt x="23" y="39"/>
                      <a:pt x="29" y="40"/>
                      <a:pt x="30" y="35"/>
                    </a:cubicBezTo>
                    <a:cubicBezTo>
                      <a:pt x="31" y="34"/>
                      <a:pt x="29" y="31"/>
                      <a:pt x="28" y="30"/>
                    </a:cubicBezTo>
                    <a:cubicBezTo>
                      <a:pt x="27" y="28"/>
                      <a:pt x="25" y="27"/>
                      <a:pt x="24" y="26"/>
                    </a:cubicBezTo>
                    <a:cubicBezTo>
                      <a:pt x="21" y="25"/>
                      <a:pt x="16" y="23"/>
                      <a:pt x="14" y="27"/>
                    </a:cubicBezTo>
                    <a:cubicBezTo>
                      <a:pt x="13" y="30"/>
                      <a:pt x="13" y="33"/>
                      <a:pt x="15" y="35"/>
                    </a:cubicBezTo>
                    <a:close/>
                    <a:moveTo>
                      <a:pt x="23" y="17"/>
                    </a:moveTo>
                    <a:cubicBezTo>
                      <a:pt x="24" y="17"/>
                      <a:pt x="27" y="14"/>
                      <a:pt x="28" y="14"/>
                    </a:cubicBezTo>
                    <a:cubicBezTo>
                      <a:pt x="30" y="13"/>
                      <a:pt x="32" y="12"/>
                      <a:pt x="34" y="12"/>
                    </a:cubicBezTo>
                    <a:cubicBezTo>
                      <a:pt x="41" y="12"/>
                      <a:pt x="41" y="20"/>
                      <a:pt x="41" y="25"/>
                    </a:cubicBezTo>
                    <a:cubicBezTo>
                      <a:pt x="40" y="33"/>
                      <a:pt x="39" y="41"/>
                      <a:pt x="39" y="49"/>
                    </a:cubicBezTo>
                    <a:cubicBezTo>
                      <a:pt x="38" y="66"/>
                      <a:pt x="39" y="82"/>
                      <a:pt x="40" y="99"/>
                    </a:cubicBezTo>
                    <a:cubicBezTo>
                      <a:pt x="40" y="108"/>
                      <a:pt x="41" y="118"/>
                      <a:pt x="41" y="127"/>
                    </a:cubicBezTo>
                    <a:cubicBezTo>
                      <a:pt x="42" y="132"/>
                      <a:pt x="42" y="138"/>
                      <a:pt x="42" y="143"/>
                    </a:cubicBezTo>
                    <a:cubicBezTo>
                      <a:pt x="43" y="148"/>
                      <a:pt x="42" y="154"/>
                      <a:pt x="43" y="159"/>
                    </a:cubicBezTo>
                    <a:cubicBezTo>
                      <a:pt x="44" y="163"/>
                      <a:pt x="49" y="173"/>
                      <a:pt x="41" y="175"/>
                    </a:cubicBezTo>
                    <a:cubicBezTo>
                      <a:pt x="31" y="178"/>
                      <a:pt x="30" y="160"/>
                      <a:pt x="29" y="151"/>
                    </a:cubicBezTo>
                    <a:cubicBezTo>
                      <a:pt x="28" y="139"/>
                      <a:pt x="34" y="84"/>
                      <a:pt x="25" y="78"/>
                    </a:cubicBezTo>
                    <a:cubicBezTo>
                      <a:pt x="21" y="75"/>
                      <a:pt x="17" y="76"/>
                      <a:pt x="12" y="76"/>
                    </a:cubicBezTo>
                    <a:cubicBezTo>
                      <a:pt x="6" y="77"/>
                      <a:pt x="2" y="75"/>
                      <a:pt x="3" y="69"/>
                    </a:cubicBezTo>
                    <a:cubicBezTo>
                      <a:pt x="3" y="63"/>
                      <a:pt x="2" y="57"/>
                      <a:pt x="1" y="51"/>
                    </a:cubicBezTo>
                    <a:cubicBezTo>
                      <a:pt x="1" y="38"/>
                      <a:pt x="0" y="24"/>
                      <a:pt x="2" y="10"/>
                    </a:cubicBezTo>
                    <a:cubicBezTo>
                      <a:pt x="3" y="8"/>
                      <a:pt x="4" y="1"/>
                      <a:pt x="8" y="1"/>
                    </a:cubicBezTo>
                    <a:cubicBezTo>
                      <a:pt x="16" y="0"/>
                      <a:pt x="13" y="16"/>
                      <a:pt x="23" y="17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7" name="iṡľíḍê">
                <a:extLst>
                  <a:ext uri="{FF2B5EF4-FFF2-40B4-BE49-F238E27FC236}">
                    <a16:creationId xmlns="" xmlns:a16="http://schemas.microsoft.com/office/drawing/2014/main" id="{A0D61E12-4C16-4A73-B7BC-BDFEB0529235}"/>
                  </a:ext>
                </a:extLst>
              </p:cNvPr>
              <p:cNvSpPr/>
              <p:nvPr/>
            </p:nvSpPr>
            <p:spPr bwMode="auto">
              <a:xfrm>
                <a:off x="4699001" y="3384550"/>
                <a:ext cx="76200" cy="323850"/>
              </a:xfrm>
              <a:custGeom>
                <a:avLst/>
                <a:gdLst>
                  <a:gd name="T0" fmla="*/ 19 w 23"/>
                  <a:gd name="T1" fmla="*/ 4 h 98"/>
                  <a:gd name="T2" fmla="*/ 19 w 23"/>
                  <a:gd name="T3" fmla="*/ 5 h 98"/>
                  <a:gd name="T4" fmla="*/ 18 w 23"/>
                  <a:gd name="T5" fmla="*/ 12 h 98"/>
                  <a:gd name="T6" fmla="*/ 17 w 23"/>
                  <a:gd name="T7" fmla="*/ 19 h 98"/>
                  <a:gd name="T8" fmla="*/ 21 w 23"/>
                  <a:gd name="T9" fmla="*/ 23 h 98"/>
                  <a:gd name="T10" fmla="*/ 19 w 23"/>
                  <a:gd name="T11" fmla="*/ 31 h 98"/>
                  <a:gd name="T12" fmla="*/ 16 w 23"/>
                  <a:gd name="T13" fmla="*/ 38 h 98"/>
                  <a:gd name="T14" fmla="*/ 16 w 23"/>
                  <a:gd name="T15" fmla="*/ 47 h 98"/>
                  <a:gd name="T16" fmla="*/ 16 w 23"/>
                  <a:gd name="T17" fmla="*/ 70 h 98"/>
                  <a:gd name="T18" fmla="*/ 15 w 23"/>
                  <a:gd name="T19" fmla="*/ 96 h 98"/>
                  <a:gd name="T20" fmla="*/ 5 w 23"/>
                  <a:gd name="T21" fmla="*/ 90 h 98"/>
                  <a:gd name="T22" fmla="*/ 5 w 23"/>
                  <a:gd name="T23" fmla="*/ 73 h 98"/>
                  <a:gd name="T24" fmla="*/ 5 w 23"/>
                  <a:gd name="T25" fmla="*/ 35 h 98"/>
                  <a:gd name="T26" fmla="*/ 3 w 23"/>
                  <a:gd name="T27" fmla="*/ 20 h 98"/>
                  <a:gd name="T28" fmla="*/ 4 w 23"/>
                  <a:gd name="T29" fmla="*/ 16 h 98"/>
                  <a:gd name="T30" fmla="*/ 3 w 23"/>
                  <a:gd name="T31" fmla="*/ 13 h 98"/>
                  <a:gd name="T32" fmla="*/ 2 w 23"/>
                  <a:gd name="T33" fmla="*/ 4 h 98"/>
                  <a:gd name="T34" fmla="*/ 11 w 23"/>
                  <a:gd name="T35" fmla="*/ 0 h 98"/>
                  <a:gd name="T36" fmla="*/ 19 w 23"/>
                  <a:gd name="T37" fmla="*/ 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98">
                    <a:moveTo>
                      <a:pt x="19" y="4"/>
                    </a:moveTo>
                    <a:cubicBezTo>
                      <a:pt x="19" y="4"/>
                      <a:pt x="19" y="5"/>
                      <a:pt x="19" y="5"/>
                    </a:cubicBezTo>
                    <a:cubicBezTo>
                      <a:pt x="19" y="7"/>
                      <a:pt x="19" y="10"/>
                      <a:pt x="18" y="12"/>
                    </a:cubicBezTo>
                    <a:cubicBezTo>
                      <a:pt x="17" y="14"/>
                      <a:pt x="15" y="16"/>
                      <a:pt x="17" y="19"/>
                    </a:cubicBezTo>
                    <a:cubicBezTo>
                      <a:pt x="18" y="21"/>
                      <a:pt x="20" y="21"/>
                      <a:pt x="21" y="23"/>
                    </a:cubicBezTo>
                    <a:cubicBezTo>
                      <a:pt x="21" y="26"/>
                      <a:pt x="21" y="29"/>
                      <a:pt x="19" y="31"/>
                    </a:cubicBezTo>
                    <a:cubicBezTo>
                      <a:pt x="18" y="34"/>
                      <a:pt x="16" y="35"/>
                      <a:pt x="16" y="38"/>
                    </a:cubicBezTo>
                    <a:cubicBezTo>
                      <a:pt x="16" y="41"/>
                      <a:pt x="16" y="44"/>
                      <a:pt x="16" y="47"/>
                    </a:cubicBezTo>
                    <a:cubicBezTo>
                      <a:pt x="16" y="55"/>
                      <a:pt x="16" y="62"/>
                      <a:pt x="16" y="70"/>
                    </a:cubicBezTo>
                    <a:cubicBezTo>
                      <a:pt x="16" y="76"/>
                      <a:pt x="23" y="93"/>
                      <a:pt x="15" y="96"/>
                    </a:cubicBezTo>
                    <a:cubicBezTo>
                      <a:pt x="11" y="98"/>
                      <a:pt x="7" y="94"/>
                      <a:pt x="5" y="90"/>
                    </a:cubicBezTo>
                    <a:cubicBezTo>
                      <a:pt x="4" y="85"/>
                      <a:pt x="5" y="78"/>
                      <a:pt x="5" y="73"/>
                    </a:cubicBezTo>
                    <a:cubicBezTo>
                      <a:pt x="5" y="60"/>
                      <a:pt x="7" y="48"/>
                      <a:pt x="5" y="35"/>
                    </a:cubicBezTo>
                    <a:cubicBezTo>
                      <a:pt x="4" y="30"/>
                      <a:pt x="0" y="25"/>
                      <a:pt x="3" y="20"/>
                    </a:cubicBezTo>
                    <a:cubicBezTo>
                      <a:pt x="3" y="18"/>
                      <a:pt x="4" y="18"/>
                      <a:pt x="4" y="16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1" y="10"/>
                      <a:pt x="0" y="7"/>
                      <a:pt x="2" y="4"/>
                    </a:cubicBezTo>
                    <a:cubicBezTo>
                      <a:pt x="3" y="1"/>
                      <a:pt x="7" y="0"/>
                      <a:pt x="11" y="0"/>
                    </a:cubicBezTo>
                    <a:cubicBezTo>
                      <a:pt x="14" y="0"/>
                      <a:pt x="17" y="1"/>
                      <a:pt x="19" y="4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8" name="îṥľide">
                <a:extLst>
                  <a:ext uri="{FF2B5EF4-FFF2-40B4-BE49-F238E27FC236}">
                    <a16:creationId xmlns="" xmlns:a16="http://schemas.microsoft.com/office/drawing/2014/main" id="{26D25523-D8F6-4FDA-9F93-62826515357D}"/>
                  </a:ext>
                </a:extLst>
              </p:cNvPr>
              <p:cNvSpPr/>
              <p:nvPr/>
            </p:nvSpPr>
            <p:spPr bwMode="auto">
              <a:xfrm>
                <a:off x="4587876" y="3381375"/>
                <a:ext cx="104775" cy="357188"/>
              </a:xfrm>
              <a:custGeom>
                <a:avLst/>
                <a:gdLst>
                  <a:gd name="T0" fmla="*/ 28 w 32"/>
                  <a:gd name="T1" fmla="*/ 36 h 108"/>
                  <a:gd name="T2" fmla="*/ 23 w 32"/>
                  <a:gd name="T3" fmla="*/ 88 h 108"/>
                  <a:gd name="T4" fmla="*/ 9 w 32"/>
                  <a:gd name="T5" fmla="*/ 106 h 108"/>
                  <a:gd name="T6" fmla="*/ 11 w 32"/>
                  <a:gd name="T7" fmla="*/ 87 h 108"/>
                  <a:gd name="T8" fmla="*/ 17 w 32"/>
                  <a:gd name="T9" fmla="*/ 38 h 108"/>
                  <a:gd name="T10" fmla="*/ 13 w 32"/>
                  <a:gd name="T11" fmla="*/ 25 h 108"/>
                  <a:gd name="T12" fmla="*/ 18 w 32"/>
                  <a:gd name="T13" fmla="*/ 19 h 108"/>
                  <a:gd name="T14" fmla="*/ 14 w 32"/>
                  <a:gd name="T15" fmla="*/ 13 h 108"/>
                  <a:gd name="T16" fmla="*/ 15 w 32"/>
                  <a:gd name="T17" fmla="*/ 4 h 108"/>
                  <a:gd name="T18" fmla="*/ 30 w 32"/>
                  <a:gd name="T19" fmla="*/ 9 h 108"/>
                  <a:gd name="T20" fmla="*/ 26 w 32"/>
                  <a:gd name="T21" fmla="*/ 19 h 108"/>
                  <a:gd name="T22" fmla="*/ 32 w 32"/>
                  <a:gd name="T23" fmla="*/ 29 h 108"/>
                  <a:gd name="T24" fmla="*/ 28 w 32"/>
                  <a:gd name="T25" fmla="*/ 3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08">
                    <a:moveTo>
                      <a:pt x="28" y="36"/>
                    </a:moveTo>
                    <a:cubicBezTo>
                      <a:pt x="26" y="53"/>
                      <a:pt x="28" y="73"/>
                      <a:pt x="23" y="88"/>
                    </a:cubicBezTo>
                    <a:cubicBezTo>
                      <a:pt x="21" y="93"/>
                      <a:pt x="14" y="108"/>
                      <a:pt x="9" y="106"/>
                    </a:cubicBezTo>
                    <a:cubicBezTo>
                      <a:pt x="0" y="104"/>
                      <a:pt x="10" y="91"/>
                      <a:pt x="11" y="87"/>
                    </a:cubicBezTo>
                    <a:cubicBezTo>
                      <a:pt x="16" y="74"/>
                      <a:pt x="19" y="54"/>
                      <a:pt x="17" y="38"/>
                    </a:cubicBezTo>
                    <a:cubicBezTo>
                      <a:pt x="13" y="35"/>
                      <a:pt x="12" y="29"/>
                      <a:pt x="13" y="25"/>
                    </a:cubicBezTo>
                    <a:cubicBezTo>
                      <a:pt x="14" y="23"/>
                      <a:pt x="18" y="21"/>
                      <a:pt x="18" y="19"/>
                    </a:cubicBezTo>
                    <a:cubicBezTo>
                      <a:pt x="18" y="17"/>
                      <a:pt x="15" y="15"/>
                      <a:pt x="14" y="13"/>
                    </a:cubicBezTo>
                    <a:cubicBezTo>
                      <a:pt x="11" y="10"/>
                      <a:pt x="12" y="6"/>
                      <a:pt x="15" y="4"/>
                    </a:cubicBezTo>
                    <a:cubicBezTo>
                      <a:pt x="20" y="0"/>
                      <a:pt x="32" y="1"/>
                      <a:pt x="30" y="9"/>
                    </a:cubicBezTo>
                    <a:cubicBezTo>
                      <a:pt x="29" y="13"/>
                      <a:pt x="26" y="15"/>
                      <a:pt x="26" y="19"/>
                    </a:cubicBezTo>
                    <a:cubicBezTo>
                      <a:pt x="27" y="22"/>
                      <a:pt x="32" y="25"/>
                      <a:pt x="32" y="29"/>
                    </a:cubicBezTo>
                    <a:cubicBezTo>
                      <a:pt x="32" y="32"/>
                      <a:pt x="29" y="35"/>
                      <a:pt x="28" y="36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77" name="iṡḷîdê">
              <a:extLst>
                <a:ext uri="{FF2B5EF4-FFF2-40B4-BE49-F238E27FC236}">
                  <a16:creationId xmlns="" xmlns:a16="http://schemas.microsoft.com/office/drawing/2014/main" id="{BBECD422-C584-4B66-B4C7-E86BFB801C57}"/>
                </a:ext>
              </a:extLst>
            </p:cNvPr>
            <p:cNvGrpSpPr/>
            <p:nvPr/>
          </p:nvGrpSpPr>
          <p:grpSpPr>
            <a:xfrm>
              <a:off x="5695951" y="2768600"/>
              <a:ext cx="2865437" cy="827088"/>
              <a:chOff x="5695951" y="2768600"/>
              <a:chExt cx="2865437" cy="827088"/>
            </a:xfrm>
          </p:grpSpPr>
          <p:sp>
            <p:nvSpPr>
              <p:cNvPr id="795" name="ïṩļíḍe">
                <a:extLst>
                  <a:ext uri="{FF2B5EF4-FFF2-40B4-BE49-F238E27FC236}">
                    <a16:creationId xmlns="" xmlns:a16="http://schemas.microsoft.com/office/drawing/2014/main" id="{D5AA5E00-EBC0-4072-9831-AE9BCEFAED2A}"/>
                  </a:ext>
                </a:extLst>
              </p:cNvPr>
              <p:cNvSpPr/>
              <p:nvPr/>
            </p:nvSpPr>
            <p:spPr bwMode="auto">
              <a:xfrm>
                <a:off x="5695951" y="2768600"/>
                <a:ext cx="604838" cy="808038"/>
              </a:xfrm>
              <a:custGeom>
                <a:avLst/>
                <a:gdLst>
                  <a:gd name="T0" fmla="*/ 25 w 183"/>
                  <a:gd name="T1" fmla="*/ 207 h 244"/>
                  <a:gd name="T2" fmla="*/ 22 w 183"/>
                  <a:gd name="T3" fmla="*/ 185 h 244"/>
                  <a:gd name="T4" fmla="*/ 146 w 183"/>
                  <a:gd name="T5" fmla="*/ 174 h 244"/>
                  <a:gd name="T6" fmla="*/ 146 w 183"/>
                  <a:gd name="T7" fmla="*/ 175 h 244"/>
                  <a:gd name="T8" fmla="*/ 146 w 183"/>
                  <a:gd name="T9" fmla="*/ 178 h 244"/>
                  <a:gd name="T10" fmla="*/ 146 w 183"/>
                  <a:gd name="T11" fmla="*/ 179 h 244"/>
                  <a:gd name="T12" fmla="*/ 146 w 183"/>
                  <a:gd name="T13" fmla="*/ 182 h 244"/>
                  <a:gd name="T14" fmla="*/ 146 w 183"/>
                  <a:gd name="T15" fmla="*/ 184 h 244"/>
                  <a:gd name="T16" fmla="*/ 146 w 183"/>
                  <a:gd name="T17" fmla="*/ 187 h 244"/>
                  <a:gd name="T18" fmla="*/ 144 w 183"/>
                  <a:gd name="T19" fmla="*/ 215 h 244"/>
                  <a:gd name="T20" fmla="*/ 116 w 183"/>
                  <a:gd name="T21" fmla="*/ 190 h 244"/>
                  <a:gd name="T22" fmla="*/ 119 w 183"/>
                  <a:gd name="T23" fmla="*/ 154 h 244"/>
                  <a:gd name="T24" fmla="*/ 101 w 183"/>
                  <a:gd name="T25" fmla="*/ 144 h 244"/>
                  <a:gd name="T26" fmla="*/ 75 w 183"/>
                  <a:gd name="T27" fmla="*/ 176 h 244"/>
                  <a:gd name="T28" fmla="*/ 103 w 183"/>
                  <a:gd name="T29" fmla="*/ 162 h 244"/>
                  <a:gd name="T30" fmla="*/ 94 w 183"/>
                  <a:gd name="T31" fmla="*/ 193 h 244"/>
                  <a:gd name="T32" fmla="*/ 91 w 183"/>
                  <a:gd name="T33" fmla="*/ 212 h 244"/>
                  <a:gd name="T34" fmla="*/ 128 w 183"/>
                  <a:gd name="T35" fmla="*/ 226 h 244"/>
                  <a:gd name="T36" fmla="*/ 164 w 183"/>
                  <a:gd name="T37" fmla="*/ 125 h 244"/>
                  <a:gd name="T38" fmla="*/ 117 w 183"/>
                  <a:gd name="T39" fmla="*/ 121 h 244"/>
                  <a:gd name="T40" fmla="*/ 134 w 183"/>
                  <a:gd name="T41" fmla="*/ 89 h 244"/>
                  <a:gd name="T42" fmla="*/ 171 w 183"/>
                  <a:gd name="T43" fmla="*/ 58 h 244"/>
                  <a:gd name="T44" fmla="*/ 141 w 183"/>
                  <a:gd name="T45" fmla="*/ 61 h 244"/>
                  <a:gd name="T46" fmla="*/ 141 w 183"/>
                  <a:gd name="T47" fmla="*/ 61 h 244"/>
                  <a:gd name="T48" fmla="*/ 100 w 183"/>
                  <a:gd name="T49" fmla="*/ 2 h 244"/>
                  <a:gd name="T50" fmla="*/ 100 w 183"/>
                  <a:gd name="T51" fmla="*/ 25 h 244"/>
                  <a:gd name="T52" fmla="*/ 100 w 183"/>
                  <a:gd name="T53" fmla="*/ 27 h 244"/>
                  <a:gd name="T54" fmla="*/ 100 w 183"/>
                  <a:gd name="T55" fmla="*/ 28 h 244"/>
                  <a:gd name="T56" fmla="*/ 100 w 183"/>
                  <a:gd name="T57" fmla="*/ 44 h 244"/>
                  <a:gd name="T58" fmla="*/ 100 w 183"/>
                  <a:gd name="T59" fmla="*/ 44 h 244"/>
                  <a:gd name="T60" fmla="*/ 100 w 183"/>
                  <a:gd name="T61" fmla="*/ 44 h 244"/>
                  <a:gd name="T62" fmla="*/ 100 w 183"/>
                  <a:gd name="T63" fmla="*/ 45 h 244"/>
                  <a:gd name="T64" fmla="*/ 100 w 183"/>
                  <a:gd name="T65" fmla="*/ 45 h 244"/>
                  <a:gd name="T66" fmla="*/ 100 w 183"/>
                  <a:gd name="T67" fmla="*/ 48 h 244"/>
                  <a:gd name="T68" fmla="*/ 100 w 183"/>
                  <a:gd name="T69" fmla="*/ 48 h 244"/>
                  <a:gd name="T70" fmla="*/ 100 w 183"/>
                  <a:gd name="T71" fmla="*/ 48 h 244"/>
                  <a:gd name="T72" fmla="*/ 100 w 183"/>
                  <a:gd name="T73" fmla="*/ 49 h 244"/>
                  <a:gd name="T74" fmla="*/ 100 w 183"/>
                  <a:gd name="T75" fmla="*/ 49 h 244"/>
                  <a:gd name="T76" fmla="*/ 100 w 183"/>
                  <a:gd name="T77" fmla="*/ 50 h 244"/>
                  <a:gd name="T78" fmla="*/ 100 w 183"/>
                  <a:gd name="T79" fmla="*/ 50 h 244"/>
                  <a:gd name="T80" fmla="*/ 100 w 183"/>
                  <a:gd name="T81" fmla="*/ 51 h 244"/>
                  <a:gd name="T82" fmla="*/ 100 w 183"/>
                  <a:gd name="T83" fmla="*/ 51 h 244"/>
                  <a:gd name="T84" fmla="*/ 100 w 183"/>
                  <a:gd name="T85" fmla="*/ 51 h 244"/>
                  <a:gd name="T86" fmla="*/ 100 w 183"/>
                  <a:gd name="T87" fmla="*/ 52 h 244"/>
                  <a:gd name="T88" fmla="*/ 100 w 183"/>
                  <a:gd name="T89" fmla="*/ 52 h 244"/>
                  <a:gd name="T90" fmla="*/ 91 w 183"/>
                  <a:gd name="T91" fmla="*/ 92 h 244"/>
                  <a:gd name="T92" fmla="*/ 29 w 183"/>
                  <a:gd name="T93" fmla="*/ 113 h 244"/>
                  <a:gd name="T94" fmla="*/ 63 w 183"/>
                  <a:gd name="T95" fmla="*/ 142 h 244"/>
                  <a:gd name="T96" fmla="*/ 68 w 183"/>
                  <a:gd name="T97" fmla="*/ 156 h 244"/>
                  <a:gd name="T98" fmla="*/ 149 w 183"/>
                  <a:gd name="T99" fmla="*/ 126 h 244"/>
                  <a:gd name="T100" fmla="*/ 149 w 183"/>
                  <a:gd name="T101" fmla="*/ 127 h 244"/>
                  <a:gd name="T102" fmla="*/ 149 w 183"/>
                  <a:gd name="T103" fmla="*/ 128 h 244"/>
                  <a:gd name="T104" fmla="*/ 148 w 183"/>
                  <a:gd name="T105" fmla="*/ 129 h 244"/>
                  <a:gd name="T106" fmla="*/ 148 w 183"/>
                  <a:gd name="T107" fmla="*/ 139 h 244"/>
                  <a:gd name="T108" fmla="*/ 148 w 183"/>
                  <a:gd name="T109" fmla="*/ 14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3" h="244">
                    <a:moveTo>
                      <a:pt x="35" y="169"/>
                    </a:moveTo>
                    <a:cubicBezTo>
                      <a:pt x="38" y="170"/>
                      <a:pt x="33" y="181"/>
                      <a:pt x="31" y="185"/>
                    </a:cubicBezTo>
                    <a:cubicBezTo>
                      <a:pt x="30" y="186"/>
                      <a:pt x="29" y="190"/>
                      <a:pt x="28" y="190"/>
                    </a:cubicBezTo>
                    <a:cubicBezTo>
                      <a:pt x="27" y="192"/>
                      <a:pt x="27" y="194"/>
                      <a:pt x="26" y="196"/>
                    </a:cubicBezTo>
                    <a:cubicBezTo>
                      <a:pt x="25" y="199"/>
                      <a:pt x="25" y="203"/>
                      <a:pt x="25" y="207"/>
                    </a:cubicBezTo>
                    <a:cubicBezTo>
                      <a:pt x="26" y="215"/>
                      <a:pt x="29" y="222"/>
                      <a:pt x="28" y="230"/>
                    </a:cubicBezTo>
                    <a:cubicBezTo>
                      <a:pt x="26" y="231"/>
                      <a:pt x="24" y="234"/>
                      <a:pt x="21" y="234"/>
                    </a:cubicBezTo>
                    <a:cubicBezTo>
                      <a:pt x="13" y="227"/>
                      <a:pt x="0" y="211"/>
                      <a:pt x="17" y="206"/>
                    </a:cubicBezTo>
                    <a:cubicBezTo>
                      <a:pt x="18" y="205"/>
                      <a:pt x="19" y="197"/>
                      <a:pt x="19" y="196"/>
                    </a:cubicBezTo>
                    <a:cubicBezTo>
                      <a:pt x="20" y="193"/>
                      <a:pt x="21" y="189"/>
                      <a:pt x="22" y="185"/>
                    </a:cubicBezTo>
                    <a:cubicBezTo>
                      <a:pt x="24" y="181"/>
                      <a:pt x="26" y="177"/>
                      <a:pt x="29" y="174"/>
                    </a:cubicBezTo>
                    <a:cubicBezTo>
                      <a:pt x="30" y="172"/>
                      <a:pt x="33" y="170"/>
                      <a:pt x="35" y="169"/>
                    </a:cubicBezTo>
                    <a:close/>
                    <a:moveTo>
                      <a:pt x="146" y="173"/>
                    </a:moveTo>
                    <a:cubicBezTo>
                      <a:pt x="146" y="173"/>
                      <a:pt x="146" y="173"/>
                      <a:pt x="146" y="173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46" y="177"/>
                      <a:pt x="146" y="177"/>
                      <a:pt x="146" y="177"/>
                    </a:cubicBezTo>
                    <a:cubicBezTo>
                      <a:pt x="146" y="177"/>
                      <a:pt x="146" y="177"/>
                      <a:pt x="146" y="177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78"/>
                      <a:pt x="146" y="178"/>
                      <a:pt x="146" y="178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79"/>
                      <a:pt x="146" y="179"/>
                      <a:pt x="146" y="179"/>
                    </a:cubicBezTo>
                    <a:cubicBezTo>
                      <a:pt x="146" y="180"/>
                      <a:pt x="146" y="180"/>
                      <a:pt x="146" y="180"/>
                    </a:cubicBezTo>
                    <a:cubicBezTo>
                      <a:pt x="146" y="180"/>
                      <a:pt x="146" y="180"/>
                      <a:pt x="146" y="180"/>
                    </a:cubicBezTo>
                    <a:cubicBezTo>
                      <a:pt x="146" y="181"/>
                      <a:pt x="146" y="181"/>
                      <a:pt x="146" y="181"/>
                    </a:cubicBezTo>
                    <a:cubicBezTo>
                      <a:pt x="146" y="181"/>
                      <a:pt x="146" y="181"/>
                      <a:pt x="146" y="181"/>
                    </a:cubicBezTo>
                    <a:cubicBezTo>
                      <a:pt x="146" y="182"/>
                      <a:pt x="146" y="182"/>
                      <a:pt x="146" y="182"/>
                    </a:cubicBezTo>
                    <a:cubicBezTo>
                      <a:pt x="146" y="182"/>
                      <a:pt x="146" y="182"/>
                      <a:pt x="146" y="182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46" y="186"/>
                      <a:pt x="146" y="186"/>
                      <a:pt x="146" y="186"/>
                    </a:cubicBezTo>
                    <a:cubicBezTo>
                      <a:pt x="146" y="187"/>
                      <a:pt x="146" y="187"/>
                      <a:pt x="146" y="187"/>
                    </a:cubicBezTo>
                    <a:cubicBezTo>
                      <a:pt x="146" y="187"/>
                      <a:pt x="146" y="187"/>
                      <a:pt x="146" y="187"/>
                    </a:cubicBezTo>
                    <a:cubicBezTo>
                      <a:pt x="146" y="188"/>
                      <a:pt x="146" y="188"/>
                      <a:pt x="146" y="188"/>
                    </a:cubicBezTo>
                    <a:cubicBezTo>
                      <a:pt x="146" y="189"/>
                      <a:pt x="146" y="189"/>
                      <a:pt x="146" y="189"/>
                    </a:cubicBezTo>
                    <a:cubicBezTo>
                      <a:pt x="146" y="190"/>
                      <a:pt x="146" y="190"/>
                      <a:pt x="146" y="190"/>
                    </a:cubicBezTo>
                    <a:cubicBezTo>
                      <a:pt x="147" y="197"/>
                      <a:pt x="142" y="207"/>
                      <a:pt x="144" y="215"/>
                    </a:cubicBezTo>
                    <a:cubicBezTo>
                      <a:pt x="146" y="224"/>
                      <a:pt x="132" y="218"/>
                      <a:pt x="125" y="216"/>
                    </a:cubicBezTo>
                    <a:cubicBezTo>
                      <a:pt x="120" y="213"/>
                      <a:pt x="118" y="214"/>
                      <a:pt x="116" y="206"/>
                    </a:cubicBezTo>
                    <a:cubicBezTo>
                      <a:pt x="115" y="203"/>
                      <a:pt x="116" y="200"/>
                      <a:pt x="116" y="198"/>
                    </a:cubicBezTo>
                    <a:cubicBezTo>
                      <a:pt x="117" y="196"/>
                      <a:pt x="118" y="193"/>
                      <a:pt x="118" y="191"/>
                    </a:cubicBezTo>
                    <a:cubicBezTo>
                      <a:pt x="117" y="189"/>
                      <a:pt x="117" y="190"/>
                      <a:pt x="116" y="190"/>
                    </a:cubicBezTo>
                    <a:cubicBezTo>
                      <a:pt x="114" y="189"/>
                      <a:pt x="111" y="190"/>
                      <a:pt x="111" y="187"/>
                    </a:cubicBezTo>
                    <a:cubicBezTo>
                      <a:pt x="112" y="185"/>
                      <a:pt x="115" y="184"/>
                      <a:pt x="115" y="181"/>
                    </a:cubicBezTo>
                    <a:cubicBezTo>
                      <a:pt x="116" y="179"/>
                      <a:pt x="116" y="175"/>
                      <a:pt x="115" y="173"/>
                    </a:cubicBezTo>
                    <a:cubicBezTo>
                      <a:pt x="112" y="170"/>
                      <a:pt x="107" y="173"/>
                      <a:pt x="103" y="172"/>
                    </a:cubicBezTo>
                    <a:cubicBezTo>
                      <a:pt x="107" y="165"/>
                      <a:pt x="113" y="160"/>
                      <a:pt x="119" y="154"/>
                    </a:cubicBezTo>
                    <a:cubicBezTo>
                      <a:pt x="121" y="153"/>
                      <a:pt x="123" y="150"/>
                      <a:pt x="124" y="148"/>
                    </a:cubicBezTo>
                    <a:cubicBezTo>
                      <a:pt x="126" y="146"/>
                      <a:pt x="129" y="145"/>
                      <a:pt x="130" y="143"/>
                    </a:cubicBezTo>
                    <a:cubicBezTo>
                      <a:pt x="134" y="137"/>
                      <a:pt x="126" y="132"/>
                      <a:pt x="120" y="134"/>
                    </a:cubicBezTo>
                    <a:cubicBezTo>
                      <a:pt x="117" y="135"/>
                      <a:pt x="114" y="138"/>
                      <a:pt x="111" y="139"/>
                    </a:cubicBezTo>
                    <a:cubicBezTo>
                      <a:pt x="106" y="140"/>
                      <a:pt x="104" y="141"/>
                      <a:pt x="101" y="144"/>
                    </a:cubicBezTo>
                    <a:cubicBezTo>
                      <a:pt x="98" y="148"/>
                      <a:pt x="94" y="151"/>
                      <a:pt x="90" y="153"/>
                    </a:cubicBezTo>
                    <a:cubicBezTo>
                      <a:pt x="86" y="156"/>
                      <a:pt x="82" y="160"/>
                      <a:pt x="76" y="162"/>
                    </a:cubicBezTo>
                    <a:cubicBezTo>
                      <a:pt x="75" y="162"/>
                      <a:pt x="59" y="163"/>
                      <a:pt x="59" y="163"/>
                    </a:cubicBezTo>
                    <a:cubicBezTo>
                      <a:pt x="57" y="169"/>
                      <a:pt x="59" y="169"/>
                      <a:pt x="64" y="172"/>
                    </a:cubicBezTo>
                    <a:cubicBezTo>
                      <a:pt x="67" y="174"/>
                      <a:pt x="71" y="176"/>
                      <a:pt x="75" y="176"/>
                    </a:cubicBezTo>
                    <a:cubicBezTo>
                      <a:pt x="80" y="176"/>
                      <a:pt x="81" y="173"/>
                      <a:pt x="84" y="170"/>
                    </a:cubicBezTo>
                    <a:cubicBezTo>
                      <a:pt x="86" y="167"/>
                      <a:pt x="89" y="164"/>
                      <a:pt x="92" y="161"/>
                    </a:cubicBezTo>
                    <a:cubicBezTo>
                      <a:pt x="94" y="158"/>
                      <a:pt x="96" y="154"/>
                      <a:pt x="99" y="152"/>
                    </a:cubicBezTo>
                    <a:cubicBezTo>
                      <a:pt x="108" y="145"/>
                      <a:pt x="109" y="147"/>
                      <a:pt x="109" y="148"/>
                    </a:cubicBezTo>
                    <a:cubicBezTo>
                      <a:pt x="110" y="153"/>
                      <a:pt x="106" y="158"/>
                      <a:pt x="103" y="162"/>
                    </a:cubicBezTo>
                    <a:cubicBezTo>
                      <a:pt x="101" y="164"/>
                      <a:pt x="100" y="166"/>
                      <a:pt x="99" y="169"/>
                    </a:cubicBezTo>
                    <a:cubicBezTo>
                      <a:pt x="98" y="170"/>
                      <a:pt x="96" y="176"/>
                      <a:pt x="96" y="176"/>
                    </a:cubicBezTo>
                    <a:cubicBezTo>
                      <a:pt x="92" y="177"/>
                      <a:pt x="86" y="181"/>
                      <a:pt x="84" y="184"/>
                    </a:cubicBezTo>
                    <a:cubicBezTo>
                      <a:pt x="82" y="188"/>
                      <a:pt x="86" y="189"/>
                      <a:pt x="89" y="190"/>
                    </a:cubicBezTo>
                    <a:cubicBezTo>
                      <a:pt x="91" y="191"/>
                      <a:pt x="93" y="191"/>
                      <a:pt x="94" y="193"/>
                    </a:cubicBezTo>
                    <a:cubicBezTo>
                      <a:pt x="95" y="193"/>
                      <a:pt x="97" y="197"/>
                      <a:pt x="96" y="197"/>
                    </a:cubicBezTo>
                    <a:cubicBezTo>
                      <a:pt x="92" y="197"/>
                      <a:pt x="89" y="199"/>
                      <a:pt x="85" y="201"/>
                    </a:cubicBezTo>
                    <a:cubicBezTo>
                      <a:pt x="83" y="202"/>
                      <a:pt x="80" y="203"/>
                      <a:pt x="81" y="206"/>
                    </a:cubicBezTo>
                    <a:cubicBezTo>
                      <a:pt x="82" y="207"/>
                      <a:pt x="82" y="209"/>
                      <a:pt x="82" y="209"/>
                    </a:cubicBezTo>
                    <a:cubicBezTo>
                      <a:pt x="83" y="211"/>
                      <a:pt x="91" y="211"/>
                      <a:pt x="91" y="212"/>
                    </a:cubicBezTo>
                    <a:cubicBezTo>
                      <a:pt x="90" y="215"/>
                      <a:pt x="91" y="219"/>
                      <a:pt x="95" y="220"/>
                    </a:cubicBezTo>
                    <a:cubicBezTo>
                      <a:pt x="98" y="221"/>
                      <a:pt x="109" y="222"/>
                      <a:pt x="112" y="220"/>
                    </a:cubicBezTo>
                    <a:cubicBezTo>
                      <a:pt x="113" y="219"/>
                      <a:pt x="112" y="217"/>
                      <a:pt x="114" y="217"/>
                    </a:cubicBezTo>
                    <a:cubicBezTo>
                      <a:pt x="116" y="216"/>
                      <a:pt x="117" y="218"/>
                      <a:pt x="118" y="219"/>
                    </a:cubicBezTo>
                    <a:cubicBezTo>
                      <a:pt x="122" y="221"/>
                      <a:pt x="125" y="224"/>
                      <a:pt x="128" y="226"/>
                    </a:cubicBezTo>
                    <a:cubicBezTo>
                      <a:pt x="132" y="230"/>
                      <a:pt x="148" y="244"/>
                      <a:pt x="154" y="239"/>
                    </a:cubicBezTo>
                    <a:cubicBezTo>
                      <a:pt x="156" y="237"/>
                      <a:pt x="155" y="231"/>
                      <a:pt x="155" y="228"/>
                    </a:cubicBezTo>
                    <a:cubicBezTo>
                      <a:pt x="156" y="226"/>
                      <a:pt x="156" y="223"/>
                      <a:pt x="156" y="220"/>
                    </a:cubicBezTo>
                    <a:cubicBezTo>
                      <a:pt x="158" y="201"/>
                      <a:pt x="160" y="182"/>
                      <a:pt x="161" y="163"/>
                    </a:cubicBezTo>
                    <a:cubicBezTo>
                      <a:pt x="162" y="151"/>
                      <a:pt x="164" y="138"/>
                      <a:pt x="164" y="125"/>
                    </a:cubicBezTo>
                    <a:cubicBezTo>
                      <a:pt x="164" y="122"/>
                      <a:pt x="166" y="117"/>
                      <a:pt x="165" y="113"/>
                    </a:cubicBezTo>
                    <a:cubicBezTo>
                      <a:pt x="164" y="110"/>
                      <a:pt x="162" y="110"/>
                      <a:pt x="160" y="108"/>
                    </a:cubicBezTo>
                    <a:cubicBezTo>
                      <a:pt x="158" y="106"/>
                      <a:pt x="159" y="106"/>
                      <a:pt x="156" y="107"/>
                    </a:cubicBezTo>
                    <a:cubicBezTo>
                      <a:pt x="152" y="107"/>
                      <a:pt x="149" y="109"/>
                      <a:pt x="146" y="110"/>
                    </a:cubicBezTo>
                    <a:cubicBezTo>
                      <a:pt x="136" y="113"/>
                      <a:pt x="126" y="117"/>
                      <a:pt x="117" y="121"/>
                    </a:cubicBezTo>
                    <a:cubicBezTo>
                      <a:pt x="111" y="123"/>
                      <a:pt x="103" y="127"/>
                      <a:pt x="97" y="127"/>
                    </a:cubicBezTo>
                    <a:cubicBezTo>
                      <a:pt x="98" y="121"/>
                      <a:pt x="102" y="116"/>
                      <a:pt x="104" y="111"/>
                    </a:cubicBezTo>
                    <a:cubicBezTo>
                      <a:pt x="107" y="106"/>
                      <a:pt x="109" y="101"/>
                      <a:pt x="113" y="96"/>
                    </a:cubicBezTo>
                    <a:cubicBezTo>
                      <a:pt x="114" y="94"/>
                      <a:pt x="122" y="93"/>
                      <a:pt x="124" y="92"/>
                    </a:cubicBezTo>
                    <a:cubicBezTo>
                      <a:pt x="127" y="91"/>
                      <a:pt x="131" y="90"/>
                      <a:pt x="134" y="89"/>
                    </a:cubicBezTo>
                    <a:cubicBezTo>
                      <a:pt x="141" y="86"/>
                      <a:pt x="148" y="83"/>
                      <a:pt x="154" y="81"/>
                    </a:cubicBezTo>
                    <a:cubicBezTo>
                      <a:pt x="161" y="78"/>
                      <a:pt x="168" y="76"/>
                      <a:pt x="174" y="73"/>
                    </a:cubicBezTo>
                    <a:cubicBezTo>
                      <a:pt x="178" y="72"/>
                      <a:pt x="183" y="68"/>
                      <a:pt x="180" y="63"/>
                    </a:cubicBezTo>
                    <a:cubicBezTo>
                      <a:pt x="179" y="62"/>
                      <a:pt x="176" y="62"/>
                      <a:pt x="175" y="61"/>
                    </a:cubicBezTo>
                    <a:cubicBezTo>
                      <a:pt x="173" y="60"/>
                      <a:pt x="173" y="59"/>
                      <a:pt x="171" y="58"/>
                    </a:cubicBezTo>
                    <a:cubicBezTo>
                      <a:pt x="169" y="57"/>
                      <a:pt x="166" y="58"/>
                      <a:pt x="164" y="58"/>
                    </a:cubicBezTo>
                    <a:cubicBezTo>
                      <a:pt x="161" y="58"/>
                      <a:pt x="157" y="58"/>
                      <a:pt x="154" y="58"/>
                    </a:cubicBezTo>
                    <a:cubicBezTo>
                      <a:pt x="149" y="58"/>
                      <a:pt x="144" y="57"/>
                      <a:pt x="139" y="57"/>
                    </a:cubicBezTo>
                    <a:cubicBezTo>
                      <a:pt x="139" y="57"/>
                      <a:pt x="139" y="57"/>
                      <a:pt x="139" y="57"/>
                    </a:cubicBezTo>
                    <a:cubicBezTo>
                      <a:pt x="139" y="58"/>
                      <a:pt x="140" y="60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3" y="62"/>
                      <a:pt x="145" y="63"/>
                      <a:pt x="146" y="64"/>
                    </a:cubicBezTo>
                    <a:cubicBezTo>
                      <a:pt x="147" y="64"/>
                      <a:pt x="157" y="70"/>
                      <a:pt x="154" y="71"/>
                    </a:cubicBezTo>
                    <a:cubicBezTo>
                      <a:pt x="143" y="75"/>
                      <a:pt x="132" y="84"/>
                      <a:pt x="119" y="83"/>
                    </a:cubicBezTo>
                    <a:cubicBezTo>
                      <a:pt x="123" y="73"/>
                      <a:pt x="137" y="37"/>
                      <a:pt x="129" y="24"/>
                    </a:cubicBezTo>
                    <a:cubicBezTo>
                      <a:pt x="128" y="23"/>
                      <a:pt x="106" y="0"/>
                      <a:pt x="100" y="2"/>
                    </a:cubicBezTo>
                    <a:cubicBezTo>
                      <a:pt x="100" y="9"/>
                      <a:pt x="100" y="16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00" y="46"/>
                      <a:pt x="100" y="47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100" y="52"/>
                      <a:pt x="100" y="52"/>
                      <a:pt x="100" y="52"/>
                    </a:cubicBezTo>
                    <a:cubicBezTo>
                      <a:pt x="99" y="55"/>
                      <a:pt x="98" y="57"/>
                      <a:pt x="97" y="60"/>
                    </a:cubicBezTo>
                    <a:cubicBezTo>
                      <a:pt x="95" y="67"/>
                      <a:pt x="94" y="74"/>
                      <a:pt x="93" y="81"/>
                    </a:cubicBezTo>
                    <a:cubicBezTo>
                      <a:pt x="92" y="84"/>
                      <a:pt x="93" y="89"/>
                      <a:pt x="91" y="92"/>
                    </a:cubicBezTo>
                    <a:cubicBezTo>
                      <a:pt x="90" y="94"/>
                      <a:pt x="86" y="95"/>
                      <a:pt x="84" y="96"/>
                    </a:cubicBezTo>
                    <a:cubicBezTo>
                      <a:pt x="75" y="100"/>
                      <a:pt x="67" y="105"/>
                      <a:pt x="58" y="109"/>
                    </a:cubicBezTo>
                    <a:cubicBezTo>
                      <a:pt x="51" y="112"/>
                      <a:pt x="43" y="116"/>
                      <a:pt x="35" y="118"/>
                    </a:cubicBezTo>
                    <a:cubicBezTo>
                      <a:pt x="34" y="118"/>
                      <a:pt x="31" y="120"/>
                      <a:pt x="30" y="119"/>
                    </a:cubicBezTo>
                    <a:cubicBezTo>
                      <a:pt x="28" y="118"/>
                      <a:pt x="29" y="114"/>
                      <a:pt x="29" y="113"/>
                    </a:cubicBezTo>
                    <a:cubicBezTo>
                      <a:pt x="24" y="116"/>
                      <a:pt x="16" y="126"/>
                      <a:pt x="23" y="129"/>
                    </a:cubicBezTo>
                    <a:cubicBezTo>
                      <a:pt x="29" y="131"/>
                      <a:pt x="32" y="129"/>
                      <a:pt x="36" y="127"/>
                    </a:cubicBezTo>
                    <a:cubicBezTo>
                      <a:pt x="39" y="125"/>
                      <a:pt x="73" y="110"/>
                      <a:pt x="86" y="106"/>
                    </a:cubicBezTo>
                    <a:cubicBezTo>
                      <a:pt x="85" y="119"/>
                      <a:pt x="82" y="128"/>
                      <a:pt x="76" y="136"/>
                    </a:cubicBezTo>
                    <a:cubicBezTo>
                      <a:pt x="75" y="139"/>
                      <a:pt x="66" y="141"/>
                      <a:pt x="63" y="142"/>
                    </a:cubicBezTo>
                    <a:cubicBezTo>
                      <a:pt x="59" y="144"/>
                      <a:pt x="54" y="146"/>
                      <a:pt x="50" y="148"/>
                    </a:cubicBezTo>
                    <a:cubicBezTo>
                      <a:pt x="44" y="151"/>
                      <a:pt x="30" y="158"/>
                      <a:pt x="31" y="166"/>
                    </a:cubicBezTo>
                    <a:cubicBezTo>
                      <a:pt x="36" y="166"/>
                      <a:pt x="39" y="166"/>
                      <a:pt x="43" y="164"/>
                    </a:cubicBezTo>
                    <a:cubicBezTo>
                      <a:pt x="47" y="163"/>
                      <a:pt x="51" y="163"/>
                      <a:pt x="55" y="161"/>
                    </a:cubicBezTo>
                    <a:cubicBezTo>
                      <a:pt x="59" y="160"/>
                      <a:pt x="64" y="158"/>
                      <a:pt x="68" y="156"/>
                    </a:cubicBezTo>
                    <a:cubicBezTo>
                      <a:pt x="90" y="145"/>
                      <a:pt x="110" y="133"/>
                      <a:pt x="132" y="122"/>
                    </a:cubicBezTo>
                    <a:cubicBezTo>
                      <a:pt x="135" y="120"/>
                      <a:pt x="143" y="115"/>
                      <a:pt x="148" y="117"/>
                    </a:cubicBezTo>
                    <a:cubicBezTo>
                      <a:pt x="151" y="119"/>
                      <a:pt x="149" y="123"/>
                      <a:pt x="149" y="125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6"/>
                      <a:pt x="149" y="126"/>
                      <a:pt x="149" y="126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7"/>
                      <a:pt x="149" y="127"/>
                      <a:pt x="149" y="127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9" y="128"/>
                      <a:pt x="149" y="128"/>
                      <a:pt x="149" y="128"/>
                    </a:cubicBezTo>
                    <a:cubicBezTo>
                      <a:pt x="148" y="128"/>
                      <a:pt x="148" y="128"/>
                      <a:pt x="148" y="128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32"/>
                      <a:pt x="148" y="135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8"/>
                      <a:pt x="148" y="138"/>
                      <a:pt x="148" y="138"/>
                    </a:cubicBezTo>
                    <a:cubicBezTo>
                      <a:pt x="148" y="139"/>
                      <a:pt x="148" y="139"/>
                      <a:pt x="148" y="139"/>
                    </a:cubicBezTo>
                    <a:cubicBezTo>
                      <a:pt x="148" y="140"/>
                      <a:pt x="148" y="140"/>
                      <a:pt x="148" y="140"/>
                    </a:cubicBez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48" y="141"/>
                      <a:pt x="148" y="141"/>
                      <a:pt x="148" y="141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48" y="153"/>
                      <a:pt x="147" y="163"/>
                      <a:pt x="146" y="17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6" name="i$1ïdè">
                <a:extLst>
                  <a:ext uri="{FF2B5EF4-FFF2-40B4-BE49-F238E27FC236}">
                    <a16:creationId xmlns="" xmlns:a16="http://schemas.microsoft.com/office/drawing/2014/main" id="{E3480A50-F521-4A33-8C06-1131B1F4ACE2}"/>
                  </a:ext>
                </a:extLst>
              </p:cNvPr>
              <p:cNvSpPr/>
              <p:nvPr/>
            </p:nvSpPr>
            <p:spPr bwMode="auto">
              <a:xfrm>
                <a:off x="6534151" y="2994025"/>
                <a:ext cx="436563" cy="519113"/>
              </a:xfrm>
              <a:custGeom>
                <a:avLst/>
                <a:gdLst>
                  <a:gd name="T0" fmla="*/ 18 w 132"/>
                  <a:gd name="T1" fmla="*/ 111 h 157"/>
                  <a:gd name="T2" fmla="*/ 4 w 132"/>
                  <a:gd name="T3" fmla="*/ 111 h 157"/>
                  <a:gd name="T4" fmla="*/ 63 w 132"/>
                  <a:gd name="T5" fmla="*/ 116 h 157"/>
                  <a:gd name="T6" fmla="*/ 61 w 132"/>
                  <a:gd name="T7" fmla="*/ 120 h 157"/>
                  <a:gd name="T8" fmla="*/ 67 w 132"/>
                  <a:gd name="T9" fmla="*/ 115 h 157"/>
                  <a:gd name="T10" fmla="*/ 128 w 132"/>
                  <a:gd name="T11" fmla="*/ 128 h 157"/>
                  <a:gd name="T12" fmla="*/ 125 w 132"/>
                  <a:gd name="T13" fmla="*/ 112 h 157"/>
                  <a:gd name="T14" fmla="*/ 125 w 132"/>
                  <a:gd name="T15" fmla="*/ 111 h 157"/>
                  <a:gd name="T16" fmla="*/ 129 w 132"/>
                  <a:gd name="T17" fmla="*/ 18 h 157"/>
                  <a:gd name="T18" fmla="*/ 126 w 132"/>
                  <a:gd name="T19" fmla="*/ 1 h 157"/>
                  <a:gd name="T20" fmla="*/ 126 w 132"/>
                  <a:gd name="T21" fmla="*/ 1 h 157"/>
                  <a:gd name="T22" fmla="*/ 126 w 132"/>
                  <a:gd name="T23" fmla="*/ 1 h 157"/>
                  <a:gd name="T24" fmla="*/ 126 w 132"/>
                  <a:gd name="T25" fmla="*/ 1 h 157"/>
                  <a:gd name="T26" fmla="*/ 126 w 132"/>
                  <a:gd name="T27" fmla="*/ 1 h 157"/>
                  <a:gd name="T28" fmla="*/ 126 w 132"/>
                  <a:gd name="T29" fmla="*/ 1 h 157"/>
                  <a:gd name="T30" fmla="*/ 101 w 132"/>
                  <a:gd name="T31" fmla="*/ 39 h 157"/>
                  <a:gd name="T32" fmla="*/ 74 w 132"/>
                  <a:gd name="T33" fmla="*/ 25 h 157"/>
                  <a:gd name="T34" fmla="*/ 59 w 132"/>
                  <a:gd name="T35" fmla="*/ 27 h 157"/>
                  <a:gd name="T36" fmla="*/ 17 w 132"/>
                  <a:gd name="T37" fmla="*/ 55 h 157"/>
                  <a:gd name="T38" fmla="*/ 64 w 132"/>
                  <a:gd name="T39" fmla="*/ 37 h 157"/>
                  <a:gd name="T40" fmla="*/ 35 w 132"/>
                  <a:gd name="T41" fmla="*/ 75 h 157"/>
                  <a:gd name="T42" fmla="*/ 55 w 132"/>
                  <a:gd name="T43" fmla="*/ 79 h 157"/>
                  <a:gd name="T44" fmla="*/ 53 w 132"/>
                  <a:gd name="T45" fmla="*/ 88 h 157"/>
                  <a:gd name="T46" fmla="*/ 54 w 132"/>
                  <a:gd name="T47" fmla="*/ 88 h 157"/>
                  <a:gd name="T48" fmla="*/ 54 w 132"/>
                  <a:gd name="T49" fmla="*/ 88 h 157"/>
                  <a:gd name="T50" fmla="*/ 54 w 132"/>
                  <a:gd name="T51" fmla="*/ 88 h 157"/>
                  <a:gd name="T52" fmla="*/ 55 w 132"/>
                  <a:gd name="T53" fmla="*/ 88 h 157"/>
                  <a:gd name="T54" fmla="*/ 55 w 132"/>
                  <a:gd name="T55" fmla="*/ 88 h 157"/>
                  <a:gd name="T56" fmla="*/ 72 w 132"/>
                  <a:gd name="T57" fmla="*/ 63 h 157"/>
                  <a:gd name="T58" fmla="*/ 92 w 132"/>
                  <a:gd name="T59" fmla="*/ 61 h 157"/>
                  <a:gd name="T60" fmla="*/ 106 w 132"/>
                  <a:gd name="T61" fmla="*/ 38 h 157"/>
                  <a:gd name="T62" fmla="*/ 113 w 132"/>
                  <a:gd name="T63" fmla="*/ 110 h 157"/>
                  <a:gd name="T64" fmla="*/ 87 w 132"/>
                  <a:gd name="T65" fmla="*/ 139 h 157"/>
                  <a:gd name="T66" fmla="*/ 79 w 132"/>
                  <a:gd name="T67" fmla="*/ 96 h 157"/>
                  <a:gd name="T68" fmla="*/ 57 w 132"/>
                  <a:gd name="T69" fmla="*/ 93 h 157"/>
                  <a:gd name="T70" fmla="*/ 50 w 132"/>
                  <a:gd name="T71" fmla="*/ 113 h 157"/>
                  <a:gd name="T72" fmla="*/ 48 w 132"/>
                  <a:gd name="T73" fmla="*/ 125 h 157"/>
                  <a:gd name="T74" fmla="*/ 116 w 132"/>
                  <a:gd name="T75" fmla="*/ 156 h 157"/>
                  <a:gd name="T76" fmla="*/ 127 w 132"/>
                  <a:gd name="T77" fmla="*/ 138 h 157"/>
                  <a:gd name="T78" fmla="*/ 127 w 132"/>
                  <a:gd name="T79" fmla="*/ 138 h 157"/>
                  <a:gd name="T80" fmla="*/ 127 w 132"/>
                  <a:gd name="T81" fmla="*/ 138 h 157"/>
                  <a:gd name="T82" fmla="*/ 71 w 132"/>
                  <a:gd name="T83" fmla="*/ 9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2" h="157">
                    <a:moveTo>
                      <a:pt x="11" y="86"/>
                    </a:moveTo>
                    <a:cubicBezTo>
                      <a:pt x="17" y="85"/>
                      <a:pt x="16" y="94"/>
                      <a:pt x="16" y="97"/>
                    </a:cubicBezTo>
                    <a:cubicBezTo>
                      <a:pt x="17" y="102"/>
                      <a:pt x="17" y="106"/>
                      <a:pt x="18" y="111"/>
                    </a:cubicBezTo>
                    <a:cubicBezTo>
                      <a:pt x="19" y="117"/>
                      <a:pt x="22" y="124"/>
                      <a:pt x="22" y="130"/>
                    </a:cubicBezTo>
                    <a:cubicBezTo>
                      <a:pt x="23" y="137"/>
                      <a:pt x="1" y="142"/>
                      <a:pt x="1" y="140"/>
                    </a:cubicBezTo>
                    <a:cubicBezTo>
                      <a:pt x="0" y="131"/>
                      <a:pt x="2" y="120"/>
                      <a:pt x="4" y="111"/>
                    </a:cubicBezTo>
                    <a:cubicBezTo>
                      <a:pt x="5" y="106"/>
                      <a:pt x="6" y="102"/>
                      <a:pt x="7" y="97"/>
                    </a:cubicBezTo>
                    <a:cubicBezTo>
                      <a:pt x="7" y="96"/>
                      <a:pt x="10" y="86"/>
                      <a:pt x="11" y="86"/>
                    </a:cubicBezTo>
                    <a:close/>
                    <a:moveTo>
                      <a:pt x="63" y="116"/>
                    </a:move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7"/>
                      <a:pt x="61" y="119"/>
                      <a:pt x="61" y="120"/>
                    </a:cubicBezTo>
                    <a:cubicBezTo>
                      <a:pt x="61" y="123"/>
                      <a:pt x="59" y="126"/>
                      <a:pt x="59" y="128"/>
                    </a:cubicBezTo>
                    <a:cubicBezTo>
                      <a:pt x="60" y="132"/>
                      <a:pt x="65" y="132"/>
                      <a:pt x="68" y="133"/>
                    </a:cubicBezTo>
                    <a:cubicBezTo>
                      <a:pt x="69" y="128"/>
                      <a:pt x="72" y="119"/>
                      <a:pt x="67" y="115"/>
                    </a:cubicBezTo>
                    <a:cubicBezTo>
                      <a:pt x="67" y="117"/>
                      <a:pt x="64" y="116"/>
                      <a:pt x="63" y="116"/>
                    </a:cubicBezTo>
                    <a:cubicBezTo>
                      <a:pt x="63" y="116"/>
                      <a:pt x="63" y="116"/>
                      <a:pt x="63" y="116"/>
                    </a:cubicBezTo>
                    <a:close/>
                    <a:moveTo>
                      <a:pt x="128" y="128"/>
                    </a:moveTo>
                    <a:cubicBezTo>
                      <a:pt x="128" y="123"/>
                      <a:pt x="128" y="117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2"/>
                      <a:pt x="125" y="112"/>
                      <a:pt x="125" y="112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5" y="111"/>
                      <a:pt x="125" y="111"/>
                      <a:pt x="125" y="111"/>
                    </a:cubicBezTo>
                    <a:cubicBezTo>
                      <a:pt x="122" y="76"/>
                      <a:pt x="132" y="47"/>
                      <a:pt x="129" y="18"/>
                    </a:cubicBezTo>
                    <a:cubicBezTo>
                      <a:pt x="129" y="14"/>
                      <a:pt x="131" y="3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4" y="0"/>
                      <a:pt x="120" y="1"/>
                      <a:pt x="118" y="1"/>
                    </a:cubicBezTo>
                    <a:cubicBezTo>
                      <a:pt x="115" y="1"/>
                      <a:pt x="113" y="2"/>
                      <a:pt x="110" y="2"/>
                    </a:cubicBezTo>
                    <a:cubicBezTo>
                      <a:pt x="106" y="13"/>
                      <a:pt x="102" y="25"/>
                      <a:pt x="101" y="39"/>
                    </a:cubicBezTo>
                    <a:cubicBezTo>
                      <a:pt x="92" y="46"/>
                      <a:pt x="91" y="62"/>
                      <a:pt x="69" y="57"/>
                    </a:cubicBezTo>
                    <a:cubicBezTo>
                      <a:pt x="68" y="49"/>
                      <a:pt x="72" y="43"/>
                      <a:pt x="75" y="35"/>
                    </a:cubicBezTo>
                    <a:cubicBezTo>
                      <a:pt x="76" y="32"/>
                      <a:pt x="78" y="28"/>
                      <a:pt x="74" y="25"/>
                    </a:cubicBezTo>
                    <a:cubicBezTo>
                      <a:pt x="72" y="24"/>
                      <a:pt x="68" y="25"/>
                      <a:pt x="65" y="25"/>
                    </a:cubicBezTo>
                    <a:cubicBezTo>
                      <a:pt x="64" y="25"/>
                      <a:pt x="61" y="24"/>
                      <a:pt x="60" y="25"/>
                    </a:cubicBezTo>
                    <a:cubicBezTo>
                      <a:pt x="59" y="26"/>
                      <a:pt x="60" y="27"/>
                      <a:pt x="59" y="27"/>
                    </a:cubicBezTo>
                    <a:cubicBezTo>
                      <a:pt x="50" y="31"/>
                      <a:pt x="42" y="34"/>
                      <a:pt x="34" y="38"/>
                    </a:cubicBezTo>
                    <a:cubicBezTo>
                      <a:pt x="27" y="41"/>
                      <a:pt x="17" y="46"/>
                      <a:pt x="13" y="52"/>
                    </a:cubicBezTo>
                    <a:cubicBezTo>
                      <a:pt x="15" y="53"/>
                      <a:pt x="16" y="54"/>
                      <a:pt x="17" y="55"/>
                    </a:cubicBezTo>
                    <a:cubicBezTo>
                      <a:pt x="25" y="57"/>
                      <a:pt x="35" y="53"/>
                      <a:pt x="42" y="49"/>
                    </a:cubicBezTo>
                    <a:cubicBezTo>
                      <a:pt x="46" y="47"/>
                      <a:pt x="49" y="45"/>
                      <a:pt x="53" y="42"/>
                    </a:cubicBezTo>
                    <a:cubicBezTo>
                      <a:pt x="54" y="42"/>
                      <a:pt x="64" y="36"/>
                      <a:pt x="64" y="37"/>
                    </a:cubicBezTo>
                    <a:cubicBezTo>
                      <a:pt x="65" y="41"/>
                      <a:pt x="63" y="46"/>
                      <a:pt x="62" y="50"/>
                    </a:cubicBezTo>
                    <a:cubicBezTo>
                      <a:pt x="61" y="51"/>
                      <a:pt x="60" y="62"/>
                      <a:pt x="60" y="63"/>
                    </a:cubicBezTo>
                    <a:cubicBezTo>
                      <a:pt x="55" y="65"/>
                      <a:pt x="32" y="67"/>
                      <a:pt x="35" y="75"/>
                    </a:cubicBezTo>
                    <a:cubicBezTo>
                      <a:pt x="36" y="77"/>
                      <a:pt x="40" y="81"/>
                      <a:pt x="43" y="81"/>
                    </a:cubicBezTo>
                    <a:cubicBezTo>
                      <a:pt x="47" y="81"/>
                      <a:pt x="51" y="73"/>
                      <a:pt x="55" y="72"/>
                    </a:cubicBezTo>
                    <a:cubicBezTo>
                      <a:pt x="55" y="74"/>
                      <a:pt x="55" y="77"/>
                      <a:pt x="55" y="79"/>
                    </a:cubicBezTo>
                    <a:cubicBezTo>
                      <a:pt x="54" y="82"/>
                      <a:pt x="52" y="85"/>
                      <a:pt x="52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60" y="87"/>
                      <a:pt x="64" y="81"/>
                      <a:pt x="64" y="78"/>
                    </a:cubicBezTo>
                    <a:cubicBezTo>
                      <a:pt x="64" y="72"/>
                      <a:pt x="64" y="63"/>
                      <a:pt x="72" y="63"/>
                    </a:cubicBezTo>
                    <a:cubicBezTo>
                      <a:pt x="73" y="63"/>
                      <a:pt x="77" y="68"/>
                      <a:pt x="78" y="68"/>
                    </a:cubicBezTo>
                    <a:cubicBezTo>
                      <a:pt x="81" y="70"/>
                      <a:pt x="84" y="71"/>
                      <a:pt x="88" y="71"/>
                    </a:cubicBezTo>
                    <a:cubicBezTo>
                      <a:pt x="96" y="72"/>
                      <a:pt x="91" y="66"/>
                      <a:pt x="92" y="61"/>
                    </a:cubicBezTo>
                    <a:cubicBezTo>
                      <a:pt x="92" y="59"/>
                      <a:pt x="94" y="57"/>
                      <a:pt x="95" y="55"/>
                    </a:cubicBezTo>
                    <a:cubicBezTo>
                      <a:pt x="97" y="53"/>
                      <a:pt x="98" y="51"/>
                      <a:pt x="99" y="48"/>
                    </a:cubicBezTo>
                    <a:cubicBezTo>
                      <a:pt x="101" y="44"/>
                      <a:pt x="102" y="41"/>
                      <a:pt x="106" y="38"/>
                    </a:cubicBezTo>
                    <a:cubicBezTo>
                      <a:pt x="108" y="36"/>
                      <a:pt x="111" y="34"/>
                      <a:pt x="111" y="31"/>
                    </a:cubicBezTo>
                    <a:cubicBezTo>
                      <a:pt x="111" y="29"/>
                      <a:pt x="109" y="16"/>
                      <a:pt x="113" y="17"/>
                    </a:cubicBezTo>
                    <a:cubicBezTo>
                      <a:pt x="116" y="46"/>
                      <a:pt x="106" y="86"/>
                      <a:pt x="113" y="110"/>
                    </a:cubicBezTo>
                    <a:cubicBezTo>
                      <a:pt x="112" y="120"/>
                      <a:pt x="119" y="132"/>
                      <a:pt x="116" y="142"/>
                    </a:cubicBezTo>
                    <a:cubicBezTo>
                      <a:pt x="110" y="143"/>
                      <a:pt x="103" y="142"/>
                      <a:pt x="97" y="141"/>
                    </a:cubicBezTo>
                    <a:cubicBezTo>
                      <a:pt x="94" y="140"/>
                      <a:pt x="90" y="140"/>
                      <a:pt x="87" y="139"/>
                    </a:cubicBezTo>
                    <a:cubicBezTo>
                      <a:pt x="86" y="139"/>
                      <a:pt x="79" y="136"/>
                      <a:pt x="78" y="137"/>
                    </a:cubicBezTo>
                    <a:cubicBezTo>
                      <a:pt x="92" y="129"/>
                      <a:pt x="88" y="110"/>
                      <a:pt x="87" y="97"/>
                    </a:cubicBezTo>
                    <a:cubicBezTo>
                      <a:pt x="85" y="96"/>
                      <a:pt x="81" y="98"/>
                      <a:pt x="79" y="96"/>
                    </a:cubicBezTo>
                    <a:cubicBezTo>
                      <a:pt x="83" y="92"/>
                      <a:pt x="89" y="91"/>
                      <a:pt x="87" y="84"/>
                    </a:cubicBezTo>
                    <a:cubicBezTo>
                      <a:pt x="81" y="84"/>
                      <a:pt x="79" y="80"/>
                      <a:pt x="73" y="84"/>
                    </a:cubicBezTo>
                    <a:cubicBezTo>
                      <a:pt x="68" y="87"/>
                      <a:pt x="63" y="90"/>
                      <a:pt x="57" y="93"/>
                    </a:cubicBezTo>
                    <a:cubicBezTo>
                      <a:pt x="53" y="94"/>
                      <a:pt x="50" y="97"/>
                      <a:pt x="46" y="99"/>
                    </a:cubicBezTo>
                    <a:cubicBezTo>
                      <a:pt x="41" y="101"/>
                      <a:pt x="39" y="103"/>
                      <a:pt x="39" y="108"/>
                    </a:cubicBezTo>
                    <a:cubicBezTo>
                      <a:pt x="43" y="108"/>
                      <a:pt x="52" y="106"/>
                      <a:pt x="50" y="113"/>
                    </a:cubicBezTo>
                    <a:cubicBezTo>
                      <a:pt x="49" y="115"/>
                      <a:pt x="47" y="116"/>
                      <a:pt x="45" y="117"/>
                    </a:cubicBezTo>
                    <a:cubicBezTo>
                      <a:pt x="43" y="118"/>
                      <a:pt x="39" y="119"/>
                      <a:pt x="39" y="121"/>
                    </a:cubicBezTo>
                    <a:cubicBezTo>
                      <a:pt x="38" y="125"/>
                      <a:pt x="45" y="125"/>
                      <a:pt x="48" y="125"/>
                    </a:cubicBezTo>
                    <a:cubicBezTo>
                      <a:pt x="47" y="129"/>
                      <a:pt x="51" y="132"/>
                      <a:pt x="54" y="133"/>
                    </a:cubicBezTo>
                    <a:cubicBezTo>
                      <a:pt x="60" y="136"/>
                      <a:pt x="65" y="138"/>
                      <a:pt x="71" y="140"/>
                    </a:cubicBezTo>
                    <a:cubicBezTo>
                      <a:pt x="83" y="146"/>
                      <a:pt x="114" y="156"/>
                      <a:pt x="116" y="156"/>
                    </a:cubicBezTo>
                    <a:cubicBezTo>
                      <a:pt x="119" y="157"/>
                      <a:pt x="124" y="151"/>
                      <a:pt x="125" y="150"/>
                    </a:cubicBezTo>
                    <a:cubicBezTo>
                      <a:pt x="129" y="146"/>
                      <a:pt x="127" y="143"/>
                      <a:pt x="127" y="139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8"/>
                      <a:pt x="127" y="138"/>
                      <a:pt x="127" y="138"/>
                    </a:cubicBezTo>
                    <a:cubicBezTo>
                      <a:pt x="127" y="135"/>
                      <a:pt x="128" y="131"/>
                      <a:pt x="128" y="128"/>
                    </a:cubicBezTo>
                    <a:close/>
                    <a:moveTo>
                      <a:pt x="60" y="102"/>
                    </a:moveTo>
                    <a:cubicBezTo>
                      <a:pt x="67" y="100"/>
                      <a:pt x="65" y="97"/>
                      <a:pt x="71" y="98"/>
                    </a:cubicBezTo>
                    <a:cubicBezTo>
                      <a:pt x="70" y="104"/>
                      <a:pt x="63" y="105"/>
                      <a:pt x="60" y="108"/>
                    </a:cubicBezTo>
                    <a:cubicBezTo>
                      <a:pt x="60" y="106"/>
                      <a:pt x="60" y="104"/>
                      <a:pt x="60" y="102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7" name="îŝ1iďe">
                <a:extLst>
                  <a:ext uri="{FF2B5EF4-FFF2-40B4-BE49-F238E27FC236}">
                    <a16:creationId xmlns="" xmlns:a16="http://schemas.microsoft.com/office/drawing/2014/main" id="{4457C699-49B5-4172-B662-AAE9C936329C}"/>
                  </a:ext>
                </a:extLst>
              </p:cNvPr>
              <p:cNvSpPr/>
              <p:nvPr/>
            </p:nvSpPr>
            <p:spPr bwMode="auto">
              <a:xfrm>
                <a:off x="7208838" y="3017838"/>
                <a:ext cx="504825" cy="461963"/>
              </a:xfrm>
              <a:custGeom>
                <a:avLst/>
                <a:gdLst>
                  <a:gd name="T0" fmla="*/ 18 w 153"/>
                  <a:gd name="T1" fmla="*/ 78 h 140"/>
                  <a:gd name="T2" fmla="*/ 45 w 153"/>
                  <a:gd name="T3" fmla="*/ 74 h 140"/>
                  <a:gd name="T4" fmla="*/ 60 w 153"/>
                  <a:gd name="T5" fmla="*/ 69 h 140"/>
                  <a:gd name="T6" fmla="*/ 72 w 153"/>
                  <a:gd name="T7" fmla="*/ 53 h 140"/>
                  <a:gd name="T8" fmla="*/ 87 w 153"/>
                  <a:gd name="T9" fmla="*/ 1 h 140"/>
                  <a:gd name="T10" fmla="*/ 95 w 153"/>
                  <a:gd name="T11" fmla="*/ 7 h 140"/>
                  <a:gd name="T12" fmla="*/ 96 w 153"/>
                  <a:gd name="T13" fmla="*/ 7 h 140"/>
                  <a:gd name="T14" fmla="*/ 96 w 153"/>
                  <a:gd name="T15" fmla="*/ 7 h 140"/>
                  <a:gd name="T16" fmla="*/ 96 w 153"/>
                  <a:gd name="T17" fmla="*/ 7 h 140"/>
                  <a:gd name="T18" fmla="*/ 96 w 153"/>
                  <a:gd name="T19" fmla="*/ 8 h 140"/>
                  <a:gd name="T20" fmla="*/ 96 w 153"/>
                  <a:gd name="T21" fmla="*/ 8 h 140"/>
                  <a:gd name="T22" fmla="*/ 97 w 153"/>
                  <a:gd name="T23" fmla="*/ 8 h 140"/>
                  <a:gd name="T24" fmla="*/ 101 w 153"/>
                  <a:gd name="T25" fmla="*/ 15 h 140"/>
                  <a:gd name="T26" fmla="*/ 101 w 153"/>
                  <a:gd name="T27" fmla="*/ 24 h 140"/>
                  <a:gd name="T28" fmla="*/ 101 w 153"/>
                  <a:gd name="T29" fmla="*/ 25 h 140"/>
                  <a:gd name="T30" fmla="*/ 101 w 153"/>
                  <a:gd name="T31" fmla="*/ 25 h 140"/>
                  <a:gd name="T32" fmla="*/ 101 w 153"/>
                  <a:gd name="T33" fmla="*/ 25 h 140"/>
                  <a:gd name="T34" fmla="*/ 101 w 153"/>
                  <a:gd name="T35" fmla="*/ 26 h 140"/>
                  <a:gd name="T36" fmla="*/ 101 w 153"/>
                  <a:gd name="T37" fmla="*/ 26 h 140"/>
                  <a:gd name="T38" fmla="*/ 101 w 153"/>
                  <a:gd name="T39" fmla="*/ 26 h 140"/>
                  <a:gd name="T40" fmla="*/ 100 w 153"/>
                  <a:gd name="T41" fmla="*/ 27 h 140"/>
                  <a:gd name="T42" fmla="*/ 100 w 153"/>
                  <a:gd name="T43" fmla="*/ 27 h 140"/>
                  <a:gd name="T44" fmla="*/ 96 w 153"/>
                  <a:gd name="T45" fmla="*/ 37 h 140"/>
                  <a:gd name="T46" fmla="*/ 90 w 153"/>
                  <a:gd name="T47" fmla="*/ 57 h 140"/>
                  <a:gd name="T48" fmla="*/ 106 w 153"/>
                  <a:gd name="T49" fmla="*/ 44 h 140"/>
                  <a:gd name="T50" fmla="*/ 118 w 153"/>
                  <a:gd name="T51" fmla="*/ 43 h 140"/>
                  <a:gd name="T52" fmla="*/ 125 w 153"/>
                  <a:gd name="T53" fmla="*/ 41 h 140"/>
                  <a:gd name="T54" fmla="*/ 110 w 153"/>
                  <a:gd name="T55" fmla="*/ 60 h 140"/>
                  <a:gd name="T56" fmla="*/ 109 w 153"/>
                  <a:gd name="T57" fmla="*/ 61 h 140"/>
                  <a:gd name="T58" fmla="*/ 109 w 153"/>
                  <a:gd name="T59" fmla="*/ 61 h 140"/>
                  <a:gd name="T60" fmla="*/ 108 w 153"/>
                  <a:gd name="T61" fmla="*/ 61 h 140"/>
                  <a:gd name="T62" fmla="*/ 107 w 153"/>
                  <a:gd name="T63" fmla="*/ 61 h 140"/>
                  <a:gd name="T64" fmla="*/ 107 w 153"/>
                  <a:gd name="T65" fmla="*/ 62 h 140"/>
                  <a:gd name="T66" fmla="*/ 31 w 153"/>
                  <a:gd name="T67" fmla="*/ 135 h 140"/>
                  <a:gd name="T68" fmla="*/ 4 w 153"/>
                  <a:gd name="T69" fmla="*/ 137 h 140"/>
                  <a:gd name="T70" fmla="*/ 25 w 153"/>
                  <a:gd name="T71" fmla="*/ 127 h 140"/>
                  <a:gd name="T72" fmla="*/ 54 w 153"/>
                  <a:gd name="T73" fmla="*/ 101 h 140"/>
                  <a:gd name="T74" fmla="*/ 65 w 153"/>
                  <a:gd name="T75" fmla="*/ 78 h 140"/>
                  <a:gd name="T76" fmla="*/ 40 w 153"/>
                  <a:gd name="T77" fmla="*/ 91 h 140"/>
                  <a:gd name="T78" fmla="*/ 94 w 153"/>
                  <a:gd name="T79" fmla="*/ 86 h 140"/>
                  <a:gd name="T80" fmla="*/ 101 w 153"/>
                  <a:gd name="T81" fmla="*/ 104 h 140"/>
                  <a:gd name="T82" fmla="*/ 148 w 153"/>
                  <a:gd name="T83" fmla="*/ 116 h 140"/>
                  <a:gd name="T84" fmla="*/ 147 w 153"/>
                  <a:gd name="T85" fmla="*/ 108 h 140"/>
                  <a:gd name="T86" fmla="*/ 114 w 153"/>
                  <a:gd name="T87" fmla="*/ 99 h 140"/>
                  <a:gd name="T88" fmla="*/ 102 w 153"/>
                  <a:gd name="T89" fmla="*/ 93 h 140"/>
                  <a:gd name="T90" fmla="*/ 98 w 153"/>
                  <a:gd name="T91" fmla="*/ 8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3" h="140">
                    <a:moveTo>
                      <a:pt x="26" y="92"/>
                    </a:moveTo>
                    <a:cubicBezTo>
                      <a:pt x="21" y="90"/>
                      <a:pt x="18" y="87"/>
                      <a:pt x="18" y="78"/>
                    </a:cubicBezTo>
                    <a:cubicBezTo>
                      <a:pt x="21" y="78"/>
                      <a:pt x="21" y="81"/>
                      <a:pt x="23" y="82"/>
                    </a:cubicBezTo>
                    <a:cubicBezTo>
                      <a:pt x="31" y="80"/>
                      <a:pt x="41" y="79"/>
                      <a:pt x="45" y="74"/>
                    </a:cubicBezTo>
                    <a:cubicBezTo>
                      <a:pt x="46" y="73"/>
                      <a:pt x="53" y="73"/>
                      <a:pt x="54" y="72"/>
                    </a:cubicBezTo>
                    <a:cubicBezTo>
                      <a:pt x="56" y="72"/>
                      <a:pt x="58" y="70"/>
                      <a:pt x="60" y="69"/>
                    </a:cubicBezTo>
                    <a:cubicBezTo>
                      <a:pt x="63" y="68"/>
                      <a:pt x="66" y="67"/>
                      <a:pt x="69" y="65"/>
                    </a:cubicBezTo>
                    <a:cubicBezTo>
                      <a:pt x="72" y="62"/>
                      <a:pt x="72" y="57"/>
                      <a:pt x="72" y="53"/>
                    </a:cubicBezTo>
                    <a:cubicBezTo>
                      <a:pt x="74" y="42"/>
                      <a:pt x="79" y="32"/>
                      <a:pt x="80" y="22"/>
                    </a:cubicBezTo>
                    <a:cubicBezTo>
                      <a:pt x="81" y="16"/>
                      <a:pt x="76" y="2"/>
                      <a:pt x="87" y="1"/>
                    </a:cubicBezTo>
                    <a:cubicBezTo>
                      <a:pt x="89" y="0"/>
                      <a:pt x="90" y="2"/>
                      <a:pt x="91" y="4"/>
                    </a:cubicBezTo>
                    <a:cubicBezTo>
                      <a:pt x="93" y="6"/>
                      <a:pt x="93" y="6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9" y="10"/>
                      <a:pt x="101" y="12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8"/>
                      <a:pt x="101" y="22"/>
                      <a:pt x="101" y="24"/>
                    </a:cubicBezTo>
                    <a:cubicBezTo>
                      <a:pt x="101" y="24"/>
                      <a:pt x="101" y="24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9"/>
                      <a:pt x="100" y="30"/>
                      <a:pt x="99" y="32"/>
                    </a:cubicBezTo>
                    <a:cubicBezTo>
                      <a:pt x="98" y="34"/>
                      <a:pt x="97" y="34"/>
                      <a:pt x="96" y="37"/>
                    </a:cubicBezTo>
                    <a:cubicBezTo>
                      <a:pt x="96" y="39"/>
                      <a:pt x="95" y="41"/>
                      <a:pt x="94" y="44"/>
                    </a:cubicBezTo>
                    <a:cubicBezTo>
                      <a:pt x="93" y="48"/>
                      <a:pt x="91" y="52"/>
                      <a:pt x="90" y="57"/>
                    </a:cubicBezTo>
                    <a:cubicBezTo>
                      <a:pt x="95" y="60"/>
                      <a:pt x="101" y="55"/>
                      <a:pt x="106" y="55"/>
                    </a:cubicBezTo>
                    <a:cubicBezTo>
                      <a:pt x="104" y="49"/>
                      <a:pt x="104" y="50"/>
                      <a:pt x="106" y="44"/>
                    </a:cubicBezTo>
                    <a:cubicBezTo>
                      <a:pt x="106" y="43"/>
                      <a:pt x="113" y="44"/>
                      <a:pt x="114" y="44"/>
                    </a:cubicBezTo>
                    <a:cubicBezTo>
                      <a:pt x="116" y="44"/>
                      <a:pt x="117" y="44"/>
                      <a:pt x="118" y="43"/>
                    </a:cubicBezTo>
                    <a:cubicBezTo>
                      <a:pt x="119" y="43"/>
                      <a:pt x="119" y="42"/>
                      <a:pt x="120" y="41"/>
                    </a:cubicBezTo>
                    <a:cubicBezTo>
                      <a:pt x="121" y="41"/>
                      <a:pt x="124" y="41"/>
                      <a:pt x="125" y="41"/>
                    </a:cubicBezTo>
                    <a:cubicBezTo>
                      <a:pt x="129" y="41"/>
                      <a:pt x="134" y="41"/>
                      <a:pt x="138" y="41"/>
                    </a:cubicBezTo>
                    <a:cubicBezTo>
                      <a:pt x="143" y="55"/>
                      <a:pt x="125" y="55"/>
                      <a:pt x="110" y="60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94" y="66"/>
                      <a:pt x="83" y="70"/>
                      <a:pt x="83" y="70"/>
                    </a:cubicBezTo>
                    <a:cubicBezTo>
                      <a:pt x="78" y="98"/>
                      <a:pt x="62" y="127"/>
                      <a:pt x="31" y="135"/>
                    </a:cubicBezTo>
                    <a:cubicBezTo>
                      <a:pt x="22" y="138"/>
                      <a:pt x="11" y="140"/>
                      <a:pt x="1" y="139"/>
                    </a:cubicBezTo>
                    <a:cubicBezTo>
                      <a:pt x="0" y="139"/>
                      <a:pt x="4" y="136"/>
                      <a:pt x="4" y="137"/>
                    </a:cubicBezTo>
                    <a:cubicBezTo>
                      <a:pt x="5" y="135"/>
                      <a:pt x="5" y="134"/>
                      <a:pt x="8" y="133"/>
                    </a:cubicBezTo>
                    <a:cubicBezTo>
                      <a:pt x="14" y="132"/>
                      <a:pt x="19" y="130"/>
                      <a:pt x="25" y="127"/>
                    </a:cubicBezTo>
                    <a:cubicBezTo>
                      <a:pt x="35" y="122"/>
                      <a:pt x="43" y="115"/>
                      <a:pt x="53" y="109"/>
                    </a:cubicBezTo>
                    <a:cubicBezTo>
                      <a:pt x="53" y="108"/>
                      <a:pt x="54" y="103"/>
                      <a:pt x="54" y="101"/>
                    </a:cubicBezTo>
                    <a:cubicBezTo>
                      <a:pt x="55" y="99"/>
                      <a:pt x="56" y="97"/>
                      <a:pt x="57" y="95"/>
                    </a:cubicBezTo>
                    <a:cubicBezTo>
                      <a:pt x="60" y="91"/>
                      <a:pt x="66" y="82"/>
                      <a:pt x="65" y="78"/>
                    </a:cubicBezTo>
                    <a:cubicBezTo>
                      <a:pt x="61" y="81"/>
                      <a:pt x="57" y="84"/>
                      <a:pt x="52" y="86"/>
                    </a:cubicBezTo>
                    <a:cubicBezTo>
                      <a:pt x="48" y="87"/>
                      <a:pt x="44" y="91"/>
                      <a:pt x="40" y="91"/>
                    </a:cubicBezTo>
                    <a:cubicBezTo>
                      <a:pt x="38" y="91"/>
                      <a:pt x="29" y="93"/>
                      <a:pt x="26" y="92"/>
                    </a:cubicBezTo>
                    <a:close/>
                    <a:moveTo>
                      <a:pt x="94" y="86"/>
                    </a:moveTo>
                    <a:cubicBezTo>
                      <a:pt x="90" y="86"/>
                      <a:pt x="88" y="87"/>
                      <a:pt x="86" y="87"/>
                    </a:cubicBezTo>
                    <a:cubicBezTo>
                      <a:pt x="90" y="94"/>
                      <a:pt x="96" y="98"/>
                      <a:pt x="101" y="104"/>
                    </a:cubicBezTo>
                    <a:cubicBezTo>
                      <a:pt x="101" y="105"/>
                      <a:pt x="117" y="123"/>
                      <a:pt x="124" y="124"/>
                    </a:cubicBezTo>
                    <a:cubicBezTo>
                      <a:pt x="132" y="125"/>
                      <a:pt x="137" y="118"/>
                      <a:pt x="148" y="116"/>
                    </a:cubicBezTo>
                    <a:cubicBezTo>
                      <a:pt x="148" y="116"/>
                      <a:pt x="152" y="110"/>
                      <a:pt x="152" y="109"/>
                    </a:cubicBezTo>
                    <a:cubicBezTo>
                      <a:pt x="153" y="106"/>
                      <a:pt x="150" y="107"/>
                      <a:pt x="147" y="108"/>
                    </a:cubicBezTo>
                    <a:cubicBezTo>
                      <a:pt x="141" y="110"/>
                      <a:pt x="134" y="105"/>
                      <a:pt x="128" y="109"/>
                    </a:cubicBezTo>
                    <a:cubicBezTo>
                      <a:pt x="127" y="109"/>
                      <a:pt x="115" y="100"/>
                      <a:pt x="114" y="99"/>
                    </a:cubicBezTo>
                    <a:cubicBezTo>
                      <a:pt x="111" y="97"/>
                      <a:pt x="109" y="96"/>
                      <a:pt x="106" y="95"/>
                    </a:cubicBezTo>
                    <a:cubicBezTo>
                      <a:pt x="105" y="94"/>
                      <a:pt x="102" y="94"/>
                      <a:pt x="102" y="93"/>
                    </a:cubicBezTo>
                    <a:cubicBezTo>
                      <a:pt x="101" y="93"/>
                      <a:pt x="101" y="91"/>
                      <a:pt x="100" y="90"/>
                    </a:cubicBezTo>
                    <a:cubicBezTo>
                      <a:pt x="100" y="90"/>
                      <a:pt x="99" y="90"/>
                      <a:pt x="98" y="89"/>
                    </a:cubicBezTo>
                    <a:cubicBezTo>
                      <a:pt x="98" y="89"/>
                      <a:pt x="93" y="86"/>
                      <a:pt x="94" y="86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8" name="íṩlîďê">
                <a:extLst>
                  <a:ext uri="{FF2B5EF4-FFF2-40B4-BE49-F238E27FC236}">
                    <a16:creationId xmlns="" xmlns:a16="http://schemas.microsoft.com/office/drawing/2014/main" id="{9E65B22E-DC65-469A-88BC-9F74754A02C3}"/>
                  </a:ext>
                </a:extLst>
              </p:cNvPr>
              <p:cNvSpPr/>
              <p:nvPr/>
            </p:nvSpPr>
            <p:spPr bwMode="auto">
              <a:xfrm>
                <a:off x="7970838" y="2854325"/>
                <a:ext cx="590550" cy="741363"/>
              </a:xfrm>
              <a:custGeom>
                <a:avLst/>
                <a:gdLst>
                  <a:gd name="T0" fmla="*/ 127 w 179"/>
                  <a:gd name="T1" fmla="*/ 144 h 224"/>
                  <a:gd name="T2" fmla="*/ 104 w 179"/>
                  <a:gd name="T3" fmla="*/ 173 h 224"/>
                  <a:gd name="T4" fmla="*/ 79 w 179"/>
                  <a:gd name="T5" fmla="*/ 222 h 224"/>
                  <a:gd name="T6" fmla="*/ 53 w 179"/>
                  <a:gd name="T7" fmla="*/ 216 h 224"/>
                  <a:gd name="T8" fmla="*/ 52 w 179"/>
                  <a:gd name="T9" fmla="*/ 216 h 224"/>
                  <a:gd name="T10" fmla="*/ 51 w 179"/>
                  <a:gd name="T11" fmla="*/ 216 h 224"/>
                  <a:gd name="T12" fmla="*/ 51 w 179"/>
                  <a:gd name="T13" fmla="*/ 215 h 224"/>
                  <a:gd name="T14" fmla="*/ 42 w 179"/>
                  <a:gd name="T15" fmla="*/ 207 h 224"/>
                  <a:gd name="T16" fmla="*/ 95 w 179"/>
                  <a:gd name="T17" fmla="*/ 205 h 224"/>
                  <a:gd name="T18" fmla="*/ 91 w 179"/>
                  <a:gd name="T19" fmla="*/ 166 h 224"/>
                  <a:gd name="T20" fmla="*/ 28 w 179"/>
                  <a:gd name="T21" fmla="*/ 188 h 224"/>
                  <a:gd name="T22" fmla="*/ 76 w 179"/>
                  <a:gd name="T23" fmla="*/ 153 h 224"/>
                  <a:gd name="T24" fmla="*/ 117 w 179"/>
                  <a:gd name="T25" fmla="*/ 143 h 224"/>
                  <a:gd name="T26" fmla="*/ 121 w 179"/>
                  <a:gd name="T27" fmla="*/ 62 h 224"/>
                  <a:gd name="T28" fmla="*/ 78 w 179"/>
                  <a:gd name="T29" fmla="*/ 55 h 224"/>
                  <a:gd name="T30" fmla="*/ 75 w 179"/>
                  <a:gd name="T31" fmla="*/ 54 h 224"/>
                  <a:gd name="T32" fmla="*/ 75 w 179"/>
                  <a:gd name="T33" fmla="*/ 54 h 224"/>
                  <a:gd name="T34" fmla="*/ 75 w 179"/>
                  <a:gd name="T35" fmla="*/ 55 h 224"/>
                  <a:gd name="T36" fmla="*/ 75 w 179"/>
                  <a:gd name="T37" fmla="*/ 55 h 224"/>
                  <a:gd name="T38" fmla="*/ 75 w 179"/>
                  <a:gd name="T39" fmla="*/ 55 h 224"/>
                  <a:gd name="T40" fmla="*/ 75 w 179"/>
                  <a:gd name="T41" fmla="*/ 56 h 224"/>
                  <a:gd name="T42" fmla="*/ 75 w 179"/>
                  <a:gd name="T43" fmla="*/ 56 h 224"/>
                  <a:gd name="T44" fmla="*/ 75 w 179"/>
                  <a:gd name="T45" fmla="*/ 56 h 224"/>
                  <a:gd name="T46" fmla="*/ 75 w 179"/>
                  <a:gd name="T47" fmla="*/ 57 h 224"/>
                  <a:gd name="T48" fmla="*/ 75 w 179"/>
                  <a:gd name="T49" fmla="*/ 57 h 224"/>
                  <a:gd name="T50" fmla="*/ 75 w 179"/>
                  <a:gd name="T51" fmla="*/ 58 h 224"/>
                  <a:gd name="T52" fmla="*/ 75 w 179"/>
                  <a:gd name="T53" fmla="*/ 58 h 224"/>
                  <a:gd name="T54" fmla="*/ 75 w 179"/>
                  <a:gd name="T55" fmla="*/ 58 h 224"/>
                  <a:gd name="T56" fmla="*/ 75 w 179"/>
                  <a:gd name="T57" fmla="*/ 59 h 224"/>
                  <a:gd name="T58" fmla="*/ 75 w 179"/>
                  <a:gd name="T59" fmla="*/ 59 h 224"/>
                  <a:gd name="T60" fmla="*/ 75 w 179"/>
                  <a:gd name="T61" fmla="*/ 59 h 224"/>
                  <a:gd name="T62" fmla="*/ 98 w 179"/>
                  <a:gd name="T63" fmla="*/ 57 h 224"/>
                  <a:gd name="T64" fmla="*/ 75 w 179"/>
                  <a:gd name="T65" fmla="*/ 48 h 224"/>
                  <a:gd name="T66" fmla="*/ 128 w 179"/>
                  <a:gd name="T67" fmla="*/ 72 h 224"/>
                  <a:gd name="T68" fmla="*/ 119 w 179"/>
                  <a:gd name="T69" fmla="*/ 34 h 224"/>
                  <a:gd name="T70" fmla="*/ 84 w 179"/>
                  <a:gd name="T71" fmla="*/ 113 h 224"/>
                  <a:gd name="T72" fmla="*/ 122 w 179"/>
                  <a:gd name="T73" fmla="*/ 124 h 224"/>
                  <a:gd name="T74" fmla="*/ 96 w 179"/>
                  <a:gd name="T75" fmla="*/ 113 h 224"/>
                  <a:gd name="T76" fmla="*/ 62 w 179"/>
                  <a:gd name="T77" fmla="*/ 134 h 224"/>
                  <a:gd name="T78" fmla="*/ 4 w 179"/>
                  <a:gd name="T79" fmla="*/ 146 h 224"/>
                  <a:gd name="T80" fmla="*/ 65 w 179"/>
                  <a:gd name="T81" fmla="*/ 112 h 224"/>
                  <a:gd name="T82" fmla="*/ 100 w 179"/>
                  <a:gd name="T83" fmla="*/ 82 h 224"/>
                  <a:gd name="T84" fmla="*/ 82 w 179"/>
                  <a:gd name="T85" fmla="*/ 75 h 224"/>
                  <a:gd name="T86" fmla="*/ 62 w 179"/>
                  <a:gd name="T87" fmla="*/ 79 h 224"/>
                  <a:gd name="T88" fmla="*/ 30 w 179"/>
                  <a:gd name="T89" fmla="*/ 71 h 224"/>
                  <a:gd name="T90" fmla="*/ 54 w 179"/>
                  <a:gd name="T91" fmla="*/ 79 h 224"/>
                  <a:gd name="T92" fmla="*/ 55 w 179"/>
                  <a:gd name="T93" fmla="*/ 47 h 224"/>
                  <a:gd name="T94" fmla="*/ 44 w 179"/>
                  <a:gd name="T95" fmla="*/ 18 h 224"/>
                  <a:gd name="T96" fmla="*/ 65 w 179"/>
                  <a:gd name="T97" fmla="*/ 24 h 224"/>
                  <a:gd name="T98" fmla="*/ 98 w 179"/>
                  <a:gd name="T99" fmla="*/ 27 h 224"/>
                  <a:gd name="T100" fmla="*/ 111 w 179"/>
                  <a:gd name="T101" fmla="*/ 9 h 224"/>
                  <a:gd name="T102" fmla="*/ 124 w 179"/>
                  <a:gd name="T103" fmla="*/ 23 h 224"/>
                  <a:gd name="T104" fmla="*/ 177 w 179"/>
                  <a:gd name="T105" fmla="*/ 16 h 224"/>
                  <a:gd name="T106" fmla="*/ 162 w 179"/>
                  <a:gd name="T107" fmla="*/ 50 h 224"/>
                  <a:gd name="T108" fmla="*/ 149 w 179"/>
                  <a:gd name="T109" fmla="*/ 70 h 224"/>
                  <a:gd name="T110" fmla="*/ 143 w 179"/>
                  <a:gd name="T111" fmla="*/ 77 h 224"/>
                  <a:gd name="T112" fmla="*/ 143 w 179"/>
                  <a:gd name="T113" fmla="*/ 78 h 224"/>
                  <a:gd name="T114" fmla="*/ 142 w 179"/>
                  <a:gd name="T115" fmla="*/ 78 h 224"/>
                  <a:gd name="T116" fmla="*/ 142 w 179"/>
                  <a:gd name="T117" fmla="*/ 78 h 224"/>
                  <a:gd name="T118" fmla="*/ 142 w 179"/>
                  <a:gd name="T119" fmla="*/ 78 h 224"/>
                  <a:gd name="T120" fmla="*/ 112 w 179"/>
                  <a:gd name="T121" fmla="*/ 8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9" h="224">
                    <a:moveTo>
                      <a:pt x="121" y="70"/>
                    </a:moveTo>
                    <a:cubicBezTo>
                      <a:pt x="121" y="67"/>
                      <a:pt x="121" y="65"/>
                      <a:pt x="121" y="62"/>
                    </a:cubicBezTo>
                    <a:cubicBezTo>
                      <a:pt x="121" y="70"/>
                      <a:pt x="121" y="70"/>
                      <a:pt x="121" y="70"/>
                    </a:cubicBezTo>
                    <a:close/>
                    <a:moveTo>
                      <a:pt x="127" y="144"/>
                    </a:moveTo>
                    <a:cubicBezTo>
                      <a:pt x="130" y="146"/>
                      <a:pt x="132" y="148"/>
                      <a:pt x="132" y="151"/>
                    </a:cubicBezTo>
                    <a:cubicBezTo>
                      <a:pt x="132" y="158"/>
                      <a:pt x="126" y="160"/>
                      <a:pt x="120" y="160"/>
                    </a:cubicBezTo>
                    <a:cubicBezTo>
                      <a:pt x="116" y="161"/>
                      <a:pt x="104" y="158"/>
                      <a:pt x="101" y="162"/>
                    </a:cubicBezTo>
                    <a:cubicBezTo>
                      <a:pt x="99" y="165"/>
                      <a:pt x="103" y="170"/>
                      <a:pt x="104" y="173"/>
                    </a:cubicBezTo>
                    <a:cubicBezTo>
                      <a:pt x="104" y="177"/>
                      <a:pt x="105" y="181"/>
                      <a:pt x="105" y="186"/>
                    </a:cubicBezTo>
                    <a:cubicBezTo>
                      <a:pt x="105" y="193"/>
                      <a:pt x="105" y="202"/>
                      <a:pt x="105" y="210"/>
                    </a:cubicBezTo>
                    <a:cubicBezTo>
                      <a:pt x="105" y="216"/>
                      <a:pt x="100" y="222"/>
                      <a:pt x="93" y="223"/>
                    </a:cubicBezTo>
                    <a:cubicBezTo>
                      <a:pt x="88" y="224"/>
                      <a:pt x="83" y="222"/>
                      <a:pt x="79" y="222"/>
                    </a:cubicBezTo>
                    <a:cubicBezTo>
                      <a:pt x="73" y="221"/>
                      <a:pt x="68" y="223"/>
                      <a:pt x="63" y="220"/>
                    </a:cubicBezTo>
                    <a:cubicBezTo>
                      <a:pt x="60" y="218"/>
                      <a:pt x="57" y="218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3" y="216"/>
                      <a:pt x="53" y="216"/>
                      <a:pt x="53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2" y="216"/>
                      <a:pt x="52" y="216"/>
                      <a:pt x="52" y="216"/>
                    </a:cubicBezTo>
                    <a:cubicBezTo>
                      <a:pt x="51" y="216"/>
                      <a:pt x="51" y="216"/>
                      <a:pt x="51" y="216"/>
                    </a:cubicBezTo>
                    <a:cubicBezTo>
                      <a:pt x="51" y="216"/>
                      <a:pt x="51" y="216"/>
                      <a:pt x="51" y="216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51" y="215"/>
                      <a:pt x="51" y="215"/>
                      <a:pt x="51" y="215"/>
                    </a:cubicBezTo>
                    <a:cubicBezTo>
                      <a:pt x="47" y="214"/>
                      <a:pt x="42" y="212"/>
                      <a:pt x="42" y="208"/>
                    </a:cubicBezTo>
                    <a:cubicBezTo>
                      <a:pt x="42" y="208"/>
                      <a:pt x="42" y="208"/>
                      <a:pt x="42" y="208"/>
                    </a:cubicBezTo>
                    <a:cubicBezTo>
                      <a:pt x="42" y="207"/>
                      <a:pt x="42" y="207"/>
                      <a:pt x="42" y="207"/>
                    </a:cubicBezTo>
                    <a:cubicBezTo>
                      <a:pt x="46" y="210"/>
                      <a:pt x="51" y="209"/>
                      <a:pt x="56" y="210"/>
                    </a:cubicBezTo>
                    <a:cubicBezTo>
                      <a:pt x="61" y="210"/>
                      <a:pt x="66" y="210"/>
                      <a:pt x="71" y="211"/>
                    </a:cubicBezTo>
                    <a:cubicBezTo>
                      <a:pt x="75" y="211"/>
                      <a:pt x="79" y="212"/>
                      <a:pt x="83" y="212"/>
                    </a:cubicBezTo>
                    <a:cubicBezTo>
                      <a:pt x="88" y="212"/>
                      <a:pt x="92" y="208"/>
                      <a:pt x="95" y="205"/>
                    </a:cubicBezTo>
                    <a:cubicBezTo>
                      <a:pt x="96" y="202"/>
                      <a:pt x="96" y="198"/>
                      <a:pt x="97" y="194"/>
                    </a:cubicBezTo>
                    <a:cubicBezTo>
                      <a:pt x="98" y="191"/>
                      <a:pt x="96" y="189"/>
                      <a:pt x="96" y="186"/>
                    </a:cubicBezTo>
                    <a:cubicBezTo>
                      <a:pt x="95" y="182"/>
                      <a:pt x="94" y="178"/>
                      <a:pt x="93" y="174"/>
                    </a:cubicBezTo>
                    <a:cubicBezTo>
                      <a:pt x="93" y="172"/>
                      <a:pt x="92" y="168"/>
                      <a:pt x="91" y="166"/>
                    </a:cubicBezTo>
                    <a:cubicBezTo>
                      <a:pt x="90" y="164"/>
                      <a:pt x="90" y="165"/>
                      <a:pt x="88" y="165"/>
                    </a:cubicBezTo>
                    <a:cubicBezTo>
                      <a:pt x="88" y="165"/>
                      <a:pt x="82" y="166"/>
                      <a:pt x="82" y="166"/>
                    </a:cubicBezTo>
                    <a:cubicBezTo>
                      <a:pt x="71" y="175"/>
                      <a:pt x="56" y="181"/>
                      <a:pt x="43" y="188"/>
                    </a:cubicBezTo>
                    <a:cubicBezTo>
                      <a:pt x="38" y="188"/>
                      <a:pt x="33" y="188"/>
                      <a:pt x="28" y="188"/>
                    </a:cubicBezTo>
                    <a:cubicBezTo>
                      <a:pt x="27" y="188"/>
                      <a:pt x="23" y="184"/>
                      <a:pt x="23" y="183"/>
                    </a:cubicBezTo>
                    <a:cubicBezTo>
                      <a:pt x="18" y="177"/>
                      <a:pt x="24" y="175"/>
                      <a:pt x="30" y="173"/>
                    </a:cubicBezTo>
                    <a:cubicBezTo>
                      <a:pt x="35" y="172"/>
                      <a:pt x="40" y="169"/>
                      <a:pt x="45" y="167"/>
                    </a:cubicBezTo>
                    <a:cubicBezTo>
                      <a:pt x="55" y="162"/>
                      <a:pt x="65" y="156"/>
                      <a:pt x="76" y="153"/>
                    </a:cubicBezTo>
                    <a:cubicBezTo>
                      <a:pt x="82" y="151"/>
                      <a:pt x="90" y="149"/>
                      <a:pt x="97" y="149"/>
                    </a:cubicBezTo>
                    <a:cubicBezTo>
                      <a:pt x="97" y="149"/>
                      <a:pt x="99" y="146"/>
                      <a:pt x="100" y="146"/>
                    </a:cubicBezTo>
                    <a:cubicBezTo>
                      <a:pt x="102" y="145"/>
                      <a:pt x="103" y="145"/>
                      <a:pt x="105" y="145"/>
                    </a:cubicBezTo>
                    <a:cubicBezTo>
                      <a:pt x="109" y="144"/>
                      <a:pt x="113" y="143"/>
                      <a:pt x="117" y="143"/>
                    </a:cubicBezTo>
                    <a:cubicBezTo>
                      <a:pt x="120" y="143"/>
                      <a:pt x="124" y="143"/>
                      <a:pt x="127" y="144"/>
                    </a:cubicBezTo>
                    <a:close/>
                    <a:moveTo>
                      <a:pt x="118" y="71"/>
                    </a:moveTo>
                    <a:cubicBezTo>
                      <a:pt x="118" y="70"/>
                      <a:pt x="119" y="70"/>
                      <a:pt x="121" y="70"/>
                    </a:cubicBezTo>
                    <a:cubicBezTo>
                      <a:pt x="121" y="67"/>
                      <a:pt x="121" y="65"/>
                      <a:pt x="121" y="62"/>
                    </a:cubicBezTo>
                    <a:cubicBezTo>
                      <a:pt x="118" y="63"/>
                      <a:pt x="118" y="61"/>
                      <a:pt x="117" y="60"/>
                    </a:cubicBezTo>
                    <a:cubicBezTo>
                      <a:pt x="117" y="64"/>
                      <a:pt x="114" y="69"/>
                      <a:pt x="118" y="71"/>
                    </a:cubicBezTo>
                    <a:close/>
                    <a:moveTo>
                      <a:pt x="75" y="60"/>
                    </a:moveTo>
                    <a:cubicBezTo>
                      <a:pt x="77" y="59"/>
                      <a:pt x="77" y="57"/>
                      <a:pt x="78" y="55"/>
                    </a:cubicBezTo>
                    <a:cubicBezTo>
                      <a:pt x="77" y="55"/>
                      <a:pt x="78" y="53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60"/>
                      <a:pt x="75" y="60"/>
                      <a:pt x="75" y="60"/>
                    </a:cubicBezTo>
                    <a:close/>
                    <a:moveTo>
                      <a:pt x="89" y="57"/>
                    </a:moveTo>
                    <a:cubicBezTo>
                      <a:pt x="92" y="57"/>
                      <a:pt x="95" y="57"/>
                      <a:pt x="98" y="57"/>
                    </a:cubicBezTo>
                    <a:cubicBezTo>
                      <a:pt x="96" y="53"/>
                      <a:pt x="103" y="50"/>
                      <a:pt x="98" y="48"/>
                    </a:cubicBezTo>
                    <a:cubicBezTo>
                      <a:pt x="94" y="51"/>
                      <a:pt x="92" y="54"/>
                      <a:pt x="89" y="57"/>
                    </a:cubicBezTo>
                    <a:close/>
                    <a:moveTo>
                      <a:pt x="75" y="41"/>
                    </a:moveTo>
                    <a:cubicBezTo>
                      <a:pt x="75" y="43"/>
                      <a:pt x="75" y="46"/>
                      <a:pt x="75" y="48"/>
                    </a:cubicBezTo>
                    <a:cubicBezTo>
                      <a:pt x="80" y="48"/>
                      <a:pt x="82" y="45"/>
                      <a:pt x="84" y="41"/>
                    </a:cubicBezTo>
                    <a:cubicBezTo>
                      <a:pt x="80" y="40"/>
                      <a:pt x="80" y="40"/>
                      <a:pt x="75" y="41"/>
                    </a:cubicBezTo>
                    <a:close/>
                    <a:moveTo>
                      <a:pt x="119" y="48"/>
                    </a:moveTo>
                    <a:cubicBezTo>
                      <a:pt x="130" y="44"/>
                      <a:pt x="135" y="64"/>
                      <a:pt x="128" y="72"/>
                    </a:cubicBezTo>
                    <a:cubicBezTo>
                      <a:pt x="138" y="69"/>
                      <a:pt x="145" y="61"/>
                      <a:pt x="148" y="51"/>
                    </a:cubicBezTo>
                    <a:cubicBezTo>
                      <a:pt x="149" y="51"/>
                      <a:pt x="150" y="51"/>
                      <a:pt x="151" y="51"/>
                    </a:cubicBezTo>
                    <a:cubicBezTo>
                      <a:pt x="153" y="41"/>
                      <a:pt x="161" y="36"/>
                      <a:pt x="160" y="23"/>
                    </a:cubicBezTo>
                    <a:cubicBezTo>
                      <a:pt x="144" y="18"/>
                      <a:pt x="131" y="29"/>
                      <a:pt x="119" y="34"/>
                    </a:cubicBezTo>
                    <a:cubicBezTo>
                      <a:pt x="119" y="38"/>
                      <a:pt x="123" y="45"/>
                      <a:pt x="119" y="48"/>
                    </a:cubicBezTo>
                    <a:close/>
                    <a:moveTo>
                      <a:pt x="22" y="141"/>
                    </a:moveTo>
                    <a:cubicBezTo>
                      <a:pt x="22" y="142"/>
                      <a:pt x="63" y="122"/>
                      <a:pt x="66" y="120"/>
                    </a:cubicBezTo>
                    <a:cubicBezTo>
                      <a:pt x="72" y="117"/>
                      <a:pt x="78" y="115"/>
                      <a:pt x="84" y="113"/>
                    </a:cubicBezTo>
                    <a:cubicBezTo>
                      <a:pt x="88" y="111"/>
                      <a:pt x="92" y="108"/>
                      <a:pt x="96" y="106"/>
                    </a:cubicBezTo>
                    <a:cubicBezTo>
                      <a:pt x="103" y="103"/>
                      <a:pt x="125" y="95"/>
                      <a:pt x="129" y="95"/>
                    </a:cubicBezTo>
                    <a:cubicBezTo>
                      <a:pt x="136" y="95"/>
                      <a:pt x="140" y="99"/>
                      <a:pt x="140" y="107"/>
                    </a:cubicBezTo>
                    <a:cubicBezTo>
                      <a:pt x="139" y="115"/>
                      <a:pt x="130" y="121"/>
                      <a:pt x="122" y="124"/>
                    </a:cubicBezTo>
                    <a:cubicBezTo>
                      <a:pt x="113" y="130"/>
                      <a:pt x="103" y="135"/>
                      <a:pt x="93" y="141"/>
                    </a:cubicBezTo>
                    <a:cubicBezTo>
                      <a:pt x="92" y="135"/>
                      <a:pt x="100" y="131"/>
                      <a:pt x="104" y="128"/>
                    </a:cubicBezTo>
                    <a:cubicBezTo>
                      <a:pt x="110" y="121"/>
                      <a:pt x="116" y="113"/>
                      <a:pt x="122" y="106"/>
                    </a:cubicBezTo>
                    <a:cubicBezTo>
                      <a:pt x="113" y="103"/>
                      <a:pt x="103" y="109"/>
                      <a:pt x="96" y="113"/>
                    </a:cubicBezTo>
                    <a:cubicBezTo>
                      <a:pt x="92" y="115"/>
                      <a:pt x="89" y="117"/>
                      <a:pt x="85" y="119"/>
                    </a:cubicBezTo>
                    <a:cubicBezTo>
                      <a:pt x="82" y="120"/>
                      <a:pt x="79" y="121"/>
                      <a:pt x="76" y="122"/>
                    </a:cubicBezTo>
                    <a:cubicBezTo>
                      <a:pt x="73" y="124"/>
                      <a:pt x="72" y="127"/>
                      <a:pt x="69" y="129"/>
                    </a:cubicBezTo>
                    <a:cubicBezTo>
                      <a:pt x="67" y="131"/>
                      <a:pt x="64" y="131"/>
                      <a:pt x="62" y="134"/>
                    </a:cubicBezTo>
                    <a:cubicBezTo>
                      <a:pt x="58" y="138"/>
                      <a:pt x="53" y="140"/>
                      <a:pt x="48" y="143"/>
                    </a:cubicBezTo>
                    <a:cubicBezTo>
                      <a:pt x="42" y="147"/>
                      <a:pt x="37" y="150"/>
                      <a:pt x="31" y="153"/>
                    </a:cubicBezTo>
                    <a:cubicBezTo>
                      <a:pt x="25" y="156"/>
                      <a:pt x="19" y="160"/>
                      <a:pt x="13" y="161"/>
                    </a:cubicBezTo>
                    <a:cubicBezTo>
                      <a:pt x="4" y="161"/>
                      <a:pt x="0" y="153"/>
                      <a:pt x="4" y="146"/>
                    </a:cubicBezTo>
                    <a:cubicBezTo>
                      <a:pt x="7" y="141"/>
                      <a:pt x="12" y="142"/>
                      <a:pt x="17" y="139"/>
                    </a:cubicBezTo>
                    <a:cubicBezTo>
                      <a:pt x="21" y="138"/>
                      <a:pt x="24" y="135"/>
                      <a:pt x="27" y="133"/>
                    </a:cubicBezTo>
                    <a:cubicBezTo>
                      <a:pt x="35" y="128"/>
                      <a:pt x="43" y="125"/>
                      <a:pt x="51" y="121"/>
                    </a:cubicBezTo>
                    <a:cubicBezTo>
                      <a:pt x="56" y="118"/>
                      <a:pt x="60" y="115"/>
                      <a:pt x="65" y="112"/>
                    </a:cubicBezTo>
                    <a:cubicBezTo>
                      <a:pt x="68" y="111"/>
                      <a:pt x="70" y="110"/>
                      <a:pt x="72" y="108"/>
                    </a:cubicBezTo>
                    <a:cubicBezTo>
                      <a:pt x="75" y="107"/>
                      <a:pt x="79" y="106"/>
                      <a:pt x="80" y="105"/>
                    </a:cubicBezTo>
                    <a:cubicBezTo>
                      <a:pt x="89" y="97"/>
                      <a:pt x="102" y="94"/>
                      <a:pt x="107" y="83"/>
                    </a:cubicBezTo>
                    <a:cubicBezTo>
                      <a:pt x="108" y="81"/>
                      <a:pt x="100" y="82"/>
                      <a:pt x="100" y="82"/>
                    </a:cubicBezTo>
                    <a:cubicBezTo>
                      <a:pt x="98" y="81"/>
                      <a:pt x="98" y="78"/>
                      <a:pt x="97" y="76"/>
                    </a:cubicBezTo>
                    <a:cubicBezTo>
                      <a:pt x="97" y="77"/>
                      <a:pt x="90" y="80"/>
                      <a:pt x="89" y="81"/>
                    </a:cubicBezTo>
                    <a:cubicBezTo>
                      <a:pt x="87" y="82"/>
                      <a:pt x="77" y="86"/>
                      <a:pt x="76" y="82"/>
                    </a:cubicBezTo>
                    <a:cubicBezTo>
                      <a:pt x="75" y="80"/>
                      <a:pt x="81" y="77"/>
                      <a:pt x="82" y="75"/>
                    </a:cubicBezTo>
                    <a:cubicBezTo>
                      <a:pt x="85" y="72"/>
                      <a:pt x="88" y="69"/>
                      <a:pt x="90" y="66"/>
                    </a:cubicBezTo>
                    <a:cubicBezTo>
                      <a:pt x="90" y="66"/>
                      <a:pt x="83" y="62"/>
                      <a:pt x="82" y="62"/>
                    </a:cubicBezTo>
                    <a:cubicBezTo>
                      <a:pt x="78" y="63"/>
                      <a:pt x="77" y="67"/>
                      <a:pt x="76" y="70"/>
                    </a:cubicBezTo>
                    <a:cubicBezTo>
                      <a:pt x="73" y="75"/>
                      <a:pt x="70" y="83"/>
                      <a:pt x="62" y="79"/>
                    </a:cubicBezTo>
                    <a:cubicBezTo>
                      <a:pt x="58" y="84"/>
                      <a:pt x="53" y="90"/>
                      <a:pt x="50" y="96"/>
                    </a:cubicBezTo>
                    <a:cubicBezTo>
                      <a:pt x="49" y="99"/>
                      <a:pt x="48" y="103"/>
                      <a:pt x="46" y="105"/>
                    </a:cubicBezTo>
                    <a:cubicBezTo>
                      <a:pt x="44" y="107"/>
                      <a:pt x="40" y="106"/>
                      <a:pt x="40" y="110"/>
                    </a:cubicBezTo>
                    <a:cubicBezTo>
                      <a:pt x="25" y="105"/>
                      <a:pt x="30" y="82"/>
                      <a:pt x="30" y="71"/>
                    </a:cubicBezTo>
                    <a:cubicBezTo>
                      <a:pt x="30" y="66"/>
                      <a:pt x="30" y="62"/>
                      <a:pt x="30" y="57"/>
                    </a:cubicBezTo>
                    <a:cubicBezTo>
                      <a:pt x="37" y="58"/>
                      <a:pt x="41" y="59"/>
                      <a:pt x="43" y="66"/>
                    </a:cubicBezTo>
                    <a:cubicBezTo>
                      <a:pt x="45" y="72"/>
                      <a:pt x="45" y="79"/>
                      <a:pt x="45" y="85"/>
                    </a:cubicBezTo>
                    <a:cubicBezTo>
                      <a:pt x="48" y="84"/>
                      <a:pt x="51" y="82"/>
                      <a:pt x="54" y="79"/>
                    </a:cubicBezTo>
                    <a:cubicBezTo>
                      <a:pt x="56" y="77"/>
                      <a:pt x="59" y="74"/>
                      <a:pt x="59" y="72"/>
                    </a:cubicBezTo>
                    <a:cubicBezTo>
                      <a:pt x="59" y="68"/>
                      <a:pt x="59" y="65"/>
                      <a:pt x="58" y="61"/>
                    </a:cubicBezTo>
                    <a:cubicBezTo>
                      <a:pt x="58" y="58"/>
                      <a:pt x="57" y="59"/>
                      <a:pt x="56" y="56"/>
                    </a:cubicBezTo>
                    <a:cubicBezTo>
                      <a:pt x="55" y="54"/>
                      <a:pt x="56" y="49"/>
                      <a:pt x="55" y="47"/>
                    </a:cubicBezTo>
                    <a:cubicBezTo>
                      <a:pt x="55" y="44"/>
                      <a:pt x="54" y="41"/>
                      <a:pt x="52" y="38"/>
                    </a:cubicBezTo>
                    <a:cubicBezTo>
                      <a:pt x="51" y="35"/>
                      <a:pt x="50" y="33"/>
                      <a:pt x="49" y="30"/>
                    </a:cubicBezTo>
                    <a:cubicBezTo>
                      <a:pt x="48" y="28"/>
                      <a:pt x="48" y="22"/>
                      <a:pt x="46" y="20"/>
                    </a:cubicBezTo>
                    <a:cubicBezTo>
                      <a:pt x="46" y="19"/>
                      <a:pt x="45" y="19"/>
                      <a:pt x="44" y="18"/>
                    </a:cubicBezTo>
                    <a:cubicBezTo>
                      <a:pt x="43" y="15"/>
                      <a:pt x="45" y="14"/>
                      <a:pt x="45" y="12"/>
                    </a:cubicBezTo>
                    <a:cubicBezTo>
                      <a:pt x="47" y="11"/>
                      <a:pt x="46" y="13"/>
                      <a:pt x="46" y="14"/>
                    </a:cubicBezTo>
                    <a:cubicBezTo>
                      <a:pt x="46" y="13"/>
                      <a:pt x="56" y="17"/>
                      <a:pt x="57" y="17"/>
                    </a:cubicBezTo>
                    <a:cubicBezTo>
                      <a:pt x="60" y="19"/>
                      <a:pt x="62" y="21"/>
                      <a:pt x="65" y="24"/>
                    </a:cubicBezTo>
                    <a:cubicBezTo>
                      <a:pt x="68" y="27"/>
                      <a:pt x="72" y="31"/>
                      <a:pt x="77" y="31"/>
                    </a:cubicBezTo>
                    <a:cubicBezTo>
                      <a:pt x="79" y="32"/>
                      <a:pt x="82" y="31"/>
                      <a:pt x="84" y="31"/>
                    </a:cubicBezTo>
                    <a:cubicBezTo>
                      <a:pt x="88" y="31"/>
                      <a:pt x="91" y="31"/>
                      <a:pt x="94" y="30"/>
                    </a:cubicBezTo>
                    <a:cubicBezTo>
                      <a:pt x="96" y="29"/>
                      <a:pt x="98" y="28"/>
                      <a:pt x="98" y="27"/>
                    </a:cubicBezTo>
                    <a:cubicBezTo>
                      <a:pt x="99" y="26"/>
                      <a:pt x="99" y="24"/>
                      <a:pt x="100" y="23"/>
                    </a:cubicBezTo>
                    <a:cubicBezTo>
                      <a:pt x="101" y="21"/>
                      <a:pt x="102" y="21"/>
                      <a:pt x="103" y="20"/>
                    </a:cubicBezTo>
                    <a:cubicBezTo>
                      <a:pt x="104" y="18"/>
                      <a:pt x="105" y="17"/>
                      <a:pt x="105" y="15"/>
                    </a:cubicBezTo>
                    <a:cubicBezTo>
                      <a:pt x="107" y="13"/>
                      <a:pt x="109" y="12"/>
                      <a:pt x="111" y="9"/>
                    </a:cubicBezTo>
                    <a:cubicBezTo>
                      <a:pt x="112" y="7"/>
                      <a:pt x="113" y="5"/>
                      <a:pt x="114" y="4"/>
                    </a:cubicBezTo>
                    <a:cubicBezTo>
                      <a:pt x="116" y="2"/>
                      <a:pt x="129" y="0"/>
                      <a:pt x="130" y="3"/>
                    </a:cubicBezTo>
                    <a:cubicBezTo>
                      <a:pt x="132" y="13"/>
                      <a:pt x="127" y="17"/>
                      <a:pt x="122" y="22"/>
                    </a:cubicBezTo>
                    <a:cubicBezTo>
                      <a:pt x="121" y="22"/>
                      <a:pt x="124" y="23"/>
                      <a:pt x="124" y="23"/>
                    </a:cubicBezTo>
                    <a:cubicBezTo>
                      <a:pt x="125" y="22"/>
                      <a:pt x="125" y="21"/>
                      <a:pt x="126" y="21"/>
                    </a:cubicBezTo>
                    <a:cubicBezTo>
                      <a:pt x="127" y="20"/>
                      <a:pt x="127" y="19"/>
                      <a:pt x="128" y="18"/>
                    </a:cubicBezTo>
                    <a:cubicBezTo>
                      <a:pt x="135" y="14"/>
                      <a:pt x="143" y="11"/>
                      <a:pt x="152" y="10"/>
                    </a:cubicBezTo>
                    <a:cubicBezTo>
                      <a:pt x="160" y="9"/>
                      <a:pt x="171" y="9"/>
                      <a:pt x="177" y="16"/>
                    </a:cubicBezTo>
                    <a:cubicBezTo>
                      <a:pt x="179" y="19"/>
                      <a:pt x="176" y="29"/>
                      <a:pt x="174" y="32"/>
                    </a:cubicBezTo>
                    <a:cubicBezTo>
                      <a:pt x="173" y="35"/>
                      <a:pt x="172" y="37"/>
                      <a:pt x="170" y="38"/>
                    </a:cubicBezTo>
                    <a:cubicBezTo>
                      <a:pt x="168" y="40"/>
                      <a:pt x="168" y="42"/>
                      <a:pt x="167" y="45"/>
                    </a:cubicBezTo>
                    <a:cubicBezTo>
                      <a:pt x="166" y="47"/>
                      <a:pt x="164" y="48"/>
                      <a:pt x="162" y="50"/>
                    </a:cubicBezTo>
                    <a:cubicBezTo>
                      <a:pt x="161" y="52"/>
                      <a:pt x="160" y="54"/>
                      <a:pt x="159" y="56"/>
                    </a:cubicBezTo>
                    <a:cubicBezTo>
                      <a:pt x="158" y="58"/>
                      <a:pt x="157" y="60"/>
                      <a:pt x="155" y="62"/>
                    </a:cubicBezTo>
                    <a:cubicBezTo>
                      <a:pt x="154" y="63"/>
                      <a:pt x="152" y="64"/>
                      <a:pt x="151" y="65"/>
                    </a:cubicBezTo>
                    <a:cubicBezTo>
                      <a:pt x="150" y="66"/>
                      <a:pt x="150" y="68"/>
                      <a:pt x="149" y="70"/>
                    </a:cubicBezTo>
                    <a:cubicBezTo>
                      <a:pt x="149" y="70"/>
                      <a:pt x="147" y="70"/>
                      <a:pt x="147" y="71"/>
                    </a:cubicBezTo>
                    <a:cubicBezTo>
                      <a:pt x="145" y="73"/>
                      <a:pt x="146" y="75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2" y="78"/>
                      <a:pt x="142" y="78"/>
                      <a:pt x="142" y="78"/>
                    </a:cubicBezTo>
                    <a:cubicBezTo>
                      <a:pt x="140" y="80"/>
                      <a:pt x="139" y="81"/>
                      <a:pt x="139" y="83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0" y="88"/>
                      <a:pt x="123" y="91"/>
                      <a:pt x="112" y="88"/>
                    </a:cubicBezTo>
                    <a:cubicBezTo>
                      <a:pt x="100" y="99"/>
                      <a:pt x="38" y="133"/>
                      <a:pt x="22" y="14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78" name="ïslíḋê">
              <a:extLst>
                <a:ext uri="{FF2B5EF4-FFF2-40B4-BE49-F238E27FC236}">
                  <a16:creationId xmlns="" xmlns:a16="http://schemas.microsoft.com/office/drawing/2014/main" id="{D902469F-D0A0-461A-9311-32EC12B8D914}"/>
                </a:ext>
              </a:extLst>
            </p:cNvPr>
            <p:cNvGrpSpPr/>
            <p:nvPr/>
          </p:nvGrpSpPr>
          <p:grpSpPr>
            <a:xfrm>
              <a:off x="5702301" y="3714750"/>
              <a:ext cx="2794000" cy="298451"/>
              <a:chOff x="5702301" y="3714750"/>
              <a:chExt cx="2794000" cy="298451"/>
            </a:xfrm>
          </p:grpSpPr>
          <p:sp>
            <p:nvSpPr>
              <p:cNvPr id="779" name="í$ḷide">
                <a:extLst>
                  <a:ext uri="{FF2B5EF4-FFF2-40B4-BE49-F238E27FC236}">
                    <a16:creationId xmlns="" xmlns:a16="http://schemas.microsoft.com/office/drawing/2014/main" id="{A4B7BDDF-04C8-4553-8C37-4E433658082C}"/>
                  </a:ext>
                </a:extLst>
              </p:cNvPr>
              <p:cNvSpPr/>
              <p:nvPr/>
            </p:nvSpPr>
            <p:spPr bwMode="auto">
              <a:xfrm>
                <a:off x="5702301" y="3735388"/>
                <a:ext cx="244475" cy="201613"/>
              </a:xfrm>
              <a:custGeom>
                <a:avLst/>
                <a:gdLst>
                  <a:gd name="T0" fmla="*/ 0 w 74"/>
                  <a:gd name="T1" fmla="*/ 0 h 61"/>
                  <a:gd name="T2" fmla="*/ 15 w 74"/>
                  <a:gd name="T3" fmla="*/ 0 h 61"/>
                  <a:gd name="T4" fmla="*/ 22 w 74"/>
                  <a:gd name="T5" fmla="*/ 0 h 61"/>
                  <a:gd name="T6" fmla="*/ 26 w 74"/>
                  <a:gd name="T7" fmla="*/ 5 h 61"/>
                  <a:gd name="T8" fmla="*/ 59 w 74"/>
                  <a:gd name="T9" fmla="*/ 44 h 61"/>
                  <a:gd name="T10" fmla="*/ 59 w 74"/>
                  <a:gd name="T11" fmla="*/ 44 h 61"/>
                  <a:gd name="T12" fmla="*/ 59 w 74"/>
                  <a:gd name="T13" fmla="*/ 10 h 61"/>
                  <a:gd name="T14" fmla="*/ 54 w 74"/>
                  <a:gd name="T15" fmla="*/ 4 h 61"/>
                  <a:gd name="T16" fmla="*/ 47 w 74"/>
                  <a:gd name="T17" fmla="*/ 3 h 61"/>
                  <a:gd name="T18" fmla="*/ 47 w 74"/>
                  <a:gd name="T19" fmla="*/ 0 h 61"/>
                  <a:gd name="T20" fmla="*/ 62 w 74"/>
                  <a:gd name="T21" fmla="*/ 0 h 61"/>
                  <a:gd name="T22" fmla="*/ 74 w 74"/>
                  <a:gd name="T23" fmla="*/ 0 h 61"/>
                  <a:gd name="T24" fmla="*/ 74 w 74"/>
                  <a:gd name="T25" fmla="*/ 3 h 61"/>
                  <a:gd name="T26" fmla="*/ 69 w 74"/>
                  <a:gd name="T27" fmla="*/ 4 h 61"/>
                  <a:gd name="T28" fmla="*/ 65 w 74"/>
                  <a:gd name="T29" fmla="*/ 10 h 61"/>
                  <a:gd name="T30" fmla="*/ 64 w 74"/>
                  <a:gd name="T31" fmla="*/ 47 h 61"/>
                  <a:gd name="T32" fmla="*/ 64 w 74"/>
                  <a:gd name="T33" fmla="*/ 61 h 61"/>
                  <a:gd name="T34" fmla="*/ 55 w 74"/>
                  <a:gd name="T35" fmla="*/ 61 h 61"/>
                  <a:gd name="T36" fmla="*/ 16 w 74"/>
                  <a:gd name="T37" fmla="*/ 14 h 61"/>
                  <a:gd name="T38" fmla="*/ 16 w 74"/>
                  <a:gd name="T39" fmla="*/ 14 h 61"/>
                  <a:gd name="T40" fmla="*/ 16 w 74"/>
                  <a:gd name="T41" fmla="*/ 50 h 61"/>
                  <a:gd name="T42" fmla="*/ 21 w 74"/>
                  <a:gd name="T43" fmla="*/ 56 h 61"/>
                  <a:gd name="T44" fmla="*/ 27 w 74"/>
                  <a:gd name="T45" fmla="*/ 57 h 61"/>
                  <a:gd name="T46" fmla="*/ 27 w 74"/>
                  <a:gd name="T47" fmla="*/ 61 h 61"/>
                  <a:gd name="T48" fmla="*/ 13 w 74"/>
                  <a:gd name="T49" fmla="*/ 60 h 61"/>
                  <a:gd name="T50" fmla="*/ 0 w 74"/>
                  <a:gd name="T51" fmla="*/ 61 h 61"/>
                  <a:gd name="T52" fmla="*/ 0 w 74"/>
                  <a:gd name="T53" fmla="*/ 57 h 61"/>
                  <a:gd name="T54" fmla="*/ 6 w 74"/>
                  <a:gd name="T55" fmla="*/ 56 h 61"/>
                  <a:gd name="T56" fmla="*/ 10 w 74"/>
                  <a:gd name="T57" fmla="*/ 51 h 61"/>
                  <a:gd name="T58" fmla="*/ 11 w 74"/>
                  <a:gd name="T59" fmla="*/ 11 h 61"/>
                  <a:gd name="T60" fmla="*/ 7 w 74"/>
                  <a:gd name="T61" fmla="*/ 5 h 61"/>
                  <a:gd name="T62" fmla="*/ 0 w 74"/>
                  <a:gd name="T63" fmla="*/ 3 h 61"/>
                  <a:gd name="T64" fmla="*/ 0 w 74"/>
                  <a:gd name="T6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61">
                    <a:moveTo>
                      <a:pt x="0" y="0"/>
                    </a:moveTo>
                    <a:cubicBezTo>
                      <a:pt x="3" y="0"/>
                      <a:pt x="9" y="0"/>
                      <a:pt x="15" y="0"/>
                    </a:cubicBezTo>
                    <a:cubicBezTo>
                      <a:pt x="18" y="0"/>
                      <a:pt x="21" y="0"/>
                      <a:pt x="22" y="0"/>
                    </a:cubicBezTo>
                    <a:cubicBezTo>
                      <a:pt x="22" y="1"/>
                      <a:pt x="23" y="3"/>
                      <a:pt x="26" y="5"/>
                    </a:cubicBezTo>
                    <a:cubicBezTo>
                      <a:pt x="35" y="16"/>
                      <a:pt x="52" y="37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31"/>
                      <a:pt x="59" y="16"/>
                      <a:pt x="59" y="10"/>
                    </a:cubicBezTo>
                    <a:cubicBezTo>
                      <a:pt x="58" y="6"/>
                      <a:pt x="57" y="5"/>
                      <a:pt x="54" y="4"/>
                    </a:cubicBezTo>
                    <a:cubicBezTo>
                      <a:pt x="52" y="4"/>
                      <a:pt x="50" y="3"/>
                      <a:pt x="47" y="3"/>
                    </a:cubicBezTo>
                    <a:cubicBezTo>
                      <a:pt x="47" y="3"/>
                      <a:pt x="47" y="0"/>
                      <a:pt x="47" y="0"/>
                    </a:cubicBezTo>
                    <a:cubicBezTo>
                      <a:pt x="50" y="0"/>
                      <a:pt x="55" y="0"/>
                      <a:pt x="62" y="0"/>
                    </a:cubicBezTo>
                    <a:cubicBezTo>
                      <a:pt x="67" y="0"/>
                      <a:pt x="72" y="0"/>
                      <a:pt x="74" y="0"/>
                    </a:cubicBezTo>
                    <a:cubicBezTo>
                      <a:pt x="74" y="0"/>
                      <a:pt x="74" y="3"/>
                      <a:pt x="74" y="3"/>
                    </a:cubicBezTo>
                    <a:cubicBezTo>
                      <a:pt x="72" y="3"/>
                      <a:pt x="71" y="3"/>
                      <a:pt x="69" y="4"/>
                    </a:cubicBezTo>
                    <a:cubicBezTo>
                      <a:pt x="66" y="5"/>
                      <a:pt x="66" y="6"/>
                      <a:pt x="65" y="10"/>
                    </a:cubicBezTo>
                    <a:cubicBezTo>
                      <a:pt x="64" y="18"/>
                      <a:pt x="64" y="33"/>
                      <a:pt x="64" y="47"/>
                    </a:cubicBezTo>
                    <a:cubicBezTo>
                      <a:pt x="64" y="52"/>
                      <a:pt x="64" y="58"/>
                      <a:pt x="64" y="61"/>
                    </a:cubicBezTo>
                    <a:cubicBezTo>
                      <a:pt x="63" y="61"/>
                      <a:pt x="57" y="61"/>
                      <a:pt x="55" y="61"/>
                    </a:cubicBezTo>
                    <a:cubicBezTo>
                      <a:pt x="49" y="53"/>
                      <a:pt x="23" y="2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25"/>
                      <a:pt x="16" y="46"/>
                      <a:pt x="16" y="50"/>
                    </a:cubicBezTo>
                    <a:cubicBezTo>
                      <a:pt x="16" y="54"/>
                      <a:pt x="18" y="56"/>
                      <a:pt x="21" y="56"/>
                    </a:cubicBezTo>
                    <a:cubicBezTo>
                      <a:pt x="23" y="57"/>
                      <a:pt x="24" y="57"/>
                      <a:pt x="27" y="57"/>
                    </a:cubicBezTo>
                    <a:cubicBezTo>
                      <a:pt x="27" y="58"/>
                      <a:pt x="27" y="60"/>
                      <a:pt x="27" y="61"/>
                    </a:cubicBezTo>
                    <a:cubicBezTo>
                      <a:pt x="23" y="61"/>
                      <a:pt x="19" y="60"/>
                      <a:pt x="13" y="60"/>
                    </a:cubicBezTo>
                    <a:cubicBezTo>
                      <a:pt x="8" y="60"/>
                      <a:pt x="3" y="61"/>
                      <a:pt x="0" y="61"/>
                    </a:cubicBezTo>
                    <a:cubicBezTo>
                      <a:pt x="0" y="60"/>
                      <a:pt x="0" y="58"/>
                      <a:pt x="0" y="57"/>
                    </a:cubicBezTo>
                    <a:cubicBezTo>
                      <a:pt x="2" y="57"/>
                      <a:pt x="4" y="57"/>
                      <a:pt x="6" y="56"/>
                    </a:cubicBezTo>
                    <a:cubicBezTo>
                      <a:pt x="8" y="56"/>
                      <a:pt x="9" y="54"/>
                      <a:pt x="10" y="51"/>
                    </a:cubicBezTo>
                    <a:cubicBezTo>
                      <a:pt x="10" y="45"/>
                      <a:pt x="11" y="27"/>
                      <a:pt x="11" y="11"/>
                    </a:cubicBezTo>
                    <a:cubicBezTo>
                      <a:pt x="11" y="9"/>
                      <a:pt x="10" y="6"/>
                      <a:pt x="7" y="5"/>
                    </a:cubicBezTo>
                    <a:cubicBezTo>
                      <a:pt x="5" y="4"/>
                      <a:pt x="3" y="3"/>
                      <a:pt x="0" y="3"/>
                    </a:cubicBezTo>
                    <a:cubicBezTo>
                      <a:pt x="0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ïśḻiḓe">
                <a:extLst>
                  <a:ext uri="{FF2B5EF4-FFF2-40B4-BE49-F238E27FC236}">
                    <a16:creationId xmlns="" xmlns:a16="http://schemas.microsoft.com/office/drawing/2014/main" id="{51112147-5B43-4D91-B295-2A30FFAB15AF}"/>
                  </a:ext>
                </a:extLst>
              </p:cNvPr>
              <p:cNvSpPr/>
              <p:nvPr/>
            </p:nvSpPr>
            <p:spPr bwMode="auto">
              <a:xfrm>
                <a:off x="5980113" y="3797300"/>
                <a:ext cx="134938" cy="142875"/>
              </a:xfrm>
              <a:custGeom>
                <a:avLst/>
                <a:gdLst>
                  <a:gd name="T0" fmla="*/ 22 w 41"/>
                  <a:gd name="T1" fmla="*/ 22 h 43"/>
                  <a:gd name="T2" fmla="*/ 12 w 41"/>
                  <a:gd name="T3" fmla="*/ 25 h 43"/>
                  <a:gd name="T4" fmla="*/ 11 w 41"/>
                  <a:gd name="T5" fmla="*/ 29 h 43"/>
                  <a:gd name="T6" fmla="*/ 18 w 41"/>
                  <a:gd name="T7" fmla="*/ 36 h 43"/>
                  <a:gd name="T8" fmla="*/ 22 w 41"/>
                  <a:gd name="T9" fmla="*/ 35 h 43"/>
                  <a:gd name="T10" fmla="*/ 22 w 41"/>
                  <a:gd name="T11" fmla="*/ 33 h 43"/>
                  <a:gd name="T12" fmla="*/ 23 w 41"/>
                  <a:gd name="T13" fmla="*/ 22 h 43"/>
                  <a:gd name="T14" fmla="*/ 22 w 41"/>
                  <a:gd name="T15" fmla="*/ 22 h 43"/>
                  <a:gd name="T16" fmla="*/ 21 w 41"/>
                  <a:gd name="T17" fmla="*/ 10 h 43"/>
                  <a:gd name="T18" fmla="*/ 14 w 41"/>
                  <a:gd name="T19" fmla="*/ 7 h 43"/>
                  <a:gd name="T20" fmla="*/ 9 w 41"/>
                  <a:gd name="T21" fmla="*/ 8 h 43"/>
                  <a:gd name="T22" fmla="*/ 5 w 41"/>
                  <a:gd name="T23" fmla="*/ 15 h 43"/>
                  <a:gd name="T24" fmla="*/ 1 w 41"/>
                  <a:gd name="T25" fmla="*/ 13 h 43"/>
                  <a:gd name="T26" fmla="*/ 4 w 41"/>
                  <a:gd name="T27" fmla="*/ 7 h 43"/>
                  <a:gd name="T28" fmla="*/ 19 w 41"/>
                  <a:gd name="T29" fmla="*/ 0 h 43"/>
                  <a:gd name="T30" fmla="*/ 31 w 41"/>
                  <a:gd name="T31" fmla="*/ 6 h 43"/>
                  <a:gd name="T32" fmla="*/ 34 w 41"/>
                  <a:gd name="T33" fmla="*/ 16 h 43"/>
                  <a:gd name="T34" fmla="*/ 34 w 41"/>
                  <a:gd name="T35" fmla="*/ 32 h 43"/>
                  <a:gd name="T36" fmla="*/ 37 w 41"/>
                  <a:gd name="T37" fmla="*/ 36 h 43"/>
                  <a:gd name="T38" fmla="*/ 40 w 41"/>
                  <a:gd name="T39" fmla="*/ 35 h 43"/>
                  <a:gd name="T40" fmla="*/ 40 w 41"/>
                  <a:gd name="T41" fmla="*/ 39 h 43"/>
                  <a:gd name="T42" fmla="*/ 29 w 41"/>
                  <a:gd name="T43" fmla="*/ 43 h 43"/>
                  <a:gd name="T44" fmla="*/ 23 w 41"/>
                  <a:gd name="T45" fmla="*/ 40 h 43"/>
                  <a:gd name="T46" fmla="*/ 22 w 41"/>
                  <a:gd name="T47" fmla="*/ 38 h 43"/>
                  <a:gd name="T48" fmla="*/ 22 w 41"/>
                  <a:gd name="T49" fmla="*/ 38 h 43"/>
                  <a:gd name="T50" fmla="*/ 10 w 41"/>
                  <a:gd name="T51" fmla="*/ 43 h 43"/>
                  <a:gd name="T52" fmla="*/ 4 w 41"/>
                  <a:gd name="T53" fmla="*/ 40 h 43"/>
                  <a:gd name="T54" fmla="*/ 0 w 41"/>
                  <a:gd name="T55" fmla="*/ 31 h 43"/>
                  <a:gd name="T56" fmla="*/ 2 w 41"/>
                  <a:gd name="T57" fmla="*/ 25 h 43"/>
                  <a:gd name="T58" fmla="*/ 22 w 41"/>
                  <a:gd name="T59" fmla="*/ 19 h 43"/>
                  <a:gd name="T60" fmla="*/ 23 w 41"/>
                  <a:gd name="T61" fmla="*/ 17 h 43"/>
                  <a:gd name="T62" fmla="*/ 23 w 41"/>
                  <a:gd name="T63" fmla="*/ 16 h 43"/>
                  <a:gd name="T64" fmla="*/ 21 w 41"/>
                  <a:gd name="T65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43">
                    <a:moveTo>
                      <a:pt x="22" y="22"/>
                    </a:moveTo>
                    <a:cubicBezTo>
                      <a:pt x="19" y="23"/>
                      <a:pt x="13" y="24"/>
                      <a:pt x="12" y="25"/>
                    </a:cubicBezTo>
                    <a:cubicBezTo>
                      <a:pt x="12" y="26"/>
                      <a:pt x="11" y="28"/>
                      <a:pt x="11" y="29"/>
                    </a:cubicBezTo>
                    <a:cubicBezTo>
                      <a:pt x="11" y="33"/>
                      <a:pt x="15" y="36"/>
                      <a:pt x="18" y="36"/>
                    </a:cubicBezTo>
                    <a:cubicBezTo>
                      <a:pt x="19" y="36"/>
                      <a:pt x="21" y="35"/>
                      <a:pt x="22" y="35"/>
                    </a:cubicBezTo>
                    <a:cubicBezTo>
                      <a:pt x="22" y="35"/>
                      <a:pt x="22" y="34"/>
                      <a:pt x="22" y="33"/>
                    </a:cubicBezTo>
                    <a:cubicBezTo>
                      <a:pt x="23" y="30"/>
                      <a:pt x="23" y="24"/>
                      <a:pt x="23" y="22"/>
                    </a:cubicBezTo>
                    <a:cubicBezTo>
                      <a:pt x="23" y="22"/>
                      <a:pt x="22" y="22"/>
                      <a:pt x="22" y="22"/>
                    </a:cubicBezTo>
                    <a:close/>
                    <a:moveTo>
                      <a:pt x="21" y="10"/>
                    </a:moveTo>
                    <a:cubicBezTo>
                      <a:pt x="19" y="8"/>
                      <a:pt x="16" y="7"/>
                      <a:pt x="14" y="7"/>
                    </a:cubicBezTo>
                    <a:cubicBezTo>
                      <a:pt x="11" y="7"/>
                      <a:pt x="9" y="8"/>
                      <a:pt x="9" y="8"/>
                    </a:cubicBezTo>
                    <a:cubicBezTo>
                      <a:pt x="8" y="9"/>
                      <a:pt x="6" y="13"/>
                      <a:pt x="5" y="15"/>
                    </a:cubicBezTo>
                    <a:cubicBezTo>
                      <a:pt x="4" y="15"/>
                      <a:pt x="1" y="13"/>
                      <a:pt x="1" y="13"/>
                    </a:cubicBezTo>
                    <a:cubicBezTo>
                      <a:pt x="1" y="12"/>
                      <a:pt x="3" y="7"/>
                      <a:pt x="4" y="7"/>
                    </a:cubicBezTo>
                    <a:cubicBezTo>
                      <a:pt x="9" y="3"/>
                      <a:pt x="16" y="0"/>
                      <a:pt x="19" y="0"/>
                    </a:cubicBezTo>
                    <a:cubicBezTo>
                      <a:pt x="25" y="0"/>
                      <a:pt x="29" y="3"/>
                      <a:pt x="31" y="6"/>
                    </a:cubicBezTo>
                    <a:cubicBezTo>
                      <a:pt x="33" y="9"/>
                      <a:pt x="34" y="13"/>
                      <a:pt x="34" y="16"/>
                    </a:cubicBezTo>
                    <a:cubicBezTo>
                      <a:pt x="34" y="21"/>
                      <a:pt x="34" y="28"/>
                      <a:pt x="34" y="32"/>
                    </a:cubicBezTo>
                    <a:cubicBezTo>
                      <a:pt x="34" y="34"/>
                      <a:pt x="34" y="36"/>
                      <a:pt x="37" y="36"/>
                    </a:cubicBezTo>
                    <a:cubicBezTo>
                      <a:pt x="38" y="36"/>
                      <a:pt x="39" y="36"/>
                      <a:pt x="40" y="35"/>
                    </a:cubicBezTo>
                    <a:cubicBezTo>
                      <a:pt x="41" y="36"/>
                      <a:pt x="40" y="39"/>
                      <a:pt x="40" y="39"/>
                    </a:cubicBezTo>
                    <a:cubicBezTo>
                      <a:pt x="37" y="41"/>
                      <a:pt x="33" y="43"/>
                      <a:pt x="29" y="43"/>
                    </a:cubicBezTo>
                    <a:cubicBezTo>
                      <a:pt x="26" y="43"/>
                      <a:pt x="24" y="41"/>
                      <a:pt x="23" y="40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7" y="41"/>
                      <a:pt x="12" y="43"/>
                      <a:pt x="10" y="43"/>
                    </a:cubicBezTo>
                    <a:cubicBezTo>
                      <a:pt x="8" y="43"/>
                      <a:pt x="5" y="42"/>
                      <a:pt x="4" y="40"/>
                    </a:cubicBezTo>
                    <a:cubicBezTo>
                      <a:pt x="1" y="38"/>
                      <a:pt x="0" y="34"/>
                      <a:pt x="0" y="31"/>
                    </a:cubicBezTo>
                    <a:cubicBezTo>
                      <a:pt x="0" y="29"/>
                      <a:pt x="1" y="26"/>
                      <a:pt x="2" y="25"/>
                    </a:cubicBezTo>
                    <a:cubicBezTo>
                      <a:pt x="5" y="23"/>
                      <a:pt x="18" y="20"/>
                      <a:pt x="22" y="19"/>
                    </a:cubicBezTo>
                    <a:cubicBezTo>
                      <a:pt x="22" y="18"/>
                      <a:pt x="22" y="18"/>
                      <a:pt x="23" y="17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4"/>
                      <a:pt x="22" y="12"/>
                      <a:pt x="21" y="1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1" name="iṡļiďé">
                <a:extLst>
                  <a:ext uri="{FF2B5EF4-FFF2-40B4-BE49-F238E27FC236}">
                    <a16:creationId xmlns="" xmlns:a16="http://schemas.microsoft.com/office/drawing/2014/main" id="{ADFD45A1-E5F0-4B29-A829-85C41EE1D2BD}"/>
                  </a:ext>
                </a:extLst>
              </p:cNvPr>
              <p:cNvSpPr/>
              <p:nvPr/>
            </p:nvSpPr>
            <p:spPr bwMode="auto">
              <a:xfrm>
                <a:off x="6142038" y="3797300"/>
                <a:ext cx="171450" cy="139700"/>
              </a:xfrm>
              <a:custGeom>
                <a:avLst/>
                <a:gdLst>
                  <a:gd name="T0" fmla="*/ 4 w 52"/>
                  <a:gd name="T1" fmla="*/ 38 h 42"/>
                  <a:gd name="T2" fmla="*/ 6 w 52"/>
                  <a:gd name="T3" fmla="*/ 34 h 42"/>
                  <a:gd name="T4" fmla="*/ 6 w 52"/>
                  <a:gd name="T5" fmla="*/ 18 h 42"/>
                  <a:gd name="T6" fmla="*/ 6 w 52"/>
                  <a:gd name="T7" fmla="*/ 11 h 42"/>
                  <a:gd name="T8" fmla="*/ 1 w 52"/>
                  <a:gd name="T9" fmla="*/ 7 h 42"/>
                  <a:gd name="T10" fmla="*/ 1 w 52"/>
                  <a:gd name="T11" fmla="*/ 4 h 42"/>
                  <a:gd name="T12" fmla="*/ 18 w 52"/>
                  <a:gd name="T13" fmla="*/ 0 h 42"/>
                  <a:gd name="T14" fmla="*/ 18 w 52"/>
                  <a:gd name="T15" fmla="*/ 1 h 42"/>
                  <a:gd name="T16" fmla="*/ 18 w 52"/>
                  <a:gd name="T17" fmla="*/ 6 h 42"/>
                  <a:gd name="T18" fmla="*/ 18 w 52"/>
                  <a:gd name="T19" fmla="*/ 7 h 42"/>
                  <a:gd name="T20" fmla="*/ 32 w 52"/>
                  <a:gd name="T21" fmla="*/ 0 h 42"/>
                  <a:gd name="T22" fmla="*/ 43 w 52"/>
                  <a:gd name="T23" fmla="*/ 6 h 42"/>
                  <a:gd name="T24" fmla="*/ 46 w 52"/>
                  <a:gd name="T25" fmla="*/ 17 h 42"/>
                  <a:gd name="T26" fmla="*/ 46 w 52"/>
                  <a:gd name="T27" fmla="*/ 35 h 42"/>
                  <a:gd name="T28" fmla="*/ 47 w 52"/>
                  <a:gd name="T29" fmla="*/ 37 h 42"/>
                  <a:gd name="T30" fmla="*/ 52 w 52"/>
                  <a:gd name="T31" fmla="*/ 38 h 42"/>
                  <a:gd name="T32" fmla="*/ 52 w 52"/>
                  <a:gd name="T33" fmla="*/ 42 h 42"/>
                  <a:gd name="T34" fmla="*/ 40 w 52"/>
                  <a:gd name="T35" fmla="*/ 41 h 42"/>
                  <a:gd name="T36" fmla="*/ 29 w 52"/>
                  <a:gd name="T37" fmla="*/ 42 h 42"/>
                  <a:gd name="T38" fmla="*/ 29 w 52"/>
                  <a:gd name="T39" fmla="*/ 38 h 42"/>
                  <a:gd name="T40" fmla="*/ 32 w 52"/>
                  <a:gd name="T41" fmla="*/ 38 h 42"/>
                  <a:gd name="T42" fmla="*/ 34 w 52"/>
                  <a:gd name="T43" fmla="*/ 35 h 42"/>
                  <a:gd name="T44" fmla="*/ 33 w 52"/>
                  <a:gd name="T45" fmla="*/ 14 h 42"/>
                  <a:gd name="T46" fmla="*/ 30 w 52"/>
                  <a:gd name="T47" fmla="*/ 9 h 42"/>
                  <a:gd name="T48" fmla="*/ 25 w 52"/>
                  <a:gd name="T49" fmla="*/ 8 h 42"/>
                  <a:gd name="T50" fmla="*/ 19 w 52"/>
                  <a:gd name="T51" fmla="*/ 10 h 42"/>
                  <a:gd name="T52" fmla="*/ 18 w 52"/>
                  <a:gd name="T53" fmla="*/ 12 h 42"/>
                  <a:gd name="T54" fmla="*/ 18 w 52"/>
                  <a:gd name="T55" fmla="*/ 34 h 42"/>
                  <a:gd name="T56" fmla="*/ 20 w 52"/>
                  <a:gd name="T57" fmla="*/ 38 h 42"/>
                  <a:gd name="T58" fmla="*/ 24 w 52"/>
                  <a:gd name="T59" fmla="*/ 38 h 42"/>
                  <a:gd name="T60" fmla="*/ 24 w 52"/>
                  <a:gd name="T61" fmla="*/ 42 h 42"/>
                  <a:gd name="T62" fmla="*/ 12 w 52"/>
                  <a:gd name="T63" fmla="*/ 41 h 42"/>
                  <a:gd name="T64" fmla="*/ 0 w 52"/>
                  <a:gd name="T65" fmla="*/ 42 h 42"/>
                  <a:gd name="T66" fmla="*/ 0 w 52"/>
                  <a:gd name="T67" fmla="*/ 38 h 42"/>
                  <a:gd name="T68" fmla="*/ 4 w 52"/>
                  <a:gd name="T6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" h="42">
                    <a:moveTo>
                      <a:pt x="4" y="38"/>
                    </a:moveTo>
                    <a:cubicBezTo>
                      <a:pt x="5" y="37"/>
                      <a:pt x="6" y="36"/>
                      <a:pt x="6" y="34"/>
                    </a:cubicBezTo>
                    <a:cubicBezTo>
                      <a:pt x="6" y="31"/>
                      <a:pt x="6" y="23"/>
                      <a:pt x="6" y="18"/>
                    </a:cubicBezTo>
                    <a:cubicBezTo>
                      <a:pt x="6" y="16"/>
                      <a:pt x="6" y="12"/>
                      <a:pt x="6" y="11"/>
                    </a:cubicBezTo>
                    <a:cubicBezTo>
                      <a:pt x="6" y="10"/>
                      <a:pt x="5" y="8"/>
                      <a:pt x="1" y="7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7" y="4"/>
                      <a:pt x="14" y="2"/>
                      <a:pt x="18" y="0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8" y="2"/>
                      <a:pt x="18" y="5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4" y="3"/>
                      <a:pt x="29" y="0"/>
                      <a:pt x="32" y="0"/>
                    </a:cubicBezTo>
                    <a:cubicBezTo>
                      <a:pt x="37" y="0"/>
                      <a:pt x="41" y="2"/>
                      <a:pt x="43" y="6"/>
                    </a:cubicBezTo>
                    <a:cubicBezTo>
                      <a:pt x="45" y="9"/>
                      <a:pt x="46" y="13"/>
                      <a:pt x="46" y="17"/>
                    </a:cubicBezTo>
                    <a:cubicBezTo>
                      <a:pt x="46" y="23"/>
                      <a:pt x="46" y="32"/>
                      <a:pt x="46" y="35"/>
                    </a:cubicBezTo>
                    <a:cubicBezTo>
                      <a:pt x="46" y="36"/>
                      <a:pt x="46" y="37"/>
                      <a:pt x="47" y="37"/>
                    </a:cubicBezTo>
                    <a:cubicBezTo>
                      <a:pt x="48" y="38"/>
                      <a:pt x="50" y="38"/>
                      <a:pt x="52" y="38"/>
                    </a:cubicBezTo>
                    <a:cubicBezTo>
                      <a:pt x="52" y="39"/>
                      <a:pt x="52" y="41"/>
                      <a:pt x="52" y="42"/>
                    </a:cubicBezTo>
                    <a:cubicBezTo>
                      <a:pt x="50" y="42"/>
                      <a:pt x="47" y="41"/>
                      <a:pt x="40" y="41"/>
                    </a:cubicBezTo>
                    <a:cubicBezTo>
                      <a:pt x="35" y="41"/>
                      <a:pt x="32" y="42"/>
                      <a:pt x="29" y="42"/>
                    </a:cubicBezTo>
                    <a:cubicBezTo>
                      <a:pt x="28" y="41"/>
                      <a:pt x="28" y="39"/>
                      <a:pt x="29" y="38"/>
                    </a:cubicBezTo>
                    <a:cubicBezTo>
                      <a:pt x="30" y="38"/>
                      <a:pt x="31" y="38"/>
                      <a:pt x="32" y="38"/>
                    </a:cubicBezTo>
                    <a:cubicBezTo>
                      <a:pt x="33" y="37"/>
                      <a:pt x="34" y="36"/>
                      <a:pt x="34" y="35"/>
                    </a:cubicBezTo>
                    <a:cubicBezTo>
                      <a:pt x="34" y="31"/>
                      <a:pt x="34" y="18"/>
                      <a:pt x="33" y="14"/>
                    </a:cubicBezTo>
                    <a:cubicBezTo>
                      <a:pt x="33" y="12"/>
                      <a:pt x="32" y="10"/>
                      <a:pt x="30" y="9"/>
                    </a:cubicBezTo>
                    <a:cubicBezTo>
                      <a:pt x="29" y="8"/>
                      <a:pt x="27" y="8"/>
                      <a:pt x="25" y="8"/>
                    </a:cubicBezTo>
                    <a:cubicBezTo>
                      <a:pt x="23" y="8"/>
                      <a:pt x="21" y="8"/>
                      <a:pt x="19" y="10"/>
                    </a:cubicBezTo>
                    <a:cubicBezTo>
                      <a:pt x="18" y="10"/>
                      <a:pt x="18" y="11"/>
                      <a:pt x="18" y="12"/>
                    </a:cubicBezTo>
                    <a:cubicBezTo>
                      <a:pt x="18" y="18"/>
                      <a:pt x="18" y="29"/>
                      <a:pt x="18" y="34"/>
                    </a:cubicBezTo>
                    <a:cubicBezTo>
                      <a:pt x="18" y="37"/>
                      <a:pt x="19" y="37"/>
                      <a:pt x="20" y="38"/>
                    </a:cubicBezTo>
                    <a:cubicBezTo>
                      <a:pt x="22" y="38"/>
                      <a:pt x="22" y="38"/>
                      <a:pt x="24" y="38"/>
                    </a:cubicBezTo>
                    <a:cubicBezTo>
                      <a:pt x="24" y="39"/>
                      <a:pt x="24" y="41"/>
                      <a:pt x="24" y="42"/>
                    </a:cubicBezTo>
                    <a:cubicBezTo>
                      <a:pt x="20" y="42"/>
                      <a:pt x="17" y="41"/>
                      <a:pt x="12" y="41"/>
                    </a:cubicBezTo>
                    <a:cubicBezTo>
                      <a:pt x="5" y="41"/>
                      <a:pt x="2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" y="38"/>
                      <a:pt x="3" y="38"/>
                      <a:pt x="4" y="38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2" name="ïslïḓé">
                <a:extLst>
                  <a:ext uri="{FF2B5EF4-FFF2-40B4-BE49-F238E27FC236}">
                    <a16:creationId xmlns="" xmlns:a16="http://schemas.microsoft.com/office/drawing/2014/main" id="{41F81C34-169C-41E0-8885-262188182512}"/>
                  </a:ext>
                </a:extLst>
              </p:cNvPr>
              <p:cNvSpPr/>
              <p:nvPr/>
            </p:nvSpPr>
            <p:spPr bwMode="auto">
              <a:xfrm>
                <a:off x="6340476" y="3714750"/>
                <a:ext cx="174625" cy="222250"/>
              </a:xfrm>
              <a:custGeom>
                <a:avLst/>
                <a:gdLst>
                  <a:gd name="T0" fmla="*/ 26 w 53"/>
                  <a:gd name="T1" fmla="*/ 27 h 67"/>
                  <a:gd name="T2" fmla="*/ 47 w 53"/>
                  <a:gd name="T3" fmla="*/ 26 h 67"/>
                  <a:gd name="T4" fmla="*/ 47 w 53"/>
                  <a:gd name="T5" fmla="*/ 29 h 67"/>
                  <a:gd name="T6" fmla="*/ 39 w 53"/>
                  <a:gd name="T7" fmla="*/ 33 h 67"/>
                  <a:gd name="T8" fmla="*/ 29 w 53"/>
                  <a:gd name="T9" fmla="*/ 42 h 67"/>
                  <a:gd name="T10" fmla="*/ 29 w 53"/>
                  <a:gd name="T11" fmla="*/ 42 h 67"/>
                  <a:gd name="T12" fmla="*/ 45 w 53"/>
                  <a:gd name="T13" fmla="*/ 61 h 67"/>
                  <a:gd name="T14" fmla="*/ 52 w 53"/>
                  <a:gd name="T15" fmla="*/ 63 h 67"/>
                  <a:gd name="T16" fmla="*/ 52 w 53"/>
                  <a:gd name="T17" fmla="*/ 67 h 67"/>
                  <a:gd name="T18" fmla="*/ 39 w 53"/>
                  <a:gd name="T19" fmla="*/ 67 h 67"/>
                  <a:gd name="T20" fmla="*/ 33 w 53"/>
                  <a:gd name="T21" fmla="*/ 65 h 67"/>
                  <a:gd name="T22" fmla="*/ 22 w 53"/>
                  <a:gd name="T23" fmla="*/ 50 h 67"/>
                  <a:gd name="T24" fmla="*/ 18 w 53"/>
                  <a:gd name="T25" fmla="*/ 48 h 67"/>
                  <a:gd name="T26" fmla="*/ 19 w 53"/>
                  <a:gd name="T27" fmla="*/ 59 h 67"/>
                  <a:gd name="T28" fmla="*/ 21 w 53"/>
                  <a:gd name="T29" fmla="*/ 63 h 67"/>
                  <a:gd name="T30" fmla="*/ 25 w 53"/>
                  <a:gd name="T31" fmla="*/ 63 h 67"/>
                  <a:gd name="T32" fmla="*/ 25 w 53"/>
                  <a:gd name="T33" fmla="*/ 67 h 67"/>
                  <a:gd name="T34" fmla="*/ 12 w 53"/>
                  <a:gd name="T35" fmla="*/ 66 h 67"/>
                  <a:gd name="T36" fmla="*/ 1 w 53"/>
                  <a:gd name="T37" fmla="*/ 67 h 67"/>
                  <a:gd name="T38" fmla="*/ 1 w 53"/>
                  <a:gd name="T39" fmla="*/ 63 h 67"/>
                  <a:gd name="T40" fmla="*/ 4 w 53"/>
                  <a:gd name="T41" fmla="*/ 63 h 67"/>
                  <a:gd name="T42" fmla="*/ 6 w 53"/>
                  <a:gd name="T43" fmla="*/ 59 h 67"/>
                  <a:gd name="T44" fmla="*/ 7 w 53"/>
                  <a:gd name="T45" fmla="*/ 42 h 67"/>
                  <a:gd name="T46" fmla="*/ 6 w 53"/>
                  <a:gd name="T47" fmla="*/ 10 h 67"/>
                  <a:gd name="T48" fmla="*/ 5 w 53"/>
                  <a:gd name="T49" fmla="*/ 7 h 67"/>
                  <a:gd name="T50" fmla="*/ 0 w 53"/>
                  <a:gd name="T51" fmla="*/ 6 h 67"/>
                  <a:gd name="T52" fmla="*/ 0 w 53"/>
                  <a:gd name="T53" fmla="*/ 3 h 67"/>
                  <a:gd name="T54" fmla="*/ 19 w 53"/>
                  <a:gd name="T55" fmla="*/ 0 h 67"/>
                  <a:gd name="T56" fmla="*/ 20 w 53"/>
                  <a:gd name="T57" fmla="*/ 2 h 67"/>
                  <a:gd name="T58" fmla="*/ 19 w 53"/>
                  <a:gd name="T59" fmla="*/ 12 h 67"/>
                  <a:gd name="T60" fmla="*/ 18 w 53"/>
                  <a:gd name="T61" fmla="*/ 45 h 67"/>
                  <a:gd name="T62" fmla="*/ 23 w 53"/>
                  <a:gd name="T63" fmla="*/ 43 h 67"/>
                  <a:gd name="T64" fmla="*/ 32 w 53"/>
                  <a:gd name="T65" fmla="*/ 32 h 67"/>
                  <a:gd name="T66" fmla="*/ 31 w 53"/>
                  <a:gd name="T67" fmla="*/ 31 h 67"/>
                  <a:gd name="T68" fmla="*/ 26 w 53"/>
                  <a:gd name="T69" fmla="*/ 30 h 67"/>
                  <a:gd name="T70" fmla="*/ 26 w 53"/>
                  <a:gd name="T71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3" h="67">
                    <a:moveTo>
                      <a:pt x="26" y="27"/>
                    </a:moveTo>
                    <a:cubicBezTo>
                      <a:pt x="34" y="27"/>
                      <a:pt x="42" y="27"/>
                      <a:pt x="47" y="26"/>
                    </a:cubicBezTo>
                    <a:cubicBezTo>
                      <a:pt x="48" y="26"/>
                      <a:pt x="48" y="29"/>
                      <a:pt x="47" y="29"/>
                    </a:cubicBezTo>
                    <a:cubicBezTo>
                      <a:pt x="43" y="30"/>
                      <a:pt x="41" y="31"/>
                      <a:pt x="39" y="33"/>
                    </a:cubicBezTo>
                    <a:cubicBezTo>
                      <a:pt x="36" y="36"/>
                      <a:pt x="32" y="39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1" y="46"/>
                      <a:pt x="41" y="58"/>
                      <a:pt x="45" y="61"/>
                    </a:cubicBezTo>
                    <a:cubicBezTo>
                      <a:pt x="47" y="63"/>
                      <a:pt x="48" y="63"/>
                      <a:pt x="52" y="63"/>
                    </a:cubicBezTo>
                    <a:cubicBezTo>
                      <a:pt x="53" y="64"/>
                      <a:pt x="52" y="66"/>
                      <a:pt x="52" y="67"/>
                    </a:cubicBezTo>
                    <a:cubicBezTo>
                      <a:pt x="50" y="67"/>
                      <a:pt x="43" y="67"/>
                      <a:pt x="39" y="67"/>
                    </a:cubicBezTo>
                    <a:cubicBezTo>
                      <a:pt x="36" y="67"/>
                      <a:pt x="34" y="66"/>
                      <a:pt x="33" y="65"/>
                    </a:cubicBezTo>
                    <a:cubicBezTo>
                      <a:pt x="31" y="63"/>
                      <a:pt x="25" y="55"/>
                      <a:pt x="22" y="50"/>
                    </a:cubicBezTo>
                    <a:cubicBezTo>
                      <a:pt x="21" y="49"/>
                      <a:pt x="20" y="48"/>
                      <a:pt x="18" y="48"/>
                    </a:cubicBezTo>
                    <a:cubicBezTo>
                      <a:pt x="18" y="53"/>
                      <a:pt x="18" y="55"/>
                      <a:pt x="19" y="59"/>
                    </a:cubicBezTo>
                    <a:cubicBezTo>
                      <a:pt x="19" y="62"/>
                      <a:pt x="19" y="62"/>
                      <a:pt x="21" y="63"/>
                    </a:cubicBezTo>
                    <a:cubicBezTo>
                      <a:pt x="22" y="63"/>
                      <a:pt x="24" y="63"/>
                      <a:pt x="25" y="63"/>
                    </a:cubicBezTo>
                    <a:cubicBezTo>
                      <a:pt x="25" y="64"/>
                      <a:pt x="25" y="66"/>
                      <a:pt x="25" y="67"/>
                    </a:cubicBezTo>
                    <a:cubicBezTo>
                      <a:pt x="22" y="67"/>
                      <a:pt x="18" y="66"/>
                      <a:pt x="12" y="66"/>
                    </a:cubicBezTo>
                    <a:cubicBezTo>
                      <a:pt x="7" y="66"/>
                      <a:pt x="3" y="67"/>
                      <a:pt x="1" y="67"/>
                    </a:cubicBezTo>
                    <a:cubicBezTo>
                      <a:pt x="0" y="66"/>
                      <a:pt x="0" y="64"/>
                      <a:pt x="1" y="63"/>
                    </a:cubicBezTo>
                    <a:cubicBezTo>
                      <a:pt x="2" y="63"/>
                      <a:pt x="3" y="63"/>
                      <a:pt x="4" y="63"/>
                    </a:cubicBezTo>
                    <a:cubicBezTo>
                      <a:pt x="6" y="62"/>
                      <a:pt x="6" y="61"/>
                      <a:pt x="6" y="59"/>
                    </a:cubicBezTo>
                    <a:cubicBezTo>
                      <a:pt x="7" y="56"/>
                      <a:pt x="7" y="47"/>
                      <a:pt x="7" y="42"/>
                    </a:cubicBezTo>
                    <a:cubicBezTo>
                      <a:pt x="7" y="18"/>
                      <a:pt x="7" y="12"/>
                      <a:pt x="6" y="10"/>
                    </a:cubicBezTo>
                    <a:cubicBezTo>
                      <a:pt x="6" y="8"/>
                      <a:pt x="6" y="7"/>
                      <a:pt x="5" y="7"/>
                    </a:cubicBezTo>
                    <a:cubicBezTo>
                      <a:pt x="3" y="7"/>
                      <a:pt x="2" y="6"/>
                      <a:pt x="0" y="6"/>
                    </a:cubicBezTo>
                    <a:cubicBezTo>
                      <a:pt x="0" y="5"/>
                      <a:pt x="0" y="3"/>
                      <a:pt x="0" y="3"/>
                    </a:cubicBezTo>
                    <a:cubicBezTo>
                      <a:pt x="7" y="3"/>
                      <a:pt x="16" y="1"/>
                      <a:pt x="19" y="0"/>
                    </a:cubicBezTo>
                    <a:cubicBezTo>
                      <a:pt x="19" y="0"/>
                      <a:pt x="20" y="1"/>
                      <a:pt x="20" y="2"/>
                    </a:cubicBezTo>
                    <a:cubicBezTo>
                      <a:pt x="19" y="3"/>
                      <a:pt x="19" y="5"/>
                      <a:pt x="19" y="12"/>
                    </a:cubicBezTo>
                    <a:cubicBezTo>
                      <a:pt x="18" y="18"/>
                      <a:pt x="18" y="26"/>
                      <a:pt x="18" y="45"/>
                    </a:cubicBezTo>
                    <a:cubicBezTo>
                      <a:pt x="20" y="45"/>
                      <a:pt x="22" y="44"/>
                      <a:pt x="23" y="43"/>
                    </a:cubicBezTo>
                    <a:cubicBezTo>
                      <a:pt x="27" y="40"/>
                      <a:pt x="32" y="34"/>
                      <a:pt x="32" y="32"/>
                    </a:cubicBezTo>
                    <a:cubicBezTo>
                      <a:pt x="32" y="32"/>
                      <a:pt x="32" y="31"/>
                      <a:pt x="31" y="31"/>
                    </a:cubicBezTo>
                    <a:cubicBezTo>
                      <a:pt x="29" y="30"/>
                      <a:pt x="26" y="30"/>
                      <a:pt x="26" y="30"/>
                    </a:cubicBezTo>
                    <a:cubicBezTo>
                      <a:pt x="25" y="29"/>
                      <a:pt x="26" y="27"/>
                      <a:pt x="26" y="27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3" name="ïṥļiḓé">
                <a:extLst>
                  <a:ext uri="{FF2B5EF4-FFF2-40B4-BE49-F238E27FC236}">
                    <a16:creationId xmlns="" xmlns:a16="http://schemas.microsoft.com/office/drawing/2014/main" id="{3902C9CF-557A-4C9C-AC3D-BE1824AB65CE}"/>
                  </a:ext>
                </a:extLst>
              </p:cNvPr>
              <p:cNvSpPr/>
              <p:nvPr/>
            </p:nvSpPr>
            <p:spPr bwMode="auto">
              <a:xfrm>
                <a:off x="6534151" y="3797300"/>
                <a:ext cx="136525" cy="142875"/>
              </a:xfrm>
              <a:custGeom>
                <a:avLst/>
                <a:gdLst>
                  <a:gd name="T0" fmla="*/ 23 w 41"/>
                  <a:gd name="T1" fmla="*/ 22 h 43"/>
                  <a:gd name="T2" fmla="*/ 12 w 41"/>
                  <a:gd name="T3" fmla="*/ 25 h 43"/>
                  <a:gd name="T4" fmla="*/ 11 w 41"/>
                  <a:gd name="T5" fmla="*/ 29 h 43"/>
                  <a:gd name="T6" fmla="*/ 19 w 41"/>
                  <a:gd name="T7" fmla="*/ 36 h 43"/>
                  <a:gd name="T8" fmla="*/ 22 w 41"/>
                  <a:gd name="T9" fmla="*/ 35 h 43"/>
                  <a:gd name="T10" fmla="*/ 23 w 41"/>
                  <a:gd name="T11" fmla="*/ 33 h 43"/>
                  <a:gd name="T12" fmla="*/ 23 w 41"/>
                  <a:gd name="T13" fmla="*/ 22 h 43"/>
                  <a:gd name="T14" fmla="*/ 23 w 41"/>
                  <a:gd name="T15" fmla="*/ 22 h 43"/>
                  <a:gd name="T16" fmla="*/ 22 w 41"/>
                  <a:gd name="T17" fmla="*/ 10 h 43"/>
                  <a:gd name="T18" fmla="*/ 14 w 41"/>
                  <a:gd name="T19" fmla="*/ 7 h 43"/>
                  <a:gd name="T20" fmla="*/ 9 w 41"/>
                  <a:gd name="T21" fmla="*/ 8 h 43"/>
                  <a:gd name="T22" fmla="*/ 5 w 41"/>
                  <a:gd name="T23" fmla="*/ 15 h 43"/>
                  <a:gd name="T24" fmla="*/ 2 w 41"/>
                  <a:gd name="T25" fmla="*/ 13 h 43"/>
                  <a:gd name="T26" fmla="*/ 4 w 41"/>
                  <a:gd name="T27" fmla="*/ 7 h 43"/>
                  <a:gd name="T28" fmla="*/ 20 w 41"/>
                  <a:gd name="T29" fmla="*/ 0 h 43"/>
                  <a:gd name="T30" fmla="*/ 32 w 41"/>
                  <a:gd name="T31" fmla="*/ 6 h 43"/>
                  <a:gd name="T32" fmla="*/ 34 w 41"/>
                  <a:gd name="T33" fmla="*/ 16 h 43"/>
                  <a:gd name="T34" fmla="*/ 34 w 41"/>
                  <a:gd name="T35" fmla="*/ 32 h 43"/>
                  <a:gd name="T36" fmla="*/ 37 w 41"/>
                  <a:gd name="T37" fmla="*/ 36 h 43"/>
                  <a:gd name="T38" fmla="*/ 41 w 41"/>
                  <a:gd name="T39" fmla="*/ 35 h 43"/>
                  <a:gd name="T40" fmla="*/ 40 w 41"/>
                  <a:gd name="T41" fmla="*/ 39 h 43"/>
                  <a:gd name="T42" fmla="*/ 30 w 41"/>
                  <a:gd name="T43" fmla="*/ 43 h 43"/>
                  <a:gd name="T44" fmla="*/ 24 w 41"/>
                  <a:gd name="T45" fmla="*/ 40 h 43"/>
                  <a:gd name="T46" fmla="*/ 23 w 41"/>
                  <a:gd name="T47" fmla="*/ 38 h 43"/>
                  <a:gd name="T48" fmla="*/ 22 w 41"/>
                  <a:gd name="T49" fmla="*/ 38 h 43"/>
                  <a:gd name="T50" fmla="*/ 10 w 41"/>
                  <a:gd name="T51" fmla="*/ 43 h 43"/>
                  <a:gd name="T52" fmla="*/ 4 w 41"/>
                  <a:gd name="T53" fmla="*/ 40 h 43"/>
                  <a:gd name="T54" fmla="*/ 0 w 41"/>
                  <a:gd name="T55" fmla="*/ 31 h 43"/>
                  <a:gd name="T56" fmla="*/ 2 w 41"/>
                  <a:gd name="T57" fmla="*/ 25 h 43"/>
                  <a:gd name="T58" fmla="*/ 22 w 41"/>
                  <a:gd name="T59" fmla="*/ 19 h 43"/>
                  <a:gd name="T60" fmla="*/ 23 w 41"/>
                  <a:gd name="T61" fmla="*/ 17 h 43"/>
                  <a:gd name="T62" fmla="*/ 23 w 41"/>
                  <a:gd name="T63" fmla="*/ 16 h 43"/>
                  <a:gd name="T64" fmla="*/ 22 w 41"/>
                  <a:gd name="T65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" h="43">
                    <a:moveTo>
                      <a:pt x="23" y="22"/>
                    </a:moveTo>
                    <a:cubicBezTo>
                      <a:pt x="20" y="23"/>
                      <a:pt x="14" y="24"/>
                      <a:pt x="12" y="25"/>
                    </a:cubicBezTo>
                    <a:cubicBezTo>
                      <a:pt x="12" y="26"/>
                      <a:pt x="11" y="28"/>
                      <a:pt x="11" y="29"/>
                    </a:cubicBezTo>
                    <a:cubicBezTo>
                      <a:pt x="11" y="33"/>
                      <a:pt x="15" y="36"/>
                      <a:pt x="19" y="36"/>
                    </a:cubicBezTo>
                    <a:cubicBezTo>
                      <a:pt x="20" y="36"/>
                      <a:pt x="21" y="35"/>
                      <a:pt x="22" y="35"/>
                    </a:cubicBezTo>
                    <a:cubicBezTo>
                      <a:pt x="22" y="35"/>
                      <a:pt x="23" y="34"/>
                      <a:pt x="23" y="33"/>
                    </a:cubicBezTo>
                    <a:cubicBezTo>
                      <a:pt x="23" y="30"/>
                      <a:pt x="23" y="24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lose/>
                    <a:moveTo>
                      <a:pt x="22" y="10"/>
                    </a:moveTo>
                    <a:cubicBezTo>
                      <a:pt x="20" y="8"/>
                      <a:pt x="17" y="7"/>
                      <a:pt x="14" y="7"/>
                    </a:cubicBezTo>
                    <a:cubicBezTo>
                      <a:pt x="12" y="7"/>
                      <a:pt x="10" y="8"/>
                      <a:pt x="9" y="8"/>
                    </a:cubicBezTo>
                    <a:cubicBezTo>
                      <a:pt x="8" y="9"/>
                      <a:pt x="6" y="13"/>
                      <a:pt x="5" y="15"/>
                    </a:cubicBezTo>
                    <a:cubicBezTo>
                      <a:pt x="5" y="15"/>
                      <a:pt x="2" y="13"/>
                      <a:pt x="2" y="13"/>
                    </a:cubicBezTo>
                    <a:cubicBezTo>
                      <a:pt x="2" y="12"/>
                      <a:pt x="3" y="7"/>
                      <a:pt x="4" y="7"/>
                    </a:cubicBezTo>
                    <a:cubicBezTo>
                      <a:pt x="9" y="3"/>
                      <a:pt x="17" y="0"/>
                      <a:pt x="20" y="0"/>
                    </a:cubicBezTo>
                    <a:cubicBezTo>
                      <a:pt x="25" y="0"/>
                      <a:pt x="29" y="3"/>
                      <a:pt x="32" y="6"/>
                    </a:cubicBezTo>
                    <a:cubicBezTo>
                      <a:pt x="34" y="9"/>
                      <a:pt x="34" y="13"/>
                      <a:pt x="34" y="16"/>
                    </a:cubicBezTo>
                    <a:cubicBezTo>
                      <a:pt x="34" y="21"/>
                      <a:pt x="34" y="28"/>
                      <a:pt x="34" y="32"/>
                    </a:cubicBezTo>
                    <a:cubicBezTo>
                      <a:pt x="34" y="34"/>
                      <a:pt x="35" y="36"/>
                      <a:pt x="37" y="36"/>
                    </a:cubicBezTo>
                    <a:cubicBezTo>
                      <a:pt x="39" y="36"/>
                      <a:pt x="39" y="36"/>
                      <a:pt x="41" y="35"/>
                    </a:cubicBezTo>
                    <a:cubicBezTo>
                      <a:pt x="41" y="36"/>
                      <a:pt x="41" y="39"/>
                      <a:pt x="40" y="39"/>
                    </a:cubicBezTo>
                    <a:cubicBezTo>
                      <a:pt x="38" y="41"/>
                      <a:pt x="33" y="43"/>
                      <a:pt x="30" y="43"/>
                    </a:cubicBezTo>
                    <a:cubicBezTo>
                      <a:pt x="26" y="43"/>
                      <a:pt x="24" y="41"/>
                      <a:pt x="24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2" y="38"/>
                    </a:cubicBezTo>
                    <a:cubicBezTo>
                      <a:pt x="17" y="41"/>
                      <a:pt x="12" y="43"/>
                      <a:pt x="10" y="43"/>
                    </a:cubicBezTo>
                    <a:cubicBezTo>
                      <a:pt x="8" y="43"/>
                      <a:pt x="6" y="42"/>
                      <a:pt x="4" y="40"/>
                    </a:cubicBezTo>
                    <a:cubicBezTo>
                      <a:pt x="2" y="38"/>
                      <a:pt x="0" y="34"/>
                      <a:pt x="0" y="31"/>
                    </a:cubicBezTo>
                    <a:cubicBezTo>
                      <a:pt x="0" y="29"/>
                      <a:pt x="1" y="26"/>
                      <a:pt x="2" y="25"/>
                    </a:cubicBezTo>
                    <a:cubicBezTo>
                      <a:pt x="5" y="23"/>
                      <a:pt x="18" y="20"/>
                      <a:pt x="22" y="19"/>
                    </a:cubicBezTo>
                    <a:cubicBezTo>
                      <a:pt x="23" y="18"/>
                      <a:pt x="23" y="18"/>
                      <a:pt x="23" y="17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4"/>
                      <a:pt x="23" y="12"/>
                      <a:pt x="22" y="1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4" name="ï$ļîde">
                <a:extLst>
                  <a:ext uri="{FF2B5EF4-FFF2-40B4-BE49-F238E27FC236}">
                    <a16:creationId xmlns="" xmlns:a16="http://schemas.microsoft.com/office/drawing/2014/main" id="{FC2216F2-DADA-4643-996B-D1767F599C44}"/>
                  </a:ext>
                </a:extLst>
              </p:cNvPr>
              <p:cNvSpPr/>
              <p:nvPr/>
            </p:nvSpPr>
            <p:spPr bwMode="auto">
              <a:xfrm>
                <a:off x="6696076" y="3741738"/>
                <a:ext cx="82550" cy="195263"/>
              </a:xfrm>
              <a:custGeom>
                <a:avLst/>
                <a:gdLst>
                  <a:gd name="T0" fmla="*/ 16 w 25"/>
                  <a:gd name="T1" fmla="*/ 10 h 59"/>
                  <a:gd name="T2" fmla="*/ 9 w 25"/>
                  <a:gd name="T3" fmla="*/ 10 h 59"/>
                  <a:gd name="T4" fmla="*/ 6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8 w 25"/>
                  <a:gd name="T11" fmla="*/ 1 h 59"/>
                  <a:gd name="T12" fmla="*/ 19 w 25"/>
                  <a:gd name="T13" fmla="*/ 4 h 59"/>
                  <a:gd name="T14" fmla="*/ 16 w 25"/>
                  <a:gd name="T15" fmla="*/ 10 h 59"/>
                  <a:gd name="T16" fmla="*/ 24 w 25"/>
                  <a:gd name="T17" fmla="*/ 59 h 59"/>
                  <a:gd name="T18" fmla="*/ 12 w 25"/>
                  <a:gd name="T19" fmla="*/ 58 h 59"/>
                  <a:gd name="T20" fmla="*/ 1 w 25"/>
                  <a:gd name="T21" fmla="*/ 59 h 59"/>
                  <a:gd name="T22" fmla="*/ 1 w 25"/>
                  <a:gd name="T23" fmla="*/ 55 h 59"/>
                  <a:gd name="T24" fmla="*/ 5 w 25"/>
                  <a:gd name="T25" fmla="*/ 55 h 59"/>
                  <a:gd name="T26" fmla="*/ 7 w 25"/>
                  <a:gd name="T27" fmla="*/ 51 h 59"/>
                  <a:gd name="T28" fmla="*/ 7 w 25"/>
                  <a:gd name="T29" fmla="*/ 37 h 59"/>
                  <a:gd name="T30" fmla="*/ 7 w 25"/>
                  <a:gd name="T31" fmla="*/ 28 h 59"/>
                  <a:gd name="T32" fmla="*/ 6 w 25"/>
                  <a:gd name="T33" fmla="*/ 26 h 59"/>
                  <a:gd name="T34" fmla="*/ 1 w 25"/>
                  <a:gd name="T35" fmla="*/ 23 h 59"/>
                  <a:gd name="T36" fmla="*/ 2 w 25"/>
                  <a:gd name="T37" fmla="*/ 21 h 59"/>
                  <a:gd name="T38" fmla="*/ 19 w 25"/>
                  <a:gd name="T39" fmla="*/ 17 h 59"/>
                  <a:gd name="T40" fmla="*/ 19 w 25"/>
                  <a:gd name="T41" fmla="*/ 34 h 59"/>
                  <a:gd name="T42" fmla="*/ 19 w 25"/>
                  <a:gd name="T43" fmla="*/ 51 h 59"/>
                  <a:gd name="T44" fmla="*/ 21 w 25"/>
                  <a:gd name="T45" fmla="*/ 55 h 59"/>
                  <a:gd name="T46" fmla="*/ 25 w 25"/>
                  <a:gd name="T47" fmla="*/ 55 h 59"/>
                  <a:gd name="T48" fmla="*/ 24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6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6" y="6"/>
                    </a:cubicBezTo>
                    <a:cubicBezTo>
                      <a:pt x="5" y="5"/>
                      <a:pt x="6" y="3"/>
                      <a:pt x="6" y="2"/>
                    </a:cubicBezTo>
                    <a:cubicBezTo>
                      <a:pt x="8" y="1"/>
                      <a:pt x="11" y="0"/>
                      <a:pt x="13" y="0"/>
                    </a:cubicBez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cubicBezTo>
                      <a:pt x="19" y="6"/>
                      <a:pt x="17" y="9"/>
                      <a:pt x="16" y="10"/>
                    </a:cubicBezTo>
                    <a:close/>
                    <a:moveTo>
                      <a:pt x="24" y="59"/>
                    </a:moveTo>
                    <a:cubicBezTo>
                      <a:pt x="22" y="59"/>
                      <a:pt x="19" y="58"/>
                      <a:pt x="12" y="58"/>
                    </a:cubicBezTo>
                    <a:cubicBezTo>
                      <a:pt x="7" y="58"/>
                      <a:pt x="3" y="59"/>
                      <a:pt x="1" y="59"/>
                    </a:cubicBezTo>
                    <a:cubicBezTo>
                      <a:pt x="0" y="58"/>
                      <a:pt x="0" y="56"/>
                      <a:pt x="1" y="55"/>
                    </a:cubicBezTo>
                    <a:cubicBezTo>
                      <a:pt x="2" y="55"/>
                      <a:pt x="4" y="55"/>
                      <a:pt x="5" y="55"/>
                    </a:cubicBezTo>
                    <a:cubicBezTo>
                      <a:pt x="6" y="54"/>
                      <a:pt x="6" y="53"/>
                      <a:pt x="7" y="51"/>
                    </a:cubicBezTo>
                    <a:cubicBezTo>
                      <a:pt x="7" y="49"/>
                      <a:pt x="7" y="42"/>
                      <a:pt x="7" y="37"/>
                    </a:cubicBezTo>
                    <a:cubicBezTo>
                      <a:pt x="7" y="34"/>
                      <a:pt x="7" y="30"/>
                      <a:pt x="7" y="28"/>
                    </a:cubicBezTo>
                    <a:cubicBezTo>
                      <a:pt x="7" y="27"/>
                      <a:pt x="6" y="26"/>
                      <a:pt x="6" y="26"/>
                    </a:cubicBezTo>
                    <a:cubicBezTo>
                      <a:pt x="5" y="25"/>
                      <a:pt x="4" y="24"/>
                      <a:pt x="1" y="23"/>
                    </a:cubicBezTo>
                    <a:cubicBezTo>
                      <a:pt x="1" y="23"/>
                      <a:pt x="1" y="21"/>
                      <a:pt x="2" y="21"/>
                    </a:cubicBezTo>
                    <a:cubicBezTo>
                      <a:pt x="4" y="21"/>
                      <a:pt x="14" y="19"/>
                      <a:pt x="19" y="17"/>
                    </a:cubicBezTo>
                    <a:cubicBezTo>
                      <a:pt x="19" y="21"/>
                      <a:pt x="19" y="29"/>
                      <a:pt x="19" y="34"/>
                    </a:cubicBezTo>
                    <a:cubicBezTo>
                      <a:pt x="19" y="40"/>
                      <a:pt x="19" y="46"/>
                      <a:pt x="19" y="51"/>
                    </a:cubicBezTo>
                    <a:cubicBezTo>
                      <a:pt x="19" y="53"/>
                      <a:pt x="19" y="54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5" y="56"/>
                      <a:pt x="25" y="58"/>
                      <a:pt x="24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5" name="ís1idê">
                <a:extLst>
                  <a:ext uri="{FF2B5EF4-FFF2-40B4-BE49-F238E27FC236}">
                    <a16:creationId xmlns="" xmlns:a16="http://schemas.microsoft.com/office/drawing/2014/main" id="{374D51CB-07EC-4D29-99A8-A1BFBE69ACE0}"/>
                  </a:ext>
                </a:extLst>
              </p:cNvPr>
              <p:cNvSpPr/>
              <p:nvPr/>
            </p:nvSpPr>
            <p:spPr bwMode="auto">
              <a:xfrm>
                <a:off x="6888163" y="3735388"/>
                <a:ext cx="244475" cy="204788"/>
              </a:xfrm>
              <a:custGeom>
                <a:avLst/>
                <a:gdLst>
                  <a:gd name="T0" fmla="*/ 0 w 74"/>
                  <a:gd name="T1" fmla="*/ 0 h 62"/>
                  <a:gd name="T2" fmla="*/ 16 w 74"/>
                  <a:gd name="T3" fmla="*/ 0 h 62"/>
                  <a:gd name="T4" fmla="*/ 31 w 74"/>
                  <a:gd name="T5" fmla="*/ 0 h 62"/>
                  <a:gd name="T6" fmla="*/ 31 w 74"/>
                  <a:gd name="T7" fmla="*/ 3 h 62"/>
                  <a:gd name="T8" fmla="*/ 26 w 74"/>
                  <a:gd name="T9" fmla="*/ 4 h 62"/>
                  <a:gd name="T10" fmla="*/ 23 w 74"/>
                  <a:gd name="T11" fmla="*/ 9 h 62"/>
                  <a:gd name="T12" fmla="*/ 23 w 74"/>
                  <a:gd name="T13" fmla="*/ 33 h 62"/>
                  <a:gd name="T14" fmla="*/ 24 w 74"/>
                  <a:gd name="T15" fmla="*/ 45 h 62"/>
                  <a:gd name="T16" fmla="*/ 41 w 74"/>
                  <a:gd name="T17" fmla="*/ 56 h 62"/>
                  <a:gd name="T18" fmla="*/ 58 w 74"/>
                  <a:gd name="T19" fmla="*/ 39 h 62"/>
                  <a:gd name="T20" fmla="*/ 58 w 74"/>
                  <a:gd name="T21" fmla="*/ 10 h 62"/>
                  <a:gd name="T22" fmla="*/ 53 w 74"/>
                  <a:gd name="T23" fmla="*/ 4 h 62"/>
                  <a:gd name="T24" fmla="*/ 48 w 74"/>
                  <a:gd name="T25" fmla="*/ 3 h 62"/>
                  <a:gd name="T26" fmla="*/ 48 w 74"/>
                  <a:gd name="T27" fmla="*/ 0 h 62"/>
                  <a:gd name="T28" fmla="*/ 61 w 74"/>
                  <a:gd name="T29" fmla="*/ 0 h 62"/>
                  <a:gd name="T30" fmla="*/ 73 w 74"/>
                  <a:gd name="T31" fmla="*/ 0 h 62"/>
                  <a:gd name="T32" fmla="*/ 73 w 74"/>
                  <a:gd name="T33" fmla="*/ 3 h 62"/>
                  <a:gd name="T34" fmla="*/ 69 w 74"/>
                  <a:gd name="T35" fmla="*/ 4 h 62"/>
                  <a:gd name="T36" fmla="*/ 65 w 74"/>
                  <a:gd name="T37" fmla="*/ 11 h 62"/>
                  <a:gd name="T38" fmla="*/ 63 w 74"/>
                  <a:gd name="T39" fmla="*/ 38 h 62"/>
                  <a:gd name="T40" fmla="*/ 36 w 74"/>
                  <a:gd name="T41" fmla="*/ 62 h 62"/>
                  <a:gd name="T42" fmla="*/ 10 w 74"/>
                  <a:gd name="T43" fmla="*/ 44 h 62"/>
                  <a:gd name="T44" fmla="*/ 9 w 74"/>
                  <a:gd name="T45" fmla="*/ 9 h 62"/>
                  <a:gd name="T46" fmla="*/ 6 w 74"/>
                  <a:gd name="T47" fmla="*/ 4 h 62"/>
                  <a:gd name="T48" fmla="*/ 0 w 74"/>
                  <a:gd name="T49" fmla="*/ 3 h 62"/>
                  <a:gd name="T50" fmla="*/ 0 w 74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62">
                    <a:moveTo>
                      <a:pt x="0" y="0"/>
                    </a:moveTo>
                    <a:cubicBezTo>
                      <a:pt x="4" y="0"/>
                      <a:pt x="10" y="0"/>
                      <a:pt x="16" y="0"/>
                    </a:cubicBezTo>
                    <a:cubicBezTo>
                      <a:pt x="22" y="0"/>
                      <a:pt x="27" y="0"/>
                      <a:pt x="31" y="0"/>
                    </a:cubicBezTo>
                    <a:cubicBezTo>
                      <a:pt x="31" y="0"/>
                      <a:pt x="31" y="2"/>
                      <a:pt x="31" y="3"/>
                    </a:cubicBezTo>
                    <a:cubicBezTo>
                      <a:pt x="29" y="3"/>
                      <a:pt x="27" y="4"/>
                      <a:pt x="26" y="4"/>
                    </a:cubicBezTo>
                    <a:cubicBezTo>
                      <a:pt x="24" y="4"/>
                      <a:pt x="23" y="6"/>
                      <a:pt x="23" y="9"/>
                    </a:cubicBezTo>
                    <a:cubicBezTo>
                      <a:pt x="22" y="17"/>
                      <a:pt x="23" y="28"/>
                      <a:pt x="23" y="33"/>
                    </a:cubicBezTo>
                    <a:cubicBezTo>
                      <a:pt x="23" y="37"/>
                      <a:pt x="23" y="42"/>
                      <a:pt x="24" y="45"/>
                    </a:cubicBezTo>
                    <a:cubicBezTo>
                      <a:pt x="25" y="51"/>
                      <a:pt x="31" y="56"/>
                      <a:pt x="41" y="56"/>
                    </a:cubicBezTo>
                    <a:cubicBezTo>
                      <a:pt x="49" y="56"/>
                      <a:pt x="57" y="53"/>
                      <a:pt x="58" y="39"/>
                    </a:cubicBezTo>
                    <a:cubicBezTo>
                      <a:pt x="58" y="32"/>
                      <a:pt x="59" y="17"/>
                      <a:pt x="58" y="10"/>
                    </a:cubicBezTo>
                    <a:cubicBezTo>
                      <a:pt x="58" y="6"/>
                      <a:pt x="57" y="5"/>
                      <a:pt x="53" y="4"/>
                    </a:cubicBezTo>
                    <a:cubicBezTo>
                      <a:pt x="52" y="4"/>
                      <a:pt x="50" y="3"/>
                      <a:pt x="48" y="3"/>
                    </a:cubicBezTo>
                    <a:cubicBezTo>
                      <a:pt x="47" y="2"/>
                      <a:pt x="47" y="0"/>
                      <a:pt x="48" y="0"/>
                    </a:cubicBezTo>
                    <a:cubicBezTo>
                      <a:pt x="51" y="0"/>
                      <a:pt x="55" y="0"/>
                      <a:pt x="61" y="0"/>
                    </a:cubicBezTo>
                    <a:cubicBezTo>
                      <a:pt x="68" y="0"/>
                      <a:pt x="71" y="0"/>
                      <a:pt x="73" y="0"/>
                    </a:cubicBezTo>
                    <a:cubicBezTo>
                      <a:pt x="73" y="0"/>
                      <a:pt x="74" y="3"/>
                      <a:pt x="73" y="3"/>
                    </a:cubicBezTo>
                    <a:cubicBezTo>
                      <a:pt x="71" y="3"/>
                      <a:pt x="70" y="3"/>
                      <a:pt x="69" y="4"/>
                    </a:cubicBezTo>
                    <a:cubicBezTo>
                      <a:pt x="66" y="5"/>
                      <a:pt x="65" y="6"/>
                      <a:pt x="65" y="11"/>
                    </a:cubicBezTo>
                    <a:cubicBezTo>
                      <a:pt x="64" y="20"/>
                      <a:pt x="64" y="32"/>
                      <a:pt x="63" y="38"/>
                    </a:cubicBezTo>
                    <a:cubicBezTo>
                      <a:pt x="62" y="56"/>
                      <a:pt x="51" y="62"/>
                      <a:pt x="36" y="62"/>
                    </a:cubicBezTo>
                    <a:cubicBezTo>
                      <a:pt x="18" y="62"/>
                      <a:pt x="11" y="54"/>
                      <a:pt x="10" y="44"/>
                    </a:cubicBezTo>
                    <a:cubicBezTo>
                      <a:pt x="9" y="37"/>
                      <a:pt x="9" y="18"/>
                      <a:pt x="9" y="9"/>
                    </a:cubicBezTo>
                    <a:cubicBezTo>
                      <a:pt x="9" y="6"/>
                      <a:pt x="8" y="5"/>
                      <a:pt x="6" y="4"/>
                    </a:cubicBezTo>
                    <a:cubicBezTo>
                      <a:pt x="4" y="4"/>
                      <a:pt x="2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6" name="îṣḻïdé">
                <a:extLst>
                  <a:ext uri="{FF2B5EF4-FFF2-40B4-BE49-F238E27FC236}">
                    <a16:creationId xmlns="" xmlns:a16="http://schemas.microsoft.com/office/drawing/2014/main" id="{FC4C3E93-0336-4BFA-BC92-DB4B9DCB14CC}"/>
                  </a:ext>
                </a:extLst>
              </p:cNvPr>
              <p:cNvSpPr/>
              <p:nvPr/>
            </p:nvSpPr>
            <p:spPr bwMode="auto">
              <a:xfrm>
                <a:off x="7154863" y="3797300"/>
                <a:ext cx="171450" cy="139700"/>
              </a:xfrm>
              <a:custGeom>
                <a:avLst/>
                <a:gdLst>
                  <a:gd name="T0" fmla="*/ 3 w 52"/>
                  <a:gd name="T1" fmla="*/ 38 h 42"/>
                  <a:gd name="T2" fmla="*/ 6 w 52"/>
                  <a:gd name="T3" fmla="*/ 34 h 42"/>
                  <a:gd name="T4" fmla="*/ 6 w 52"/>
                  <a:gd name="T5" fmla="*/ 18 h 42"/>
                  <a:gd name="T6" fmla="*/ 6 w 52"/>
                  <a:gd name="T7" fmla="*/ 11 h 42"/>
                  <a:gd name="T8" fmla="*/ 0 w 52"/>
                  <a:gd name="T9" fmla="*/ 7 h 42"/>
                  <a:gd name="T10" fmla="*/ 1 w 52"/>
                  <a:gd name="T11" fmla="*/ 4 h 42"/>
                  <a:gd name="T12" fmla="*/ 17 w 52"/>
                  <a:gd name="T13" fmla="*/ 0 h 42"/>
                  <a:gd name="T14" fmla="*/ 18 w 52"/>
                  <a:gd name="T15" fmla="*/ 1 h 42"/>
                  <a:gd name="T16" fmla="*/ 18 w 52"/>
                  <a:gd name="T17" fmla="*/ 6 h 42"/>
                  <a:gd name="T18" fmla="*/ 18 w 52"/>
                  <a:gd name="T19" fmla="*/ 7 h 42"/>
                  <a:gd name="T20" fmla="*/ 32 w 52"/>
                  <a:gd name="T21" fmla="*/ 0 h 42"/>
                  <a:gd name="T22" fmla="*/ 43 w 52"/>
                  <a:gd name="T23" fmla="*/ 6 h 42"/>
                  <a:gd name="T24" fmla="*/ 46 w 52"/>
                  <a:gd name="T25" fmla="*/ 17 h 42"/>
                  <a:gd name="T26" fmla="*/ 46 w 52"/>
                  <a:gd name="T27" fmla="*/ 35 h 42"/>
                  <a:gd name="T28" fmla="*/ 47 w 52"/>
                  <a:gd name="T29" fmla="*/ 37 h 42"/>
                  <a:gd name="T30" fmla="*/ 52 w 52"/>
                  <a:gd name="T31" fmla="*/ 38 h 42"/>
                  <a:gd name="T32" fmla="*/ 51 w 52"/>
                  <a:gd name="T33" fmla="*/ 42 h 42"/>
                  <a:gd name="T34" fmla="*/ 40 w 52"/>
                  <a:gd name="T35" fmla="*/ 41 h 42"/>
                  <a:gd name="T36" fmla="*/ 28 w 52"/>
                  <a:gd name="T37" fmla="*/ 42 h 42"/>
                  <a:gd name="T38" fmla="*/ 28 w 52"/>
                  <a:gd name="T39" fmla="*/ 38 h 42"/>
                  <a:gd name="T40" fmla="*/ 32 w 52"/>
                  <a:gd name="T41" fmla="*/ 38 h 42"/>
                  <a:gd name="T42" fmla="*/ 34 w 52"/>
                  <a:gd name="T43" fmla="*/ 35 h 42"/>
                  <a:gd name="T44" fmla="*/ 33 w 52"/>
                  <a:gd name="T45" fmla="*/ 14 h 42"/>
                  <a:gd name="T46" fmla="*/ 30 w 52"/>
                  <a:gd name="T47" fmla="*/ 9 h 42"/>
                  <a:gd name="T48" fmla="*/ 25 w 52"/>
                  <a:gd name="T49" fmla="*/ 8 h 42"/>
                  <a:gd name="T50" fmla="*/ 19 w 52"/>
                  <a:gd name="T51" fmla="*/ 10 h 42"/>
                  <a:gd name="T52" fmla="*/ 18 w 52"/>
                  <a:gd name="T53" fmla="*/ 12 h 42"/>
                  <a:gd name="T54" fmla="*/ 18 w 52"/>
                  <a:gd name="T55" fmla="*/ 34 h 42"/>
                  <a:gd name="T56" fmla="*/ 20 w 52"/>
                  <a:gd name="T57" fmla="*/ 38 h 42"/>
                  <a:gd name="T58" fmla="*/ 24 w 52"/>
                  <a:gd name="T59" fmla="*/ 38 h 42"/>
                  <a:gd name="T60" fmla="*/ 23 w 52"/>
                  <a:gd name="T61" fmla="*/ 42 h 42"/>
                  <a:gd name="T62" fmla="*/ 11 w 52"/>
                  <a:gd name="T63" fmla="*/ 41 h 42"/>
                  <a:gd name="T64" fmla="*/ 0 w 52"/>
                  <a:gd name="T65" fmla="*/ 42 h 42"/>
                  <a:gd name="T66" fmla="*/ 0 w 52"/>
                  <a:gd name="T67" fmla="*/ 38 h 42"/>
                  <a:gd name="T68" fmla="*/ 3 w 52"/>
                  <a:gd name="T6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2" h="42">
                    <a:moveTo>
                      <a:pt x="3" y="38"/>
                    </a:moveTo>
                    <a:cubicBezTo>
                      <a:pt x="5" y="37"/>
                      <a:pt x="5" y="36"/>
                      <a:pt x="6" y="34"/>
                    </a:cubicBezTo>
                    <a:cubicBezTo>
                      <a:pt x="6" y="31"/>
                      <a:pt x="6" y="23"/>
                      <a:pt x="6" y="18"/>
                    </a:cubicBezTo>
                    <a:cubicBezTo>
                      <a:pt x="6" y="16"/>
                      <a:pt x="6" y="12"/>
                      <a:pt x="6" y="11"/>
                    </a:cubicBezTo>
                    <a:cubicBezTo>
                      <a:pt x="5" y="10"/>
                      <a:pt x="5" y="8"/>
                      <a:pt x="0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7" y="4"/>
                      <a:pt x="14" y="2"/>
                      <a:pt x="17" y="0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18" y="2"/>
                      <a:pt x="18" y="5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3" y="3"/>
                      <a:pt x="28" y="0"/>
                      <a:pt x="32" y="0"/>
                    </a:cubicBezTo>
                    <a:cubicBezTo>
                      <a:pt x="37" y="0"/>
                      <a:pt x="40" y="2"/>
                      <a:pt x="43" y="6"/>
                    </a:cubicBezTo>
                    <a:cubicBezTo>
                      <a:pt x="45" y="9"/>
                      <a:pt x="46" y="13"/>
                      <a:pt x="46" y="17"/>
                    </a:cubicBezTo>
                    <a:cubicBezTo>
                      <a:pt x="46" y="23"/>
                      <a:pt x="46" y="32"/>
                      <a:pt x="46" y="35"/>
                    </a:cubicBezTo>
                    <a:cubicBezTo>
                      <a:pt x="46" y="36"/>
                      <a:pt x="46" y="37"/>
                      <a:pt x="47" y="37"/>
                    </a:cubicBezTo>
                    <a:cubicBezTo>
                      <a:pt x="48" y="38"/>
                      <a:pt x="50" y="38"/>
                      <a:pt x="52" y="38"/>
                    </a:cubicBezTo>
                    <a:cubicBezTo>
                      <a:pt x="52" y="39"/>
                      <a:pt x="52" y="41"/>
                      <a:pt x="51" y="42"/>
                    </a:cubicBezTo>
                    <a:cubicBezTo>
                      <a:pt x="50" y="42"/>
                      <a:pt x="46" y="41"/>
                      <a:pt x="40" y="41"/>
                    </a:cubicBezTo>
                    <a:cubicBezTo>
                      <a:pt x="34" y="41"/>
                      <a:pt x="32" y="42"/>
                      <a:pt x="28" y="42"/>
                    </a:cubicBezTo>
                    <a:cubicBezTo>
                      <a:pt x="28" y="41"/>
                      <a:pt x="28" y="39"/>
                      <a:pt x="28" y="38"/>
                    </a:cubicBezTo>
                    <a:cubicBezTo>
                      <a:pt x="30" y="38"/>
                      <a:pt x="31" y="38"/>
                      <a:pt x="32" y="38"/>
                    </a:cubicBezTo>
                    <a:cubicBezTo>
                      <a:pt x="33" y="37"/>
                      <a:pt x="33" y="36"/>
                      <a:pt x="34" y="35"/>
                    </a:cubicBezTo>
                    <a:cubicBezTo>
                      <a:pt x="34" y="31"/>
                      <a:pt x="34" y="18"/>
                      <a:pt x="33" y="14"/>
                    </a:cubicBezTo>
                    <a:cubicBezTo>
                      <a:pt x="33" y="12"/>
                      <a:pt x="32" y="10"/>
                      <a:pt x="30" y="9"/>
                    </a:cubicBezTo>
                    <a:cubicBezTo>
                      <a:pt x="29" y="8"/>
                      <a:pt x="27" y="8"/>
                      <a:pt x="25" y="8"/>
                    </a:cubicBezTo>
                    <a:cubicBezTo>
                      <a:pt x="23" y="8"/>
                      <a:pt x="20" y="8"/>
                      <a:pt x="19" y="10"/>
                    </a:cubicBezTo>
                    <a:cubicBezTo>
                      <a:pt x="18" y="10"/>
                      <a:pt x="18" y="11"/>
                      <a:pt x="18" y="12"/>
                    </a:cubicBezTo>
                    <a:cubicBezTo>
                      <a:pt x="18" y="18"/>
                      <a:pt x="18" y="29"/>
                      <a:pt x="18" y="34"/>
                    </a:cubicBezTo>
                    <a:cubicBezTo>
                      <a:pt x="18" y="37"/>
                      <a:pt x="19" y="37"/>
                      <a:pt x="20" y="38"/>
                    </a:cubicBezTo>
                    <a:cubicBezTo>
                      <a:pt x="21" y="38"/>
                      <a:pt x="22" y="38"/>
                      <a:pt x="24" y="38"/>
                    </a:cubicBezTo>
                    <a:cubicBezTo>
                      <a:pt x="24" y="39"/>
                      <a:pt x="24" y="41"/>
                      <a:pt x="23" y="42"/>
                    </a:cubicBezTo>
                    <a:cubicBezTo>
                      <a:pt x="20" y="42"/>
                      <a:pt x="17" y="41"/>
                      <a:pt x="11" y="41"/>
                    </a:cubicBezTo>
                    <a:cubicBezTo>
                      <a:pt x="5" y="41"/>
                      <a:pt x="2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1" y="38"/>
                      <a:pt x="2" y="38"/>
                      <a:pt x="3" y="38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7" name="îṡļîḓê">
                <a:extLst>
                  <a:ext uri="{FF2B5EF4-FFF2-40B4-BE49-F238E27FC236}">
                    <a16:creationId xmlns="" xmlns:a16="http://schemas.microsoft.com/office/drawing/2014/main" id="{D13BBD16-217D-4EC4-B36C-81E4E584884C}"/>
                  </a:ext>
                </a:extLst>
              </p:cNvPr>
              <p:cNvSpPr/>
              <p:nvPr/>
            </p:nvSpPr>
            <p:spPr bwMode="auto">
              <a:xfrm>
                <a:off x="7353301" y="3741738"/>
                <a:ext cx="82550" cy="195263"/>
              </a:xfrm>
              <a:custGeom>
                <a:avLst/>
                <a:gdLst>
                  <a:gd name="T0" fmla="*/ 16 w 25"/>
                  <a:gd name="T1" fmla="*/ 10 h 59"/>
                  <a:gd name="T2" fmla="*/ 9 w 25"/>
                  <a:gd name="T3" fmla="*/ 10 h 59"/>
                  <a:gd name="T4" fmla="*/ 6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8 w 25"/>
                  <a:gd name="T11" fmla="*/ 1 h 59"/>
                  <a:gd name="T12" fmla="*/ 19 w 25"/>
                  <a:gd name="T13" fmla="*/ 4 h 59"/>
                  <a:gd name="T14" fmla="*/ 16 w 25"/>
                  <a:gd name="T15" fmla="*/ 10 h 59"/>
                  <a:gd name="T16" fmla="*/ 25 w 25"/>
                  <a:gd name="T17" fmla="*/ 59 h 59"/>
                  <a:gd name="T18" fmla="*/ 12 w 25"/>
                  <a:gd name="T19" fmla="*/ 58 h 59"/>
                  <a:gd name="T20" fmla="*/ 1 w 25"/>
                  <a:gd name="T21" fmla="*/ 59 h 59"/>
                  <a:gd name="T22" fmla="*/ 1 w 25"/>
                  <a:gd name="T23" fmla="*/ 55 h 59"/>
                  <a:gd name="T24" fmla="*/ 5 w 25"/>
                  <a:gd name="T25" fmla="*/ 55 h 59"/>
                  <a:gd name="T26" fmla="*/ 7 w 25"/>
                  <a:gd name="T27" fmla="*/ 51 h 59"/>
                  <a:gd name="T28" fmla="*/ 7 w 25"/>
                  <a:gd name="T29" fmla="*/ 37 h 59"/>
                  <a:gd name="T30" fmla="*/ 7 w 25"/>
                  <a:gd name="T31" fmla="*/ 28 h 59"/>
                  <a:gd name="T32" fmla="*/ 6 w 25"/>
                  <a:gd name="T33" fmla="*/ 26 h 59"/>
                  <a:gd name="T34" fmla="*/ 1 w 25"/>
                  <a:gd name="T35" fmla="*/ 23 h 59"/>
                  <a:gd name="T36" fmla="*/ 2 w 25"/>
                  <a:gd name="T37" fmla="*/ 21 h 59"/>
                  <a:gd name="T38" fmla="*/ 19 w 25"/>
                  <a:gd name="T39" fmla="*/ 17 h 59"/>
                  <a:gd name="T40" fmla="*/ 19 w 25"/>
                  <a:gd name="T41" fmla="*/ 34 h 59"/>
                  <a:gd name="T42" fmla="*/ 19 w 25"/>
                  <a:gd name="T43" fmla="*/ 51 h 59"/>
                  <a:gd name="T44" fmla="*/ 21 w 25"/>
                  <a:gd name="T45" fmla="*/ 55 h 59"/>
                  <a:gd name="T46" fmla="*/ 25 w 25"/>
                  <a:gd name="T47" fmla="*/ 55 h 59"/>
                  <a:gd name="T48" fmla="*/ 25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6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6" y="6"/>
                    </a:cubicBezTo>
                    <a:cubicBezTo>
                      <a:pt x="6" y="5"/>
                      <a:pt x="6" y="3"/>
                      <a:pt x="6" y="2"/>
                    </a:cubicBezTo>
                    <a:cubicBezTo>
                      <a:pt x="8" y="1"/>
                      <a:pt x="11" y="0"/>
                      <a:pt x="13" y="0"/>
                    </a:cubicBezTo>
                    <a:cubicBezTo>
                      <a:pt x="16" y="0"/>
                      <a:pt x="17" y="0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cubicBezTo>
                      <a:pt x="19" y="6"/>
                      <a:pt x="18" y="9"/>
                      <a:pt x="16" y="10"/>
                    </a:cubicBezTo>
                    <a:close/>
                    <a:moveTo>
                      <a:pt x="25" y="59"/>
                    </a:moveTo>
                    <a:cubicBezTo>
                      <a:pt x="22" y="59"/>
                      <a:pt x="19" y="58"/>
                      <a:pt x="12" y="58"/>
                    </a:cubicBezTo>
                    <a:cubicBezTo>
                      <a:pt x="7" y="58"/>
                      <a:pt x="3" y="59"/>
                      <a:pt x="1" y="59"/>
                    </a:cubicBezTo>
                    <a:cubicBezTo>
                      <a:pt x="0" y="58"/>
                      <a:pt x="0" y="56"/>
                      <a:pt x="1" y="55"/>
                    </a:cubicBezTo>
                    <a:cubicBezTo>
                      <a:pt x="2" y="55"/>
                      <a:pt x="4" y="55"/>
                      <a:pt x="5" y="55"/>
                    </a:cubicBezTo>
                    <a:cubicBezTo>
                      <a:pt x="6" y="54"/>
                      <a:pt x="7" y="53"/>
                      <a:pt x="7" y="51"/>
                    </a:cubicBezTo>
                    <a:cubicBezTo>
                      <a:pt x="7" y="49"/>
                      <a:pt x="7" y="42"/>
                      <a:pt x="7" y="37"/>
                    </a:cubicBezTo>
                    <a:cubicBezTo>
                      <a:pt x="7" y="34"/>
                      <a:pt x="7" y="30"/>
                      <a:pt x="7" y="28"/>
                    </a:cubicBezTo>
                    <a:cubicBezTo>
                      <a:pt x="7" y="27"/>
                      <a:pt x="7" y="26"/>
                      <a:pt x="6" y="26"/>
                    </a:cubicBezTo>
                    <a:cubicBezTo>
                      <a:pt x="5" y="25"/>
                      <a:pt x="4" y="24"/>
                      <a:pt x="1" y="23"/>
                    </a:cubicBezTo>
                    <a:cubicBezTo>
                      <a:pt x="1" y="23"/>
                      <a:pt x="1" y="21"/>
                      <a:pt x="2" y="21"/>
                    </a:cubicBezTo>
                    <a:cubicBezTo>
                      <a:pt x="4" y="21"/>
                      <a:pt x="14" y="19"/>
                      <a:pt x="19" y="17"/>
                    </a:cubicBezTo>
                    <a:cubicBezTo>
                      <a:pt x="19" y="21"/>
                      <a:pt x="19" y="29"/>
                      <a:pt x="19" y="34"/>
                    </a:cubicBezTo>
                    <a:cubicBezTo>
                      <a:pt x="19" y="40"/>
                      <a:pt x="19" y="46"/>
                      <a:pt x="19" y="51"/>
                    </a:cubicBezTo>
                    <a:cubicBezTo>
                      <a:pt x="19" y="53"/>
                      <a:pt x="19" y="54"/>
                      <a:pt x="21" y="55"/>
                    </a:cubicBezTo>
                    <a:cubicBezTo>
                      <a:pt x="22" y="55"/>
                      <a:pt x="23" y="55"/>
                      <a:pt x="25" y="55"/>
                    </a:cubicBezTo>
                    <a:cubicBezTo>
                      <a:pt x="25" y="56"/>
                      <a:pt x="25" y="58"/>
                      <a:pt x="25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8" name="îṥľidé">
                <a:extLst>
                  <a:ext uri="{FF2B5EF4-FFF2-40B4-BE49-F238E27FC236}">
                    <a16:creationId xmlns="" xmlns:a16="http://schemas.microsoft.com/office/drawing/2014/main" id="{FC45195A-2612-4038-A9A0-5B2B52609979}"/>
                  </a:ext>
                </a:extLst>
              </p:cNvPr>
              <p:cNvSpPr/>
              <p:nvPr/>
            </p:nvSpPr>
            <p:spPr bwMode="auto">
              <a:xfrm>
                <a:off x="7456488" y="3805238"/>
                <a:ext cx="165100" cy="131763"/>
              </a:xfrm>
              <a:custGeom>
                <a:avLst/>
                <a:gdLst>
                  <a:gd name="T0" fmla="*/ 0 w 50"/>
                  <a:gd name="T1" fmla="*/ 0 h 40"/>
                  <a:gd name="T2" fmla="*/ 13 w 50"/>
                  <a:gd name="T3" fmla="*/ 0 h 40"/>
                  <a:gd name="T4" fmla="*/ 24 w 50"/>
                  <a:gd name="T5" fmla="*/ 0 h 40"/>
                  <a:gd name="T6" fmla="*/ 24 w 50"/>
                  <a:gd name="T7" fmla="*/ 3 h 40"/>
                  <a:gd name="T8" fmla="*/ 20 w 50"/>
                  <a:gd name="T9" fmla="*/ 4 h 40"/>
                  <a:gd name="T10" fmla="*/ 20 w 50"/>
                  <a:gd name="T11" fmla="*/ 5 h 40"/>
                  <a:gd name="T12" fmla="*/ 28 w 50"/>
                  <a:gd name="T13" fmla="*/ 26 h 40"/>
                  <a:gd name="T14" fmla="*/ 29 w 50"/>
                  <a:gd name="T15" fmla="*/ 26 h 40"/>
                  <a:gd name="T16" fmla="*/ 36 w 50"/>
                  <a:gd name="T17" fmla="*/ 8 h 40"/>
                  <a:gd name="T18" fmla="*/ 35 w 50"/>
                  <a:gd name="T19" fmla="*/ 4 h 40"/>
                  <a:gd name="T20" fmla="*/ 30 w 50"/>
                  <a:gd name="T21" fmla="*/ 3 h 40"/>
                  <a:gd name="T22" fmla="*/ 31 w 50"/>
                  <a:gd name="T23" fmla="*/ 0 h 40"/>
                  <a:gd name="T24" fmla="*/ 40 w 50"/>
                  <a:gd name="T25" fmla="*/ 0 h 40"/>
                  <a:gd name="T26" fmla="*/ 50 w 50"/>
                  <a:gd name="T27" fmla="*/ 0 h 40"/>
                  <a:gd name="T28" fmla="*/ 50 w 50"/>
                  <a:gd name="T29" fmla="*/ 3 h 40"/>
                  <a:gd name="T30" fmla="*/ 46 w 50"/>
                  <a:gd name="T31" fmla="*/ 4 h 40"/>
                  <a:gd name="T32" fmla="*/ 42 w 50"/>
                  <a:gd name="T33" fmla="*/ 8 h 40"/>
                  <a:gd name="T34" fmla="*/ 31 w 50"/>
                  <a:gd name="T35" fmla="*/ 30 h 40"/>
                  <a:gd name="T36" fmla="*/ 28 w 50"/>
                  <a:gd name="T37" fmla="*/ 40 h 40"/>
                  <a:gd name="T38" fmla="*/ 21 w 50"/>
                  <a:gd name="T39" fmla="*/ 40 h 40"/>
                  <a:gd name="T40" fmla="*/ 18 w 50"/>
                  <a:gd name="T41" fmla="*/ 31 h 40"/>
                  <a:gd name="T42" fmla="*/ 10 w 50"/>
                  <a:gd name="T43" fmla="*/ 12 h 40"/>
                  <a:gd name="T44" fmla="*/ 4 w 50"/>
                  <a:gd name="T45" fmla="*/ 4 h 40"/>
                  <a:gd name="T46" fmla="*/ 0 w 50"/>
                  <a:gd name="T47" fmla="*/ 3 h 40"/>
                  <a:gd name="T48" fmla="*/ 0 w 50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" h="40">
                    <a:moveTo>
                      <a:pt x="0" y="0"/>
                    </a:moveTo>
                    <a:cubicBezTo>
                      <a:pt x="4" y="0"/>
                      <a:pt x="8" y="0"/>
                      <a:pt x="13" y="0"/>
                    </a:cubicBezTo>
                    <a:cubicBezTo>
                      <a:pt x="18" y="0"/>
                      <a:pt x="21" y="0"/>
                      <a:pt x="24" y="0"/>
                    </a:cubicBezTo>
                    <a:cubicBezTo>
                      <a:pt x="24" y="0"/>
                      <a:pt x="24" y="2"/>
                      <a:pt x="24" y="3"/>
                    </a:cubicBezTo>
                    <a:cubicBezTo>
                      <a:pt x="23" y="3"/>
                      <a:pt x="21" y="3"/>
                      <a:pt x="20" y="4"/>
                    </a:cubicBezTo>
                    <a:cubicBezTo>
                      <a:pt x="20" y="4"/>
                      <a:pt x="19" y="5"/>
                      <a:pt x="20" y="5"/>
                    </a:cubicBezTo>
                    <a:cubicBezTo>
                      <a:pt x="21" y="9"/>
                      <a:pt x="26" y="22"/>
                      <a:pt x="28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31" y="22"/>
                      <a:pt x="35" y="12"/>
                      <a:pt x="36" y="8"/>
                    </a:cubicBezTo>
                    <a:cubicBezTo>
                      <a:pt x="37" y="5"/>
                      <a:pt x="36" y="4"/>
                      <a:pt x="35" y="4"/>
                    </a:cubicBezTo>
                    <a:cubicBezTo>
                      <a:pt x="34" y="3"/>
                      <a:pt x="32" y="3"/>
                      <a:pt x="30" y="3"/>
                    </a:cubicBezTo>
                    <a:cubicBezTo>
                      <a:pt x="30" y="2"/>
                      <a:pt x="30" y="0"/>
                      <a:pt x="31" y="0"/>
                    </a:cubicBezTo>
                    <a:cubicBezTo>
                      <a:pt x="32" y="0"/>
                      <a:pt x="36" y="0"/>
                      <a:pt x="40" y="0"/>
                    </a:cubicBezTo>
                    <a:cubicBezTo>
                      <a:pt x="44" y="0"/>
                      <a:pt x="48" y="0"/>
                      <a:pt x="50" y="0"/>
                    </a:cubicBezTo>
                    <a:cubicBezTo>
                      <a:pt x="50" y="0"/>
                      <a:pt x="50" y="2"/>
                      <a:pt x="50" y="3"/>
                    </a:cubicBezTo>
                    <a:cubicBezTo>
                      <a:pt x="48" y="3"/>
                      <a:pt x="47" y="3"/>
                      <a:pt x="46" y="4"/>
                    </a:cubicBezTo>
                    <a:cubicBezTo>
                      <a:pt x="44" y="4"/>
                      <a:pt x="43" y="6"/>
                      <a:pt x="42" y="8"/>
                    </a:cubicBezTo>
                    <a:cubicBezTo>
                      <a:pt x="39" y="14"/>
                      <a:pt x="35" y="22"/>
                      <a:pt x="31" y="30"/>
                    </a:cubicBezTo>
                    <a:cubicBezTo>
                      <a:pt x="30" y="35"/>
                      <a:pt x="29" y="37"/>
                      <a:pt x="28" y="40"/>
                    </a:cubicBezTo>
                    <a:cubicBezTo>
                      <a:pt x="26" y="40"/>
                      <a:pt x="23" y="40"/>
                      <a:pt x="21" y="40"/>
                    </a:cubicBezTo>
                    <a:cubicBezTo>
                      <a:pt x="20" y="37"/>
                      <a:pt x="19" y="34"/>
                      <a:pt x="18" y="31"/>
                    </a:cubicBezTo>
                    <a:cubicBezTo>
                      <a:pt x="15" y="24"/>
                      <a:pt x="12" y="17"/>
                      <a:pt x="10" y="12"/>
                    </a:cubicBezTo>
                    <a:cubicBezTo>
                      <a:pt x="7" y="5"/>
                      <a:pt x="6" y="4"/>
                      <a:pt x="4" y="4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9" name="íŝļíḋé">
                <a:extLst>
                  <a:ext uri="{FF2B5EF4-FFF2-40B4-BE49-F238E27FC236}">
                    <a16:creationId xmlns="" xmlns:a16="http://schemas.microsoft.com/office/drawing/2014/main" id="{A69CEAAE-605F-48F0-B97D-E336102816D4}"/>
                  </a:ext>
                </a:extLst>
              </p:cNvPr>
              <p:cNvSpPr/>
              <p:nvPr/>
            </p:nvSpPr>
            <p:spPr bwMode="auto">
              <a:xfrm>
                <a:off x="7643813" y="3797300"/>
                <a:ext cx="131763" cy="142875"/>
              </a:xfrm>
              <a:custGeom>
                <a:avLst/>
                <a:gdLst>
                  <a:gd name="T0" fmla="*/ 12 w 40"/>
                  <a:gd name="T1" fmla="*/ 16 h 43"/>
                  <a:gd name="T2" fmla="*/ 13 w 40"/>
                  <a:gd name="T3" fmla="*/ 16 h 43"/>
                  <a:gd name="T4" fmla="*/ 26 w 40"/>
                  <a:gd name="T5" fmla="*/ 16 h 43"/>
                  <a:gd name="T6" fmla="*/ 27 w 40"/>
                  <a:gd name="T7" fmla="*/ 15 h 43"/>
                  <a:gd name="T8" fmla="*/ 19 w 40"/>
                  <a:gd name="T9" fmla="*/ 4 h 43"/>
                  <a:gd name="T10" fmla="*/ 12 w 40"/>
                  <a:gd name="T11" fmla="*/ 16 h 43"/>
                  <a:gd name="T12" fmla="*/ 39 w 40"/>
                  <a:gd name="T13" fmla="*/ 31 h 43"/>
                  <a:gd name="T14" fmla="*/ 39 w 40"/>
                  <a:gd name="T15" fmla="*/ 34 h 43"/>
                  <a:gd name="T16" fmla="*/ 20 w 40"/>
                  <a:gd name="T17" fmla="*/ 43 h 43"/>
                  <a:gd name="T18" fmla="*/ 7 w 40"/>
                  <a:gd name="T19" fmla="*/ 38 h 43"/>
                  <a:gd name="T20" fmla="*/ 0 w 40"/>
                  <a:gd name="T21" fmla="*/ 22 h 43"/>
                  <a:gd name="T22" fmla="*/ 10 w 40"/>
                  <a:gd name="T23" fmla="*/ 4 h 43"/>
                  <a:gd name="T24" fmla="*/ 22 w 40"/>
                  <a:gd name="T25" fmla="*/ 0 h 43"/>
                  <a:gd name="T26" fmla="*/ 38 w 40"/>
                  <a:gd name="T27" fmla="*/ 15 h 43"/>
                  <a:gd name="T28" fmla="*/ 40 w 40"/>
                  <a:gd name="T29" fmla="*/ 16 h 43"/>
                  <a:gd name="T30" fmla="*/ 39 w 40"/>
                  <a:gd name="T31" fmla="*/ 19 h 43"/>
                  <a:gd name="T32" fmla="*/ 13 w 40"/>
                  <a:gd name="T33" fmla="*/ 21 h 43"/>
                  <a:gd name="T34" fmla="*/ 12 w 40"/>
                  <a:gd name="T35" fmla="*/ 22 h 43"/>
                  <a:gd name="T36" fmla="*/ 16 w 40"/>
                  <a:gd name="T37" fmla="*/ 31 h 43"/>
                  <a:gd name="T38" fmla="*/ 27 w 40"/>
                  <a:gd name="T39" fmla="*/ 34 h 43"/>
                  <a:gd name="T40" fmla="*/ 39 w 40"/>
                  <a:gd name="T41" fmla="*/ 30 h 43"/>
                  <a:gd name="T42" fmla="*/ 39 w 40"/>
                  <a:gd name="T43" fmla="*/ 3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3">
                    <a:moveTo>
                      <a:pt x="12" y="16"/>
                    </a:moveTo>
                    <a:cubicBezTo>
                      <a:pt x="12" y="16"/>
                      <a:pt x="12" y="16"/>
                      <a:pt x="13" y="16"/>
                    </a:cubicBezTo>
                    <a:cubicBezTo>
                      <a:pt x="15" y="17"/>
                      <a:pt x="24" y="16"/>
                      <a:pt x="26" y="16"/>
                    </a:cubicBezTo>
                    <a:cubicBezTo>
                      <a:pt x="27" y="16"/>
                      <a:pt x="27" y="16"/>
                      <a:pt x="27" y="15"/>
                    </a:cubicBezTo>
                    <a:cubicBezTo>
                      <a:pt x="26" y="9"/>
                      <a:pt x="24" y="4"/>
                      <a:pt x="19" y="4"/>
                    </a:cubicBezTo>
                    <a:cubicBezTo>
                      <a:pt x="15" y="4"/>
                      <a:pt x="12" y="9"/>
                      <a:pt x="12" y="16"/>
                    </a:cubicBezTo>
                    <a:close/>
                    <a:moveTo>
                      <a:pt x="39" y="31"/>
                    </a:moveTo>
                    <a:cubicBezTo>
                      <a:pt x="40" y="32"/>
                      <a:pt x="39" y="34"/>
                      <a:pt x="39" y="34"/>
                    </a:cubicBezTo>
                    <a:cubicBezTo>
                      <a:pt x="34" y="39"/>
                      <a:pt x="27" y="43"/>
                      <a:pt x="20" y="43"/>
                    </a:cubicBezTo>
                    <a:cubicBezTo>
                      <a:pt x="14" y="43"/>
                      <a:pt x="10" y="41"/>
                      <a:pt x="7" y="38"/>
                    </a:cubicBezTo>
                    <a:cubicBezTo>
                      <a:pt x="2" y="34"/>
                      <a:pt x="0" y="28"/>
                      <a:pt x="0" y="22"/>
                    </a:cubicBezTo>
                    <a:cubicBezTo>
                      <a:pt x="0" y="13"/>
                      <a:pt x="4" y="7"/>
                      <a:pt x="10" y="4"/>
                    </a:cubicBezTo>
                    <a:cubicBezTo>
                      <a:pt x="14" y="2"/>
                      <a:pt x="18" y="0"/>
                      <a:pt x="22" y="0"/>
                    </a:cubicBezTo>
                    <a:cubicBezTo>
                      <a:pt x="34" y="0"/>
                      <a:pt x="38" y="9"/>
                      <a:pt x="38" y="15"/>
                    </a:cubicBezTo>
                    <a:cubicBezTo>
                      <a:pt x="39" y="15"/>
                      <a:pt x="39" y="16"/>
                      <a:pt x="40" y="16"/>
                    </a:cubicBezTo>
                    <a:cubicBezTo>
                      <a:pt x="40" y="16"/>
                      <a:pt x="40" y="18"/>
                      <a:pt x="39" y="19"/>
                    </a:cubicBezTo>
                    <a:cubicBezTo>
                      <a:pt x="36" y="20"/>
                      <a:pt x="21" y="21"/>
                      <a:pt x="13" y="21"/>
                    </a:cubicBezTo>
                    <a:cubicBezTo>
                      <a:pt x="12" y="21"/>
                      <a:pt x="12" y="21"/>
                      <a:pt x="12" y="22"/>
                    </a:cubicBezTo>
                    <a:cubicBezTo>
                      <a:pt x="12" y="25"/>
                      <a:pt x="14" y="28"/>
                      <a:pt x="16" y="31"/>
                    </a:cubicBezTo>
                    <a:cubicBezTo>
                      <a:pt x="19" y="33"/>
                      <a:pt x="22" y="34"/>
                      <a:pt x="27" y="34"/>
                    </a:cubicBezTo>
                    <a:cubicBezTo>
                      <a:pt x="31" y="34"/>
                      <a:pt x="35" y="33"/>
                      <a:pt x="39" y="30"/>
                    </a:cubicBezTo>
                    <a:cubicBezTo>
                      <a:pt x="39" y="30"/>
                      <a:pt x="39" y="31"/>
                      <a:pt x="39" y="31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0" name="îṡľíḓê">
                <a:extLst>
                  <a:ext uri="{FF2B5EF4-FFF2-40B4-BE49-F238E27FC236}">
                    <a16:creationId xmlns="" xmlns:a16="http://schemas.microsoft.com/office/drawing/2014/main" id="{4CD5A45A-8990-4400-A3D2-B2F5901B09EA}"/>
                  </a:ext>
                </a:extLst>
              </p:cNvPr>
              <p:cNvSpPr/>
              <p:nvPr/>
            </p:nvSpPr>
            <p:spPr bwMode="auto">
              <a:xfrm>
                <a:off x="7808913" y="3797300"/>
                <a:ext cx="119063" cy="139700"/>
              </a:xfrm>
              <a:custGeom>
                <a:avLst/>
                <a:gdLst>
                  <a:gd name="T0" fmla="*/ 36 w 36"/>
                  <a:gd name="T1" fmla="*/ 3 h 42"/>
                  <a:gd name="T2" fmla="*/ 36 w 36"/>
                  <a:gd name="T3" fmla="*/ 5 h 42"/>
                  <a:gd name="T4" fmla="*/ 32 w 36"/>
                  <a:gd name="T5" fmla="*/ 13 h 42"/>
                  <a:gd name="T6" fmla="*/ 31 w 36"/>
                  <a:gd name="T7" fmla="*/ 14 h 42"/>
                  <a:gd name="T8" fmla="*/ 23 w 36"/>
                  <a:gd name="T9" fmla="*/ 10 h 42"/>
                  <a:gd name="T10" fmla="*/ 19 w 36"/>
                  <a:gd name="T11" fmla="*/ 12 h 42"/>
                  <a:gd name="T12" fmla="*/ 18 w 36"/>
                  <a:gd name="T13" fmla="*/ 14 h 42"/>
                  <a:gd name="T14" fmla="*/ 18 w 36"/>
                  <a:gd name="T15" fmla="*/ 34 h 42"/>
                  <a:gd name="T16" fmla="*/ 21 w 36"/>
                  <a:gd name="T17" fmla="*/ 38 h 42"/>
                  <a:gd name="T18" fmla="*/ 27 w 36"/>
                  <a:gd name="T19" fmla="*/ 38 h 42"/>
                  <a:gd name="T20" fmla="*/ 26 w 36"/>
                  <a:gd name="T21" fmla="*/ 42 h 42"/>
                  <a:gd name="T22" fmla="*/ 12 w 36"/>
                  <a:gd name="T23" fmla="*/ 41 h 42"/>
                  <a:gd name="T24" fmla="*/ 0 w 36"/>
                  <a:gd name="T25" fmla="*/ 42 h 42"/>
                  <a:gd name="T26" fmla="*/ 0 w 36"/>
                  <a:gd name="T27" fmla="*/ 38 h 42"/>
                  <a:gd name="T28" fmla="*/ 4 w 36"/>
                  <a:gd name="T29" fmla="*/ 38 h 42"/>
                  <a:gd name="T30" fmla="*/ 6 w 36"/>
                  <a:gd name="T31" fmla="*/ 35 h 42"/>
                  <a:gd name="T32" fmla="*/ 6 w 36"/>
                  <a:gd name="T33" fmla="*/ 19 h 42"/>
                  <a:gd name="T34" fmla="*/ 6 w 36"/>
                  <a:gd name="T35" fmla="*/ 11 h 42"/>
                  <a:gd name="T36" fmla="*/ 1 w 36"/>
                  <a:gd name="T37" fmla="*/ 7 h 42"/>
                  <a:gd name="T38" fmla="*/ 1 w 36"/>
                  <a:gd name="T39" fmla="*/ 4 h 42"/>
                  <a:gd name="T40" fmla="*/ 17 w 36"/>
                  <a:gd name="T41" fmla="*/ 0 h 42"/>
                  <a:gd name="T42" fmla="*/ 18 w 36"/>
                  <a:gd name="T43" fmla="*/ 1 h 42"/>
                  <a:gd name="T44" fmla="*/ 18 w 36"/>
                  <a:gd name="T45" fmla="*/ 8 h 42"/>
                  <a:gd name="T46" fmla="*/ 18 w 36"/>
                  <a:gd name="T47" fmla="*/ 8 h 42"/>
                  <a:gd name="T48" fmla="*/ 25 w 36"/>
                  <a:gd name="T49" fmla="*/ 3 h 42"/>
                  <a:gd name="T50" fmla="*/ 30 w 36"/>
                  <a:gd name="T51" fmla="*/ 0 h 42"/>
                  <a:gd name="T52" fmla="*/ 36 w 36"/>
                  <a:gd name="T53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42">
                    <a:moveTo>
                      <a:pt x="36" y="3"/>
                    </a:moveTo>
                    <a:cubicBezTo>
                      <a:pt x="36" y="3"/>
                      <a:pt x="36" y="5"/>
                      <a:pt x="36" y="5"/>
                    </a:cubicBezTo>
                    <a:cubicBezTo>
                      <a:pt x="36" y="7"/>
                      <a:pt x="33" y="12"/>
                      <a:pt x="32" y="13"/>
                    </a:cubicBezTo>
                    <a:cubicBezTo>
                      <a:pt x="32" y="13"/>
                      <a:pt x="31" y="14"/>
                      <a:pt x="31" y="14"/>
                    </a:cubicBezTo>
                    <a:cubicBezTo>
                      <a:pt x="28" y="12"/>
                      <a:pt x="26" y="10"/>
                      <a:pt x="23" y="10"/>
                    </a:cubicBezTo>
                    <a:cubicBezTo>
                      <a:pt x="21" y="10"/>
                      <a:pt x="20" y="11"/>
                      <a:pt x="19" y="12"/>
                    </a:cubicBezTo>
                    <a:cubicBezTo>
                      <a:pt x="18" y="12"/>
                      <a:pt x="18" y="13"/>
                      <a:pt x="18" y="14"/>
                    </a:cubicBezTo>
                    <a:cubicBezTo>
                      <a:pt x="18" y="20"/>
                      <a:pt x="18" y="32"/>
                      <a:pt x="18" y="34"/>
                    </a:cubicBezTo>
                    <a:cubicBezTo>
                      <a:pt x="18" y="36"/>
                      <a:pt x="19" y="37"/>
                      <a:pt x="21" y="38"/>
                    </a:cubicBezTo>
                    <a:cubicBezTo>
                      <a:pt x="23" y="38"/>
                      <a:pt x="25" y="38"/>
                      <a:pt x="27" y="38"/>
                    </a:cubicBezTo>
                    <a:cubicBezTo>
                      <a:pt x="27" y="39"/>
                      <a:pt x="27" y="41"/>
                      <a:pt x="26" y="42"/>
                    </a:cubicBezTo>
                    <a:cubicBezTo>
                      <a:pt x="24" y="42"/>
                      <a:pt x="19" y="41"/>
                      <a:pt x="12" y="41"/>
                    </a:cubicBezTo>
                    <a:cubicBezTo>
                      <a:pt x="7" y="41"/>
                      <a:pt x="3" y="42"/>
                      <a:pt x="0" y="42"/>
                    </a:cubicBezTo>
                    <a:cubicBezTo>
                      <a:pt x="0" y="41"/>
                      <a:pt x="0" y="39"/>
                      <a:pt x="0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5" y="37"/>
                      <a:pt x="6" y="37"/>
                      <a:pt x="6" y="35"/>
                    </a:cubicBezTo>
                    <a:cubicBezTo>
                      <a:pt x="6" y="33"/>
                      <a:pt x="6" y="25"/>
                      <a:pt x="6" y="19"/>
                    </a:cubicBezTo>
                    <a:cubicBezTo>
                      <a:pt x="6" y="15"/>
                      <a:pt x="6" y="12"/>
                      <a:pt x="6" y="11"/>
                    </a:cubicBezTo>
                    <a:cubicBezTo>
                      <a:pt x="6" y="10"/>
                      <a:pt x="5" y="8"/>
                      <a:pt x="1" y="7"/>
                    </a:cubicBezTo>
                    <a:cubicBezTo>
                      <a:pt x="1" y="6"/>
                      <a:pt x="1" y="4"/>
                      <a:pt x="1" y="4"/>
                    </a:cubicBezTo>
                    <a:cubicBezTo>
                      <a:pt x="5" y="4"/>
                      <a:pt x="14" y="2"/>
                      <a:pt x="17" y="0"/>
                    </a:cubicBezTo>
                    <a:cubicBezTo>
                      <a:pt x="18" y="0"/>
                      <a:pt x="18" y="0"/>
                      <a:pt x="18" y="1"/>
                    </a:cubicBezTo>
                    <a:cubicBezTo>
                      <a:pt x="18" y="2"/>
                      <a:pt x="18" y="7"/>
                      <a:pt x="18" y="8"/>
                    </a:cubicBezTo>
                    <a:cubicBezTo>
                      <a:pt x="18" y="9"/>
                      <a:pt x="18" y="9"/>
                      <a:pt x="18" y="8"/>
                    </a:cubicBezTo>
                    <a:cubicBezTo>
                      <a:pt x="21" y="6"/>
                      <a:pt x="22" y="4"/>
                      <a:pt x="25" y="3"/>
                    </a:cubicBezTo>
                    <a:cubicBezTo>
                      <a:pt x="26" y="1"/>
                      <a:pt x="28" y="0"/>
                      <a:pt x="30" y="0"/>
                    </a:cubicBezTo>
                    <a:cubicBezTo>
                      <a:pt x="33" y="0"/>
                      <a:pt x="35" y="1"/>
                      <a:pt x="36" y="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1" name="îṧ1îḋe">
                <a:extLst>
                  <a:ext uri="{FF2B5EF4-FFF2-40B4-BE49-F238E27FC236}">
                    <a16:creationId xmlns="" xmlns:a16="http://schemas.microsoft.com/office/drawing/2014/main" id="{9DBE8C9F-0B04-462B-9706-26EFDDB63D96}"/>
                  </a:ext>
                </a:extLst>
              </p:cNvPr>
              <p:cNvSpPr/>
              <p:nvPr/>
            </p:nvSpPr>
            <p:spPr bwMode="auto">
              <a:xfrm>
                <a:off x="7958138" y="3797300"/>
                <a:ext cx="104775" cy="139700"/>
              </a:xfrm>
              <a:custGeom>
                <a:avLst/>
                <a:gdLst>
                  <a:gd name="T0" fmla="*/ 29 w 32"/>
                  <a:gd name="T1" fmla="*/ 13 h 42"/>
                  <a:gd name="T2" fmla="*/ 26 w 32"/>
                  <a:gd name="T3" fmla="*/ 13 h 42"/>
                  <a:gd name="T4" fmla="*/ 22 w 32"/>
                  <a:gd name="T5" fmla="*/ 5 h 42"/>
                  <a:gd name="T6" fmla="*/ 17 w 32"/>
                  <a:gd name="T7" fmla="*/ 4 h 42"/>
                  <a:gd name="T8" fmla="*/ 11 w 32"/>
                  <a:gd name="T9" fmla="*/ 9 h 42"/>
                  <a:gd name="T10" fmla="*/ 21 w 32"/>
                  <a:gd name="T11" fmla="*/ 17 h 42"/>
                  <a:gd name="T12" fmla="*/ 32 w 32"/>
                  <a:gd name="T13" fmla="*/ 29 h 42"/>
                  <a:gd name="T14" fmla="*/ 14 w 32"/>
                  <a:gd name="T15" fmla="*/ 42 h 42"/>
                  <a:gd name="T16" fmla="*/ 2 w 32"/>
                  <a:gd name="T17" fmla="*/ 41 h 42"/>
                  <a:gd name="T18" fmla="*/ 0 w 32"/>
                  <a:gd name="T19" fmla="*/ 29 h 42"/>
                  <a:gd name="T20" fmla="*/ 3 w 32"/>
                  <a:gd name="T21" fmla="*/ 28 h 42"/>
                  <a:gd name="T22" fmla="*/ 10 w 32"/>
                  <a:gd name="T23" fmla="*/ 38 h 42"/>
                  <a:gd name="T24" fmla="*/ 16 w 32"/>
                  <a:gd name="T25" fmla="*/ 39 h 42"/>
                  <a:gd name="T26" fmla="*/ 22 w 32"/>
                  <a:gd name="T27" fmla="*/ 34 h 42"/>
                  <a:gd name="T28" fmla="*/ 14 w 32"/>
                  <a:gd name="T29" fmla="*/ 27 h 42"/>
                  <a:gd name="T30" fmla="*/ 1 w 32"/>
                  <a:gd name="T31" fmla="*/ 13 h 42"/>
                  <a:gd name="T32" fmla="*/ 18 w 32"/>
                  <a:gd name="T33" fmla="*/ 0 h 42"/>
                  <a:gd name="T34" fmla="*/ 26 w 32"/>
                  <a:gd name="T35" fmla="*/ 1 h 42"/>
                  <a:gd name="T36" fmla="*/ 30 w 32"/>
                  <a:gd name="T37" fmla="*/ 2 h 42"/>
                  <a:gd name="T38" fmla="*/ 29 w 32"/>
                  <a:gd name="T3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42">
                    <a:moveTo>
                      <a:pt x="29" y="13"/>
                    </a:moveTo>
                    <a:cubicBezTo>
                      <a:pt x="29" y="13"/>
                      <a:pt x="26" y="13"/>
                      <a:pt x="26" y="13"/>
                    </a:cubicBezTo>
                    <a:cubicBezTo>
                      <a:pt x="25" y="9"/>
                      <a:pt x="24" y="6"/>
                      <a:pt x="22" y="5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4" y="4"/>
                      <a:pt x="11" y="6"/>
                      <a:pt x="11" y="9"/>
                    </a:cubicBezTo>
                    <a:cubicBezTo>
                      <a:pt x="11" y="12"/>
                      <a:pt x="12" y="13"/>
                      <a:pt x="21" y="17"/>
                    </a:cubicBezTo>
                    <a:cubicBezTo>
                      <a:pt x="30" y="21"/>
                      <a:pt x="32" y="24"/>
                      <a:pt x="32" y="29"/>
                    </a:cubicBezTo>
                    <a:cubicBezTo>
                      <a:pt x="32" y="38"/>
                      <a:pt x="24" y="42"/>
                      <a:pt x="14" y="42"/>
                    </a:cubicBezTo>
                    <a:cubicBezTo>
                      <a:pt x="9" y="42"/>
                      <a:pt x="5" y="42"/>
                      <a:pt x="2" y="41"/>
                    </a:cubicBezTo>
                    <a:cubicBezTo>
                      <a:pt x="1" y="38"/>
                      <a:pt x="0" y="31"/>
                      <a:pt x="0" y="29"/>
                    </a:cubicBezTo>
                    <a:cubicBezTo>
                      <a:pt x="0" y="28"/>
                      <a:pt x="3" y="28"/>
                      <a:pt x="3" y="28"/>
                    </a:cubicBezTo>
                    <a:cubicBezTo>
                      <a:pt x="5" y="33"/>
                      <a:pt x="7" y="36"/>
                      <a:pt x="10" y="38"/>
                    </a:cubicBezTo>
                    <a:cubicBezTo>
                      <a:pt x="12" y="39"/>
                      <a:pt x="14" y="39"/>
                      <a:pt x="16" y="39"/>
                    </a:cubicBezTo>
                    <a:cubicBezTo>
                      <a:pt x="19" y="39"/>
                      <a:pt x="22" y="37"/>
                      <a:pt x="22" y="34"/>
                    </a:cubicBezTo>
                    <a:cubicBezTo>
                      <a:pt x="22" y="31"/>
                      <a:pt x="20" y="30"/>
                      <a:pt x="14" y="27"/>
                    </a:cubicBezTo>
                    <a:cubicBezTo>
                      <a:pt x="4" y="23"/>
                      <a:pt x="1" y="19"/>
                      <a:pt x="1" y="13"/>
                    </a:cubicBezTo>
                    <a:cubicBezTo>
                      <a:pt x="1" y="6"/>
                      <a:pt x="7" y="0"/>
                      <a:pt x="18" y="0"/>
                    </a:cubicBezTo>
                    <a:cubicBezTo>
                      <a:pt x="20" y="0"/>
                      <a:pt x="24" y="1"/>
                      <a:pt x="26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5"/>
                      <a:pt x="30" y="9"/>
                      <a:pt x="29" y="13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2" name="î$ļiḑè">
                <a:extLst>
                  <a:ext uri="{FF2B5EF4-FFF2-40B4-BE49-F238E27FC236}">
                    <a16:creationId xmlns="" xmlns:a16="http://schemas.microsoft.com/office/drawing/2014/main" id="{3C1B4526-B052-400E-9FFE-89612DDE70C5}"/>
                  </a:ext>
                </a:extLst>
              </p:cNvPr>
              <p:cNvSpPr/>
              <p:nvPr/>
            </p:nvSpPr>
            <p:spPr bwMode="auto">
              <a:xfrm>
                <a:off x="8099426" y="3741738"/>
                <a:ext cx="82550" cy="195263"/>
              </a:xfrm>
              <a:custGeom>
                <a:avLst/>
                <a:gdLst>
                  <a:gd name="T0" fmla="*/ 15 w 25"/>
                  <a:gd name="T1" fmla="*/ 10 h 59"/>
                  <a:gd name="T2" fmla="*/ 9 w 25"/>
                  <a:gd name="T3" fmla="*/ 10 h 59"/>
                  <a:gd name="T4" fmla="*/ 5 w 25"/>
                  <a:gd name="T5" fmla="*/ 6 h 59"/>
                  <a:gd name="T6" fmla="*/ 6 w 25"/>
                  <a:gd name="T7" fmla="*/ 2 h 59"/>
                  <a:gd name="T8" fmla="*/ 13 w 25"/>
                  <a:gd name="T9" fmla="*/ 0 h 59"/>
                  <a:gd name="T10" fmla="*/ 17 w 25"/>
                  <a:gd name="T11" fmla="*/ 1 h 59"/>
                  <a:gd name="T12" fmla="*/ 18 w 25"/>
                  <a:gd name="T13" fmla="*/ 4 h 59"/>
                  <a:gd name="T14" fmla="*/ 15 w 25"/>
                  <a:gd name="T15" fmla="*/ 10 h 59"/>
                  <a:gd name="T16" fmla="*/ 24 w 25"/>
                  <a:gd name="T17" fmla="*/ 59 h 59"/>
                  <a:gd name="T18" fmla="*/ 12 w 25"/>
                  <a:gd name="T19" fmla="*/ 58 h 59"/>
                  <a:gd name="T20" fmla="*/ 0 w 25"/>
                  <a:gd name="T21" fmla="*/ 59 h 59"/>
                  <a:gd name="T22" fmla="*/ 0 w 25"/>
                  <a:gd name="T23" fmla="*/ 55 h 59"/>
                  <a:gd name="T24" fmla="*/ 4 w 25"/>
                  <a:gd name="T25" fmla="*/ 55 h 59"/>
                  <a:gd name="T26" fmla="*/ 6 w 25"/>
                  <a:gd name="T27" fmla="*/ 51 h 59"/>
                  <a:gd name="T28" fmla="*/ 6 w 25"/>
                  <a:gd name="T29" fmla="*/ 37 h 59"/>
                  <a:gd name="T30" fmla="*/ 6 w 25"/>
                  <a:gd name="T31" fmla="*/ 28 h 59"/>
                  <a:gd name="T32" fmla="*/ 5 w 25"/>
                  <a:gd name="T33" fmla="*/ 26 h 59"/>
                  <a:gd name="T34" fmla="*/ 1 w 25"/>
                  <a:gd name="T35" fmla="*/ 23 h 59"/>
                  <a:gd name="T36" fmla="*/ 1 w 25"/>
                  <a:gd name="T37" fmla="*/ 21 h 59"/>
                  <a:gd name="T38" fmla="*/ 18 w 25"/>
                  <a:gd name="T39" fmla="*/ 17 h 59"/>
                  <a:gd name="T40" fmla="*/ 18 w 25"/>
                  <a:gd name="T41" fmla="*/ 34 h 59"/>
                  <a:gd name="T42" fmla="*/ 18 w 25"/>
                  <a:gd name="T43" fmla="*/ 51 h 59"/>
                  <a:gd name="T44" fmla="*/ 20 w 25"/>
                  <a:gd name="T45" fmla="*/ 55 h 59"/>
                  <a:gd name="T46" fmla="*/ 24 w 25"/>
                  <a:gd name="T47" fmla="*/ 55 h 59"/>
                  <a:gd name="T48" fmla="*/ 24 w 25"/>
                  <a:gd name="T4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" h="59">
                    <a:moveTo>
                      <a:pt x="15" y="10"/>
                    </a:moveTo>
                    <a:cubicBezTo>
                      <a:pt x="15" y="10"/>
                      <a:pt x="10" y="11"/>
                      <a:pt x="9" y="10"/>
                    </a:cubicBezTo>
                    <a:cubicBezTo>
                      <a:pt x="7" y="10"/>
                      <a:pt x="6" y="8"/>
                      <a:pt x="5" y="6"/>
                    </a:cubicBezTo>
                    <a:cubicBezTo>
                      <a:pt x="5" y="5"/>
                      <a:pt x="5" y="3"/>
                      <a:pt x="6" y="2"/>
                    </a:cubicBezTo>
                    <a:cubicBezTo>
                      <a:pt x="7" y="1"/>
                      <a:pt x="10" y="0"/>
                      <a:pt x="13" y="0"/>
                    </a:cubicBezTo>
                    <a:cubicBezTo>
                      <a:pt x="15" y="0"/>
                      <a:pt x="17" y="0"/>
                      <a:pt x="17" y="1"/>
                    </a:cubicBezTo>
                    <a:cubicBezTo>
                      <a:pt x="18" y="2"/>
                      <a:pt x="18" y="3"/>
                      <a:pt x="18" y="4"/>
                    </a:cubicBezTo>
                    <a:cubicBezTo>
                      <a:pt x="18" y="6"/>
                      <a:pt x="17" y="9"/>
                      <a:pt x="15" y="10"/>
                    </a:cubicBezTo>
                    <a:close/>
                    <a:moveTo>
                      <a:pt x="24" y="59"/>
                    </a:moveTo>
                    <a:cubicBezTo>
                      <a:pt x="22" y="59"/>
                      <a:pt x="18" y="58"/>
                      <a:pt x="12" y="58"/>
                    </a:cubicBezTo>
                    <a:cubicBezTo>
                      <a:pt x="6" y="58"/>
                      <a:pt x="2" y="59"/>
                      <a:pt x="0" y="59"/>
                    </a:cubicBezTo>
                    <a:cubicBezTo>
                      <a:pt x="0" y="58"/>
                      <a:pt x="0" y="56"/>
                      <a:pt x="0" y="55"/>
                    </a:cubicBezTo>
                    <a:cubicBezTo>
                      <a:pt x="2" y="55"/>
                      <a:pt x="3" y="55"/>
                      <a:pt x="4" y="55"/>
                    </a:cubicBezTo>
                    <a:cubicBezTo>
                      <a:pt x="6" y="54"/>
                      <a:pt x="6" y="53"/>
                      <a:pt x="6" y="51"/>
                    </a:cubicBezTo>
                    <a:cubicBezTo>
                      <a:pt x="6" y="49"/>
                      <a:pt x="6" y="42"/>
                      <a:pt x="6" y="37"/>
                    </a:cubicBezTo>
                    <a:cubicBezTo>
                      <a:pt x="6" y="34"/>
                      <a:pt x="6" y="30"/>
                      <a:pt x="6" y="28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3" y="24"/>
                      <a:pt x="1" y="23"/>
                    </a:cubicBezTo>
                    <a:cubicBezTo>
                      <a:pt x="1" y="23"/>
                      <a:pt x="1" y="21"/>
                      <a:pt x="1" y="21"/>
                    </a:cubicBezTo>
                    <a:cubicBezTo>
                      <a:pt x="4" y="21"/>
                      <a:pt x="13" y="19"/>
                      <a:pt x="18" y="17"/>
                    </a:cubicBezTo>
                    <a:cubicBezTo>
                      <a:pt x="18" y="21"/>
                      <a:pt x="18" y="29"/>
                      <a:pt x="18" y="34"/>
                    </a:cubicBezTo>
                    <a:cubicBezTo>
                      <a:pt x="18" y="40"/>
                      <a:pt x="18" y="46"/>
                      <a:pt x="18" y="51"/>
                    </a:cubicBezTo>
                    <a:cubicBezTo>
                      <a:pt x="18" y="53"/>
                      <a:pt x="19" y="54"/>
                      <a:pt x="20" y="55"/>
                    </a:cubicBezTo>
                    <a:cubicBezTo>
                      <a:pt x="21" y="55"/>
                      <a:pt x="22" y="55"/>
                      <a:pt x="24" y="55"/>
                    </a:cubicBezTo>
                    <a:cubicBezTo>
                      <a:pt x="25" y="56"/>
                      <a:pt x="25" y="58"/>
                      <a:pt x="24" y="5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3" name="iśľïďè">
                <a:extLst>
                  <a:ext uri="{FF2B5EF4-FFF2-40B4-BE49-F238E27FC236}">
                    <a16:creationId xmlns="" xmlns:a16="http://schemas.microsoft.com/office/drawing/2014/main" id="{A5B75BC2-8A34-4C20-A157-7B2AF92B443B}"/>
                  </a:ext>
                </a:extLst>
              </p:cNvPr>
              <p:cNvSpPr/>
              <p:nvPr/>
            </p:nvSpPr>
            <p:spPr bwMode="auto">
              <a:xfrm>
                <a:off x="8208963" y="3757613"/>
                <a:ext cx="98425" cy="182563"/>
              </a:xfrm>
              <a:custGeom>
                <a:avLst/>
                <a:gdLst>
                  <a:gd name="T0" fmla="*/ 18 w 30"/>
                  <a:gd name="T1" fmla="*/ 19 h 55"/>
                  <a:gd name="T2" fmla="*/ 18 w 30"/>
                  <a:gd name="T3" fmla="*/ 20 h 55"/>
                  <a:gd name="T4" fmla="*/ 18 w 30"/>
                  <a:gd name="T5" fmla="*/ 36 h 55"/>
                  <a:gd name="T6" fmla="*/ 18 w 30"/>
                  <a:gd name="T7" fmla="*/ 44 h 55"/>
                  <a:gd name="T8" fmla="*/ 24 w 30"/>
                  <a:gd name="T9" fmla="*/ 48 h 55"/>
                  <a:gd name="T10" fmla="*/ 30 w 30"/>
                  <a:gd name="T11" fmla="*/ 46 h 55"/>
                  <a:gd name="T12" fmla="*/ 30 w 30"/>
                  <a:gd name="T13" fmla="*/ 50 h 55"/>
                  <a:gd name="T14" fmla="*/ 18 w 30"/>
                  <a:gd name="T15" fmla="*/ 55 h 55"/>
                  <a:gd name="T16" fmla="*/ 7 w 30"/>
                  <a:gd name="T17" fmla="*/ 50 h 55"/>
                  <a:gd name="T18" fmla="*/ 6 w 30"/>
                  <a:gd name="T19" fmla="*/ 39 h 55"/>
                  <a:gd name="T20" fmla="*/ 6 w 30"/>
                  <a:gd name="T21" fmla="*/ 20 h 55"/>
                  <a:gd name="T22" fmla="*/ 5 w 30"/>
                  <a:gd name="T23" fmla="*/ 19 h 55"/>
                  <a:gd name="T24" fmla="*/ 0 w 30"/>
                  <a:gd name="T25" fmla="*/ 19 h 55"/>
                  <a:gd name="T26" fmla="*/ 1 w 30"/>
                  <a:gd name="T27" fmla="*/ 15 h 55"/>
                  <a:gd name="T28" fmla="*/ 5 w 30"/>
                  <a:gd name="T29" fmla="*/ 14 h 55"/>
                  <a:gd name="T30" fmla="*/ 6 w 30"/>
                  <a:gd name="T31" fmla="*/ 13 h 55"/>
                  <a:gd name="T32" fmla="*/ 6 w 30"/>
                  <a:gd name="T33" fmla="*/ 5 h 55"/>
                  <a:gd name="T34" fmla="*/ 16 w 30"/>
                  <a:gd name="T35" fmla="*/ 0 h 55"/>
                  <a:gd name="T36" fmla="*/ 18 w 30"/>
                  <a:gd name="T37" fmla="*/ 0 h 55"/>
                  <a:gd name="T38" fmla="*/ 18 w 30"/>
                  <a:gd name="T39" fmla="*/ 13 h 55"/>
                  <a:gd name="T40" fmla="*/ 18 w 30"/>
                  <a:gd name="T41" fmla="*/ 14 h 55"/>
                  <a:gd name="T42" fmla="*/ 30 w 30"/>
                  <a:gd name="T43" fmla="*/ 13 h 55"/>
                  <a:gd name="T44" fmla="*/ 29 w 30"/>
                  <a:gd name="T45" fmla="*/ 20 h 55"/>
                  <a:gd name="T46" fmla="*/ 18 w 30"/>
                  <a:gd name="T47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55">
                    <a:moveTo>
                      <a:pt x="18" y="19"/>
                    </a:moveTo>
                    <a:cubicBezTo>
                      <a:pt x="18" y="19"/>
                      <a:pt x="18" y="20"/>
                      <a:pt x="18" y="20"/>
                    </a:cubicBezTo>
                    <a:cubicBezTo>
                      <a:pt x="18" y="24"/>
                      <a:pt x="18" y="32"/>
                      <a:pt x="18" y="36"/>
                    </a:cubicBezTo>
                    <a:cubicBezTo>
                      <a:pt x="18" y="40"/>
                      <a:pt x="18" y="42"/>
                      <a:pt x="18" y="44"/>
                    </a:cubicBezTo>
                    <a:cubicBezTo>
                      <a:pt x="19" y="46"/>
                      <a:pt x="21" y="48"/>
                      <a:pt x="24" y="48"/>
                    </a:cubicBezTo>
                    <a:cubicBezTo>
                      <a:pt x="26" y="48"/>
                      <a:pt x="28" y="47"/>
                      <a:pt x="30" y="46"/>
                    </a:cubicBezTo>
                    <a:cubicBezTo>
                      <a:pt x="30" y="47"/>
                      <a:pt x="30" y="49"/>
                      <a:pt x="30" y="50"/>
                    </a:cubicBezTo>
                    <a:cubicBezTo>
                      <a:pt x="27" y="53"/>
                      <a:pt x="22" y="55"/>
                      <a:pt x="18" y="55"/>
                    </a:cubicBezTo>
                    <a:cubicBezTo>
                      <a:pt x="13" y="55"/>
                      <a:pt x="9" y="53"/>
                      <a:pt x="7" y="50"/>
                    </a:cubicBezTo>
                    <a:cubicBezTo>
                      <a:pt x="6" y="47"/>
                      <a:pt x="6" y="44"/>
                      <a:pt x="6" y="39"/>
                    </a:cubicBezTo>
                    <a:cubicBezTo>
                      <a:pt x="6" y="33"/>
                      <a:pt x="6" y="24"/>
                      <a:pt x="6" y="20"/>
                    </a:cubicBezTo>
                    <a:cubicBezTo>
                      <a:pt x="6" y="20"/>
                      <a:pt x="6" y="20"/>
                      <a:pt x="5" y="19"/>
                    </a:cubicBezTo>
                    <a:cubicBezTo>
                      <a:pt x="4" y="19"/>
                      <a:pt x="1" y="19"/>
                      <a:pt x="0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2" y="15"/>
                      <a:pt x="4" y="14"/>
                      <a:pt x="5" y="14"/>
                    </a:cubicBezTo>
                    <a:cubicBezTo>
                      <a:pt x="5" y="14"/>
                      <a:pt x="6" y="14"/>
                      <a:pt x="6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4"/>
                      <a:pt x="14" y="1"/>
                      <a:pt x="16" y="0"/>
                    </a:cubicBezTo>
                    <a:cubicBezTo>
                      <a:pt x="16" y="0"/>
                      <a:pt x="18" y="0"/>
                      <a:pt x="18" y="0"/>
                    </a:cubicBezTo>
                    <a:cubicBezTo>
                      <a:pt x="18" y="2"/>
                      <a:pt x="18" y="7"/>
                      <a:pt x="18" y="13"/>
                    </a:cubicBezTo>
                    <a:cubicBezTo>
                      <a:pt x="18" y="13"/>
                      <a:pt x="18" y="14"/>
                      <a:pt x="18" y="14"/>
                    </a:cubicBezTo>
                    <a:cubicBezTo>
                      <a:pt x="21" y="14"/>
                      <a:pt x="28" y="14"/>
                      <a:pt x="30" y="13"/>
                    </a:cubicBezTo>
                    <a:cubicBezTo>
                      <a:pt x="30" y="15"/>
                      <a:pt x="29" y="18"/>
                      <a:pt x="29" y="20"/>
                    </a:cubicBezTo>
                    <a:cubicBezTo>
                      <a:pt x="26" y="19"/>
                      <a:pt x="22" y="19"/>
                      <a:pt x="18" y="19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4" name="îṡḻîḑè">
                <a:extLst>
                  <a:ext uri="{FF2B5EF4-FFF2-40B4-BE49-F238E27FC236}">
                    <a16:creationId xmlns="" xmlns:a16="http://schemas.microsoft.com/office/drawing/2014/main" id="{C6A12FBC-DDAA-48A8-A639-A3BEF165E857}"/>
                  </a:ext>
                </a:extLst>
              </p:cNvPr>
              <p:cNvSpPr/>
              <p:nvPr/>
            </p:nvSpPr>
            <p:spPr bwMode="auto">
              <a:xfrm>
                <a:off x="8323263" y="3805238"/>
                <a:ext cx="173038" cy="207963"/>
              </a:xfrm>
              <a:custGeom>
                <a:avLst/>
                <a:gdLst>
                  <a:gd name="T0" fmla="*/ 1 w 52"/>
                  <a:gd name="T1" fmla="*/ 0 h 63"/>
                  <a:gd name="T2" fmla="*/ 14 w 52"/>
                  <a:gd name="T3" fmla="*/ 0 h 63"/>
                  <a:gd name="T4" fmla="*/ 25 w 52"/>
                  <a:gd name="T5" fmla="*/ 0 h 63"/>
                  <a:gd name="T6" fmla="*/ 26 w 52"/>
                  <a:gd name="T7" fmla="*/ 3 h 63"/>
                  <a:gd name="T8" fmla="*/ 22 w 52"/>
                  <a:gd name="T9" fmla="*/ 4 h 63"/>
                  <a:gd name="T10" fmla="*/ 21 w 52"/>
                  <a:gd name="T11" fmla="*/ 5 h 63"/>
                  <a:gd name="T12" fmla="*/ 30 w 52"/>
                  <a:gd name="T13" fmla="*/ 26 h 63"/>
                  <a:gd name="T14" fmla="*/ 30 w 52"/>
                  <a:gd name="T15" fmla="*/ 26 h 63"/>
                  <a:gd name="T16" fmla="*/ 38 w 52"/>
                  <a:gd name="T17" fmla="*/ 7 h 63"/>
                  <a:gd name="T18" fmla="*/ 36 w 52"/>
                  <a:gd name="T19" fmla="*/ 4 h 63"/>
                  <a:gd name="T20" fmla="*/ 31 w 52"/>
                  <a:gd name="T21" fmla="*/ 3 h 63"/>
                  <a:gd name="T22" fmla="*/ 31 w 52"/>
                  <a:gd name="T23" fmla="*/ 0 h 63"/>
                  <a:gd name="T24" fmla="*/ 41 w 52"/>
                  <a:gd name="T25" fmla="*/ 0 h 63"/>
                  <a:gd name="T26" fmla="*/ 51 w 52"/>
                  <a:gd name="T27" fmla="*/ 0 h 63"/>
                  <a:gd name="T28" fmla="*/ 51 w 52"/>
                  <a:gd name="T29" fmla="*/ 3 h 63"/>
                  <a:gd name="T30" fmla="*/ 47 w 52"/>
                  <a:gd name="T31" fmla="*/ 4 h 63"/>
                  <a:gd name="T32" fmla="*/ 43 w 52"/>
                  <a:gd name="T33" fmla="*/ 9 h 63"/>
                  <a:gd name="T34" fmla="*/ 19 w 52"/>
                  <a:gd name="T35" fmla="*/ 57 h 63"/>
                  <a:gd name="T36" fmla="*/ 15 w 52"/>
                  <a:gd name="T37" fmla="*/ 63 h 63"/>
                  <a:gd name="T38" fmla="*/ 14 w 52"/>
                  <a:gd name="T39" fmla="*/ 63 h 63"/>
                  <a:gd name="T40" fmla="*/ 8 w 52"/>
                  <a:gd name="T41" fmla="*/ 60 h 63"/>
                  <a:gd name="T42" fmla="*/ 8 w 52"/>
                  <a:gd name="T43" fmla="*/ 58 h 63"/>
                  <a:gd name="T44" fmla="*/ 23 w 52"/>
                  <a:gd name="T45" fmla="*/ 39 h 63"/>
                  <a:gd name="T46" fmla="*/ 21 w 52"/>
                  <a:gd name="T47" fmla="*/ 36 h 63"/>
                  <a:gd name="T48" fmla="*/ 11 w 52"/>
                  <a:gd name="T49" fmla="*/ 13 h 63"/>
                  <a:gd name="T50" fmla="*/ 4 w 52"/>
                  <a:gd name="T51" fmla="*/ 4 h 63"/>
                  <a:gd name="T52" fmla="*/ 0 w 52"/>
                  <a:gd name="T53" fmla="*/ 3 h 63"/>
                  <a:gd name="T54" fmla="*/ 1 w 52"/>
                  <a:gd name="T5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63">
                    <a:moveTo>
                      <a:pt x="1" y="0"/>
                    </a:moveTo>
                    <a:cubicBezTo>
                      <a:pt x="2" y="0"/>
                      <a:pt x="7" y="0"/>
                      <a:pt x="14" y="0"/>
                    </a:cubicBezTo>
                    <a:cubicBezTo>
                      <a:pt x="19" y="0"/>
                      <a:pt x="23" y="0"/>
                      <a:pt x="25" y="0"/>
                    </a:cubicBezTo>
                    <a:cubicBezTo>
                      <a:pt x="26" y="0"/>
                      <a:pt x="26" y="2"/>
                      <a:pt x="26" y="3"/>
                    </a:cubicBezTo>
                    <a:cubicBezTo>
                      <a:pt x="24" y="3"/>
                      <a:pt x="23" y="3"/>
                      <a:pt x="22" y="4"/>
                    </a:cubicBezTo>
                    <a:cubicBezTo>
                      <a:pt x="21" y="4"/>
                      <a:pt x="21" y="5"/>
                      <a:pt x="21" y="5"/>
                    </a:cubicBezTo>
                    <a:cubicBezTo>
                      <a:pt x="23" y="10"/>
                      <a:pt x="29" y="24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7" y="10"/>
                      <a:pt x="38" y="7"/>
                    </a:cubicBezTo>
                    <a:cubicBezTo>
                      <a:pt x="38" y="6"/>
                      <a:pt x="38" y="4"/>
                      <a:pt x="36" y="4"/>
                    </a:cubicBezTo>
                    <a:cubicBezTo>
                      <a:pt x="35" y="3"/>
                      <a:pt x="33" y="3"/>
                      <a:pt x="31" y="3"/>
                    </a:cubicBezTo>
                    <a:cubicBezTo>
                      <a:pt x="31" y="2"/>
                      <a:pt x="31" y="0"/>
                      <a:pt x="31" y="0"/>
                    </a:cubicBezTo>
                    <a:cubicBezTo>
                      <a:pt x="33" y="0"/>
                      <a:pt x="37" y="0"/>
                      <a:pt x="41" y="0"/>
                    </a:cubicBezTo>
                    <a:cubicBezTo>
                      <a:pt x="45" y="0"/>
                      <a:pt x="48" y="0"/>
                      <a:pt x="51" y="0"/>
                    </a:cubicBezTo>
                    <a:cubicBezTo>
                      <a:pt x="51" y="0"/>
                      <a:pt x="52" y="2"/>
                      <a:pt x="51" y="3"/>
                    </a:cubicBezTo>
                    <a:cubicBezTo>
                      <a:pt x="50" y="3"/>
                      <a:pt x="48" y="3"/>
                      <a:pt x="47" y="4"/>
                    </a:cubicBezTo>
                    <a:cubicBezTo>
                      <a:pt x="45" y="4"/>
                      <a:pt x="44" y="6"/>
                      <a:pt x="43" y="9"/>
                    </a:cubicBezTo>
                    <a:cubicBezTo>
                      <a:pt x="36" y="26"/>
                      <a:pt x="27" y="43"/>
                      <a:pt x="19" y="57"/>
                    </a:cubicBezTo>
                    <a:cubicBezTo>
                      <a:pt x="18" y="59"/>
                      <a:pt x="16" y="61"/>
                      <a:pt x="15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3" y="63"/>
                      <a:pt x="9" y="62"/>
                      <a:pt x="8" y="60"/>
                    </a:cubicBezTo>
                    <a:cubicBezTo>
                      <a:pt x="7" y="60"/>
                      <a:pt x="7" y="59"/>
                      <a:pt x="8" y="58"/>
                    </a:cubicBezTo>
                    <a:cubicBezTo>
                      <a:pt x="11" y="54"/>
                      <a:pt x="19" y="46"/>
                      <a:pt x="23" y="39"/>
                    </a:cubicBezTo>
                    <a:cubicBezTo>
                      <a:pt x="22" y="38"/>
                      <a:pt x="22" y="37"/>
                      <a:pt x="21" y="36"/>
                    </a:cubicBezTo>
                    <a:cubicBezTo>
                      <a:pt x="19" y="31"/>
                      <a:pt x="15" y="21"/>
                      <a:pt x="11" y="13"/>
                    </a:cubicBezTo>
                    <a:cubicBezTo>
                      <a:pt x="8" y="6"/>
                      <a:pt x="7" y="4"/>
                      <a:pt x="4" y="4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802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29" name="365bddbd-67ac-40e2-ab3f-9996815af0e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072D688-21F1-4821-BB98-1FF6F7A0F879}"/>
              </a:ext>
            </a:extLst>
          </p:cNvPr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6900266" y="1890189"/>
            <a:ext cx="1448980" cy="396000"/>
            <a:chOff x="2826635" y="2533890"/>
            <a:chExt cx="6538749" cy="1787012"/>
          </a:xfrm>
        </p:grpSpPr>
        <p:grpSp>
          <p:nvGrpSpPr>
            <p:cNvPr id="830" name="íšļîḓe">
              <a:extLst>
                <a:ext uri="{FF2B5EF4-FFF2-40B4-BE49-F238E27FC236}">
                  <a16:creationId xmlns="" xmlns:a16="http://schemas.microsoft.com/office/drawing/2014/main" id="{9C264AC1-5921-4B23-BDA0-1E32C34215E3}"/>
                </a:ext>
              </a:extLst>
            </p:cNvPr>
            <p:cNvGrpSpPr/>
            <p:nvPr/>
          </p:nvGrpSpPr>
          <p:grpSpPr>
            <a:xfrm>
              <a:off x="2826635" y="2533890"/>
              <a:ext cx="1777930" cy="1787012"/>
              <a:chOff x="3813175" y="2803525"/>
              <a:chExt cx="1241425" cy="1247775"/>
            </a:xfrm>
            <a:solidFill>
              <a:srgbClr val="23699E"/>
            </a:solidFill>
          </p:grpSpPr>
          <p:sp>
            <p:nvSpPr>
              <p:cNvPr id="860" name="iṩlidê">
                <a:extLst>
                  <a:ext uri="{FF2B5EF4-FFF2-40B4-BE49-F238E27FC236}">
                    <a16:creationId xmlns="" xmlns:a16="http://schemas.microsoft.com/office/drawing/2014/main" id="{6F59BE70-1063-4B63-B207-C99F5C4CEB16}"/>
                  </a:ext>
                </a:extLst>
              </p:cNvPr>
              <p:cNvSpPr/>
              <p:nvPr/>
            </p:nvSpPr>
            <p:spPr bwMode="auto">
              <a:xfrm>
                <a:off x="4495800" y="2909888"/>
                <a:ext cx="50800" cy="85725"/>
              </a:xfrm>
              <a:custGeom>
                <a:avLst/>
                <a:gdLst>
                  <a:gd name="T0" fmla="*/ 0 w 32"/>
                  <a:gd name="T1" fmla="*/ 50 h 54"/>
                  <a:gd name="T2" fmla="*/ 23 w 32"/>
                  <a:gd name="T3" fmla="*/ 54 h 54"/>
                  <a:gd name="T4" fmla="*/ 25 w 32"/>
                  <a:gd name="T5" fmla="*/ 44 h 54"/>
                  <a:gd name="T6" fmla="*/ 15 w 32"/>
                  <a:gd name="T7" fmla="*/ 44 h 54"/>
                  <a:gd name="T8" fmla="*/ 17 w 32"/>
                  <a:gd name="T9" fmla="*/ 31 h 54"/>
                  <a:gd name="T10" fmla="*/ 25 w 32"/>
                  <a:gd name="T11" fmla="*/ 33 h 54"/>
                  <a:gd name="T12" fmla="*/ 27 w 32"/>
                  <a:gd name="T13" fmla="*/ 23 h 54"/>
                  <a:gd name="T14" fmla="*/ 19 w 32"/>
                  <a:gd name="T15" fmla="*/ 21 h 54"/>
                  <a:gd name="T16" fmla="*/ 21 w 32"/>
                  <a:gd name="T17" fmla="*/ 12 h 54"/>
                  <a:gd name="T18" fmla="*/ 29 w 32"/>
                  <a:gd name="T19" fmla="*/ 14 h 54"/>
                  <a:gd name="T20" fmla="*/ 32 w 32"/>
                  <a:gd name="T21" fmla="*/ 4 h 54"/>
                  <a:gd name="T22" fmla="*/ 9 w 32"/>
                  <a:gd name="T23" fmla="*/ 0 h 54"/>
                  <a:gd name="T24" fmla="*/ 0 w 32"/>
                  <a:gd name="T25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54">
                    <a:moveTo>
                      <a:pt x="0" y="50"/>
                    </a:moveTo>
                    <a:lnTo>
                      <a:pt x="23" y="54"/>
                    </a:lnTo>
                    <a:lnTo>
                      <a:pt x="25" y="44"/>
                    </a:lnTo>
                    <a:lnTo>
                      <a:pt x="15" y="44"/>
                    </a:lnTo>
                    <a:lnTo>
                      <a:pt x="17" y="31"/>
                    </a:lnTo>
                    <a:lnTo>
                      <a:pt x="25" y="33"/>
                    </a:lnTo>
                    <a:lnTo>
                      <a:pt x="27" y="23"/>
                    </a:lnTo>
                    <a:lnTo>
                      <a:pt x="19" y="21"/>
                    </a:lnTo>
                    <a:lnTo>
                      <a:pt x="21" y="12"/>
                    </a:lnTo>
                    <a:lnTo>
                      <a:pt x="29" y="14"/>
                    </a:lnTo>
                    <a:lnTo>
                      <a:pt x="32" y="4"/>
                    </a:lnTo>
                    <a:lnTo>
                      <a:pt x="9" y="0"/>
                    </a:lnTo>
                    <a:lnTo>
                      <a:pt x="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išľïḑè">
                <a:extLst>
                  <a:ext uri="{FF2B5EF4-FFF2-40B4-BE49-F238E27FC236}">
                    <a16:creationId xmlns="" xmlns:a16="http://schemas.microsoft.com/office/drawing/2014/main" id="{3E28F35C-FCCE-4E55-8BF5-84C358A7B09E}"/>
                  </a:ext>
                </a:extLst>
              </p:cNvPr>
              <p:cNvSpPr/>
              <p:nvPr/>
            </p:nvSpPr>
            <p:spPr bwMode="auto">
              <a:xfrm>
                <a:off x="4538663" y="2919413"/>
                <a:ext cx="39688" cy="82550"/>
              </a:xfrm>
              <a:custGeom>
                <a:avLst/>
                <a:gdLst>
                  <a:gd name="T0" fmla="*/ 13 w 25"/>
                  <a:gd name="T1" fmla="*/ 0 h 52"/>
                  <a:gd name="T2" fmla="*/ 0 w 25"/>
                  <a:gd name="T3" fmla="*/ 50 h 52"/>
                  <a:gd name="T4" fmla="*/ 13 w 25"/>
                  <a:gd name="T5" fmla="*/ 52 h 52"/>
                  <a:gd name="T6" fmla="*/ 25 w 25"/>
                  <a:gd name="T7" fmla="*/ 2 h 52"/>
                  <a:gd name="T8" fmla="*/ 13 w 2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2">
                    <a:moveTo>
                      <a:pt x="13" y="0"/>
                    </a:moveTo>
                    <a:lnTo>
                      <a:pt x="0" y="50"/>
                    </a:lnTo>
                    <a:lnTo>
                      <a:pt x="13" y="52"/>
                    </a:lnTo>
                    <a:lnTo>
                      <a:pt x="25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ïSlîḋê">
                <a:extLst>
                  <a:ext uri="{FF2B5EF4-FFF2-40B4-BE49-F238E27FC236}">
                    <a16:creationId xmlns="" xmlns:a16="http://schemas.microsoft.com/office/drawing/2014/main" id="{DA0B8B59-7389-4167-9AD8-4AD62369F88B}"/>
                  </a:ext>
                </a:extLst>
              </p:cNvPr>
              <p:cNvSpPr/>
              <p:nvPr/>
            </p:nvSpPr>
            <p:spPr bwMode="auto">
              <a:xfrm>
                <a:off x="3840163" y="2830513"/>
                <a:ext cx="1187450" cy="1193800"/>
              </a:xfrm>
              <a:custGeom>
                <a:avLst/>
                <a:gdLst>
                  <a:gd name="T0" fmla="*/ 459 w 748"/>
                  <a:gd name="T1" fmla="*/ 41 h 752"/>
                  <a:gd name="T2" fmla="*/ 551 w 748"/>
                  <a:gd name="T3" fmla="*/ 81 h 752"/>
                  <a:gd name="T4" fmla="*/ 628 w 748"/>
                  <a:gd name="T5" fmla="*/ 144 h 752"/>
                  <a:gd name="T6" fmla="*/ 682 w 748"/>
                  <a:gd name="T7" fmla="*/ 228 h 752"/>
                  <a:gd name="T8" fmla="*/ 713 w 748"/>
                  <a:gd name="T9" fmla="*/ 324 h 752"/>
                  <a:gd name="T10" fmla="*/ 713 w 748"/>
                  <a:gd name="T11" fmla="*/ 428 h 752"/>
                  <a:gd name="T12" fmla="*/ 682 w 748"/>
                  <a:gd name="T13" fmla="*/ 524 h 752"/>
                  <a:gd name="T14" fmla="*/ 628 w 748"/>
                  <a:gd name="T15" fmla="*/ 608 h 752"/>
                  <a:gd name="T16" fmla="*/ 551 w 748"/>
                  <a:gd name="T17" fmla="*/ 671 h 752"/>
                  <a:gd name="T18" fmla="*/ 459 w 748"/>
                  <a:gd name="T19" fmla="*/ 708 h 752"/>
                  <a:gd name="T20" fmla="*/ 355 w 748"/>
                  <a:gd name="T21" fmla="*/ 719 h 752"/>
                  <a:gd name="T22" fmla="*/ 255 w 748"/>
                  <a:gd name="T23" fmla="*/ 700 h 752"/>
                  <a:gd name="T24" fmla="*/ 168 w 748"/>
                  <a:gd name="T25" fmla="*/ 652 h 752"/>
                  <a:gd name="T26" fmla="*/ 99 w 748"/>
                  <a:gd name="T27" fmla="*/ 581 h 752"/>
                  <a:gd name="T28" fmla="*/ 51 w 748"/>
                  <a:gd name="T29" fmla="*/ 493 h 752"/>
                  <a:gd name="T30" fmla="*/ 31 w 748"/>
                  <a:gd name="T31" fmla="*/ 393 h 752"/>
                  <a:gd name="T32" fmla="*/ 41 w 748"/>
                  <a:gd name="T33" fmla="*/ 290 h 752"/>
                  <a:gd name="T34" fmla="*/ 81 w 748"/>
                  <a:gd name="T35" fmla="*/ 196 h 752"/>
                  <a:gd name="T36" fmla="*/ 143 w 748"/>
                  <a:gd name="T37" fmla="*/ 121 h 752"/>
                  <a:gd name="T38" fmla="*/ 226 w 748"/>
                  <a:gd name="T39" fmla="*/ 64 h 752"/>
                  <a:gd name="T40" fmla="*/ 322 w 748"/>
                  <a:gd name="T41" fmla="*/ 35 h 752"/>
                  <a:gd name="T42" fmla="*/ 376 w 748"/>
                  <a:gd name="T43" fmla="*/ 23 h 752"/>
                  <a:gd name="T44" fmla="*/ 326 w 748"/>
                  <a:gd name="T45" fmla="*/ 27 h 752"/>
                  <a:gd name="T46" fmla="*/ 241 w 748"/>
                  <a:gd name="T47" fmla="*/ 50 h 752"/>
                  <a:gd name="T48" fmla="*/ 197 w 748"/>
                  <a:gd name="T49" fmla="*/ 71 h 752"/>
                  <a:gd name="T50" fmla="*/ 126 w 748"/>
                  <a:gd name="T51" fmla="*/ 125 h 752"/>
                  <a:gd name="T52" fmla="*/ 95 w 748"/>
                  <a:gd name="T53" fmla="*/ 163 h 752"/>
                  <a:gd name="T54" fmla="*/ 49 w 748"/>
                  <a:gd name="T55" fmla="*/ 240 h 752"/>
                  <a:gd name="T56" fmla="*/ 35 w 748"/>
                  <a:gd name="T57" fmla="*/ 286 h 752"/>
                  <a:gd name="T58" fmla="*/ 22 w 748"/>
                  <a:gd name="T59" fmla="*/ 374 h 752"/>
                  <a:gd name="T60" fmla="*/ 27 w 748"/>
                  <a:gd name="T61" fmla="*/ 424 h 752"/>
                  <a:gd name="T62" fmla="*/ 49 w 748"/>
                  <a:gd name="T63" fmla="*/ 510 h 752"/>
                  <a:gd name="T64" fmla="*/ 70 w 748"/>
                  <a:gd name="T65" fmla="*/ 554 h 752"/>
                  <a:gd name="T66" fmla="*/ 124 w 748"/>
                  <a:gd name="T67" fmla="*/ 625 h 752"/>
                  <a:gd name="T68" fmla="*/ 162 w 748"/>
                  <a:gd name="T69" fmla="*/ 656 h 752"/>
                  <a:gd name="T70" fmla="*/ 239 w 748"/>
                  <a:gd name="T71" fmla="*/ 700 h 752"/>
                  <a:gd name="T72" fmla="*/ 284 w 748"/>
                  <a:gd name="T73" fmla="*/ 717 h 752"/>
                  <a:gd name="T74" fmla="*/ 372 w 748"/>
                  <a:gd name="T75" fmla="*/ 727 h 752"/>
                  <a:gd name="T76" fmla="*/ 422 w 748"/>
                  <a:gd name="T77" fmla="*/ 725 h 752"/>
                  <a:gd name="T78" fmla="*/ 507 w 748"/>
                  <a:gd name="T79" fmla="*/ 702 h 752"/>
                  <a:gd name="T80" fmla="*/ 551 w 748"/>
                  <a:gd name="T81" fmla="*/ 679 h 752"/>
                  <a:gd name="T82" fmla="*/ 621 w 748"/>
                  <a:gd name="T83" fmla="*/ 627 h 752"/>
                  <a:gd name="T84" fmla="*/ 652 w 748"/>
                  <a:gd name="T85" fmla="*/ 589 h 752"/>
                  <a:gd name="T86" fmla="*/ 696 w 748"/>
                  <a:gd name="T87" fmla="*/ 512 h 752"/>
                  <a:gd name="T88" fmla="*/ 713 w 748"/>
                  <a:gd name="T89" fmla="*/ 466 h 752"/>
                  <a:gd name="T90" fmla="*/ 725 w 748"/>
                  <a:gd name="T91" fmla="*/ 378 h 752"/>
                  <a:gd name="T92" fmla="*/ 721 w 748"/>
                  <a:gd name="T93" fmla="*/ 328 h 752"/>
                  <a:gd name="T94" fmla="*/ 698 w 748"/>
                  <a:gd name="T95" fmla="*/ 242 h 752"/>
                  <a:gd name="T96" fmla="*/ 677 w 748"/>
                  <a:gd name="T97" fmla="*/ 198 h 752"/>
                  <a:gd name="T98" fmla="*/ 623 w 748"/>
                  <a:gd name="T99" fmla="*/ 127 h 752"/>
                  <a:gd name="T100" fmla="*/ 586 w 748"/>
                  <a:gd name="T101" fmla="*/ 96 h 752"/>
                  <a:gd name="T102" fmla="*/ 509 w 748"/>
                  <a:gd name="T103" fmla="*/ 50 h 752"/>
                  <a:gd name="T104" fmla="*/ 463 w 748"/>
                  <a:gd name="T105" fmla="*/ 35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48" h="752">
                    <a:moveTo>
                      <a:pt x="374" y="31"/>
                    </a:moveTo>
                    <a:lnTo>
                      <a:pt x="390" y="31"/>
                    </a:lnTo>
                    <a:lnTo>
                      <a:pt x="409" y="33"/>
                    </a:lnTo>
                    <a:lnTo>
                      <a:pt x="426" y="35"/>
                    </a:lnTo>
                    <a:lnTo>
                      <a:pt x="442" y="37"/>
                    </a:lnTo>
                    <a:lnTo>
                      <a:pt x="459" y="41"/>
                    </a:lnTo>
                    <a:lnTo>
                      <a:pt x="476" y="48"/>
                    </a:lnTo>
                    <a:lnTo>
                      <a:pt x="490" y="52"/>
                    </a:lnTo>
                    <a:lnTo>
                      <a:pt x="507" y="58"/>
                    </a:lnTo>
                    <a:lnTo>
                      <a:pt x="521" y="64"/>
                    </a:lnTo>
                    <a:lnTo>
                      <a:pt x="536" y="73"/>
                    </a:lnTo>
                    <a:lnTo>
                      <a:pt x="551" y="81"/>
                    </a:lnTo>
                    <a:lnTo>
                      <a:pt x="565" y="90"/>
                    </a:lnTo>
                    <a:lnTo>
                      <a:pt x="578" y="100"/>
                    </a:lnTo>
                    <a:lnTo>
                      <a:pt x="592" y="110"/>
                    </a:lnTo>
                    <a:lnTo>
                      <a:pt x="605" y="121"/>
                    </a:lnTo>
                    <a:lnTo>
                      <a:pt x="615" y="131"/>
                    </a:lnTo>
                    <a:lnTo>
                      <a:pt x="628" y="144"/>
                    </a:lnTo>
                    <a:lnTo>
                      <a:pt x="638" y="156"/>
                    </a:lnTo>
                    <a:lnTo>
                      <a:pt x="648" y="169"/>
                    </a:lnTo>
                    <a:lnTo>
                      <a:pt x="657" y="184"/>
                    </a:lnTo>
                    <a:lnTo>
                      <a:pt x="667" y="196"/>
                    </a:lnTo>
                    <a:lnTo>
                      <a:pt x="675" y="211"/>
                    </a:lnTo>
                    <a:lnTo>
                      <a:pt x="682" y="228"/>
                    </a:lnTo>
                    <a:lnTo>
                      <a:pt x="690" y="242"/>
                    </a:lnTo>
                    <a:lnTo>
                      <a:pt x="696" y="257"/>
                    </a:lnTo>
                    <a:lnTo>
                      <a:pt x="700" y="274"/>
                    </a:lnTo>
                    <a:lnTo>
                      <a:pt x="704" y="290"/>
                    </a:lnTo>
                    <a:lnTo>
                      <a:pt x="709" y="307"/>
                    </a:lnTo>
                    <a:lnTo>
                      <a:pt x="713" y="324"/>
                    </a:lnTo>
                    <a:lnTo>
                      <a:pt x="715" y="340"/>
                    </a:lnTo>
                    <a:lnTo>
                      <a:pt x="715" y="357"/>
                    </a:lnTo>
                    <a:lnTo>
                      <a:pt x="717" y="376"/>
                    </a:lnTo>
                    <a:lnTo>
                      <a:pt x="715" y="393"/>
                    </a:lnTo>
                    <a:lnTo>
                      <a:pt x="715" y="412"/>
                    </a:lnTo>
                    <a:lnTo>
                      <a:pt x="713" y="428"/>
                    </a:lnTo>
                    <a:lnTo>
                      <a:pt x="709" y="445"/>
                    </a:lnTo>
                    <a:lnTo>
                      <a:pt x="704" y="462"/>
                    </a:lnTo>
                    <a:lnTo>
                      <a:pt x="700" y="478"/>
                    </a:lnTo>
                    <a:lnTo>
                      <a:pt x="696" y="493"/>
                    </a:lnTo>
                    <a:lnTo>
                      <a:pt x="690" y="510"/>
                    </a:lnTo>
                    <a:lnTo>
                      <a:pt x="682" y="524"/>
                    </a:lnTo>
                    <a:lnTo>
                      <a:pt x="675" y="539"/>
                    </a:lnTo>
                    <a:lnTo>
                      <a:pt x="667" y="554"/>
                    </a:lnTo>
                    <a:lnTo>
                      <a:pt x="657" y="568"/>
                    </a:lnTo>
                    <a:lnTo>
                      <a:pt x="648" y="581"/>
                    </a:lnTo>
                    <a:lnTo>
                      <a:pt x="638" y="596"/>
                    </a:lnTo>
                    <a:lnTo>
                      <a:pt x="628" y="608"/>
                    </a:lnTo>
                    <a:lnTo>
                      <a:pt x="615" y="619"/>
                    </a:lnTo>
                    <a:lnTo>
                      <a:pt x="605" y="631"/>
                    </a:lnTo>
                    <a:lnTo>
                      <a:pt x="592" y="642"/>
                    </a:lnTo>
                    <a:lnTo>
                      <a:pt x="578" y="652"/>
                    </a:lnTo>
                    <a:lnTo>
                      <a:pt x="565" y="660"/>
                    </a:lnTo>
                    <a:lnTo>
                      <a:pt x="551" y="671"/>
                    </a:lnTo>
                    <a:lnTo>
                      <a:pt x="536" y="679"/>
                    </a:lnTo>
                    <a:lnTo>
                      <a:pt x="521" y="685"/>
                    </a:lnTo>
                    <a:lnTo>
                      <a:pt x="507" y="694"/>
                    </a:lnTo>
                    <a:lnTo>
                      <a:pt x="490" y="700"/>
                    </a:lnTo>
                    <a:lnTo>
                      <a:pt x="476" y="704"/>
                    </a:lnTo>
                    <a:lnTo>
                      <a:pt x="459" y="708"/>
                    </a:lnTo>
                    <a:lnTo>
                      <a:pt x="442" y="713"/>
                    </a:lnTo>
                    <a:lnTo>
                      <a:pt x="426" y="717"/>
                    </a:lnTo>
                    <a:lnTo>
                      <a:pt x="409" y="719"/>
                    </a:lnTo>
                    <a:lnTo>
                      <a:pt x="390" y="719"/>
                    </a:lnTo>
                    <a:lnTo>
                      <a:pt x="374" y="721"/>
                    </a:lnTo>
                    <a:lnTo>
                      <a:pt x="355" y="719"/>
                    </a:lnTo>
                    <a:lnTo>
                      <a:pt x="338" y="719"/>
                    </a:lnTo>
                    <a:lnTo>
                      <a:pt x="322" y="717"/>
                    </a:lnTo>
                    <a:lnTo>
                      <a:pt x="305" y="713"/>
                    </a:lnTo>
                    <a:lnTo>
                      <a:pt x="289" y="708"/>
                    </a:lnTo>
                    <a:lnTo>
                      <a:pt x="272" y="704"/>
                    </a:lnTo>
                    <a:lnTo>
                      <a:pt x="255" y="700"/>
                    </a:lnTo>
                    <a:lnTo>
                      <a:pt x="241" y="694"/>
                    </a:lnTo>
                    <a:lnTo>
                      <a:pt x="226" y="685"/>
                    </a:lnTo>
                    <a:lnTo>
                      <a:pt x="210" y="679"/>
                    </a:lnTo>
                    <a:lnTo>
                      <a:pt x="197" y="671"/>
                    </a:lnTo>
                    <a:lnTo>
                      <a:pt x="183" y="660"/>
                    </a:lnTo>
                    <a:lnTo>
                      <a:pt x="168" y="652"/>
                    </a:lnTo>
                    <a:lnTo>
                      <a:pt x="155" y="642"/>
                    </a:lnTo>
                    <a:lnTo>
                      <a:pt x="143" y="631"/>
                    </a:lnTo>
                    <a:lnTo>
                      <a:pt x="131" y="619"/>
                    </a:lnTo>
                    <a:lnTo>
                      <a:pt x="120" y="608"/>
                    </a:lnTo>
                    <a:lnTo>
                      <a:pt x="110" y="596"/>
                    </a:lnTo>
                    <a:lnTo>
                      <a:pt x="99" y="581"/>
                    </a:lnTo>
                    <a:lnTo>
                      <a:pt x="89" y="568"/>
                    </a:lnTo>
                    <a:lnTo>
                      <a:pt x="81" y="554"/>
                    </a:lnTo>
                    <a:lnTo>
                      <a:pt x="72" y="539"/>
                    </a:lnTo>
                    <a:lnTo>
                      <a:pt x="64" y="524"/>
                    </a:lnTo>
                    <a:lnTo>
                      <a:pt x="58" y="510"/>
                    </a:lnTo>
                    <a:lnTo>
                      <a:pt x="51" y="493"/>
                    </a:lnTo>
                    <a:lnTo>
                      <a:pt x="47" y="478"/>
                    </a:lnTo>
                    <a:lnTo>
                      <a:pt x="41" y="462"/>
                    </a:lnTo>
                    <a:lnTo>
                      <a:pt x="37" y="445"/>
                    </a:lnTo>
                    <a:lnTo>
                      <a:pt x="35" y="428"/>
                    </a:lnTo>
                    <a:lnTo>
                      <a:pt x="33" y="412"/>
                    </a:lnTo>
                    <a:lnTo>
                      <a:pt x="31" y="393"/>
                    </a:lnTo>
                    <a:lnTo>
                      <a:pt x="31" y="376"/>
                    </a:lnTo>
                    <a:lnTo>
                      <a:pt x="31" y="357"/>
                    </a:lnTo>
                    <a:lnTo>
                      <a:pt x="33" y="340"/>
                    </a:lnTo>
                    <a:lnTo>
                      <a:pt x="35" y="324"/>
                    </a:lnTo>
                    <a:lnTo>
                      <a:pt x="37" y="307"/>
                    </a:lnTo>
                    <a:lnTo>
                      <a:pt x="41" y="290"/>
                    </a:lnTo>
                    <a:lnTo>
                      <a:pt x="47" y="274"/>
                    </a:lnTo>
                    <a:lnTo>
                      <a:pt x="51" y="257"/>
                    </a:lnTo>
                    <a:lnTo>
                      <a:pt x="58" y="242"/>
                    </a:lnTo>
                    <a:lnTo>
                      <a:pt x="64" y="228"/>
                    </a:lnTo>
                    <a:lnTo>
                      <a:pt x="72" y="211"/>
                    </a:lnTo>
                    <a:lnTo>
                      <a:pt x="81" y="196"/>
                    </a:lnTo>
                    <a:lnTo>
                      <a:pt x="89" y="184"/>
                    </a:lnTo>
                    <a:lnTo>
                      <a:pt x="99" y="169"/>
                    </a:lnTo>
                    <a:lnTo>
                      <a:pt x="110" y="156"/>
                    </a:lnTo>
                    <a:lnTo>
                      <a:pt x="120" y="144"/>
                    </a:lnTo>
                    <a:lnTo>
                      <a:pt x="131" y="131"/>
                    </a:lnTo>
                    <a:lnTo>
                      <a:pt x="143" y="121"/>
                    </a:lnTo>
                    <a:lnTo>
                      <a:pt x="155" y="110"/>
                    </a:lnTo>
                    <a:lnTo>
                      <a:pt x="168" y="100"/>
                    </a:lnTo>
                    <a:lnTo>
                      <a:pt x="183" y="90"/>
                    </a:lnTo>
                    <a:lnTo>
                      <a:pt x="197" y="81"/>
                    </a:lnTo>
                    <a:lnTo>
                      <a:pt x="210" y="73"/>
                    </a:lnTo>
                    <a:lnTo>
                      <a:pt x="226" y="64"/>
                    </a:lnTo>
                    <a:lnTo>
                      <a:pt x="241" y="58"/>
                    </a:lnTo>
                    <a:lnTo>
                      <a:pt x="255" y="52"/>
                    </a:lnTo>
                    <a:lnTo>
                      <a:pt x="272" y="48"/>
                    </a:lnTo>
                    <a:lnTo>
                      <a:pt x="289" y="41"/>
                    </a:lnTo>
                    <a:lnTo>
                      <a:pt x="305" y="37"/>
                    </a:lnTo>
                    <a:lnTo>
                      <a:pt x="322" y="35"/>
                    </a:lnTo>
                    <a:lnTo>
                      <a:pt x="338" y="33"/>
                    </a:lnTo>
                    <a:lnTo>
                      <a:pt x="355" y="31"/>
                    </a:lnTo>
                    <a:lnTo>
                      <a:pt x="374" y="31"/>
                    </a:lnTo>
                    <a:lnTo>
                      <a:pt x="374" y="31"/>
                    </a:lnTo>
                    <a:close/>
                    <a:moveTo>
                      <a:pt x="399" y="0"/>
                    </a:moveTo>
                    <a:lnTo>
                      <a:pt x="376" y="23"/>
                    </a:lnTo>
                    <a:lnTo>
                      <a:pt x="374" y="25"/>
                    </a:lnTo>
                    <a:lnTo>
                      <a:pt x="372" y="23"/>
                    </a:lnTo>
                    <a:lnTo>
                      <a:pt x="349" y="0"/>
                    </a:lnTo>
                    <a:lnTo>
                      <a:pt x="330" y="27"/>
                    </a:lnTo>
                    <a:lnTo>
                      <a:pt x="328" y="27"/>
                    </a:lnTo>
                    <a:lnTo>
                      <a:pt x="326" y="27"/>
                    </a:lnTo>
                    <a:lnTo>
                      <a:pt x="301" y="6"/>
                    </a:lnTo>
                    <a:lnTo>
                      <a:pt x="284" y="35"/>
                    </a:lnTo>
                    <a:lnTo>
                      <a:pt x="282" y="37"/>
                    </a:lnTo>
                    <a:lnTo>
                      <a:pt x="282" y="35"/>
                    </a:lnTo>
                    <a:lnTo>
                      <a:pt x="253" y="18"/>
                    </a:lnTo>
                    <a:lnTo>
                      <a:pt x="241" y="50"/>
                    </a:lnTo>
                    <a:lnTo>
                      <a:pt x="241" y="52"/>
                    </a:lnTo>
                    <a:lnTo>
                      <a:pt x="239" y="50"/>
                    </a:lnTo>
                    <a:lnTo>
                      <a:pt x="207" y="37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7" y="71"/>
                    </a:lnTo>
                    <a:lnTo>
                      <a:pt x="166" y="62"/>
                    </a:lnTo>
                    <a:lnTo>
                      <a:pt x="162" y="96"/>
                    </a:lnTo>
                    <a:lnTo>
                      <a:pt x="162" y="98"/>
                    </a:lnTo>
                    <a:lnTo>
                      <a:pt x="160" y="96"/>
                    </a:lnTo>
                    <a:lnTo>
                      <a:pt x="126" y="92"/>
                    </a:lnTo>
                    <a:lnTo>
                      <a:pt x="126" y="125"/>
                    </a:lnTo>
                    <a:lnTo>
                      <a:pt x="126" y="127"/>
                    </a:lnTo>
                    <a:lnTo>
                      <a:pt x="124" y="127"/>
                    </a:lnTo>
                    <a:lnTo>
                      <a:pt x="91" y="127"/>
                    </a:lnTo>
                    <a:lnTo>
                      <a:pt x="97" y="161"/>
                    </a:lnTo>
                    <a:lnTo>
                      <a:pt x="97" y="163"/>
                    </a:lnTo>
                    <a:lnTo>
                      <a:pt x="95" y="163"/>
                    </a:lnTo>
                    <a:lnTo>
                      <a:pt x="62" y="167"/>
                    </a:lnTo>
                    <a:lnTo>
                      <a:pt x="70" y="198"/>
                    </a:lnTo>
                    <a:lnTo>
                      <a:pt x="72" y="200"/>
                    </a:lnTo>
                    <a:lnTo>
                      <a:pt x="70" y="200"/>
                    </a:lnTo>
                    <a:lnTo>
                      <a:pt x="37" y="209"/>
                    </a:lnTo>
                    <a:lnTo>
                      <a:pt x="49" y="240"/>
                    </a:lnTo>
                    <a:lnTo>
                      <a:pt x="51" y="242"/>
                    </a:lnTo>
                    <a:lnTo>
                      <a:pt x="49" y="242"/>
                    </a:lnTo>
                    <a:lnTo>
                      <a:pt x="18" y="255"/>
                    </a:lnTo>
                    <a:lnTo>
                      <a:pt x="35" y="282"/>
                    </a:lnTo>
                    <a:lnTo>
                      <a:pt x="37" y="284"/>
                    </a:lnTo>
                    <a:lnTo>
                      <a:pt x="35" y="286"/>
                    </a:lnTo>
                    <a:lnTo>
                      <a:pt x="6" y="303"/>
                    </a:lnTo>
                    <a:lnTo>
                      <a:pt x="27" y="328"/>
                    </a:lnTo>
                    <a:lnTo>
                      <a:pt x="29" y="330"/>
                    </a:lnTo>
                    <a:lnTo>
                      <a:pt x="27" y="332"/>
                    </a:lnTo>
                    <a:lnTo>
                      <a:pt x="0" y="351"/>
                    </a:lnTo>
                    <a:lnTo>
                      <a:pt x="22" y="374"/>
                    </a:lnTo>
                    <a:lnTo>
                      <a:pt x="24" y="376"/>
                    </a:lnTo>
                    <a:lnTo>
                      <a:pt x="22" y="378"/>
                    </a:lnTo>
                    <a:lnTo>
                      <a:pt x="0" y="401"/>
                    </a:lnTo>
                    <a:lnTo>
                      <a:pt x="27" y="420"/>
                    </a:lnTo>
                    <a:lnTo>
                      <a:pt x="29" y="422"/>
                    </a:lnTo>
                    <a:lnTo>
                      <a:pt x="27" y="424"/>
                    </a:lnTo>
                    <a:lnTo>
                      <a:pt x="6" y="449"/>
                    </a:lnTo>
                    <a:lnTo>
                      <a:pt x="35" y="466"/>
                    </a:lnTo>
                    <a:lnTo>
                      <a:pt x="37" y="466"/>
                    </a:lnTo>
                    <a:lnTo>
                      <a:pt x="35" y="468"/>
                    </a:lnTo>
                    <a:lnTo>
                      <a:pt x="18" y="497"/>
                    </a:lnTo>
                    <a:lnTo>
                      <a:pt x="49" y="510"/>
                    </a:lnTo>
                    <a:lnTo>
                      <a:pt x="51" y="510"/>
                    </a:lnTo>
                    <a:lnTo>
                      <a:pt x="49" y="512"/>
                    </a:lnTo>
                    <a:lnTo>
                      <a:pt x="37" y="543"/>
                    </a:lnTo>
                    <a:lnTo>
                      <a:pt x="70" y="552"/>
                    </a:lnTo>
                    <a:lnTo>
                      <a:pt x="72" y="552"/>
                    </a:lnTo>
                    <a:lnTo>
                      <a:pt x="70" y="554"/>
                    </a:lnTo>
                    <a:lnTo>
                      <a:pt x="62" y="585"/>
                    </a:lnTo>
                    <a:lnTo>
                      <a:pt x="95" y="589"/>
                    </a:lnTo>
                    <a:lnTo>
                      <a:pt x="97" y="589"/>
                    </a:lnTo>
                    <a:lnTo>
                      <a:pt x="97" y="591"/>
                    </a:lnTo>
                    <a:lnTo>
                      <a:pt x="91" y="625"/>
                    </a:lnTo>
                    <a:lnTo>
                      <a:pt x="124" y="625"/>
                    </a:lnTo>
                    <a:lnTo>
                      <a:pt x="126" y="625"/>
                    </a:lnTo>
                    <a:lnTo>
                      <a:pt x="126" y="627"/>
                    </a:lnTo>
                    <a:lnTo>
                      <a:pt x="126" y="660"/>
                    </a:lnTo>
                    <a:lnTo>
                      <a:pt x="160" y="654"/>
                    </a:lnTo>
                    <a:lnTo>
                      <a:pt x="162" y="654"/>
                    </a:lnTo>
                    <a:lnTo>
                      <a:pt x="162" y="656"/>
                    </a:lnTo>
                    <a:lnTo>
                      <a:pt x="166" y="690"/>
                    </a:lnTo>
                    <a:lnTo>
                      <a:pt x="197" y="679"/>
                    </a:lnTo>
                    <a:lnTo>
                      <a:pt x="199" y="679"/>
                    </a:lnTo>
                    <a:lnTo>
                      <a:pt x="199" y="681"/>
                    </a:lnTo>
                    <a:lnTo>
                      <a:pt x="207" y="715"/>
                    </a:lnTo>
                    <a:lnTo>
                      <a:pt x="239" y="700"/>
                    </a:lnTo>
                    <a:lnTo>
                      <a:pt x="241" y="700"/>
                    </a:lnTo>
                    <a:lnTo>
                      <a:pt x="241" y="702"/>
                    </a:lnTo>
                    <a:lnTo>
                      <a:pt x="253" y="734"/>
                    </a:lnTo>
                    <a:lnTo>
                      <a:pt x="282" y="717"/>
                    </a:lnTo>
                    <a:lnTo>
                      <a:pt x="282" y="715"/>
                    </a:lnTo>
                    <a:lnTo>
                      <a:pt x="284" y="717"/>
                    </a:lnTo>
                    <a:lnTo>
                      <a:pt x="301" y="746"/>
                    </a:lnTo>
                    <a:lnTo>
                      <a:pt x="326" y="725"/>
                    </a:lnTo>
                    <a:lnTo>
                      <a:pt x="328" y="723"/>
                    </a:lnTo>
                    <a:lnTo>
                      <a:pt x="330" y="725"/>
                    </a:lnTo>
                    <a:lnTo>
                      <a:pt x="349" y="752"/>
                    </a:lnTo>
                    <a:lnTo>
                      <a:pt x="372" y="727"/>
                    </a:lnTo>
                    <a:lnTo>
                      <a:pt x="374" y="727"/>
                    </a:lnTo>
                    <a:lnTo>
                      <a:pt x="376" y="727"/>
                    </a:lnTo>
                    <a:lnTo>
                      <a:pt x="399" y="752"/>
                    </a:lnTo>
                    <a:lnTo>
                      <a:pt x="418" y="725"/>
                    </a:lnTo>
                    <a:lnTo>
                      <a:pt x="420" y="723"/>
                    </a:lnTo>
                    <a:lnTo>
                      <a:pt x="422" y="725"/>
                    </a:lnTo>
                    <a:lnTo>
                      <a:pt x="447" y="746"/>
                    </a:lnTo>
                    <a:lnTo>
                      <a:pt x="463" y="717"/>
                    </a:lnTo>
                    <a:lnTo>
                      <a:pt x="463" y="715"/>
                    </a:lnTo>
                    <a:lnTo>
                      <a:pt x="465" y="717"/>
                    </a:lnTo>
                    <a:lnTo>
                      <a:pt x="494" y="734"/>
                    </a:lnTo>
                    <a:lnTo>
                      <a:pt x="507" y="702"/>
                    </a:lnTo>
                    <a:lnTo>
                      <a:pt x="507" y="700"/>
                    </a:lnTo>
                    <a:lnTo>
                      <a:pt x="509" y="700"/>
                    </a:lnTo>
                    <a:lnTo>
                      <a:pt x="540" y="715"/>
                    </a:lnTo>
                    <a:lnTo>
                      <a:pt x="549" y="681"/>
                    </a:lnTo>
                    <a:lnTo>
                      <a:pt x="549" y="679"/>
                    </a:lnTo>
                    <a:lnTo>
                      <a:pt x="551" y="679"/>
                    </a:lnTo>
                    <a:lnTo>
                      <a:pt x="582" y="690"/>
                    </a:lnTo>
                    <a:lnTo>
                      <a:pt x="586" y="656"/>
                    </a:lnTo>
                    <a:lnTo>
                      <a:pt x="586" y="654"/>
                    </a:lnTo>
                    <a:lnTo>
                      <a:pt x="588" y="654"/>
                    </a:lnTo>
                    <a:lnTo>
                      <a:pt x="621" y="660"/>
                    </a:lnTo>
                    <a:lnTo>
                      <a:pt x="621" y="627"/>
                    </a:lnTo>
                    <a:lnTo>
                      <a:pt x="621" y="625"/>
                    </a:lnTo>
                    <a:lnTo>
                      <a:pt x="623" y="625"/>
                    </a:lnTo>
                    <a:lnTo>
                      <a:pt x="657" y="625"/>
                    </a:lnTo>
                    <a:lnTo>
                      <a:pt x="650" y="591"/>
                    </a:lnTo>
                    <a:lnTo>
                      <a:pt x="650" y="589"/>
                    </a:lnTo>
                    <a:lnTo>
                      <a:pt x="652" y="589"/>
                    </a:lnTo>
                    <a:lnTo>
                      <a:pt x="686" y="585"/>
                    </a:lnTo>
                    <a:lnTo>
                      <a:pt x="677" y="554"/>
                    </a:lnTo>
                    <a:lnTo>
                      <a:pt x="675" y="552"/>
                    </a:lnTo>
                    <a:lnTo>
                      <a:pt x="677" y="552"/>
                    </a:lnTo>
                    <a:lnTo>
                      <a:pt x="711" y="543"/>
                    </a:lnTo>
                    <a:lnTo>
                      <a:pt x="696" y="512"/>
                    </a:lnTo>
                    <a:lnTo>
                      <a:pt x="696" y="510"/>
                    </a:lnTo>
                    <a:lnTo>
                      <a:pt x="698" y="510"/>
                    </a:lnTo>
                    <a:lnTo>
                      <a:pt x="729" y="497"/>
                    </a:lnTo>
                    <a:lnTo>
                      <a:pt x="713" y="468"/>
                    </a:lnTo>
                    <a:lnTo>
                      <a:pt x="711" y="466"/>
                    </a:lnTo>
                    <a:lnTo>
                      <a:pt x="713" y="466"/>
                    </a:lnTo>
                    <a:lnTo>
                      <a:pt x="742" y="449"/>
                    </a:lnTo>
                    <a:lnTo>
                      <a:pt x="721" y="424"/>
                    </a:lnTo>
                    <a:lnTo>
                      <a:pt x="719" y="422"/>
                    </a:lnTo>
                    <a:lnTo>
                      <a:pt x="721" y="420"/>
                    </a:lnTo>
                    <a:lnTo>
                      <a:pt x="748" y="401"/>
                    </a:lnTo>
                    <a:lnTo>
                      <a:pt x="725" y="378"/>
                    </a:lnTo>
                    <a:lnTo>
                      <a:pt x="723" y="376"/>
                    </a:lnTo>
                    <a:lnTo>
                      <a:pt x="725" y="374"/>
                    </a:lnTo>
                    <a:lnTo>
                      <a:pt x="748" y="351"/>
                    </a:lnTo>
                    <a:lnTo>
                      <a:pt x="721" y="332"/>
                    </a:lnTo>
                    <a:lnTo>
                      <a:pt x="719" y="330"/>
                    </a:lnTo>
                    <a:lnTo>
                      <a:pt x="721" y="328"/>
                    </a:lnTo>
                    <a:lnTo>
                      <a:pt x="742" y="303"/>
                    </a:lnTo>
                    <a:lnTo>
                      <a:pt x="713" y="286"/>
                    </a:lnTo>
                    <a:lnTo>
                      <a:pt x="711" y="284"/>
                    </a:lnTo>
                    <a:lnTo>
                      <a:pt x="713" y="282"/>
                    </a:lnTo>
                    <a:lnTo>
                      <a:pt x="729" y="255"/>
                    </a:lnTo>
                    <a:lnTo>
                      <a:pt x="698" y="242"/>
                    </a:lnTo>
                    <a:lnTo>
                      <a:pt x="696" y="242"/>
                    </a:lnTo>
                    <a:lnTo>
                      <a:pt x="696" y="240"/>
                    </a:lnTo>
                    <a:lnTo>
                      <a:pt x="711" y="209"/>
                    </a:lnTo>
                    <a:lnTo>
                      <a:pt x="677" y="200"/>
                    </a:lnTo>
                    <a:lnTo>
                      <a:pt x="675" y="200"/>
                    </a:lnTo>
                    <a:lnTo>
                      <a:pt x="677" y="198"/>
                    </a:lnTo>
                    <a:lnTo>
                      <a:pt x="686" y="167"/>
                    </a:lnTo>
                    <a:lnTo>
                      <a:pt x="652" y="163"/>
                    </a:lnTo>
                    <a:lnTo>
                      <a:pt x="650" y="163"/>
                    </a:lnTo>
                    <a:lnTo>
                      <a:pt x="650" y="161"/>
                    </a:lnTo>
                    <a:lnTo>
                      <a:pt x="657" y="127"/>
                    </a:lnTo>
                    <a:lnTo>
                      <a:pt x="623" y="127"/>
                    </a:lnTo>
                    <a:lnTo>
                      <a:pt x="621" y="127"/>
                    </a:lnTo>
                    <a:lnTo>
                      <a:pt x="621" y="125"/>
                    </a:lnTo>
                    <a:lnTo>
                      <a:pt x="621" y="92"/>
                    </a:lnTo>
                    <a:lnTo>
                      <a:pt x="588" y="96"/>
                    </a:lnTo>
                    <a:lnTo>
                      <a:pt x="586" y="98"/>
                    </a:lnTo>
                    <a:lnTo>
                      <a:pt x="586" y="96"/>
                    </a:lnTo>
                    <a:lnTo>
                      <a:pt x="582" y="62"/>
                    </a:lnTo>
                    <a:lnTo>
                      <a:pt x="551" y="71"/>
                    </a:lnTo>
                    <a:lnTo>
                      <a:pt x="549" y="71"/>
                    </a:lnTo>
                    <a:lnTo>
                      <a:pt x="549" y="69"/>
                    </a:lnTo>
                    <a:lnTo>
                      <a:pt x="540" y="37"/>
                    </a:lnTo>
                    <a:lnTo>
                      <a:pt x="509" y="50"/>
                    </a:lnTo>
                    <a:lnTo>
                      <a:pt x="507" y="52"/>
                    </a:lnTo>
                    <a:lnTo>
                      <a:pt x="507" y="50"/>
                    </a:lnTo>
                    <a:lnTo>
                      <a:pt x="494" y="18"/>
                    </a:lnTo>
                    <a:lnTo>
                      <a:pt x="465" y="35"/>
                    </a:lnTo>
                    <a:lnTo>
                      <a:pt x="463" y="37"/>
                    </a:lnTo>
                    <a:lnTo>
                      <a:pt x="463" y="35"/>
                    </a:lnTo>
                    <a:lnTo>
                      <a:pt x="447" y="6"/>
                    </a:lnTo>
                    <a:lnTo>
                      <a:pt x="422" y="27"/>
                    </a:lnTo>
                    <a:lnTo>
                      <a:pt x="420" y="27"/>
                    </a:lnTo>
                    <a:lnTo>
                      <a:pt x="418" y="27"/>
                    </a:lnTo>
                    <a:lnTo>
                      <a:pt x="39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îś1ïďe">
                <a:extLst>
                  <a:ext uri="{FF2B5EF4-FFF2-40B4-BE49-F238E27FC236}">
                    <a16:creationId xmlns="" xmlns:a16="http://schemas.microsoft.com/office/drawing/2014/main" id="{C0C27E56-67E2-46A3-A037-030B3F7FE7B4}"/>
                  </a:ext>
                </a:extLst>
              </p:cNvPr>
              <p:cNvSpPr/>
              <p:nvPr/>
            </p:nvSpPr>
            <p:spPr bwMode="auto">
              <a:xfrm>
                <a:off x="3813175" y="2803525"/>
                <a:ext cx="1241425" cy="1247775"/>
              </a:xfrm>
              <a:custGeom>
                <a:avLst/>
                <a:gdLst>
                  <a:gd name="T0" fmla="*/ 464 w 782"/>
                  <a:gd name="T1" fmla="*/ 17 h 786"/>
                  <a:gd name="T2" fmla="*/ 514 w 782"/>
                  <a:gd name="T3" fmla="*/ 31 h 786"/>
                  <a:gd name="T4" fmla="*/ 601 w 782"/>
                  <a:gd name="T5" fmla="*/ 73 h 786"/>
                  <a:gd name="T6" fmla="*/ 642 w 782"/>
                  <a:gd name="T7" fmla="*/ 107 h 786"/>
                  <a:gd name="T8" fmla="*/ 705 w 782"/>
                  <a:gd name="T9" fmla="*/ 180 h 786"/>
                  <a:gd name="T10" fmla="*/ 732 w 782"/>
                  <a:gd name="T11" fmla="*/ 226 h 786"/>
                  <a:gd name="T12" fmla="*/ 763 w 782"/>
                  <a:gd name="T13" fmla="*/ 316 h 786"/>
                  <a:gd name="T14" fmla="*/ 769 w 782"/>
                  <a:gd name="T15" fmla="*/ 370 h 786"/>
                  <a:gd name="T16" fmla="*/ 763 w 782"/>
                  <a:gd name="T17" fmla="*/ 466 h 786"/>
                  <a:gd name="T18" fmla="*/ 751 w 782"/>
                  <a:gd name="T19" fmla="*/ 516 h 786"/>
                  <a:gd name="T20" fmla="*/ 707 w 782"/>
                  <a:gd name="T21" fmla="*/ 604 h 786"/>
                  <a:gd name="T22" fmla="*/ 676 w 782"/>
                  <a:gd name="T23" fmla="*/ 646 h 786"/>
                  <a:gd name="T24" fmla="*/ 603 w 782"/>
                  <a:gd name="T25" fmla="*/ 709 h 786"/>
                  <a:gd name="T26" fmla="*/ 557 w 782"/>
                  <a:gd name="T27" fmla="*/ 736 h 786"/>
                  <a:gd name="T28" fmla="*/ 466 w 782"/>
                  <a:gd name="T29" fmla="*/ 767 h 786"/>
                  <a:gd name="T30" fmla="*/ 414 w 782"/>
                  <a:gd name="T31" fmla="*/ 774 h 786"/>
                  <a:gd name="T32" fmla="*/ 318 w 782"/>
                  <a:gd name="T33" fmla="*/ 767 h 786"/>
                  <a:gd name="T34" fmla="*/ 266 w 782"/>
                  <a:gd name="T35" fmla="*/ 755 h 786"/>
                  <a:gd name="T36" fmla="*/ 181 w 782"/>
                  <a:gd name="T37" fmla="*/ 711 h 786"/>
                  <a:gd name="T38" fmla="*/ 139 w 782"/>
                  <a:gd name="T39" fmla="*/ 679 h 786"/>
                  <a:gd name="T40" fmla="*/ 75 w 782"/>
                  <a:gd name="T41" fmla="*/ 606 h 786"/>
                  <a:gd name="T42" fmla="*/ 50 w 782"/>
                  <a:gd name="T43" fmla="*/ 560 h 786"/>
                  <a:gd name="T44" fmla="*/ 19 w 782"/>
                  <a:gd name="T45" fmla="*/ 468 h 786"/>
                  <a:gd name="T46" fmla="*/ 10 w 782"/>
                  <a:gd name="T47" fmla="*/ 416 h 786"/>
                  <a:gd name="T48" fmla="*/ 17 w 782"/>
                  <a:gd name="T49" fmla="*/ 320 h 786"/>
                  <a:gd name="T50" fmla="*/ 31 w 782"/>
                  <a:gd name="T51" fmla="*/ 268 h 786"/>
                  <a:gd name="T52" fmla="*/ 73 w 782"/>
                  <a:gd name="T53" fmla="*/ 182 h 786"/>
                  <a:gd name="T54" fmla="*/ 106 w 782"/>
                  <a:gd name="T55" fmla="*/ 140 h 786"/>
                  <a:gd name="T56" fmla="*/ 179 w 782"/>
                  <a:gd name="T57" fmla="*/ 75 h 786"/>
                  <a:gd name="T58" fmla="*/ 224 w 782"/>
                  <a:gd name="T59" fmla="*/ 50 h 786"/>
                  <a:gd name="T60" fmla="*/ 314 w 782"/>
                  <a:gd name="T61" fmla="*/ 19 h 786"/>
                  <a:gd name="T62" fmla="*/ 368 w 782"/>
                  <a:gd name="T63" fmla="*/ 10 h 786"/>
                  <a:gd name="T64" fmla="*/ 331 w 782"/>
                  <a:gd name="T65" fmla="*/ 4 h 786"/>
                  <a:gd name="T66" fmla="*/ 222 w 782"/>
                  <a:gd name="T67" fmla="*/ 38 h 786"/>
                  <a:gd name="T68" fmla="*/ 129 w 782"/>
                  <a:gd name="T69" fmla="*/ 102 h 786"/>
                  <a:gd name="T70" fmla="*/ 56 w 782"/>
                  <a:gd name="T71" fmla="*/ 188 h 786"/>
                  <a:gd name="T72" fmla="*/ 12 w 782"/>
                  <a:gd name="T73" fmla="*/ 295 h 786"/>
                  <a:gd name="T74" fmla="*/ 0 w 782"/>
                  <a:gd name="T75" fmla="*/ 414 h 786"/>
                  <a:gd name="T76" fmla="*/ 23 w 782"/>
                  <a:gd name="T77" fmla="*/ 527 h 786"/>
                  <a:gd name="T78" fmla="*/ 77 w 782"/>
                  <a:gd name="T79" fmla="*/ 627 h 786"/>
                  <a:gd name="T80" fmla="*/ 158 w 782"/>
                  <a:gd name="T81" fmla="*/ 707 h 786"/>
                  <a:gd name="T82" fmla="*/ 256 w 782"/>
                  <a:gd name="T83" fmla="*/ 761 h 786"/>
                  <a:gd name="T84" fmla="*/ 370 w 782"/>
                  <a:gd name="T85" fmla="*/ 786 h 786"/>
                  <a:gd name="T86" fmla="*/ 489 w 782"/>
                  <a:gd name="T87" fmla="*/ 774 h 786"/>
                  <a:gd name="T88" fmla="*/ 593 w 782"/>
                  <a:gd name="T89" fmla="*/ 730 h 786"/>
                  <a:gd name="T90" fmla="*/ 680 w 782"/>
                  <a:gd name="T91" fmla="*/ 656 h 786"/>
                  <a:gd name="T92" fmla="*/ 742 w 782"/>
                  <a:gd name="T93" fmla="*/ 562 h 786"/>
                  <a:gd name="T94" fmla="*/ 778 w 782"/>
                  <a:gd name="T95" fmla="*/ 452 h 786"/>
                  <a:gd name="T96" fmla="*/ 778 w 782"/>
                  <a:gd name="T97" fmla="*/ 332 h 786"/>
                  <a:gd name="T98" fmla="*/ 742 w 782"/>
                  <a:gd name="T99" fmla="*/ 222 h 786"/>
                  <a:gd name="T100" fmla="*/ 680 w 782"/>
                  <a:gd name="T101" fmla="*/ 130 h 786"/>
                  <a:gd name="T102" fmla="*/ 593 w 782"/>
                  <a:gd name="T103" fmla="*/ 56 h 786"/>
                  <a:gd name="T104" fmla="*/ 489 w 782"/>
                  <a:gd name="T105" fmla="*/ 12 h 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82" h="786">
                    <a:moveTo>
                      <a:pt x="391" y="35"/>
                    </a:moveTo>
                    <a:lnTo>
                      <a:pt x="414" y="10"/>
                    </a:lnTo>
                    <a:lnTo>
                      <a:pt x="416" y="8"/>
                    </a:lnTo>
                    <a:lnTo>
                      <a:pt x="418" y="10"/>
                    </a:lnTo>
                    <a:lnTo>
                      <a:pt x="437" y="40"/>
                    </a:lnTo>
                    <a:lnTo>
                      <a:pt x="464" y="17"/>
                    </a:lnTo>
                    <a:lnTo>
                      <a:pt x="466" y="17"/>
                    </a:lnTo>
                    <a:lnTo>
                      <a:pt x="466" y="19"/>
                    </a:lnTo>
                    <a:lnTo>
                      <a:pt x="482" y="48"/>
                    </a:lnTo>
                    <a:lnTo>
                      <a:pt x="511" y="29"/>
                    </a:lnTo>
                    <a:lnTo>
                      <a:pt x="514" y="29"/>
                    </a:lnTo>
                    <a:lnTo>
                      <a:pt x="514" y="31"/>
                    </a:lnTo>
                    <a:lnTo>
                      <a:pt x="526" y="63"/>
                    </a:lnTo>
                    <a:lnTo>
                      <a:pt x="557" y="50"/>
                    </a:lnTo>
                    <a:lnTo>
                      <a:pt x="559" y="48"/>
                    </a:lnTo>
                    <a:lnTo>
                      <a:pt x="559" y="50"/>
                    </a:lnTo>
                    <a:lnTo>
                      <a:pt x="568" y="84"/>
                    </a:lnTo>
                    <a:lnTo>
                      <a:pt x="601" y="73"/>
                    </a:lnTo>
                    <a:lnTo>
                      <a:pt x="603" y="73"/>
                    </a:lnTo>
                    <a:lnTo>
                      <a:pt x="603" y="75"/>
                    </a:lnTo>
                    <a:lnTo>
                      <a:pt x="607" y="109"/>
                    </a:lnTo>
                    <a:lnTo>
                      <a:pt x="640" y="104"/>
                    </a:lnTo>
                    <a:lnTo>
                      <a:pt x="642" y="104"/>
                    </a:lnTo>
                    <a:lnTo>
                      <a:pt x="642" y="107"/>
                    </a:lnTo>
                    <a:lnTo>
                      <a:pt x="642" y="140"/>
                    </a:lnTo>
                    <a:lnTo>
                      <a:pt x="676" y="140"/>
                    </a:lnTo>
                    <a:lnTo>
                      <a:pt x="678" y="140"/>
                    </a:lnTo>
                    <a:lnTo>
                      <a:pt x="678" y="142"/>
                    </a:lnTo>
                    <a:lnTo>
                      <a:pt x="672" y="176"/>
                    </a:lnTo>
                    <a:lnTo>
                      <a:pt x="705" y="180"/>
                    </a:lnTo>
                    <a:lnTo>
                      <a:pt x="709" y="180"/>
                    </a:lnTo>
                    <a:lnTo>
                      <a:pt x="707" y="182"/>
                    </a:lnTo>
                    <a:lnTo>
                      <a:pt x="699" y="213"/>
                    </a:lnTo>
                    <a:lnTo>
                      <a:pt x="732" y="222"/>
                    </a:lnTo>
                    <a:lnTo>
                      <a:pt x="734" y="224"/>
                    </a:lnTo>
                    <a:lnTo>
                      <a:pt x="732" y="226"/>
                    </a:lnTo>
                    <a:lnTo>
                      <a:pt x="719" y="257"/>
                    </a:lnTo>
                    <a:lnTo>
                      <a:pt x="751" y="268"/>
                    </a:lnTo>
                    <a:lnTo>
                      <a:pt x="753" y="270"/>
                    </a:lnTo>
                    <a:lnTo>
                      <a:pt x="751" y="272"/>
                    </a:lnTo>
                    <a:lnTo>
                      <a:pt x="734" y="301"/>
                    </a:lnTo>
                    <a:lnTo>
                      <a:pt x="763" y="316"/>
                    </a:lnTo>
                    <a:lnTo>
                      <a:pt x="765" y="318"/>
                    </a:lnTo>
                    <a:lnTo>
                      <a:pt x="763" y="320"/>
                    </a:lnTo>
                    <a:lnTo>
                      <a:pt x="742" y="347"/>
                    </a:lnTo>
                    <a:lnTo>
                      <a:pt x="769" y="366"/>
                    </a:lnTo>
                    <a:lnTo>
                      <a:pt x="771" y="368"/>
                    </a:lnTo>
                    <a:lnTo>
                      <a:pt x="769" y="370"/>
                    </a:lnTo>
                    <a:lnTo>
                      <a:pt x="746" y="393"/>
                    </a:lnTo>
                    <a:lnTo>
                      <a:pt x="769" y="416"/>
                    </a:lnTo>
                    <a:lnTo>
                      <a:pt x="771" y="418"/>
                    </a:lnTo>
                    <a:lnTo>
                      <a:pt x="769" y="420"/>
                    </a:lnTo>
                    <a:lnTo>
                      <a:pt x="742" y="439"/>
                    </a:lnTo>
                    <a:lnTo>
                      <a:pt x="763" y="466"/>
                    </a:lnTo>
                    <a:lnTo>
                      <a:pt x="765" y="468"/>
                    </a:lnTo>
                    <a:lnTo>
                      <a:pt x="763" y="468"/>
                    </a:lnTo>
                    <a:lnTo>
                      <a:pt x="734" y="485"/>
                    </a:lnTo>
                    <a:lnTo>
                      <a:pt x="751" y="514"/>
                    </a:lnTo>
                    <a:lnTo>
                      <a:pt x="753" y="516"/>
                    </a:lnTo>
                    <a:lnTo>
                      <a:pt x="751" y="516"/>
                    </a:lnTo>
                    <a:lnTo>
                      <a:pt x="719" y="529"/>
                    </a:lnTo>
                    <a:lnTo>
                      <a:pt x="732" y="560"/>
                    </a:lnTo>
                    <a:lnTo>
                      <a:pt x="734" y="562"/>
                    </a:lnTo>
                    <a:lnTo>
                      <a:pt x="732" y="562"/>
                    </a:lnTo>
                    <a:lnTo>
                      <a:pt x="699" y="571"/>
                    </a:lnTo>
                    <a:lnTo>
                      <a:pt x="707" y="604"/>
                    </a:lnTo>
                    <a:lnTo>
                      <a:pt x="709" y="606"/>
                    </a:lnTo>
                    <a:lnTo>
                      <a:pt x="705" y="606"/>
                    </a:lnTo>
                    <a:lnTo>
                      <a:pt x="672" y="610"/>
                    </a:lnTo>
                    <a:lnTo>
                      <a:pt x="678" y="644"/>
                    </a:lnTo>
                    <a:lnTo>
                      <a:pt x="678" y="646"/>
                    </a:lnTo>
                    <a:lnTo>
                      <a:pt x="676" y="646"/>
                    </a:lnTo>
                    <a:lnTo>
                      <a:pt x="642" y="646"/>
                    </a:lnTo>
                    <a:lnTo>
                      <a:pt x="642" y="679"/>
                    </a:lnTo>
                    <a:lnTo>
                      <a:pt x="642" y="682"/>
                    </a:lnTo>
                    <a:lnTo>
                      <a:pt x="640" y="682"/>
                    </a:lnTo>
                    <a:lnTo>
                      <a:pt x="607" y="675"/>
                    </a:lnTo>
                    <a:lnTo>
                      <a:pt x="603" y="709"/>
                    </a:lnTo>
                    <a:lnTo>
                      <a:pt x="603" y="713"/>
                    </a:lnTo>
                    <a:lnTo>
                      <a:pt x="601" y="711"/>
                    </a:lnTo>
                    <a:lnTo>
                      <a:pt x="568" y="702"/>
                    </a:lnTo>
                    <a:lnTo>
                      <a:pt x="559" y="736"/>
                    </a:lnTo>
                    <a:lnTo>
                      <a:pt x="559" y="738"/>
                    </a:lnTo>
                    <a:lnTo>
                      <a:pt x="557" y="736"/>
                    </a:lnTo>
                    <a:lnTo>
                      <a:pt x="526" y="723"/>
                    </a:lnTo>
                    <a:lnTo>
                      <a:pt x="514" y="755"/>
                    </a:lnTo>
                    <a:lnTo>
                      <a:pt x="514" y="757"/>
                    </a:lnTo>
                    <a:lnTo>
                      <a:pt x="511" y="755"/>
                    </a:lnTo>
                    <a:lnTo>
                      <a:pt x="482" y="738"/>
                    </a:lnTo>
                    <a:lnTo>
                      <a:pt x="466" y="767"/>
                    </a:lnTo>
                    <a:lnTo>
                      <a:pt x="466" y="769"/>
                    </a:lnTo>
                    <a:lnTo>
                      <a:pt x="464" y="767"/>
                    </a:lnTo>
                    <a:lnTo>
                      <a:pt x="437" y="746"/>
                    </a:lnTo>
                    <a:lnTo>
                      <a:pt x="418" y="774"/>
                    </a:lnTo>
                    <a:lnTo>
                      <a:pt x="416" y="776"/>
                    </a:lnTo>
                    <a:lnTo>
                      <a:pt x="414" y="774"/>
                    </a:lnTo>
                    <a:lnTo>
                      <a:pt x="391" y="751"/>
                    </a:lnTo>
                    <a:lnTo>
                      <a:pt x="368" y="774"/>
                    </a:lnTo>
                    <a:lnTo>
                      <a:pt x="366" y="776"/>
                    </a:lnTo>
                    <a:lnTo>
                      <a:pt x="364" y="774"/>
                    </a:lnTo>
                    <a:lnTo>
                      <a:pt x="345" y="746"/>
                    </a:lnTo>
                    <a:lnTo>
                      <a:pt x="318" y="767"/>
                    </a:lnTo>
                    <a:lnTo>
                      <a:pt x="316" y="769"/>
                    </a:lnTo>
                    <a:lnTo>
                      <a:pt x="314" y="767"/>
                    </a:lnTo>
                    <a:lnTo>
                      <a:pt x="299" y="738"/>
                    </a:lnTo>
                    <a:lnTo>
                      <a:pt x="270" y="755"/>
                    </a:lnTo>
                    <a:lnTo>
                      <a:pt x="268" y="757"/>
                    </a:lnTo>
                    <a:lnTo>
                      <a:pt x="266" y="755"/>
                    </a:lnTo>
                    <a:lnTo>
                      <a:pt x="256" y="723"/>
                    </a:lnTo>
                    <a:lnTo>
                      <a:pt x="224" y="736"/>
                    </a:lnTo>
                    <a:lnTo>
                      <a:pt x="222" y="738"/>
                    </a:lnTo>
                    <a:lnTo>
                      <a:pt x="220" y="736"/>
                    </a:lnTo>
                    <a:lnTo>
                      <a:pt x="214" y="702"/>
                    </a:lnTo>
                    <a:lnTo>
                      <a:pt x="181" y="711"/>
                    </a:lnTo>
                    <a:lnTo>
                      <a:pt x="179" y="713"/>
                    </a:lnTo>
                    <a:lnTo>
                      <a:pt x="179" y="709"/>
                    </a:lnTo>
                    <a:lnTo>
                      <a:pt x="175" y="675"/>
                    </a:lnTo>
                    <a:lnTo>
                      <a:pt x="141" y="682"/>
                    </a:lnTo>
                    <a:lnTo>
                      <a:pt x="139" y="682"/>
                    </a:lnTo>
                    <a:lnTo>
                      <a:pt x="139" y="679"/>
                    </a:lnTo>
                    <a:lnTo>
                      <a:pt x="139" y="646"/>
                    </a:lnTo>
                    <a:lnTo>
                      <a:pt x="106" y="646"/>
                    </a:lnTo>
                    <a:lnTo>
                      <a:pt x="104" y="646"/>
                    </a:lnTo>
                    <a:lnTo>
                      <a:pt x="104" y="644"/>
                    </a:lnTo>
                    <a:lnTo>
                      <a:pt x="108" y="610"/>
                    </a:lnTo>
                    <a:lnTo>
                      <a:pt x="75" y="606"/>
                    </a:lnTo>
                    <a:lnTo>
                      <a:pt x="73" y="606"/>
                    </a:lnTo>
                    <a:lnTo>
                      <a:pt x="73" y="604"/>
                    </a:lnTo>
                    <a:lnTo>
                      <a:pt x="83" y="571"/>
                    </a:lnTo>
                    <a:lnTo>
                      <a:pt x="50" y="562"/>
                    </a:lnTo>
                    <a:lnTo>
                      <a:pt x="48" y="562"/>
                    </a:lnTo>
                    <a:lnTo>
                      <a:pt x="50" y="560"/>
                    </a:lnTo>
                    <a:lnTo>
                      <a:pt x="62" y="529"/>
                    </a:lnTo>
                    <a:lnTo>
                      <a:pt x="31" y="516"/>
                    </a:lnTo>
                    <a:lnTo>
                      <a:pt x="29" y="516"/>
                    </a:lnTo>
                    <a:lnTo>
                      <a:pt x="29" y="514"/>
                    </a:lnTo>
                    <a:lnTo>
                      <a:pt x="48" y="485"/>
                    </a:lnTo>
                    <a:lnTo>
                      <a:pt x="19" y="468"/>
                    </a:lnTo>
                    <a:lnTo>
                      <a:pt x="17" y="468"/>
                    </a:lnTo>
                    <a:lnTo>
                      <a:pt x="17" y="466"/>
                    </a:lnTo>
                    <a:lnTo>
                      <a:pt x="39" y="439"/>
                    </a:lnTo>
                    <a:lnTo>
                      <a:pt x="10" y="420"/>
                    </a:lnTo>
                    <a:lnTo>
                      <a:pt x="10" y="418"/>
                    </a:lnTo>
                    <a:lnTo>
                      <a:pt x="10" y="416"/>
                    </a:lnTo>
                    <a:lnTo>
                      <a:pt x="35" y="393"/>
                    </a:lnTo>
                    <a:lnTo>
                      <a:pt x="10" y="370"/>
                    </a:lnTo>
                    <a:lnTo>
                      <a:pt x="10" y="368"/>
                    </a:lnTo>
                    <a:lnTo>
                      <a:pt x="10" y="366"/>
                    </a:lnTo>
                    <a:lnTo>
                      <a:pt x="39" y="347"/>
                    </a:lnTo>
                    <a:lnTo>
                      <a:pt x="17" y="320"/>
                    </a:lnTo>
                    <a:lnTo>
                      <a:pt x="17" y="318"/>
                    </a:lnTo>
                    <a:lnTo>
                      <a:pt x="19" y="316"/>
                    </a:lnTo>
                    <a:lnTo>
                      <a:pt x="48" y="301"/>
                    </a:lnTo>
                    <a:lnTo>
                      <a:pt x="29" y="272"/>
                    </a:lnTo>
                    <a:lnTo>
                      <a:pt x="29" y="270"/>
                    </a:lnTo>
                    <a:lnTo>
                      <a:pt x="31" y="268"/>
                    </a:lnTo>
                    <a:lnTo>
                      <a:pt x="62" y="257"/>
                    </a:lnTo>
                    <a:lnTo>
                      <a:pt x="50" y="226"/>
                    </a:lnTo>
                    <a:lnTo>
                      <a:pt x="48" y="224"/>
                    </a:lnTo>
                    <a:lnTo>
                      <a:pt x="50" y="222"/>
                    </a:lnTo>
                    <a:lnTo>
                      <a:pt x="83" y="213"/>
                    </a:lnTo>
                    <a:lnTo>
                      <a:pt x="73" y="182"/>
                    </a:lnTo>
                    <a:lnTo>
                      <a:pt x="73" y="180"/>
                    </a:lnTo>
                    <a:lnTo>
                      <a:pt x="75" y="180"/>
                    </a:lnTo>
                    <a:lnTo>
                      <a:pt x="108" y="176"/>
                    </a:lnTo>
                    <a:lnTo>
                      <a:pt x="104" y="142"/>
                    </a:lnTo>
                    <a:lnTo>
                      <a:pt x="104" y="140"/>
                    </a:lnTo>
                    <a:lnTo>
                      <a:pt x="106" y="140"/>
                    </a:lnTo>
                    <a:lnTo>
                      <a:pt x="139" y="140"/>
                    </a:lnTo>
                    <a:lnTo>
                      <a:pt x="139" y="107"/>
                    </a:lnTo>
                    <a:lnTo>
                      <a:pt x="139" y="104"/>
                    </a:lnTo>
                    <a:lnTo>
                      <a:pt x="141" y="104"/>
                    </a:lnTo>
                    <a:lnTo>
                      <a:pt x="175" y="109"/>
                    </a:lnTo>
                    <a:lnTo>
                      <a:pt x="179" y="75"/>
                    </a:lnTo>
                    <a:lnTo>
                      <a:pt x="179" y="73"/>
                    </a:lnTo>
                    <a:lnTo>
                      <a:pt x="181" y="73"/>
                    </a:lnTo>
                    <a:lnTo>
                      <a:pt x="214" y="84"/>
                    </a:lnTo>
                    <a:lnTo>
                      <a:pt x="220" y="50"/>
                    </a:lnTo>
                    <a:lnTo>
                      <a:pt x="222" y="48"/>
                    </a:lnTo>
                    <a:lnTo>
                      <a:pt x="224" y="50"/>
                    </a:lnTo>
                    <a:lnTo>
                      <a:pt x="256" y="63"/>
                    </a:lnTo>
                    <a:lnTo>
                      <a:pt x="266" y="31"/>
                    </a:lnTo>
                    <a:lnTo>
                      <a:pt x="268" y="29"/>
                    </a:lnTo>
                    <a:lnTo>
                      <a:pt x="270" y="29"/>
                    </a:lnTo>
                    <a:lnTo>
                      <a:pt x="299" y="48"/>
                    </a:lnTo>
                    <a:lnTo>
                      <a:pt x="314" y="19"/>
                    </a:lnTo>
                    <a:lnTo>
                      <a:pt x="316" y="17"/>
                    </a:lnTo>
                    <a:lnTo>
                      <a:pt x="318" y="17"/>
                    </a:lnTo>
                    <a:lnTo>
                      <a:pt x="345" y="40"/>
                    </a:lnTo>
                    <a:lnTo>
                      <a:pt x="364" y="10"/>
                    </a:lnTo>
                    <a:lnTo>
                      <a:pt x="366" y="8"/>
                    </a:lnTo>
                    <a:lnTo>
                      <a:pt x="368" y="10"/>
                    </a:lnTo>
                    <a:lnTo>
                      <a:pt x="391" y="35"/>
                    </a:lnTo>
                    <a:lnTo>
                      <a:pt x="391" y="35"/>
                    </a:lnTo>
                    <a:close/>
                    <a:moveTo>
                      <a:pt x="391" y="0"/>
                    </a:moveTo>
                    <a:lnTo>
                      <a:pt x="370" y="0"/>
                    </a:lnTo>
                    <a:lnTo>
                      <a:pt x="351" y="2"/>
                    </a:lnTo>
                    <a:lnTo>
                      <a:pt x="331" y="4"/>
                    </a:lnTo>
                    <a:lnTo>
                      <a:pt x="312" y="8"/>
                    </a:lnTo>
                    <a:lnTo>
                      <a:pt x="293" y="12"/>
                    </a:lnTo>
                    <a:lnTo>
                      <a:pt x="274" y="17"/>
                    </a:lnTo>
                    <a:lnTo>
                      <a:pt x="256" y="23"/>
                    </a:lnTo>
                    <a:lnTo>
                      <a:pt x="239" y="31"/>
                    </a:lnTo>
                    <a:lnTo>
                      <a:pt x="222" y="38"/>
                    </a:lnTo>
                    <a:lnTo>
                      <a:pt x="204" y="48"/>
                    </a:lnTo>
                    <a:lnTo>
                      <a:pt x="189" y="56"/>
                    </a:lnTo>
                    <a:lnTo>
                      <a:pt x="172" y="67"/>
                    </a:lnTo>
                    <a:lnTo>
                      <a:pt x="158" y="77"/>
                    </a:lnTo>
                    <a:lnTo>
                      <a:pt x="141" y="90"/>
                    </a:lnTo>
                    <a:lnTo>
                      <a:pt x="129" y="102"/>
                    </a:lnTo>
                    <a:lnTo>
                      <a:pt x="114" y="115"/>
                    </a:lnTo>
                    <a:lnTo>
                      <a:pt x="102" y="130"/>
                    </a:lnTo>
                    <a:lnTo>
                      <a:pt x="89" y="142"/>
                    </a:lnTo>
                    <a:lnTo>
                      <a:pt x="77" y="157"/>
                    </a:lnTo>
                    <a:lnTo>
                      <a:pt x="66" y="173"/>
                    </a:lnTo>
                    <a:lnTo>
                      <a:pt x="56" y="188"/>
                    </a:lnTo>
                    <a:lnTo>
                      <a:pt x="48" y="205"/>
                    </a:lnTo>
                    <a:lnTo>
                      <a:pt x="39" y="222"/>
                    </a:lnTo>
                    <a:lnTo>
                      <a:pt x="31" y="240"/>
                    </a:lnTo>
                    <a:lnTo>
                      <a:pt x="23" y="257"/>
                    </a:lnTo>
                    <a:lnTo>
                      <a:pt x="17" y="276"/>
                    </a:lnTo>
                    <a:lnTo>
                      <a:pt x="12" y="295"/>
                    </a:lnTo>
                    <a:lnTo>
                      <a:pt x="8" y="314"/>
                    </a:lnTo>
                    <a:lnTo>
                      <a:pt x="4" y="332"/>
                    </a:lnTo>
                    <a:lnTo>
                      <a:pt x="2" y="353"/>
                    </a:lnTo>
                    <a:lnTo>
                      <a:pt x="0" y="372"/>
                    </a:lnTo>
                    <a:lnTo>
                      <a:pt x="0" y="393"/>
                    </a:lnTo>
                    <a:lnTo>
                      <a:pt x="0" y="414"/>
                    </a:lnTo>
                    <a:lnTo>
                      <a:pt x="2" y="433"/>
                    </a:lnTo>
                    <a:lnTo>
                      <a:pt x="4" y="452"/>
                    </a:lnTo>
                    <a:lnTo>
                      <a:pt x="8" y="472"/>
                    </a:lnTo>
                    <a:lnTo>
                      <a:pt x="12" y="491"/>
                    </a:lnTo>
                    <a:lnTo>
                      <a:pt x="17" y="510"/>
                    </a:lnTo>
                    <a:lnTo>
                      <a:pt x="23" y="527"/>
                    </a:lnTo>
                    <a:lnTo>
                      <a:pt x="31" y="546"/>
                    </a:lnTo>
                    <a:lnTo>
                      <a:pt x="39" y="562"/>
                    </a:lnTo>
                    <a:lnTo>
                      <a:pt x="48" y="579"/>
                    </a:lnTo>
                    <a:lnTo>
                      <a:pt x="56" y="596"/>
                    </a:lnTo>
                    <a:lnTo>
                      <a:pt x="66" y="613"/>
                    </a:lnTo>
                    <a:lnTo>
                      <a:pt x="77" y="627"/>
                    </a:lnTo>
                    <a:lnTo>
                      <a:pt x="89" y="642"/>
                    </a:lnTo>
                    <a:lnTo>
                      <a:pt x="102" y="656"/>
                    </a:lnTo>
                    <a:lnTo>
                      <a:pt x="114" y="671"/>
                    </a:lnTo>
                    <a:lnTo>
                      <a:pt x="129" y="684"/>
                    </a:lnTo>
                    <a:lnTo>
                      <a:pt x="141" y="696"/>
                    </a:lnTo>
                    <a:lnTo>
                      <a:pt x="158" y="707"/>
                    </a:lnTo>
                    <a:lnTo>
                      <a:pt x="172" y="719"/>
                    </a:lnTo>
                    <a:lnTo>
                      <a:pt x="189" y="730"/>
                    </a:lnTo>
                    <a:lnTo>
                      <a:pt x="204" y="738"/>
                    </a:lnTo>
                    <a:lnTo>
                      <a:pt x="222" y="746"/>
                    </a:lnTo>
                    <a:lnTo>
                      <a:pt x="239" y="755"/>
                    </a:lnTo>
                    <a:lnTo>
                      <a:pt x="256" y="761"/>
                    </a:lnTo>
                    <a:lnTo>
                      <a:pt x="274" y="767"/>
                    </a:lnTo>
                    <a:lnTo>
                      <a:pt x="293" y="774"/>
                    </a:lnTo>
                    <a:lnTo>
                      <a:pt x="312" y="778"/>
                    </a:lnTo>
                    <a:lnTo>
                      <a:pt x="331" y="782"/>
                    </a:lnTo>
                    <a:lnTo>
                      <a:pt x="351" y="784"/>
                    </a:lnTo>
                    <a:lnTo>
                      <a:pt x="370" y="786"/>
                    </a:lnTo>
                    <a:lnTo>
                      <a:pt x="391" y="786"/>
                    </a:lnTo>
                    <a:lnTo>
                      <a:pt x="412" y="786"/>
                    </a:lnTo>
                    <a:lnTo>
                      <a:pt x="430" y="784"/>
                    </a:lnTo>
                    <a:lnTo>
                      <a:pt x="449" y="782"/>
                    </a:lnTo>
                    <a:lnTo>
                      <a:pt x="470" y="778"/>
                    </a:lnTo>
                    <a:lnTo>
                      <a:pt x="489" y="774"/>
                    </a:lnTo>
                    <a:lnTo>
                      <a:pt x="507" y="767"/>
                    </a:lnTo>
                    <a:lnTo>
                      <a:pt x="524" y="761"/>
                    </a:lnTo>
                    <a:lnTo>
                      <a:pt x="543" y="755"/>
                    </a:lnTo>
                    <a:lnTo>
                      <a:pt x="559" y="746"/>
                    </a:lnTo>
                    <a:lnTo>
                      <a:pt x="576" y="738"/>
                    </a:lnTo>
                    <a:lnTo>
                      <a:pt x="593" y="730"/>
                    </a:lnTo>
                    <a:lnTo>
                      <a:pt x="609" y="719"/>
                    </a:lnTo>
                    <a:lnTo>
                      <a:pt x="624" y="707"/>
                    </a:lnTo>
                    <a:lnTo>
                      <a:pt x="638" y="696"/>
                    </a:lnTo>
                    <a:lnTo>
                      <a:pt x="653" y="684"/>
                    </a:lnTo>
                    <a:lnTo>
                      <a:pt x="667" y="671"/>
                    </a:lnTo>
                    <a:lnTo>
                      <a:pt x="680" y="656"/>
                    </a:lnTo>
                    <a:lnTo>
                      <a:pt x="692" y="642"/>
                    </a:lnTo>
                    <a:lnTo>
                      <a:pt x="703" y="627"/>
                    </a:lnTo>
                    <a:lnTo>
                      <a:pt x="715" y="613"/>
                    </a:lnTo>
                    <a:lnTo>
                      <a:pt x="726" y="596"/>
                    </a:lnTo>
                    <a:lnTo>
                      <a:pt x="734" y="579"/>
                    </a:lnTo>
                    <a:lnTo>
                      <a:pt x="742" y="562"/>
                    </a:lnTo>
                    <a:lnTo>
                      <a:pt x="751" y="546"/>
                    </a:lnTo>
                    <a:lnTo>
                      <a:pt x="757" y="527"/>
                    </a:lnTo>
                    <a:lnTo>
                      <a:pt x="763" y="510"/>
                    </a:lnTo>
                    <a:lnTo>
                      <a:pt x="769" y="491"/>
                    </a:lnTo>
                    <a:lnTo>
                      <a:pt x="773" y="472"/>
                    </a:lnTo>
                    <a:lnTo>
                      <a:pt x="778" y="452"/>
                    </a:lnTo>
                    <a:lnTo>
                      <a:pt x="780" y="433"/>
                    </a:lnTo>
                    <a:lnTo>
                      <a:pt x="782" y="414"/>
                    </a:lnTo>
                    <a:lnTo>
                      <a:pt x="782" y="393"/>
                    </a:lnTo>
                    <a:lnTo>
                      <a:pt x="782" y="372"/>
                    </a:lnTo>
                    <a:lnTo>
                      <a:pt x="780" y="353"/>
                    </a:lnTo>
                    <a:lnTo>
                      <a:pt x="778" y="332"/>
                    </a:lnTo>
                    <a:lnTo>
                      <a:pt x="773" y="314"/>
                    </a:lnTo>
                    <a:lnTo>
                      <a:pt x="769" y="295"/>
                    </a:lnTo>
                    <a:lnTo>
                      <a:pt x="763" y="276"/>
                    </a:lnTo>
                    <a:lnTo>
                      <a:pt x="757" y="257"/>
                    </a:lnTo>
                    <a:lnTo>
                      <a:pt x="751" y="240"/>
                    </a:lnTo>
                    <a:lnTo>
                      <a:pt x="742" y="222"/>
                    </a:lnTo>
                    <a:lnTo>
                      <a:pt x="734" y="205"/>
                    </a:lnTo>
                    <a:lnTo>
                      <a:pt x="726" y="188"/>
                    </a:lnTo>
                    <a:lnTo>
                      <a:pt x="715" y="173"/>
                    </a:lnTo>
                    <a:lnTo>
                      <a:pt x="703" y="157"/>
                    </a:lnTo>
                    <a:lnTo>
                      <a:pt x="692" y="142"/>
                    </a:lnTo>
                    <a:lnTo>
                      <a:pt x="680" y="130"/>
                    </a:lnTo>
                    <a:lnTo>
                      <a:pt x="667" y="115"/>
                    </a:lnTo>
                    <a:lnTo>
                      <a:pt x="653" y="102"/>
                    </a:lnTo>
                    <a:lnTo>
                      <a:pt x="638" y="90"/>
                    </a:lnTo>
                    <a:lnTo>
                      <a:pt x="624" y="77"/>
                    </a:lnTo>
                    <a:lnTo>
                      <a:pt x="609" y="67"/>
                    </a:lnTo>
                    <a:lnTo>
                      <a:pt x="593" y="56"/>
                    </a:lnTo>
                    <a:lnTo>
                      <a:pt x="576" y="48"/>
                    </a:lnTo>
                    <a:lnTo>
                      <a:pt x="559" y="38"/>
                    </a:lnTo>
                    <a:lnTo>
                      <a:pt x="543" y="31"/>
                    </a:lnTo>
                    <a:lnTo>
                      <a:pt x="524" y="23"/>
                    </a:lnTo>
                    <a:lnTo>
                      <a:pt x="507" y="17"/>
                    </a:lnTo>
                    <a:lnTo>
                      <a:pt x="489" y="12"/>
                    </a:lnTo>
                    <a:lnTo>
                      <a:pt x="470" y="8"/>
                    </a:lnTo>
                    <a:lnTo>
                      <a:pt x="449" y="4"/>
                    </a:lnTo>
                    <a:lnTo>
                      <a:pt x="430" y="2"/>
                    </a:lnTo>
                    <a:lnTo>
                      <a:pt x="412" y="0"/>
                    </a:lnTo>
                    <a:lnTo>
                      <a:pt x="3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îṡlîdê">
                <a:extLst>
                  <a:ext uri="{FF2B5EF4-FFF2-40B4-BE49-F238E27FC236}">
                    <a16:creationId xmlns="" xmlns:a16="http://schemas.microsoft.com/office/drawing/2014/main" id="{282F9F2C-8408-4C92-BCDD-E532ABEEBC54}"/>
                  </a:ext>
                </a:extLst>
              </p:cNvPr>
              <p:cNvSpPr/>
              <p:nvPr/>
            </p:nvSpPr>
            <p:spPr bwMode="auto">
              <a:xfrm>
                <a:off x="4040188" y="3619500"/>
                <a:ext cx="736600" cy="295275"/>
              </a:xfrm>
              <a:custGeom>
                <a:avLst/>
                <a:gdLst>
                  <a:gd name="T0" fmla="*/ 200 w 464"/>
                  <a:gd name="T1" fmla="*/ 140 h 186"/>
                  <a:gd name="T2" fmla="*/ 339 w 464"/>
                  <a:gd name="T3" fmla="*/ 136 h 186"/>
                  <a:gd name="T4" fmla="*/ 348 w 464"/>
                  <a:gd name="T5" fmla="*/ 153 h 186"/>
                  <a:gd name="T6" fmla="*/ 331 w 464"/>
                  <a:gd name="T7" fmla="*/ 115 h 186"/>
                  <a:gd name="T8" fmla="*/ 327 w 464"/>
                  <a:gd name="T9" fmla="*/ 96 h 186"/>
                  <a:gd name="T10" fmla="*/ 316 w 464"/>
                  <a:gd name="T11" fmla="*/ 119 h 186"/>
                  <a:gd name="T12" fmla="*/ 306 w 464"/>
                  <a:gd name="T13" fmla="*/ 149 h 186"/>
                  <a:gd name="T14" fmla="*/ 298 w 464"/>
                  <a:gd name="T15" fmla="*/ 163 h 186"/>
                  <a:gd name="T16" fmla="*/ 323 w 464"/>
                  <a:gd name="T17" fmla="*/ 149 h 186"/>
                  <a:gd name="T18" fmla="*/ 341 w 464"/>
                  <a:gd name="T19" fmla="*/ 115 h 186"/>
                  <a:gd name="T20" fmla="*/ 329 w 464"/>
                  <a:gd name="T21" fmla="*/ 101 h 186"/>
                  <a:gd name="T22" fmla="*/ 194 w 464"/>
                  <a:gd name="T23" fmla="*/ 96 h 186"/>
                  <a:gd name="T24" fmla="*/ 190 w 464"/>
                  <a:gd name="T25" fmla="*/ 115 h 186"/>
                  <a:gd name="T26" fmla="*/ 175 w 464"/>
                  <a:gd name="T27" fmla="*/ 103 h 186"/>
                  <a:gd name="T28" fmla="*/ 192 w 464"/>
                  <a:gd name="T29" fmla="*/ 90 h 186"/>
                  <a:gd name="T30" fmla="*/ 179 w 464"/>
                  <a:gd name="T31" fmla="*/ 86 h 186"/>
                  <a:gd name="T32" fmla="*/ 169 w 464"/>
                  <a:gd name="T33" fmla="*/ 122 h 186"/>
                  <a:gd name="T34" fmla="*/ 150 w 464"/>
                  <a:gd name="T35" fmla="*/ 155 h 186"/>
                  <a:gd name="T36" fmla="*/ 169 w 464"/>
                  <a:gd name="T37" fmla="*/ 145 h 186"/>
                  <a:gd name="T38" fmla="*/ 188 w 464"/>
                  <a:gd name="T39" fmla="*/ 122 h 186"/>
                  <a:gd name="T40" fmla="*/ 183 w 464"/>
                  <a:gd name="T41" fmla="*/ 151 h 186"/>
                  <a:gd name="T42" fmla="*/ 177 w 464"/>
                  <a:gd name="T43" fmla="*/ 163 h 186"/>
                  <a:gd name="T44" fmla="*/ 179 w 464"/>
                  <a:gd name="T45" fmla="*/ 184 h 186"/>
                  <a:gd name="T46" fmla="*/ 206 w 464"/>
                  <a:gd name="T47" fmla="*/ 155 h 186"/>
                  <a:gd name="T48" fmla="*/ 210 w 464"/>
                  <a:gd name="T49" fmla="*/ 128 h 186"/>
                  <a:gd name="T50" fmla="*/ 221 w 464"/>
                  <a:gd name="T51" fmla="*/ 115 h 186"/>
                  <a:gd name="T52" fmla="*/ 210 w 464"/>
                  <a:gd name="T53" fmla="*/ 111 h 186"/>
                  <a:gd name="T54" fmla="*/ 227 w 464"/>
                  <a:gd name="T55" fmla="*/ 90 h 186"/>
                  <a:gd name="T56" fmla="*/ 215 w 464"/>
                  <a:gd name="T57" fmla="*/ 80 h 186"/>
                  <a:gd name="T58" fmla="*/ 129 w 464"/>
                  <a:gd name="T59" fmla="*/ 44 h 186"/>
                  <a:gd name="T60" fmla="*/ 104 w 464"/>
                  <a:gd name="T61" fmla="*/ 61 h 186"/>
                  <a:gd name="T62" fmla="*/ 88 w 464"/>
                  <a:gd name="T63" fmla="*/ 65 h 186"/>
                  <a:gd name="T64" fmla="*/ 81 w 464"/>
                  <a:gd name="T65" fmla="*/ 119 h 186"/>
                  <a:gd name="T66" fmla="*/ 73 w 464"/>
                  <a:gd name="T67" fmla="*/ 128 h 186"/>
                  <a:gd name="T68" fmla="*/ 63 w 464"/>
                  <a:gd name="T69" fmla="*/ 86 h 186"/>
                  <a:gd name="T70" fmla="*/ 34 w 464"/>
                  <a:gd name="T71" fmla="*/ 96 h 186"/>
                  <a:gd name="T72" fmla="*/ 0 w 464"/>
                  <a:gd name="T73" fmla="*/ 86 h 186"/>
                  <a:gd name="T74" fmla="*/ 27 w 464"/>
                  <a:gd name="T75" fmla="*/ 88 h 186"/>
                  <a:gd name="T76" fmla="*/ 46 w 464"/>
                  <a:gd name="T77" fmla="*/ 67 h 186"/>
                  <a:gd name="T78" fmla="*/ 23 w 464"/>
                  <a:gd name="T79" fmla="*/ 50 h 186"/>
                  <a:gd name="T80" fmla="*/ 84 w 464"/>
                  <a:gd name="T81" fmla="*/ 32 h 186"/>
                  <a:gd name="T82" fmla="*/ 433 w 464"/>
                  <a:gd name="T83" fmla="*/ 19 h 186"/>
                  <a:gd name="T84" fmla="*/ 425 w 464"/>
                  <a:gd name="T85" fmla="*/ 34 h 186"/>
                  <a:gd name="T86" fmla="*/ 433 w 464"/>
                  <a:gd name="T87" fmla="*/ 13 h 186"/>
                  <a:gd name="T88" fmla="*/ 416 w 464"/>
                  <a:gd name="T89" fmla="*/ 15 h 186"/>
                  <a:gd name="T90" fmla="*/ 404 w 464"/>
                  <a:gd name="T91" fmla="*/ 11 h 186"/>
                  <a:gd name="T92" fmla="*/ 387 w 464"/>
                  <a:gd name="T93" fmla="*/ 36 h 186"/>
                  <a:gd name="T94" fmla="*/ 398 w 464"/>
                  <a:gd name="T95" fmla="*/ 53 h 186"/>
                  <a:gd name="T96" fmla="*/ 389 w 464"/>
                  <a:gd name="T97" fmla="*/ 63 h 186"/>
                  <a:gd name="T98" fmla="*/ 408 w 464"/>
                  <a:gd name="T99" fmla="*/ 71 h 186"/>
                  <a:gd name="T100" fmla="*/ 414 w 464"/>
                  <a:gd name="T101" fmla="*/ 48 h 186"/>
                  <a:gd name="T102" fmla="*/ 429 w 464"/>
                  <a:gd name="T103" fmla="*/ 55 h 186"/>
                  <a:gd name="T104" fmla="*/ 414 w 464"/>
                  <a:gd name="T105" fmla="*/ 107 h 186"/>
                  <a:gd name="T106" fmla="*/ 439 w 464"/>
                  <a:gd name="T107" fmla="*/ 63 h 186"/>
                  <a:gd name="T108" fmla="*/ 439 w 464"/>
                  <a:gd name="T109" fmla="*/ 82 h 186"/>
                  <a:gd name="T110" fmla="*/ 425 w 464"/>
                  <a:gd name="T111" fmla="*/ 115 h 186"/>
                  <a:gd name="T112" fmla="*/ 450 w 464"/>
                  <a:gd name="T113" fmla="*/ 94 h 186"/>
                  <a:gd name="T114" fmla="*/ 443 w 464"/>
                  <a:gd name="T115" fmla="*/ 122 h 186"/>
                  <a:gd name="T116" fmla="*/ 452 w 464"/>
                  <a:gd name="T117" fmla="*/ 88 h 186"/>
                  <a:gd name="T118" fmla="*/ 443 w 464"/>
                  <a:gd name="T119" fmla="*/ 80 h 186"/>
                  <a:gd name="T120" fmla="*/ 447 w 464"/>
                  <a:gd name="T121" fmla="*/ 46 h 186"/>
                  <a:gd name="T122" fmla="*/ 437 w 464"/>
                  <a:gd name="T123" fmla="*/ 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4" h="186">
                    <a:moveTo>
                      <a:pt x="210" y="142"/>
                    </a:moveTo>
                    <a:lnTo>
                      <a:pt x="210" y="142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5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10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8" y="147"/>
                    </a:lnTo>
                    <a:lnTo>
                      <a:pt x="206" y="147"/>
                    </a:lnTo>
                    <a:lnTo>
                      <a:pt x="206" y="147"/>
                    </a:lnTo>
                    <a:lnTo>
                      <a:pt x="206" y="147"/>
                    </a:lnTo>
                    <a:lnTo>
                      <a:pt x="204" y="147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2" y="149"/>
                    </a:lnTo>
                    <a:lnTo>
                      <a:pt x="200" y="149"/>
                    </a:lnTo>
                    <a:lnTo>
                      <a:pt x="200" y="149"/>
                    </a:lnTo>
                    <a:lnTo>
                      <a:pt x="200" y="149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200" y="147"/>
                    </a:lnTo>
                    <a:lnTo>
                      <a:pt x="198" y="147"/>
                    </a:lnTo>
                    <a:lnTo>
                      <a:pt x="198" y="147"/>
                    </a:lnTo>
                    <a:lnTo>
                      <a:pt x="198" y="147"/>
                    </a:lnTo>
                    <a:lnTo>
                      <a:pt x="200" y="147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5"/>
                    </a:lnTo>
                    <a:lnTo>
                      <a:pt x="200" y="142"/>
                    </a:lnTo>
                    <a:lnTo>
                      <a:pt x="200" y="140"/>
                    </a:lnTo>
                    <a:lnTo>
                      <a:pt x="200" y="140"/>
                    </a:lnTo>
                    <a:lnTo>
                      <a:pt x="200" y="140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2" y="138"/>
                    </a:lnTo>
                    <a:lnTo>
                      <a:pt x="202" y="138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4" y="136"/>
                    </a:lnTo>
                    <a:lnTo>
                      <a:pt x="204" y="136"/>
                    </a:lnTo>
                    <a:lnTo>
                      <a:pt x="204" y="134"/>
                    </a:lnTo>
                    <a:lnTo>
                      <a:pt x="204" y="134"/>
                    </a:lnTo>
                    <a:lnTo>
                      <a:pt x="204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4"/>
                    </a:lnTo>
                    <a:lnTo>
                      <a:pt x="206" y="136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8" y="138"/>
                    </a:lnTo>
                    <a:lnTo>
                      <a:pt x="208" y="140"/>
                    </a:lnTo>
                    <a:lnTo>
                      <a:pt x="210" y="140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lnTo>
                      <a:pt x="210" y="142"/>
                    </a:lnTo>
                    <a:close/>
                    <a:moveTo>
                      <a:pt x="337" y="134"/>
                    </a:moveTo>
                    <a:lnTo>
                      <a:pt x="337" y="134"/>
                    </a:lnTo>
                    <a:lnTo>
                      <a:pt x="337" y="134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7" y="136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39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3" y="138"/>
                    </a:lnTo>
                    <a:lnTo>
                      <a:pt x="346" y="138"/>
                    </a:lnTo>
                    <a:lnTo>
                      <a:pt x="346" y="138"/>
                    </a:lnTo>
                    <a:lnTo>
                      <a:pt x="346" y="140"/>
                    </a:lnTo>
                    <a:lnTo>
                      <a:pt x="346" y="140"/>
                    </a:lnTo>
                    <a:lnTo>
                      <a:pt x="348" y="140"/>
                    </a:lnTo>
                    <a:lnTo>
                      <a:pt x="348" y="140"/>
                    </a:lnTo>
                    <a:lnTo>
                      <a:pt x="350" y="140"/>
                    </a:lnTo>
                    <a:lnTo>
                      <a:pt x="350" y="140"/>
                    </a:lnTo>
                    <a:lnTo>
                      <a:pt x="352" y="140"/>
                    </a:lnTo>
                    <a:lnTo>
                      <a:pt x="352" y="140"/>
                    </a:lnTo>
                    <a:lnTo>
                      <a:pt x="354" y="140"/>
                    </a:lnTo>
                    <a:lnTo>
                      <a:pt x="356" y="140"/>
                    </a:lnTo>
                    <a:lnTo>
                      <a:pt x="356" y="140"/>
                    </a:lnTo>
                    <a:lnTo>
                      <a:pt x="358" y="140"/>
                    </a:lnTo>
                    <a:lnTo>
                      <a:pt x="358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0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0"/>
                    </a:lnTo>
                    <a:lnTo>
                      <a:pt x="362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64" y="142"/>
                    </a:lnTo>
                    <a:lnTo>
                      <a:pt x="350" y="155"/>
                    </a:lnTo>
                    <a:lnTo>
                      <a:pt x="350" y="155"/>
                    </a:lnTo>
                    <a:lnTo>
                      <a:pt x="350" y="155"/>
                    </a:lnTo>
                    <a:lnTo>
                      <a:pt x="348" y="155"/>
                    </a:lnTo>
                    <a:lnTo>
                      <a:pt x="348" y="155"/>
                    </a:lnTo>
                    <a:lnTo>
                      <a:pt x="348" y="153"/>
                    </a:lnTo>
                    <a:lnTo>
                      <a:pt x="348" y="153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6" y="153"/>
                    </a:lnTo>
                    <a:lnTo>
                      <a:pt x="343" y="153"/>
                    </a:lnTo>
                    <a:lnTo>
                      <a:pt x="343" y="151"/>
                    </a:lnTo>
                    <a:lnTo>
                      <a:pt x="343" y="151"/>
                    </a:lnTo>
                    <a:lnTo>
                      <a:pt x="341" y="151"/>
                    </a:lnTo>
                    <a:lnTo>
                      <a:pt x="341" y="149"/>
                    </a:lnTo>
                    <a:lnTo>
                      <a:pt x="339" y="147"/>
                    </a:lnTo>
                    <a:lnTo>
                      <a:pt x="337" y="145"/>
                    </a:lnTo>
                    <a:lnTo>
                      <a:pt x="335" y="145"/>
                    </a:lnTo>
                    <a:lnTo>
                      <a:pt x="335" y="142"/>
                    </a:lnTo>
                    <a:lnTo>
                      <a:pt x="335" y="142"/>
                    </a:lnTo>
                    <a:lnTo>
                      <a:pt x="333" y="142"/>
                    </a:lnTo>
                    <a:lnTo>
                      <a:pt x="333" y="142"/>
                    </a:lnTo>
                    <a:lnTo>
                      <a:pt x="333" y="140"/>
                    </a:lnTo>
                    <a:lnTo>
                      <a:pt x="333" y="140"/>
                    </a:lnTo>
                    <a:lnTo>
                      <a:pt x="331" y="138"/>
                    </a:lnTo>
                    <a:lnTo>
                      <a:pt x="329" y="136"/>
                    </a:lnTo>
                    <a:lnTo>
                      <a:pt x="329" y="136"/>
                    </a:lnTo>
                    <a:lnTo>
                      <a:pt x="329" y="134"/>
                    </a:lnTo>
                    <a:lnTo>
                      <a:pt x="329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1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3" y="134"/>
                    </a:lnTo>
                    <a:lnTo>
                      <a:pt x="335" y="134"/>
                    </a:lnTo>
                    <a:lnTo>
                      <a:pt x="335" y="134"/>
                    </a:lnTo>
                    <a:lnTo>
                      <a:pt x="337" y="134"/>
                    </a:lnTo>
                    <a:lnTo>
                      <a:pt x="337" y="134"/>
                    </a:lnTo>
                    <a:close/>
                    <a:moveTo>
                      <a:pt x="333" y="113"/>
                    </a:move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3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5"/>
                    </a:lnTo>
                    <a:lnTo>
                      <a:pt x="331" y="117"/>
                    </a:lnTo>
                    <a:lnTo>
                      <a:pt x="331" y="117"/>
                    </a:lnTo>
                    <a:lnTo>
                      <a:pt x="331" y="117"/>
                    </a:lnTo>
                    <a:lnTo>
                      <a:pt x="329" y="117"/>
                    </a:lnTo>
                    <a:lnTo>
                      <a:pt x="329" y="117"/>
                    </a:lnTo>
                    <a:lnTo>
                      <a:pt x="329" y="117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9" y="115"/>
                    </a:lnTo>
                    <a:lnTo>
                      <a:pt x="327" y="115"/>
                    </a:lnTo>
                    <a:lnTo>
                      <a:pt x="327" y="113"/>
                    </a:lnTo>
                    <a:lnTo>
                      <a:pt x="327" y="113"/>
                    </a:lnTo>
                    <a:lnTo>
                      <a:pt x="327" y="113"/>
                    </a:lnTo>
                    <a:lnTo>
                      <a:pt x="329" y="113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29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1"/>
                    </a:lnTo>
                    <a:lnTo>
                      <a:pt x="331" y="113"/>
                    </a:lnTo>
                    <a:lnTo>
                      <a:pt x="331" y="113"/>
                    </a:lnTo>
                    <a:lnTo>
                      <a:pt x="331" y="113"/>
                    </a:lnTo>
                    <a:lnTo>
                      <a:pt x="333" y="113"/>
                    </a:lnTo>
                    <a:lnTo>
                      <a:pt x="333" y="113"/>
                    </a:lnTo>
                    <a:lnTo>
                      <a:pt x="333" y="113"/>
                    </a:lnTo>
                    <a:close/>
                    <a:moveTo>
                      <a:pt x="329" y="99"/>
                    </a:moveTo>
                    <a:lnTo>
                      <a:pt x="329" y="99"/>
                    </a:lnTo>
                    <a:lnTo>
                      <a:pt x="329" y="99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6"/>
                    </a:lnTo>
                    <a:lnTo>
                      <a:pt x="327" y="94"/>
                    </a:lnTo>
                    <a:lnTo>
                      <a:pt x="325" y="94"/>
                    </a:lnTo>
                    <a:lnTo>
                      <a:pt x="325" y="94"/>
                    </a:lnTo>
                    <a:lnTo>
                      <a:pt x="325" y="94"/>
                    </a:lnTo>
                    <a:lnTo>
                      <a:pt x="323" y="92"/>
                    </a:lnTo>
                    <a:lnTo>
                      <a:pt x="323" y="92"/>
                    </a:lnTo>
                    <a:lnTo>
                      <a:pt x="321" y="92"/>
                    </a:lnTo>
                    <a:lnTo>
                      <a:pt x="321" y="92"/>
                    </a:lnTo>
                    <a:lnTo>
                      <a:pt x="319" y="92"/>
                    </a:lnTo>
                    <a:lnTo>
                      <a:pt x="319" y="92"/>
                    </a:lnTo>
                    <a:lnTo>
                      <a:pt x="316" y="92"/>
                    </a:lnTo>
                    <a:lnTo>
                      <a:pt x="316" y="90"/>
                    </a:lnTo>
                    <a:lnTo>
                      <a:pt x="314" y="90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2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14" y="94"/>
                    </a:lnTo>
                    <a:lnTo>
                      <a:pt x="314" y="96"/>
                    </a:lnTo>
                    <a:lnTo>
                      <a:pt x="314" y="96"/>
                    </a:lnTo>
                    <a:lnTo>
                      <a:pt x="314" y="96"/>
                    </a:lnTo>
                    <a:lnTo>
                      <a:pt x="314" y="99"/>
                    </a:lnTo>
                    <a:lnTo>
                      <a:pt x="314" y="99"/>
                    </a:lnTo>
                    <a:lnTo>
                      <a:pt x="314" y="99"/>
                    </a:lnTo>
                    <a:lnTo>
                      <a:pt x="314" y="101"/>
                    </a:lnTo>
                    <a:lnTo>
                      <a:pt x="314" y="101"/>
                    </a:lnTo>
                    <a:lnTo>
                      <a:pt x="314" y="103"/>
                    </a:lnTo>
                    <a:lnTo>
                      <a:pt x="314" y="103"/>
                    </a:lnTo>
                    <a:lnTo>
                      <a:pt x="314" y="105"/>
                    </a:lnTo>
                    <a:lnTo>
                      <a:pt x="314" y="105"/>
                    </a:lnTo>
                    <a:lnTo>
                      <a:pt x="314" y="105"/>
                    </a:lnTo>
                    <a:lnTo>
                      <a:pt x="314" y="107"/>
                    </a:lnTo>
                    <a:lnTo>
                      <a:pt x="314" y="107"/>
                    </a:lnTo>
                    <a:lnTo>
                      <a:pt x="314" y="107"/>
                    </a:lnTo>
                    <a:lnTo>
                      <a:pt x="314" y="109"/>
                    </a:lnTo>
                    <a:lnTo>
                      <a:pt x="314" y="111"/>
                    </a:lnTo>
                    <a:lnTo>
                      <a:pt x="314" y="113"/>
                    </a:lnTo>
                    <a:lnTo>
                      <a:pt x="316" y="113"/>
                    </a:lnTo>
                    <a:lnTo>
                      <a:pt x="316" y="117"/>
                    </a:lnTo>
                    <a:lnTo>
                      <a:pt x="316" y="119"/>
                    </a:lnTo>
                    <a:lnTo>
                      <a:pt x="316" y="122"/>
                    </a:lnTo>
                    <a:lnTo>
                      <a:pt x="316" y="122"/>
                    </a:lnTo>
                    <a:lnTo>
                      <a:pt x="316" y="124"/>
                    </a:lnTo>
                    <a:lnTo>
                      <a:pt x="316" y="124"/>
                    </a:lnTo>
                    <a:lnTo>
                      <a:pt x="316" y="124"/>
                    </a:lnTo>
                    <a:lnTo>
                      <a:pt x="316" y="126"/>
                    </a:lnTo>
                    <a:lnTo>
                      <a:pt x="316" y="126"/>
                    </a:lnTo>
                    <a:lnTo>
                      <a:pt x="316" y="126"/>
                    </a:lnTo>
                    <a:lnTo>
                      <a:pt x="314" y="128"/>
                    </a:lnTo>
                    <a:lnTo>
                      <a:pt x="314" y="128"/>
                    </a:lnTo>
                    <a:lnTo>
                      <a:pt x="314" y="130"/>
                    </a:lnTo>
                    <a:lnTo>
                      <a:pt x="312" y="130"/>
                    </a:lnTo>
                    <a:lnTo>
                      <a:pt x="310" y="132"/>
                    </a:lnTo>
                    <a:lnTo>
                      <a:pt x="308" y="132"/>
                    </a:lnTo>
                    <a:lnTo>
                      <a:pt x="308" y="134"/>
                    </a:lnTo>
                    <a:lnTo>
                      <a:pt x="306" y="134"/>
                    </a:lnTo>
                    <a:lnTo>
                      <a:pt x="304" y="136"/>
                    </a:lnTo>
                    <a:lnTo>
                      <a:pt x="302" y="136"/>
                    </a:lnTo>
                    <a:lnTo>
                      <a:pt x="302" y="138"/>
                    </a:lnTo>
                    <a:lnTo>
                      <a:pt x="300" y="138"/>
                    </a:lnTo>
                    <a:lnTo>
                      <a:pt x="298" y="140"/>
                    </a:lnTo>
                    <a:lnTo>
                      <a:pt x="296" y="140"/>
                    </a:lnTo>
                    <a:lnTo>
                      <a:pt x="294" y="140"/>
                    </a:lnTo>
                    <a:lnTo>
                      <a:pt x="292" y="140"/>
                    </a:lnTo>
                    <a:lnTo>
                      <a:pt x="292" y="145"/>
                    </a:lnTo>
                    <a:lnTo>
                      <a:pt x="292" y="145"/>
                    </a:lnTo>
                    <a:lnTo>
                      <a:pt x="294" y="147"/>
                    </a:lnTo>
                    <a:lnTo>
                      <a:pt x="294" y="147"/>
                    </a:lnTo>
                    <a:lnTo>
                      <a:pt x="294" y="147"/>
                    </a:lnTo>
                    <a:lnTo>
                      <a:pt x="296" y="147"/>
                    </a:lnTo>
                    <a:lnTo>
                      <a:pt x="296" y="149"/>
                    </a:lnTo>
                    <a:lnTo>
                      <a:pt x="296" y="149"/>
                    </a:lnTo>
                    <a:lnTo>
                      <a:pt x="298" y="149"/>
                    </a:lnTo>
                    <a:lnTo>
                      <a:pt x="298" y="149"/>
                    </a:lnTo>
                    <a:lnTo>
                      <a:pt x="300" y="149"/>
                    </a:lnTo>
                    <a:lnTo>
                      <a:pt x="300" y="149"/>
                    </a:lnTo>
                    <a:lnTo>
                      <a:pt x="302" y="149"/>
                    </a:lnTo>
                    <a:lnTo>
                      <a:pt x="302" y="151"/>
                    </a:lnTo>
                    <a:lnTo>
                      <a:pt x="302" y="151"/>
                    </a:lnTo>
                    <a:lnTo>
                      <a:pt x="304" y="151"/>
                    </a:lnTo>
                    <a:lnTo>
                      <a:pt x="304" y="151"/>
                    </a:lnTo>
                    <a:lnTo>
                      <a:pt x="306" y="151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6" y="149"/>
                    </a:lnTo>
                    <a:lnTo>
                      <a:pt x="308" y="149"/>
                    </a:lnTo>
                    <a:lnTo>
                      <a:pt x="308" y="147"/>
                    </a:lnTo>
                    <a:lnTo>
                      <a:pt x="310" y="145"/>
                    </a:lnTo>
                    <a:lnTo>
                      <a:pt x="310" y="145"/>
                    </a:lnTo>
                    <a:lnTo>
                      <a:pt x="312" y="145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2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4" y="142"/>
                    </a:lnTo>
                    <a:lnTo>
                      <a:pt x="316" y="142"/>
                    </a:lnTo>
                    <a:lnTo>
                      <a:pt x="316" y="142"/>
                    </a:lnTo>
                    <a:lnTo>
                      <a:pt x="314" y="145"/>
                    </a:lnTo>
                    <a:lnTo>
                      <a:pt x="314" y="145"/>
                    </a:lnTo>
                    <a:lnTo>
                      <a:pt x="314" y="147"/>
                    </a:lnTo>
                    <a:lnTo>
                      <a:pt x="314" y="147"/>
                    </a:lnTo>
                    <a:lnTo>
                      <a:pt x="312" y="149"/>
                    </a:lnTo>
                    <a:lnTo>
                      <a:pt x="312" y="151"/>
                    </a:lnTo>
                    <a:lnTo>
                      <a:pt x="312" y="153"/>
                    </a:lnTo>
                    <a:lnTo>
                      <a:pt x="310" y="153"/>
                    </a:lnTo>
                    <a:lnTo>
                      <a:pt x="310" y="155"/>
                    </a:lnTo>
                    <a:lnTo>
                      <a:pt x="310" y="155"/>
                    </a:lnTo>
                    <a:lnTo>
                      <a:pt x="310" y="157"/>
                    </a:lnTo>
                    <a:lnTo>
                      <a:pt x="308" y="157"/>
                    </a:lnTo>
                    <a:lnTo>
                      <a:pt x="308" y="157"/>
                    </a:lnTo>
                    <a:lnTo>
                      <a:pt x="308" y="157"/>
                    </a:lnTo>
                    <a:lnTo>
                      <a:pt x="308" y="159"/>
                    </a:lnTo>
                    <a:lnTo>
                      <a:pt x="306" y="159"/>
                    </a:lnTo>
                    <a:lnTo>
                      <a:pt x="306" y="159"/>
                    </a:lnTo>
                    <a:lnTo>
                      <a:pt x="306" y="159"/>
                    </a:lnTo>
                    <a:lnTo>
                      <a:pt x="304" y="159"/>
                    </a:lnTo>
                    <a:lnTo>
                      <a:pt x="304" y="161"/>
                    </a:lnTo>
                    <a:lnTo>
                      <a:pt x="302" y="161"/>
                    </a:lnTo>
                    <a:lnTo>
                      <a:pt x="300" y="161"/>
                    </a:lnTo>
                    <a:lnTo>
                      <a:pt x="300" y="161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8" y="163"/>
                    </a:lnTo>
                    <a:lnTo>
                      <a:pt x="296" y="163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5"/>
                    </a:lnTo>
                    <a:lnTo>
                      <a:pt x="296" y="168"/>
                    </a:lnTo>
                    <a:lnTo>
                      <a:pt x="296" y="168"/>
                    </a:lnTo>
                    <a:lnTo>
                      <a:pt x="296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298" y="168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02" y="168"/>
                    </a:lnTo>
                    <a:lnTo>
                      <a:pt x="302" y="168"/>
                    </a:lnTo>
                    <a:lnTo>
                      <a:pt x="304" y="165"/>
                    </a:lnTo>
                    <a:lnTo>
                      <a:pt x="304" y="165"/>
                    </a:lnTo>
                    <a:lnTo>
                      <a:pt x="306" y="165"/>
                    </a:lnTo>
                    <a:lnTo>
                      <a:pt x="306" y="165"/>
                    </a:lnTo>
                    <a:lnTo>
                      <a:pt x="308" y="165"/>
                    </a:lnTo>
                    <a:lnTo>
                      <a:pt x="308" y="163"/>
                    </a:lnTo>
                    <a:lnTo>
                      <a:pt x="310" y="163"/>
                    </a:lnTo>
                    <a:lnTo>
                      <a:pt x="310" y="163"/>
                    </a:lnTo>
                    <a:lnTo>
                      <a:pt x="312" y="161"/>
                    </a:lnTo>
                    <a:lnTo>
                      <a:pt x="312" y="161"/>
                    </a:lnTo>
                    <a:lnTo>
                      <a:pt x="314" y="161"/>
                    </a:lnTo>
                    <a:lnTo>
                      <a:pt x="314" y="159"/>
                    </a:lnTo>
                    <a:lnTo>
                      <a:pt x="314" y="159"/>
                    </a:lnTo>
                    <a:lnTo>
                      <a:pt x="316" y="159"/>
                    </a:lnTo>
                    <a:lnTo>
                      <a:pt x="316" y="157"/>
                    </a:lnTo>
                    <a:lnTo>
                      <a:pt x="316" y="157"/>
                    </a:lnTo>
                    <a:lnTo>
                      <a:pt x="319" y="155"/>
                    </a:lnTo>
                    <a:lnTo>
                      <a:pt x="319" y="155"/>
                    </a:lnTo>
                    <a:lnTo>
                      <a:pt x="319" y="153"/>
                    </a:lnTo>
                    <a:lnTo>
                      <a:pt x="321" y="153"/>
                    </a:lnTo>
                    <a:lnTo>
                      <a:pt x="321" y="153"/>
                    </a:lnTo>
                    <a:lnTo>
                      <a:pt x="321" y="151"/>
                    </a:lnTo>
                    <a:lnTo>
                      <a:pt x="321" y="151"/>
                    </a:lnTo>
                    <a:lnTo>
                      <a:pt x="323" y="149"/>
                    </a:lnTo>
                    <a:lnTo>
                      <a:pt x="323" y="149"/>
                    </a:lnTo>
                    <a:lnTo>
                      <a:pt x="323" y="147"/>
                    </a:lnTo>
                    <a:lnTo>
                      <a:pt x="323" y="147"/>
                    </a:lnTo>
                    <a:lnTo>
                      <a:pt x="323" y="145"/>
                    </a:lnTo>
                    <a:lnTo>
                      <a:pt x="325" y="145"/>
                    </a:lnTo>
                    <a:lnTo>
                      <a:pt x="325" y="142"/>
                    </a:lnTo>
                    <a:lnTo>
                      <a:pt x="325" y="142"/>
                    </a:lnTo>
                    <a:lnTo>
                      <a:pt x="325" y="142"/>
                    </a:lnTo>
                    <a:lnTo>
                      <a:pt x="325" y="140"/>
                    </a:lnTo>
                    <a:lnTo>
                      <a:pt x="325" y="140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8"/>
                    </a:lnTo>
                    <a:lnTo>
                      <a:pt x="325" y="136"/>
                    </a:lnTo>
                    <a:lnTo>
                      <a:pt x="325" y="136"/>
                    </a:lnTo>
                    <a:lnTo>
                      <a:pt x="327" y="136"/>
                    </a:lnTo>
                    <a:lnTo>
                      <a:pt x="327" y="136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7" y="132"/>
                    </a:lnTo>
                    <a:lnTo>
                      <a:pt x="327" y="132"/>
                    </a:lnTo>
                    <a:lnTo>
                      <a:pt x="327" y="132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7" y="128"/>
                    </a:lnTo>
                    <a:lnTo>
                      <a:pt x="329" y="128"/>
                    </a:lnTo>
                    <a:lnTo>
                      <a:pt x="329" y="128"/>
                    </a:lnTo>
                    <a:lnTo>
                      <a:pt x="329" y="126"/>
                    </a:lnTo>
                    <a:lnTo>
                      <a:pt x="329" y="126"/>
                    </a:lnTo>
                    <a:lnTo>
                      <a:pt x="331" y="126"/>
                    </a:lnTo>
                    <a:lnTo>
                      <a:pt x="331" y="124"/>
                    </a:lnTo>
                    <a:lnTo>
                      <a:pt x="331" y="124"/>
                    </a:lnTo>
                    <a:lnTo>
                      <a:pt x="333" y="124"/>
                    </a:lnTo>
                    <a:lnTo>
                      <a:pt x="335" y="122"/>
                    </a:lnTo>
                    <a:lnTo>
                      <a:pt x="335" y="122"/>
                    </a:lnTo>
                    <a:lnTo>
                      <a:pt x="337" y="119"/>
                    </a:lnTo>
                    <a:lnTo>
                      <a:pt x="339" y="119"/>
                    </a:lnTo>
                    <a:lnTo>
                      <a:pt x="339" y="117"/>
                    </a:lnTo>
                    <a:lnTo>
                      <a:pt x="341" y="117"/>
                    </a:lnTo>
                    <a:lnTo>
                      <a:pt x="341" y="117"/>
                    </a:lnTo>
                    <a:lnTo>
                      <a:pt x="341" y="115"/>
                    </a:lnTo>
                    <a:lnTo>
                      <a:pt x="343" y="115"/>
                    </a:lnTo>
                    <a:lnTo>
                      <a:pt x="343" y="115"/>
                    </a:lnTo>
                    <a:lnTo>
                      <a:pt x="343" y="115"/>
                    </a:lnTo>
                    <a:lnTo>
                      <a:pt x="343" y="113"/>
                    </a:lnTo>
                    <a:lnTo>
                      <a:pt x="346" y="113"/>
                    </a:lnTo>
                    <a:lnTo>
                      <a:pt x="343" y="113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3" y="111"/>
                    </a:lnTo>
                    <a:lnTo>
                      <a:pt x="341" y="109"/>
                    </a:lnTo>
                    <a:lnTo>
                      <a:pt x="341" y="109"/>
                    </a:lnTo>
                    <a:lnTo>
                      <a:pt x="341" y="109"/>
                    </a:lnTo>
                    <a:lnTo>
                      <a:pt x="339" y="109"/>
                    </a:lnTo>
                    <a:lnTo>
                      <a:pt x="339" y="109"/>
                    </a:lnTo>
                    <a:lnTo>
                      <a:pt x="339" y="109"/>
                    </a:lnTo>
                    <a:lnTo>
                      <a:pt x="337" y="109"/>
                    </a:lnTo>
                    <a:lnTo>
                      <a:pt x="337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5" y="109"/>
                    </a:lnTo>
                    <a:lnTo>
                      <a:pt x="333" y="109"/>
                    </a:lnTo>
                    <a:lnTo>
                      <a:pt x="333" y="109"/>
                    </a:lnTo>
                    <a:lnTo>
                      <a:pt x="333" y="107"/>
                    </a:lnTo>
                    <a:lnTo>
                      <a:pt x="333" y="107"/>
                    </a:lnTo>
                    <a:lnTo>
                      <a:pt x="333" y="107"/>
                    </a:lnTo>
                    <a:lnTo>
                      <a:pt x="331" y="107"/>
                    </a:lnTo>
                    <a:lnTo>
                      <a:pt x="331" y="107"/>
                    </a:lnTo>
                    <a:lnTo>
                      <a:pt x="331" y="107"/>
                    </a:lnTo>
                    <a:lnTo>
                      <a:pt x="331" y="109"/>
                    </a:lnTo>
                    <a:lnTo>
                      <a:pt x="331" y="107"/>
                    </a:lnTo>
                    <a:lnTo>
                      <a:pt x="329" y="107"/>
                    </a:lnTo>
                    <a:lnTo>
                      <a:pt x="329" y="107"/>
                    </a:lnTo>
                    <a:lnTo>
                      <a:pt x="329" y="107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5"/>
                    </a:lnTo>
                    <a:lnTo>
                      <a:pt x="329" y="103"/>
                    </a:lnTo>
                    <a:lnTo>
                      <a:pt x="329" y="103"/>
                    </a:lnTo>
                    <a:lnTo>
                      <a:pt x="329" y="103"/>
                    </a:lnTo>
                    <a:lnTo>
                      <a:pt x="329" y="101"/>
                    </a:lnTo>
                    <a:lnTo>
                      <a:pt x="329" y="101"/>
                    </a:lnTo>
                    <a:lnTo>
                      <a:pt x="329" y="99"/>
                    </a:lnTo>
                    <a:lnTo>
                      <a:pt x="329" y="99"/>
                    </a:lnTo>
                    <a:close/>
                    <a:moveTo>
                      <a:pt x="212" y="78"/>
                    </a:move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2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10" y="76"/>
                    </a:lnTo>
                    <a:lnTo>
                      <a:pt x="210" y="76"/>
                    </a:lnTo>
                    <a:lnTo>
                      <a:pt x="208" y="76"/>
                    </a:lnTo>
                    <a:lnTo>
                      <a:pt x="208" y="73"/>
                    </a:lnTo>
                    <a:lnTo>
                      <a:pt x="208" y="73"/>
                    </a:lnTo>
                    <a:lnTo>
                      <a:pt x="208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4" y="73"/>
                    </a:lnTo>
                    <a:lnTo>
                      <a:pt x="202" y="73"/>
                    </a:lnTo>
                    <a:lnTo>
                      <a:pt x="202" y="73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2" y="76"/>
                    </a:lnTo>
                    <a:lnTo>
                      <a:pt x="200" y="78"/>
                    </a:lnTo>
                    <a:lnTo>
                      <a:pt x="200" y="78"/>
                    </a:lnTo>
                    <a:lnTo>
                      <a:pt x="200" y="80"/>
                    </a:lnTo>
                    <a:lnTo>
                      <a:pt x="200" y="82"/>
                    </a:lnTo>
                    <a:lnTo>
                      <a:pt x="200" y="82"/>
                    </a:lnTo>
                    <a:lnTo>
                      <a:pt x="200" y="84"/>
                    </a:lnTo>
                    <a:lnTo>
                      <a:pt x="198" y="86"/>
                    </a:lnTo>
                    <a:lnTo>
                      <a:pt x="198" y="88"/>
                    </a:lnTo>
                    <a:lnTo>
                      <a:pt x="198" y="90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4"/>
                    </a:lnTo>
                    <a:lnTo>
                      <a:pt x="196" y="94"/>
                    </a:lnTo>
                    <a:lnTo>
                      <a:pt x="196" y="94"/>
                    </a:lnTo>
                    <a:lnTo>
                      <a:pt x="196" y="96"/>
                    </a:lnTo>
                    <a:lnTo>
                      <a:pt x="196" y="96"/>
                    </a:lnTo>
                    <a:lnTo>
                      <a:pt x="194" y="96"/>
                    </a:lnTo>
                    <a:lnTo>
                      <a:pt x="194" y="96"/>
                    </a:lnTo>
                    <a:lnTo>
                      <a:pt x="194" y="96"/>
                    </a:lnTo>
                    <a:lnTo>
                      <a:pt x="194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2" y="99"/>
                    </a:lnTo>
                    <a:lnTo>
                      <a:pt x="190" y="99"/>
                    </a:lnTo>
                    <a:lnTo>
                      <a:pt x="190" y="99"/>
                    </a:lnTo>
                    <a:lnTo>
                      <a:pt x="190" y="99"/>
                    </a:lnTo>
                    <a:lnTo>
                      <a:pt x="188" y="99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1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88" y="103"/>
                    </a:lnTo>
                    <a:lnTo>
                      <a:pt x="190" y="103"/>
                    </a:lnTo>
                    <a:lnTo>
                      <a:pt x="192" y="103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2" y="105"/>
                    </a:lnTo>
                    <a:lnTo>
                      <a:pt x="194" y="105"/>
                    </a:lnTo>
                    <a:lnTo>
                      <a:pt x="192" y="107"/>
                    </a:lnTo>
                    <a:lnTo>
                      <a:pt x="192" y="107"/>
                    </a:lnTo>
                    <a:lnTo>
                      <a:pt x="192" y="107"/>
                    </a:lnTo>
                    <a:lnTo>
                      <a:pt x="192" y="109"/>
                    </a:lnTo>
                    <a:lnTo>
                      <a:pt x="192" y="109"/>
                    </a:lnTo>
                    <a:lnTo>
                      <a:pt x="192" y="111"/>
                    </a:lnTo>
                    <a:lnTo>
                      <a:pt x="192" y="111"/>
                    </a:lnTo>
                    <a:lnTo>
                      <a:pt x="192" y="113"/>
                    </a:lnTo>
                    <a:lnTo>
                      <a:pt x="192" y="113"/>
                    </a:lnTo>
                    <a:lnTo>
                      <a:pt x="192" y="113"/>
                    </a:lnTo>
                    <a:lnTo>
                      <a:pt x="192" y="115"/>
                    </a:lnTo>
                    <a:lnTo>
                      <a:pt x="192" y="115"/>
                    </a:lnTo>
                    <a:lnTo>
                      <a:pt x="190" y="115"/>
                    </a:lnTo>
                    <a:lnTo>
                      <a:pt x="190" y="115"/>
                    </a:lnTo>
                    <a:lnTo>
                      <a:pt x="190" y="115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90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8" y="117"/>
                    </a:lnTo>
                    <a:lnTo>
                      <a:pt x="185" y="117"/>
                    </a:lnTo>
                    <a:lnTo>
                      <a:pt x="185" y="117"/>
                    </a:lnTo>
                    <a:lnTo>
                      <a:pt x="185" y="117"/>
                    </a:lnTo>
                    <a:lnTo>
                      <a:pt x="185" y="115"/>
                    </a:lnTo>
                    <a:lnTo>
                      <a:pt x="185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5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3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3" y="111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79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7"/>
                    </a:lnTo>
                    <a:lnTo>
                      <a:pt x="177" y="105"/>
                    </a:lnTo>
                    <a:lnTo>
                      <a:pt x="177" y="105"/>
                    </a:lnTo>
                    <a:lnTo>
                      <a:pt x="177" y="105"/>
                    </a:lnTo>
                    <a:lnTo>
                      <a:pt x="175" y="105"/>
                    </a:lnTo>
                    <a:lnTo>
                      <a:pt x="175" y="105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3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5" y="101"/>
                    </a:lnTo>
                    <a:lnTo>
                      <a:pt x="177" y="101"/>
                    </a:lnTo>
                    <a:lnTo>
                      <a:pt x="177" y="101"/>
                    </a:lnTo>
                    <a:lnTo>
                      <a:pt x="177" y="101"/>
                    </a:lnTo>
                    <a:lnTo>
                      <a:pt x="179" y="101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79" y="99"/>
                    </a:lnTo>
                    <a:lnTo>
                      <a:pt x="181" y="99"/>
                    </a:lnTo>
                    <a:lnTo>
                      <a:pt x="181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3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5" y="96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88" y="96"/>
                    </a:lnTo>
                    <a:lnTo>
                      <a:pt x="190" y="96"/>
                    </a:lnTo>
                    <a:lnTo>
                      <a:pt x="190" y="96"/>
                    </a:lnTo>
                    <a:lnTo>
                      <a:pt x="190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4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2"/>
                    </a:lnTo>
                    <a:lnTo>
                      <a:pt x="192" y="90"/>
                    </a:lnTo>
                    <a:lnTo>
                      <a:pt x="192" y="90"/>
                    </a:lnTo>
                    <a:lnTo>
                      <a:pt x="192" y="90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8"/>
                    </a:lnTo>
                    <a:lnTo>
                      <a:pt x="192" y="86"/>
                    </a:lnTo>
                    <a:lnTo>
                      <a:pt x="190" y="86"/>
                    </a:lnTo>
                    <a:lnTo>
                      <a:pt x="190" y="86"/>
                    </a:lnTo>
                    <a:lnTo>
                      <a:pt x="188" y="84"/>
                    </a:lnTo>
                    <a:lnTo>
                      <a:pt x="188" y="84"/>
                    </a:lnTo>
                    <a:lnTo>
                      <a:pt x="188" y="82"/>
                    </a:lnTo>
                    <a:lnTo>
                      <a:pt x="185" y="82"/>
                    </a:lnTo>
                    <a:lnTo>
                      <a:pt x="185" y="82"/>
                    </a:lnTo>
                    <a:lnTo>
                      <a:pt x="185" y="80"/>
                    </a:lnTo>
                    <a:lnTo>
                      <a:pt x="185" y="80"/>
                    </a:lnTo>
                    <a:lnTo>
                      <a:pt x="183" y="80"/>
                    </a:lnTo>
                    <a:lnTo>
                      <a:pt x="183" y="80"/>
                    </a:lnTo>
                    <a:lnTo>
                      <a:pt x="183" y="78"/>
                    </a:lnTo>
                    <a:lnTo>
                      <a:pt x="183" y="78"/>
                    </a:lnTo>
                    <a:lnTo>
                      <a:pt x="181" y="78"/>
                    </a:lnTo>
                    <a:lnTo>
                      <a:pt x="181" y="78"/>
                    </a:lnTo>
                    <a:lnTo>
                      <a:pt x="181" y="78"/>
                    </a:lnTo>
                    <a:lnTo>
                      <a:pt x="181" y="76"/>
                    </a:lnTo>
                    <a:lnTo>
                      <a:pt x="181" y="76"/>
                    </a:lnTo>
                    <a:lnTo>
                      <a:pt x="181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9" y="76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78"/>
                    </a:lnTo>
                    <a:lnTo>
                      <a:pt x="177" y="80"/>
                    </a:lnTo>
                    <a:lnTo>
                      <a:pt x="177" y="80"/>
                    </a:lnTo>
                    <a:lnTo>
                      <a:pt x="177" y="80"/>
                    </a:lnTo>
                    <a:lnTo>
                      <a:pt x="177" y="82"/>
                    </a:lnTo>
                    <a:lnTo>
                      <a:pt x="177" y="82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4"/>
                    </a:lnTo>
                    <a:lnTo>
                      <a:pt x="177" y="86"/>
                    </a:lnTo>
                    <a:lnTo>
                      <a:pt x="179" y="86"/>
                    </a:lnTo>
                    <a:lnTo>
                      <a:pt x="179" y="86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88"/>
                    </a:lnTo>
                    <a:lnTo>
                      <a:pt x="179" y="90"/>
                    </a:lnTo>
                    <a:lnTo>
                      <a:pt x="179" y="90"/>
                    </a:lnTo>
                    <a:lnTo>
                      <a:pt x="179" y="92"/>
                    </a:lnTo>
                    <a:lnTo>
                      <a:pt x="179" y="92"/>
                    </a:lnTo>
                    <a:lnTo>
                      <a:pt x="179" y="94"/>
                    </a:lnTo>
                    <a:lnTo>
                      <a:pt x="177" y="94"/>
                    </a:lnTo>
                    <a:lnTo>
                      <a:pt x="177" y="94"/>
                    </a:lnTo>
                    <a:lnTo>
                      <a:pt x="177" y="96"/>
                    </a:lnTo>
                    <a:lnTo>
                      <a:pt x="177" y="96"/>
                    </a:lnTo>
                    <a:lnTo>
                      <a:pt x="175" y="99"/>
                    </a:lnTo>
                    <a:lnTo>
                      <a:pt x="175" y="99"/>
                    </a:lnTo>
                    <a:lnTo>
                      <a:pt x="175" y="99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3" y="101"/>
                    </a:lnTo>
                    <a:lnTo>
                      <a:pt x="171" y="101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3"/>
                    </a:lnTo>
                    <a:lnTo>
                      <a:pt x="171" y="105"/>
                    </a:lnTo>
                    <a:lnTo>
                      <a:pt x="171" y="105"/>
                    </a:lnTo>
                    <a:lnTo>
                      <a:pt x="169" y="105"/>
                    </a:lnTo>
                    <a:lnTo>
                      <a:pt x="169" y="105"/>
                    </a:lnTo>
                    <a:lnTo>
                      <a:pt x="169" y="107"/>
                    </a:lnTo>
                    <a:lnTo>
                      <a:pt x="171" y="109"/>
                    </a:lnTo>
                    <a:lnTo>
                      <a:pt x="171" y="109"/>
                    </a:lnTo>
                    <a:lnTo>
                      <a:pt x="171" y="111"/>
                    </a:lnTo>
                    <a:lnTo>
                      <a:pt x="171" y="113"/>
                    </a:lnTo>
                    <a:lnTo>
                      <a:pt x="171" y="113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71" y="115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7"/>
                    </a:lnTo>
                    <a:lnTo>
                      <a:pt x="169" y="119"/>
                    </a:lnTo>
                    <a:lnTo>
                      <a:pt x="169" y="122"/>
                    </a:lnTo>
                    <a:lnTo>
                      <a:pt x="167" y="124"/>
                    </a:lnTo>
                    <a:lnTo>
                      <a:pt x="167" y="124"/>
                    </a:lnTo>
                    <a:lnTo>
                      <a:pt x="167" y="126"/>
                    </a:lnTo>
                    <a:lnTo>
                      <a:pt x="167" y="128"/>
                    </a:lnTo>
                    <a:lnTo>
                      <a:pt x="165" y="128"/>
                    </a:lnTo>
                    <a:lnTo>
                      <a:pt x="165" y="130"/>
                    </a:lnTo>
                    <a:lnTo>
                      <a:pt x="165" y="132"/>
                    </a:lnTo>
                    <a:lnTo>
                      <a:pt x="163" y="132"/>
                    </a:lnTo>
                    <a:lnTo>
                      <a:pt x="163" y="134"/>
                    </a:lnTo>
                    <a:lnTo>
                      <a:pt x="163" y="136"/>
                    </a:lnTo>
                    <a:lnTo>
                      <a:pt x="160" y="138"/>
                    </a:lnTo>
                    <a:lnTo>
                      <a:pt x="158" y="140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8" y="142"/>
                    </a:lnTo>
                    <a:lnTo>
                      <a:pt x="156" y="142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6" y="145"/>
                    </a:lnTo>
                    <a:lnTo>
                      <a:pt x="154" y="147"/>
                    </a:lnTo>
                    <a:lnTo>
                      <a:pt x="154" y="147"/>
                    </a:lnTo>
                    <a:lnTo>
                      <a:pt x="152" y="147"/>
                    </a:lnTo>
                    <a:lnTo>
                      <a:pt x="152" y="147"/>
                    </a:lnTo>
                    <a:lnTo>
                      <a:pt x="152" y="149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51"/>
                    </a:lnTo>
                    <a:lnTo>
                      <a:pt x="150" y="151"/>
                    </a:lnTo>
                    <a:lnTo>
                      <a:pt x="150" y="151"/>
                    </a:lnTo>
                    <a:lnTo>
                      <a:pt x="148" y="151"/>
                    </a:lnTo>
                    <a:lnTo>
                      <a:pt x="148" y="151"/>
                    </a:lnTo>
                    <a:lnTo>
                      <a:pt x="148" y="153"/>
                    </a:lnTo>
                    <a:lnTo>
                      <a:pt x="148" y="153"/>
                    </a:lnTo>
                    <a:lnTo>
                      <a:pt x="148" y="153"/>
                    </a:lnTo>
                    <a:lnTo>
                      <a:pt x="150" y="153"/>
                    </a:lnTo>
                    <a:lnTo>
                      <a:pt x="150" y="153"/>
                    </a:lnTo>
                    <a:lnTo>
                      <a:pt x="150" y="153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5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7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59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0" y="163"/>
                    </a:lnTo>
                    <a:lnTo>
                      <a:pt x="152" y="163"/>
                    </a:lnTo>
                    <a:lnTo>
                      <a:pt x="152" y="163"/>
                    </a:lnTo>
                    <a:lnTo>
                      <a:pt x="152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4" y="163"/>
                    </a:lnTo>
                    <a:lnTo>
                      <a:pt x="156" y="161"/>
                    </a:lnTo>
                    <a:lnTo>
                      <a:pt x="158" y="159"/>
                    </a:lnTo>
                    <a:lnTo>
                      <a:pt x="158" y="159"/>
                    </a:lnTo>
                    <a:lnTo>
                      <a:pt x="158" y="159"/>
                    </a:lnTo>
                    <a:lnTo>
                      <a:pt x="160" y="159"/>
                    </a:lnTo>
                    <a:lnTo>
                      <a:pt x="160" y="157"/>
                    </a:lnTo>
                    <a:lnTo>
                      <a:pt x="163" y="157"/>
                    </a:lnTo>
                    <a:lnTo>
                      <a:pt x="163" y="157"/>
                    </a:lnTo>
                    <a:lnTo>
                      <a:pt x="163" y="155"/>
                    </a:lnTo>
                    <a:lnTo>
                      <a:pt x="163" y="155"/>
                    </a:lnTo>
                    <a:lnTo>
                      <a:pt x="165" y="155"/>
                    </a:lnTo>
                    <a:lnTo>
                      <a:pt x="165" y="153"/>
                    </a:lnTo>
                    <a:lnTo>
                      <a:pt x="165" y="153"/>
                    </a:lnTo>
                    <a:lnTo>
                      <a:pt x="165" y="151"/>
                    </a:lnTo>
                    <a:lnTo>
                      <a:pt x="167" y="151"/>
                    </a:lnTo>
                    <a:lnTo>
                      <a:pt x="167" y="151"/>
                    </a:lnTo>
                    <a:lnTo>
                      <a:pt x="167" y="149"/>
                    </a:lnTo>
                    <a:lnTo>
                      <a:pt x="167" y="149"/>
                    </a:lnTo>
                    <a:lnTo>
                      <a:pt x="167" y="147"/>
                    </a:lnTo>
                    <a:lnTo>
                      <a:pt x="169" y="145"/>
                    </a:lnTo>
                    <a:lnTo>
                      <a:pt x="169" y="142"/>
                    </a:lnTo>
                    <a:lnTo>
                      <a:pt x="169" y="140"/>
                    </a:lnTo>
                    <a:lnTo>
                      <a:pt x="169" y="138"/>
                    </a:lnTo>
                    <a:lnTo>
                      <a:pt x="169" y="136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1" y="134"/>
                    </a:lnTo>
                    <a:lnTo>
                      <a:pt x="171" y="134"/>
                    </a:lnTo>
                    <a:lnTo>
                      <a:pt x="171" y="134"/>
                    </a:lnTo>
                    <a:lnTo>
                      <a:pt x="171" y="132"/>
                    </a:lnTo>
                    <a:lnTo>
                      <a:pt x="173" y="132"/>
                    </a:lnTo>
                    <a:lnTo>
                      <a:pt x="173" y="132"/>
                    </a:lnTo>
                    <a:lnTo>
                      <a:pt x="173" y="132"/>
                    </a:lnTo>
                    <a:lnTo>
                      <a:pt x="173" y="130"/>
                    </a:lnTo>
                    <a:lnTo>
                      <a:pt x="173" y="130"/>
                    </a:lnTo>
                    <a:lnTo>
                      <a:pt x="173" y="130"/>
                    </a:lnTo>
                    <a:lnTo>
                      <a:pt x="173" y="128"/>
                    </a:lnTo>
                    <a:lnTo>
                      <a:pt x="173" y="126"/>
                    </a:lnTo>
                    <a:lnTo>
                      <a:pt x="175" y="124"/>
                    </a:lnTo>
                    <a:lnTo>
                      <a:pt x="175" y="124"/>
                    </a:lnTo>
                    <a:lnTo>
                      <a:pt x="175" y="124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22"/>
                    </a:lnTo>
                    <a:lnTo>
                      <a:pt x="175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7" y="11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79" y="119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3" y="119"/>
                    </a:lnTo>
                    <a:lnTo>
                      <a:pt x="183" y="119"/>
                    </a:lnTo>
                    <a:lnTo>
                      <a:pt x="183" y="119"/>
                    </a:lnTo>
                    <a:lnTo>
                      <a:pt x="185" y="119"/>
                    </a:lnTo>
                    <a:lnTo>
                      <a:pt x="185" y="119"/>
                    </a:lnTo>
                    <a:lnTo>
                      <a:pt x="185" y="122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8" y="124"/>
                    </a:lnTo>
                    <a:lnTo>
                      <a:pt x="188" y="124"/>
                    </a:lnTo>
                    <a:lnTo>
                      <a:pt x="190" y="124"/>
                    </a:lnTo>
                    <a:lnTo>
                      <a:pt x="190" y="126"/>
                    </a:lnTo>
                    <a:lnTo>
                      <a:pt x="190" y="126"/>
                    </a:lnTo>
                    <a:lnTo>
                      <a:pt x="190" y="126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88" y="128"/>
                    </a:lnTo>
                    <a:lnTo>
                      <a:pt x="188" y="128"/>
                    </a:lnTo>
                    <a:lnTo>
                      <a:pt x="188" y="128"/>
                    </a:lnTo>
                    <a:lnTo>
                      <a:pt x="185" y="128"/>
                    </a:lnTo>
                    <a:lnTo>
                      <a:pt x="185" y="128"/>
                    </a:lnTo>
                    <a:lnTo>
                      <a:pt x="185" y="128"/>
                    </a:lnTo>
                    <a:lnTo>
                      <a:pt x="185" y="130"/>
                    </a:lnTo>
                    <a:lnTo>
                      <a:pt x="183" y="130"/>
                    </a:lnTo>
                    <a:lnTo>
                      <a:pt x="183" y="130"/>
                    </a:lnTo>
                    <a:lnTo>
                      <a:pt x="185" y="130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5" y="132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6"/>
                    </a:lnTo>
                    <a:lnTo>
                      <a:pt x="188" y="138"/>
                    </a:lnTo>
                    <a:lnTo>
                      <a:pt x="188" y="138"/>
                    </a:lnTo>
                    <a:lnTo>
                      <a:pt x="185" y="138"/>
                    </a:lnTo>
                    <a:lnTo>
                      <a:pt x="185" y="140"/>
                    </a:lnTo>
                    <a:lnTo>
                      <a:pt x="185" y="140"/>
                    </a:lnTo>
                    <a:lnTo>
                      <a:pt x="185" y="142"/>
                    </a:lnTo>
                    <a:lnTo>
                      <a:pt x="185" y="142"/>
                    </a:lnTo>
                    <a:lnTo>
                      <a:pt x="183" y="145"/>
                    </a:lnTo>
                    <a:lnTo>
                      <a:pt x="183" y="145"/>
                    </a:lnTo>
                    <a:lnTo>
                      <a:pt x="183" y="147"/>
                    </a:lnTo>
                    <a:lnTo>
                      <a:pt x="183" y="147"/>
                    </a:lnTo>
                    <a:lnTo>
                      <a:pt x="183" y="147"/>
                    </a:lnTo>
                    <a:lnTo>
                      <a:pt x="183" y="149"/>
                    </a:lnTo>
                    <a:lnTo>
                      <a:pt x="183" y="149"/>
                    </a:lnTo>
                    <a:lnTo>
                      <a:pt x="183" y="149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3" y="151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81" y="153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7" y="153"/>
                    </a:lnTo>
                    <a:lnTo>
                      <a:pt x="177" y="153"/>
                    </a:lnTo>
                    <a:lnTo>
                      <a:pt x="175" y="153"/>
                    </a:lnTo>
                    <a:lnTo>
                      <a:pt x="175" y="153"/>
                    </a:lnTo>
                    <a:lnTo>
                      <a:pt x="173" y="153"/>
                    </a:lnTo>
                    <a:lnTo>
                      <a:pt x="171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3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5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69" y="157"/>
                    </a:lnTo>
                    <a:lnTo>
                      <a:pt x="171" y="157"/>
                    </a:lnTo>
                    <a:lnTo>
                      <a:pt x="171" y="157"/>
                    </a:lnTo>
                    <a:lnTo>
                      <a:pt x="171" y="159"/>
                    </a:lnTo>
                    <a:lnTo>
                      <a:pt x="171" y="159"/>
                    </a:lnTo>
                    <a:lnTo>
                      <a:pt x="171" y="159"/>
                    </a:lnTo>
                    <a:lnTo>
                      <a:pt x="173" y="161"/>
                    </a:lnTo>
                    <a:lnTo>
                      <a:pt x="173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5" y="163"/>
                    </a:lnTo>
                    <a:lnTo>
                      <a:pt x="177" y="163"/>
                    </a:lnTo>
                    <a:lnTo>
                      <a:pt x="177" y="163"/>
                    </a:lnTo>
                    <a:lnTo>
                      <a:pt x="177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3"/>
                    </a:lnTo>
                    <a:lnTo>
                      <a:pt x="181" y="163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5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81" y="168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9" y="170"/>
                    </a:lnTo>
                    <a:lnTo>
                      <a:pt x="177" y="170"/>
                    </a:lnTo>
                    <a:lnTo>
                      <a:pt x="177" y="172"/>
                    </a:lnTo>
                    <a:lnTo>
                      <a:pt x="177" y="172"/>
                    </a:lnTo>
                    <a:lnTo>
                      <a:pt x="177" y="172"/>
                    </a:lnTo>
                    <a:lnTo>
                      <a:pt x="177" y="174"/>
                    </a:lnTo>
                    <a:lnTo>
                      <a:pt x="175" y="174"/>
                    </a:lnTo>
                    <a:lnTo>
                      <a:pt x="175" y="176"/>
                    </a:lnTo>
                    <a:lnTo>
                      <a:pt x="175" y="176"/>
                    </a:lnTo>
                    <a:lnTo>
                      <a:pt x="175" y="178"/>
                    </a:lnTo>
                    <a:lnTo>
                      <a:pt x="175" y="178"/>
                    </a:lnTo>
                    <a:lnTo>
                      <a:pt x="175" y="180"/>
                    </a:lnTo>
                    <a:lnTo>
                      <a:pt x="177" y="180"/>
                    </a:lnTo>
                    <a:lnTo>
                      <a:pt x="177" y="180"/>
                    </a:lnTo>
                    <a:lnTo>
                      <a:pt x="177" y="180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2"/>
                    </a:lnTo>
                    <a:lnTo>
                      <a:pt x="177" y="184"/>
                    </a:lnTo>
                    <a:lnTo>
                      <a:pt x="177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79" y="184"/>
                    </a:lnTo>
                    <a:lnTo>
                      <a:pt x="181" y="184"/>
                    </a:lnTo>
                    <a:lnTo>
                      <a:pt x="181" y="186"/>
                    </a:lnTo>
                    <a:lnTo>
                      <a:pt x="181" y="186"/>
                    </a:lnTo>
                    <a:lnTo>
                      <a:pt x="181" y="186"/>
                    </a:lnTo>
                    <a:lnTo>
                      <a:pt x="183" y="186"/>
                    </a:lnTo>
                    <a:lnTo>
                      <a:pt x="183" y="186"/>
                    </a:lnTo>
                    <a:lnTo>
                      <a:pt x="185" y="186"/>
                    </a:lnTo>
                    <a:lnTo>
                      <a:pt x="185" y="184"/>
                    </a:lnTo>
                    <a:lnTo>
                      <a:pt x="185" y="184"/>
                    </a:lnTo>
                    <a:lnTo>
                      <a:pt x="185" y="184"/>
                    </a:lnTo>
                    <a:lnTo>
                      <a:pt x="188" y="182"/>
                    </a:lnTo>
                    <a:lnTo>
                      <a:pt x="188" y="182"/>
                    </a:lnTo>
                    <a:lnTo>
                      <a:pt x="188" y="182"/>
                    </a:lnTo>
                    <a:lnTo>
                      <a:pt x="188" y="180"/>
                    </a:lnTo>
                    <a:lnTo>
                      <a:pt x="190" y="180"/>
                    </a:lnTo>
                    <a:lnTo>
                      <a:pt x="190" y="178"/>
                    </a:lnTo>
                    <a:lnTo>
                      <a:pt x="190" y="178"/>
                    </a:lnTo>
                    <a:lnTo>
                      <a:pt x="190" y="178"/>
                    </a:lnTo>
                    <a:lnTo>
                      <a:pt x="190" y="176"/>
                    </a:lnTo>
                    <a:lnTo>
                      <a:pt x="192" y="174"/>
                    </a:lnTo>
                    <a:lnTo>
                      <a:pt x="192" y="172"/>
                    </a:lnTo>
                    <a:lnTo>
                      <a:pt x="192" y="172"/>
                    </a:lnTo>
                    <a:lnTo>
                      <a:pt x="192" y="170"/>
                    </a:lnTo>
                    <a:lnTo>
                      <a:pt x="194" y="168"/>
                    </a:lnTo>
                    <a:lnTo>
                      <a:pt x="194" y="163"/>
                    </a:lnTo>
                    <a:lnTo>
                      <a:pt x="194" y="161"/>
                    </a:lnTo>
                    <a:lnTo>
                      <a:pt x="194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9"/>
                    </a:lnTo>
                    <a:lnTo>
                      <a:pt x="196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198" y="157"/>
                    </a:lnTo>
                    <a:lnTo>
                      <a:pt x="200" y="157"/>
                    </a:lnTo>
                    <a:lnTo>
                      <a:pt x="200" y="157"/>
                    </a:lnTo>
                    <a:lnTo>
                      <a:pt x="202" y="157"/>
                    </a:lnTo>
                    <a:lnTo>
                      <a:pt x="202" y="155"/>
                    </a:lnTo>
                    <a:lnTo>
                      <a:pt x="204" y="155"/>
                    </a:lnTo>
                    <a:lnTo>
                      <a:pt x="204" y="155"/>
                    </a:lnTo>
                    <a:lnTo>
                      <a:pt x="206" y="155"/>
                    </a:lnTo>
                    <a:lnTo>
                      <a:pt x="208" y="155"/>
                    </a:lnTo>
                    <a:lnTo>
                      <a:pt x="208" y="155"/>
                    </a:lnTo>
                    <a:lnTo>
                      <a:pt x="210" y="155"/>
                    </a:lnTo>
                    <a:lnTo>
                      <a:pt x="210" y="155"/>
                    </a:lnTo>
                    <a:lnTo>
                      <a:pt x="212" y="153"/>
                    </a:lnTo>
                    <a:lnTo>
                      <a:pt x="215" y="153"/>
                    </a:lnTo>
                    <a:lnTo>
                      <a:pt x="217" y="153"/>
                    </a:lnTo>
                    <a:lnTo>
                      <a:pt x="219" y="153"/>
                    </a:lnTo>
                    <a:lnTo>
                      <a:pt x="221" y="153"/>
                    </a:lnTo>
                    <a:lnTo>
                      <a:pt x="223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51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9"/>
                    </a:lnTo>
                    <a:lnTo>
                      <a:pt x="225" y="147"/>
                    </a:lnTo>
                    <a:lnTo>
                      <a:pt x="225" y="147"/>
                    </a:lnTo>
                    <a:lnTo>
                      <a:pt x="225" y="147"/>
                    </a:lnTo>
                    <a:lnTo>
                      <a:pt x="225" y="145"/>
                    </a:lnTo>
                    <a:lnTo>
                      <a:pt x="223" y="145"/>
                    </a:lnTo>
                    <a:lnTo>
                      <a:pt x="221" y="142"/>
                    </a:lnTo>
                    <a:lnTo>
                      <a:pt x="219" y="140"/>
                    </a:lnTo>
                    <a:lnTo>
                      <a:pt x="217" y="138"/>
                    </a:lnTo>
                    <a:lnTo>
                      <a:pt x="215" y="138"/>
                    </a:lnTo>
                    <a:lnTo>
                      <a:pt x="212" y="136"/>
                    </a:lnTo>
                    <a:lnTo>
                      <a:pt x="210" y="134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2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08" y="130"/>
                    </a:lnTo>
                    <a:lnTo>
                      <a:pt x="210" y="130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10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8" y="126"/>
                    </a:lnTo>
                    <a:lnTo>
                      <a:pt x="206" y="126"/>
                    </a:lnTo>
                    <a:lnTo>
                      <a:pt x="206" y="124"/>
                    </a:lnTo>
                    <a:lnTo>
                      <a:pt x="206" y="124"/>
                    </a:lnTo>
                    <a:lnTo>
                      <a:pt x="206" y="124"/>
                    </a:lnTo>
                    <a:lnTo>
                      <a:pt x="204" y="124"/>
                    </a:lnTo>
                    <a:lnTo>
                      <a:pt x="204" y="124"/>
                    </a:lnTo>
                    <a:lnTo>
                      <a:pt x="204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4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22"/>
                    </a:lnTo>
                    <a:lnTo>
                      <a:pt x="202" y="119"/>
                    </a:lnTo>
                    <a:lnTo>
                      <a:pt x="202" y="119"/>
                    </a:lnTo>
                    <a:lnTo>
                      <a:pt x="204" y="119"/>
                    </a:lnTo>
                    <a:lnTo>
                      <a:pt x="204" y="119"/>
                    </a:lnTo>
                    <a:lnTo>
                      <a:pt x="204" y="117"/>
                    </a:lnTo>
                    <a:lnTo>
                      <a:pt x="206" y="117"/>
                    </a:lnTo>
                    <a:lnTo>
                      <a:pt x="206" y="117"/>
                    </a:lnTo>
                    <a:lnTo>
                      <a:pt x="208" y="117"/>
                    </a:lnTo>
                    <a:lnTo>
                      <a:pt x="208" y="117"/>
                    </a:lnTo>
                    <a:lnTo>
                      <a:pt x="208" y="115"/>
                    </a:lnTo>
                    <a:lnTo>
                      <a:pt x="210" y="115"/>
                    </a:lnTo>
                    <a:lnTo>
                      <a:pt x="210" y="115"/>
                    </a:lnTo>
                    <a:lnTo>
                      <a:pt x="212" y="115"/>
                    </a:lnTo>
                    <a:lnTo>
                      <a:pt x="212" y="115"/>
                    </a:lnTo>
                    <a:lnTo>
                      <a:pt x="212" y="115"/>
                    </a:lnTo>
                    <a:lnTo>
                      <a:pt x="215" y="115"/>
                    </a:lnTo>
                    <a:lnTo>
                      <a:pt x="217" y="115"/>
                    </a:lnTo>
                    <a:lnTo>
                      <a:pt x="219" y="115"/>
                    </a:lnTo>
                    <a:lnTo>
                      <a:pt x="221" y="115"/>
                    </a:lnTo>
                    <a:lnTo>
                      <a:pt x="221" y="115"/>
                    </a:lnTo>
                    <a:lnTo>
                      <a:pt x="223" y="115"/>
                    </a:lnTo>
                    <a:lnTo>
                      <a:pt x="225" y="115"/>
                    </a:lnTo>
                    <a:lnTo>
                      <a:pt x="227" y="115"/>
                    </a:lnTo>
                    <a:lnTo>
                      <a:pt x="229" y="113"/>
                    </a:lnTo>
                    <a:lnTo>
                      <a:pt x="231" y="113"/>
                    </a:lnTo>
                    <a:lnTo>
                      <a:pt x="231" y="111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7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3" y="107"/>
                    </a:lnTo>
                    <a:lnTo>
                      <a:pt x="223" y="107"/>
                    </a:lnTo>
                    <a:lnTo>
                      <a:pt x="223" y="109"/>
                    </a:lnTo>
                    <a:lnTo>
                      <a:pt x="221" y="109"/>
                    </a:lnTo>
                    <a:lnTo>
                      <a:pt x="221" y="109"/>
                    </a:lnTo>
                    <a:lnTo>
                      <a:pt x="219" y="109"/>
                    </a:lnTo>
                    <a:lnTo>
                      <a:pt x="217" y="111"/>
                    </a:lnTo>
                    <a:lnTo>
                      <a:pt x="215" y="111"/>
                    </a:lnTo>
                    <a:lnTo>
                      <a:pt x="215" y="111"/>
                    </a:lnTo>
                    <a:lnTo>
                      <a:pt x="215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2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10" y="111"/>
                    </a:lnTo>
                    <a:lnTo>
                      <a:pt x="208" y="111"/>
                    </a:lnTo>
                    <a:lnTo>
                      <a:pt x="208" y="111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9"/>
                    </a:lnTo>
                    <a:lnTo>
                      <a:pt x="208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0" y="107"/>
                    </a:lnTo>
                    <a:lnTo>
                      <a:pt x="212" y="105"/>
                    </a:lnTo>
                    <a:lnTo>
                      <a:pt x="215" y="105"/>
                    </a:lnTo>
                    <a:lnTo>
                      <a:pt x="215" y="105"/>
                    </a:lnTo>
                    <a:lnTo>
                      <a:pt x="217" y="105"/>
                    </a:lnTo>
                    <a:lnTo>
                      <a:pt x="219" y="103"/>
                    </a:lnTo>
                    <a:lnTo>
                      <a:pt x="221" y="103"/>
                    </a:lnTo>
                    <a:lnTo>
                      <a:pt x="221" y="101"/>
                    </a:lnTo>
                    <a:lnTo>
                      <a:pt x="223" y="101"/>
                    </a:lnTo>
                    <a:lnTo>
                      <a:pt x="223" y="101"/>
                    </a:lnTo>
                    <a:lnTo>
                      <a:pt x="225" y="99"/>
                    </a:lnTo>
                    <a:lnTo>
                      <a:pt x="225" y="99"/>
                    </a:lnTo>
                    <a:lnTo>
                      <a:pt x="227" y="99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7" y="96"/>
                    </a:lnTo>
                    <a:lnTo>
                      <a:pt x="229" y="96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4"/>
                    </a:lnTo>
                    <a:lnTo>
                      <a:pt x="229" y="92"/>
                    </a:lnTo>
                    <a:lnTo>
                      <a:pt x="229" y="92"/>
                    </a:lnTo>
                    <a:lnTo>
                      <a:pt x="229" y="92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9" y="90"/>
                    </a:lnTo>
                    <a:lnTo>
                      <a:pt x="227" y="90"/>
                    </a:lnTo>
                    <a:lnTo>
                      <a:pt x="227" y="88"/>
                    </a:lnTo>
                    <a:lnTo>
                      <a:pt x="227" y="88"/>
                    </a:lnTo>
                    <a:lnTo>
                      <a:pt x="227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5" y="88"/>
                    </a:lnTo>
                    <a:lnTo>
                      <a:pt x="223" y="88"/>
                    </a:lnTo>
                    <a:lnTo>
                      <a:pt x="223" y="86"/>
                    </a:lnTo>
                    <a:lnTo>
                      <a:pt x="223" y="86"/>
                    </a:lnTo>
                    <a:lnTo>
                      <a:pt x="223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21" y="86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9" y="88"/>
                    </a:lnTo>
                    <a:lnTo>
                      <a:pt x="217" y="90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7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8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6"/>
                    </a:lnTo>
                    <a:lnTo>
                      <a:pt x="215" y="84"/>
                    </a:lnTo>
                    <a:lnTo>
                      <a:pt x="215" y="84"/>
                    </a:lnTo>
                    <a:lnTo>
                      <a:pt x="215" y="82"/>
                    </a:lnTo>
                    <a:lnTo>
                      <a:pt x="215" y="82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5" y="80"/>
                    </a:lnTo>
                    <a:lnTo>
                      <a:pt x="212" y="78"/>
                    </a:lnTo>
                    <a:lnTo>
                      <a:pt x="212" y="78"/>
                    </a:lnTo>
                    <a:close/>
                    <a:moveTo>
                      <a:pt x="98" y="27"/>
                    </a:moveTo>
                    <a:lnTo>
                      <a:pt x="100" y="27"/>
                    </a:lnTo>
                    <a:lnTo>
                      <a:pt x="102" y="27"/>
                    </a:lnTo>
                    <a:lnTo>
                      <a:pt x="104" y="27"/>
                    </a:lnTo>
                    <a:lnTo>
                      <a:pt x="104" y="27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8" y="27"/>
                    </a:lnTo>
                    <a:lnTo>
                      <a:pt x="111" y="30"/>
                    </a:lnTo>
                    <a:lnTo>
                      <a:pt x="113" y="30"/>
                    </a:lnTo>
                    <a:lnTo>
                      <a:pt x="117" y="32"/>
                    </a:lnTo>
                    <a:lnTo>
                      <a:pt x="117" y="32"/>
                    </a:lnTo>
                    <a:lnTo>
                      <a:pt x="119" y="32"/>
                    </a:lnTo>
                    <a:lnTo>
                      <a:pt x="121" y="32"/>
                    </a:lnTo>
                    <a:lnTo>
                      <a:pt x="121" y="32"/>
                    </a:lnTo>
                    <a:lnTo>
                      <a:pt x="123" y="32"/>
                    </a:lnTo>
                    <a:lnTo>
                      <a:pt x="123" y="32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3" y="34"/>
                    </a:lnTo>
                    <a:lnTo>
                      <a:pt x="125" y="34"/>
                    </a:lnTo>
                    <a:lnTo>
                      <a:pt x="127" y="36"/>
                    </a:lnTo>
                    <a:lnTo>
                      <a:pt x="127" y="36"/>
                    </a:lnTo>
                    <a:lnTo>
                      <a:pt x="129" y="36"/>
                    </a:lnTo>
                    <a:lnTo>
                      <a:pt x="129" y="36"/>
                    </a:lnTo>
                    <a:lnTo>
                      <a:pt x="129" y="38"/>
                    </a:lnTo>
                    <a:lnTo>
                      <a:pt x="129" y="38"/>
                    </a:lnTo>
                    <a:lnTo>
                      <a:pt x="129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38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0"/>
                    </a:lnTo>
                    <a:lnTo>
                      <a:pt x="131" y="42"/>
                    </a:lnTo>
                    <a:lnTo>
                      <a:pt x="131" y="42"/>
                    </a:lnTo>
                    <a:lnTo>
                      <a:pt x="131" y="42"/>
                    </a:lnTo>
                    <a:lnTo>
                      <a:pt x="129" y="42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29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7" y="44"/>
                    </a:lnTo>
                    <a:lnTo>
                      <a:pt x="125" y="44"/>
                    </a:lnTo>
                    <a:lnTo>
                      <a:pt x="125" y="44"/>
                    </a:lnTo>
                    <a:lnTo>
                      <a:pt x="125" y="46"/>
                    </a:lnTo>
                    <a:lnTo>
                      <a:pt x="123" y="46"/>
                    </a:lnTo>
                    <a:lnTo>
                      <a:pt x="121" y="46"/>
                    </a:lnTo>
                    <a:lnTo>
                      <a:pt x="119" y="46"/>
                    </a:lnTo>
                    <a:lnTo>
                      <a:pt x="117" y="46"/>
                    </a:lnTo>
                    <a:lnTo>
                      <a:pt x="117" y="46"/>
                    </a:lnTo>
                    <a:lnTo>
                      <a:pt x="115" y="46"/>
                    </a:lnTo>
                    <a:lnTo>
                      <a:pt x="115" y="46"/>
                    </a:lnTo>
                    <a:lnTo>
                      <a:pt x="94" y="44"/>
                    </a:lnTo>
                    <a:lnTo>
                      <a:pt x="94" y="44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2" y="46"/>
                    </a:lnTo>
                    <a:lnTo>
                      <a:pt x="92" y="48"/>
                    </a:lnTo>
                    <a:lnTo>
                      <a:pt x="90" y="48"/>
                    </a:lnTo>
                    <a:lnTo>
                      <a:pt x="92" y="48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0"/>
                    </a:lnTo>
                    <a:lnTo>
                      <a:pt x="92" y="53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57"/>
                    </a:lnTo>
                    <a:lnTo>
                      <a:pt x="100" y="57"/>
                    </a:lnTo>
                    <a:lnTo>
                      <a:pt x="100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2" y="59"/>
                    </a:lnTo>
                    <a:lnTo>
                      <a:pt x="104" y="61"/>
                    </a:lnTo>
                    <a:lnTo>
                      <a:pt x="104" y="61"/>
                    </a:lnTo>
                    <a:lnTo>
                      <a:pt x="104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6" y="61"/>
                    </a:lnTo>
                    <a:lnTo>
                      <a:pt x="108" y="61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3"/>
                    </a:lnTo>
                    <a:lnTo>
                      <a:pt x="108" y="65"/>
                    </a:lnTo>
                    <a:lnTo>
                      <a:pt x="108" y="65"/>
                    </a:lnTo>
                    <a:lnTo>
                      <a:pt x="106" y="65"/>
                    </a:lnTo>
                    <a:lnTo>
                      <a:pt x="106" y="65"/>
                    </a:lnTo>
                    <a:lnTo>
                      <a:pt x="106" y="65"/>
                    </a:lnTo>
                    <a:lnTo>
                      <a:pt x="104" y="67"/>
                    </a:lnTo>
                    <a:lnTo>
                      <a:pt x="104" y="67"/>
                    </a:lnTo>
                    <a:lnTo>
                      <a:pt x="104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2" y="67"/>
                    </a:lnTo>
                    <a:lnTo>
                      <a:pt x="100" y="67"/>
                    </a:lnTo>
                    <a:lnTo>
                      <a:pt x="100" y="67"/>
                    </a:lnTo>
                    <a:lnTo>
                      <a:pt x="100" y="67"/>
                    </a:lnTo>
                    <a:lnTo>
                      <a:pt x="98" y="67"/>
                    </a:lnTo>
                    <a:lnTo>
                      <a:pt x="98" y="67"/>
                    </a:lnTo>
                    <a:lnTo>
                      <a:pt x="96" y="67"/>
                    </a:lnTo>
                    <a:lnTo>
                      <a:pt x="96" y="65"/>
                    </a:lnTo>
                    <a:lnTo>
                      <a:pt x="96" y="65"/>
                    </a:lnTo>
                    <a:lnTo>
                      <a:pt x="94" y="65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2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90" y="65"/>
                    </a:lnTo>
                    <a:lnTo>
                      <a:pt x="88" y="65"/>
                    </a:lnTo>
                    <a:lnTo>
                      <a:pt x="88" y="65"/>
                    </a:lnTo>
                    <a:lnTo>
                      <a:pt x="88" y="65"/>
                    </a:lnTo>
                    <a:lnTo>
                      <a:pt x="86" y="65"/>
                    </a:lnTo>
                    <a:lnTo>
                      <a:pt x="86" y="65"/>
                    </a:lnTo>
                    <a:lnTo>
                      <a:pt x="86" y="65"/>
                    </a:lnTo>
                    <a:lnTo>
                      <a:pt x="84" y="65"/>
                    </a:lnTo>
                    <a:lnTo>
                      <a:pt x="84" y="65"/>
                    </a:lnTo>
                    <a:lnTo>
                      <a:pt x="81" y="65"/>
                    </a:lnTo>
                    <a:lnTo>
                      <a:pt x="81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9" y="67"/>
                    </a:lnTo>
                    <a:lnTo>
                      <a:pt x="77" y="67"/>
                    </a:lnTo>
                    <a:lnTo>
                      <a:pt x="77" y="69"/>
                    </a:lnTo>
                    <a:lnTo>
                      <a:pt x="77" y="69"/>
                    </a:lnTo>
                    <a:lnTo>
                      <a:pt x="77" y="71"/>
                    </a:lnTo>
                    <a:lnTo>
                      <a:pt x="77" y="71"/>
                    </a:lnTo>
                    <a:lnTo>
                      <a:pt x="77" y="73"/>
                    </a:lnTo>
                    <a:lnTo>
                      <a:pt x="77" y="76"/>
                    </a:lnTo>
                    <a:lnTo>
                      <a:pt x="77" y="78"/>
                    </a:lnTo>
                    <a:lnTo>
                      <a:pt x="75" y="80"/>
                    </a:lnTo>
                    <a:lnTo>
                      <a:pt x="75" y="82"/>
                    </a:lnTo>
                    <a:lnTo>
                      <a:pt x="75" y="86"/>
                    </a:lnTo>
                    <a:lnTo>
                      <a:pt x="75" y="90"/>
                    </a:lnTo>
                    <a:lnTo>
                      <a:pt x="75" y="92"/>
                    </a:lnTo>
                    <a:lnTo>
                      <a:pt x="75" y="94"/>
                    </a:lnTo>
                    <a:lnTo>
                      <a:pt x="75" y="96"/>
                    </a:lnTo>
                    <a:lnTo>
                      <a:pt x="75" y="99"/>
                    </a:lnTo>
                    <a:lnTo>
                      <a:pt x="75" y="101"/>
                    </a:lnTo>
                    <a:lnTo>
                      <a:pt x="75" y="103"/>
                    </a:lnTo>
                    <a:lnTo>
                      <a:pt x="77" y="105"/>
                    </a:lnTo>
                    <a:lnTo>
                      <a:pt x="77" y="107"/>
                    </a:lnTo>
                    <a:lnTo>
                      <a:pt x="77" y="107"/>
                    </a:lnTo>
                    <a:lnTo>
                      <a:pt x="77" y="109"/>
                    </a:lnTo>
                    <a:lnTo>
                      <a:pt x="77" y="111"/>
                    </a:lnTo>
                    <a:lnTo>
                      <a:pt x="77" y="113"/>
                    </a:lnTo>
                    <a:lnTo>
                      <a:pt x="79" y="113"/>
                    </a:lnTo>
                    <a:lnTo>
                      <a:pt x="79" y="115"/>
                    </a:lnTo>
                    <a:lnTo>
                      <a:pt x="79" y="115"/>
                    </a:lnTo>
                    <a:lnTo>
                      <a:pt x="79" y="117"/>
                    </a:lnTo>
                    <a:lnTo>
                      <a:pt x="79" y="117"/>
                    </a:lnTo>
                    <a:lnTo>
                      <a:pt x="81" y="117"/>
                    </a:lnTo>
                    <a:lnTo>
                      <a:pt x="81" y="119"/>
                    </a:lnTo>
                    <a:lnTo>
                      <a:pt x="81" y="119"/>
                    </a:lnTo>
                    <a:lnTo>
                      <a:pt x="81" y="119"/>
                    </a:lnTo>
                    <a:lnTo>
                      <a:pt x="84" y="122"/>
                    </a:lnTo>
                    <a:lnTo>
                      <a:pt x="84" y="122"/>
                    </a:lnTo>
                    <a:lnTo>
                      <a:pt x="84" y="122"/>
                    </a:lnTo>
                    <a:lnTo>
                      <a:pt x="86" y="124"/>
                    </a:lnTo>
                    <a:lnTo>
                      <a:pt x="86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90" y="126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2" y="128"/>
                    </a:lnTo>
                    <a:lnTo>
                      <a:pt x="94" y="128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0"/>
                    </a:lnTo>
                    <a:lnTo>
                      <a:pt x="94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90" y="132"/>
                    </a:lnTo>
                    <a:lnTo>
                      <a:pt x="88" y="132"/>
                    </a:lnTo>
                    <a:lnTo>
                      <a:pt x="88" y="132"/>
                    </a:lnTo>
                    <a:lnTo>
                      <a:pt x="86" y="132"/>
                    </a:lnTo>
                    <a:lnTo>
                      <a:pt x="84" y="130"/>
                    </a:lnTo>
                    <a:lnTo>
                      <a:pt x="81" y="130"/>
                    </a:lnTo>
                    <a:lnTo>
                      <a:pt x="79" y="130"/>
                    </a:lnTo>
                    <a:lnTo>
                      <a:pt x="79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7" y="130"/>
                    </a:lnTo>
                    <a:lnTo>
                      <a:pt x="75" y="130"/>
                    </a:lnTo>
                    <a:lnTo>
                      <a:pt x="75" y="130"/>
                    </a:lnTo>
                    <a:lnTo>
                      <a:pt x="75" y="128"/>
                    </a:lnTo>
                    <a:lnTo>
                      <a:pt x="75" y="128"/>
                    </a:lnTo>
                    <a:lnTo>
                      <a:pt x="75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3" y="128"/>
                    </a:lnTo>
                    <a:lnTo>
                      <a:pt x="71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7" y="128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3" y="128"/>
                    </a:lnTo>
                    <a:lnTo>
                      <a:pt x="63" y="128"/>
                    </a:lnTo>
                    <a:lnTo>
                      <a:pt x="63" y="126"/>
                    </a:lnTo>
                    <a:lnTo>
                      <a:pt x="63" y="126"/>
                    </a:lnTo>
                    <a:lnTo>
                      <a:pt x="63" y="126"/>
                    </a:lnTo>
                    <a:lnTo>
                      <a:pt x="61" y="126"/>
                    </a:lnTo>
                    <a:lnTo>
                      <a:pt x="61" y="126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4"/>
                    </a:lnTo>
                    <a:lnTo>
                      <a:pt x="61" y="122"/>
                    </a:lnTo>
                    <a:lnTo>
                      <a:pt x="59" y="122"/>
                    </a:lnTo>
                    <a:lnTo>
                      <a:pt x="59" y="122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59" y="117"/>
                    </a:lnTo>
                    <a:lnTo>
                      <a:pt x="59" y="117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9" y="115"/>
                    </a:lnTo>
                    <a:lnTo>
                      <a:pt x="59" y="113"/>
                    </a:lnTo>
                    <a:lnTo>
                      <a:pt x="59" y="111"/>
                    </a:lnTo>
                    <a:lnTo>
                      <a:pt x="59" y="109"/>
                    </a:lnTo>
                    <a:lnTo>
                      <a:pt x="59" y="105"/>
                    </a:lnTo>
                    <a:lnTo>
                      <a:pt x="59" y="105"/>
                    </a:lnTo>
                    <a:lnTo>
                      <a:pt x="59" y="103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9"/>
                    </a:lnTo>
                    <a:lnTo>
                      <a:pt x="61" y="96"/>
                    </a:lnTo>
                    <a:lnTo>
                      <a:pt x="61" y="94"/>
                    </a:lnTo>
                    <a:lnTo>
                      <a:pt x="61" y="92"/>
                    </a:lnTo>
                    <a:lnTo>
                      <a:pt x="63" y="90"/>
                    </a:lnTo>
                    <a:lnTo>
                      <a:pt x="63" y="86"/>
                    </a:lnTo>
                    <a:lnTo>
                      <a:pt x="65" y="84"/>
                    </a:lnTo>
                    <a:lnTo>
                      <a:pt x="65" y="84"/>
                    </a:lnTo>
                    <a:lnTo>
                      <a:pt x="65" y="82"/>
                    </a:lnTo>
                    <a:lnTo>
                      <a:pt x="67" y="80"/>
                    </a:lnTo>
                    <a:lnTo>
                      <a:pt x="67" y="78"/>
                    </a:lnTo>
                    <a:lnTo>
                      <a:pt x="67" y="78"/>
                    </a:lnTo>
                    <a:lnTo>
                      <a:pt x="69" y="76"/>
                    </a:lnTo>
                    <a:lnTo>
                      <a:pt x="69" y="76"/>
                    </a:lnTo>
                    <a:lnTo>
                      <a:pt x="69" y="76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9" y="71"/>
                    </a:lnTo>
                    <a:lnTo>
                      <a:pt x="69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67" y="71"/>
                    </a:lnTo>
                    <a:lnTo>
                      <a:pt x="52" y="86"/>
                    </a:lnTo>
                    <a:lnTo>
                      <a:pt x="50" y="86"/>
                    </a:lnTo>
                    <a:lnTo>
                      <a:pt x="48" y="88"/>
                    </a:lnTo>
                    <a:lnTo>
                      <a:pt x="48" y="88"/>
                    </a:lnTo>
                    <a:lnTo>
                      <a:pt x="46" y="88"/>
                    </a:lnTo>
                    <a:lnTo>
                      <a:pt x="46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2" y="90"/>
                    </a:lnTo>
                    <a:lnTo>
                      <a:pt x="42" y="90"/>
                    </a:lnTo>
                    <a:lnTo>
                      <a:pt x="42" y="92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38" y="94"/>
                    </a:lnTo>
                    <a:lnTo>
                      <a:pt x="38" y="94"/>
                    </a:lnTo>
                    <a:lnTo>
                      <a:pt x="38" y="94"/>
                    </a:lnTo>
                    <a:lnTo>
                      <a:pt x="36" y="94"/>
                    </a:lnTo>
                    <a:lnTo>
                      <a:pt x="36" y="96"/>
                    </a:lnTo>
                    <a:lnTo>
                      <a:pt x="36" y="96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32" y="96"/>
                    </a:lnTo>
                    <a:lnTo>
                      <a:pt x="32" y="96"/>
                    </a:lnTo>
                    <a:lnTo>
                      <a:pt x="32" y="96"/>
                    </a:lnTo>
                    <a:lnTo>
                      <a:pt x="29" y="99"/>
                    </a:lnTo>
                    <a:lnTo>
                      <a:pt x="29" y="99"/>
                    </a:lnTo>
                    <a:lnTo>
                      <a:pt x="29" y="99"/>
                    </a:lnTo>
                    <a:lnTo>
                      <a:pt x="27" y="99"/>
                    </a:lnTo>
                    <a:lnTo>
                      <a:pt x="27" y="99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3" y="99"/>
                    </a:lnTo>
                    <a:lnTo>
                      <a:pt x="23" y="99"/>
                    </a:lnTo>
                    <a:lnTo>
                      <a:pt x="21" y="99"/>
                    </a:lnTo>
                    <a:lnTo>
                      <a:pt x="21" y="99"/>
                    </a:lnTo>
                    <a:lnTo>
                      <a:pt x="21" y="99"/>
                    </a:lnTo>
                    <a:lnTo>
                      <a:pt x="19" y="99"/>
                    </a:lnTo>
                    <a:lnTo>
                      <a:pt x="19" y="99"/>
                    </a:lnTo>
                    <a:lnTo>
                      <a:pt x="17" y="99"/>
                    </a:lnTo>
                    <a:lnTo>
                      <a:pt x="17" y="96"/>
                    </a:lnTo>
                    <a:lnTo>
                      <a:pt x="17" y="96"/>
                    </a:lnTo>
                    <a:lnTo>
                      <a:pt x="15" y="96"/>
                    </a:lnTo>
                    <a:lnTo>
                      <a:pt x="15" y="96"/>
                    </a:lnTo>
                    <a:lnTo>
                      <a:pt x="15" y="96"/>
                    </a:lnTo>
                    <a:lnTo>
                      <a:pt x="13" y="94"/>
                    </a:lnTo>
                    <a:lnTo>
                      <a:pt x="11" y="94"/>
                    </a:lnTo>
                    <a:lnTo>
                      <a:pt x="11" y="94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2"/>
                    </a:lnTo>
                    <a:lnTo>
                      <a:pt x="7" y="90"/>
                    </a:lnTo>
                    <a:lnTo>
                      <a:pt x="5" y="90"/>
                    </a:lnTo>
                    <a:lnTo>
                      <a:pt x="5" y="90"/>
                    </a:lnTo>
                    <a:lnTo>
                      <a:pt x="2" y="90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2" y="88"/>
                    </a:lnTo>
                    <a:lnTo>
                      <a:pt x="0" y="88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2" y="82"/>
                    </a:lnTo>
                    <a:lnTo>
                      <a:pt x="5" y="82"/>
                    </a:lnTo>
                    <a:lnTo>
                      <a:pt x="5" y="82"/>
                    </a:lnTo>
                    <a:lnTo>
                      <a:pt x="5" y="84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7" y="84"/>
                    </a:lnTo>
                    <a:lnTo>
                      <a:pt x="9" y="86"/>
                    </a:lnTo>
                    <a:lnTo>
                      <a:pt x="9" y="86"/>
                    </a:lnTo>
                    <a:lnTo>
                      <a:pt x="9" y="86"/>
                    </a:lnTo>
                    <a:lnTo>
                      <a:pt x="11" y="86"/>
                    </a:lnTo>
                    <a:lnTo>
                      <a:pt x="11" y="86"/>
                    </a:lnTo>
                    <a:lnTo>
                      <a:pt x="11" y="88"/>
                    </a:lnTo>
                    <a:lnTo>
                      <a:pt x="13" y="88"/>
                    </a:lnTo>
                    <a:lnTo>
                      <a:pt x="13" y="88"/>
                    </a:lnTo>
                    <a:lnTo>
                      <a:pt x="13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7" y="88"/>
                    </a:lnTo>
                    <a:lnTo>
                      <a:pt x="17" y="88"/>
                    </a:lnTo>
                    <a:lnTo>
                      <a:pt x="19" y="90"/>
                    </a:lnTo>
                    <a:lnTo>
                      <a:pt x="19" y="90"/>
                    </a:lnTo>
                    <a:lnTo>
                      <a:pt x="19" y="90"/>
                    </a:lnTo>
                    <a:lnTo>
                      <a:pt x="21" y="90"/>
                    </a:lnTo>
                    <a:lnTo>
                      <a:pt x="21" y="90"/>
                    </a:lnTo>
                    <a:lnTo>
                      <a:pt x="23" y="88"/>
                    </a:lnTo>
                    <a:lnTo>
                      <a:pt x="23" y="88"/>
                    </a:lnTo>
                    <a:lnTo>
                      <a:pt x="23" y="88"/>
                    </a:lnTo>
                    <a:lnTo>
                      <a:pt x="25" y="88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27" y="88"/>
                    </a:lnTo>
                    <a:lnTo>
                      <a:pt x="29" y="88"/>
                    </a:lnTo>
                    <a:lnTo>
                      <a:pt x="29" y="88"/>
                    </a:lnTo>
                    <a:lnTo>
                      <a:pt x="32" y="86"/>
                    </a:lnTo>
                    <a:lnTo>
                      <a:pt x="32" y="86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36" y="86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38" y="84"/>
                    </a:lnTo>
                    <a:lnTo>
                      <a:pt x="40" y="82"/>
                    </a:lnTo>
                    <a:lnTo>
                      <a:pt x="40" y="82"/>
                    </a:lnTo>
                    <a:lnTo>
                      <a:pt x="42" y="82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4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46" y="76"/>
                    </a:lnTo>
                    <a:lnTo>
                      <a:pt x="46" y="76"/>
                    </a:lnTo>
                    <a:lnTo>
                      <a:pt x="48" y="73"/>
                    </a:lnTo>
                    <a:lnTo>
                      <a:pt x="50" y="73"/>
                    </a:lnTo>
                    <a:lnTo>
                      <a:pt x="50" y="73"/>
                    </a:lnTo>
                    <a:lnTo>
                      <a:pt x="50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0" y="67"/>
                    </a:lnTo>
                    <a:lnTo>
                      <a:pt x="50" y="67"/>
                    </a:lnTo>
                    <a:lnTo>
                      <a:pt x="48" y="67"/>
                    </a:lnTo>
                    <a:lnTo>
                      <a:pt x="48" y="67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4" y="67"/>
                    </a:lnTo>
                    <a:lnTo>
                      <a:pt x="44" y="69"/>
                    </a:lnTo>
                    <a:lnTo>
                      <a:pt x="40" y="69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9" y="71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5" y="69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7"/>
                    </a:lnTo>
                    <a:lnTo>
                      <a:pt x="23" y="65"/>
                    </a:lnTo>
                    <a:lnTo>
                      <a:pt x="23" y="65"/>
                    </a:lnTo>
                    <a:lnTo>
                      <a:pt x="21" y="65"/>
                    </a:lnTo>
                    <a:lnTo>
                      <a:pt x="21" y="63"/>
                    </a:lnTo>
                    <a:lnTo>
                      <a:pt x="21" y="63"/>
                    </a:lnTo>
                    <a:lnTo>
                      <a:pt x="21" y="63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21" y="55"/>
                    </a:lnTo>
                    <a:lnTo>
                      <a:pt x="21" y="55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21" y="53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50"/>
                    </a:lnTo>
                    <a:lnTo>
                      <a:pt x="23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6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38" y="55"/>
                    </a:lnTo>
                    <a:lnTo>
                      <a:pt x="61" y="57"/>
                    </a:lnTo>
                    <a:lnTo>
                      <a:pt x="63" y="57"/>
                    </a:lnTo>
                    <a:lnTo>
                      <a:pt x="65" y="55"/>
                    </a:lnTo>
                    <a:lnTo>
                      <a:pt x="65" y="53"/>
                    </a:lnTo>
                    <a:lnTo>
                      <a:pt x="67" y="53"/>
                    </a:lnTo>
                    <a:lnTo>
                      <a:pt x="69" y="50"/>
                    </a:lnTo>
                    <a:lnTo>
                      <a:pt x="69" y="48"/>
                    </a:lnTo>
                    <a:lnTo>
                      <a:pt x="71" y="46"/>
                    </a:lnTo>
                    <a:lnTo>
                      <a:pt x="73" y="46"/>
                    </a:lnTo>
                    <a:lnTo>
                      <a:pt x="75" y="42"/>
                    </a:lnTo>
                    <a:lnTo>
                      <a:pt x="77" y="40"/>
                    </a:lnTo>
                    <a:lnTo>
                      <a:pt x="79" y="36"/>
                    </a:lnTo>
                    <a:lnTo>
                      <a:pt x="84" y="34"/>
                    </a:lnTo>
                    <a:lnTo>
                      <a:pt x="84" y="34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30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84" y="27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3"/>
                    </a:lnTo>
                    <a:lnTo>
                      <a:pt x="86" y="21"/>
                    </a:lnTo>
                    <a:lnTo>
                      <a:pt x="86" y="21"/>
                    </a:lnTo>
                    <a:lnTo>
                      <a:pt x="88" y="21"/>
                    </a:lnTo>
                    <a:lnTo>
                      <a:pt x="88" y="21"/>
                    </a:lnTo>
                    <a:lnTo>
                      <a:pt x="88" y="21"/>
                    </a:lnTo>
                    <a:lnTo>
                      <a:pt x="90" y="21"/>
                    </a:lnTo>
                    <a:lnTo>
                      <a:pt x="90" y="21"/>
                    </a:lnTo>
                    <a:lnTo>
                      <a:pt x="90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2" y="23"/>
                    </a:lnTo>
                    <a:lnTo>
                      <a:pt x="94" y="25"/>
                    </a:lnTo>
                    <a:lnTo>
                      <a:pt x="96" y="25"/>
                    </a:lnTo>
                    <a:lnTo>
                      <a:pt x="96" y="25"/>
                    </a:lnTo>
                    <a:lnTo>
                      <a:pt x="98" y="25"/>
                    </a:lnTo>
                    <a:lnTo>
                      <a:pt x="98" y="27"/>
                    </a:lnTo>
                    <a:lnTo>
                      <a:pt x="98" y="27"/>
                    </a:lnTo>
                    <a:lnTo>
                      <a:pt x="98" y="27"/>
                    </a:lnTo>
                    <a:close/>
                    <a:moveTo>
                      <a:pt x="433" y="15"/>
                    </a:moveTo>
                    <a:lnTo>
                      <a:pt x="433" y="15"/>
                    </a:lnTo>
                    <a:lnTo>
                      <a:pt x="433" y="15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7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19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1"/>
                    </a:lnTo>
                    <a:lnTo>
                      <a:pt x="433" y="23"/>
                    </a:lnTo>
                    <a:lnTo>
                      <a:pt x="433" y="23"/>
                    </a:lnTo>
                    <a:lnTo>
                      <a:pt x="433" y="23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3" y="27"/>
                    </a:lnTo>
                    <a:lnTo>
                      <a:pt x="433" y="27"/>
                    </a:lnTo>
                    <a:lnTo>
                      <a:pt x="433" y="30"/>
                    </a:lnTo>
                    <a:lnTo>
                      <a:pt x="433" y="30"/>
                    </a:lnTo>
                    <a:lnTo>
                      <a:pt x="433" y="32"/>
                    </a:lnTo>
                    <a:lnTo>
                      <a:pt x="433" y="32"/>
                    </a:lnTo>
                    <a:lnTo>
                      <a:pt x="433" y="34"/>
                    </a:lnTo>
                    <a:lnTo>
                      <a:pt x="433" y="34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31" y="36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8"/>
                    </a:lnTo>
                    <a:lnTo>
                      <a:pt x="431" y="36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7" y="36"/>
                    </a:lnTo>
                    <a:lnTo>
                      <a:pt x="427" y="36"/>
                    </a:lnTo>
                    <a:lnTo>
                      <a:pt x="427" y="34"/>
                    </a:lnTo>
                    <a:lnTo>
                      <a:pt x="427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5" y="34"/>
                    </a:lnTo>
                    <a:lnTo>
                      <a:pt x="423" y="34"/>
                    </a:lnTo>
                    <a:lnTo>
                      <a:pt x="423" y="34"/>
                    </a:lnTo>
                    <a:lnTo>
                      <a:pt x="423" y="34"/>
                    </a:lnTo>
                    <a:lnTo>
                      <a:pt x="420" y="32"/>
                    </a:lnTo>
                    <a:lnTo>
                      <a:pt x="420" y="32"/>
                    </a:lnTo>
                    <a:lnTo>
                      <a:pt x="418" y="30"/>
                    </a:lnTo>
                    <a:lnTo>
                      <a:pt x="418" y="30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7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18" y="25"/>
                    </a:lnTo>
                    <a:lnTo>
                      <a:pt x="420" y="21"/>
                    </a:lnTo>
                    <a:lnTo>
                      <a:pt x="420" y="19"/>
                    </a:lnTo>
                    <a:lnTo>
                      <a:pt x="423" y="17"/>
                    </a:lnTo>
                    <a:lnTo>
                      <a:pt x="423" y="15"/>
                    </a:lnTo>
                    <a:lnTo>
                      <a:pt x="425" y="13"/>
                    </a:lnTo>
                    <a:lnTo>
                      <a:pt x="427" y="11"/>
                    </a:lnTo>
                    <a:lnTo>
                      <a:pt x="427" y="11"/>
                    </a:lnTo>
                    <a:lnTo>
                      <a:pt x="427" y="9"/>
                    </a:lnTo>
                    <a:lnTo>
                      <a:pt x="429" y="9"/>
                    </a:lnTo>
                    <a:lnTo>
                      <a:pt x="429" y="7"/>
                    </a:lnTo>
                    <a:lnTo>
                      <a:pt x="429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7"/>
                    </a:lnTo>
                    <a:lnTo>
                      <a:pt x="431" y="9"/>
                    </a:lnTo>
                    <a:lnTo>
                      <a:pt x="431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9"/>
                    </a:lnTo>
                    <a:lnTo>
                      <a:pt x="433" y="11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3"/>
                    </a:lnTo>
                    <a:lnTo>
                      <a:pt x="433" y="15"/>
                    </a:lnTo>
                    <a:lnTo>
                      <a:pt x="433" y="15"/>
                    </a:lnTo>
                    <a:close/>
                    <a:moveTo>
                      <a:pt x="437" y="7"/>
                    </a:moveTo>
                    <a:lnTo>
                      <a:pt x="435" y="7"/>
                    </a:lnTo>
                    <a:lnTo>
                      <a:pt x="435" y="4"/>
                    </a:lnTo>
                    <a:lnTo>
                      <a:pt x="435" y="4"/>
                    </a:lnTo>
                    <a:lnTo>
                      <a:pt x="435" y="4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3" y="2"/>
                    </a:lnTo>
                    <a:lnTo>
                      <a:pt x="431" y="2"/>
                    </a:lnTo>
                    <a:lnTo>
                      <a:pt x="431" y="2"/>
                    </a:lnTo>
                    <a:lnTo>
                      <a:pt x="431" y="2"/>
                    </a:lnTo>
                    <a:lnTo>
                      <a:pt x="431" y="0"/>
                    </a:lnTo>
                    <a:lnTo>
                      <a:pt x="429" y="0"/>
                    </a:lnTo>
                    <a:lnTo>
                      <a:pt x="429" y="0"/>
                    </a:lnTo>
                    <a:lnTo>
                      <a:pt x="429" y="2"/>
                    </a:lnTo>
                    <a:lnTo>
                      <a:pt x="427" y="2"/>
                    </a:lnTo>
                    <a:lnTo>
                      <a:pt x="427" y="2"/>
                    </a:lnTo>
                    <a:lnTo>
                      <a:pt x="427" y="2"/>
                    </a:lnTo>
                    <a:lnTo>
                      <a:pt x="425" y="4"/>
                    </a:lnTo>
                    <a:lnTo>
                      <a:pt x="425" y="4"/>
                    </a:lnTo>
                    <a:lnTo>
                      <a:pt x="425" y="4"/>
                    </a:lnTo>
                    <a:lnTo>
                      <a:pt x="425" y="7"/>
                    </a:lnTo>
                    <a:lnTo>
                      <a:pt x="423" y="7"/>
                    </a:lnTo>
                    <a:lnTo>
                      <a:pt x="423" y="9"/>
                    </a:lnTo>
                    <a:lnTo>
                      <a:pt x="423" y="11"/>
                    </a:lnTo>
                    <a:lnTo>
                      <a:pt x="420" y="11"/>
                    </a:lnTo>
                    <a:lnTo>
                      <a:pt x="420" y="13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8" y="15"/>
                    </a:lnTo>
                    <a:lnTo>
                      <a:pt x="416" y="15"/>
                    </a:lnTo>
                    <a:lnTo>
                      <a:pt x="416" y="17"/>
                    </a:lnTo>
                    <a:lnTo>
                      <a:pt x="416" y="17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6" y="15"/>
                    </a:lnTo>
                    <a:lnTo>
                      <a:pt x="414" y="15"/>
                    </a:lnTo>
                    <a:lnTo>
                      <a:pt x="414" y="13"/>
                    </a:lnTo>
                    <a:lnTo>
                      <a:pt x="414" y="13"/>
                    </a:lnTo>
                    <a:lnTo>
                      <a:pt x="416" y="11"/>
                    </a:lnTo>
                    <a:lnTo>
                      <a:pt x="416" y="11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9"/>
                    </a:lnTo>
                    <a:lnTo>
                      <a:pt x="416" y="7"/>
                    </a:lnTo>
                    <a:lnTo>
                      <a:pt x="416" y="7"/>
                    </a:lnTo>
                    <a:lnTo>
                      <a:pt x="414" y="7"/>
                    </a:lnTo>
                    <a:lnTo>
                      <a:pt x="414" y="7"/>
                    </a:lnTo>
                    <a:lnTo>
                      <a:pt x="414" y="7"/>
                    </a:lnTo>
                    <a:lnTo>
                      <a:pt x="414" y="4"/>
                    </a:lnTo>
                    <a:lnTo>
                      <a:pt x="414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2" y="4"/>
                    </a:lnTo>
                    <a:lnTo>
                      <a:pt x="410" y="4"/>
                    </a:lnTo>
                    <a:lnTo>
                      <a:pt x="410" y="4"/>
                    </a:lnTo>
                    <a:lnTo>
                      <a:pt x="408" y="7"/>
                    </a:lnTo>
                    <a:lnTo>
                      <a:pt x="408" y="7"/>
                    </a:lnTo>
                    <a:lnTo>
                      <a:pt x="408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6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7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9"/>
                    </a:lnTo>
                    <a:lnTo>
                      <a:pt x="404" y="11"/>
                    </a:lnTo>
                    <a:lnTo>
                      <a:pt x="404" y="11"/>
                    </a:lnTo>
                    <a:lnTo>
                      <a:pt x="404" y="11"/>
                    </a:lnTo>
                    <a:lnTo>
                      <a:pt x="406" y="11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6" y="15"/>
                    </a:lnTo>
                    <a:lnTo>
                      <a:pt x="406" y="15"/>
                    </a:lnTo>
                    <a:lnTo>
                      <a:pt x="408" y="15"/>
                    </a:lnTo>
                    <a:lnTo>
                      <a:pt x="408" y="15"/>
                    </a:lnTo>
                    <a:lnTo>
                      <a:pt x="408" y="17"/>
                    </a:lnTo>
                    <a:lnTo>
                      <a:pt x="408" y="17"/>
                    </a:lnTo>
                    <a:lnTo>
                      <a:pt x="408" y="19"/>
                    </a:lnTo>
                    <a:lnTo>
                      <a:pt x="408" y="21"/>
                    </a:lnTo>
                    <a:lnTo>
                      <a:pt x="408" y="21"/>
                    </a:lnTo>
                    <a:lnTo>
                      <a:pt x="408" y="23"/>
                    </a:lnTo>
                    <a:lnTo>
                      <a:pt x="408" y="25"/>
                    </a:lnTo>
                    <a:lnTo>
                      <a:pt x="408" y="27"/>
                    </a:lnTo>
                    <a:lnTo>
                      <a:pt x="406" y="30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6" y="32"/>
                    </a:lnTo>
                    <a:lnTo>
                      <a:pt x="404" y="32"/>
                    </a:lnTo>
                    <a:lnTo>
                      <a:pt x="404" y="32"/>
                    </a:lnTo>
                    <a:lnTo>
                      <a:pt x="404" y="34"/>
                    </a:lnTo>
                    <a:lnTo>
                      <a:pt x="404" y="34"/>
                    </a:lnTo>
                    <a:lnTo>
                      <a:pt x="402" y="34"/>
                    </a:lnTo>
                    <a:lnTo>
                      <a:pt x="402" y="34"/>
                    </a:lnTo>
                    <a:lnTo>
                      <a:pt x="402" y="36"/>
                    </a:lnTo>
                    <a:lnTo>
                      <a:pt x="400" y="36"/>
                    </a:lnTo>
                    <a:lnTo>
                      <a:pt x="400" y="36"/>
                    </a:lnTo>
                    <a:lnTo>
                      <a:pt x="400" y="36"/>
                    </a:lnTo>
                    <a:lnTo>
                      <a:pt x="398" y="36"/>
                    </a:lnTo>
                    <a:lnTo>
                      <a:pt x="398" y="36"/>
                    </a:lnTo>
                    <a:lnTo>
                      <a:pt x="395" y="36"/>
                    </a:lnTo>
                    <a:lnTo>
                      <a:pt x="395" y="36"/>
                    </a:lnTo>
                    <a:lnTo>
                      <a:pt x="395" y="36"/>
                    </a:lnTo>
                    <a:lnTo>
                      <a:pt x="393" y="36"/>
                    </a:lnTo>
                    <a:lnTo>
                      <a:pt x="393" y="36"/>
                    </a:lnTo>
                    <a:lnTo>
                      <a:pt x="391" y="36"/>
                    </a:lnTo>
                    <a:lnTo>
                      <a:pt x="389" y="36"/>
                    </a:lnTo>
                    <a:lnTo>
                      <a:pt x="387" y="36"/>
                    </a:lnTo>
                    <a:lnTo>
                      <a:pt x="387" y="36"/>
                    </a:lnTo>
                    <a:lnTo>
                      <a:pt x="385" y="36"/>
                    </a:lnTo>
                    <a:lnTo>
                      <a:pt x="385" y="36"/>
                    </a:lnTo>
                    <a:lnTo>
                      <a:pt x="385" y="36"/>
                    </a:lnTo>
                    <a:lnTo>
                      <a:pt x="383" y="36"/>
                    </a:lnTo>
                    <a:lnTo>
                      <a:pt x="383" y="36"/>
                    </a:lnTo>
                    <a:lnTo>
                      <a:pt x="381" y="36"/>
                    </a:lnTo>
                    <a:lnTo>
                      <a:pt x="381" y="36"/>
                    </a:lnTo>
                    <a:lnTo>
                      <a:pt x="381" y="36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3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5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7" y="40"/>
                    </a:lnTo>
                    <a:lnTo>
                      <a:pt x="389" y="42"/>
                    </a:lnTo>
                    <a:lnTo>
                      <a:pt x="389" y="42"/>
                    </a:lnTo>
                    <a:lnTo>
                      <a:pt x="391" y="42"/>
                    </a:lnTo>
                    <a:lnTo>
                      <a:pt x="391" y="44"/>
                    </a:lnTo>
                    <a:lnTo>
                      <a:pt x="391" y="44"/>
                    </a:lnTo>
                    <a:lnTo>
                      <a:pt x="393" y="44"/>
                    </a:lnTo>
                    <a:lnTo>
                      <a:pt x="393" y="46"/>
                    </a:lnTo>
                    <a:lnTo>
                      <a:pt x="395" y="48"/>
                    </a:lnTo>
                    <a:lnTo>
                      <a:pt x="395" y="50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3"/>
                    </a:lnTo>
                    <a:lnTo>
                      <a:pt x="398" y="55"/>
                    </a:lnTo>
                    <a:lnTo>
                      <a:pt x="398" y="55"/>
                    </a:lnTo>
                    <a:lnTo>
                      <a:pt x="400" y="55"/>
                    </a:lnTo>
                    <a:lnTo>
                      <a:pt x="400" y="57"/>
                    </a:lnTo>
                    <a:lnTo>
                      <a:pt x="402" y="57"/>
                    </a:lnTo>
                    <a:lnTo>
                      <a:pt x="402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59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1"/>
                    </a:lnTo>
                    <a:lnTo>
                      <a:pt x="404" y="63"/>
                    </a:lnTo>
                    <a:lnTo>
                      <a:pt x="404" y="63"/>
                    </a:lnTo>
                    <a:lnTo>
                      <a:pt x="404" y="63"/>
                    </a:lnTo>
                    <a:lnTo>
                      <a:pt x="402" y="63"/>
                    </a:lnTo>
                    <a:lnTo>
                      <a:pt x="400" y="61"/>
                    </a:lnTo>
                    <a:lnTo>
                      <a:pt x="398" y="61"/>
                    </a:lnTo>
                    <a:lnTo>
                      <a:pt x="398" y="61"/>
                    </a:lnTo>
                    <a:lnTo>
                      <a:pt x="395" y="59"/>
                    </a:lnTo>
                    <a:lnTo>
                      <a:pt x="395" y="59"/>
                    </a:lnTo>
                    <a:lnTo>
                      <a:pt x="395" y="59"/>
                    </a:lnTo>
                    <a:lnTo>
                      <a:pt x="393" y="59"/>
                    </a:lnTo>
                    <a:lnTo>
                      <a:pt x="393" y="59"/>
                    </a:lnTo>
                    <a:lnTo>
                      <a:pt x="393" y="59"/>
                    </a:lnTo>
                    <a:lnTo>
                      <a:pt x="391" y="59"/>
                    </a:lnTo>
                    <a:lnTo>
                      <a:pt x="391" y="59"/>
                    </a:lnTo>
                    <a:lnTo>
                      <a:pt x="391" y="59"/>
                    </a:lnTo>
                    <a:lnTo>
                      <a:pt x="389" y="59"/>
                    </a:lnTo>
                    <a:lnTo>
                      <a:pt x="389" y="59"/>
                    </a:lnTo>
                    <a:lnTo>
                      <a:pt x="389" y="59"/>
                    </a:lnTo>
                    <a:lnTo>
                      <a:pt x="389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1"/>
                    </a:lnTo>
                    <a:lnTo>
                      <a:pt x="387" y="63"/>
                    </a:lnTo>
                    <a:lnTo>
                      <a:pt x="387" y="63"/>
                    </a:lnTo>
                    <a:lnTo>
                      <a:pt x="387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89" y="63"/>
                    </a:lnTo>
                    <a:lnTo>
                      <a:pt x="391" y="65"/>
                    </a:lnTo>
                    <a:lnTo>
                      <a:pt x="391" y="65"/>
                    </a:lnTo>
                    <a:lnTo>
                      <a:pt x="391" y="65"/>
                    </a:lnTo>
                    <a:lnTo>
                      <a:pt x="393" y="65"/>
                    </a:lnTo>
                    <a:lnTo>
                      <a:pt x="393" y="65"/>
                    </a:lnTo>
                    <a:lnTo>
                      <a:pt x="393" y="65"/>
                    </a:lnTo>
                    <a:lnTo>
                      <a:pt x="393" y="67"/>
                    </a:lnTo>
                    <a:lnTo>
                      <a:pt x="395" y="67"/>
                    </a:lnTo>
                    <a:lnTo>
                      <a:pt x="395" y="67"/>
                    </a:lnTo>
                    <a:lnTo>
                      <a:pt x="398" y="69"/>
                    </a:lnTo>
                    <a:lnTo>
                      <a:pt x="398" y="69"/>
                    </a:lnTo>
                    <a:lnTo>
                      <a:pt x="398" y="71"/>
                    </a:lnTo>
                    <a:lnTo>
                      <a:pt x="400" y="73"/>
                    </a:lnTo>
                    <a:lnTo>
                      <a:pt x="400" y="73"/>
                    </a:lnTo>
                    <a:lnTo>
                      <a:pt x="402" y="73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4" y="76"/>
                    </a:lnTo>
                    <a:lnTo>
                      <a:pt x="404" y="78"/>
                    </a:lnTo>
                    <a:lnTo>
                      <a:pt x="404" y="78"/>
                    </a:lnTo>
                    <a:lnTo>
                      <a:pt x="404" y="78"/>
                    </a:lnTo>
                    <a:lnTo>
                      <a:pt x="406" y="78"/>
                    </a:lnTo>
                    <a:lnTo>
                      <a:pt x="406" y="78"/>
                    </a:lnTo>
                    <a:lnTo>
                      <a:pt x="406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8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6"/>
                    </a:lnTo>
                    <a:lnTo>
                      <a:pt x="408" y="73"/>
                    </a:lnTo>
                    <a:lnTo>
                      <a:pt x="408" y="73"/>
                    </a:lnTo>
                    <a:lnTo>
                      <a:pt x="408" y="73"/>
                    </a:lnTo>
                    <a:lnTo>
                      <a:pt x="408" y="71"/>
                    </a:lnTo>
                    <a:lnTo>
                      <a:pt x="408" y="71"/>
                    </a:lnTo>
                    <a:lnTo>
                      <a:pt x="408" y="71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9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8" y="67"/>
                    </a:lnTo>
                    <a:lnTo>
                      <a:pt x="406" y="67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08" y="65"/>
                    </a:lnTo>
                    <a:lnTo>
                      <a:pt x="410" y="65"/>
                    </a:lnTo>
                    <a:lnTo>
                      <a:pt x="410" y="65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3"/>
                    </a:lnTo>
                    <a:lnTo>
                      <a:pt x="410" y="61"/>
                    </a:lnTo>
                    <a:lnTo>
                      <a:pt x="410" y="61"/>
                    </a:lnTo>
                    <a:lnTo>
                      <a:pt x="410" y="61"/>
                    </a:lnTo>
                    <a:lnTo>
                      <a:pt x="410" y="59"/>
                    </a:lnTo>
                    <a:lnTo>
                      <a:pt x="410" y="57"/>
                    </a:lnTo>
                    <a:lnTo>
                      <a:pt x="412" y="55"/>
                    </a:lnTo>
                    <a:lnTo>
                      <a:pt x="412" y="53"/>
                    </a:lnTo>
                    <a:lnTo>
                      <a:pt x="412" y="53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50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2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4" y="48"/>
                    </a:lnTo>
                    <a:lnTo>
                      <a:pt x="416" y="48"/>
                    </a:lnTo>
                    <a:lnTo>
                      <a:pt x="416" y="48"/>
                    </a:lnTo>
                    <a:lnTo>
                      <a:pt x="416" y="48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0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6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18" y="53"/>
                    </a:lnTo>
                    <a:lnTo>
                      <a:pt x="420" y="53"/>
                    </a:lnTo>
                    <a:lnTo>
                      <a:pt x="420" y="50"/>
                    </a:lnTo>
                    <a:lnTo>
                      <a:pt x="420" y="50"/>
                    </a:lnTo>
                    <a:lnTo>
                      <a:pt x="420" y="50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5" y="48"/>
                    </a:lnTo>
                    <a:lnTo>
                      <a:pt x="427" y="48"/>
                    </a:lnTo>
                    <a:lnTo>
                      <a:pt x="427" y="48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0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29" y="55"/>
                    </a:lnTo>
                    <a:lnTo>
                      <a:pt x="431" y="55"/>
                    </a:lnTo>
                    <a:lnTo>
                      <a:pt x="431" y="55"/>
                    </a:lnTo>
                    <a:lnTo>
                      <a:pt x="429" y="57"/>
                    </a:lnTo>
                    <a:lnTo>
                      <a:pt x="429" y="59"/>
                    </a:lnTo>
                    <a:lnTo>
                      <a:pt x="427" y="61"/>
                    </a:lnTo>
                    <a:lnTo>
                      <a:pt x="427" y="63"/>
                    </a:lnTo>
                    <a:lnTo>
                      <a:pt x="425" y="63"/>
                    </a:lnTo>
                    <a:lnTo>
                      <a:pt x="425" y="65"/>
                    </a:lnTo>
                    <a:lnTo>
                      <a:pt x="423" y="67"/>
                    </a:lnTo>
                    <a:lnTo>
                      <a:pt x="423" y="69"/>
                    </a:lnTo>
                    <a:lnTo>
                      <a:pt x="420" y="71"/>
                    </a:lnTo>
                    <a:lnTo>
                      <a:pt x="416" y="76"/>
                    </a:lnTo>
                    <a:lnTo>
                      <a:pt x="414" y="80"/>
                    </a:lnTo>
                    <a:lnTo>
                      <a:pt x="412" y="82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0" y="86"/>
                    </a:lnTo>
                    <a:lnTo>
                      <a:pt x="410" y="86"/>
                    </a:lnTo>
                    <a:lnTo>
                      <a:pt x="410" y="88"/>
                    </a:lnTo>
                    <a:lnTo>
                      <a:pt x="408" y="90"/>
                    </a:lnTo>
                    <a:lnTo>
                      <a:pt x="408" y="92"/>
                    </a:lnTo>
                    <a:lnTo>
                      <a:pt x="408" y="92"/>
                    </a:lnTo>
                    <a:lnTo>
                      <a:pt x="408" y="94"/>
                    </a:lnTo>
                    <a:lnTo>
                      <a:pt x="406" y="94"/>
                    </a:lnTo>
                    <a:lnTo>
                      <a:pt x="406" y="96"/>
                    </a:lnTo>
                    <a:lnTo>
                      <a:pt x="406" y="96"/>
                    </a:lnTo>
                    <a:lnTo>
                      <a:pt x="404" y="99"/>
                    </a:lnTo>
                    <a:lnTo>
                      <a:pt x="404" y="99"/>
                    </a:lnTo>
                    <a:lnTo>
                      <a:pt x="406" y="107"/>
                    </a:lnTo>
                    <a:lnTo>
                      <a:pt x="406" y="107"/>
                    </a:lnTo>
                    <a:lnTo>
                      <a:pt x="406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7"/>
                    </a:lnTo>
                    <a:lnTo>
                      <a:pt x="408" y="109"/>
                    </a:lnTo>
                    <a:lnTo>
                      <a:pt x="408" y="109"/>
                    </a:lnTo>
                    <a:lnTo>
                      <a:pt x="410" y="109"/>
                    </a:lnTo>
                    <a:lnTo>
                      <a:pt x="410" y="109"/>
                    </a:lnTo>
                    <a:lnTo>
                      <a:pt x="410" y="109"/>
                    </a:lnTo>
                    <a:lnTo>
                      <a:pt x="412" y="107"/>
                    </a:lnTo>
                    <a:lnTo>
                      <a:pt x="412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4" y="107"/>
                    </a:lnTo>
                    <a:lnTo>
                      <a:pt x="416" y="107"/>
                    </a:lnTo>
                    <a:lnTo>
                      <a:pt x="416" y="107"/>
                    </a:lnTo>
                    <a:lnTo>
                      <a:pt x="416" y="107"/>
                    </a:lnTo>
                    <a:lnTo>
                      <a:pt x="416" y="105"/>
                    </a:lnTo>
                    <a:lnTo>
                      <a:pt x="416" y="105"/>
                    </a:lnTo>
                    <a:lnTo>
                      <a:pt x="416" y="105"/>
                    </a:lnTo>
                    <a:lnTo>
                      <a:pt x="416" y="103"/>
                    </a:lnTo>
                    <a:lnTo>
                      <a:pt x="416" y="103"/>
                    </a:lnTo>
                    <a:lnTo>
                      <a:pt x="418" y="103"/>
                    </a:lnTo>
                    <a:lnTo>
                      <a:pt x="418" y="101"/>
                    </a:lnTo>
                    <a:lnTo>
                      <a:pt x="418" y="99"/>
                    </a:lnTo>
                    <a:lnTo>
                      <a:pt x="418" y="99"/>
                    </a:lnTo>
                    <a:lnTo>
                      <a:pt x="418" y="96"/>
                    </a:lnTo>
                    <a:lnTo>
                      <a:pt x="418" y="96"/>
                    </a:lnTo>
                    <a:lnTo>
                      <a:pt x="418" y="96"/>
                    </a:lnTo>
                    <a:lnTo>
                      <a:pt x="418" y="94"/>
                    </a:lnTo>
                    <a:lnTo>
                      <a:pt x="420" y="94"/>
                    </a:lnTo>
                    <a:lnTo>
                      <a:pt x="420" y="92"/>
                    </a:lnTo>
                    <a:lnTo>
                      <a:pt x="423" y="90"/>
                    </a:lnTo>
                    <a:lnTo>
                      <a:pt x="423" y="88"/>
                    </a:lnTo>
                    <a:lnTo>
                      <a:pt x="427" y="86"/>
                    </a:lnTo>
                    <a:lnTo>
                      <a:pt x="429" y="82"/>
                    </a:lnTo>
                    <a:lnTo>
                      <a:pt x="429" y="80"/>
                    </a:lnTo>
                    <a:lnTo>
                      <a:pt x="431" y="80"/>
                    </a:lnTo>
                    <a:lnTo>
                      <a:pt x="433" y="78"/>
                    </a:lnTo>
                    <a:lnTo>
                      <a:pt x="433" y="76"/>
                    </a:lnTo>
                    <a:lnTo>
                      <a:pt x="435" y="73"/>
                    </a:lnTo>
                    <a:lnTo>
                      <a:pt x="435" y="71"/>
                    </a:lnTo>
                    <a:lnTo>
                      <a:pt x="435" y="71"/>
                    </a:lnTo>
                    <a:lnTo>
                      <a:pt x="437" y="71"/>
                    </a:lnTo>
                    <a:lnTo>
                      <a:pt x="437" y="69"/>
                    </a:lnTo>
                    <a:lnTo>
                      <a:pt x="437" y="69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7"/>
                    </a:lnTo>
                    <a:lnTo>
                      <a:pt x="437" y="65"/>
                    </a:lnTo>
                    <a:lnTo>
                      <a:pt x="437" y="65"/>
                    </a:lnTo>
                    <a:lnTo>
                      <a:pt x="437" y="65"/>
                    </a:lnTo>
                    <a:lnTo>
                      <a:pt x="439" y="65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39" y="63"/>
                    </a:lnTo>
                    <a:lnTo>
                      <a:pt x="441" y="63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1" y="61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3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5"/>
                    </a:lnTo>
                    <a:lnTo>
                      <a:pt x="443" y="67"/>
                    </a:lnTo>
                    <a:lnTo>
                      <a:pt x="443" y="67"/>
                    </a:lnTo>
                    <a:lnTo>
                      <a:pt x="443" y="67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1" y="71"/>
                    </a:lnTo>
                    <a:lnTo>
                      <a:pt x="441" y="71"/>
                    </a:lnTo>
                    <a:lnTo>
                      <a:pt x="439" y="73"/>
                    </a:lnTo>
                    <a:lnTo>
                      <a:pt x="439" y="73"/>
                    </a:lnTo>
                    <a:lnTo>
                      <a:pt x="439" y="73"/>
                    </a:lnTo>
                    <a:lnTo>
                      <a:pt x="439" y="76"/>
                    </a:lnTo>
                    <a:lnTo>
                      <a:pt x="439" y="76"/>
                    </a:lnTo>
                    <a:lnTo>
                      <a:pt x="439" y="78"/>
                    </a:lnTo>
                    <a:lnTo>
                      <a:pt x="439" y="78"/>
                    </a:lnTo>
                    <a:lnTo>
                      <a:pt x="439" y="78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0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1" y="82"/>
                    </a:lnTo>
                    <a:lnTo>
                      <a:pt x="441" y="82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4"/>
                    </a:lnTo>
                    <a:lnTo>
                      <a:pt x="441" y="86"/>
                    </a:lnTo>
                    <a:lnTo>
                      <a:pt x="441" y="86"/>
                    </a:lnTo>
                    <a:lnTo>
                      <a:pt x="441" y="86"/>
                    </a:lnTo>
                    <a:lnTo>
                      <a:pt x="439" y="86"/>
                    </a:lnTo>
                    <a:lnTo>
                      <a:pt x="439" y="88"/>
                    </a:lnTo>
                    <a:lnTo>
                      <a:pt x="439" y="88"/>
                    </a:lnTo>
                    <a:lnTo>
                      <a:pt x="439" y="88"/>
                    </a:lnTo>
                    <a:lnTo>
                      <a:pt x="437" y="90"/>
                    </a:lnTo>
                    <a:lnTo>
                      <a:pt x="437" y="92"/>
                    </a:lnTo>
                    <a:lnTo>
                      <a:pt x="435" y="92"/>
                    </a:lnTo>
                    <a:lnTo>
                      <a:pt x="433" y="94"/>
                    </a:lnTo>
                    <a:lnTo>
                      <a:pt x="433" y="94"/>
                    </a:lnTo>
                    <a:lnTo>
                      <a:pt x="433" y="94"/>
                    </a:lnTo>
                    <a:lnTo>
                      <a:pt x="433" y="96"/>
                    </a:lnTo>
                    <a:lnTo>
                      <a:pt x="433" y="96"/>
                    </a:lnTo>
                    <a:lnTo>
                      <a:pt x="433" y="96"/>
                    </a:lnTo>
                    <a:lnTo>
                      <a:pt x="433" y="99"/>
                    </a:lnTo>
                    <a:lnTo>
                      <a:pt x="431" y="99"/>
                    </a:lnTo>
                    <a:lnTo>
                      <a:pt x="431" y="101"/>
                    </a:lnTo>
                    <a:lnTo>
                      <a:pt x="431" y="101"/>
                    </a:lnTo>
                    <a:lnTo>
                      <a:pt x="429" y="103"/>
                    </a:lnTo>
                    <a:lnTo>
                      <a:pt x="429" y="105"/>
                    </a:lnTo>
                    <a:lnTo>
                      <a:pt x="427" y="107"/>
                    </a:lnTo>
                    <a:lnTo>
                      <a:pt x="425" y="109"/>
                    </a:lnTo>
                    <a:lnTo>
                      <a:pt x="423" y="109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1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3"/>
                    </a:lnTo>
                    <a:lnTo>
                      <a:pt x="423" y="115"/>
                    </a:lnTo>
                    <a:lnTo>
                      <a:pt x="423" y="115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25" y="117"/>
                    </a:lnTo>
                    <a:lnTo>
                      <a:pt x="425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7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29" y="117"/>
                    </a:lnTo>
                    <a:lnTo>
                      <a:pt x="431" y="117"/>
                    </a:lnTo>
                    <a:lnTo>
                      <a:pt x="431" y="117"/>
                    </a:lnTo>
                    <a:lnTo>
                      <a:pt x="431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3" y="117"/>
                    </a:lnTo>
                    <a:lnTo>
                      <a:pt x="435" y="115"/>
                    </a:lnTo>
                    <a:lnTo>
                      <a:pt x="435" y="115"/>
                    </a:lnTo>
                    <a:lnTo>
                      <a:pt x="435" y="113"/>
                    </a:lnTo>
                    <a:lnTo>
                      <a:pt x="437" y="111"/>
                    </a:lnTo>
                    <a:lnTo>
                      <a:pt x="437" y="109"/>
                    </a:lnTo>
                    <a:lnTo>
                      <a:pt x="437" y="109"/>
                    </a:lnTo>
                    <a:lnTo>
                      <a:pt x="439" y="107"/>
                    </a:lnTo>
                    <a:lnTo>
                      <a:pt x="439" y="107"/>
                    </a:lnTo>
                    <a:lnTo>
                      <a:pt x="439" y="105"/>
                    </a:lnTo>
                    <a:lnTo>
                      <a:pt x="439" y="105"/>
                    </a:lnTo>
                    <a:lnTo>
                      <a:pt x="441" y="103"/>
                    </a:lnTo>
                    <a:lnTo>
                      <a:pt x="441" y="103"/>
                    </a:lnTo>
                    <a:lnTo>
                      <a:pt x="441" y="103"/>
                    </a:lnTo>
                    <a:lnTo>
                      <a:pt x="443" y="101"/>
                    </a:lnTo>
                    <a:lnTo>
                      <a:pt x="443" y="101"/>
                    </a:lnTo>
                    <a:lnTo>
                      <a:pt x="443" y="99"/>
                    </a:lnTo>
                    <a:lnTo>
                      <a:pt x="445" y="99"/>
                    </a:lnTo>
                    <a:lnTo>
                      <a:pt x="445" y="96"/>
                    </a:lnTo>
                    <a:lnTo>
                      <a:pt x="445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47" y="96"/>
                    </a:lnTo>
                    <a:lnTo>
                      <a:pt x="450" y="94"/>
                    </a:lnTo>
                    <a:lnTo>
                      <a:pt x="450" y="94"/>
                    </a:lnTo>
                    <a:lnTo>
                      <a:pt x="450" y="94"/>
                    </a:lnTo>
                    <a:lnTo>
                      <a:pt x="452" y="96"/>
                    </a:lnTo>
                    <a:lnTo>
                      <a:pt x="452" y="99"/>
                    </a:lnTo>
                    <a:lnTo>
                      <a:pt x="454" y="99"/>
                    </a:lnTo>
                    <a:lnTo>
                      <a:pt x="454" y="101"/>
                    </a:lnTo>
                    <a:lnTo>
                      <a:pt x="454" y="101"/>
                    </a:lnTo>
                    <a:lnTo>
                      <a:pt x="456" y="103"/>
                    </a:lnTo>
                    <a:lnTo>
                      <a:pt x="456" y="103"/>
                    </a:lnTo>
                    <a:lnTo>
                      <a:pt x="456" y="103"/>
                    </a:lnTo>
                    <a:lnTo>
                      <a:pt x="456" y="105"/>
                    </a:lnTo>
                    <a:lnTo>
                      <a:pt x="456" y="105"/>
                    </a:lnTo>
                    <a:lnTo>
                      <a:pt x="456" y="105"/>
                    </a:lnTo>
                    <a:lnTo>
                      <a:pt x="458" y="107"/>
                    </a:lnTo>
                    <a:lnTo>
                      <a:pt x="456" y="107"/>
                    </a:lnTo>
                    <a:lnTo>
                      <a:pt x="456" y="107"/>
                    </a:lnTo>
                    <a:lnTo>
                      <a:pt x="456" y="109"/>
                    </a:lnTo>
                    <a:lnTo>
                      <a:pt x="456" y="109"/>
                    </a:lnTo>
                    <a:lnTo>
                      <a:pt x="456" y="109"/>
                    </a:lnTo>
                    <a:lnTo>
                      <a:pt x="454" y="109"/>
                    </a:lnTo>
                    <a:lnTo>
                      <a:pt x="454" y="109"/>
                    </a:lnTo>
                    <a:lnTo>
                      <a:pt x="454" y="111"/>
                    </a:lnTo>
                    <a:lnTo>
                      <a:pt x="454" y="111"/>
                    </a:lnTo>
                    <a:lnTo>
                      <a:pt x="452" y="111"/>
                    </a:lnTo>
                    <a:lnTo>
                      <a:pt x="452" y="113"/>
                    </a:lnTo>
                    <a:lnTo>
                      <a:pt x="450" y="113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3" y="115"/>
                    </a:lnTo>
                    <a:lnTo>
                      <a:pt x="443" y="117"/>
                    </a:lnTo>
                    <a:lnTo>
                      <a:pt x="443" y="117"/>
                    </a:lnTo>
                    <a:lnTo>
                      <a:pt x="441" y="117"/>
                    </a:lnTo>
                    <a:lnTo>
                      <a:pt x="441" y="117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19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1" y="122"/>
                    </a:lnTo>
                    <a:lnTo>
                      <a:pt x="443" y="122"/>
                    </a:lnTo>
                    <a:lnTo>
                      <a:pt x="445" y="122"/>
                    </a:lnTo>
                    <a:lnTo>
                      <a:pt x="447" y="122"/>
                    </a:lnTo>
                    <a:lnTo>
                      <a:pt x="447" y="122"/>
                    </a:lnTo>
                    <a:lnTo>
                      <a:pt x="450" y="122"/>
                    </a:lnTo>
                    <a:lnTo>
                      <a:pt x="452" y="122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56" y="119"/>
                    </a:lnTo>
                    <a:lnTo>
                      <a:pt x="458" y="119"/>
                    </a:lnTo>
                    <a:lnTo>
                      <a:pt x="458" y="119"/>
                    </a:lnTo>
                    <a:lnTo>
                      <a:pt x="460" y="119"/>
                    </a:lnTo>
                    <a:lnTo>
                      <a:pt x="460" y="117"/>
                    </a:lnTo>
                    <a:lnTo>
                      <a:pt x="462" y="117"/>
                    </a:lnTo>
                    <a:lnTo>
                      <a:pt x="464" y="115"/>
                    </a:lnTo>
                    <a:lnTo>
                      <a:pt x="464" y="115"/>
                    </a:lnTo>
                    <a:lnTo>
                      <a:pt x="464" y="113"/>
                    </a:lnTo>
                    <a:lnTo>
                      <a:pt x="464" y="111"/>
                    </a:lnTo>
                    <a:lnTo>
                      <a:pt x="464" y="111"/>
                    </a:lnTo>
                    <a:lnTo>
                      <a:pt x="464" y="109"/>
                    </a:lnTo>
                    <a:lnTo>
                      <a:pt x="462" y="107"/>
                    </a:lnTo>
                    <a:lnTo>
                      <a:pt x="462" y="107"/>
                    </a:lnTo>
                    <a:lnTo>
                      <a:pt x="462" y="105"/>
                    </a:lnTo>
                    <a:lnTo>
                      <a:pt x="460" y="103"/>
                    </a:lnTo>
                    <a:lnTo>
                      <a:pt x="460" y="103"/>
                    </a:lnTo>
                    <a:lnTo>
                      <a:pt x="460" y="101"/>
                    </a:lnTo>
                    <a:lnTo>
                      <a:pt x="460" y="101"/>
                    </a:lnTo>
                    <a:lnTo>
                      <a:pt x="458" y="99"/>
                    </a:lnTo>
                    <a:lnTo>
                      <a:pt x="458" y="99"/>
                    </a:lnTo>
                    <a:lnTo>
                      <a:pt x="458" y="96"/>
                    </a:lnTo>
                    <a:lnTo>
                      <a:pt x="458" y="96"/>
                    </a:lnTo>
                    <a:lnTo>
                      <a:pt x="456" y="96"/>
                    </a:lnTo>
                    <a:lnTo>
                      <a:pt x="456" y="94"/>
                    </a:lnTo>
                    <a:lnTo>
                      <a:pt x="456" y="94"/>
                    </a:lnTo>
                    <a:lnTo>
                      <a:pt x="456" y="94"/>
                    </a:lnTo>
                    <a:lnTo>
                      <a:pt x="454" y="92"/>
                    </a:lnTo>
                    <a:lnTo>
                      <a:pt x="454" y="92"/>
                    </a:lnTo>
                    <a:lnTo>
                      <a:pt x="454" y="92"/>
                    </a:lnTo>
                    <a:lnTo>
                      <a:pt x="452" y="92"/>
                    </a:lnTo>
                    <a:lnTo>
                      <a:pt x="452" y="90"/>
                    </a:lnTo>
                    <a:lnTo>
                      <a:pt x="452" y="90"/>
                    </a:lnTo>
                    <a:lnTo>
                      <a:pt x="452" y="90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2" y="88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4" y="86"/>
                    </a:lnTo>
                    <a:lnTo>
                      <a:pt x="458" y="84"/>
                    </a:lnTo>
                    <a:lnTo>
                      <a:pt x="460" y="82"/>
                    </a:lnTo>
                    <a:lnTo>
                      <a:pt x="460" y="80"/>
                    </a:lnTo>
                    <a:lnTo>
                      <a:pt x="460" y="80"/>
                    </a:lnTo>
                    <a:lnTo>
                      <a:pt x="462" y="80"/>
                    </a:lnTo>
                    <a:lnTo>
                      <a:pt x="462" y="80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2" y="78"/>
                    </a:lnTo>
                    <a:lnTo>
                      <a:pt x="462" y="76"/>
                    </a:lnTo>
                    <a:lnTo>
                      <a:pt x="462" y="76"/>
                    </a:lnTo>
                    <a:lnTo>
                      <a:pt x="462" y="73"/>
                    </a:lnTo>
                    <a:lnTo>
                      <a:pt x="460" y="73"/>
                    </a:lnTo>
                    <a:lnTo>
                      <a:pt x="460" y="73"/>
                    </a:lnTo>
                    <a:lnTo>
                      <a:pt x="460" y="73"/>
                    </a:lnTo>
                    <a:lnTo>
                      <a:pt x="460" y="71"/>
                    </a:lnTo>
                    <a:lnTo>
                      <a:pt x="458" y="71"/>
                    </a:lnTo>
                    <a:lnTo>
                      <a:pt x="458" y="71"/>
                    </a:lnTo>
                    <a:lnTo>
                      <a:pt x="458" y="71"/>
                    </a:lnTo>
                    <a:lnTo>
                      <a:pt x="456" y="71"/>
                    </a:lnTo>
                    <a:lnTo>
                      <a:pt x="456" y="71"/>
                    </a:lnTo>
                    <a:lnTo>
                      <a:pt x="456" y="73"/>
                    </a:lnTo>
                    <a:lnTo>
                      <a:pt x="456" y="73"/>
                    </a:lnTo>
                    <a:lnTo>
                      <a:pt x="456" y="73"/>
                    </a:lnTo>
                    <a:lnTo>
                      <a:pt x="454" y="73"/>
                    </a:lnTo>
                    <a:lnTo>
                      <a:pt x="454" y="73"/>
                    </a:lnTo>
                    <a:lnTo>
                      <a:pt x="452" y="76"/>
                    </a:lnTo>
                    <a:lnTo>
                      <a:pt x="450" y="80"/>
                    </a:lnTo>
                    <a:lnTo>
                      <a:pt x="450" y="80"/>
                    </a:lnTo>
                    <a:lnTo>
                      <a:pt x="447" y="80"/>
                    </a:lnTo>
                    <a:lnTo>
                      <a:pt x="447" y="80"/>
                    </a:lnTo>
                    <a:lnTo>
                      <a:pt x="447" y="80"/>
                    </a:lnTo>
                    <a:lnTo>
                      <a:pt x="447" y="82"/>
                    </a:lnTo>
                    <a:lnTo>
                      <a:pt x="445" y="82"/>
                    </a:lnTo>
                    <a:lnTo>
                      <a:pt x="445" y="82"/>
                    </a:lnTo>
                    <a:lnTo>
                      <a:pt x="445" y="82"/>
                    </a:lnTo>
                    <a:lnTo>
                      <a:pt x="443" y="82"/>
                    </a:lnTo>
                    <a:lnTo>
                      <a:pt x="443" y="82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80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8"/>
                    </a:lnTo>
                    <a:lnTo>
                      <a:pt x="443" y="76"/>
                    </a:lnTo>
                    <a:lnTo>
                      <a:pt x="445" y="76"/>
                    </a:lnTo>
                    <a:lnTo>
                      <a:pt x="445" y="73"/>
                    </a:lnTo>
                    <a:lnTo>
                      <a:pt x="445" y="73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5" y="71"/>
                    </a:lnTo>
                    <a:lnTo>
                      <a:pt x="447" y="69"/>
                    </a:lnTo>
                    <a:lnTo>
                      <a:pt x="447" y="69"/>
                    </a:lnTo>
                    <a:lnTo>
                      <a:pt x="447" y="69"/>
                    </a:lnTo>
                    <a:lnTo>
                      <a:pt x="450" y="69"/>
                    </a:lnTo>
                    <a:lnTo>
                      <a:pt x="450" y="67"/>
                    </a:lnTo>
                    <a:lnTo>
                      <a:pt x="450" y="67"/>
                    </a:lnTo>
                    <a:lnTo>
                      <a:pt x="450" y="67"/>
                    </a:lnTo>
                    <a:lnTo>
                      <a:pt x="450" y="65"/>
                    </a:lnTo>
                    <a:lnTo>
                      <a:pt x="452" y="65"/>
                    </a:lnTo>
                    <a:lnTo>
                      <a:pt x="452" y="65"/>
                    </a:lnTo>
                    <a:lnTo>
                      <a:pt x="452" y="63"/>
                    </a:lnTo>
                    <a:lnTo>
                      <a:pt x="452" y="63"/>
                    </a:lnTo>
                    <a:lnTo>
                      <a:pt x="452" y="63"/>
                    </a:lnTo>
                    <a:lnTo>
                      <a:pt x="452" y="61"/>
                    </a:lnTo>
                    <a:lnTo>
                      <a:pt x="452" y="61"/>
                    </a:lnTo>
                    <a:lnTo>
                      <a:pt x="452" y="61"/>
                    </a:lnTo>
                    <a:lnTo>
                      <a:pt x="452" y="59"/>
                    </a:lnTo>
                    <a:lnTo>
                      <a:pt x="452" y="57"/>
                    </a:lnTo>
                    <a:lnTo>
                      <a:pt x="452" y="57"/>
                    </a:lnTo>
                    <a:lnTo>
                      <a:pt x="452" y="55"/>
                    </a:lnTo>
                    <a:lnTo>
                      <a:pt x="452" y="53"/>
                    </a:lnTo>
                    <a:lnTo>
                      <a:pt x="452" y="50"/>
                    </a:lnTo>
                    <a:lnTo>
                      <a:pt x="452" y="50"/>
                    </a:lnTo>
                    <a:lnTo>
                      <a:pt x="452" y="48"/>
                    </a:lnTo>
                    <a:lnTo>
                      <a:pt x="452" y="48"/>
                    </a:lnTo>
                    <a:lnTo>
                      <a:pt x="450" y="48"/>
                    </a:lnTo>
                    <a:lnTo>
                      <a:pt x="450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7" y="46"/>
                    </a:lnTo>
                    <a:lnTo>
                      <a:pt x="445" y="46"/>
                    </a:lnTo>
                    <a:lnTo>
                      <a:pt x="445" y="46"/>
                    </a:lnTo>
                    <a:lnTo>
                      <a:pt x="445" y="46"/>
                    </a:lnTo>
                    <a:lnTo>
                      <a:pt x="443" y="48"/>
                    </a:lnTo>
                    <a:lnTo>
                      <a:pt x="441" y="50"/>
                    </a:lnTo>
                    <a:lnTo>
                      <a:pt x="441" y="53"/>
                    </a:lnTo>
                    <a:lnTo>
                      <a:pt x="439" y="55"/>
                    </a:lnTo>
                    <a:lnTo>
                      <a:pt x="437" y="55"/>
                    </a:lnTo>
                    <a:lnTo>
                      <a:pt x="437" y="57"/>
                    </a:lnTo>
                    <a:lnTo>
                      <a:pt x="435" y="59"/>
                    </a:lnTo>
                    <a:lnTo>
                      <a:pt x="435" y="59"/>
                    </a:lnTo>
                    <a:lnTo>
                      <a:pt x="435" y="59"/>
                    </a:lnTo>
                    <a:lnTo>
                      <a:pt x="433" y="61"/>
                    </a:lnTo>
                    <a:lnTo>
                      <a:pt x="433" y="61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3" y="59"/>
                    </a:lnTo>
                    <a:lnTo>
                      <a:pt x="431" y="59"/>
                    </a:lnTo>
                    <a:lnTo>
                      <a:pt x="431" y="59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1" y="57"/>
                    </a:lnTo>
                    <a:lnTo>
                      <a:pt x="433" y="55"/>
                    </a:lnTo>
                    <a:lnTo>
                      <a:pt x="433" y="53"/>
                    </a:lnTo>
                    <a:lnTo>
                      <a:pt x="433" y="53"/>
                    </a:lnTo>
                    <a:lnTo>
                      <a:pt x="433" y="53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50"/>
                    </a:lnTo>
                    <a:lnTo>
                      <a:pt x="433" y="48"/>
                    </a:lnTo>
                    <a:lnTo>
                      <a:pt x="435" y="48"/>
                    </a:lnTo>
                    <a:lnTo>
                      <a:pt x="435" y="48"/>
                    </a:lnTo>
                    <a:lnTo>
                      <a:pt x="435" y="46"/>
                    </a:lnTo>
                    <a:lnTo>
                      <a:pt x="437" y="46"/>
                    </a:lnTo>
                    <a:lnTo>
                      <a:pt x="437" y="46"/>
                    </a:lnTo>
                    <a:lnTo>
                      <a:pt x="437" y="44"/>
                    </a:lnTo>
                    <a:lnTo>
                      <a:pt x="437" y="44"/>
                    </a:lnTo>
                    <a:lnTo>
                      <a:pt x="437" y="44"/>
                    </a:lnTo>
                    <a:lnTo>
                      <a:pt x="437" y="42"/>
                    </a:lnTo>
                    <a:lnTo>
                      <a:pt x="439" y="42"/>
                    </a:lnTo>
                    <a:lnTo>
                      <a:pt x="439" y="40"/>
                    </a:lnTo>
                    <a:lnTo>
                      <a:pt x="439" y="40"/>
                    </a:lnTo>
                    <a:lnTo>
                      <a:pt x="439" y="38"/>
                    </a:lnTo>
                    <a:lnTo>
                      <a:pt x="439" y="38"/>
                    </a:lnTo>
                    <a:lnTo>
                      <a:pt x="439" y="36"/>
                    </a:lnTo>
                    <a:lnTo>
                      <a:pt x="439" y="34"/>
                    </a:lnTo>
                    <a:lnTo>
                      <a:pt x="437" y="32"/>
                    </a:lnTo>
                    <a:lnTo>
                      <a:pt x="437" y="30"/>
                    </a:lnTo>
                    <a:lnTo>
                      <a:pt x="437" y="27"/>
                    </a:lnTo>
                    <a:lnTo>
                      <a:pt x="437" y="25"/>
                    </a:lnTo>
                    <a:lnTo>
                      <a:pt x="437" y="25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1"/>
                    </a:lnTo>
                    <a:lnTo>
                      <a:pt x="437" y="21"/>
                    </a:lnTo>
                    <a:lnTo>
                      <a:pt x="437" y="19"/>
                    </a:lnTo>
                    <a:lnTo>
                      <a:pt x="437" y="19"/>
                    </a:lnTo>
                    <a:lnTo>
                      <a:pt x="437" y="17"/>
                    </a:lnTo>
                    <a:lnTo>
                      <a:pt x="437" y="15"/>
                    </a:lnTo>
                    <a:lnTo>
                      <a:pt x="437" y="13"/>
                    </a:lnTo>
                    <a:lnTo>
                      <a:pt x="437" y="13"/>
                    </a:lnTo>
                    <a:lnTo>
                      <a:pt x="437" y="11"/>
                    </a:lnTo>
                    <a:lnTo>
                      <a:pt x="437" y="11"/>
                    </a:lnTo>
                    <a:lnTo>
                      <a:pt x="437" y="11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9"/>
                    </a:lnTo>
                    <a:lnTo>
                      <a:pt x="437" y="7"/>
                    </a:lnTo>
                    <a:lnTo>
                      <a:pt x="437" y="7"/>
                    </a:lnTo>
                    <a:lnTo>
                      <a:pt x="4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iṡ1iḍe">
                <a:extLst>
                  <a:ext uri="{FF2B5EF4-FFF2-40B4-BE49-F238E27FC236}">
                    <a16:creationId xmlns="" xmlns:a16="http://schemas.microsoft.com/office/drawing/2014/main" id="{8DFFD5A0-832F-4ED3-8221-5FC97FD33709}"/>
                  </a:ext>
                </a:extLst>
              </p:cNvPr>
              <p:cNvSpPr/>
              <p:nvPr/>
            </p:nvSpPr>
            <p:spPr bwMode="auto">
              <a:xfrm>
                <a:off x="4244975" y="3159125"/>
                <a:ext cx="379413" cy="496888"/>
              </a:xfrm>
              <a:custGeom>
                <a:avLst/>
                <a:gdLst>
                  <a:gd name="T0" fmla="*/ 25 w 115"/>
                  <a:gd name="T1" fmla="*/ 51 h 150"/>
                  <a:gd name="T2" fmla="*/ 34 w 115"/>
                  <a:gd name="T3" fmla="*/ 40 h 150"/>
                  <a:gd name="T4" fmla="*/ 39 w 115"/>
                  <a:gd name="T5" fmla="*/ 43 h 150"/>
                  <a:gd name="T6" fmla="*/ 31 w 115"/>
                  <a:gd name="T7" fmla="*/ 25 h 150"/>
                  <a:gd name="T8" fmla="*/ 66 w 115"/>
                  <a:gd name="T9" fmla="*/ 26 h 150"/>
                  <a:gd name="T10" fmla="*/ 67 w 115"/>
                  <a:gd name="T11" fmla="*/ 66 h 150"/>
                  <a:gd name="T12" fmla="*/ 71 w 115"/>
                  <a:gd name="T13" fmla="*/ 41 h 150"/>
                  <a:gd name="T14" fmla="*/ 77 w 115"/>
                  <a:gd name="T15" fmla="*/ 31 h 150"/>
                  <a:gd name="T16" fmla="*/ 80 w 115"/>
                  <a:gd name="T17" fmla="*/ 46 h 150"/>
                  <a:gd name="T18" fmla="*/ 84 w 115"/>
                  <a:gd name="T19" fmla="*/ 67 h 150"/>
                  <a:gd name="T20" fmla="*/ 91 w 115"/>
                  <a:gd name="T21" fmla="*/ 56 h 150"/>
                  <a:gd name="T22" fmla="*/ 86 w 115"/>
                  <a:gd name="T23" fmla="*/ 38 h 150"/>
                  <a:gd name="T24" fmla="*/ 92 w 115"/>
                  <a:gd name="T25" fmla="*/ 28 h 150"/>
                  <a:gd name="T26" fmla="*/ 87 w 115"/>
                  <a:gd name="T27" fmla="*/ 19 h 150"/>
                  <a:gd name="T28" fmla="*/ 74 w 115"/>
                  <a:gd name="T29" fmla="*/ 22 h 150"/>
                  <a:gd name="T30" fmla="*/ 72 w 115"/>
                  <a:gd name="T31" fmla="*/ 20 h 150"/>
                  <a:gd name="T32" fmla="*/ 66 w 115"/>
                  <a:gd name="T33" fmla="*/ 46 h 150"/>
                  <a:gd name="T34" fmla="*/ 63 w 115"/>
                  <a:gd name="T35" fmla="*/ 44 h 150"/>
                  <a:gd name="T36" fmla="*/ 63 w 115"/>
                  <a:gd name="T37" fmla="*/ 19 h 150"/>
                  <a:gd name="T38" fmla="*/ 60 w 115"/>
                  <a:gd name="T39" fmla="*/ 35 h 150"/>
                  <a:gd name="T40" fmla="*/ 51 w 115"/>
                  <a:gd name="T41" fmla="*/ 21 h 150"/>
                  <a:gd name="T42" fmla="*/ 51 w 115"/>
                  <a:gd name="T43" fmla="*/ 50 h 150"/>
                  <a:gd name="T44" fmla="*/ 52 w 115"/>
                  <a:gd name="T45" fmla="*/ 63 h 150"/>
                  <a:gd name="T46" fmla="*/ 47 w 115"/>
                  <a:gd name="T47" fmla="*/ 18 h 150"/>
                  <a:gd name="T48" fmla="*/ 77 w 115"/>
                  <a:gd name="T49" fmla="*/ 108 h 150"/>
                  <a:gd name="T50" fmla="*/ 83 w 115"/>
                  <a:gd name="T51" fmla="*/ 108 h 150"/>
                  <a:gd name="T52" fmla="*/ 79 w 115"/>
                  <a:gd name="T53" fmla="*/ 118 h 150"/>
                  <a:gd name="T54" fmla="*/ 76 w 115"/>
                  <a:gd name="T55" fmla="*/ 113 h 150"/>
                  <a:gd name="T56" fmla="*/ 81 w 115"/>
                  <a:gd name="T57" fmla="*/ 115 h 150"/>
                  <a:gd name="T58" fmla="*/ 79 w 115"/>
                  <a:gd name="T59" fmla="*/ 109 h 150"/>
                  <a:gd name="T60" fmla="*/ 74 w 115"/>
                  <a:gd name="T61" fmla="*/ 111 h 150"/>
                  <a:gd name="T62" fmla="*/ 84 w 115"/>
                  <a:gd name="T63" fmla="*/ 104 h 150"/>
                  <a:gd name="T64" fmla="*/ 63 w 115"/>
                  <a:gd name="T65" fmla="*/ 114 h 150"/>
                  <a:gd name="T66" fmla="*/ 67 w 115"/>
                  <a:gd name="T67" fmla="*/ 115 h 150"/>
                  <a:gd name="T68" fmla="*/ 66 w 115"/>
                  <a:gd name="T69" fmla="*/ 112 h 150"/>
                  <a:gd name="T70" fmla="*/ 59 w 115"/>
                  <a:gd name="T71" fmla="*/ 107 h 150"/>
                  <a:gd name="T72" fmla="*/ 69 w 115"/>
                  <a:gd name="T73" fmla="*/ 103 h 150"/>
                  <a:gd name="T74" fmla="*/ 65 w 115"/>
                  <a:gd name="T75" fmla="*/ 118 h 150"/>
                  <a:gd name="T76" fmla="*/ 59 w 115"/>
                  <a:gd name="T77" fmla="*/ 114 h 150"/>
                  <a:gd name="T78" fmla="*/ 65 w 115"/>
                  <a:gd name="T79" fmla="*/ 110 h 150"/>
                  <a:gd name="T80" fmla="*/ 67 w 115"/>
                  <a:gd name="T81" fmla="*/ 105 h 150"/>
                  <a:gd name="T82" fmla="*/ 62 w 115"/>
                  <a:gd name="T83" fmla="*/ 107 h 150"/>
                  <a:gd name="T84" fmla="*/ 53 w 115"/>
                  <a:gd name="T85" fmla="*/ 111 h 150"/>
                  <a:gd name="T86" fmla="*/ 49 w 115"/>
                  <a:gd name="T87" fmla="*/ 113 h 150"/>
                  <a:gd name="T88" fmla="*/ 53 w 115"/>
                  <a:gd name="T89" fmla="*/ 115 h 150"/>
                  <a:gd name="T90" fmla="*/ 57 w 115"/>
                  <a:gd name="T91" fmla="*/ 113 h 150"/>
                  <a:gd name="T92" fmla="*/ 46 w 115"/>
                  <a:gd name="T93" fmla="*/ 117 h 150"/>
                  <a:gd name="T94" fmla="*/ 48 w 115"/>
                  <a:gd name="T95" fmla="*/ 109 h 150"/>
                  <a:gd name="T96" fmla="*/ 51 w 115"/>
                  <a:gd name="T97" fmla="*/ 101 h 150"/>
                  <a:gd name="T98" fmla="*/ 56 w 115"/>
                  <a:gd name="T99" fmla="*/ 107 h 150"/>
                  <a:gd name="T100" fmla="*/ 57 w 115"/>
                  <a:gd name="T101" fmla="*/ 113 h 150"/>
                  <a:gd name="T102" fmla="*/ 53 w 115"/>
                  <a:gd name="T103" fmla="*/ 107 h 150"/>
                  <a:gd name="T104" fmla="*/ 51 w 115"/>
                  <a:gd name="T105" fmla="*/ 104 h 150"/>
                  <a:gd name="T106" fmla="*/ 49 w 115"/>
                  <a:gd name="T107" fmla="*/ 107 h 150"/>
                  <a:gd name="T108" fmla="*/ 32 w 115"/>
                  <a:gd name="T109" fmla="*/ 106 h 150"/>
                  <a:gd name="T110" fmla="*/ 36 w 115"/>
                  <a:gd name="T111" fmla="*/ 103 h 150"/>
                  <a:gd name="T112" fmla="*/ 39 w 115"/>
                  <a:gd name="T113" fmla="*/ 118 h 150"/>
                  <a:gd name="T114" fmla="*/ 32 w 115"/>
                  <a:gd name="T115" fmla="*/ 106 h 150"/>
                  <a:gd name="T116" fmla="*/ 76 w 115"/>
                  <a:gd name="T117" fmla="*/ 65 h 150"/>
                  <a:gd name="T118" fmla="*/ 74 w 115"/>
                  <a:gd name="T119" fmla="*/ 43 h 150"/>
                  <a:gd name="T120" fmla="*/ 59 w 115"/>
                  <a:gd name="T121" fmla="*/ 0 h 150"/>
                  <a:gd name="T122" fmla="*/ 115 w 115"/>
                  <a:gd name="T123" fmla="*/ 79 h 150"/>
                  <a:gd name="T124" fmla="*/ 6 w 115"/>
                  <a:gd name="T125" fmla="*/ 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150">
                    <a:moveTo>
                      <a:pt x="31" y="25"/>
                    </a:moveTo>
                    <a:cubicBezTo>
                      <a:pt x="32" y="27"/>
                      <a:pt x="32" y="29"/>
                      <a:pt x="30" y="31"/>
                    </a:cubicBezTo>
                    <a:cubicBezTo>
                      <a:pt x="24" y="37"/>
                      <a:pt x="24" y="44"/>
                      <a:pt x="25" y="51"/>
                    </a:cubicBezTo>
                    <a:cubicBezTo>
                      <a:pt x="25" y="53"/>
                      <a:pt x="29" y="54"/>
                      <a:pt x="30" y="51"/>
                    </a:cubicBezTo>
                    <a:cubicBezTo>
                      <a:pt x="30" y="47"/>
                      <a:pt x="30" y="44"/>
                      <a:pt x="31" y="40"/>
                    </a:cubicBezTo>
                    <a:cubicBezTo>
                      <a:pt x="32" y="37"/>
                      <a:pt x="34" y="37"/>
                      <a:pt x="34" y="40"/>
                    </a:cubicBezTo>
                    <a:cubicBezTo>
                      <a:pt x="35" y="51"/>
                      <a:pt x="32" y="57"/>
                      <a:pt x="28" y="63"/>
                    </a:cubicBezTo>
                    <a:cubicBezTo>
                      <a:pt x="27" y="68"/>
                      <a:pt x="31" y="70"/>
                      <a:pt x="32" y="68"/>
                    </a:cubicBezTo>
                    <a:cubicBezTo>
                      <a:pt x="35" y="64"/>
                      <a:pt x="38" y="57"/>
                      <a:pt x="39" y="43"/>
                    </a:cubicBezTo>
                    <a:cubicBezTo>
                      <a:pt x="39" y="33"/>
                      <a:pt x="38" y="25"/>
                      <a:pt x="36" y="21"/>
                    </a:cubicBezTo>
                    <a:cubicBezTo>
                      <a:pt x="33" y="16"/>
                      <a:pt x="27" y="18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lose/>
                    <a:moveTo>
                      <a:pt x="72" y="20"/>
                    </a:moveTo>
                    <a:cubicBezTo>
                      <a:pt x="72" y="19"/>
                      <a:pt x="70" y="18"/>
                      <a:pt x="69" y="19"/>
                    </a:cubicBezTo>
                    <a:cubicBezTo>
                      <a:pt x="67" y="21"/>
                      <a:pt x="66" y="23"/>
                      <a:pt x="66" y="26"/>
                    </a:cubicBezTo>
                    <a:cubicBezTo>
                      <a:pt x="67" y="38"/>
                      <a:pt x="68" y="46"/>
                      <a:pt x="68" y="53"/>
                    </a:cubicBezTo>
                    <a:cubicBezTo>
                      <a:pt x="67" y="58"/>
                      <a:pt x="67" y="60"/>
                      <a:pt x="65" y="61"/>
                    </a:cubicBezTo>
                    <a:cubicBezTo>
                      <a:pt x="66" y="62"/>
                      <a:pt x="65" y="64"/>
                      <a:pt x="67" y="66"/>
                    </a:cubicBezTo>
                    <a:cubicBezTo>
                      <a:pt x="68" y="67"/>
                      <a:pt x="69" y="66"/>
                      <a:pt x="70" y="64"/>
                    </a:cubicBezTo>
                    <a:cubicBezTo>
                      <a:pt x="71" y="62"/>
                      <a:pt x="71" y="58"/>
                      <a:pt x="71" y="53"/>
                    </a:cubicBezTo>
                    <a:cubicBezTo>
                      <a:pt x="71" y="49"/>
                      <a:pt x="71" y="45"/>
                      <a:pt x="71" y="41"/>
                    </a:cubicBezTo>
                    <a:cubicBezTo>
                      <a:pt x="74" y="38"/>
                      <a:pt x="75" y="34"/>
                      <a:pt x="75" y="29"/>
                    </a:cubicBezTo>
                    <a:cubicBezTo>
                      <a:pt x="75" y="26"/>
                      <a:pt x="78" y="26"/>
                      <a:pt x="78" y="28"/>
                    </a:cubicBezTo>
                    <a:cubicBezTo>
                      <a:pt x="78" y="29"/>
                      <a:pt x="77" y="30"/>
                      <a:pt x="77" y="31"/>
                    </a:cubicBezTo>
                    <a:cubicBezTo>
                      <a:pt x="77" y="33"/>
                      <a:pt x="80" y="33"/>
                      <a:pt x="81" y="34"/>
                    </a:cubicBezTo>
                    <a:cubicBezTo>
                      <a:pt x="82" y="36"/>
                      <a:pt x="80" y="40"/>
                      <a:pt x="79" y="44"/>
                    </a:cubicBezTo>
                    <a:cubicBezTo>
                      <a:pt x="79" y="45"/>
                      <a:pt x="79" y="45"/>
                      <a:pt x="80" y="46"/>
                    </a:cubicBezTo>
                    <a:cubicBezTo>
                      <a:pt x="81" y="47"/>
                      <a:pt x="82" y="48"/>
                      <a:pt x="82" y="50"/>
                    </a:cubicBezTo>
                    <a:cubicBezTo>
                      <a:pt x="82" y="52"/>
                      <a:pt x="80" y="55"/>
                      <a:pt x="80" y="59"/>
                    </a:cubicBezTo>
                    <a:cubicBezTo>
                      <a:pt x="81" y="62"/>
                      <a:pt x="83" y="67"/>
                      <a:pt x="84" y="67"/>
                    </a:cubicBezTo>
                    <a:cubicBezTo>
                      <a:pt x="86" y="68"/>
                      <a:pt x="87" y="66"/>
                      <a:pt x="88" y="65"/>
                    </a:cubicBezTo>
                    <a:cubicBezTo>
                      <a:pt x="88" y="60"/>
                      <a:pt x="91" y="61"/>
                      <a:pt x="92" y="59"/>
                    </a:cubicBezTo>
                    <a:cubicBezTo>
                      <a:pt x="93" y="57"/>
                      <a:pt x="92" y="56"/>
                      <a:pt x="91" y="56"/>
                    </a:cubicBezTo>
                    <a:cubicBezTo>
                      <a:pt x="87" y="55"/>
                      <a:pt x="88" y="53"/>
                      <a:pt x="87" y="51"/>
                    </a:cubicBezTo>
                    <a:cubicBezTo>
                      <a:pt x="86" y="45"/>
                      <a:pt x="91" y="46"/>
                      <a:pt x="91" y="44"/>
                    </a:cubicBezTo>
                    <a:cubicBezTo>
                      <a:pt x="91" y="41"/>
                      <a:pt x="88" y="40"/>
                      <a:pt x="86" y="38"/>
                    </a:cubicBezTo>
                    <a:cubicBezTo>
                      <a:pt x="85" y="36"/>
                      <a:pt x="86" y="33"/>
                      <a:pt x="89" y="32"/>
                    </a:cubicBezTo>
                    <a:cubicBezTo>
                      <a:pt x="90" y="32"/>
                      <a:pt x="90" y="32"/>
                      <a:pt x="91" y="32"/>
                    </a:cubicBezTo>
                    <a:cubicBezTo>
                      <a:pt x="92" y="32"/>
                      <a:pt x="94" y="29"/>
                      <a:pt x="92" y="28"/>
                    </a:cubicBezTo>
                    <a:cubicBezTo>
                      <a:pt x="91" y="28"/>
                      <a:pt x="90" y="27"/>
                      <a:pt x="91" y="25"/>
                    </a:cubicBezTo>
                    <a:cubicBezTo>
                      <a:pt x="91" y="23"/>
                      <a:pt x="91" y="22"/>
                      <a:pt x="91" y="20"/>
                    </a:cubicBezTo>
                    <a:cubicBezTo>
                      <a:pt x="90" y="19"/>
                      <a:pt x="88" y="18"/>
                      <a:pt x="87" y="19"/>
                    </a:cubicBezTo>
                    <a:cubicBezTo>
                      <a:pt x="86" y="20"/>
                      <a:pt x="85" y="23"/>
                      <a:pt x="84" y="25"/>
                    </a:cubicBezTo>
                    <a:cubicBezTo>
                      <a:pt x="83" y="26"/>
                      <a:pt x="82" y="21"/>
                      <a:pt x="79" y="19"/>
                    </a:cubicBezTo>
                    <a:cubicBezTo>
                      <a:pt x="76" y="18"/>
                      <a:pt x="74" y="20"/>
                      <a:pt x="74" y="22"/>
                    </a:cubicBezTo>
                    <a:cubicBezTo>
                      <a:pt x="73" y="25"/>
                      <a:pt x="72" y="28"/>
                      <a:pt x="72" y="31"/>
                    </a:cubicBezTo>
                    <a:cubicBezTo>
                      <a:pt x="71" y="33"/>
                      <a:pt x="69" y="33"/>
                      <a:pt x="70" y="31"/>
                    </a:cubicBezTo>
                    <a:cubicBezTo>
                      <a:pt x="70" y="26"/>
                      <a:pt x="71" y="24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lose/>
                    <a:moveTo>
                      <a:pt x="63" y="44"/>
                    </a:moveTo>
                    <a:cubicBezTo>
                      <a:pt x="63" y="42"/>
                      <a:pt x="66" y="43"/>
                      <a:pt x="66" y="46"/>
                    </a:cubicBezTo>
                    <a:cubicBezTo>
                      <a:pt x="66" y="52"/>
                      <a:pt x="66" y="58"/>
                      <a:pt x="64" y="64"/>
                    </a:cubicBezTo>
                    <a:cubicBezTo>
                      <a:pt x="63" y="66"/>
                      <a:pt x="60" y="65"/>
                      <a:pt x="60" y="62"/>
                    </a:cubicBezTo>
                    <a:cubicBezTo>
                      <a:pt x="62" y="56"/>
                      <a:pt x="62" y="51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lose/>
                    <a:moveTo>
                      <a:pt x="63" y="19"/>
                    </a:moveTo>
                    <a:cubicBezTo>
                      <a:pt x="63" y="19"/>
                      <a:pt x="63" y="19"/>
                      <a:pt x="63" y="19"/>
                    </a:cubicBezTo>
                    <a:cubicBezTo>
                      <a:pt x="64" y="17"/>
                      <a:pt x="68" y="18"/>
                      <a:pt x="67" y="20"/>
                    </a:cubicBezTo>
                    <a:cubicBezTo>
                      <a:pt x="64" y="24"/>
                      <a:pt x="63" y="30"/>
                      <a:pt x="64" y="36"/>
                    </a:cubicBezTo>
                    <a:cubicBezTo>
                      <a:pt x="64" y="38"/>
                      <a:pt x="61" y="40"/>
                      <a:pt x="60" y="35"/>
                    </a:cubicBezTo>
                    <a:cubicBezTo>
                      <a:pt x="60" y="29"/>
                      <a:pt x="60" y="24"/>
                      <a:pt x="63" y="19"/>
                    </a:cubicBezTo>
                    <a:close/>
                    <a:moveTo>
                      <a:pt x="47" y="18"/>
                    </a:moveTo>
                    <a:cubicBezTo>
                      <a:pt x="49" y="16"/>
                      <a:pt x="52" y="18"/>
                      <a:pt x="51" y="21"/>
                    </a:cubicBezTo>
                    <a:cubicBezTo>
                      <a:pt x="49" y="27"/>
                      <a:pt x="49" y="32"/>
                      <a:pt x="52" y="33"/>
                    </a:cubicBezTo>
                    <a:cubicBezTo>
                      <a:pt x="55" y="35"/>
                      <a:pt x="56" y="41"/>
                      <a:pt x="55" y="49"/>
                    </a:cubicBezTo>
                    <a:cubicBezTo>
                      <a:pt x="55" y="52"/>
                      <a:pt x="52" y="53"/>
                      <a:pt x="51" y="50"/>
                    </a:cubicBezTo>
                    <a:cubicBezTo>
                      <a:pt x="50" y="46"/>
                      <a:pt x="50" y="42"/>
                      <a:pt x="50" y="39"/>
                    </a:cubicBezTo>
                    <a:cubicBezTo>
                      <a:pt x="49" y="36"/>
                      <a:pt x="47" y="35"/>
                      <a:pt x="46" y="39"/>
                    </a:cubicBezTo>
                    <a:cubicBezTo>
                      <a:pt x="46" y="48"/>
                      <a:pt x="48" y="56"/>
                      <a:pt x="52" y="63"/>
                    </a:cubicBezTo>
                    <a:cubicBezTo>
                      <a:pt x="53" y="65"/>
                      <a:pt x="49" y="71"/>
                      <a:pt x="46" y="66"/>
                    </a:cubicBezTo>
                    <a:cubicBezTo>
                      <a:pt x="44" y="61"/>
                      <a:pt x="42" y="53"/>
                      <a:pt x="42" y="43"/>
                    </a:cubicBezTo>
                    <a:cubicBezTo>
                      <a:pt x="42" y="33"/>
                      <a:pt x="42" y="24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lose/>
                    <a:moveTo>
                      <a:pt x="77" y="104"/>
                    </a:moveTo>
                    <a:cubicBezTo>
                      <a:pt x="77" y="108"/>
                      <a:pt x="77" y="108"/>
                      <a:pt x="77" y="108"/>
                    </a:cubicBezTo>
                    <a:cubicBezTo>
                      <a:pt x="77" y="107"/>
                      <a:pt x="77" y="107"/>
                      <a:pt x="78" y="107"/>
                    </a:cubicBezTo>
                    <a:cubicBezTo>
                      <a:pt x="78" y="107"/>
                      <a:pt x="79" y="107"/>
                      <a:pt x="80" y="107"/>
                    </a:cubicBezTo>
                    <a:cubicBezTo>
                      <a:pt x="81" y="107"/>
                      <a:pt x="82" y="107"/>
                      <a:pt x="83" y="108"/>
                    </a:cubicBezTo>
                    <a:cubicBezTo>
                      <a:pt x="84" y="109"/>
                      <a:pt x="85" y="110"/>
                      <a:pt x="85" y="112"/>
                    </a:cubicBezTo>
                    <a:cubicBezTo>
                      <a:pt x="85" y="114"/>
                      <a:pt x="84" y="115"/>
                      <a:pt x="84" y="116"/>
                    </a:cubicBezTo>
                    <a:cubicBezTo>
                      <a:pt x="83" y="118"/>
                      <a:pt x="81" y="118"/>
                      <a:pt x="79" y="118"/>
                    </a:cubicBezTo>
                    <a:cubicBezTo>
                      <a:pt x="77" y="118"/>
                      <a:pt x="76" y="118"/>
                      <a:pt x="75" y="117"/>
                    </a:cubicBezTo>
                    <a:cubicBezTo>
                      <a:pt x="74" y="116"/>
                      <a:pt x="73" y="115"/>
                      <a:pt x="73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4"/>
                      <a:pt x="77" y="115"/>
                      <a:pt x="77" y="115"/>
                    </a:cubicBezTo>
                    <a:cubicBezTo>
                      <a:pt x="78" y="116"/>
                      <a:pt x="78" y="116"/>
                      <a:pt x="79" y="116"/>
                    </a:cubicBezTo>
                    <a:cubicBezTo>
                      <a:pt x="80" y="116"/>
                      <a:pt x="80" y="115"/>
                      <a:pt x="81" y="115"/>
                    </a:cubicBezTo>
                    <a:cubicBezTo>
                      <a:pt x="81" y="114"/>
                      <a:pt x="81" y="113"/>
                      <a:pt x="81" y="113"/>
                    </a:cubicBezTo>
                    <a:cubicBezTo>
                      <a:pt x="81" y="112"/>
                      <a:pt x="81" y="111"/>
                      <a:pt x="81" y="110"/>
                    </a:cubicBezTo>
                    <a:cubicBezTo>
                      <a:pt x="80" y="110"/>
                      <a:pt x="80" y="109"/>
                      <a:pt x="79" y="109"/>
                    </a:cubicBezTo>
                    <a:cubicBezTo>
                      <a:pt x="78" y="109"/>
                      <a:pt x="78" y="110"/>
                      <a:pt x="78" y="110"/>
                    </a:cubicBezTo>
                    <a:cubicBezTo>
                      <a:pt x="77" y="110"/>
                      <a:pt x="77" y="110"/>
                      <a:pt x="77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5" y="101"/>
                      <a:pt x="75" y="101"/>
                      <a:pt x="75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4"/>
                      <a:pt x="84" y="104"/>
                      <a:pt x="84" y="104"/>
                    </a:cubicBezTo>
                    <a:cubicBezTo>
                      <a:pt x="77" y="104"/>
                      <a:pt x="77" y="104"/>
                      <a:pt x="77" y="104"/>
                    </a:cubicBezTo>
                    <a:close/>
                    <a:moveTo>
                      <a:pt x="59" y="114"/>
                    </a:move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5"/>
                      <a:pt x="63" y="115"/>
                      <a:pt x="63" y="115"/>
                    </a:cubicBezTo>
                    <a:cubicBezTo>
                      <a:pt x="64" y="116"/>
                      <a:pt x="64" y="116"/>
                      <a:pt x="65" y="116"/>
                    </a:cubicBezTo>
                    <a:cubicBezTo>
                      <a:pt x="66" y="116"/>
                      <a:pt x="66" y="115"/>
                      <a:pt x="67" y="115"/>
                    </a:cubicBezTo>
                    <a:cubicBezTo>
                      <a:pt x="67" y="114"/>
                      <a:pt x="68" y="113"/>
                      <a:pt x="68" y="111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7" y="111"/>
                      <a:pt x="67" y="112"/>
                      <a:pt x="66" y="112"/>
                    </a:cubicBezTo>
                    <a:cubicBezTo>
                      <a:pt x="65" y="112"/>
                      <a:pt x="65" y="112"/>
                      <a:pt x="64" y="112"/>
                    </a:cubicBezTo>
                    <a:cubicBezTo>
                      <a:pt x="63" y="112"/>
                      <a:pt x="61" y="112"/>
                      <a:pt x="60" y="111"/>
                    </a:cubicBezTo>
                    <a:cubicBezTo>
                      <a:pt x="60" y="110"/>
                      <a:pt x="59" y="109"/>
                      <a:pt x="59" y="107"/>
                    </a:cubicBezTo>
                    <a:cubicBezTo>
                      <a:pt x="59" y="105"/>
                      <a:pt x="60" y="103"/>
                      <a:pt x="61" y="102"/>
                    </a:cubicBezTo>
                    <a:cubicBezTo>
                      <a:pt x="62" y="101"/>
                      <a:pt x="63" y="101"/>
                      <a:pt x="65" y="101"/>
                    </a:cubicBezTo>
                    <a:cubicBezTo>
                      <a:pt x="67" y="101"/>
                      <a:pt x="68" y="102"/>
                      <a:pt x="69" y="103"/>
                    </a:cubicBezTo>
                    <a:cubicBezTo>
                      <a:pt x="70" y="104"/>
                      <a:pt x="71" y="107"/>
                      <a:pt x="71" y="110"/>
                    </a:cubicBezTo>
                    <a:cubicBezTo>
                      <a:pt x="71" y="113"/>
                      <a:pt x="70" y="115"/>
                      <a:pt x="69" y="117"/>
                    </a:cubicBezTo>
                    <a:cubicBezTo>
                      <a:pt x="68" y="118"/>
                      <a:pt x="66" y="118"/>
                      <a:pt x="65" y="118"/>
                    </a:cubicBezTo>
                    <a:cubicBezTo>
                      <a:pt x="63" y="118"/>
                      <a:pt x="62" y="118"/>
                      <a:pt x="61" y="117"/>
                    </a:cubicBezTo>
                    <a:cubicBezTo>
                      <a:pt x="60" y="116"/>
                      <a:pt x="60" y="115"/>
                      <a:pt x="59" y="114"/>
                    </a:cubicBezTo>
                    <a:cubicBezTo>
                      <a:pt x="59" y="114"/>
                      <a:pt x="59" y="114"/>
                      <a:pt x="59" y="114"/>
                    </a:cubicBezTo>
                    <a:close/>
                    <a:moveTo>
                      <a:pt x="62" y="107"/>
                    </a:moveTo>
                    <a:cubicBezTo>
                      <a:pt x="62" y="108"/>
                      <a:pt x="63" y="109"/>
                      <a:pt x="63" y="109"/>
                    </a:cubicBezTo>
                    <a:cubicBezTo>
                      <a:pt x="64" y="109"/>
                      <a:pt x="64" y="110"/>
                      <a:pt x="65" y="110"/>
                    </a:cubicBezTo>
                    <a:cubicBezTo>
                      <a:pt x="66" y="110"/>
                      <a:pt x="66" y="109"/>
                      <a:pt x="67" y="109"/>
                    </a:cubicBezTo>
                    <a:cubicBezTo>
                      <a:pt x="67" y="109"/>
                      <a:pt x="67" y="108"/>
                      <a:pt x="67" y="107"/>
                    </a:cubicBezTo>
                    <a:cubicBezTo>
                      <a:pt x="67" y="106"/>
                      <a:pt x="67" y="105"/>
                      <a:pt x="67" y="105"/>
                    </a:cubicBezTo>
                    <a:cubicBezTo>
                      <a:pt x="66" y="104"/>
                      <a:pt x="66" y="104"/>
                      <a:pt x="65" y="104"/>
                    </a:cubicBezTo>
                    <a:cubicBezTo>
                      <a:pt x="64" y="104"/>
                      <a:pt x="64" y="104"/>
                      <a:pt x="63" y="104"/>
                    </a:cubicBezTo>
                    <a:cubicBezTo>
                      <a:pt x="63" y="105"/>
                      <a:pt x="62" y="105"/>
                      <a:pt x="62" y="107"/>
                    </a:cubicBezTo>
                    <a:cubicBezTo>
                      <a:pt x="62" y="107"/>
                      <a:pt x="62" y="107"/>
                      <a:pt x="62" y="107"/>
                    </a:cubicBezTo>
                    <a:close/>
                    <a:moveTo>
                      <a:pt x="53" y="113"/>
                    </a:moveTo>
                    <a:cubicBezTo>
                      <a:pt x="53" y="112"/>
                      <a:pt x="53" y="112"/>
                      <a:pt x="53" y="111"/>
                    </a:cubicBezTo>
                    <a:cubicBezTo>
                      <a:pt x="52" y="111"/>
                      <a:pt x="52" y="110"/>
                      <a:pt x="51" y="110"/>
                    </a:cubicBezTo>
                    <a:cubicBezTo>
                      <a:pt x="50" y="110"/>
                      <a:pt x="50" y="111"/>
                      <a:pt x="49" y="111"/>
                    </a:cubicBezTo>
                    <a:cubicBezTo>
                      <a:pt x="49" y="111"/>
                      <a:pt x="49" y="112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1" y="116"/>
                    </a:cubicBezTo>
                    <a:cubicBezTo>
                      <a:pt x="52" y="116"/>
                      <a:pt x="52" y="115"/>
                      <a:pt x="53" y="115"/>
                    </a:cubicBezTo>
                    <a:cubicBezTo>
                      <a:pt x="53" y="114"/>
                      <a:pt x="53" y="114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lose/>
                    <a:moveTo>
                      <a:pt x="57" y="113"/>
                    </a:moveTo>
                    <a:cubicBezTo>
                      <a:pt x="57" y="114"/>
                      <a:pt x="56" y="115"/>
                      <a:pt x="56" y="116"/>
                    </a:cubicBezTo>
                    <a:cubicBezTo>
                      <a:pt x="55" y="118"/>
                      <a:pt x="53" y="118"/>
                      <a:pt x="51" y="118"/>
                    </a:cubicBezTo>
                    <a:cubicBezTo>
                      <a:pt x="49" y="118"/>
                      <a:pt x="47" y="118"/>
                      <a:pt x="46" y="117"/>
                    </a:cubicBezTo>
                    <a:cubicBezTo>
                      <a:pt x="46" y="116"/>
                      <a:pt x="45" y="115"/>
                      <a:pt x="45" y="113"/>
                    </a:cubicBezTo>
                    <a:cubicBezTo>
                      <a:pt x="45" y="112"/>
                      <a:pt x="45" y="112"/>
                      <a:pt x="45" y="111"/>
                    </a:cubicBezTo>
                    <a:cubicBezTo>
                      <a:pt x="46" y="110"/>
                      <a:pt x="47" y="109"/>
                      <a:pt x="48" y="109"/>
                    </a:cubicBezTo>
                    <a:cubicBezTo>
                      <a:pt x="46" y="108"/>
                      <a:pt x="46" y="107"/>
                      <a:pt x="46" y="106"/>
                    </a:cubicBezTo>
                    <a:cubicBezTo>
                      <a:pt x="46" y="104"/>
                      <a:pt x="46" y="103"/>
                      <a:pt x="47" y="102"/>
                    </a:cubicBezTo>
                    <a:cubicBezTo>
                      <a:pt x="48" y="101"/>
                      <a:pt x="49" y="101"/>
                      <a:pt x="51" y="101"/>
                    </a:cubicBezTo>
                    <a:cubicBezTo>
                      <a:pt x="53" y="101"/>
                      <a:pt x="54" y="101"/>
                      <a:pt x="55" y="102"/>
                    </a:cubicBezTo>
                    <a:cubicBezTo>
                      <a:pt x="56" y="103"/>
                      <a:pt x="56" y="104"/>
                      <a:pt x="56" y="105"/>
                    </a:cubicBezTo>
                    <a:cubicBezTo>
                      <a:pt x="56" y="106"/>
                      <a:pt x="56" y="107"/>
                      <a:pt x="56" y="107"/>
                    </a:cubicBezTo>
                    <a:cubicBezTo>
                      <a:pt x="56" y="108"/>
                      <a:pt x="55" y="108"/>
                      <a:pt x="54" y="109"/>
                    </a:cubicBezTo>
                    <a:cubicBezTo>
                      <a:pt x="55" y="109"/>
                      <a:pt x="56" y="110"/>
                      <a:pt x="56" y="110"/>
                    </a:cubicBezTo>
                    <a:cubicBezTo>
                      <a:pt x="57" y="111"/>
                      <a:pt x="57" y="112"/>
                      <a:pt x="57" y="113"/>
                    </a:cubicBezTo>
                    <a:cubicBezTo>
                      <a:pt x="57" y="113"/>
                      <a:pt x="57" y="113"/>
                      <a:pt x="57" y="113"/>
                    </a:cubicBezTo>
                    <a:close/>
                    <a:moveTo>
                      <a:pt x="51" y="108"/>
                    </a:moveTo>
                    <a:cubicBezTo>
                      <a:pt x="52" y="108"/>
                      <a:pt x="52" y="108"/>
                      <a:pt x="53" y="107"/>
                    </a:cubicBezTo>
                    <a:cubicBezTo>
                      <a:pt x="53" y="107"/>
                      <a:pt x="53" y="106"/>
                      <a:pt x="53" y="106"/>
                    </a:cubicBezTo>
                    <a:cubicBezTo>
                      <a:pt x="53" y="105"/>
                      <a:pt x="53" y="105"/>
                      <a:pt x="53" y="104"/>
                    </a:cubicBezTo>
                    <a:cubicBezTo>
                      <a:pt x="52" y="104"/>
                      <a:pt x="52" y="104"/>
                      <a:pt x="51" y="104"/>
                    </a:cubicBezTo>
                    <a:cubicBezTo>
                      <a:pt x="50" y="104"/>
                      <a:pt x="50" y="104"/>
                      <a:pt x="49" y="104"/>
                    </a:cubicBezTo>
                    <a:cubicBezTo>
                      <a:pt x="49" y="105"/>
                      <a:pt x="49" y="105"/>
                      <a:pt x="49" y="106"/>
                    </a:cubicBezTo>
                    <a:cubicBezTo>
                      <a:pt x="49" y="106"/>
                      <a:pt x="49" y="107"/>
                      <a:pt x="49" y="107"/>
                    </a:cubicBezTo>
                    <a:cubicBezTo>
                      <a:pt x="50" y="108"/>
                      <a:pt x="50" y="108"/>
                      <a:pt x="51" y="108"/>
                    </a:cubicBezTo>
                    <a:cubicBezTo>
                      <a:pt x="51" y="108"/>
                      <a:pt x="51" y="108"/>
                      <a:pt x="51" y="108"/>
                    </a:cubicBezTo>
                    <a:close/>
                    <a:moveTo>
                      <a:pt x="32" y="106"/>
                    </a:moveTo>
                    <a:cubicBezTo>
                      <a:pt x="32" y="104"/>
                      <a:pt x="32" y="104"/>
                      <a:pt x="32" y="104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4" y="104"/>
                      <a:pt x="35" y="104"/>
                      <a:pt x="36" y="103"/>
                    </a:cubicBezTo>
                    <a:cubicBezTo>
                      <a:pt x="36" y="102"/>
                      <a:pt x="37" y="102"/>
                      <a:pt x="37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6" y="118"/>
                      <a:pt x="36" y="118"/>
                      <a:pt x="36" y="118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2" y="106"/>
                      <a:pt x="32" y="106"/>
                      <a:pt x="32" y="106"/>
                    </a:cubicBezTo>
                    <a:close/>
                    <a:moveTo>
                      <a:pt x="74" y="43"/>
                    </a:moveTo>
                    <a:cubicBezTo>
                      <a:pt x="74" y="42"/>
                      <a:pt x="76" y="43"/>
                      <a:pt x="77" y="45"/>
                    </a:cubicBezTo>
                    <a:cubicBezTo>
                      <a:pt x="77" y="51"/>
                      <a:pt x="77" y="58"/>
                      <a:pt x="76" y="65"/>
                    </a:cubicBezTo>
                    <a:cubicBezTo>
                      <a:pt x="75" y="66"/>
                      <a:pt x="72" y="67"/>
                      <a:pt x="72" y="63"/>
                    </a:cubicBezTo>
                    <a:cubicBezTo>
                      <a:pt x="73" y="56"/>
                      <a:pt x="74" y="50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lose/>
                    <a:moveTo>
                      <a:pt x="6" y="32"/>
                    </a:moveTo>
                    <a:cubicBezTo>
                      <a:pt x="8" y="24"/>
                      <a:pt x="12" y="16"/>
                      <a:pt x="16" y="8"/>
                    </a:cubicBezTo>
                    <a:cubicBezTo>
                      <a:pt x="37" y="10"/>
                      <a:pt x="51" y="7"/>
                      <a:pt x="59" y="0"/>
                    </a:cubicBezTo>
                    <a:cubicBezTo>
                      <a:pt x="70" y="8"/>
                      <a:pt x="84" y="11"/>
                      <a:pt x="101" y="8"/>
                    </a:cubicBezTo>
                    <a:cubicBezTo>
                      <a:pt x="105" y="16"/>
                      <a:pt x="109" y="24"/>
                      <a:pt x="110" y="33"/>
                    </a:cubicBezTo>
                    <a:cubicBezTo>
                      <a:pt x="87" y="48"/>
                      <a:pt x="97" y="74"/>
                      <a:pt x="115" y="79"/>
                    </a:cubicBezTo>
                    <a:cubicBezTo>
                      <a:pt x="108" y="111"/>
                      <a:pt x="97" y="133"/>
                      <a:pt x="57" y="150"/>
                    </a:cubicBezTo>
                    <a:cubicBezTo>
                      <a:pt x="21" y="135"/>
                      <a:pt x="4" y="109"/>
                      <a:pt x="0" y="78"/>
                    </a:cubicBezTo>
                    <a:cubicBezTo>
                      <a:pt x="24" y="69"/>
                      <a:pt x="27" y="44"/>
                      <a:pt x="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6" name="is1îḍe">
                <a:extLst>
                  <a:ext uri="{FF2B5EF4-FFF2-40B4-BE49-F238E27FC236}">
                    <a16:creationId xmlns="" xmlns:a16="http://schemas.microsoft.com/office/drawing/2014/main" id="{93F9F5ED-0173-4CAB-9364-5E573A8D39A7}"/>
                  </a:ext>
                </a:extLst>
              </p:cNvPr>
              <p:cNvSpPr/>
              <p:nvPr/>
            </p:nvSpPr>
            <p:spPr bwMode="auto">
              <a:xfrm>
                <a:off x="4186238" y="3082925"/>
                <a:ext cx="495300" cy="630238"/>
              </a:xfrm>
              <a:custGeom>
                <a:avLst/>
                <a:gdLst>
                  <a:gd name="T0" fmla="*/ 20 w 150"/>
                  <a:gd name="T1" fmla="*/ 57 h 190"/>
                  <a:gd name="T2" fmla="*/ 14 w 150"/>
                  <a:gd name="T3" fmla="*/ 98 h 190"/>
                  <a:gd name="T4" fmla="*/ 75 w 150"/>
                  <a:gd name="T5" fmla="*/ 177 h 190"/>
                  <a:gd name="T6" fmla="*/ 137 w 150"/>
                  <a:gd name="T7" fmla="*/ 98 h 190"/>
                  <a:gd name="T8" fmla="*/ 133 w 150"/>
                  <a:gd name="T9" fmla="*/ 58 h 190"/>
                  <a:gd name="T10" fmla="*/ 121 w 150"/>
                  <a:gd name="T11" fmla="*/ 28 h 190"/>
                  <a:gd name="T12" fmla="*/ 77 w 150"/>
                  <a:gd name="T13" fmla="*/ 18 h 190"/>
                  <a:gd name="T14" fmla="*/ 33 w 150"/>
                  <a:gd name="T15" fmla="*/ 27 h 190"/>
                  <a:gd name="T16" fmla="*/ 20 w 150"/>
                  <a:gd name="T17" fmla="*/ 57 h 190"/>
                  <a:gd name="T18" fmla="*/ 20 w 150"/>
                  <a:gd name="T19" fmla="*/ 57 h 190"/>
                  <a:gd name="T20" fmla="*/ 4 w 150"/>
                  <a:gd name="T21" fmla="*/ 68 h 190"/>
                  <a:gd name="T22" fmla="*/ 27 w 150"/>
                  <a:gd name="T23" fmla="*/ 12 h 190"/>
                  <a:gd name="T24" fmla="*/ 77 w 150"/>
                  <a:gd name="T25" fmla="*/ 0 h 190"/>
                  <a:gd name="T26" fmla="*/ 126 w 150"/>
                  <a:gd name="T27" fmla="*/ 13 h 190"/>
                  <a:gd name="T28" fmla="*/ 148 w 150"/>
                  <a:gd name="T29" fmla="*/ 69 h 190"/>
                  <a:gd name="T30" fmla="*/ 150 w 150"/>
                  <a:gd name="T31" fmla="*/ 82 h 190"/>
                  <a:gd name="T32" fmla="*/ 76 w 150"/>
                  <a:gd name="T33" fmla="*/ 190 h 190"/>
                  <a:gd name="T34" fmla="*/ 2 w 150"/>
                  <a:gd name="T35" fmla="*/ 81 h 190"/>
                  <a:gd name="T36" fmla="*/ 4 w 150"/>
                  <a:gd name="T37" fmla="*/ 6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0" h="190">
                    <a:moveTo>
                      <a:pt x="20" y="57"/>
                    </a:moveTo>
                    <a:cubicBezTo>
                      <a:pt x="42" y="67"/>
                      <a:pt x="37" y="94"/>
                      <a:pt x="14" y="98"/>
                    </a:cubicBezTo>
                    <a:cubicBezTo>
                      <a:pt x="19" y="131"/>
                      <a:pt x="36" y="164"/>
                      <a:pt x="75" y="177"/>
                    </a:cubicBezTo>
                    <a:cubicBezTo>
                      <a:pt x="118" y="159"/>
                      <a:pt x="132" y="130"/>
                      <a:pt x="137" y="98"/>
                    </a:cubicBezTo>
                    <a:cubicBezTo>
                      <a:pt x="117" y="97"/>
                      <a:pt x="109" y="65"/>
                      <a:pt x="133" y="58"/>
                    </a:cubicBezTo>
                    <a:cubicBezTo>
                      <a:pt x="131" y="46"/>
                      <a:pt x="124" y="34"/>
                      <a:pt x="121" y="28"/>
                    </a:cubicBezTo>
                    <a:cubicBezTo>
                      <a:pt x="103" y="31"/>
                      <a:pt x="88" y="29"/>
                      <a:pt x="77" y="18"/>
                    </a:cubicBezTo>
                    <a:cubicBezTo>
                      <a:pt x="68" y="26"/>
                      <a:pt x="57" y="31"/>
                      <a:pt x="33" y="27"/>
                    </a:cubicBezTo>
                    <a:cubicBezTo>
                      <a:pt x="29" y="33"/>
                      <a:pt x="21" y="45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lose/>
                    <a:moveTo>
                      <a:pt x="4" y="68"/>
                    </a:moveTo>
                    <a:cubicBezTo>
                      <a:pt x="5" y="48"/>
                      <a:pt x="22" y="19"/>
                      <a:pt x="27" y="12"/>
                    </a:cubicBezTo>
                    <a:cubicBezTo>
                      <a:pt x="55" y="25"/>
                      <a:pt x="68" y="10"/>
                      <a:pt x="77" y="0"/>
                    </a:cubicBezTo>
                    <a:cubicBezTo>
                      <a:pt x="90" y="13"/>
                      <a:pt x="99" y="24"/>
                      <a:pt x="126" y="13"/>
                    </a:cubicBezTo>
                    <a:cubicBezTo>
                      <a:pt x="130" y="17"/>
                      <a:pt x="146" y="47"/>
                      <a:pt x="148" y="69"/>
                    </a:cubicBezTo>
                    <a:cubicBezTo>
                      <a:pt x="121" y="62"/>
                      <a:pt x="125" y="97"/>
                      <a:pt x="150" y="82"/>
                    </a:cubicBezTo>
                    <a:cubicBezTo>
                      <a:pt x="150" y="111"/>
                      <a:pt x="143" y="164"/>
                      <a:pt x="76" y="190"/>
                    </a:cubicBezTo>
                    <a:cubicBezTo>
                      <a:pt x="29" y="174"/>
                      <a:pt x="0" y="133"/>
                      <a:pt x="2" y="81"/>
                    </a:cubicBezTo>
                    <a:cubicBezTo>
                      <a:pt x="25" y="96"/>
                      <a:pt x="33" y="62"/>
                      <a:pt x="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7" name="iśḷíďê">
                <a:extLst>
                  <a:ext uri="{FF2B5EF4-FFF2-40B4-BE49-F238E27FC236}">
                    <a16:creationId xmlns="" xmlns:a16="http://schemas.microsoft.com/office/drawing/2014/main" id="{A86D322D-D9CD-46E6-A52F-D22D024353D2}"/>
                  </a:ext>
                </a:extLst>
              </p:cNvPr>
              <p:cNvSpPr/>
              <p:nvPr/>
            </p:nvSpPr>
            <p:spPr bwMode="auto">
              <a:xfrm>
                <a:off x="4440238" y="2903538"/>
                <a:ext cx="49213" cy="85725"/>
              </a:xfrm>
              <a:custGeom>
                <a:avLst/>
                <a:gdLst>
                  <a:gd name="T0" fmla="*/ 0 w 15"/>
                  <a:gd name="T1" fmla="*/ 25 h 26"/>
                  <a:gd name="T2" fmla="*/ 6 w 15"/>
                  <a:gd name="T3" fmla="*/ 26 h 26"/>
                  <a:gd name="T4" fmla="*/ 7 w 15"/>
                  <a:gd name="T5" fmla="*/ 16 h 26"/>
                  <a:gd name="T6" fmla="*/ 8 w 15"/>
                  <a:gd name="T7" fmla="*/ 16 h 26"/>
                  <a:gd name="T8" fmla="*/ 12 w 15"/>
                  <a:gd name="T9" fmla="*/ 15 h 26"/>
                  <a:gd name="T10" fmla="*/ 14 w 15"/>
                  <a:gd name="T11" fmla="*/ 14 h 26"/>
                  <a:gd name="T12" fmla="*/ 15 w 15"/>
                  <a:gd name="T13" fmla="*/ 10 h 26"/>
                  <a:gd name="T14" fmla="*/ 15 w 15"/>
                  <a:gd name="T15" fmla="*/ 8 h 26"/>
                  <a:gd name="T16" fmla="*/ 15 w 15"/>
                  <a:gd name="T17" fmla="*/ 5 h 26"/>
                  <a:gd name="T18" fmla="*/ 14 w 15"/>
                  <a:gd name="T19" fmla="*/ 3 h 26"/>
                  <a:gd name="T20" fmla="*/ 12 w 15"/>
                  <a:gd name="T21" fmla="*/ 2 h 26"/>
                  <a:gd name="T22" fmla="*/ 8 w 15"/>
                  <a:gd name="T23" fmla="*/ 1 h 26"/>
                  <a:gd name="T24" fmla="*/ 1 w 15"/>
                  <a:gd name="T25" fmla="*/ 0 h 26"/>
                  <a:gd name="T26" fmla="*/ 0 w 15"/>
                  <a:gd name="T27" fmla="*/ 25 h 26"/>
                  <a:gd name="T28" fmla="*/ 9 w 15"/>
                  <a:gd name="T29" fmla="*/ 6 h 26"/>
                  <a:gd name="T30" fmla="*/ 9 w 15"/>
                  <a:gd name="T31" fmla="*/ 7 h 26"/>
                  <a:gd name="T32" fmla="*/ 9 w 15"/>
                  <a:gd name="T33" fmla="*/ 9 h 26"/>
                  <a:gd name="T34" fmla="*/ 9 w 15"/>
                  <a:gd name="T35" fmla="*/ 11 h 26"/>
                  <a:gd name="T36" fmla="*/ 7 w 15"/>
                  <a:gd name="T37" fmla="*/ 11 h 26"/>
                  <a:gd name="T38" fmla="*/ 7 w 15"/>
                  <a:gd name="T39" fmla="*/ 11 h 26"/>
                  <a:gd name="T40" fmla="*/ 7 w 15"/>
                  <a:gd name="T41" fmla="*/ 5 h 26"/>
                  <a:gd name="T42" fmla="*/ 9 w 15"/>
                  <a:gd name="T4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26">
                    <a:moveTo>
                      <a:pt x="0" y="25"/>
                    </a:moveTo>
                    <a:cubicBezTo>
                      <a:pt x="6" y="26"/>
                      <a:pt x="6" y="26"/>
                      <a:pt x="6" y="2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5"/>
                      <a:pt x="13" y="15"/>
                      <a:pt x="14" y="14"/>
                    </a:cubicBezTo>
                    <a:cubicBezTo>
                      <a:pt x="14" y="13"/>
                      <a:pt x="14" y="12"/>
                      <a:pt x="15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5" y="4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1" y="1"/>
                      <a:pt x="10" y="1"/>
                      <a:pt x="8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  <a:moveTo>
                      <a:pt x="9" y="6"/>
                    </a:moveTo>
                    <a:cubicBezTo>
                      <a:pt x="9" y="6"/>
                      <a:pt x="9" y="6"/>
                      <a:pt x="9" y="7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1"/>
                      <a:pt x="8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5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8" name="î$ḻíḑe">
                <a:extLst>
                  <a:ext uri="{FF2B5EF4-FFF2-40B4-BE49-F238E27FC236}">
                    <a16:creationId xmlns="" xmlns:a16="http://schemas.microsoft.com/office/drawing/2014/main" id="{320FB34C-B205-48EA-B26E-8EC4CEDCFDB3}"/>
                  </a:ext>
                </a:extLst>
              </p:cNvPr>
              <p:cNvSpPr/>
              <p:nvPr/>
            </p:nvSpPr>
            <p:spPr bwMode="auto">
              <a:xfrm>
                <a:off x="4403725" y="2906713"/>
                <a:ext cx="30163" cy="82550"/>
              </a:xfrm>
              <a:custGeom>
                <a:avLst/>
                <a:gdLst>
                  <a:gd name="T0" fmla="*/ 6 w 9"/>
                  <a:gd name="T1" fmla="*/ 0 h 25"/>
                  <a:gd name="T2" fmla="*/ 3 w 9"/>
                  <a:gd name="T3" fmla="*/ 0 h 25"/>
                  <a:gd name="T4" fmla="*/ 1 w 9"/>
                  <a:gd name="T5" fmla="*/ 2 h 25"/>
                  <a:gd name="T6" fmla="*/ 1 w 9"/>
                  <a:gd name="T7" fmla="*/ 6 h 25"/>
                  <a:gd name="T8" fmla="*/ 1 w 9"/>
                  <a:gd name="T9" fmla="*/ 19 h 25"/>
                  <a:gd name="T10" fmla="*/ 1 w 9"/>
                  <a:gd name="T11" fmla="*/ 23 h 25"/>
                  <a:gd name="T12" fmla="*/ 3 w 9"/>
                  <a:gd name="T13" fmla="*/ 24 h 25"/>
                  <a:gd name="T14" fmla="*/ 7 w 9"/>
                  <a:gd name="T15" fmla="*/ 24 h 25"/>
                  <a:gd name="T16" fmla="*/ 9 w 9"/>
                  <a:gd name="T17" fmla="*/ 24 h 25"/>
                  <a:gd name="T18" fmla="*/ 9 w 9"/>
                  <a:gd name="T19" fmla="*/ 21 h 25"/>
                  <a:gd name="T20" fmla="*/ 7 w 9"/>
                  <a:gd name="T21" fmla="*/ 21 h 25"/>
                  <a:gd name="T22" fmla="*/ 7 w 9"/>
                  <a:gd name="T23" fmla="*/ 21 h 25"/>
                  <a:gd name="T24" fmla="*/ 6 w 9"/>
                  <a:gd name="T25" fmla="*/ 18 h 25"/>
                  <a:gd name="T26" fmla="*/ 6 w 9"/>
                  <a:gd name="T27" fmla="*/ 6 h 25"/>
                  <a:gd name="T28" fmla="*/ 6 w 9"/>
                  <a:gd name="T29" fmla="*/ 3 h 25"/>
                  <a:gd name="T30" fmla="*/ 7 w 9"/>
                  <a:gd name="T31" fmla="*/ 3 h 25"/>
                  <a:gd name="T32" fmla="*/ 8 w 9"/>
                  <a:gd name="T33" fmla="*/ 3 h 25"/>
                  <a:gd name="T34" fmla="*/ 8 w 9"/>
                  <a:gd name="T35" fmla="*/ 0 h 25"/>
                  <a:gd name="T36" fmla="*/ 6 w 9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25">
                    <a:moveTo>
                      <a:pt x="6" y="0"/>
                    </a:moveTo>
                    <a:cubicBezTo>
                      <a:pt x="5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0" y="4"/>
                      <a:pt x="1" y="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2"/>
                      <a:pt x="1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" y="24"/>
                      <a:pt x="5" y="25"/>
                      <a:pt x="7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0"/>
                      <a:pt x="6" y="20"/>
                      <a:pt x="6" y="1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9" name="ïsļiḍê">
                <a:extLst>
                  <a:ext uri="{FF2B5EF4-FFF2-40B4-BE49-F238E27FC236}">
                    <a16:creationId xmlns="" xmlns:a16="http://schemas.microsoft.com/office/drawing/2014/main" id="{371C25D8-E1E2-4B8D-90B6-B4B9E0F26FDA}"/>
                  </a:ext>
                </a:extLst>
              </p:cNvPr>
              <p:cNvSpPr/>
              <p:nvPr/>
            </p:nvSpPr>
            <p:spPr bwMode="auto">
              <a:xfrm>
                <a:off x="4318000" y="2909888"/>
                <a:ext cx="52388" cy="85725"/>
              </a:xfrm>
              <a:custGeom>
                <a:avLst/>
                <a:gdLst>
                  <a:gd name="T0" fmla="*/ 10 w 16"/>
                  <a:gd name="T1" fmla="*/ 1 h 26"/>
                  <a:gd name="T2" fmla="*/ 10 w 16"/>
                  <a:gd name="T3" fmla="*/ 11 h 26"/>
                  <a:gd name="T4" fmla="*/ 6 w 16"/>
                  <a:gd name="T5" fmla="*/ 2 h 26"/>
                  <a:gd name="T6" fmla="*/ 0 w 16"/>
                  <a:gd name="T7" fmla="*/ 3 h 26"/>
                  <a:gd name="T8" fmla="*/ 8 w 16"/>
                  <a:gd name="T9" fmla="*/ 18 h 26"/>
                  <a:gd name="T10" fmla="*/ 9 w 16"/>
                  <a:gd name="T11" fmla="*/ 26 h 26"/>
                  <a:gd name="T12" fmla="*/ 15 w 16"/>
                  <a:gd name="T13" fmla="*/ 25 h 26"/>
                  <a:gd name="T14" fmla="*/ 14 w 16"/>
                  <a:gd name="T15" fmla="*/ 17 h 26"/>
                  <a:gd name="T16" fmla="*/ 16 w 16"/>
                  <a:gd name="T17" fmla="*/ 0 h 26"/>
                  <a:gd name="T18" fmla="*/ 10 w 16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6">
                    <a:moveTo>
                      <a:pt x="10" y="1"/>
                    </a:moveTo>
                    <a:cubicBezTo>
                      <a:pt x="9" y="5"/>
                      <a:pt x="9" y="8"/>
                      <a:pt x="10" y="11"/>
                    </a:cubicBezTo>
                    <a:cubicBezTo>
                      <a:pt x="9" y="9"/>
                      <a:pt x="8" y="6"/>
                      <a:pt x="6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0" name="îṩḻîḑe">
                <a:extLst>
                  <a:ext uri="{FF2B5EF4-FFF2-40B4-BE49-F238E27FC236}">
                    <a16:creationId xmlns="" xmlns:a16="http://schemas.microsoft.com/office/drawing/2014/main" id="{9A042A3C-F545-4791-AAEE-3E01BAF92923}"/>
                  </a:ext>
                </a:extLst>
              </p:cNvPr>
              <p:cNvSpPr/>
              <p:nvPr/>
            </p:nvSpPr>
            <p:spPr bwMode="auto">
              <a:xfrm>
                <a:off x="4578350" y="2928938"/>
                <a:ext cx="60325" cy="90488"/>
              </a:xfrm>
              <a:custGeom>
                <a:avLst/>
                <a:gdLst>
                  <a:gd name="T0" fmla="*/ 12 w 18"/>
                  <a:gd name="T1" fmla="*/ 3 h 27"/>
                  <a:gd name="T2" fmla="*/ 8 w 18"/>
                  <a:gd name="T3" fmla="*/ 11 h 27"/>
                  <a:gd name="T4" fmla="*/ 9 w 18"/>
                  <a:gd name="T5" fmla="*/ 2 h 27"/>
                  <a:gd name="T6" fmla="*/ 3 w 18"/>
                  <a:gd name="T7" fmla="*/ 0 h 27"/>
                  <a:gd name="T8" fmla="*/ 3 w 18"/>
                  <a:gd name="T9" fmla="*/ 16 h 27"/>
                  <a:gd name="T10" fmla="*/ 0 w 18"/>
                  <a:gd name="T11" fmla="*/ 25 h 27"/>
                  <a:gd name="T12" fmla="*/ 6 w 18"/>
                  <a:gd name="T13" fmla="*/ 27 h 27"/>
                  <a:gd name="T14" fmla="*/ 9 w 18"/>
                  <a:gd name="T15" fmla="*/ 18 h 27"/>
                  <a:gd name="T16" fmla="*/ 18 w 18"/>
                  <a:gd name="T17" fmla="*/ 4 h 27"/>
                  <a:gd name="T18" fmla="*/ 12 w 18"/>
                  <a:gd name="T1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7">
                    <a:moveTo>
                      <a:pt x="12" y="3"/>
                    </a:moveTo>
                    <a:cubicBezTo>
                      <a:pt x="10" y="6"/>
                      <a:pt x="9" y="9"/>
                      <a:pt x="8" y="11"/>
                    </a:cubicBezTo>
                    <a:cubicBezTo>
                      <a:pt x="8" y="10"/>
                      <a:pt x="8" y="6"/>
                      <a:pt x="9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8" y="4"/>
                      <a:pt x="18" y="4"/>
                      <a:pt x="18" y="4"/>
                    </a:cubicBez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1" name="íṧļiḍe">
                <a:extLst>
                  <a:ext uri="{FF2B5EF4-FFF2-40B4-BE49-F238E27FC236}">
                    <a16:creationId xmlns="" xmlns:a16="http://schemas.microsoft.com/office/drawing/2014/main" id="{18656996-2450-48AD-97FD-299CD81DA215}"/>
                  </a:ext>
                </a:extLst>
              </p:cNvPr>
              <p:cNvSpPr/>
              <p:nvPr/>
            </p:nvSpPr>
            <p:spPr bwMode="auto">
              <a:xfrm>
                <a:off x="4265613" y="2919413"/>
                <a:ext cx="52388" cy="90488"/>
              </a:xfrm>
              <a:custGeom>
                <a:avLst/>
                <a:gdLst>
                  <a:gd name="T0" fmla="*/ 0 w 33"/>
                  <a:gd name="T1" fmla="*/ 8 h 57"/>
                  <a:gd name="T2" fmla="*/ 2 w 33"/>
                  <a:gd name="T3" fmla="*/ 19 h 57"/>
                  <a:gd name="T4" fmla="*/ 10 w 33"/>
                  <a:gd name="T5" fmla="*/ 17 h 57"/>
                  <a:gd name="T6" fmla="*/ 21 w 33"/>
                  <a:gd name="T7" fmla="*/ 57 h 57"/>
                  <a:gd name="T8" fmla="*/ 33 w 33"/>
                  <a:gd name="T9" fmla="*/ 52 h 57"/>
                  <a:gd name="T10" fmla="*/ 23 w 33"/>
                  <a:gd name="T11" fmla="*/ 13 h 57"/>
                  <a:gd name="T12" fmla="*/ 31 w 33"/>
                  <a:gd name="T13" fmla="*/ 11 h 57"/>
                  <a:gd name="T14" fmla="*/ 27 w 33"/>
                  <a:gd name="T15" fmla="*/ 0 h 57"/>
                  <a:gd name="T16" fmla="*/ 0 w 33"/>
                  <a:gd name="T17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7">
                    <a:moveTo>
                      <a:pt x="0" y="8"/>
                    </a:moveTo>
                    <a:lnTo>
                      <a:pt x="2" y="19"/>
                    </a:lnTo>
                    <a:lnTo>
                      <a:pt x="10" y="17"/>
                    </a:lnTo>
                    <a:lnTo>
                      <a:pt x="21" y="57"/>
                    </a:lnTo>
                    <a:lnTo>
                      <a:pt x="33" y="52"/>
                    </a:lnTo>
                    <a:lnTo>
                      <a:pt x="23" y="13"/>
                    </a:lnTo>
                    <a:lnTo>
                      <a:pt x="31" y="11"/>
                    </a:lnTo>
                    <a:lnTo>
                      <a:pt x="27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2" name="ï$ḷïḓé">
                <a:extLst>
                  <a:ext uri="{FF2B5EF4-FFF2-40B4-BE49-F238E27FC236}">
                    <a16:creationId xmlns="" xmlns:a16="http://schemas.microsoft.com/office/drawing/2014/main" id="{E872CD15-CC19-4137-9306-F5D2AED6F54C}"/>
                  </a:ext>
                </a:extLst>
              </p:cNvPr>
              <p:cNvSpPr/>
              <p:nvPr/>
            </p:nvSpPr>
            <p:spPr bwMode="auto">
              <a:xfrm>
                <a:off x="4608513" y="2952750"/>
                <a:ext cx="73025" cy="93663"/>
              </a:xfrm>
              <a:custGeom>
                <a:avLst/>
                <a:gdLst>
                  <a:gd name="T0" fmla="*/ 14 w 22"/>
                  <a:gd name="T1" fmla="*/ 0 h 28"/>
                  <a:gd name="T2" fmla="*/ 0 w 22"/>
                  <a:gd name="T3" fmla="*/ 21 h 28"/>
                  <a:gd name="T4" fmla="*/ 6 w 22"/>
                  <a:gd name="T5" fmla="*/ 24 h 28"/>
                  <a:gd name="T6" fmla="*/ 8 w 22"/>
                  <a:gd name="T7" fmla="*/ 20 h 28"/>
                  <a:gd name="T8" fmla="*/ 10 w 22"/>
                  <a:gd name="T9" fmla="*/ 21 h 28"/>
                  <a:gd name="T10" fmla="*/ 8 w 22"/>
                  <a:gd name="T11" fmla="*/ 25 h 28"/>
                  <a:gd name="T12" fmla="*/ 14 w 22"/>
                  <a:gd name="T13" fmla="*/ 28 h 28"/>
                  <a:gd name="T14" fmla="*/ 22 w 22"/>
                  <a:gd name="T15" fmla="*/ 4 h 28"/>
                  <a:gd name="T16" fmla="*/ 14 w 22"/>
                  <a:gd name="T17" fmla="*/ 0 h 28"/>
                  <a:gd name="T18" fmla="*/ 10 w 22"/>
                  <a:gd name="T19" fmla="*/ 16 h 28"/>
                  <a:gd name="T20" fmla="*/ 16 w 22"/>
                  <a:gd name="T21" fmla="*/ 7 h 28"/>
                  <a:gd name="T22" fmla="*/ 12 w 22"/>
                  <a:gd name="T23" fmla="*/ 17 h 28"/>
                  <a:gd name="T24" fmla="*/ 10 w 22"/>
                  <a:gd name="T2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8">
                    <a:moveTo>
                      <a:pt x="14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  <a:moveTo>
                      <a:pt x="10" y="16"/>
                    </a:moveTo>
                    <a:cubicBezTo>
                      <a:pt x="11" y="14"/>
                      <a:pt x="13" y="11"/>
                      <a:pt x="16" y="7"/>
                    </a:cubicBezTo>
                    <a:cubicBezTo>
                      <a:pt x="14" y="11"/>
                      <a:pt x="13" y="14"/>
                      <a:pt x="12" y="17"/>
                    </a:cubicBezTo>
                    <a:lnTo>
                      <a:pt x="1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3" name="íṡľíďê">
                <a:extLst>
                  <a:ext uri="{FF2B5EF4-FFF2-40B4-BE49-F238E27FC236}">
                    <a16:creationId xmlns="" xmlns:a16="http://schemas.microsoft.com/office/drawing/2014/main" id="{FDBBBC6F-1CEA-4F11-9E65-0BE2DD9801D4}"/>
                  </a:ext>
                </a:extLst>
              </p:cNvPr>
              <p:cNvSpPr/>
              <p:nvPr/>
            </p:nvSpPr>
            <p:spPr bwMode="auto">
              <a:xfrm>
                <a:off x="4229100" y="2940050"/>
                <a:ext cx="49213" cy="82550"/>
              </a:xfrm>
              <a:custGeom>
                <a:avLst/>
                <a:gdLst>
                  <a:gd name="T0" fmla="*/ 0 w 31"/>
                  <a:gd name="T1" fmla="*/ 4 h 52"/>
                  <a:gd name="T2" fmla="*/ 19 w 31"/>
                  <a:gd name="T3" fmla="*/ 52 h 52"/>
                  <a:gd name="T4" fmla="*/ 31 w 31"/>
                  <a:gd name="T5" fmla="*/ 48 h 52"/>
                  <a:gd name="T6" fmla="*/ 12 w 31"/>
                  <a:gd name="T7" fmla="*/ 0 h 52"/>
                  <a:gd name="T8" fmla="*/ 0 w 31"/>
                  <a:gd name="T9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2">
                    <a:moveTo>
                      <a:pt x="0" y="4"/>
                    </a:moveTo>
                    <a:lnTo>
                      <a:pt x="19" y="52"/>
                    </a:lnTo>
                    <a:lnTo>
                      <a:pt x="31" y="48"/>
                    </a:lnTo>
                    <a:lnTo>
                      <a:pt x="1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4" name="ïşḷiḋè">
                <a:extLst>
                  <a:ext uri="{FF2B5EF4-FFF2-40B4-BE49-F238E27FC236}">
                    <a16:creationId xmlns="" xmlns:a16="http://schemas.microsoft.com/office/drawing/2014/main" id="{B07FA747-AE3D-434F-BE7A-716A6AD017EF}"/>
                  </a:ext>
                </a:extLst>
              </p:cNvPr>
              <p:cNvSpPr/>
              <p:nvPr/>
            </p:nvSpPr>
            <p:spPr bwMode="auto">
              <a:xfrm>
                <a:off x="4657725" y="2979738"/>
                <a:ext cx="85725" cy="95250"/>
              </a:xfrm>
              <a:custGeom>
                <a:avLst/>
                <a:gdLst>
                  <a:gd name="T0" fmla="*/ 44 w 54"/>
                  <a:gd name="T1" fmla="*/ 10 h 60"/>
                  <a:gd name="T2" fmla="*/ 31 w 54"/>
                  <a:gd name="T3" fmla="*/ 29 h 60"/>
                  <a:gd name="T4" fmla="*/ 38 w 54"/>
                  <a:gd name="T5" fmla="*/ 6 h 60"/>
                  <a:gd name="T6" fmla="*/ 27 w 54"/>
                  <a:gd name="T7" fmla="*/ 0 h 60"/>
                  <a:gd name="T8" fmla="*/ 0 w 54"/>
                  <a:gd name="T9" fmla="*/ 44 h 60"/>
                  <a:gd name="T10" fmla="*/ 11 w 54"/>
                  <a:gd name="T11" fmla="*/ 50 h 60"/>
                  <a:gd name="T12" fmla="*/ 23 w 54"/>
                  <a:gd name="T13" fmla="*/ 29 h 60"/>
                  <a:gd name="T14" fmla="*/ 17 w 54"/>
                  <a:gd name="T15" fmla="*/ 54 h 60"/>
                  <a:gd name="T16" fmla="*/ 27 w 54"/>
                  <a:gd name="T17" fmla="*/ 60 h 60"/>
                  <a:gd name="T18" fmla="*/ 54 w 54"/>
                  <a:gd name="T19" fmla="*/ 14 h 60"/>
                  <a:gd name="T20" fmla="*/ 44 w 5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60">
                    <a:moveTo>
                      <a:pt x="44" y="10"/>
                    </a:moveTo>
                    <a:lnTo>
                      <a:pt x="31" y="29"/>
                    </a:lnTo>
                    <a:lnTo>
                      <a:pt x="38" y="6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1" y="50"/>
                    </a:lnTo>
                    <a:lnTo>
                      <a:pt x="23" y="29"/>
                    </a:lnTo>
                    <a:lnTo>
                      <a:pt x="17" y="54"/>
                    </a:lnTo>
                    <a:lnTo>
                      <a:pt x="27" y="60"/>
                    </a:lnTo>
                    <a:lnTo>
                      <a:pt x="54" y="14"/>
                    </a:lnTo>
                    <a:lnTo>
                      <a:pt x="4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5" name="îsḷíďe">
                <a:extLst>
                  <a:ext uri="{FF2B5EF4-FFF2-40B4-BE49-F238E27FC236}">
                    <a16:creationId xmlns="" xmlns:a16="http://schemas.microsoft.com/office/drawing/2014/main" id="{8D74030C-E91A-4334-B844-C9ADDC4C7D62}"/>
                  </a:ext>
                </a:extLst>
              </p:cNvPr>
              <p:cNvSpPr/>
              <p:nvPr/>
            </p:nvSpPr>
            <p:spPr bwMode="auto">
              <a:xfrm>
                <a:off x="4176713" y="2959100"/>
                <a:ext cx="68263" cy="82550"/>
              </a:xfrm>
              <a:custGeom>
                <a:avLst/>
                <a:gdLst>
                  <a:gd name="T0" fmla="*/ 14 w 21"/>
                  <a:gd name="T1" fmla="*/ 4 h 25"/>
                  <a:gd name="T2" fmla="*/ 12 w 21"/>
                  <a:gd name="T3" fmla="*/ 1 h 25"/>
                  <a:gd name="T4" fmla="*/ 9 w 21"/>
                  <a:gd name="T5" fmla="*/ 0 h 25"/>
                  <a:gd name="T6" fmla="*/ 5 w 21"/>
                  <a:gd name="T7" fmla="*/ 1 h 25"/>
                  <a:gd name="T8" fmla="*/ 1 w 21"/>
                  <a:gd name="T9" fmla="*/ 4 h 25"/>
                  <a:gd name="T10" fmla="*/ 0 w 21"/>
                  <a:gd name="T11" fmla="*/ 7 h 25"/>
                  <a:gd name="T12" fmla="*/ 2 w 21"/>
                  <a:gd name="T13" fmla="*/ 11 h 25"/>
                  <a:gd name="T14" fmla="*/ 3 w 21"/>
                  <a:gd name="T15" fmla="*/ 13 h 25"/>
                  <a:gd name="T16" fmla="*/ 6 w 21"/>
                  <a:gd name="T17" fmla="*/ 14 h 25"/>
                  <a:gd name="T18" fmla="*/ 9 w 21"/>
                  <a:gd name="T19" fmla="*/ 15 h 25"/>
                  <a:gd name="T20" fmla="*/ 13 w 21"/>
                  <a:gd name="T21" fmla="*/ 16 h 25"/>
                  <a:gd name="T22" fmla="*/ 15 w 21"/>
                  <a:gd name="T23" fmla="*/ 18 h 25"/>
                  <a:gd name="T24" fmla="*/ 15 w 21"/>
                  <a:gd name="T25" fmla="*/ 19 h 25"/>
                  <a:gd name="T26" fmla="*/ 15 w 21"/>
                  <a:gd name="T27" fmla="*/ 20 h 25"/>
                  <a:gd name="T28" fmla="*/ 14 w 21"/>
                  <a:gd name="T29" fmla="*/ 20 h 25"/>
                  <a:gd name="T30" fmla="*/ 13 w 21"/>
                  <a:gd name="T31" fmla="*/ 19 h 25"/>
                  <a:gd name="T32" fmla="*/ 11 w 21"/>
                  <a:gd name="T33" fmla="*/ 16 h 25"/>
                  <a:gd name="T34" fmla="*/ 6 w 21"/>
                  <a:gd name="T35" fmla="*/ 19 h 25"/>
                  <a:gd name="T36" fmla="*/ 7 w 21"/>
                  <a:gd name="T37" fmla="*/ 20 h 25"/>
                  <a:gd name="T38" fmla="*/ 9 w 21"/>
                  <a:gd name="T39" fmla="*/ 24 h 25"/>
                  <a:gd name="T40" fmla="*/ 12 w 21"/>
                  <a:gd name="T41" fmla="*/ 25 h 25"/>
                  <a:gd name="T42" fmla="*/ 17 w 21"/>
                  <a:gd name="T43" fmla="*/ 24 h 25"/>
                  <a:gd name="T44" fmla="*/ 20 w 21"/>
                  <a:gd name="T45" fmla="*/ 21 h 25"/>
                  <a:gd name="T46" fmla="*/ 21 w 21"/>
                  <a:gd name="T47" fmla="*/ 18 h 25"/>
                  <a:gd name="T48" fmla="*/ 20 w 21"/>
                  <a:gd name="T49" fmla="*/ 15 h 25"/>
                  <a:gd name="T50" fmla="*/ 17 w 21"/>
                  <a:gd name="T51" fmla="*/ 10 h 25"/>
                  <a:gd name="T52" fmla="*/ 10 w 21"/>
                  <a:gd name="T53" fmla="*/ 9 h 25"/>
                  <a:gd name="T54" fmla="*/ 8 w 21"/>
                  <a:gd name="T55" fmla="*/ 9 h 25"/>
                  <a:gd name="T56" fmla="*/ 6 w 21"/>
                  <a:gd name="T57" fmla="*/ 7 h 25"/>
                  <a:gd name="T58" fmla="*/ 6 w 21"/>
                  <a:gd name="T59" fmla="*/ 6 h 25"/>
                  <a:gd name="T60" fmla="*/ 7 w 21"/>
                  <a:gd name="T61" fmla="*/ 5 h 25"/>
                  <a:gd name="T62" fmla="*/ 8 w 21"/>
                  <a:gd name="T63" fmla="*/ 5 h 25"/>
                  <a:gd name="T64" fmla="*/ 8 w 21"/>
                  <a:gd name="T65" fmla="*/ 6 h 25"/>
                  <a:gd name="T66" fmla="*/ 9 w 21"/>
                  <a:gd name="T67" fmla="*/ 8 h 25"/>
                  <a:gd name="T68" fmla="*/ 15 w 21"/>
                  <a:gd name="T69" fmla="*/ 5 h 25"/>
                  <a:gd name="T70" fmla="*/ 14 w 21"/>
                  <a:gd name="T7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" h="25">
                    <a:moveTo>
                      <a:pt x="14" y="4"/>
                    </a:moveTo>
                    <a:cubicBezTo>
                      <a:pt x="13" y="2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4" y="14"/>
                      <a:pt x="5" y="14"/>
                      <a:pt x="6" y="14"/>
                    </a:cubicBezTo>
                    <a:cubicBezTo>
                      <a:pt x="6" y="15"/>
                      <a:pt x="8" y="15"/>
                      <a:pt x="9" y="15"/>
                    </a:cubicBezTo>
                    <a:cubicBezTo>
                      <a:pt x="11" y="15"/>
                      <a:pt x="13" y="15"/>
                      <a:pt x="13" y="16"/>
                    </a:cubicBezTo>
                    <a:cubicBezTo>
                      <a:pt x="14" y="16"/>
                      <a:pt x="14" y="17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2"/>
                      <a:pt x="8" y="23"/>
                      <a:pt x="9" y="24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4" y="25"/>
                      <a:pt x="15" y="25"/>
                      <a:pt x="17" y="24"/>
                    </a:cubicBezTo>
                    <a:cubicBezTo>
                      <a:pt x="18" y="23"/>
                      <a:pt x="19" y="22"/>
                      <a:pt x="20" y="21"/>
                    </a:cubicBezTo>
                    <a:cubicBezTo>
                      <a:pt x="21" y="20"/>
                      <a:pt x="21" y="19"/>
                      <a:pt x="21" y="18"/>
                    </a:cubicBezTo>
                    <a:cubicBezTo>
                      <a:pt x="21" y="17"/>
                      <a:pt x="21" y="16"/>
                      <a:pt x="20" y="15"/>
                    </a:cubicBezTo>
                    <a:cubicBezTo>
                      <a:pt x="19" y="12"/>
                      <a:pt x="18" y="11"/>
                      <a:pt x="17" y="10"/>
                    </a:cubicBezTo>
                    <a:cubicBezTo>
                      <a:pt x="16" y="10"/>
                      <a:pt x="13" y="9"/>
                      <a:pt x="10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7" y="8"/>
                      <a:pt x="7" y="8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5" y="5"/>
                      <a:pt x="15" y="5"/>
                      <a:pt x="15" y="5"/>
                    </a:cubicBezTo>
                    <a:lnTo>
                      <a:pt x="1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6" name="íṥļîde">
                <a:extLst>
                  <a:ext uri="{FF2B5EF4-FFF2-40B4-BE49-F238E27FC236}">
                    <a16:creationId xmlns="" xmlns:a16="http://schemas.microsoft.com/office/drawing/2014/main" id="{91CCB07E-C0A7-444D-9E44-0EE469730ABE}"/>
                  </a:ext>
                </a:extLst>
              </p:cNvPr>
              <p:cNvSpPr/>
              <p:nvPr/>
            </p:nvSpPr>
            <p:spPr bwMode="auto">
              <a:xfrm>
                <a:off x="4714875" y="3025775"/>
                <a:ext cx="74613" cy="88900"/>
              </a:xfrm>
              <a:custGeom>
                <a:avLst/>
                <a:gdLst>
                  <a:gd name="T0" fmla="*/ 20 w 23"/>
                  <a:gd name="T1" fmla="*/ 14 h 27"/>
                  <a:gd name="T2" fmla="*/ 23 w 23"/>
                  <a:gd name="T3" fmla="*/ 10 h 27"/>
                  <a:gd name="T4" fmla="*/ 23 w 23"/>
                  <a:gd name="T5" fmla="*/ 6 h 27"/>
                  <a:gd name="T6" fmla="*/ 20 w 23"/>
                  <a:gd name="T7" fmla="*/ 2 h 27"/>
                  <a:gd name="T8" fmla="*/ 15 w 23"/>
                  <a:gd name="T9" fmla="*/ 0 h 27"/>
                  <a:gd name="T10" fmla="*/ 12 w 23"/>
                  <a:gd name="T11" fmla="*/ 1 h 27"/>
                  <a:gd name="T12" fmla="*/ 8 w 23"/>
                  <a:gd name="T13" fmla="*/ 5 h 27"/>
                  <a:gd name="T14" fmla="*/ 3 w 23"/>
                  <a:gd name="T15" fmla="*/ 10 h 27"/>
                  <a:gd name="T16" fmla="*/ 1 w 23"/>
                  <a:gd name="T17" fmla="*/ 13 h 27"/>
                  <a:gd name="T18" fmla="*/ 0 w 23"/>
                  <a:gd name="T19" fmla="*/ 16 h 27"/>
                  <a:gd name="T20" fmla="*/ 1 w 23"/>
                  <a:gd name="T21" fmla="*/ 19 h 27"/>
                  <a:gd name="T22" fmla="*/ 2 w 23"/>
                  <a:gd name="T23" fmla="*/ 21 h 27"/>
                  <a:gd name="T24" fmla="*/ 5 w 23"/>
                  <a:gd name="T25" fmla="*/ 22 h 27"/>
                  <a:gd name="T26" fmla="*/ 7 w 23"/>
                  <a:gd name="T27" fmla="*/ 22 h 27"/>
                  <a:gd name="T28" fmla="*/ 6 w 23"/>
                  <a:gd name="T29" fmla="*/ 24 h 27"/>
                  <a:gd name="T30" fmla="*/ 10 w 23"/>
                  <a:gd name="T31" fmla="*/ 27 h 27"/>
                  <a:gd name="T32" fmla="*/ 18 w 23"/>
                  <a:gd name="T33" fmla="*/ 16 h 27"/>
                  <a:gd name="T34" fmla="*/ 12 w 23"/>
                  <a:gd name="T35" fmla="*/ 11 h 27"/>
                  <a:gd name="T36" fmla="*/ 10 w 23"/>
                  <a:gd name="T37" fmla="*/ 14 h 27"/>
                  <a:gd name="T38" fmla="*/ 11 w 23"/>
                  <a:gd name="T39" fmla="*/ 15 h 27"/>
                  <a:gd name="T40" fmla="*/ 9 w 23"/>
                  <a:gd name="T41" fmla="*/ 17 h 27"/>
                  <a:gd name="T42" fmla="*/ 7 w 23"/>
                  <a:gd name="T43" fmla="*/ 19 h 27"/>
                  <a:gd name="T44" fmla="*/ 6 w 23"/>
                  <a:gd name="T45" fmla="*/ 19 h 27"/>
                  <a:gd name="T46" fmla="*/ 6 w 23"/>
                  <a:gd name="T47" fmla="*/ 18 h 27"/>
                  <a:gd name="T48" fmla="*/ 7 w 23"/>
                  <a:gd name="T49" fmla="*/ 16 h 27"/>
                  <a:gd name="T50" fmla="*/ 15 w 23"/>
                  <a:gd name="T51" fmla="*/ 7 h 27"/>
                  <a:gd name="T52" fmla="*/ 16 w 23"/>
                  <a:gd name="T53" fmla="*/ 5 h 27"/>
                  <a:gd name="T54" fmla="*/ 17 w 23"/>
                  <a:gd name="T55" fmla="*/ 5 h 27"/>
                  <a:gd name="T56" fmla="*/ 18 w 23"/>
                  <a:gd name="T57" fmla="*/ 6 h 27"/>
                  <a:gd name="T58" fmla="*/ 16 w 23"/>
                  <a:gd name="T59" fmla="*/ 9 h 27"/>
                  <a:gd name="T60" fmla="*/ 15 w 23"/>
                  <a:gd name="T61" fmla="*/ 10 h 27"/>
                  <a:gd name="T62" fmla="*/ 20 w 23"/>
                  <a:gd name="T63" fmla="*/ 15 h 27"/>
                  <a:gd name="T64" fmla="*/ 20 w 23"/>
                  <a:gd name="T6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" h="27">
                    <a:moveTo>
                      <a:pt x="20" y="14"/>
                    </a:moveTo>
                    <a:cubicBezTo>
                      <a:pt x="22" y="12"/>
                      <a:pt x="22" y="11"/>
                      <a:pt x="23" y="10"/>
                    </a:cubicBezTo>
                    <a:cubicBezTo>
                      <a:pt x="23" y="9"/>
                      <a:pt x="23" y="7"/>
                      <a:pt x="23" y="6"/>
                    </a:cubicBezTo>
                    <a:cubicBezTo>
                      <a:pt x="22" y="5"/>
                      <a:pt x="21" y="3"/>
                      <a:pt x="20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14" y="0"/>
                      <a:pt x="13" y="0"/>
                      <a:pt x="12" y="1"/>
                    </a:cubicBezTo>
                    <a:cubicBezTo>
                      <a:pt x="11" y="2"/>
                      <a:pt x="10" y="3"/>
                      <a:pt x="8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20"/>
                      <a:pt x="2" y="21"/>
                      <a:pt x="2" y="21"/>
                    </a:cubicBezTo>
                    <a:cubicBezTo>
                      <a:pt x="3" y="22"/>
                      <a:pt x="4" y="22"/>
                      <a:pt x="5" y="22"/>
                    </a:cubicBezTo>
                    <a:cubicBezTo>
                      <a:pt x="5" y="23"/>
                      <a:pt x="6" y="22"/>
                      <a:pt x="7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8"/>
                      <a:pt x="8" y="19"/>
                      <a:pt x="7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6" y="19"/>
                      <a:pt x="6" y="18"/>
                      <a:pt x="6" y="18"/>
                    </a:cubicBezTo>
                    <a:cubicBezTo>
                      <a:pt x="6" y="18"/>
                      <a:pt x="6" y="17"/>
                      <a:pt x="7" y="1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17" y="8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2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7" name="íṣḷïḍè">
                <a:extLst>
                  <a:ext uri="{FF2B5EF4-FFF2-40B4-BE49-F238E27FC236}">
                    <a16:creationId xmlns="" xmlns:a16="http://schemas.microsoft.com/office/drawing/2014/main" id="{1394FEC8-CD09-4078-A3D2-A82BDECA5D54}"/>
                  </a:ext>
                </a:extLst>
              </p:cNvPr>
              <p:cNvSpPr/>
              <p:nvPr/>
            </p:nvSpPr>
            <p:spPr bwMode="auto">
              <a:xfrm>
                <a:off x="4116388" y="2992438"/>
                <a:ext cx="85725" cy="90488"/>
              </a:xfrm>
              <a:custGeom>
                <a:avLst/>
                <a:gdLst>
                  <a:gd name="T0" fmla="*/ 14 w 26"/>
                  <a:gd name="T1" fmla="*/ 27 h 27"/>
                  <a:gd name="T2" fmla="*/ 19 w 26"/>
                  <a:gd name="T3" fmla="*/ 23 h 27"/>
                  <a:gd name="T4" fmla="*/ 13 w 26"/>
                  <a:gd name="T5" fmla="*/ 14 h 27"/>
                  <a:gd name="T6" fmla="*/ 14 w 26"/>
                  <a:gd name="T7" fmla="*/ 14 h 27"/>
                  <a:gd name="T8" fmla="*/ 16 w 26"/>
                  <a:gd name="T9" fmla="*/ 15 h 27"/>
                  <a:gd name="T10" fmla="*/ 21 w 26"/>
                  <a:gd name="T11" fmla="*/ 22 h 27"/>
                  <a:gd name="T12" fmla="*/ 26 w 26"/>
                  <a:gd name="T13" fmla="*/ 19 h 27"/>
                  <a:gd name="T14" fmla="*/ 22 w 26"/>
                  <a:gd name="T15" fmla="*/ 13 h 27"/>
                  <a:gd name="T16" fmla="*/ 20 w 26"/>
                  <a:gd name="T17" fmla="*/ 10 h 27"/>
                  <a:gd name="T18" fmla="*/ 18 w 26"/>
                  <a:gd name="T19" fmla="*/ 10 h 27"/>
                  <a:gd name="T20" fmla="*/ 15 w 26"/>
                  <a:gd name="T21" fmla="*/ 10 h 27"/>
                  <a:gd name="T22" fmla="*/ 17 w 26"/>
                  <a:gd name="T23" fmla="*/ 7 h 27"/>
                  <a:gd name="T24" fmla="*/ 15 w 26"/>
                  <a:gd name="T25" fmla="*/ 4 h 27"/>
                  <a:gd name="T26" fmla="*/ 12 w 26"/>
                  <a:gd name="T27" fmla="*/ 1 h 27"/>
                  <a:gd name="T28" fmla="*/ 9 w 26"/>
                  <a:gd name="T29" fmla="*/ 1 h 27"/>
                  <a:gd name="T30" fmla="*/ 3 w 26"/>
                  <a:gd name="T31" fmla="*/ 4 h 27"/>
                  <a:gd name="T32" fmla="*/ 0 w 26"/>
                  <a:gd name="T33" fmla="*/ 7 h 27"/>
                  <a:gd name="T34" fmla="*/ 14 w 26"/>
                  <a:gd name="T35" fmla="*/ 27 h 27"/>
                  <a:gd name="T36" fmla="*/ 9 w 26"/>
                  <a:gd name="T37" fmla="*/ 6 h 27"/>
                  <a:gd name="T38" fmla="*/ 10 w 26"/>
                  <a:gd name="T39" fmla="*/ 7 h 27"/>
                  <a:gd name="T40" fmla="*/ 11 w 26"/>
                  <a:gd name="T41" fmla="*/ 8 h 27"/>
                  <a:gd name="T42" fmla="*/ 12 w 26"/>
                  <a:gd name="T43" fmla="*/ 10 h 27"/>
                  <a:gd name="T44" fmla="*/ 10 w 26"/>
                  <a:gd name="T45" fmla="*/ 11 h 27"/>
                  <a:gd name="T46" fmla="*/ 7 w 26"/>
                  <a:gd name="T47" fmla="*/ 6 h 27"/>
                  <a:gd name="T48" fmla="*/ 9 w 26"/>
                  <a:gd name="T4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27">
                    <a:moveTo>
                      <a:pt x="14" y="27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4" y="14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2"/>
                      <a:pt x="20" y="11"/>
                      <a:pt x="20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7" y="10"/>
                      <a:pt x="17" y="10"/>
                      <a:pt x="15" y="10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7" y="7"/>
                      <a:pt x="16" y="5"/>
                      <a:pt x="15" y="4"/>
                    </a:cubicBezTo>
                    <a:cubicBezTo>
                      <a:pt x="14" y="2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8" y="1"/>
                      <a:pt x="6" y="2"/>
                      <a:pt x="3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27"/>
                      <a:pt x="14" y="27"/>
                      <a:pt x="14" y="27"/>
                    </a:cubicBezTo>
                    <a:close/>
                    <a:moveTo>
                      <a:pt x="9" y="6"/>
                    </a:moveTo>
                    <a:cubicBezTo>
                      <a:pt x="9" y="6"/>
                      <a:pt x="10" y="6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2" y="9"/>
                      <a:pt x="12" y="10"/>
                    </a:cubicBezTo>
                    <a:cubicBezTo>
                      <a:pt x="11" y="10"/>
                      <a:pt x="11" y="11"/>
                      <a:pt x="10" y="1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8" name="işľiḓê">
                <a:extLst>
                  <a:ext uri="{FF2B5EF4-FFF2-40B4-BE49-F238E27FC236}">
                    <a16:creationId xmlns="" xmlns:a16="http://schemas.microsoft.com/office/drawing/2014/main" id="{AA8CFE78-A3CB-4160-970C-6EC51D60C1AD}"/>
                  </a:ext>
                </a:extLst>
              </p:cNvPr>
              <p:cNvSpPr/>
              <p:nvPr/>
            </p:nvSpPr>
            <p:spPr bwMode="auto">
              <a:xfrm>
                <a:off x="4076700" y="3025775"/>
                <a:ext cx="79375" cy="85725"/>
              </a:xfrm>
              <a:custGeom>
                <a:avLst/>
                <a:gdLst>
                  <a:gd name="T0" fmla="*/ 34 w 50"/>
                  <a:gd name="T1" fmla="*/ 54 h 54"/>
                  <a:gd name="T2" fmla="*/ 50 w 50"/>
                  <a:gd name="T3" fmla="*/ 40 h 54"/>
                  <a:gd name="T4" fmla="*/ 44 w 50"/>
                  <a:gd name="T5" fmla="*/ 31 h 54"/>
                  <a:gd name="T6" fmla="*/ 38 w 50"/>
                  <a:gd name="T7" fmla="*/ 38 h 54"/>
                  <a:gd name="T8" fmla="*/ 29 w 50"/>
                  <a:gd name="T9" fmla="*/ 29 h 54"/>
                  <a:gd name="T10" fmla="*/ 36 w 50"/>
                  <a:gd name="T11" fmla="*/ 23 h 54"/>
                  <a:gd name="T12" fmla="*/ 29 w 50"/>
                  <a:gd name="T13" fmla="*/ 15 h 54"/>
                  <a:gd name="T14" fmla="*/ 23 w 50"/>
                  <a:gd name="T15" fmla="*/ 21 h 54"/>
                  <a:gd name="T16" fmla="*/ 17 w 50"/>
                  <a:gd name="T17" fmla="*/ 13 h 54"/>
                  <a:gd name="T18" fmla="*/ 23 w 50"/>
                  <a:gd name="T19" fmla="*/ 8 h 54"/>
                  <a:gd name="T20" fmla="*/ 17 w 50"/>
                  <a:gd name="T21" fmla="*/ 0 h 54"/>
                  <a:gd name="T22" fmla="*/ 0 w 50"/>
                  <a:gd name="T23" fmla="*/ 15 h 54"/>
                  <a:gd name="T24" fmla="*/ 34 w 50"/>
                  <a:gd name="T25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54">
                    <a:moveTo>
                      <a:pt x="34" y="54"/>
                    </a:moveTo>
                    <a:lnTo>
                      <a:pt x="50" y="40"/>
                    </a:lnTo>
                    <a:lnTo>
                      <a:pt x="44" y="31"/>
                    </a:lnTo>
                    <a:lnTo>
                      <a:pt x="38" y="38"/>
                    </a:lnTo>
                    <a:lnTo>
                      <a:pt x="29" y="29"/>
                    </a:lnTo>
                    <a:lnTo>
                      <a:pt x="36" y="23"/>
                    </a:lnTo>
                    <a:lnTo>
                      <a:pt x="29" y="15"/>
                    </a:lnTo>
                    <a:lnTo>
                      <a:pt x="23" y="21"/>
                    </a:lnTo>
                    <a:lnTo>
                      <a:pt x="17" y="13"/>
                    </a:lnTo>
                    <a:lnTo>
                      <a:pt x="23" y="8"/>
                    </a:lnTo>
                    <a:lnTo>
                      <a:pt x="17" y="0"/>
                    </a:lnTo>
                    <a:lnTo>
                      <a:pt x="0" y="15"/>
                    </a:lnTo>
                    <a:lnTo>
                      <a:pt x="3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9" name="íṡļiḓé">
                <a:extLst>
                  <a:ext uri="{FF2B5EF4-FFF2-40B4-BE49-F238E27FC236}">
                    <a16:creationId xmlns="" xmlns:a16="http://schemas.microsoft.com/office/drawing/2014/main" id="{A33383FB-A589-490E-8652-D95D9131EE86}"/>
                  </a:ext>
                </a:extLst>
              </p:cNvPr>
              <p:cNvSpPr/>
              <p:nvPr/>
            </p:nvSpPr>
            <p:spPr bwMode="auto">
              <a:xfrm>
                <a:off x="4770438" y="3082925"/>
                <a:ext cx="85725" cy="82550"/>
              </a:xfrm>
              <a:custGeom>
                <a:avLst/>
                <a:gdLst>
                  <a:gd name="T0" fmla="*/ 22 w 26"/>
                  <a:gd name="T1" fmla="*/ 6 h 25"/>
                  <a:gd name="T2" fmla="*/ 8 w 26"/>
                  <a:gd name="T3" fmla="*/ 18 h 25"/>
                  <a:gd name="T4" fmla="*/ 6 w 26"/>
                  <a:gd name="T5" fmla="*/ 19 h 25"/>
                  <a:gd name="T6" fmla="*/ 5 w 26"/>
                  <a:gd name="T7" fmla="*/ 19 h 25"/>
                  <a:gd name="T8" fmla="*/ 5 w 26"/>
                  <a:gd name="T9" fmla="*/ 18 h 25"/>
                  <a:gd name="T10" fmla="*/ 7 w 26"/>
                  <a:gd name="T11" fmla="*/ 16 h 25"/>
                  <a:gd name="T12" fmla="*/ 21 w 26"/>
                  <a:gd name="T13" fmla="*/ 5 h 25"/>
                  <a:gd name="T14" fmla="*/ 17 w 26"/>
                  <a:gd name="T15" fmla="*/ 0 h 25"/>
                  <a:gd name="T16" fmla="*/ 6 w 26"/>
                  <a:gd name="T17" fmla="*/ 9 h 25"/>
                  <a:gd name="T18" fmla="*/ 2 w 26"/>
                  <a:gd name="T19" fmla="*/ 13 h 25"/>
                  <a:gd name="T20" fmla="*/ 0 w 26"/>
                  <a:gd name="T21" fmla="*/ 15 h 25"/>
                  <a:gd name="T22" fmla="*/ 0 w 26"/>
                  <a:gd name="T23" fmla="*/ 18 h 25"/>
                  <a:gd name="T24" fmla="*/ 2 w 26"/>
                  <a:gd name="T25" fmla="*/ 22 h 25"/>
                  <a:gd name="T26" fmla="*/ 5 w 26"/>
                  <a:gd name="T27" fmla="*/ 24 h 25"/>
                  <a:gd name="T28" fmla="*/ 8 w 26"/>
                  <a:gd name="T29" fmla="*/ 25 h 25"/>
                  <a:gd name="T30" fmla="*/ 10 w 26"/>
                  <a:gd name="T31" fmla="*/ 24 h 25"/>
                  <a:gd name="T32" fmla="*/ 14 w 26"/>
                  <a:gd name="T33" fmla="*/ 22 h 25"/>
                  <a:gd name="T34" fmla="*/ 26 w 26"/>
                  <a:gd name="T35" fmla="*/ 11 h 25"/>
                  <a:gd name="T36" fmla="*/ 22 w 26"/>
                  <a:gd name="T3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25">
                    <a:moveTo>
                      <a:pt x="22" y="6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7" y="19"/>
                      <a:pt x="6" y="19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7"/>
                      <a:pt x="7" y="1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11"/>
                      <a:pt x="2" y="12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1" y="20"/>
                      <a:pt x="2" y="22"/>
                    </a:cubicBezTo>
                    <a:cubicBezTo>
                      <a:pt x="3" y="23"/>
                      <a:pt x="4" y="23"/>
                      <a:pt x="5" y="24"/>
                    </a:cubicBezTo>
                    <a:cubicBezTo>
                      <a:pt x="6" y="24"/>
                      <a:pt x="7" y="25"/>
                      <a:pt x="8" y="25"/>
                    </a:cubicBezTo>
                    <a:cubicBezTo>
                      <a:pt x="9" y="25"/>
                      <a:pt x="10" y="24"/>
                      <a:pt x="10" y="24"/>
                    </a:cubicBezTo>
                    <a:cubicBezTo>
                      <a:pt x="11" y="24"/>
                      <a:pt x="12" y="23"/>
                      <a:pt x="14" y="22"/>
                    </a:cubicBezTo>
                    <a:cubicBezTo>
                      <a:pt x="26" y="11"/>
                      <a:pt x="26" y="11"/>
                      <a:pt x="26" y="11"/>
                    </a:cubicBezTo>
                    <a:lnTo>
                      <a:pt x="2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0" name="íśļiḑe">
                <a:extLst>
                  <a:ext uri="{FF2B5EF4-FFF2-40B4-BE49-F238E27FC236}">
                    <a16:creationId xmlns="" xmlns:a16="http://schemas.microsoft.com/office/drawing/2014/main" id="{1AB03B6B-8250-4ADF-8095-990530321803}"/>
                  </a:ext>
                </a:extLst>
              </p:cNvPr>
              <p:cNvSpPr/>
              <p:nvPr/>
            </p:nvSpPr>
            <p:spPr bwMode="auto">
              <a:xfrm>
                <a:off x="4024313" y="3062288"/>
                <a:ext cx="92075" cy="85725"/>
              </a:xfrm>
              <a:custGeom>
                <a:avLst/>
                <a:gdLst>
                  <a:gd name="T0" fmla="*/ 7 w 28"/>
                  <a:gd name="T1" fmla="*/ 5 h 26"/>
                  <a:gd name="T2" fmla="*/ 10 w 28"/>
                  <a:gd name="T3" fmla="*/ 8 h 26"/>
                  <a:gd name="T4" fmla="*/ 19 w 28"/>
                  <a:gd name="T5" fmla="*/ 17 h 26"/>
                  <a:gd name="T6" fmla="*/ 5 w 28"/>
                  <a:gd name="T7" fmla="*/ 7 h 26"/>
                  <a:gd name="T8" fmla="*/ 0 w 28"/>
                  <a:gd name="T9" fmla="*/ 12 h 26"/>
                  <a:gd name="T10" fmla="*/ 21 w 28"/>
                  <a:gd name="T11" fmla="*/ 26 h 26"/>
                  <a:gd name="T12" fmla="*/ 28 w 28"/>
                  <a:gd name="T13" fmla="*/ 19 h 26"/>
                  <a:gd name="T14" fmla="*/ 11 w 28"/>
                  <a:gd name="T15" fmla="*/ 0 h 26"/>
                  <a:gd name="T16" fmla="*/ 7 w 28"/>
                  <a:gd name="T17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6">
                    <a:moveTo>
                      <a:pt x="7" y="5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3" y="11"/>
                      <a:pt x="16" y="14"/>
                      <a:pt x="19" y="17"/>
                    </a:cubicBezTo>
                    <a:cubicBezTo>
                      <a:pt x="15" y="15"/>
                      <a:pt x="10" y="11"/>
                      <a:pt x="5" y="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1" name="íṩlïḑe">
                <a:extLst>
                  <a:ext uri="{FF2B5EF4-FFF2-40B4-BE49-F238E27FC236}">
                    <a16:creationId xmlns="" xmlns:a16="http://schemas.microsoft.com/office/drawing/2014/main" id="{4869517E-94F5-448D-A4AA-FFA6966CFC9B}"/>
                  </a:ext>
                </a:extLst>
              </p:cNvPr>
              <p:cNvSpPr/>
              <p:nvPr/>
            </p:nvSpPr>
            <p:spPr bwMode="auto">
              <a:xfrm>
                <a:off x="4800600" y="3135313"/>
                <a:ext cx="95250" cy="82550"/>
              </a:xfrm>
              <a:custGeom>
                <a:avLst/>
                <a:gdLst>
                  <a:gd name="T0" fmla="*/ 54 w 60"/>
                  <a:gd name="T1" fmla="*/ 15 h 52"/>
                  <a:gd name="T2" fmla="*/ 33 w 60"/>
                  <a:gd name="T3" fmla="*/ 27 h 52"/>
                  <a:gd name="T4" fmla="*/ 50 w 60"/>
                  <a:gd name="T5" fmla="*/ 8 h 52"/>
                  <a:gd name="T6" fmla="*/ 43 w 60"/>
                  <a:gd name="T7" fmla="*/ 0 h 52"/>
                  <a:gd name="T8" fmla="*/ 0 w 60"/>
                  <a:gd name="T9" fmla="*/ 27 h 52"/>
                  <a:gd name="T10" fmla="*/ 6 w 60"/>
                  <a:gd name="T11" fmla="*/ 38 h 52"/>
                  <a:gd name="T12" fmla="*/ 25 w 60"/>
                  <a:gd name="T13" fmla="*/ 23 h 52"/>
                  <a:gd name="T14" fmla="*/ 10 w 60"/>
                  <a:gd name="T15" fmla="*/ 42 h 52"/>
                  <a:gd name="T16" fmla="*/ 16 w 60"/>
                  <a:gd name="T17" fmla="*/ 52 h 52"/>
                  <a:gd name="T18" fmla="*/ 60 w 60"/>
                  <a:gd name="T19" fmla="*/ 25 h 52"/>
                  <a:gd name="T20" fmla="*/ 54 w 60"/>
                  <a:gd name="T21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52">
                    <a:moveTo>
                      <a:pt x="54" y="15"/>
                    </a:moveTo>
                    <a:lnTo>
                      <a:pt x="33" y="27"/>
                    </a:lnTo>
                    <a:lnTo>
                      <a:pt x="50" y="8"/>
                    </a:lnTo>
                    <a:lnTo>
                      <a:pt x="43" y="0"/>
                    </a:lnTo>
                    <a:lnTo>
                      <a:pt x="0" y="27"/>
                    </a:lnTo>
                    <a:lnTo>
                      <a:pt x="6" y="38"/>
                    </a:lnTo>
                    <a:lnTo>
                      <a:pt x="25" y="23"/>
                    </a:lnTo>
                    <a:lnTo>
                      <a:pt x="10" y="42"/>
                    </a:lnTo>
                    <a:lnTo>
                      <a:pt x="16" y="52"/>
                    </a:lnTo>
                    <a:lnTo>
                      <a:pt x="60" y="25"/>
                    </a:lnTo>
                    <a:lnTo>
                      <a:pt x="54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2" name="ïŝľíďè">
                <a:extLst>
                  <a:ext uri="{FF2B5EF4-FFF2-40B4-BE49-F238E27FC236}">
                    <a16:creationId xmlns="" xmlns:a16="http://schemas.microsoft.com/office/drawing/2014/main" id="{8A3B365E-7B2D-4C0D-914F-76E76DAD990E}"/>
                  </a:ext>
                </a:extLst>
              </p:cNvPr>
              <p:cNvSpPr/>
              <p:nvPr/>
            </p:nvSpPr>
            <p:spPr bwMode="auto">
              <a:xfrm>
                <a:off x="4003675" y="3111500"/>
                <a:ext cx="79375" cy="66675"/>
              </a:xfrm>
              <a:custGeom>
                <a:avLst/>
                <a:gdLst>
                  <a:gd name="T0" fmla="*/ 0 w 50"/>
                  <a:gd name="T1" fmla="*/ 13 h 42"/>
                  <a:gd name="T2" fmla="*/ 42 w 50"/>
                  <a:gd name="T3" fmla="*/ 42 h 42"/>
                  <a:gd name="T4" fmla="*/ 50 w 50"/>
                  <a:gd name="T5" fmla="*/ 32 h 42"/>
                  <a:gd name="T6" fmla="*/ 9 w 50"/>
                  <a:gd name="T7" fmla="*/ 0 h 42"/>
                  <a:gd name="T8" fmla="*/ 0 w 50"/>
                  <a:gd name="T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0" y="13"/>
                    </a:moveTo>
                    <a:lnTo>
                      <a:pt x="42" y="42"/>
                    </a:lnTo>
                    <a:lnTo>
                      <a:pt x="50" y="32"/>
                    </a:lnTo>
                    <a:lnTo>
                      <a:pt x="9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3" name="isļíḓe">
                <a:extLst>
                  <a:ext uri="{FF2B5EF4-FFF2-40B4-BE49-F238E27FC236}">
                    <a16:creationId xmlns="" xmlns:a16="http://schemas.microsoft.com/office/drawing/2014/main" id="{00EAF201-6E64-4660-88BF-5341D90FDE8C}"/>
                  </a:ext>
                </a:extLst>
              </p:cNvPr>
              <p:cNvSpPr/>
              <p:nvPr/>
            </p:nvSpPr>
            <p:spPr bwMode="auto">
              <a:xfrm>
                <a:off x="4829175" y="3195638"/>
                <a:ext cx="82550" cy="52388"/>
              </a:xfrm>
              <a:custGeom>
                <a:avLst/>
                <a:gdLst>
                  <a:gd name="T0" fmla="*/ 46 w 52"/>
                  <a:gd name="T1" fmla="*/ 0 h 33"/>
                  <a:gd name="T2" fmla="*/ 0 w 52"/>
                  <a:gd name="T3" fmla="*/ 21 h 33"/>
                  <a:gd name="T4" fmla="*/ 7 w 52"/>
                  <a:gd name="T5" fmla="*/ 33 h 33"/>
                  <a:gd name="T6" fmla="*/ 52 w 52"/>
                  <a:gd name="T7" fmla="*/ 10 h 33"/>
                  <a:gd name="T8" fmla="*/ 46 w 5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3">
                    <a:moveTo>
                      <a:pt x="46" y="0"/>
                    </a:moveTo>
                    <a:lnTo>
                      <a:pt x="0" y="21"/>
                    </a:lnTo>
                    <a:lnTo>
                      <a:pt x="7" y="33"/>
                    </a:lnTo>
                    <a:lnTo>
                      <a:pt x="52" y="1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4" name="ïṥľïdé">
                <a:extLst>
                  <a:ext uri="{FF2B5EF4-FFF2-40B4-BE49-F238E27FC236}">
                    <a16:creationId xmlns="" xmlns:a16="http://schemas.microsoft.com/office/drawing/2014/main" id="{EFBCB72A-3E80-4865-B6DA-B3BE5B098A1D}"/>
                  </a:ext>
                </a:extLst>
              </p:cNvPr>
              <p:cNvSpPr/>
              <p:nvPr/>
            </p:nvSpPr>
            <p:spPr bwMode="auto">
              <a:xfrm>
                <a:off x="3971925" y="3148013"/>
                <a:ext cx="95250" cy="80963"/>
              </a:xfrm>
              <a:custGeom>
                <a:avLst/>
                <a:gdLst>
                  <a:gd name="T0" fmla="*/ 8 w 60"/>
                  <a:gd name="T1" fmla="*/ 9 h 51"/>
                  <a:gd name="T2" fmla="*/ 29 w 60"/>
                  <a:gd name="T3" fmla="*/ 21 h 51"/>
                  <a:gd name="T4" fmla="*/ 4 w 60"/>
                  <a:gd name="T5" fmla="*/ 15 h 51"/>
                  <a:gd name="T6" fmla="*/ 0 w 60"/>
                  <a:gd name="T7" fmla="*/ 25 h 51"/>
                  <a:gd name="T8" fmla="*/ 43 w 60"/>
                  <a:gd name="T9" fmla="*/ 51 h 51"/>
                  <a:gd name="T10" fmla="*/ 50 w 60"/>
                  <a:gd name="T11" fmla="*/ 42 h 51"/>
                  <a:gd name="T12" fmla="*/ 29 w 60"/>
                  <a:gd name="T13" fmla="*/ 30 h 51"/>
                  <a:gd name="T14" fmla="*/ 54 w 60"/>
                  <a:gd name="T15" fmla="*/ 36 h 51"/>
                  <a:gd name="T16" fmla="*/ 60 w 60"/>
                  <a:gd name="T17" fmla="*/ 25 h 51"/>
                  <a:gd name="T18" fmla="*/ 14 w 60"/>
                  <a:gd name="T19" fmla="*/ 0 h 51"/>
                  <a:gd name="T20" fmla="*/ 8 w 60"/>
                  <a:gd name="T21" fmla="*/ 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51">
                    <a:moveTo>
                      <a:pt x="8" y="9"/>
                    </a:moveTo>
                    <a:lnTo>
                      <a:pt x="29" y="21"/>
                    </a:lnTo>
                    <a:lnTo>
                      <a:pt x="4" y="15"/>
                    </a:lnTo>
                    <a:lnTo>
                      <a:pt x="0" y="25"/>
                    </a:lnTo>
                    <a:lnTo>
                      <a:pt x="43" y="51"/>
                    </a:lnTo>
                    <a:lnTo>
                      <a:pt x="50" y="42"/>
                    </a:lnTo>
                    <a:lnTo>
                      <a:pt x="29" y="30"/>
                    </a:lnTo>
                    <a:lnTo>
                      <a:pt x="54" y="36"/>
                    </a:lnTo>
                    <a:lnTo>
                      <a:pt x="60" y="25"/>
                    </a:lnTo>
                    <a:lnTo>
                      <a:pt x="14" y="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5" name="í$ḷïdê">
                <a:extLst>
                  <a:ext uri="{FF2B5EF4-FFF2-40B4-BE49-F238E27FC236}">
                    <a16:creationId xmlns="" xmlns:a16="http://schemas.microsoft.com/office/drawing/2014/main" id="{34666FAD-8A2C-4F08-89D8-BFF5229935D0}"/>
                  </a:ext>
                </a:extLst>
              </p:cNvPr>
              <p:cNvSpPr/>
              <p:nvPr/>
            </p:nvSpPr>
            <p:spPr bwMode="auto">
              <a:xfrm>
                <a:off x="4846638" y="3228975"/>
                <a:ext cx="92075" cy="68263"/>
              </a:xfrm>
              <a:custGeom>
                <a:avLst/>
                <a:gdLst>
                  <a:gd name="T0" fmla="*/ 26 w 28"/>
                  <a:gd name="T1" fmla="*/ 9 h 21"/>
                  <a:gd name="T2" fmla="*/ 21 w 28"/>
                  <a:gd name="T3" fmla="*/ 10 h 21"/>
                  <a:gd name="T4" fmla="*/ 9 w 28"/>
                  <a:gd name="T5" fmla="*/ 14 h 21"/>
                  <a:gd name="T6" fmla="*/ 24 w 28"/>
                  <a:gd name="T7" fmla="*/ 6 h 21"/>
                  <a:gd name="T8" fmla="*/ 22 w 28"/>
                  <a:gd name="T9" fmla="*/ 0 h 21"/>
                  <a:gd name="T10" fmla="*/ 0 w 28"/>
                  <a:gd name="T11" fmla="*/ 11 h 21"/>
                  <a:gd name="T12" fmla="*/ 3 w 28"/>
                  <a:gd name="T13" fmla="*/ 21 h 21"/>
                  <a:gd name="T14" fmla="*/ 28 w 28"/>
                  <a:gd name="T15" fmla="*/ 16 h 21"/>
                  <a:gd name="T16" fmla="*/ 26 w 28"/>
                  <a:gd name="T17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6" y="9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17" y="11"/>
                      <a:pt x="13" y="12"/>
                      <a:pt x="9" y="14"/>
                    </a:cubicBezTo>
                    <a:cubicBezTo>
                      <a:pt x="13" y="12"/>
                      <a:pt x="18" y="9"/>
                      <a:pt x="24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8" y="16"/>
                      <a:pt x="28" y="16"/>
                      <a:pt x="28" y="16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6" name="î$1îḍê">
                <a:extLst>
                  <a:ext uri="{FF2B5EF4-FFF2-40B4-BE49-F238E27FC236}">
                    <a16:creationId xmlns="" xmlns:a16="http://schemas.microsoft.com/office/drawing/2014/main" id="{3508205D-74F2-487B-B74D-F6542DE63DB3}"/>
                  </a:ext>
                </a:extLst>
              </p:cNvPr>
              <p:cNvSpPr/>
              <p:nvPr/>
            </p:nvSpPr>
            <p:spPr bwMode="auto">
              <a:xfrm>
                <a:off x="3941763" y="3208338"/>
                <a:ext cx="88900" cy="69850"/>
              </a:xfrm>
              <a:custGeom>
                <a:avLst/>
                <a:gdLst>
                  <a:gd name="T0" fmla="*/ 3 w 27"/>
                  <a:gd name="T1" fmla="*/ 6 h 21"/>
                  <a:gd name="T2" fmla="*/ 20 w 27"/>
                  <a:gd name="T3" fmla="*/ 13 h 21"/>
                  <a:gd name="T4" fmla="*/ 22 w 27"/>
                  <a:gd name="T5" fmla="*/ 14 h 21"/>
                  <a:gd name="T6" fmla="*/ 23 w 27"/>
                  <a:gd name="T7" fmla="*/ 15 h 21"/>
                  <a:gd name="T8" fmla="*/ 22 w 27"/>
                  <a:gd name="T9" fmla="*/ 15 h 21"/>
                  <a:gd name="T10" fmla="*/ 20 w 27"/>
                  <a:gd name="T11" fmla="*/ 15 h 21"/>
                  <a:gd name="T12" fmla="*/ 3 w 27"/>
                  <a:gd name="T13" fmla="*/ 8 h 21"/>
                  <a:gd name="T14" fmla="*/ 0 w 27"/>
                  <a:gd name="T15" fmla="*/ 14 h 21"/>
                  <a:gd name="T16" fmla="*/ 14 w 27"/>
                  <a:gd name="T17" fmla="*/ 19 h 21"/>
                  <a:gd name="T18" fmla="*/ 19 w 27"/>
                  <a:gd name="T19" fmla="*/ 21 h 21"/>
                  <a:gd name="T20" fmla="*/ 22 w 27"/>
                  <a:gd name="T21" fmla="*/ 21 h 21"/>
                  <a:gd name="T22" fmla="*/ 24 w 27"/>
                  <a:gd name="T23" fmla="*/ 19 h 21"/>
                  <a:gd name="T24" fmla="*/ 27 w 27"/>
                  <a:gd name="T25" fmla="*/ 16 h 21"/>
                  <a:gd name="T26" fmla="*/ 27 w 27"/>
                  <a:gd name="T27" fmla="*/ 13 h 21"/>
                  <a:gd name="T28" fmla="*/ 27 w 27"/>
                  <a:gd name="T29" fmla="*/ 10 h 21"/>
                  <a:gd name="T30" fmla="*/ 25 w 27"/>
                  <a:gd name="T31" fmla="*/ 8 h 21"/>
                  <a:gd name="T32" fmla="*/ 21 w 27"/>
                  <a:gd name="T33" fmla="*/ 6 h 21"/>
                  <a:gd name="T34" fmla="*/ 6 w 27"/>
                  <a:gd name="T35" fmla="*/ 0 h 21"/>
                  <a:gd name="T36" fmla="*/ 3 w 27"/>
                  <a:gd name="T3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1">
                    <a:moveTo>
                      <a:pt x="3" y="6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3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1" y="15"/>
                      <a:pt x="20" y="1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6" y="20"/>
                      <a:pt x="18" y="21"/>
                      <a:pt x="19" y="21"/>
                    </a:cubicBezTo>
                    <a:cubicBezTo>
                      <a:pt x="20" y="21"/>
                      <a:pt x="21" y="21"/>
                      <a:pt x="22" y="21"/>
                    </a:cubicBezTo>
                    <a:cubicBezTo>
                      <a:pt x="23" y="21"/>
                      <a:pt x="24" y="20"/>
                      <a:pt x="24" y="19"/>
                    </a:cubicBezTo>
                    <a:cubicBezTo>
                      <a:pt x="25" y="19"/>
                      <a:pt x="26" y="17"/>
                      <a:pt x="27" y="16"/>
                    </a:cubicBezTo>
                    <a:cubicBezTo>
                      <a:pt x="27" y="15"/>
                      <a:pt x="27" y="14"/>
                      <a:pt x="27" y="13"/>
                    </a:cubicBezTo>
                    <a:cubicBezTo>
                      <a:pt x="27" y="12"/>
                      <a:pt x="27" y="11"/>
                      <a:pt x="27" y="10"/>
                    </a:cubicBezTo>
                    <a:cubicBezTo>
                      <a:pt x="26" y="9"/>
                      <a:pt x="25" y="8"/>
                      <a:pt x="25" y="8"/>
                    </a:cubicBezTo>
                    <a:cubicBezTo>
                      <a:pt x="24" y="7"/>
                      <a:pt x="23" y="7"/>
                      <a:pt x="21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7" name="iṩľide">
                <a:extLst>
                  <a:ext uri="{FF2B5EF4-FFF2-40B4-BE49-F238E27FC236}">
                    <a16:creationId xmlns="" xmlns:a16="http://schemas.microsoft.com/office/drawing/2014/main" id="{9241BA8F-EF98-466A-8AEC-C63042AC727B}"/>
                  </a:ext>
                </a:extLst>
              </p:cNvPr>
              <p:cNvSpPr/>
              <p:nvPr/>
            </p:nvSpPr>
            <p:spPr bwMode="auto">
              <a:xfrm>
                <a:off x="4859338" y="3290888"/>
                <a:ext cx="88900" cy="57150"/>
              </a:xfrm>
              <a:custGeom>
                <a:avLst/>
                <a:gdLst>
                  <a:gd name="T0" fmla="*/ 0 w 56"/>
                  <a:gd name="T1" fmla="*/ 13 h 36"/>
                  <a:gd name="T2" fmla="*/ 6 w 56"/>
                  <a:gd name="T3" fmla="*/ 36 h 36"/>
                  <a:gd name="T4" fmla="*/ 17 w 56"/>
                  <a:gd name="T5" fmla="*/ 34 h 36"/>
                  <a:gd name="T6" fmla="*/ 15 w 56"/>
                  <a:gd name="T7" fmla="*/ 23 h 36"/>
                  <a:gd name="T8" fmla="*/ 25 w 56"/>
                  <a:gd name="T9" fmla="*/ 21 h 36"/>
                  <a:gd name="T10" fmla="*/ 27 w 56"/>
                  <a:gd name="T11" fmla="*/ 30 h 36"/>
                  <a:gd name="T12" fmla="*/ 38 w 56"/>
                  <a:gd name="T13" fmla="*/ 27 h 36"/>
                  <a:gd name="T14" fmla="*/ 35 w 56"/>
                  <a:gd name="T15" fmla="*/ 19 h 36"/>
                  <a:gd name="T16" fmla="*/ 44 w 56"/>
                  <a:gd name="T17" fmla="*/ 17 h 36"/>
                  <a:gd name="T18" fmla="*/ 46 w 56"/>
                  <a:gd name="T19" fmla="*/ 25 h 36"/>
                  <a:gd name="T20" fmla="*/ 56 w 56"/>
                  <a:gd name="T21" fmla="*/ 23 h 36"/>
                  <a:gd name="T22" fmla="*/ 50 w 56"/>
                  <a:gd name="T23" fmla="*/ 0 h 36"/>
                  <a:gd name="T24" fmla="*/ 0 w 56"/>
                  <a:gd name="T2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36">
                    <a:moveTo>
                      <a:pt x="0" y="13"/>
                    </a:moveTo>
                    <a:lnTo>
                      <a:pt x="6" y="36"/>
                    </a:lnTo>
                    <a:lnTo>
                      <a:pt x="17" y="34"/>
                    </a:lnTo>
                    <a:lnTo>
                      <a:pt x="15" y="23"/>
                    </a:lnTo>
                    <a:lnTo>
                      <a:pt x="25" y="21"/>
                    </a:lnTo>
                    <a:lnTo>
                      <a:pt x="27" y="30"/>
                    </a:lnTo>
                    <a:lnTo>
                      <a:pt x="38" y="27"/>
                    </a:lnTo>
                    <a:lnTo>
                      <a:pt x="35" y="19"/>
                    </a:lnTo>
                    <a:lnTo>
                      <a:pt x="44" y="17"/>
                    </a:lnTo>
                    <a:lnTo>
                      <a:pt x="46" y="25"/>
                    </a:lnTo>
                    <a:lnTo>
                      <a:pt x="56" y="23"/>
                    </a:lnTo>
                    <a:lnTo>
                      <a:pt x="50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8" name="îşľidé">
                <a:extLst>
                  <a:ext uri="{FF2B5EF4-FFF2-40B4-BE49-F238E27FC236}">
                    <a16:creationId xmlns="" xmlns:a16="http://schemas.microsoft.com/office/drawing/2014/main" id="{52CD85A9-9FB9-49E2-8E33-0A772E9AAB55}"/>
                  </a:ext>
                </a:extLst>
              </p:cNvPr>
              <p:cNvSpPr/>
              <p:nvPr/>
            </p:nvSpPr>
            <p:spPr bwMode="auto">
              <a:xfrm>
                <a:off x="4868863" y="3344863"/>
                <a:ext cx="85725" cy="55563"/>
              </a:xfrm>
              <a:custGeom>
                <a:avLst/>
                <a:gdLst>
                  <a:gd name="T0" fmla="*/ 0 w 26"/>
                  <a:gd name="T1" fmla="*/ 3 h 17"/>
                  <a:gd name="T2" fmla="*/ 1 w 26"/>
                  <a:gd name="T3" fmla="*/ 10 h 17"/>
                  <a:gd name="T4" fmla="*/ 12 w 26"/>
                  <a:gd name="T5" fmla="*/ 8 h 17"/>
                  <a:gd name="T6" fmla="*/ 12 w 26"/>
                  <a:gd name="T7" fmla="*/ 10 h 17"/>
                  <a:gd name="T8" fmla="*/ 10 w 26"/>
                  <a:gd name="T9" fmla="*/ 10 h 17"/>
                  <a:gd name="T10" fmla="*/ 2 w 26"/>
                  <a:gd name="T11" fmla="*/ 12 h 17"/>
                  <a:gd name="T12" fmla="*/ 2 w 26"/>
                  <a:gd name="T13" fmla="*/ 17 h 17"/>
                  <a:gd name="T14" fmla="*/ 9 w 26"/>
                  <a:gd name="T15" fmla="*/ 17 h 17"/>
                  <a:gd name="T16" fmla="*/ 13 w 26"/>
                  <a:gd name="T17" fmla="*/ 16 h 17"/>
                  <a:gd name="T18" fmla="*/ 14 w 26"/>
                  <a:gd name="T19" fmla="*/ 15 h 17"/>
                  <a:gd name="T20" fmla="*/ 15 w 26"/>
                  <a:gd name="T21" fmla="*/ 12 h 17"/>
                  <a:gd name="T22" fmla="*/ 16 w 26"/>
                  <a:gd name="T23" fmla="*/ 15 h 17"/>
                  <a:gd name="T24" fmla="*/ 20 w 26"/>
                  <a:gd name="T25" fmla="*/ 15 h 17"/>
                  <a:gd name="T26" fmla="*/ 25 w 26"/>
                  <a:gd name="T27" fmla="*/ 13 h 17"/>
                  <a:gd name="T28" fmla="*/ 26 w 26"/>
                  <a:gd name="T29" fmla="*/ 10 h 17"/>
                  <a:gd name="T30" fmla="*/ 26 w 26"/>
                  <a:gd name="T31" fmla="*/ 4 h 17"/>
                  <a:gd name="T32" fmla="*/ 25 w 26"/>
                  <a:gd name="T33" fmla="*/ 0 h 17"/>
                  <a:gd name="T34" fmla="*/ 0 w 26"/>
                  <a:gd name="T35" fmla="*/ 3 h 17"/>
                  <a:gd name="T36" fmla="*/ 22 w 26"/>
                  <a:gd name="T37" fmla="*/ 8 h 17"/>
                  <a:gd name="T38" fmla="*/ 20 w 26"/>
                  <a:gd name="T39" fmla="*/ 9 h 17"/>
                  <a:gd name="T40" fmla="*/ 19 w 26"/>
                  <a:gd name="T41" fmla="*/ 9 h 17"/>
                  <a:gd name="T42" fmla="*/ 17 w 26"/>
                  <a:gd name="T43" fmla="*/ 9 h 17"/>
                  <a:gd name="T44" fmla="*/ 16 w 26"/>
                  <a:gd name="T45" fmla="*/ 8 h 17"/>
                  <a:gd name="T46" fmla="*/ 22 w 26"/>
                  <a:gd name="T47" fmla="*/ 7 h 17"/>
                  <a:gd name="T48" fmla="*/ 22 w 26"/>
                  <a:gd name="T4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17">
                    <a:moveTo>
                      <a:pt x="0" y="3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2" y="10"/>
                      <a:pt x="11" y="10"/>
                      <a:pt x="1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6"/>
                      <a:pt x="13" y="15"/>
                      <a:pt x="14" y="15"/>
                    </a:cubicBezTo>
                    <a:cubicBezTo>
                      <a:pt x="14" y="14"/>
                      <a:pt x="15" y="13"/>
                      <a:pt x="15" y="12"/>
                    </a:cubicBezTo>
                    <a:cubicBezTo>
                      <a:pt x="15" y="14"/>
                      <a:pt x="16" y="14"/>
                      <a:pt x="16" y="15"/>
                    </a:cubicBezTo>
                    <a:cubicBezTo>
                      <a:pt x="17" y="15"/>
                      <a:pt x="18" y="15"/>
                      <a:pt x="20" y="15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6" y="13"/>
                      <a:pt x="26" y="12"/>
                      <a:pt x="26" y="10"/>
                    </a:cubicBezTo>
                    <a:cubicBezTo>
                      <a:pt x="26" y="9"/>
                      <a:pt x="26" y="7"/>
                      <a:pt x="26" y="4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  <a:moveTo>
                      <a:pt x="22" y="8"/>
                    </a:moveTo>
                    <a:cubicBezTo>
                      <a:pt x="21" y="9"/>
                      <a:pt x="21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7" y="9"/>
                      <a:pt x="16" y="8"/>
                      <a:pt x="16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8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9" name="i$ľíḍe">
                <a:extLst>
                  <a:ext uri="{FF2B5EF4-FFF2-40B4-BE49-F238E27FC236}">
                    <a16:creationId xmlns="" xmlns:a16="http://schemas.microsoft.com/office/drawing/2014/main" id="{631B9F1B-EBB6-4C7E-979E-E3C11198F7E5}"/>
                  </a:ext>
                </a:extLst>
              </p:cNvPr>
              <p:cNvSpPr/>
              <p:nvPr/>
            </p:nvSpPr>
            <p:spPr bwMode="auto">
              <a:xfrm>
                <a:off x="3917950" y="3287713"/>
                <a:ext cx="93663" cy="66675"/>
              </a:xfrm>
              <a:custGeom>
                <a:avLst/>
                <a:gdLst>
                  <a:gd name="T0" fmla="*/ 7 w 59"/>
                  <a:gd name="T1" fmla="*/ 13 h 42"/>
                  <a:gd name="T2" fmla="*/ 27 w 59"/>
                  <a:gd name="T3" fmla="*/ 17 h 42"/>
                  <a:gd name="T4" fmla="*/ 5 w 59"/>
                  <a:gd name="T5" fmla="*/ 19 h 42"/>
                  <a:gd name="T6" fmla="*/ 0 w 59"/>
                  <a:gd name="T7" fmla="*/ 29 h 42"/>
                  <a:gd name="T8" fmla="*/ 52 w 59"/>
                  <a:gd name="T9" fmla="*/ 42 h 42"/>
                  <a:gd name="T10" fmla="*/ 54 w 59"/>
                  <a:gd name="T11" fmla="*/ 32 h 42"/>
                  <a:gd name="T12" fmla="*/ 32 w 59"/>
                  <a:gd name="T13" fmla="*/ 25 h 42"/>
                  <a:gd name="T14" fmla="*/ 57 w 59"/>
                  <a:gd name="T15" fmla="*/ 25 h 42"/>
                  <a:gd name="T16" fmla="*/ 59 w 59"/>
                  <a:gd name="T17" fmla="*/ 13 h 42"/>
                  <a:gd name="T18" fmla="*/ 9 w 59"/>
                  <a:gd name="T19" fmla="*/ 0 h 42"/>
                  <a:gd name="T20" fmla="*/ 7 w 59"/>
                  <a:gd name="T2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42">
                    <a:moveTo>
                      <a:pt x="7" y="13"/>
                    </a:moveTo>
                    <a:lnTo>
                      <a:pt x="27" y="17"/>
                    </a:lnTo>
                    <a:lnTo>
                      <a:pt x="5" y="19"/>
                    </a:lnTo>
                    <a:lnTo>
                      <a:pt x="0" y="29"/>
                    </a:lnTo>
                    <a:lnTo>
                      <a:pt x="52" y="42"/>
                    </a:lnTo>
                    <a:lnTo>
                      <a:pt x="54" y="32"/>
                    </a:lnTo>
                    <a:lnTo>
                      <a:pt x="32" y="25"/>
                    </a:lnTo>
                    <a:lnTo>
                      <a:pt x="57" y="25"/>
                    </a:lnTo>
                    <a:lnTo>
                      <a:pt x="59" y="13"/>
                    </a:lnTo>
                    <a:lnTo>
                      <a:pt x="9" y="0"/>
                    </a:lnTo>
                    <a:lnTo>
                      <a:pt x="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0" name="ïṥľîḋè">
                <a:extLst>
                  <a:ext uri="{FF2B5EF4-FFF2-40B4-BE49-F238E27FC236}">
                    <a16:creationId xmlns="" xmlns:a16="http://schemas.microsoft.com/office/drawing/2014/main" id="{F5A40713-CC4B-4518-B3E3-59898F0B6DF4}"/>
                  </a:ext>
                </a:extLst>
              </p:cNvPr>
              <p:cNvSpPr/>
              <p:nvPr/>
            </p:nvSpPr>
            <p:spPr bwMode="auto">
              <a:xfrm>
                <a:off x="3914775" y="3354388"/>
                <a:ext cx="82550" cy="33338"/>
              </a:xfrm>
              <a:custGeom>
                <a:avLst/>
                <a:gdLst>
                  <a:gd name="T0" fmla="*/ 0 w 52"/>
                  <a:gd name="T1" fmla="*/ 15 h 21"/>
                  <a:gd name="T2" fmla="*/ 50 w 52"/>
                  <a:gd name="T3" fmla="*/ 21 h 21"/>
                  <a:gd name="T4" fmla="*/ 52 w 52"/>
                  <a:gd name="T5" fmla="*/ 8 h 21"/>
                  <a:gd name="T6" fmla="*/ 2 w 52"/>
                  <a:gd name="T7" fmla="*/ 0 h 21"/>
                  <a:gd name="T8" fmla="*/ 0 w 52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">
                    <a:moveTo>
                      <a:pt x="0" y="15"/>
                    </a:moveTo>
                    <a:lnTo>
                      <a:pt x="50" y="21"/>
                    </a:lnTo>
                    <a:lnTo>
                      <a:pt x="52" y="8"/>
                    </a:lnTo>
                    <a:lnTo>
                      <a:pt x="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1" name="íšļîḓé">
                <a:extLst>
                  <a:ext uri="{FF2B5EF4-FFF2-40B4-BE49-F238E27FC236}">
                    <a16:creationId xmlns="" xmlns:a16="http://schemas.microsoft.com/office/drawing/2014/main" id="{99DE0AA2-B9A6-40B0-9394-82082FFB2A5C}"/>
                  </a:ext>
                </a:extLst>
              </p:cNvPr>
              <p:cNvSpPr/>
              <p:nvPr/>
            </p:nvSpPr>
            <p:spPr bwMode="auto">
              <a:xfrm>
                <a:off x="4875213" y="3414713"/>
                <a:ext cx="87313" cy="49213"/>
              </a:xfrm>
              <a:custGeom>
                <a:avLst/>
                <a:gdLst>
                  <a:gd name="T0" fmla="*/ 19 w 26"/>
                  <a:gd name="T1" fmla="*/ 14 h 15"/>
                  <a:gd name="T2" fmla="*/ 23 w 26"/>
                  <a:gd name="T3" fmla="*/ 14 h 15"/>
                  <a:gd name="T4" fmla="*/ 25 w 26"/>
                  <a:gd name="T5" fmla="*/ 11 h 15"/>
                  <a:gd name="T6" fmla="*/ 26 w 26"/>
                  <a:gd name="T7" fmla="*/ 7 h 15"/>
                  <a:gd name="T8" fmla="*/ 25 w 26"/>
                  <a:gd name="T9" fmla="*/ 3 h 15"/>
                  <a:gd name="T10" fmla="*/ 23 w 26"/>
                  <a:gd name="T11" fmla="*/ 1 h 15"/>
                  <a:gd name="T12" fmla="*/ 19 w 26"/>
                  <a:gd name="T13" fmla="*/ 0 h 15"/>
                  <a:gd name="T14" fmla="*/ 16 w 26"/>
                  <a:gd name="T15" fmla="*/ 0 h 15"/>
                  <a:gd name="T16" fmla="*/ 14 w 26"/>
                  <a:gd name="T17" fmla="*/ 2 h 15"/>
                  <a:gd name="T18" fmla="*/ 11 w 26"/>
                  <a:gd name="T19" fmla="*/ 5 h 15"/>
                  <a:gd name="T20" fmla="*/ 9 w 26"/>
                  <a:gd name="T21" fmla="*/ 8 h 15"/>
                  <a:gd name="T22" fmla="*/ 6 w 26"/>
                  <a:gd name="T23" fmla="*/ 8 h 15"/>
                  <a:gd name="T24" fmla="*/ 5 w 26"/>
                  <a:gd name="T25" fmla="*/ 8 h 15"/>
                  <a:gd name="T26" fmla="*/ 4 w 26"/>
                  <a:gd name="T27" fmla="*/ 7 h 15"/>
                  <a:gd name="T28" fmla="*/ 5 w 26"/>
                  <a:gd name="T29" fmla="*/ 6 h 15"/>
                  <a:gd name="T30" fmla="*/ 6 w 26"/>
                  <a:gd name="T31" fmla="*/ 6 h 15"/>
                  <a:gd name="T32" fmla="*/ 9 w 26"/>
                  <a:gd name="T33" fmla="*/ 6 h 15"/>
                  <a:gd name="T34" fmla="*/ 10 w 26"/>
                  <a:gd name="T35" fmla="*/ 0 h 15"/>
                  <a:gd name="T36" fmla="*/ 8 w 26"/>
                  <a:gd name="T37" fmla="*/ 0 h 15"/>
                  <a:gd name="T38" fmla="*/ 4 w 26"/>
                  <a:gd name="T39" fmla="*/ 0 h 15"/>
                  <a:gd name="T40" fmla="*/ 1 w 26"/>
                  <a:gd name="T41" fmla="*/ 3 h 15"/>
                  <a:gd name="T42" fmla="*/ 0 w 26"/>
                  <a:gd name="T43" fmla="*/ 7 h 15"/>
                  <a:gd name="T44" fmla="*/ 1 w 26"/>
                  <a:gd name="T45" fmla="*/ 11 h 15"/>
                  <a:gd name="T46" fmla="*/ 3 w 26"/>
                  <a:gd name="T47" fmla="*/ 14 h 15"/>
                  <a:gd name="T48" fmla="*/ 7 w 26"/>
                  <a:gd name="T49" fmla="*/ 15 h 15"/>
                  <a:gd name="T50" fmla="*/ 12 w 26"/>
                  <a:gd name="T51" fmla="*/ 14 h 15"/>
                  <a:gd name="T52" fmla="*/ 16 w 26"/>
                  <a:gd name="T53" fmla="*/ 8 h 15"/>
                  <a:gd name="T54" fmla="*/ 18 w 26"/>
                  <a:gd name="T55" fmla="*/ 6 h 15"/>
                  <a:gd name="T56" fmla="*/ 20 w 26"/>
                  <a:gd name="T57" fmla="*/ 6 h 15"/>
                  <a:gd name="T58" fmla="*/ 21 w 26"/>
                  <a:gd name="T59" fmla="*/ 6 h 15"/>
                  <a:gd name="T60" fmla="*/ 22 w 26"/>
                  <a:gd name="T61" fmla="*/ 7 h 15"/>
                  <a:gd name="T62" fmla="*/ 21 w 26"/>
                  <a:gd name="T63" fmla="*/ 8 h 15"/>
                  <a:gd name="T64" fmla="*/ 20 w 26"/>
                  <a:gd name="T65" fmla="*/ 8 h 15"/>
                  <a:gd name="T66" fmla="*/ 18 w 26"/>
                  <a:gd name="T67" fmla="*/ 8 h 15"/>
                  <a:gd name="T68" fmla="*/ 18 w 26"/>
                  <a:gd name="T69" fmla="*/ 14 h 15"/>
                  <a:gd name="T70" fmla="*/ 19 w 26"/>
                  <a:gd name="T7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15">
                    <a:moveTo>
                      <a:pt x="19" y="14"/>
                    </a:moveTo>
                    <a:cubicBezTo>
                      <a:pt x="21" y="14"/>
                      <a:pt x="22" y="14"/>
                      <a:pt x="23" y="14"/>
                    </a:cubicBezTo>
                    <a:cubicBezTo>
                      <a:pt x="24" y="13"/>
                      <a:pt x="24" y="13"/>
                      <a:pt x="25" y="11"/>
                    </a:cubicBezTo>
                    <a:cubicBezTo>
                      <a:pt x="26" y="10"/>
                      <a:pt x="26" y="9"/>
                      <a:pt x="26" y="7"/>
                    </a:cubicBezTo>
                    <a:cubicBezTo>
                      <a:pt x="26" y="6"/>
                      <a:pt x="26" y="4"/>
                      <a:pt x="25" y="3"/>
                    </a:cubicBezTo>
                    <a:cubicBezTo>
                      <a:pt x="25" y="2"/>
                      <a:pt x="24" y="1"/>
                      <a:pt x="23" y="1"/>
                    </a:cubicBezTo>
                    <a:cubicBezTo>
                      <a:pt x="22" y="0"/>
                      <a:pt x="21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1"/>
                      <a:pt x="14" y="1"/>
                      <a:pt x="14" y="2"/>
                    </a:cubicBezTo>
                    <a:cubicBezTo>
                      <a:pt x="13" y="2"/>
                      <a:pt x="12" y="3"/>
                      <a:pt x="11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9" y="8"/>
                      <a:pt x="8" y="8"/>
                      <a:pt x="6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1"/>
                      <a:pt x="2" y="2"/>
                      <a:pt x="1" y="3"/>
                    </a:cubicBezTo>
                    <a:cubicBezTo>
                      <a:pt x="0" y="4"/>
                      <a:pt x="0" y="6"/>
                      <a:pt x="0" y="7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3"/>
                      <a:pt x="2" y="13"/>
                      <a:pt x="3" y="14"/>
                    </a:cubicBezTo>
                    <a:cubicBezTo>
                      <a:pt x="4" y="14"/>
                      <a:pt x="5" y="15"/>
                      <a:pt x="7" y="15"/>
                    </a:cubicBezTo>
                    <a:cubicBezTo>
                      <a:pt x="9" y="15"/>
                      <a:pt x="11" y="14"/>
                      <a:pt x="12" y="14"/>
                    </a:cubicBezTo>
                    <a:cubicBezTo>
                      <a:pt x="13" y="13"/>
                      <a:pt x="15" y="11"/>
                      <a:pt x="16" y="8"/>
                    </a:cubicBezTo>
                    <a:cubicBezTo>
                      <a:pt x="17" y="7"/>
                      <a:pt x="17" y="7"/>
                      <a:pt x="18" y="6"/>
                    </a:cubicBezTo>
                    <a:cubicBezTo>
                      <a:pt x="18" y="6"/>
                      <a:pt x="19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8"/>
                      <a:pt x="22" y="8"/>
                      <a:pt x="21" y="8"/>
                    </a:cubicBezTo>
                    <a:cubicBezTo>
                      <a:pt x="21" y="8"/>
                      <a:pt x="21" y="8"/>
                      <a:pt x="2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4"/>
                      <a:pt x="18" y="14"/>
                      <a:pt x="18" y="14"/>
                    </a:cubicBez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2" name="íṩḷîdè">
                <a:extLst>
                  <a:ext uri="{FF2B5EF4-FFF2-40B4-BE49-F238E27FC236}">
                    <a16:creationId xmlns="" xmlns:a16="http://schemas.microsoft.com/office/drawing/2014/main" id="{081C5697-FB0A-4351-A142-DB32295B5D5C}"/>
                  </a:ext>
                </a:extLst>
              </p:cNvPr>
              <p:cNvSpPr/>
              <p:nvPr/>
            </p:nvSpPr>
            <p:spPr bwMode="auto">
              <a:xfrm>
                <a:off x="3911600" y="3394075"/>
                <a:ext cx="82550" cy="33338"/>
              </a:xfrm>
              <a:custGeom>
                <a:avLst/>
                <a:gdLst>
                  <a:gd name="T0" fmla="*/ 0 w 25"/>
                  <a:gd name="T1" fmla="*/ 6 h 10"/>
                  <a:gd name="T2" fmla="*/ 18 w 25"/>
                  <a:gd name="T3" fmla="*/ 7 h 10"/>
                  <a:gd name="T4" fmla="*/ 20 w 25"/>
                  <a:gd name="T5" fmla="*/ 7 h 10"/>
                  <a:gd name="T6" fmla="*/ 20 w 25"/>
                  <a:gd name="T7" fmla="*/ 8 h 10"/>
                  <a:gd name="T8" fmla="*/ 21 w 25"/>
                  <a:gd name="T9" fmla="*/ 9 h 10"/>
                  <a:gd name="T10" fmla="*/ 21 w 25"/>
                  <a:gd name="T11" fmla="*/ 10 h 10"/>
                  <a:gd name="T12" fmla="*/ 25 w 25"/>
                  <a:gd name="T13" fmla="*/ 10 h 10"/>
                  <a:gd name="T14" fmla="*/ 25 w 25"/>
                  <a:gd name="T15" fmla="*/ 6 h 10"/>
                  <a:gd name="T16" fmla="*/ 25 w 25"/>
                  <a:gd name="T17" fmla="*/ 3 h 10"/>
                  <a:gd name="T18" fmla="*/ 24 w 25"/>
                  <a:gd name="T19" fmla="*/ 2 h 10"/>
                  <a:gd name="T20" fmla="*/ 22 w 25"/>
                  <a:gd name="T21" fmla="*/ 1 h 10"/>
                  <a:gd name="T22" fmla="*/ 17 w 25"/>
                  <a:gd name="T23" fmla="*/ 1 h 10"/>
                  <a:gd name="T24" fmla="*/ 0 w 25"/>
                  <a:gd name="T25" fmla="*/ 0 h 10"/>
                  <a:gd name="T26" fmla="*/ 0 w 25"/>
                  <a:gd name="T2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0">
                    <a:moveTo>
                      <a:pt x="0" y="6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5" y="4"/>
                      <a:pt x="25" y="3"/>
                    </a:cubicBezTo>
                    <a:cubicBezTo>
                      <a:pt x="25" y="3"/>
                      <a:pt x="24" y="2"/>
                      <a:pt x="24" y="2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1" y="1"/>
                      <a:pt x="19" y="1"/>
                      <a:pt x="17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3" name="ïṣľíde">
                <a:extLst>
                  <a:ext uri="{FF2B5EF4-FFF2-40B4-BE49-F238E27FC236}">
                    <a16:creationId xmlns="" xmlns:a16="http://schemas.microsoft.com/office/drawing/2014/main" id="{62140582-C6C6-4556-B612-A2E4A083BE79}"/>
                  </a:ext>
                </a:extLst>
              </p:cNvPr>
              <p:cNvSpPr/>
              <p:nvPr/>
            </p:nvSpPr>
            <p:spPr bwMode="auto">
              <a:xfrm>
                <a:off x="4872038" y="3467100"/>
                <a:ext cx="85725" cy="33338"/>
              </a:xfrm>
              <a:custGeom>
                <a:avLst/>
                <a:gdLst>
                  <a:gd name="T0" fmla="*/ 54 w 54"/>
                  <a:gd name="T1" fmla="*/ 8 h 21"/>
                  <a:gd name="T2" fmla="*/ 2 w 54"/>
                  <a:gd name="T3" fmla="*/ 0 h 21"/>
                  <a:gd name="T4" fmla="*/ 0 w 54"/>
                  <a:gd name="T5" fmla="*/ 15 h 21"/>
                  <a:gd name="T6" fmla="*/ 52 w 54"/>
                  <a:gd name="T7" fmla="*/ 21 h 21"/>
                  <a:gd name="T8" fmla="*/ 54 w 54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1">
                    <a:moveTo>
                      <a:pt x="54" y="8"/>
                    </a:moveTo>
                    <a:lnTo>
                      <a:pt x="2" y="0"/>
                    </a:lnTo>
                    <a:lnTo>
                      <a:pt x="0" y="15"/>
                    </a:lnTo>
                    <a:lnTo>
                      <a:pt x="52" y="21"/>
                    </a:lnTo>
                    <a:lnTo>
                      <a:pt x="5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4" name="i$liďê">
                <a:extLst>
                  <a:ext uri="{FF2B5EF4-FFF2-40B4-BE49-F238E27FC236}">
                    <a16:creationId xmlns="" xmlns:a16="http://schemas.microsoft.com/office/drawing/2014/main" id="{8DFBBD66-9D10-4ADE-8816-7D8B84E699FE}"/>
                  </a:ext>
                </a:extLst>
              </p:cNvPr>
              <p:cNvSpPr/>
              <p:nvPr/>
            </p:nvSpPr>
            <p:spPr bwMode="auto">
              <a:xfrm>
                <a:off x="3911600" y="3433763"/>
                <a:ext cx="85725" cy="53975"/>
              </a:xfrm>
              <a:custGeom>
                <a:avLst/>
                <a:gdLst>
                  <a:gd name="T0" fmla="*/ 0 w 54"/>
                  <a:gd name="T1" fmla="*/ 15 h 34"/>
                  <a:gd name="T2" fmla="*/ 25 w 54"/>
                  <a:gd name="T3" fmla="*/ 13 h 34"/>
                  <a:gd name="T4" fmla="*/ 2 w 54"/>
                  <a:gd name="T5" fmla="*/ 23 h 34"/>
                  <a:gd name="T6" fmla="*/ 2 w 54"/>
                  <a:gd name="T7" fmla="*/ 34 h 34"/>
                  <a:gd name="T8" fmla="*/ 54 w 54"/>
                  <a:gd name="T9" fmla="*/ 29 h 34"/>
                  <a:gd name="T10" fmla="*/ 52 w 54"/>
                  <a:gd name="T11" fmla="*/ 19 h 34"/>
                  <a:gd name="T12" fmla="*/ 29 w 54"/>
                  <a:gd name="T13" fmla="*/ 21 h 34"/>
                  <a:gd name="T14" fmla="*/ 52 w 54"/>
                  <a:gd name="T15" fmla="*/ 11 h 34"/>
                  <a:gd name="T16" fmla="*/ 52 w 54"/>
                  <a:gd name="T17" fmla="*/ 0 h 34"/>
                  <a:gd name="T18" fmla="*/ 0 w 54"/>
                  <a:gd name="T19" fmla="*/ 4 h 34"/>
                  <a:gd name="T20" fmla="*/ 0 w 54"/>
                  <a:gd name="T21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34">
                    <a:moveTo>
                      <a:pt x="0" y="15"/>
                    </a:moveTo>
                    <a:lnTo>
                      <a:pt x="25" y="13"/>
                    </a:lnTo>
                    <a:lnTo>
                      <a:pt x="2" y="23"/>
                    </a:lnTo>
                    <a:lnTo>
                      <a:pt x="2" y="34"/>
                    </a:lnTo>
                    <a:lnTo>
                      <a:pt x="54" y="29"/>
                    </a:lnTo>
                    <a:lnTo>
                      <a:pt x="52" y="19"/>
                    </a:lnTo>
                    <a:lnTo>
                      <a:pt x="29" y="21"/>
                    </a:lnTo>
                    <a:lnTo>
                      <a:pt x="52" y="11"/>
                    </a:lnTo>
                    <a:lnTo>
                      <a:pt x="52" y="0"/>
                    </a:lnTo>
                    <a:lnTo>
                      <a:pt x="0" y="4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5" name="í$ḷiḓê">
                <a:extLst>
                  <a:ext uri="{FF2B5EF4-FFF2-40B4-BE49-F238E27FC236}">
                    <a16:creationId xmlns="" xmlns:a16="http://schemas.microsoft.com/office/drawing/2014/main" id="{025094B4-83F0-4DD7-93B0-71B3FBB1F98A}"/>
                  </a:ext>
                </a:extLst>
              </p:cNvPr>
              <p:cNvSpPr/>
              <p:nvPr/>
            </p:nvSpPr>
            <p:spPr bwMode="auto">
              <a:xfrm>
                <a:off x="4865688" y="3509963"/>
                <a:ext cx="85725" cy="50800"/>
              </a:xfrm>
              <a:custGeom>
                <a:avLst/>
                <a:gdLst>
                  <a:gd name="T0" fmla="*/ 54 w 54"/>
                  <a:gd name="T1" fmla="*/ 4 h 32"/>
                  <a:gd name="T2" fmla="*/ 46 w 54"/>
                  <a:gd name="T3" fmla="*/ 2 h 32"/>
                  <a:gd name="T4" fmla="*/ 44 w 54"/>
                  <a:gd name="T5" fmla="*/ 9 h 32"/>
                  <a:gd name="T6" fmla="*/ 2 w 54"/>
                  <a:gd name="T7" fmla="*/ 0 h 32"/>
                  <a:gd name="T8" fmla="*/ 0 w 54"/>
                  <a:gd name="T9" fmla="*/ 13 h 32"/>
                  <a:gd name="T10" fmla="*/ 40 w 54"/>
                  <a:gd name="T11" fmla="*/ 23 h 32"/>
                  <a:gd name="T12" fmla="*/ 38 w 54"/>
                  <a:gd name="T13" fmla="*/ 30 h 32"/>
                  <a:gd name="T14" fmla="*/ 48 w 54"/>
                  <a:gd name="T15" fmla="*/ 32 h 32"/>
                  <a:gd name="T16" fmla="*/ 54 w 54"/>
                  <a:gd name="T1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2">
                    <a:moveTo>
                      <a:pt x="54" y="4"/>
                    </a:moveTo>
                    <a:lnTo>
                      <a:pt x="46" y="2"/>
                    </a:lnTo>
                    <a:lnTo>
                      <a:pt x="44" y="9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40" y="23"/>
                    </a:lnTo>
                    <a:lnTo>
                      <a:pt x="38" y="30"/>
                    </a:lnTo>
                    <a:lnTo>
                      <a:pt x="48" y="32"/>
                    </a:lnTo>
                    <a:lnTo>
                      <a:pt x="5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6" name="îṩ1ïḓe">
                <a:extLst>
                  <a:ext uri="{FF2B5EF4-FFF2-40B4-BE49-F238E27FC236}">
                    <a16:creationId xmlns="" xmlns:a16="http://schemas.microsoft.com/office/drawing/2014/main" id="{BE2D4456-F8B7-406E-A96B-811244E05551}"/>
                  </a:ext>
                </a:extLst>
              </p:cNvPr>
              <p:cNvSpPr/>
              <p:nvPr/>
            </p:nvSpPr>
            <p:spPr bwMode="auto">
              <a:xfrm>
                <a:off x="3917950" y="3490913"/>
                <a:ext cx="90488" cy="55563"/>
              </a:xfrm>
              <a:custGeom>
                <a:avLst/>
                <a:gdLst>
                  <a:gd name="T0" fmla="*/ 2 w 27"/>
                  <a:gd name="T1" fmla="*/ 17 h 17"/>
                  <a:gd name="T2" fmla="*/ 27 w 27"/>
                  <a:gd name="T3" fmla="*/ 16 h 17"/>
                  <a:gd name="T4" fmla="*/ 25 w 27"/>
                  <a:gd name="T5" fmla="*/ 9 h 17"/>
                  <a:gd name="T6" fmla="*/ 21 w 27"/>
                  <a:gd name="T7" fmla="*/ 10 h 17"/>
                  <a:gd name="T8" fmla="*/ 21 w 27"/>
                  <a:gd name="T9" fmla="*/ 7 h 17"/>
                  <a:gd name="T10" fmla="*/ 25 w 27"/>
                  <a:gd name="T11" fmla="*/ 6 h 17"/>
                  <a:gd name="T12" fmla="*/ 24 w 27"/>
                  <a:gd name="T13" fmla="*/ 0 h 17"/>
                  <a:gd name="T14" fmla="*/ 0 w 27"/>
                  <a:gd name="T15" fmla="*/ 8 h 17"/>
                  <a:gd name="T16" fmla="*/ 2 w 27"/>
                  <a:gd name="T17" fmla="*/ 17 h 17"/>
                  <a:gd name="T18" fmla="*/ 17 w 27"/>
                  <a:gd name="T19" fmla="*/ 10 h 17"/>
                  <a:gd name="T20" fmla="*/ 6 w 27"/>
                  <a:gd name="T21" fmla="*/ 11 h 17"/>
                  <a:gd name="T22" fmla="*/ 16 w 27"/>
                  <a:gd name="T23" fmla="*/ 8 h 17"/>
                  <a:gd name="T24" fmla="*/ 17 w 27"/>
                  <a:gd name="T2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7">
                    <a:moveTo>
                      <a:pt x="2" y="17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7"/>
                      <a:pt x="2" y="17"/>
                      <a:pt x="2" y="17"/>
                    </a:cubicBezTo>
                    <a:close/>
                    <a:moveTo>
                      <a:pt x="17" y="10"/>
                    </a:moveTo>
                    <a:cubicBezTo>
                      <a:pt x="14" y="11"/>
                      <a:pt x="11" y="11"/>
                      <a:pt x="6" y="11"/>
                    </a:cubicBezTo>
                    <a:cubicBezTo>
                      <a:pt x="10" y="10"/>
                      <a:pt x="14" y="9"/>
                      <a:pt x="16" y="8"/>
                    </a:cubicBezTo>
                    <a:lnTo>
                      <a:pt x="1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7" name="ís1ïďé">
                <a:extLst>
                  <a:ext uri="{FF2B5EF4-FFF2-40B4-BE49-F238E27FC236}">
                    <a16:creationId xmlns="" xmlns:a16="http://schemas.microsoft.com/office/drawing/2014/main" id="{95F15749-468A-44A7-A00E-BF7508AE9C15}"/>
                  </a:ext>
                </a:extLst>
              </p:cNvPr>
              <p:cNvSpPr/>
              <p:nvPr/>
            </p:nvSpPr>
            <p:spPr bwMode="auto">
              <a:xfrm>
                <a:off x="4852988" y="3563938"/>
                <a:ext cx="88900" cy="58738"/>
              </a:xfrm>
              <a:custGeom>
                <a:avLst/>
                <a:gdLst>
                  <a:gd name="T0" fmla="*/ 24 w 27"/>
                  <a:gd name="T1" fmla="*/ 12 h 18"/>
                  <a:gd name="T2" fmla="*/ 15 w 27"/>
                  <a:gd name="T3" fmla="*/ 7 h 18"/>
                  <a:gd name="T4" fmla="*/ 25 w 27"/>
                  <a:gd name="T5" fmla="*/ 9 h 18"/>
                  <a:gd name="T6" fmla="*/ 27 w 27"/>
                  <a:gd name="T7" fmla="*/ 3 h 18"/>
                  <a:gd name="T8" fmla="*/ 10 w 27"/>
                  <a:gd name="T9" fmla="*/ 3 h 18"/>
                  <a:gd name="T10" fmla="*/ 2 w 27"/>
                  <a:gd name="T11" fmla="*/ 0 h 18"/>
                  <a:gd name="T12" fmla="*/ 0 w 27"/>
                  <a:gd name="T13" fmla="*/ 5 h 18"/>
                  <a:gd name="T14" fmla="*/ 8 w 27"/>
                  <a:gd name="T15" fmla="*/ 8 h 18"/>
                  <a:gd name="T16" fmla="*/ 22 w 27"/>
                  <a:gd name="T17" fmla="*/ 18 h 18"/>
                  <a:gd name="T18" fmla="*/ 24 w 27"/>
                  <a:gd name="T1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18">
                    <a:moveTo>
                      <a:pt x="24" y="12"/>
                    </a:moveTo>
                    <a:cubicBezTo>
                      <a:pt x="20" y="10"/>
                      <a:pt x="17" y="8"/>
                      <a:pt x="15" y="7"/>
                    </a:cubicBezTo>
                    <a:cubicBezTo>
                      <a:pt x="17" y="8"/>
                      <a:pt x="20" y="8"/>
                      <a:pt x="25" y="9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22" y="18"/>
                      <a:pt x="22" y="18"/>
                      <a:pt x="22" y="18"/>
                    </a:cubicBezTo>
                    <a:lnTo>
                      <a:pt x="2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8" name="ïṥ1iḍé">
                <a:extLst>
                  <a:ext uri="{FF2B5EF4-FFF2-40B4-BE49-F238E27FC236}">
                    <a16:creationId xmlns="" xmlns:a16="http://schemas.microsoft.com/office/drawing/2014/main" id="{701AA705-C2AB-413E-8D43-921812EED181}"/>
                  </a:ext>
                </a:extLst>
              </p:cNvPr>
              <p:cNvSpPr/>
              <p:nvPr/>
            </p:nvSpPr>
            <p:spPr bwMode="auto">
              <a:xfrm>
                <a:off x="3932238" y="3546475"/>
                <a:ext cx="82550" cy="42863"/>
              </a:xfrm>
              <a:custGeom>
                <a:avLst/>
                <a:gdLst>
                  <a:gd name="T0" fmla="*/ 2 w 52"/>
                  <a:gd name="T1" fmla="*/ 27 h 27"/>
                  <a:gd name="T2" fmla="*/ 52 w 52"/>
                  <a:gd name="T3" fmla="*/ 13 h 27"/>
                  <a:gd name="T4" fmla="*/ 50 w 52"/>
                  <a:gd name="T5" fmla="*/ 0 h 27"/>
                  <a:gd name="T6" fmla="*/ 0 w 52"/>
                  <a:gd name="T7" fmla="*/ 13 h 27"/>
                  <a:gd name="T8" fmla="*/ 2 w 5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7">
                    <a:moveTo>
                      <a:pt x="2" y="27"/>
                    </a:moveTo>
                    <a:lnTo>
                      <a:pt x="52" y="13"/>
                    </a:lnTo>
                    <a:lnTo>
                      <a:pt x="50" y="0"/>
                    </a:lnTo>
                    <a:lnTo>
                      <a:pt x="0" y="13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9" name="îṡľíḑe">
                <a:extLst>
                  <a:ext uri="{FF2B5EF4-FFF2-40B4-BE49-F238E27FC236}">
                    <a16:creationId xmlns="" xmlns:a16="http://schemas.microsoft.com/office/drawing/2014/main" id="{9991DD78-CACC-4C3A-8414-6DA3CD4800A5}"/>
                  </a:ext>
                </a:extLst>
              </p:cNvPr>
              <p:cNvSpPr/>
              <p:nvPr/>
            </p:nvSpPr>
            <p:spPr bwMode="auto">
              <a:xfrm>
                <a:off x="4837113" y="3597275"/>
                <a:ext cx="82550" cy="52388"/>
              </a:xfrm>
              <a:custGeom>
                <a:avLst/>
                <a:gdLst>
                  <a:gd name="T0" fmla="*/ 22 w 25"/>
                  <a:gd name="T1" fmla="*/ 9 h 16"/>
                  <a:gd name="T2" fmla="*/ 21 w 25"/>
                  <a:gd name="T3" fmla="*/ 10 h 16"/>
                  <a:gd name="T4" fmla="*/ 21 w 25"/>
                  <a:gd name="T5" fmla="*/ 11 h 16"/>
                  <a:gd name="T6" fmla="*/ 18 w 25"/>
                  <a:gd name="T7" fmla="*/ 10 h 16"/>
                  <a:gd name="T8" fmla="*/ 7 w 25"/>
                  <a:gd name="T9" fmla="*/ 5 h 16"/>
                  <a:gd name="T10" fmla="*/ 5 w 25"/>
                  <a:gd name="T11" fmla="*/ 4 h 16"/>
                  <a:gd name="T12" fmla="*/ 5 w 25"/>
                  <a:gd name="T13" fmla="*/ 3 h 16"/>
                  <a:gd name="T14" fmla="*/ 5 w 25"/>
                  <a:gd name="T15" fmla="*/ 1 h 16"/>
                  <a:gd name="T16" fmla="*/ 2 w 25"/>
                  <a:gd name="T17" fmla="*/ 0 h 16"/>
                  <a:gd name="T18" fmla="*/ 1 w 25"/>
                  <a:gd name="T19" fmla="*/ 2 h 16"/>
                  <a:gd name="T20" fmla="*/ 0 w 25"/>
                  <a:gd name="T21" fmla="*/ 6 h 16"/>
                  <a:gd name="T22" fmla="*/ 1 w 25"/>
                  <a:gd name="T23" fmla="*/ 8 h 16"/>
                  <a:gd name="T24" fmla="*/ 5 w 25"/>
                  <a:gd name="T25" fmla="*/ 10 h 16"/>
                  <a:gd name="T26" fmla="*/ 16 w 25"/>
                  <a:gd name="T27" fmla="*/ 15 h 16"/>
                  <a:gd name="T28" fmla="*/ 20 w 25"/>
                  <a:gd name="T29" fmla="*/ 16 h 16"/>
                  <a:gd name="T30" fmla="*/ 22 w 25"/>
                  <a:gd name="T31" fmla="*/ 15 h 16"/>
                  <a:gd name="T32" fmla="*/ 24 w 25"/>
                  <a:gd name="T33" fmla="*/ 12 h 16"/>
                  <a:gd name="T34" fmla="*/ 25 w 25"/>
                  <a:gd name="T35" fmla="*/ 10 h 16"/>
                  <a:gd name="T36" fmla="*/ 22 w 25"/>
                  <a:gd name="T3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6">
                    <a:moveTo>
                      <a:pt x="22" y="9"/>
                    </a:moveTo>
                    <a:cubicBezTo>
                      <a:pt x="22" y="10"/>
                      <a:pt x="21" y="10"/>
                      <a:pt x="21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1"/>
                      <a:pt x="20" y="10"/>
                      <a:pt x="18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8"/>
                      <a:pt x="3" y="9"/>
                      <a:pt x="5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8" y="16"/>
                      <a:pt x="19" y="16"/>
                      <a:pt x="20" y="16"/>
                    </a:cubicBezTo>
                    <a:cubicBezTo>
                      <a:pt x="21" y="16"/>
                      <a:pt x="21" y="16"/>
                      <a:pt x="22" y="15"/>
                    </a:cubicBezTo>
                    <a:cubicBezTo>
                      <a:pt x="23" y="15"/>
                      <a:pt x="23" y="14"/>
                      <a:pt x="24" y="12"/>
                    </a:cubicBezTo>
                    <a:cubicBezTo>
                      <a:pt x="25" y="10"/>
                      <a:pt x="25" y="10"/>
                      <a:pt x="25" y="1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0" name="iś1îḋé">
                <a:extLst>
                  <a:ext uri="{FF2B5EF4-FFF2-40B4-BE49-F238E27FC236}">
                    <a16:creationId xmlns="" xmlns:a16="http://schemas.microsoft.com/office/drawing/2014/main" id="{7743D8B6-D307-4D43-A829-DB086FF0E10C}"/>
                  </a:ext>
                </a:extLst>
              </p:cNvPr>
              <p:cNvSpPr/>
              <p:nvPr/>
            </p:nvSpPr>
            <p:spPr bwMode="auto">
              <a:xfrm>
                <a:off x="3941763" y="3586163"/>
                <a:ext cx="85725" cy="60325"/>
              </a:xfrm>
              <a:custGeom>
                <a:avLst/>
                <a:gdLst>
                  <a:gd name="T0" fmla="*/ 10 w 54"/>
                  <a:gd name="T1" fmla="*/ 38 h 38"/>
                  <a:gd name="T2" fmla="*/ 19 w 54"/>
                  <a:gd name="T3" fmla="*/ 34 h 38"/>
                  <a:gd name="T4" fmla="*/ 17 w 54"/>
                  <a:gd name="T5" fmla="*/ 28 h 38"/>
                  <a:gd name="T6" fmla="*/ 54 w 54"/>
                  <a:gd name="T7" fmla="*/ 13 h 38"/>
                  <a:gd name="T8" fmla="*/ 50 w 54"/>
                  <a:gd name="T9" fmla="*/ 0 h 38"/>
                  <a:gd name="T10" fmla="*/ 12 w 54"/>
                  <a:gd name="T11" fmla="*/ 15 h 38"/>
                  <a:gd name="T12" fmla="*/ 8 w 54"/>
                  <a:gd name="T13" fmla="*/ 7 h 38"/>
                  <a:gd name="T14" fmla="*/ 0 w 54"/>
                  <a:gd name="T15" fmla="*/ 11 h 38"/>
                  <a:gd name="T16" fmla="*/ 10 w 54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38">
                    <a:moveTo>
                      <a:pt x="10" y="38"/>
                    </a:moveTo>
                    <a:lnTo>
                      <a:pt x="19" y="34"/>
                    </a:lnTo>
                    <a:lnTo>
                      <a:pt x="17" y="28"/>
                    </a:lnTo>
                    <a:lnTo>
                      <a:pt x="54" y="13"/>
                    </a:lnTo>
                    <a:lnTo>
                      <a:pt x="50" y="0"/>
                    </a:lnTo>
                    <a:lnTo>
                      <a:pt x="12" y="15"/>
                    </a:lnTo>
                    <a:lnTo>
                      <a:pt x="8" y="7"/>
                    </a:lnTo>
                    <a:lnTo>
                      <a:pt x="0" y="11"/>
                    </a:lnTo>
                    <a:lnTo>
                      <a:pt x="1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1" name="ïṧlîḍé">
              <a:extLst>
                <a:ext uri="{FF2B5EF4-FFF2-40B4-BE49-F238E27FC236}">
                  <a16:creationId xmlns="" xmlns:a16="http://schemas.microsoft.com/office/drawing/2014/main" id="{B91AB9F1-6928-4202-A458-C9CA6DDC1044}"/>
                </a:ext>
              </a:extLst>
            </p:cNvPr>
            <p:cNvGrpSpPr/>
            <p:nvPr/>
          </p:nvGrpSpPr>
          <p:grpSpPr>
            <a:xfrm>
              <a:off x="5257059" y="2556640"/>
              <a:ext cx="4108325" cy="1198167"/>
              <a:chOff x="5510213" y="2819400"/>
              <a:chExt cx="2868612" cy="836613"/>
            </a:xfrm>
            <a:solidFill>
              <a:srgbClr val="00518E"/>
            </a:solidFill>
          </p:grpSpPr>
          <p:sp>
            <p:nvSpPr>
              <p:cNvPr id="855" name="ï$ḷïdé">
                <a:extLst>
                  <a:ext uri="{FF2B5EF4-FFF2-40B4-BE49-F238E27FC236}">
                    <a16:creationId xmlns="" xmlns:a16="http://schemas.microsoft.com/office/drawing/2014/main" id="{284D7A82-EC88-461D-9392-09A7B759CDDB}"/>
                  </a:ext>
                </a:extLst>
              </p:cNvPr>
              <p:cNvSpPr/>
              <p:nvPr/>
            </p:nvSpPr>
            <p:spPr bwMode="auto">
              <a:xfrm>
                <a:off x="5510213" y="2855913"/>
                <a:ext cx="639763" cy="757238"/>
              </a:xfrm>
              <a:custGeom>
                <a:avLst/>
                <a:gdLst>
                  <a:gd name="T0" fmla="*/ 103 w 194"/>
                  <a:gd name="T1" fmla="*/ 77 h 228"/>
                  <a:gd name="T2" fmla="*/ 100 w 194"/>
                  <a:gd name="T3" fmla="*/ 83 h 228"/>
                  <a:gd name="T4" fmla="*/ 65 w 194"/>
                  <a:gd name="T5" fmla="*/ 32 h 228"/>
                  <a:gd name="T6" fmla="*/ 71 w 194"/>
                  <a:gd name="T7" fmla="*/ 59 h 228"/>
                  <a:gd name="T8" fmla="*/ 71 w 194"/>
                  <a:gd name="T9" fmla="*/ 79 h 228"/>
                  <a:gd name="T10" fmla="*/ 67 w 194"/>
                  <a:gd name="T11" fmla="*/ 105 h 228"/>
                  <a:gd name="T12" fmla="*/ 49 w 194"/>
                  <a:gd name="T13" fmla="*/ 117 h 228"/>
                  <a:gd name="T14" fmla="*/ 30 w 194"/>
                  <a:gd name="T15" fmla="*/ 128 h 228"/>
                  <a:gd name="T16" fmla="*/ 7 w 194"/>
                  <a:gd name="T17" fmla="*/ 130 h 228"/>
                  <a:gd name="T18" fmla="*/ 12 w 194"/>
                  <a:gd name="T19" fmla="*/ 156 h 228"/>
                  <a:gd name="T20" fmla="*/ 52 w 194"/>
                  <a:gd name="T21" fmla="*/ 155 h 228"/>
                  <a:gd name="T22" fmla="*/ 57 w 194"/>
                  <a:gd name="T23" fmla="*/ 148 h 228"/>
                  <a:gd name="T24" fmla="*/ 67 w 194"/>
                  <a:gd name="T25" fmla="*/ 136 h 228"/>
                  <a:gd name="T26" fmla="*/ 49 w 194"/>
                  <a:gd name="T27" fmla="*/ 193 h 228"/>
                  <a:gd name="T28" fmla="*/ 0 w 194"/>
                  <a:gd name="T29" fmla="*/ 215 h 228"/>
                  <a:gd name="T30" fmla="*/ 39 w 194"/>
                  <a:gd name="T31" fmla="*/ 225 h 228"/>
                  <a:gd name="T32" fmla="*/ 60 w 194"/>
                  <a:gd name="T33" fmla="*/ 206 h 228"/>
                  <a:gd name="T34" fmla="*/ 81 w 194"/>
                  <a:gd name="T35" fmla="*/ 166 h 228"/>
                  <a:gd name="T36" fmla="*/ 88 w 194"/>
                  <a:gd name="T37" fmla="*/ 132 h 228"/>
                  <a:gd name="T38" fmla="*/ 95 w 194"/>
                  <a:gd name="T39" fmla="*/ 116 h 228"/>
                  <a:gd name="T40" fmla="*/ 100 w 194"/>
                  <a:gd name="T41" fmla="*/ 144 h 228"/>
                  <a:gd name="T42" fmla="*/ 108 w 194"/>
                  <a:gd name="T43" fmla="*/ 170 h 228"/>
                  <a:gd name="T44" fmla="*/ 116 w 194"/>
                  <a:gd name="T45" fmla="*/ 187 h 228"/>
                  <a:gd name="T46" fmla="*/ 137 w 194"/>
                  <a:gd name="T47" fmla="*/ 209 h 228"/>
                  <a:gd name="T48" fmla="*/ 169 w 194"/>
                  <a:gd name="T49" fmla="*/ 197 h 228"/>
                  <a:gd name="T50" fmla="*/ 162 w 194"/>
                  <a:gd name="T51" fmla="*/ 181 h 228"/>
                  <a:gd name="T52" fmla="*/ 141 w 194"/>
                  <a:gd name="T53" fmla="*/ 163 h 228"/>
                  <a:gd name="T54" fmla="*/ 113 w 194"/>
                  <a:gd name="T55" fmla="*/ 124 h 228"/>
                  <a:gd name="T56" fmla="*/ 108 w 194"/>
                  <a:gd name="T57" fmla="*/ 112 h 228"/>
                  <a:gd name="T58" fmla="*/ 106 w 194"/>
                  <a:gd name="T59" fmla="*/ 96 h 228"/>
                  <a:gd name="T60" fmla="*/ 122 w 194"/>
                  <a:gd name="T61" fmla="*/ 86 h 228"/>
                  <a:gd name="T62" fmla="*/ 135 w 194"/>
                  <a:gd name="T63" fmla="*/ 64 h 228"/>
                  <a:gd name="T64" fmla="*/ 103 w 194"/>
                  <a:gd name="T65" fmla="*/ 70 h 228"/>
                  <a:gd name="T66" fmla="*/ 103 w 194"/>
                  <a:gd name="T67" fmla="*/ 58 h 228"/>
                  <a:gd name="T68" fmla="*/ 132 w 194"/>
                  <a:gd name="T69" fmla="*/ 35 h 228"/>
                  <a:gd name="T70" fmla="*/ 155 w 194"/>
                  <a:gd name="T71" fmla="*/ 6 h 228"/>
                  <a:gd name="T72" fmla="*/ 124 w 194"/>
                  <a:gd name="T73" fmla="*/ 5 h 228"/>
                  <a:gd name="T74" fmla="*/ 100 w 194"/>
                  <a:gd name="T75" fmla="*/ 17 h 228"/>
                  <a:gd name="T76" fmla="*/ 84 w 194"/>
                  <a:gd name="T77" fmla="*/ 22 h 228"/>
                  <a:gd name="T78" fmla="*/ 73 w 194"/>
                  <a:gd name="T79" fmla="*/ 25 h 228"/>
                  <a:gd name="T80" fmla="*/ 65 w 194"/>
                  <a:gd name="T81" fmla="*/ 3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4" h="228">
                    <a:moveTo>
                      <a:pt x="98" y="81"/>
                    </a:moveTo>
                    <a:cubicBezTo>
                      <a:pt x="98" y="79"/>
                      <a:pt x="102" y="78"/>
                      <a:pt x="103" y="77"/>
                    </a:cubicBezTo>
                    <a:cubicBezTo>
                      <a:pt x="103" y="78"/>
                      <a:pt x="104" y="79"/>
                      <a:pt x="104" y="80"/>
                    </a:cubicBezTo>
                    <a:cubicBezTo>
                      <a:pt x="104" y="82"/>
                      <a:pt x="102" y="83"/>
                      <a:pt x="100" y="83"/>
                    </a:cubicBezTo>
                    <a:cubicBezTo>
                      <a:pt x="98" y="83"/>
                      <a:pt x="98" y="82"/>
                      <a:pt x="98" y="81"/>
                    </a:cubicBezTo>
                    <a:close/>
                    <a:moveTo>
                      <a:pt x="65" y="32"/>
                    </a:moveTo>
                    <a:cubicBezTo>
                      <a:pt x="65" y="37"/>
                      <a:pt x="77" y="46"/>
                      <a:pt x="78" y="49"/>
                    </a:cubicBezTo>
                    <a:cubicBezTo>
                      <a:pt x="73" y="50"/>
                      <a:pt x="71" y="53"/>
                      <a:pt x="71" y="59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72"/>
                      <a:pt x="72" y="73"/>
                      <a:pt x="71" y="79"/>
                    </a:cubicBezTo>
                    <a:cubicBezTo>
                      <a:pt x="70" y="83"/>
                      <a:pt x="71" y="88"/>
                      <a:pt x="70" y="93"/>
                    </a:cubicBezTo>
                    <a:cubicBezTo>
                      <a:pt x="70" y="95"/>
                      <a:pt x="68" y="103"/>
                      <a:pt x="67" y="105"/>
                    </a:cubicBezTo>
                    <a:cubicBezTo>
                      <a:pt x="67" y="105"/>
                      <a:pt x="59" y="110"/>
                      <a:pt x="58" y="111"/>
                    </a:cubicBezTo>
                    <a:cubicBezTo>
                      <a:pt x="55" y="113"/>
                      <a:pt x="52" y="115"/>
                      <a:pt x="49" y="117"/>
                    </a:cubicBezTo>
                    <a:cubicBezTo>
                      <a:pt x="47" y="118"/>
                      <a:pt x="42" y="122"/>
                      <a:pt x="40" y="123"/>
                    </a:cubicBezTo>
                    <a:cubicBezTo>
                      <a:pt x="36" y="125"/>
                      <a:pt x="34" y="126"/>
                      <a:pt x="30" y="128"/>
                    </a:cubicBezTo>
                    <a:cubicBezTo>
                      <a:pt x="28" y="130"/>
                      <a:pt x="25" y="133"/>
                      <a:pt x="20" y="133"/>
                    </a:cubicBezTo>
                    <a:cubicBezTo>
                      <a:pt x="15" y="133"/>
                      <a:pt x="13" y="130"/>
                      <a:pt x="7" y="130"/>
                    </a:cubicBezTo>
                    <a:cubicBezTo>
                      <a:pt x="7" y="131"/>
                      <a:pt x="4" y="133"/>
                      <a:pt x="4" y="134"/>
                    </a:cubicBezTo>
                    <a:cubicBezTo>
                      <a:pt x="4" y="141"/>
                      <a:pt x="9" y="152"/>
                      <a:pt x="12" y="156"/>
                    </a:cubicBezTo>
                    <a:cubicBezTo>
                      <a:pt x="15" y="159"/>
                      <a:pt x="25" y="167"/>
                      <a:pt x="30" y="167"/>
                    </a:cubicBezTo>
                    <a:cubicBezTo>
                      <a:pt x="38" y="167"/>
                      <a:pt x="48" y="160"/>
                      <a:pt x="52" y="155"/>
                    </a:cubicBezTo>
                    <a:cubicBezTo>
                      <a:pt x="53" y="153"/>
                      <a:pt x="55" y="152"/>
                      <a:pt x="56" y="151"/>
                    </a:cubicBezTo>
                    <a:cubicBezTo>
                      <a:pt x="56" y="150"/>
                      <a:pt x="57" y="149"/>
                      <a:pt x="57" y="148"/>
                    </a:cubicBezTo>
                    <a:cubicBezTo>
                      <a:pt x="58" y="146"/>
                      <a:pt x="58" y="147"/>
                      <a:pt x="59" y="146"/>
                    </a:cubicBezTo>
                    <a:cubicBezTo>
                      <a:pt x="62" y="142"/>
                      <a:pt x="63" y="138"/>
                      <a:pt x="67" y="136"/>
                    </a:cubicBezTo>
                    <a:cubicBezTo>
                      <a:pt x="67" y="137"/>
                      <a:pt x="68" y="139"/>
                      <a:pt x="68" y="141"/>
                    </a:cubicBezTo>
                    <a:cubicBezTo>
                      <a:pt x="68" y="151"/>
                      <a:pt x="54" y="189"/>
                      <a:pt x="49" y="193"/>
                    </a:cubicBezTo>
                    <a:cubicBezTo>
                      <a:pt x="40" y="201"/>
                      <a:pt x="43" y="203"/>
                      <a:pt x="28" y="208"/>
                    </a:cubicBezTo>
                    <a:cubicBezTo>
                      <a:pt x="23" y="209"/>
                      <a:pt x="0" y="211"/>
                      <a:pt x="0" y="215"/>
                    </a:cubicBezTo>
                    <a:cubicBezTo>
                      <a:pt x="0" y="222"/>
                      <a:pt x="20" y="228"/>
                      <a:pt x="27" y="227"/>
                    </a:cubicBezTo>
                    <a:cubicBezTo>
                      <a:pt x="39" y="225"/>
                      <a:pt x="39" y="225"/>
                      <a:pt x="39" y="225"/>
                    </a:cubicBezTo>
                    <a:cubicBezTo>
                      <a:pt x="40" y="224"/>
                      <a:pt x="48" y="219"/>
                      <a:pt x="50" y="216"/>
                    </a:cubicBezTo>
                    <a:cubicBezTo>
                      <a:pt x="54" y="213"/>
                      <a:pt x="57" y="210"/>
                      <a:pt x="60" y="206"/>
                    </a:cubicBezTo>
                    <a:cubicBezTo>
                      <a:pt x="66" y="198"/>
                      <a:pt x="73" y="192"/>
                      <a:pt x="77" y="182"/>
                    </a:cubicBezTo>
                    <a:cubicBezTo>
                      <a:pt x="79" y="176"/>
                      <a:pt x="80" y="173"/>
                      <a:pt x="81" y="166"/>
                    </a:cubicBezTo>
                    <a:cubicBezTo>
                      <a:pt x="83" y="160"/>
                      <a:pt x="84" y="156"/>
                      <a:pt x="85" y="149"/>
                    </a:cubicBezTo>
                    <a:cubicBezTo>
                      <a:pt x="86" y="143"/>
                      <a:pt x="87" y="138"/>
                      <a:pt x="88" y="132"/>
                    </a:cubicBezTo>
                    <a:cubicBezTo>
                      <a:pt x="89" y="127"/>
                      <a:pt x="89" y="119"/>
                      <a:pt x="90" y="114"/>
                    </a:cubicBezTo>
                    <a:cubicBezTo>
                      <a:pt x="95" y="116"/>
                      <a:pt x="95" y="116"/>
                      <a:pt x="95" y="116"/>
                    </a:cubicBezTo>
                    <a:cubicBezTo>
                      <a:pt x="95" y="121"/>
                      <a:pt x="97" y="125"/>
                      <a:pt x="97" y="130"/>
                    </a:cubicBezTo>
                    <a:cubicBezTo>
                      <a:pt x="97" y="134"/>
                      <a:pt x="100" y="137"/>
                      <a:pt x="100" y="144"/>
                    </a:cubicBezTo>
                    <a:cubicBezTo>
                      <a:pt x="100" y="148"/>
                      <a:pt x="104" y="151"/>
                      <a:pt x="104" y="157"/>
                    </a:cubicBezTo>
                    <a:cubicBezTo>
                      <a:pt x="104" y="161"/>
                      <a:pt x="107" y="165"/>
                      <a:pt x="108" y="170"/>
                    </a:cubicBezTo>
                    <a:cubicBezTo>
                      <a:pt x="109" y="173"/>
                      <a:pt x="112" y="179"/>
                      <a:pt x="113" y="182"/>
                    </a:cubicBezTo>
                    <a:cubicBezTo>
                      <a:pt x="114" y="184"/>
                      <a:pt x="116" y="185"/>
                      <a:pt x="116" y="187"/>
                    </a:cubicBezTo>
                    <a:cubicBezTo>
                      <a:pt x="118" y="191"/>
                      <a:pt x="118" y="189"/>
                      <a:pt x="120" y="192"/>
                    </a:cubicBezTo>
                    <a:cubicBezTo>
                      <a:pt x="122" y="196"/>
                      <a:pt x="132" y="209"/>
                      <a:pt x="137" y="209"/>
                    </a:cubicBezTo>
                    <a:cubicBezTo>
                      <a:pt x="143" y="209"/>
                      <a:pt x="143" y="209"/>
                      <a:pt x="143" y="209"/>
                    </a:cubicBezTo>
                    <a:cubicBezTo>
                      <a:pt x="148" y="209"/>
                      <a:pt x="161" y="199"/>
                      <a:pt x="169" y="197"/>
                    </a:cubicBezTo>
                    <a:cubicBezTo>
                      <a:pt x="174" y="195"/>
                      <a:pt x="194" y="188"/>
                      <a:pt x="194" y="183"/>
                    </a:cubicBezTo>
                    <a:cubicBezTo>
                      <a:pt x="194" y="176"/>
                      <a:pt x="170" y="181"/>
                      <a:pt x="162" y="181"/>
                    </a:cubicBez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51" y="181"/>
                      <a:pt x="145" y="167"/>
                      <a:pt x="141" y="163"/>
                    </a:cubicBezTo>
                    <a:cubicBezTo>
                      <a:pt x="137" y="159"/>
                      <a:pt x="129" y="150"/>
                      <a:pt x="126" y="145"/>
                    </a:cubicBezTo>
                    <a:cubicBezTo>
                      <a:pt x="123" y="140"/>
                      <a:pt x="115" y="129"/>
                      <a:pt x="113" y="124"/>
                    </a:cubicBezTo>
                    <a:cubicBezTo>
                      <a:pt x="112" y="121"/>
                      <a:pt x="112" y="121"/>
                      <a:pt x="111" y="119"/>
                    </a:cubicBezTo>
                    <a:cubicBezTo>
                      <a:pt x="109" y="117"/>
                      <a:pt x="109" y="115"/>
                      <a:pt x="108" y="112"/>
                    </a:cubicBezTo>
                    <a:cubicBezTo>
                      <a:pt x="107" y="110"/>
                      <a:pt x="104" y="103"/>
                      <a:pt x="103" y="101"/>
                    </a:cubicBezTo>
                    <a:cubicBezTo>
                      <a:pt x="105" y="99"/>
                      <a:pt x="103" y="98"/>
                      <a:pt x="106" y="96"/>
                    </a:cubicBezTo>
                    <a:cubicBezTo>
                      <a:pt x="106" y="96"/>
                      <a:pt x="111" y="92"/>
                      <a:pt x="111" y="92"/>
                    </a:cubicBezTo>
                    <a:cubicBezTo>
                      <a:pt x="113" y="91"/>
                      <a:pt x="120" y="87"/>
                      <a:pt x="122" y="86"/>
                    </a:cubicBezTo>
                    <a:cubicBezTo>
                      <a:pt x="127" y="81"/>
                      <a:pt x="139" y="78"/>
                      <a:pt x="139" y="69"/>
                    </a:cubicBezTo>
                    <a:cubicBezTo>
                      <a:pt x="139" y="66"/>
                      <a:pt x="137" y="65"/>
                      <a:pt x="135" y="64"/>
                    </a:cubicBezTo>
                    <a:cubicBezTo>
                      <a:pt x="132" y="66"/>
                      <a:pt x="125" y="67"/>
                      <a:pt x="119" y="67"/>
                    </a:cubicBezTo>
                    <a:cubicBezTo>
                      <a:pt x="109" y="67"/>
                      <a:pt x="110" y="68"/>
                      <a:pt x="103" y="70"/>
                    </a:cubicBezTo>
                    <a:cubicBezTo>
                      <a:pt x="101" y="69"/>
                      <a:pt x="97" y="63"/>
                      <a:pt x="97" y="60"/>
                    </a:cubicBezTo>
                    <a:cubicBezTo>
                      <a:pt x="97" y="59"/>
                      <a:pt x="101" y="58"/>
                      <a:pt x="103" y="58"/>
                    </a:cubicBezTo>
                    <a:cubicBezTo>
                      <a:pt x="104" y="58"/>
                      <a:pt x="116" y="50"/>
                      <a:pt x="118" y="48"/>
                    </a:cubicBezTo>
                    <a:cubicBezTo>
                      <a:pt x="123" y="44"/>
                      <a:pt x="127" y="39"/>
                      <a:pt x="132" y="35"/>
                    </a:cubicBezTo>
                    <a:cubicBezTo>
                      <a:pt x="136" y="32"/>
                      <a:pt x="140" y="26"/>
                      <a:pt x="146" y="23"/>
                    </a:cubicBezTo>
                    <a:cubicBezTo>
                      <a:pt x="150" y="20"/>
                      <a:pt x="155" y="13"/>
                      <a:pt x="155" y="6"/>
                    </a:cubicBezTo>
                    <a:cubicBezTo>
                      <a:pt x="155" y="2"/>
                      <a:pt x="152" y="0"/>
                      <a:pt x="148" y="0"/>
                    </a:cubicBezTo>
                    <a:cubicBezTo>
                      <a:pt x="140" y="0"/>
                      <a:pt x="131" y="4"/>
                      <a:pt x="124" y="5"/>
                    </a:cubicBezTo>
                    <a:cubicBezTo>
                      <a:pt x="118" y="6"/>
                      <a:pt x="111" y="12"/>
                      <a:pt x="104" y="14"/>
                    </a:cubicBezTo>
                    <a:cubicBezTo>
                      <a:pt x="103" y="15"/>
                      <a:pt x="101" y="16"/>
                      <a:pt x="100" y="17"/>
                    </a:cubicBezTo>
                    <a:cubicBezTo>
                      <a:pt x="98" y="17"/>
                      <a:pt x="96" y="17"/>
                      <a:pt x="94" y="18"/>
                    </a:cubicBezTo>
                    <a:cubicBezTo>
                      <a:pt x="90" y="21"/>
                      <a:pt x="89" y="21"/>
                      <a:pt x="84" y="22"/>
                    </a:cubicBezTo>
                    <a:cubicBezTo>
                      <a:pt x="80" y="23"/>
                      <a:pt x="81" y="24"/>
                      <a:pt x="79" y="25"/>
                    </a:cubicBezTo>
                    <a:cubicBezTo>
                      <a:pt x="78" y="25"/>
                      <a:pt x="74" y="25"/>
                      <a:pt x="73" y="25"/>
                    </a:cubicBezTo>
                    <a:cubicBezTo>
                      <a:pt x="70" y="25"/>
                      <a:pt x="69" y="25"/>
                      <a:pt x="67" y="27"/>
                    </a:cubicBezTo>
                    <a:cubicBezTo>
                      <a:pt x="67" y="28"/>
                      <a:pt x="65" y="31"/>
                      <a:pt x="6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išḻide">
                <a:extLst>
                  <a:ext uri="{FF2B5EF4-FFF2-40B4-BE49-F238E27FC236}">
                    <a16:creationId xmlns="" xmlns:a16="http://schemas.microsoft.com/office/drawing/2014/main" id="{5B5098F5-A1D6-4FD2-B962-A3C7A6F2691A}"/>
                  </a:ext>
                </a:extLst>
              </p:cNvPr>
              <p:cNvSpPr/>
              <p:nvPr/>
            </p:nvSpPr>
            <p:spPr bwMode="auto">
              <a:xfrm>
                <a:off x="7397750" y="3330575"/>
                <a:ext cx="225425" cy="173038"/>
              </a:xfrm>
              <a:custGeom>
                <a:avLst/>
                <a:gdLst>
                  <a:gd name="T0" fmla="*/ 0 w 68"/>
                  <a:gd name="T1" fmla="*/ 4 h 52"/>
                  <a:gd name="T2" fmla="*/ 0 w 68"/>
                  <a:gd name="T3" fmla="*/ 9 h 52"/>
                  <a:gd name="T4" fmla="*/ 3 w 68"/>
                  <a:gd name="T5" fmla="*/ 18 h 52"/>
                  <a:gd name="T6" fmla="*/ 15 w 68"/>
                  <a:gd name="T7" fmla="*/ 37 h 52"/>
                  <a:gd name="T8" fmla="*/ 31 w 68"/>
                  <a:gd name="T9" fmla="*/ 52 h 52"/>
                  <a:gd name="T10" fmla="*/ 33 w 68"/>
                  <a:gd name="T11" fmla="*/ 52 h 52"/>
                  <a:gd name="T12" fmla="*/ 52 w 68"/>
                  <a:gd name="T13" fmla="*/ 43 h 52"/>
                  <a:gd name="T14" fmla="*/ 68 w 68"/>
                  <a:gd name="T15" fmla="*/ 32 h 52"/>
                  <a:gd name="T16" fmla="*/ 67 w 68"/>
                  <a:gd name="T17" fmla="*/ 29 h 52"/>
                  <a:gd name="T18" fmla="*/ 62 w 68"/>
                  <a:gd name="T19" fmla="*/ 26 h 52"/>
                  <a:gd name="T20" fmla="*/ 55 w 68"/>
                  <a:gd name="T21" fmla="*/ 25 h 52"/>
                  <a:gd name="T22" fmla="*/ 53 w 68"/>
                  <a:gd name="T23" fmla="*/ 25 h 52"/>
                  <a:gd name="T24" fmla="*/ 23 w 68"/>
                  <a:gd name="T25" fmla="*/ 20 h 52"/>
                  <a:gd name="T26" fmla="*/ 14 w 68"/>
                  <a:gd name="T27" fmla="*/ 10 h 52"/>
                  <a:gd name="T28" fmla="*/ 6 w 68"/>
                  <a:gd name="T29" fmla="*/ 0 h 52"/>
                  <a:gd name="T30" fmla="*/ 3 w 68"/>
                  <a:gd name="T31" fmla="*/ 0 h 52"/>
                  <a:gd name="T32" fmla="*/ 0 w 68"/>
                  <a:gd name="T33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52">
                    <a:moveTo>
                      <a:pt x="0" y="4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1" y="17"/>
                      <a:pt x="3" y="18"/>
                    </a:cubicBezTo>
                    <a:cubicBezTo>
                      <a:pt x="3" y="22"/>
                      <a:pt x="12" y="35"/>
                      <a:pt x="15" y="37"/>
                    </a:cubicBezTo>
                    <a:cubicBezTo>
                      <a:pt x="20" y="43"/>
                      <a:pt x="21" y="52"/>
                      <a:pt x="31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42" y="52"/>
                      <a:pt x="46" y="47"/>
                      <a:pt x="52" y="43"/>
                    </a:cubicBezTo>
                    <a:cubicBezTo>
                      <a:pt x="57" y="39"/>
                      <a:pt x="64" y="36"/>
                      <a:pt x="68" y="32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5" y="28"/>
                      <a:pt x="66" y="27"/>
                      <a:pt x="62" y="26"/>
                    </a:cubicBezTo>
                    <a:cubicBezTo>
                      <a:pt x="60" y="26"/>
                      <a:pt x="58" y="25"/>
                      <a:pt x="55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38" y="25"/>
                      <a:pt x="33" y="28"/>
                      <a:pt x="23" y="20"/>
                    </a:cubicBezTo>
                    <a:cubicBezTo>
                      <a:pt x="21" y="18"/>
                      <a:pt x="15" y="12"/>
                      <a:pt x="14" y="10"/>
                    </a:cubicBezTo>
                    <a:cubicBezTo>
                      <a:pt x="13" y="9"/>
                      <a:pt x="7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ïṡlîḋè">
                <a:extLst>
                  <a:ext uri="{FF2B5EF4-FFF2-40B4-BE49-F238E27FC236}">
                    <a16:creationId xmlns="" xmlns:a16="http://schemas.microsoft.com/office/drawing/2014/main" id="{F3DBCAEC-9DBF-4192-B500-A1842108C93C}"/>
                  </a:ext>
                </a:extLst>
              </p:cNvPr>
              <p:cNvSpPr/>
              <p:nvPr/>
            </p:nvSpPr>
            <p:spPr bwMode="auto">
              <a:xfrm>
                <a:off x="7100888" y="2982913"/>
                <a:ext cx="458788" cy="550863"/>
              </a:xfrm>
              <a:custGeom>
                <a:avLst/>
                <a:gdLst>
                  <a:gd name="T0" fmla="*/ 77 w 139"/>
                  <a:gd name="T1" fmla="*/ 25 h 166"/>
                  <a:gd name="T2" fmla="*/ 77 w 139"/>
                  <a:gd name="T3" fmla="*/ 30 h 166"/>
                  <a:gd name="T4" fmla="*/ 76 w 139"/>
                  <a:gd name="T5" fmla="*/ 37 h 166"/>
                  <a:gd name="T6" fmla="*/ 75 w 139"/>
                  <a:gd name="T7" fmla="*/ 45 h 166"/>
                  <a:gd name="T8" fmla="*/ 72 w 139"/>
                  <a:gd name="T9" fmla="*/ 60 h 166"/>
                  <a:gd name="T10" fmla="*/ 62 w 139"/>
                  <a:gd name="T11" fmla="*/ 86 h 166"/>
                  <a:gd name="T12" fmla="*/ 52 w 139"/>
                  <a:gd name="T13" fmla="*/ 92 h 166"/>
                  <a:gd name="T14" fmla="*/ 39 w 139"/>
                  <a:gd name="T15" fmla="*/ 98 h 166"/>
                  <a:gd name="T16" fmla="*/ 25 w 139"/>
                  <a:gd name="T17" fmla="*/ 101 h 166"/>
                  <a:gd name="T18" fmla="*/ 14 w 139"/>
                  <a:gd name="T19" fmla="*/ 108 h 166"/>
                  <a:gd name="T20" fmla="*/ 20 w 139"/>
                  <a:gd name="T21" fmla="*/ 122 h 166"/>
                  <a:gd name="T22" fmla="*/ 25 w 139"/>
                  <a:gd name="T23" fmla="*/ 127 h 166"/>
                  <a:gd name="T24" fmla="*/ 34 w 139"/>
                  <a:gd name="T25" fmla="*/ 127 h 166"/>
                  <a:gd name="T26" fmla="*/ 61 w 139"/>
                  <a:gd name="T27" fmla="*/ 111 h 166"/>
                  <a:gd name="T28" fmla="*/ 61 w 139"/>
                  <a:gd name="T29" fmla="*/ 113 h 166"/>
                  <a:gd name="T30" fmla="*/ 61 w 139"/>
                  <a:gd name="T31" fmla="*/ 116 h 166"/>
                  <a:gd name="T32" fmla="*/ 52 w 139"/>
                  <a:gd name="T33" fmla="*/ 132 h 166"/>
                  <a:gd name="T34" fmla="*/ 37 w 139"/>
                  <a:gd name="T35" fmla="*/ 142 h 166"/>
                  <a:gd name="T36" fmla="*/ 18 w 139"/>
                  <a:gd name="T37" fmla="*/ 149 h 166"/>
                  <a:gd name="T38" fmla="*/ 1 w 139"/>
                  <a:gd name="T39" fmla="*/ 157 h 166"/>
                  <a:gd name="T40" fmla="*/ 0 w 139"/>
                  <a:gd name="T41" fmla="*/ 157 h 166"/>
                  <a:gd name="T42" fmla="*/ 7 w 139"/>
                  <a:gd name="T43" fmla="*/ 162 h 166"/>
                  <a:gd name="T44" fmla="*/ 39 w 139"/>
                  <a:gd name="T45" fmla="*/ 161 h 166"/>
                  <a:gd name="T46" fmla="*/ 62 w 139"/>
                  <a:gd name="T47" fmla="*/ 149 h 166"/>
                  <a:gd name="T48" fmla="*/ 78 w 139"/>
                  <a:gd name="T49" fmla="*/ 129 h 166"/>
                  <a:gd name="T50" fmla="*/ 83 w 139"/>
                  <a:gd name="T51" fmla="*/ 116 h 166"/>
                  <a:gd name="T52" fmla="*/ 84 w 139"/>
                  <a:gd name="T53" fmla="*/ 109 h 166"/>
                  <a:gd name="T54" fmla="*/ 87 w 139"/>
                  <a:gd name="T55" fmla="*/ 102 h 166"/>
                  <a:gd name="T56" fmla="*/ 105 w 139"/>
                  <a:gd name="T57" fmla="*/ 85 h 166"/>
                  <a:gd name="T58" fmla="*/ 128 w 139"/>
                  <a:gd name="T59" fmla="*/ 72 h 166"/>
                  <a:gd name="T60" fmla="*/ 137 w 139"/>
                  <a:gd name="T61" fmla="*/ 63 h 166"/>
                  <a:gd name="T62" fmla="*/ 131 w 139"/>
                  <a:gd name="T63" fmla="*/ 53 h 166"/>
                  <a:gd name="T64" fmla="*/ 106 w 139"/>
                  <a:gd name="T65" fmla="*/ 48 h 166"/>
                  <a:gd name="T66" fmla="*/ 106 w 139"/>
                  <a:gd name="T67" fmla="*/ 49 h 166"/>
                  <a:gd name="T68" fmla="*/ 107 w 139"/>
                  <a:gd name="T69" fmla="*/ 56 h 166"/>
                  <a:gd name="T70" fmla="*/ 101 w 139"/>
                  <a:gd name="T71" fmla="*/ 64 h 166"/>
                  <a:gd name="T72" fmla="*/ 97 w 139"/>
                  <a:gd name="T73" fmla="*/ 66 h 166"/>
                  <a:gd name="T74" fmla="*/ 95 w 139"/>
                  <a:gd name="T75" fmla="*/ 64 h 166"/>
                  <a:gd name="T76" fmla="*/ 104 w 139"/>
                  <a:gd name="T77" fmla="*/ 39 h 166"/>
                  <a:gd name="T78" fmla="*/ 109 w 139"/>
                  <a:gd name="T79" fmla="*/ 21 h 166"/>
                  <a:gd name="T80" fmla="*/ 109 w 139"/>
                  <a:gd name="T81" fmla="*/ 19 h 166"/>
                  <a:gd name="T82" fmla="*/ 81 w 139"/>
                  <a:gd name="T83" fmla="*/ 0 h 166"/>
                  <a:gd name="T84" fmla="*/ 77 w 139"/>
                  <a:gd name="T85" fmla="*/ 2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9" h="166">
                    <a:moveTo>
                      <a:pt x="77" y="25"/>
                    </a:move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3"/>
                      <a:pt x="77" y="35"/>
                      <a:pt x="76" y="37"/>
                    </a:cubicBezTo>
                    <a:cubicBezTo>
                      <a:pt x="75" y="39"/>
                      <a:pt x="75" y="42"/>
                      <a:pt x="75" y="45"/>
                    </a:cubicBezTo>
                    <a:cubicBezTo>
                      <a:pt x="74" y="49"/>
                      <a:pt x="73" y="55"/>
                      <a:pt x="72" y="60"/>
                    </a:cubicBezTo>
                    <a:cubicBezTo>
                      <a:pt x="70" y="70"/>
                      <a:pt x="71" y="82"/>
                      <a:pt x="62" y="86"/>
                    </a:cubicBezTo>
                    <a:cubicBezTo>
                      <a:pt x="60" y="87"/>
                      <a:pt x="53" y="92"/>
                      <a:pt x="52" y="92"/>
                    </a:cubicBezTo>
                    <a:cubicBezTo>
                      <a:pt x="47" y="94"/>
                      <a:pt x="44" y="96"/>
                      <a:pt x="39" y="98"/>
                    </a:cubicBezTo>
                    <a:cubicBezTo>
                      <a:pt x="33" y="99"/>
                      <a:pt x="33" y="102"/>
                      <a:pt x="25" y="101"/>
                    </a:cubicBezTo>
                    <a:cubicBezTo>
                      <a:pt x="19" y="101"/>
                      <a:pt x="16" y="104"/>
                      <a:pt x="14" y="108"/>
                    </a:cubicBezTo>
                    <a:cubicBezTo>
                      <a:pt x="14" y="112"/>
                      <a:pt x="17" y="120"/>
                      <a:pt x="20" y="122"/>
                    </a:cubicBezTo>
                    <a:cubicBezTo>
                      <a:pt x="23" y="126"/>
                      <a:pt x="20" y="125"/>
                      <a:pt x="25" y="127"/>
                    </a:cubicBezTo>
                    <a:cubicBezTo>
                      <a:pt x="28" y="128"/>
                      <a:pt x="31" y="128"/>
                      <a:pt x="34" y="127"/>
                    </a:cubicBezTo>
                    <a:cubicBezTo>
                      <a:pt x="45" y="124"/>
                      <a:pt x="53" y="113"/>
                      <a:pt x="61" y="111"/>
                    </a:cubicBezTo>
                    <a:cubicBezTo>
                      <a:pt x="61" y="112"/>
                      <a:pt x="61" y="112"/>
                      <a:pt x="61" y="113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9"/>
                      <a:pt x="54" y="130"/>
                      <a:pt x="52" y="132"/>
                    </a:cubicBezTo>
                    <a:cubicBezTo>
                      <a:pt x="50" y="135"/>
                      <a:pt x="41" y="141"/>
                      <a:pt x="37" y="142"/>
                    </a:cubicBezTo>
                    <a:cubicBezTo>
                      <a:pt x="31" y="144"/>
                      <a:pt x="24" y="147"/>
                      <a:pt x="18" y="149"/>
                    </a:cubicBezTo>
                    <a:cubicBezTo>
                      <a:pt x="12" y="152"/>
                      <a:pt x="4" y="151"/>
                      <a:pt x="1" y="157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7" y="162"/>
                      <a:pt x="7" y="162"/>
                      <a:pt x="7" y="162"/>
                    </a:cubicBezTo>
                    <a:cubicBezTo>
                      <a:pt x="18" y="162"/>
                      <a:pt x="29" y="166"/>
                      <a:pt x="39" y="161"/>
                    </a:cubicBezTo>
                    <a:cubicBezTo>
                      <a:pt x="48" y="157"/>
                      <a:pt x="55" y="156"/>
                      <a:pt x="62" y="149"/>
                    </a:cubicBezTo>
                    <a:cubicBezTo>
                      <a:pt x="68" y="143"/>
                      <a:pt x="74" y="136"/>
                      <a:pt x="78" y="129"/>
                    </a:cubicBezTo>
                    <a:cubicBezTo>
                      <a:pt x="78" y="128"/>
                      <a:pt x="82" y="117"/>
                      <a:pt x="83" y="116"/>
                    </a:cubicBezTo>
                    <a:cubicBezTo>
                      <a:pt x="83" y="113"/>
                      <a:pt x="83" y="112"/>
                      <a:pt x="84" y="109"/>
                    </a:cubicBezTo>
                    <a:cubicBezTo>
                      <a:pt x="85" y="106"/>
                      <a:pt x="86" y="106"/>
                      <a:pt x="87" y="102"/>
                    </a:cubicBezTo>
                    <a:cubicBezTo>
                      <a:pt x="90" y="89"/>
                      <a:pt x="95" y="91"/>
                      <a:pt x="105" y="85"/>
                    </a:cubicBezTo>
                    <a:cubicBezTo>
                      <a:pt x="111" y="80"/>
                      <a:pt x="122" y="77"/>
                      <a:pt x="128" y="72"/>
                    </a:cubicBezTo>
                    <a:cubicBezTo>
                      <a:pt x="130" y="69"/>
                      <a:pt x="136" y="66"/>
                      <a:pt x="137" y="63"/>
                    </a:cubicBezTo>
                    <a:cubicBezTo>
                      <a:pt x="139" y="57"/>
                      <a:pt x="134" y="54"/>
                      <a:pt x="131" y="53"/>
                    </a:cubicBezTo>
                    <a:cubicBezTo>
                      <a:pt x="128" y="51"/>
                      <a:pt x="106" y="40"/>
                      <a:pt x="106" y="48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2"/>
                      <a:pt x="107" y="53"/>
                      <a:pt x="107" y="56"/>
                    </a:cubicBezTo>
                    <a:cubicBezTo>
                      <a:pt x="107" y="60"/>
                      <a:pt x="104" y="61"/>
                      <a:pt x="101" y="64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6" y="36"/>
                      <a:pt x="109" y="27"/>
                      <a:pt x="109" y="21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13"/>
                      <a:pt x="88" y="0"/>
                      <a:pt x="81" y="0"/>
                    </a:cubicBezTo>
                    <a:cubicBezTo>
                      <a:pt x="75" y="0"/>
                      <a:pt x="77" y="18"/>
                      <a:pt x="7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ïsḷiḍè">
                <a:extLst>
                  <a:ext uri="{FF2B5EF4-FFF2-40B4-BE49-F238E27FC236}">
                    <a16:creationId xmlns="" xmlns:a16="http://schemas.microsoft.com/office/drawing/2014/main" id="{8E464F9A-7E0D-4EC2-8998-E0BF8AD2D5C9}"/>
                  </a:ext>
                </a:extLst>
              </p:cNvPr>
              <p:cNvSpPr/>
              <p:nvPr/>
            </p:nvSpPr>
            <p:spPr bwMode="auto">
              <a:xfrm>
                <a:off x="6391275" y="2855913"/>
                <a:ext cx="501650" cy="774700"/>
              </a:xfrm>
              <a:custGeom>
                <a:avLst/>
                <a:gdLst>
                  <a:gd name="T0" fmla="*/ 22 w 152"/>
                  <a:gd name="T1" fmla="*/ 137 h 233"/>
                  <a:gd name="T2" fmla="*/ 24 w 152"/>
                  <a:gd name="T3" fmla="*/ 139 h 233"/>
                  <a:gd name="T4" fmla="*/ 22 w 152"/>
                  <a:gd name="T5" fmla="*/ 139 h 233"/>
                  <a:gd name="T6" fmla="*/ 111 w 152"/>
                  <a:gd name="T7" fmla="*/ 49 h 233"/>
                  <a:gd name="T8" fmla="*/ 58 w 152"/>
                  <a:gd name="T9" fmla="*/ 65 h 233"/>
                  <a:gd name="T10" fmla="*/ 67 w 152"/>
                  <a:gd name="T11" fmla="*/ 89 h 233"/>
                  <a:gd name="T12" fmla="*/ 51 w 152"/>
                  <a:gd name="T13" fmla="*/ 97 h 233"/>
                  <a:gd name="T14" fmla="*/ 29 w 152"/>
                  <a:gd name="T15" fmla="*/ 59 h 233"/>
                  <a:gd name="T16" fmla="*/ 45 w 152"/>
                  <a:gd name="T17" fmla="*/ 44 h 233"/>
                  <a:gd name="T18" fmla="*/ 5 w 152"/>
                  <a:gd name="T19" fmla="*/ 23 h 233"/>
                  <a:gd name="T20" fmla="*/ 7 w 152"/>
                  <a:gd name="T21" fmla="*/ 35 h 233"/>
                  <a:gd name="T22" fmla="*/ 18 w 152"/>
                  <a:gd name="T23" fmla="*/ 59 h 233"/>
                  <a:gd name="T24" fmla="*/ 13 w 152"/>
                  <a:gd name="T25" fmla="*/ 104 h 233"/>
                  <a:gd name="T26" fmla="*/ 13 w 152"/>
                  <a:gd name="T27" fmla="*/ 142 h 233"/>
                  <a:gd name="T28" fmla="*/ 4 w 152"/>
                  <a:gd name="T29" fmla="*/ 178 h 233"/>
                  <a:gd name="T30" fmla="*/ 25 w 152"/>
                  <a:gd name="T31" fmla="*/ 189 h 233"/>
                  <a:gd name="T32" fmla="*/ 31 w 152"/>
                  <a:gd name="T33" fmla="*/ 167 h 233"/>
                  <a:gd name="T34" fmla="*/ 33 w 152"/>
                  <a:gd name="T35" fmla="*/ 119 h 233"/>
                  <a:gd name="T36" fmla="*/ 66 w 152"/>
                  <a:gd name="T37" fmla="*/ 118 h 233"/>
                  <a:gd name="T38" fmla="*/ 68 w 152"/>
                  <a:gd name="T39" fmla="*/ 137 h 233"/>
                  <a:gd name="T40" fmla="*/ 61 w 152"/>
                  <a:gd name="T41" fmla="*/ 150 h 233"/>
                  <a:gd name="T42" fmla="*/ 39 w 152"/>
                  <a:gd name="T43" fmla="*/ 176 h 233"/>
                  <a:gd name="T44" fmla="*/ 50 w 152"/>
                  <a:gd name="T45" fmla="*/ 194 h 233"/>
                  <a:gd name="T46" fmla="*/ 65 w 152"/>
                  <a:gd name="T47" fmla="*/ 191 h 233"/>
                  <a:gd name="T48" fmla="*/ 76 w 152"/>
                  <a:gd name="T49" fmla="*/ 233 h 233"/>
                  <a:gd name="T50" fmla="*/ 108 w 152"/>
                  <a:gd name="T51" fmla="*/ 171 h 233"/>
                  <a:gd name="T52" fmla="*/ 140 w 152"/>
                  <a:gd name="T53" fmla="*/ 155 h 233"/>
                  <a:gd name="T54" fmla="*/ 133 w 152"/>
                  <a:gd name="T55" fmla="*/ 133 h 233"/>
                  <a:gd name="T56" fmla="*/ 110 w 152"/>
                  <a:gd name="T57" fmla="*/ 129 h 233"/>
                  <a:gd name="T58" fmla="*/ 119 w 152"/>
                  <a:gd name="T59" fmla="*/ 146 h 233"/>
                  <a:gd name="T60" fmla="*/ 100 w 152"/>
                  <a:gd name="T61" fmla="*/ 156 h 233"/>
                  <a:gd name="T62" fmla="*/ 93 w 152"/>
                  <a:gd name="T63" fmla="*/ 148 h 233"/>
                  <a:gd name="T64" fmla="*/ 90 w 152"/>
                  <a:gd name="T65" fmla="*/ 133 h 233"/>
                  <a:gd name="T66" fmla="*/ 111 w 152"/>
                  <a:gd name="T67" fmla="*/ 113 h 233"/>
                  <a:gd name="T68" fmla="*/ 92 w 152"/>
                  <a:gd name="T69" fmla="*/ 113 h 233"/>
                  <a:gd name="T70" fmla="*/ 98 w 152"/>
                  <a:gd name="T71" fmla="*/ 93 h 233"/>
                  <a:gd name="T72" fmla="*/ 130 w 152"/>
                  <a:gd name="T73" fmla="*/ 78 h 233"/>
                  <a:gd name="T74" fmla="*/ 147 w 152"/>
                  <a:gd name="T75" fmla="*/ 66 h 233"/>
                  <a:gd name="T76" fmla="*/ 117 w 152"/>
                  <a:gd name="T77" fmla="*/ 70 h 233"/>
                  <a:gd name="T78" fmla="*/ 102 w 152"/>
                  <a:gd name="T79" fmla="*/ 78 h 233"/>
                  <a:gd name="T80" fmla="*/ 109 w 152"/>
                  <a:gd name="T81" fmla="*/ 70 h 233"/>
                  <a:gd name="T82" fmla="*/ 137 w 152"/>
                  <a:gd name="T83" fmla="*/ 32 h 233"/>
                  <a:gd name="T84" fmla="*/ 108 w 152"/>
                  <a:gd name="T85" fmla="*/ 34 h 233"/>
                  <a:gd name="T86" fmla="*/ 73 w 152"/>
                  <a:gd name="T87" fmla="*/ 11 h 233"/>
                  <a:gd name="T88" fmla="*/ 58 w 152"/>
                  <a:gd name="T89" fmla="*/ 65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2" h="233">
                    <a:moveTo>
                      <a:pt x="22" y="139"/>
                    </a:moveTo>
                    <a:cubicBezTo>
                      <a:pt x="22" y="138"/>
                      <a:pt x="23" y="139"/>
                      <a:pt x="22" y="138"/>
                    </a:cubicBezTo>
                    <a:cubicBezTo>
                      <a:pt x="23" y="137"/>
                      <a:pt x="22" y="139"/>
                      <a:pt x="22" y="137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23" y="136"/>
                      <a:pt x="24" y="135"/>
                      <a:pt x="24" y="137"/>
                    </a:cubicBezTo>
                    <a:cubicBezTo>
                      <a:pt x="24" y="139"/>
                      <a:pt x="24" y="139"/>
                      <a:pt x="24" y="139"/>
                    </a:cubicBezTo>
                    <a:cubicBezTo>
                      <a:pt x="24" y="141"/>
                      <a:pt x="24" y="141"/>
                      <a:pt x="24" y="141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22" y="139"/>
                      <a:pt x="22" y="139"/>
                      <a:pt x="22" y="139"/>
                    </a:cubicBezTo>
                    <a:close/>
                    <a:moveTo>
                      <a:pt x="101" y="56"/>
                    </a:moveTo>
                    <a:cubicBezTo>
                      <a:pt x="102" y="54"/>
                      <a:pt x="107" y="46"/>
                      <a:pt x="108" y="46"/>
                    </a:cubicBezTo>
                    <a:cubicBezTo>
                      <a:pt x="109" y="46"/>
                      <a:pt x="111" y="47"/>
                      <a:pt x="111" y="49"/>
                    </a:cubicBezTo>
                    <a:cubicBezTo>
                      <a:pt x="111" y="49"/>
                      <a:pt x="106" y="52"/>
                      <a:pt x="106" y="56"/>
                    </a:cubicBezTo>
                    <a:cubicBezTo>
                      <a:pt x="101" y="56"/>
                      <a:pt x="101" y="56"/>
                      <a:pt x="101" y="56"/>
                    </a:cubicBezTo>
                    <a:close/>
                    <a:moveTo>
                      <a:pt x="58" y="65"/>
                    </a:moveTo>
                    <a:cubicBezTo>
                      <a:pt x="58" y="72"/>
                      <a:pt x="60" y="69"/>
                      <a:pt x="63" y="69"/>
                    </a:cubicBezTo>
                    <a:cubicBezTo>
                      <a:pt x="64" y="69"/>
                      <a:pt x="66" y="71"/>
                      <a:pt x="66" y="72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3" y="94"/>
                      <a:pt x="52" y="97"/>
                      <a:pt x="51" y="97"/>
                    </a:cubicBezTo>
                    <a:cubicBezTo>
                      <a:pt x="45" y="97"/>
                      <a:pt x="41" y="90"/>
                      <a:pt x="35" y="88"/>
                    </a:cubicBezTo>
                    <a:cubicBezTo>
                      <a:pt x="29" y="86"/>
                      <a:pt x="19" y="85"/>
                      <a:pt x="20" y="76"/>
                    </a:cubicBezTo>
                    <a:cubicBezTo>
                      <a:pt x="21" y="69"/>
                      <a:pt x="24" y="63"/>
                      <a:pt x="29" y="59"/>
                    </a:cubicBezTo>
                    <a:cubicBezTo>
                      <a:pt x="32" y="58"/>
                      <a:pt x="35" y="56"/>
                      <a:pt x="38" y="55"/>
                    </a:cubicBezTo>
                    <a:cubicBezTo>
                      <a:pt x="41" y="55"/>
                      <a:pt x="45" y="52"/>
                      <a:pt x="45" y="49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38"/>
                      <a:pt x="33" y="32"/>
                      <a:pt x="28" y="30"/>
                    </a:cubicBezTo>
                    <a:cubicBezTo>
                      <a:pt x="24" y="29"/>
                      <a:pt x="21" y="27"/>
                      <a:pt x="17" y="26"/>
                    </a:cubicBezTo>
                    <a:cubicBezTo>
                      <a:pt x="13" y="26"/>
                      <a:pt x="6" y="23"/>
                      <a:pt x="5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1" y="23"/>
                      <a:pt x="0" y="25"/>
                      <a:pt x="0" y="27"/>
                    </a:cubicBezTo>
                    <a:cubicBezTo>
                      <a:pt x="0" y="30"/>
                      <a:pt x="5" y="35"/>
                      <a:pt x="7" y="35"/>
                    </a:cubicBezTo>
                    <a:cubicBezTo>
                      <a:pt x="8" y="37"/>
                      <a:pt x="11" y="44"/>
                      <a:pt x="12" y="47"/>
                    </a:cubicBezTo>
                    <a:cubicBezTo>
                      <a:pt x="13" y="51"/>
                      <a:pt x="18" y="54"/>
                      <a:pt x="18" y="57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71"/>
                      <a:pt x="8" y="80"/>
                      <a:pt x="8" y="85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4"/>
                      <a:pt x="12" y="100"/>
                      <a:pt x="13" y="104"/>
                    </a:cubicBezTo>
                    <a:cubicBezTo>
                      <a:pt x="16" y="111"/>
                      <a:pt x="15" y="110"/>
                      <a:pt x="17" y="119"/>
                    </a:cubicBezTo>
                    <a:cubicBezTo>
                      <a:pt x="17" y="122"/>
                      <a:pt x="16" y="132"/>
                      <a:pt x="15" y="135"/>
                    </a:cubicBezTo>
                    <a:cubicBezTo>
                      <a:pt x="15" y="138"/>
                      <a:pt x="14" y="139"/>
                      <a:pt x="13" y="142"/>
                    </a:cubicBezTo>
                    <a:cubicBezTo>
                      <a:pt x="12" y="144"/>
                      <a:pt x="12" y="148"/>
                      <a:pt x="12" y="150"/>
                    </a:cubicBezTo>
                    <a:cubicBezTo>
                      <a:pt x="11" y="155"/>
                      <a:pt x="10" y="160"/>
                      <a:pt x="9" y="165"/>
                    </a:cubicBezTo>
                    <a:cubicBezTo>
                      <a:pt x="8" y="173"/>
                      <a:pt x="5" y="173"/>
                      <a:pt x="4" y="178"/>
                    </a:cubicBezTo>
                    <a:cubicBezTo>
                      <a:pt x="3" y="184"/>
                      <a:pt x="5" y="206"/>
                      <a:pt x="12" y="206"/>
                    </a:cubicBezTo>
                    <a:cubicBezTo>
                      <a:pt x="13" y="206"/>
                      <a:pt x="13" y="206"/>
                      <a:pt x="13" y="206"/>
                    </a:cubicBezTo>
                    <a:cubicBezTo>
                      <a:pt x="21" y="206"/>
                      <a:pt x="22" y="195"/>
                      <a:pt x="25" y="189"/>
                    </a:cubicBezTo>
                    <a:cubicBezTo>
                      <a:pt x="25" y="188"/>
                      <a:pt x="25" y="186"/>
                      <a:pt x="26" y="184"/>
                    </a:cubicBezTo>
                    <a:cubicBezTo>
                      <a:pt x="27" y="181"/>
                      <a:pt x="28" y="181"/>
                      <a:pt x="28" y="179"/>
                    </a:cubicBezTo>
                    <a:cubicBezTo>
                      <a:pt x="29" y="178"/>
                      <a:pt x="31" y="168"/>
                      <a:pt x="31" y="167"/>
                    </a:cubicBezTo>
                    <a:cubicBezTo>
                      <a:pt x="31" y="166"/>
                      <a:pt x="33" y="164"/>
                      <a:pt x="33" y="162"/>
                    </a:cubicBezTo>
                    <a:cubicBezTo>
                      <a:pt x="33" y="162"/>
                      <a:pt x="33" y="162"/>
                      <a:pt x="33" y="162"/>
                    </a:cubicBezTo>
                    <a:cubicBezTo>
                      <a:pt x="33" y="148"/>
                      <a:pt x="32" y="134"/>
                      <a:pt x="33" y="119"/>
                    </a:cubicBezTo>
                    <a:cubicBezTo>
                      <a:pt x="33" y="114"/>
                      <a:pt x="37" y="108"/>
                      <a:pt x="43" y="108"/>
                    </a:cubicBezTo>
                    <a:cubicBezTo>
                      <a:pt x="51" y="106"/>
                      <a:pt x="54" y="109"/>
                      <a:pt x="62" y="109"/>
                    </a:cubicBezTo>
                    <a:cubicBezTo>
                      <a:pt x="63" y="111"/>
                      <a:pt x="66" y="110"/>
                      <a:pt x="66" y="118"/>
                    </a:cubicBezTo>
                    <a:cubicBezTo>
                      <a:pt x="64" y="121"/>
                      <a:pt x="66" y="120"/>
                      <a:pt x="62" y="123"/>
                    </a:cubicBezTo>
                    <a:cubicBezTo>
                      <a:pt x="60" y="124"/>
                      <a:pt x="59" y="125"/>
                      <a:pt x="60" y="128"/>
                    </a:cubicBezTo>
                    <a:cubicBezTo>
                      <a:pt x="61" y="133"/>
                      <a:pt x="68" y="133"/>
                      <a:pt x="68" y="137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8" y="140"/>
                      <a:pt x="63" y="145"/>
                      <a:pt x="61" y="145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1" y="153"/>
                      <a:pt x="69" y="156"/>
                      <a:pt x="69" y="158"/>
                    </a:cubicBezTo>
                    <a:cubicBezTo>
                      <a:pt x="69" y="162"/>
                      <a:pt x="62" y="170"/>
                      <a:pt x="59" y="171"/>
                    </a:cubicBezTo>
                    <a:cubicBezTo>
                      <a:pt x="51" y="174"/>
                      <a:pt x="49" y="176"/>
                      <a:pt x="39" y="176"/>
                    </a:cubicBezTo>
                    <a:cubicBezTo>
                      <a:pt x="37" y="178"/>
                      <a:pt x="36" y="178"/>
                      <a:pt x="36" y="182"/>
                    </a:cubicBezTo>
                    <a:cubicBezTo>
                      <a:pt x="36" y="183"/>
                      <a:pt x="36" y="183"/>
                      <a:pt x="36" y="183"/>
                    </a:cubicBezTo>
                    <a:cubicBezTo>
                      <a:pt x="36" y="186"/>
                      <a:pt x="46" y="194"/>
                      <a:pt x="50" y="194"/>
                    </a:cubicBezTo>
                    <a:cubicBezTo>
                      <a:pt x="53" y="194"/>
                      <a:pt x="53" y="193"/>
                      <a:pt x="57" y="193"/>
                    </a:cubicBezTo>
                    <a:cubicBezTo>
                      <a:pt x="58" y="191"/>
                      <a:pt x="59" y="189"/>
                      <a:pt x="63" y="189"/>
                    </a:cubicBezTo>
                    <a:cubicBezTo>
                      <a:pt x="64" y="189"/>
                      <a:pt x="65" y="190"/>
                      <a:pt x="65" y="191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5" y="201"/>
                      <a:pt x="56" y="201"/>
                      <a:pt x="61" y="217"/>
                    </a:cubicBezTo>
                    <a:cubicBezTo>
                      <a:pt x="62" y="220"/>
                      <a:pt x="72" y="233"/>
                      <a:pt x="76" y="233"/>
                    </a:cubicBezTo>
                    <a:cubicBezTo>
                      <a:pt x="83" y="233"/>
                      <a:pt x="91" y="218"/>
                      <a:pt x="93" y="213"/>
                    </a:cubicBezTo>
                    <a:cubicBezTo>
                      <a:pt x="97" y="205"/>
                      <a:pt x="92" y="189"/>
                      <a:pt x="92" y="179"/>
                    </a:cubicBezTo>
                    <a:cubicBezTo>
                      <a:pt x="98" y="171"/>
                      <a:pt x="100" y="175"/>
                      <a:pt x="108" y="171"/>
                    </a:cubicBezTo>
                    <a:cubicBezTo>
                      <a:pt x="110" y="169"/>
                      <a:pt x="114" y="169"/>
                      <a:pt x="116" y="167"/>
                    </a:cubicBezTo>
                    <a:cubicBezTo>
                      <a:pt x="120" y="165"/>
                      <a:pt x="121" y="165"/>
                      <a:pt x="125" y="164"/>
                    </a:cubicBezTo>
                    <a:cubicBezTo>
                      <a:pt x="128" y="162"/>
                      <a:pt x="137" y="157"/>
                      <a:pt x="140" y="155"/>
                    </a:cubicBezTo>
                    <a:cubicBezTo>
                      <a:pt x="144" y="152"/>
                      <a:pt x="152" y="149"/>
                      <a:pt x="152" y="143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32"/>
                      <a:pt x="140" y="136"/>
                      <a:pt x="133" y="133"/>
                    </a:cubicBezTo>
                    <a:cubicBezTo>
                      <a:pt x="130" y="132"/>
                      <a:pt x="125" y="131"/>
                      <a:pt x="122" y="130"/>
                    </a:cubicBezTo>
                    <a:cubicBezTo>
                      <a:pt x="118" y="128"/>
                      <a:pt x="118" y="128"/>
                      <a:pt x="112" y="126"/>
                    </a:cubicBezTo>
                    <a:cubicBezTo>
                      <a:pt x="111" y="127"/>
                      <a:pt x="110" y="127"/>
                      <a:pt x="110" y="129"/>
                    </a:cubicBezTo>
                    <a:cubicBezTo>
                      <a:pt x="110" y="130"/>
                      <a:pt x="110" y="130"/>
                      <a:pt x="110" y="130"/>
                    </a:cubicBezTo>
                    <a:cubicBezTo>
                      <a:pt x="110" y="130"/>
                      <a:pt x="114" y="137"/>
                      <a:pt x="115" y="138"/>
                    </a:cubicBezTo>
                    <a:cubicBezTo>
                      <a:pt x="119" y="142"/>
                      <a:pt x="117" y="141"/>
                      <a:pt x="119" y="146"/>
                    </a:cubicBezTo>
                    <a:cubicBezTo>
                      <a:pt x="117" y="148"/>
                      <a:pt x="116" y="148"/>
                      <a:pt x="113" y="150"/>
                    </a:cubicBezTo>
                    <a:cubicBezTo>
                      <a:pt x="111" y="151"/>
                      <a:pt x="108" y="151"/>
                      <a:pt x="106" y="153"/>
                    </a:cubicBezTo>
                    <a:cubicBezTo>
                      <a:pt x="103" y="154"/>
                      <a:pt x="103" y="155"/>
                      <a:pt x="100" y="156"/>
                    </a:cubicBezTo>
                    <a:cubicBezTo>
                      <a:pt x="94" y="158"/>
                      <a:pt x="99" y="157"/>
                      <a:pt x="92" y="157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89" y="151"/>
                      <a:pt x="91" y="150"/>
                      <a:pt x="93" y="148"/>
                    </a:cubicBezTo>
                    <a:cubicBezTo>
                      <a:pt x="94" y="148"/>
                      <a:pt x="97" y="144"/>
                      <a:pt x="98" y="142"/>
                    </a:cubicBezTo>
                    <a:cubicBezTo>
                      <a:pt x="97" y="140"/>
                      <a:pt x="97" y="138"/>
                      <a:pt x="95" y="137"/>
                    </a:cubicBezTo>
                    <a:cubicBezTo>
                      <a:pt x="93" y="136"/>
                      <a:pt x="90" y="136"/>
                      <a:pt x="90" y="133"/>
                    </a:cubicBezTo>
                    <a:cubicBezTo>
                      <a:pt x="90" y="129"/>
                      <a:pt x="90" y="129"/>
                      <a:pt x="90" y="129"/>
                    </a:cubicBezTo>
                    <a:cubicBezTo>
                      <a:pt x="90" y="129"/>
                      <a:pt x="101" y="124"/>
                      <a:pt x="102" y="123"/>
                    </a:cubicBezTo>
                    <a:cubicBezTo>
                      <a:pt x="105" y="122"/>
                      <a:pt x="111" y="117"/>
                      <a:pt x="111" y="113"/>
                    </a:cubicBezTo>
                    <a:cubicBezTo>
                      <a:pt x="111" y="110"/>
                      <a:pt x="110" y="110"/>
                      <a:pt x="108" y="108"/>
                    </a:cubicBezTo>
                    <a:cubicBezTo>
                      <a:pt x="100" y="108"/>
                      <a:pt x="106" y="107"/>
                      <a:pt x="100" y="110"/>
                    </a:cubicBezTo>
                    <a:cubicBezTo>
                      <a:pt x="97" y="112"/>
                      <a:pt x="95" y="112"/>
                      <a:pt x="92" y="113"/>
                    </a:cubicBezTo>
                    <a:cubicBezTo>
                      <a:pt x="88" y="113"/>
                      <a:pt x="88" y="113"/>
                      <a:pt x="88" y="113"/>
                    </a:cubicBezTo>
                    <a:cubicBezTo>
                      <a:pt x="85" y="106"/>
                      <a:pt x="90" y="99"/>
                      <a:pt x="95" y="96"/>
                    </a:cubicBezTo>
                    <a:cubicBezTo>
                      <a:pt x="97" y="94"/>
                      <a:pt x="96" y="95"/>
                      <a:pt x="98" y="93"/>
                    </a:cubicBezTo>
                    <a:cubicBezTo>
                      <a:pt x="100" y="91"/>
                      <a:pt x="101" y="92"/>
                      <a:pt x="102" y="91"/>
                    </a:cubicBezTo>
                    <a:cubicBezTo>
                      <a:pt x="106" y="88"/>
                      <a:pt x="108" y="88"/>
                      <a:pt x="111" y="86"/>
                    </a:cubicBezTo>
                    <a:cubicBezTo>
                      <a:pt x="115" y="83"/>
                      <a:pt x="125" y="80"/>
                      <a:pt x="130" y="78"/>
                    </a:cubicBezTo>
                    <a:cubicBezTo>
                      <a:pt x="133" y="76"/>
                      <a:pt x="135" y="75"/>
                      <a:pt x="139" y="74"/>
                    </a:cubicBezTo>
                    <a:cubicBezTo>
                      <a:pt x="141" y="73"/>
                      <a:pt x="147" y="71"/>
                      <a:pt x="147" y="68"/>
                    </a:cubicBezTo>
                    <a:cubicBezTo>
                      <a:pt x="147" y="66"/>
                      <a:pt x="147" y="66"/>
                      <a:pt x="147" y="66"/>
                    </a:cubicBezTo>
                    <a:cubicBezTo>
                      <a:pt x="147" y="64"/>
                      <a:pt x="145" y="62"/>
                      <a:pt x="143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6" y="62"/>
                      <a:pt x="121" y="69"/>
                      <a:pt x="117" y="70"/>
                    </a:cubicBezTo>
                    <a:cubicBezTo>
                      <a:pt x="114" y="71"/>
                      <a:pt x="114" y="70"/>
                      <a:pt x="112" y="72"/>
                    </a:cubicBezTo>
                    <a:cubicBezTo>
                      <a:pt x="109" y="75"/>
                      <a:pt x="109" y="73"/>
                      <a:pt x="106" y="74"/>
                    </a:cubicBezTo>
                    <a:cubicBezTo>
                      <a:pt x="104" y="75"/>
                      <a:pt x="104" y="77"/>
                      <a:pt x="102" y="78"/>
                    </a:cubicBezTo>
                    <a:cubicBezTo>
                      <a:pt x="100" y="78"/>
                      <a:pt x="98" y="78"/>
                      <a:pt x="96" y="79"/>
                    </a:cubicBezTo>
                    <a:cubicBezTo>
                      <a:pt x="96" y="79"/>
                      <a:pt x="95" y="78"/>
                      <a:pt x="95" y="77"/>
                    </a:cubicBezTo>
                    <a:cubicBezTo>
                      <a:pt x="95" y="76"/>
                      <a:pt x="108" y="71"/>
                      <a:pt x="109" y="70"/>
                    </a:cubicBezTo>
                    <a:cubicBezTo>
                      <a:pt x="111" y="69"/>
                      <a:pt x="118" y="63"/>
                      <a:pt x="120" y="60"/>
                    </a:cubicBezTo>
                    <a:cubicBezTo>
                      <a:pt x="122" y="56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1"/>
                      <a:pt x="134" y="27"/>
                      <a:pt x="133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0" y="25"/>
                      <a:pt x="113" y="33"/>
                      <a:pt x="108" y="34"/>
                    </a:cubicBezTo>
                    <a:cubicBezTo>
                      <a:pt x="104" y="29"/>
                      <a:pt x="109" y="26"/>
                      <a:pt x="104" y="21"/>
                    </a:cubicBezTo>
                    <a:cubicBezTo>
                      <a:pt x="101" y="18"/>
                      <a:pt x="97" y="15"/>
                      <a:pt x="94" y="13"/>
                    </a:cubicBezTo>
                    <a:cubicBezTo>
                      <a:pt x="89" y="9"/>
                      <a:pt x="78" y="0"/>
                      <a:pt x="73" y="11"/>
                    </a:cubicBezTo>
                    <a:cubicBezTo>
                      <a:pt x="69" y="21"/>
                      <a:pt x="71" y="28"/>
                      <a:pt x="68" y="40"/>
                    </a:cubicBezTo>
                    <a:cubicBezTo>
                      <a:pt x="67" y="48"/>
                      <a:pt x="70" y="48"/>
                      <a:pt x="66" y="55"/>
                    </a:cubicBezTo>
                    <a:cubicBezTo>
                      <a:pt x="65" y="56"/>
                      <a:pt x="58" y="64"/>
                      <a:pt x="58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îśḻiḓè">
                <a:extLst>
                  <a:ext uri="{FF2B5EF4-FFF2-40B4-BE49-F238E27FC236}">
                    <a16:creationId xmlns="" xmlns:a16="http://schemas.microsoft.com/office/drawing/2014/main" id="{832A6D00-B05B-4D38-A48E-17A8DAD50CE5}"/>
                  </a:ext>
                </a:extLst>
              </p:cNvPr>
              <p:cNvSpPr/>
              <p:nvPr/>
            </p:nvSpPr>
            <p:spPr bwMode="auto">
              <a:xfrm>
                <a:off x="7820025" y="2819400"/>
                <a:ext cx="558800" cy="836613"/>
              </a:xfrm>
              <a:custGeom>
                <a:avLst/>
                <a:gdLst>
                  <a:gd name="T0" fmla="*/ 54 w 169"/>
                  <a:gd name="T1" fmla="*/ 145 h 252"/>
                  <a:gd name="T2" fmla="*/ 109 w 169"/>
                  <a:gd name="T3" fmla="*/ 93 h 252"/>
                  <a:gd name="T4" fmla="*/ 106 w 169"/>
                  <a:gd name="T5" fmla="*/ 88 h 252"/>
                  <a:gd name="T6" fmla="*/ 74 w 169"/>
                  <a:gd name="T7" fmla="*/ 63 h 252"/>
                  <a:gd name="T8" fmla="*/ 74 w 169"/>
                  <a:gd name="T9" fmla="*/ 72 h 252"/>
                  <a:gd name="T10" fmla="*/ 110 w 169"/>
                  <a:gd name="T11" fmla="*/ 63 h 252"/>
                  <a:gd name="T12" fmla="*/ 127 w 169"/>
                  <a:gd name="T13" fmla="*/ 88 h 252"/>
                  <a:gd name="T14" fmla="*/ 146 w 169"/>
                  <a:gd name="T15" fmla="*/ 58 h 252"/>
                  <a:gd name="T16" fmla="*/ 151 w 169"/>
                  <a:gd name="T17" fmla="*/ 43 h 252"/>
                  <a:gd name="T18" fmla="*/ 137 w 169"/>
                  <a:gd name="T19" fmla="*/ 45 h 252"/>
                  <a:gd name="T20" fmla="*/ 110 w 169"/>
                  <a:gd name="T21" fmla="*/ 63 h 252"/>
                  <a:gd name="T22" fmla="*/ 61 w 169"/>
                  <a:gd name="T23" fmla="*/ 39 h 252"/>
                  <a:gd name="T24" fmla="*/ 35 w 169"/>
                  <a:gd name="T25" fmla="*/ 31 h 252"/>
                  <a:gd name="T26" fmla="*/ 46 w 169"/>
                  <a:gd name="T27" fmla="*/ 51 h 252"/>
                  <a:gd name="T28" fmla="*/ 27 w 169"/>
                  <a:gd name="T29" fmla="*/ 73 h 252"/>
                  <a:gd name="T30" fmla="*/ 32 w 169"/>
                  <a:gd name="T31" fmla="*/ 112 h 252"/>
                  <a:gd name="T32" fmla="*/ 58 w 169"/>
                  <a:gd name="T33" fmla="*/ 103 h 252"/>
                  <a:gd name="T34" fmla="*/ 86 w 169"/>
                  <a:gd name="T35" fmla="*/ 83 h 252"/>
                  <a:gd name="T36" fmla="*/ 92 w 169"/>
                  <a:gd name="T37" fmla="*/ 97 h 252"/>
                  <a:gd name="T38" fmla="*/ 86 w 169"/>
                  <a:gd name="T39" fmla="*/ 114 h 252"/>
                  <a:gd name="T40" fmla="*/ 61 w 169"/>
                  <a:gd name="T41" fmla="*/ 128 h 252"/>
                  <a:gd name="T42" fmla="*/ 23 w 169"/>
                  <a:gd name="T43" fmla="*/ 150 h 252"/>
                  <a:gd name="T44" fmla="*/ 4 w 169"/>
                  <a:gd name="T45" fmla="*/ 175 h 252"/>
                  <a:gd name="T46" fmla="*/ 35 w 169"/>
                  <a:gd name="T47" fmla="*/ 179 h 252"/>
                  <a:gd name="T48" fmla="*/ 63 w 169"/>
                  <a:gd name="T49" fmla="*/ 155 h 252"/>
                  <a:gd name="T50" fmla="*/ 111 w 169"/>
                  <a:gd name="T51" fmla="*/ 133 h 252"/>
                  <a:gd name="T52" fmla="*/ 91 w 169"/>
                  <a:gd name="T53" fmla="*/ 159 h 252"/>
                  <a:gd name="T54" fmla="*/ 67 w 169"/>
                  <a:gd name="T55" fmla="*/ 180 h 252"/>
                  <a:gd name="T56" fmla="*/ 20 w 169"/>
                  <a:gd name="T57" fmla="*/ 202 h 252"/>
                  <a:gd name="T58" fmla="*/ 40 w 169"/>
                  <a:gd name="T59" fmla="*/ 220 h 252"/>
                  <a:gd name="T60" fmla="*/ 83 w 169"/>
                  <a:gd name="T61" fmla="*/ 198 h 252"/>
                  <a:gd name="T62" fmla="*/ 84 w 169"/>
                  <a:gd name="T63" fmla="*/ 222 h 252"/>
                  <a:gd name="T64" fmla="*/ 53 w 169"/>
                  <a:gd name="T65" fmla="*/ 227 h 252"/>
                  <a:gd name="T66" fmla="*/ 67 w 169"/>
                  <a:gd name="T67" fmla="*/ 241 h 252"/>
                  <a:gd name="T68" fmla="*/ 91 w 169"/>
                  <a:gd name="T69" fmla="*/ 252 h 252"/>
                  <a:gd name="T70" fmla="*/ 104 w 169"/>
                  <a:gd name="T71" fmla="*/ 225 h 252"/>
                  <a:gd name="T72" fmla="*/ 101 w 169"/>
                  <a:gd name="T73" fmla="*/ 192 h 252"/>
                  <a:gd name="T74" fmla="*/ 136 w 169"/>
                  <a:gd name="T75" fmla="*/ 173 h 252"/>
                  <a:gd name="T76" fmla="*/ 98 w 169"/>
                  <a:gd name="T77" fmla="*/ 169 h 252"/>
                  <a:gd name="T78" fmla="*/ 119 w 169"/>
                  <a:gd name="T79" fmla="*/ 153 h 252"/>
                  <a:gd name="T80" fmla="*/ 134 w 169"/>
                  <a:gd name="T81" fmla="*/ 114 h 252"/>
                  <a:gd name="T82" fmla="*/ 77 w 169"/>
                  <a:gd name="T83" fmla="*/ 135 h 252"/>
                  <a:gd name="T84" fmla="*/ 60 w 169"/>
                  <a:gd name="T85" fmla="*/ 140 h 252"/>
                  <a:gd name="T86" fmla="*/ 86 w 169"/>
                  <a:gd name="T87" fmla="*/ 124 h 252"/>
                  <a:gd name="T88" fmla="*/ 112 w 169"/>
                  <a:gd name="T89" fmla="*/ 110 h 252"/>
                  <a:gd name="T90" fmla="*/ 142 w 169"/>
                  <a:gd name="T91" fmla="*/ 92 h 252"/>
                  <a:gd name="T92" fmla="*/ 153 w 169"/>
                  <a:gd name="T93" fmla="*/ 71 h 252"/>
                  <a:gd name="T94" fmla="*/ 169 w 169"/>
                  <a:gd name="T95" fmla="*/ 36 h 252"/>
                  <a:gd name="T96" fmla="*/ 138 w 169"/>
                  <a:gd name="T97" fmla="*/ 31 h 252"/>
                  <a:gd name="T98" fmla="*/ 135 w 169"/>
                  <a:gd name="T99" fmla="*/ 19 h 252"/>
                  <a:gd name="T100" fmla="*/ 111 w 169"/>
                  <a:gd name="T101" fmla="*/ 0 h 252"/>
                  <a:gd name="T102" fmla="*/ 99 w 169"/>
                  <a:gd name="T103" fmla="*/ 28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9" h="252">
                    <a:moveTo>
                      <a:pt x="59" y="143"/>
                    </a:moveTo>
                    <a:cubicBezTo>
                      <a:pt x="60" y="144"/>
                      <a:pt x="60" y="146"/>
                      <a:pt x="58" y="146"/>
                    </a:cubicBezTo>
                    <a:cubicBezTo>
                      <a:pt x="54" y="145"/>
                      <a:pt x="54" y="145"/>
                      <a:pt x="54" y="145"/>
                    </a:cubicBezTo>
                    <a:cubicBezTo>
                      <a:pt x="59" y="143"/>
                      <a:pt x="59" y="143"/>
                      <a:pt x="59" y="143"/>
                    </a:cubicBezTo>
                    <a:close/>
                    <a:moveTo>
                      <a:pt x="111" y="93"/>
                    </a:moveTo>
                    <a:cubicBezTo>
                      <a:pt x="110" y="93"/>
                      <a:pt x="110" y="93"/>
                      <a:pt x="109" y="93"/>
                    </a:cubicBezTo>
                    <a:cubicBezTo>
                      <a:pt x="107" y="93"/>
                      <a:pt x="107" y="93"/>
                      <a:pt x="107" y="93"/>
                    </a:cubicBezTo>
                    <a:cubicBezTo>
                      <a:pt x="106" y="93"/>
                      <a:pt x="105" y="90"/>
                      <a:pt x="105" y="89"/>
                    </a:cubicBezTo>
                    <a:cubicBezTo>
                      <a:pt x="105" y="88"/>
                      <a:pt x="106" y="88"/>
                      <a:pt x="106" y="88"/>
                    </a:cubicBezTo>
                    <a:cubicBezTo>
                      <a:pt x="109" y="88"/>
                      <a:pt x="111" y="90"/>
                      <a:pt x="111" y="93"/>
                    </a:cubicBezTo>
                    <a:close/>
                    <a:moveTo>
                      <a:pt x="73" y="65"/>
                    </a:moveTo>
                    <a:cubicBezTo>
                      <a:pt x="73" y="64"/>
                      <a:pt x="73" y="64"/>
                      <a:pt x="74" y="63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3" y="72"/>
                      <a:pt x="73" y="72"/>
                      <a:pt x="73" y="70"/>
                    </a:cubicBezTo>
                    <a:cubicBezTo>
                      <a:pt x="73" y="65"/>
                      <a:pt x="73" y="65"/>
                      <a:pt x="73" y="65"/>
                    </a:cubicBezTo>
                    <a:close/>
                    <a:moveTo>
                      <a:pt x="110" y="63"/>
                    </a:moveTo>
                    <a:cubicBezTo>
                      <a:pt x="110" y="67"/>
                      <a:pt x="115" y="74"/>
                      <a:pt x="117" y="76"/>
                    </a:cubicBezTo>
                    <a:cubicBezTo>
                      <a:pt x="119" y="79"/>
                      <a:pt x="121" y="79"/>
                      <a:pt x="122" y="82"/>
                    </a:cubicBezTo>
                    <a:cubicBezTo>
                      <a:pt x="122" y="84"/>
                      <a:pt x="125" y="88"/>
                      <a:pt x="127" y="88"/>
                    </a:cubicBezTo>
                    <a:cubicBezTo>
                      <a:pt x="130" y="88"/>
                      <a:pt x="133" y="82"/>
                      <a:pt x="135" y="80"/>
                    </a:cubicBezTo>
                    <a:cubicBezTo>
                      <a:pt x="135" y="80"/>
                      <a:pt x="140" y="69"/>
                      <a:pt x="140" y="69"/>
                    </a:cubicBezTo>
                    <a:cubicBezTo>
                      <a:pt x="141" y="63"/>
                      <a:pt x="143" y="62"/>
                      <a:pt x="146" y="58"/>
                    </a:cubicBezTo>
                    <a:cubicBezTo>
                      <a:pt x="147" y="55"/>
                      <a:pt x="147" y="56"/>
                      <a:pt x="149" y="53"/>
                    </a:cubicBezTo>
                    <a:cubicBezTo>
                      <a:pt x="150" y="50"/>
                      <a:pt x="151" y="49"/>
                      <a:pt x="152" y="47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6" y="42"/>
                      <a:pt x="144" y="42"/>
                      <a:pt x="142" y="43"/>
                    </a:cubicBezTo>
                    <a:cubicBezTo>
                      <a:pt x="140" y="45"/>
                      <a:pt x="141" y="44"/>
                      <a:pt x="137" y="45"/>
                    </a:cubicBezTo>
                    <a:cubicBezTo>
                      <a:pt x="132" y="47"/>
                      <a:pt x="131" y="48"/>
                      <a:pt x="126" y="50"/>
                    </a:cubicBezTo>
                    <a:cubicBezTo>
                      <a:pt x="124" y="50"/>
                      <a:pt x="119" y="54"/>
                      <a:pt x="117" y="55"/>
                    </a:cubicBezTo>
                    <a:cubicBezTo>
                      <a:pt x="115" y="56"/>
                      <a:pt x="110" y="62"/>
                      <a:pt x="110" y="63"/>
                    </a:cubicBezTo>
                    <a:close/>
                    <a:moveTo>
                      <a:pt x="83" y="51"/>
                    </a:moveTo>
                    <a:cubicBezTo>
                      <a:pt x="80" y="51"/>
                      <a:pt x="72" y="48"/>
                      <a:pt x="70" y="46"/>
                    </a:cubicBezTo>
                    <a:cubicBezTo>
                      <a:pt x="69" y="45"/>
                      <a:pt x="63" y="40"/>
                      <a:pt x="61" y="39"/>
                    </a:cubicBezTo>
                    <a:cubicBezTo>
                      <a:pt x="59" y="36"/>
                      <a:pt x="54" y="33"/>
                      <a:pt x="50" y="32"/>
                    </a:cubicBezTo>
                    <a:cubicBezTo>
                      <a:pt x="47" y="31"/>
                      <a:pt x="44" y="27"/>
                      <a:pt x="38" y="27"/>
                    </a:cubicBezTo>
                    <a:cubicBezTo>
                      <a:pt x="36" y="27"/>
                      <a:pt x="35" y="29"/>
                      <a:pt x="35" y="31"/>
                    </a:cubicBezTo>
                    <a:cubicBezTo>
                      <a:pt x="35" y="32"/>
                      <a:pt x="37" y="34"/>
                      <a:pt x="38" y="35"/>
                    </a:cubicBezTo>
                    <a:cubicBezTo>
                      <a:pt x="39" y="37"/>
                      <a:pt x="39" y="39"/>
                      <a:pt x="41" y="41"/>
                    </a:cubicBezTo>
                    <a:cubicBezTo>
                      <a:pt x="43" y="43"/>
                      <a:pt x="43" y="50"/>
                      <a:pt x="46" y="51"/>
                    </a:cubicBezTo>
                    <a:cubicBezTo>
                      <a:pt x="46" y="54"/>
                      <a:pt x="55" y="84"/>
                      <a:pt x="4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4" y="84"/>
                      <a:pt x="39" y="73"/>
                      <a:pt x="27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3" y="73"/>
                      <a:pt x="20" y="74"/>
                      <a:pt x="20" y="76"/>
                    </a:cubicBezTo>
                    <a:cubicBezTo>
                      <a:pt x="20" y="83"/>
                      <a:pt x="36" y="95"/>
                      <a:pt x="32" y="112"/>
                    </a:cubicBezTo>
                    <a:cubicBezTo>
                      <a:pt x="34" y="116"/>
                      <a:pt x="34" y="117"/>
                      <a:pt x="37" y="121"/>
                    </a:cubicBezTo>
                    <a:cubicBezTo>
                      <a:pt x="41" y="125"/>
                      <a:pt x="40" y="124"/>
                      <a:pt x="47" y="124"/>
                    </a:cubicBezTo>
                    <a:cubicBezTo>
                      <a:pt x="51" y="116"/>
                      <a:pt x="50" y="109"/>
                      <a:pt x="58" y="103"/>
                    </a:cubicBezTo>
                    <a:cubicBezTo>
                      <a:pt x="65" y="107"/>
                      <a:pt x="62" y="107"/>
                      <a:pt x="70" y="106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90"/>
                      <a:pt x="84" y="88"/>
                      <a:pt x="86" y="83"/>
                    </a:cubicBezTo>
                    <a:cubicBezTo>
                      <a:pt x="98" y="83"/>
                      <a:pt x="89" y="84"/>
                      <a:pt x="89" y="88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89" y="93"/>
                      <a:pt x="91" y="92"/>
                      <a:pt x="92" y="97"/>
                    </a:cubicBezTo>
                    <a:cubicBezTo>
                      <a:pt x="93" y="102"/>
                      <a:pt x="96" y="102"/>
                      <a:pt x="96" y="104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6" y="110"/>
                      <a:pt x="90" y="112"/>
                      <a:pt x="86" y="114"/>
                    </a:cubicBezTo>
                    <a:cubicBezTo>
                      <a:pt x="83" y="115"/>
                      <a:pt x="84" y="116"/>
                      <a:pt x="80" y="118"/>
                    </a:cubicBezTo>
                    <a:cubicBezTo>
                      <a:pt x="77" y="119"/>
                      <a:pt x="76" y="120"/>
                      <a:pt x="73" y="121"/>
                    </a:cubicBezTo>
                    <a:cubicBezTo>
                      <a:pt x="70" y="123"/>
                      <a:pt x="63" y="127"/>
                      <a:pt x="61" y="128"/>
                    </a:cubicBezTo>
                    <a:cubicBezTo>
                      <a:pt x="57" y="131"/>
                      <a:pt x="51" y="133"/>
                      <a:pt x="48" y="135"/>
                    </a:cubicBezTo>
                    <a:cubicBezTo>
                      <a:pt x="44" y="139"/>
                      <a:pt x="40" y="140"/>
                      <a:pt x="36" y="143"/>
                    </a:cubicBezTo>
                    <a:cubicBezTo>
                      <a:pt x="32" y="145"/>
                      <a:pt x="27" y="148"/>
                      <a:pt x="23" y="150"/>
                    </a:cubicBezTo>
                    <a:cubicBezTo>
                      <a:pt x="16" y="154"/>
                      <a:pt x="1" y="158"/>
                      <a:pt x="1" y="168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" y="170"/>
                      <a:pt x="2" y="174"/>
                      <a:pt x="4" y="175"/>
                    </a:cubicBezTo>
                    <a:cubicBezTo>
                      <a:pt x="7" y="177"/>
                      <a:pt x="8" y="178"/>
                      <a:pt x="10" y="180"/>
                    </a:cubicBezTo>
                    <a:cubicBezTo>
                      <a:pt x="13" y="182"/>
                      <a:pt x="19" y="186"/>
                      <a:pt x="24" y="186"/>
                    </a:cubicBezTo>
                    <a:cubicBezTo>
                      <a:pt x="27" y="186"/>
                      <a:pt x="33" y="181"/>
                      <a:pt x="35" y="179"/>
                    </a:cubicBezTo>
                    <a:cubicBezTo>
                      <a:pt x="38" y="174"/>
                      <a:pt x="38" y="173"/>
                      <a:pt x="43" y="169"/>
                    </a:cubicBezTo>
                    <a:cubicBezTo>
                      <a:pt x="45" y="167"/>
                      <a:pt x="50" y="164"/>
                      <a:pt x="53" y="162"/>
                    </a:cubicBezTo>
                    <a:cubicBezTo>
                      <a:pt x="56" y="159"/>
                      <a:pt x="60" y="157"/>
                      <a:pt x="63" y="155"/>
                    </a:cubicBezTo>
                    <a:cubicBezTo>
                      <a:pt x="69" y="151"/>
                      <a:pt x="79" y="145"/>
                      <a:pt x="86" y="143"/>
                    </a:cubicBezTo>
                    <a:cubicBezTo>
                      <a:pt x="87" y="143"/>
                      <a:pt x="98" y="138"/>
                      <a:pt x="98" y="138"/>
                    </a:cubicBezTo>
                    <a:cubicBezTo>
                      <a:pt x="100" y="136"/>
                      <a:pt x="108" y="133"/>
                      <a:pt x="111" y="133"/>
                    </a:cubicBezTo>
                    <a:cubicBezTo>
                      <a:pt x="112" y="135"/>
                      <a:pt x="113" y="135"/>
                      <a:pt x="113" y="136"/>
                    </a:cubicBezTo>
                    <a:cubicBezTo>
                      <a:pt x="113" y="137"/>
                      <a:pt x="99" y="150"/>
                      <a:pt x="98" y="151"/>
                    </a:cubicBezTo>
                    <a:cubicBezTo>
                      <a:pt x="95" y="154"/>
                      <a:pt x="93" y="157"/>
                      <a:pt x="91" y="159"/>
                    </a:cubicBezTo>
                    <a:cubicBezTo>
                      <a:pt x="87" y="161"/>
                      <a:pt x="84" y="162"/>
                      <a:pt x="83" y="166"/>
                    </a:cubicBezTo>
                    <a:cubicBezTo>
                      <a:pt x="81" y="171"/>
                      <a:pt x="82" y="174"/>
                      <a:pt x="77" y="175"/>
                    </a:cubicBezTo>
                    <a:cubicBezTo>
                      <a:pt x="77" y="175"/>
                      <a:pt x="67" y="179"/>
                      <a:pt x="67" y="180"/>
                    </a:cubicBezTo>
                    <a:cubicBezTo>
                      <a:pt x="64" y="181"/>
                      <a:pt x="60" y="184"/>
                      <a:pt x="58" y="185"/>
                    </a:cubicBezTo>
                    <a:cubicBezTo>
                      <a:pt x="55" y="187"/>
                      <a:pt x="51" y="188"/>
                      <a:pt x="47" y="190"/>
                    </a:cubicBezTo>
                    <a:cubicBezTo>
                      <a:pt x="38" y="190"/>
                      <a:pt x="23" y="196"/>
                      <a:pt x="20" y="202"/>
                    </a:cubicBezTo>
                    <a:cubicBezTo>
                      <a:pt x="21" y="204"/>
                      <a:pt x="21" y="206"/>
                      <a:pt x="23" y="208"/>
                    </a:cubicBezTo>
                    <a:cubicBezTo>
                      <a:pt x="23" y="208"/>
                      <a:pt x="28" y="212"/>
                      <a:pt x="28" y="212"/>
                    </a:cubicBezTo>
                    <a:cubicBezTo>
                      <a:pt x="30" y="214"/>
                      <a:pt x="38" y="220"/>
                      <a:pt x="40" y="220"/>
                    </a:cubicBezTo>
                    <a:cubicBezTo>
                      <a:pt x="46" y="220"/>
                      <a:pt x="46" y="220"/>
                      <a:pt x="46" y="220"/>
                    </a:cubicBezTo>
                    <a:cubicBezTo>
                      <a:pt x="51" y="220"/>
                      <a:pt x="60" y="211"/>
                      <a:pt x="64" y="208"/>
                    </a:cubicBezTo>
                    <a:cubicBezTo>
                      <a:pt x="71" y="204"/>
                      <a:pt x="76" y="201"/>
                      <a:pt x="83" y="198"/>
                    </a:cubicBezTo>
                    <a:cubicBezTo>
                      <a:pt x="86" y="199"/>
                      <a:pt x="87" y="198"/>
                      <a:pt x="88" y="201"/>
                    </a:cubicBezTo>
                    <a:cubicBezTo>
                      <a:pt x="89" y="204"/>
                      <a:pt x="89" y="206"/>
                      <a:pt x="89" y="209"/>
                    </a:cubicBezTo>
                    <a:cubicBezTo>
                      <a:pt x="90" y="216"/>
                      <a:pt x="87" y="219"/>
                      <a:pt x="84" y="222"/>
                    </a:cubicBezTo>
                    <a:cubicBezTo>
                      <a:pt x="82" y="224"/>
                      <a:pt x="75" y="226"/>
                      <a:pt x="70" y="227"/>
                    </a:cubicBezTo>
                    <a:cubicBezTo>
                      <a:pt x="64" y="228"/>
                      <a:pt x="62" y="227"/>
                      <a:pt x="54" y="227"/>
                    </a:cubicBezTo>
                    <a:cubicBezTo>
                      <a:pt x="53" y="227"/>
                      <a:pt x="53" y="227"/>
                      <a:pt x="53" y="227"/>
                    </a:cubicBezTo>
                    <a:cubicBezTo>
                      <a:pt x="51" y="227"/>
                      <a:pt x="49" y="229"/>
                      <a:pt x="48" y="230"/>
                    </a:cubicBezTo>
                    <a:cubicBezTo>
                      <a:pt x="50" y="234"/>
                      <a:pt x="52" y="234"/>
                      <a:pt x="57" y="236"/>
                    </a:cubicBezTo>
                    <a:cubicBezTo>
                      <a:pt x="62" y="237"/>
                      <a:pt x="64" y="239"/>
                      <a:pt x="67" y="241"/>
                    </a:cubicBezTo>
                    <a:cubicBezTo>
                      <a:pt x="71" y="243"/>
                      <a:pt x="74" y="244"/>
                      <a:pt x="77" y="246"/>
                    </a:cubicBezTo>
                    <a:cubicBezTo>
                      <a:pt x="81" y="247"/>
                      <a:pt x="84" y="250"/>
                      <a:pt x="87" y="252"/>
                    </a:cubicBezTo>
                    <a:cubicBezTo>
                      <a:pt x="91" y="252"/>
                      <a:pt x="91" y="252"/>
                      <a:pt x="91" y="252"/>
                    </a:cubicBezTo>
                    <a:cubicBezTo>
                      <a:pt x="92" y="250"/>
                      <a:pt x="94" y="247"/>
                      <a:pt x="95" y="246"/>
                    </a:cubicBezTo>
                    <a:cubicBezTo>
                      <a:pt x="98" y="243"/>
                      <a:pt x="97" y="242"/>
                      <a:pt x="99" y="239"/>
                    </a:cubicBezTo>
                    <a:cubicBezTo>
                      <a:pt x="100" y="238"/>
                      <a:pt x="104" y="227"/>
                      <a:pt x="104" y="225"/>
                    </a:cubicBezTo>
                    <a:cubicBezTo>
                      <a:pt x="104" y="212"/>
                      <a:pt x="104" y="212"/>
                      <a:pt x="104" y="212"/>
                    </a:cubicBezTo>
                    <a:cubicBezTo>
                      <a:pt x="104" y="209"/>
                      <a:pt x="101" y="202"/>
                      <a:pt x="101" y="194"/>
                    </a:cubicBezTo>
                    <a:cubicBezTo>
                      <a:pt x="101" y="192"/>
                      <a:pt x="101" y="192"/>
                      <a:pt x="101" y="192"/>
                    </a:cubicBezTo>
                    <a:cubicBezTo>
                      <a:pt x="103" y="191"/>
                      <a:pt x="106" y="188"/>
                      <a:pt x="110" y="188"/>
                    </a:cubicBezTo>
                    <a:cubicBezTo>
                      <a:pt x="114" y="188"/>
                      <a:pt x="120" y="188"/>
                      <a:pt x="123" y="188"/>
                    </a:cubicBezTo>
                    <a:cubicBezTo>
                      <a:pt x="132" y="186"/>
                      <a:pt x="133" y="179"/>
                      <a:pt x="136" y="173"/>
                    </a:cubicBezTo>
                    <a:cubicBezTo>
                      <a:pt x="133" y="170"/>
                      <a:pt x="132" y="167"/>
                      <a:pt x="126" y="167"/>
                    </a:cubicBezTo>
                    <a:cubicBezTo>
                      <a:pt x="123" y="167"/>
                      <a:pt x="123" y="167"/>
                      <a:pt x="123" y="167"/>
                    </a:cubicBezTo>
                    <a:cubicBezTo>
                      <a:pt x="98" y="169"/>
                      <a:pt x="98" y="169"/>
                      <a:pt x="98" y="169"/>
                    </a:cubicBezTo>
                    <a:cubicBezTo>
                      <a:pt x="97" y="165"/>
                      <a:pt x="97" y="165"/>
                      <a:pt x="97" y="165"/>
                    </a:cubicBezTo>
                    <a:cubicBezTo>
                      <a:pt x="100" y="163"/>
                      <a:pt x="110" y="159"/>
                      <a:pt x="112" y="158"/>
                    </a:cubicBezTo>
                    <a:cubicBezTo>
                      <a:pt x="115" y="156"/>
                      <a:pt x="117" y="155"/>
                      <a:pt x="119" y="153"/>
                    </a:cubicBezTo>
                    <a:cubicBezTo>
                      <a:pt x="121" y="151"/>
                      <a:pt x="123" y="150"/>
                      <a:pt x="125" y="148"/>
                    </a:cubicBezTo>
                    <a:cubicBezTo>
                      <a:pt x="129" y="144"/>
                      <a:pt x="146" y="131"/>
                      <a:pt x="146" y="124"/>
                    </a:cubicBezTo>
                    <a:cubicBezTo>
                      <a:pt x="146" y="120"/>
                      <a:pt x="139" y="114"/>
                      <a:pt x="134" y="11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25" y="114"/>
                      <a:pt x="107" y="122"/>
                      <a:pt x="103" y="125"/>
                    </a:cubicBezTo>
                    <a:cubicBezTo>
                      <a:pt x="101" y="126"/>
                      <a:pt x="79" y="135"/>
                      <a:pt x="77" y="135"/>
                    </a:cubicBezTo>
                    <a:cubicBezTo>
                      <a:pt x="73" y="140"/>
                      <a:pt x="71" y="136"/>
                      <a:pt x="67" y="142"/>
                    </a:cubicBezTo>
                    <a:cubicBezTo>
                      <a:pt x="60" y="143"/>
                      <a:pt x="60" y="143"/>
                      <a:pt x="60" y="143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5" y="139"/>
                      <a:pt x="64" y="138"/>
                      <a:pt x="66" y="136"/>
                    </a:cubicBezTo>
                    <a:cubicBezTo>
                      <a:pt x="69" y="134"/>
                      <a:pt x="69" y="136"/>
                      <a:pt x="73" y="132"/>
                    </a:cubicBezTo>
                    <a:cubicBezTo>
                      <a:pt x="73" y="132"/>
                      <a:pt x="84" y="126"/>
                      <a:pt x="86" y="124"/>
                    </a:cubicBezTo>
                    <a:cubicBezTo>
                      <a:pt x="88" y="123"/>
                      <a:pt x="89" y="123"/>
                      <a:pt x="92" y="121"/>
                    </a:cubicBezTo>
                    <a:cubicBezTo>
                      <a:pt x="93" y="120"/>
                      <a:pt x="97" y="118"/>
                      <a:pt x="98" y="117"/>
                    </a:cubicBezTo>
                    <a:cubicBezTo>
                      <a:pt x="101" y="114"/>
                      <a:pt x="107" y="110"/>
                      <a:pt x="112" y="110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26" y="110"/>
                      <a:pt x="129" y="108"/>
                      <a:pt x="135" y="101"/>
                    </a:cubicBezTo>
                    <a:cubicBezTo>
                      <a:pt x="136" y="100"/>
                      <a:pt x="142" y="93"/>
                      <a:pt x="142" y="92"/>
                    </a:cubicBezTo>
                    <a:cubicBezTo>
                      <a:pt x="143" y="89"/>
                      <a:pt x="144" y="89"/>
                      <a:pt x="145" y="87"/>
                    </a:cubicBezTo>
                    <a:cubicBezTo>
                      <a:pt x="146" y="85"/>
                      <a:pt x="146" y="83"/>
                      <a:pt x="148" y="81"/>
                    </a:cubicBezTo>
                    <a:cubicBezTo>
                      <a:pt x="150" y="78"/>
                      <a:pt x="151" y="74"/>
                      <a:pt x="153" y="71"/>
                    </a:cubicBezTo>
                    <a:cubicBezTo>
                      <a:pt x="155" y="68"/>
                      <a:pt x="158" y="63"/>
                      <a:pt x="159" y="61"/>
                    </a:cubicBezTo>
                    <a:cubicBezTo>
                      <a:pt x="161" y="59"/>
                      <a:pt x="169" y="40"/>
                      <a:pt x="169" y="39"/>
                    </a:cubicBezTo>
                    <a:cubicBezTo>
                      <a:pt x="169" y="36"/>
                      <a:pt x="169" y="36"/>
                      <a:pt x="169" y="36"/>
                    </a:cubicBezTo>
                    <a:cubicBezTo>
                      <a:pt x="169" y="31"/>
                      <a:pt x="162" y="28"/>
                      <a:pt x="161" y="25"/>
                    </a:cubicBezTo>
                    <a:cubicBezTo>
                      <a:pt x="154" y="25"/>
                      <a:pt x="156" y="22"/>
                      <a:pt x="148" y="25"/>
                    </a:cubicBezTo>
                    <a:cubicBezTo>
                      <a:pt x="146" y="26"/>
                      <a:pt x="140" y="30"/>
                      <a:pt x="138" y="31"/>
                    </a:cubicBezTo>
                    <a:cubicBezTo>
                      <a:pt x="136" y="33"/>
                      <a:pt x="121" y="44"/>
                      <a:pt x="119" y="44"/>
                    </a:cubicBezTo>
                    <a:cubicBezTo>
                      <a:pt x="119" y="44"/>
                      <a:pt x="118" y="44"/>
                      <a:pt x="117" y="43"/>
                    </a:cubicBezTo>
                    <a:cubicBezTo>
                      <a:pt x="122" y="36"/>
                      <a:pt x="135" y="31"/>
                      <a:pt x="135" y="19"/>
                    </a:cubicBezTo>
                    <a:cubicBezTo>
                      <a:pt x="135" y="13"/>
                      <a:pt x="130" y="9"/>
                      <a:pt x="126" y="7"/>
                    </a:cubicBezTo>
                    <a:cubicBezTo>
                      <a:pt x="124" y="7"/>
                      <a:pt x="120" y="5"/>
                      <a:pt x="118" y="4"/>
                    </a:cubicBezTo>
                    <a:cubicBezTo>
                      <a:pt x="115" y="3"/>
                      <a:pt x="113" y="0"/>
                      <a:pt x="111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5" y="0"/>
                      <a:pt x="106" y="10"/>
                      <a:pt x="105" y="15"/>
                    </a:cubicBezTo>
                    <a:cubicBezTo>
                      <a:pt x="105" y="17"/>
                      <a:pt x="101" y="25"/>
                      <a:pt x="99" y="28"/>
                    </a:cubicBezTo>
                    <a:cubicBezTo>
                      <a:pt x="97" y="33"/>
                      <a:pt x="96" y="39"/>
                      <a:pt x="94" y="42"/>
                    </a:cubicBezTo>
                    <a:cubicBezTo>
                      <a:pt x="91" y="46"/>
                      <a:pt x="88" y="51"/>
                      <a:pt x="8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32" name="ïṣḷiďê">
              <a:extLst>
                <a:ext uri="{FF2B5EF4-FFF2-40B4-BE49-F238E27FC236}">
                  <a16:creationId xmlns="" xmlns:a16="http://schemas.microsoft.com/office/drawing/2014/main" id="{4D07B0D8-0968-4B04-BC9E-2EC34B08DFE7}"/>
                </a:ext>
              </a:extLst>
            </p:cNvPr>
            <p:cNvGrpSpPr/>
            <p:nvPr/>
          </p:nvGrpSpPr>
          <p:grpSpPr>
            <a:xfrm>
              <a:off x="5266158" y="3893506"/>
              <a:ext cx="4008292" cy="409242"/>
              <a:chOff x="5516563" y="3752850"/>
              <a:chExt cx="2798763" cy="285750"/>
            </a:xfrm>
            <a:solidFill>
              <a:srgbClr val="00518E"/>
            </a:solidFill>
          </p:grpSpPr>
          <p:sp>
            <p:nvSpPr>
              <p:cNvPr id="833" name="iŝḻîďé">
                <a:extLst>
                  <a:ext uri="{FF2B5EF4-FFF2-40B4-BE49-F238E27FC236}">
                    <a16:creationId xmlns="" xmlns:a16="http://schemas.microsoft.com/office/drawing/2014/main" id="{E54161FF-E9D3-470D-A7EF-6A9DBB3028F2}"/>
                  </a:ext>
                </a:extLst>
              </p:cNvPr>
              <p:cNvSpPr/>
              <p:nvPr/>
            </p:nvSpPr>
            <p:spPr bwMode="auto">
              <a:xfrm>
                <a:off x="5516563" y="3752850"/>
                <a:ext cx="174625" cy="222250"/>
              </a:xfrm>
              <a:custGeom>
                <a:avLst/>
                <a:gdLst>
                  <a:gd name="T0" fmla="*/ 0 w 110"/>
                  <a:gd name="T1" fmla="*/ 23 h 140"/>
                  <a:gd name="T2" fmla="*/ 39 w 110"/>
                  <a:gd name="T3" fmla="*/ 23 h 140"/>
                  <a:gd name="T4" fmla="*/ 39 w 110"/>
                  <a:gd name="T5" fmla="*/ 140 h 140"/>
                  <a:gd name="T6" fmla="*/ 69 w 110"/>
                  <a:gd name="T7" fmla="*/ 140 h 140"/>
                  <a:gd name="T8" fmla="*/ 69 w 110"/>
                  <a:gd name="T9" fmla="*/ 23 h 140"/>
                  <a:gd name="T10" fmla="*/ 110 w 110"/>
                  <a:gd name="T11" fmla="*/ 23 h 140"/>
                  <a:gd name="T12" fmla="*/ 110 w 110"/>
                  <a:gd name="T13" fmla="*/ 0 h 140"/>
                  <a:gd name="T14" fmla="*/ 0 w 110"/>
                  <a:gd name="T15" fmla="*/ 0 h 140"/>
                  <a:gd name="T16" fmla="*/ 0 w 110"/>
                  <a:gd name="T17" fmla="*/ 2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40">
                    <a:moveTo>
                      <a:pt x="0" y="23"/>
                    </a:moveTo>
                    <a:lnTo>
                      <a:pt x="39" y="23"/>
                    </a:lnTo>
                    <a:lnTo>
                      <a:pt x="39" y="140"/>
                    </a:lnTo>
                    <a:lnTo>
                      <a:pt x="69" y="140"/>
                    </a:lnTo>
                    <a:lnTo>
                      <a:pt x="69" y="23"/>
                    </a:lnTo>
                    <a:lnTo>
                      <a:pt x="110" y="23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4" name="ïsľîdé">
                <a:extLst>
                  <a:ext uri="{FF2B5EF4-FFF2-40B4-BE49-F238E27FC236}">
                    <a16:creationId xmlns="" xmlns:a16="http://schemas.microsoft.com/office/drawing/2014/main" id="{0C235DA1-F3F4-4079-B35D-A30112D37096}"/>
                  </a:ext>
                </a:extLst>
              </p:cNvPr>
              <p:cNvSpPr/>
              <p:nvPr/>
            </p:nvSpPr>
            <p:spPr bwMode="auto">
              <a:xfrm>
                <a:off x="5730875" y="3752850"/>
                <a:ext cx="39688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5" name="ïṥlíḋè">
                <a:extLst>
                  <a:ext uri="{FF2B5EF4-FFF2-40B4-BE49-F238E27FC236}">
                    <a16:creationId xmlns="" xmlns:a16="http://schemas.microsoft.com/office/drawing/2014/main" id="{E08C98EA-C66C-4414-A852-B3239DCB1535}"/>
                  </a:ext>
                </a:extLst>
              </p:cNvPr>
              <p:cNvSpPr/>
              <p:nvPr/>
            </p:nvSpPr>
            <p:spPr bwMode="auto">
              <a:xfrm>
                <a:off x="5730875" y="3813175"/>
                <a:ext cx="39688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6" name="ïṥ1îďe">
                <a:extLst>
                  <a:ext uri="{FF2B5EF4-FFF2-40B4-BE49-F238E27FC236}">
                    <a16:creationId xmlns="" xmlns:a16="http://schemas.microsoft.com/office/drawing/2014/main" id="{C13BFA25-A00A-4659-8C8A-4F1648D8675F}"/>
                  </a:ext>
                </a:extLst>
              </p:cNvPr>
              <p:cNvSpPr/>
              <p:nvPr/>
            </p:nvSpPr>
            <p:spPr bwMode="auto">
              <a:xfrm>
                <a:off x="5819775" y="3808413"/>
                <a:ext cx="152400" cy="169863"/>
              </a:xfrm>
              <a:custGeom>
                <a:avLst/>
                <a:gdLst>
                  <a:gd name="T0" fmla="*/ 43 w 46"/>
                  <a:gd name="T1" fmla="*/ 34 h 51"/>
                  <a:gd name="T2" fmla="*/ 43 w 46"/>
                  <a:gd name="T3" fmla="*/ 19 h 51"/>
                  <a:gd name="T4" fmla="*/ 41 w 46"/>
                  <a:gd name="T5" fmla="*/ 7 h 51"/>
                  <a:gd name="T6" fmla="*/ 35 w 46"/>
                  <a:gd name="T7" fmla="*/ 2 h 51"/>
                  <a:gd name="T8" fmla="*/ 23 w 46"/>
                  <a:gd name="T9" fmla="*/ 0 h 51"/>
                  <a:gd name="T10" fmla="*/ 8 w 46"/>
                  <a:gd name="T11" fmla="*/ 4 h 51"/>
                  <a:gd name="T12" fmla="*/ 2 w 46"/>
                  <a:gd name="T13" fmla="*/ 14 h 51"/>
                  <a:gd name="T14" fmla="*/ 13 w 46"/>
                  <a:gd name="T15" fmla="*/ 16 h 51"/>
                  <a:gd name="T16" fmla="*/ 16 w 46"/>
                  <a:gd name="T17" fmla="*/ 11 h 51"/>
                  <a:gd name="T18" fmla="*/ 22 w 46"/>
                  <a:gd name="T19" fmla="*/ 10 h 51"/>
                  <a:gd name="T20" fmla="*/ 29 w 46"/>
                  <a:gd name="T21" fmla="*/ 12 h 51"/>
                  <a:gd name="T22" fmla="*/ 30 w 46"/>
                  <a:gd name="T23" fmla="*/ 17 h 51"/>
                  <a:gd name="T24" fmla="*/ 30 w 46"/>
                  <a:gd name="T25" fmla="*/ 18 h 51"/>
                  <a:gd name="T26" fmla="*/ 18 w 46"/>
                  <a:gd name="T27" fmla="*/ 21 h 51"/>
                  <a:gd name="T28" fmla="*/ 8 w 46"/>
                  <a:gd name="T29" fmla="*/ 24 h 51"/>
                  <a:gd name="T30" fmla="*/ 2 w 46"/>
                  <a:gd name="T31" fmla="*/ 29 h 51"/>
                  <a:gd name="T32" fmla="*/ 0 w 46"/>
                  <a:gd name="T33" fmla="*/ 36 h 51"/>
                  <a:gd name="T34" fmla="*/ 5 w 46"/>
                  <a:gd name="T35" fmla="*/ 47 h 51"/>
                  <a:gd name="T36" fmla="*/ 16 w 46"/>
                  <a:gd name="T37" fmla="*/ 51 h 51"/>
                  <a:gd name="T38" fmla="*/ 24 w 46"/>
                  <a:gd name="T39" fmla="*/ 49 h 51"/>
                  <a:gd name="T40" fmla="*/ 31 w 46"/>
                  <a:gd name="T41" fmla="*/ 44 h 51"/>
                  <a:gd name="T42" fmla="*/ 32 w 46"/>
                  <a:gd name="T43" fmla="*/ 46 h 51"/>
                  <a:gd name="T44" fmla="*/ 33 w 46"/>
                  <a:gd name="T45" fmla="*/ 50 h 51"/>
                  <a:gd name="T46" fmla="*/ 46 w 46"/>
                  <a:gd name="T47" fmla="*/ 50 h 51"/>
                  <a:gd name="T48" fmla="*/ 43 w 46"/>
                  <a:gd name="T49" fmla="*/ 43 h 51"/>
                  <a:gd name="T50" fmla="*/ 43 w 46"/>
                  <a:gd name="T51" fmla="*/ 34 h 51"/>
                  <a:gd name="T52" fmla="*/ 30 w 46"/>
                  <a:gd name="T53" fmla="*/ 29 h 51"/>
                  <a:gd name="T54" fmla="*/ 30 w 46"/>
                  <a:gd name="T55" fmla="*/ 35 h 51"/>
                  <a:gd name="T56" fmla="*/ 27 w 46"/>
                  <a:gd name="T57" fmla="*/ 39 h 51"/>
                  <a:gd name="T58" fmla="*/ 20 w 46"/>
                  <a:gd name="T59" fmla="*/ 42 h 51"/>
                  <a:gd name="T60" fmla="*/ 15 w 46"/>
                  <a:gd name="T61" fmla="*/ 40 h 51"/>
                  <a:gd name="T62" fmla="*/ 13 w 46"/>
                  <a:gd name="T63" fmla="*/ 35 h 51"/>
                  <a:gd name="T64" fmla="*/ 16 w 46"/>
                  <a:gd name="T65" fmla="*/ 31 h 51"/>
                  <a:gd name="T66" fmla="*/ 23 w 46"/>
                  <a:gd name="T67" fmla="*/ 28 h 51"/>
                  <a:gd name="T68" fmla="*/ 30 w 46"/>
                  <a:gd name="T69" fmla="*/ 26 h 51"/>
                  <a:gd name="T70" fmla="*/ 30 w 46"/>
                  <a:gd name="T71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" h="51">
                    <a:moveTo>
                      <a:pt x="43" y="34"/>
                    </a:move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3"/>
                      <a:pt x="42" y="10"/>
                      <a:pt x="41" y="7"/>
                    </a:cubicBezTo>
                    <a:cubicBezTo>
                      <a:pt x="40" y="5"/>
                      <a:pt x="38" y="4"/>
                      <a:pt x="35" y="2"/>
                    </a:cubicBezTo>
                    <a:cubicBezTo>
                      <a:pt x="33" y="1"/>
                      <a:pt x="28" y="0"/>
                      <a:pt x="23" y="0"/>
                    </a:cubicBezTo>
                    <a:cubicBezTo>
                      <a:pt x="16" y="0"/>
                      <a:pt x="12" y="1"/>
                      <a:pt x="8" y="4"/>
                    </a:cubicBezTo>
                    <a:cubicBezTo>
                      <a:pt x="5" y="6"/>
                      <a:pt x="3" y="9"/>
                      <a:pt x="2" y="14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4"/>
                      <a:pt x="15" y="12"/>
                      <a:pt x="16" y="11"/>
                    </a:cubicBezTo>
                    <a:cubicBezTo>
                      <a:pt x="18" y="10"/>
                      <a:pt x="19" y="10"/>
                      <a:pt x="22" y="10"/>
                    </a:cubicBezTo>
                    <a:cubicBezTo>
                      <a:pt x="25" y="10"/>
                      <a:pt x="27" y="11"/>
                      <a:pt x="29" y="12"/>
                    </a:cubicBezTo>
                    <a:cubicBezTo>
                      <a:pt x="30" y="13"/>
                      <a:pt x="30" y="14"/>
                      <a:pt x="30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8" y="19"/>
                      <a:pt x="24" y="20"/>
                      <a:pt x="18" y="21"/>
                    </a:cubicBezTo>
                    <a:cubicBezTo>
                      <a:pt x="14" y="22"/>
                      <a:pt x="10" y="23"/>
                      <a:pt x="8" y="24"/>
                    </a:cubicBezTo>
                    <a:cubicBezTo>
                      <a:pt x="5" y="25"/>
                      <a:pt x="4" y="27"/>
                      <a:pt x="2" y="29"/>
                    </a:cubicBezTo>
                    <a:cubicBezTo>
                      <a:pt x="1" y="31"/>
                      <a:pt x="0" y="34"/>
                      <a:pt x="0" y="36"/>
                    </a:cubicBezTo>
                    <a:cubicBezTo>
                      <a:pt x="0" y="41"/>
                      <a:pt x="2" y="44"/>
                      <a:pt x="5" y="47"/>
                    </a:cubicBezTo>
                    <a:cubicBezTo>
                      <a:pt x="8" y="49"/>
                      <a:pt x="11" y="51"/>
                      <a:pt x="16" y="51"/>
                    </a:cubicBezTo>
                    <a:cubicBezTo>
                      <a:pt x="19" y="51"/>
                      <a:pt x="22" y="50"/>
                      <a:pt x="24" y="49"/>
                    </a:cubicBezTo>
                    <a:cubicBezTo>
                      <a:pt x="27" y="48"/>
                      <a:pt x="29" y="46"/>
                      <a:pt x="31" y="44"/>
                    </a:cubicBezTo>
                    <a:cubicBezTo>
                      <a:pt x="31" y="45"/>
                      <a:pt x="32" y="45"/>
                      <a:pt x="32" y="46"/>
                    </a:cubicBezTo>
                    <a:cubicBezTo>
                      <a:pt x="32" y="48"/>
                      <a:pt x="33" y="49"/>
                      <a:pt x="33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5" y="47"/>
                      <a:pt x="44" y="45"/>
                      <a:pt x="43" y="43"/>
                    </a:cubicBezTo>
                    <a:cubicBezTo>
                      <a:pt x="43" y="41"/>
                      <a:pt x="43" y="38"/>
                      <a:pt x="43" y="34"/>
                    </a:cubicBezTo>
                    <a:close/>
                    <a:moveTo>
                      <a:pt x="30" y="29"/>
                    </a:moveTo>
                    <a:cubicBezTo>
                      <a:pt x="30" y="32"/>
                      <a:pt x="30" y="34"/>
                      <a:pt x="30" y="35"/>
                    </a:cubicBezTo>
                    <a:cubicBezTo>
                      <a:pt x="29" y="37"/>
                      <a:pt x="28" y="38"/>
                      <a:pt x="27" y="39"/>
                    </a:cubicBezTo>
                    <a:cubicBezTo>
                      <a:pt x="25" y="41"/>
                      <a:pt x="23" y="42"/>
                      <a:pt x="20" y="42"/>
                    </a:cubicBezTo>
                    <a:cubicBezTo>
                      <a:pt x="18" y="42"/>
                      <a:pt x="16" y="41"/>
                      <a:pt x="15" y="40"/>
                    </a:cubicBezTo>
                    <a:cubicBezTo>
                      <a:pt x="14" y="38"/>
                      <a:pt x="13" y="37"/>
                      <a:pt x="13" y="35"/>
                    </a:cubicBezTo>
                    <a:cubicBezTo>
                      <a:pt x="13" y="33"/>
                      <a:pt x="14" y="32"/>
                      <a:pt x="16" y="31"/>
                    </a:cubicBezTo>
                    <a:cubicBezTo>
                      <a:pt x="17" y="30"/>
                      <a:pt x="19" y="29"/>
                      <a:pt x="23" y="28"/>
                    </a:cubicBezTo>
                    <a:cubicBezTo>
                      <a:pt x="26" y="28"/>
                      <a:pt x="29" y="27"/>
                      <a:pt x="30" y="26"/>
                    </a:cubicBezTo>
                    <a:lnTo>
                      <a:pt x="3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7" name="ïṧḻíḋê">
                <a:extLst>
                  <a:ext uri="{FF2B5EF4-FFF2-40B4-BE49-F238E27FC236}">
                    <a16:creationId xmlns="" xmlns:a16="http://schemas.microsoft.com/office/drawing/2014/main" id="{CAF97D5E-58B4-4D08-AAF2-903B9FDD637C}"/>
                  </a:ext>
                </a:extLst>
              </p:cNvPr>
              <p:cNvSpPr/>
              <p:nvPr/>
            </p:nvSpPr>
            <p:spPr bwMode="auto">
              <a:xfrm>
                <a:off x="6021388" y="3808413"/>
                <a:ext cx="146050" cy="166688"/>
              </a:xfrm>
              <a:custGeom>
                <a:avLst/>
                <a:gdLst>
                  <a:gd name="T0" fmla="*/ 40 w 44"/>
                  <a:gd name="T1" fmla="*/ 6 h 50"/>
                  <a:gd name="T2" fmla="*/ 35 w 44"/>
                  <a:gd name="T3" fmla="*/ 2 h 50"/>
                  <a:gd name="T4" fmla="*/ 27 w 44"/>
                  <a:gd name="T5" fmla="*/ 0 h 50"/>
                  <a:gd name="T6" fmla="*/ 11 w 44"/>
                  <a:gd name="T7" fmla="*/ 8 h 50"/>
                  <a:gd name="T8" fmla="*/ 11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2 w 44"/>
                  <a:gd name="T15" fmla="*/ 50 h 50"/>
                  <a:gd name="T16" fmla="*/ 12 w 44"/>
                  <a:gd name="T17" fmla="*/ 28 h 50"/>
                  <a:gd name="T18" fmla="*/ 13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7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0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0" y="6"/>
                    </a:moveTo>
                    <a:cubicBezTo>
                      <a:pt x="39" y="4"/>
                      <a:pt x="37" y="3"/>
                      <a:pt x="35" y="2"/>
                    </a:cubicBezTo>
                    <a:cubicBezTo>
                      <a:pt x="33" y="1"/>
                      <a:pt x="30" y="0"/>
                      <a:pt x="27" y="0"/>
                    </a:cubicBezTo>
                    <a:cubicBezTo>
                      <a:pt x="21" y="0"/>
                      <a:pt x="16" y="3"/>
                      <a:pt x="11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2"/>
                      <a:pt x="13" y="19"/>
                      <a:pt x="13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7" y="11"/>
                    </a:cubicBezTo>
                    <a:cubicBezTo>
                      <a:pt x="29" y="12"/>
                      <a:pt x="29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3" y="13"/>
                      <a:pt x="43" y="11"/>
                    </a:cubicBezTo>
                    <a:cubicBezTo>
                      <a:pt x="42" y="9"/>
                      <a:pt x="42" y="7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8" name="îS1íďè">
                <a:extLst>
                  <a:ext uri="{FF2B5EF4-FFF2-40B4-BE49-F238E27FC236}">
                    <a16:creationId xmlns="" xmlns:a16="http://schemas.microsoft.com/office/drawing/2014/main" id="{50297896-C232-4916-B53C-1ABC2FFD7CDF}"/>
                  </a:ext>
                </a:extLst>
              </p:cNvPr>
              <p:cNvSpPr/>
              <p:nvPr/>
            </p:nvSpPr>
            <p:spPr bwMode="auto">
              <a:xfrm>
                <a:off x="6223000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9" name="iṡľîḓe">
                <a:extLst>
                  <a:ext uri="{FF2B5EF4-FFF2-40B4-BE49-F238E27FC236}">
                    <a16:creationId xmlns="" xmlns:a16="http://schemas.microsoft.com/office/drawing/2014/main" id="{F049A80A-3AF2-44B7-8505-F29F0DE96B8F}"/>
                  </a:ext>
                </a:extLst>
              </p:cNvPr>
              <p:cNvSpPr/>
              <p:nvPr/>
            </p:nvSpPr>
            <p:spPr bwMode="auto">
              <a:xfrm>
                <a:off x="6189663" y="3813175"/>
                <a:ext cx="76200" cy="225425"/>
              </a:xfrm>
              <a:custGeom>
                <a:avLst/>
                <a:gdLst>
                  <a:gd name="T0" fmla="*/ 10 w 23"/>
                  <a:gd name="T1" fmla="*/ 46 h 68"/>
                  <a:gd name="T2" fmla="*/ 10 w 23"/>
                  <a:gd name="T3" fmla="*/ 53 h 68"/>
                  <a:gd name="T4" fmla="*/ 8 w 23"/>
                  <a:gd name="T5" fmla="*/ 56 h 68"/>
                  <a:gd name="T6" fmla="*/ 5 w 23"/>
                  <a:gd name="T7" fmla="*/ 56 h 68"/>
                  <a:gd name="T8" fmla="*/ 4 w 23"/>
                  <a:gd name="T9" fmla="*/ 56 h 68"/>
                  <a:gd name="T10" fmla="*/ 2 w 23"/>
                  <a:gd name="T11" fmla="*/ 56 h 68"/>
                  <a:gd name="T12" fmla="*/ 0 w 23"/>
                  <a:gd name="T13" fmla="*/ 67 h 68"/>
                  <a:gd name="T14" fmla="*/ 5 w 23"/>
                  <a:gd name="T15" fmla="*/ 68 h 68"/>
                  <a:gd name="T16" fmla="*/ 9 w 23"/>
                  <a:gd name="T17" fmla="*/ 68 h 68"/>
                  <a:gd name="T18" fmla="*/ 17 w 23"/>
                  <a:gd name="T19" fmla="*/ 66 h 68"/>
                  <a:gd name="T20" fmla="*/ 22 w 23"/>
                  <a:gd name="T21" fmla="*/ 60 h 68"/>
                  <a:gd name="T22" fmla="*/ 23 w 23"/>
                  <a:gd name="T23" fmla="*/ 47 h 68"/>
                  <a:gd name="T24" fmla="*/ 23 w 23"/>
                  <a:gd name="T25" fmla="*/ 0 h 68"/>
                  <a:gd name="T26" fmla="*/ 10 w 23"/>
                  <a:gd name="T27" fmla="*/ 0 h 68"/>
                  <a:gd name="T28" fmla="*/ 10 w 23"/>
                  <a:gd name="T29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68">
                    <a:moveTo>
                      <a:pt x="10" y="46"/>
                    </a:moveTo>
                    <a:cubicBezTo>
                      <a:pt x="10" y="50"/>
                      <a:pt x="10" y="53"/>
                      <a:pt x="10" y="53"/>
                    </a:cubicBezTo>
                    <a:cubicBezTo>
                      <a:pt x="10" y="54"/>
                      <a:pt x="9" y="55"/>
                      <a:pt x="8" y="56"/>
                    </a:cubicBezTo>
                    <a:cubicBezTo>
                      <a:pt x="8" y="56"/>
                      <a:pt x="6" y="56"/>
                      <a:pt x="5" y="56"/>
                    </a:cubicBezTo>
                    <a:cubicBezTo>
                      <a:pt x="5" y="56"/>
                      <a:pt x="4" y="56"/>
                      <a:pt x="4" y="56"/>
                    </a:cubicBezTo>
                    <a:cubicBezTo>
                      <a:pt x="3" y="56"/>
                      <a:pt x="3" y="56"/>
                      <a:pt x="2" y="5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7"/>
                      <a:pt x="3" y="68"/>
                      <a:pt x="5" y="68"/>
                    </a:cubicBezTo>
                    <a:cubicBezTo>
                      <a:pt x="6" y="68"/>
                      <a:pt x="7" y="68"/>
                      <a:pt x="9" y="68"/>
                    </a:cubicBezTo>
                    <a:cubicBezTo>
                      <a:pt x="12" y="68"/>
                      <a:pt x="15" y="68"/>
                      <a:pt x="17" y="66"/>
                    </a:cubicBezTo>
                    <a:cubicBezTo>
                      <a:pt x="20" y="65"/>
                      <a:pt x="21" y="63"/>
                      <a:pt x="22" y="60"/>
                    </a:cubicBezTo>
                    <a:cubicBezTo>
                      <a:pt x="23" y="58"/>
                      <a:pt x="23" y="53"/>
                      <a:pt x="23" y="4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0" name="ï$1íḋê">
                <a:extLst>
                  <a:ext uri="{FF2B5EF4-FFF2-40B4-BE49-F238E27FC236}">
                    <a16:creationId xmlns="" xmlns:a16="http://schemas.microsoft.com/office/drawing/2014/main" id="{91A38914-A6A9-4858-93FA-7534C66B098C}"/>
                  </a:ext>
                </a:extLst>
              </p:cNvPr>
              <p:cNvSpPr/>
              <p:nvPr/>
            </p:nvSpPr>
            <p:spPr bwMode="auto">
              <a:xfrm>
                <a:off x="6329363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i$ḻîḋè">
                <a:extLst>
                  <a:ext uri="{FF2B5EF4-FFF2-40B4-BE49-F238E27FC236}">
                    <a16:creationId xmlns="" xmlns:a16="http://schemas.microsoft.com/office/drawing/2014/main" id="{F800EAC0-F360-46F5-A0EA-03A60BB8F7AD}"/>
                  </a:ext>
                </a:extLst>
              </p:cNvPr>
              <p:cNvSpPr/>
              <p:nvPr/>
            </p:nvSpPr>
            <p:spPr bwMode="auto">
              <a:xfrm>
                <a:off x="6329363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íṩḷîďe">
                <a:extLst>
                  <a:ext uri="{FF2B5EF4-FFF2-40B4-BE49-F238E27FC236}">
                    <a16:creationId xmlns="" xmlns:a16="http://schemas.microsoft.com/office/drawing/2014/main" id="{EF206555-BDA9-4ACB-84E3-94244B946005}"/>
                  </a:ext>
                </a:extLst>
              </p:cNvPr>
              <p:cNvSpPr/>
              <p:nvPr/>
            </p:nvSpPr>
            <p:spPr bwMode="auto">
              <a:xfrm>
                <a:off x="6430963" y="3808413"/>
                <a:ext cx="144463" cy="166688"/>
              </a:xfrm>
              <a:custGeom>
                <a:avLst/>
                <a:gdLst>
                  <a:gd name="T0" fmla="*/ 41 w 44"/>
                  <a:gd name="T1" fmla="*/ 6 h 50"/>
                  <a:gd name="T2" fmla="*/ 35 w 44"/>
                  <a:gd name="T3" fmla="*/ 2 h 50"/>
                  <a:gd name="T4" fmla="*/ 27 w 44"/>
                  <a:gd name="T5" fmla="*/ 0 h 50"/>
                  <a:gd name="T6" fmla="*/ 12 w 44"/>
                  <a:gd name="T7" fmla="*/ 8 h 50"/>
                  <a:gd name="T8" fmla="*/ 12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2 w 44"/>
                  <a:gd name="T15" fmla="*/ 50 h 50"/>
                  <a:gd name="T16" fmla="*/ 12 w 44"/>
                  <a:gd name="T17" fmla="*/ 28 h 50"/>
                  <a:gd name="T18" fmla="*/ 13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7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1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1" y="6"/>
                    </a:moveTo>
                    <a:cubicBezTo>
                      <a:pt x="39" y="4"/>
                      <a:pt x="38" y="3"/>
                      <a:pt x="35" y="2"/>
                    </a:cubicBezTo>
                    <a:cubicBezTo>
                      <a:pt x="33" y="1"/>
                      <a:pt x="30" y="0"/>
                      <a:pt x="27" y="0"/>
                    </a:cubicBezTo>
                    <a:cubicBezTo>
                      <a:pt x="21" y="0"/>
                      <a:pt x="16" y="3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2"/>
                      <a:pt x="13" y="19"/>
                      <a:pt x="13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7" y="11"/>
                    </a:cubicBezTo>
                    <a:cubicBezTo>
                      <a:pt x="29" y="12"/>
                      <a:pt x="30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3" y="13"/>
                      <a:pt x="43" y="11"/>
                    </a:cubicBezTo>
                    <a:cubicBezTo>
                      <a:pt x="43" y="9"/>
                      <a:pt x="42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ïṣḷîďê">
                <a:extLst>
                  <a:ext uri="{FF2B5EF4-FFF2-40B4-BE49-F238E27FC236}">
                    <a16:creationId xmlns="" xmlns:a16="http://schemas.microsoft.com/office/drawing/2014/main" id="{FFFECEFA-C86B-424D-936C-91A6D14860F1}"/>
                  </a:ext>
                </a:extLst>
              </p:cNvPr>
              <p:cNvSpPr/>
              <p:nvPr/>
            </p:nvSpPr>
            <p:spPr bwMode="auto">
              <a:xfrm>
                <a:off x="6705600" y="3752850"/>
                <a:ext cx="174625" cy="225425"/>
              </a:xfrm>
              <a:custGeom>
                <a:avLst/>
                <a:gdLst>
                  <a:gd name="T0" fmla="*/ 39 w 53"/>
                  <a:gd name="T1" fmla="*/ 37 h 68"/>
                  <a:gd name="T2" fmla="*/ 39 w 53"/>
                  <a:gd name="T3" fmla="*/ 48 h 68"/>
                  <a:gd name="T4" fmla="*/ 35 w 53"/>
                  <a:gd name="T5" fmla="*/ 54 h 68"/>
                  <a:gd name="T6" fmla="*/ 27 w 53"/>
                  <a:gd name="T7" fmla="*/ 56 h 68"/>
                  <a:gd name="T8" fmla="*/ 18 w 53"/>
                  <a:gd name="T9" fmla="*/ 54 h 68"/>
                  <a:gd name="T10" fmla="*/ 14 w 53"/>
                  <a:gd name="T11" fmla="*/ 47 h 68"/>
                  <a:gd name="T12" fmla="*/ 13 w 53"/>
                  <a:gd name="T13" fmla="*/ 36 h 68"/>
                  <a:gd name="T14" fmla="*/ 13 w 53"/>
                  <a:gd name="T15" fmla="*/ 0 h 68"/>
                  <a:gd name="T16" fmla="*/ 0 w 53"/>
                  <a:gd name="T17" fmla="*/ 0 h 68"/>
                  <a:gd name="T18" fmla="*/ 0 w 53"/>
                  <a:gd name="T19" fmla="*/ 36 h 68"/>
                  <a:gd name="T20" fmla="*/ 1 w 53"/>
                  <a:gd name="T21" fmla="*/ 52 h 68"/>
                  <a:gd name="T22" fmla="*/ 5 w 53"/>
                  <a:gd name="T23" fmla="*/ 60 h 68"/>
                  <a:gd name="T24" fmla="*/ 12 w 53"/>
                  <a:gd name="T25" fmla="*/ 66 h 68"/>
                  <a:gd name="T26" fmla="*/ 27 w 53"/>
                  <a:gd name="T27" fmla="*/ 68 h 68"/>
                  <a:gd name="T28" fmla="*/ 40 w 53"/>
                  <a:gd name="T29" fmla="*/ 66 h 68"/>
                  <a:gd name="T30" fmla="*/ 48 w 53"/>
                  <a:gd name="T31" fmla="*/ 60 h 68"/>
                  <a:gd name="T32" fmla="*/ 52 w 53"/>
                  <a:gd name="T33" fmla="*/ 52 h 68"/>
                  <a:gd name="T34" fmla="*/ 53 w 53"/>
                  <a:gd name="T35" fmla="*/ 35 h 68"/>
                  <a:gd name="T36" fmla="*/ 53 w 53"/>
                  <a:gd name="T37" fmla="*/ 0 h 68"/>
                  <a:gd name="T38" fmla="*/ 39 w 53"/>
                  <a:gd name="T39" fmla="*/ 0 h 68"/>
                  <a:gd name="T40" fmla="*/ 39 w 53"/>
                  <a:gd name="T41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68">
                    <a:moveTo>
                      <a:pt x="39" y="37"/>
                    </a:moveTo>
                    <a:cubicBezTo>
                      <a:pt x="39" y="42"/>
                      <a:pt x="39" y="46"/>
                      <a:pt x="39" y="48"/>
                    </a:cubicBezTo>
                    <a:cubicBezTo>
                      <a:pt x="38" y="50"/>
                      <a:pt x="37" y="52"/>
                      <a:pt x="35" y="54"/>
                    </a:cubicBezTo>
                    <a:cubicBezTo>
                      <a:pt x="33" y="55"/>
                      <a:pt x="30" y="56"/>
                      <a:pt x="27" y="56"/>
                    </a:cubicBezTo>
                    <a:cubicBezTo>
                      <a:pt x="23" y="56"/>
                      <a:pt x="20" y="55"/>
                      <a:pt x="18" y="54"/>
                    </a:cubicBezTo>
                    <a:cubicBezTo>
                      <a:pt x="15" y="52"/>
                      <a:pt x="14" y="50"/>
                      <a:pt x="14" y="47"/>
                    </a:cubicBezTo>
                    <a:cubicBezTo>
                      <a:pt x="13" y="46"/>
                      <a:pt x="13" y="42"/>
                      <a:pt x="13" y="3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0" y="49"/>
                      <a:pt x="1" y="52"/>
                    </a:cubicBezTo>
                    <a:cubicBezTo>
                      <a:pt x="1" y="55"/>
                      <a:pt x="3" y="57"/>
                      <a:pt x="5" y="60"/>
                    </a:cubicBezTo>
                    <a:cubicBezTo>
                      <a:pt x="7" y="62"/>
                      <a:pt x="9" y="64"/>
                      <a:pt x="12" y="66"/>
                    </a:cubicBezTo>
                    <a:cubicBezTo>
                      <a:pt x="16" y="67"/>
                      <a:pt x="21" y="68"/>
                      <a:pt x="27" y="68"/>
                    </a:cubicBezTo>
                    <a:cubicBezTo>
                      <a:pt x="32" y="68"/>
                      <a:pt x="36" y="67"/>
                      <a:pt x="40" y="66"/>
                    </a:cubicBezTo>
                    <a:cubicBezTo>
                      <a:pt x="43" y="64"/>
                      <a:pt x="46" y="63"/>
                      <a:pt x="48" y="60"/>
                    </a:cubicBezTo>
                    <a:cubicBezTo>
                      <a:pt x="50" y="58"/>
                      <a:pt x="51" y="55"/>
                      <a:pt x="52" y="52"/>
                    </a:cubicBezTo>
                    <a:cubicBezTo>
                      <a:pt x="52" y="49"/>
                      <a:pt x="53" y="43"/>
                      <a:pt x="53" y="3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39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íṡļïdê">
                <a:extLst>
                  <a:ext uri="{FF2B5EF4-FFF2-40B4-BE49-F238E27FC236}">
                    <a16:creationId xmlns="" xmlns:a16="http://schemas.microsoft.com/office/drawing/2014/main" id="{66876F40-C0E2-4D5F-B370-9CEB24013628}"/>
                  </a:ext>
                </a:extLst>
              </p:cNvPr>
              <p:cNvSpPr/>
              <p:nvPr/>
            </p:nvSpPr>
            <p:spPr bwMode="auto">
              <a:xfrm>
                <a:off x="6942138" y="3808413"/>
                <a:ext cx="146050" cy="166688"/>
              </a:xfrm>
              <a:custGeom>
                <a:avLst/>
                <a:gdLst>
                  <a:gd name="T0" fmla="*/ 41 w 44"/>
                  <a:gd name="T1" fmla="*/ 6 h 50"/>
                  <a:gd name="T2" fmla="*/ 35 w 44"/>
                  <a:gd name="T3" fmla="*/ 2 h 50"/>
                  <a:gd name="T4" fmla="*/ 28 w 44"/>
                  <a:gd name="T5" fmla="*/ 0 h 50"/>
                  <a:gd name="T6" fmla="*/ 12 w 44"/>
                  <a:gd name="T7" fmla="*/ 8 h 50"/>
                  <a:gd name="T8" fmla="*/ 12 w 44"/>
                  <a:gd name="T9" fmla="*/ 1 h 50"/>
                  <a:gd name="T10" fmla="*/ 0 w 44"/>
                  <a:gd name="T11" fmla="*/ 1 h 50"/>
                  <a:gd name="T12" fmla="*/ 0 w 44"/>
                  <a:gd name="T13" fmla="*/ 50 h 50"/>
                  <a:gd name="T14" fmla="*/ 13 w 44"/>
                  <a:gd name="T15" fmla="*/ 50 h 50"/>
                  <a:gd name="T16" fmla="*/ 13 w 44"/>
                  <a:gd name="T17" fmla="*/ 28 h 50"/>
                  <a:gd name="T18" fmla="*/ 14 w 44"/>
                  <a:gd name="T19" fmla="*/ 17 h 50"/>
                  <a:gd name="T20" fmla="*/ 17 w 44"/>
                  <a:gd name="T21" fmla="*/ 12 h 50"/>
                  <a:gd name="T22" fmla="*/ 23 w 44"/>
                  <a:gd name="T23" fmla="*/ 10 h 50"/>
                  <a:gd name="T24" fmla="*/ 28 w 44"/>
                  <a:gd name="T25" fmla="*/ 11 h 50"/>
                  <a:gd name="T26" fmla="*/ 30 w 44"/>
                  <a:gd name="T27" fmla="*/ 15 h 50"/>
                  <a:gd name="T28" fmla="*/ 31 w 44"/>
                  <a:gd name="T29" fmla="*/ 25 h 50"/>
                  <a:gd name="T30" fmla="*/ 31 w 44"/>
                  <a:gd name="T31" fmla="*/ 50 h 50"/>
                  <a:gd name="T32" fmla="*/ 44 w 44"/>
                  <a:gd name="T33" fmla="*/ 50 h 50"/>
                  <a:gd name="T34" fmla="*/ 44 w 44"/>
                  <a:gd name="T35" fmla="*/ 20 h 50"/>
                  <a:gd name="T36" fmla="*/ 43 w 44"/>
                  <a:gd name="T37" fmla="*/ 11 h 50"/>
                  <a:gd name="T38" fmla="*/ 41 w 44"/>
                  <a:gd name="T39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50">
                    <a:moveTo>
                      <a:pt x="41" y="6"/>
                    </a:moveTo>
                    <a:cubicBezTo>
                      <a:pt x="39" y="4"/>
                      <a:pt x="38" y="3"/>
                      <a:pt x="35" y="2"/>
                    </a:cubicBezTo>
                    <a:cubicBezTo>
                      <a:pt x="33" y="1"/>
                      <a:pt x="30" y="0"/>
                      <a:pt x="28" y="0"/>
                    </a:cubicBezTo>
                    <a:cubicBezTo>
                      <a:pt x="21" y="0"/>
                      <a:pt x="16" y="3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2"/>
                      <a:pt x="13" y="19"/>
                      <a:pt x="14" y="17"/>
                    </a:cubicBezTo>
                    <a:cubicBezTo>
                      <a:pt x="14" y="15"/>
                      <a:pt x="15" y="13"/>
                      <a:pt x="17" y="12"/>
                    </a:cubicBezTo>
                    <a:cubicBezTo>
                      <a:pt x="19" y="11"/>
                      <a:pt x="21" y="10"/>
                      <a:pt x="23" y="10"/>
                    </a:cubicBezTo>
                    <a:cubicBezTo>
                      <a:pt x="25" y="10"/>
                      <a:pt x="26" y="10"/>
                      <a:pt x="28" y="11"/>
                    </a:cubicBezTo>
                    <a:cubicBezTo>
                      <a:pt x="29" y="12"/>
                      <a:pt x="30" y="13"/>
                      <a:pt x="30" y="15"/>
                    </a:cubicBezTo>
                    <a:cubicBezTo>
                      <a:pt x="31" y="16"/>
                      <a:pt x="31" y="20"/>
                      <a:pt x="31" y="25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43" y="9"/>
                      <a:pt x="42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ï$ḷïḓê">
                <a:extLst>
                  <a:ext uri="{FF2B5EF4-FFF2-40B4-BE49-F238E27FC236}">
                    <a16:creationId xmlns="" xmlns:a16="http://schemas.microsoft.com/office/drawing/2014/main" id="{C0CE9302-FA4E-4D52-BC63-22D7D1BABB18}"/>
                  </a:ext>
                </a:extLst>
              </p:cNvPr>
              <p:cNvSpPr/>
              <p:nvPr/>
            </p:nvSpPr>
            <p:spPr bwMode="auto">
              <a:xfrm>
                <a:off x="7146925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iṩļïḋe">
                <a:extLst>
                  <a:ext uri="{FF2B5EF4-FFF2-40B4-BE49-F238E27FC236}">
                    <a16:creationId xmlns="" xmlns:a16="http://schemas.microsoft.com/office/drawing/2014/main" id="{6E6FA580-DE9E-4905-89D6-775E057D34AF}"/>
                  </a:ext>
                </a:extLst>
              </p:cNvPr>
              <p:cNvSpPr/>
              <p:nvPr/>
            </p:nvSpPr>
            <p:spPr bwMode="auto">
              <a:xfrm>
                <a:off x="7146925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ïsḷïdè">
                <a:extLst>
                  <a:ext uri="{FF2B5EF4-FFF2-40B4-BE49-F238E27FC236}">
                    <a16:creationId xmlns="" xmlns:a16="http://schemas.microsoft.com/office/drawing/2014/main" id="{CD0FFD5D-F84F-473D-AE13-0CABE8C266AD}"/>
                  </a:ext>
                </a:extLst>
              </p:cNvPr>
              <p:cNvSpPr/>
              <p:nvPr/>
            </p:nvSpPr>
            <p:spPr bwMode="auto">
              <a:xfrm>
                <a:off x="7229475" y="3813175"/>
                <a:ext cx="165100" cy="161925"/>
              </a:xfrm>
              <a:custGeom>
                <a:avLst/>
                <a:gdLst>
                  <a:gd name="T0" fmla="*/ 28 w 50"/>
                  <a:gd name="T1" fmla="*/ 25 h 49"/>
                  <a:gd name="T2" fmla="*/ 26 w 50"/>
                  <a:gd name="T3" fmla="*/ 29 h 49"/>
                  <a:gd name="T4" fmla="*/ 25 w 50"/>
                  <a:gd name="T5" fmla="*/ 33 h 49"/>
                  <a:gd name="T6" fmla="*/ 22 w 50"/>
                  <a:gd name="T7" fmla="*/ 25 h 49"/>
                  <a:gd name="T8" fmla="*/ 13 w 50"/>
                  <a:gd name="T9" fmla="*/ 0 h 49"/>
                  <a:gd name="T10" fmla="*/ 0 w 50"/>
                  <a:gd name="T11" fmla="*/ 0 h 49"/>
                  <a:gd name="T12" fmla="*/ 19 w 50"/>
                  <a:gd name="T13" fmla="*/ 49 h 49"/>
                  <a:gd name="T14" fmla="*/ 31 w 50"/>
                  <a:gd name="T15" fmla="*/ 49 h 49"/>
                  <a:gd name="T16" fmla="*/ 50 w 50"/>
                  <a:gd name="T17" fmla="*/ 0 h 49"/>
                  <a:gd name="T18" fmla="*/ 37 w 50"/>
                  <a:gd name="T19" fmla="*/ 0 h 49"/>
                  <a:gd name="T20" fmla="*/ 28 w 50"/>
                  <a:gd name="T21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49">
                    <a:moveTo>
                      <a:pt x="28" y="25"/>
                    </a:moveTo>
                    <a:cubicBezTo>
                      <a:pt x="27" y="26"/>
                      <a:pt x="27" y="28"/>
                      <a:pt x="26" y="29"/>
                    </a:cubicBezTo>
                    <a:cubicBezTo>
                      <a:pt x="26" y="30"/>
                      <a:pt x="26" y="31"/>
                      <a:pt x="25" y="33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8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îṩľíḓe">
                <a:extLst>
                  <a:ext uri="{FF2B5EF4-FFF2-40B4-BE49-F238E27FC236}">
                    <a16:creationId xmlns="" xmlns:a16="http://schemas.microsoft.com/office/drawing/2014/main" id="{CC4950DE-7EB8-4BAE-ACFA-7997CBE68C3D}"/>
                  </a:ext>
                </a:extLst>
              </p:cNvPr>
              <p:cNvSpPr/>
              <p:nvPr/>
            </p:nvSpPr>
            <p:spPr bwMode="auto">
              <a:xfrm>
                <a:off x="7424738" y="3808413"/>
                <a:ext cx="152400" cy="169863"/>
              </a:xfrm>
              <a:custGeom>
                <a:avLst/>
                <a:gdLst>
                  <a:gd name="T0" fmla="*/ 39 w 46"/>
                  <a:gd name="T1" fmla="*/ 7 h 51"/>
                  <a:gd name="T2" fmla="*/ 22 w 46"/>
                  <a:gd name="T3" fmla="*/ 0 h 51"/>
                  <a:gd name="T4" fmla="*/ 7 w 46"/>
                  <a:gd name="T5" fmla="*/ 7 h 51"/>
                  <a:gd name="T6" fmla="*/ 0 w 46"/>
                  <a:gd name="T7" fmla="*/ 26 h 51"/>
                  <a:gd name="T8" fmla="*/ 5 w 46"/>
                  <a:gd name="T9" fmla="*/ 42 h 51"/>
                  <a:gd name="T10" fmla="*/ 24 w 46"/>
                  <a:gd name="T11" fmla="*/ 51 h 51"/>
                  <a:gd name="T12" fmla="*/ 37 w 46"/>
                  <a:gd name="T13" fmla="*/ 47 h 51"/>
                  <a:gd name="T14" fmla="*/ 45 w 46"/>
                  <a:gd name="T15" fmla="*/ 36 h 51"/>
                  <a:gd name="T16" fmla="*/ 32 w 46"/>
                  <a:gd name="T17" fmla="*/ 34 h 51"/>
                  <a:gd name="T18" fmla="*/ 29 w 46"/>
                  <a:gd name="T19" fmla="*/ 40 h 51"/>
                  <a:gd name="T20" fmla="*/ 24 w 46"/>
                  <a:gd name="T21" fmla="*/ 41 h 51"/>
                  <a:gd name="T22" fmla="*/ 16 w 46"/>
                  <a:gd name="T23" fmla="*/ 38 h 51"/>
                  <a:gd name="T24" fmla="*/ 13 w 46"/>
                  <a:gd name="T25" fmla="*/ 29 h 51"/>
                  <a:gd name="T26" fmla="*/ 45 w 46"/>
                  <a:gd name="T27" fmla="*/ 29 h 51"/>
                  <a:gd name="T28" fmla="*/ 39 w 46"/>
                  <a:gd name="T29" fmla="*/ 7 h 51"/>
                  <a:gd name="T30" fmla="*/ 14 w 46"/>
                  <a:gd name="T31" fmla="*/ 21 h 51"/>
                  <a:gd name="T32" fmla="*/ 16 w 46"/>
                  <a:gd name="T33" fmla="*/ 13 h 51"/>
                  <a:gd name="T34" fmla="*/ 23 w 46"/>
                  <a:gd name="T35" fmla="*/ 10 h 51"/>
                  <a:gd name="T36" fmla="*/ 30 w 46"/>
                  <a:gd name="T37" fmla="*/ 13 h 51"/>
                  <a:gd name="T38" fmla="*/ 33 w 46"/>
                  <a:gd name="T39" fmla="*/ 21 h 51"/>
                  <a:gd name="T40" fmla="*/ 14 w 46"/>
                  <a:gd name="T41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6" h="51">
                    <a:moveTo>
                      <a:pt x="39" y="7"/>
                    </a:moveTo>
                    <a:cubicBezTo>
                      <a:pt x="35" y="3"/>
                      <a:pt x="30" y="0"/>
                      <a:pt x="22" y="0"/>
                    </a:cubicBezTo>
                    <a:cubicBezTo>
                      <a:pt x="16" y="0"/>
                      <a:pt x="11" y="3"/>
                      <a:pt x="7" y="7"/>
                    </a:cubicBezTo>
                    <a:cubicBezTo>
                      <a:pt x="2" y="12"/>
                      <a:pt x="0" y="18"/>
                      <a:pt x="0" y="26"/>
                    </a:cubicBezTo>
                    <a:cubicBezTo>
                      <a:pt x="0" y="33"/>
                      <a:pt x="2" y="38"/>
                      <a:pt x="5" y="42"/>
                    </a:cubicBezTo>
                    <a:cubicBezTo>
                      <a:pt x="9" y="48"/>
                      <a:pt x="15" y="51"/>
                      <a:pt x="24" y="51"/>
                    </a:cubicBezTo>
                    <a:cubicBezTo>
                      <a:pt x="29" y="51"/>
                      <a:pt x="33" y="50"/>
                      <a:pt x="37" y="47"/>
                    </a:cubicBezTo>
                    <a:cubicBezTo>
                      <a:pt x="41" y="45"/>
                      <a:pt x="43" y="41"/>
                      <a:pt x="45" y="36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1" y="37"/>
                      <a:pt x="30" y="38"/>
                      <a:pt x="29" y="40"/>
                    </a:cubicBezTo>
                    <a:cubicBezTo>
                      <a:pt x="28" y="41"/>
                      <a:pt x="26" y="41"/>
                      <a:pt x="24" y="41"/>
                    </a:cubicBezTo>
                    <a:cubicBezTo>
                      <a:pt x="21" y="41"/>
                      <a:pt x="18" y="40"/>
                      <a:pt x="16" y="38"/>
                    </a:cubicBezTo>
                    <a:cubicBezTo>
                      <a:pt x="15" y="36"/>
                      <a:pt x="13" y="33"/>
                      <a:pt x="13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19"/>
                      <a:pt x="44" y="12"/>
                      <a:pt x="39" y="7"/>
                    </a:cubicBezTo>
                    <a:close/>
                    <a:moveTo>
                      <a:pt x="14" y="21"/>
                    </a:moveTo>
                    <a:cubicBezTo>
                      <a:pt x="14" y="18"/>
                      <a:pt x="14" y="15"/>
                      <a:pt x="16" y="13"/>
                    </a:cubicBezTo>
                    <a:cubicBezTo>
                      <a:pt x="18" y="11"/>
                      <a:pt x="20" y="10"/>
                      <a:pt x="23" y="10"/>
                    </a:cubicBezTo>
                    <a:cubicBezTo>
                      <a:pt x="26" y="10"/>
                      <a:pt x="28" y="11"/>
                      <a:pt x="30" y="13"/>
                    </a:cubicBezTo>
                    <a:cubicBezTo>
                      <a:pt x="32" y="15"/>
                      <a:pt x="33" y="18"/>
                      <a:pt x="33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í$liďê">
                <a:extLst>
                  <a:ext uri="{FF2B5EF4-FFF2-40B4-BE49-F238E27FC236}">
                    <a16:creationId xmlns="" xmlns:a16="http://schemas.microsoft.com/office/drawing/2014/main" id="{83E70936-B99E-410E-979F-B61F11BF75AD}"/>
                  </a:ext>
                </a:extLst>
              </p:cNvPr>
              <p:cNvSpPr/>
              <p:nvPr/>
            </p:nvSpPr>
            <p:spPr bwMode="auto">
              <a:xfrm>
                <a:off x="7623175" y="3808413"/>
                <a:ext cx="104775" cy="166688"/>
              </a:xfrm>
              <a:custGeom>
                <a:avLst/>
                <a:gdLst>
                  <a:gd name="T0" fmla="*/ 18 w 32"/>
                  <a:gd name="T1" fmla="*/ 2 h 50"/>
                  <a:gd name="T2" fmla="*/ 12 w 32"/>
                  <a:gd name="T3" fmla="*/ 8 h 50"/>
                  <a:gd name="T4" fmla="*/ 12 w 32"/>
                  <a:gd name="T5" fmla="*/ 1 h 50"/>
                  <a:gd name="T6" fmla="*/ 0 w 32"/>
                  <a:gd name="T7" fmla="*/ 1 h 50"/>
                  <a:gd name="T8" fmla="*/ 0 w 32"/>
                  <a:gd name="T9" fmla="*/ 50 h 50"/>
                  <a:gd name="T10" fmla="*/ 13 w 32"/>
                  <a:gd name="T11" fmla="*/ 50 h 50"/>
                  <a:gd name="T12" fmla="*/ 13 w 32"/>
                  <a:gd name="T13" fmla="*/ 35 h 50"/>
                  <a:gd name="T14" fmla="*/ 14 w 32"/>
                  <a:gd name="T15" fmla="*/ 19 h 50"/>
                  <a:gd name="T16" fmla="*/ 17 w 32"/>
                  <a:gd name="T17" fmla="*/ 13 h 50"/>
                  <a:gd name="T18" fmla="*/ 22 w 32"/>
                  <a:gd name="T19" fmla="*/ 12 h 50"/>
                  <a:gd name="T20" fmla="*/ 28 w 32"/>
                  <a:gd name="T21" fmla="*/ 14 h 50"/>
                  <a:gd name="T22" fmla="*/ 32 w 32"/>
                  <a:gd name="T23" fmla="*/ 3 h 50"/>
                  <a:gd name="T24" fmla="*/ 23 w 32"/>
                  <a:gd name="T25" fmla="*/ 0 h 50"/>
                  <a:gd name="T26" fmla="*/ 18 w 32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50">
                    <a:moveTo>
                      <a:pt x="18" y="2"/>
                    </a:moveTo>
                    <a:cubicBezTo>
                      <a:pt x="16" y="3"/>
                      <a:pt x="14" y="5"/>
                      <a:pt x="12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27"/>
                      <a:pt x="14" y="21"/>
                      <a:pt x="14" y="19"/>
                    </a:cubicBezTo>
                    <a:cubicBezTo>
                      <a:pt x="15" y="16"/>
                      <a:pt x="16" y="14"/>
                      <a:pt x="17" y="13"/>
                    </a:cubicBezTo>
                    <a:cubicBezTo>
                      <a:pt x="18" y="12"/>
                      <a:pt x="20" y="12"/>
                      <a:pt x="22" y="12"/>
                    </a:cubicBezTo>
                    <a:cubicBezTo>
                      <a:pt x="24" y="12"/>
                      <a:pt x="26" y="12"/>
                      <a:pt x="28" y="1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9" y="1"/>
                      <a:pt x="26" y="0"/>
                      <a:pt x="23" y="0"/>
                    </a:cubicBezTo>
                    <a:cubicBezTo>
                      <a:pt x="21" y="0"/>
                      <a:pt x="19" y="1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ís1iḓe">
                <a:extLst>
                  <a:ext uri="{FF2B5EF4-FFF2-40B4-BE49-F238E27FC236}">
                    <a16:creationId xmlns="" xmlns:a16="http://schemas.microsoft.com/office/drawing/2014/main" id="{BA75533E-98F2-4758-B691-9119E6884B9B}"/>
                  </a:ext>
                </a:extLst>
              </p:cNvPr>
              <p:cNvSpPr/>
              <p:nvPr/>
            </p:nvSpPr>
            <p:spPr bwMode="auto">
              <a:xfrm>
                <a:off x="7748588" y="3808413"/>
                <a:ext cx="147638" cy="169863"/>
              </a:xfrm>
              <a:custGeom>
                <a:avLst/>
                <a:gdLst>
                  <a:gd name="T0" fmla="*/ 27 w 45"/>
                  <a:gd name="T1" fmla="*/ 19 h 51"/>
                  <a:gd name="T2" fmla="*/ 15 w 45"/>
                  <a:gd name="T3" fmla="*/ 16 h 51"/>
                  <a:gd name="T4" fmla="*/ 14 w 45"/>
                  <a:gd name="T5" fmla="*/ 13 h 51"/>
                  <a:gd name="T6" fmla="*/ 15 w 45"/>
                  <a:gd name="T7" fmla="*/ 11 h 51"/>
                  <a:gd name="T8" fmla="*/ 22 w 45"/>
                  <a:gd name="T9" fmla="*/ 9 h 51"/>
                  <a:gd name="T10" fmla="*/ 28 w 45"/>
                  <a:gd name="T11" fmla="*/ 11 h 51"/>
                  <a:gd name="T12" fmla="*/ 31 w 45"/>
                  <a:gd name="T13" fmla="*/ 15 h 51"/>
                  <a:gd name="T14" fmla="*/ 43 w 45"/>
                  <a:gd name="T15" fmla="*/ 13 h 51"/>
                  <a:gd name="T16" fmla="*/ 37 w 45"/>
                  <a:gd name="T17" fmla="*/ 3 h 51"/>
                  <a:gd name="T18" fmla="*/ 22 w 45"/>
                  <a:gd name="T19" fmla="*/ 0 h 51"/>
                  <a:gd name="T20" fmla="*/ 7 w 45"/>
                  <a:gd name="T21" fmla="*/ 5 h 51"/>
                  <a:gd name="T22" fmla="*/ 2 w 45"/>
                  <a:gd name="T23" fmla="*/ 15 h 51"/>
                  <a:gd name="T24" fmla="*/ 7 w 45"/>
                  <a:gd name="T25" fmla="*/ 26 h 51"/>
                  <a:gd name="T26" fmla="*/ 27 w 45"/>
                  <a:gd name="T27" fmla="*/ 32 h 51"/>
                  <a:gd name="T28" fmla="*/ 31 w 45"/>
                  <a:gd name="T29" fmla="*/ 34 h 51"/>
                  <a:gd name="T30" fmla="*/ 32 w 45"/>
                  <a:gd name="T31" fmla="*/ 36 h 51"/>
                  <a:gd name="T32" fmla="*/ 30 w 45"/>
                  <a:gd name="T33" fmla="*/ 40 h 51"/>
                  <a:gd name="T34" fmla="*/ 23 w 45"/>
                  <a:gd name="T35" fmla="*/ 42 h 51"/>
                  <a:gd name="T36" fmla="*/ 16 w 45"/>
                  <a:gd name="T37" fmla="*/ 40 h 51"/>
                  <a:gd name="T38" fmla="*/ 13 w 45"/>
                  <a:gd name="T39" fmla="*/ 34 h 51"/>
                  <a:gd name="T40" fmla="*/ 0 w 45"/>
                  <a:gd name="T41" fmla="*/ 36 h 51"/>
                  <a:gd name="T42" fmla="*/ 7 w 45"/>
                  <a:gd name="T43" fmla="*/ 47 h 51"/>
                  <a:gd name="T44" fmla="*/ 23 w 45"/>
                  <a:gd name="T45" fmla="*/ 51 h 51"/>
                  <a:gd name="T46" fmla="*/ 39 w 45"/>
                  <a:gd name="T47" fmla="*/ 46 h 51"/>
                  <a:gd name="T48" fmla="*/ 45 w 45"/>
                  <a:gd name="T49" fmla="*/ 35 h 51"/>
                  <a:gd name="T50" fmla="*/ 41 w 45"/>
                  <a:gd name="T51" fmla="*/ 25 h 51"/>
                  <a:gd name="T52" fmla="*/ 27 w 45"/>
                  <a:gd name="T53" fmla="*/ 1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51">
                    <a:moveTo>
                      <a:pt x="27" y="19"/>
                    </a:moveTo>
                    <a:cubicBezTo>
                      <a:pt x="20" y="18"/>
                      <a:pt x="16" y="17"/>
                      <a:pt x="15" y="16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2"/>
                      <a:pt x="14" y="12"/>
                      <a:pt x="15" y="11"/>
                    </a:cubicBezTo>
                    <a:cubicBezTo>
                      <a:pt x="16" y="10"/>
                      <a:pt x="19" y="9"/>
                      <a:pt x="22" y="9"/>
                    </a:cubicBezTo>
                    <a:cubicBezTo>
                      <a:pt x="25" y="9"/>
                      <a:pt x="27" y="10"/>
                      <a:pt x="28" y="11"/>
                    </a:cubicBezTo>
                    <a:cubicBezTo>
                      <a:pt x="30" y="12"/>
                      <a:pt x="31" y="13"/>
                      <a:pt x="31" y="1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9"/>
                      <a:pt x="40" y="6"/>
                      <a:pt x="37" y="3"/>
                    </a:cubicBezTo>
                    <a:cubicBezTo>
                      <a:pt x="34" y="1"/>
                      <a:pt x="29" y="0"/>
                      <a:pt x="22" y="0"/>
                    </a:cubicBezTo>
                    <a:cubicBezTo>
                      <a:pt x="15" y="0"/>
                      <a:pt x="10" y="2"/>
                      <a:pt x="7" y="5"/>
                    </a:cubicBezTo>
                    <a:cubicBezTo>
                      <a:pt x="3" y="7"/>
                      <a:pt x="2" y="11"/>
                      <a:pt x="2" y="15"/>
                    </a:cubicBezTo>
                    <a:cubicBezTo>
                      <a:pt x="2" y="20"/>
                      <a:pt x="4" y="23"/>
                      <a:pt x="7" y="26"/>
                    </a:cubicBezTo>
                    <a:cubicBezTo>
                      <a:pt x="10" y="28"/>
                      <a:pt x="17" y="30"/>
                      <a:pt x="27" y="32"/>
                    </a:cubicBezTo>
                    <a:cubicBezTo>
                      <a:pt x="29" y="33"/>
                      <a:pt x="31" y="33"/>
                      <a:pt x="31" y="34"/>
                    </a:cubicBezTo>
                    <a:cubicBezTo>
                      <a:pt x="32" y="34"/>
                      <a:pt x="32" y="35"/>
                      <a:pt x="32" y="36"/>
                    </a:cubicBezTo>
                    <a:cubicBezTo>
                      <a:pt x="32" y="38"/>
                      <a:pt x="32" y="39"/>
                      <a:pt x="30" y="40"/>
                    </a:cubicBezTo>
                    <a:cubicBezTo>
                      <a:pt x="29" y="41"/>
                      <a:pt x="26" y="42"/>
                      <a:pt x="23" y="42"/>
                    </a:cubicBezTo>
                    <a:cubicBezTo>
                      <a:pt x="20" y="42"/>
                      <a:pt x="18" y="41"/>
                      <a:pt x="16" y="40"/>
                    </a:cubicBezTo>
                    <a:cubicBezTo>
                      <a:pt x="14" y="38"/>
                      <a:pt x="13" y="36"/>
                      <a:pt x="13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" y="40"/>
                      <a:pt x="4" y="44"/>
                      <a:pt x="7" y="47"/>
                    </a:cubicBezTo>
                    <a:cubicBezTo>
                      <a:pt x="11" y="49"/>
                      <a:pt x="16" y="51"/>
                      <a:pt x="23" y="51"/>
                    </a:cubicBezTo>
                    <a:cubicBezTo>
                      <a:pt x="30" y="51"/>
                      <a:pt x="36" y="49"/>
                      <a:pt x="39" y="46"/>
                    </a:cubicBezTo>
                    <a:cubicBezTo>
                      <a:pt x="43" y="43"/>
                      <a:pt x="45" y="39"/>
                      <a:pt x="45" y="35"/>
                    </a:cubicBezTo>
                    <a:cubicBezTo>
                      <a:pt x="45" y="30"/>
                      <a:pt x="44" y="27"/>
                      <a:pt x="41" y="25"/>
                    </a:cubicBezTo>
                    <a:cubicBezTo>
                      <a:pt x="38" y="23"/>
                      <a:pt x="34" y="21"/>
                      <a:pt x="2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íṩḷïḓè">
                <a:extLst>
                  <a:ext uri="{FF2B5EF4-FFF2-40B4-BE49-F238E27FC236}">
                    <a16:creationId xmlns="" xmlns:a16="http://schemas.microsoft.com/office/drawing/2014/main" id="{4656995A-E3D1-4981-A98B-73E6B451F2A5}"/>
                  </a:ext>
                </a:extLst>
              </p:cNvPr>
              <p:cNvSpPr/>
              <p:nvPr/>
            </p:nvSpPr>
            <p:spPr bwMode="auto">
              <a:xfrm>
                <a:off x="7950200" y="3752850"/>
                <a:ext cx="42863" cy="39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îšľïďê">
                <a:extLst>
                  <a:ext uri="{FF2B5EF4-FFF2-40B4-BE49-F238E27FC236}">
                    <a16:creationId xmlns="" xmlns:a16="http://schemas.microsoft.com/office/drawing/2014/main" id="{17048A1D-C333-4458-B1C2-8B89E58F261F}"/>
                  </a:ext>
                </a:extLst>
              </p:cNvPr>
              <p:cNvSpPr/>
              <p:nvPr/>
            </p:nvSpPr>
            <p:spPr bwMode="auto">
              <a:xfrm>
                <a:off x="7950200" y="3813175"/>
                <a:ext cx="42863" cy="161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iṥľiḍé">
                <a:extLst>
                  <a:ext uri="{FF2B5EF4-FFF2-40B4-BE49-F238E27FC236}">
                    <a16:creationId xmlns="" xmlns:a16="http://schemas.microsoft.com/office/drawing/2014/main" id="{83E86213-5AB1-4C42-931C-D3CC17D5204C}"/>
                  </a:ext>
                </a:extLst>
              </p:cNvPr>
              <p:cNvSpPr/>
              <p:nvPr/>
            </p:nvSpPr>
            <p:spPr bwMode="auto">
              <a:xfrm>
                <a:off x="8035925" y="3756025"/>
                <a:ext cx="95250" cy="222250"/>
              </a:xfrm>
              <a:custGeom>
                <a:avLst/>
                <a:gdLst>
                  <a:gd name="T0" fmla="*/ 22 w 29"/>
                  <a:gd name="T1" fmla="*/ 56 h 67"/>
                  <a:gd name="T2" fmla="*/ 20 w 29"/>
                  <a:gd name="T3" fmla="*/ 55 h 67"/>
                  <a:gd name="T4" fmla="*/ 19 w 29"/>
                  <a:gd name="T5" fmla="*/ 54 h 67"/>
                  <a:gd name="T6" fmla="*/ 19 w 29"/>
                  <a:gd name="T7" fmla="*/ 47 h 67"/>
                  <a:gd name="T8" fmla="*/ 19 w 29"/>
                  <a:gd name="T9" fmla="*/ 28 h 67"/>
                  <a:gd name="T10" fmla="*/ 28 w 29"/>
                  <a:gd name="T11" fmla="*/ 28 h 67"/>
                  <a:gd name="T12" fmla="*/ 28 w 29"/>
                  <a:gd name="T13" fmla="*/ 17 h 67"/>
                  <a:gd name="T14" fmla="*/ 19 w 29"/>
                  <a:gd name="T15" fmla="*/ 17 h 67"/>
                  <a:gd name="T16" fmla="*/ 19 w 29"/>
                  <a:gd name="T17" fmla="*/ 0 h 67"/>
                  <a:gd name="T18" fmla="*/ 6 w 29"/>
                  <a:gd name="T19" fmla="*/ 8 h 67"/>
                  <a:gd name="T20" fmla="*/ 6 w 29"/>
                  <a:gd name="T21" fmla="*/ 17 h 67"/>
                  <a:gd name="T22" fmla="*/ 0 w 29"/>
                  <a:gd name="T23" fmla="*/ 17 h 67"/>
                  <a:gd name="T24" fmla="*/ 0 w 29"/>
                  <a:gd name="T25" fmla="*/ 28 h 67"/>
                  <a:gd name="T26" fmla="*/ 6 w 29"/>
                  <a:gd name="T27" fmla="*/ 28 h 67"/>
                  <a:gd name="T28" fmla="*/ 6 w 29"/>
                  <a:gd name="T29" fmla="*/ 49 h 67"/>
                  <a:gd name="T30" fmla="*/ 6 w 29"/>
                  <a:gd name="T31" fmla="*/ 58 h 67"/>
                  <a:gd name="T32" fmla="*/ 8 w 29"/>
                  <a:gd name="T33" fmla="*/ 63 h 67"/>
                  <a:gd name="T34" fmla="*/ 12 w 29"/>
                  <a:gd name="T35" fmla="*/ 66 h 67"/>
                  <a:gd name="T36" fmla="*/ 18 w 29"/>
                  <a:gd name="T37" fmla="*/ 67 h 67"/>
                  <a:gd name="T38" fmla="*/ 29 w 29"/>
                  <a:gd name="T39" fmla="*/ 65 h 67"/>
                  <a:gd name="T40" fmla="*/ 28 w 29"/>
                  <a:gd name="T41" fmla="*/ 55 h 67"/>
                  <a:gd name="T42" fmla="*/ 22 w 29"/>
                  <a:gd name="T43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67">
                    <a:moveTo>
                      <a:pt x="22" y="56"/>
                    </a:moveTo>
                    <a:cubicBezTo>
                      <a:pt x="22" y="56"/>
                      <a:pt x="21" y="56"/>
                      <a:pt x="20" y="55"/>
                    </a:cubicBezTo>
                    <a:cubicBezTo>
                      <a:pt x="20" y="55"/>
                      <a:pt x="19" y="55"/>
                      <a:pt x="19" y="54"/>
                    </a:cubicBezTo>
                    <a:cubicBezTo>
                      <a:pt x="19" y="53"/>
                      <a:pt x="19" y="51"/>
                      <a:pt x="19" y="4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3"/>
                      <a:pt x="6" y="56"/>
                      <a:pt x="6" y="58"/>
                    </a:cubicBezTo>
                    <a:cubicBezTo>
                      <a:pt x="7" y="60"/>
                      <a:pt x="7" y="61"/>
                      <a:pt x="8" y="63"/>
                    </a:cubicBezTo>
                    <a:cubicBezTo>
                      <a:pt x="9" y="64"/>
                      <a:pt x="10" y="65"/>
                      <a:pt x="12" y="66"/>
                    </a:cubicBezTo>
                    <a:cubicBezTo>
                      <a:pt x="14" y="66"/>
                      <a:pt x="16" y="67"/>
                      <a:pt x="18" y="67"/>
                    </a:cubicBezTo>
                    <a:cubicBezTo>
                      <a:pt x="22" y="67"/>
                      <a:pt x="26" y="66"/>
                      <a:pt x="29" y="6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5" y="56"/>
                      <a:pt x="24" y="56"/>
                      <a:pt x="2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íṡļîḑé">
                <a:extLst>
                  <a:ext uri="{FF2B5EF4-FFF2-40B4-BE49-F238E27FC236}">
                    <a16:creationId xmlns="" xmlns:a16="http://schemas.microsoft.com/office/drawing/2014/main" id="{7B223D86-B23B-4350-BA7C-322ECBFCBBAF}"/>
                  </a:ext>
                </a:extLst>
              </p:cNvPr>
              <p:cNvSpPr/>
              <p:nvPr/>
            </p:nvSpPr>
            <p:spPr bwMode="auto">
              <a:xfrm>
                <a:off x="8154988" y="3813175"/>
                <a:ext cx="160338" cy="225425"/>
              </a:xfrm>
              <a:custGeom>
                <a:avLst/>
                <a:gdLst>
                  <a:gd name="T0" fmla="*/ 36 w 49"/>
                  <a:gd name="T1" fmla="*/ 0 h 68"/>
                  <a:gd name="T2" fmla="*/ 25 w 49"/>
                  <a:gd name="T3" fmla="*/ 35 h 68"/>
                  <a:gd name="T4" fmla="*/ 13 w 49"/>
                  <a:gd name="T5" fmla="*/ 0 h 68"/>
                  <a:gd name="T6" fmla="*/ 0 w 49"/>
                  <a:gd name="T7" fmla="*/ 0 h 68"/>
                  <a:gd name="T8" fmla="*/ 18 w 49"/>
                  <a:gd name="T9" fmla="*/ 49 h 68"/>
                  <a:gd name="T10" fmla="*/ 15 w 49"/>
                  <a:gd name="T11" fmla="*/ 55 h 68"/>
                  <a:gd name="T12" fmla="*/ 8 w 49"/>
                  <a:gd name="T13" fmla="*/ 58 h 68"/>
                  <a:gd name="T14" fmla="*/ 3 w 49"/>
                  <a:gd name="T15" fmla="*/ 57 h 68"/>
                  <a:gd name="T16" fmla="*/ 4 w 49"/>
                  <a:gd name="T17" fmla="*/ 67 h 68"/>
                  <a:gd name="T18" fmla="*/ 11 w 49"/>
                  <a:gd name="T19" fmla="*/ 68 h 68"/>
                  <a:gd name="T20" fmla="*/ 18 w 49"/>
                  <a:gd name="T21" fmla="*/ 67 h 68"/>
                  <a:gd name="T22" fmla="*/ 22 w 49"/>
                  <a:gd name="T23" fmla="*/ 65 h 68"/>
                  <a:gd name="T24" fmla="*/ 26 w 49"/>
                  <a:gd name="T25" fmla="*/ 62 h 68"/>
                  <a:gd name="T26" fmla="*/ 29 w 49"/>
                  <a:gd name="T27" fmla="*/ 55 h 68"/>
                  <a:gd name="T28" fmla="*/ 32 w 49"/>
                  <a:gd name="T29" fmla="*/ 47 h 68"/>
                  <a:gd name="T30" fmla="*/ 49 w 49"/>
                  <a:gd name="T31" fmla="*/ 0 h 68"/>
                  <a:gd name="T32" fmla="*/ 36 w 49"/>
                  <a:gd name="T3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8">
                    <a:moveTo>
                      <a:pt x="36" y="0"/>
                    </a:moveTo>
                    <a:cubicBezTo>
                      <a:pt x="25" y="35"/>
                      <a:pt x="25" y="35"/>
                      <a:pt x="25" y="3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51"/>
                      <a:pt x="16" y="54"/>
                      <a:pt x="15" y="55"/>
                    </a:cubicBezTo>
                    <a:cubicBezTo>
                      <a:pt x="13" y="57"/>
                      <a:pt x="11" y="58"/>
                      <a:pt x="8" y="58"/>
                    </a:cubicBezTo>
                    <a:cubicBezTo>
                      <a:pt x="6" y="58"/>
                      <a:pt x="5" y="58"/>
                      <a:pt x="3" y="5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6" y="68"/>
                      <a:pt x="9" y="68"/>
                      <a:pt x="11" y="68"/>
                    </a:cubicBezTo>
                    <a:cubicBezTo>
                      <a:pt x="13" y="68"/>
                      <a:pt x="16" y="68"/>
                      <a:pt x="18" y="67"/>
                    </a:cubicBezTo>
                    <a:cubicBezTo>
                      <a:pt x="19" y="67"/>
                      <a:pt x="21" y="66"/>
                      <a:pt x="22" y="65"/>
                    </a:cubicBezTo>
                    <a:cubicBezTo>
                      <a:pt x="24" y="64"/>
                      <a:pt x="25" y="63"/>
                      <a:pt x="26" y="62"/>
                    </a:cubicBezTo>
                    <a:cubicBezTo>
                      <a:pt x="27" y="60"/>
                      <a:pt x="28" y="58"/>
                      <a:pt x="29" y="55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49" y="0"/>
                      <a:pt x="49" y="0"/>
                      <a:pt x="49" y="0"/>
                    </a:cubicBezTo>
                    <a:lnTo>
                      <a:pt x="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942" name="7ff02aee-71f8-4a67-9b90-d833328db1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E38BFB1-AB48-4BE9-9570-493E99CE2057}"/>
              </a:ext>
            </a:extLst>
          </p:cNvPr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6898777" y="4826425"/>
            <a:ext cx="1451959" cy="431755"/>
            <a:chOff x="2893999" y="2478437"/>
            <a:chExt cx="6404004" cy="1904297"/>
          </a:xfrm>
        </p:grpSpPr>
        <p:sp>
          <p:nvSpPr>
            <p:cNvPr id="943" name="îṡḷïḑe">
              <a:extLst>
                <a:ext uri="{FF2B5EF4-FFF2-40B4-BE49-F238E27FC236}">
                  <a16:creationId xmlns="" xmlns:a16="http://schemas.microsoft.com/office/drawing/2014/main" id="{E2077E0E-5007-4BBF-B164-2F993BD8E132}"/>
                </a:ext>
              </a:extLst>
            </p:cNvPr>
            <p:cNvSpPr/>
            <p:nvPr/>
          </p:nvSpPr>
          <p:spPr bwMode="auto">
            <a:xfrm>
              <a:off x="5051845" y="2527651"/>
              <a:ext cx="4246158" cy="1423945"/>
            </a:xfrm>
            <a:custGeom>
              <a:avLst/>
              <a:gdLst>
                <a:gd name="T0" fmla="*/ 1784 w 1911"/>
                <a:gd name="T1" fmla="*/ 421 h 640"/>
                <a:gd name="T2" fmla="*/ 1734 w 1911"/>
                <a:gd name="T3" fmla="*/ 518 h 640"/>
                <a:gd name="T4" fmla="*/ 1699 w 1911"/>
                <a:gd name="T5" fmla="*/ 549 h 640"/>
                <a:gd name="T6" fmla="*/ 1646 w 1911"/>
                <a:gd name="T7" fmla="*/ 453 h 640"/>
                <a:gd name="T8" fmla="*/ 20 w 1911"/>
                <a:gd name="T9" fmla="*/ 363 h 640"/>
                <a:gd name="T10" fmla="*/ 278 w 1911"/>
                <a:gd name="T11" fmla="*/ 203 h 640"/>
                <a:gd name="T12" fmla="*/ 337 w 1911"/>
                <a:gd name="T13" fmla="*/ 233 h 640"/>
                <a:gd name="T14" fmla="*/ 326 w 1911"/>
                <a:gd name="T15" fmla="*/ 312 h 640"/>
                <a:gd name="T16" fmla="*/ 320 w 1911"/>
                <a:gd name="T17" fmla="*/ 385 h 640"/>
                <a:gd name="T18" fmla="*/ 277 w 1911"/>
                <a:gd name="T19" fmla="*/ 510 h 640"/>
                <a:gd name="T20" fmla="*/ 308 w 1911"/>
                <a:gd name="T21" fmla="*/ 532 h 640"/>
                <a:gd name="T22" fmla="*/ 206 w 1911"/>
                <a:gd name="T23" fmla="*/ 565 h 640"/>
                <a:gd name="T24" fmla="*/ 255 w 1911"/>
                <a:gd name="T25" fmla="*/ 386 h 640"/>
                <a:gd name="T26" fmla="*/ 245 w 1911"/>
                <a:gd name="T27" fmla="*/ 327 h 640"/>
                <a:gd name="T28" fmla="*/ 27 w 1911"/>
                <a:gd name="T29" fmla="*/ 387 h 640"/>
                <a:gd name="T30" fmla="*/ 215 w 1911"/>
                <a:gd name="T31" fmla="*/ 186 h 640"/>
                <a:gd name="T32" fmla="*/ 296 w 1911"/>
                <a:gd name="T33" fmla="*/ 30 h 640"/>
                <a:gd name="T34" fmla="*/ 370 w 1911"/>
                <a:gd name="T35" fmla="*/ 43 h 640"/>
                <a:gd name="T36" fmla="*/ 213 w 1911"/>
                <a:gd name="T37" fmla="*/ 245 h 640"/>
                <a:gd name="T38" fmla="*/ 772 w 1911"/>
                <a:gd name="T39" fmla="*/ 168 h 640"/>
                <a:gd name="T40" fmla="*/ 852 w 1911"/>
                <a:gd name="T41" fmla="*/ 126 h 640"/>
                <a:gd name="T42" fmla="*/ 873 w 1911"/>
                <a:gd name="T43" fmla="*/ 180 h 640"/>
                <a:gd name="T44" fmla="*/ 856 w 1911"/>
                <a:gd name="T45" fmla="*/ 257 h 640"/>
                <a:gd name="T46" fmla="*/ 885 w 1911"/>
                <a:gd name="T47" fmla="*/ 294 h 640"/>
                <a:gd name="T48" fmla="*/ 893 w 1911"/>
                <a:gd name="T49" fmla="*/ 364 h 640"/>
                <a:gd name="T50" fmla="*/ 879 w 1911"/>
                <a:gd name="T51" fmla="*/ 433 h 640"/>
                <a:gd name="T52" fmla="*/ 815 w 1911"/>
                <a:gd name="T53" fmla="*/ 540 h 640"/>
                <a:gd name="T54" fmla="*/ 835 w 1911"/>
                <a:gd name="T55" fmla="*/ 451 h 640"/>
                <a:gd name="T56" fmla="*/ 788 w 1911"/>
                <a:gd name="T57" fmla="*/ 400 h 640"/>
                <a:gd name="T58" fmla="*/ 780 w 1911"/>
                <a:gd name="T59" fmla="*/ 349 h 640"/>
                <a:gd name="T60" fmla="*/ 550 w 1911"/>
                <a:gd name="T61" fmla="*/ 603 h 640"/>
                <a:gd name="T62" fmla="*/ 798 w 1911"/>
                <a:gd name="T63" fmla="*/ 193 h 640"/>
                <a:gd name="T64" fmla="*/ 751 w 1911"/>
                <a:gd name="T65" fmla="*/ 388 h 640"/>
                <a:gd name="T66" fmla="*/ 736 w 1911"/>
                <a:gd name="T67" fmla="*/ 438 h 640"/>
                <a:gd name="T68" fmla="*/ 815 w 1911"/>
                <a:gd name="T69" fmla="*/ 333 h 640"/>
                <a:gd name="T70" fmla="*/ 842 w 1911"/>
                <a:gd name="T71" fmla="*/ 286 h 640"/>
                <a:gd name="T72" fmla="*/ 1228 w 1911"/>
                <a:gd name="T73" fmla="*/ 203 h 640"/>
                <a:gd name="T74" fmla="*/ 1257 w 1911"/>
                <a:gd name="T75" fmla="*/ 225 h 640"/>
                <a:gd name="T76" fmla="*/ 1352 w 1911"/>
                <a:gd name="T77" fmla="*/ 308 h 640"/>
                <a:gd name="T78" fmla="*/ 1230 w 1911"/>
                <a:gd name="T79" fmla="*/ 395 h 640"/>
                <a:gd name="T80" fmla="*/ 1333 w 1911"/>
                <a:gd name="T81" fmla="*/ 560 h 640"/>
                <a:gd name="T82" fmla="*/ 1190 w 1911"/>
                <a:gd name="T83" fmla="*/ 493 h 640"/>
                <a:gd name="T84" fmla="*/ 1147 w 1911"/>
                <a:gd name="T85" fmla="*/ 431 h 640"/>
                <a:gd name="T86" fmla="*/ 1695 w 1911"/>
                <a:gd name="T87" fmla="*/ 235 h 640"/>
                <a:gd name="T88" fmla="*/ 1675 w 1911"/>
                <a:gd name="T89" fmla="*/ 177 h 640"/>
                <a:gd name="T90" fmla="*/ 1845 w 1911"/>
                <a:gd name="T91" fmla="*/ 91 h 640"/>
                <a:gd name="T92" fmla="*/ 1764 w 1911"/>
                <a:gd name="T93" fmla="*/ 237 h 640"/>
                <a:gd name="T94" fmla="*/ 1883 w 1911"/>
                <a:gd name="T95" fmla="*/ 156 h 640"/>
                <a:gd name="T96" fmla="*/ 1892 w 1911"/>
                <a:gd name="T97" fmla="*/ 308 h 640"/>
                <a:gd name="T98" fmla="*/ 1704 w 1911"/>
                <a:gd name="T99" fmla="*/ 334 h 640"/>
                <a:gd name="T100" fmla="*/ 1680 w 1911"/>
                <a:gd name="T101" fmla="*/ 280 h 640"/>
                <a:gd name="T102" fmla="*/ 1765 w 1911"/>
                <a:gd name="T103" fmla="*/ 251 h 640"/>
                <a:gd name="T104" fmla="*/ 1617 w 1911"/>
                <a:gd name="T105" fmla="*/ 253 h 640"/>
                <a:gd name="T106" fmla="*/ 1640 w 1911"/>
                <a:gd name="T107" fmla="*/ 299 h 640"/>
                <a:gd name="T108" fmla="*/ 1589 w 1911"/>
                <a:gd name="T109" fmla="*/ 37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1" h="640">
                  <a:moveTo>
                    <a:pt x="1702" y="398"/>
                  </a:moveTo>
                  <a:cubicBezTo>
                    <a:pt x="1696" y="396"/>
                    <a:pt x="1696" y="396"/>
                    <a:pt x="1696" y="396"/>
                  </a:cubicBezTo>
                  <a:cubicBezTo>
                    <a:pt x="1696" y="396"/>
                    <a:pt x="1663" y="368"/>
                    <a:pt x="1711" y="377"/>
                  </a:cubicBezTo>
                  <a:cubicBezTo>
                    <a:pt x="1711" y="377"/>
                    <a:pt x="1753" y="393"/>
                    <a:pt x="1758" y="404"/>
                  </a:cubicBezTo>
                  <a:cubicBezTo>
                    <a:pt x="1758" y="404"/>
                    <a:pt x="1770" y="422"/>
                    <a:pt x="1784" y="421"/>
                  </a:cubicBezTo>
                  <a:cubicBezTo>
                    <a:pt x="1784" y="421"/>
                    <a:pt x="1826" y="412"/>
                    <a:pt x="1842" y="452"/>
                  </a:cubicBezTo>
                  <a:cubicBezTo>
                    <a:pt x="1842" y="452"/>
                    <a:pt x="1828" y="453"/>
                    <a:pt x="1825" y="460"/>
                  </a:cubicBezTo>
                  <a:cubicBezTo>
                    <a:pt x="1825" y="460"/>
                    <a:pt x="1790" y="451"/>
                    <a:pt x="1784" y="462"/>
                  </a:cubicBezTo>
                  <a:cubicBezTo>
                    <a:pt x="1784" y="462"/>
                    <a:pt x="1737" y="464"/>
                    <a:pt x="1735" y="476"/>
                  </a:cubicBezTo>
                  <a:cubicBezTo>
                    <a:pt x="1735" y="476"/>
                    <a:pt x="1728" y="470"/>
                    <a:pt x="1734" y="518"/>
                  </a:cubicBezTo>
                  <a:cubicBezTo>
                    <a:pt x="1734" y="518"/>
                    <a:pt x="1744" y="606"/>
                    <a:pt x="1737" y="616"/>
                  </a:cubicBezTo>
                  <a:cubicBezTo>
                    <a:pt x="1737" y="616"/>
                    <a:pt x="1713" y="640"/>
                    <a:pt x="1645" y="583"/>
                  </a:cubicBezTo>
                  <a:cubicBezTo>
                    <a:pt x="1645" y="583"/>
                    <a:pt x="1639" y="558"/>
                    <a:pt x="1634" y="555"/>
                  </a:cubicBezTo>
                  <a:cubicBezTo>
                    <a:pt x="1683" y="560"/>
                    <a:pt x="1683" y="560"/>
                    <a:pt x="1683" y="560"/>
                  </a:cubicBezTo>
                  <a:cubicBezTo>
                    <a:pt x="1683" y="560"/>
                    <a:pt x="1699" y="560"/>
                    <a:pt x="1699" y="549"/>
                  </a:cubicBezTo>
                  <a:cubicBezTo>
                    <a:pt x="1701" y="509"/>
                    <a:pt x="1701" y="509"/>
                    <a:pt x="1701" y="509"/>
                  </a:cubicBezTo>
                  <a:cubicBezTo>
                    <a:pt x="1701" y="509"/>
                    <a:pt x="1692" y="468"/>
                    <a:pt x="1668" y="490"/>
                  </a:cubicBezTo>
                  <a:cubicBezTo>
                    <a:pt x="1668" y="490"/>
                    <a:pt x="1626" y="498"/>
                    <a:pt x="1603" y="521"/>
                  </a:cubicBezTo>
                  <a:cubicBezTo>
                    <a:pt x="1557" y="486"/>
                    <a:pt x="1557" y="486"/>
                    <a:pt x="1557" y="486"/>
                  </a:cubicBezTo>
                  <a:cubicBezTo>
                    <a:pt x="1557" y="486"/>
                    <a:pt x="1581" y="452"/>
                    <a:pt x="1646" y="453"/>
                  </a:cubicBezTo>
                  <a:cubicBezTo>
                    <a:pt x="1646" y="453"/>
                    <a:pt x="1714" y="444"/>
                    <a:pt x="1720" y="419"/>
                  </a:cubicBezTo>
                  <a:cubicBezTo>
                    <a:pt x="1720" y="419"/>
                    <a:pt x="1732" y="405"/>
                    <a:pt x="1702" y="398"/>
                  </a:cubicBezTo>
                  <a:close/>
                  <a:moveTo>
                    <a:pt x="27" y="387"/>
                  </a:moveTo>
                  <a:cubicBezTo>
                    <a:pt x="18" y="384"/>
                    <a:pt x="18" y="384"/>
                    <a:pt x="18" y="384"/>
                  </a:cubicBezTo>
                  <a:cubicBezTo>
                    <a:pt x="18" y="384"/>
                    <a:pt x="0" y="380"/>
                    <a:pt x="20" y="363"/>
                  </a:cubicBezTo>
                  <a:cubicBezTo>
                    <a:pt x="20" y="363"/>
                    <a:pt x="111" y="301"/>
                    <a:pt x="181" y="289"/>
                  </a:cubicBezTo>
                  <a:cubicBezTo>
                    <a:pt x="181" y="289"/>
                    <a:pt x="192" y="276"/>
                    <a:pt x="221" y="276"/>
                  </a:cubicBezTo>
                  <a:cubicBezTo>
                    <a:pt x="221" y="276"/>
                    <a:pt x="243" y="269"/>
                    <a:pt x="254" y="262"/>
                  </a:cubicBezTo>
                  <a:cubicBezTo>
                    <a:pt x="254" y="262"/>
                    <a:pt x="276" y="247"/>
                    <a:pt x="279" y="223"/>
                  </a:cubicBezTo>
                  <a:cubicBezTo>
                    <a:pt x="279" y="223"/>
                    <a:pt x="271" y="208"/>
                    <a:pt x="278" y="203"/>
                  </a:cubicBezTo>
                  <a:cubicBezTo>
                    <a:pt x="296" y="204"/>
                    <a:pt x="296" y="204"/>
                    <a:pt x="296" y="204"/>
                  </a:cubicBezTo>
                  <a:cubicBezTo>
                    <a:pt x="296" y="204"/>
                    <a:pt x="305" y="189"/>
                    <a:pt x="316" y="200"/>
                  </a:cubicBezTo>
                  <a:cubicBezTo>
                    <a:pt x="316" y="200"/>
                    <a:pt x="331" y="194"/>
                    <a:pt x="323" y="207"/>
                  </a:cubicBezTo>
                  <a:cubicBezTo>
                    <a:pt x="323" y="207"/>
                    <a:pt x="326" y="213"/>
                    <a:pt x="319" y="228"/>
                  </a:cubicBezTo>
                  <a:cubicBezTo>
                    <a:pt x="319" y="228"/>
                    <a:pt x="313" y="234"/>
                    <a:pt x="337" y="233"/>
                  </a:cubicBezTo>
                  <a:cubicBezTo>
                    <a:pt x="337" y="233"/>
                    <a:pt x="377" y="246"/>
                    <a:pt x="345" y="269"/>
                  </a:cubicBezTo>
                  <a:cubicBezTo>
                    <a:pt x="345" y="269"/>
                    <a:pt x="326" y="272"/>
                    <a:pt x="323" y="279"/>
                  </a:cubicBezTo>
                  <a:cubicBezTo>
                    <a:pt x="304" y="282"/>
                    <a:pt x="304" y="282"/>
                    <a:pt x="304" y="282"/>
                  </a:cubicBezTo>
                  <a:cubicBezTo>
                    <a:pt x="295" y="316"/>
                    <a:pt x="295" y="316"/>
                    <a:pt x="295" y="316"/>
                  </a:cubicBezTo>
                  <a:cubicBezTo>
                    <a:pt x="295" y="316"/>
                    <a:pt x="302" y="333"/>
                    <a:pt x="326" y="312"/>
                  </a:cubicBezTo>
                  <a:cubicBezTo>
                    <a:pt x="337" y="310"/>
                    <a:pt x="337" y="310"/>
                    <a:pt x="337" y="310"/>
                  </a:cubicBezTo>
                  <a:cubicBezTo>
                    <a:pt x="337" y="310"/>
                    <a:pt x="354" y="287"/>
                    <a:pt x="371" y="317"/>
                  </a:cubicBezTo>
                  <a:cubicBezTo>
                    <a:pt x="371" y="317"/>
                    <a:pt x="380" y="317"/>
                    <a:pt x="371" y="331"/>
                  </a:cubicBezTo>
                  <a:cubicBezTo>
                    <a:pt x="371" y="331"/>
                    <a:pt x="369" y="351"/>
                    <a:pt x="338" y="377"/>
                  </a:cubicBezTo>
                  <a:cubicBezTo>
                    <a:pt x="320" y="385"/>
                    <a:pt x="320" y="385"/>
                    <a:pt x="320" y="385"/>
                  </a:cubicBezTo>
                  <a:cubicBezTo>
                    <a:pt x="300" y="390"/>
                    <a:pt x="300" y="390"/>
                    <a:pt x="300" y="390"/>
                  </a:cubicBezTo>
                  <a:cubicBezTo>
                    <a:pt x="300" y="390"/>
                    <a:pt x="286" y="385"/>
                    <a:pt x="285" y="395"/>
                  </a:cubicBezTo>
                  <a:cubicBezTo>
                    <a:pt x="285" y="395"/>
                    <a:pt x="269" y="455"/>
                    <a:pt x="267" y="463"/>
                  </a:cubicBezTo>
                  <a:cubicBezTo>
                    <a:pt x="267" y="463"/>
                    <a:pt x="269" y="474"/>
                    <a:pt x="286" y="484"/>
                  </a:cubicBezTo>
                  <a:cubicBezTo>
                    <a:pt x="286" y="484"/>
                    <a:pt x="292" y="501"/>
                    <a:pt x="277" y="510"/>
                  </a:cubicBezTo>
                  <a:cubicBezTo>
                    <a:pt x="253" y="539"/>
                    <a:pt x="253" y="539"/>
                    <a:pt x="253" y="539"/>
                  </a:cubicBezTo>
                  <a:cubicBezTo>
                    <a:pt x="253" y="539"/>
                    <a:pt x="246" y="554"/>
                    <a:pt x="259" y="550"/>
                  </a:cubicBezTo>
                  <a:cubicBezTo>
                    <a:pt x="259" y="550"/>
                    <a:pt x="266" y="540"/>
                    <a:pt x="275" y="546"/>
                  </a:cubicBezTo>
                  <a:cubicBezTo>
                    <a:pt x="275" y="546"/>
                    <a:pt x="285" y="528"/>
                    <a:pt x="297" y="536"/>
                  </a:cubicBezTo>
                  <a:cubicBezTo>
                    <a:pt x="308" y="532"/>
                    <a:pt x="308" y="532"/>
                    <a:pt x="308" y="532"/>
                  </a:cubicBezTo>
                  <a:cubicBezTo>
                    <a:pt x="308" y="532"/>
                    <a:pt x="319" y="531"/>
                    <a:pt x="316" y="543"/>
                  </a:cubicBezTo>
                  <a:cubicBezTo>
                    <a:pt x="316" y="543"/>
                    <a:pt x="324" y="564"/>
                    <a:pt x="308" y="585"/>
                  </a:cubicBezTo>
                  <a:cubicBezTo>
                    <a:pt x="308" y="585"/>
                    <a:pt x="300" y="576"/>
                    <a:pt x="294" y="579"/>
                  </a:cubicBezTo>
                  <a:cubicBezTo>
                    <a:pt x="288" y="582"/>
                    <a:pt x="241" y="602"/>
                    <a:pt x="241" y="602"/>
                  </a:cubicBezTo>
                  <a:cubicBezTo>
                    <a:pt x="241" y="602"/>
                    <a:pt x="198" y="595"/>
                    <a:pt x="206" y="565"/>
                  </a:cubicBezTo>
                  <a:cubicBezTo>
                    <a:pt x="216" y="543"/>
                    <a:pt x="216" y="543"/>
                    <a:pt x="216" y="543"/>
                  </a:cubicBezTo>
                  <a:cubicBezTo>
                    <a:pt x="216" y="543"/>
                    <a:pt x="227" y="521"/>
                    <a:pt x="243" y="503"/>
                  </a:cubicBezTo>
                  <a:cubicBezTo>
                    <a:pt x="223" y="475"/>
                    <a:pt x="223" y="475"/>
                    <a:pt x="223" y="475"/>
                  </a:cubicBezTo>
                  <a:cubicBezTo>
                    <a:pt x="223" y="475"/>
                    <a:pt x="230" y="448"/>
                    <a:pt x="238" y="440"/>
                  </a:cubicBezTo>
                  <a:cubicBezTo>
                    <a:pt x="255" y="386"/>
                    <a:pt x="255" y="386"/>
                    <a:pt x="255" y="386"/>
                  </a:cubicBezTo>
                  <a:cubicBezTo>
                    <a:pt x="255" y="386"/>
                    <a:pt x="259" y="366"/>
                    <a:pt x="243" y="373"/>
                  </a:cubicBezTo>
                  <a:cubicBezTo>
                    <a:pt x="198" y="428"/>
                    <a:pt x="198" y="428"/>
                    <a:pt x="198" y="428"/>
                  </a:cubicBezTo>
                  <a:cubicBezTo>
                    <a:pt x="198" y="428"/>
                    <a:pt x="167" y="436"/>
                    <a:pt x="174" y="422"/>
                  </a:cubicBezTo>
                  <a:cubicBezTo>
                    <a:pt x="174" y="422"/>
                    <a:pt x="185" y="408"/>
                    <a:pt x="186" y="397"/>
                  </a:cubicBezTo>
                  <a:cubicBezTo>
                    <a:pt x="245" y="327"/>
                    <a:pt x="245" y="327"/>
                    <a:pt x="245" y="327"/>
                  </a:cubicBezTo>
                  <a:cubicBezTo>
                    <a:pt x="245" y="327"/>
                    <a:pt x="246" y="310"/>
                    <a:pt x="238" y="309"/>
                  </a:cubicBezTo>
                  <a:cubicBezTo>
                    <a:pt x="238" y="309"/>
                    <a:pt x="170" y="332"/>
                    <a:pt x="160" y="344"/>
                  </a:cubicBezTo>
                  <a:cubicBezTo>
                    <a:pt x="160" y="344"/>
                    <a:pt x="110" y="401"/>
                    <a:pt x="94" y="409"/>
                  </a:cubicBezTo>
                  <a:cubicBezTo>
                    <a:pt x="94" y="409"/>
                    <a:pt x="82" y="422"/>
                    <a:pt x="52" y="398"/>
                  </a:cubicBezTo>
                  <a:cubicBezTo>
                    <a:pt x="27" y="387"/>
                    <a:pt x="27" y="387"/>
                    <a:pt x="27" y="387"/>
                  </a:cubicBezTo>
                  <a:close/>
                  <a:moveTo>
                    <a:pt x="213" y="245"/>
                  </a:moveTo>
                  <a:cubicBezTo>
                    <a:pt x="198" y="258"/>
                    <a:pt x="198" y="258"/>
                    <a:pt x="198" y="258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87" y="235"/>
                    <a:pt x="210" y="201"/>
                    <a:pt x="215" y="186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5" y="143"/>
                    <a:pt x="266" y="108"/>
                    <a:pt x="275" y="104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301" y="64"/>
                    <a:pt x="301" y="64"/>
                    <a:pt x="301" y="64"/>
                  </a:cubicBezTo>
                  <a:cubicBezTo>
                    <a:pt x="301" y="64"/>
                    <a:pt x="300" y="36"/>
                    <a:pt x="296" y="30"/>
                  </a:cubicBezTo>
                  <a:cubicBezTo>
                    <a:pt x="296" y="30"/>
                    <a:pt x="314" y="3"/>
                    <a:pt x="324" y="1"/>
                  </a:cubicBezTo>
                  <a:cubicBezTo>
                    <a:pt x="324" y="1"/>
                    <a:pt x="338" y="0"/>
                    <a:pt x="337" y="5"/>
                  </a:cubicBezTo>
                  <a:cubicBezTo>
                    <a:pt x="337" y="5"/>
                    <a:pt x="349" y="8"/>
                    <a:pt x="347" y="15"/>
                  </a:cubicBezTo>
                  <a:cubicBezTo>
                    <a:pt x="347" y="15"/>
                    <a:pt x="364" y="34"/>
                    <a:pt x="364" y="42"/>
                  </a:cubicBezTo>
                  <a:cubicBezTo>
                    <a:pt x="370" y="43"/>
                    <a:pt x="370" y="43"/>
                    <a:pt x="370" y="43"/>
                  </a:cubicBezTo>
                  <a:cubicBezTo>
                    <a:pt x="370" y="43"/>
                    <a:pt x="374" y="44"/>
                    <a:pt x="371" y="52"/>
                  </a:cubicBezTo>
                  <a:cubicBezTo>
                    <a:pt x="371" y="52"/>
                    <a:pt x="371" y="67"/>
                    <a:pt x="374" y="67"/>
                  </a:cubicBezTo>
                  <a:cubicBezTo>
                    <a:pt x="372" y="69"/>
                    <a:pt x="352" y="105"/>
                    <a:pt x="355" y="104"/>
                  </a:cubicBezTo>
                  <a:cubicBezTo>
                    <a:pt x="355" y="104"/>
                    <a:pt x="324" y="138"/>
                    <a:pt x="307" y="149"/>
                  </a:cubicBezTo>
                  <a:cubicBezTo>
                    <a:pt x="307" y="149"/>
                    <a:pt x="235" y="224"/>
                    <a:pt x="213" y="245"/>
                  </a:cubicBezTo>
                  <a:close/>
                  <a:moveTo>
                    <a:pt x="659" y="197"/>
                  </a:moveTo>
                  <a:cubicBezTo>
                    <a:pt x="656" y="193"/>
                    <a:pt x="656" y="193"/>
                    <a:pt x="656" y="193"/>
                  </a:cubicBezTo>
                  <a:cubicBezTo>
                    <a:pt x="656" y="193"/>
                    <a:pt x="650" y="176"/>
                    <a:pt x="684" y="172"/>
                  </a:cubicBezTo>
                  <a:cubicBezTo>
                    <a:pt x="684" y="172"/>
                    <a:pt x="736" y="171"/>
                    <a:pt x="759" y="172"/>
                  </a:cubicBezTo>
                  <a:cubicBezTo>
                    <a:pt x="772" y="168"/>
                    <a:pt x="772" y="168"/>
                    <a:pt x="772" y="168"/>
                  </a:cubicBezTo>
                  <a:cubicBezTo>
                    <a:pt x="772" y="168"/>
                    <a:pt x="777" y="157"/>
                    <a:pt x="774" y="151"/>
                  </a:cubicBezTo>
                  <a:cubicBezTo>
                    <a:pt x="774" y="151"/>
                    <a:pt x="730" y="123"/>
                    <a:pt x="736" y="99"/>
                  </a:cubicBezTo>
                  <a:cubicBezTo>
                    <a:pt x="736" y="99"/>
                    <a:pt x="728" y="94"/>
                    <a:pt x="735" y="89"/>
                  </a:cubicBezTo>
                  <a:cubicBezTo>
                    <a:pt x="735" y="89"/>
                    <a:pt x="750" y="84"/>
                    <a:pt x="799" y="109"/>
                  </a:cubicBezTo>
                  <a:cubicBezTo>
                    <a:pt x="799" y="109"/>
                    <a:pt x="839" y="118"/>
                    <a:pt x="852" y="126"/>
                  </a:cubicBezTo>
                  <a:cubicBezTo>
                    <a:pt x="852" y="126"/>
                    <a:pt x="860" y="138"/>
                    <a:pt x="866" y="137"/>
                  </a:cubicBezTo>
                  <a:cubicBezTo>
                    <a:pt x="866" y="137"/>
                    <a:pt x="873" y="128"/>
                    <a:pt x="879" y="126"/>
                  </a:cubicBezTo>
                  <a:cubicBezTo>
                    <a:pt x="879" y="126"/>
                    <a:pt x="903" y="126"/>
                    <a:pt x="907" y="141"/>
                  </a:cubicBezTo>
                  <a:cubicBezTo>
                    <a:pt x="907" y="141"/>
                    <a:pt x="896" y="178"/>
                    <a:pt x="902" y="183"/>
                  </a:cubicBezTo>
                  <a:cubicBezTo>
                    <a:pt x="902" y="183"/>
                    <a:pt x="905" y="189"/>
                    <a:pt x="873" y="180"/>
                  </a:cubicBezTo>
                  <a:cubicBezTo>
                    <a:pt x="873" y="180"/>
                    <a:pt x="847" y="208"/>
                    <a:pt x="835" y="210"/>
                  </a:cubicBezTo>
                  <a:cubicBezTo>
                    <a:pt x="835" y="210"/>
                    <a:pt x="793" y="256"/>
                    <a:pt x="793" y="272"/>
                  </a:cubicBezTo>
                  <a:cubicBezTo>
                    <a:pt x="793" y="272"/>
                    <a:pt x="801" y="293"/>
                    <a:pt x="819" y="263"/>
                  </a:cubicBezTo>
                  <a:cubicBezTo>
                    <a:pt x="819" y="263"/>
                    <a:pt x="830" y="237"/>
                    <a:pt x="856" y="231"/>
                  </a:cubicBezTo>
                  <a:cubicBezTo>
                    <a:pt x="856" y="231"/>
                    <a:pt x="871" y="239"/>
                    <a:pt x="856" y="257"/>
                  </a:cubicBezTo>
                  <a:cubicBezTo>
                    <a:pt x="856" y="257"/>
                    <a:pt x="887" y="244"/>
                    <a:pt x="905" y="253"/>
                  </a:cubicBezTo>
                  <a:cubicBezTo>
                    <a:pt x="905" y="253"/>
                    <a:pt x="913" y="253"/>
                    <a:pt x="913" y="259"/>
                  </a:cubicBezTo>
                  <a:cubicBezTo>
                    <a:pt x="913" y="266"/>
                    <a:pt x="913" y="257"/>
                    <a:pt x="913" y="257"/>
                  </a:cubicBezTo>
                  <a:cubicBezTo>
                    <a:pt x="907" y="284"/>
                    <a:pt x="907" y="284"/>
                    <a:pt x="907" y="284"/>
                  </a:cubicBezTo>
                  <a:cubicBezTo>
                    <a:pt x="907" y="284"/>
                    <a:pt x="887" y="289"/>
                    <a:pt x="885" y="294"/>
                  </a:cubicBezTo>
                  <a:cubicBezTo>
                    <a:pt x="884" y="299"/>
                    <a:pt x="858" y="310"/>
                    <a:pt x="854" y="317"/>
                  </a:cubicBezTo>
                  <a:cubicBezTo>
                    <a:pt x="854" y="317"/>
                    <a:pt x="842" y="320"/>
                    <a:pt x="850" y="335"/>
                  </a:cubicBezTo>
                  <a:cubicBezTo>
                    <a:pt x="875" y="325"/>
                    <a:pt x="875" y="325"/>
                    <a:pt x="875" y="325"/>
                  </a:cubicBezTo>
                  <a:cubicBezTo>
                    <a:pt x="875" y="325"/>
                    <a:pt x="891" y="320"/>
                    <a:pt x="907" y="331"/>
                  </a:cubicBezTo>
                  <a:cubicBezTo>
                    <a:pt x="907" y="331"/>
                    <a:pt x="918" y="360"/>
                    <a:pt x="893" y="364"/>
                  </a:cubicBezTo>
                  <a:cubicBezTo>
                    <a:pt x="893" y="364"/>
                    <a:pt x="866" y="370"/>
                    <a:pt x="860" y="366"/>
                  </a:cubicBezTo>
                  <a:cubicBezTo>
                    <a:pt x="860" y="366"/>
                    <a:pt x="846" y="375"/>
                    <a:pt x="852" y="403"/>
                  </a:cubicBezTo>
                  <a:cubicBezTo>
                    <a:pt x="852" y="403"/>
                    <a:pt x="813" y="406"/>
                    <a:pt x="810" y="418"/>
                  </a:cubicBezTo>
                  <a:cubicBezTo>
                    <a:pt x="810" y="418"/>
                    <a:pt x="830" y="431"/>
                    <a:pt x="862" y="432"/>
                  </a:cubicBezTo>
                  <a:cubicBezTo>
                    <a:pt x="862" y="432"/>
                    <a:pt x="873" y="425"/>
                    <a:pt x="879" y="433"/>
                  </a:cubicBezTo>
                  <a:cubicBezTo>
                    <a:pt x="860" y="494"/>
                    <a:pt x="860" y="494"/>
                    <a:pt x="860" y="494"/>
                  </a:cubicBezTo>
                  <a:cubicBezTo>
                    <a:pt x="860" y="494"/>
                    <a:pt x="893" y="515"/>
                    <a:pt x="894" y="524"/>
                  </a:cubicBezTo>
                  <a:cubicBezTo>
                    <a:pt x="894" y="524"/>
                    <a:pt x="895" y="546"/>
                    <a:pt x="843" y="539"/>
                  </a:cubicBezTo>
                  <a:cubicBezTo>
                    <a:pt x="836" y="528"/>
                    <a:pt x="836" y="528"/>
                    <a:pt x="836" y="528"/>
                  </a:cubicBezTo>
                  <a:cubicBezTo>
                    <a:pt x="836" y="528"/>
                    <a:pt x="820" y="540"/>
                    <a:pt x="815" y="540"/>
                  </a:cubicBezTo>
                  <a:cubicBezTo>
                    <a:pt x="815" y="540"/>
                    <a:pt x="780" y="543"/>
                    <a:pt x="775" y="525"/>
                  </a:cubicBezTo>
                  <a:cubicBezTo>
                    <a:pt x="775" y="525"/>
                    <a:pt x="811" y="516"/>
                    <a:pt x="818" y="509"/>
                  </a:cubicBezTo>
                  <a:cubicBezTo>
                    <a:pt x="818" y="509"/>
                    <a:pt x="830" y="506"/>
                    <a:pt x="824" y="489"/>
                  </a:cubicBezTo>
                  <a:cubicBezTo>
                    <a:pt x="824" y="489"/>
                    <a:pt x="823" y="472"/>
                    <a:pt x="831" y="469"/>
                  </a:cubicBezTo>
                  <a:cubicBezTo>
                    <a:pt x="831" y="469"/>
                    <a:pt x="844" y="460"/>
                    <a:pt x="835" y="451"/>
                  </a:cubicBezTo>
                  <a:cubicBezTo>
                    <a:pt x="835" y="451"/>
                    <a:pt x="786" y="452"/>
                    <a:pt x="780" y="487"/>
                  </a:cubicBezTo>
                  <a:cubicBezTo>
                    <a:pt x="780" y="487"/>
                    <a:pt x="729" y="541"/>
                    <a:pt x="725" y="550"/>
                  </a:cubicBezTo>
                  <a:cubicBezTo>
                    <a:pt x="725" y="550"/>
                    <a:pt x="690" y="558"/>
                    <a:pt x="702" y="531"/>
                  </a:cubicBezTo>
                  <a:cubicBezTo>
                    <a:pt x="790" y="434"/>
                    <a:pt x="790" y="434"/>
                    <a:pt x="790" y="434"/>
                  </a:cubicBezTo>
                  <a:cubicBezTo>
                    <a:pt x="790" y="434"/>
                    <a:pt x="805" y="413"/>
                    <a:pt x="788" y="400"/>
                  </a:cubicBezTo>
                  <a:cubicBezTo>
                    <a:pt x="788" y="400"/>
                    <a:pt x="784" y="388"/>
                    <a:pt x="792" y="383"/>
                  </a:cubicBezTo>
                  <a:cubicBezTo>
                    <a:pt x="792" y="383"/>
                    <a:pt x="821" y="380"/>
                    <a:pt x="831" y="385"/>
                  </a:cubicBezTo>
                  <a:cubicBezTo>
                    <a:pt x="831" y="385"/>
                    <a:pt x="842" y="375"/>
                    <a:pt x="842" y="367"/>
                  </a:cubicBezTo>
                  <a:cubicBezTo>
                    <a:pt x="842" y="367"/>
                    <a:pt x="833" y="354"/>
                    <a:pt x="827" y="363"/>
                  </a:cubicBezTo>
                  <a:cubicBezTo>
                    <a:pt x="827" y="363"/>
                    <a:pt x="780" y="378"/>
                    <a:pt x="780" y="349"/>
                  </a:cubicBezTo>
                  <a:cubicBezTo>
                    <a:pt x="780" y="349"/>
                    <a:pt x="769" y="328"/>
                    <a:pt x="770" y="319"/>
                  </a:cubicBezTo>
                  <a:cubicBezTo>
                    <a:pt x="770" y="319"/>
                    <a:pt x="762" y="295"/>
                    <a:pt x="740" y="330"/>
                  </a:cubicBezTo>
                  <a:cubicBezTo>
                    <a:pt x="740" y="330"/>
                    <a:pt x="689" y="395"/>
                    <a:pt x="672" y="428"/>
                  </a:cubicBezTo>
                  <a:cubicBezTo>
                    <a:pt x="672" y="428"/>
                    <a:pt x="573" y="561"/>
                    <a:pt x="560" y="572"/>
                  </a:cubicBezTo>
                  <a:cubicBezTo>
                    <a:pt x="550" y="603"/>
                    <a:pt x="550" y="603"/>
                    <a:pt x="550" y="603"/>
                  </a:cubicBezTo>
                  <a:cubicBezTo>
                    <a:pt x="534" y="606"/>
                    <a:pt x="534" y="606"/>
                    <a:pt x="534" y="606"/>
                  </a:cubicBezTo>
                  <a:cubicBezTo>
                    <a:pt x="534" y="606"/>
                    <a:pt x="518" y="590"/>
                    <a:pt x="536" y="535"/>
                  </a:cubicBezTo>
                  <a:cubicBezTo>
                    <a:pt x="740" y="294"/>
                    <a:pt x="740" y="294"/>
                    <a:pt x="740" y="294"/>
                  </a:cubicBezTo>
                  <a:cubicBezTo>
                    <a:pt x="815" y="207"/>
                    <a:pt x="815" y="207"/>
                    <a:pt x="815" y="207"/>
                  </a:cubicBezTo>
                  <a:cubicBezTo>
                    <a:pt x="815" y="207"/>
                    <a:pt x="807" y="185"/>
                    <a:pt x="798" y="193"/>
                  </a:cubicBezTo>
                  <a:cubicBezTo>
                    <a:pt x="798" y="193"/>
                    <a:pt x="720" y="224"/>
                    <a:pt x="681" y="223"/>
                  </a:cubicBezTo>
                  <a:cubicBezTo>
                    <a:pt x="659" y="197"/>
                    <a:pt x="659" y="197"/>
                    <a:pt x="659" y="197"/>
                  </a:cubicBezTo>
                  <a:close/>
                  <a:moveTo>
                    <a:pt x="708" y="434"/>
                  </a:moveTo>
                  <a:cubicBezTo>
                    <a:pt x="705" y="432"/>
                    <a:pt x="705" y="432"/>
                    <a:pt x="705" y="432"/>
                  </a:cubicBezTo>
                  <a:cubicBezTo>
                    <a:pt x="705" y="432"/>
                    <a:pt x="721" y="398"/>
                    <a:pt x="751" y="388"/>
                  </a:cubicBezTo>
                  <a:cubicBezTo>
                    <a:pt x="751" y="388"/>
                    <a:pt x="754" y="387"/>
                    <a:pt x="754" y="391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61" y="408"/>
                    <a:pt x="760" y="432"/>
                    <a:pt x="755" y="437"/>
                  </a:cubicBezTo>
                  <a:cubicBezTo>
                    <a:pt x="755" y="437"/>
                    <a:pt x="746" y="442"/>
                    <a:pt x="736" y="438"/>
                  </a:cubicBezTo>
                  <a:cubicBezTo>
                    <a:pt x="708" y="434"/>
                    <a:pt x="708" y="434"/>
                    <a:pt x="708" y="434"/>
                  </a:cubicBezTo>
                  <a:close/>
                  <a:moveTo>
                    <a:pt x="807" y="344"/>
                  </a:moveTo>
                  <a:cubicBezTo>
                    <a:pt x="805" y="345"/>
                    <a:pt x="805" y="345"/>
                    <a:pt x="805" y="345"/>
                  </a:cubicBezTo>
                  <a:cubicBezTo>
                    <a:pt x="805" y="345"/>
                    <a:pt x="793" y="345"/>
                    <a:pt x="799" y="337"/>
                  </a:cubicBezTo>
                  <a:cubicBezTo>
                    <a:pt x="799" y="337"/>
                    <a:pt x="809" y="328"/>
                    <a:pt x="815" y="333"/>
                  </a:cubicBezTo>
                  <a:cubicBezTo>
                    <a:pt x="815" y="333"/>
                    <a:pt x="822" y="342"/>
                    <a:pt x="816" y="343"/>
                  </a:cubicBezTo>
                  <a:cubicBezTo>
                    <a:pt x="807" y="344"/>
                    <a:pt x="807" y="344"/>
                    <a:pt x="807" y="344"/>
                  </a:cubicBezTo>
                  <a:close/>
                  <a:moveTo>
                    <a:pt x="817" y="317"/>
                  </a:moveTo>
                  <a:cubicBezTo>
                    <a:pt x="815" y="313"/>
                    <a:pt x="815" y="313"/>
                    <a:pt x="815" y="313"/>
                  </a:cubicBezTo>
                  <a:cubicBezTo>
                    <a:pt x="815" y="313"/>
                    <a:pt x="821" y="287"/>
                    <a:pt x="842" y="286"/>
                  </a:cubicBezTo>
                  <a:cubicBezTo>
                    <a:pt x="842" y="286"/>
                    <a:pt x="860" y="284"/>
                    <a:pt x="841" y="309"/>
                  </a:cubicBezTo>
                  <a:cubicBezTo>
                    <a:pt x="841" y="309"/>
                    <a:pt x="831" y="309"/>
                    <a:pt x="831" y="316"/>
                  </a:cubicBezTo>
                  <a:cubicBezTo>
                    <a:pt x="831" y="316"/>
                    <a:pt x="824" y="319"/>
                    <a:pt x="817" y="317"/>
                  </a:cubicBezTo>
                  <a:close/>
                  <a:moveTo>
                    <a:pt x="1225" y="212"/>
                  </a:moveTo>
                  <a:cubicBezTo>
                    <a:pt x="1228" y="203"/>
                    <a:pt x="1228" y="203"/>
                    <a:pt x="1228" y="203"/>
                  </a:cubicBezTo>
                  <a:cubicBezTo>
                    <a:pt x="1216" y="161"/>
                    <a:pt x="1216" y="161"/>
                    <a:pt x="1216" y="161"/>
                  </a:cubicBezTo>
                  <a:cubicBezTo>
                    <a:pt x="1216" y="161"/>
                    <a:pt x="1237" y="154"/>
                    <a:pt x="1251" y="151"/>
                  </a:cubicBezTo>
                  <a:cubicBezTo>
                    <a:pt x="1251" y="151"/>
                    <a:pt x="1260" y="157"/>
                    <a:pt x="1265" y="157"/>
                  </a:cubicBezTo>
                  <a:cubicBezTo>
                    <a:pt x="1265" y="157"/>
                    <a:pt x="1284" y="188"/>
                    <a:pt x="1280" y="199"/>
                  </a:cubicBezTo>
                  <a:cubicBezTo>
                    <a:pt x="1280" y="199"/>
                    <a:pt x="1256" y="216"/>
                    <a:pt x="1257" y="225"/>
                  </a:cubicBezTo>
                  <a:cubicBezTo>
                    <a:pt x="1257" y="225"/>
                    <a:pt x="1231" y="350"/>
                    <a:pt x="1235" y="350"/>
                  </a:cubicBezTo>
                  <a:cubicBezTo>
                    <a:pt x="1235" y="350"/>
                    <a:pt x="1254" y="349"/>
                    <a:pt x="1285" y="338"/>
                  </a:cubicBezTo>
                  <a:cubicBezTo>
                    <a:pt x="1285" y="338"/>
                    <a:pt x="1300" y="337"/>
                    <a:pt x="1298" y="326"/>
                  </a:cubicBezTo>
                  <a:cubicBezTo>
                    <a:pt x="1289" y="304"/>
                    <a:pt x="1289" y="304"/>
                    <a:pt x="1289" y="304"/>
                  </a:cubicBezTo>
                  <a:cubicBezTo>
                    <a:pt x="1289" y="304"/>
                    <a:pt x="1316" y="273"/>
                    <a:pt x="1352" y="308"/>
                  </a:cubicBezTo>
                  <a:cubicBezTo>
                    <a:pt x="1358" y="326"/>
                    <a:pt x="1358" y="326"/>
                    <a:pt x="1358" y="326"/>
                  </a:cubicBezTo>
                  <a:cubicBezTo>
                    <a:pt x="1352" y="342"/>
                    <a:pt x="1352" y="342"/>
                    <a:pt x="1352" y="342"/>
                  </a:cubicBezTo>
                  <a:cubicBezTo>
                    <a:pt x="1352" y="342"/>
                    <a:pt x="1321" y="351"/>
                    <a:pt x="1319" y="366"/>
                  </a:cubicBezTo>
                  <a:cubicBezTo>
                    <a:pt x="1319" y="366"/>
                    <a:pt x="1302" y="376"/>
                    <a:pt x="1286" y="373"/>
                  </a:cubicBezTo>
                  <a:cubicBezTo>
                    <a:pt x="1286" y="373"/>
                    <a:pt x="1231" y="390"/>
                    <a:pt x="1230" y="395"/>
                  </a:cubicBezTo>
                  <a:cubicBezTo>
                    <a:pt x="1229" y="412"/>
                    <a:pt x="1229" y="412"/>
                    <a:pt x="1229" y="412"/>
                  </a:cubicBezTo>
                  <a:cubicBezTo>
                    <a:pt x="1229" y="412"/>
                    <a:pt x="1296" y="491"/>
                    <a:pt x="1314" y="511"/>
                  </a:cubicBezTo>
                  <a:cubicBezTo>
                    <a:pt x="1314" y="511"/>
                    <a:pt x="1324" y="529"/>
                    <a:pt x="1352" y="528"/>
                  </a:cubicBezTo>
                  <a:cubicBezTo>
                    <a:pt x="1352" y="528"/>
                    <a:pt x="1377" y="533"/>
                    <a:pt x="1381" y="541"/>
                  </a:cubicBezTo>
                  <a:cubicBezTo>
                    <a:pt x="1381" y="541"/>
                    <a:pt x="1346" y="559"/>
                    <a:pt x="1333" y="560"/>
                  </a:cubicBezTo>
                  <a:cubicBezTo>
                    <a:pt x="1333" y="560"/>
                    <a:pt x="1296" y="569"/>
                    <a:pt x="1273" y="534"/>
                  </a:cubicBezTo>
                  <a:cubicBezTo>
                    <a:pt x="1273" y="534"/>
                    <a:pt x="1245" y="462"/>
                    <a:pt x="1237" y="454"/>
                  </a:cubicBezTo>
                  <a:cubicBezTo>
                    <a:pt x="1237" y="454"/>
                    <a:pt x="1229" y="439"/>
                    <a:pt x="1223" y="439"/>
                  </a:cubicBezTo>
                  <a:cubicBezTo>
                    <a:pt x="1223" y="439"/>
                    <a:pt x="1215" y="441"/>
                    <a:pt x="1212" y="451"/>
                  </a:cubicBezTo>
                  <a:cubicBezTo>
                    <a:pt x="1190" y="493"/>
                    <a:pt x="1190" y="493"/>
                    <a:pt x="1190" y="493"/>
                  </a:cubicBezTo>
                  <a:cubicBezTo>
                    <a:pt x="1190" y="493"/>
                    <a:pt x="1138" y="527"/>
                    <a:pt x="1086" y="522"/>
                  </a:cubicBezTo>
                  <a:cubicBezTo>
                    <a:pt x="1086" y="522"/>
                    <a:pt x="1064" y="514"/>
                    <a:pt x="1067" y="498"/>
                  </a:cubicBezTo>
                  <a:cubicBezTo>
                    <a:pt x="1067" y="498"/>
                    <a:pt x="1075" y="492"/>
                    <a:pt x="1099" y="491"/>
                  </a:cubicBezTo>
                  <a:cubicBezTo>
                    <a:pt x="1099" y="491"/>
                    <a:pt x="1184" y="467"/>
                    <a:pt x="1180" y="425"/>
                  </a:cubicBezTo>
                  <a:cubicBezTo>
                    <a:pt x="1180" y="425"/>
                    <a:pt x="1170" y="411"/>
                    <a:pt x="1147" y="431"/>
                  </a:cubicBezTo>
                  <a:cubicBezTo>
                    <a:pt x="1128" y="441"/>
                    <a:pt x="1128" y="441"/>
                    <a:pt x="1128" y="441"/>
                  </a:cubicBezTo>
                  <a:cubicBezTo>
                    <a:pt x="1128" y="441"/>
                    <a:pt x="1102" y="423"/>
                    <a:pt x="1114" y="405"/>
                  </a:cubicBezTo>
                  <a:cubicBezTo>
                    <a:pt x="1194" y="371"/>
                    <a:pt x="1194" y="371"/>
                    <a:pt x="1194" y="371"/>
                  </a:cubicBezTo>
                  <a:cubicBezTo>
                    <a:pt x="1225" y="212"/>
                    <a:pt x="1225" y="212"/>
                    <a:pt x="1225" y="212"/>
                  </a:cubicBezTo>
                  <a:close/>
                  <a:moveTo>
                    <a:pt x="1695" y="235"/>
                  </a:moveTo>
                  <a:cubicBezTo>
                    <a:pt x="1693" y="231"/>
                    <a:pt x="1693" y="231"/>
                    <a:pt x="1693" y="231"/>
                  </a:cubicBezTo>
                  <a:cubicBezTo>
                    <a:pt x="1678" y="222"/>
                    <a:pt x="1678" y="222"/>
                    <a:pt x="1678" y="222"/>
                  </a:cubicBezTo>
                  <a:cubicBezTo>
                    <a:pt x="1668" y="208"/>
                    <a:pt x="1668" y="208"/>
                    <a:pt x="1668" y="208"/>
                  </a:cubicBezTo>
                  <a:cubicBezTo>
                    <a:pt x="1654" y="187"/>
                    <a:pt x="1654" y="187"/>
                    <a:pt x="1654" y="187"/>
                  </a:cubicBezTo>
                  <a:cubicBezTo>
                    <a:pt x="1675" y="177"/>
                    <a:pt x="1675" y="177"/>
                    <a:pt x="1675" y="177"/>
                  </a:cubicBezTo>
                  <a:cubicBezTo>
                    <a:pt x="1697" y="172"/>
                    <a:pt x="1697" y="172"/>
                    <a:pt x="1697" y="172"/>
                  </a:cubicBezTo>
                  <a:cubicBezTo>
                    <a:pt x="1714" y="175"/>
                    <a:pt x="1714" y="175"/>
                    <a:pt x="1714" y="175"/>
                  </a:cubicBezTo>
                  <a:cubicBezTo>
                    <a:pt x="1714" y="175"/>
                    <a:pt x="1764" y="121"/>
                    <a:pt x="1778" y="111"/>
                  </a:cubicBezTo>
                  <a:cubicBezTo>
                    <a:pt x="1793" y="78"/>
                    <a:pt x="1793" y="78"/>
                    <a:pt x="1793" y="78"/>
                  </a:cubicBezTo>
                  <a:cubicBezTo>
                    <a:pt x="1793" y="78"/>
                    <a:pt x="1823" y="51"/>
                    <a:pt x="1845" y="91"/>
                  </a:cubicBezTo>
                  <a:cubicBezTo>
                    <a:pt x="1845" y="91"/>
                    <a:pt x="1853" y="119"/>
                    <a:pt x="1840" y="128"/>
                  </a:cubicBezTo>
                  <a:cubicBezTo>
                    <a:pt x="1840" y="128"/>
                    <a:pt x="1782" y="141"/>
                    <a:pt x="1771" y="181"/>
                  </a:cubicBezTo>
                  <a:cubicBezTo>
                    <a:pt x="1771" y="181"/>
                    <a:pt x="1780" y="211"/>
                    <a:pt x="1768" y="216"/>
                  </a:cubicBezTo>
                  <a:cubicBezTo>
                    <a:pt x="1768" y="216"/>
                    <a:pt x="1746" y="212"/>
                    <a:pt x="1747" y="237"/>
                  </a:cubicBezTo>
                  <a:cubicBezTo>
                    <a:pt x="1747" y="237"/>
                    <a:pt x="1750" y="252"/>
                    <a:pt x="1764" y="237"/>
                  </a:cubicBezTo>
                  <a:cubicBezTo>
                    <a:pt x="1808" y="205"/>
                    <a:pt x="1808" y="205"/>
                    <a:pt x="1808" y="205"/>
                  </a:cubicBezTo>
                  <a:cubicBezTo>
                    <a:pt x="1808" y="205"/>
                    <a:pt x="1823" y="214"/>
                    <a:pt x="1826" y="195"/>
                  </a:cubicBezTo>
                  <a:cubicBezTo>
                    <a:pt x="1826" y="195"/>
                    <a:pt x="1823" y="191"/>
                    <a:pt x="1812" y="195"/>
                  </a:cubicBezTo>
                  <a:cubicBezTo>
                    <a:pt x="1812" y="195"/>
                    <a:pt x="1795" y="195"/>
                    <a:pt x="1793" y="182"/>
                  </a:cubicBezTo>
                  <a:cubicBezTo>
                    <a:pt x="1793" y="182"/>
                    <a:pt x="1810" y="154"/>
                    <a:pt x="1883" y="156"/>
                  </a:cubicBezTo>
                  <a:cubicBezTo>
                    <a:pt x="1883" y="156"/>
                    <a:pt x="1911" y="173"/>
                    <a:pt x="1893" y="195"/>
                  </a:cubicBezTo>
                  <a:cubicBezTo>
                    <a:pt x="1893" y="195"/>
                    <a:pt x="1852" y="221"/>
                    <a:pt x="1815" y="246"/>
                  </a:cubicBezTo>
                  <a:cubicBezTo>
                    <a:pt x="1815" y="246"/>
                    <a:pt x="1796" y="277"/>
                    <a:pt x="1815" y="281"/>
                  </a:cubicBezTo>
                  <a:cubicBezTo>
                    <a:pt x="1815" y="281"/>
                    <a:pt x="1865" y="269"/>
                    <a:pt x="1882" y="276"/>
                  </a:cubicBezTo>
                  <a:cubicBezTo>
                    <a:pt x="1882" y="276"/>
                    <a:pt x="1908" y="290"/>
                    <a:pt x="1892" y="308"/>
                  </a:cubicBezTo>
                  <a:cubicBezTo>
                    <a:pt x="1892" y="308"/>
                    <a:pt x="1808" y="385"/>
                    <a:pt x="1728" y="361"/>
                  </a:cubicBezTo>
                  <a:cubicBezTo>
                    <a:pt x="1728" y="361"/>
                    <a:pt x="1710" y="356"/>
                    <a:pt x="1732" y="351"/>
                  </a:cubicBezTo>
                  <a:cubicBezTo>
                    <a:pt x="1732" y="351"/>
                    <a:pt x="1823" y="325"/>
                    <a:pt x="1831" y="311"/>
                  </a:cubicBezTo>
                  <a:cubicBezTo>
                    <a:pt x="1831" y="311"/>
                    <a:pt x="1841" y="297"/>
                    <a:pt x="1803" y="304"/>
                  </a:cubicBezTo>
                  <a:cubicBezTo>
                    <a:pt x="1803" y="304"/>
                    <a:pt x="1722" y="322"/>
                    <a:pt x="1704" y="334"/>
                  </a:cubicBezTo>
                  <a:cubicBezTo>
                    <a:pt x="1704" y="334"/>
                    <a:pt x="1681" y="338"/>
                    <a:pt x="1672" y="334"/>
                  </a:cubicBezTo>
                  <a:cubicBezTo>
                    <a:pt x="1672" y="334"/>
                    <a:pt x="1646" y="311"/>
                    <a:pt x="1678" y="310"/>
                  </a:cubicBezTo>
                  <a:cubicBezTo>
                    <a:pt x="1678" y="310"/>
                    <a:pt x="1717" y="305"/>
                    <a:pt x="1734" y="280"/>
                  </a:cubicBezTo>
                  <a:cubicBezTo>
                    <a:pt x="1734" y="280"/>
                    <a:pt x="1729" y="254"/>
                    <a:pt x="1706" y="269"/>
                  </a:cubicBezTo>
                  <a:cubicBezTo>
                    <a:pt x="1680" y="280"/>
                    <a:pt x="1680" y="280"/>
                    <a:pt x="1680" y="280"/>
                  </a:cubicBezTo>
                  <a:cubicBezTo>
                    <a:pt x="1680" y="280"/>
                    <a:pt x="1671" y="265"/>
                    <a:pt x="1696" y="245"/>
                  </a:cubicBezTo>
                  <a:cubicBezTo>
                    <a:pt x="1696" y="245"/>
                    <a:pt x="1700" y="235"/>
                    <a:pt x="1695" y="235"/>
                  </a:cubicBezTo>
                  <a:close/>
                  <a:moveTo>
                    <a:pt x="1768" y="268"/>
                  </a:moveTo>
                  <a:cubicBezTo>
                    <a:pt x="1763" y="268"/>
                    <a:pt x="1763" y="268"/>
                    <a:pt x="1763" y="268"/>
                  </a:cubicBezTo>
                  <a:cubicBezTo>
                    <a:pt x="1763" y="268"/>
                    <a:pt x="1741" y="259"/>
                    <a:pt x="1765" y="251"/>
                  </a:cubicBezTo>
                  <a:cubicBezTo>
                    <a:pt x="1765" y="251"/>
                    <a:pt x="1782" y="246"/>
                    <a:pt x="1783" y="253"/>
                  </a:cubicBezTo>
                  <a:cubicBezTo>
                    <a:pt x="1779" y="266"/>
                    <a:pt x="1779" y="266"/>
                    <a:pt x="1779" y="266"/>
                  </a:cubicBezTo>
                  <a:cubicBezTo>
                    <a:pt x="1779" y="266"/>
                    <a:pt x="1773" y="268"/>
                    <a:pt x="1768" y="268"/>
                  </a:cubicBezTo>
                  <a:close/>
                  <a:moveTo>
                    <a:pt x="1618" y="259"/>
                  </a:moveTo>
                  <a:cubicBezTo>
                    <a:pt x="1617" y="253"/>
                    <a:pt x="1617" y="253"/>
                    <a:pt x="1617" y="253"/>
                  </a:cubicBezTo>
                  <a:cubicBezTo>
                    <a:pt x="1617" y="253"/>
                    <a:pt x="1632" y="234"/>
                    <a:pt x="1632" y="209"/>
                  </a:cubicBezTo>
                  <a:cubicBezTo>
                    <a:pt x="1632" y="209"/>
                    <a:pt x="1631" y="198"/>
                    <a:pt x="1655" y="222"/>
                  </a:cubicBezTo>
                  <a:cubicBezTo>
                    <a:pt x="1666" y="243"/>
                    <a:pt x="1666" y="243"/>
                    <a:pt x="1666" y="243"/>
                  </a:cubicBezTo>
                  <a:cubicBezTo>
                    <a:pt x="1666" y="243"/>
                    <a:pt x="1667" y="252"/>
                    <a:pt x="1659" y="263"/>
                  </a:cubicBezTo>
                  <a:cubicBezTo>
                    <a:pt x="1659" y="263"/>
                    <a:pt x="1649" y="289"/>
                    <a:pt x="1640" y="299"/>
                  </a:cubicBezTo>
                  <a:cubicBezTo>
                    <a:pt x="1628" y="296"/>
                    <a:pt x="1628" y="296"/>
                    <a:pt x="1628" y="296"/>
                  </a:cubicBezTo>
                  <a:cubicBezTo>
                    <a:pt x="1628" y="296"/>
                    <a:pt x="1627" y="267"/>
                    <a:pt x="1618" y="259"/>
                  </a:cubicBezTo>
                  <a:close/>
                  <a:moveTo>
                    <a:pt x="1613" y="321"/>
                  </a:moveTo>
                  <a:cubicBezTo>
                    <a:pt x="1608" y="320"/>
                    <a:pt x="1608" y="320"/>
                    <a:pt x="1608" y="320"/>
                  </a:cubicBezTo>
                  <a:cubicBezTo>
                    <a:pt x="1608" y="320"/>
                    <a:pt x="1568" y="330"/>
                    <a:pt x="1589" y="370"/>
                  </a:cubicBezTo>
                  <a:cubicBezTo>
                    <a:pt x="1589" y="370"/>
                    <a:pt x="1601" y="369"/>
                    <a:pt x="1603" y="374"/>
                  </a:cubicBezTo>
                  <a:cubicBezTo>
                    <a:pt x="1603" y="374"/>
                    <a:pt x="1637" y="359"/>
                    <a:pt x="1613" y="321"/>
                  </a:cubicBezTo>
                  <a:close/>
                </a:path>
              </a:pathLst>
            </a:custGeom>
            <a:solidFill>
              <a:srgbClr val="1C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íšḷiďè">
              <a:extLst>
                <a:ext uri="{FF2B5EF4-FFF2-40B4-BE49-F238E27FC236}">
                  <a16:creationId xmlns="" xmlns:a16="http://schemas.microsoft.com/office/drawing/2014/main" id="{87B42C16-726E-4981-BAA8-6DC99FB53790}"/>
                </a:ext>
              </a:extLst>
            </p:cNvPr>
            <p:cNvSpPr/>
            <p:nvPr/>
          </p:nvSpPr>
          <p:spPr bwMode="auto">
            <a:xfrm>
              <a:off x="5142781" y="4062858"/>
              <a:ext cx="4150942" cy="278156"/>
            </a:xfrm>
            <a:custGeom>
              <a:avLst/>
              <a:gdLst>
                <a:gd name="T0" fmla="*/ 77 w 1868"/>
                <a:gd name="T1" fmla="*/ 5 h 125"/>
                <a:gd name="T2" fmla="*/ 58 w 1868"/>
                <a:gd name="T3" fmla="*/ 93 h 125"/>
                <a:gd name="T4" fmla="*/ 195 w 1868"/>
                <a:gd name="T5" fmla="*/ 93 h 125"/>
                <a:gd name="T6" fmla="*/ 195 w 1868"/>
                <a:gd name="T7" fmla="*/ 3 h 125"/>
                <a:gd name="T8" fmla="*/ 125 w 1868"/>
                <a:gd name="T9" fmla="*/ 19 h 125"/>
                <a:gd name="T10" fmla="*/ 108 w 1868"/>
                <a:gd name="T11" fmla="*/ 19 h 125"/>
                <a:gd name="T12" fmla="*/ 135 w 1868"/>
                <a:gd name="T13" fmla="*/ 87 h 125"/>
                <a:gd name="T14" fmla="*/ 212 w 1868"/>
                <a:gd name="T15" fmla="*/ 49 h 125"/>
                <a:gd name="T16" fmla="*/ 285 w 1868"/>
                <a:gd name="T17" fmla="*/ 52 h 125"/>
                <a:gd name="T18" fmla="*/ 415 w 1868"/>
                <a:gd name="T19" fmla="*/ 9 h 125"/>
                <a:gd name="T20" fmla="*/ 398 w 1868"/>
                <a:gd name="T21" fmla="*/ 21 h 125"/>
                <a:gd name="T22" fmla="*/ 322 w 1868"/>
                <a:gd name="T23" fmla="*/ 87 h 125"/>
                <a:gd name="T24" fmla="*/ 521 w 1868"/>
                <a:gd name="T25" fmla="*/ 49 h 125"/>
                <a:gd name="T26" fmla="*/ 452 w 1868"/>
                <a:gd name="T27" fmla="*/ 47 h 125"/>
                <a:gd name="T28" fmla="*/ 499 w 1868"/>
                <a:gd name="T29" fmla="*/ 4 h 125"/>
                <a:gd name="T30" fmla="*/ 521 w 1868"/>
                <a:gd name="T31" fmla="*/ 49 h 125"/>
                <a:gd name="T32" fmla="*/ 568 w 1868"/>
                <a:gd name="T33" fmla="*/ 92 h 125"/>
                <a:gd name="T34" fmla="*/ 612 w 1868"/>
                <a:gd name="T35" fmla="*/ 51 h 125"/>
                <a:gd name="T36" fmla="*/ 649 w 1868"/>
                <a:gd name="T37" fmla="*/ 87 h 125"/>
                <a:gd name="T38" fmla="*/ 676 w 1868"/>
                <a:gd name="T39" fmla="*/ 19 h 125"/>
                <a:gd name="T40" fmla="*/ 778 w 1868"/>
                <a:gd name="T41" fmla="*/ 93 h 125"/>
                <a:gd name="T42" fmla="*/ 765 w 1868"/>
                <a:gd name="T43" fmla="*/ 9 h 125"/>
                <a:gd name="T44" fmla="*/ 702 w 1868"/>
                <a:gd name="T45" fmla="*/ 9 h 125"/>
                <a:gd name="T46" fmla="*/ 731 w 1868"/>
                <a:gd name="T47" fmla="*/ 87 h 125"/>
                <a:gd name="T48" fmla="*/ 876 w 1868"/>
                <a:gd name="T49" fmla="*/ 64 h 125"/>
                <a:gd name="T50" fmla="*/ 893 w 1868"/>
                <a:gd name="T51" fmla="*/ 4 h 125"/>
                <a:gd name="T52" fmla="*/ 893 w 1868"/>
                <a:gd name="T53" fmla="*/ 86 h 125"/>
                <a:gd name="T54" fmla="*/ 1062 w 1868"/>
                <a:gd name="T55" fmla="*/ 58 h 125"/>
                <a:gd name="T56" fmla="*/ 987 w 1868"/>
                <a:gd name="T57" fmla="*/ 3 h 125"/>
                <a:gd name="T58" fmla="*/ 1069 w 1868"/>
                <a:gd name="T59" fmla="*/ 20 h 125"/>
                <a:gd name="T60" fmla="*/ 1170 w 1868"/>
                <a:gd name="T61" fmla="*/ 93 h 125"/>
                <a:gd name="T62" fmla="*/ 1157 w 1868"/>
                <a:gd name="T63" fmla="*/ 9 h 125"/>
                <a:gd name="T64" fmla="*/ 1094 w 1868"/>
                <a:gd name="T65" fmla="*/ 9 h 125"/>
                <a:gd name="T66" fmla="*/ 1123 w 1868"/>
                <a:gd name="T67" fmla="*/ 87 h 125"/>
                <a:gd name="T68" fmla="*/ 1204 w 1868"/>
                <a:gd name="T69" fmla="*/ 87 h 125"/>
                <a:gd name="T70" fmla="*/ 1230 w 1868"/>
                <a:gd name="T71" fmla="*/ 19 h 125"/>
                <a:gd name="T72" fmla="*/ 1304 w 1868"/>
                <a:gd name="T73" fmla="*/ 94 h 125"/>
                <a:gd name="T74" fmla="*/ 1316 w 1868"/>
                <a:gd name="T75" fmla="*/ 9 h 125"/>
                <a:gd name="T76" fmla="*/ 1296 w 1868"/>
                <a:gd name="T77" fmla="*/ 3 h 125"/>
                <a:gd name="T78" fmla="*/ 1413 w 1868"/>
                <a:gd name="T79" fmla="*/ 11 h 125"/>
                <a:gd name="T80" fmla="*/ 1368 w 1868"/>
                <a:gd name="T81" fmla="*/ 19 h 125"/>
                <a:gd name="T82" fmla="*/ 1425 w 1868"/>
                <a:gd name="T83" fmla="*/ 70 h 125"/>
                <a:gd name="T84" fmla="*/ 1420 w 1868"/>
                <a:gd name="T85" fmla="*/ 62 h 125"/>
                <a:gd name="T86" fmla="*/ 1473 w 1868"/>
                <a:gd name="T87" fmla="*/ 54 h 125"/>
                <a:gd name="T88" fmla="*/ 1540 w 1868"/>
                <a:gd name="T89" fmla="*/ 89 h 125"/>
                <a:gd name="T90" fmla="*/ 1460 w 1868"/>
                <a:gd name="T91" fmla="*/ 2 h 125"/>
                <a:gd name="T92" fmla="*/ 1446 w 1868"/>
                <a:gd name="T93" fmla="*/ 87 h 125"/>
                <a:gd name="T94" fmla="*/ 1473 w 1868"/>
                <a:gd name="T95" fmla="*/ 54 h 125"/>
                <a:gd name="T96" fmla="*/ 1556 w 1868"/>
                <a:gd name="T97" fmla="*/ 92 h 125"/>
                <a:gd name="T98" fmla="*/ 1583 w 1868"/>
                <a:gd name="T99" fmla="*/ 34 h 125"/>
                <a:gd name="T100" fmla="*/ 1600 w 1868"/>
                <a:gd name="T101" fmla="*/ 3 h 125"/>
                <a:gd name="T102" fmla="*/ 1579 w 1868"/>
                <a:gd name="T103" fmla="*/ 88 h 125"/>
                <a:gd name="T104" fmla="*/ 1637 w 1868"/>
                <a:gd name="T105" fmla="*/ 77 h 125"/>
                <a:gd name="T106" fmla="*/ 1654 w 1868"/>
                <a:gd name="T107" fmla="*/ 77 h 125"/>
                <a:gd name="T108" fmla="*/ 1731 w 1868"/>
                <a:gd name="T109" fmla="*/ 10 h 125"/>
                <a:gd name="T110" fmla="*/ 1752 w 1868"/>
                <a:gd name="T111" fmla="*/ 3 h 125"/>
                <a:gd name="T112" fmla="*/ 1690 w 1868"/>
                <a:gd name="T113" fmla="*/ 13 h 125"/>
                <a:gd name="T114" fmla="*/ 1745 w 1868"/>
                <a:gd name="T115" fmla="*/ 93 h 125"/>
                <a:gd name="T116" fmla="*/ 1860 w 1868"/>
                <a:gd name="T117" fmla="*/ 11 h 125"/>
                <a:gd name="T118" fmla="*/ 1845 w 1868"/>
                <a:gd name="T119" fmla="*/ 20 h 125"/>
                <a:gd name="T120" fmla="*/ 1777 w 1868"/>
                <a:gd name="T121" fmla="*/ 3 h 125"/>
                <a:gd name="T122" fmla="*/ 1806 w 1868"/>
                <a:gd name="T123" fmla="*/ 87 h 125"/>
                <a:gd name="T124" fmla="*/ 1833 w 1868"/>
                <a:gd name="T125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8" h="125">
                  <a:moveTo>
                    <a:pt x="76" y="67"/>
                  </a:moveTo>
                  <a:cubicBezTo>
                    <a:pt x="70" y="80"/>
                    <a:pt x="62" y="87"/>
                    <a:pt x="50" y="88"/>
                  </a:cubicBezTo>
                  <a:cubicBezTo>
                    <a:pt x="31" y="86"/>
                    <a:pt x="20" y="72"/>
                    <a:pt x="19" y="47"/>
                  </a:cubicBezTo>
                  <a:cubicBezTo>
                    <a:pt x="20" y="22"/>
                    <a:pt x="30" y="10"/>
                    <a:pt x="49" y="8"/>
                  </a:cubicBezTo>
                  <a:cubicBezTo>
                    <a:pt x="61" y="8"/>
                    <a:pt x="69" y="16"/>
                    <a:pt x="73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6"/>
                    <a:pt x="72" y="6"/>
                    <a:pt x="72" y="6"/>
                  </a:cubicBezTo>
                  <a:cubicBezTo>
                    <a:pt x="71" y="6"/>
                    <a:pt x="70" y="6"/>
                    <a:pt x="68" y="5"/>
                  </a:cubicBezTo>
                  <a:cubicBezTo>
                    <a:pt x="61" y="2"/>
                    <a:pt x="54" y="1"/>
                    <a:pt x="48" y="1"/>
                  </a:cubicBezTo>
                  <a:cubicBezTo>
                    <a:pt x="19" y="3"/>
                    <a:pt x="3" y="19"/>
                    <a:pt x="0" y="48"/>
                  </a:cubicBezTo>
                  <a:cubicBezTo>
                    <a:pt x="2" y="77"/>
                    <a:pt x="18" y="92"/>
                    <a:pt x="45" y="94"/>
                  </a:cubicBezTo>
                  <a:cubicBezTo>
                    <a:pt x="49" y="94"/>
                    <a:pt x="53" y="94"/>
                    <a:pt x="58" y="93"/>
                  </a:cubicBezTo>
                  <a:cubicBezTo>
                    <a:pt x="62" y="93"/>
                    <a:pt x="65" y="92"/>
                    <a:pt x="67" y="92"/>
                  </a:cubicBezTo>
                  <a:cubicBezTo>
                    <a:pt x="70" y="92"/>
                    <a:pt x="72" y="93"/>
                    <a:pt x="74" y="93"/>
                  </a:cubicBezTo>
                  <a:cubicBezTo>
                    <a:pt x="77" y="85"/>
                    <a:pt x="80" y="76"/>
                    <a:pt x="81" y="67"/>
                  </a:cubicBezTo>
                  <a:cubicBezTo>
                    <a:pt x="76" y="67"/>
                    <a:pt x="76" y="67"/>
                    <a:pt x="76" y="67"/>
                  </a:cubicBezTo>
                  <a:close/>
                  <a:moveTo>
                    <a:pt x="155" y="87"/>
                  </a:moveTo>
                  <a:cubicBezTo>
                    <a:pt x="155" y="93"/>
                    <a:pt x="155" y="93"/>
                    <a:pt x="155" y="93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3" y="87"/>
                    <a:pt x="193" y="87"/>
                    <a:pt x="193" y="87"/>
                  </a:cubicBezTo>
                  <a:cubicBezTo>
                    <a:pt x="186" y="88"/>
                    <a:pt x="183" y="84"/>
                    <a:pt x="183" y="7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3" y="12"/>
                    <a:pt x="186" y="8"/>
                    <a:pt x="192" y="9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3" y="8"/>
                    <a:pt x="166" y="12"/>
                    <a:pt x="166" y="19"/>
                  </a:cubicBezTo>
                  <a:cubicBezTo>
                    <a:pt x="166" y="42"/>
                    <a:pt x="166" y="42"/>
                    <a:pt x="16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5" y="12"/>
                    <a:pt x="128" y="8"/>
                    <a:pt x="135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5" y="9"/>
                    <a:pt x="108" y="12"/>
                    <a:pt x="108" y="19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84"/>
                    <a:pt x="105" y="87"/>
                    <a:pt x="99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87"/>
                    <a:pt x="136" y="87"/>
                    <a:pt x="136" y="87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28" y="87"/>
                    <a:pt x="125" y="84"/>
                    <a:pt x="125" y="77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66" y="76"/>
                    <a:pt x="166" y="76"/>
                    <a:pt x="166" y="76"/>
                  </a:cubicBezTo>
                  <a:cubicBezTo>
                    <a:pt x="166" y="83"/>
                    <a:pt x="163" y="87"/>
                    <a:pt x="157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212" y="49"/>
                  </a:moveTo>
                  <a:cubicBezTo>
                    <a:pt x="214" y="78"/>
                    <a:pt x="229" y="93"/>
                    <a:pt x="257" y="94"/>
                  </a:cubicBezTo>
                  <a:cubicBezTo>
                    <a:pt x="286" y="93"/>
                    <a:pt x="302" y="77"/>
                    <a:pt x="304" y="46"/>
                  </a:cubicBezTo>
                  <a:cubicBezTo>
                    <a:pt x="302" y="17"/>
                    <a:pt x="287" y="2"/>
                    <a:pt x="259" y="0"/>
                  </a:cubicBezTo>
                  <a:cubicBezTo>
                    <a:pt x="229" y="2"/>
                    <a:pt x="214" y="18"/>
                    <a:pt x="212" y="49"/>
                  </a:cubicBezTo>
                  <a:close/>
                  <a:moveTo>
                    <a:pt x="230" y="43"/>
                  </a:moveTo>
                  <a:cubicBezTo>
                    <a:pt x="231" y="20"/>
                    <a:pt x="240" y="7"/>
                    <a:pt x="256" y="6"/>
                  </a:cubicBezTo>
                  <a:cubicBezTo>
                    <a:pt x="274" y="8"/>
                    <a:pt x="284" y="23"/>
                    <a:pt x="285" y="52"/>
                  </a:cubicBezTo>
                  <a:cubicBezTo>
                    <a:pt x="284" y="76"/>
                    <a:pt x="276" y="88"/>
                    <a:pt x="260" y="89"/>
                  </a:cubicBezTo>
                  <a:cubicBezTo>
                    <a:pt x="241" y="87"/>
                    <a:pt x="231" y="72"/>
                    <a:pt x="230" y="43"/>
                  </a:cubicBezTo>
                  <a:close/>
                  <a:moveTo>
                    <a:pt x="339" y="21"/>
                  </a:moveTo>
                  <a:cubicBezTo>
                    <a:pt x="398" y="93"/>
                    <a:pt x="398" y="93"/>
                    <a:pt x="398" y="93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5" y="16"/>
                    <a:pt x="405" y="16"/>
                    <a:pt x="405" y="16"/>
                  </a:cubicBezTo>
                  <a:cubicBezTo>
                    <a:pt x="405" y="11"/>
                    <a:pt x="408" y="8"/>
                    <a:pt x="415" y="9"/>
                  </a:cubicBezTo>
                  <a:cubicBezTo>
                    <a:pt x="417" y="9"/>
                    <a:pt x="417" y="9"/>
                    <a:pt x="417" y="9"/>
                  </a:cubicBezTo>
                  <a:cubicBezTo>
                    <a:pt x="417" y="3"/>
                    <a:pt x="417" y="3"/>
                    <a:pt x="417" y="3"/>
                  </a:cubicBezTo>
                  <a:cubicBezTo>
                    <a:pt x="385" y="3"/>
                    <a:pt x="385" y="3"/>
                    <a:pt x="385" y="3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6" y="9"/>
                    <a:pt x="386" y="9"/>
                    <a:pt x="386" y="9"/>
                  </a:cubicBezTo>
                  <a:cubicBezTo>
                    <a:pt x="391" y="9"/>
                    <a:pt x="395" y="9"/>
                    <a:pt x="396" y="11"/>
                  </a:cubicBezTo>
                  <a:cubicBezTo>
                    <a:pt x="397" y="12"/>
                    <a:pt x="398" y="16"/>
                    <a:pt x="398" y="21"/>
                  </a:cubicBezTo>
                  <a:cubicBezTo>
                    <a:pt x="398" y="65"/>
                    <a:pt x="398" y="65"/>
                    <a:pt x="398" y="65"/>
                  </a:cubicBezTo>
                  <a:cubicBezTo>
                    <a:pt x="347" y="3"/>
                    <a:pt x="347" y="3"/>
                    <a:pt x="347" y="3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9"/>
                    <a:pt x="322" y="9"/>
                    <a:pt x="322" y="9"/>
                  </a:cubicBezTo>
                  <a:cubicBezTo>
                    <a:pt x="326" y="9"/>
                    <a:pt x="329" y="10"/>
                    <a:pt x="331" y="11"/>
                  </a:cubicBezTo>
                  <a:cubicBezTo>
                    <a:pt x="331" y="78"/>
                    <a:pt x="331" y="78"/>
                    <a:pt x="331" y="78"/>
                  </a:cubicBezTo>
                  <a:cubicBezTo>
                    <a:pt x="332" y="84"/>
                    <a:pt x="329" y="87"/>
                    <a:pt x="322" y="87"/>
                  </a:cubicBezTo>
                  <a:cubicBezTo>
                    <a:pt x="321" y="87"/>
                    <a:pt x="321" y="87"/>
                    <a:pt x="321" y="87"/>
                  </a:cubicBezTo>
                  <a:cubicBezTo>
                    <a:pt x="321" y="93"/>
                    <a:pt x="321" y="93"/>
                    <a:pt x="321" y="93"/>
                  </a:cubicBezTo>
                  <a:cubicBezTo>
                    <a:pt x="351" y="93"/>
                    <a:pt x="351" y="93"/>
                    <a:pt x="351" y="93"/>
                  </a:cubicBezTo>
                  <a:cubicBezTo>
                    <a:pt x="351" y="87"/>
                    <a:pt x="351" y="87"/>
                    <a:pt x="351" y="87"/>
                  </a:cubicBezTo>
                  <a:cubicBezTo>
                    <a:pt x="343" y="88"/>
                    <a:pt x="338" y="84"/>
                    <a:pt x="339" y="75"/>
                  </a:cubicBezTo>
                  <a:cubicBezTo>
                    <a:pt x="339" y="21"/>
                    <a:pt x="339" y="21"/>
                    <a:pt x="339" y="21"/>
                  </a:cubicBezTo>
                  <a:close/>
                  <a:moveTo>
                    <a:pt x="521" y="49"/>
                  </a:moveTo>
                  <a:cubicBezTo>
                    <a:pt x="480" y="49"/>
                    <a:pt x="480" y="49"/>
                    <a:pt x="480" y="49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7" y="55"/>
                    <a:pt x="491" y="56"/>
                    <a:pt x="493" y="57"/>
                  </a:cubicBezTo>
                  <a:cubicBezTo>
                    <a:pt x="495" y="58"/>
                    <a:pt x="496" y="61"/>
                    <a:pt x="496" y="64"/>
                  </a:cubicBezTo>
                  <a:cubicBezTo>
                    <a:pt x="496" y="84"/>
                    <a:pt x="496" y="84"/>
                    <a:pt x="496" y="84"/>
                  </a:cubicBezTo>
                  <a:cubicBezTo>
                    <a:pt x="492" y="87"/>
                    <a:pt x="488" y="88"/>
                    <a:pt x="482" y="88"/>
                  </a:cubicBezTo>
                  <a:cubicBezTo>
                    <a:pt x="463" y="86"/>
                    <a:pt x="453" y="72"/>
                    <a:pt x="452" y="47"/>
                  </a:cubicBezTo>
                  <a:cubicBezTo>
                    <a:pt x="453" y="22"/>
                    <a:pt x="463" y="8"/>
                    <a:pt x="482" y="7"/>
                  </a:cubicBezTo>
                  <a:cubicBezTo>
                    <a:pt x="495" y="7"/>
                    <a:pt x="504" y="15"/>
                    <a:pt x="508" y="30"/>
                  </a:cubicBezTo>
                  <a:cubicBezTo>
                    <a:pt x="513" y="30"/>
                    <a:pt x="513" y="30"/>
                    <a:pt x="513" y="30"/>
                  </a:cubicBezTo>
                  <a:cubicBezTo>
                    <a:pt x="513" y="4"/>
                    <a:pt x="513" y="4"/>
                    <a:pt x="513" y="4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509" y="5"/>
                    <a:pt x="508" y="6"/>
                    <a:pt x="506" y="6"/>
                  </a:cubicBezTo>
                  <a:cubicBezTo>
                    <a:pt x="505" y="6"/>
                    <a:pt x="503" y="5"/>
                    <a:pt x="499" y="4"/>
                  </a:cubicBezTo>
                  <a:cubicBezTo>
                    <a:pt x="491" y="2"/>
                    <a:pt x="484" y="1"/>
                    <a:pt x="479" y="1"/>
                  </a:cubicBezTo>
                  <a:cubicBezTo>
                    <a:pt x="451" y="3"/>
                    <a:pt x="436" y="18"/>
                    <a:pt x="434" y="47"/>
                  </a:cubicBezTo>
                  <a:cubicBezTo>
                    <a:pt x="435" y="77"/>
                    <a:pt x="450" y="93"/>
                    <a:pt x="480" y="94"/>
                  </a:cubicBezTo>
                  <a:cubicBezTo>
                    <a:pt x="491" y="94"/>
                    <a:pt x="502" y="91"/>
                    <a:pt x="513" y="86"/>
                  </a:cubicBezTo>
                  <a:cubicBezTo>
                    <a:pt x="513" y="64"/>
                    <a:pt x="513" y="64"/>
                    <a:pt x="513" y="64"/>
                  </a:cubicBezTo>
                  <a:cubicBezTo>
                    <a:pt x="512" y="58"/>
                    <a:pt x="515" y="55"/>
                    <a:pt x="521" y="55"/>
                  </a:cubicBezTo>
                  <a:cubicBezTo>
                    <a:pt x="521" y="49"/>
                    <a:pt x="521" y="49"/>
                    <a:pt x="521" y="49"/>
                  </a:cubicBezTo>
                  <a:close/>
                  <a:moveTo>
                    <a:pt x="632" y="118"/>
                  </a:moveTo>
                  <a:cubicBezTo>
                    <a:pt x="625" y="118"/>
                    <a:pt x="618" y="114"/>
                    <a:pt x="610" y="104"/>
                  </a:cubicBezTo>
                  <a:cubicBezTo>
                    <a:pt x="605" y="99"/>
                    <a:pt x="600" y="95"/>
                    <a:pt x="597" y="93"/>
                  </a:cubicBezTo>
                  <a:cubicBezTo>
                    <a:pt x="618" y="86"/>
                    <a:pt x="630" y="70"/>
                    <a:pt x="631" y="46"/>
                  </a:cubicBezTo>
                  <a:cubicBezTo>
                    <a:pt x="629" y="17"/>
                    <a:pt x="614" y="2"/>
                    <a:pt x="586" y="0"/>
                  </a:cubicBezTo>
                  <a:cubicBezTo>
                    <a:pt x="557" y="2"/>
                    <a:pt x="541" y="19"/>
                    <a:pt x="538" y="49"/>
                  </a:cubicBezTo>
                  <a:cubicBezTo>
                    <a:pt x="539" y="71"/>
                    <a:pt x="549" y="86"/>
                    <a:pt x="568" y="92"/>
                  </a:cubicBezTo>
                  <a:cubicBezTo>
                    <a:pt x="572" y="93"/>
                    <a:pt x="578" y="98"/>
                    <a:pt x="585" y="105"/>
                  </a:cubicBezTo>
                  <a:cubicBezTo>
                    <a:pt x="595" y="116"/>
                    <a:pt x="607" y="123"/>
                    <a:pt x="623" y="125"/>
                  </a:cubicBezTo>
                  <a:cubicBezTo>
                    <a:pt x="626" y="125"/>
                    <a:pt x="628" y="124"/>
                    <a:pt x="630" y="124"/>
                  </a:cubicBezTo>
                  <a:cubicBezTo>
                    <a:pt x="632" y="118"/>
                    <a:pt x="632" y="118"/>
                    <a:pt x="632" y="118"/>
                  </a:cubicBezTo>
                  <a:close/>
                  <a:moveTo>
                    <a:pt x="557" y="43"/>
                  </a:moveTo>
                  <a:cubicBezTo>
                    <a:pt x="557" y="20"/>
                    <a:pt x="566" y="7"/>
                    <a:pt x="583" y="6"/>
                  </a:cubicBezTo>
                  <a:cubicBezTo>
                    <a:pt x="601" y="7"/>
                    <a:pt x="610" y="22"/>
                    <a:pt x="612" y="51"/>
                  </a:cubicBezTo>
                  <a:cubicBezTo>
                    <a:pt x="611" y="76"/>
                    <a:pt x="603" y="88"/>
                    <a:pt x="586" y="89"/>
                  </a:cubicBezTo>
                  <a:cubicBezTo>
                    <a:pt x="568" y="87"/>
                    <a:pt x="558" y="72"/>
                    <a:pt x="557" y="43"/>
                  </a:cubicBezTo>
                  <a:close/>
                  <a:moveTo>
                    <a:pt x="648" y="9"/>
                  </a:moveTo>
                  <a:cubicBezTo>
                    <a:pt x="649" y="9"/>
                    <a:pt x="649" y="9"/>
                    <a:pt x="649" y="9"/>
                  </a:cubicBezTo>
                  <a:cubicBezTo>
                    <a:pt x="656" y="8"/>
                    <a:pt x="659" y="12"/>
                    <a:pt x="659" y="19"/>
                  </a:cubicBezTo>
                  <a:cubicBezTo>
                    <a:pt x="659" y="77"/>
                    <a:pt x="659" y="77"/>
                    <a:pt x="659" y="77"/>
                  </a:cubicBezTo>
                  <a:cubicBezTo>
                    <a:pt x="659" y="84"/>
                    <a:pt x="656" y="87"/>
                    <a:pt x="649" y="87"/>
                  </a:cubicBezTo>
                  <a:cubicBezTo>
                    <a:pt x="648" y="87"/>
                    <a:pt x="648" y="87"/>
                    <a:pt x="648" y="87"/>
                  </a:cubicBezTo>
                  <a:cubicBezTo>
                    <a:pt x="648" y="93"/>
                    <a:pt x="648" y="93"/>
                    <a:pt x="648" y="93"/>
                  </a:cubicBezTo>
                  <a:cubicBezTo>
                    <a:pt x="687" y="93"/>
                    <a:pt x="687" y="93"/>
                    <a:pt x="687" y="93"/>
                  </a:cubicBezTo>
                  <a:cubicBezTo>
                    <a:pt x="687" y="87"/>
                    <a:pt x="687" y="87"/>
                    <a:pt x="687" y="87"/>
                  </a:cubicBezTo>
                  <a:cubicBezTo>
                    <a:pt x="685" y="87"/>
                    <a:pt x="685" y="87"/>
                    <a:pt x="685" y="87"/>
                  </a:cubicBezTo>
                  <a:cubicBezTo>
                    <a:pt x="679" y="88"/>
                    <a:pt x="675" y="84"/>
                    <a:pt x="676" y="77"/>
                  </a:cubicBezTo>
                  <a:cubicBezTo>
                    <a:pt x="676" y="19"/>
                    <a:pt x="676" y="19"/>
                    <a:pt x="676" y="19"/>
                  </a:cubicBezTo>
                  <a:cubicBezTo>
                    <a:pt x="676" y="12"/>
                    <a:pt x="679" y="9"/>
                    <a:pt x="685" y="9"/>
                  </a:cubicBezTo>
                  <a:cubicBezTo>
                    <a:pt x="687" y="9"/>
                    <a:pt x="687" y="9"/>
                    <a:pt x="687" y="9"/>
                  </a:cubicBezTo>
                  <a:cubicBezTo>
                    <a:pt x="687" y="3"/>
                    <a:pt x="687" y="3"/>
                    <a:pt x="687" y="3"/>
                  </a:cubicBezTo>
                  <a:cubicBezTo>
                    <a:pt x="648" y="3"/>
                    <a:pt x="648" y="3"/>
                    <a:pt x="648" y="3"/>
                  </a:cubicBezTo>
                  <a:cubicBezTo>
                    <a:pt x="648" y="9"/>
                    <a:pt x="648" y="9"/>
                    <a:pt x="648" y="9"/>
                  </a:cubicBezTo>
                  <a:close/>
                  <a:moveTo>
                    <a:pt x="719" y="21"/>
                  </a:moveTo>
                  <a:cubicBezTo>
                    <a:pt x="778" y="93"/>
                    <a:pt x="778" y="93"/>
                    <a:pt x="778" y="93"/>
                  </a:cubicBezTo>
                  <a:cubicBezTo>
                    <a:pt x="785" y="93"/>
                    <a:pt x="785" y="93"/>
                    <a:pt x="785" y="93"/>
                  </a:cubicBezTo>
                  <a:cubicBezTo>
                    <a:pt x="785" y="16"/>
                    <a:pt x="785" y="16"/>
                    <a:pt x="785" y="16"/>
                  </a:cubicBezTo>
                  <a:cubicBezTo>
                    <a:pt x="785" y="11"/>
                    <a:pt x="788" y="8"/>
                    <a:pt x="795" y="9"/>
                  </a:cubicBezTo>
                  <a:cubicBezTo>
                    <a:pt x="797" y="9"/>
                    <a:pt x="797" y="9"/>
                    <a:pt x="797" y="9"/>
                  </a:cubicBezTo>
                  <a:cubicBezTo>
                    <a:pt x="797" y="3"/>
                    <a:pt x="797" y="3"/>
                    <a:pt x="797" y="3"/>
                  </a:cubicBezTo>
                  <a:cubicBezTo>
                    <a:pt x="765" y="3"/>
                    <a:pt x="765" y="3"/>
                    <a:pt x="765" y="3"/>
                  </a:cubicBezTo>
                  <a:cubicBezTo>
                    <a:pt x="765" y="9"/>
                    <a:pt x="765" y="9"/>
                    <a:pt x="765" y="9"/>
                  </a:cubicBezTo>
                  <a:cubicBezTo>
                    <a:pt x="766" y="9"/>
                    <a:pt x="766" y="9"/>
                    <a:pt x="766" y="9"/>
                  </a:cubicBezTo>
                  <a:cubicBezTo>
                    <a:pt x="771" y="9"/>
                    <a:pt x="775" y="9"/>
                    <a:pt x="776" y="11"/>
                  </a:cubicBezTo>
                  <a:cubicBezTo>
                    <a:pt x="777" y="12"/>
                    <a:pt x="778" y="16"/>
                    <a:pt x="778" y="21"/>
                  </a:cubicBezTo>
                  <a:cubicBezTo>
                    <a:pt x="778" y="65"/>
                    <a:pt x="778" y="65"/>
                    <a:pt x="778" y="65"/>
                  </a:cubicBezTo>
                  <a:cubicBezTo>
                    <a:pt x="727" y="3"/>
                    <a:pt x="727" y="3"/>
                    <a:pt x="727" y="3"/>
                  </a:cubicBezTo>
                  <a:cubicBezTo>
                    <a:pt x="702" y="3"/>
                    <a:pt x="702" y="3"/>
                    <a:pt x="702" y="3"/>
                  </a:cubicBezTo>
                  <a:cubicBezTo>
                    <a:pt x="702" y="9"/>
                    <a:pt x="702" y="9"/>
                    <a:pt x="702" y="9"/>
                  </a:cubicBezTo>
                  <a:cubicBezTo>
                    <a:pt x="706" y="9"/>
                    <a:pt x="709" y="10"/>
                    <a:pt x="711" y="11"/>
                  </a:cubicBezTo>
                  <a:cubicBezTo>
                    <a:pt x="711" y="78"/>
                    <a:pt x="711" y="78"/>
                    <a:pt x="711" y="78"/>
                  </a:cubicBezTo>
                  <a:cubicBezTo>
                    <a:pt x="712" y="84"/>
                    <a:pt x="709" y="87"/>
                    <a:pt x="702" y="87"/>
                  </a:cubicBezTo>
                  <a:cubicBezTo>
                    <a:pt x="701" y="87"/>
                    <a:pt x="701" y="87"/>
                    <a:pt x="701" y="87"/>
                  </a:cubicBezTo>
                  <a:cubicBezTo>
                    <a:pt x="701" y="93"/>
                    <a:pt x="701" y="93"/>
                    <a:pt x="701" y="93"/>
                  </a:cubicBezTo>
                  <a:cubicBezTo>
                    <a:pt x="731" y="93"/>
                    <a:pt x="731" y="93"/>
                    <a:pt x="731" y="93"/>
                  </a:cubicBezTo>
                  <a:cubicBezTo>
                    <a:pt x="731" y="87"/>
                    <a:pt x="731" y="87"/>
                    <a:pt x="731" y="87"/>
                  </a:cubicBezTo>
                  <a:cubicBezTo>
                    <a:pt x="723" y="88"/>
                    <a:pt x="719" y="84"/>
                    <a:pt x="719" y="75"/>
                  </a:cubicBezTo>
                  <a:cubicBezTo>
                    <a:pt x="719" y="21"/>
                    <a:pt x="719" y="21"/>
                    <a:pt x="719" y="21"/>
                  </a:cubicBezTo>
                  <a:close/>
                  <a:moveTo>
                    <a:pt x="902" y="49"/>
                  </a:moveTo>
                  <a:cubicBezTo>
                    <a:pt x="860" y="49"/>
                    <a:pt x="860" y="49"/>
                    <a:pt x="860" y="49"/>
                  </a:cubicBezTo>
                  <a:cubicBezTo>
                    <a:pt x="860" y="55"/>
                    <a:pt x="860" y="55"/>
                    <a:pt x="860" y="55"/>
                  </a:cubicBezTo>
                  <a:cubicBezTo>
                    <a:pt x="867" y="55"/>
                    <a:pt x="871" y="56"/>
                    <a:pt x="873" y="57"/>
                  </a:cubicBezTo>
                  <a:cubicBezTo>
                    <a:pt x="875" y="58"/>
                    <a:pt x="876" y="61"/>
                    <a:pt x="876" y="64"/>
                  </a:cubicBezTo>
                  <a:cubicBezTo>
                    <a:pt x="876" y="84"/>
                    <a:pt x="876" y="84"/>
                    <a:pt x="876" y="84"/>
                  </a:cubicBezTo>
                  <a:cubicBezTo>
                    <a:pt x="872" y="87"/>
                    <a:pt x="868" y="88"/>
                    <a:pt x="862" y="88"/>
                  </a:cubicBezTo>
                  <a:cubicBezTo>
                    <a:pt x="844" y="86"/>
                    <a:pt x="834" y="72"/>
                    <a:pt x="832" y="47"/>
                  </a:cubicBezTo>
                  <a:cubicBezTo>
                    <a:pt x="834" y="22"/>
                    <a:pt x="844" y="8"/>
                    <a:pt x="862" y="7"/>
                  </a:cubicBezTo>
                  <a:cubicBezTo>
                    <a:pt x="876" y="7"/>
                    <a:pt x="884" y="15"/>
                    <a:pt x="888" y="30"/>
                  </a:cubicBezTo>
                  <a:cubicBezTo>
                    <a:pt x="893" y="30"/>
                    <a:pt x="893" y="30"/>
                    <a:pt x="893" y="30"/>
                  </a:cubicBezTo>
                  <a:cubicBezTo>
                    <a:pt x="893" y="4"/>
                    <a:pt x="893" y="4"/>
                    <a:pt x="893" y="4"/>
                  </a:cubicBezTo>
                  <a:cubicBezTo>
                    <a:pt x="889" y="4"/>
                    <a:pt x="889" y="4"/>
                    <a:pt x="889" y="4"/>
                  </a:cubicBezTo>
                  <a:cubicBezTo>
                    <a:pt x="889" y="5"/>
                    <a:pt x="888" y="6"/>
                    <a:pt x="886" y="6"/>
                  </a:cubicBezTo>
                  <a:cubicBezTo>
                    <a:pt x="885" y="6"/>
                    <a:pt x="883" y="5"/>
                    <a:pt x="879" y="4"/>
                  </a:cubicBezTo>
                  <a:cubicBezTo>
                    <a:pt x="871" y="2"/>
                    <a:pt x="864" y="1"/>
                    <a:pt x="859" y="1"/>
                  </a:cubicBezTo>
                  <a:cubicBezTo>
                    <a:pt x="831" y="3"/>
                    <a:pt x="816" y="18"/>
                    <a:pt x="814" y="47"/>
                  </a:cubicBezTo>
                  <a:cubicBezTo>
                    <a:pt x="815" y="77"/>
                    <a:pt x="830" y="93"/>
                    <a:pt x="860" y="94"/>
                  </a:cubicBezTo>
                  <a:cubicBezTo>
                    <a:pt x="871" y="94"/>
                    <a:pt x="882" y="91"/>
                    <a:pt x="893" y="86"/>
                  </a:cubicBezTo>
                  <a:cubicBezTo>
                    <a:pt x="893" y="64"/>
                    <a:pt x="893" y="64"/>
                    <a:pt x="893" y="64"/>
                  </a:cubicBezTo>
                  <a:cubicBezTo>
                    <a:pt x="892" y="58"/>
                    <a:pt x="895" y="55"/>
                    <a:pt x="902" y="55"/>
                  </a:cubicBezTo>
                  <a:cubicBezTo>
                    <a:pt x="902" y="49"/>
                    <a:pt x="902" y="49"/>
                    <a:pt x="902" y="49"/>
                  </a:cubicBezTo>
                  <a:close/>
                  <a:moveTo>
                    <a:pt x="1049" y="9"/>
                  </a:moveTo>
                  <a:cubicBezTo>
                    <a:pt x="1051" y="9"/>
                    <a:pt x="1051" y="9"/>
                    <a:pt x="1051" y="9"/>
                  </a:cubicBezTo>
                  <a:cubicBezTo>
                    <a:pt x="1058" y="8"/>
                    <a:pt x="1062" y="13"/>
                    <a:pt x="1062" y="23"/>
                  </a:cubicBezTo>
                  <a:cubicBezTo>
                    <a:pt x="1062" y="58"/>
                    <a:pt x="1062" y="58"/>
                    <a:pt x="1062" y="58"/>
                  </a:cubicBezTo>
                  <a:cubicBezTo>
                    <a:pt x="1061" y="76"/>
                    <a:pt x="1053" y="85"/>
                    <a:pt x="1037" y="85"/>
                  </a:cubicBezTo>
                  <a:cubicBezTo>
                    <a:pt x="1023" y="85"/>
                    <a:pt x="1015" y="77"/>
                    <a:pt x="1015" y="61"/>
                  </a:cubicBezTo>
                  <a:cubicBezTo>
                    <a:pt x="1015" y="18"/>
                    <a:pt x="1015" y="18"/>
                    <a:pt x="1015" y="18"/>
                  </a:cubicBezTo>
                  <a:cubicBezTo>
                    <a:pt x="1015" y="12"/>
                    <a:pt x="1018" y="9"/>
                    <a:pt x="1024" y="9"/>
                  </a:cubicBezTo>
                  <a:cubicBezTo>
                    <a:pt x="1026" y="9"/>
                    <a:pt x="1026" y="9"/>
                    <a:pt x="1026" y="9"/>
                  </a:cubicBezTo>
                  <a:cubicBezTo>
                    <a:pt x="1026" y="3"/>
                    <a:pt x="1026" y="3"/>
                    <a:pt x="1026" y="3"/>
                  </a:cubicBezTo>
                  <a:cubicBezTo>
                    <a:pt x="987" y="3"/>
                    <a:pt x="987" y="3"/>
                    <a:pt x="987" y="3"/>
                  </a:cubicBezTo>
                  <a:cubicBezTo>
                    <a:pt x="987" y="9"/>
                    <a:pt x="987" y="9"/>
                    <a:pt x="987" y="9"/>
                  </a:cubicBezTo>
                  <a:cubicBezTo>
                    <a:pt x="989" y="9"/>
                    <a:pt x="989" y="9"/>
                    <a:pt x="989" y="9"/>
                  </a:cubicBezTo>
                  <a:cubicBezTo>
                    <a:pt x="995" y="8"/>
                    <a:pt x="998" y="11"/>
                    <a:pt x="998" y="18"/>
                  </a:cubicBezTo>
                  <a:cubicBezTo>
                    <a:pt x="998" y="61"/>
                    <a:pt x="998" y="61"/>
                    <a:pt x="998" y="61"/>
                  </a:cubicBezTo>
                  <a:cubicBezTo>
                    <a:pt x="998" y="83"/>
                    <a:pt x="1010" y="94"/>
                    <a:pt x="1034" y="94"/>
                  </a:cubicBezTo>
                  <a:cubicBezTo>
                    <a:pt x="1057" y="94"/>
                    <a:pt x="1069" y="81"/>
                    <a:pt x="1069" y="57"/>
                  </a:cubicBezTo>
                  <a:cubicBezTo>
                    <a:pt x="1069" y="20"/>
                    <a:pt x="1069" y="20"/>
                    <a:pt x="1069" y="20"/>
                  </a:cubicBezTo>
                  <a:cubicBezTo>
                    <a:pt x="1069" y="12"/>
                    <a:pt x="1073" y="8"/>
                    <a:pt x="1080" y="9"/>
                  </a:cubicBezTo>
                  <a:cubicBezTo>
                    <a:pt x="1081" y="9"/>
                    <a:pt x="1081" y="9"/>
                    <a:pt x="1081" y="9"/>
                  </a:cubicBezTo>
                  <a:cubicBezTo>
                    <a:pt x="1081" y="3"/>
                    <a:pt x="1081" y="3"/>
                    <a:pt x="1081" y="3"/>
                  </a:cubicBezTo>
                  <a:cubicBezTo>
                    <a:pt x="1049" y="3"/>
                    <a:pt x="1049" y="3"/>
                    <a:pt x="1049" y="3"/>
                  </a:cubicBezTo>
                  <a:cubicBezTo>
                    <a:pt x="1049" y="9"/>
                    <a:pt x="1049" y="9"/>
                    <a:pt x="1049" y="9"/>
                  </a:cubicBezTo>
                  <a:close/>
                  <a:moveTo>
                    <a:pt x="1111" y="21"/>
                  </a:moveTo>
                  <a:cubicBezTo>
                    <a:pt x="1170" y="93"/>
                    <a:pt x="1170" y="93"/>
                    <a:pt x="1170" y="93"/>
                  </a:cubicBezTo>
                  <a:cubicBezTo>
                    <a:pt x="1177" y="93"/>
                    <a:pt x="1177" y="93"/>
                    <a:pt x="1177" y="93"/>
                  </a:cubicBezTo>
                  <a:cubicBezTo>
                    <a:pt x="1177" y="16"/>
                    <a:pt x="1177" y="16"/>
                    <a:pt x="1177" y="16"/>
                  </a:cubicBezTo>
                  <a:cubicBezTo>
                    <a:pt x="1177" y="11"/>
                    <a:pt x="1180" y="8"/>
                    <a:pt x="1187" y="9"/>
                  </a:cubicBezTo>
                  <a:cubicBezTo>
                    <a:pt x="1189" y="9"/>
                    <a:pt x="1189" y="9"/>
                    <a:pt x="1189" y="9"/>
                  </a:cubicBezTo>
                  <a:cubicBezTo>
                    <a:pt x="1189" y="3"/>
                    <a:pt x="1189" y="3"/>
                    <a:pt x="1189" y="3"/>
                  </a:cubicBezTo>
                  <a:cubicBezTo>
                    <a:pt x="1157" y="3"/>
                    <a:pt x="1157" y="3"/>
                    <a:pt x="1157" y="3"/>
                  </a:cubicBezTo>
                  <a:cubicBezTo>
                    <a:pt x="1157" y="9"/>
                    <a:pt x="1157" y="9"/>
                    <a:pt x="1157" y="9"/>
                  </a:cubicBezTo>
                  <a:cubicBezTo>
                    <a:pt x="1158" y="9"/>
                    <a:pt x="1158" y="9"/>
                    <a:pt x="1158" y="9"/>
                  </a:cubicBezTo>
                  <a:cubicBezTo>
                    <a:pt x="1163" y="9"/>
                    <a:pt x="1166" y="9"/>
                    <a:pt x="1168" y="11"/>
                  </a:cubicBezTo>
                  <a:cubicBezTo>
                    <a:pt x="1169" y="12"/>
                    <a:pt x="1170" y="16"/>
                    <a:pt x="1170" y="21"/>
                  </a:cubicBezTo>
                  <a:cubicBezTo>
                    <a:pt x="1170" y="65"/>
                    <a:pt x="1170" y="65"/>
                    <a:pt x="1170" y="65"/>
                  </a:cubicBezTo>
                  <a:cubicBezTo>
                    <a:pt x="1119" y="3"/>
                    <a:pt x="1119" y="3"/>
                    <a:pt x="1119" y="3"/>
                  </a:cubicBezTo>
                  <a:cubicBezTo>
                    <a:pt x="1094" y="3"/>
                    <a:pt x="1094" y="3"/>
                    <a:pt x="1094" y="3"/>
                  </a:cubicBezTo>
                  <a:cubicBezTo>
                    <a:pt x="1094" y="9"/>
                    <a:pt x="1094" y="9"/>
                    <a:pt x="1094" y="9"/>
                  </a:cubicBezTo>
                  <a:cubicBezTo>
                    <a:pt x="1097" y="9"/>
                    <a:pt x="1101" y="10"/>
                    <a:pt x="1103" y="11"/>
                  </a:cubicBezTo>
                  <a:cubicBezTo>
                    <a:pt x="1103" y="78"/>
                    <a:pt x="1103" y="78"/>
                    <a:pt x="1103" y="78"/>
                  </a:cubicBezTo>
                  <a:cubicBezTo>
                    <a:pt x="1104" y="84"/>
                    <a:pt x="1100" y="87"/>
                    <a:pt x="1094" y="87"/>
                  </a:cubicBezTo>
                  <a:cubicBezTo>
                    <a:pt x="1093" y="87"/>
                    <a:pt x="1093" y="87"/>
                    <a:pt x="1093" y="87"/>
                  </a:cubicBezTo>
                  <a:cubicBezTo>
                    <a:pt x="1093" y="93"/>
                    <a:pt x="1093" y="93"/>
                    <a:pt x="1093" y="93"/>
                  </a:cubicBezTo>
                  <a:cubicBezTo>
                    <a:pt x="1123" y="93"/>
                    <a:pt x="1123" y="93"/>
                    <a:pt x="1123" y="93"/>
                  </a:cubicBezTo>
                  <a:cubicBezTo>
                    <a:pt x="1123" y="87"/>
                    <a:pt x="1123" y="87"/>
                    <a:pt x="1123" y="87"/>
                  </a:cubicBezTo>
                  <a:cubicBezTo>
                    <a:pt x="1114" y="88"/>
                    <a:pt x="1110" y="84"/>
                    <a:pt x="1111" y="75"/>
                  </a:cubicBezTo>
                  <a:cubicBezTo>
                    <a:pt x="1111" y="21"/>
                    <a:pt x="1111" y="21"/>
                    <a:pt x="1111" y="21"/>
                  </a:cubicBezTo>
                  <a:close/>
                  <a:moveTo>
                    <a:pt x="1202" y="9"/>
                  </a:moveTo>
                  <a:cubicBezTo>
                    <a:pt x="1204" y="9"/>
                    <a:pt x="1204" y="9"/>
                    <a:pt x="1204" y="9"/>
                  </a:cubicBezTo>
                  <a:cubicBezTo>
                    <a:pt x="1210" y="8"/>
                    <a:pt x="1213" y="12"/>
                    <a:pt x="1213" y="19"/>
                  </a:cubicBezTo>
                  <a:cubicBezTo>
                    <a:pt x="1213" y="77"/>
                    <a:pt x="1213" y="77"/>
                    <a:pt x="1213" y="77"/>
                  </a:cubicBezTo>
                  <a:cubicBezTo>
                    <a:pt x="1213" y="84"/>
                    <a:pt x="1210" y="87"/>
                    <a:pt x="1204" y="87"/>
                  </a:cubicBezTo>
                  <a:cubicBezTo>
                    <a:pt x="1202" y="87"/>
                    <a:pt x="1202" y="87"/>
                    <a:pt x="1202" y="87"/>
                  </a:cubicBezTo>
                  <a:cubicBezTo>
                    <a:pt x="1202" y="93"/>
                    <a:pt x="1202" y="93"/>
                    <a:pt x="1202" y="93"/>
                  </a:cubicBezTo>
                  <a:cubicBezTo>
                    <a:pt x="1241" y="93"/>
                    <a:pt x="1241" y="93"/>
                    <a:pt x="1241" y="93"/>
                  </a:cubicBezTo>
                  <a:cubicBezTo>
                    <a:pt x="1241" y="87"/>
                    <a:pt x="1241" y="87"/>
                    <a:pt x="1241" y="87"/>
                  </a:cubicBezTo>
                  <a:cubicBezTo>
                    <a:pt x="1239" y="87"/>
                    <a:pt x="1239" y="87"/>
                    <a:pt x="1239" y="87"/>
                  </a:cubicBezTo>
                  <a:cubicBezTo>
                    <a:pt x="1233" y="88"/>
                    <a:pt x="1229" y="84"/>
                    <a:pt x="1230" y="77"/>
                  </a:cubicBezTo>
                  <a:cubicBezTo>
                    <a:pt x="1230" y="19"/>
                    <a:pt x="1230" y="19"/>
                    <a:pt x="1230" y="19"/>
                  </a:cubicBezTo>
                  <a:cubicBezTo>
                    <a:pt x="1230" y="12"/>
                    <a:pt x="1233" y="9"/>
                    <a:pt x="1239" y="9"/>
                  </a:cubicBezTo>
                  <a:cubicBezTo>
                    <a:pt x="1241" y="9"/>
                    <a:pt x="1241" y="9"/>
                    <a:pt x="1241" y="9"/>
                  </a:cubicBezTo>
                  <a:cubicBezTo>
                    <a:pt x="1241" y="3"/>
                    <a:pt x="1241" y="3"/>
                    <a:pt x="1241" y="3"/>
                  </a:cubicBezTo>
                  <a:cubicBezTo>
                    <a:pt x="1202" y="3"/>
                    <a:pt x="1202" y="3"/>
                    <a:pt x="1202" y="3"/>
                  </a:cubicBezTo>
                  <a:cubicBezTo>
                    <a:pt x="1202" y="9"/>
                    <a:pt x="1202" y="9"/>
                    <a:pt x="1202" y="9"/>
                  </a:cubicBezTo>
                  <a:close/>
                  <a:moveTo>
                    <a:pt x="1296" y="94"/>
                  </a:moveTo>
                  <a:cubicBezTo>
                    <a:pt x="1304" y="94"/>
                    <a:pt x="1304" y="94"/>
                    <a:pt x="1304" y="94"/>
                  </a:cubicBezTo>
                  <a:cubicBezTo>
                    <a:pt x="1330" y="24"/>
                    <a:pt x="1330" y="24"/>
                    <a:pt x="1330" y="24"/>
                  </a:cubicBezTo>
                  <a:cubicBezTo>
                    <a:pt x="1333" y="13"/>
                    <a:pt x="1338" y="8"/>
                    <a:pt x="1344" y="9"/>
                  </a:cubicBezTo>
                  <a:cubicBezTo>
                    <a:pt x="1345" y="9"/>
                    <a:pt x="1345" y="9"/>
                    <a:pt x="1345" y="9"/>
                  </a:cubicBezTo>
                  <a:cubicBezTo>
                    <a:pt x="1345" y="3"/>
                    <a:pt x="1345" y="3"/>
                    <a:pt x="1345" y="3"/>
                  </a:cubicBezTo>
                  <a:cubicBezTo>
                    <a:pt x="1313" y="3"/>
                    <a:pt x="1313" y="3"/>
                    <a:pt x="1313" y="3"/>
                  </a:cubicBezTo>
                  <a:cubicBezTo>
                    <a:pt x="1313" y="9"/>
                    <a:pt x="1313" y="9"/>
                    <a:pt x="1313" y="9"/>
                  </a:cubicBezTo>
                  <a:cubicBezTo>
                    <a:pt x="1316" y="9"/>
                    <a:pt x="1316" y="9"/>
                    <a:pt x="1316" y="9"/>
                  </a:cubicBezTo>
                  <a:cubicBezTo>
                    <a:pt x="1323" y="9"/>
                    <a:pt x="1325" y="12"/>
                    <a:pt x="1324" y="17"/>
                  </a:cubicBezTo>
                  <a:cubicBezTo>
                    <a:pt x="1305" y="70"/>
                    <a:pt x="1305" y="70"/>
                    <a:pt x="1305" y="70"/>
                  </a:cubicBezTo>
                  <a:cubicBezTo>
                    <a:pt x="1286" y="21"/>
                    <a:pt x="1286" y="21"/>
                    <a:pt x="1286" y="21"/>
                  </a:cubicBezTo>
                  <a:cubicBezTo>
                    <a:pt x="1284" y="17"/>
                    <a:pt x="1283" y="13"/>
                    <a:pt x="1285" y="11"/>
                  </a:cubicBezTo>
                  <a:cubicBezTo>
                    <a:pt x="1286" y="10"/>
                    <a:pt x="1289" y="9"/>
                    <a:pt x="1294" y="9"/>
                  </a:cubicBezTo>
                  <a:cubicBezTo>
                    <a:pt x="1296" y="9"/>
                    <a:pt x="1296" y="9"/>
                    <a:pt x="1296" y="9"/>
                  </a:cubicBezTo>
                  <a:cubicBezTo>
                    <a:pt x="1296" y="3"/>
                    <a:pt x="1296" y="3"/>
                    <a:pt x="1296" y="3"/>
                  </a:cubicBezTo>
                  <a:cubicBezTo>
                    <a:pt x="1253" y="3"/>
                    <a:pt x="1253" y="3"/>
                    <a:pt x="1253" y="3"/>
                  </a:cubicBezTo>
                  <a:cubicBezTo>
                    <a:pt x="1253" y="9"/>
                    <a:pt x="1253" y="9"/>
                    <a:pt x="1253" y="9"/>
                  </a:cubicBezTo>
                  <a:cubicBezTo>
                    <a:pt x="1254" y="9"/>
                    <a:pt x="1254" y="9"/>
                    <a:pt x="1254" y="9"/>
                  </a:cubicBezTo>
                  <a:cubicBezTo>
                    <a:pt x="1258" y="9"/>
                    <a:pt x="1260" y="9"/>
                    <a:pt x="1262" y="11"/>
                  </a:cubicBezTo>
                  <a:cubicBezTo>
                    <a:pt x="1263" y="12"/>
                    <a:pt x="1265" y="15"/>
                    <a:pt x="1267" y="20"/>
                  </a:cubicBezTo>
                  <a:cubicBezTo>
                    <a:pt x="1296" y="94"/>
                    <a:pt x="1296" y="94"/>
                    <a:pt x="1296" y="94"/>
                  </a:cubicBezTo>
                  <a:close/>
                  <a:moveTo>
                    <a:pt x="1413" y="11"/>
                  </a:moveTo>
                  <a:cubicBezTo>
                    <a:pt x="1417" y="10"/>
                    <a:pt x="1420" y="14"/>
                    <a:pt x="1421" y="24"/>
                  </a:cubicBezTo>
                  <a:cubicBezTo>
                    <a:pt x="1426" y="24"/>
                    <a:pt x="1426" y="24"/>
                    <a:pt x="1426" y="24"/>
                  </a:cubicBezTo>
                  <a:cubicBezTo>
                    <a:pt x="1425" y="3"/>
                    <a:pt x="1425" y="3"/>
                    <a:pt x="1425" y="3"/>
                  </a:cubicBezTo>
                  <a:cubicBezTo>
                    <a:pt x="1356" y="3"/>
                    <a:pt x="1356" y="3"/>
                    <a:pt x="1356" y="3"/>
                  </a:cubicBezTo>
                  <a:cubicBezTo>
                    <a:pt x="1356" y="9"/>
                    <a:pt x="1356" y="9"/>
                    <a:pt x="1356" y="9"/>
                  </a:cubicBezTo>
                  <a:cubicBezTo>
                    <a:pt x="1358" y="9"/>
                    <a:pt x="1358" y="9"/>
                    <a:pt x="1358" y="9"/>
                  </a:cubicBezTo>
                  <a:cubicBezTo>
                    <a:pt x="1365" y="8"/>
                    <a:pt x="1369" y="12"/>
                    <a:pt x="1368" y="19"/>
                  </a:cubicBezTo>
                  <a:cubicBezTo>
                    <a:pt x="1368" y="77"/>
                    <a:pt x="1368" y="77"/>
                    <a:pt x="1368" y="77"/>
                  </a:cubicBezTo>
                  <a:cubicBezTo>
                    <a:pt x="1369" y="84"/>
                    <a:pt x="1366" y="88"/>
                    <a:pt x="1359" y="87"/>
                  </a:cubicBezTo>
                  <a:cubicBezTo>
                    <a:pt x="1354" y="87"/>
                    <a:pt x="1354" y="87"/>
                    <a:pt x="1354" y="87"/>
                  </a:cubicBezTo>
                  <a:cubicBezTo>
                    <a:pt x="1354" y="93"/>
                    <a:pt x="1354" y="93"/>
                    <a:pt x="1354" y="93"/>
                  </a:cubicBezTo>
                  <a:cubicBezTo>
                    <a:pt x="1429" y="93"/>
                    <a:pt x="1429" y="93"/>
                    <a:pt x="1429" y="93"/>
                  </a:cubicBezTo>
                  <a:cubicBezTo>
                    <a:pt x="1430" y="70"/>
                    <a:pt x="1430" y="70"/>
                    <a:pt x="1430" y="70"/>
                  </a:cubicBezTo>
                  <a:cubicBezTo>
                    <a:pt x="1425" y="70"/>
                    <a:pt x="1425" y="70"/>
                    <a:pt x="1425" y="70"/>
                  </a:cubicBezTo>
                  <a:cubicBezTo>
                    <a:pt x="1424" y="81"/>
                    <a:pt x="1419" y="86"/>
                    <a:pt x="1411" y="85"/>
                  </a:cubicBezTo>
                  <a:cubicBezTo>
                    <a:pt x="1390" y="85"/>
                    <a:pt x="1390" y="85"/>
                    <a:pt x="1390" y="85"/>
                  </a:cubicBezTo>
                  <a:cubicBezTo>
                    <a:pt x="1387" y="86"/>
                    <a:pt x="1385" y="83"/>
                    <a:pt x="1385" y="78"/>
                  </a:cubicBezTo>
                  <a:cubicBezTo>
                    <a:pt x="1385" y="52"/>
                    <a:pt x="1385" y="52"/>
                    <a:pt x="1385" y="52"/>
                  </a:cubicBezTo>
                  <a:cubicBezTo>
                    <a:pt x="1404" y="52"/>
                    <a:pt x="1404" y="52"/>
                    <a:pt x="1404" y="52"/>
                  </a:cubicBezTo>
                  <a:cubicBezTo>
                    <a:pt x="1412" y="51"/>
                    <a:pt x="1416" y="54"/>
                    <a:pt x="1415" y="62"/>
                  </a:cubicBezTo>
                  <a:cubicBezTo>
                    <a:pt x="1420" y="62"/>
                    <a:pt x="1420" y="62"/>
                    <a:pt x="1420" y="62"/>
                  </a:cubicBezTo>
                  <a:cubicBezTo>
                    <a:pt x="1420" y="33"/>
                    <a:pt x="1420" y="33"/>
                    <a:pt x="1420" y="33"/>
                  </a:cubicBezTo>
                  <a:cubicBezTo>
                    <a:pt x="1415" y="33"/>
                    <a:pt x="1415" y="33"/>
                    <a:pt x="1415" y="33"/>
                  </a:cubicBezTo>
                  <a:cubicBezTo>
                    <a:pt x="1415" y="40"/>
                    <a:pt x="1412" y="43"/>
                    <a:pt x="1406" y="43"/>
                  </a:cubicBezTo>
                  <a:cubicBezTo>
                    <a:pt x="1385" y="43"/>
                    <a:pt x="1385" y="43"/>
                    <a:pt x="1385" y="43"/>
                  </a:cubicBezTo>
                  <a:cubicBezTo>
                    <a:pt x="1385" y="11"/>
                    <a:pt x="1385" y="11"/>
                    <a:pt x="1385" y="11"/>
                  </a:cubicBezTo>
                  <a:cubicBezTo>
                    <a:pt x="1413" y="11"/>
                    <a:pt x="1413" y="11"/>
                    <a:pt x="1413" y="11"/>
                  </a:cubicBezTo>
                  <a:close/>
                  <a:moveTo>
                    <a:pt x="1473" y="54"/>
                  </a:moveTo>
                  <a:cubicBezTo>
                    <a:pt x="1483" y="54"/>
                    <a:pt x="1483" y="54"/>
                    <a:pt x="1483" y="54"/>
                  </a:cubicBezTo>
                  <a:cubicBezTo>
                    <a:pt x="1486" y="57"/>
                    <a:pt x="1491" y="63"/>
                    <a:pt x="1496" y="73"/>
                  </a:cubicBezTo>
                  <a:cubicBezTo>
                    <a:pt x="1500" y="79"/>
                    <a:pt x="1503" y="83"/>
                    <a:pt x="1505" y="85"/>
                  </a:cubicBezTo>
                  <a:cubicBezTo>
                    <a:pt x="1508" y="88"/>
                    <a:pt x="1511" y="91"/>
                    <a:pt x="1515" y="92"/>
                  </a:cubicBezTo>
                  <a:cubicBezTo>
                    <a:pt x="1519" y="93"/>
                    <a:pt x="1524" y="93"/>
                    <a:pt x="1532" y="93"/>
                  </a:cubicBezTo>
                  <a:cubicBezTo>
                    <a:pt x="1535" y="93"/>
                    <a:pt x="1538" y="93"/>
                    <a:pt x="1540" y="93"/>
                  </a:cubicBezTo>
                  <a:cubicBezTo>
                    <a:pt x="1540" y="89"/>
                    <a:pt x="1540" y="89"/>
                    <a:pt x="1540" y="89"/>
                  </a:cubicBezTo>
                  <a:cubicBezTo>
                    <a:pt x="1533" y="89"/>
                    <a:pt x="1527" y="86"/>
                    <a:pt x="1523" y="80"/>
                  </a:cubicBezTo>
                  <a:cubicBezTo>
                    <a:pt x="1520" y="77"/>
                    <a:pt x="1517" y="72"/>
                    <a:pt x="1513" y="66"/>
                  </a:cubicBezTo>
                  <a:cubicBezTo>
                    <a:pt x="1508" y="59"/>
                    <a:pt x="1505" y="53"/>
                    <a:pt x="1502" y="50"/>
                  </a:cubicBezTo>
                  <a:cubicBezTo>
                    <a:pt x="1514" y="47"/>
                    <a:pt x="1520" y="39"/>
                    <a:pt x="1520" y="27"/>
                  </a:cubicBezTo>
                  <a:cubicBezTo>
                    <a:pt x="1520" y="21"/>
                    <a:pt x="1518" y="15"/>
                    <a:pt x="1514" y="11"/>
                  </a:cubicBezTo>
                  <a:cubicBezTo>
                    <a:pt x="1509" y="4"/>
                    <a:pt x="1497" y="0"/>
                    <a:pt x="1480" y="1"/>
                  </a:cubicBezTo>
                  <a:cubicBezTo>
                    <a:pt x="1475" y="1"/>
                    <a:pt x="1469" y="1"/>
                    <a:pt x="1460" y="2"/>
                  </a:cubicBezTo>
                  <a:cubicBezTo>
                    <a:pt x="1457" y="2"/>
                    <a:pt x="1453" y="2"/>
                    <a:pt x="1447" y="2"/>
                  </a:cubicBezTo>
                  <a:cubicBezTo>
                    <a:pt x="1446" y="3"/>
                    <a:pt x="1445" y="3"/>
                    <a:pt x="1444" y="3"/>
                  </a:cubicBezTo>
                  <a:cubicBezTo>
                    <a:pt x="1444" y="9"/>
                    <a:pt x="1444" y="9"/>
                    <a:pt x="1444" y="9"/>
                  </a:cubicBezTo>
                  <a:cubicBezTo>
                    <a:pt x="1446" y="9"/>
                    <a:pt x="1446" y="9"/>
                    <a:pt x="1446" y="9"/>
                  </a:cubicBezTo>
                  <a:cubicBezTo>
                    <a:pt x="1453" y="8"/>
                    <a:pt x="1457" y="12"/>
                    <a:pt x="1456" y="19"/>
                  </a:cubicBezTo>
                  <a:cubicBezTo>
                    <a:pt x="1456" y="77"/>
                    <a:pt x="1456" y="77"/>
                    <a:pt x="1456" y="77"/>
                  </a:cubicBezTo>
                  <a:cubicBezTo>
                    <a:pt x="1456" y="84"/>
                    <a:pt x="1453" y="88"/>
                    <a:pt x="1446" y="87"/>
                  </a:cubicBezTo>
                  <a:cubicBezTo>
                    <a:pt x="1444" y="87"/>
                    <a:pt x="1444" y="87"/>
                    <a:pt x="1444" y="87"/>
                  </a:cubicBezTo>
                  <a:cubicBezTo>
                    <a:pt x="1444" y="93"/>
                    <a:pt x="1444" y="93"/>
                    <a:pt x="1444" y="93"/>
                  </a:cubicBezTo>
                  <a:cubicBezTo>
                    <a:pt x="1487" y="93"/>
                    <a:pt x="1487" y="93"/>
                    <a:pt x="1487" y="93"/>
                  </a:cubicBezTo>
                  <a:cubicBezTo>
                    <a:pt x="1487" y="87"/>
                    <a:pt x="1487" y="87"/>
                    <a:pt x="1487" y="87"/>
                  </a:cubicBezTo>
                  <a:cubicBezTo>
                    <a:pt x="1483" y="87"/>
                    <a:pt x="1483" y="87"/>
                    <a:pt x="1483" y="87"/>
                  </a:cubicBezTo>
                  <a:cubicBezTo>
                    <a:pt x="1476" y="87"/>
                    <a:pt x="1473" y="84"/>
                    <a:pt x="1473" y="77"/>
                  </a:cubicBezTo>
                  <a:cubicBezTo>
                    <a:pt x="1473" y="54"/>
                    <a:pt x="1473" y="54"/>
                    <a:pt x="1473" y="54"/>
                  </a:cubicBezTo>
                  <a:close/>
                  <a:moveTo>
                    <a:pt x="1473" y="7"/>
                  </a:moveTo>
                  <a:cubicBezTo>
                    <a:pt x="1480" y="7"/>
                    <a:pt x="1480" y="7"/>
                    <a:pt x="1480" y="7"/>
                  </a:cubicBezTo>
                  <a:cubicBezTo>
                    <a:pt x="1494" y="7"/>
                    <a:pt x="1501" y="14"/>
                    <a:pt x="1502" y="28"/>
                  </a:cubicBezTo>
                  <a:cubicBezTo>
                    <a:pt x="1502" y="42"/>
                    <a:pt x="1494" y="49"/>
                    <a:pt x="1478" y="49"/>
                  </a:cubicBezTo>
                  <a:cubicBezTo>
                    <a:pt x="1473" y="49"/>
                    <a:pt x="1473" y="49"/>
                    <a:pt x="1473" y="49"/>
                  </a:cubicBezTo>
                  <a:cubicBezTo>
                    <a:pt x="1473" y="7"/>
                    <a:pt x="1473" y="7"/>
                    <a:pt x="1473" y="7"/>
                  </a:cubicBezTo>
                  <a:close/>
                  <a:moveTo>
                    <a:pt x="1556" y="92"/>
                  </a:moveTo>
                  <a:cubicBezTo>
                    <a:pt x="1559" y="92"/>
                    <a:pt x="1559" y="92"/>
                    <a:pt x="1559" y="92"/>
                  </a:cubicBezTo>
                  <a:cubicBezTo>
                    <a:pt x="1560" y="91"/>
                    <a:pt x="1561" y="90"/>
                    <a:pt x="1562" y="90"/>
                  </a:cubicBezTo>
                  <a:cubicBezTo>
                    <a:pt x="1563" y="90"/>
                    <a:pt x="1564" y="90"/>
                    <a:pt x="1566" y="91"/>
                  </a:cubicBezTo>
                  <a:cubicBezTo>
                    <a:pt x="1573" y="93"/>
                    <a:pt x="1579" y="94"/>
                    <a:pt x="1583" y="94"/>
                  </a:cubicBezTo>
                  <a:cubicBezTo>
                    <a:pt x="1600" y="93"/>
                    <a:pt x="1609" y="85"/>
                    <a:pt x="1610" y="68"/>
                  </a:cubicBezTo>
                  <a:cubicBezTo>
                    <a:pt x="1610" y="61"/>
                    <a:pt x="1607" y="55"/>
                    <a:pt x="1603" y="49"/>
                  </a:cubicBezTo>
                  <a:cubicBezTo>
                    <a:pt x="1599" y="44"/>
                    <a:pt x="1592" y="39"/>
                    <a:pt x="1583" y="34"/>
                  </a:cubicBezTo>
                  <a:cubicBezTo>
                    <a:pt x="1573" y="28"/>
                    <a:pt x="1568" y="22"/>
                    <a:pt x="1568" y="17"/>
                  </a:cubicBezTo>
                  <a:cubicBezTo>
                    <a:pt x="1569" y="11"/>
                    <a:pt x="1573" y="7"/>
                    <a:pt x="1580" y="7"/>
                  </a:cubicBezTo>
                  <a:cubicBezTo>
                    <a:pt x="1590" y="7"/>
                    <a:pt x="1597" y="14"/>
                    <a:pt x="1601" y="26"/>
                  </a:cubicBezTo>
                  <a:cubicBezTo>
                    <a:pt x="1606" y="26"/>
                    <a:pt x="1606" y="26"/>
                    <a:pt x="1606" y="26"/>
                  </a:cubicBezTo>
                  <a:cubicBezTo>
                    <a:pt x="1603" y="3"/>
                    <a:pt x="1603" y="3"/>
                    <a:pt x="1603" y="3"/>
                  </a:cubicBezTo>
                  <a:cubicBezTo>
                    <a:pt x="1601" y="3"/>
                    <a:pt x="1601" y="3"/>
                    <a:pt x="1601" y="3"/>
                  </a:cubicBezTo>
                  <a:cubicBezTo>
                    <a:pt x="1600" y="3"/>
                    <a:pt x="1600" y="3"/>
                    <a:pt x="1600" y="3"/>
                  </a:cubicBezTo>
                  <a:cubicBezTo>
                    <a:pt x="1599" y="4"/>
                    <a:pt x="1598" y="5"/>
                    <a:pt x="1598" y="5"/>
                  </a:cubicBezTo>
                  <a:cubicBezTo>
                    <a:pt x="1597" y="5"/>
                    <a:pt x="1596" y="4"/>
                    <a:pt x="1594" y="3"/>
                  </a:cubicBezTo>
                  <a:cubicBezTo>
                    <a:pt x="1589" y="2"/>
                    <a:pt x="1583" y="1"/>
                    <a:pt x="1579" y="1"/>
                  </a:cubicBezTo>
                  <a:cubicBezTo>
                    <a:pt x="1563" y="2"/>
                    <a:pt x="1555" y="10"/>
                    <a:pt x="1554" y="24"/>
                  </a:cubicBezTo>
                  <a:cubicBezTo>
                    <a:pt x="1556" y="38"/>
                    <a:pt x="1563" y="48"/>
                    <a:pt x="1575" y="53"/>
                  </a:cubicBezTo>
                  <a:cubicBezTo>
                    <a:pt x="1586" y="58"/>
                    <a:pt x="1592" y="65"/>
                    <a:pt x="1593" y="74"/>
                  </a:cubicBezTo>
                  <a:cubicBezTo>
                    <a:pt x="1593" y="83"/>
                    <a:pt x="1588" y="87"/>
                    <a:pt x="1579" y="88"/>
                  </a:cubicBezTo>
                  <a:cubicBezTo>
                    <a:pt x="1569" y="88"/>
                    <a:pt x="1562" y="81"/>
                    <a:pt x="1558" y="66"/>
                  </a:cubicBezTo>
                  <a:cubicBezTo>
                    <a:pt x="1553" y="66"/>
                    <a:pt x="1553" y="66"/>
                    <a:pt x="1553" y="66"/>
                  </a:cubicBezTo>
                  <a:cubicBezTo>
                    <a:pt x="1556" y="92"/>
                    <a:pt x="1556" y="92"/>
                    <a:pt x="1556" y="92"/>
                  </a:cubicBezTo>
                  <a:close/>
                  <a:moveTo>
                    <a:pt x="1627" y="9"/>
                  </a:moveTo>
                  <a:cubicBezTo>
                    <a:pt x="1628" y="9"/>
                    <a:pt x="1628" y="9"/>
                    <a:pt x="1628" y="9"/>
                  </a:cubicBezTo>
                  <a:cubicBezTo>
                    <a:pt x="1635" y="8"/>
                    <a:pt x="1638" y="12"/>
                    <a:pt x="1637" y="19"/>
                  </a:cubicBezTo>
                  <a:cubicBezTo>
                    <a:pt x="1637" y="77"/>
                    <a:pt x="1637" y="77"/>
                    <a:pt x="1637" y="77"/>
                  </a:cubicBezTo>
                  <a:cubicBezTo>
                    <a:pt x="1638" y="84"/>
                    <a:pt x="1635" y="87"/>
                    <a:pt x="1628" y="87"/>
                  </a:cubicBezTo>
                  <a:cubicBezTo>
                    <a:pt x="1627" y="87"/>
                    <a:pt x="1627" y="87"/>
                    <a:pt x="1627" y="87"/>
                  </a:cubicBezTo>
                  <a:cubicBezTo>
                    <a:pt x="1627" y="93"/>
                    <a:pt x="1627" y="93"/>
                    <a:pt x="1627" y="93"/>
                  </a:cubicBezTo>
                  <a:cubicBezTo>
                    <a:pt x="1666" y="93"/>
                    <a:pt x="1666" y="93"/>
                    <a:pt x="1666" y="93"/>
                  </a:cubicBezTo>
                  <a:cubicBezTo>
                    <a:pt x="1666" y="87"/>
                    <a:pt x="1666" y="87"/>
                    <a:pt x="1666" y="87"/>
                  </a:cubicBezTo>
                  <a:cubicBezTo>
                    <a:pt x="1664" y="87"/>
                    <a:pt x="1664" y="87"/>
                    <a:pt x="1664" y="87"/>
                  </a:cubicBezTo>
                  <a:cubicBezTo>
                    <a:pt x="1657" y="88"/>
                    <a:pt x="1654" y="84"/>
                    <a:pt x="1654" y="77"/>
                  </a:cubicBezTo>
                  <a:cubicBezTo>
                    <a:pt x="1654" y="19"/>
                    <a:pt x="1654" y="19"/>
                    <a:pt x="1654" y="19"/>
                  </a:cubicBezTo>
                  <a:cubicBezTo>
                    <a:pt x="1654" y="12"/>
                    <a:pt x="1658" y="9"/>
                    <a:pt x="1664" y="9"/>
                  </a:cubicBezTo>
                  <a:cubicBezTo>
                    <a:pt x="1666" y="9"/>
                    <a:pt x="1666" y="9"/>
                    <a:pt x="1666" y="9"/>
                  </a:cubicBezTo>
                  <a:cubicBezTo>
                    <a:pt x="1666" y="3"/>
                    <a:pt x="1666" y="3"/>
                    <a:pt x="1666" y="3"/>
                  </a:cubicBezTo>
                  <a:cubicBezTo>
                    <a:pt x="1627" y="3"/>
                    <a:pt x="1627" y="3"/>
                    <a:pt x="1627" y="3"/>
                  </a:cubicBezTo>
                  <a:cubicBezTo>
                    <a:pt x="1627" y="9"/>
                    <a:pt x="1627" y="9"/>
                    <a:pt x="1627" y="9"/>
                  </a:cubicBezTo>
                  <a:close/>
                  <a:moveTo>
                    <a:pt x="1731" y="10"/>
                  </a:moveTo>
                  <a:cubicBezTo>
                    <a:pt x="1746" y="10"/>
                    <a:pt x="1746" y="10"/>
                    <a:pt x="1746" y="10"/>
                  </a:cubicBezTo>
                  <a:cubicBezTo>
                    <a:pt x="1751" y="10"/>
                    <a:pt x="1754" y="11"/>
                    <a:pt x="1755" y="13"/>
                  </a:cubicBezTo>
                  <a:cubicBezTo>
                    <a:pt x="1757" y="15"/>
                    <a:pt x="1758" y="19"/>
                    <a:pt x="1759" y="27"/>
                  </a:cubicBezTo>
                  <a:cubicBezTo>
                    <a:pt x="1764" y="27"/>
                    <a:pt x="1764" y="27"/>
                    <a:pt x="1764" y="27"/>
                  </a:cubicBezTo>
                  <a:cubicBezTo>
                    <a:pt x="1762" y="0"/>
                    <a:pt x="1762" y="0"/>
                    <a:pt x="1762" y="0"/>
                  </a:cubicBezTo>
                  <a:cubicBezTo>
                    <a:pt x="1758" y="0"/>
                    <a:pt x="1758" y="0"/>
                    <a:pt x="1758" y="0"/>
                  </a:cubicBezTo>
                  <a:cubicBezTo>
                    <a:pt x="1756" y="2"/>
                    <a:pt x="1754" y="3"/>
                    <a:pt x="1752" y="3"/>
                  </a:cubicBezTo>
                  <a:cubicBezTo>
                    <a:pt x="1693" y="3"/>
                    <a:pt x="1693" y="3"/>
                    <a:pt x="1693" y="3"/>
                  </a:cubicBezTo>
                  <a:cubicBezTo>
                    <a:pt x="1691" y="3"/>
                    <a:pt x="1690" y="3"/>
                    <a:pt x="1689" y="2"/>
                  </a:cubicBezTo>
                  <a:cubicBezTo>
                    <a:pt x="1689" y="2"/>
                    <a:pt x="1688" y="1"/>
                    <a:pt x="1687" y="0"/>
                  </a:cubicBezTo>
                  <a:cubicBezTo>
                    <a:pt x="1683" y="0"/>
                    <a:pt x="1683" y="0"/>
                    <a:pt x="1683" y="0"/>
                  </a:cubicBezTo>
                  <a:cubicBezTo>
                    <a:pt x="1681" y="27"/>
                    <a:pt x="1681" y="27"/>
                    <a:pt x="1681" y="27"/>
                  </a:cubicBezTo>
                  <a:cubicBezTo>
                    <a:pt x="1686" y="27"/>
                    <a:pt x="1686" y="27"/>
                    <a:pt x="1686" y="27"/>
                  </a:cubicBezTo>
                  <a:cubicBezTo>
                    <a:pt x="1687" y="19"/>
                    <a:pt x="1689" y="15"/>
                    <a:pt x="1690" y="13"/>
                  </a:cubicBezTo>
                  <a:cubicBezTo>
                    <a:pt x="1691" y="11"/>
                    <a:pt x="1694" y="10"/>
                    <a:pt x="1699" y="10"/>
                  </a:cubicBezTo>
                  <a:cubicBezTo>
                    <a:pt x="1714" y="10"/>
                    <a:pt x="1714" y="10"/>
                    <a:pt x="1714" y="10"/>
                  </a:cubicBezTo>
                  <a:cubicBezTo>
                    <a:pt x="1714" y="77"/>
                    <a:pt x="1714" y="77"/>
                    <a:pt x="1714" y="77"/>
                  </a:cubicBezTo>
                  <a:cubicBezTo>
                    <a:pt x="1714" y="84"/>
                    <a:pt x="1711" y="87"/>
                    <a:pt x="1704" y="87"/>
                  </a:cubicBezTo>
                  <a:cubicBezTo>
                    <a:pt x="1700" y="87"/>
                    <a:pt x="1700" y="87"/>
                    <a:pt x="1700" y="87"/>
                  </a:cubicBezTo>
                  <a:cubicBezTo>
                    <a:pt x="1700" y="93"/>
                    <a:pt x="1700" y="93"/>
                    <a:pt x="1700" y="93"/>
                  </a:cubicBezTo>
                  <a:cubicBezTo>
                    <a:pt x="1745" y="93"/>
                    <a:pt x="1745" y="93"/>
                    <a:pt x="1745" y="93"/>
                  </a:cubicBezTo>
                  <a:cubicBezTo>
                    <a:pt x="1745" y="87"/>
                    <a:pt x="1745" y="87"/>
                    <a:pt x="1745" y="87"/>
                  </a:cubicBezTo>
                  <a:cubicBezTo>
                    <a:pt x="1742" y="87"/>
                    <a:pt x="1742" y="87"/>
                    <a:pt x="1742" y="87"/>
                  </a:cubicBezTo>
                  <a:cubicBezTo>
                    <a:pt x="1734" y="88"/>
                    <a:pt x="1730" y="84"/>
                    <a:pt x="1731" y="77"/>
                  </a:cubicBezTo>
                  <a:cubicBezTo>
                    <a:pt x="1731" y="10"/>
                    <a:pt x="1731" y="10"/>
                    <a:pt x="1731" y="10"/>
                  </a:cubicBezTo>
                  <a:close/>
                  <a:moveTo>
                    <a:pt x="1833" y="57"/>
                  </a:moveTo>
                  <a:cubicBezTo>
                    <a:pt x="1854" y="19"/>
                    <a:pt x="1854" y="19"/>
                    <a:pt x="1854" y="19"/>
                  </a:cubicBezTo>
                  <a:cubicBezTo>
                    <a:pt x="1856" y="15"/>
                    <a:pt x="1858" y="12"/>
                    <a:pt x="1860" y="11"/>
                  </a:cubicBezTo>
                  <a:cubicBezTo>
                    <a:pt x="1861" y="10"/>
                    <a:pt x="1864" y="9"/>
                    <a:pt x="1868" y="9"/>
                  </a:cubicBezTo>
                  <a:cubicBezTo>
                    <a:pt x="1868" y="3"/>
                    <a:pt x="1868" y="3"/>
                    <a:pt x="1868" y="3"/>
                  </a:cubicBezTo>
                  <a:cubicBezTo>
                    <a:pt x="1838" y="3"/>
                    <a:pt x="1838" y="3"/>
                    <a:pt x="1838" y="3"/>
                  </a:cubicBezTo>
                  <a:cubicBezTo>
                    <a:pt x="1838" y="9"/>
                    <a:pt x="1838" y="9"/>
                    <a:pt x="1838" y="9"/>
                  </a:cubicBezTo>
                  <a:cubicBezTo>
                    <a:pt x="1840" y="9"/>
                    <a:pt x="1840" y="9"/>
                    <a:pt x="1840" y="9"/>
                  </a:cubicBezTo>
                  <a:cubicBezTo>
                    <a:pt x="1843" y="9"/>
                    <a:pt x="1845" y="10"/>
                    <a:pt x="1846" y="11"/>
                  </a:cubicBezTo>
                  <a:cubicBezTo>
                    <a:pt x="1847" y="13"/>
                    <a:pt x="1846" y="16"/>
                    <a:pt x="1845" y="20"/>
                  </a:cubicBezTo>
                  <a:cubicBezTo>
                    <a:pt x="1830" y="47"/>
                    <a:pt x="1830" y="47"/>
                    <a:pt x="1830" y="47"/>
                  </a:cubicBezTo>
                  <a:cubicBezTo>
                    <a:pt x="1810" y="16"/>
                    <a:pt x="1810" y="16"/>
                    <a:pt x="1810" y="16"/>
                  </a:cubicBezTo>
                  <a:cubicBezTo>
                    <a:pt x="1809" y="14"/>
                    <a:pt x="1809" y="12"/>
                    <a:pt x="1810" y="10"/>
                  </a:cubicBezTo>
                  <a:cubicBezTo>
                    <a:pt x="1811" y="9"/>
                    <a:pt x="1813" y="9"/>
                    <a:pt x="1815" y="9"/>
                  </a:cubicBezTo>
                  <a:cubicBezTo>
                    <a:pt x="1817" y="9"/>
                    <a:pt x="1817" y="9"/>
                    <a:pt x="1817" y="9"/>
                  </a:cubicBezTo>
                  <a:cubicBezTo>
                    <a:pt x="1817" y="3"/>
                    <a:pt x="1817" y="3"/>
                    <a:pt x="1817" y="3"/>
                  </a:cubicBezTo>
                  <a:cubicBezTo>
                    <a:pt x="1777" y="3"/>
                    <a:pt x="1777" y="3"/>
                    <a:pt x="1777" y="3"/>
                  </a:cubicBezTo>
                  <a:cubicBezTo>
                    <a:pt x="1777" y="9"/>
                    <a:pt x="1777" y="9"/>
                    <a:pt x="1777" y="9"/>
                  </a:cubicBezTo>
                  <a:cubicBezTo>
                    <a:pt x="1778" y="9"/>
                    <a:pt x="1778" y="9"/>
                    <a:pt x="1778" y="9"/>
                  </a:cubicBezTo>
                  <a:cubicBezTo>
                    <a:pt x="1781" y="9"/>
                    <a:pt x="1783" y="9"/>
                    <a:pt x="1784" y="10"/>
                  </a:cubicBezTo>
                  <a:cubicBezTo>
                    <a:pt x="1786" y="10"/>
                    <a:pt x="1787" y="12"/>
                    <a:pt x="1789" y="15"/>
                  </a:cubicBezTo>
                  <a:cubicBezTo>
                    <a:pt x="1815" y="57"/>
                    <a:pt x="1815" y="57"/>
                    <a:pt x="1815" y="57"/>
                  </a:cubicBezTo>
                  <a:cubicBezTo>
                    <a:pt x="1815" y="77"/>
                    <a:pt x="1815" y="77"/>
                    <a:pt x="1815" y="77"/>
                  </a:cubicBezTo>
                  <a:cubicBezTo>
                    <a:pt x="1816" y="84"/>
                    <a:pt x="1813" y="87"/>
                    <a:pt x="1806" y="87"/>
                  </a:cubicBezTo>
                  <a:cubicBezTo>
                    <a:pt x="1803" y="87"/>
                    <a:pt x="1803" y="87"/>
                    <a:pt x="1803" y="87"/>
                  </a:cubicBezTo>
                  <a:cubicBezTo>
                    <a:pt x="1803" y="93"/>
                    <a:pt x="1803" y="93"/>
                    <a:pt x="1803" y="93"/>
                  </a:cubicBezTo>
                  <a:cubicBezTo>
                    <a:pt x="1845" y="93"/>
                    <a:pt x="1845" y="93"/>
                    <a:pt x="1845" y="93"/>
                  </a:cubicBezTo>
                  <a:cubicBezTo>
                    <a:pt x="1845" y="87"/>
                    <a:pt x="1845" y="87"/>
                    <a:pt x="1845" y="87"/>
                  </a:cubicBezTo>
                  <a:cubicBezTo>
                    <a:pt x="1844" y="87"/>
                    <a:pt x="1844" y="87"/>
                    <a:pt x="1844" y="87"/>
                  </a:cubicBezTo>
                  <a:cubicBezTo>
                    <a:pt x="1836" y="88"/>
                    <a:pt x="1832" y="84"/>
                    <a:pt x="1833" y="77"/>
                  </a:cubicBezTo>
                  <a:cubicBezTo>
                    <a:pt x="1833" y="57"/>
                    <a:pt x="1833" y="57"/>
                    <a:pt x="1833" y="57"/>
                  </a:cubicBezTo>
                  <a:close/>
                </a:path>
              </a:pathLst>
            </a:custGeom>
            <a:solidFill>
              <a:srgbClr val="1C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45" name="íś1ïḓé">
              <a:extLst>
                <a:ext uri="{FF2B5EF4-FFF2-40B4-BE49-F238E27FC236}">
                  <a16:creationId xmlns="" xmlns:a16="http://schemas.microsoft.com/office/drawing/2014/main" id="{6CE7E82C-3E86-42B4-9495-A4D2EBBE4085}"/>
                </a:ext>
              </a:extLst>
            </p:cNvPr>
            <p:cNvGrpSpPr/>
            <p:nvPr/>
          </p:nvGrpSpPr>
          <p:grpSpPr>
            <a:xfrm>
              <a:off x="2893999" y="2478437"/>
              <a:ext cx="1902164" cy="1904297"/>
              <a:chOff x="1344613" y="2017713"/>
              <a:chExt cx="2822575" cy="2825750"/>
            </a:xfrm>
            <a:solidFill>
              <a:srgbClr val="1C4EA1"/>
            </a:solidFill>
          </p:grpSpPr>
          <p:sp>
            <p:nvSpPr>
              <p:cNvPr id="946" name="iSlïďé">
                <a:extLst>
                  <a:ext uri="{FF2B5EF4-FFF2-40B4-BE49-F238E27FC236}">
                    <a16:creationId xmlns="" xmlns:a16="http://schemas.microsoft.com/office/drawing/2014/main" id="{53E49547-17DC-45B5-9C08-BA46D0D9D6DB}"/>
                  </a:ext>
                </a:extLst>
              </p:cNvPr>
              <p:cNvSpPr/>
              <p:nvPr/>
            </p:nvSpPr>
            <p:spPr bwMode="auto">
              <a:xfrm>
                <a:off x="2416176" y="2225676"/>
                <a:ext cx="266700" cy="442913"/>
              </a:xfrm>
              <a:custGeom>
                <a:avLst/>
                <a:gdLst>
                  <a:gd name="T0" fmla="*/ 51 w 81"/>
                  <a:gd name="T1" fmla="*/ 5 h 134"/>
                  <a:gd name="T2" fmla="*/ 61 w 81"/>
                  <a:gd name="T3" fmla="*/ 6 h 134"/>
                  <a:gd name="T4" fmla="*/ 55 w 81"/>
                  <a:gd name="T5" fmla="*/ 26 h 134"/>
                  <a:gd name="T6" fmla="*/ 66 w 81"/>
                  <a:gd name="T7" fmla="*/ 31 h 134"/>
                  <a:gd name="T8" fmla="*/ 62 w 81"/>
                  <a:gd name="T9" fmla="*/ 48 h 134"/>
                  <a:gd name="T10" fmla="*/ 65 w 81"/>
                  <a:gd name="T11" fmla="*/ 48 h 134"/>
                  <a:gd name="T12" fmla="*/ 74 w 81"/>
                  <a:gd name="T13" fmla="*/ 56 h 134"/>
                  <a:gd name="T14" fmla="*/ 67 w 81"/>
                  <a:gd name="T15" fmla="*/ 69 h 134"/>
                  <a:gd name="T16" fmla="*/ 60 w 81"/>
                  <a:gd name="T17" fmla="*/ 76 h 134"/>
                  <a:gd name="T18" fmla="*/ 75 w 81"/>
                  <a:gd name="T19" fmla="*/ 79 h 134"/>
                  <a:gd name="T20" fmla="*/ 79 w 81"/>
                  <a:gd name="T21" fmla="*/ 93 h 134"/>
                  <a:gd name="T22" fmla="*/ 71 w 81"/>
                  <a:gd name="T23" fmla="*/ 101 h 134"/>
                  <a:gd name="T24" fmla="*/ 57 w 81"/>
                  <a:gd name="T25" fmla="*/ 106 h 134"/>
                  <a:gd name="T26" fmla="*/ 61 w 81"/>
                  <a:gd name="T27" fmla="*/ 89 h 134"/>
                  <a:gd name="T28" fmla="*/ 61 w 81"/>
                  <a:gd name="T29" fmla="*/ 83 h 134"/>
                  <a:gd name="T30" fmla="*/ 48 w 81"/>
                  <a:gd name="T31" fmla="*/ 107 h 134"/>
                  <a:gd name="T32" fmla="*/ 39 w 81"/>
                  <a:gd name="T33" fmla="*/ 102 h 134"/>
                  <a:gd name="T34" fmla="*/ 47 w 81"/>
                  <a:gd name="T35" fmla="*/ 69 h 134"/>
                  <a:gd name="T36" fmla="*/ 50 w 81"/>
                  <a:gd name="T37" fmla="*/ 66 h 134"/>
                  <a:gd name="T38" fmla="*/ 36 w 81"/>
                  <a:gd name="T39" fmla="*/ 59 h 134"/>
                  <a:gd name="T40" fmla="*/ 9 w 81"/>
                  <a:gd name="T41" fmla="*/ 134 h 134"/>
                  <a:gd name="T42" fmla="*/ 42 w 81"/>
                  <a:gd name="T43" fmla="*/ 28 h 134"/>
                  <a:gd name="T44" fmla="*/ 20 w 81"/>
                  <a:gd name="T45" fmla="*/ 37 h 134"/>
                  <a:gd name="T46" fmla="*/ 14 w 81"/>
                  <a:gd name="T47" fmla="*/ 29 h 134"/>
                  <a:gd name="T48" fmla="*/ 31 w 81"/>
                  <a:gd name="T49" fmla="*/ 19 h 134"/>
                  <a:gd name="T50" fmla="*/ 23 w 81"/>
                  <a:gd name="T51" fmla="*/ 4 h 134"/>
                  <a:gd name="T52" fmla="*/ 37 w 81"/>
                  <a:gd name="T53" fmla="*/ 2 h 134"/>
                  <a:gd name="T54" fmla="*/ 45 w 81"/>
                  <a:gd name="T55" fmla="*/ 38 h 134"/>
                  <a:gd name="T56" fmla="*/ 45 w 81"/>
                  <a:gd name="T57" fmla="*/ 39 h 134"/>
                  <a:gd name="T58" fmla="*/ 46 w 81"/>
                  <a:gd name="T59" fmla="*/ 38 h 134"/>
                  <a:gd name="T60" fmla="*/ 40 w 81"/>
                  <a:gd name="T61" fmla="*/ 71 h 134"/>
                  <a:gd name="T62" fmla="*/ 40 w 81"/>
                  <a:gd name="T63" fmla="*/ 7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1" h="134">
                    <a:moveTo>
                      <a:pt x="48" y="3"/>
                    </a:moveTo>
                    <a:cubicBezTo>
                      <a:pt x="49" y="4"/>
                      <a:pt x="50" y="5"/>
                      <a:pt x="51" y="5"/>
                    </a:cubicBezTo>
                    <a:cubicBezTo>
                      <a:pt x="53" y="5"/>
                      <a:pt x="54" y="2"/>
                      <a:pt x="57" y="3"/>
                    </a:cubicBezTo>
                    <a:cubicBezTo>
                      <a:pt x="59" y="3"/>
                      <a:pt x="60" y="4"/>
                      <a:pt x="61" y="6"/>
                    </a:cubicBezTo>
                    <a:cubicBezTo>
                      <a:pt x="68" y="16"/>
                      <a:pt x="53" y="18"/>
                      <a:pt x="52" y="25"/>
                    </a:cubicBezTo>
                    <a:cubicBezTo>
                      <a:pt x="52" y="26"/>
                      <a:pt x="54" y="27"/>
                      <a:pt x="55" y="26"/>
                    </a:cubicBezTo>
                    <a:cubicBezTo>
                      <a:pt x="58" y="24"/>
                      <a:pt x="58" y="27"/>
                      <a:pt x="62" y="30"/>
                    </a:cubicBezTo>
                    <a:cubicBezTo>
                      <a:pt x="63" y="30"/>
                      <a:pt x="64" y="30"/>
                      <a:pt x="66" y="31"/>
                    </a:cubicBezTo>
                    <a:cubicBezTo>
                      <a:pt x="67" y="31"/>
                      <a:pt x="71" y="34"/>
                      <a:pt x="70" y="37"/>
                    </a:cubicBezTo>
                    <a:cubicBezTo>
                      <a:pt x="69" y="40"/>
                      <a:pt x="62" y="45"/>
                      <a:pt x="62" y="48"/>
                    </a:cubicBezTo>
                    <a:cubicBezTo>
                      <a:pt x="62" y="49"/>
                      <a:pt x="62" y="49"/>
                      <a:pt x="63" y="49"/>
                    </a:cubicBezTo>
                    <a:cubicBezTo>
                      <a:pt x="64" y="50"/>
                      <a:pt x="64" y="49"/>
                      <a:pt x="65" y="48"/>
                    </a:cubicBezTo>
                    <a:cubicBezTo>
                      <a:pt x="66" y="47"/>
                      <a:pt x="67" y="47"/>
                      <a:pt x="69" y="47"/>
                    </a:cubicBezTo>
                    <a:cubicBezTo>
                      <a:pt x="73" y="48"/>
                      <a:pt x="76" y="52"/>
                      <a:pt x="74" y="56"/>
                    </a:cubicBezTo>
                    <a:cubicBezTo>
                      <a:pt x="73" y="60"/>
                      <a:pt x="69" y="61"/>
                      <a:pt x="67" y="63"/>
                    </a:cubicBezTo>
                    <a:cubicBezTo>
                      <a:pt x="65" y="65"/>
                      <a:pt x="68" y="67"/>
                      <a:pt x="67" y="69"/>
                    </a:cubicBezTo>
                    <a:cubicBezTo>
                      <a:pt x="66" y="71"/>
                      <a:pt x="61" y="72"/>
                      <a:pt x="60" y="75"/>
                    </a:cubicBezTo>
                    <a:cubicBezTo>
                      <a:pt x="59" y="75"/>
                      <a:pt x="60" y="76"/>
                      <a:pt x="60" y="76"/>
                    </a:cubicBezTo>
                    <a:cubicBezTo>
                      <a:pt x="63" y="76"/>
                      <a:pt x="65" y="73"/>
                      <a:pt x="67" y="72"/>
                    </a:cubicBezTo>
                    <a:cubicBezTo>
                      <a:pt x="71" y="71"/>
                      <a:pt x="75" y="75"/>
                      <a:pt x="75" y="79"/>
                    </a:cubicBezTo>
                    <a:cubicBezTo>
                      <a:pt x="74" y="82"/>
                      <a:pt x="70" y="86"/>
                      <a:pt x="71" y="88"/>
                    </a:cubicBezTo>
                    <a:cubicBezTo>
                      <a:pt x="72" y="91"/>
                      <a:pt x="76" y="92"/>
                      <a:pt x="79" y="93"/>
                    </a:cubicBezTo>
                    <a:cubicBezTo>
                      <a:pt x="80" y="94"/>
                      <a:pt x="81" y="95"/>
                      <a:pt x="81" y="97"/>
                    </a:cubicBezTo>
                    <a:cubicBezTo>
                      <a:pt x="81" y="101"/>
                      <a:pt x="75" y="102"/>
                      <a:pt x="71" y="101"/>
                    </a:cubicBezTo>
                    <a:cubicBezTo>
                      <a:pt x="70" y="100"/>
                      <a:pt x="69" y="100"/>
                      <a:pt x="67" y="100"/>
                    </a:cubicBezTo>
                    <a:cubicBezTo>
                      <a:pt x="64" y="101"/>
                      <a:pt x="62" y="108"/>
                      <a:pt x="57" y="106"/>
                    </a:cubicBezTo>
                    <a:cubicBezTo>
                      <a:pt x="50" y="103"/>
                      <a:pt x="61" y="95"/>
                      <a:pt x="62" y="93"/>
                    </a:cubicBezTo>
                    <a:cubicBezTo>
                      <a:pt x="62" y="92"/>
                      <a:pt x="61" y="90"/>
                      <a:pt x="61" y="89"/>
                    </a:cubicBezTo>
                    <a:cubicBezTo>
                      <a:pt x="61" y="88"/>
                      <a:pt x="63" y="86"/>
                      <a:pt x="64" y="85"/>
                    </a:cubicBezTo>
                    <a:cubicBezTo>
                      <a:pt x="66" y="83"/>
                      <a:pt x="64" y="82"/>
                      <a:pt x="61" y="83"/>
                    </a:cubicBezTo>
                    <a:cubicBezTo>
                      <a:pt x="56" y="84"/>
                      <a:pt x="55" y="90"/>
                      <a:pt x="53" y="96"/>
                    </a:cubicBezTo>
                    <a:cubicBezTo>
                      <a:pt x="52" y="99"/>
                      <a:pt x="50" y="103"/>
                      <a:pt x="48" y="107"/>
                    </a:cubicBezTo>
                    <a:cubicBezTo>
                      <a:pt x="47" y="109"/>
                      <a:pt x="45" y="116"/>
                      <a:pt x="40" y="114"/>
                    </a:cubicBezTo>
                    <a:cubicBezTo>
                      <a:pt x="35" y="112"/>
                      <a:pt x="37" y="106"/>
                      <a:pt x="39" y="102"/>
                    </a:cubicBezTo>
                    <a:cubicBezTo>
                      <a:pt x="42" y="94"/>
                      <a:pt x="50" y="86"/>
                      <a:pt x="51" y="77"/>
                    </a:cubicBezTo>
                    <a:cubicBezTo>
                      <a:pt x="52" y="74"/>
                      <a:pt x="45" y="73"/>
                      <a:pt x="47" y="69"/>
                    </a:cubicBezTo>
                    <a:cubicBezTo>
                      <a:pt x="47" y="68"/>
                      <a:pt x="48" y="68"/>
                      <a:pt x="50" y="68"/>
                    </a:cubicBezTo>
                    <a:cubicBezTo>
                      <a:pt x="52" y="67"/>
                      <a:pt x="52" y="66"/>
                      <a:pt x="50" y="66"/>
                    </a:cubicBezTo>
                    <a:cubicBezTo>
                      <a:pt x="48" y="66"/>
                      <a:pt x="43" y="60"/>
                      <a:pt x="42" y="58"/>
                    </a:cubicBezTo>
                    <a:cubicBezTo>
                      <a:pt x="38" y="54"/>
                      <a:pt x="38" y="54"/>
                      <a:pt x="36" y="59"/>
                    </a:cubicBezTo>
                    <a:cubicBezTo>
                      <a:pt x="30" y="72"/>
                      <a:pt x="18" y="112"/>
                      <a:pt x="17" y="116"/>
                    </a:cubicBezTo>
                    <a:cubicBezTo>
                      <a:pt x="16" y="124"/>
                      <a:pt x="14" y="134"/>
                      <a:pt x="9" y="134"/>
                    </a:cubicBezTo>
                    <a:cubicBezTo>
                      <a:pt x="8" y="133"/>
                      <a:pt x="2" y="129"/>
                      <a:pt x="2" y="127"/>
                    </a:cubicBezTo>
                    <a:cubicBezTo>
                      <a:pt x="0" y="119"/>
                      <a:pt x="36" y="39"/>
                      <a:pt x="42" y="28"/>
                    </a:cubicBezTo>
                    <a:cubicBezTo>
                      <a:pt x="43" y="26"/>
                      <a:pt x="41" y="24"/>
                      <a:pt x="39" y="26"/>
                    </a:cubicBezTo>
                    <a:cubicBezTo>
                      <a:pt x="32" y="33"/>
                      <a:pt x="26" y="35"/>
                      <a:pt x="20" y="37"/>
                    </a:cubicBezTo>
                    <a:cubicBezTo>
                      <a:pt x="16" y="38"/>
                      <a:pt x="12" y="36"/>
                      <a:pt x="11" y="33"/>
                    </a:cubicBezTo>
                    <a:cubicBezTo>
                      <a:pt x="9" y="30"/>
                      <a:pt x="11" y="29"/>
                      <a:pt x="14" y="29"/>
                    </a:cubicBezTo>
                    <a:cubicBezTo>
                      <a:pt x="15" y="28"/>
                      <a:pt x="17" y="27"/>
                      <a:pt x="19" y="27"/>
                    </a:cubicBezTo>
                    <a:cubicBezTo>
                      <a:pt x="22" y="25"/>
                      <a:pt x="28" y="22"/>
                      <a:pt x="31" y="19"/>
                    </a:cubicBezTo>
                    <a:cubicBezTo>
                      <a:pt x="34" y="16"/>
                      <a:pt x="33" y="14"/>
                      <a:pt x="30" y="13"/>
                    </a:cubicBezTo>
                    <a:cubicBezTo>
                      <a:pt x="25" y="11"/>
                      <a:pt x="20" y="8"/>
                      <a:pt x="23" y="4"/>
                    </a:cubicBezTo>
                    <a:cubicBezTo>
                      <a:pt x="25" y="1"/>
                      <a:pt x="33" y="2"/>
                      <a:pt x="35" y="3"/>
                    </a:cubicBezTo>
                    <a:cubicBezTo>
                      <a:pt x="36" y="3"/>
                      <a:pt x="37" y="2"/>
                      <a:pt x="37" y="2"/>
                    </a:cubicBezTo>
                    <a:cubicBezTo>
                      <a:pt x="40" y="0"/>
                      <a:pt x="46" y="0"/>
                      <a:pt x="48" y="3"/>
                    </a:cubicBezTo>
                    <a:close/>
                    <a:moveTo>
                      <a:pt x="45" y="38"/>
                    </a:moveTo>
                    <a:cubicBezTo>
                      <a:pt x="45" y="38"/>
                      <a:pt x="45" y="38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6" y="39"/>
                      <a:pt x="46" y="39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lose/>
                    <a:moveTo>
                      <a:pt x="40" y="71"/>
                    </a:moveTo>
                    <a:cubicBezTo>
                      <a:pt x="49" y="72"/>
                      <a:pt x="48" y="89"/>
                      <a:pt x="38" y="87"/>
                    </a:cubicBezTo>
                    <a:cubicBezTo>
                      <a:pt x="29" y="85"/>
                      <a:pt x="37" y="71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7" name="ïśļîḓè">
                <a:extLst>
                  <a:ext uri="{FF2B5EF4-FFF2-40B4-BE49-F238E27FC236}">
                    <a16:creationId xmlns="" xmlns:a16="http://schemas.microsoft.com/office/drawing/2014/main" id="{1336E102-0463-448C-8464-DBB3642A5134}"/>
                  </a:ext>
                </a:extLst>
              </p:cNvPr>
              <p:cNvSpPr/>
              <p:nvPr/>
            </p:nvSpPr>
            <p:spPr bwMode="auto">
              <a:xfrm>
                <a:off x="2878138" y="2265363"/>
                <a:ext cx="223838" cy="339725"/>
              </a:xfrm>
              <a:custGeom>
                <a:avLst/>
                <a:gdLst>
                  <a:gd name="T0" fmla="*/ 62 w 68"/>
                  <a:gd name="T1" fmla="*/ 16 h 103"/>
                  <a:gd name="T2" fmla="*/ 57 w 68"/>
                  <a:gd name="T3" fmla="*/ 21 h 103"/>
                  <a:gd name="T4" fmla="*/ 47 w 68"/>
                  <a:gd name="T5" fmla="*/ 47 h 103"/>
                  <a:gd name="T6" fmla="*/ 50 w 68"/>
                  <a:gd name="T7" fmla="*/ 51 h 103"/>
                  <a:gd name="T8" fmla="*/ 57 w 68"/>
                  <a:gd name="T9" fmla="*/ 48 h 103"/>
                  <a:gd name="T10" fmla="*/ 61 w 68"/>
                  <a:gd name="T11" fmla="*/ 44 h 103"/>
                  <a:gd name="T12" fmla="*/ 68 w 68"/>
                  <a:gd name="T13" fmla="*/ 49 h 103"/>
                  <a:gd name="T14" fmla="*/ 68 w 68"/>
                  <a:gd name="T15" fmla="*/ 52 h 103"/>
                  <a:gd name="T16" fmla="*/ 41 w 68"/>
                  <a:gd name="T17" fmla="*/ 62 h 103"/>
                  <a:gd name="T18" fmla="*/ 44 w 68"/>
                  <a:gd name="T19" fmla="*/ 70 h 103"/>
                  <a:gd name="T20" fmla="*/ 55 w 68"/>
                  <a:gd name="T21" fmla="*/ 93 h 103"/>
                  <a:gd name="T22" fmla="*/ 63 w 68"/>
                  <a:gd name="T23" fmla="*/ 99 h 103"/>
                  <a:gd name="T24" fmla="*/ 61 w 68"/>
                  <a:gd name="T25" fmla="*/ 102 h 103"/>
                  <a:gd name="T26" fmla="*/ 53 w 68"/>
                  <a:gd name="T27" fmla="*/ 102 h 103"/>
                  <a:gd name="T28" fmla="*/ 47 w 68"/>
                  <a:gd name="T29" fmla="*/ 102 h 103"/>
                  <a:gd name="T30" fmla="*/ 38 w 68"/>
                  <a:gd name="T31" fmla="*/ 78 h 103"/>
                  <a:gd name="T32" fmla="*/ 35 w 68"/>
                  <a:gd name="T33" fmla="*/ 74 h 103"/>
                  <a:gd name="T34" fmla="*/ 33 w 68"/>
                  <a:gd name="T35" fmla="*/ 77 h 103"/>
                  <a:gd name="T36" fmla="*/ 28 w 68"/>
                  <a:gd name="T37" fmla="*/ 84 h 103"/>
                  <a:gd name="T38" fmla="*/ 0 w 68"/>
                  <a:gd name="T39" fmla="*/ 79 h 103"/>
                  <a:gd name="T40" fmla="*/ 12 w 68"/>
                  <a:gd name="T41" fmla="*/ 74 h 103"/>
                  <a:gd name="T42" fmla="*/ 26 w 68"/>
                  <a:gd name="T43" fmla="*/ 65 h 103"/>
                  <a:gd name="T44" fmla="*/ 24 w 68"/>
                  <a:gd name="T45" fmla="*/ 64 h 103"/>
                  <a:gd name="T46" fmla="*/ 20 w 68"/>
                  <a:gd name="T47" fmla="*/ 67 h 103"/>
                  <a:gd name="T48" fmla="*/ 13 w 68"/>
                  <a:gd name="T49" fmla="*/ 60 h 103"/>
                  <a:gd name="T50" fmla="*/ 34 w 68"/>
                  <a:gd name="T51" fmla="*/ 51 h 103"/>
                  <a:gd name="T52" fmla="*/ 48 w 68"/>
                  <a:gd name="T53" fmla="*/ 18 h 103"/>
                  <a:gd name="T54" fmla="*/ 62 w 68"/>
                  <a:gd name="T55" fmla="*/ 1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8" h="103">
                    <a:moveTo>
                      <a:pt x="62" y="16"/>
                    </a:moveTo>
                    <a:cubicBezTo>
                      <a:pt x="61" y="18"/>
                      <a:pt x="58" y="19"/>
                      <a:pt x="57" y="21"/>
                    </a:cubicBezTo>
                    <a:cubicBezTo>
                      <a:pt x="54" y="26"/>
                      <a:pt x="49" y="39"/>
                      <a:pt x="47" y="47"/>
                    </a:cubicBezTo>
                    <a:cubicBezTo>
                      <a:pt x="46" y="51"/>
                      <a:pt x="47" y="52"/>
                      <a:pt x="50" y="51"/>
                    </a:cubicBezTo>
                    <a:cubicBezTo>
                      <a:pt x="52" y="51"/>
                      <a:pt x="56" y="50"/>
                      <a:pt x="57" y="48"/>
                    </a:cubicBezTo>
                    <a:cubicBezTo>
                      <a:pt x="59" y="47"/>
                      <a:pt x="58" y="44"/>
                      <a:pt x="61" y="44"/>
                    </a:cubicBezTo>
                    <a:cubicBezTo>
                      <a:pt x="62" y="43"/>
                      <a:pt x="66" y="46"/>
                      <a:pt x="68" y="49"/>
                    </a:cubicBezTo>
                    <a:cubicBezTo>
                      <a:pt x="68" y="50"/>
                      <a:pt x="68" y="51"/>
                      <a:pt x="68" y="52"/>
                    </a:cubicBezTo>
                    <a:cubicBezTo>
                      <a:pt x="65" y="60"/>
                      <a:pt x="46" y="57"/>
                      <a:pt x="41" y="62"/>
                    </a:cubicBezTo>
                    <a:cubicBezTo>
                      <a:pt x="39" y="65"/>
                      <a:pt x="43" y="67"/>
                      <a:pt x="44" y="70"/>
                    </a:cubicBezTo>
                    <a:cubicBezTo>
                      <a:pt x="47" y="78"/>
                      <a:pt x="50" y="87"/>
                      <a:pt x="55" y="93"/>
                    </a:cubicBezTo>
                    <a:cubicBezTo>
                      <a:pt x="57" y="96"/>
                      <a:pt x="61" y="96"/>
                      <a:pt x="63" y="99"/>
                    </a:cubicBezTo>
                    <a:cubicBezTo>
                      <a:pt x="63" y="101"/>
                      <a:pt x="63" y="102"/>
                      <a:pt x="61" y="102"/>
                    </a:cubicBezTo>
                    <a:cubicBezTo>
                      <a:pt x="59" y="103"/>
                      <a:pt x="55" y="102"/>
                      <a:pt x="53" y="102"/>
                    </a:cubicBezTo>
                    <a:cubicBezTo>
                      <a:pt x="50" y="102"/>
                      <a:pt x="49" y="103"/>
                      <a:pt x="47" y="102"/>
                    </a:cubicBezTo>
                    <a:cubicBezTo>
                      <a:pt x="41" y="100"/>
                      <a:pt x="38" y="84"/>
                      <a:pt x="38" y="78"/>
                    </a:cubicBezTo>
                    <a:cubicBezTo>
                      <a:pt x="38" y="75"/>
                      <a:pt x="37" y="73"/>
                      <a:pt x="35" y="74"/>
                    </a:cubicBezTo>
                    <a:cubicBezTo>
                      <a:pt x="34" y="75"/>
                      <a:pt x="33" y="76"/>
                      <a:pt x="33" y="77"/>
                    </a:cubicBezTo>
                    <a:cubicBezTo>
                      <a:pt x="31" y="80"/>
                      <a:pt x="29" y="83"/>
                      <a:pt x="28" y="84"/>
                    </a:cubicBezTo>
                    <a:cubicBezTo>
                      <a:pt x="23" y="89"/>
                      <a:pt x="0" y="83"/>
                      <a:pt x="0" y="79"/>
                    </a:cubicBezTo>
                    <a:cubicBezTo>
                      <a:pt x="1" y="72"/>
                      <a:pt x="8" y="75"/>
                      <a:pt x="12" y="74"/>
                    </a:cubicBezTo>
                    <a:cubicBezTo>
                      <a:pt x="17" y="73"/>
                      <a:pt x="27" y="68"/>
                      <a:pt x="26" y="65"/>
                    </a:cubicBezTo>
                    <a:cubicBezTo>
                      <a:pt x="26" y="64"/>
                      <a:pt x="25" y="64"/>
                      <a:pt x="24" y="64"/>
                    </a:cubicBezTo>
                    <a:cubicBezTo>
                      <a:pt x="22" y="64"/>
                      <a:pt x="21" y="66"/>
                      <a:pt x="20" y="67"/>
                    </a:cubicBezTo>
                    <a:cubicBezTo>
                      <a:pt x="16" y="68"/>
                      <a:pt x="12" y="64"/>
                      <a:pt x="13" y="60"/>
                    </a:cubicBezTo>
                    <a:cubicBezTo>
                      <a:pt x="14" y="51"/>
                      <a:pt x="29" y="58"/>
                      <a:pt x="34" y="51"/>
                    </a:cubicBezTo>
                    <a:cubicBezTo>
                      <a:pt x="38" y="43"/>
                      <a:pt x="48" y="20"/>
                      <a:pt x="48" y="18"/>
                    </a:cubicBezTo>
                    <a:cubicBezTo>
                      <a:pt x="49" y="0"/>
                      <a:pt x="66" y="5"/>
                      <a:pt x="6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8" name="íşľïḍê">
                <a:extLst>
                  <a:ext uri="{FF2B5EF4-FFF2-40B4-BE49-F238E27FC236}">
                    <a16:creationId xmlns="" xmlns:a16="http://schemas.microsoft.com/office/drawing/2014/main" id="{5EB7B57C-9D67-4AC4-A246-AE0319AD8AB4}"/>
                  </a:ext>
                </a:extLst>
              </p:cNvPr>
              <p:cNvSpPr/>
              <p:nvPr/>
            </p:nvSpPr>
            <p:spPr bwMode="auto">
              <a:xfrm>
                <a:off x="2011363" y="2378076"/>
                <a:ext cx="273050" cy="409575"/>
              </a:xfrm>
              <a:custGeom>
                <a:avLst/>
                <a:gdLst>
                  <a:gd name="T0" fmla="*/ 13 w 83"/>
                  <a:gd name="T1" fmla="*/ 3 h 124"/>
                  <a:gd name="T2" fmla="*/ 16 w 83"/>
                  <a:gd name="T3" fmla="*/ 8 h 124"/>
                  <a:gd name="T4" fmla="*/ 18 w 83"/>
                  <a:gd name="T5" fmla="*/ 60 h 124"/>
                  <a:gd name="T6" fmla="*/ 11 w 83"/>
                  <a:gd name="T7" fmla="*/ 58 h 124"/>
                  <a:gd name="T8" fmla="*/ 4 w 83"/>
                  <a:gd name="T9" fmla="*/ 13 h 124"/>
                  <a:gd name="T10" fmla="*/ 3 w 83"/>
                  <a:gd name="T11" fmla="*/ 4 h 124"/>
                  <a:gd name="T12" fmla="*/ 6 w 83"/>
                  <a:gd name="T13" fmla="*/ 2 h 124"/>
                  <a:gd name="T14" fmla="*/ 13 w 83"/>
                  <a:gd name="T15" fmla="*/ 3 h 124"/>
                  <a:gd name="T16" fmla="*/ 31 w 83"/>
                  <a:gd name="T17" fmla="*/ 38 h 124"/>
                  <a:gd name="T18" fmla="*/ 34 w 83"/>
                  <a:gd name="T19" fmla="*/ 40 h 124"/>
                  <a:gd name="T20" fmla="*/ 38 w 83"/>
                  <a:gd name="T21" fmla="*/ 38 h 124"/>
                  <a:gd name="T22" fmla="*/ 42 w 83"/>
                  <a:gd name="T23" fmla="*/ 39 h 124"/>
                  <a:gd name="T24" fmla="*/ 41 w 83"/>
                  <a:gd name="T25" fmla="*/ 57 h 124"/>
                  <a:gd name="T26" fmla="*/ 45 w 83"/>
                  <a:gd name="T27" fmla="*/ 57 h 124"/>
                  <a:gd name="T28" fmla="*/ 49 w 83"/>
                  <a:gd name="T29" fmla="*/ 49 h 124"/>
                  <a:gd name="T30" fmla="*/ 58 w 83"/>
                  <a:gd name="T31" fmla="*/ 53 h 124"/>
                  <a:gd name="T32" fmla="*/ 58 w 83"/>
                  <a:gd name="T33" fmla="*/ 58 h 124"/>
                  <a:gd name="T34" fmla="*/ 58 w 83"/>
                  <a:gd name="T35" fmla="*/ 61 h 124"/>
                  <a:gd name="T36" fmla="*/ 58 w 83"/>
                  <a:gd name="T37" fmla="*/ 69 h 124"/>
                  <a:gd name="T38" fmla="*/ 54 w 83"/>
                  <a:gd name="T39" fmla="*/ 77 h 124"/>
                  <a:gd name="T40" fmla="*/ 60 w 83"/>
                  <a:gd name="T41" fmla="*/ 91 h 124"/>
                  <a:gd name="T42" fmla="*/ 67 w 83"/>
                  <a:gd name="T43" fmla="*/ 94 h 124"/>
                  <a:gd name="T44" fmla="*/ 69 w 83"/>
                  <a:gd name="T45" fmla="*/ 101 h 124"/>
                  <a:gd name="T46" fmla="*/ 71 w 83"/>
                  <a:gd name="T47" fmla="*/ 100 h 124"/>
                  <a:gd name="T48" fmla="*/ 75 w 83"/>
                  <a:gd name="T49" fmla="*/ 96 h 124"/>
                  <a:gd name="T50" fmla="*/ 82 w 83"/>
                  <a:gd name="T51" fmla="*/ 104 h 124"/>
                  <a:gd name="T52" fmla="*/ 77 w 83"/>
                  <a:gd name="T53" fmla="*/ 117 h 124"/>
                  <a:gd name="T54" fmla="*/ 74 w 83"/>
                  <a:gd name="T55" fmla="*/ 121 h 124"/>
                  <a:gd name="T56" fmla="*/ 65 w 83"/>
                  <a:gd name="T57" fmla="*/ 122 h 124"/>
                  <a:gd name="T58" fmla="*/ 60 w 83"/>
                  <a:gd name="T59" fmla="*/ 109 h 124"/>
                  <a:gd name="T60" fmla="*/ 54 w 83"/>
                  <a:gd name="T61" fmla="*/ 100 h 124"/>
                  <a:gd name="T62" fmla="*/ 51 w 83"/>
                  <a:gd name="T63" fmla="*/ 98 h 124"/>
                  <a:gd name="T64" fmla="*/ 50 w 83"/>
                  <a:gd name="T65" fmla="*/ 93 h 124"/>
                  <a:gd name="T66" fmla="*/ 45 w 83"/>
                  <a:gd name="T67" fmla="*/ 85 h 124"/>
                  <a:gd name="T68" fmla="*/ 44 w 83"/>
                  <a:gd name="T69" fmla="*/ 87 h 124"/>
                  <a:gd name="T70" fmla="*/ 44 w 83"/>
                  <a:gd name="T71" fmla="*/ 94 h 124"/>
                  <a:gd name="T72" fmla="*/ 35 w 83"/>
                  <a:gd name="T73" fmla="*/ 95 h 124"/>
                  <a:gd name="T74" fmla="*/ 32 w 83"/>
                  <a:gd name="T75" fmla="*/ 75 h 124"/>
                  <a:gd name="T76" fmla="*/ 30 w 83"/>
                  <a:gd name="T77" fmla="*/ 73 h 124"/>
                  <a:gd name="T78" fmla="*/ 25 w 83"/>
                  <a:gd name="T79" fmla="*/ 99 h 124"/>
                  <a:gd name="T80" fmla="*/ 21 w 83"/>
                  <a:gd name="T81" fmla="*/ 109 h 124"/>
                  <a:gd name="T82" fmla="*/ 5 w 83"/>
                  <a:gd name="T83" fmla="*/ 110 h 124"/>
                  <a:gd name="T84" fmla="*/ 25 w 83"/>
                  <a:gd name="T85" fmla="*/ 57 h 124"/>
                  <a:gd name="T86" fmla="*/ 23 w 83"/>
                  <a:gd name="T87" fmla="*/ 49 h 124"/>
                  <a:gd name="T88" fmla="*/ 25 w 83"/>
                  <a:gd name="T89" fmla="*/ 38 h 124"/>
                  <a:gd name="T90" fmla="*/ 31 w 83"/>
                  <a:gd name="T91" fmla="*/ 3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3" h="124">
                    <a:moveTo>
                      <a:pt x="13" y="3"/>
                    </a:moveTo>
                    <a:cubicBezTo>
                      <a:pt x="15" y="4"/>
                      <a:pt x="16" y="6"/>
                      <a:pt x="16" y="8"/>
                    </a:cubicBezTo>
                    <a:cubicBezTo>
                      <a:pt x="21" y="20"/>
                      <a:pt x="23" y="49"/>
                      <a:pt x="18" y="60"/>
                    </a:cubicBezTo>
                    <a:cubicBezTo>
                      <a:pt x="15" y="66"/>
                      <a:pt x="12" y="63"/>
                      <a:pt x="11" y="58"/>
                    </a:cubicBezTo>
                    <a:cubicBezTo>
                      <a:pt x="9" y="43"/>
                      <a:pt x="11" y="26"/>
                      <a:pt x="4" y="13"/>
                    </a:cubicBezTo>
                    <a:cubicBezTo>
                      <a:pt x="2" y="10"/>
                      <a:pt x="0" y="7"/>
                      <a:pt x="3" y="4"/>
                    </a:cubicBezTo>
                    <a:cubicBezTo>
                      <a:pt x="4" y="4"/>
                      <a:pt x="5" y="3"/>
                      <a:pt x="6" y="2"/>
                    </a:cubicBezTo>
                    <a:cubicBezTo>
                      <a:pt x="8" y="1"/>
                      <a:pt x="11" y="0"/>
                      <a:pt x="13" y="3"/>
                    </a:cubicBezTo>
                    <a:close/>
                    <a:moveTo>
                      <a:pt x="31" y="38"/>
                    </a:moveTo>
                    <a:cubicBezTo>
                      <a:pt x="33" y="40"/>
                      <a:pt x="32" y="41"/>
                      <a:pt x="34" y="40"/>
                    </a:cubicBezTo>
                    <a:cubicBezTo>
                      <a:pt x="35" y="39"/>
                      <a:pt x="37" y="38"/>
                      <a:pt x="38" y="38"/>
                    </a:cubicBezTo>
                    <a:cubicBezTo>
                      <a:pt x="40" y="37"/>
                      <a:pt x="41" y="38"/>
                      <a:pt x="42" y="39"/>
                    </a:cubicBezTo>
                    <a:cubicBezTo>
                      <a:pt x="49" y="44"/>
                      <a:pt x="41" y="52"/>
                      <a:pt x="41" y="57"/>
                    </a:cubicBezTo>
                    <a:cubicBezTo>
                      <a:pt x="42" y="60"/>
                      <a:pt x="44" y="61"/>
                      <a:pt x="45" y="57"/>
                    </a:cubicBezTo>
                    <a:cubicBezTo>
                      <a:pt x="46" y="54"/>
                      <a:pt x="45" y="49"/>
                      <a:pt x="49" y="49"/>
                    </a:cubicBezTo>
                    <a:cubicBezTo>
                      <a:pt x="53" y="48"/>
                      <a:pt x="57" y="50"/>
                      <a:pt x="58" y="53"/>
                    </a:cubicBezTo>
                    <a:cubicBezTo>
                      <a:pt x="59" y="55"/>
                      <a:pt x="58" y="56"/>
                      <a:pt x="58" y="58"/>
                    </a:cubicBezTo>
                    <a:cubicBezTo>
                      <a:pt x="57" y="59"/>
                      <a:pt x="58" y="60"/>
                      <a:pt x="58" y="61"/>
                    </a:cubicBezTo>
                    <a:cubicBezTo>
                      <a:pt x="59" y="64"/>
                      <a:pt x="58" y="67"/>
                      <a:pt x="58" y="69"/>
                    </a:cubicBezTo>
                    <a:cubicBezTo>
                      <a:pt x="57" y="72"/>
                      <a:pt x="54" y="74"/>
                      <a:pt x="54" y="77"/>
                    </a:cubicBezTo>
                    <a:cubicBezTo>
                      <a:pt x="55" y="80"/>
                      <a:pt x="58" y="89"/>
                      <a:pt x="60" y="91"/>
                    </a:cubicBezTo>
                    <a:cubicBezTo>
                      <a:pt x="62" y="92"/>
                      <a:pt x="65" y="92"/>
                      <a:pt x="67" y="94"/>
                    </a:cubicBezTo>
                    <a:cubicBezTo>
                      <a:pt x="68" y="96"/>
                      <a:pt x="68" y="99"/>
                      <a:pt x="69" y="101"/>
                    </a:cubicBezTo>
                    <a:cubicBezTo>
                      <a:pt x="69" y="102"/>
                      <a:pt x="70" y="103"/>
                      <a:pt x="71" y="100"/>
                    </a:cubicBezTo>
                    <a:cubicBezTo>
                      <a:pt x="72" y="99"/>
                      <a:pt x="73" y="96"/>
                      <a:pt x="75" y="96"/>
                    </a:cubicBezTo>
                    <a:cubicBezTo>
                      <a:pt x="78" y="95"/>
                      <a:pt x="83" y="101"/>
                      <a:pt x="82" y="104"/>
                    </a:cubicBezTo>
                    <a:cubicBezTo>
                      <a:pt x="82" y="106"/>
                      <a:pt x="79" y="112"/>
                      <a:pt x="77" y="117"/>
                    </a:cubicBezTo>
                    <a:cubicBezTo>
                      <a:pt x="76" y="119"/>
                      <a:pt x="75" y="120"/>
                      <a:pt x="74" y="121"/>
                    </a:cubicBezTo>
                    <a:cubicBezTo>
                      <a:pt x="72" y="123"/>
                      <a:pt x="69" y="124"/>
                      <a:pt x="65" y="122"/>
                    </a:cubicBezTo>
                    <a:cubicBezTo>
                      <a:pt x="61" y="120"/>
                      <a:pt x="60" y="114"/>
                      <a:pt x="60" y="109"/>
                    </a:cubicBezTo>
                    <a:cubicBezTo>
                      <a:pt x="60" y="106"/>
                      <a:pt x="57" y="101"/>
                      <a:pt x="54" y="100"/>
                    </a:cubicBezTo>
                    <a:cubicBezTo>
                      <a:pt x="53" y="100"/>
                      <a:pt x="52" y="99"/>
                      <a:pt x="51" y="98"/>
                    </a:cubicBezTo>
                    <a:cubicBezTo>
                      <a:pt x="50" y="97"/>
                      <a:pt x="51" y="95"/>
                      <a:pt x="50" y="93"/>
                    </a:cubicBezTo>
                    <a:cubicBezTo>
                      <a:pt x="50" y="93"/>
                      <a:pt x="47" y="87"/>
                      <a:pt x="45" y="85"/>
                    </a:cubicBezTo>
                    <a:cubicBezTo>
                      <a:pt x="44" y="84"/>
                      <a:pt x="44" y="85"/>
                      <a:pt x="44" y="87"/>
                    </a:cubicBezTo>
                    <a:cubicBezTo>
                      <a:pt x="45" y="89"/>
                      <a:pt x="46" y="92"/>
                      <a:pt x="44" y="94"/>
                    </a:cubicBezTo>
                    <a:cubicBezTo>
                      <a:pt x="42" y="97"/>
                      <a:pt x="37" y="98"/>
                      <a:pt x="35" y="95"/>
                    </a:cubicBezTo>
                    <a:cubicBezTo>
                      <a:pt x="33" y="89"/>
                      <a:pt x="34" y="82"/>
                      <a:pt x="32" y="75"/>
                    </a:cubicBezTo>
                    <a:cubicBezTo>
                      <a:pt x="32" y="74"/>
                      <a:pt x="31" y="69"/>
                      <a:pt x="30" y="73"/>
                    </a:cubicBezTo>
                    <a:cubicBezTo>
                      <a:pt x="28" y="82"/>
                      <a:pt x="25" y="90"/>
                      <a:pt x="25" y="99"/>
                    </a:cubicBezTo>
                    <a:cubicBezTo>
                      <a:pt x="25" y="105"/>
                      <a:pt x="24" y="107"/>
                      <a:pt x="21" y="109"/>
                    </a:cubicBezTo>
                    <a:cubicBezTo>
                      <a:pt x="18" y="112"/>
                      <a:pt x="8" y="114"/>
                      <a:pt x="5" y="110"/>
                    </a:cubicBezTo>
                    <a:cubicBezTo>
                      <a:pt x="2" y="102"/>
                      <a:pt x="24" y="59"/>
                      <a:pt x="25" y="57"/>
                    </a:cubicBezTo>
                    <a:cubicBezTo>
                      <a:pt x="26" y="53"/>
                      <a:pt x="23" y="51"/>
                      <a:pt x="23" y="49"/>
                    </a:cubicBezTo>
                    <a:cubicBezTo>
                      <a:pt x="21" y="45"/>
                      <a:pt x="23" y="40"/>
                      <a:pt x="25" y="38"/>
                    </a:cubicBezTo>
                    <a:cubicBezTo>
                      <a:pt x="27" y="35"/>
                      <a:pt x="29" y="36"/>
                      <a:pt x="3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9" name="íṥḻïdé">
                <a:extLst>
                  <a:ext uri="{FF2B5EF4-FFF2-40B4-BE49-F238E27FC236}">
                    <a16:creationId xmlns="" xmlns:a16="http://schemas.microsoft.com/office/drawing/2014/main" id="{68832733-CAE7-4233-A668-7DC2B0A4D4E5}"/>
                  </a:ext>
                </a:extLst>
              </p:cNvPr>
              <p:cNvSpPr/>
              <p:nvPr/>
            </p:nvSpPr>
            <p:spPr bwMode="auto">
              <a:xfrm>
                <a:off x="3240088" y="2522538"/>
                <a:ext cx="392113" cy="304800"/>
              </a:xfrm>
              <a:custGeom>
                <a:avLst/>
                <a:gdLst>
                  <a:gd name="T0" fmla="*/ 112 w 119"/>
                  <a:gd name="T1" fmla="*/ 15 h 92"/>
                  <a:gd name="T2" fmla="*/ 111 w 119"/>
                  <a:gd name="T3" fmla="*/ 29 h 92"/>
                  <a:gd name="T4" fmla="*/ 97 w 119"/>
                  <a:gd name="T5" fmla="*/ 36 h 92"/>
                  <a:gd name="T6" fmla="*/ 83 w 119"/>
                  <a:gd name="T7" fmla="*/ 40 h 92"/>
                  <a:gd name="T8" fmla="*/ 85 w 119"/>
                  <a:gd name="T9" fmla="*/ 59 h 92"/>
                  <a:gd name="T10" fmla="*/ 68 w 119"/>
                  <a:gd name="T11" fmla="*/ 55 h 92"/>
                  <a:gd name="T12" fmla="*/ 50 w 119"/>
                  <a:gd name="T13" fmla="*/ 41 h 92"/>
                  <a:gd name="T14" fmla="*/ 52 w 119"/>
                  <a:gd name="T15" fmla="*/ 39 h 92"/>
                  <a:gd name="T16" fmla="*/ 69 w 119"/>
                  <a:gd name="T17" fmla="*/ 42 h 92"/>
                  <a:gd name="T18" fmla="*/ 55 w 119"/>
                  <a:gd name="T19" fmla="*/ 37 h 92"/>
                  <a:gd name="T20" fmla="*/ 51 w 119"/>
                  <a:gd name="T21" fmla="*/ 24 h 92"/>
                  <a:gd name="T22" fmla="*/ 66 w 119"/>
                  <a:gd name="T23" fmla="*/ 24 h 92"/>
                  <a:gd name="T24" fmla="*/ 56 w 119"/>
                  <a:gd name="T25" fmla="*/ 20 h 92"/>
                  <a:gd name="T26" fmla="*/ 46 w 119"/>
                  <a:gd name="T27" fmla="*/ 13 h 92"/>
                  <a:gd name="T28" fmla="*/ 52 w 119"/>
                  <a:gd name="T29" fmla="*/ 5 h 92"/>
                  <a:gd name="T30" fmla="*/ 60 w 119"/>
                  <a:gd name="T31" fmla="*/ 1 h 92"/>
                  <a:gd name="T32" fmla="*/ 66 w 119"/>
                  <a:gd name="T33" fmla="*/ 6 h 92"/>
                  <a:gd name="T34" fmla="*/ 74 w 119"/>
                  <a:gd name="T35" fmla="*/ 2 h 92"/>
                  <a:gd name="T36" fmla="*/ 91 w 119"/>
                  <a:gd name="T37" fmla="*/ 4 h 92"/>
                  <a:gd name="T38" fmla="*/ 104 w 119"/>
                  <a:gd name="T39" fmla="*/ 3 h 92"/>
                  <a:gd name="T40" fmla="*/ 63 w 119"/>
                  <a:gd name="T41" fmla="*/ 15 h 92"/>
                  <a:gd name="T42" fmla="*/ 66 w 119"/>
                  <a:gd name="T43" fmla="*/ 15 h 92"/>
                  <a:gd name="T44" fmla="*/ 65 w 119"/>
                  <a:gd name="T45" fmla="*/ 13 h 92"/>
                  <a:gd name="T46" fmla="*/ 38 w 119"/>
                  <a:gd name="T47" fmla="*/ 16 h 92"/>
                  <a:gd name="T48" fmla="*/ 34 w 119"/>
                  <a:gd name="T49" fmla="*/ 28 h 92"/>
                  <a:gd name="T50" fmla="*/ 38 w 119"/>
                  <a:gd name="T51" fmla="*/ 16 h 92"/>
                  <a:gd name="T52" fmla="*/ 90 w 119"/>
                  <a:gd name="T53" fmla="*/ 20 h 92"/>
                  <a:gd name="T54" fmla="*/ 89 w 119"/>
                  <a:gd name="T55" fmla="*/ 18 h 92"/>
                  <a:gd name="T56" fmla="*/ 89 w 119"/>
                  <a:gd name="T57" fmla="*/ 21 h 92"/>
                  <a:gd name="T58" fmla="*/ 78 w 119"/>
                  <a:gd name="T59" fmla="*/ 24 h 92"/>
                  <a:gd name="T60" fmla="*/ 81 w 119"/>
                  <a:gd name="T61" fmla="*/ 24 h 92"/>
                  <a:gd name="T62" fmla="*/ 80 w 119"/>
                  <a:gd name="T63" fmla="*/ 22 h 92"/>
                  <a:gd name="T64" fmla="*/ 92 w 119"/>
                  <a:gd name="T65" fmla="*/ 25 h 92"/>
                  <a:gd name="T66" fmla="*/ 92 w 119"/>
                  <a:gd name="T67" fmla="*/ 24 h 92"/>
                  <a:gd name="T68" fmla="*/ 92 w 119"/>
                  <a:gd name="T69" fmla="*/ 25 h 92"/>
                  <a:gd name="T70" fmla="*/ 22 w 119"/>
                  <a:gd name="T71" fmla="*/ 46 h 92"/>
                  <a:gd name="T72" fmla="*/ 32 w 119"/>
                  <a:gd name="T73" fmla="*/ 50 h 92"/>
                  <a:gd name="T74" fmla="*/ 42 w 119"/>
                  <a:gd name="T75" fmla="*/ 48 h 92"/>
                  <a:gd name="T76" fmla="*/ 45 w 119"/>
                  <a:gd name="T77" fmla="*/ 39 h 92"/>
                  <a:gd name="T78" fmla="*/ 54 w 119"/>
                  <a:gd name="T79" fmla="*/ 53 h 92"/>
                  <a:gd name="T80" fmla="*/ 50 w 119"/>
                  <a:gd name="T81" fmla="*/ 62 h 92"/>
                  <a:gd name="T82" fmla="*/ 56 w 119"/>
                  <a:gd name="T83" fmla="*/ 74 h 92"/>
                  <a:gd name="T84" fmla="*/ 35 w 119"/>
                  <a:gd name="T85" fmla="*/ 67 h 92"/>
                  <a:gd name="T86" fmla="*/ 10 w 119"/>
                  <a:gd name="T87" fmla="*/ 92 h 92"/>
                  <a:gd name="T88" fmla="*/ 5 w 119"/>
                  <a:gd name="T89" fmla="*/ 79 h 92"/>
                  <a:gd name="T90" fmla="*/ 3 w 119"/>
                  <a:gd name="T91" fmla="*/ 71 h 92"/>
                  <a:gd name="T92" fmla="*/ 5 w 119"/>
                  <a:gd name="T93" fmla="*/ 64 h 92"/>
                  <a:gd name="T94" fmla="*/ 20 w 119"/>
                  <a:gd name="T95" fmla="*/ 66 h 92"/>
                  <a:gd name="T96" fmla="*/ 25 w 119"/>
                  <a:gd name="T97" fmla="*/ 59 h 92"/>
                  <a:gd name="T98" fmla="*/ 10 w 119"/>
                  <a:gd name="T99" fmla="*/ 3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9" h="92">
                    <a:moveTo>
                      <a:pt x="109" y="1"/>
                    </a:moveTo>
                    <a:cubicBezTo>
                      <a:pt x="119" y="0"/>
                      <a:pt x="117" y="13"/>
                      <a:pt x="112" y="15"/>
                    </a:cubicBezTo>
                    <a:cubicBezTo>
                      <a:pt x="108" y="18"/>
                      <a:pt x="98" y="12"/>
                      <a:pt x="96" y="16"/>
                    </a:cubicBezTo>
                    <a:cubicBezTo>
                      <a:pt x="95" y="21"/>
                      <a:pt x="111" y="18"/>
                      <a:pt x="111" y="29"/>
                    </a:cubicBezTo>
                    <a:cubicBezTo>
                      <a:pt x="111" y="31"/>
                      <a:pt x="110" y="33"/>
                      <a:pt x="109" y="34"/>
                    </a:cubicBezTo>
                    <a:cubicBezTo>
                      <a:pt x="106" y="38"/>
                      <a:pt x="102" y="35"/>
                      <a:pt x="97" y="36"/>
                    </a:cubicBezTo>
                    <a:cubicBezTo>
                      <a:pt x="95" y="36"/>
                      <a:pt x="92" y="37"/>
                      <a:pt x="90" y="37"/>
                    </a:cubicBezTo>
                    <a:cubicBezTo>
                      <a:pt x="87" y="38"/>
                      <a:pt x="82" y="37"/>
                      <a:pt x="83" y="40"/>
                    </a:cubicBezTo>
                    <a:cubicBezTo>
                      <a:pt x="84" y="42"/>
                      <a:pt x="89" y="43"/>
                      <a:pt x="90" y="46"/>
                    </a:cubicBezTo>
                    <a:cubicBezTo>
                      <a:pt x="93" y="51"/>
                      <a:pt x="88" y="58"/>
                      <a:pt x="85" y="59"/>
                    </a:cubicBezTo>
                    <a:cubicBezTo>
                      <a:pt x="82" y="59"/>
                      <a:pt x="77" y="56"/>
                      <a:pt x="73" y="56"/>
                    </a:cubicBezTo>
                    <a:cubicBezTo>
                      <a:pt x="71" y="56"/>
                      <a:pt x="69" y="56"/>
                      <a:pt x="68" y="55"/>
                    </a:cubicBezTo>
                    <a:cubicBezTo>
                      <a:pt x="62" y="54"/>
                      <a:pt x="59" y="50"/>
                      <a:pt x="55" y="47"/>
                    </a:cubicBezTo>
                    <a:cubicBezTo>
                      <a:pt x="54" y="46"/>
                      <a:pt x="50" y="44"/>
                      <a:pt x="50" y="41"/>
                    </a:cubicBezTo>
                    <a:cubicBezTo>
                      <a:pt x="50" y="41"/>
                      <a:pt x="50" y="41"/>
                      <a:pt x="51" y="40"/>
                    </a:cubicBezTo>
                    <a:cubicBezTo>
                      <a:pt x="51" y="40"/>
                      <a:pt x="52" y="39"/>
                      <a:pt x="52" y="39"/>
                    </a:cubicBezTo>
                    <a:cubicBezTo>
                      <a:pt x="56" y="39"/>
                      <a:pt x="64" y="44"/>
                      <a:pt x="69" y="45"/>
                    </a:cubicBezTo>
                    <a:cubicBezTo>
                      <a:pt x="72" y="46"/>
                      <a:pt x="71" y="43"/>
                      <a:pt x="69" y="42"/>
                    </a:cubicBezTo>
                    <a:cubicBezTo>
                      <a:pt x="67" y="41"/>
                      <a:pt x="64" y="39"/>
                      <a:pt x="61" y="38"/>
                    </a:cubicBezTo>
                    <a:cubicBezTo>
                      <a:pt x="59" y="37"/>
                      <a:pt x="57" y="37"/>
                      <a:pt x="55" y="37"/>
                    </a:cubicBezTo>
                    <a:cubicBezTo>
                      <a:pt x="47" y="36"/>
                      <a:pt x="43" y="27"/>
                      <a:pt x="45" y="24"/>
                    </a:cubicBezTo>
                    <a:cubicBezTo>
                      <a:pt x="47" y="22"/>
                      <a:pt x="49" y="23"/>
                      <a:pt x="51" y="24"/>
                    </a:cubicBezTo>
                    <a:cubicBezTo>
                      <a:pt x="55" y="26"/>
                      <a:pt x="61" y="27"/>
                      <a:pt x="65" y="27"/>
                    </a:cubicBezTo>
                    <a:cubicBezTo>
                      <a:pt x="66" y="27"/>
                      <a:pt x="68" y="26"/>
                      <a:pt x="66" y="24"/>
                    </a:cubicBezTo>
                    <a:cubicBezTo>
                      <a:pt x="65" y="23"/>
                      <a:pt x="62" y="24"/>
                      <a:pt x="60" y="23"/>
                    </a:cubicBezTo>
                    <a:cubicBezTo>
                      <a:pt x="58" y="23"/>
                      <a:pt x="57" y="22"/>
                      <a:pt x="56" y="20"/>
                    </a:cubicBezTo>
                    <a:cubicBezTo>
                      <a:pt x="56" y="18"/>
                      <a:pt x="55" y="17"/>
                      <a:pt x="53" y="18"/>
                    </a:cubicBezTo>
                    <a:cubicBezTo>
                      <a:pt x="50" y="21"/>
                      <a:pt x="45" y="18"/>
                      <a:pt x="46" y="13"/>
                    </a:cubicBezTo>
                    <a:cubicBezTo>
                      <a:pt x="47" y="11"/>
                      <a:pt x="49" y="8"/>
                      <a:pt x="51" y="7"/>
                    </a:cubicBezTo>
                    <a:cubicBezTo>
                      <a:pt x="52" y="6"/>
                      <a:pt x="50" y="5"/>
                      <a:pt x="52" y="5"/>
                    </a:cubicBezTo>
                    <a:cubicBezTo>
                      <a:pt x="54" y="5"/>
                      <a:pt x="55" y="5"/>
                      <a:pt x="56" y="4"/>
                    </a:cubicBezTo>
                    <a:cubicBezTo>
                      <a:pt x="58" y="4"/>
                      <a:pt x="58" y="2"/>
                      <a:pt x="60" y="1"/>
                    </a:cubicBezTo>
                    <a:cubicBezTo>
                      <a:pt x="61" y="1"/>
                      <a:pt x="63" y="1"/>
                      <a:pt x="64" y="2"/>
                    </a:cubicBezTo>
                    <a:cubicBezTo>
                      <a:pt x="65" y="3"/>
                      <a:pt x="65" y="6"/>
                      <a:pt x="66" y="6"/>
                    </a:cubicBezTo>
                    <a:cubicBezTo>
                      <a:pt x="68" y="6"/>
                      <a:pt x="68" y="2"/>
                      <a:pt x="69" y="2"/>
                    </a:cubicBezTo>
                    <a:cubicBezTo>
                      <a:pt x="71" y="1"/>
                      <a:pt x="73" y="1"/>
                      <a:pt x="74" y="2"/>
                    </a:cubicBezTo>
                    <a:cubicBezTo>
                      <a:pt x="75" y="4"/>
                      <a:pt x="77" y="5"/>
                      <a:pt x="79" y="5"/>
                    </a:cubicBezTo>
                    <a:cubicBezTo>
                      <a:pt x="81" y="6"/>
                      <a:pt x="89" y="5"/>
                      <a:pt x="91" y="4"/>
                    </a:cubicBezTo>
                    <a:cubicBezTo>
                      <a:pt x="92" y="3"/>
                      <a:pt x="92" y="3"/>
                      <a:pt x="93" y="3"/>
                    </a:cubicBezTo>
                    <a:cubicBezTo>
                      <a:pt x="96" y="3"/>
                      <a:pt x="102" y="3"/>
                      <a:pt x="104" y="3"/>
                    </a:cubicBezTo>
                    <a:cubicBezTo>
                      <a:pt x="106" y="3"/>
                      <a:pt x="108" y="1"/>
                      <a:pt x="109" y="1"/>
                    </a:cubicBezTo>
                    <a:close/>
                    <a:moveTo>
                      <a:pt x="63" y="15"/>
                    </a:moveTo>
                    <a:cubicBezTo>
                      <a:pt x="63" y="15"/>
                      <a:pt x="63" y="15"/>
                      <a:pt x="64" y="15"/>
                    </a:cubicBezTo>
                    <a:cubicBezTo>
                      <a:pt x="65" y="15"/>
                      <a:pt x="65" y="16"/>
                      <a:pt x="66" y="15"/>
                    </a:cubicBezTo>
                    <a:cubicBezTo>
                      <a:pt x="66" y="15"/>
                      <a:pt x="66" y="14"/>
                      <a:pt x="66" y="14"/>
                    </a:cubicBezTo>
                    <a:cubicBezTo>
                      <a:pt x="66" y="13"/>
                      <a:pt x="65" y="13"/>
                      <a:pt x="65" y="13"/>
                    </a:cubicBezTo>
                    <a:cubicBezTo>
                      <a:pt x="63" y="13"/>
                      <a:pt x="63" y="14"/>
                      <a:pt x="63" y="15"/>
                    </a:cubicBezTo>
                    <a:close/>
                    <a:moveTo>
                      <a:pt x="38" y="16"/>
                    </a:moveTo>
                    <a:cubicBezTo>
                      <a:pt x="42" y="16"/>
                      <a:pt x="43" y="20"/>
                      <a:pt x="41" y="22"/>
                    </a:cubicBezTo>
                    <a:cubicBezTo>
                      <a:pt x="39" y="24"/>
                      <a:pt x="36" y="27"/>
                      <a:pt x="34" y="28"/>
                    </a:cubicBezTo>
                    <a:cubicBezTo>
                      <a:pt x="30" y="29"/>
                      <a:pt x="26" y="24"/>
                      <a:pt x="27" y="22"/>
                    </a:cubicBezTo>
                    <a:cubicBezTo>
                      <a:pt x="28" y="19"/>
                      <a:pt x="34" y="16"/>
                      <a:pt x="38" y="16"/>
                    </a:cubicBezTo>
                    <a:close/>
                    <a:moveTo>
                      <a:pt x="89" y="21"/>
                    </a:moveTo>
                    <a:cubicBezTo>
                      <a:pt x="89" y="21"/>
                      <a:pt x="89" y="21"/>
                      <a:pt x="90" y="20"/>
                    </a:cubicBezTo>
                    <a:cubicBezTo>
                      <a:pt x="90" y="20"/>
                      <a:pt x="90" y="19"/>
                      <a:pt x="90" y="18"/>
                    </a:cubicBezTo>
                    <a:cubicBezTo>
                      <a:pt x="90" y="18"/>
                      <a:pt x="90" y="18"/>
                      <a:pt x="89" y="18"/>
                    </a:cubicBezTo>
                    <a:cubicBezTo>
                      <a:pt x="88" y="18"/>
                      <a:pt x="88" y="19"/>
                      <a:pt x="88" y="19"/>
                    </a:cubicBezTo>
                    <a:cubicBezTo>
                      <a:pt x="88" y="20"/>
                      <a:pt x="88" y="20"/>
                      <a:pt x="89" y="21"/>
                    </a:cubicBezTo>
                    <a:close/>
                    <a:moveTo>
                      <a:pt x="80" y="22"/>
                    </a:moveTo>
                    <a:cubicBezTo>
                      <a:pt x="79" y="22"/>
                      <a:pt x="78" y="23"/>
                      <a:pt x="78" y="24"/>
                    </a:cubicBezTo>
                    <a:cubicBezTo>
                      <a:pt x="78" y="25"/>
                      <a:pt x="78" y="25"/>
                      <a:pt x="79" y="25"/>
                    </a:cubicBezTo>
                    <a:cubicBezTo>
                      <a:pt x="80" y="25"/>
                      <a:pt x="80" y="24"/>
                      <a:pt x="81" y="24"/>
                    </a:cubicBezTo>
                    <a:cubicBezTo>
                      <a:pt x="82" y="24"/>
                      <a:pt x="82" y="23"/>
                      <a:pt x="82" y="23"/>
                    </a:cubicBezTo>
                    <a:cubicBezTo>
                      <a:pt x="82" y="22"/>
                      <a:pt x="81" y="21"/>
                      <a:pt x="80" y="22"/>
                    </a:cubicBezTo>
                    <a:close/>
                    <a:moveTo>
                      <a:pt x="92" y="25"/>
                    </a:moveTo>
                    <a:cubicBezTo>
                      <a:pt x="92" y="25"/>
                      <a:pt x="92" y="25"/>
                      <a:pt x="92" y="25"/>
                    </a:cubicBezTo>
                    <a:cubicBezTo>
                      <a:pt x="93" y="25"/>
                      <a:pt x="93" y="25"/>
                      <a:pt x="93" y="24"/>
                    </a:cubicBezTo>
                    <a:cubicBezTo>
                      <a:pt x="93" y="24"/>
                      <a:pt x="93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1" y="24"/>
                      <a:pt x="91" y="25"/>
                      <a:pt x="92" y="25"/>
                    </a:cubicBezTo>
                    <a:close/>
                    <a:moveTo>
                      <a:pt x="10" y="39"/>
                    </a:moveTo>
                    <a:cubicBezTo>
                      <a:pt x="14" y="38"/>
                      <a:pt x="18" y="44"/>
                      <a:pt x="22" y="46"/>
                    </a:cubicBezTo>
                    <a:cubicBezTo>
                      <a:pt x="24" y="48"/>
                      <a:pt x="26" y="48"/>
                      <a:pt x="29" y="49"/>
                    </a:cubicBezTo>
                    <a:cubicBezTo>
                      <a:pt x="30" y="49"/>
                      <a:pt x="31" y="50"/>
                      <a:pt x="32" y="50"/>
                    </a:cubicBezTo>
                    <a:cubicBezTo>
                      <a:pt x="33" y="51"/>
                      <a:pt x="33" y="51"/>
                      <a:pt x="34" y="51"/>
                    </a:cubicBezTo>
                    <a:cubicBezTo>
                      <a:pt x="37" y="51"/>
                      <a:pt x="42" y="51"/>
                      <a:pt x="42" y="48"/>
                    </a:cubicBezTo>
                    <a:cubicBezTo>
                      <a:pt x="41" y="46"/>
                      <a:pt x="40" y="46"/>
                      <a:pt x="40" y="45"/>
                    </a:cubicBezTo>
                    <a:cubicBezTo>
                      <a:pt x="39" y="42"/>
                      <a:pt x="42" y="39"/>
                      <a:pt x="45" y="39"/>
                    </a:cubicBezTo>
                    <a:cubicBezTo>
                      <a:pt x="46" y="39"/>
                      <a:pt x="47" y="40"/>
                      <a:pt x="47" y="41"/>
                    </a:cubicBezTo>
                    <a:cubicBezTo>
                      <a:pt x="50" y="44"/>
                      <a:pt x="55" y="51"/>
                      <a:pt x="54" y="53"/>
                    </a:cubicBezTo>
                    <a:cubicBezTo>
                      <a:pt x="54" y="54"/>
                      <a:pt x="52" y="56"/>
                      <a:pt x="51" y="57"/>
                    </a:cubicBezTo>
                    <a:cubicBezTo>
                      <a:pt x="49" y="59"/>
                      <a:pt x="47" y="61"/>
                      <a:pt x="50" y="62"/>
                    </a:cubicBezTo>
                    <a:cubicBezTo>
                      <a:pt x="54" y="63"/>
                      <a:pt x="59" y="66"/>
                      <a:pt x="59" y="69"/>
                    </a:cubicBezTo>
                    <a:cubicBezTo>
                      <a:pt x="60" y="71"/>
                      <a:pt x="58" y="73"/>
                      <a:pt x="56" y="74"/>
                    </a:cubicBezTo>
                    <a:cubicBezTo>
                      <a:pt x="52" y="75"/>
                      <a:pt x="43" y="69"/>
                      <a:pt x="41" y="67"/>
                    </a:cubicBezTo>
                    <a:cubicBezTo>
                      <a:pt x="39" y="66"/>
                      <a:pt x="38" y="63"/>
                      <a:pt x="35" y="67"/>
                    </a:cubicBezTo>
                    <a:cubicBezTo>
                      <a:pt x="31" y="70"/>
                      <a:pt x="25" y="80"/>
                      <a:pt x="21" y="85"/>
                    </a:cubicBezTo>
                    <a:cubicBezTo>
                      <a:pt x="20" y="88"/>
                      <a:pt x="14" y="92"/>
                      <a:pt x="10" y="92"/>
                    </a:cubicBezTo>
                    <a:cubicBezTo>
                      <a:pt x="9" y="91"/>
                      <a:pt x="8" y="90"/>
                      <a:pt x="7" y="90"/>
                    </a:cubicBezTo>
                    <a:cubicBezTo>
                      <a:pt x="3" y="86"/>
                      <a:pt x="5" y="84"/>
                      <a:pt x="5" y="79"/>
                    </a:cubicBezTo>
                    <a:cubicBezTo>
                      <a:pt x="5" y="78"/>
                      <a:pt x="5" y="76"/>
                      <a:pt x="4" y="75"/>
                    </a:cubicBezTo>
                    <a:cubicBezTo>
                      <a:pt x="4" y="73"/>
                      <a:pt x="3" y="72"/>
                      <a:pt x="3" y="71"/>
                    </a:cubicBezTo>
                    <a:cubicBezTo>
                      <a:pt x="3" y="69"/>
                      <a:pt x="3" y="67"/>
                      <a:pt x="3" y="65"/>
                    </a:cubicBezTo>
                    <a:cubicBezTo>
                      <a:pt x="4" y="65"/>
                      <a:pt x="4" y="64"/>
                      <a:pt x="5" y="64"/>
                    </a:cubicBezTo>
                    <a:cubicBezTo>
                      <a:pt x="9" y="63"/>
                      <a:pt x="11" y="72"/>
                      <a:pt x="14" y="73"/>
                    </a:cubicBezTo>
                    <a:cubicBezTo>
                      <a:pt x="17" y="71"/>
                      <a:pt x="18" y="68"/>
                      <a:pt x="20" y="66"/>
                    </a:cubicBezTo>
                    <a:cubicBezTo>
                      <a:pt x="21" y="64"/>
                      <a:pt x="23" y="63"/>
                      <a:pt x="24" y="62"/>
                    </a:cubicBezTo>
                    <a:cubicBezTo>
                      <a:pt x="25" y="61"/>
                      <a:pt x="25" y="60"/>
                      <a:pt x="25" y="59"/>
                    </a:cubicBezTo>
                    <a:cubicBezTo>
                      <a:pt x="24" y="57"/>
                      <a:pt x="21" y="57"/>
                      <a:pt x="19" y="56"/>
                    </a:cubicBezTo>
                    <a:cubicBezTo>
                      <a:pt x="14" y="54"/>
                      <a:pt x="0" y="45"/>
                      <a:pt x="1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0" name="isḻïḑe">
                <a:extLst>
                  <a:ext uri="{FF2B5EF4-FFF2-40B4-BE49-F238E27FC236}">
                    <a16:creationId xmlns="" xmlns:a16="http://schemas.microsoft.com/office/drawing/2014/main" id="{D4D6F00B-5906-43DD-B879-1C0727CDF218}"/>
                  </a:ext>
                </a:extLst>
              </p:cNvPr>
              <p:cNvSpPr/>
              <p:nvPr/>
            </p:nvSpPr>
            <p:spPr bwMode="auto">
              <a:xfrm>
                <a:off x="1806576" y="3094038"/>
                <a:ext cx="854075" cy="1260475"/>
              </a:xfrm>
              <a:custGeom>
                <a:avLst/>
                <a:gdLst>
                  <a:gd name="T0" fmla="*/ 26 w 259"/>
                  <a:gd name="T1" fmla="*/ 117 h 382"/>
                  <a:gd name="T2" fmla="*/ 36 w 259"/>
                  <a:gd name="T3" fmla="*/ 122 h 382"/>
                  <a:gd name="T4" fmla="*/ 58 w 259"/>
                  <a:gd name="T5" fmla="*/ 91 h 382"/>
                  <a:gd name="T6" fmla="*/ 50 w 259"/>
                  <a:gd name="T7" fmla="*/ 135 h 382"/>
                  <a:gd name="T8" fmla="*/ 39 w 259"/>
                  <a:gd name="T9" fmla="*/ 175 h 382"/>
                  <a:gd name="T10" fmla="*/ 45 w 259"/>
                  <a:gd name="T11" fmla="*/ 171 h 382"/>
                  <a:gd name="T12" fmla="*/ 65 w 259"/>
                  <a:gd name="T13" fmla="*/ 189 h 382"/>
                  <a:gd name="T14" fmla="*/ 58 w 259"/>
                  <a:gd name="T15" fmla="*/ 215 h 382"/>
                  <a:gd name="T16" fmla="*/ 72 w 259"/>
                  <a:gd name="T17" fmla="*/ 198 h 382"/>
                  <a:gd name="T18" fmla="*/ 95 w 259"/>
                  <a:gd name="T19" fmla="*/ 243 h 382"/>
                  <a:gd name="T20" fmla="*/ 108 w 259"/>
                  <a:gd name="T21" fmla="*/ 288 h 382"/>
                  <a:gd name="T22" fmla="*/ 111 w 259"/>
                  <a:gd name="T23" fmla="*/ 279 h 382"/>
                  <a:gd name="T24" fmla="*/ 111 w 259"/>
                  <a:gd name="T25" fmla="*/ 258 h 382"/>
                  <a:gd name="T26" fmla="*/ 155 w 259"/>
                  <a:gd name="T27" fmla="*/ 325 h 382"/>
                  <a:gd name="T28" fmla="*/ 165 w 259"/>
                  <a:gd name="T29" fmla="*/ 322 h 382"/>
                  <a:gd name="T30" fmla="*/ 155 w 259"/>
                  <a:gd name="T31" fmla="*/ 296 h 382"/>
                  <a:gd name="T32" fmla="*/ 227 w 259"/>
                  <a:gd name="T33" fmla="*/ 354 h 382"/>
                  <a:gd name="T34" fmla="*/ 258 w 259"/>
                  <a:gd name="T35" fmla="*/ 369 h 382"/>
                  <a:gd name="T36" fmla="*/ 141 w 259"/>
                  <a:gd name="T37" fmla="*/ 353 h 382"/>
                  <a:gd name="T38" fmla="*/ 173 w 259"/>
                  <a:gd name="T39" fmla="*/ 349 h 382"/>
                  <a:gd name="T40" fmla="*/ 153 w 259"/>
                  <a:gd name="T41" fmla="*/ 346 h 382"/>
                  <a:gd name="T42" fmla="*/ 88 w 259"/>
                  <a:gd name="T43" fmla="*/ 315 h 382"/>
                  <a:gd name="T44" fmla="*/ 130 w 259"/>
                  <a:gd name="T45" fmla="*/ 320 h 382"/>
                  <a:gd name="T46" fmla="*/ 131 w 259"/>
                  <a:gd name="T47" fmla="*/ 314 h 382"/>
                  <a:gd name="T48" fmla="*/ 53 w 259"/>
                  <a:gd name="T49" fmla="*/ 268 h 382"/>
                  <a:gd name="T50" fmla="*/ 62 w 259"/>
                  <a:gd name="T51" fmla="*/ 270 h 382"/>
                  <a:gd name="T52" fmla="*/ 83 w 259"/>
                  <a:gd name="T53" fmla="*/ 270 h 382"/>
                  <a:gd name="T54" fmla="*/ 12 w 259"/>
                  <a:gd name="T55" fmla="*/ 205 h 382"/>
                  <a:gd name="T56" fmla="*/ 43 w 259"/>
                  <a:gd name="T57" fmla="*/ 215 h 382"/>
                  <a:gd name="T58" fmla="*/ 2 w 259"/>
                  <a:gd name="T59" fmla="*/ 151 h 382"/>
                  <a:gd name="T60" fmla="*/ 21 w 259"/>
                  <a:gd name="T61" fmla="*/ 157 h 382"/>
                  <a:gd name="T62" fmla="*/ 3 w 259"/>
                  <a:gd name="T63" fmla="*/ 89 h 382"/>
                  <a:gd name="T64" fmla="*/ 49 w 259"/>
                  <a:gd name="T65" fmla="*/ 9 h 382"/>
                  <a:gd name="T66" fmla="*/ 45 w 259"/>
                  <a:gd name="T67" fmla="*/ 62 h 382"/>
                  <a:gd name="T68" fmla="*/ 60 w 259"/>
                  <a:gd name="T69" fmla="*/ 51 h 382"/>
                  <a:gd name="T70" fmla="*/ 59 w 259"/>
                  <a:gd name="T71" fmla="*/ 71 h 382"/>
                  <a:gd name="T72" fmla="*/ 30 w 259"/>
                  <a:gd name="T73" fmla="*/ 111 h 382"/>
                  <a:gd name="T74" fmla="*/ 7 w 259"/>
                  <a:gd name="T75" fmla="*/ 31 h 382"/>
                  <a:gd name="T76" fmla="*/ 10 w 259"/>
                  <a:gd name="T77" fmla="*/ 31 h 382"/>
                  <a:gd name="T78" fmla="*/ 27 w 259"/>
                  <a:gd name="T79" fmla="*/ 52 h 382"/>
                  <a:gd name="T80" fmla="*/ 42 w 259"/>
                  <a:gd name="T81" fmla="*/ 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9" h="382">
                    <a:moveTo>
                      <a:pt x="5" y="88"/>
                    </a:moveTo>
                    <a:cubicBezTo>
                      <a:pt x="12" y="97"/>
                      <a:pt x="19" y="107"/>
                      <a:pt x="26" y="117"/>
                    </a:cubicBezTo>
                    <a:cubicBezTo>
                      <a:pt x="26" y="118"/>
                      <a:pt x="27" y="120"/>
                      <a:pt x="28" y="122"/>
                    </a:cubicBezTo>
                    <a:cubicBezTo>
                      <a:pt x="30" y="125"/>
                      <a:pt x="36" y="127"/>
                      <a:pt x="36" y="122"/>
                    </a:cubicBezTo>
                    <a:cubicBezTo>
                      <a:pt x="36" y="114"/>
                      <a:pt x="51" y="94"/>
                      <a:pt x="57" y="89"/>
                    </a:cubicBezTo>
                    <a:cubicBezTo>
                      <a:pt x="58" y="88"/>
                      <a:pt x="58" y="88"/>
                      <a:pt x="58" y="91"/>
                    </a:cubicBezTo>
                    <a:cubicBezTo>
                      <a:pt x="57" y="94"/>
                      <a:pt x="57" y="99"/>
                      <a:pt x="57" y="102"/>
                    </a:cubicBezTo>
                    <a:cubicBezTo>
                      <a:pt x="57" y="110"/>
                      <a:pt x="53" y="130"/>
                      <a:pt x="50" y="135"/>
                    </a:cubicBezTo>
                    <a:cubicBezTo>
                      <a:pt x="48" y="140"/>
                      <a:pt x="48" y="140"/>
                      <a:pt x="46" y="144"/>
                    </a:cubicBezTo>
                    <a:cubicBezTo>
                      <a:pt x="44" y="148"/>
                      <a:pt x="35" y="170"/>
                      <a:pt x="39" y="175"/>
                    </a:cubicBezTo>
                    <a:cubicBezTo>
                      <a:pt x="40" y="177"/>
                      <a:pt x="42" y="177"/>
                      <a:pt x="44" y="176"/>
                    </a:cubicBezTo>
                    <a:cubicBezTo>
                      <a:pt x="45" y="175"/>
                      <a:pt x="45" y="173"/>
                      <a:pt x="45" y="171"/>
                    </a:cubicBezTo>
                    <a:cubicBezTo>
                      <a:pt x="47" y="160"/>
                      <a:pt x="57" y="138"/>
                      <a:pt x="58" y="142"/>
                    </a:cubicBezTo>
                    <a:cubicBezTo>
                      <a:pt x="60" y="154"/>
                      <a:pt x="65" y="177"/>
                      <a:pt x="65" y="189"/>
                    </a:cubicBezTo>
                    <a:cubicBezTo>
                      <a:pt x="65" y="193"/>
                      <a:pt x="64" y="198"/>
                      <a:pt x="63" y="201"/>
                    </a:cubicBezTo>
                    <a:cubicBezTo>
                      <a:pt x="61" y="207"/>
                      <a:pt x="59" y="210"/>
                      <a:pt x="58" y="215"/>
                    </a:cubicBezTo>
                    <a:cubicBezTo>
                      <a:pt x="57" y="224"/>
                      <a:pt x="62" y="233"/>
                      <a:pt x="69" y="229"/>
                    </a:cubicBezTo>
                    <a:cubicBezTo>
                      <a:pt x="72" y="227"/>
                      <a:pt x="66" y="215"/>
                      <a:pt x="72" y="198"/>
                    </a:cubicBezTo>
                    <a:cubicBezTo>
                      <a:pt x="73" y="196"/>
                      <a:pt x="74" y="193"/>
                      <a:pt x="75" y="196"/>
                    </a:cubicBezTo>
                    <a:cubicBezTo>
                      <a:pt x="82" y="212"/>
                      <a:pt x="91" y="225"/>
                      <a:pt x="95" y="243"/>
                    </a:cubicBezTo>
                    <a:cubicBezTo>
                      <a:pt x="96" y="247"/>
                      <a:pt x="96" y="250"/>
                      <a:pt x="97" y="255"/>
                    </a:cubicBezTo>
                    <a:cubicBezTo>
                      <a:pt x="97" y="265"/>
                      <a:pt x="95" y="283"/>
                      <a:pt x="108" y="288"/>
                    </a:cubicBezTo>
                    <a:cubicBezTo>
                      <a:pt x="109" y="289"/>
                      <a:pt x="111" y="288"/>
                      <a:pt x="112" y="288"/>
                    </a:cubicBezTo>
                    <a:cubicBezTo>
                      <a:pt x="115" y="285"/>
                      <a:pt x="112" y="281"/>
                      <a:pt x="111" y="279"/>
                    </a:cubicBezTo>
                    <a:cubicBezTo>
                      <a:pt x="109" y="276"/>
                      <a:pt x="105" y="264"/>
                      <a:pt x="105" y="257"/>
                    </a:cubicBezTo>
                    <a:cubicBezTo>
                      <a:pt x="105" y="250"/>
                      <a:pt x="108" y="254"/>
                      <a:pt x="111" y="258"/>
                    </a:cubicBezTo>
                    <a:cubicBezTo>
                      <a:pt x="118" y="266"/>
                      <a:pt x="136" y="283"/>
                      <a:pt x="138" y="285"/>
                    </a:cubicBezTo>
                    <a:cubicBezTo>
                      <a:pt x="149" y="300"/>
                      <a:pt x="148" y="318"/>
                      <a:pt x="155" y="325"/>
                    </a:cubicBezTo>
                    <a:cubicBezTo>
                      <a:pt x="159" y="329"/>
                      <a:pt x="166" y="334"/>
                      <a:pt x="170" y="332"/>
                    </a:cubicBezTo>
                    <a:cubicBezTo>
                      <a:pt x="172" y="327"/>
                      <a:pt x="167" y="325"/>
                      <a:pt x="165" y="322"/>
                    </a:cubicBezTo>
                    <a:cubicBezTo>
                      <a:pt x="162" y="317"/>
                      <a:pt x="155" y="303"/>
                      <a:pt x="153" y="297"/>
                    </a:cubicBezTo>
                    <a:cubicBezTo>
                      <a:pt x="153" y="295"/>
                      <a:pt x="154" y="296"/>
                      <a:pt x="155" y="296"/>
                    </a:cubicBezTo>
                    <a:cubicBezTo>
                      <a:pt x="159" y="298"/>
                      <a:pt x="165" y="303"/>
                      <a:pt x="168" y="304"/>
                    </a:cubicBezTo>
                    <a:cubicBezTo>
                      <a:pt x="206" y="322"/>
                      <a:pt x="208" y="330"/>
                      <a:pt x="227" y="354"/>
                    </a:cubicBezTo>
                    <a:cubicBezTo>
                      <a:pt x="232" y="360"/>
                      <a:pt x="250" y="360"/>
                      <a:pt x="258" y="368"/>
                    </a:cubicBezTo>
                    <a:cubicBezTo>
                      <a:pt x="259" y="369"/>
                      <a:pt x="259" y="369"/>
                      <a:pt x="258" y="369"/>
                    </a:cubicBezTo>
                    <a:cubicBezTo>
                      <a:pt x="228" y="381"/>
                      <a:pt x="183" y="382"/>
                      <a:pt x="141" y="354"/>
                    </a:cubicBezTo>
                    <a:cubicBezTo>
                      <a:pt x="140" y="353"/>
                      <a:pt x="139" y="352"/>
                      <a:pt x="141" y="353"/>
                    </a:cubicBezTo>
                    <a:cubicBezTo>
                      <a:pt x="144" y="353"/>
                      <a:pt x="153" y="355"/>
                      <a:pt x="157" y="355"/>
                    </a:cubicBezTo>
                    <a:cubicBezTo>
                      <a:pt x="160" y="355"/>
                      <a:pt x="174" y="354"/>
                      <a:pt x="173" y="349"/>
                    </a:cubicBezTo>
                    <a:cubicBezTo>
                      <a:pt x="173" y="346"/>
                      <a:pt x="168" y="346"/>
                      <a:pt x="165" y="346"/>
                    </a:cubicBezTo>
                    <a:cubicBezTo>
                      <a:pt x="161" y="346"/>
                      <a:pt x="158" y="346"/>
                      <a:pt x="153" y="346"/>
                    </a:cubicBezTo>
                    <a:cubicBezTo>
                      <a:pt x="135" y="346"/>
                      <a:pt x="121" y="340"/>
                      <a:pt x="108" y="331"/>
                    </a:cubicBezTo>
                    <a:cubicBezTo>
                      <a:pt x="102" y="327"/>
                      <a:pt x="93" y="320"/>
                      <a:pt x="88" y="315"/>
                    </a:cubicBezTo>
                    <a:cubicBezTo>
                      <a:pt x="87" y="314"/>
                      <a:pt x="88" y="313"/>
                      <a:pt x="89" y="313"/>
                    </a:cubicBezTo>
                    <a:cubicBezTo>
                      <a:pt x="100" y="313"/>
                      <a:pt x="119" y="316"/>
                      <a:pt x="130" y="320"/>
                    </a:cubicBezTo>
                    <a:cubicBezTo>
                      <a:pt x="132" y="320"/>
                      <a:pt x="133" y="320"/>
                      <a:pt x="134" y="318"/>
                    </a:cubicBezTo>
                    <a:cubicBezTo>
                      <a:pt x="134" y="315"/>
                      <a:pt x="134" y="314"/>
                      <a:pt x="131" y="314"/>
                    </a:cubicBezTo>
                    <a:cubicBezTo>
                      <a:pt x="118" y="311"/>
                      <a:pt x="78" y="302"/>
                      <a:pt x="61" y="279"/>
                    </a:cubicBezTo>
                    <a:cubicBezTo>
                      <a:pt x="58" y="276"/>
                      <a:pt x="55" y="272"/>
                      <a:pt x="53" y="268"/>
                    </a:cubicBezTo>
                    <a:cubicBezTo>
                      <a:pt x="52" y="266"/>
                      <a:pt x="53" y="266"/>
                      <a:pt x="54" y="267"/>
                    </a:cubicBezTo>
                    <a:cubicBezTo>
                      <a:pt x="57" y="267"/>
                      <a:pt x="60" y="270"/>
                      <a:pt x="62" y="270"/>
                    </a:cubicBezTo>
                    <a:cubicBezTo>
                      <a:pt x="65" y="272"/>
                      <a:pt x="84" y="279"/>
                      <a:pt x="86" y="277"/>
                    </a:cubicBezTo>
                    <a:cubicBezTo>
                      <a:pt x="89" y="274"/>
                      <a:pt x="85" y="271"/>
                      <a:pt x="83" y="270"/>
                    </a:cubicBezTo>
                    <a:cubicBezTo>
                      <a:pt x="73" y="262"/>
                      <a:pt x="60" y="260"/>
                      <a:pt x="49" y="251"/>
                    </a:cubicBezTo>
                    <a:cubicBezTo>
                      <a:pt x="31" y="236"/>
                      <a:pt x="23" y="220"/>
                      <a:pt x="12" y="205"/>
                    </a:cubicBezTo>
                    <a:cubicBezTo>
                      <a:pt x="13" y="200"/>
                      <a:pt x="31" y="213"/>
                      <a:pt x="34" y="214"/>
                    </a:cubicBezTo>
                    <a:cubicBezTo>
                      <a:pt x="36" y="215"/>
                      <a:pt x="41" y="217"/>
                      <a:pt x="43" y="215"/>
                    </a:cubicBezTo>
                    <a:cubicBezTo>
                      <a:pt x="48" y="212"/>
                      <a:pt x="39" y="207"/>
                      <a:pt x="38" y="206"/>
                    </a:cubicBezTo>
                    <a:cubicBezTo>
                      <a:pt x="22" y="197"/>
                      <a:pt x="12" y="181"/>
                      <a:pt x="2" y="151"/>
                    </a:cubicBezTo>
                    <a:cubicBezTo>
                      <a:pt x="1" y="149"/>
                      <a:pt x="0" y="146"/>
                      <a:pt x="3" y="147"/>
                    </a:cubicBezTo>
                    <a:cubicBezTo>
                      <a:pt x="6" y="149"/>
                      <a:pt x="15" y="161"/>
                      <a:pt x="21" y="157"/>
                    </a:cubicBezTo>
                    <a:cubicBezTo>
                      <a:pt x="25" y="155"/>
                      <a:pt x="17" y="147"/>
                      <a:pt x="15" y="143"/>
                    </a:cubicBezTo>
                    <a:cubicBezTo>
                      <a:pt x="6" y="127"/>
                      <a:pt x="4" y="110"/>
                      <a:pt x="3" y="89"/>
                    </a:cubicBezTo>
                    <a:cubicBezTo>
                      <a:pt x="3" y="87"/>
                      <a:pt x="4" y="87"/>
                      <a:pt x="5" y="88"/>
                    </a:cubicBezTo>
                    <a:close/>
                    <a:moveTo>
                      <a:pt x="49" y="9"/>
                    </a:moveTo>
                    <a:cubicBezTo>
                      <a:pt x="50" y="19"/>
                      <a:pt x="48" y="38"/>
                      <a:pt x="45" y="48"/>
                    </a:cubicBezTo>
                    <a:cubicBezTo>
                      <a:pt x="44" y="51"/>
                      <a:pt x="42" y="60"/>
                      <a:pt x="45" y="62"/>
                    </a:cubicBezTo>
                    <a:cubicBezTo>
                      <a:pt x="48" y="63"/>
                      <a:pt x="49" y="60"/>
                      <a:pt x="51" y="59"/>
                    </a:cubicBezTo>
                    <a:cubicBezTo>
                      <a:pt x="54" y="56"/>
                      <a:pt x="57" y="53"/>
                      <a:pt x="60" y="51"/>
                    </a:cubicBezTo>
                    <a:cubicBezTo>
                      <a:pt x="64" y="48"/>
                      <a:pt x="65" y="49"/>
                      <a:pt x="63" y="53"/>
                    </a:cubicBezTo>
                    <a:cubicBezTo>
                      <a:pt x="62" y="58"/>
                      <a:pt x="60" y="66"/>
                      <a:pt x="59" y="71"/>
                    </a:cubicBezTo>
                    <a:cubicBezTo>
                      <a:pt x="53" y="86"/>
                      <a:pt x="39" y="97"/>
                      <a:pt x="33" y="111"/>
                    </a:cubicBezTo>
                    <a:cubicBezTo>
                      <a:pt x="32" y="113"/>
                      <a:pt x="31" y="114"/>
                      <a:pt x="30" y="111"/>
                    </a:cubicBezTo>
                    <a:cubicBezTo>
                      <a:pt x="25" y="103"/>
                      <a:pt x="23" y="99"/>
                      <a:pt x="19" y="94"/>
                    </a:cubicBezTo>
                    <a:cubicBezTo>
                      <a:pt x="8" y="78"/>
                      <a:pt x="4" y="50"/>
                      <a:pt x="7" y="31"/>
                    </a:cubicBezTo>
                    <a:cubicBezTo>
                      <a:pt x="8" y="31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31"/>
                    </a:cubicBezTo>
                    <a:cubicBezTo>
                      <a:pt x="14" y="37"/>
                      <a:pt x="18" y="46"/>
                      <a:pt x="21" y="54"/>
                    </a:cubicBezTo>
                    <a:cubicBezTo>
                      <a:pt x="22" y="58"/>
                      <a:pt x="27" y="56"/>
                      <a:pt x="27" y="52"/>
                    </a:cubicBezTo>
                    <a:cubicBezTo>
                      <a:pt x="27" y="48"/>
                      <a:pt x="27" y="44"/>
                      <a:pt x="28" y="39"/>
                    </a:cubicBezTo>
                    <a:cubicBezTo>
                      <a:pt x="32" y="27"/>
                      <a:pt x="38" y="16"/>
                      <a:pt x="42" y="8"/>
                    </a:cubicBezTo>
                    <a:cubicBezTo>
                      <a:pt x="45" y="3"/>
                      <a:pt x="48" y="0"/>
                      <a:pt x="4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1" name="íṥ1ïḓè">
                <a:extLst>
                  <a:ext uri="{FF2B5EF4-FFF2-40B4-BE49-F238E27FC236}">
                    <a16:creationId xmlns="" xmlns:a16="http://schemas.microsoft.com/office/drawing/2014/main" id="{5F70C488-5797-489C-935E-B3EA208A4BA5}"/>
                  </a:ext>
                </a:extLst>
              </p:cNvPr>
              <p:cNvSpPr/>
              <p:nvPr/>
            </p:nvSpPr>
            <p:spPr bwMode="auto">
              <a:xfrm>
                <a:off x="2805113" y="3090863"/>
                <a:ext cx="854075" cy="1263650"/>
              </a:xfrm>
              <a:custGeom>
                <a:avLst/>
                <a:gdLst>
                  <a:gd name="T0" fmla="*/ 233 w 259"/>
                  <a:gd name="T1" fmla="*/ 118 h 383"/>
                  <a:gd name="T2" fmla="*/ 223 w 259"/>
                  <a:gd name="T3" fmla="*/ 123 h 383"/>
                  <a:gd name="T4" fmla="*/ 201 w 259"/>
                  <a:gd name="T5" fmla="*/ 92 h 383"/>
                  <a:gd name="T6" fmla="*/ 209 w 259"/>
                  <a:gd name="T7" fmla="*/ 136 h 383"/>
                  <a:gd name="T8" fmla="*/ 220 w 259"/>
                  <a:gd name="T9" fmla="*/ 176 h 383"/>
                  <a:gd name="T10" fmla="*/ 214 w 259"/>
                  <a:gd name="T11" fmla="*/ 172 h 383"/>
                  <a:gd name="T12" fmla="*/ 194 w 259"/>
                  <a:gd name="T13" fmla="*/ 190 h 383"/>
                  <a:gd name="T14" fmla="*/ 201 w 259"/>
                  <a:gd name="T15" fmla="*/ 216 h 383"/>
                  <a:gd name="T16" fmla="*/ 187 w 259"/>
                  <a:gd name="T17" fmla="*/ 199 h 383"/>
                  <a:gd name="T18" fmla="*/ 164 w 259"/>
                  <a:gd name="T19" fmla="*/ 244 h 383"/>
                  <a:gd name="T20" fmla="*/ 151 w 259"/>
                  <a:gd name="T21" fmla="*/ 289 h 383"/>
                  <a:gd name="T22" fmla="*/ 148 w 259"/>
                  <a:gd name="T23" fmla="*/ 280 h 383"/>
                  <a:gd name="T24" fmla="*/ 148 w 259"/>
                  <a:gd name="T25" fmla="*/ 259 h 383"/>
                  <a:gd name="T26" fmla="*/ 104 w 259"/>
                  <a:gd name="T27" fmla="*/ 326 h 383"/>
                  <a:gd name="T28" fmla="*/ 94 w 259"/>
                  <a:gd name="T29" fmla="*/ 323 h 383"/>
                  <a:gd name="T30" fmla="*/ 104 w 259"/>
                  <a:gd name="T31" fmla="*/ 297 h 383"/>
                  <a:gd name="T32" fmla="*/ 32 w 259"/>
                  <a:gd name="T33" fmla="*/ 355 h 383"/>
                  <a:gd name="T34" fmla="*/ 1 w 259"/>
                  <a:gd name="T35" fmla="*/ 370 h 383"/>
                  <a:gd name="T36" fmla="*/ 118 w 259"/>
                  <a:gd name="T37" fmla="*/ 354 h 383"/>
                  <a:gd name="T38" fmla="*/ 86 w 259"/>
                  <a:gd name="T39" fmla="*/ 350 h 383"/>
                  <a:gd name="T40" fmla="*/ 106 w 259"/>
                  <a:gd name="T41" fmla="*/ 347 h 383"/>
                  <a:gd name="T42" fmla="*/ 171 w 259"/>
                  <a:gd name="T43" fmla="*/ 316 h 383"/>
                  <a:gd name="T44" fmla="*/ 129 w 259"/>
                  <a:gd name="T45" fmla="*/ 321 h 383"/>
                  <a:gd name="T46" fmla="*/ 128 w 259"/>
                  <a:gd name="T47" fmla="*/ 315 h 383"/>
                  <a:gd name="T48" fmla="*/ 206 w 259"/>
                  <a:gd name="T49" fmla="*/ 269 h 383"/>
                  <a:gd name="T50" fmla="*/ 197 w 259"/>
                  <a:gd name="T51" fmla="*/ 271 h 383"/>
                  <a:gd name="T52" fmla="*/ 176 w 259"/>
                  <a:gd name="T53" fmla="*/ 271 h 383"/>
                  <a:gd name="T54" fmla="*/ 247 w 259"/>
                  <a:gd name="T55" fmla="*/ 206 h 383"/>
                  <a:gd name="T56" fmla="*/ 216 w 259"/>
                  <a:gd name="T57" fmla="*/ 216 h 383"/>
                  <a:gd name="T58" fmla="*/ 257 w 259"/>
                  <a:gd name="T59" fmla="*/ 152 h 383"/>
                  <a:gd name="T60" fmla="*/ 237 w 259"/>
                  <a:gd name="T61" fmla="*/ 158 h 383"/>
                  <a:gd name="T62" fmla="*/ 256 w 259"/>
                  <a:gd name="T63" fmla="*/ 90 h 383"/>
                  <a:gd name="T64" fmla="*/ 210 w 259"/>
                  <a:gd name="T65" fmla="*/ 10 h 383"/>
                  <a:gd name="T66" fmla="*/ 214 w 259"/>
                  <a:gd name="T67" fmla="*/ 63 h 383"/>
                  <a:gd name="T68" fmla="*/ 198 w 259"/>
                  <a:gd name="T69" fmla="*/ 52 h 383"/>
                  <a:gd name="T70" fmla="*/ 200 w 259"/>
                  <a:gd name="T71" fmla="*/ 72 h 383"/>
                  <a:gd name="T72" fmla="*/ 226 w 259"/>
                  <a:gd name="T73" fmla="*/ 112 h 383"/>
                  <a:gd name="T74" fmla="*/ 229 w 259"/>
                  <a:gd name="T75" fmla="*/ 112 h 383"/>
                  <a:gd name="T76" fmla="*/ 252 w 259"/>
                  <a:gd name="T77" fmla="*/ 40 h 383"/>
                  <a:gd name="T78" fmla="*/ 248 w 259"/>
                  <a:gd name="T79" fmla="*/ 34 h 383"/>
                  <a:gd name="T80" fmla="*/ 232 w 259"/>
                  <a:gd name="T81" fmla="*/ 53 h 383"/>
                  <a:gd name="T82" fmla="*/ 217 w 259"/>
                  <a:gd name="T83" fmla="*/ 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9" h="383">
                    <a:moveTo>
                      <a:pt x="254" y="89"/>
                    </a:moveTo>
                    <a:cubicBezTo>
                      <a:pt x="247" y="98"/>
                      <a:pt x="240" y="108"/>
                      <a:pt x="233" y="118"/>
                    </a:cubicBezTo>
                    <a:cubicBezTo>
                      <a:pt x="233" y="119"/>
                      <a:pt x="232" y="121"/>
                      <a:pt x="231" y="123"/>
                    </a:cubicBezTo>
                    <a:cubicBezTo>
                      <a:pt x="228" y="126"/>
                      <a:pt x="223" y="128"/>
                      <a:pt x="223" y="123"/>
                    </a:cubicBezTo>
                    <a:cubicBezTo>
                      <a:pt x="223" y="115"/>
                      <a:pt x="208" y="95"/>
                      <a:pt x="202" y="90"/>
                    </a:cubicBezTo>
                    <a:cubicBezTo>
                      <a:pt x="201" y="89"/>
                      <a:pt x="201" y="89"/>
                      <a:pt x="201" y="92"/>
                    </a:cubicBezTo>
                    <a:cubicBezTo>
                      <a:pt x="202" y="95"/>
                      <a:pt x="202" y="100"/>
                      <a:pt x="202" y="103"/>
                    </a:cubicBezTo>
                    <a:cubicBezTo>
                      <a:pt x="202" y="111"/>
                      <a:pt x="206" y="131"/>
                      <a:pt x="209" y="136"/>
                    </a:cubicBezTo>
                    <a:cubicBezTo>
                      <a:pt x="211" y="141"/>
                      <a:pt x="211" y="141"/>
                      <a:pt x="213" y="145"/>
                    </a:cubicBezTo>
                    <a:cubicBezTo>
                      <a:pt x="215" y="149"/>
                      <a:pt x="223" y="171"/>
                      <a:pt x="220" y="176"/>
                    </a:cubicBezTo>
                    <a:cubicBezTo>
                      <a:pt x="219" y="178"/>
                      <a:pt x="217" y="178"/>
                      <a:pt x="215" y="177"/>
                    </a:cubicBezTo>
                    <a:cubicBezTo>
                      <a:pt x="214" y="176"/>
                      <a:pt x="214" y="174"/>
                      <a:pt x="214" y="172"/>
                    </a:cubicBezTo>
                    <a:cubicBezTo>
                      <a:pt x="212" y="161"/>
                      <a:pt x="202" y="139"/>
                      <a:pt x="201" y="143"/>
                    </a:cubicBezTo>
                    <a:cubicBezTo>
                      <a:pt x="199" y="155"/>
                      <a:pt x="194" y="178"/>
                      <a:pt x="194" y="190"/>
                    </a:cubicBezTo>
                    <a:cubicBezTo>
                      <a:pt x="194" y="194"/>
                      <a:pt x="195" y="199"/>
                      <a:pt x="196" y="202"/>
                    </a:cubicBezTo>
                    <a:cubicBezTo>
                      <a:pt x="198" y="208"/>
                      <a:pt x="200" y="211"/>
                      <a:pt x="201" y="216"/>
                    </a:cubicBezTo>
                    <a:cubicBezTo>
                      <a:pt x="202" y="225"/>
                      <a:pt x="197" y="234"/>
                      <a:pt x="190" y="230"/>
                    </a:cubicBezTo>
                    <a:cubicBezTo>
                      <a:pt x="187" y="228"/>
                      <a:pt x="193" y="216"/>
                      <a:pt x="187" y="199"/>
                    </a:cubicBezTo>
                    <a:cubicBezTo>
                      <a:pt x="186" y="197"/>
                      <a:pt x="185" y="194"/>
                      <a:pt x="184" y="197"/>
                    </a:cubicBezTo>
                    <a:cubicBezTo>
                      <a:pt x="177" y="213"/>
                      <a:pt x="168" y="226"/>
                      <a:pt x="164" y="244"/>
                    </a:cubicBezTo>
                    <a:cubicBezTo>
                      <a:pt x="163" y="248"/>
                      <a:pt x="163" y="251"/>
                      <a:pt x="162" y="256"/>
                    </a:cubicBezTo>
                    <a:cubicBezTo>
                      <a:pt x="162" y="266"/>
                      <a:pt x="164" y="284"/>
                      <a:pt x="151" y="289"/>
                    </a:cubicBezTo>
                    <a:cubicBezTo>
                      <a:pt x="150" y="290"/>
                      <a:pt x="148" y="289"/>
                      <a:pt x="147" y="289"/>
                    </a:cubicBezTo>
                    <a:cubicBezTo>
                      <a:pt x="144" y="286"/>
                      <a:pt x="147" y="282"/>
                      <a:pt x="148" y="280"/>
                    </a:cubicBezTo>
                    <a:cubicBezTo>
                      <a:pt x="149" y="277"/>
                      <a:pt x="154" y="265"/>
                      <a:pt x="154" y="258"/>
                    </a:cubicBezTo>
                    <a:cubicBezTo>
                      <a:pt x="154" y="251"/>
                      <a:pt x="151" y="255"/>
                      <a:pt x="148" y="259"/>
                    </a:cubicBezTo>
                    <a:cubicBezTo>
                      <a:pt x="141" y="267"/>
                      <a:pt x="123" y="284"/>
                      <a:pt x="121" y="286"/>
                    </a:cubicBezTo>
                    <a:cubicBezTo>
                      <a:pt x="110" y="301"/>
                      <a:pt x="111" y="319"/>
                      <a:pt x="104" y="326"/>
                    </a:cubicBezTo>
                    <a:cubicBezTo>
                      <a:pt x="100" y="330"/>
                      <a:pt x="93" y="335"/>
                      <a:pt x="89" y="333"/>
                    </a:cubicBezTo>
                    <a:cubicBezTo>
                      <a:pt x="87" y="328"/>
                      <a:pt x="92" y="326"/>
                      <a:pt x="94" y="323"/>
                    </a:cubicBezTo>
                    <a:cubicBezTo>
                      <a:pt x="96" y="318"/>
                      <a:pt x="104" y="304"/>
                      <a:pt x="105" y="298"/>
                    </a:cubicBezTo>
                    <a:cubicBezTo>
                      <a:pt x="106" y="296"/>
                      <a:pt x="105" y="297"/>
                      <a:pt x="104" y="297"/>
                    </a:cubicBezTo>
                    <a:cubicBezTo>
                      <a:pt x="100" y="299"/>
                      <a:pt x="94" y="304"/>
                      <a:pt x="91" y="305"/>
                    </a:cubicBezTo>
                    <a:cubicBezTo>
                      <a:pt x="53" y="323"/>
                      <a:pt x="51" y="331"/>
                      <a:pt x="32" y="355"/>
                    </a:cubicBezTo>
                    <a:cubicBezTo>
                      <a:pt x="27" y="361"/>
                      <a:pt x="9" y="361"/>
                      <a:pt x="1" y="369"/>
                    </a:cubicBezTo>
                    <a:cubicBezTo>
                      <a:pt x="0" y="370"/>
                      <a:pt x="0" y="370"/>
                      <a:pt x="1" y="370"/>
                    </a:cubicBezTo>
                    <a:cubicBezTo>
                      <a:pt x="31" y="382"/>
                      <a:pt x="76" y="383"/>
                      <a:pt x="118" y="355"/>
                    </a:cubicBezTo>
                    <a:cubicBezTo>
                      <a:pt x="119" y="354"/>
                      <a:pt x="119" y="353"/>
                      <a:pt x="118" y="354"/>
                    </a:cubicBezTo>
                    <a:cubicBezTo>
                      <a:pt x="115" y="354"/>
                      <a:pt x="106" y="356"/>
                      <a:pt x="102" y="356"/>
                    </a:cubicBezTo>
                    <a:cubicBezTo>
                      <a:pt x="99" y="356"/>
                      <a:pt x="85" y="355"/>
                      <a:pt x="86" y="350"/>
                    </a:cubicBezTo>
                    <a:cubicBezTo>
                      <a:pt x="86" y="347"/>
                      <a:pt x="91" y="347"/>
                      <a:pt x="94" y="347"/>
                    </a:cubicBezTo>
                    <a:cubicBezTo>
                      <a:pt x="98" y="347"/>
                      <a:pt x="101" y="347"/>
                      <a:pt x="106" y="347"/>
                    </a:cubicBezTo>
                    <a:cubicBezTo>
                      <a:pt x="124" y="347"/>
                      <a:pt x="137" y="341"/>
                      <a:pt x="151" y="332"/>
                    </a:cubicBezTo>
                    <a:cubicBezTo>
                      <a:pt x="157" y="328"/>
                      <a:pt x="166" y="321"/>
                      <a:pt x="171" y="316"/>
                    </a:cubicBezTo>
                    <a:cubicBezTo>
                      <a:pt x="172" y="315"/>
                      <a:pt x="171" y="314"/>
                      <a:pt x="170" y="314"/>
                    </a:cubicBezTo>
                    <a:cubicBezTo>
                      <a:pt x="159" y="314"/>
                      <a:pt x="140" y="317"/>
                      <a:pt x="129" y="321"/>
                    </a:cubicBezTo>
                    <a:cubicBezTo>
                      <a:pt x="127" y="321"/>
                      <a:pt x="126" y="321"/>
                      <a:pt x="125" y="319"/>
                    </a:cubicBezTo>
                    <a:cubicBezTo>
                      <a:pt x="125" y="316"/>
                      <a:pt x="125" y="315"/>
                      <a:pt x="128" y="315"/>
                    </a:cubicBezTo>
                    <a:cubicBezTo>
                      <a:pt x="141" y="312"/>
                      <a:pt x="181" y="303"/>
                      <a:pt x="198" y="280"/>
                    </a:cubicBezTo>
                    <a:cubicBezTo>
                      <a:pt x="201" y="277"/>
                      <a:pt x="204" y="273"/>
                      <a:pt x="206" y="269"/>
                    </a:cubicBezTo>
                    <a:cubicBezTo>
                      <a:pt x="207" y="267"/>
                      <a:pt x="206" y="267"/>
                      <a:pt x="205" y="268"/>
                    </a:cubicBezTo>
                    <a:cubicBezTo>
                      <a:pt x="202" y="268"/>
                      <a:pt x="199" y="271"/>
                      <a:pt x="197" y="271"/>
                    </a:cubicBezTo>
                    <a:cubicBezTo>
                      <a:pt x="194" y="273"/>
                      <a:pt x="175" y="280"/>
                      <a:pt x="173" y="278"/>
                    </a:cubicBezTo>
                    <a:cubicBezTo>
                      <a:pt x="170" y="275"/>
                      <a:pt x="174" y="272"/>
                      <a:pt x="176" y="271"/>
                    </a:cubicBezTo>
                    <a:cubicBezTo>
                      <a:pt x="186" y="263"/>
                      <a:pt x="199" y="261"/>
                      <a:pt x="210" y="252"/>
                    </a:cubicBezTo>
                    <a:cubicBezTo>
                      <a:pt x="228" y="237"/>
                      <a:pt x="236" y="221"/>
                      <a:pt x="247" y="206"/>
                    </a:cubicBezTo>
                    <a:cubicBezTo>
                      <a:pt x="246" y="201"/>
                      <a:pt x="228" y="214"/>
                      <a:pt x="225" y="215"/>
                    </a:cubicBezTo>
                    <a:cubicBezTo>
                      <a:pt x="223" y="216"/>
                      <a:pt x="218" y="218"/>
                      <a:pt x="216" y="216"/>
                    </a:cubicBezTo>
                    <a:cubicBezTo>
                      <a:pt x="211" y="213"/>
                      <a:pt x="220" y="208"/>
                      <a:pt x="221" y="207"/>
                    </a:cubicBezTo>
                    <a:cubicBezTo>
                      <a:pt x="237" y="198"/>
                      <a:pt x="247" y="182"/>
                      <a:pt x="257" y="152"/>
                    </a:cubicBezTo>
                    <a:cubicBezTo>
                      <a:pt x="258" y="150"/>
                      <a:pt x="259" y="147"/>
                      <a:pt x="256" y="148"/>
                    </a:cubicBezTo>
                    <a:cubicBezTo>
                      <a:pt x="253" y="150"/>
                      <a:pt x="244" y="162"/>
                      <a:pt x="237" y="158"/>
                    </a:cubicBezTo>
                    <a:cubicBezTo>
                      <a:pt x="234" y="156"/>
                      <a:pt x="242" y="148"/>
                      <a:pt x="244" y="144"/>
                    </a:cubicBezTo>
                    <a:cubicBezTo>
                      <a:pt x="253" y="128"/>
                      <a:pt x="255" y="111"/>
                      <a:pt x="256" y="90"/>
                    </a:cubicBezTo>
                    <a:cubicBezTo>
                      <a:pt x="256" y="88"/>
                      <a:pt x="255" y="88"/>
                      <a:pt x="254" y="89"/>
                    </a:cubicBezTo>
                    <a:close/>
                    <a:moveTo>
                      <a:pt x="210" y="10"/>
                    </a:moveTo>
                    <a:cubicBezTo>
                      <a:pt x="209" y="20"/>
                      <a:pt x="211" y="39"/>
                      <a:pt x="214" y="49"/>
                    </a:cubicBezTo>
                    <a:cubicBezTo>
                      <a:pt x="215" y="52"/>
                      <a:pt x="217" y="61"/>
                      <a:pt x="214" y="63"/>
                    </a:cubicBezTo>
                    <a:cubicBezTo>
                      <a:pt x="211" y="64"/>
                      <a:pt x="210" y="61"/>
                      <a:pt x="208" y="60"/>
                    </a:cubicBezTo>
                    <a:cubicBezTo>
                      <a:pt x="205" y="57"/>
                      <a:pt x="202" y="54"/>
                      <a:pt x="198" y="52"/>
                    </a:cubicBezTo>
                    <a:cubicBezTo>
                      <a:pt x="195" y="49"/>
                      <a:pt x="194" y="50"/>
                      <a:pt x="196" y="54"/>
                    </a:cubicBezTo>
                    <a:cubicBezTo>
                      <a:pt x="197" y="59"/>
                      <a:pt x="199" y="67"/>
                      <a:pt x="200" y="72"/>
                    </a:cubicBezTo>
                    <a:cubicBezTo>
                      <a:pt x="204" y="82"/>
                      <a:pt x="212" y="91"/>
                      <a:pt x="218" y="99"/>
                    </a:cubicBezTo>
                    <a:cubicBezTo>
                      <a:pt x="221" y="104"/>
                      <a:pt x="224" y="108"/>
                      <a:pt x="226" y="112"/>
                    </a:cubicBezTo>
                    <a:cubicBezTo>
                      <a:pt x="226" y="113"/>
                      <a:pt x="226" y="114"/>
                      <a:pt x="227" y="114"/>
                    </a:cubicBezTo>
                    <a:cubicBezTo>
                      <a:pt x="228" y="114"/>
                      <a:pt x="229" y="113"/>
                      <a:pt x="229" y="112"/>
                    </a:cubicBezTo>
                    <a:cubicBezTo>
                      <a:pt x="231" y="107"/>
                      <a:pt x="236" y="100"/>
                      <a:pt x="240" y="95"/>
                    </a:cubicBezTo>
                    <a:cubicBezTo>
                      <a:pt x="248" y="82"/>
                      <a:pt x="253" y="62"/>
                      <a:pt x="252" y="40"/>
                    </a:cubicBezTo>
                    <a:cubicBezTo>
                      <a:pt x="252" y="37"/>
                      <a:pt x="252" y="34"/>
                      <a:pt x="252" y="32"/>
                    </a:cubicBezTo>
                    <a:cubicBezTo>
                      <a:pt x="250" y="30"/>
                      <a:pt x="249" y="32"/>
                      <a:pt x="248" y="34"/>
                    </a:cubicBezTo>
                    <a:cubicBezTo>
                      <a:pt x="245" y="40"/>
                      <a:pt x="241" y="48"/>
                      <a:pt x="238" y="55"/>
                    </a:cubicBezTo>
                    <a:cubicBezTo>
                      <a:pt x="237" y="59"/>
                      <a:pt x="232" y="57"/>
                      <a:pt x="232" y="53"/>
                    </a:cubicBezTo>
                    <a:cubicBezTo>
                      <a:pt x="232" y="52"/>
                      <a:pt x="232" y="50"/>
                      <a:pt x="232" y="49"/>
                    </a:cubicBezTo>
                    <a:cubicBezTo>
                      <a:pt x="234" y="36"/>
                      <a:pt x="222" y="19"/>
                      <a:pt x="217" y="9"/>
                    </a:cubicBezTo>
                    <a:cubicBezTo>
                      <a:pt x="214" y="4"/>
                      <a:pt x="212" y="0"/>
                      <a:pt x="2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2" name="ïṧḷíḓe">
                <a:extLst>
                  <a:ext uri="{FF2B5EF4-FFF2-40B4-BE49-F238E27FC236}">
                    <a16:creationId xmlns="" xmlns:a16="http://schemas.microsoft.com/office/drawing/2014/main" id="{B5CC8A37-D622-4A75-BE5E-C1CCB01E2101}"/>
                  </a:ext>
                </a:extLst>
              </p:cNvPr>
              <p:cNvSpPr/>
              <p:nvPr/>
            </p:nvSpPr>
            <p:spPr bwMode="auto">
              <a:xfrm>
                <a:off x="2428876" y="3054351"/>
                <a:ext cx="204788" cy="217488"/>
              </a:xfrm>
              <a:custGeom>
                <a:avLst/>
                <a:gdLst>
                  <a:gd name="T0" fmla="*/ 37 w 62"/>
                  <a:gd name="T1" fmla="*/ 3 h 66"/>
                  <a:gd name="T2" fmla="*/ 50 w 62"/>
                  <a:gd name="T3" fmla="*/ 57 h 66"/>
                  <a:gd name="T4" fmla="*/ 13 w 62"/>
                  <a:gd name="T5" fmla="*/ 59 h 66"/>
                  <a:gd name="T6" fmla="*/ 9 w 62"/>
                  <a:gd name="T7" fmla="*/ 56 h 66"/>
                  <a:gd name="T8" fmla="*/ 9 w 62"/>
                  <a:gd name="T9" fmla="*/ 48 h 66"/>
                  <a:gd name="T10" fmla="*/ 21 w 62"/>
                  <a:gd name="T11" fmla="*/ 47 h 66"/>
                  <a:gd name="T12" fmla="*/ 28 w 62"/>
                  <a:gd name="T13" fmla="*/ 52 h 66"/>
                  <a:gd name="T14" fmla="*/ 37 w 62"/>
                  <a:gd name="T15" fmla="*/ 43 h 66"/>
                  <a:gd name="T16" fmla="*/ 36 w 62"/>
                  <a:gd name="T17" fmla="*/ 41 h 66"/>
                  <a:gd name="T18" fmla="*/ 29 w 62"/>
                  <a:gd name="T19" fmla="*/ 43 h 66"/>
                  <a:gd name="T20" fmla="*/ 9 w 62"/>
                  <a:gd name="T21" fmla="*/ 12 h 66"/>
                  <a:gd name="T22" fmla="*/ 37 w 62"/>
                  <a:gd name="T23" fmla="*/ 3 h 66"/>
                  <a:gd name="T24" fmla="*/ 26 w 62"/>
                  <a:gd name="T25" fmla="*/ 18 h 66"/>
                  <a:gd name="T26" fmla="*/ 32 w 62"/>
                  <a:gd name="T27" fmla="*/ 29 h 66"/>
                  <a:gd name="T28" fmla="*/ 37 w 62"/>
                  <a:gd name="T29" fmla="*/ 27 h 66"/>
                  <a:gd name="T30" fmla="*/ 37 w 62"/>
                  <a:gd name="T31" fmla="*/ 24 h 66"/>
                  <a:gd name="T32" fmla="*/ 34 w 62"/>
                  <a:gd name="T33" fmla="*/ 17 h 66"/>
                  <a:gd name="T34" fmla="*/ 26 w 62"/>
                  <a:gd name="T35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66">
                    <a:moveTo>
                      <a:pt x="37" y="3"/>
                    </a:moveTo>
                    <a:cubicBezTo>
                      <a:pt x="60" y="9"/>
                      <a:pt x="62" y="41"/>
                      <a:pt x="50" y="57"/>
                    </a:cubicBezTo>
                    <a:cubicBezTo>
                      <a:pt x="43" y="66"/>
                      <a:pt x="23" y="66"/>
                      <a:pt x="13" y="59"/>
                    </a:cubicBezTo>
                    <a:cubicBezTo>
                      <a:pt x="12" y="59"/>
                      <a:pt x="11" y="57"/>
                      <a:pt x="9" y="56"/>
                    </a:cubicBezTo>
                    <a:cubicBezTo>
                      <a:pt x="8" y="54"/>
                      <a:pt x="5" y="49"/>
                      <a:pt x="9" y="48"/>
                    </a:cubicBezTo>
                    <a:cubicBezTo>
                      <a:pt x="12" y="47"/>
                      <a:pt x="19" y="46"/>
                      <a:pt x="21" y="47"/>
                    </a:cubicBezTo>
                    <a:cubicBezTo>
                      <a:pt x="24" y="48"/>
                      <a:pt x="25" y="51"/>
                      <a:pt x="28" y="52"/>
                    </a:cubicBezTo>
                    <a:cubicBezTo>
                      <a:pt x="32" y="52"/>
                      <a:pt x="36" y="47"/>
                      <a:pt x="37" y="43"/>
                    </a:cubicBezTo>
                    <a:cubicBezTo>
                      <a:pt x="37" y="41"/>
                      <a:pt x="37" y="41"/>
                      <a:pt x="36" y="41"/>
                    </a:cubicBezTo>
                    <a:cubicBezTo>
                      <a:pt x="33" y="41"/>
                      <a:pt x="31" y="43"/>
                      <a:pt x="29" y="43"/>
                    </a:cubicBezTo>
                    <a:cubicBezTo>
                      <a:pt x="11" y="46"/>
                      <a:pt x="0" y="26"/>
                      <a:pt x="9" y="12"/>
                    </a:cubicBezTo>
                    <a:cubicBezTo>
                      <a:pt x="16" y="3"/>
                      <a:pt x="27" y="0"/>
                      <a:pt x="37" y="3"/>
                    </a:cubicBezTo>
                    <a:close/>
                    <a:moveTo>
                      <a:pt x="26" y="18"/>
                    </a:moveTo>
                    <a:cubicBezTo>
                      <a:pt x="24" y="23"/>
                      <a:pt x="25" y="30"/>
                      <a:pt x="32" y="29"/>
                    </a:cubicBezTo>
                    <a:cubicBezTo>
                      <a:pt x="34" y="29"/>
                      <a:pt x="36" y="28"/>
                      <a:pt x="37" y="27"/>
                    </a:cubicBezTo>
                    <a:cubicBezTo>
                      <a:pt x="37" y="26"/>
                      <a:pt x="37" y="25"/>
                      <a:pt x="37" y="24"/>
                    </a:cubicBezTo>
                    <a:cubicBezTo>
                      <a:pt x="36" y="21"/>
                      <a:pt x="36" y="18"/>
                      <a:pt x="34" y="17"/>
                    </a:cubicBezTo>
                    <a:cubicBezTo>
                      <a:pt x="31" y="16"/>
                      <a:pt x="27" y="15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3" name="isḷîḑé">
                <a:extLst>
                  <a:ext uri="{FF2B5EF4-FFF2-40B4-BE49-F238E27FC236}">
                    <a16:creationId xmlns="" xmlns:a16="http://schemas.microsoft.com/office/drawing/2014/main" id="{1A3CC28C-EC82-4E4F-AD06-D633DCA2FFFB}"/>
                  </a:ext>
                </a:extLst>
              </p:cNvPr>
              <p:cNvSpPr/>
              <p:nvPr/>
            </p:nvSpPr>
            <p:spPr bwMode="auto">
              <a:xfrm>
                <a:off x="2195513" y="3054351"/>
                <a:ext cx="128588" cy="207963"/>
              </a:xfrm>
              <a:custGeom>
                <a:avLst/>
                <a:gdLst>
                  <a:gd name="T0" fmla="*/ 21 w 39"/>
                  <a:gd name="T1" fmla="*/ 1 h 63"/>
                  <a:gd name="T2" fmla="*/ 28 w 39"/>
                  <a:gd name="T3" fmla="*/ 1 h 63"/>
                  <a:gd name="T4" fmla="*/ 30 w 39"/>
                  <a:gd name="T5" fmla="*/ 9 h 63"/>
                  <a:gd name="T6" fmla="*/ 29 w 39"/>
                  <a:gd name="T7" fmla="*/ 45 h 63"/>
                  <a:gd name="T8" fmla="*/ 38 w 39"/>
                  <a:gd name="T9" fmla="*/ 48 h 63"/>
                  <a:gd name="T10" fmla="*/ 37 w 39"/>
                  <a:gd name="T11" fmla="*/ 61 h 63"/>
                  <a:gd name="T12" fmla="*/ 22 w 39"/>
                  <a:gd name="T13" fmla="*/ 62 h 63"/>
                  <a:gd name="T14" fmla="*/ 1 w 39"/>
                  <a:gd name="T15" fmla="*/ 60 h 63"/>
                  <a:gd name="T16" fmla="*/ 0 w 39"/>
                  <a:gd name="T17" fmla="*/ 51 h 63"/>
                  <a:gd name="T18" fmla="*/ 3 w 39"/>
                  <a:gd name="T19" fmla="*/ 47 h 63"/>
                  <a:gd name="T20" fmla="*/ 8 w 39"/>
                  <a:gd name="T21" fmla="*/ 47 h 63"/>
                  <a:gd name="T22" fmla="*/ 9 w 39"/>
                  <a:gd name="T23" fmla="*/ 43 h 63"/>
                  <a:gd name="T24" fmla="*/ 9 w 39"/>
                  <a:gd name="T25" fmla="*/ 30 h 63"/>
                  <a:gd name="T26" fmla="*/ 9 w 39"/>
                  <a:gd name="T27" fmla="*/ 24 h 63"/>
                  <a:gd name="T28" fmla="*/ 8 w 39"/>
                  <a:gd name="T29" fmla="*/ 23 h 63"/>
                  <a:gd name="T30" fmla="*/ 3 w 39"/>
                  <a:gd name="T31" fmla="*/ 23 h 63"/>
                  <a:gd name="T32" fmla="*/ 1 w 39"/>
                  <a:gd name="T33" fmla="*/ 22 h 63"/>
                  <a:gd name="T34" fmla="*/ 1 w 39"/>
                  <a:gd name="T35" fmla="*/ 11 h 63"/>
                  <a:gd name="T36" fmla="*/ 7 w 39"/>
                  <a:gd name="T37" fmla="*/ 8 h 63"/>
                  <a:gd name="T38" fmla="*/ 15 w 39"/>
                  <a:gd name="T39" fmla="*/ 5 h 63"/>
                  <a:gd name="T40" fmla="*/ 21 w 39"/>
                  <a:gd name="T4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63">
                    <a:moveTo>
                      <a:pt x="21" y="1"/>
                    </a:moveTo>
                    <a:cubicBezTo>
                      <a:pt x="23" y="0"/>
                      <a:pt x="27" y="0"/>
                      <a:pt x="28" y="1"/>
                    </a:cubicBezTo>
                    <a:cubicBezTo>
                      <a:pt x="30" y="2"/>
                      <a:pt x="30" y="6"/>
                      <a:pt x="30" y="9"/>
                    </a:cubicBezTo>
                    <a:cubicBezTo>
                      <a:pt x="29" y="21"/>
                      <a:pt x="29" y="33"/>
                      <a:pt x="29" y="45"/>
                    </a:cubicBezTo>
                    <a:cubicBezTo>
                      <a:pt x="29" y="48"/>
                      <a:pt x="36" y="45"/>
                      <a:pt x="38" y="48"/>
                    </a:cubicBezTo>
                    <a:cubicBezTo>
                      <a:pt x="39" y="51"/>
                      <a:pt x="39" y="59"/>
                      <a:pt x="37" y="61"/>
                    </a:cubicBezTo>
                    <a:cubicBezTo>
                      <a:pt x="34" y="63"/>
                      <a:pt x="26" y="62"/>
                      <a:pt x="22" y="62"/>
                    </a:cubicBezTo>
                    <a:cubicBezTo>
                      <a:pt x="17" y="62"/>
                      <a:pt x="4" y="63"/>
                      <a:pt x="1" y="60"/>
                    </a:cubicBezTo>
                    <a:cubicBezTo>
                      <a:pt x="0" y="59"/>
                      <a:pt x="0" y="54"/>
                      <a:pt x="0" y="51"/>
                    </a:cubicBezTo>
                    <a:cubicBezTo>
                      <a:pt x="1" y="49"/>
                      <a:pt x="1" y="47"/>
                      <a:pt x="3" y="47"/>
                    </a:cubicBezTo>
                    <a:cubicBezTo>
                      <a:pt x="4" y="47"/>
                      <a:pt x="6" y="47"/>
                      <a:pt x="8" y="47"/>
                    </a:cubicBezTo>
                    <a:cubicBezTo>
                      <a:pt x="10" y="46"/>
                      <a:pt x="9" y="45"/>
                      <a:pt x="9" y="43"/>
                    </a:cubicBezTo>
                    <a:cubicBezTo>
                      <a:pt x="9" y="39"/>
                      <a:pt x="9" y="35"/>
                      <a:pt x="9" y="30"/>
                    </a:cubicBezTo>
                    <a:cubicBezTo>
                      <a:pt x="9" y="28"/>
                      <a:pt x="9" y="26"/>
                      <a:pt x="9" y="24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3"/>
                      <a:pt x="4" y="23"/>
                      <a:pt x="3" y="23"/>
                    </a:cubicBezTo>
                    <a:cubicBezTo>
                      <a:pt x="2" y="23"/>
                      <a:pt x="1" y="22"/>
                      <a:pt x="1" y="22"/>
                    </a:cubicBezTo>
                    <a:cubicBezTo>
                      <a:pt x="0" y="19"/>
                      <a:pt x="0" y="13"/>
                      <a:pt x="1" y="11"/>
                    </a:cubicBezTo>
                    <a:cubicBezTo>
                      <a:pt x="2" y="8"/>
                      <a:pt x="4" y="9"/>
                      <a:pt x="7" y="8"/>
                    </a:cubicBezTo>
                    <a:cubicBezTo>
                      <a:pt x="9" y="7"/>
                      <a:pt x="13" y="6"/>
                      <a:pt x="15" y="5"/>
                    </a:cubicBezTo>
                    <a:cubicBezTo>
                      <a:pt x="18" y="4"/>
                      <a:pt x="19" y="2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4" name="îṩľïďè">
                <a:extLst>
                  <a:ext uri="{FF2B5EF4-FFF2-40B4-BE49-F238E27FC236}">
                    <a16:creationId xmlns="" xmlns:a16="http://schemas.microsoft.com/office/drawing/2014/main" id="{537190BB-B82A-4A56-AF40-1D3B09220CBF}"/>
                  </a:ext>
                </a:extLst>
              </p:cNvPr>
              <p:cNvSpPr/>
              <p:nvPr/>
            </p:nvSpPr>
            <p:spPr bwMode="auto">
              <a:xfrm>
                <a:off x="2771776" y="3038476"/>
                <a:ext cx="165100" cy="217488"/>
              </a:xfrm>
              <a:custGeom>
                <a:avLst/>
                <a:gdLst>
                  <a:gd name="T0" fmla="*/ 49 w 50"/>
                  <a:gd name="T1" fmla="*/ 20 h 66"/>
                  <a:gd name="T2" fmla="*/ 47 w 50"/>
                  <a:gd name="T3" fmla="*/ 32 h 66"/>
                  <a:gd name="T4" fmla="*/ 21 w 50"/>
                  <a:gd name="T5" fmla="*/ 50 h 66"/>
                  <a:gd name="T6" fmla="*/ 20 w 50"/>
                  <a:gd name="T7" fmla="*/ 51 h 66"/>
                  <a:gd name="T8" fmla="*/ 21 w 50"/>
                  <a:gd name="T9" fmla="*/ 52 h 66"/>
                  <a:gd name="T10" fmla="*/ 33 w 50"/>
                  <a:gd name="T11" fmla="*/ 52 h 66"/>
                  <a:gd name="T12" fmla="*/ 36 w 50"/>
                  <a:gd name="T13" fmla="*/ 50 h 66"/>
                  <a:gd name="T14" fmla="*/ 37 w 50"/>
                  <a:gd name="T15" fmla="*/ 47 h 66"/>
                  <a:gd name="T16" fmla="*/ 50 w 50"/>
                  <a:gd name="T17" fmla="*/ 47 h 66"/>
                  <a:gd name="T18" fmla="*/ 50 w 50"/>
                  <a:gd name="T19" fmla="*/ 66 h 66"/>
                  <a:gd name="T20" fmla="*/ 2 w 50"/>
                  <a:gd name="T21" fmla="*/ 66 h 66"/>
                  <a:gd name="T22" fmla="*/ 13 w 50"/>
                  <a:gd name="T23" fmla="*/ 39 h 66"/>
                  <a:gd name="T24" fmla="*/ 17 w 50"/>
                  <a:gd name="T25" fmla="*/ 36 h 66"/>
                  <a:gd name="T26" fmla="*/ 30 w 50"/>
                  <a:gd name="T27" fmla="*/ 23 h 66"/>
                  <a:gd name="T28" fmla="*/ 21 w 50"/>
                  <a:gd name="T29" fmla="*/ 18 h 66"/>
                  <a:gd name="T30" fmla="*/ 18 w 50"/>
                  <a:gd name="T31" fmla="*/ 25 h 66"/>
                  <a:gd name="T32" fmla="*/ 3 w 50"/>
                  <a:gd name="T33" fmla="*/ 25 h 66"/>
                  <a:gd name="T34" fmla="*/ 6 w 50"/>
                  <a:gd name="T35" fmla="*/ 13 h 66"/>
                  <a:gd name="T36" fmla="*/ 49 w 50"/>
                  <a:gd name="T37" fmla="*/ 2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66">
                    <a:moveTo>
                      <a:pt x="49" y="20"/>
                    </a:moveTo>
                    <a:cubicBezTo>
                      <a:pt x="50" y="24"/>
                      <a:pt x="49" y="29"/>
                      <a:pt x="47" y="32"/>
                    </a:cubicBezTo>
                    <a:cubicBezTo>
                      <a:pt x="41" y="40"/>
                      <a:pt x="28" y="43"/>
                      <a:pt x="21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2"/>
                      <a:pt x="20" y="52"/>
                      <a:pt x="21" y="52"/>
                    </a:cubicBezTo>
                    <a:cubicBezTo>
                      <a:pt x="23" y="52"/>
                      <a:pt x="29" y="53"/>
                      <a:pt x="33" y="52"/>
                    </a:cubicBezTo>
                    <a:cubicBezTo>
                      <a:pt x="35" y="52"/>
                      <a:pt x="35" y="52"/>
                      <a:pt x="36" y="50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0" y="48"/>
                      <a:pt x="11" y="41"/>
                      <a:pt x="13" y="39"/>
                    </a:cubicBezTo>
                    <a:cubicBezTo>
                      <a:pt x="15" y="38"/>
                      <a:pt x="15" y="38"/>
                      <a:pt x="17" y="36"/>
                    </a:cubicBezTo>
                    <a:cubicBezTo>
                      <a:pt x="21" y="33"/>
                      <a:pt x="30" y="28"/>
                      <a:pt x="30" y="23"/>
                    </a:cubicBezTo>
                    <a:cubicBezTo>
                      <a:pt x="29" y="19"/>
                      <a:pt x="25" y="16"/>
                      <a:pt x="21" y="18"/>
                    </a:cubicBezTo>
                    <a:cubicBezTo>
                      <a:pt x="19" y="19"/>
                      <a:pt x="20" y="23"/>
                      <a:pt x="18" y="25"/>
                    </a:cubicBezTo>
                    <a:cubicBezTo>
                      <a:pt x="16" y="27"/>
                      <a:pt x="4" y="27"/>
                      <a:pt x="3" y="25"/>
                    </a:cubicBezTo>
                    <a:cubicBezTo>
                      <a:pt x="0" y="22"/>
                      <a:pt x="4" y="15"/>
                      <a:pt x="6" y="13"/>
                    </a:cubicBezTo>
                    <a:cubicBezTo>
                      <a:pt x="16" y="0"/>
                      <a:pt x="43" y="4"/>
                      <a:pt x="4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5" name="ísḻîḓê">
                <a:extLst>
                  <a:ext uri="{FF2B5EF4-FFF2-40B4-BE49-F238E27FC236}">
                    <a16:creationId xmlns="" xmlns:a16="http://schemas.microsoft.com/office/drawing/2014/main" id="{C5C6E321-FC49-4962-AD24-C18A2CB8DF0B}"/>
                  </a:ext>
                </a:extLst>
              </p:cNvPr>
              <p:cNvSpPr/>
              <p:nvPr/>
            </p:nvSpPr>
            <p:spPr bwMode="auto">
              <a:xfrm>
                <a:off x="1522413" y="2971801"/>
                <a:ext cx="2443163" cy="1690688"/>
              </a:xfrm>
              <a:custGeom>
                <a:avLst/>
                <a:gdLst>
                  <a:gd name="T0" fmla="*/ 61 w 741"/>
                  <a:gd name="T1" fmla="*/ 65 h 512"/>
                  <a:gd name="T2" fmla="*/ 21 w 741"/>
                  <a:gd name="T3" fmla="*/ 28 h 512"/>
                  <a:gd name="T4" fmla="*/ 2 w 741"/>
                  <a:gd name="T5" fmla="*/ 120 h 512"/>
                  <a:gd name="T6" fmla="*/ 10 w 741"/>
                  <a:gd name="T7" fmla="*/ 93 h 512"/>
                  <a:gd name="T8" fmla="*/ 64 w 741"/>
                  <a:gd name="T9" fmla="*/ 83 h 512"/>
                  <a:gd name="T10" fmla="*/ 62 w 741"/>
                  <a:gd name="T11" fmla="*/ 96 h 512"/>
                  <a:gd name="T12" fmla="*/ 65 w 741"/>
                  <a:gd name="T13" fmla="*/ 143 h 512"/>
                  <a:gd name="T14" fmla="*/ 71 w 741"/>
                  <a:gd name="T15" fmla="*/ 182 h 512"/>
                  <a:gd name="T16" fmla="*/ 19 w 741"/>
                  <a:gd name="T17" fmla="*/ 260 h 512"/>
                  <a:gd name="T18" fmla="*/ 73 w 741"/>
                  <a:gd name="T19" fmla="*/ 224 h 512"/>
                  <a:gd name="T20" fmla="*/ 92 w 741"/>
                  <a:gd name="T21" fmla="*/ 271 h 512"/>
                  <a:gd name="T22" fmla="*/ 31 w 741"/>
                  <a:gd name="T23" fmla="*/ 292 h 512"/>
                  <a:gd name="T24" fmla="*/ 95 w 741"/>
                  <a:gd name="T25" fmla="*/ 337 h 512"/>
                  <a:gd name="T26" fmla="*/ 63 w 741"/>
                  <a:gd name="T27" fmla="*/ 351 h 512"/>
                  <a:gd name="T28" fmla="*/ 115 w 741"/>
                  <a:gd name="T29" fmla="*/ 319 h 512"/>
                  <a:gd name="T30" fmla="*/ 95 w 741"/>
                  <a:gd name="T31" fmla="*/ 337 h 512"/>
                  <a:gd name="T32" fmla="*/ 126 w 741"/>
                  <a:gd name="T33" fmla="*/ 438 h 512"/>
                  <a:gd name="T34" fmla="*/ 158 w 741"/>
                  <a:gd name="T35" fmla="*/ 368 h 512"/>
                  <a:gd name="T36" fmla="*/ 153 w 741"/>
                  <a:gd name="T37" fmla="*/ 402 h 512"/>
                  <a:gd name="T38" fmla="*/ 159 w 741"/>
                  <a:gd name="T39" fmla="*/ 444 h 512"/>
                  <a:gd name="T40" fmla="*/ 210 w 741"/>
                  <a:gd name="T41" fmla="*/ 403 h 512"/>
                  <a:gd name="T42" fmla="*/ 197 w 741"/>
                  <a:gd name="T43" fmla="*/ 466 h 512"/>
                  <a:gd name="T44" fmla="*/ 248 w 741"/>
                  <a:gd name="T45" fmla="*/ 470 h 512"/>
                  <a:gd name="T46" fmla="*/ 272 w 741"/>
                  <a:gd name="T47" fmla="*/ 439 h 512"/>
                  <a:gd name="T48" fmla="*/ 208 w 741"/>
                  <a:gd name="T49" fmla="*/ 467 h 512"/>
                  <a:gd name="T50" fmla="*/ 335 w 741"/>
                  <a:gd name="T51" fmla="*/ 489 h 512"/>
                  <a:gd name="T52" fmla="*/ 340 w 741"/>
                  <a:gd name="T53" fmla="*/ 457 h 512"/>
                  <a:gd name="T54" fmla="*/ 321 w 741"/>
                  <a:gd name="T55" fmla="*/ 493 h 512"/>
                  <a:gd name="T56" fmla="*/ 427 w 741"/>
                  <a:gd name="T57" fmla="*/ 448 h 512"/>
                  <a:gd name="T58" fmla="*/ 455 w 741"/>
                  <a:gd name="T59" fmla="*/ 448 h 512"/>
                  <a:gd name="T60" fmla="*/ 463 w 741"/>
                  <a:gd name="T61" fmla="*/ 446 h 512"/>
                  <a:gd name="T62" fmla="*/ 407 w 741"/>
                  <a:gd name="T63" fmla="*/ 456 h 512"/>
                  <a:gd name="T64" fmla="*/ 501 w 741"/>
                  <a:gd name="T65" fmla="*/ 484 h 512"/>
                  <a:gd name="T66" fmla="*/ 521 w 741"/>
                  <a:gd name="T67" fmla="*/ 422 h 512"/>
                  <a:gd name="T68" fmla="*/ 527 w 741"/>
                  <a:gd name="T69" fmla="*/ 419 h 512"/>
                  <a:gd name="T70" fmla="*/ 512 w 741"/>
                  <a:gd name="T71" fmla="*/ 483 h 512"/>
                  <a:gd name="T72" fmla="*/ 587 w 741"/>
                  <a:gd name="T73" fmla="*/ 447 h 512"/>
                  <a:gd name="T74" fmla="*/ 534 w 741"/>
                  <a:gd name="T75" fmla="*/ 408 h 512"/>
                  <a:gd name="T76" fmla="*/ 603 w 741"/>
                  <a:gd name="T77" fmla="*/ 347 h 512"/>
                  <a:gd name="T78" fmla="*/ 621 w 741"/>
                  <a:gd name="T79" fmla="*/ 418 h 512"/>
                  <a:gd name="T80" fmla="*/ 578 w 741"/>
                  <a:gd name="T81" fmla="*/ 378 h 512"/>
                  <a:gd name="T82" fmla="*/ 687 w 741"/>
                  <a:gd name="T83" fmla="*/ 340 h 512"/>
                  <a:gd name="T84" fmla="*/ 609 w 741"/>
                  <a:gd name="T85" fmla="*/ 343 h 512"/>
                  <a:gd name="T86" fmla="*/ 633 w 741"/>
                  <a:gd name="T87" fmla="*/ 314 h 512"/>
                  <a:gd name="T88" fmla="*/ 656 w 741"/>
                  <a:gd name="T89" fmla="*/ 322 h 512"/>
                  <a:gd name="T90" fmla="*/ 679 w 741"/>
                  <a:gd name="T91" fmla="*/ 335 h 512"/>
                  <a:gd name="T92" fmla="*/ 695 w 741"/>
                  <a:gd name="T93" fmla="*/ 316 h 512"/>
                  <a:gd name="T94" fmla="*/ 677 w 741"/>
                  <a:gd name="T95" fmla="*/ 248 h 512"/>
                  <a:gd name="T96" fmla="*/ 715 w 741"/>
                  <a:gd name="T97" fmla="*/ 284 h 512"/>
                  <a:gd name="T98" fmla="*/ 703 w 741"/>
                  <a:gd name="T99" fmla="*/ 299 h 512"/>
                  <a:gd name="T100" fmla="*/ 657 w 741"/>
                  <a:gd name="T101" fmla="*/ 282 h 512"/>
                  <a:gd name="T102" fmla="*/ 673 w 741"/>
                  <a:gd name="T103" fmla="*/ 212 h 512"/>
                  <a:gd name="T104" fmla="*/ 717 w 741"/>
                  <a:gd name="T105" fmla="*/ 238 h 512"/>
                  <a:gd name="T106" fmla="*/ 735 w 741"/>
                  <a:gd name="T107" fmla="*/ 158 h 512"/>
                  <a:gd name="T108" fmla="*/ 683 w 741"/>
                  <a:gd name="T109" fmla="*/ 173 h 512"/>
                  <a:gd name="T110" fmla="*/ 684 w 741"/>
                  <a:gd name="T111" fmla="*/ 160 h 512"/>
                  <a:gd name="T112" fmla="*/ 738 w 741"/>
                  <a:gd name="T113" fmla="*/ 122 h 512"/>
                  <a:gd name="T114" fmla="*/ 689 w 741"/>
                  <a:gd name="T115" fmla="*/ 146 h 512"/>
                  <a:gd name="T116" fmla="*/ 681 w 741"/>
                  <a:gd name="T117" fmla="*/ 88 h 512"/>
                  <a:gd name="T118" fmla="*/ 723 w 741"/>
                  <a:gd name="T119" fmla="*/ 47 h 512"/>
                  <a:gd name="T120" fmla="*/ 670 w 741"/>
                  <a:gd name="T121" fmla="*/ 87 h 512"/>
                  <a:gd name="T122" fmla="*/ 660 w 741"/>
                  <a:gd name="T123" fmla="*/ 41 h 512"/>
                  <a:gd name="T124" fmla="*/ 691 w 741"/>
                  <a:gd name="T125" fmla="*/ 37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41" h="512">
                    <a:moveTo>
                      <a:pt x="63" y="7"/>
                    </a:moveTo>
                    <a:cubicBezTo>
                      <a:pt x="83" y="15"/>
                      <a:pt x="90" y="33"/>
                      <a:pt x="83" y="54"/>
                    </a:cubicBezTo>
                    <a:cubicBezTo>
                      <a:pt x="80" y="65"/>
                      <a:pt x="73" y="70"/>
                      <a:pt x="67" y="73"/>
                    </a:cubicBezTo>
                    <a:cubicBezTo>
                      <a:pt x="63" y="72"/>
                      <a:pt x="60" y="71"/>
                      <a:pt x="58" y="70"/>
                    </a:cubicBezTo>
                    <a:cubicBezTo>
                      <a:pt x="56" y="69"/>
                      <a:pt x="55" y="68"/>
                      <a:pt x="56" y="67"/>
                    </a:cubicBezTo>
                    <a:cubicBezTo>
                      <a:pt x="56" y="65"/>
                      <a:pt x="58" y="65"/>
                      <a:pt x="60" y="65"/>
                    </a:cubicBezTo>
                    <a:cubicBezTo>
                      <a:pt x="60" y="65"/>
                      <a:pt x="61" y="65"/>
                      <a:pt x="61" y="65"/>
                    </a:cubicBezTo>
                    <a:cubicBezTo>
                      <a:pt x="69" y="64"/>
                      <a:pt x="75" y="60"/>
                      <a:pt x="78" y="52"/>
                    </a:cubicBezTo>
                    <a:cubicBezTo>
                      <a:pt x="82" y="38"/>
                      <a:pt x="76" y="28"/>
                      <a:pt x="59" y="21"/>
                    </a:cubicBezTo>
                    <a:cubicBezTo>
                      <a:pt x="43" y="15"/>
                      <a:pt x="31" y="19"/>
                      <a:pt x="25" y="33"/>
                    </a:cubicBezTo>
                    <a:cubicBezTo>
                      <a:pt x="23" y="38"/>
                      <a:pt x="24" y="45"/>
                      <a:pt x="27" y="51"/>
                    </a:cubicBezTo>
                    <a:cubicBezTo>
                      <a:pt x="28" y="54"/>
                      <a:pt x="28" y="56"/>
                      <a:pt x="28" y="57"/>
                    </a:cubicBezTo>
                    <a:cubicBezTo>
                      <a:pt x="27" y="58"/>
                      <a:pt x="26" y="59"/>
                      <a:pt x="25" y="59"/>
                    </a:cubicBezTo>
                    <a:cubicBezTo>
                      <a:pt x="17" y="52"/>
                      <a:pt x="15" y="41"/>
                      <a:pt x="21" y="28"/>
                    </a:cubicBezTo>
                    <a:cubicBezTo>
                      <a:pt x="29" y="8"/>
                      <a:pt x="44" y="0"/>
                      <a:pt x="63" y="7"/>
                    </a:cubicBezTo>
                    <a:close/>
                    <a:moveTo>
                      <a:pt x="57" y="141"/>
                    </a:moveTo>
                    <a:cubicBezTo>
                      <a:pt x="9" y="135"/>
                      <a:pt x="9" y="135"/>
                      <a:pt x="9" y="135"/>
                    </a:cubicBezTo>
                    <a:cubicBezTo>
                      <a:pt x="7" y="135"/>
                      <a:pt x="6" y="135"/>
                      <a:pt x="5" y="137"/>
                    </a:cubicBezTo>
                    <a:cubicBezTo>
                      <a:pt x="4" y="139"/>
                      <a:pt x="4" y="139"/>
                      <a:pt x="2" y="139"/>
                    </a:cubicBezTo>
                    <a:cubicBezTo>
                      <a:pt x="1" y="139"/>
                      <a:pt x="0" y="138"/>
                      <a:pt x="0" y="135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2" y="117"/>
                      <a:pt x="3" y="116"/>
                      <a:pt x="5" y="116"/>
                    </a:cubicBezTo>
                    <a:cubicBezTo>
                      <a:pt x="6" y="116"/>
                      <a:pt x="7" y="117"/>
                      <a:pt x="7" y="119"/>
                    </a:cubicBezTo>
                    <a:cubicBezTo>
                      <a:pt x="8" y="120"/>
                      <a:pt x="9" y="122"/>
                      <a:pt x="11" y="122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8" y="94"/>
                      <a:pt x="38" y="94"/>
                      <a:pt x="38" y="94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3" y="91"/>
                      <a:pt x="11" y="91"/>
                      <a:pt x="10" y="93"/>
                    </a:cubicBezTo>
                    <a:cubicBezTo>
                      <a:pt x="10" y="94"/>
                      <a:pt x="9" y="95"/>
                      <a:pt x="8" y="95"/>
                    </a:cubicBezTo>
                    <a:cubicBezTo>
                      <a:pt x="6" y="95"/>
                      <a:pt x="5" y="93"/>
                      <a:pt x="5" y="91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8" y="73"/>
                      <a:pt x="9" y="71"/>
                      <a:pt x="10" y="72"/>
                    </a:cubicBezTo>
                    <a:cubicBezTo>
                      <a:pt x="12" y="72"/>
                      <a:pt x="12" y="73"/>
                      <a:pt x="13" y="74"/>
                    </a:cubicBezTo>
                    <a:cubicBezTo>
                      <a:pt x="13" y="76"/>
                      <a:pt x="14" y="77"/>
                      <a:pt x="16" y="77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5" y="83"/>
                      <a:pt x="66" y="82"/>
                      <a:pt x="67" y="81"/>
                    </a:cubicBezTo>
                    <a:cubicBezTo>
                      <a:pt x="68" y="79"/>
                      <a:pt x="69" y="79"/>
                      <a:pt x="70" y="79"/>
                    </a:cubicBezTo>
                    <a:cubicBezTo>
                      <a:pt x="72" y="79"/>
                      <a:pt x="73" y="80"/>
                      <a:pt x="72" y="83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101"/>
                      <a:pt x="69" y="102"/>
                      <a:pt x="68" y="102"/>
                    </a:cubicBezTo>
                    <a:cubicBezTo>
                      <a:pt x="66" y="102"/>
                      <a:pt x="65" y="101"/>
                      <a:pt x="65" y="99"/>
                    </a:cubicBezTo>
                    <a:cubicBezTo>
                      <a:pt x="64" y="97"/>
                      <a:pt x="63" y="97"/>
                      <a:pt x="62" y="96"/>
                    </a:cubicBezTo>
                    <a:cubicBezTo>
                      <a:pt x="44" y="94"/>
                      <a:pt x="44" y="94"/>
                      <a:pt x="44" y="94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58" y="127"/>
                      <a:pt x="58" y="127"/>
                      <a:pt x="58" y="127"/>
                    </a:cubicBezTo>
                    <a:cubicBezTo>
                      <a:pt x="60" y="128"/>
                      <a:pt x="61" y="127"/>
                      <a:pt x="62" y="125"/>
                    </a:cubicBezTo>
                    <a:cubicBezTo>
                      <a:pt x="63" y="124"/>
                      <a:pt x="64" y="123"/>
                      <a:pt x="65" y="123"/>
                    </a:cubicBezTo>
                    <a:cubicBezTo>
                      <a:pt x="67" y="123"/>
                      <a:pt x="67" y="125"/>
                      <a:pt x="67" y="128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5" y="145"/>
                      <a:pt x="64" y="146"/>
                      <a:pt x="62" y="146"/>
                    </a:cubicBezTo>
                    <a:cubicBezTo>
                      <a:pt x="61" y="146"/>
                      <a:pt x="60" y="145"/>
                      <a:pt x="60" y="143"/>
                    </a:cubicBezTo>
                    <a:cubicBezTo>
                      <a:pt x="59" y="142"/>
                      <a:pt x="58" y="141"/>
                      <a:pt x="57" y="141"/>
                    </a:cubicBezTo>
                    <a:close/>
                    <a:moveTo>
                      <a:pt x="42" y="221"/>
                    </a:moveTo>
                    <a:cubicBezTo>
                      <a:pt x="21" y="225"/>
                      <a:pt x="7" y="213"/>
                      <a:pt x="4" y="192"/>
                    </a:cubicBezTo>
                    <a:cubicBezTo>
                      <a:pt x="1" y="171"/>
                      <a:pt x="11" y="156"/>
                      <a:pt x="32" y="153"/>
                    </a:cubicBezTo>
                    <a:cubicBezTo>
                      <a:pt x="53" y="150"/>
                      <a:pt x="68" y="161"/>
                      <a:pt x="71" y="182"/>
                    </a:cubicBezTo>
                    <a:cubicBezTo>
                      <a:pt x="74" y="204"/>
                      <a:pt x="63" y="218"/>
                      <a:pt x="42" y="221"/>
                    </a:cubicBezTo>
                    <a:close/>
                    <a:moveTo>
                      <a:pt x="40" y="207"/>
                    </a:moveTo>
                    <a:cubicBezTo>
                      <a:pt x="58" y="205"/>
                      <a:pt x="67" y="196"/>
                      <a:pt x="65" y="183"/>
                    </a:cubicBezTo>
                    <a:cubicBezTo>
                      <a:pt x="63" y="171"/>
                      <a:pt x="52" y="165"/>
                      <a:pt x="34" y="167"/>
                    </a:cubicBezTo>
                    <a:cubicBezTo>
                      <a:pt x="16" y="170"/>
                      <a:pt x="7" y="179"/>
                      <a:pt x="9" y="191"/>
                    </a:cubicBezTo>
                    <a:cubicBezTo>
                      <a:pt x="11" y="204"/>
                      <a:pt x="22" y="210"/>
                      <a:pt x="40" y="207"/>
                    </a:cubicBezTo>
                    <a:close/>
                    <a:moveTo>
                      <a:pt x="19" y="260"/>
                    </a:moveTo>
                    <a:cubicBezTo>
                      <a:pt x="15" y="249"/>
                      <a:pt x="15" y="249"/>
                      <a:pt x="15" y="249"/>
                    </a:cubicBezTo>
                    <a:cubicBezTo>
                      <a:pt x="14" y="246"/>
                      <a:pt x="14" y="244"/>
                      <a:pt x="16" y="244"/>
                    </a:cubicBezTo>
                    <a:cubicBezTo>
                      <a:pt x="17" y="244"/>
                      <a:pt x="18" y="244"/>
                      <a:pt x="19" y="246"/>
                    </a:cubicBezTo>
                    <a:cubicBezTo>
                      <a:pt x="21" y="248"/>
                      <a:pt x="23" y="249"/>
                      <a:pt x="24" y="248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71" y="232"/>
                      <a:pt x="71" y="231"/>
                      <a:pt x="71" y="228"/>
                    </a:cubicBezTo>
                    <a:cubicBezTo>
                      <a:pt x="71" y="226"/>
                      <a:pt x="72" y="224"/>
                      <a:pt x="73" y="224"/>
                    </a:cubicBezTo>
                    <a:cubicBezTo>
                      <a:pt x="74" y="224"/>
                      <a:pt x="76" y="224"/>
                      <a:pt x="76" y="226"/>
                    </a:cubicBezTo>
                    <a:cubicBezTo>
                      <a:pt x="81" y="239"/>
                      <a:pt x="81" y="239"/>
                      <a:pt x="81" y="239"/>
                    </a:cubicBezTo>
                    <a:cubicBezTo>
                      <a:pt x="86" y="238"/>
                      <a:pt x="76" y="253"/>
                      <a:pt x="51" y="286"/>
                    </a:cubicBezTo>
                    <a:cubicBezTo>
                      <a:pt x="84" y="275"/>
                      <a:pt x="84" y="275"/>
                      <a:pt x="84" y="275"/>
                    </a:cubicBezTo>
                    <a:cubicBezTo>
                      <a:pt x="85" y="274"/>
                      <a:pt x="86" y="273"/>
                      <a:pt x="86" y="271"/>
                    </a:cubicBezTo>
                    <a:cubicBezTo>
                      <a:pt x="86" y="269"/>
                      <a:pt x="87" y="268"/>
                      <a:pt x="88" y="268"/>
                    </a:cubicBezTo>
                    <a:cubicBezTo>
                      <a:pt x="90" y="267"/>
                      <a:pt x="91" y="268"/>
                      <a:pt x="92" y="271"/>
                    </a:cubicBezTo>
                    <a:cubicBezTo>
                      <a:pt x="95" y="280"/>
                      <a:pt x="95" y="280"/>
                      <a:pt x="95" y="280"/>
                    </a:cubicBezTo>
                    <a:cubicBezTo>
                      <a:pt x="96" y="282"/>
                      <a:pt x="95" y="283"/>
                      <a:pt x="94" y="284"/>
                    </a:cubicBezTo>
                    <a:cubicBezTo>
                      <a:pt x="93" y="284"/>
                      <a:pt x="91" y="284"/>
                      <a:pt x="90" y="282"/>
                    </a:cubicBezTo>
                    <a:cubicBezTo>
                      <a:pt x="89" y="281"/>
                      <a:pt x="88" y="281"/>
                      <a:pt x="86" y="281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3" y="300"/>
                      <a:pt x="32" y="299"/>
                      <a:pt x="31" y="296"/>
                    </a:cubicBezTo>
                    <a:cubicBezTo>
                      <a:pt x="30" y="294"/>
                      <a:pt x="30" y="293"/>
                      <a:pt x="31" y="292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67" y="241"/>
                      <a:pt x="67" y="241"/>
                      <a:pt x="67" y="241"/>
                    </a:cubicBezTo>
                    <a:cubicBezTo>
                      <a:pt x="26" y="255"/>
                      <a:pt x="26" y="255"/>
                      <a:pt x="26" y="255"/>
                    </a:cubicBezTo>
                    <a:cubicBezTo>
                      <a:pt x="25" y="255"/>
                      <a:pt x="24" y="257"/>
                      <a:pt x="24" y="259"/>
                    </a:cubicBezTo>
                    <a:cubicBezTo>
                      <a:pt x="24" y="261"/>
                      <a:pt x="24" y="262"/>
                      <a:pt x="22" y="262"/>
                    </a:cubicBezTo>
                    <a:cubicBezTo>
                      <a:pt x="21" y="263"/>
                      <a:pt x="19" y="262"/>
                      <a:pt x="19" y="260"/>
                    </a:cubicBezTo>
                    <a:close/>
                    <a:moveTo>
                      <a:pt x="95" y="337"/>
                    </a:moveTo>
                    <a:cubicBezTo>
                      <a:pt x="104" y="351"/>
                      <a:pt x="104" y="351"/>
                      <a:pt x="104" y="351"/>
                    </a:cubicBezTo>
                    <a:cubicBezTo>
                      <a:pt x="106" y="354"/>
                      <a:pt x="107" y="356"/>
                      <a:pt x="105" y="357"/>
                    </a:cubicBezTo>
                    <a:cubicBezTo>
                      <a:pt x="105" y="358"/>
                      <a:pt x="103" y="358"/>
                      <a:pt x="100" y="360"/>
                    </a:cubicBezTo>
                    <a:cubicBezTo>
                      <a:pt x="96" y="362"/>
                      <a:pt x="95" y="362"/>
                      <a:pt x="95" y="363"/>
                    </a:cubicBezTo>
                    <a:cubicBezTo>
                      <a:pt x="93" y="364"/>
                      <a:pt x="91" y="366"/>
                      <a:pt x="88" y="368"/>
                    </a:cubicBezTo>
                    <a:cubicBezTo>
                      <a:pt x="87" y="369"/>
                      <a:pt x="87" y="369"/>
                      <a:pt x="87" y="369"/>
                    </a:cubicBezTo>
                    <a:cubicBezTo>
                      <a:pt x="79" y="369"/>
                      <a:pt x="70" y="363"/>
                      <a:pt x="63" y="351"/>
                    </a:cubicBezTo>
                    <a:cubicBezTo>
                      <a:pt x="51" y="332"/>
                      <a:pt x="53" y="314"/>
                      <a:pt x="71" y="303"/>
                    </a:cubicBezTo>
                    <a:cubicBezTo>
                      <a:pt x="88" y="292"/>
                      <a:pt x="107" y="296"/>
                      <a:pt x="120" y="315"/>
                    </a:cubicBezTo>
                    <a:cubicBezTo>
                      <a:pt x="128" y="327"/>
                      <a:pt x="130" y="337"/>
                      <a:pt x="125" y="341"/>
                    </a:cubicBezTo>
                    <a:cubicBezTo>
                      <a:pt x="119" y="345"/>
                      <a:pt x="119" y="345"/>
                      <a:pt x="119" y="345"/>
                    </a:cubicBezTo>
                    <a:cubicBezTo>
                      <a:pt x="117" y="346"/>
                      <a:pt x="116" y="345"/>
                      <a:pt x="115" y="344"/>
                    </a:cubicBezTo>
                    <a:cubicBezTo>
                      <a:pt x="114" y="343"/>
                      <a:pt x="114" y="342"/>
                      <a:pt x="115" y="340"/>
                    </a:cubicBezTo>
                    <a:cubicBezTo>
                      <a:pt x="120" y="333"/>
                      <a:pt x="120" y="326"/>
                      <a:pt x="115" y="319"/>
                    </a:cubicBezTo>
                    <a:cubicBezTo>
                      <a:pt x="107" y="307"/>
                      <a:pt x="94" y="305"/>
                      <a:pt x="79" y="315"/>
                    </a:cubicBezTo>
                    <a:cubicBezTo>
                      <a:pt x="64" y="325"/>
                      <a:pt x="61" y="337"/>
                      <a:pt x="68" y="349"/>
                    </a:cubicBezTo>
                    <a:cubicBezTo>
                      <a:pt x="72" y="357"/>
                      <a:pt x="79" y="358"/>
                      <a:pt x="86" y="354"/>
                    </a:cubicBezTo>
                    <a:cubicBezTo>
                      <a:pt x="91" y="350"/>
                      <a:pt x="91" y="350"/>
                      <a:pt x="91" y="350"/>
                    </a:cubicBezTo>
                    <a:cubicBezTo>
                      <a:pt x="94" y="349"/>
                      <a:pt x="94" y="346"/>
                      <a:pt x="91" y="343"/>
                    </a:cubicBezTo>
                    <a:cubicBezTo>
                      <a:pt x="88" y="338"/>
                      <a:pt x="88" y="335"/>
                      <a:pt x="90" y="334"/>
                    </a:cubicBezTo>
                    <a:cubicBezTo>
                      <a:pt x="91" y="333"/>
                      <a:pt x="93" y="334"/>
                      <a:pt x="95" y="337"/>
                    </a:cubicBezTo>
                    <a:close/>
                    <a:moveTo>
                      <a:pt x="164" y="412"/>
                    </a:moveTo>
                    <a:cubicBezTo>
                      <a:pt x="153" y="424"/>
                      <a:pt x="139" y="426"/>
                      <a:pt x="124" y="420"/>
                    </a:cubicBezTo>
                    <a:cubicBezTo>
                      <a:pt x="126" y="424"/>
                      <a:pt x="128" y="427"/>
                      <a:pt x="130" y="430"/>
                    </a:cubicBezTo>
                    <a:cubicBezTo>
                      <a:pt x="131" y="431"/>
                      <a:pt x="132" y="431"/>
                      <a:pt x="133" y="432"/>
                    </a:cubicBezTo>
                    <a:cubicBezTo>
                      <a:pt x="135" y="433"/>
                      <a:pt x="136" y="434"/>
                      <a:pt x="136" y="435"/>
                    </a:cubicBezTo>
                    <a:cubicBezTo>
                      <a:pt x="138" y="436"/>
                      <a:pt x="138" y="438"/>
                      <a:pt x="136" y="440"/>
                    </a:cubicBezTo>
                    <a:cubicBezTo>
                      <a:pt x="134" y="443"/>
                      <a:pt x="130" y="442"/>
                      <a:pt x="126" y="438"/>
                    </a:cubicBezTo>
                    <a:cubicBezTo>
                      <a:pt x="120" y="432"/>
                      <a:pt x="118" y="424"/>
                      <a:pt x="118" y="415"/>
                    </a:cubicBezTo>
                    <a:cubicBezTo>
                      <a:pt x="117" y="415"/>
                      <a:pt x="116" y="414"/>
                      <a:pt x="116" y="413"/>
                    </a:cubicBezTo>
                    <a:cubicBezTo>
                      <a:pt x="100" y="398"/>
                      <a:pt x="99" y="381"/>
                      <a:pt x="113" y="365"/>
                    </a:cubicBezTo>
                    <a:cubicBezTo>
                      <a:pt x="128" y="349"/>
                      <a:pt x="146" y="349"/>
                      <a:pt x="162" y="363"/>
                    </a:cubicBezTo>
                    <a:cubicBezTo>
                      <a:pt x="177" y="378"/>
                      <a:pt x="178" y="396"/>
                      <a:pt x="164" y="412"/>
                    </a:cubicBezTo>
                    <a:close/>
                    <a:moveTo>
                      <a:pt x="153" y="402"/>
                    </a:moveTo>
                    <a:cubicBezTo>
                      <a:pt x="165" y="389"/>
                      <a:pt x="167" y="376"/>
                      <a:pt x="158" y="368"/>
                    </a:cubicBezTo>
                    <a:cubicBezTo>
                      <a:pt x="148" y="359"/>
                      <a:pt x="136" y="362"/>
                      <a:pt x="124" y="375"/>
                    </a:cubicBezTo>
                    <a:cubicBezTo>
                      <a:pt x="111" y="388"/>
                      <a:pt x="110" y="400"/>
                      <a:pt x="119" y="409"/>
                    </a:cubicBezTo>
                    <a:cubicBezTo>
                      <a:pt x="120" y="406"/>
                      <a:pt x="122" y="404"/>
                      <a:pt x="124" y="401"/>
                    </a:cubicBezTo>
                    <a:cubicBezTo>
                      <a:pt x="126" y="399"/>
                      <a:pt x="128" y="398"/>
                      <a:pt x="129" y="399"/>
                    </a:cubicBezTo>
                    <a:cubicBezTo>
                      <a:pt x="131" y="401"/>
                      <a:pt x="130" y="403"/>
                      <a:pt x="128" y="405"/>
                    </a:cubicBezTo>
                    <a:cubicBezTo>
                      <a:pt x="126" y="407"/>
                      <a:pt x="125" y="410"/>
                      <a:pt x="125" y="412"/>
                    </a:cubicBezTo>
                    <a:cubicBezTo>
                      <a:pt x="133" y="416"/>
                      <a:pt x="143" y="413"/>
                      <a:pt x="153" y="402"/>
                    </a:cubicBezTo>
                    <a:close/>
                    <a:moveTo>
                      <a:pt x="205" y="410"/>
                    </a:moveTo>
                    <a:cubicBezTo>
                      <a:pt x="178" y="449"/>
                      <a:pt x="178" y="449"/>
                      <a:pt x="178" y="449"/>
                    </a:cubicBezTo>
                    <a:cubicBezTo>
                      <a:pt x="177" y="451"/>
                      <a:pt x="176" y="453"/>
                      <a:pt x="177" y="454"/>
                    </a:cubicBezTo>
                    <a:cubicBezTo>
                      <a:pt x="178" y="455"/>
                      <a:pt x="179" y="456"/>
                      <a:pt x="178" y="457"/>
                    </a:cubicBezTo>
                    <a:cubicBezTo>
                      <a:pt x="177" y="459"/>
                      <a:pt x="175" y="459"/>
                      <a:pt x="173" y="457"/>
                    </a:cubicBezTo>
                    <a:cubicBezTo>
                      <a:pt x="161" y="449"/>
                      <a:pt x="161" y="449"/>
                      <a:pt x="161" y="449"/>
                    </a:cubicBezTo>
                    <a:cubicBezTo>
                      <a:pt x="158" y="447"/>
                      <a:pt x="158" y="445"/>
                      <a:pt x="159" y="444"/>
                    </a:cubicBezTo>
                    <a:cubicBezTo>
                      <a:pt x="159" y="443"/>
                      <a:pt x="160" y="443"/>
                      <a:pt x="162" y="443"/>
                    </a:cubicBezTo>
                    <a:cubicBezTo>
                      <a:pt x="164" y="444"/>
                      <a:pt x="166" y="443"/>
                      <a:pt x="167" y="442"/>
                    </a:cubicBezTo>
                    <a:cubicBezTo>
                      <a:pt x="194" y="403"/>
                      <a:pt x="194" y="403"/>
                      <a:pt x="194" y="403"/>
                    </a:cubicBezTo>
                    <a:cubicBezTo>
                      <a:pt x="195" y="401"/>
                      <a:pt x="195" y="400"/>
                      <a:pt x="193" y="398"/>
                    </a:cubicBezTo>
                    <a:cubicBezTo>
                      <a:pt x="192" y="397"/>
                      <a:pt x="192" y="395"/>
                      <a:pt x="193" y="394"/>
                    </a:cubicBezTo>
                    <a:cubicBezTo>
                      <a:pt x="194" y="393"/>
                      <a:pt x="196" y="393"/>
                      <a:pt x="198" y="395"/>
                    </a:cubicBezTo>
                    <a:cubicBezTo>
                      <a:pt x="210" y="403"/>
                      <a:pt x="210" y="403"/>
                      <a:pt x="210" y="403"/>
                    </a:cubicBezTo>
                    <a:cubicBezTo>
                      <a:pt x="213" y="405"/>
                      <a:pt x="213" y="407"/>
                      <a:pt x="212" y="408"/>
                    </a:cubicBezTo>
                    <a:cubicBezTo>
                      <a:pt x="212" y="409"/>
                      <a:pt x="210" y="409"/>
                      <a:pt x="209" y="409"/>
                    </a:cubicBezTo>
                    <a:cubicBezTo>
                      <a:pt x="207" y="409"/>
                      <a:pt x="206" y="409"/>
                      <a:pt x="205" y="410"/>
                    </a:cubicBezTo>
                    <a:close/>
                    <a:moveTo>
                      <a:pt x="206" y="476"/>
                    </a:moveTo>
                    <a:cubicBezTo>
                      <a:pt x="196" y="471"/>
                      <a:pt x="196" y="471"/>
                      <a:pt x="196" y="471"/>
                    </a:cubicBezTo>
                    <a:cubicBezTo>
                      <a:pt x="193" y="470"/>
                      <a:pt x="192" y="469"/>
                      <a:pt x="193" y="467"/>
                    </a:cubicBezTo>
                    <a:cubicBezTo>
                      <a:pt x="193" y="466"/>
                      <a:pt x="195" y="466"/>
                      <a:pt x="197" y="466"/>
                    </a:cubicBezTo>
                    <a:cubicBezTo>
                      <a:pt x="199" y="466"/>
                      <a:pt x="201" y="466"/>
                      <a:pt x="202" y="464"/>
                    </a:cubicBezTo>
                    <a:cubicBezTo>
                      <a:pt x="221" y="420"/>
                      <a:pt x="221" y="420"/>
                      <a:pt x="221" y="420"/>
                    </a:cubicBezTo>
                    <a:cubicBezTo>
                      <a:pt x="222" y="419"/>
                      <a:pt x="221" y="418"/>
                      <a:pt x="219" y="416"/>
                    </a:cubicBezTo>
                    <a:cubicBezTo>
                      <a:pt x="217" y="414"/>
                      <a:pt x="217" y="413"/>
                      <a:pt x="217" y="412"/>
                    </a:cubicBezTo>
                    <a:cubicBezTo>
                      <a:pt x="218" y="410"/>
                      <a:pt x="219" y="410"/>
                      <a:pt x="221" y="411"/>
                    </a:cubicBezTo>
                    <a:cubicBezTo>
                      <a:pt x="233" y="416"/>
                      <a:pt x="233" y="416"/>
                      <a:pt x="233" y="416"/>
                    </a:cubicBezTo>
                    <a:cubicBezTo>
                      <a:pt x="236" y="412"/>
                      <a:pt x="241" y="430"/>
                      <a:pt x="248" y="470"/>
                    </a:cubicBezTo>
                    <a:cubicBezTo>
                      <a:pt x="262" y="438"/>
                      <a:pt x="262" y="438"/>
                      <a:pt x="262" y="438"/>
                    </a:cubicBezTo>
                    <a:cubicBezTo>
                      <a:pt x="263" y="437"/>
                      <a:pt x="262" y="436"/>
                      <a:pt x="261" y="434"/>
                    </a:cubicBezTo>
                    <a:cubicBezTo>
                      <a:pt x="259" y="433"/>
                      <a:pt x="259" y="432"/>
                      <a:pt x="260" y="430"/>
                    </a:cubicBezTo>
                    <a:cubicBezTo>
                      <a:pt x="260" y="429"/>
                      <a:pt x="262" y="429"/>
                      <a:pt x="265" y="430"/>
                    </a:cubicBezTo>
                    <a:cubicBezTo>
                      <a:pt x="273" y="434"/>
                      <a:pt x="273" y="434"/>
                      <a:pt x="273" y="434"/>
                    </a:cubicBezTo>
                    <a:cubicBezTo>
                      <a:pt x="275" y="435"/>
                      <a:pt x="276" y="436"/>
                      <a:pt x="275" y="437"/>
                    </a:cubicBezTo>
                    <a:cubicBezTo>
                      <a:pt x="275" y="439"/>
                      <a:pt x="274" y="439"/>
                      <a:pt x="272" y="439"/>
                    </a:cubicBezTo>
                    <a:cubicBezTo>
                      <a:pt x="270" y="439"/>
                      <a:pt x="269" y="440"/>
                      <a:pt x="268" y="441"/>
                    </a:cubicBezTo>
                    <a:cubicBezTo>
                      <a:pt x="247" y="489"/>
                      <a:pt x="247" y="489"/>
                      <a:pt x="247" y="489"/>
                    </a:cubicBezTo>
                    <a:cubicBezTo>
                      <a:pt x="245" y="492"/>
                      <a:pt x="244" y="493"/>
                      <a:pt x="241" y="492"/>
                    </a:cubicBezTo>
                    <a:cubicBezTo>
                      <a:pt x="240" y="491"/>
                      <a:pt x="238" y="490"/>
                      <a:pt x="238" y="489"/>
                    </a:cubicBezTo>
                    <a:cubicBezTo>
                      <a:pt x="226" y="428"/>
                      <a:pt x="226" y="428"/>
                      <a:pt x="226" y="428"/>
                    </a:cubicBezTo>
                    <a:cubicBezTo>
                      <a:pt x="225" y="428"/>
                      <a:pt x="225" y="428"/>
                      <a:pt x="225" y="428"/>
                    </a:cubicBezTo>
                    <a:cubicBezTo>
                      <a:pt x="208" y="467"/>
                      <a:pt x="208" y="467"/>
                      <a:pt x="208" y="467"/>
                    </a:cubicBezTo>
                    <a:cubicBezTo>
                      <a:pt x="207" y="468"/>
                      <a:pt x="207" y="470"/>
                      <a:pt x="209" y="472"/>
                    </a:cubicBezTo>
                    <a:cubicBezTo>
                      <a:pt x="211" y="473"/>
                      <a:pt x="211" y="474"/>
                      <a:pt x="211" y="475"/>
                    </a:cubicBezTo>
                    <a:cubicBezTo>
                      <a:pt x="210" y="477"/>
                      <a:pt x="209" y="477"/>
                      <a:pt x="206" y="476"/>
                    </a:cubicBezTo>
                    <a:close/>
                    <a:moveTo>
                      <a:pt x="316" y="476"/>
                    </a:moveTo>
                    <a:cubicBezTo>
                      <a:pt x="332" y="479"/>
                      <a:pt x="332" y="479"/>
                      <a:pt x="332" y="479"/>
                    </a:cubicBezTo>
                    <a:cubicBezTo>
                      <a:pt x="336" y="480"/>
                      <a:pt x="337" y="481"/>
                      <a:pt x="337" y="483"/>
                    </a:cubicBezTo>
                    <a:cubicBezTo>
                      <a:pt x="337" y="484"/>
                      <a:pt x="336" y="485"/>
                      <a:pt x="335" y="489"/>
                    </a:cubicBezTo>
                    <a:cubicBezTo>
                      <a:pt x="334" y="492"/>
                      <a:pt x="333" y="494"/>
                      <a:pt x="334" y="494"/>
                    </a:cubicBezTo>
                    <a:cubicBezTo>
                      <a:pt x="333" y="496"/>
                      <a:pt x="333" y="499"/>
                      <a:pt x="332" y="502"/>
                    </a:cubicBezTo>
                    <a:cubicBezTo>
                      <a:pt x="332" y="504"/>
                      <a:pt x="332" y="504"/>
                      <a:pt x="332" y="505"/>
                    </a:cubicBezTo>
                    <a:cubicBezTo>
                      <a:pt x="326" y="510"/>
                      <a:pt x="316" y="512"/>
                      <a:pt x="302" y="508"/>
                    </a:cubicBezTo>
                    <a:cubicBezTo>
                      <a:pt x="280" y="503"/>
                      <a:pt x="270" y="488"/>
                      <a:pt x="275" y="468"/>
                    </a:cubicBezTo>
                    <a:cubicBezTo>
                      <a:pt x="280" y="447"/>
                      <a:pt x="296" y="438"/>
                      <a:pt x="318" y="442"/>
                    </a:cubicBezTo>
                    <a:cubicBezTo>
                      <a:pt x="333" y="445"/>
                      <a:pt x="341" y="452"/>
                      <a:pt x="340" y="457"/>
                    </a:cubicBezTo>
                    <a:cubicBezTo>
                      <a:pt x="338" y="464"/>
                      <a:pt x="338" y="464"/>
                      <a:pt x="338" y="464"/>
                    </a:cubicBezTo>
                    <a:cubicBezTo>
                      <a:pt x="338" y="467"/>
                      <a:pt x="337" y="467"/>
                      <a:pt x="335" y="467"/>
                    </a:cubicBezTo>
                    <a:cubicBezTo>
                      <a:pt x="333" y="467"/>
                      <a:pt x="333" y="466"/>
                      <a:pt x="333" y="464"/>
                    </a:cubicBezTo>
                    <a:cubicBezTo>
                      <a:pt x="331" y="455"/>
                      <a:pt x="326" y="450"/>
                      <a:pt x="318" y="448"/>
                    </a:cubicBezTo>
                    <a:cubicBezTo>
                      <a:pt x="304" y="446"/>
                      <a:pt x="293" y="454"/>
                      <a:pt x="289" y="471"/>
                    </a:cubicBezTo>
                    <a:cubicBezTo>
                      <a:pt x="285" y="488"/>
                      <a:pt x="291" y="500"/>
                      <a:pt x="304" y="503"/>
                    </a:cubicBezTo>
                    <a:cubicBezTo>
                      <a:pt x="313" y="506"/>
                      <a:pt x="319" y="502"/>
                      <a:pt x="321" y="493"/>
                    </a:cubicBezTo>
                    <a:cubicBezTo>
                      <a:pt x="322" y="488"/>
                      <a:pt x="322" y="488"/>
                      <a:pt x="322" y="488"/>
                    </a:cubicBezTo>
                    <a:cubicBezTo>
                      <a:pt x="323" y="485"/>
                      <a:pt x="321" y="483"/>
                      <a:pt x="317" y="482"/>
                    </a:cubicBezTo>
                    <a:cubicBezTo>
                      <a:pt x="311" y="481"/>
                      <a:pt x="309" y="480"/>
                      <a:pt x="310" y="477"/>
                    </a:cubicBezTo>
                    <a:cubicBezTo>
                      <a:pt x="311" y="475"/>
                      <a:pt x="312" y="475"/>
                      <a:pt x="316" y="476"/>
                    </a:cubicBezTo>
                    <a:close/>
                    <a:moveTo>
                      <a:pt x="408" y="450"/>
                    </a:moveTo>
                    <a:cubicBezTo>
                      <a:pt x="423" y="447"/>
                      <a:pt x="423" y="447"/>
                      <a:pt x="423" y="447"/>
                    </a:cubicBezTo>
                    <a:cubicBezTo>
                      <a:pt x="425" y="446"/>
                      <a:pt x="427" y="447"/>
                      <a:pt x="427" y="448"/>
                    </a:cubicBezTo>
                    <a:cubicBezTo>
                      <a:pt x="428" y="450"/>
                      <a:pt x="427" y="451"/>
                      <a:pt x="425" y="452"/>
                    </a:cubicBezTo>
                    <a:cubicBezTo>
                      <a:pt x="424" y="453"/>
                      <a:pt x="423" y="453"/>
                      <a:pt x="423" y="454"/>
                    </a:cubicBezTo>
                    <a:cubicBezTo>
                      <a:pt x="425" y="467"/>
                      <a:pt x="427" y="477"/>
                      <a:pt x="429" y="486"/>
                    </a:cubicBezTo>
                    <a:cubicBezTo>
                      <a:pt x="433" y="500"/>
                      <a:pt x="440" y="506"/>
                      <a:pt x="452" y="502"/>
                    </a:cubicBezTo>
                    <a:cubicBezTo>
                      <a:pt x="463" y="500"/>
                      <a:pt x="468" y="492"/>
                      <a:pt x="465" y="478"/>
                    </a:cubicBezTo>
                    <a:cubicBezTo>
                      <a:pt x="463" y="474"/>
                      <a:pt x="462" y="469"/>
                      <a:pt x="460" y="461"/>
                    </a:cubicBezTo>
                    <a:cubicBezTo>
                      <a:pt x="457" y="454"/>
                      <a:pt x="456" y="450"/>
                      <a:pt x="455" y="448"/>
                    </a:cubicBezTo>
                    <a:cubicBezTo>
                      <a:pt x="454" y="447"/>
                      <a:pt x="453" y="446"/>
                      <a:pt x="451" y="446"/>
                    </a:cubicBezTo>
                    <a:cubicBezTo>
                      <a:pt x="449" y="445"/>
                      <a:pt x="448" y="444"/>
                      <a:pt x="447" y="443"/>
                    </a:cubicBezTo>
                    <a:cubicBezTo>
                      <a:pt x="447" y="442"/>
                      <a:pt x="448" y="441"/>
                      <a:pt x="449" y="440"/>
                    </a:cubicBezTo>
                    <a:cubicBezTo>
                      <a:pt x="463" y="437"/>
                      <a:pt x="463" y="437"/>
                      <a:pt x="463" y="437"/>
                    </a:cubicBezTo>
                    <a:cubicBezTo>
                      <a:pt x="464" y="437"/>
                      <a:pt x="466" y="437"/>
                      <a:pt x="466" y="439"/>
                    </a:cubicBezTo>
                    <a:cubicBezTo>
                      <a:pt x="466" y="439"/>
                      <a:pt x="466" y="440"/>
                      <a:pt x="464" y="441"/>
                    </a:cubicBezTo>
                    <a:cubicBezTo>
                      <a:pt x="463" y="443"/>
                      <a:pt x="462" y="444"/>
                      <a:pt x="463" y="446"/>
                    </a:cubicBezTo>
                    <a:cubicBezTo>
                      <a:pt x="463" y="447"/>
                      <a:pt x="463" y="448"/>
                      <a:pt x="464" y="451"/>
                    </a:cubicBezTo>
                    <a:cubicBezTo>
                      <a:pt x="466" y="457"/>
                      <a:pt x="469" y="465"/>
                      <a:pt x="471" y="474"/>
                    </a:cubicBezTo>
                    <a:cubicBezTo>
                      <a:pt x="476" y="492"/>
                      <a:pt x="469" y="504"/>
                      <a:pt x="450" y="508"/>
                    </a:cubicBezTo>
                    <a:cubicBezTo>
                      <a:pt x="432" y="512"/>
                      <a:pt x="421" y="507"/>
                      <a:pt x="416" y="491"/>
                    </a:cubicBezTo>
                    <a:cubicBezTo>
                      <a:pt x="415" y="486"/>
                      <a:pt x="414" y="480"/>
                      <a:pt x="413" y="473"/>
                    </a:cubicBezTo>
                    <a:cubicBezTo>
                      <a:pt x="412" y="466"/>
                      <a:pt x="411" y="461"/>
                      <a:pt x="411" y="458"/>
                    </a:cubicBezTo>
                    <a:cubicBezTo>
                      <a:pt x="410" y="457"/>
                      <a:pt x="409" y="456"/>
                      <a:pt x="407" y="456"/>
                    </a:cubicBezTo>
                    <a:cubicBezTo>
                      <a:pt x="405" y="456"/>
                      <a:pt x="405" y="455"/>
                      <a:pt x="405" y="454"/>
                    </a:cubicBezTo>
                    <a:cubicBezTo>
                      <a:pt x="404" y="452"/>
                      <a:pt x="405" y="451"/>
                      <a:pt x="408" y="450"/>
                    </a:cubicBezTo>
                    <a:close/>
                    <a:moveTo>
                      <a:pt x="513" y="488"/>
                    </a:moveTo>
                    <a:cubicBezTo>
                      <a:pt x="503" y="493"/>
                      <a:pt x="503" y="493"/>
                      <a:pt x="503" y="493"/>
                    </a:cubicBezTo>
                    <a:cubicBezTo>
                      <a:pt x="500" y="495"/>
                      <a:pt x="498" y="494"/>
                      <a:pt x="497" y="493"/>
                    </a:cubicBezTo>
                    <a:cubicBezTo>
                      <a:pt x="497" y="491"/>
                      <a:pt x="497" y="490"/>
                      <a:pt x="499" y="489"/>
                    </a:cubicBezTo>
                    <a:cubicBezTo>
                      <a:pt x="501" y="487"/>
                      <a:pt x="502" y="486"/>
                      <a:pt x="501" y="484"/>
                    </a:cubicBezTo>
                    <a:cubicBezTo>
                      <a:pt x="481" y="441"/>
                      <a:pt x="481" y="441"/>
                      <a:pt x="481" y="441"/>
                    </a:cubicBezTo>
                    <a:cubicBezTo>
                      <a:pt x="480" y="439"/>
                      <a:pt x="479" y="439"/>
                      <a:pt x="476" y="439"/>
                    </a:cubicBezTo>
                    <a:cubicBezTo>
                      <a:pt x="474" y="440"/>
                      <a:pt x="472" y="439"/>
                      <a:pt x="472" y="438"/>
                    </a:cubicBezTo>
                    <a:cubicBezTo>
                      <a:pt x="471" y="436"/>
                      <a:pt x="472" y="435"/>
                      <a:pt x="474" y="434"/>
                    </a:cubicBezTo>
                    <a:cubicBezTo>
                      <a:pt x="486" y="429"/>
                      <a:pt x="486" y="429"/>
                      <a:pt x="486" y="429"/>
                    </a:cubicBezTo>
                    <a:cubicBezTo>
                      <a:pt x="484" y="424"/>
                      <a:pt x="501" y="432"/>
                      <a:pt x="536" y="454"/>
                    </a:cubicBezTo>
                    <a:cubicBezTo>
                      <a:pt x="521" y="422"/>
                      <a:pt x="521" y="422"/>
                      <a:pt x="521" y="422"/>
                    </a:cubicBezTo>
                    <a:cubicBezTo>
                      <a:pt x="521" y="420"/>
                      <a:pt x="519" y="420"/>
                      <a:pt x="517" y="420"/>
                    </a:cubicBezTo>
                    <a:cubicBezTo>
                      <a:pt x="516" y="420"/>
                      <a:pt x="514" y="419"/>
                      <a:pt x="514" y="418"/>
                    </a:cubicBezTo>
                    <a:cubicBezTo>
                      <a:pt x="513" y="417"/>
                      <a:pt x="514" y="416"/>
                      <a:pt x="517" y="414"/>
                    </a:cubicBezTo>
                    <a:cubicBezTo>
                      <a:pt x="525" y="410"/>
                      <a:pt x="525" y="410"/>
                      <a:pt x="525" y="410"/>
                    </a:cubicBezTo>
                    <a:cubicBezTo>
                      <a:pt x="527" y="409"/>
                      <a:pt x="529" y="409"/>
                      <a:pt x="529" y="411"/>
                    </a:cubicBezTo>
                    <a:cubicBezTo>
                      <a:pt x="530" y="412"/>
                      <a:pt x="530" y="414"/>
                      <a:pt x="528" y="415"/>
                    </a:cubicBezTo>
                    <a:cubicBezTo>
                      <a:pt x="527" y="416"/>
                      <a:pt x="527" y="418"/>
                      <a:pt x="527" y="419"/>
                    </a:cubicBezTo>
                    <a:cubicBezTo>
                      <a:pt x="549" y="466"/>
                      <a:pt x="549" y="466"/>
                      <a:pt x="549" y="466"/>
                    </a:cubicBezTo>
                    <a:cubicBezTo>
                      <a:pt x="551" y="469"/>
                      <a:pt x="551" y="472"/>
                      <a:pt x="548" y="472"/>
                    </a:cubicBezTo>
                    <a:cubicBezTo>
                      <a:pt x="546" y="473"/>
                      <a:pt x="545" y="474"/>
                      <a:pt x="544" y="473"/>
                    </a:cubicBezTo>
                    <a:cubicBezTo>
                      <a:pt x="489" y="442"/>
                      <a:pt x="489" y="442"/>
                      <a:pt x="489" y="442"/>
                    </a:cubicBezTo>
                    <a:cubicBezTo>
                      <a:pt x="489" y="442"/>
                      <a:pt x="489" y="442"/>
                      <a:pt x="489" y="442"/>
                    </a:cubicBezTo>
                    <a:cubicBezTo>
                      <a:pt x="507" y="481"/>
                      <a:pt x="507" y="481"/>
                      <a:pt x="507" y="481"/>
                    </a:cubicBezTo>
                    <a:cubicBezTo>
                      <a:pt x="508" y="483"/>
                      <a:pt x="509" y="484"/>
                      <a:pt x="512" y="483"/>
                    </a:cubicBezTo>
                    <a:cubicBezTo>
                      <a:pt x="514" y="483"/>
                      <a:pt x="515" y="483"/>
                      <a:pt x="515" y="484"/>
                    </a:cubicBezTo>
                    <a:cubicBezTo>
                      <a:pt x="516" y="486"/>
                      <a:pt x="515" y="487"/>
                      <a:pt x="513" y="488"/>
                    </a:cubicBezTo>
                    <a:close/>
                    <a:moveTo>
                      <a:pt x="553" y="402"/>
                    </a:moveTo>
                    <a:cubicBezTo>
                      <a:pt x="581" y="440"/>
                      <a:pt x="581" y="440"/>
                      <a:pt x="581" y="440"/>
                    </a:cubicBezTo>
                    <a:cubicBezTo>
                      <a:pt x="582" y="442"/>
                      <a:pt x="584" y="443"/>
                      <a:pt x="585" y="442"/>
                    </a:cubicBezTo>
                    <a:cubicBezTo>
                      <a:pt x="587" y="442"/>
                      <a:pt x="588" y="442"/>
                      <a:pt x="589" y="443"/>
                    </a:cubicBezTo>
                    <a:cubicBezTo>
                      <a:pt x="590" y="444"/>
                      <a:pt x="589" y="446"/>
                      <a:pt x="587" y="447"/>
                    </a:cubicBezTo>
                    <a:cubicBezTo>
                      <a:pt x="575" y="456"/>
                      <a:pt x="575" y="456"/>
                      <a:pt x="575" y="456"/>
                    </a:cubicBezTo>
                    <a:cubicBezTo>
                      <a:pt x="572" y="458"/>
                      <a:pt x="571" y="458"/>
                      <a:pt x="570" y="456"/>
                    </a:cubicBezTo>
                    <a:cubicBezTo>
                      <a:pt x="569" y="456"/>
                      <a:pt x="569" y="454"/>
                      <a:pt x="570" y="453"/>
                    </a:cubicBezTo>
                    <a:cubicBezTo>
                      <a:pt x="571" y="451"/>
                      <a:pt x="571" y="450"/>
                      <a:pt x="570" y="448"/>
                    </a:cubicBezTo>
                    <a:cubicBezTo>
                      <a:pt x="542" y="410"/>
                      <a:pt x="542" y="410"/>
                      <a:pt x="542" y="410"/>
                    </a:cubicBezTo>
                    <a:cubicBezTo>
                      <a:pt x="541" y="408"/>
                      <a:pt x="540" y="408"/>
                      <a:pt x="538" y="409"/>
                    </a:cubicBezTo>
                    <a:cubicBezTo>
                      <a:pt x="536" y="409"/>
                      <a:pt x="535" y="409"/>
                      <a:pt x="534" y="408"/>
                    </a:cubicBezTo>
                    <a:cubicBezTo>
                      <a:pt x="533" y="406"/>
                      <a:pt x="534" y="405"/>
                      <a:pt x="536" y="403"/>
                    </a:cubicBezTo>
                    <a:cubicBezTo>
                      <a:pt x="548" y="394"/>
                      <a:pt x="548" y="394"/>
                      <a:pt x="548" y="394"/>
                    </a:cubicBezTo>
                    <a:cubicBezTo>
                      <a:pt x="551" y="393"/>
                      <a:pt x="552" y="392"/>
                      <a:pt x="553" y="394"/>
                    </a:cubicBezTo>
                    <a:cubicBezTo>
                      <a:pt x="554" y="395"/>
                      <a:pt x="554" y="396"/>
                      <a:pt x="553" y="398"/>
                    </a:cubicBezTo>
                    <a:cubicBezTo>
                      <a:pt x="552" y="399"/>
                      <a:pt x="552" y="401"/>
                      <a:pt x="553" y="402"/>
                    </a:cubicBezTo>
                    <a:close/>
                    <a:moveTo>
                      <a:pt x="594" y="355"/>
                    </a:moveTo>
                    <a:cubicBezTo>
                      <a:pt x="603" y="347"/>
                      <a:pt x="603" y="347"/>
                      <a:pt x="603" y="347"/>
                    </a:cubicBezTo>
                    <a:cubicBezTo>
                      <a:pt x="605" y="345"/>
                      <a:pt x="606" y="345"/>
                      <a:pt x="607" y="346"/>
                    </a:cubicBezTo>
                    <a:cubicBezTo>
                      <a:pt x="608" y="347"/>
                      <a:pt x="608" y="348"/>
                      <a:pt x="608" y="349"/>
                    </a:cubicBezTo>
                    <a:cubicBezTo>
                      <a:pt x="608" y="351"/>
                      <a:pt x="608" y="353"/>
                      <a:pt x="609" y="355"/>
                    </a:cubicBezTo>
                    <a:cubicBezTo>
                      <a:pt x="609" y="356"/>
                      <a:pt x="610" y="356"/>
                      <a:pt x="610" y="358"/>
                    </a:cubicBezTo>
                    <a:cubicBezTo>
                      <a:pt x="621" y="377"/>
                      <a:pt x="628" y="393"/>
                      <a:pt x="631" y="407"/>
                    </a:cubicBezTo>
                    <a:cubicBezTo>
                      <a:pt x="631" y="410"/>
                      <a:pt x="630" y="413"/>
                      <a:pt x="628" y="415"/>
                    </a:cubicBezTo>
                    <a:cubicBezTo>
                      <a:pt x="625" y="417"/>
                      <a:pt x="623" y="418"/>
                      <a:pt x="621" y="418"/>
                    </a:cubicBezTo>
                    <a:cubicBezTo>
                      <a:pt x="606" y="414"/>
                      <a:pt x="589" y="406"/>
                      <a:pt x="570" y="395"/>
                    </a:cubicBezTo>
                    <a:cubicBezTo>
                      <a:pt x="567" y="393"/>
                      <a:pt x="565" y="393"/>
                      <a:pt x="563" y="393"/>
                    </a:cubicBezTo>
                    <a:cubicBezTo>
                      <a:pt x="562" y="393"/>
                      <a:pt x="561" y="392"/>
                      <a:pt x="560" y="391"/>
                    </a:cubicBezTo>
                    <a:cubicBezTo>
                      <a:pt x="559" y="390"/>
                      <a:pt x="559" y="389"/>
                      <a:pt x="561" y="387"/>
                    </a:cubicBezTo>
                    <a:cubicBezTo>
                      <a:pt x="573" y="376"/>
                      <a:pt x="573" y="376"/>
                      <a:pt x="573" y="376"/>
                    </a:cubicBezTo>
                    <a:cubicBezTo>
                      <a:pt x="574" y="374"/>
                      <a:pt x="576" y="374"/>
                      <a:pt x="577" y="375"/>
                    </a:cubicBezTo>
                    <a:cubicBezTo>
                      <a:pt x="578" y="376"/>
                      <a:pt x="578" y="377"/>
                      <a:pt x="578" y="378"/>
                    </a:cubicBezTo>
                    <a:cubicBezTo>
                      <a:pt x="577" y="380"/>
                      <a:pt x="577" y="382"/>
                      <a:pt x="579" y="384"/>
                    </a:cubicBezTo>
                    <a:cubicBezTo>
                      <a:pt x="588" y="391"/>
                      <a:pt x="603" y="398"/>
                      <a:pt x="623" y="404"/>
                    </a:cubicBezTo>
                    <a:cubicBezTo>
                      <a:pt x="617" y="384"/>
                      <a:pt x="610" y="369"/>
                      <a:pt x="602" y="360"/>
                    </a:cubicBezTo>
                    <a:cubicBezTo>
                      <a:pt x="601" y="359"/>
                      <a:pt x="599" y="358"/>
                      <a:pt x="597" y="360"/>
                    </a:cubicBezTo>
                    <a:cubicBezTo>
                      <a:pt x="596" y="360"/>
                      <a:pt x="594" y="360"/>
                      <a:pt x="593" y="359"/>
                    </a:cubicBezTo>
                    <a:cubicBezTo>
                      <a:pt x="592" y="358"/>
                      <a:pt x="593" y="357"/>
                      <a:pt x="594" y="355"/>
                    </a:cubicBezTo>
                    <a:close/>
                    <a:moveTo>
                      <a:pt x="687" y="340"/>
                    </a:moveTo>
                    <a:cubicBezTo>
                      <a:pt x="663" y="376"/>
                      <a:pt x="663" y="376"/>
                      <a:pt x="663" y="376"/>
                    </a:cubicBezTo>
                    <a:cubicBezTo>
                      <a:pt x="661" y="378"/>
                      <a:pt x="659" y="379"/>
                      <a:pt x="658" y="378"/>
                    </a:cubicBezTo>
                    <a:cubicBezTo>
                      <a:pt x="657" y="377"/>
                      <a:pt x="657" y="376"/>
                      <a:pt x="657" y="374"/>
                    </a:cubicBezTo>
                    <a:cubicBezTo>
                      <a:pt x="658" y="372"/>
                      <a:pt x="657" y="371"/>
                      <a:pt x="656" y="370"/>
                    </a:cubicBezTo>
                    <a:cubicBezTo>
                      <a:pt x="616" y="343"/>
                      <a:pt x="616" y="343"/>
                      <a:pt x="616" y="343"/>
                    </a:cubicBezTo>
                    <a:cubicBezTo>
                      <a:pt x="615" y="342"/>
                      <a:pt x="614" y="342"/>
                      <a:pt x="612" y="343"/>
                    </a:cubicBezTo>
                    <a:cubicBezTo>
                      <a:pt x="611" y="344"/>
                      <a:pt x="610" y="344"/>
                      <a:pt x="609" y="343"/>
                    </a:cubicBezTo>
                    <a:cubicBezTo>
                      <a:pt x="607" y="342"/>
                      <a:pt x="607" y="341"/>
                      <a:pt x="609" y="338"/>
                    </a:cubicBezTo>
                    <a:cubicBezTo>
                      <a:pt x="632" y="304"/>
                      <a:pt x="632" y="304"/>
                      <a:pt x="632" y="304"/>
                    </a:cubicBezTo>
                    <a:cubicBezTo>
                      <a:pt x="634" y="301"/>
                      <a:pt x="638" y="301"/>
                      <a:pt x="643" y="305"/>
                    </a:cubicBezTo>
                    <a:cubicBezTo>
                      <a:pt x="645" y="306"/>
                      <a:pt x="645" y="307"/>
                      <a:pt x="644" y="308"/>
                    </a:cubicBezTo>
                    <a:cubicBezTo>
                      <a:pt x="644" y="309"/>
                      <a:pt x="643" y="309"/>
                      <a:pt x="642" y="309"/>
                    </a:cubicBezTo>
                    <a:cubicBezTo>
                      <a:pt x="641" y="310"/>
                      <a:pt x="639" y="310"/>
                      <a:pt x="638" y="311"/>
                    </a:cubicBezTo>
                    <a:cubicBezTo>
                      <a:pt x="636" y="311"/>
                      <a:pt x="635" y="312"/>
                      <a:pt x="633" y="314"/>
                    </a:cubicBezTo>
                    <a:cubicBezTo>
                      <a:pt x="632" y="315"/>
                      <a:pt x="630" y="318"/>
                      <a:pt x="628" y="321"/>
                    </a:cubicBezTo>
                    <a:cubicBezTo>
                      <a:pt x="622" y="328"/>
                      <a:pt x="622" y="332"/>
                      <a:pt x="627" y="334"/>
                    </a:cubicBezTo>
                    <a:cubicBezTo>
                      <a:pt x="639" y="342"/>
                      <a:pt x="639" y="342"/>
                      <a:pt x="639" y="342"/>
                    </a:cubicBezTo>
                    <a:cubicBezTo>
                      <a:pt x="648" y="329"/>
                      <a:pt x="648" y="329"/>
                      <a:pt x="648" y="329"/>
                    </a:cubicBezTo>
                    <a:cubicBezTo>
                      <a:pt x="649" y="328"/>
                      <a:pt x="650" y="326"/>
                      <a:pt x="650" y="324"/>
                    </a:cubicBezTo>
                    <a:cubicBezTo>
                      <a:pt x="650" y="322"/>
                      <a:pt x="650" y="322"/>
                      <a:pt x="650" y="321"/>
                    </a:cubicBezTo>
                    <a:cubicBezTo>
                      <a:pt x="651" y="320"/>
                      <a:pt x="653" y="320"/>
                      <a:pt x="656" y="322"/>
                    </a:cubicBezTo>
                    <a:cubicBezTo>
                      <a:pt x="661" y="325"/>
                      <a:pt x="662" y="327"/>
                      <a:pt x="660" y="328"/>
                    </a:cubicBezTo>
                    <a:cubicBezTo>
                      <a:pt x="660" y="329"/>
                      <a:pt x="659" y="329"/>
                      <a:pt x="658" y="329"/>
                    </a:cubicBezTo>
                    <a:cubicBezTo>
                      <a:pt x="656" y="330"/>
                      <a:pt x="654" y="331"/>
                      <a:pt x="653" y="333"/>
                    </a:cubicBezTo>
                    <a:cubicBezTo>
                      <a:pt x="644" y="345"/>
                      <a:pt x="644" y="345"/>
                      <a:pt x="644" y="345"/>
                    </a:cubicBezTo>
                    <a:cubicBezTo>
                      <a:pt x="657" y="355"/>
                      <a:pt x="657" y="355"/>
                      <a:pt x="657" y="355"/>
                    </a:cubicBezTo>
                    <a:cubicBezTo>
                      <a:pt x="664" y="360"/>
                      <a:pt x="668" y="361"/>
                      <a:pt x="669" y="356"/>
                    </a:cubicBezTo>
                    <a:cubicBezTo>
                      <a:pt x="677" y="345"/>
                      <a:pt x="680" y="338"/>
                      <a:pt x="679" y="335"/>
                    </a:cubicBezTo>
                    <a:cubicBezTo>
                      <a:pt x="678" y="332"/>
                      <a:pt x="678" y="330"/>
                      <a:pt x="678" y="329"/>
                    </a:cubicBezTo>
                    <a:cubicBezTo>
                      <a:pt x="679" y="328"/>
                      <a:pt x="681" y="328"/>
                      <a:pt x="682" y="329"/>
                    </a:cubicBezTo>
                    <a:cubicBezTo>
                      <a:pt x="688" y="333"/>
                      <a:pt x="690" y="337"/>
                      <a:pt x="687" y="340"/>
                    </a:cubicBezTo>
                    <a:close/>
                    <a:moveTo>
                      <a:pt x="707" y="303"/>
                    </a:moveTo>
                    <a:cubicBezTo>
                      <a:pt x="700" y="317"/>
                      <a:pt x="700" y="317"/>
                      <a:pt x="700" y="317"/>
                    </a:cubicBezTo>
                    <a:cubicBezTo>
                      <a:pt x="699" y="319"/>
                      <a:pt x="698" y="320"/>
                      <a:pt x="696" y="319"/>
                    </a:cubicBezTo>
                    <a:cubicBezTo>
                      <a:pt x="695" y="319"/>
                      <a:pt x="695" y="318"/>
                      <a:pt x="695" y="316"/>
                    </a:cubicBezTo>
                    <a:cubicBezTo>
                      <a:pt x="695" y="314"/>
                      <a:pt x="694" y="313"/>
                      <a:pt x="692" y="312"/>
                    </a:cubicBezTo>
                    <a:cubicBezTo>
                      <a:pt x="649" y="293"/>
                      <a:pt x="649" y="293"/>
                      <a:pt x="649" y="293"/>
                    </a:cubicBezTo>
                    <a:cubicBezTo>
                      <a:pt x="648" y="292"/>
                      <a:pt x="646" y="293"/>
                      <a:pt x="645" y="294"/>
                    </a:cubicBezTo>
                    <a:cubicBezTo>
                      <a:pt x="644" y="295"/>
                      <a:pt x="642" y="295"/>
                      <a:pt x="641" y="295"/>
                    </a:cubicBezTo>
                    <a:cubicBezTo>
                      <a:pt x="639" y="294"/>
                      <a:pt x="639" y="293"/>
                      <a:pt x="640" y="290"/>
                    </a:cubicBezTo>
                    <a:cubicBezTo>
                      <a:pt x="653" y="263"/>
                      <a:pt x="653" y="263"/>
                      <a:pt x="653" y="263"/>
                    </a:cubicBezTo>
                    <a:cubicBezTo>
                      <a:pt x="659" y="249"/>
                      <a:pt x="667" y="244"/>
                      <a:pt x="677" y="248"/>
                    </a:cubicBezTo>
                    <a:cubicBezTo>
                      <a:pt x="683" y="252"/>
                      <a:pt x="685" y="258"/>
                      <a:pt x="685" y="267"/>
                    </a:cubicBezTo>
                    <a:cubicBezTo>
                      <a:pt x="685" y="268"/>
                      <a:pt x="685" y="268"/>
                      <a:pt x="685" y="268"/>
                    </a:cubicBezTo>
                    <a:cubicBezTo>
                      <a:pt x="692" y="266"/>
                      <a:pt x="702" y="265"/>
                      <a:pt x="713" y="265"/>
                    </a:cubicBezTo>
                    <a:cubicBezTo>
                      <a:pt x="715" y="266"/>
                      <a:pt x="716" y="265"/>
                      <a:pt x="718" y="264"/>
                    </a:cubicBezTo>
                    <a:cubicBezTo>
                      <a:pt x="720" y="262"/>
                      <a:pt x="721" y="262"/>
                      <a:pt x="722" y="262"/>
                    </a:cubicBezTo>
                    <a:cubicBezTo>
                      <a:pt x="723" y="263"/>
                      <a:pt x="724" y="264"/>
                      <a:pt x="723" y="266"/>
                    </a:cubicBezTo>
                    <a:cubicBezTo>
                      <a:pt x="715" y="284"/>
                      <a:pt x="715" y="284"/>
                      <a:pt x="715" y="284"/>
                    </a:cubicBezTo>
                    <a:cubicBezTo>
                      <a:pt x="714" y="286"/>
                      <a:pt x="713" y="286"/>
                      <a:pt x="712" y="285"/>
                    </a:cubicBezTo>
                    <a:cubicBezTo>
                      <a:pt x="711" y="285"/>
                      <a:pt x="710" y="284"/>
                      <a:pt x="710" y="282"/>
                    </a:cubicBezTo>
                    <a:cubicBezTo>
                      <a:pt x="711" y="281"/>
                      <a:pt x="710" y="280"/>
                      <a:pt x="709" y="279"/>
                    </a:cubicBezTo>
                    <a:cubicBezTo>
                      <a:pt x="706" y="278"/>
                      <a:pt x="697" y="279"/>
                      <a:pt x="683" y="281"/>
                    </a:cubicBezTo>
                    <a:cubicBezTo>
                      <a:pt x="680" y="292"/>
                      <a:pt x="680" y="292"/>
                      <a:pt x="680" y="292"/>
                    </a:cubicBezTo>
                    <a:cubicBezTo>
                      <a:pt x="698" y="300"/>
                      <a:pt x="698" y="300"/>
                      <a:pt x="698" y="300"/>
                    </a:cubicBezTo>
                    <a:cubicBezTo>
                      <a:pt x="699" y="301"/>
                      <a:pt x="701" y="301"/>
                      <a:pt x="703" y="299"/>
                    </a:cubicBezTo>
                    <a:cubicBezTo>
                      <a:pt x="704" y="298"/>
                      <a:pt x="705" y="297"/>
                      <a:pt x="706" y="298"/>
                    </a:cubicBezTo>
                    <a:cubicBezTo>
                      <a:pt x="707" y="299"/>
                      <a:pt x="708" y="300"/>
                      <a:pt x="707" y="303"/>
                    </a:cubicBezTo>
                    <a:close/>
                    <a:moveTo>
                      <a:pt x="657" y="282"/>
                    </a:moveTo>
                    <a:cubicBezTo>
                      <a:pt x="675" y="290"/>
                      <a:pt x="675" y="290"/>
                      <a:pt x="675" y="290"/>
                    </a:cubicBezTo>
                    <a:cubicBezTo>
                      <a:pt x="680" y="274"/>
                      <a:pt x="679" y="265"/>
                      <a:pt x="671" y="262"/>
                    </a:cubicBezTo>
                    <a:cubicBezTo>
                      <a:pt x="665" y="259"/>
                      <a:pt x="659" y="262"/>
                      <a:pt x="655" y="272"/>
                    </a:cubicBezTo>
                    <a:cubicBezTo>
                      <a:pt x="653" y="277"/>
                      <a:pt x="653" y="281"/>
                      <a:pt x="657" y="282"/>
                    </a:cubicBezTo>
                    <a:close/>
                    <a:moveTo>
                      <a:pt x="683" y="239"/>
                    </a:moveTo>
                    <a:cubicBezTo>
                      <a:pt x="671" y="236"/>
                      <a:pt x="666" y="227"/>
                      <a:pt x="667" y="212"/>
                    </a:cubicBezTo>
                    <a:cubicBezTo>
                      <a:pt x="669" y="202"/>
                      <a:pt x="673" y="195"/>
                      <a:pt x="677" y="191"/>
                    </a:cubicBezTo>
                    <a:cubicBezTo>
                      <a:pt x="679" y="191"/>
                      <a:pt x="682" y="192"/>
                      <a:pt x="685" y="192"/>
                    </a:cubicBezTo>
                    <a:cubicBezTo>
                      <a:pt x="688" y="193"/>
                      <a:pt x="688" y="194"/>
                      <a:pt x="688" y="195"/>
                    </a:cubicBezTo>
                    <a:cubicBezTo>
                      <a:pt x="688" y="196"/>
                      <a:pt x="687" y="198"/>
                      <a:pt x="684" y="198"/>
                    </a:cubicBezTo>
                    <a:cubicBezTo>
                      <a:pt x="678" y="200"/>
                      <a:pt x="675" y="205"/>
                      <a:pt x="673" y="212"/>
                    </a:cubicBezTo>
                    <a:cubicBezTo>
                      <a:pt x="673" y="219"/>
                      <a:pt x="675" y="224"/>
                      <a:pt x="681" y="225"/>
                    </a:cubicBezTo>
                    <a:cubicBezTo>
                      <a:pt x="686" y="226"/>
                      <a:pt x="691" y="222"/>
                      <a:pt x="695" y="211"/>
                    </a:cubicBezTo>
                    <a:cubicBezTo>
                      <a:pt x="701" y="197"/>
                      <a:pt x="708" y="191"/>
                      <a:pt x="717" y="192"/>
                    </a:cubicBezTo>
                    <a:cubicBezTo>
                      <a:pt x="731" y="196"/>
                      <a:pt x="737" y="207"/>
                      <a:pt x="734" y="224"/>
                    </a:cubicBezTo>
                    <a:cubicBezTo>
                      <a:pt x="731" y="239"/>
                      <a:pt x="724" y="247"/>
                      <a:pt x="714" y="247"/>
                    </a:cubicBezTo>
                    <a:cubicBezTo>
                      <a:pt x="712" y="246"/>
                      <a:pt x="711" y="245"/>
                      <a:pt x="711" y="243"/>
                    </a:cubicBezTo>
                    <a:cubicBezTo>
                      <a:pt x="711" y="241"/>
                      <a:pt x="713" y="239"/>
                      <a:pt x="717" y="238"/>
                    </a:cubicBezTo>
                    <a:cubicBezTo>
                      <a:pt x="723" y="235"/>
                      <a:pt x="728" y="230"/>
                      <a:pt x="729" y="223"/>
                    </a:cubicBezTo>
                    <a:cubicBezTo>
                      <a:pt x="730" y="213"/>
                      <a:pt x="727" y="208"/>
                      <a:pt x="719" y="206"/>
                    </a:cubicBezTo>
                    <a:cubicBezTo>
                      <a:pt x="715" y="205"/>
                      <a:pt x="710" y="210"/>
                      <a:pt x="706" y="220"/>
                    </a:cubicBezTo>
                    <a:cubicBezTo>
                      <a:pt x="700" y="234"/>
                      <a:pt x="692" y="241"/>
                      <a:pt x="683" y="239"/>
                    </a:cubicBezTo>
                    <a:close/>
                    <a:moveTo>
                      <a:pt x="684" y="160"/>
                    </a:moveTo>
                    <a:cubicBezTo>
                      <a:pt x="731" y="160"/>
                      <a:pt x="731" y="160"/>
                      <a:pt x="731" y="160"/>
                    </a:cubicBezTo>
                    <a:cubicBezTo>
                      <a:pt x="733" y="160"/>
                      <a:pt x="735" y="160"/>
                      <a:pt x="735" y="158"/>
                    </a:cubicBezTo>
                    <a:cubicBezTo>
                      <a:pt x="736" y="156"/>
                      <a:pt x="737" y="156"/>
                      <a:pt x="738" y="156"/>
                    </a:cubicBezTo>
                    <a:cubicBezTo>
                      <a:pt x="740" y="156"/>
                      <a:pt x="741" y="157"/>
                      <a:pt x="741" y="160"/>
                    </a:cubicBezTo>
                    <a:cubicBezTo>
                      <a:pt x="740" y="175"/>
                      <a:pt x="740" y="175"/>
                      <a:pt x="740" y="175"/>
                    </a:cubicBezTo>
                    <a:cubicBezTo>
                      <a:pt x="740" y="178"/>
                      <a:pt x="739" y="179"/>
                      <a:pt x="737" y="179"/>
                    </a:cubicBezTo>
                    <a:cubicBezTo>
                      <a:pt x="736" y="179"/>
                      <a:pt x="735" y="178"/>
                      <a:pt x="735" y="177"/>
                    </a:cubicBezTo>
                    <a:cubicBezTo>
                      <a:pt x="734" y="175"/>
                      <a:pt x="733" y="174"/>
                      <a:pt x="731" y="174"/>
                    </a:cubicBezTo>
                    <a:cubicBezTo>
                      <a:pt x="683" y="173"/>
                      <a:pt x="683" y="173"/>
                      <a:pt x="683" y="173"/>
                    </a:cubicBezTo>
                    <a:cubicBezTo>
                      <a:pt x="682" y="173"/>
                      <a:pt x="681" y="174"/>
                      <a:pt x="680" y="176"/>
                    </a:cubicBezTo>
                    <a:cubicBezTo>
                      <a:pt x="679" y="178"/>
                      <a:pt x="678" y="178"/>
                      <a:pt x="677" y="178"/>
                    </a:cubicBezTo>
                    <a:cubicBezTo>
                      <a:pt x="675" y="178"/>
                      <a:pt x="675" y="177"/>
                      <a:pt x="675" y="174"/>
                    </a:cubicBezTo>
                    <a:cubicBezTo>
                      <a:pt x="675" y="159"/>
                      <a:pt x="675" y="159"/>
                      <a:pt x="675" y="159"/>
                    </a:cubicBezTo>
                    <a:cubicBezTo>
                      <a:pt x="675" y="156"/>
                      <a:pt x="676" y="155"/>
                      <a:pt x="677" y="155"/>
                    </a:cubicBezTo>
                    <a:cubicBezTo>
                      <a:pt x="679" y="155"/>
                      <a:pt x="680" y="155"/>
                      <a:pt x="681" y="157"/>
                    </a:cubicBezTo>
                    <a:cubicBezTo>
                      <a:pt x="681" y="159"/>
                      <a:pt x="682" y="160"/>
                      <a:pt x="684" y="160"/>
                    </a:cubicBezTo>
                    <a:close/>
                    <a:moveTo>
                      <a:pt x="682" y="111"/>
                    </a:moveTo>
                    <a:cubicBezTo>
                      <a:pt x="729" y="105"/>
                      <a:pt x="729" y="105"/>
                      <a:pt x="729" y="105"/>
                    </a:cubicBezTo>
                    <a:cubicBezTo>
                      <a:pt x="731" y="104"/>
                      <a:pt x="732" y="103"/>
                      <a:pt x="732" y="101"/>
                    </a:cubicBezTo>
                    <a:cubicBezTo>
                      <a:pt x="733" y="99"/>
                      <a:pt x="733" y="98"/>
                      <a:pt x="734" y="98"/>
                    </a:cubicBezTo>
                    <a:cubicBezTo>
                      <a:pt x="736" y="98"/>
                      <a:pt x="737" y="99"/>
                      <a:pt x="738" y="102"/>
                    </a:cubicBezTo>
                    <a:cubicBezTo>
                      <a:pt x="740" y="118"/>
                      <a:pt x="740" y="118"/>
                      <a:pt x="740" y="118"/>
                    </a:cubicBezTo>
                    <a:cubicBezTo>
                      <a:pt x="740" y="121"/>
                      <a:pt x="740" y="122"/>
                      <a:pt x="738" y="122"/>
                    </a:cubicBezTo>
                    <a:cubicBezTo>
                      <a:pt x="737" y="122"/>
                      <a:pt x="736" y="122"/>
                      <a:pt x="735" y="120"/>
                    </a:cubicBezTo>
                    <a:cubicBezTo>
                      <a:pt x="734" y="118"/>
                      <a:pt x="733" y="117"/>
                      <a:pt x="731" y="117"/>
                    </a:cubicBezTo>
                    <a:cubicBezTo>
                      <a:pt x="683" y="124"/>
                      <a:pt x="683" y="124"/>
                      <a:pt x="683" y="124"/>
                    </a:cubicBezTo>
                    <a:cubicBezTo>
                      <a:pt x="682" y="124"/>
                      <a:pt x="681" y="126"/>
                      <a:pt x="681" y="129"/>
                    </a:cubicBezTo>
                    <a:cubicBezTo>
                      <a:pt x="682" y="133"/>
                      <a:pt x="684" y="137"/>
                      <a:pt x="688" y="140"/>
                    </a:cubicBezTo>
                    <a:cubicBezTo>
                      <a:pt x="690" y="142"/>
                      <a:pt x="691" y="143"/>
                      <a:pt x="691" y="144"/>
                    </a:cubicBezTo>
                    <a:cubicBezTo>
                      <a:pt x="692" y="145"/>
                      <a:pt x="691" y="146"/>
                      <a:pt x="689" y="146"/>
                    </a:cubicBezTo>
                    <a:cubicBezTo>
                      <a:pt x="688" y="146"/>
                      <a:pt x="685" y="146"/>
                      <a:pt x="682" y="146"/>
                    </a:cubicBezTo>
                    <a:cubicBezTo>
                      <a:pt x="681" y="146"/>
                      <a:pt x="680" y="146"/>
                      <a:pt x="680" y="146"/>
                    </a:cubicBezTo>
                    <a:cubicBezTo>
                      <a:pt x="679" y="146"/>
                      <a:pt x="678" y="145"/>
                      <a:pt x="677" y="143"/>
                    </a:cubicBezTo>
                    <a:cubicBezTo>
                      <a:pt x="670" y="95"/>
                      <a:pt x="670" y="95"/>
                      <a:pt x="670" y="95"/>
                    </a:cubicBezTo>
                    <a:cubicBezTo>
                      <a:pt x="670" y="93"/>
                      <a:pt x="671" y="92"/>
                      <a:pt x="672" y="91"/>
                    </a:cubicBezTo>
                    <a:cubicBezTo>
                      <a:pt x="673" y="91"/>
                      <a:pt x="673" y="91"/>
                      <a:pt x="674" y="91"/>
                    </a:cubicBezTo>
                    <a:cubicBezTo>
                      <a:pt x="677" y="89"/>
                      <a:pt x="679" y="88"/>
                      <a:pt x="681" y="88"/>
                    </a:cubicBezTo>
                    <a:cubicBezTo>
                      <a:pt x="683" y="88"/>
                      <a:pt x="684" y="89"/>
                      <a:pt x="684" y="90"/>
                    </a:cubicBezTo>
                    <a:cubicBezTo>
                      <a:pt x="684" y="91"/>
                      <a:pt x="683" y="93"/>
                      <a:pt x="682" y="95"/>
                    </a:cubicBezTo>
                    <a:cubicBezTo>
                      <a:pt x="679" y="99"/>
                      <a:pt x="678" y="103"/>
                      <a:pt x="678" y="107"/>
                    </a:cubicBezTo>
                    <a:cubicBezTo>
                      <a:pt x="679" y="110"/>
                      <a:pt x="680" y="112"/>
                      <a:pt x="682" y="111"/>
                    </a:cubicBezTo>
                    <a:close/>
                    <a:moveTo>
                      <a:pt x="720" y="28"/>
                    </a:moveTo>
                    <a:cubicBezTo>
                      <a:pt x="725" y="43"/>
                      <a:pt x="725" y="43"/>
                      <a:pt x="725" y="43"/>
                    </a:cubicBezTo>
                    <a:cubicBezTo>
                      <a:pt x="726" y="45"/>
                      <a:pt x="725" y="47"/>
                      <a:pt x="723" y="47"/>
                    </a:cubicBezTo>
                    <a:cubicBezTo>
                      <a:pt x="722" y="48"/>
                      <a:pt x="721" y="47"/>
                      <a:pt x="720" y="46"/>
                    </a:cubicBezTo>
                    <a:cubicBezTo>
                      <a:pt x="719" y="44"/>
                      <a:pt x="717" y="44"/>
                      <a:pt x="716" y="45"/>
                    </a:cubicBezTo>
                    <a:cubicBezTo>
                      <a:pt x="700" y="50"/>
                      <a:pt x="700" y="50"/>
                      <a:pt x="700" y="50"/>
                    </a:cubicBezTo>
                    <a:cubicBezTo>
                      <a:pt x="695" y="59"/>
                      <a:pt x="688" y="69"/>
                      <a:pt x="676" y="81"/>
                    </a:cubicBezTo>
                    <a:cubicBezTo>
                      <a:pt x="676" y="82"/>
                      <a:pt x="676" y="83"/>
                      <a:pt x="676" y="85"/>
                    </a:cubicBezTo>
                    <a:cubicBezTo>
                      <a:pt x="676" y="86"/>
                      <a:pt x="675" y="87"/>
                      <a:pt x="673" y="88"/>
                    </a:cubicBezTo>
                    <a:cubicBezTo>
                      <a:pt x="672" y="88"/>
                      <a:pt x="671" y="88"/>
                      <a:pt x="670" y="87"/>
                    </a:cubicBezTo>
                    <a:cubicBezTo>
                      <a:pt x="664" y="68"/>
                      <a:pt x="664" y="68"/>
                      <a:pt x="664" y="68"/>
                    </a:cubicBezTo>
                    <a:cubicBezTo>
                      <a:pt x="664" y="66"/>
                      <a:pt x="664" y="65"/>
                      <a:pt x="665" y="64"/>
                    </a:cubicBezTo>
                    <a:cubicBezTo>
                      <a:pt x="667" y="64"/>
                      <a:pt x="668" y="64"/>
                      <a:pt x="670" y="66"/>
                    </a:cubicBezTo>
                    <a:cubicBezTo>
                      <a:pt x="670" y="67"/>
                      <a:pt x="670" y="67"/>
                      <a:pt x="671" y="67"/>
                    </a:cubicBezTo>
                    <a:cubicBezTo>
                      <a:pt x="675" y="64"/>
                      <a:pt x="681" y="56"/>
                      <a:pt x="690" y="43"/>
                    </a:cubicBezTo>
                    <a:cubicBezTo>
                      <a:pt x="674" y="39"/>
                      <a:pt x="665" y="37"/>
                      <a:pt x="662" y="37"/>
                    </a:cubicBezTo>
                    <a:cubicBezTo>
                      <a:pt x="661" y="38"/>
                      <a:pt x="660" y="39"/>
                      <a:pt x="660" y="41"/>
                    </a:cubicBezTo>
                    <a:cubicBezTo>
                      <a:pt x="660" y="43"/>
                      <a:pt x="660" y="44"/>
                      <a:pt x="658" y="44"/>
                    </a:cubicBezTo>
                    <a:cubicBezTo>
                      <a:pt x="657" y="45"/>
                      <a:pt x="656" y="44"/>
                      <a:pt x="655" y="42"/>
                    </a:cubicBezTo>
                    <a:cubicBezTo>
                      <a:pt x="651" y="29"/>
                      <a:pt x="651" y="29"/>
                      <a:pt x="651" y="29"/>
                    </a:cubicBezTo>
                    <a:cubicBezTo>
                      <a:pt x="650" y="28"/>
                      <a:pt x="650" y="27"/>
                      <a:pt x="652" y="26"/>
                    </a:cubicBezTo>
                    <a:cubicBezTo>
                      <a:pt x="653" y="26"/>
                      <a:pt x="654" y="26"/>
                      <a:pt x="655" y="27"/>
                    </a:cubicBezTo>
                    <a:cubicBezTo>
                      <a:pt x="656" y="28"/>
                      <a:pt x="658" y="29"/>
                      <a:pt x="660" y="29"/>
                    </a:cubicBezTo>
                    <a:cubicBezTo>
                      <a:pt x="667" y="30"/>
                      <a:pt x="677" y="33"/>
                      <a:pt x="691" y="37"/>
                    </a:cubicBezTo>
                    <a:cubicBezTo>
                      <a:pt x="692" y="37"/>
                      <a:pt x="693" y="38"/>
                      <a:pt x="694" y="38"/>
                    </a:cubicBezTo>
                    <a:cubicBezTo>
                      <a:pt x="711" y="32"/>
                      <a:pt x="711" y="32"/>
                      <a:pt x="711" y="32"/>
                    </a:cubicBezTo>
                    <a:cubicBezTo>
                      <a:pt x="713" y="31"/>
                      <a:pt x="714" y="30"/>
                      <a:pt x="714" y="28"/>
                    </a:cubicBezTo>
                    <a:cubicBezTo>
                      <a:pt x="714" y="27"/>
                      <a:pt x="715" y="26"/>
                      <a:pt x="716" y="25"/>
                    </a:cubicBezTo>
                    <a:cubicBezTo>
                      <a:pt x="717" y="25"/>
                      <a:pt x="719" y="26"/>
                      <a:pt x="72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6" name="îşḷíde">
                <a:extLst>
                  <a:ext uri="{FF2B5EF4-FFF2-40B4-BE49-F238E27FC236}">
                    <a16:creationId xmlns="" xmlns:a16="http://schemas.microsoft.com/office/drawing/2014/main" id="{CAC00DAA-8914-4BA7-B684-25F5E139146D}"/>
                  </a:ext>
                </a:extLst>
              </p:cNvPr>
              <p:cNvSpPr/>
              <p:nvPr/>
            </p:nvSpPr>
            <p:spPr bwMode="auto">
              <a:xfrm>
                <a:off x="3062288" y="3054351"/>
                <a:ext cx="204788" cy="217488"/>
              </a:xfrm>
              <a:custGeom>
                <a:avLst/>
                <a:gdLst>
                  <a:gd name="T0" fmla="*/ 38 w 62"/>
                  <a:gd name="T1" fmla="*/ 3 h 66"/>
                  <a:gd name="T2" fmla="*/ 50 w 62"/>
                  <a:gd name="T3" fmla="*/ 57 h 66"/>
                  <a:gd name="T4" fmla="*/ 14 w 62"/>
                  <a:gd name="T5" fmla="*/ 59 h 66"/>
                  <a:gd name="T6" fmla="*/ 10 w 62"/>
                  <a:gd name="T7" fmla="*/ 56 h 66"/>
                  <a:gd name="T8" fmla="*/ 9 w 62"/>
                  <a:gd name="T9" fmla="*/ 48 h 66"/>
                  <a:gd name="T10" fmla="*/ 22 w 62"/>
                  <a:gd name="T11" fmla="*/ 47 h 66"/>
                  <a:gd name="T12" fmla="*/ 29 w 62"/>
                  <a:gd name="T13" fmla="*/ 52 h 66"/>
                  <a:gd name="T14" fmla="*/ 37 w 62"/>
                  <a:gd name="T15" fmla="*/ 43 h 66"/>
                  <a:gd name="T16" fmla="*/ 36 w 62"/>
                  <a:gd name="T17" fmla="*/ 41 h 66"/>
                  <a:gd name="T18" fmla="*/ 30 w 62"/>
                  <a:gd name="T19" fmla="*/ 43 h 66"/>
                  <a:gd name="T20" fmla="*/ 10 w 62"/>
                  <a:gd name="T21" fmla="*/ 12 h 66"/>
                  <a:gd name="T22" fmla="*/ 38 w 62"/>
                  <a:gd name="T23" fmla="*/ 3 h 66"/>
                  <a:gd name="T24" fmla="*/ 27 w 62"/>
                  <a:gd name="T25" fmla="*/ 18 h 66"/>
                  <a:gd name="T26" fmla="*/ 33 w 62"/>
                  <a:gd name="T27" fmla="*/ 29 h 66"/>
                  <a:gd name="T28" fmla="*/ 37 w 62"/>
                  <a:gd name="T29" fmla="*/ 27 h 66"/>
                  <a:gd name="T30" fmla="*/ 37 w 62"/>
                  <a:gd name="T31" fmla="*/ 24 h 66"/>
                  <a:gd name="T32" fmla="*/ 34 w 62"/>
                  <a:gd name="T33" fmla="*/ 17 h 66"/>
                  <a:gd name="T34" fmla="*/ 27 w 62"/>
                  <a:gd name="T35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66">
                    <a:moveTo>
                      <a:pt x="38" y="3"/>
                    </a:moveTo>
                    <a:cubicBezTo>
                      <a:pt x="60" y="9"/>
                      <a:pt x="62" y="41"/>
                      <a:pt x="50" y="57"/>
                    </a:cubicBezTo>
                    <a:cubicBezTo>
                      <a:pt x="43" y="66"/>
                      <a:pt x="23" y="66"/>
                      <a:pt x="14" y="59"/>
                    </a:cubicBezTo>
                    <a:cubicBezTo>
                      <a:pt x="12" y="59"/>
                      <a:pt x="11" y="57"/>
                      <a:pt x="10" y="56"/>
                    </a:cubicBezTo>
                    <a:cubicBezTo>
                      <a:pt x="8" y="54"/>
                      <a:pt x="6" y="49"/>
                      <a:pt x="9" y="48"/>
                    </a:cubicBezTo>
                    <a:cubicBezTo>
                      <a:pt x="13" y="47"/>
                      <a:pt x="19" y="46"/>
                      <a:pt x="22" y="47"/>
                    </a:cubicBezTo>
                    <a:cubicBezTo>
                      <a:pt x="25" y="48"/>
                      <a:pt x="25" y="51"/>
                      <a:pt x="29" y="52"/>
                    </a:cubicBezTo>
                    <a:cubicBezTo>
                      <a:pt x="32" y="52"/>
                      <a:pt x="37" y="47"/>
                      <a:pt x="37" y="43"/>
                    </a:cubicBezTo>
                    <a:cubicBezTo>
                      <a:pt x="37" y="41"/>
                      <a:pt x="37" y="41"/>
                      <a:pt x="36" y="41"/>
                    </a:cubicBezTo>
                    <a:cubicBezTo>
                      <a:pt x="34" y="41"/>
                      <a:pt x="32" y="43"/>
                      <a:pt x="30" y="43"/>
                    </a:cubicBezTo>
                    <a:cubicBezTo>
                      <a:pt x="12" y="46"/>
                      <a:pt x="0" y="26"/>
                      <a:pt x="10" y="12"/>
                    </a:cubicBezTo>
                    <a:cubicBezTo>
                      <a:pt x="16" y="3"/>
                      <a:pt x="28" y="0"/>
                      <a:pt x="38" y="3"/>
                    </a:cubicBezTo>
                    <a:close/>
                    <a:moveTo>
                      <a:pt x="27" y="18"/>
                    </a:moveTo>
                    <a:cubicBezTo>
                      <a:pt x="24" y="23"/>
                      <a:pt x="26" y="30"/>
                      <a:pt x="33" y="29"/>
                    </a:cubicBezTo>
                    <a:cubicBezTo>
                      <a:pt x="35" y="29"/>
                      <a:pt x="37" y="28"/>
                      <a:pt x="37" y="27"/>
                    </a:cubicBezTo>
                    <a:cubicBezTo>
                      <a:pt x="38" y="26"/>
                      <a:pt x="38" y="25"/>
                      <a:pt x="37" y="24"/>
                    </a:cubicBezTo>
                    <a:cubicBezTo>
                      <a:pt x="37" y="21"/>
                      <a:pt x="37" y="18"/>
                      <a:pt x="34" y="17"/>
                    </a:cubicBezTo>
                    <a:cubicBezTo>
                      <a:pt x="32" y="16"/>
                      <a:pt x="28" y="15"/>
                      <a:pt x="2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7" name="iślidé">
                <a:extLst>
                  <a:ext uri="{FF2B5EF4-FFF2-40B4-BE49-F238E27FC236}">
                    <a16:creationId xmlns="" xmlns:a16="http://schemas.microsoft.com/office/drawing/2014/main" id="{F4C08D9B-C050-481F-B808-C2428F2CE20F}"/>
                  </a:ext>
                </a:extLst>
              </p:cNvPr>
              <p:cNvSpPr/>
              <p:nvPr/>
            </p:nvSpPr>
            <p:spPr bwMode="auto">
              <a:xfrm>
                <a:off x="1901826" y="2965451"/>
                <a:ext cx="1662113" cy="1449388"/>
              </a:xfrm>
              <a:custGeom>
                <a:avLst/>
                <a:gdLst>
                  <a:gd name="T0" fmla="*/ 0 w 1047"/>
                  <a:gd name="T1" fmla="*/ 0 h 913"/>
                  <a:gd name="T2" fmla="*/ 1047 w 1047"/>
                  <a:gd name="T3" fmla="*/ 2 h 913"/>
                  <a:gd name="T4" fmla="*/ 523 w 1047"/>
                  <a:gd name="T5" fmla="*/ 913 h 913"/>
                  <a:gd name="T6" fmla="*/ 0 w 1047"/>
                  <a:gd name="T7" fmla="*/ 0 h 913"/>
                  <a:gd name="T8" fmla="*/ 0 w 1047"/>
                  <a:gd name="T9" fmla="*/ 0 h 913"/>
                  <a:gd name="T10" fmla="*/ 386 w 1047"/>
                  <a:gd name="T11" fmla="*/ 609 h 913"/>
                  <a:gd name="T12" fmla="*/ 436 w 1047"/>
                  <a:gd name="T13" fmla="*/ 524 h 913"/>
                  <a:gd name="T14" fmla="*/ 395 w 1047"/>
                  <a:gd name="T15" fmla="*/ 457 h 913"/>
                  <a:gd name="T16" fmla="*/ 380 w 1047"/>
                  <a:gd name="T17" fmla="*/ 457 h 913"/>
                  <a:gd name="T18" fmla="*/ 341 w 1047"/>
                  <a:gd name="T19" fmla="*/ 526 h 913"/>
                  <a:gd name="T20" fmla="*/ 386 w 1047"/>
                  <a:gd name="T21" fmla="*/ 609 h 913"/>
                  <a:gd name="T22" fmla="*/ 386 w 1047"/>
                  <a:gd name="T23" fmla="*/ 609 h 913"/>
                  <a:gd name="T24" fmla="*/ 455 w 1047"/>
                  <a:gd name="T25" fmla="*/ 493 h 913"/>
                  <a:gd name="T26" fmla="*/ 523 w 1047"/>
                  <a:gd name="T27" fmla="*/ 381 h 913"/>
                  <a:gd name="T28" fmla="*/ 590 w 1047"/>
                  <a:gd name="T29" fmla="*/ 493 h 913"/>
                  <a:gd name="T30" fmla="*/ 658 w 1047"/>
                  <a:gd name="T31" fmla="*/ 381 h 913"/>
                  <a:gd name="T32" fmla="*/ 725 w 1047"/>
                  <a:gd name="T33" fmla="*/ 495 h 913"/>
                  <a:gd name="T34" fmla="*/ 987 w 1047"/>
                  <a:gd name="T35" fmla="*/ 37 h 913"/>
                  <a:gd name="T36" fmla="*/ 60 w 1047"/>
                  <a:gd name="T37" fmla="*/ 37 h 913"/>
                  <a:gd name="T38" fmla="*/ 320 w 1047"/>
                  <a:gd name="T39" fmla="*/ 491 h 913"/>
                  <a:gd name="T40" fmla="*/ 388 w 1047"/>
                  <a:gd name="T41" fmla="*/ 381 h 913"/>
                  <a:gd name="T42" fmla="*/ 455 w 1047"/>
                  <a:gd name="T43" fmla="*/ 493 h 913"/>
                  <a:gd name="T44" fmla="*/ 455 w 1047"/>
                  <a:gd name="T45" fmla="*/ 493 h 913"/>
                  <a:gd name="T46" fmla="*/ 609 w 1047"/>
                  <a:gd name="T47" fmla="*/ 526 h 913"/>
                  <a:gd name="T48" fmla="*/ 658 w 1047"/>
                  <a:gd name="T49" fmla="*/ 611 h 913"/>
                  <a:gd name="T50" fmla="*/ 706 w 1047"/>
                  <a:gd name="T51" fmla="*/ 528 h 913"/>
                  <a:gd name="T52" fmla="*/ 665 w 1047"/>
                  <a:gd name="T53" fmla="*/ 457 h 913"/>
                  <a:gd name="T54" fmla="*/ 652 w 1047"/>
                  <a:gd name="T55" fmla="*/ 457 h 913"/>
                  <a:gd name="T56" fmla="*/ 609 w 1047"/>
                  <a:gd name="T57" fmla="*/ 526 h 913"/>
                  <a:gd name="T58" fmla="*/ 609 w 1047"/>
                  <a:gd name="T59" fmla="*/ 526 h 913"/>
                  <a:gd name="T60" fmla="*/ 638 w 1047"/>
                  <a:gd name="T61" fmla="*/ 645 h 913"/>
                  <a:gd name="T62" fmla="*/ 590 w 1047"/>
                  <a:gd name="T63" fmla="*/ 559 h 913"/>
                  <a:gd name="T64" fmla="*/ 523 w 1047"/>
                  <a:gd name="T65" fmla="*/ 665 h 913"/>
                  <a:gd name="T66" fmla="*/ 457 w 1047"/>
                  <a:gd name="T67" fmla="*/ 557 h 913"/>
                  <a:gd name="T68" fmla="*/ 407 w 1047"/>
                  <a:gd name="T69" fmla="*/ 645 h 913"/>
                  <a:gd name="T70" fmla="*/ 523 w 1047"/>
                  <a:gd name="T71" fmla="*/ 846 h 913"/>
                  <a:gd name="T72" fmla="*/ 638 w 1047"/>
                  <a:gd name="T73" fmla="*/ 645 h 913"/>
                  <a:gd name="T74" fmla="*/ 638 w 1047"/>
                  <a:gd name="T75" fmla="*/ 645 h 913"/>
                  <a:gd name="T76" fmla="*/ 571 w 1047"/>
                  <a:gd name="T77" fmla="*/ 526 h 913"/>
                  <a:gd name="T78" fmla="*/ 532 w 1047"/>
                  <a:gd name="T79" fmla="*/ 457 h 913"/>
                  <a:gd name="T80" fmla="*/ 515 w 1047"/>
                  <a:gd name="T81" fmla="*/ 457 h 913"/>
                  <a:gd name="T82" fmla="*/ 476 w 1047"/>
                  <a:gd name="T83" fmla="*/ 526 h 913"/>
                  <a:gd name="T84" fmla="*/ 523 w 1047"/>
                  <a:gd name="T85" fmla="*/ 609 h 913"/>
                  <a:gd name="T86" fmla="*/ 571 w 1047"/>
                  <a:gd name="T87" fmla="*/ 526 h 913"/>
                  <a:gd name="T88" fmla="*/ 571 w 1047"/>
                  <a:gd name="T89" fmla="*/ 526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47" h="913">
                    <a:moveTo>
                      <a:pt x="0" y="0"/>
                    </a:moveTo>
                    <a:lnTo>
                      <a:pt x="1047" y="2"/>
                    </a:lnTo>
                    <a:lnTo>
                      <a:pt x="523" y="9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86" y="609"/>
                    </a:moveTo>
                    <a:lnTo>
                      <a:pt x="436" y="524"/>
                    </a:lnTo>
                    <a:lnTo>
                      <a:pt x="395" y="457"/>
                    </a:lnTo>
                    <a:lnTo>
                      <a:pt x="380" y="457"/>
                    </a:lnTo>
                    <a:lnTo>
                      <a:pt x="341" y="526"/>
                    </a:lnTo>
                    <a:lnTo>
                      <a:pt x="386" y="609"/>
                    </a:lnTo>
                    <a:lnTo>
                      <a:pt x="386" y="609"/>
                    </a:lnTo>
                    <a:close/>
                    <a:moveTo>
                      <a:pt x="455" y="493"/>
                    </a:moveTo>
                    <a:lnTo>
                      <a:pt x="523" y="381"/>
                    </a:lnTo>
                    <a:lnTo>
                      <a:pt x="590" y="493"/>
                    </a:lnTo>
                    <a:lnTo>
                      <a:pt x="658" y="381"/>
                    </a:lnTo>
                    <a:lnTo>
                      <a:pt x="725" y="495"/>
                    </a:lnTo>
                    <a:lnTo>
                      <a:pt x="987" y="37"/>
                    </a:lnTo>
                    <a:lnTo>
                      <a:pt x="60" y="37"/>
                    </a:lnTo>
                    <a:lnTo>
                      <a:pt x="320" y="491"/>
                    </a:lnTo>
                    <a:lnTo>
                      <a:pt x="388" y="381"/>
                    </a:lnTo>
                    <a:lnTo>
                      <a:pt x="455" y="493"/>
                    </a:lnTo>
                    <a:lnTo>
                      <a:pt x="455" y="493"/>
                    </a:lnTo>
                    <a:close/>
                    <a:moveTo>
                      <a:pt x="609" y="526"/>
                    </a:moveTo>
                    <a:lnTo>
                      <a:pt x="658" y="611"/>
                    </a:lnTo>
                    <a:lnTo>
                      <a:pt x="706" y="528"/>
                    </a:lnTo>
                    <a:lnTo>
                      <a:pt x="665" y="457"/>
                    </a:lnTo>
                    <a:lnTo>
                      <a:pt x="652" y="457"/>
                    </a:lnTo>
                    <a:lnTo>
                      <a:pt x="609" y="526"/>
                    </a:lnTo>
                    <a:lnTo>
                      <a:pt x="609" y="526"/>
                    </a:lnTo>
                    <a:close/>
                    <a:moveTo>
                      <a:pt x="638" y="645"/>
                    </a:moveTo>
                    <a:lnTo>
                      <a:pt x="590" y="559"/>
                    </a:lnTo>
                    <a:lnTo>
                      <a:pt x="523" y="665"/>
                    </a:lnTo>
                    <a:lnTo>
                      <a:pt x="457" y="557"/>
                    </a:lnTo>
                    <a:lnTo>
                      <a:pt x="407" y="645"/>
                    </a:lnTo>
                    <a:lnTo>
                      <a:pt x="523" y="846"/>
                    </a:lnTo>
                    <a:lnTo>
                      <a:pt x="638" y="645"/>
                    </a:lnTo>
                    <a:lnTo>
                      <a:pt x="638" y="645"/>
                    </a:lnTo>
                    <a:close/>
                    <a:moveTo>
                      <a:pt x="571" y="526"/>
                    </a:moveTo>
                    <a:lnTo>
                      <a:pt x="532" y="457"/>
                    </a:lnTo>
                    <a:lnTo>
                      <a:pt x="515" y="457"/>
                    </a:lnTo>
                    <a:lnTo>
                      <a:pt x="476" y="526"/>
                    </a:lnTo>
                    <a:lnTo>
                      <a:pt x="523" y="609"/>
                    </a:lnTo>
                    <a:lnTo>
                      <a:pt x="571" y="526"/>
                    </a:lnTo>
                    <a:lnTo>
                      <a:pt x="571" y="5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8" name="išḷïďê">
                <a:extLst>
                  <a:ext uri="{FF2B5EF4-FFF2-40B4-BE49-F238E27FC236}">
                    <a16:creationId xmlns="" xmlns:a16="http://schemas.microsoft.com/office/drawing/2014/main" id="{FE9E8BAD-CB31-4D5E-9F4F-9ECFB6D819B3}"/>
                  </a:ext>
                </a:extLst>
              </p:cNvPr>
              <p:cNvSpPr/>
              <p:nvPr/>
            </p:nvSpPr>
            <p:spPr bwMode="auto">
              <a:xfrm>
                <a:off x="1344613" y="2017713"/>
                <a:ext cx="2822575" cy="2825750"/>
              </a:xfrm>
              <a:custGeom>
                <a:avLst/>
                <a:gdLst>
                  <a:gd name="T0" fmla="*/ 428 w 856"/>
                  <a:gd name="T1" fmla="*/ 856 h 856"/>
                  <a:gd name="T2" fmla="*/ 0 w 856"/>
                  <a:gd name="T3" fmla="*/ 428 h 856"/>
                  <a:gd name="T4" fmla="*/ 428 w 856"/>
                  <a:gd name="T5" fmla="*/ 0 h 856"/>
                  <a:gd name="T6" fmla="*/ 856 w 856"/>
                  <a:gd name="T7" fmla="*/ 428 h 856"/>
                  <a:gd name="T8" fmla="*/ 428 w 856"/>
                  <a:gd name="T9" fmla="*/ 856 h 856"/>
                  <a:gd name="T10" fmla="*/ 428 w 856"/>
                  <a:gd name="T11" fmla="*/ 827 h 856"/>
                  <a:gd name="T12" fmla="*/ 29 w 856"/>
                  <a:gd name="T13" fmla="*/ 428 h 856"/>
                  <a:gd name="T14" fmla="*/ 428 w 856"/>
                  <a:gd name="T15" fmla="*/ 29 h 856"/>
                  <a:gd name="T16" fmla="*/ 827 w 856"/>
                  <a:gd name="T17" fmla="*/ 428 h 856"/>
                  <a:gd name="T18" fmla="*/ 428 w 856"/>
                  <a:gd name="T19" fmla="*/ 82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6" h="856">
                    <a:moveTo>
                      <a:pt x="428" y="856"/>
                    </a:moveTo>
                    <a:cubicBezTo>
                      <a:pt x="192" y="856"/>
                      <a:pt x="0" y="664"/>
                      <a:pt x="0" y="428"/>
                    </a:cubicBezTo>
                    <a:cubicBezTo>
                      <a:pt x="0" y="192"/>
                      <a:pt x="192" y="0"/>
                      <a:pt x="428" y="0"/>
                    </a:cubicBezTo>
                    <a:cubicBezTo>
                      <a:pt x="664" y="0"/>
                      <a:pt x="856" y="192"/>
                      <a:pt x="856" y="428"/>
                    </a:cubicBezTo>
                    <a:cubicBezTo>
                      <a:pt x="856" y="664"/>
                      <a:pt x="664" y="856"/>
                      <a:pt x="428" y="856"/>
                    </a:cubicBezTo>
                    <a:close/>
                    <a:moveTo>
                      <a:pt x="428" y="827"/>
                    </a:moveTo>
                    <a:cubicBezTo>
                      <a:pt x="208" y="827"/>
                      <a:pt x="29" y="648"/>
                      <a:pt x="29" y="428"/>
                    </a:cubicBezTo>
                    <a:cubicBezTo>
                      <a:pt x="29" y="208"/>
                      <a:pt x="208" y="29"/>
                      <a:pt x="428" y="29"/>
                    </a:cubicBezTo>
                    <a:cubicBezTo>
                      <a:pt x="648" y="29"/>
                      <a:pt x="827" y="208"/>
                      <a:pt x="827" y="428"/>
                    </a:cubicBezTo>
                    <a:cubicBezTo>
                      <a:pt x="827" y="648"/>
                      <a:pt x="648" y="827"/>
                      <a:pt x="428" y="8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9" name="ïṥļíḋe">
                <a:extLst>
                  <a:ext uri="{FF2B5EF4-FFF2-40B4-BE49-F238E27FC236}">
                    <a16:creationId xmlns="" xmlns:a16="http://schemas.microsoft.com/office/drawing/2014/main" id="{900E3D63-492A-4992-975C-5E5BC5F0CA79}"/>
                  </a:ext>
                </a:extLst>
              </p:cNvPr>
              <p:cNvSpPr/>
              <p:nvPr/>
            </p:nvSpPr>
            <p:spPr bwMode="auto">
              <a:xfrm>
                <a:off x="2132013" y="2693988"/>
                <a:ext cx="1239838" cy="344488"/>
              </a:xfrm>
              <a:custGeom>
                <a:avLst/>
                <a:gdLst>
                  <a:gd name="T0" fmla="*/ 172 w 376"/>
                  <a:gd name="T1" fmla="*/ 28 h 104"/>
                  <a:gd name="T2" fmla="*/ 365 w 376"/>
                  <a:gd name="T3" fmla="*/ 86 h 104"/>
                  <a:gd name="T4" fmla="*/ 34 w 376"/>
                  <a:gd name="T5" fmla="*/ 81 h 104"/>
                  <a:gd name="T6" fmla="*/ 157 w 376"/>
                  <a:gd name="T7" fmla="*/ 56 h 104"/>
                  <a:gd name="T8" fmla="*/ 324 w 376"/>
                  <a:gd name="T9" fmla="*/ 64 h 104"/>
                  <a:gd name="T10" fmla="*/ 323 w 376"/>
                  <a:gd name="T11" fmla="*/ 64 h 104"/>
                  <a:gd name="T12" fmla="*/ 325 w 376"/>
                  <a:gd name="T13" fmla="*/ 82 h 104"/>
                  <a:gd name="T14" fmla="*/ 309 w 376"/>
                  <a:gd name="T15" fmla="*/ 73 h 104"/>
                  <a:gd name="T16" fmla="*/ 147 w 376"/>
                  <a:gd name="T17" fmla="*/ 78 h 104"/>
                  <a:gd name="T18" fmla="*/ 169 w 376"/>
                  <a:gd name="T19" fmla="*/ 49 h 104"/>
                  <a:gd name="T20" fmla="*/ 119 w 376"/>
                  <a:gd name="T21" fmla="*/ 17 h 104"/>
                  <a:gd name="T22" fmla="*/ 142 w 376"/>
                  <a:gd name="T23" fmla="*/ 14 h 104"/>
                  <a:gd name="T24" fmla="*/ 223 w 376"/>
                  <a:gd name="T25" fmla="*/ 68 h 104"/>
                  <a:gd name="T26" fmla="*/ 216 w 376"/>
                  <a:gd name="T27" fmla="*/ 74 h 104"/>
                  <a:gd name="T28" fmla="*/ 220 w 376"/>
                  <a:gd name="T29" fmla="*/ 82 h 104"/>
                  <a:gd name="T30" fmla="*/ 237 w 376"/>
                  <a:gd name="T31" fmla="*/ 82 h 104"/>
                  <a:gd name="T32" fmla="*/ 268 w 376"/>
                  <a:gd name="T33" fmla="*/ 78 h 104"/>
                  <a:gd name="T34" fmla="*/ 265 w 376"/>
                  <a:gd name="T35" fmla="*/ 76 h 104"/>
                  <a:gd name="T36" fmla="*/ 37 w 376"/>
                  <a:gd name="T37" fmla="*/ 68 h 104"/>
                  <a:gd name="T38" fmla="*/ 180 w 376"/>
                  <a:gd name="T39" fmla="*/ 80 h 104"/>
                  <a:gd name="T40" fmla="*/ 126 w 376"/>
                  <a:gd name="T41" fmla="*/ 81 h 104"/>
                  <a:gd name="T42" fmla="*/ 304 w 376"/>
                  <a:gd name="T43" fmla="*/ 82 h 104"/>
                  <a:gd name="T44" fmla="*/ 78 w 376"/>
                  <a:gd name="T45" fmla="*/ 82 h 104"/>
                  <a:gd name="T46" fmla="*/ 39 w 376"/>
                  <a:gd name="T47" fmla="*/ 79 h 104"/>
                  <a:gd name="T48" fmla="*/ 211 w 376"/>
                  <a:gd name="T49" fmla="*/ 81 h 104"/>
                  <a:gd name="T50" fmla="*/ 98 w 376"/>
                  <a:gd name="T51" fmla="*/ 75 h 104"/>
                  <a:gd name="T52" fmla="*/ 293 w 376"/>
                  <a:gd name="T53" fmla="*/ 76 h 104"/>
                  <a:gd name="T54" fmla="*/ 277 w 376"/>
                  <a:gd name="T55" fmla="*/ 83 h 104"/>
                  <a:gd name="T56" fmla="*/ 168 w 376"/>
                  <a:gd name="T57" fmla="*/ 73 h 104"/>
                  <a:gd name="T58" fmla="*/ 260 w 376"/>
                  <a:gd name="T59" fmla="*/ 74 h 104"/>
                  <a:gd name="T60" fmla="*/ 159 w 376"/>
                  <a:gd name="T61" fmla="*/ 72 h 104"/>
                  <a:gd name="T62" fmla="*/ 106 w 376"/>
                  <a:gd name="T63" fmla="*/ 70 h 104"/>
                  <a:gd name="T64" fmla="*/ 202 w 376"/>
                  <a:gd name="T65" fmla="*/ 69 h 104"/>
                  <a:gd name="T66" fmla="*/ 150 w 376"/>
                  <a:gd name="T67" fmla="*/ 67 h 104"/>
                  <a:gd name="T68" fmla="*/ 159 w 376"/>
                  <a:gd name="T69" fmla="*/ 66 h 104"/>
                  <a:gd name="T70" fmla="*/ 232 w 376"/>
                  <a:gd name="T71" fmla="*/ 64 h 104"/>
                  <a:gd name="T72" fmla="*/ 274 w 376"/>
                  <a:gd name="T73" fmla="*/ 65 h 104"/>
                  <a:gd name="T74" fmla="*/ 141 w 376"/>
                  <a:gd name="T75" fmla="*/ 67 h 104"/>
                  <a:gd name="T76" fmla="*/ 264 w 376"/>
                  <a:gd name="T77" fmla="*/ 63 h 104"/>
                  <a:gd name="T78" fmla="*/ 42 w 376"/>
                  <a:gd name="T79" fmla="*/ 61 h 104"/>
                  <a:gd name="T80" fmla="*/ 123 w 376"/>
                  <a:gd name="T81" fmla="*/ 62 h 104"/>
                  <a:gd name="T82" fmla="*/ 211 w 376"/>
                  <a:gd name="T83" fmla="*/ 63 h 104"/>
                  <a:gd name="T84" fmla="*/ 179 w 376"/>
                  <a:gd name="T85" fmla="*/ 73 h 104"/>
                  <a:gd name="T86" fmla="*/ 258 w 376"/>
                  <a:gd name="T87" fmla="*/ 56 h 104"/>
                  <a:gd name="T88" fmla="*/ 134 w 376"/>
                  <a:gd name="T89" fmla="*/ 57 h 104"/>
                  <a:gd name="T90" fmla="*/ 203 w 376"/>
                  <a:gd name="T91" fmla="*/ 51 h 104"/>
                  <a:gd name="T92" fmla="*/ 233 w 376"/>
                  <a:gd name="T93" fmla="*/ 50 h 104"/>
                  <a:gd name="T94" fmla="*/ 188 w 376"/>
                  <a:gd name="T95" fmla="*/ 57 h 104"/>
                  <a:gd name="T96" fmla="*/ 149 w 376"/>
                  <a:gd name="T97" fmla="*/ 45 h 104"/>
                  <a:gd name="T98" fmla="*/ 184 w 376"/>
                  <a:gd name="T99" fmla="*/ 40 h 104"/>
                  <a:gd name="T100" fmla="*/ 241 w 376"/>
                  <a:gd name="T101" fmla="*/ 40 h 104"/>
                  <a:gd name="T102" fmla="*/ 225 w 376"/>
                  <a:gd name="T103" fmla="*/ 36 h 104"/>
                  <a:gd name="T104" fmla="*/ 225 w 376"/>
                  <a:gd name="T105" fmla="*/ 36 h 104"/>
                  <a:gd name="T106" fmla="*/ 125 w 376"/>
                  <a:gd name="T107" fmla="*/ 24 h 104"/>
                  <a:gd name="T108" fmla="*/ 146 w 376"/>
                  <a:gd name="T109" fmla="*/ 55 h 104"/>
                  <a:gd name="T110" fmla="*/ 121 w 376"/>
                  <a:gd name="T111" fmla="*/ 35 h 104"/>
                  <a:gd name="T112" fmla="*/ 255 w 376"/>
                  <a:gd name="T113" fmla="*/ 34 h 104"/>
                  <a:gd name="T114" fmla="*/ 241 w 376"/>
                  <a:gd name="T115" fmla="*/ 28 h 104"/>
                  <a:gd name="T116" fmla="*/ 229 w 376"/>
                  <a:gd name="T117" fmla="*/ 27 h 104"/>
                  <a:gd name="T118" fmla="*/ 227 w 376"/>
                  <a:gd name="T119" fmla="*/ 1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6" h="104">
                    <a:moveTo>
                      <a:pt x="0" y="83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7" y="39"/>
                      <a:pt x="52" y="46"/>
                    </a:cubicBezTo>
                    <a:cubicBezTo>
                      <a:pt x="55" y="50"/>
                      <a:pt x="59" y="55"/>
                      <a:pt x="62" y="59"/>
                    </a:cubicBezTo>
                    <a:cubicBezTo>
                      <a:pt x="64" y="61"/>
                      <a:pt x="67" y="63"/>
                      <a:pt x="72" y="59"/>
                    </a:cubicBezTo>
                    <a:cubicBezTo>
                      <a:pt x="79" y="54"/>
                      <a:pt x="89" y="48"/>
                      <a:pt x="94" y="47"/>
                    </a:cubicBezTo>
                    <a:cubicBezTo>
                      <a:pt x="98" y="45"/>
                      <a:pt x="103" y="45"/>
                      <a:pt x="100" y="39"/>
                    </a:cubicBezTo>
                    <a:cubicBezTo>
                      <a:pt x="98" y="33"/>
                      <a:pt x="94" y="25"/>
                      <a:pt x="94" y="25"/>
                    </a:cubicBezTo>
                    <a:cubicBezTo>
                      <a:pt x="94" y="25"/>
                      <a:pt x="89" y="17"/>
                      <a:pt x="100" y="14"/>
                    </a:cubicBezTo>
                    <a:cubicBezTo>
                      <a:pt x="110" y="11"/>
                      <a:pt x="140" y="2"/>
                      <a:pt x="150" y="1"/>
                    </a:cubicBezTo>
                    <a:cubicBezTo>
                      <a:pt x="161" y="1"/>
                      <a:pt x="163" y="0"/>
                      <a:pt x="164" y="8"/>
                    </a:cubicBezTo>
                    <a:cubicBezTo>
                      <a:pt x="164" y="12"/>
                      <a:pt x="165" y="19"/>
                      <a:pt x="166" y="24"/>
                    </a:cubicBezTo>
                    <a:cubicBezTo>
                      <a:pt x="167" y="27"/>
                      <a:pt x="169" y="28"/>
                      <a:pt x="172" y="28"/>
                    </a:cubicBezTo>
                    <a:cubicBezTo>
                      <a:pt x="180" y="26"/>
                      <a:pt x="191" y="28"/>
                      <a:pt x="200" y="28"/>
                    </a:cubicBezTo>
                    <a:cubicBezTo>
                      <a:pt x="203" y="28"/>
                      <a:pt x="207" y="28"/>
                      <a:pt x="207" y="22"/>
                    </a:cubicBezTo>
                    <a:cubicBezTo>
                      <a:pt x="208" y="18"/>
                      <a:pt x="208" y="14"/>
                      <a:pt x="208" y="10"/>
                    </a:cubicBezTo>
                    <a:cubicBezTo>
                      <a:pt x="209" y="2"/>
                      <a:pt x="209" y="1"/>
                      <a:pt x="218" y="1"/>
                    </a:cubicBezTo>
                    <a:cubicBezTo>
                      <a:pt x="237" y="2"/>
                      <a:pt x="256" y="9"/>
                      <a:pt x="265" y="13"/>
                    </a:cubicBezTo>
                    <a:cubicBezTo>
                      <a:pt x="274" y="17"/>
                      <a:pt x="282" y="18"/>
                      <a:pt x="276" y="30"/>
                    </a:cubicBezTo>
                    <a:cubicBezTo>
                      <a:pt x="274" y="34"/>
                      <a:pt x="273" y="38"/>
                      <a:pt x="272" y="39"/>
                    </a:cubicBezTo>
                    <a:cubicBezTo>
                      <a:pt x="269" y="46"/>
                      <a:pt x="270" y="47"/>
                      <a:pt x="276" y="50"/>
                    </a:cubicBezTo>
                    <a:cubicBezTo>
                      <a:pt x="283" y="53"/>
                      <a:pt x="291" y="59"/>
                      <a:pt x="292" y="59"/>
                    </a:cubicBezTo>
                    <a:cubicBezTo>
                      <a:pt x="293" y="60"/>
                      <a:pt x="298" y="65"/>
                      <a:pt x="302" y="60"/>
                    </a:cubicBezTo>
                    <a:cubicBezTo>
                      <a:pt x="304" y="58"/>
                      <a:pt x="308" y="53"/>
                      <a:pt x="312" y="48"/>
                    </a:cubicBezTo>
                    <a:cubicBezTo>
                      <a:pt x="316" y="43"/>
                      <a:pt x="318" y="41"/>
                      <a:pt x="324" y="46"/>
                    </a:cubicBezTo>
                    <a:cubicBezTo>
                      <a:pt x="331" y="51"/>
                      <a:pt x="353" y="68"/>
                      <a:pt x="365" y="86"/>
                    </a:cubicBezTo>
                    <a:cubicBezTo>
                      <a:pt x="376" y="104"/>
                      <a:pt x="311" y="93"/>
                      <a:pt x="311" y="9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3"/>
                      <a:pt x="0" y="83"/>
                      <a:pt x="0" y="83"/>
                    </a:cubicBezTo>
                    <a:close/>
                    <a:moveTo>
                      <a:pt x="43" y="69"/>
                    </a:move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69"/>
                      <a:pt x="43" y="69"/>
                      <a:pt x="43" y="69"/>
                    </a:cubicBezTo>
                    <a:close/>
                    <a:moveTo>
                      <a:pt x="34" y="81"/>
                    </a:move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1"/>
                      <a:pt x="34" y="81"/>
                      <a:pt x="34" y="81"/>
                    </a:cubicBezTo>
                    <a:close/>
                    <a:moveTo>
                      <a:pt x="90" y="63"/>
                    </a:move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3"/>
                      <a:pt x="90" y="63"/>
                      <a:pt x="90" y="63"/>
                    </a:cubicBezTo>
                    <a:close/>
                    <a:moveTo>
                      <a:pt x="159" y="57"/>
                    </a:moveTo>
                    <a:cubicBezTo>
                      <a:pt x="156" y="57"/>
                      <a:pt x="156" y="57"/>
                      <a:pt x="156" y="57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7" y="56"/>
                      <a:pt x="157" y="56"/>
                      <a:pt x="157" y="56"/>
                    </a:cubicBezTo>
                    <a:cubicBezTo>
                      <a:pt x="157" y="55"/>
                      <a:pt x="157" y="55"/>
                      <a:pt x="157" y="55"/>
                    </a:cubicBezTo>
                    <a:cubicBezTo>
                      <a:pt x="159" y="55"/>
                      <a:pt x="159" y="55"/>
                      <a:pt x="159" y="55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59" y="56"/>
                      <a:pt x="159" y="56"/>
                      <a:pt x="159" y="56"/>
                    </a:cubicBezTo>
                    <a:cubicBezTo>
                      <a:pt x="159" y="57"/>
                      <a:pt x="159" y="57"/>
                      <a:pt x="159" y="57"/>
                    </a:cubicBezTo>
                    <a:close/>
                    <a:moveTo>
                      <a:pt x="156" y="57"/>
                    </a:moveTo>
                    <a:cubicBezTo>
                      <a:pt x="158" y="57"/>
                      <a:pt x="158" y="57"/>
                      <a:pt x="158" y="57"/>
                    </a:cubicBezTo>
                    <a:cubicBezTo>
                      <a:pt x="158" y="58"/>
                      <a:pt x="158" y="58"/>
                      <a:pt x="158" y="58"/>
                    </a:cubicBezTo>
                    <a:cubicBezTo>
                      <a:pt x="156" y="58"/>
                      <a:pt x="156" y="58"/>
                      <a:pt x="156" y="58"/>
                    </a:cubicBezTo>
                    <a:cubicBezTo>
                      <a:pt x="156" y="57"/>
                      <a:pt x="156" y="57"/>
                      <a:pt x="156" y="57"/>
                    </a:cubicBezTo>
                    <a:close/>
                    <a:moveTo>
                      <a:pt x="326" y="64"/>
                    </a:moveTo>
                    <a:cubicBezTo>
                      <a:pt x="324" y="64"/>
                      <a:pt x="324" y="64"/>
                      <a:pt x="324" y="64"/>
                    </a:cubicBezTo>
                    <a:cubicBezTo>
                      <a:pt x="324" y="64"/>
                      <a:pt x="324" y="64"/>
                      <a:pt x="324" y="64"/>
                    </a:cubicBezTo>
                    <a:cubicBezTo>
                      <a:pt x="325" y="64"/>
                      <a:pt x="325" y="64"/>
                      <a:pt x="325" y="64"/>
                    </a:cubicBezTo>
                    <a:cubicBezTo>
                      <a:pt x="325" y="65"/>
                      <a:pt x="325" y="65"/>
                      <a:pt x="325" y="65"/>
                    </a:cubicBezTo>
                    <a:cubicBezTo>
                      <a:pt x="326" y="65"/>
                      <a:pt x="326" y="65"/>
                      <a:pt x="326" y="65"/>
                    </a:cubicBezTo>
                    <a:cubicBezTo>
                      <a:pt x="326" y="66"/>
                      <a:pt x="326" y="66"/>
                      <a:pt x="326" y="66"/>
                    </a:cubicBezTo>
                    <a:cubicBezTo>
                      <a:pt x="327" y="66"/>
                      <a:pt x="327" y="66"/>
                      <a:pt x="327" y="66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7" y="65"/>
                      <a:pt x="327" y="65"/>
                      <a:pt x="327" y="65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6" y="64"/>
                      <a:pt x="326" y="64"/>
                      <a:pt x="326" y="64"/>
                    </a:cubicBezTo>
                    <a:cubicBezTo>
                      <a:pt x="326" y="64"/>
                      <a:pt x="326" y="64"/>
                      <a:pt x="326" y="64"/>
                    </a:cubicBezTo>
                    <a:close/>
                    <a:moveTo>
                      <a:pt x="325" y="63"/>
                    </a:moveTo>
                    <a:cubicBezTo>
                      <a:pt x="323" y="63"/>
                      <a:pt x="323" y="63"/>
                      <a:pt x="323" y="63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5" y="64"/>
                      <a:pt x="325" y="64"/>
                      <a:pt x="325" y="64"/>
                    </a:cubicBezTo>
                    <a:cubicBezTo>
                      <a:pt x="325" y="63"/>
                      <a:pt x="325" y="63"/>
                      <a:pt x="325" y="63"/>
                    </a:cubicBezTo>
                    <a:close/>
                    <a:moveTo>
                      <a:pt x="321" y="61"/>
                    </a:moveTo>
                    <a:cubicBezTo>
                      <a:pt x="322" y="61"/>
                      <a:pt x="322" y="61"/>
                      <a:pt x="322" y="61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3" y="62"/>
                      <a:pt x="323" y="62"/>
                      <a:pt x="323" y="62"/>
                    </a:cubicBezTo>
                    <a:cubicBezTo>
                      <a:pt x="323" y="63"/>
                      <a:pt x="323" y="63"/>
                      <a:pt x="323" y="63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321" y="63"/>
                      <a:pt x="321" y="63"/>
                      <a:pt x="321" y="63"/>
                    </a:cubicBezTo>
                    <a:cubicBezTo>
                      <a:pt x="321" y="61"/>
                      <a:pt x="321" y="61"/>
                      <a:pt x="321" y="61"/>
                    </a:cubicBezTo>
                    <a:close/>
                    <a:moveTo>
                      <a:pt x="324" y="82"/>
                    </a:moveTo>
                    <a:cubicBezTo>
                      <a:pt x="325" y="82"/>
                      <a:pt x="325" y="82"/>
                      <a:pt x="325" y="82"/>
                    </a:cubicBezTo>
                    <a:cubicBezTo>
                      <a:pt x="325" y="83"/>
                      <a:pt x="325" y="83"/>
                      <a:pt x="325" y="83"/>
                    </a:cubicBezTo>
                    <a:cubicBezTo>
                      <a:pt x="324" y="83"/>
                      <a:pt x="324" y="83"/>
                      <a:pt x="324" y="83"/>
                    </a:cubicBezTo>
                    <a:cubicBezTo>
                      <a:pt x="324" y="82"/>
                      <a:pt x="324" y="82"/>
                      <a:pt x="324" y="82"/>
                    </a:cubicBezTo>
                    <a:close/>
                    <a:moveTo>
                      <a:pt x="313" y="77"/>
                    </a:moveTo>
                    <a:cubicBezTo>
                      <a:pt x="314" y="77"/>
                      <a:pt x="314" y="77"/>
                      <a:pt x="314" y="77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5" y="78"/>
                      <a:pt x="315" y="78"/>
                      <a:pt x="315" y="78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4" y="79"/>
                      <a:pt x="314" y="79"/>
                      <a:pt x="314" y="79"/>
                    </a:cubicBezTo>
                    <a:cubicBezTo>
                      <a:pt x="314" y="78"/>
                      <a:pt x="314" y="78"/>
                      <a:pt x="314" y="78"/>
                    </a:cubicBezTo>
                    <a:cubicBezTo>
                      <a:pt x="313" y="78"/>
                      <a:pt x="313" y="78"/>
                      <a:pt x="313" y="78"/>
                    </a:cubicBezTo>
                    <a:cubicBezTo>
                      <a:pt x="313" y="77"/>
                      <a:pt x="313" y="77"/>
                      <a:pt x="313" y="77"/>
                    </a:cubicBezTo>
                    <a:close/>
                    <a:moveTo>
                      <a:pt x="309" y="73"/>
                    </a:moveTo>
                    <a:cubicBezTo>
                      <a:pt x="312" y="73"/>
                      <a:pt x="312" y="73"/>
                      <a:pt x="312" y="73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09" y="76"/>
                      <a:pt x="309" y="76"/>
                      <a:pt x="309" y="76"/>
                    </a:cubicBezTo>
                    <a:cubicBezTo>
                      <a:pt x="309" y="73"/>
                      <a:pt x="309" y="73"/>
                      <a:pt x="309" y="73"/>
                    </a:cubicBezTo>
                    <a:close/>
                    <a:moveTo>
                      <a:pt x="335" y="71"/>
                    </a:moveTo>
                    <a:cubicBezTo>
                      <a:pt x="336" y="71"/>
                      <a:pt x="336" y="71"/>
                      <a:pt x="336" y="71"/>
                    </a:cubicBezTo>
                    <a:cubicBezTo>
                      <a:pt x="336" y="73"/>
                      <a:pt x="336" y="73"/>
                      <a:pt x="336" y="73"/>
                    </a:cubicBezTo>
                    <a:cubicBezTo>
                      <a:pt x="335" y="73"/>
                      <a:pt x="335" y="73"/>
                      <a:pt x="335" y="73"/>
                    </a:cubicBezTo>
                    <a:cubicBezTo>
                      <a:pt x="335" y="71"/>
                      <a:pt x="335" y="71"/>
                      <a:pt x="335" y="71"/>
                    </a:cubicBezTo>
                    <a:close/>
                    <a:moveTo>
                      <a:pt x="147" y="76"/>
                    </a:moveTo>
                    <a:cubicBezTo>
                      <a:pt x="149" y="76"/>
                      <a:pt x="149" y="76"/>
                      <a:pt x="149" y="76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47" y="76"/>
                      <a:pt x="147" y="76"/>
                      <a:pt x="147" y="76"/>
                    </a:cubicBezTo>
                    <a:close/>
                    <a:moveTo>
                      <a:pt x="174" y="40"/>
                    </a:moveTo>
                    <a:cubicBezTo>
                      <a:pt x="175" y="40"/>
                      <a:pt x="175" y="40"/>
                      <a:pt x="175" y="40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74" y="45"/>
                    </a:moveTo>
                    <a:cubicBezTo>
                      <a:pt x="175" y="45"/>
                      <a:pt x="175" y="45"/>
                      <a:pt x="175" y="45"/>
                    </a:cubicBezTo>
                    <a:cubicBezTo>
                      <a:pt x="175" y="46"/>
                      <a:pt x="175" y="46"/>
                      <a:pt x="175" y="46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5"/>
                      <a:pt x="174" y="45"/>
                      <a:pt x="174" y="45"/>
                    </a:cubicBezTo>
                    <a:close/>
                    <a:moveTo>
                      <a:pt x="167" y="49"/>
                    </a:moveTo>
                    <a:cubicBezTo>
                      <a:pt x="169" y="49"/>
                      <a:pt x="169" y="49"/>
                      <a:pt x="169" y="49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7" y="49"/>
                      <a:pt x="167" y="49"/>
                      <a:pt x="167" y="49"/>
                    </a:cubicBezTo>
                    <a:close/>
                    <a:moveTo>
                      <a:pt x="149" y="14"/>
                    </a:moveTo>
                    <a:cubicBezTo>
                      <a:pt x="150" y="14"/>
                      <a:pt x="150" y="14"/>
                      <a:pt x="150" y="14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49" y="16"/>
                      <a:pt x="149" y="16"/>
                      <a:pt x="149" y="16"/>
                    </a:cubicBezTo>
                    <a:cubicBezTo>
                      <a:pt x="149" y="14"/>
                      <a:pt x="149" y="14"/>
                      <a:pt x="149" y="14"/>
                    </a:cubicBezTo>
                    <a:close/>
                    <a:moveTo>
                      <a:pt x="117" y="18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7" y="18"/>
                      <a:pt x="117" y="18"/>
                      <a:pt x="117" y="18"/>
                    </a:cubicBezTo>
                    <a:close/>
                    <a:moveTo>
                      <a:pt x="142" y="14"/>
                    </a:moveTo>
                    <a:cubicBezTo>
                      <a:pt x="140" y="14"/>
                      <a:pt x="140" y="14"/>
                      <a:pt x="140" y="14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4"/>
                      <a:pt x="142" y="14"/>
                      <a:pt x="142" y="14"/>
                    </a:cubicBezTo>
                    <a:close/>
                    <a:moveTo>
                      <a:pt x="139" y="13"/>
                    </a:moveTo>
                    <a:cubicBezTo>
                      <a:pt x="141" y="13"/>
                      <a:pt x="141" y="13"/>
                      <a:pt x="141" y="13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13"/>
                      <a:pt x="139" y="13"/>
                      <a:pt x="139" y="13"/>
                    </a:cubicBezTo>
                    <a:close/>
                    <a:moveTo>
                      <a:pt x="131" y="15"/>
                    </a:moveTo>
                    <a:cubicBezTo>
                      <a:pt x="133" y="15"/>
                      <a:pt x="133" y="15"/>
                      <a:pt x="133" y="15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1" y="15"/>
                      <a:pt x="131" y="15"/>
                      <a:pt x="131" y="15"/>
                    </a:cubicBezTo>
                    <a:close/>
                    <a:moveTo>
                      <a:pt x="222" y="69"/>
                    </a:moveTo>
                    <a:cubicBezTo>
                      <a:pt x="223" y="69"/>
                      <a:pt x="223" y="69"/>
                      <a:pt x="223" y="69"/>
                    </a:cubicBezTo>
                    <a:cubicBezTo>
                      <a:pt x="223" y="68"/>
                      <a:pt x="223" y="68"/>
                      <a:pt x="223" y="68"/>
                    </a:cubicBezTo>
                    <a:cubicBezTo>
                      <a:pt x="226" y="68"/>
                      <a:pt x="226" y="68"/>
                      <a:pt x="226" y="68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69"/>
                      <a:pt x="225" y="69"/>
                      <a:pt x="225" y="69"/>
                    </a:cubicBezTo>
                    <a:cubicBezTo>
                      <a:pt x="225" y="70"/>
                      <a:pt x="225" y="70"/>
                      <a:pt x="225" y="70"/>
                    </a:cubicBezTo>
                    <a:cubicBezTo>
                      <a:pt x="222" y="70"/>
                      <a:pt x="222" y="70"/>
                      <a:pt x="222" y="70"/>
                    </a:cubicBezTo>
                    <a:cubicBezTo>
                      <a:pt x="222" y="69"/>
                      <a:pt x="222" y="69"/>
                      <a:pt x="222" y="69"/>
                    </a:cubicBezTo>
                    <a:close/>
                    <a:moveTo>
                      <a:pt x="213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6" y="74"/>
                      <a:pt x="216" y="74"/>
                      <a:pt x="216" y="74"/>
                    </a:cubicBezTo>
                    <a:cubicBezTo>
                      <a:pt x="214" y="74"/>
                      <a:pt x="214" y="74"/>
                      <a:pt x="214" y="74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72"/>
                      <a:pt x="213" y="72"/>
                      <a:pt x="213" y="72"/>
                    </a:cubicBezTo>
                    <a:close/>
                    <a:moveTo>
                      <a:pt x="218" y="76"/>
                    </a:moveTo>
                    <a:cubicBezTo>
                      <a:pt x="220" y="76"/>
                      <a:pt x="220" y="76"/>
                      <a:pt x="220" y="76"/>
                    </a:cubicBezTo>
                    <a:cubicBezTo>
                      <a:pt x="220" y="76"/>
                      <a:pt x="220" y="76"/>
                      <a:pt x="220" y="76"/>
                    </a:cubicBezTo>
                    <a:cubicBezTo>
                      <a:pt x="222" y="76"/>
                      <a:pt x="222" y="76"/>
                      <a:pt x="222" y="76"/>
                    </a:cubicBezTo>
                    <a:cubicBezTo>
                      <a:pt x="222" y="78"/>
                      <a:pt x="222" y="78"/>
                      <a:pt x="222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0" y="78"/>
                      <a:pt x="220" y="78"/>
                      <a:pt x="220" y="78"/>
                    </a:cubicBezTo>
                    <a:cubicBezTo>
                      <a:pt x="220" y="82"/>
                      <a:pt x="220" y="82"/>
                      <a:pt x="220" y="82"/>
                    </a:cubicBezTo>
                    <a:cubicBezTo>
                      <a:pt x="218" y="82"/>
                      <a:pt x="218" y="82"/>
                      <a:pt x="218" y="82"/>
                    </a:cubicBezTo>
                    <a:cubicBezTo>
                      <a:pt x="218" y="76"/>
                      <a:pt x="218" y="76"/>
                      <a:pt x="218" y="76"/>
                    </a:cubicBezTo>
                    <a:close/>
                    <a:moveTo>
                      <a:pt x="235" y="81"/>
                    </a:moveTo>
                    <a:cubicBezTo>
                      <a:pt x="237" y="81"/>
                      <a:pt x="237" y="81"/>
                      <a:pt x="237" y="81"/>
                    </a:cubicBezTo>
                    <a:cubicBezTo>
                      <a:pt x="237" y="80"/>
                      <a:pt x="237" y="80"/>
                      <a:pt x="237" y="80"/>
                    </a:cubicBezTo>
                    <a:cubicBezTo>
                      <a:pt x="239" y="80"/>
                      <a:pt x="239" y="80"/>
                      <a:pt x="239" y="80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1"/>
                      <a:pt x="239" y="81"/>
                      <a:pt x="239" y="81"/>
                    </a:cubicBezTo>
                    <a:cubicBezTo>
                      <a:pt x="239" y="82"/>
                      <a:pt x="239" y="82"/>
                      <a:pt x="239" y="82"/>
                    </a:cubicBezTo>
                    <a:cubicBezTo>
                      <a:pt x="239" y="82"/>
                      <a:pt x="239" y="82"/>
                      <a:pt x="239" y="82"/>
                    </a:cubicBezTo>
                    <a:cubicBezTo>
                      <a:pt x="239" y="83"/>
                      <a:pt x="239" y="83"/>
                      <a:pt x="239" y="83"/>
                    </a:cubicBezTo>
                    <a:cubicBezTo>
                      <a:pt x="237" y="83"/>
                      <a:pt x="237" y="83"/>
                      <a:pt x="237" y="83"/>
                    </a:cubicBezTo>
                    <a:cubicBezTo>
                      <a:pt x="237" y="82"/>
                      <a:pt x="237" y="82"/>
                      <a:pt x="237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2"/>
                      <a:pt x="235" y="82"/>
                      <a:pt x="235" y="82"/>
                    </a:cubicBezTo>
                    <a:cubicBezTo>
                      <a:pt x="235" y="81"/>
                      <a:pt x="235" y="81"/>
                      <a:pt x="235" y="81"/>
                    </a:cubicBezTo>
                    <a:close/>
                    <a:moveTo>
                      <a:pt x="244" y="78"/>
                    </a:moveTo>
                    <a:cubicBezTo>
                      <a:pt x="245" y="78"/>
                      <a:pt x="245" y="78"/>
                      <a:pt x="245" y="78"/>
                    </a:cubicBezTo>
                    <a:cubicBezTo>
                      <a:pt x="245" y="78"/>
                      <a:pt x="245" y="78"/>
                      <a:pt x="245" y="78"/>
                    </a:cubicBezTo>
                    <a:cubicBezTo>
                      <a:pt x="244" y="78"/>
                      <a:pt x="244" y="78"/>
                      <a:pt x="244" y="78"/>
                    </a:cubicBezTo>
                    <a:cubicBezTo>
                      <a:pt x="244" y="78"/>
                      <a:pt x="244" y="78"/>
                      <a:pt x="244" y="78"/>
                    </a:cubicBezTo>
                    <a:close/>
                    <a:moveTo>
                      <a:pt x="268" y="77"/>
                    </a:moveTo>
                    <a:cubicBezTo>
                      <a:pt x="267" y="77"/>
                      <a:pt x="267" y="77"/>
                      <a:pt x="267" y="77"/>
                    </a:cubicBezTo>
                    <a:cubicBezTo>
                      <a:pt x="267" y="78"/>
                      <a:pt x="267" y="78"/>
                      <a:pt x="267" y="78"/>
                    </a:cubicBezTo>
                    <a:cubicBezTo>
                      <a:pt x="268" y="78"/>
                      <a:pt x="268" y="78"/>
                      <a:pt x="268" y="78"/>
                    </a:cubicBezTo>
                    <a:cubicBezTo>
                      <a:pt x="268" y="77"/>
                      <a:pt x="268" y="77"/>
                      <a:pt x="268" y="77"/>
                    </a:cubicBezTo>
                    <a:close/>
                    <a:moveTo>
                      <a:pt x="266" y="76"/>
                    </a:moveTo>
                    <a:cubicBezTo>
                      <a:pt x="267" y="76"/>
                      <a:pt x="267" y="76"/>
                      <a:pt x="267" y="76"/>
                    </a:cubicBezTo>
                    <a:cubicBezTo>
                      <a:pt x="267" y="78"/>
                      <a:pt x="267" y="78"/>
                      <a:pt x="267" y="78"/>
                    </a:cubicBezTo>
                    <a:cubicBezTo>
                      <a:pt x="266" y="78"/>
                      <a:pt x="266" y="78"/>
                      <a:pt x="266" y="78"/>
                    </a:cubicBezTo>
                    <a:cubicBezTo>
                      <a:pt x="266" y="76"/>
                      <a:pt x="266" y="76"/>
                      <a:pt x="266" y="76"/>
                    </a:cubicBezTo>
                    <a:close/>
                    <a:moveTo>
                      <a:pt x="263" y="74"/>
                    </a:moveTo>
                    <a:cubicBezTo>
                      <a:pt x="265" y="74"/>
                      <a:pt x="265" y="74"/>
                      <a:pt x="265" y="74"/>
                    </a:cubicBezTo>
                    <a:cubicBezTo>
                      <a:pt x="265" y="75"/>
                      <a:pt x="265" y="75"/>
                      <a:pt x="265" y="75"/>
                    </a:cubicBezTo>
                    <a:cubicBezTo>
                      <a:pt x="266" y="75"/>
                      <a:pt x="266" y="75"/>
                      <a:pt x="266" y="75"/>
                    </a:cubicBezTo>
                    <a:cubicBezTo>
                      <a:pt x="266" y="76"/>
                      <a:pt x="266" y="76"/>
                      <a:pt x="266" y="76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3" y="76"/>
                      <a:pt x="263" y="76"/>
                      <a:pt x="263" y="76"/>
                    </a:cubicBezTo>
                    <a:cubicBezTo>
                      <a:pt x="263" y="74"/>
                      <a:pt x="263" y="74"/>
                      <a:pt x="263" y="74"/>
                    </a:cubicBezTo>
                    <a:close/>
                    <a:moveTo>
                      <a:pt x="248" y="79"/>
                    </a:moveTo>
                    <a:cubicBezTo>
                      <a:pt x="250" y="79"/>
                      <a:pt x="250" y="79"/>
                      <a:pt x="250" y="79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48" y="81"/>
                      <a:pt x="248" y="81"/>
                      <a:pt x="248" y="81"/>
                    </a:cubicBezTo>
                    <a:cubicBezTo>
                      <a:pt x="248" y="79"/>
                      <a:pt x="248" y="79"/>
                      <a:pt x="248" y="79"/>
                    </a:cubicBezTo>
                    <a:close/>
                    <a:moveTo>
                      <a:pt x="37" y="68"/>
                    </a:moveTo>
                    <a:cubicBezTo>
                      <a:pt x="36" y="68"/>
                      <a:pt x="36" y="69"/>
                      <a:pt x="37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4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39" y="68"/>
                      <a:pt x="39" y="67"/>
                      <a:pt x="37" y="68"/>
                    </a:cubicBezTo>
                    <a:close/>
                    <a:moveTo>
                      <a:pt x="196" y="82"/>
                    </a:moveTo>
                    <a:cubicBezTo>
                      <a:pt x="195" y="82"/>
                      <a:pt x="195" y="82"/>
                      <a:pt x="195" y="82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96" y="82"/>
                      <a:pt x="196" y="82"/>
                    </a:cubicBezTo>
                    <a:close/>
                    <a:moveTo>
                      <a:pt x="141" y="80"/>
                    </a:moveTo>
                    <a:cubicBezTo>
                      <a:pt x="141" y="81"/>
                      <a:pt x="140" y="81"/>
                      <a:pt x="140" y="81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43" y="83"/>
                      <a:pt x="147" y="83"/>
                      <a:pt x="148" y="82"/>
                    </a:cubicBezTo>
                    <a:cubicBezTo>
                      <a:pt x="148" y="81"/>
                      <a:pt x="147" y="81"/>
                      <a:pt x="147" y="81"/>
                    </a:cubicBezTo>
                    <a:cubicBezTo>
                      <a:pt x="145" y="81"/>
                      <a:pt x="143" y="81"/>
                      <a:pt x="141" y="80"/>
                    </a:cubicBezTo>
                    <a:close/>
                    <a:moveTo>
                      <a:pt x="180" y="80"/>
                    </a:moveTo>
                    <a:cubicBezTo>
                      <a:pt x="179" y="80"/>
                      <a:pt x="177" y="80"/>
                      <a:pt x="176" y="81"/>
                    </a:cubicBezTo>
                    <a:cubicBezTo>
                      <a:pt x="176" y="81"/>
                      <a:pt x="176" y="81"/>
                      <a:pt x="176" y="82"/>
                    </a:cubicBezTo>
                    <a:cubicBezTo>
                      <a:pt x="176" y="82"/>
                      <a:pt x="177" y="82"/>
                      <a:pt x="177" y="82"/>
                    </a:cubicBezTo>
                    <a:cubicBezTo>
                      <a:pt x="179" y="83"/>
                      <a:pt x="180" y="83"/>
                      <a:pt x="181" y="82"/>
                    </a:cubicBezTo>
                    <a:cubicBezTo>
                      <a:pt x="182" y="81"/>
                      <a:pt x="182" y="81"/>
                      <a:pt x="182" y="81"/>
                    </a:cubicBezTo>
                    <a:cubicBezTo>
                      <a:pt x="182" y="80"/>
                      <a:pt x="182" y="80"/>
                      <a:pt x="181" y="80"/>
                    </a:cubicBezTo>
                    <a:cubicBezTo>
                      <a:pt x="181" y="80"/>
                      <a:pt x="180" y="80"/>
                      <a:pt x="180" y="80"/>
                    </a:cubicBezTo>
                    <a:close/>
                    <a:moveTo>
                      <a:pt x="123" y="80"/>
                    </a:moveTo>
                    <a:cubicBezTo>
                      <a:pt x="123" y="80"/>
                      <a:pt x="123" y="80"/>
                      <a:pt x="122" y="81"/>
                    </a:cubicBezTo>
                    <a:cubicBezTo>
                      <a:pt x="123" y="81"/>
                      <a:pt x="123" y="82"/>
                      <a:pt x="123" y="82"/>
                    </a:cubicBezTo>
                    <a:cubicBezTo>
                      <a:pt x="124" y="82"/>
                      <a:pt x="124" y="82"/>
                      <a:pt x="125" y="83"/>
                    </a:cubicBezTo>
                    <a:cubicBezTo>
                      <a:pt x="126" y="82"/>
                      <a:pt x="126" y="82"/>
                      <a:pt x="126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5" y="80"/>
                      <a:pt x="124" y="80"/>
                      <a:pt x="123" y="80"/>
                    </a:cubicBezTo>
                    <a:close/>
                    <a:moveTo>
                      <a:pt x="258" y="79"/>
                    </a:moveTo>
                    <a:cubicBezTo>
                      <a:pt x="258" y="80"/>
                      <a:pt x="258" y="80"/>
                      <a:pt x="257" y="81"/>
                    </a:cubicBezTo>
                    <a:cubicBezTo>
                      <a:pt x="258" y="81"/>
                      <a:pt x="259" y="82"/>
                      <a:pt x="259" y="83"/>
                    </a:cubicBezTo>
                    <a:cubicBezTo>
                      <a:pt x="259" y="83"/>
                      <a:pt x="260" y="83"/>
                      <a:pt x="260" y="83"/>
                    </a:cubicBezTo>
                    <a:cubicBezTo>
                      <a:pt x="260" y="82"/>
                      <a:pt x="260" y="82"/>
                      <a:pt x="261" y="82"/>
                    </a:cubicBezTo>
                    <a:cubicBezTo>
                      <a:pt x="260" y="81"/>
                      <a:pt x="259" y="80"/>
                      <a:pt x="258" y="79"/>
                    </a:cubicBezTo>
                    <a:cubicBezTo>
                      <a:pt x="258" y="79"/>
                      <a:pt x="258" y="79"/>
                      <a:pt x="258" y="79"/>
                    </a:cubicBezTo>
                    <a:close/>
                    <a:moveTo>
                      <a:pt x="301" y="79"/>
                    </a:moveTo>
                    <a:cubicBezTo>
                      <a:pt x="300" y="80"/>
                      <a:pt x="300" y="80"/>
                      <a:pt x="300" y="81"/>
                    </a:cubicBezTo>
                    <a:cubicBezTo>
                      <a:pt x="301" y="81"/>
                      <a:pt x="301" y="82"/>
                      <a:pt x="301" y="82"/>
                    </a:cubicBezTo>
                    <a:cubicBezTo>
                      <a:pt x="302" y="82"/>
                      <a:pt x="302" y="83"/>
                      <a:pt x="303" y="82"/>
                    </a:cubicBezTo>
                    <a:cubicBezTo>
                      <a:pt x="303" y="82"/>
                      <a:pt x="303" y="82"/>
                      <a:pt x="304" y="82"/>
                    </a:cubicBezTo>
                    <a:cubicBezTo>
                      <a:pt x="304" y="82"/>
                      <a:pt x="304" y="82"/>
                      <a:pt x="304" y="81"/>
                    </a:cubicBezTo>
                    <a:cubicBezTo>
                      <a:pt x="303" y="80"/>
                      <a:pt x="302" y="80"/>
                      <a:pt x="301" y="79"/>
                    </a:cubicBezTo>
                    <a:close/>
                    <a:moveTo>
                      <a:pt x="111" y="78"/>
                    </a:moveTo>
                    <a:cubicBezTo>
                      <a:pt x="109" y="79"/>
                      <a:pt x="108" y="80"/>
                      <a:pt x="107" y="82"/>
                    </a:cubicBezTo>
                    <a:cubicBezTo>
                      <a:pt x="107" y="82"/>
                      <a:pt x="107" y="82"/>
                      <a:pt x="107" y="82"/>
                    </a:cubicBezTo>
                    <a:cubicBezTo>
                      <a:pt x="107" y="82"/>
                      <a:pt x="107" y="82"/>
                      <a:pt x="107" y="82"/>
                    </a:cubicBezTo>
                    <a:cubicBezTo>
                      <a:pt x="109" y="83"/>
                      <a:pt x="112" y="82"/>
                      <a:pt x="113" y="81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79"/>
                      <a:pt x="113" y="79"/>
                      <a:pt x="112" y="79"/>
                    </a:cubicBezTo>
                    <a:cubicBezTo>
                      <a:pt x="112" y="79"/>
                      <a:pt x="112" y="79"/>
                      <a:pt x="111" y="78"/>
                    </a:cubicBezTo>
                    <a:close/>
                    <a:moveTo>
                      <a:pt x="81" y="78"/>
                    </a:moveTo>
                    <a:cubicBezTo>
                      <a:pt x="80" y="79"/>
                      <a:pt x="77" y="80"/>
                      <a:pt x="77" y="82"/>
                    </a:cubicBezTo>
                    <a:cubicBezTo>
                      <a:pt x="77" y="82"/>
                      <a:pt x="77" y="82"/>
                      <a:pt x="78" y="82"/>
                    </a:cubicBezTo>
                    <a:cubicBezTo>
                      <a:pt x="78" y="83"/>
                      <a:pt x="80" y="83"/>
                      <a:pt x="81" y="82"/>
                    </a:cubicBezTo>
                    <a:cubicBezTo>
                      <a:pt x="82" y="82"/>
                      <a:pt x="82" y="82"/>
                      <a:pt x="82" y="81"/>
                    </a:cubicBezTo>
                    <a:cubicBezTo>
                      <a:pt x="83" y="80"/>
                      <a:pt x="82" y="79"/>
                      <a:pt x="82" y="78"/>
                    </a:cubicBezTo>
                    <a:cubicBezTo>
                      <a:pt x="81" y="78"/>
                      <a:pt x="81" y="78"/>
                      <a:pt x="81" y="78"/>
                    </a:cubicBezTo>
                    <a:close/>
                    <a:moveTo>
                      <a:pt x="184" y="77"/>
                    </a:moveTo>
                    <a:cubicBezTo>
                      <a:pt x="183" y="78"/>
                      <a:pt x="183" y="78"/>
                      <a:pt x="183" y="78"/>
                    </a:cubicBezTo>
                    <a:cubicBezTo>
                      <a:pt x="183" y="78"/>
                      <a:pt x="183" y="78"/>
                      <a:pt x="183" y="78"/>
                    </a:cubicBezTo>
                    <a:cubicBezTo>
                      <a:pt x="183" y="78"/>
                      <a:pt x="184" y="78"/>
                      <a:pt x="184" y="78"/>
                    </a:cubicBezTo>
                    <a:cubicBezTo>
                      <a:pt x="184" y="78"/>
                      <a:pt x="184" y="78"/>
                      <a:pt x="184" y="77"/>
                    </a:cubicBezTo>
                    <a:cubicBezTo>
                      <a:pt x="184" y="77"/>
                      <a:pt x="184" y="77"/>
                      <a:pt x="184" y="77"/>
                    </a:cubicBezTo>
                    <a:close/>
                    <a:moveTo>
                      <a:pt x="38" y="76"/>
                    </a:moveTo>
                    <a:cubicBezTo>
                      <a:pt x="38" y="77"/>
                      <a:pt x="38" y="78"/>
                      <a:pt x="38" y="79"/>
                    </a:cubicBezTo>
                    <a:cubicBezTo>
                      <a:pt x="38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40" y="78"/>
                    </a:cubicBezTo>
                    <a:cubicBezTo>
                      <a:pt x="40" y="78"/>
                      <a:pt x="40" y="77"/>
                      <a:pt x="40" y="76"/>
                    </a:cubicBezTo>
                    <a:cubicBezTo>
                      <a:pt x="39" y="76"/>
                      <a:pt x="39" y="76"/>
                      <a:pt x="38" y="76"/>
                    </a:cubicBezTo>
                    <a:close/>
                    <a:moveTo>
                      <a:pt x="66" y="77"/>
                    </a:moveTo>
                    <a:cubicBezTo>
                      <a:pt x="65" y="77"/>
                      <a:pt x="64" y="77"/>
                      <a:pt x="63" y="79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67" y="79"/>
                      <a:pt x="68" y="81"/>
                      <a:pt x="70" y="82"/>
                    </a:cubicBezTo>
                    <a:cubicBezTo>
                      <a:pt x="70" y="82"/>
                      <a:pt x="70" y="81"/>
                      <a:pt x="70" y="81"/>
                    </a:cubicBezTo>
                    <a:cubicBezTo>
                      <a:pt x="70" y="80"/>
                      <a:pt x="70" y="79"/>
                      <a:pt x="70" y="78"/>
                    </a:cubicBezTo>
                    <a:cubicBezTo>
                      <a:pt x="69" y="77"/>
                      <a:pt x="68" y="77"/>
                      <a:pt x="66" y="77"/>
                    </a:cubicBezTo>
                    <a:close/>
                    <a:moveTo>
                      <a:pt x="204" y="76"/>
                    </a:moveTo>
                    <a:cubicBezTo>
                      <a:pt x="203" y="78"/>
                      <a:pt x="206" y="78"/>
                      <a:pt x="208" y="79"/>
                    </a:cubicBezTo>
                    <a:cubicBezTo>
                      <a:pt x="209" y="80"/>
                      <a:pt x="208" y="84"/>
                      <a:pt x="211" y="81"/>
                    </a:cubicBezTo>
                    <a:cubicBezTo>
                      <a:pt x="211" y="77"/>
                      <a:pt x="207" y="76"/>
                      <a:pt x="204" y="76"/>
                    </a:cubicBezTo>
                    <a:close/>
                    <a:moveTo>
                      <a:pt x="168" y="76"/>
                    </a:moveTo>
                    <a:cubicBezTo>
                      <a:pt x="168" y="78"/>
                      <a:pt x="169" y="78"/>
                      <a:pt x="170" y="79"/>
                    </a:cubicBezTo>
                    <a:cubicBezTo>
                      <a:pt x="170" y="79"/>
                      <a:pt x="171" y="79"/>
                      <a:pt x="171" y="78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70" y="77"/>
                      <a:pt x="170" y="76"/>
                      <a:pt x="168" y="76"/>
                    </a:cubicBezTo>
                    <a:close/>
                    <a:moveTo>
                      <a:pt x="98" y="75"/>
                    </a:moveTo>
                    <a:cubicBezTo>
                      <a:pt x="97" y="76"/>
                      <a:pt x="97" y="81"/>
                      <a:pt x="97" y="82"/>
                    </a:cubicBezTo>
                    <a:cubicBezTo>
                      <a:pt x="98" y="82"/>
                      <a:pt x="98" y="82"/>
                      <a:pt x="98" y="82"/>
                    </a:cubicBezTo>
                    <a:cubicBezTo>
                      <a:pt x="101" y="83"/>
                      <a:pt x="100" y="81"/>
                      <a:pt x="100" y="79"/>
                    </a:cubicBezTo>
                    <a:cubicBezTo>
                      <a:pt x="100" y="78"/>
                      <a:pt x="100" y="77"/>
                      <a:pt x="100" y="76"/>
                    </a:cubicBezTo>
                    <a:cubicBezTo>
                      <a:pt x="100" y="75"/>
                      <a:pt x="99" y="75"/>
                      <a:pt x="99" y="75"/>
                    </a:cubicBezTo>
                    <a:cubicBezTo>
                      <a:pt x="98" y="75"/>
                      <a:pt x="98" y="75"/>
                      <a:pt x="98" y="75"/>
                    </a:cubicBezTo>
                    <a:close/>
                    <a:moveTo>
                      <a:pt x="24" y="74"/>
                    </a:moveTo>
                    <a:cubicBezTo>
                      <a:pt x="22" y="75"/>
                      <a:pt x="18" y="81"/>
                      <a:pt x="18" y="82"/>
                    </a:cubicBezTo>
                    <a:cubicBezTo>
                      <a:pt x="18" y="83"/>
                      <a:pt x="18" y="82"/>
                      <a:pt x="18" y="82"/>
                    </a:cubicBezTo>
                    <a:cubicBezTo>
                      <a:pt x="18" y="82"/>
                      <a:pt x="18" y="83"/>
                      <a:pt x="19" y="82"/>
                    </a:cubicBezTo>
                    <a:cubicBezTo>
                      <a:pt x="19" y="82"/>
                      <a:pt x="20" y="80"/>
                      <a:pt x="21" y="79"/>
                    </a:cubicBezTo>
                    <a:cubicBezTo>
                      <a:pt x="22" y="78"/>
                      <a:pt x="24" y="79"/>
                      <a:pt x="24" y="78"/>
                    </a:cubicBezTo>
                    <a:cubicBezTo>
                      <a:pt x="25" y="77"/>
                      <a:pt x="25" y="74"/>
                      <a:pt x="24" y="74"/>
                    </a:cubicBezTo>
                    <a:close/>
                    <a:moveTo>
                      <a:pt x="290" y="76"/>
                    </a:moveTo>
                    <a:cubicBezTo>
                      <a:pt x="288" y="78"/>
                      <a:pt x="288" y="76"/>
                      <a:pt x="287" y="78"/>
                    </a:cubicBezTo>
                    <a:cubicBezTo>
                      <a:pt x="286" y="80"/>
                      <a:pt x="287" y="81"/>
                      <a:pt x="288" y="82"/>
                    </a:cubicBezTo>
                    <a:cubicBezTo>
                      <a:pt x="289" y="83"/>
                      <a:pt x="290" y="83"/>
                      <a:pt x="290" y="82"/>
                    </a:cubicBezTo>
                    <a:cubicBezTo>
                      <a:pt x="291" y="81"/>
                      <a:pt x="290" y="79"/>
                      <a:pt x="291" y="78"/>
                    </a:cubicBezTo>
                    <a:cubicBezTo>
                      <a:pt x="291" y="77"/>
                      <a:pt x="292" y="77"/>
                      <a:pt x="293" y="76"/>
                    </a:cubicBezTo>
                    <a:cubicBezTo>
                      <a:pt x="294" y="72"/>
                      <a:pt x="290" y="76"/>
                      <a:pt x="290" y="76"/>
                    </a:cubicBezTo>
                    <a:close/>
                    <a:moveTo>
                      <a:pt x="274" y="74"/>
                    </a:moveTo>
                    <a:cubicBezTo>
                      <a:pt x="273" y="74"/>
                      <a:pt x="274" y="74"/>
                      <a:pt x="274" y="74"/>
                    </a:cubicBezTo>
                    <a:cubicBezTo>
                      <a:pt x="274" y="74"/>
                      <a:pt x="273" y="74"/>
                      <a:pt x="274" y="75"/>
                    </a:cubicBezTo>
                    <a:cubicBezTo>
                      <a:pt x="274" y="76"/>
                      <a:pt x="276" y="77"/>
                      <a:pt x="277" y="78"/>
                    </a:cubicBezTo>
                    <a:cubicBezTo>
                      <a:pt x="277" y="78"/>
                      <a:pt x="277" y="78"/>
                      <a:pt x="277" y="79"/>
                    </a:cubicBezTo>
                    <a:cubicBezTo>
                      <a:pt x="277" y="79"/>
                      <a:pt x="277" y="80"/>
                      <a:pt x="277" y="81"/>
                    </a:cubicBezTo>
                    <a:cubicBezTo>
                      <a:pt x="277" y="81"/>
                      <a:pt x="276" y="81"/>
                      <a:pt x="276" y="81"/>
                    </a:cubicBezTo>
                    <a:cubicBezTo>
                      <a:pt x="276" y="81"/>
                      <a:pt x="276" y="81"/>
                      <a:pt x="276" y="82"/>
                    </a:cubicBezTo>
                    <a:cubicBezTo>
                      <a:pt x="276" y="82"/>
                      <a:pt x="276" y="82"/>
                      <a:pt x="276" y="82"/>
                    </a:cubicBezTo>
                    <a:cubicBezTo>
                      <a:pt x="275" y="82"/>
                      <a:pt x="276" y="82"/>
                      <a:pt x="276" y="83"/>
                    </a:cubicBezTo>
                    <a:cubicBezTo>
                      <a:pt x="276" y="83"/>
                      <a:pt x="277" y="83"/>
                      <a:pt x="277" y="83"/>
                    </a:cubicBezTo>
                    <a:cubicBezTo>
                      <a:pt x="277" y="83"/>
                      <a:pt x="277" y="83"/>
                      <a:pt x="277" y="83"/>
                    </a:cubicBezTo>
                    <a:cubicBezTo>
                      <a:pt x="277" y="83"/>
                      <a:pt x="278" y="83"/>
                      <a:pt x="278" y="83"/>
                    </a:cubicBezTo>
                    <a:cubicBezTo>
                      <a:pt x="278" y="82"/>
                      <a:pt x="278" y="80"/>
                      <a:pt x="278" y="79"/>
                    </a:cubicBezTo>
                    <a:cubicBezTo>
                      <a:pt x="278" y="79"/>
                      <a:pt x="278" y="79"/>
                      <a:pt x="279" y="79"/>
                    </a:cubicBezTo>
                    <a:cubicBezTo>
                      <a:pt x="280" y="78"/>
                      <a:pt x="283" y="76"/>
                      <a:pt x="282" y="75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81" y="75"/>
                      <a:pt x="282" y="75"/>
                      <a:pt x="281" y="75"/>
                    </a:cubicBezTo>
                    <a:cubicBezTo>
                      <a:pt x="281" y="75"/>
                      <a:pt x="279" y="75"/>
                      <a:pt x="277" y="75"/>
                    </a:cubicBezTo>
                    <a:cubicBezTo>
                      <a:pt x="276" y="75"/>
                      <a:pt x="275" y="74"/>
                      <a:pt x="274" y="74"/>
                    </a:cubicBezTo>
                    <a:close/>
                    <a:moveTo>
                      <a:pt x="168" y="73"/>
                    </a:moveTo>
                    <a:cubicBezTo>
                      <a:pt x="167" y="74"/>
                      <a:pt x="167" y="75"/>
                      <a:pt x="168" y="75"/>
                    </a:cubicBezTo>
                    <a:cubicBezTo>
                      <a:pt x="169" y="74"/>
                      <a:pt x="168" y="74"/>
                      <a:pt x="168" y="73"/>
                    </a:cubicBezTo>
                    <a:cubicBezTo>
                      <a:pt x="168" y="73"/>
                      <a:pt x="168" y="73"/>
                      <a:pt x="168" y="73"/>
                    </a:cubicBezTo>
                    <a:close/>
                    <a:moveTo>
                      <a:pt x="56" y="74"/>
                    </a:moveTo>
                    <a:cubicBezTo>
                      <a:pt x="54" y="74"/>
                      <a:pt x="49" y="74"/>
                      <a:pt x="49" y="75"/>
                    </a:cubicBezTo>
                    <a:cubicBezTo>
                      <a:pt x="48" y="76"/>
                      <a:pt x="48" y="76"/>
                      <a:pt x="49" y="76"/>
                    </a:cubicBezTo>
                    <a:cubicBezTo>
                      <a:pt x="50" y="76"/>
                      <a:pt x="56" y="75"/>
                      <a:pt x="57" y="75"/>
                    </a:cubicBezTo>
                    <a:cubicBezTo>
                      <a:pt x="58" y="75"/>
                      <a:pt x="57" y="75"/>
                      <a:pt x="57" y="75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57" y="74"/>
                      <a:pt x="57" y="73"/>
                      <a:pt x="56" y="74"/>
                    </a:cubicBezTo>
                    <a:close/>
                    <a:moveTo>
                      <a:pt x="258" y="74"/>
                    </a:moveTo>
                    <a:cubicBezTo>
                      <a:pt x="257" y="74"/>
                      <a:pt x="253" y="74"/>
                      <a:pt x="252" y="75"/>
                    </a:cubicBezTo>
                    <a:cubicBezTo>
                      <a:pt x="252" y="75"/>
                      <a:pt x="252" y="75"/>
                      <a:pt x="252" y="76"/>
                    </a:cubicBezTo>
                    <a:cubicBezTo>
                      <a:pt x="254" y="76"/>
                      <a:pt x="255" y="76"/>
                      <a:pt x="256" y="76"/>
                    </a:cubicBezTo>
                    <a:cubicBezTo>
                      <a:pt x="258" y="76"/>
                      <a:pt x="259" y="75"/>
                      <a:pt x="260" y="75"/>
                    </a:cubicBezTo>
                    <a:cubicBezTo>
                      <a:pt x="260" y="74"/>
                      <a:pt x="260" y="74"/>
                      <a:pt x="260" y="74"/>
                    </a:cubicBezTo>
                    <a:cubicBezTo>
                      <a:pt x="260" y="74"/>
                      <a:pt x="260" y="74"/>
                      <a:pt x="260" y="74"/>
                    </a:cubicBezTo>
                    <a:cubicBezTo>
                      <a:pt x="260" y="73"/>
                      <a:pt x="260" y="73"/>
                      <a:pt x="260" y="73"/>
                    </a:cubicBezTo>
                    <a:cubicBezTo>
                      <a:pt x="258" y="73"/>
                      <a:pt x="258" y="73"/>
                      <a:pt x="258" y="73"/>
                    </a:cubicBezTo>
                    <a:cubicBezTo>
                      <a:pt x="258" y="74"/>
                      <a:pt x="258" y="74"/>
                      <a:pt x="258" y="74"/>
                    </a:cubicBezTo>
                    <a:close/>
                    <a:moveTo>
                      <a:pt x="159" y="72"/>
                    </a:moveTo>
                    <a:cubicBezTo>
                      <a:pt x="159" y="72"/>
                      <a:pt x="158" y="73"/>
                      <a:pt x="158" y="73"/>
                    </a:cubicBezTo>
                    <a:cubicBezTo>
                      <a:pt x="157" y="74"/>
                      <a:pt x="156" y="81"/>
                      <a:pt x="157" y="82"/>
                    </a:cubicBezTo>
                    <a:cubicBezTo>
                      <a:pt x="157" y="82"/>
                      <a:pt x="157" y="82"/>
                      <a:pt x="157" y="82"/>
                    </a:cubicBezTo>
                    <a:cubicBezTo>
                      <a:pt x="158" y="82"/>
                      <a:pt x="159" y="82"/>
                      <a:pt x="159" y="82"/>
                    </a:cubicBezTo>
                    <a:cubicBezTo>
                      <a:pt x="159" y="82"/>
                      <a:pt x="160" y="82"/>
                      <a:pt x="160" y="82"/>
                    </a:cubicBezTo>
                    <a:cubicBezTo>
                      <a:pt x="160" y="80"/>
                      <a:pt x="159" y="78"/>
                      <a:pt x="159" y="76"/>
                    </a:cubicBezTo>
                    <a:cubicBezTo>
                      <a:pt x="159" y="75"/>
                      <a:pt x="160" y="74"/>
                      <a:pt x="160" y="72"/>
                    </a:cubicBezTo>
                    <a:cubicBezTo>
                      <a:pt x="160" y="72"/>
                      <a:pt x="159" y="72"/>
                      <a:pt x="159" y="72"/>
                    </a:cubicBezTo>
                    <a:close/>
                    <a:moveTo>
                      <a:pt x="190" y="72"/>
                    </a:moveTo>
                    <a:cubicBezTo>
                      <a:pt x="189" y="72"/>
                      <a:pt x="187" y="75"/>
                      <a:pt x="187" y="76"/>
                    </a:cubicBezTo>
                    <a:cubicBezTo>
                      <a:pt x="189" y="79"/>
                      <a:pt x="194" y="74"/>
                      <a:pt x="195" y="73"/>
                    </a:cubicBezTo>
                    <a:cubicBezTo>
                      <a:pt x="195" y="73"/>
                      <a:pt x="195" y="73"/>
                      <a:pt x="195" y="73"/>
                    </a:cubicBezTo>
                    <a:cubicBezTo>
                      <a:pt x="194" y="72"/>
                      <a:pt x="192" y="72"/>
                      <a:pt x="190" y="72"/>
                    </a:cubicBezTo>
                    <a:close/>
                    <a:moveTo>
                      <a:pt x="75" y="72"/>
                    </a:moveTo>
                    <a:cubicBezTo>
                      <a:pt x="74" y="73"/>
                      <a:pt x="73" y="74"/>
                      <a:pt x="74" y="75"/>
                    </a:cubicBezTo>
                    <a:cubicBezTo>
                      <a:pt x="74" y="76"/>
                      <a:pt x="74" y="76"/>
                      <a:pt x="74" y="76"/>
                    </a:cubicBezTo>
                    <a:cubicBezTo>
                      <a:pt x="76" y="76"/>
                      <a:pt x="77" y="75"/>
                      <a:pt x="78" y="74"/>
                    </a:cubicBezTo>
                    <a:cubicBezTo>
                      <a:pt x="78" y="74"/>
                      <a:pt x="78" y="73"/>
                      <a:pt x="78" y="73"/>
                    </a:cubicBezTo>
                    <a:cubicBezTo>
                      <a:pt x="77" y="72"/>
                      <a:pt x="77" y="72"/>
                      <a:pt x="77" y="72"/>
                    </a:cubicBezTo>
                    <a:cubicBezTo>
                      <a:pt x="76" y="72"/>
                      <a:pt x="76" y="72"/>
                      <a:pt x="75" y="72"/>
                    </a:cubicBezTo>
                    <a:close/>
                    <a:moveTo>
                      <a:pt x="106" y="70"/>
                    </a:moveTo>
                    <a:cubicBezTo>
                      <a:pt x="106" y="70"/>
                      <a:pt x="106" y="71"/>
                      <a:pt x="105" y="71"/>
                    </a:cubicBezTo>
                    <a:cubicBezTo>
                      <a:pt x="106" y="71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7" y="71"/>
                      <a:pt x="107" y="71"/>
                      <a:pt x="107" y="70"/>
                    </a:cubicBezTo>
                    <a:cubicBezTo>
                      <a:pt x="107" y="70"/>
                      <a:pt x="107" y="70"/>
                      <a:pt x="106" y="70"/>
                    </a:cubicBezTo>
                    <a:close/>
                    <a:moveTo>
                      <a:pt x="202" y="69"/>
                    </a:moveTo>
                    <a:cubicBezTo>
                      <a:pt x="201" y="70"/>
                      <a:pt x="200" y="70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1" y="72"/>
                      <a:pt x="202" y="72"/>
                      <a:pt x="203" y="73"/>
                    </a:cubicBezTo>
                    <a:cubicBezTo>
                      <a:pt x="203" y="72"/>
                      <a:pt x="204" y="71"/>
                      <a:pt x="203" y="70"/>
                    </a:cubicBezTo>
                    <a:cubicBezTo>
                      <a:pt x="203" y="70"/>
                      <a:pt x="203" y="69"/>
                      <a:pt x="202" y="69"/>
                    </a:cubicBezTo>
                    <a:cubicBezTo>
                      <a:pt x="202" y="69"/>
                      <a:pt x="202" y="69"/>
                      <a:pt x="202" y="69"/>
                    </a:cubicBezTo>
                    <a:close/>
                    <a:moveTo>
                      <a:pt x="282" y="68"/>
                    </a:moveTo>
                    <a:cubicBezTo>
                      <a:pt x="282" y="68"/>
                      <a:pt x="282" y="68"/>
                      <a:pt x="282" y="68"/>
                    </a:cubicBezTo>
                    <a:cubicBezTo>
                      <a:pt x="282" y="69"/>
                      <a:pt x="282" y="70"/>
                      <a:pt x="283" y="70"/>
                    </a:cubicBezTo>
                    <a:cubicBezTo>
                      <a:pt x="283" y="70"/>
                      <a:pt x="283" y="70"/>
                      <a:pt x="284" y="70"/>
                    </a:cubicBezTo>
                    <a:cubicBezTo>
                      <a:pt x="284" y="70"/>
                      <a:pt x="284" y="70"/>
                      <a:pt x="284" y="70"/>
                    </a:cubicBezTo>
                    <a:cubicBezTo>
                      <a:pt x="284" y="70"/>
                      <a:pt x="284" y="70"/>
                      <a:pt x="284" y="70"/>
                    </a:cubicBezTo>
                    <a:cubicBezTo>
                      <a:pt x="284" y="69"/>
                      <a:pt x="283" y="68"/>
                      <a:pt x="282" y="68"/>
                    </a:cubicBezTo>
                    <a:close/>
                    <a:moveTo>
                      <a:pt x="85" y="68"/>
                    </a:moveTo>
                    <a:cubicBezTo>
                      <a:pt x="85" y="68"/>
                      <a:pt x="87" y="75"/>
                      <a:pt x="87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9" y="75"/>
                    </a:cubicBezTo>
                    <a:cubicBezTo>
                      <a:pt x="89" y="72"/>
                      <a:pt x="88" y="68"/>
                      <a:pt x="85" y="68"/>
                    </a:cubicBezTo>
                    <a:close/>
                    <a:moveTo>
                      <a:pt x="150" y="67"/>
                    </a:moveTo>
                    <a:cubicBezTo>
                      <a:pt x="150" y="69"/>
                      <a:pt x="153" y="71"/>
                      <a:pt x="155" y="70"/>
                    </a:cubicBezTo>
                    <a:cubicBezTo>
                      <a:pt x="155" y="69"/>
                      <a:pt x="154" y="69"/>
                      <a:pt x="154" y="68"/>
                    </a:cubicBezTo>
                    <a:cubicBezTo>
                      <a:pt x="153" y="68"/>
                      <a:pt x="152" y="67"/>
                      <a:pt x="150" y="67"/>
                    </a:cubicBezTo>
                    <a:close/>
                    <a:moveTo>
                      <a:pt x="50" y="66"/>
                    </a:moveTo>
                    <a:cubicBezTo>
                      <a:pt x="49" y="66"/>
                      <a:pt x="48" y="67"/>
                      <a:pt x="48" y="67"/>
                    </a:cubicBezTo>
                    <a:cubicBezTo>
                      <a:pt x="48" y="67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9" y="68"/>
                    </a:cubicBezTo>
                    <a:cubicBezTo>
                      <a:pt x="49" y="68"/>
                      <a:pt x="50" y="68"/>
                      <a:pt x="51" y="68"/>
                    </a:cubicBezTo>
                    <a:cubicBezTo>
                      <a:pt x="51" y="68"/>
                      <a:pt x="52" y="68"/>
                      <a:pt x="52" y="68"/>
                    </a:cubicBezTo>
                    <a:cubicBezTo>
                      <a:pt x="52" y="67"/>
                      <a:pt x="51" y="67"/>
                      <a:pt x="51" y="66"/>
                    </a:cubicBezTo>
                    <a:cubicBezTo>
                      <a:pt x="51" y="66"/>
                      <a:pt x="50" y="66"/>
                      <a:pt x="50" y="66"/>
                    </a:cubicBezTo>
                    <a:close/>
                    <a:moveTo>
                      <a:pt x="159" y="65"/>
                    </a:moveTo>
                    <a:cubicBezTo>
                      <a:pt x="159" y="65"/>
                      <a:pt x="159" y="65"/>
                      <a:pt x="159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60" y="66"/>
                      <a:pt x="160" y="66"/>
                      <a:pt x="161" y="67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1" y="66"/>
                      <a:pt x="160" y="65"/>
                      <a:pt x="160" y="65"/>
                    </a:cubicBezTo>
                    <a:cubicBezTo>
                      <a:pt x="160" y="65"/>
                      <a:pt x="159" y="65"/>
                      <a:pt x="159" y="65"/>
                    </a:cubicBezTo>
                    <a:close/>
                    <a:moveTo>
                      <a:pt x="232" y="64"/>
                    </a:moveTo>
                    <a:cubicBezTo>
                      <a:pt x="230" y="65"/>
                      <a:pt x="232" y="68"/>
                      <a:pt x="231" y="71"/>
                    </a:cubicBezTo>
                    <a:cubicBezTo>
                      <a:pt x="231" y="75"/>
                      <a:pt x="225" y="79"/>
                      <a:pt x="226" y="81"/>
                    </a:cubicBezTo>
                    <a:cubicBezTo>
                      <a:pt x="226" y="83"/>
                      <a:pt x="226" y="81"/>
                      <a:pt x="226" y="81"/>
                    </a:cubicBezTo>
                    <a:cubicBezTo>
                      <a:pt x="227" y="80"/>
                      <a:pt x="230" y="79"/>
                      <a:pt x="231" y="78"/>
                    </a:cubicBezTo>
                    <a:cubicBezTo>
                      <a:pt x="232" y="77"/>
                      <a:pt x="233" y="66"/>
                      <a:pt x="233" y="65"/>
                    </a:cubicBezTo>
                    <a:cubicBezTo>
                      <a:pt x="232" y="63"/>
                      <a:pt x="232" y="64"/>
                      <a:pt x="232" y="64"/>
                    </a:cubicBezTo>
                    <a:cubicBezTo>
                      <a:pt x="232" y="64"/>
                      <a:pt x="233" y="63"/>
                      <a:pt x="232" y="64"/>
                    </a:cubicBezTo>
                    <a:close/>
                    <a:moveTo>
                      <a:pt x="250" y="64"/>
                    </a:moveTo>
                    <a:cubicBezTo>
                      <a:pt x="249" y="65"/>
                      <a:pt x="251" y="68"/>
                      <a:pt x="249" y="69"/>
                    </a:cubicBezTo>
                    <a:cubicBezTo>
                      <a:pt x="246" y="71"/>
                      <a:pt x="243" y="68"/>
                      <a:pt x="242" y="67"/>
                    </a:cubicBezTo>
                    <a:cubicBezTo>
                      <a:pt x="241" y="66"/>
                      <a:pt x="241" y="67"/>
                      <a:pt x="241" y="67"/>
                    </a:cubicBezTo>
                    <a:cubicBezTo>
                      <a:pt x="241" y="67"/>
                      <a:pt x="240" y="67"/>
                      <a:pt x="240" y="68"/>
                    </a:cubicBezTo>
                    <a:cubicBezTo>
                      <a:pt x="240" y="68"/>
                      <a:pt x="240" y="68"/>
                      <a:pt x="240" y="69"/>
                    </a:cubicBezTo>
                    <a:cubicBezTo>
                      <a:pt x="241" y="70"/>
                      <a:pt x="249" y="73"/>
                      <a:pt x="250" y="73"/>
                    </a:cubicBezTo>
                    <a:cubicBezTo>
                      <a:pt x="251" y="73"/>
                      <a:pt x="250" y="74"/>
                      <a:pt x="251" y="73"/>
                    </a:cubicBezTo>
                    <a:cubicBezTo>
                      <a:pt x="251" y="72"/>
                      <a:pt x="252" y="67"/>
                      <a:pt x="252" y="65"/>
                    </a:cubicBezTo>
                    <a:cubicBezTo>
                      <a:pt x="251" y="64"/>
                      <a:pt x="251" y="64"/>
                      <a:pt x="250" y="64"/>
                    </a:cubicBezTo>
                    <a:close/>
                    <a:moveTo>
                      <a:pt x="273" y="63"/>
                    </a:moveTo>
                    <a:cubicBezTo>
                      <a:pt x="273" y="64"/>
                      <a:pt x="273" y="64"/>
                      <a:pt x="273" y="64"/>
                    </a:cubicBezTo>
                    <a:cubicBezTo>
                      <a:pt x="274" y="65"/>
                      <a:pt x="274" y="65"/>
                      <a:pt x="274" y="65"/>
                    </a:cubicBezTo>
                    <a:cubicBezTo>
                      <a:pt x="274" y="65"/>
                      <a:pt x="274" y="65"/>
                      <a:pt x="274" y="64"/>
                    </a:cubicBezTo>
                    <a:cubicBezTo>
                      <a:pt x="274" y="64"/>
                      <a:pt x="274" y="64"/>
                      <a:pt x="274" y="64"/>
                    </a:cubicBezTo>
                    <a:cubicBezTo>
                      <a:pt x="274" y="64"/>
                      <a:pt x="274" y="64"/>
                      <a:pt x="274" y="63"/>
                    </a:cubicBezTo>
                    <a:cubicBezTo>
                      <a:pt x="274" y="63"/>
                      <a:pt x="274" y="63"/>
                      <a:pt x="273" y="63"/>
                    </a:cubicBezTo>
                    <a:close/>
                    <a:moveTo>
                      <a:pt x="141" y="62"/>
                    </a:moveTo>
                    <a:cubicBezTo>
                      <a:pt x="138" y="64"/>
                      <a:pt x="134" y="65"/>
                      <a:pt x="132" y="67"/>
                    </a:cubicBezTo>
                    <a:cubicBezTo>
                      <a:pt x="131" y="69"/>
                      <a:pt x="134" y="70"/>
                      <a:pt x="132" y="72"/>
                    </a:cubicBezTo>
                    <a:cubicBezTo>
                      <a:pt x="131" y="73"/>
                      <a:pt x="127" y="73"/>
                      <a:pt x="125" y="73"/>
                    </a:cubicBezTo>
                    <a:cubicBezTo>
                      <a:pt x="124" y="73"/>
                      <a:pt x="125" y="73"/>
                      <a:pt x="125" y="73"/>
                    </a:cubicBezTo>
                    <a:cubicBezTo>
                      <a:pt x="125" y="74"/>
                      <a:pt x="124" y="73"/>
                      <a:pt x="125" y="74"/>
                    </a:cubicBezTo>
                    <a:cubicBezTo>
                      <a:pt x="126" y="74"/>
                      <a:pt x="129" y="76"/>
                      <a:pt x="131" y="76"/>
                    </a:cubicBezTo>
                    <a:cubicBezTo>
                      <a:pt x="135" y="74"/>
                      <a:pt x="134" y="67"/>
                      <a:pt x="136" y="66"/>
                    </a:cubicBezTo>
                    <a:cubicBezTo>
                      <a:pt x="138" y="64"/>
                      <a:pt x="140" y="67"/>
                      <a:pt x="141" y="67"/>
                    </a:cubicBezTo>
                    <a:cubicBezTo>
                      <a:pt x="142" y="66"/>
                      <a:pt x="143" y="65"/>
                      <a:pt x="143" y="64"/>
                    </a:cubicBezTo>
                    <a:cubicBezTo>
                      <a:pt x="143" y="63"/>
                      <a:pt x="143" y="63"/>
                      <a:pt x="142" y="63"/>
                    </a:cubicBezTo>
                    <a:cubicBezTo>
                      <a:pt x="142" y="63"/>
                      <a:pt x="142" y="63"/>
                      <a:pt x="141" y="62"/>
                    </a:cubicBezTo>
                    <a:close/>
                    <a:moveTo>
                      <a:pt x="149" y="62"/>
                    </a:moveTo>
                    <a:cubicBezTo>
                      <a:pt x="149" y="62"/>
                      <a:pt x="148" y="63"/>
                      <a:pt x="147" y="64"/>
                    </a:cubicBezTo>
                    <a:cubicBezTo>
                      <a:pt x="147" y="65"/>
                      <a:pt x="148" y="65"/>
                      <a:pt x="148" y="66"/>
                    </a:cubicBezTo>
                    <a:cubicBezTo>
                      <a:pt x="149" y="66"/>
                      <a:pt x="149" y="66"/>
                      <a:pt x="150" y="65"/>
                    </a:cubicBezTo>
                    <a:cubicBezTo>
                      <a:pt x="150" y="64"/>
                      <a:pt x="150" y="63"/>
                      <a:pt x="150" y="62"/>
                    </a:cubicBezTo>
                    <a:cubicBezTo>
                      <a:pt x="150" y="62"/>
                      <a:pt x="150" y="62"/>
                      <a:pt x="149" y="62"/>
                    </a:cubicBezTo>
                    <a:close/>
                    <a:moveTo>
                      <a:pt x="263" y="62"/>
                    </a:moveTo>
                    <a:cubicBezTo>
                      <a:pt x="262" y="62"/>
                      <a:pt x="262" y="63"/>
                      <a:pt x="262" y="63"/>
                    </a:cubicBezTo>
                    <a:cubicBezTo>
                      <a:pt x="262" y="64"/>
                      <a:pt x="262" y="64"/>
                      <a:pt x="263" y="64"/>
                    </a:cubicBezTo>
                    <a:cubicBezTo>
                      <a:pt x="264" y="64"/>
                      <a:pt x="264" y="64"/>
                      <a:pt x="264" y="63"/>
                    </a:cubicBezTo>
                    <a:cubicBezTo>
                      <a:pt x="265" y="63"/>
                      <a:pt x="265" y="63"/>
                      <a:pt x="264" y="62"/>
                    </a:cubicBezTo>
                    <a:cubicBezTo>
                      <a:pt x="264" y="62"/>
                      <a:pt x="263" y="62"/>
                      <a:pt x="263" y="62"/>
                    </a:cubicBezTo>
                    <a:close/>
                    <a:moveTo>
                      <a:pt x="111" y="62"/>
                    </a:moveTo>
                    <a:cubicBezTo>
                      <a:pt x="110" y="62"/>
                      <a:pt x="110" y="62"/>
                      <a:pt x="110" y="63"/>
                    </a:cubicBezTo>
                    <a:cubicBezTo>
                      <a:pt x="109" y="64"/>
                      <a:pt x="110" y="65"/>
                      <a:pt x="111" y="65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2" y="62"/>
                    </a:cubicBezTo>
                    <a:cubicBezTo>
                      <a:pt x="112" y="62"/>
                      <a:pt x="111" y="62"/>
                      <a:pt x="111" y="62"/>
                    </a:cubicBezTo>
                    <a:close/>
                    <a:moveTo>
                      <a:pt x="41" y="61"/>
                    </a:moveTo>
                    <a:cubicBezTo>
                      <a:pt x="40" y="61"/>
                      <a:pt x="40" y="62"/>
                      <a:pt x="41" y="62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2"/>
                      <a:pt x="42" y="62"/>
                      <a:pt x="42" y="61"/>
                    </a:cubicBezTo>
                    <a:cubicBezTo>
                      <a:pt x="41" y="61"/>
                      <a:pt x="41" y="61"/>
                      <a:pt x="41" y="61"/>
                    </a:cubicBezTo>
                    <a:close/>
                    <a:moveTo>
                      <a:pt x="120" y="59"/>
                    </a:moveTo>
                    <a:cubicBezTo>
                      <a:pt x="120" y="60"/>
                      <a:pt x="121" y="64"/>
                      <a:pt x="120" y="66"/>
                    </a:cubicBezTo>
                    <a:cubicBezTo>
                      <a:pt x="119" y="68"/>
                      <a:pt x="117" y="68"/>
                      <a:pt x="116" y="70"/>
                    </a:cubicBezTo>
                    <a:cubicBezTo>
                      <a:pt x="116" y="72"/>
                      <a:pt x="119" y="78"/>
                      <a:pt x="120" y="79"/>
                    </a:cubicBezTo>
                    <a:cubicBezTo>
                      <a:pt x="121" y="79"/>
                      <a:pt x="121" y="80"/>
                      <a:pt x="121" y="78"/>
                    </a:cubicBezTo>
                    <a:cubicBezTo>
                      <a:pt x="121" y="76"/>
                      <a:pt x="119" y="73"/>
                      <a:pt x="123" y="73"/>
                    </a:cubicBezTo>
                    <a:cubicBezTo>
                      <a:pt x="126" y="72"/>
                      <a:pt x="122" y="72"/>
                      <a:pt x="121" y="69"/>
                    </a:cubicBezTo>
                    <a:cubicBezTo>
                      <a:pt x="121" y="69"/>
                      <a:pt x="121" y="67"/>
                      <a:pt x="121" y="67"/>
                    </a:cubicBezTo>
                    <a:cubicBezTo>
                      <a:pt x="122" y="65"/>
                      <a:pt x="122" y="64"/>
                      <a:pt x="124" y="64"/>
                    </a:cubicBezTo>
                    <a:cubicBezTo>
                      <a:pt x="125" y="64"/>
                      <a:pt x="127" y="65"/>
                      <a:pt x="128" y="65"/>
                    </a:cubicBezTo>
                    <a:cubicBezTo>
                      <a:pt x="129" y="65"/>
                      <a:pt x="129" y="65"/>
                      <a:pt x="129" y="64"/>
                    </a:cubicBezTo>
                    <a:cubicBezTo>
                      <a:pt x="128" y="63"/>
                      <a:pt x="125" y="63"/>
                      <a:pt x="123" y="62"/>
                    </a:cubicBezTo>
                    <a:cubicBezTo>
                      <a:pt x="121" y="61"/>
                      <a:pt x="122" y="60"/>
                      <a:pt x="121" y="59"/>
                    </a:cubicBezTo>
                    <a:cubicBezTo>
                      <a:pt x="121" y="58"/>
                      <a:pt x="121" y="58"/>
                      <a:pt x="120" y="59"/>
                    </a:cubicBezTo>
                    <a:close/>
                    <a:moveTo>
                      <a:pt x="99" y="58"/>
                    </a:moveTo>
                    <a:cubicBezTo>
                      <a:pt x="98" y="60"/>
                      <a:pt x="99" y="63"/>
                      <a:pt x="98" y="66"/>
                    </a:cubicBezTo>
                    <a:cubicBezTo>
                      <a:pt x="98" y="68"/>
                      <a:pt x="96" y="68"/>
                      <a:pt x="97" y="70"/>
                    </a:cubicBezTo>
                    <a:cubicBezTo>
                      <a:pt x="97" y="70"/>
                      <a:pt x="97" y="71"/>
                      <a:pt x="97" y="71"/>
                    </a:cubicBezTo>
                    <a:cubicBezTo>
                      <a:pt x="98" y="70"/>
                      <a:pt x="98" y="69"/>
                      <a:pt x="98" y="68"/>
                    </a:cubicBezTo>
                    <a:cubicBezTo>
                      <a:pt x="100" y="65"/>
                      <a:pt x="102" y="62"/>
                      <a:pt x="100" y="58"/>
                    </a:cubicBezTo>
                    <a:cubicBezTo>
                      <a:pt x="99" y="58"/>
                      <a:pt x="99" y="58"/>
                      <a:pt x="99" y="58"/>
                    </a:cubicBezTo>
                    <a:close/>
                    <a:moveTo>
                      <a:pt x="210" y="58"/>
                    </a:moveTo>
                    <a:cubicBezTo>
                      <a:pt x="209" y="58"/>
                      <a:pt x="208" y="59"/>
                      <a:pt x="207" y="59"/>
                    </a:cubicBezTo>
                    <a:cubicBezTo>
                      <a:pt x="207" y="60"/>
                      <a:pt x="208" y="60"/>
                      <a:pt x="209" y="61"/>
                    </a:cubicBezTo>
                    <a:cubicBezTo>
                      <a:pt x="210" y="61"/>
                      <a:pt x="211" y="62"/>
                      <a:pt x="211" y="63"/>
                    </a:cubicBezTo>
                    <a:cubicBezTo>
                      <a:pt x="211" y="63"/>
                      <a:pt x="212" y="63"/>
                      <a:pt x="212" y="63"/>
                    </a:cubicBezTo>
                    <a:cubicBezTo>
                      <a:pt x="212" y="61"/>
                      <a:pt x="212" y="59"/>
                      <a:pt x="211" y="58"/>
                    </a:cubicBezTo>
                    <a:cubicBezTo>
                      <a:pt x="211" y="58"/>
                      <a:pt x="211" y="58"/>
                      <a:pt x="211" y="58"/>
                    </a:cubicBezTo>
                    <a:cubicBezTo>
                      <a:pt x="210" y="58"/>
                      <a:pt x="210" y="58"/>
                      <a:pt x="210" y="58"/>
                    </a:cubicBezTo>
                    <a:close/>
                    <a:moveTo>
                      <a:pt x="174" y="57"/>
                    </a:moveTo>
                    <a:cubicBezTo>
                      <a:pt x="173" y="57"/>
                      <a:pt x="171" y="59"/>
                      <a:pt x="171" y="60"/>
                    </a:cubicBezTo>
                    <a:cubicBezTo>
                      <a:pt x="171" y="62"/>
                      <a:pt x="172" y="62"/>
                      <a:pt x="171" y="63"/>
                    </a:cubicBezTo>
                    <a:cubicBezTo>
                      <a:pt x="171" y="63"/>
                      <a:pt x="169" y="63"/>
                      <a:pt x="169" y="65"/>
                    </a:cubicBezTo>
                    <a:cubicBezTo>
                      <a:pt x="169" y="66"/>
                      <a:pt x="171" y="69"/>
                      <a:pt x="171" y="70"/>
                    </a:cubicBezTo>
                    <a:cubicBezTo>
                      <a:pt x="172" y="70"/>
                      <a:pt x="171" y="69"/>
                      <a:pt x="172" y="70"/>
                    </a:cubicBezTo>
                    <a:cubicBezTo>
                      <a:pt x="172" y="70"/>
                      <a:pt x="174" y="70"/>
                      <a:pt x="175" y="71"/>
                    </a:cubicBezTo>
                    <a:cubicBezTo>
                      <a:pt x="176" y="71"/>
                      <a:pt x="177" y="73"/>
                      <a:pt x="178" y="73"/>
                    </a:cubicBezTo>
                    <a:cubicBezTo>
                      <a:pt x="178" y="74"/>
                      <a:pt x="179" y="73"/>
                      <a:pt x="179" y="73"/>
                    </a:cubicBezTo>
                    <a:cubicBezTo>
                      <a:pt x="179" y="73"/>
                      <a:pt x="180" y="73"/>
                      <a:pt x="179" y="72"/>
                    </a:cubicBezTo>
                    <a:cubicBezTo>
                      <a:pt x="178" y="71"/>
                      <a:pt x="171" y="66"/>
                      <a:pt x="173" y="62"/>
                    </a:cubicBezTo>
                    <a:cubicBezTo>
                      <a:pt x="174" y="59"/>
                      <a:pt x="178" y="61"/>
                      <a:pt x="180" y="62"/>
                    </a:cubicBezTo>
                    <a:cubicBezTo>
                      <a:pt x="181" y="62"/>
                      <a:pt x="180" y="62"/>
                      <a:pt x="180" y="61"/>
                    </a:cubicBezTo>
                    <a:cubicBezTo>
                      <a:pt x="180" y="61"/>
                      <a:pt x="181" y="61"/>
                      <a:pt x="180" y="60"/>
                    </a:cubicBezTo>
                    <a:cubicBezTo>
                      <a:pt x="180" y="59"/>
                      <a:pt x="175" y="56"/>
                      <a:pt x="174" y="57"/>
                    </a:cubicBezTo>
                    <a:close/>
                    <a:moveTo>
                      <a:pt x="238" y="56"/>
                    </a:moveTo>
                    <a:cubicBezTo>
                      <a:pt x="238" y="56"/>
                      <a:pt x="238" y="57"/>
                      <a:pt x="238" y="57"/>
                    </a:cubicBezTo>
                    <a:cubicBezTo>
                      <a:pt x="238" y="58"/>
                      <a:pt x="238" y="58"/>
                      <a:pt x="238" y="58"/>
                    </a:cubicBezTo>
                    <a:cubicBezTo>
                      <a:pt x="239" y="58"/>
                      <a:pt x="239" y="58"/>
                      <a:pt x="239" y="58"/>
                    </a:cubicBezTo>
                    <a:cubicBezTo>
                      <a:pt x="240" y="58"/>
                      <a:pt x="240" y="57"/>
                      <a:pt x="239" y="56"/>
                    </a:cubicBezTo>
                    <a:cubicBezTo>
                      <a:pt x="239" y="56"/>
                      <a:pt x="239" y="56"/>
                      <a:pt x="238" y="56"/>
                    </a:cubicBezTo>
                    <a:close/>
                    <a:moveTo>
                      <a:pt x="258" y="56"/>
                    </a:moveTo>
                    <a:cubicBezTo>
                      <a:pt x="257" y="57"/>
                      <a:pt x="257" y="57"/>
                      <a:pt x="257" y="58"/>
                    </a:cubicBezTo>
                    <a:cubicBezTo>
                      <a:pt x="257" y="58"/>
                      <a:pt x="258" y="59"/>
                      <a:pt x="258" y="59"/>
                    </a:cubicBezTo>
                    <a:cubicBezTo>
                      <a:pt x="258" y="59"/>
                      <a:pt x="258" y="59"/>
                      <a:pt x="259" y="59"/>
                    </a:cubicBezTo>
                    <a:cubicBezTo>
                      <a:pt x="259" y="59"/>
                      <a:pt x="259" y="59"/>
                      <a:pt x="259" y="59"/>
                    </a:cubicBezTo>
                    <a:cubicBezTo>
                      <a:pt x="259" y="58"/>
                      <a:pt x="259" y="57"/>
                      <a:pt x="259" y="57"/>
                    </a:cubicBezTo>
                    <a:cubicBezTo>
                      <a:pt x="259" y="57"/>
                      <a:pt x="259" y="56"/>
                      <a:pt x="259" y="56"/>
                    </a:cubicBezTo>
                    <a:cubicBezTo>
                      <a:pt x="258" y="56"/>
                      <a:pt x="258" y="56"/>
                      <a:pt x="258" y="56"/>
                    </a:cubicBezTo>
                    <a:close/>
                    <a:moveTo>
                      <a:pt x="128" y="54"/>
                    </a:moveTo>
                    <a:cubicBezTo>
                      <a:pt x="128" y="54"/>
                      <a:pt x="128" y="54"/>
                      <a:pt x="127" y="54"/>
                    </a:cubicBezTo>
                    <a:cubicBezTo>
                      <a:pt x="127" y="54"/>
                      <a:pt x="127" y="55"/>
                      <a:pt x="127" y="55"/>
                    </a:cubicBezTo>
                    <a:cubicBezTo>
                      <a:pt x="129" y="56"/>
                      <a:pt x="130" y="57"/>
                      <a:pt x="131" y="58"/>
                    </a:cubicBezTo>
                    <a:cubicBezTo>
                      <a:pt x="132" y="58"/>
                      <a:pt x="132" y="58"/>
                      <a:pt x="133" y="58"/>
                    </a:cubicBezTo>
                    <a:cubicBezTo>
                      <a:pt x="133" y="58"/>
                      <a:pt x="133" y="58"/>
                      <a:pt x="134" y="57"/>
                    </a:cubicBezTo>
                    <a:cubicBezTo>
                      <a:pt x="133" y="55"/>
                      <a:pt x="130" y="54"/>
                      <a:pt x="128" y="54"/>
                    </a:cubicBezTo>
                    <a:close/>
                    <a:moveTo>
                      <a:pt x="249" y="53"/>
                    </a:moveTo>
                    <a:cubicBezTo>
                      <a:pt x="248" y="53"/>
                      <a:pt x="248" y="54"/>
                      <a:pt x="248" y="54"/>
                    </a:cubicBezTo>
                    <a:cubicBezTo>
                      <a:pt x="248" y="54"/>
                      <a:pt x="248" y="55"/>
                      <a:pt x="248" y="55"/>
                    </a:cubicBezTo>
                    <a:cubicBezTo>
                      <a:pt x="248" y="55"/>
                      <a:pt x="249" y="56"/>
                      <a:pt x="249" y="56"/>
                    </a:cubicBezTo>
                    <a:cubicBezTo>
                      <a:pt x="250" y="55"/>
                      <a:pt x="250" y="55"/>
                      <a:pt x="250" y="54"/>
                    </a:cubicBezTo>
                    <a:cubicBezTo>
                      <a:pt x="250" y="53"/>
                      <a:pt x="250" y="53"/>
                      <a:pt x="250" y="53"/>
                    </a:cubicBezTo>
                    <a:cubicBezTo>
                      <a:pt x="249" y="53"/>
                      <a:pt x="249" y="53"/>
                      <a:pt x="249" y="53"/>
                    </a:cubicBezTo>
                    <a:close/>
                    <a:moveTo>
                      <a:pt x="202" y="51"/>
                    </a:moveTo>
                    <a:cubicBezTo>
                      <a:pt x="201" y="52"/>
                      <a:pt x="199" y="52"/>
                      <a:pt x="199" y="54"/>
                    </a:cubicBezTo>
                    <a:cubicBezTo>
                      <a:pt x="201" y="54"/>
                      <a:pt x="202" y="54"/>
                      <a:pt x="203" y="54"/>
                    </a:cubicBezTo>
                    <a:cubicBezTo>
                      <a:pt x="203" y="54"/>
                      <a:pt x="203" y="54"/>
                      <a:pt x="203" y="53"/>
                    </a:cubicBezTo>
                    <a:cubicBezTo>
                      <a:pt x="204" y="53"/>
                      <a:pt x="203" y="52"/>
                      <a:pt x="203" y="51"/>
                    </a:cubicBezTo>
                    <a:cubicBezTo>
                      <a:pt x="203" y="51"/>
                      <a:pt x="202" y="51"/>
                      <a:pt x="202" y="51"/>
                    </a:cubicBezTo>
                    <a:close/>
                    <a:moveTo>
                      <a:pt x="114" y="51"/>
                    </a:moveTo>
                    <a:cubicBezTo>
                      <a:pt x="113" y="52"/>
                      <a:pt x="109" y="54"/>
                      <a:pt x="108" y="54"/>
                    </a:cubicBezTo>
                    <a:cubicBezTo>
                      <a:pt x="106" y="55"/>
                      <a:pt x="107" y="55"/>
                      <a:pt x="108" y="55"/>
                    </a:cubicBezTo>
                    <a:cubicBezTo>
                      <a:pt x="108" y="55"/>
                      <a:pt x="107" y="55"/>
                      <a:pt x="108" y="55"/>
                    </a:cubicBezTo>
                    <a:cubicBezTo>
                      <a:pt x="109" y="55"/>
                      <a:pt x="112" y="55"/>
                      <a:pt x="114" y="54"/>
                    </a:cubicBezTo>
                    <a:cubicBezTo>
                      <a:pt x="115" y="54"/>
                      <a:pt x="115" y="52"/>
                      <a:pt x="115" y="51"/>
                    </a:cubicBezTo>
                    <a:cubicBezTo>
                      <a:pt x="114" y="50"/>
                      <a:pt x="115" y="50"/>
                      <a:pt x="114" y="51"/>
                    </a:cubicBezTo>
                    <a:close/>
                    <a:moveTo>
                      <a:pt x="232" y="50"/>
                    </a:moveTo>
                    <a:cubicBezTo>
                      <a:pt x="229" y="52"/>
                      <a:pt x="227" y="55"/>
                      <a:pt x="227" y="59"/>
                    </a:cubicBezTo>
                    <a:cubicBezTo>
                      <a:pt x="227" y="59"/>
                      <a:pt x="227" y="59"/>
                      <a:pt x="228" y="60"/>
                    </a:cubicBezTo>
                    <a:cubicBezTo>
                      <a:pt x="228" y="60"/>
                      <a:pt x="228" y="60"/>
                      <a:pt x="228" y="60"/>
                    </a:cubicBezTo>
                    <a:cubicBezTo>
                      <a:pt x="229" y="59"/>
                      <a:pt x="233" y="50"/>
                      <a:pt x="233" y="50"/>
                    </a:cubicBezTo>
                    <a:cubicBezTo>
                      <a:pt x="232" y="50"/>
                      <a:pt x="232" y="50"/>
                      <a:pt x="232" y="50"/>
                    </a:cubicBezTo>
                    <a:close/>
                    <a:moveTo>
                      <a:pt x="180" y="48"/>
                    </a:moveTo>
                    <a:cubicBezTo>
                      <a:pt x="179" y="49"/>
                      <a:pt x="179" y="49"/>
                      <a:pt x="178" y="50"/>
                    </a:cubicBezTo>
                    <a:cubicBezTo>
                      <a:pt x="179" y="51"/>
                      <a:pt x="181" y="50"/>
                      <a:pt x="182" y="49"/>
                    </a:cubicBezTo>
                    <a:cubicBezTo>
                      <a:pt x="182" y="49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0" y="48"/>
                    </a:cubicBezTo>
                    <a:close/>
                    <a:moveTo>
                      <a:pt x="192" y="47"/>
                    </a:moveTo>
                    <a:cubicBezTo>
                      <a:pt x="191" y="47"/>
                      <a:pt x="191" y="47"/>
                      <a:pt x="191" y="47"/>
                    </a:cubicBezTo>
                    <a:cubicBezTo>
                      <a:pt x="190" y="50"/>
                      <a:pt x="190" y="53"/>
                      <a:pt x="187" y="54"/>
                    </a:cubicBezTo>
                    <a:cubicBezTo>
                      <a:pt x="186" y="54"/>
                      <a:pt x="185" y="53"/>
                      <a:pt x="184" y="54"/>
                    </a:cubicBezTo>
                    <a:cubicBezTo>
                      <a:pt x="184" y="55"/>
                      <a:pt x="184" y="55"/>
                      <a:pt x="184" y="55"/>
                    </a:cubicBezTo>
                    <a:cubicBezTo>
                      <a:pt x="185" y="56"/>
                      <a:pt x="186" y="57"/>
                      <a:pt x="188" y="57"/>
                    </a:cubicBezTo>
                    <a:cubicBezTo>
                      <a:pt x="190" y="56"/>
                      <a:pt x="189" y="54"/>
                      <a:pt x="191" y="52"/>
                    </a:cubicBezTo>
                    <a:cubicBezTo>
                      <a:pt x="192" y="51"/>
                      <a:pt x="193" y="49"/>
                      <a:pt x="194" y="48"/>
                    </a:cubicBezTo>
                    <a:cubicBezTo>
                      <a:pt x="193" y="47"/>
                      <a:pt x="193" y="47"/>
                      <a:pt x="193" y="47"/>
                    </a:cubicBezTo>
                    <a:cubicBezTo>
                      <a:pt x="193" y="47"/>
                      <a:pt x="193" y="47"/>
                      <a:pt x="193" y="47"/>
                    </a:cubicBezTo>
                    <a:cubicBezTo>
                      <a:pt x="192" y="47"/>
                      <a:pt x="192" y="47"/>
                      <a:pt x="192" y="47"/>
                    </a:cubicBezTo>
                    <a:close/>
                    <a:moveTo>
                      <a:pt x="237" y="46"/>
                    </a:moveTo>
                    <a:cubicBezTo>
                      <a:pt x="237" y="47"/>
                      <a:pt x="236" y="47"/>
                      <a:pt x="236" y="48"/>
                    </a:cubicBezTo>
                    <a:cubicBezTo>
                      <a:pt x="236" y="48"/>
                      <a:pt x="236" y="48"/>
                      <a:pt x="236" y="48"/>
                    </a:cubicBezTo>
                    <a:cubicBezTo>
                      <a:pt x="236" y="48"/>
                      <a:pt x="237" y="48"/>
                      <a:pt x="237" y="48"/>
                    </a:cubicBezTo>
                    <a:cubicBezTo>
                      <a:pt x="237" y="48"/>
                      <a:pt x="238" y="48"/>
                      <a:pt x="238" y="47"/>
                    </a:cubicBezTo>
                    <a:cubicBezTo>
                      <a:pt x="238" y="47"/>
                      <a:pt x="238" y="47"/>
                      <a:pt x="238" y="46"/>
                    </a:cubicBezTo>
                    <a:cubicBezTo>
                      <a:pt x="238" y="46"/>
                      <a:pt x="237" y="46"/>
                      <a:pt x="237" y="46"/>
                    </a:cubicBezTo>
                    <a:close/>
                    <a:moveTo>
                      <a:pt x="149" y="45"/>
                    </a:moveTo>
                    <a:cubicBezTo>
                      <a:pt x="149" y="46"/>
                      <a:pt x="151" y="47"/>
                      <a:pt x="151" y="49"/>
                    </a:cubicBezTo>
                    <a:cubicBezTo>
                      <a:pt x="151" y="51"/>
                      <a:pt x="149" y="51"/>
                      <a:pt x="149" y="53"/>
                    </a:cubicBezTo>
                    <a:cubicBezTo>
                      <a:pt x="149" y="53"/>
                      <a:pt x="149" y="53"/>
                      <a:pt x="149" y="53"/>
                    </a:cubicBezTo>
                    <a:cubicBezTo>
                      <a:pt x="152" y="52"/>
                      <a:pt x="153" y="50"/>
                      <a:pt x="153" y="48"/>
                    </a:cubicBezTo>
                    <a:cubicBezTo>
                      <a:pt x="152" y="47"/>
                      <a:pt x="151" y="45"/>
                      <a:pt x="149" y="45"/>
                    </a:cubicBezTo>
                    <a:close/>
                    <a:moveTo>
                      <a:pt x="204" y="40"/>
                    </a:moveTo>
                    <a:cubicBezTo>
                      <a:pt x="204" y="41"/>
                      <a:pt x="204" y="41"/>
                      <a:pt x="204" y="42"/>
                    </a:cubicBezTo>
                    <a:cubicBezTo>
                      <a:pt x="206" y="42"/>
                      <a:pt x="207" y="43"/>
                      <a:pt x="209" y="44"/>
                    </a:cubicBezTo>
                    <a:cubicBezTo>
                      <a:pt x="209" y="44"/>
                      <a:pt x="210" y="44"/>
                      <a:pt x="210" y="43"/>
                    </a:cubicBezTo>
                    <a:cubicBezTo>
                      <a:pt x="210" y="43"/>
                      <a:pt x="210" y="43"/>
                      <a:pt x="210" y="43"/>
                    </a:cubicBezTo>
                    <a:cubicBezTo>
                      <a:pt x="210" y="42"/>
                      <a:pt x="210" y="42"/>
                      <a:pt x="209" y="41"/>
                    </a:cubicBezTo>
                    <a:cubicBezTo>
                      <a:pt x="208" y="41"/>
                      <a:pt x="206" y="41"/>
                      <a:pt x="204" y="40"/>
                    </a:cubicBezTo>
                    <a:close/>
                    <a:moveTo>
                      <a:pt x="184" y="40"/>
                    </a:moveTo>
                    <a:cubicBezTo>
                      <a:pt x="183" y="40"/>
                      <a:pt x="183" y="40"/>
                      <a:pt x="183" y="41"/>
                    </a:cubicBezTo>
                    <a:cubicBezTo>
                      <a:pt x="183" y="41"/>
                      <a:pt x="183" y="41"/>
                      <a:pt x="183" y="42"/>
                    </a:cubicBezTo>
                    <a:cubicBezTo>
                      <a:pt x="184" y="41"/>
                      <a:pt x="185" y="41"/>
                      <a:pt x="185" y="40"/>
                    </a:cubicBezTo>
                    <a:cubicBezTo>
                      <a:pt x="184" y="40"/>
                      <a:pt x="184" y="40"/>
                      <a:pt x="184" y="40"/>
                    </a:cubicBezTo>
                    <a:close/>
                    <a:moveTo>
                      <a:pt x="192" y="39"/>
                    </a:move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0"/>
                      <a:pt x="192" y="40"/>
                      <a:pt x="193" y="40"/>
                    </a:cubicBezTo>
                    <a:cubicBezTo>
                      <a:pt x="193" y="40"/>
                      <a:pt x="192" y="40"/>
                      <a:pt x="192" y="40"/>
                    </a:cubicBezTo>
                    <a:cubicBezTo>
                      <a:pt x="192" y="40"/>
                      <a:pt x="192" y="39"/>
                      <a:pt x="192" y="39"/>
                    </a:cubicBezTo>
                    <a:close/>
                    <a:moveTo>
                      <a:pt x="242" y="39"/>
                    </a:moveTo>
                    <a:cubicBezTo>
                      <a:pt x="242" y="39"/>
                      <a:pt x="242" y="40"/>
                      <a:pt x="241" y="40"/>
                    </a:cubicBezTo>
                    <a:cubicBezTo>
                      <a:pt x="242" y="43"/>
                      <a:pt x="249" y="43"/>
                      <a:pt x="251" y="42"/>
                    </a:cubicBezTo>
                    <a:cubicBezTo>
                      <a:pt x="252" y="42"/>
                      <a:pt x="252" y="41"/>
                      <a:pt x="252" y="41"/>
                    </a:cubicBezTo>
                    <a:cubicBezTo>
                      <a:pt x="251" y="41"/>
                      <a:pt x="251" y="41"/>
                      <a:pt x="251" y="40"/>
                    </a:cubicBezTo>
                    <a:cubicBezTo>
                      <a:pt x="249" y="40"/>
                      <a:pt x="247" y="41"/>
                      <a:pt x="245" y="41"/>
                    </a:cubicBezTo>
                    <a:cubicBezTo>
                      <a:pt x="244" y="40"/>
                      <a:pt x="243" y="40"/>
                      <a:pt x="242" y="39"/>
                    </a:cubicBezTo>
                    <a:close/>
                    <a:moveTo>
                      <a:pt x="163" y="39"/>
                    </a:moveTo>
                    <a:cubicBezTo>
                      <a:pt x="162" y="39"/>
                      <a:pt x="162" y="40"/>
                      <a:pt x="162" y="41"/>
                    </a:cubicBezTo>
                    <a:cubicBezTo>
                      <a:pt x="162" y="42"/>
                      <a:pt x="162" y="43"/>
                      <a:pt x="163" y="43"/>
                    </a:cubicBezTo>
                    <a:cubicBezTo>
                      <a:pt x="164" y="43"/>
                      <a:pt x="165" y="43"/>
                      <a:pt x="165" y="43"/>
                    </a:cubicBezTo>
                    <a:cubicBezTo>
                      <a:pt x="166" y="42"/>
                      <a:pt x="166" y="41"/>
                      <a:pt x="165" y="40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4" y="39"/>
                      <a:pt x="164" y="39"/>
                      <a:pt x="163" y="39"/>
                    </a:cubicBezTo>
                    <a:close/>
                    <a:moveTo>
                      <a:pt x="225" y="36"/>
                    </a:moveTo>
                    <a:cubicBezTo>
                      <a:pt x="223" y="37"/>
                      <a:pt x="220" y="39"/>
                      <a:pt x="219" y="40"/>
                    </a:cubicBezTo>
                    <a:cubicBezTo>
                      <a:pt x="218" y="42"/>
                      <a:pt x="219" y="46"/>
                      <a:pt x="218" y="48"/>
                    </a:cubicBezTo>
                    <a:cubicBezTo>
                      <a:pt x="217" y="51"/>
                      <a:pt x="214" y="50"/>
                      <a:pt x="213" y="52"/>
                    </a:cubicBezTo>
                    <a:cubicBezTo>
                      <a:pt x="213" y="53"/>
                      <a:pt x="213" y="53"/>
                      <a:pt x="214" y="54"/>
                    </a:cubicBezTo>
                    <a:cubicBezTo>
                      <a:pt x="214" y="54"/>
                      <a:pt x="213" y="54"/>
                      <a:pt x="214" y="54"/>
                    </a:cubicBezTo>
                    <a:cubicBezTo>
                      <a:pt x="215" y="54"/>
                      <a:pt x="220" y="52"/>
                      <a:pt x="220" y="50"/>
                    </a:cubicBezTo>
                    <a:cubicBezTo>
                      <a:pt x="221" y="49"/>
                      <a:pt x="219" y="48"/>
                      <a:pt x="220" y="46"/>
                    </a:cubicBezTo>
                    <a:cubicBezTo>
                      <a:pt x="220" y="44"/>
                      <a:pt x="223" y="40"/>
                      <a:pt x="226" y="40"/>
                    </a:cubicBezTo>
                    <a:cubicBezTo>
                      <a:pt x="228" y="40"/>
                      <a:pt x="227" y="43"/>
                      <a:pt x="229" y="43"/>
                    </a:cubicBezTo>
                    <a:cubicBezTo>
                      <a:pt x="231" y="44"/>
                      <a:pt x="233" y="37"/>
                      <a:pt x="232" y="36"/>
                    </a:cubicBezTo>
                    <a:cubicBezTo>
                      <a:pt x="232" y="35"/>
                      <a:pt x="233" y="36"/>
                      <a:pt x="232" y="36"/>
                    </a:cubicBezTo>
                    <a:cubicBezTo>
                      <a:pt x="232" y="37"/>
                      <a:pt x="229" y="38"/>
                      <a:pt x="228" y="38"/>
                    </a:cubicBezTo>
                    <a:cubicBezTo>
                      <a:pt x="226" y="37"/>
                      <a:pt x="227" y="35"/>
                      <a:pt x="225" y="36"/>
                    </a:cubicBezTo>
                    <a:close/>
                    <a:moveTo>
                      <a:pt x="152" y="32"/>
                    </a:moveTo>
                    <a:cubicBezTo>
                      <a:pt x="151" y="32"/>
                      <a:pt x="151" y="32"/>
                      <a:pt x="151" y="33"/>
                    </a:cubicBezTo>
                    <a:cubicBezTo>
                      <a:pt x="150" y="35"/>
                      <a:pt x="152" y="38"/>
                      <a:pt x="153" y="39"/>
                    </a:cubicBezTo>
                    <a:cubicBezTo>
                      <a:pt x="154" y="39"/>
                      <a:pt x="155" y="38"/>
                      <a:pt x="155" y="38"/>
                    </a:cubicBezTo>
                    <a:cubicBezTo>
                      <a:pt x="155" y="38"/>
                      <a:pt x="155" y="39"/>
                      <a:pt x="155" y="38"/>
                    </a:cubicBezTo>
                    <a:cubicBezTo>
                      <a:pt x="155" y="37"/>
                      <a:pt x="153" y="33"/>
                      <a:pt x="152" y="32"/>
                    </a:cubicBezTo>
                    <a:cubicBezTo>
                      <a:pt x="152" y="32"/>
                      <a:pt x="152" y="32"/>
                      <a:pt x="152" y="32"/>
                    </a:cubicBezTo>
                    <a:close/>
                    <a:moveTo>
                      <a:pt x="135" y="27"/>
                    </a:moveTo>
                    <a:cubicBezTo>
                      <a:pt x="135" y="28"/>
                      <a:pt x="135" y="28"/>
                      <a:pt x="135" y="28"/>
                    </a:cubicBezTo>
                    <a:cubicBezTo>
                      <a:pt x="135" y="29"/>
                      <a:pt x="135" y="29"/>
                      <a:pt x="136" y="30"/>
                    </a:cubicBezTo>
                    <a:cubicBezTo>
                      <a:pt x="136" y="29"/>
                      <a:pt x="136" y="29"/>
                      <a:pt x="136" y="29"/>
                    </a:cubicBezTo>
                    <a:cubicBezTo>
                      <a:pt x="136" y="28"/>
                      <a:pt x="136" y="28"/>
                      <a:pt x="135" y="27"/>
                    </a:cubicBezTo>
                    <a:close/>
                    <a:moveTo>
                      <a:pt x="125" y="24"/>
                    </a:moveTo>
                    <a:cubicBezTo>
                      <a:pt x="124" y="25"/>
                      <a:pt x="122" y="28"/>
                      <a:pt x="121" y="29"/>
                    </a:cubicBezTo>
                    <a:cubicBezTo>
                      <a:pt x="119" y="31"/>
                      <a:pt x="118" y="30"/>
                      <a:pt x="117" y="31"/>
                    </a:cubicBezTo>
                    <a:cubicBezTo>
                      <a:pt x="116" y="32"/>
                      <a:pt x="116" y="34"/>
                      <a:pt x="117" y="36"/>
                    </a:cubicBezTo>
                    <a:cubicBezTo>
                      <a:pt x="118" y="37"/>
                      <a:pt x="119" y="35"/>
                      <a:pt x="122" y="37"/>
                    </a:cubicBezTo>
                    <a:cubicBezTo>
                      <a:pt x="125" y="39"/>
                      <a:pt x="121" y="46"/>
                      <a:pt x="119" y="48"/>
                    </a:cubicBezTo>
                    <a:cubicBezTo>
                      <a:pt x="118" y="49"/>
                      <a:pt x="118" y="49"/>
                      <a:pt x="120" y="49"/>
                    </a:cubicBezTo>
                    <a:cubicBezTo>
                      <a:pt x="122" y="49"/>
                      <a:pt x="124" y="46"/>
                      <a:pt x="127" y="46"/>
                    </a:cubicBezTo>
                    <a:cubicBezTo>
                      <a:pt x="129" y="45"/>
                      <a:pt x="130" y="47"/>
                      <a:pt x="132" y="47"/>
                    </a:cubicBezTo>
                    <a:cubicBezTo>
                      <a:pt x="134" y="47"/>
                      <a:pt x="136" y="47"/>
                      <a:pt x="138" y="47"/>
                    </a:cubicBezTo>
                    <a:cubicBezTo>
                      <a:pt x="140" y="47"/>
                      <a:pt x="142" y="52"/>
                      <a:pt x="140" y="53"/>
                    </a:cubicBezTo>
                    <a:cubicBezTo>
                      <a:pt x="139" y="55"/>
                      <a:pt x="139" y="54"/>
                      <a:pt x="138" y="55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40" y="55"/>
                      <a:pt x="145" y="56"/>
                      <a:pt x="146" y="55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45" y="54"/>
                      <a:pt x="144" y="54"/>
                      <a:pt x="143" y="53"/>
                    </a:cubicBezTo>
                    <a:cubicBezTo>
                      <a:pt x="142" y="52"/>
                      <a:pt x="143" y="50"/>
                      <a:pt x="143" y="48"/>
                    </a:cubicBezTo>
                    <a:cubicBezTo>
                      <a:pt x="142" y="46"/>
                      <a:pt x="140" y="44"/>
                      <a:pt x="141" y="42"/>
                    </a:cubicBezTo>
                    <a:cubicBezTo>
                      <a:pt x="141" y="40"/>
                      <a:pt x="142" y="41"/>
                      <a:pt x="143" y="39"/>
                    </a:cubicBezTo>
                    <a:cubicBezTo>
                      <a:pt x="143" y="36"/>
                      <a:pt x="140" y="32"/>
                      <a:pt x="138" y="33"/>
                    </a:cubicBezTo>
                    <a:cubicBezTo>
                      <a:pt x="136" y="34"/>
                      <a:pt x="133" y="38"/>
                      <a:pt x="135" y="39"/>
                    </a:cubicBezTo>
                    <a:cubicBezTo>
                      <a:pt x="137" y="41"/>
                      <a:pt x="138" y="39"/>
                      <a:pt x="139" y="40"/>
                    </a:cubicBezTo>
                    <a:cubicBezTo>
                      <a:pt x="140" y="41"/>
                      <a:pt x="140" y="41"/>
                      <a:pt x="140" y="43"/>
                    </a:cubicBezTo>
                    <a:cubicBezTo>
                      <a:pt x="139" y="44"/>
                      <a:pt x="140" y="45"/>
                      <a:pt x="137" y="45"/>
                    </a:cubicBezTo>
                    <a:cubicBezTo>
                      <a:pt x="135" y="46"/>
                      <a:pt x="129" y="45"/>
                      <a:pt x="127" y="43"/>
                    </a:cubicBezTo>
                    <a:cubicBezTo>
                      <a:pt x="126" y="41"/>
                      <a:pt x="126" y="37"/>
                      <a:pt x="124" y="36"/>
                    </a:cubicBezTo>
                    <a:cubicBezTo>
                      <a:pt x="123" y="35"/>
                      <a:pt x="121" y="36"/>
                      <a:pt x="121" y="35"/>
                    </a:cubicBezTo>
                    <a:cubicBezTo>
                      <a:pt x="120" y="34"/>
                      <a:pt x="120" y="32"/>
                      <a:pt x="121" y="31"/>
                    </a:cubicBezTo>
                    <a:cubicBezTo>
                      <a:pt x="122" y="30"/>
                      <a:pt x="123" y="32"/>
                      <a:pt x="124" y="31"/>
                    </a:cubicBezTo>
                    <a:cubicBezTo>
                      <a:pt x="126" y="31"/>
                      <a:pt x="126" y="25"/>
                      <a:pt x="125" y="24"/>
                    </a:cubicBezTo>
                    <a:cubicBezTo>
                      <a:pt x="124" y="23"/>
                      <a:pt x="125" y="23"/>
                      <a:pt x="125" y="24"/>
                    </a:cubicBezTo>
                    <a:close/>
                    <a:moveTo>
                      <a:pt x="142" y="23"/>
                    </a:moveTo>
                    <a:cubicBezTo>
                      <a:pt x="142" y="24"/>
                      <a:pt x="144" y="27"/>
                      <a:pt x="145" y="27"/>
                    </a:cubicBezTo>
                    <a:cubicBezTo>
                      <a:pt x="146" y="28"/>
                      <a:pt x="145" y="28"/>
                      <a:pt x="146" y="27"/>
                    </a:cubicBezTo>
                    <a:cubicBezTo>
                      <a:pt x="147" y="27"/>
                      <a:pt x="148" y="26"/>
                      <a:pt x="148" y="26"/>
                    </a:cubicBezTo>
                    <a:cubicBezTo>
                      <a:pt x="148" y="25"/>
                      <a:pt x="148" y="25"/>
                      <a:pt x="148" y="25"/>
                    </a:cubicBezTo>
                    <a:cubicBezTo>
                      <a:pt x="148" y="25"/>
                      <a:pt x="148" y="25"/>
                      <a:pt x="147" y="25"/>
                    </a:cubicBezTo>
                    <a:cubicBezTo>
                      <a:pt x="147" y="24"/>
                      <a:pt x="144" y="24"/>
                      <a:pt x="144" y="24"/>
                    </a:cubicBezTo>
                    <a:cubicBezTo>
                      <a:pt x="143" y="24"/>
                      <a:pt x="142" y="22"/>
                      <a:pt x="142" y="23"/>
                    </a:cubicBezTo>
                    <a:close/>
                    <a:moveTo>
                      <a:pt x="255" y="34"/>
                    </a:moveTo>
                    <a:cubicBezTo>
                      <a:pt x="259" y="35"/>
                      <a:pt x="259" y="25"/>
                      <a:pt x="257" y="23"/>
                    </a:cubicBezTo>
                    <a:cubicBezTo>
                      <a:pt x="255" y="20"/>
                      <a:pt x="252" y="22"/>
                      <a:pt x="252" y="24"/>
                    </a:cubicBezTo>
                    <a:cubicBezTo>
                      <a:pt x="252" y="26"/>
                      <a:pt x="255" y="25"/>
                      <a:pt x="256" y="27"/>
                    </a:cubicBezTo>
                    <a:cubicBezTo>
                      <a:pt x="257" y="29"/>
                      <a:pt x="252" y="33"/>
                      <a:pt x="255" y="34"/>
                    </a:cubicBezTo>
                    <a:close/>
                    <a:moveTo>
                      <a:pt x="114" y="21"/>
                    </a:moveTo>
                    <a:cubicBezTo>
                      <a:pt x="113" y="22"/>
                      <a:pt x="112" y="26"/>
                      <a:pt x="112" y="26"/>
                    </a:cubicBezTo>
                    <a:cubicBezTo>
                      <a:pt x="112" y="27"/>
                      <a:pt x="113" y="27"/>
                      <a:pt x="113" y="28"/>
                    </a:cubicBezTo>
                    <a:cubicBezTo>
                      <a:pt x="113" y="28"/>
                      <a:pt x="114" y="28"/>
                      <a:pt x="114" y="28"/>
                    </a:cubicBezTo>
                    <a:cubicBezTo>
                      <a:pt x="114" y="27"/>
                      <a:pt x="114" y="28"/>
                      <a:pt x="114" y="27"/>
                    </a:cubicBezTo>
                    <a:cubicBezTo>
                      <a:pt x="115" y="26"/>
                      <a:pt x="114" y="22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lose/>
                    <a:moveTo>
                      <a:pt x="245" y="21"/>
                    </a:moveTo>
                    <a:cubicBezTo>
                      <a:pt x="243" y="22"/>
                      <a:pt x="247" y="26"/>
                      <a:pt x="241" y="28"/>
                    </a:cubicBezTo>
                    <a:cubicBezTo>
                      <a:pt x="239" y="28"/>
                      <a:pt x="239" y="30"/>
                      <a:pt x="241" y="30"/>
                    </a:cubicBezTo>
                    <a:cubicBezTo>
                      <a:pt x="242" y="30"/>
                      <a:pt x="243" y="30"/>
                      <a:pt x="244" y="32"/>
                    </a:cubicBezTo>
                    <a:cubicBezTo>
                      <a:pt x="246" y="34"/>
                      <a:pt x="246" y="34"/>
                      <a:pt x="246" y="32"/>
                    </a:cubicBezTo>
                    <a:cubicBezTo>
                      <a:pt x="246" y="30"/>
                      <a:pt x="244" y="25"/>
                      <a:pt x="247" y="24"/>
                    </a:cubicBezTo>
                    <a:cubicBezTo>
                      <a:pt x="248" y="23"/>
                      <a:pt x="248" y="23"/>
                      <a:pt x="249" y="23"/>
                    </a:cubicBezTo>
                    <a:cubicBezTo>
                      <a:pt x="251" y="20"/>
                      <a:pt x="246" y="21"/>
                      <a:pt x="245" y="21"/>
                    </a:cubicBezTo>
                    <a:close/>
                    <a:moveTo>
                      <a:pt x="232" y="17"/>
                    </a:moveTo>
                    <a:cubicBezTo>
                      <a:pt x="230" y="17"/>
                      <a:pt x="231" y="17"/>
                      <a:pt x="231" y="18"/>
                    </a:cubicBezTo>
                    <a:cubicBezTo>
                      <a:pt x="231" y="20"/>
                      <a:pt x="234" y="21"/>
                      <a:pt x="233" y="23"/>
                    </a:cubicBezTo>
                    <a:cubicBezTo>
                      <a:pt x="232" y="26"/>
                      <a:pt x="231" y="24"/>
                      <a:pt x="227" y="25"/>
                    </a:cubicBezTo>
                    <a:cubicBezTo>
                      <a:pt x="224" y="27"/>
                      <a:pt x="222" y="29"/>
                      <a:pt x="222" y="29"/>
                    </a:cubicBezTo>
                    <a:cubicBezTo>
                      <a:pt x="222" y="29"/>
                      <a:pt x="220" y="29"/>
                      <a:pt x="222" y="29"/>
                    </a:cubicBezTo>
                    <a:cubicBezTo>
                      <a:pt x="224" y="30"/>
                      <a:pt x="226" y="28"/>
                      <a:pt x="229" y="27"/>
                    </a:cubicBezTo>
                    <a:cubicBezTo>
                      <a:pt x="231" y="26"/>
                      <a:pt x="233" y="28"/>
                      <a:pt x="234" y="27"/>
                    </a:cubicBezTo>
                    <a:cubicBezTo>
                      <a:pt x="236" y="27"/>
                      <a:pt x="239" y="21"/>
                      <a:pt x="238" y="20"/>
                    </a:cubicBezTo>
                    <a:cubicBezTo>
                      <a:pt x="237" y="18"/>
                      <a:pt x="234" y="16"/>
                      <a:pt x="232" y="17"/>
                    </a:cubicBezTo>
                    <a:close/>
                    <a:moveTo>
                      <a:pt x="225" y="14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14"/>
                      <a:pt x="225" y="14"/>
                      <a:pt x="225" y="14"/>
                    </a:cubicBezTo>
                    <a:cubicBezTo>
                      <a:pt x="225" y="14"/>
                      <a:pt x="224" y="14"/>
                      <a:pt x="224" y="14"/>
                    </a:cubicBezTo>
                    <a:cubicBezTo>
                      <a:pt x="224" y="14"/>
                      <a:pt x="224" y="15"/>
                      <a:pt x="224" y="15"/>
                    </a:cubicBezTo>
                    <a:cubicBezTo>
                      <a:pt x="224" y="15"/>
                      <a:pt x="223" y="15"/>
                      <a:pt x="223" y="15"/>
                    </a:cubicBezTo>
                    <a:cubicBezTo>
                      <a:pt x="223" y="16"/>
                      <a:pt x="223" y="16"/>
                      <a:pt x="223" y="17"/>
                    </a:cubicBezTo>
                    <a:cubicBezTo>
                      <a:pt x="224" y="17"/>
                      <a:pt x="226" y="17"/>
                      <a:pt x="228" y="17"/>
                    </a:cubicBezTo>
                    <a:cubicBezTo>
                      <a:pt x="228" y="16"/>
                      <a:pt x="228" y="16"/>
                      <a:pt x="228" y="15"/>
                    </a:cubicBezTo>
                    <a:cubicBezTo>
                      <a:pt x="228" y="15"/>
                      <a:pt x="227" y="15"/>
                      <a:pt x="227" y="15"/>
                    </a:cubicBezTo>
                    <a:cubicBezTo>
                      <a:pt x="227" y="15"/>
                      <a:pt x="227" y="14"/>
                      <a:pt x="227" y="14"/>
                    </a:cubicBezTo>
                    <a:cubicBezTo>
                      <a:pt x="227" y="14"/>
                      <a:pt x="227" y="14"/>
                      <a:pt x="226" y="14"/>
                    </a:cubicBezTo>
                    <a:cubicBezTo>
                      <a:pt x="226" y="14"/>
                      <a:pt x="227" y="14"/>
                      <a:pt x="226" y="14"/>
                    </a:cubicBezTo>
                    <a:cubicBezTo>
                      <a:pt x="226" y="13"/>
                      <a:pt x="225" y="14"/>
                      <a:pt x="2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0" name="îṥļïḑé">
                <a:extLst>
                  <a:ext uri="{FF2B5EF4-FFF2-40B4-BE49-F238E27FC236}">
                    <a16:creationId xmlns="" xmlns:a16="http://schemas.microsoft.com/office/drawing/2014/main" id="{92D8822E-C133-4050-8B5B-FA8844A14A05}"/>
                  </a:ext>
                </a:extLst>
              </p:cNvPr>
              <p:cNvSpPr/>
              <p:nvPr/>
            </p:nvSpPr>
            <p:spPr bwMode="auto">
              <a:xfrm>
                <a:off x="2146301" y="3295651"/>
                <a:ext cx="1193800" cy="1042988"/>
              </a:xfrm>
              <a:custGeom>
                <a:avLst/>
                <a:gdLst>
                  <a:gd name="T0" fmla="*/ 362 w 362"/>
                  <a:gd name="T1" fmla="*/ 0 h 316"/>
                  <a:gd name="T2" fmla="*/ 351 w 362"/>
                  <a:gd name="T3" fmla="*/ 16 h 316"/>
                  <a:gd name="T4" fmla="*/ 0 w 362"/>
                  <a:gd name="T5" fmla="*/ 0 h 316"/>
                  <a:gd name="T6" fmla="*/ 341 w 362"/>
                  <a:gd name="T7" fmla="*/ 37 h 316"/>
                  <a:gd name="T8" fmla="*/ 18 w 362"/>
                  <a:gd name="T9" fmla="*/ 31 h 316"/>
                  <a:gd name="T10" fmla="*/ 349 w 362"/>
                  <a:gd name="T11" fmla="*/ 23 h 316"/>
                  <a:gd name="T12" fmla="*/ 332 w 362"/>
                  <a:gd name="T13" fmla="*/ 53 h 316"/>
                  <a:gd name="T14" fmla="*/ 26 w 362"/>
                  <a:gd name="T15" fmla="*/ 46 h 316"/>
                  <a:gd name="T16" fmla="*/ 341 w 362"/>
                  <a:gd name="T17" fmla="*/ 38 h 316"/>
                  <a:gd name="T18" fmla="*/ 281 w 362"/>
                  <a:gd name="T19" fmla="*/ 141 h 316"/>
                  <a:gd name="T20" fmla="*/ 184 w 362"/>
                  <a:gd name="T21" fmla="*/ 135 h 316"/>
                  <a:gd name="T22" fmla="*/ 167 w 362"/>
                  <a:gd name="T23" fmla="*/ 135 h 316"/>
                  <a:gd name="T24" fmla="*/ 73 w 362"/>
                  <a:gd name="T25" fmla="*/ 127 h 316"/>
                  <a:gd name="T26" fmla="*/ 289 w 362"/>
                  <a:gd name="T27" fmla="*/ 120 h 316"/>
                  <a:gd name="T28" fmla="*/ 64 w 362"/>
                  <a:gd name="T29" fmla="*/ 113 h 316"/>
                  <a:gd name="T30" fmla="*/ 296 w 362"/>
                  <a:gd name="T31" fmla="*/ 105 h 316"/>
                  <a:gd name="T32" fmla="*/ 56 w 362"/>
                  <a:gd name="T33" fmla="*/ 98 h 316"/>
                  <a:gd name="T34" fmla="*/ 304 w 362"/>
                  <a:gd name="T35" fmla="*/ 90 h 316"/>
                  <a:gd name="T36" fmla="*/ 48 w 362"/>
                  <a:gd name="T37" fmla="*/ 83 h 316"/>
                  <a:gd name="T38" fmla="*/ 311 w 362"/>
                  <a:gd name="T39" fmla="*/ 76 h 316"/>
                  <a:gd name="T40" fmla="*/ 39 w 362"/>
                  <a:gd name="T41" fmla="*/ 68 h 316"/>
                  <a:gd name="T42" fmla="*/ 323 w 362"/>
                  <a:gd name="T43" fmla="*/ 61 h 316"/>
                  <a:gd name="T44" fmla="*/ 31 w 362"/>
                  <a:gd name="T45" fmla="*/ 53 h 316"/>
                  <a:gd name="T46" fmla="*/ 281 w 362"/>
                  <a:gd name="T47" fmla="*/ 142 h 316"/>
                  <a:gd name="T48" fmla="*/ 273 w 362"/>
                  <a:gd name="T49" fmla="*/ 149 h 316"/>
                  <a:gd name="T50" fmla="*/ 159 w 362"/>
                  <a:gd name="T51" fmla="*/ 149 h 316"/>
                  <a:gd name="T52" fmla="*/ 85 w 362"/>
                  <a:gd name="T53" fmla="*/ 149 h 316"/>
                  <a:gd name="T54" fmla="*/ 170 w 362"/>
                  <a:gd name="T55" fmla="*/ 142 h 316"/>
                  <a:gd name="T56" fmla="*/ 281 w 362"/>
                  <a:gd name="T57" fmla="*/ 142 h 316"/>
                  <a:gd name="T58" fmla="*/ 266 w 362"/>
                  <a:gd name="T59" fmla="*/ 168 h 316"/>
                  <a:gd name="T60" fmla="*/ 94 w 362"/>
                  <a:gd name="T61" fmla="*/ 164 h 316"/>
                  <a:gd name="T62" fmla="*/ 272 w 362"/>
                  <a:gd name="T63" fmla="*/ 157 h 316"/>
                  <a:gd name="T64" fmla="*/ 258 w 362"/>
                  <a:gd name="T65" fmla="*/ 181 h 316"/>
                  <a:gd name="T66" fmla="*/ 102 w 362"/>
                  <a:gd name="T67" fmla="*/ 179 h 316"/>
                  <a:gd name="T68" fmla="*/ 264 w 362"/>
                  <a:gd name="T69" fmla="*/ 171 h 316"/>
                  <a:gd name="T70" fmla="*/ 250 w 362"/>
                  <a:gd name="T71" fmla="*/ 194 h 316"/>
                  <a:gd name="T72" fmla="*/ 111 w 362"/>
                  <a:gd name="T73" fmla="*/ 194 h 316"/>
                  <a:gd name="T74" fmla="*/ 255 w 362"/>
                  <a:gd name="T75" fmla="*/ 186 h 316"/>
                  <a:gd name="T76" fmla="*/ 205 w 362"/>
                  <a:gd name="T77" fmla="*/ 274 h 316"/>
                  <a:gd name="T78" fmla="*/ 153 w 362"/>
                  <a:gd name="T79" fmla="*/ 268 h 316"/>
                  <a:gd name="T80" fmla="*/ 212 w 362"/>
                  <a:gd name="T81" fmla="*/ 260 h 316"/>
                  <a:gd name="T82" fmla="*/ 144 w 362"/>
                  <a:gd name="T83" fmla="*/ 253 h 316"/>
                  <a:gd name="T84" fmla="*/ 220 w 362"/>
                  <a:gd name="T85" fmla="*/ 246 h 316"/>
                  <a:gd name="T86" fmla="*/ 136 w 362"/>
                  <a:gd name="T87" fmla="*/ 238 h 316"/>
                  <a:gd name="T88" fmla="*/ 228 w 362"/>
                  <a:gd name="T89" fmla="*/ 231 h 316"/>
                  <a:gd name="T90" fmla="*/ 128 w 362"/>
                  <a:gd name="T91" fmla="*/ 223 h 316"/>
                  <a:gd name="T92" fmla="*/ 236 w 362"/>
                  <a:gd name="T93" fmla="*/ 216 h 316"/>
                  <a:gd name="T94" fmla="*/ 119 w 362"/>
                  <a:gd name="T95" fmla="*/ 208 h 316"/>
                  <a:gd name="T96" fmla="*/ 247 w 362"/>
                  <a:gd name="T97" fmla="*/ 201 h 316"/>
                  <a:gd name="T98" fmla="*/ 196 w 362"/>
                  <a:gd name="T99" fmla="*/ 289 h 316"/>
                  <a:gd name="T100" fmla="*/ 161 w 362"/>
                  <a:gd name="T101" fmla="*/ 283 h 316"/>
                  <a:gd name="T102" fmla="*/ 204 w 362"/>
                  <a:gd name="T103" fmla="*/ 275 h 316"/>
                  <a:gd name="T104" fmla="*/ 191 w 362"/>
                  <a:gd name="T105" fmla="*/ 298 h 316"/>
                  <a:gd name="T106" fmla="*/ 170 w 362"/>
                  <a:gd name="T107" fmla="*/ 297 h 316"/>
                  <a:gd name="T108" fmla="*/ 195 w 362"/>
                  <a:gd name="T109" fmla="*/ 290 h 316"/>
                  <a:gd name="T110" fmla="*/ 180 w 362"/>
                  <a:gd name="T111" fmla="*/ 316 h 316"/>
                  <a:gd name="T112" fmla="*/ 185 w 362"/>
                  <a:gd name="T113" fmla="*/ 30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2" h="316">
                    <a:moveTo>
                      <a:pt x="0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51" y="16"/>
                      <a:pt x="351" y="16"/>
                      <a:pt x="351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349" y="23"/>
                    </a:moveTo>
                    <a:cubicBezTo>
                      <a:pt x="341" y="37"/>
                      <a:pt x="341" y="37"/>
                      <a:pt x="341" y="37"/>
                    </a:cubicBezTo>
                    <a:cubicBezTo>
                      <a:pt x="341" y="31"/>
                      <a:pt x="341" y="31"/>
                      <a:pt x="341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349" y="23"/>
                      <a:pt x="349" y="23"/>
                      <a:pt x="349" y="23"/>
                    </a:cubicBezTo>
                    <a:close/>
                    <a:moveTo>
                      <a:pt x="341" y="38"/>
                    </a:moveTo>
                    <a:cubicBezTo>
                      <a:pt x="332" y="53"/>
                      <a:pt x="332" y="53"/>
                      <a:pt x="332" y="53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341" y="38"/>
                      <a:pt x="341" y="38"/>
                      <a:pt x="341" y="38"/>
                    </a:cubicBezTo>
                    <a:close/>
                    <a:moveTo>
                      <a:pt x="332" y="53"/>
                    </a:moveTo>
                    <a:cubicBezTo>
                      <a:pt x="281" y="141"/>
                      <a:pt x="281" y="141"/>
                      <a:pt x="281" y="141"/>
                    </a:cubicBezTo>
                    <a:cubicBezTo>
                      <a:pt x="281" y="135"/>
                      <a:pt x="281" y="135"/>
                      <a:pt x="281" y="135"/>
                    </a:cubicBezTo>
                    <a:cubicBezTo>
                      <a:pt x="184" y="135"/>
                      <a:pt x="184" y="135"/>
                      <a:pt x="184" y="135"/>
                    </a:cubicBezTo>
                    <a:cubicBezTo>
                      <a:pt x="178" y="135"/>
                      <a:pt x="173" y="134"/>
                      <a:pt x="167" y="134"/>
                    </a:cubicBezTo>
                    <a:cubicBezTo>
                      <a:pt x="167" y="134"/>
                      <a:pt x="167" y="135"/>
                      <a:pt x="167" y="135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289" y="127"/>
                      <a:pt x="289" y="127"/>
                      <a:pt x="289" y="127"/>
                    </a:cubicBezTo>
                    <a:cubicBezTo>
                      <a:pt x="289" y="120"/>
                      <a:pt x="289" y="120"/>
                      <a:pt x="289" y="120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296" y="113"/>
                      <a:pt x="296" y="113"/>
                      <a:pt x="296" y="113"/>
                    </a:cubicBezTo>
                    <a:cubicBezTo>
                      <a:pt x="296" y="105"/>
                      <a:pt x="296" y="105"/>
                      <a:pt x="296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304" y="98"/>
                      <a:pt x="304" y="98"/>
                      <a:pt x="304" y="98"/>
                    </a:cubicBezTo>
                    <a:cubicBezTo>
                      <a:pt x="304" y="90"/>
                      <a:pt x="304" y="90"/>
                      <a:pt x="304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311" y="83"/>
                      <a:pt x="311" y="83"/>
                      <a:pt x="311" y="83"/>
                    </a:cubicBezTo>
                    <a:cubicBezTo>
                      <a:pt x="311" y="76"/>
                      <a:pt x="311" y="76"/>
                      <a:pt x="311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23" y="68"/>
                      <a:pt x="323" y="68"/>
                      <a:pt x="323" y="68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32" y="53"/>
                      <a:pt x="332" y="53"/>
                      <a:pt x="332" y="53"/>
                    </a:cubicBezTo>
                    <a:close/>
                    <a:moveTo>
                      <a:pt x="281" y="142"/>
                    </a:moveTo>
                    <a:cubicBezTo>
                      <a:pt x="273" y="155"/>
                      <a:pt x="273" y="155"/>
                      <a:pt x="273" y="155"/>
                    </a:cubicBezTo>
                    <a:cubicBezTo>
                      <a:pt x="273" y="149"/>
                      <a:pt x="273" y="149"/>
                      <a:pt x="273" y="149"/>
                    </a:cubicBezTo>
                    <a:cubicBezTo>
                      <a:pt x="194" y="149"/>
                      <a:pt x="194" y="149"/>
                      <a:pt x="194" y="149"/>
                    </a:cubicBezTo>
                    <a:cubicBezTo>
                      <a:pt x="182" y="149"/>
                      <a:pt x="170" y="149"/>
                      <a:pt x="159" y="149"/>
                    </a:cubicBezTo>
                    <a:cubicBezTo>
                      <a:pt x="159" y="149"/>
                      <a:pt x="159" y="149"/>
                      <a:pt x="159" y="149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1" y="142"/>
                      <a:pt x="81" y="142"/>
                      <a:pt x="81" y="142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75" y="142"/>
                      <a:pt x="182" y="142"/>
                      <a:pt x="187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lose/>
                    <a:moveTo>
                      <a:pt x="272" y="157"/>
                    </a:move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66" y="164"/>
                      <a:pt x="266" y="164"/>
                      <a:pt x="266" y="164"/>
                    </a:cubicBezTo>
                    <a:cubicBezTo>
                      <a:pt x="94" y="164"/>
                      <a:pt x="94" y="164"/>
                      <a:pt x="94" y="164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272" y="157"/>
                      <a:pt x="272" y="157"/>
                      <a:pt x="272" y="157"/>
                    </a:cubicBezTo>
                    <a:close/>
                    <a:moveTo>
                      <a:pt x="264" y="171"/>
                    </a:moveTo>
                    <a:cubicBezTo>
                      <a:pt x="258" y="181"/>
                      <a:pt x="258" y="181"/>
                      <a:pt x="258" y="181"/>
                    </a:cubicBezTo>
                    <a:cubicBezTo>
                      <a:pt x="258" y="179"/>
                      <a:pt x="258" y="179"/>
                      <a:pt x="258" y="179"/>
                    </a:cubicBezTo>
                    <a:cubicBezTo>
                      <a:pt x="102" y="179"/>
                      <a:pt x="102" y="179"/>
                      <a:pt x="102" y="179"/>
                    </a:cubicBezTo>
                    <a:cubicBezTo>
                      <a:pt x="98" y="171"/>
                      <a:pt x="98" y="171"/>
                      <a:pt x="98" y="171"/>
                    </a:cubicBezTo>
                    <a:cubicBezTo>
                      <a:pt x="264" y="171"/>
                      <a:pt x="264" y="171"/>
                      <a:pt x="264" y="171"/>
                    </a:cubicBezTo>
                    <a:close/>
                    <a:moveTo>
                      <a:pt x="255" y="186"/>
                    </a:moveTo>
                    <a:cubicBezTo>
                      <a:pt x="250" y="194"/>
                      <a:pt x="250" y="194"/>
                      <a:pt x="250" y="194"/>
                    </a:cubicBezTo>
                    <a:cubicBezTo>
                      <a:pt x="250" y="194"/>
                      <a:pt x="250" y="194"/>
                      <a:pt x="250" y="194"/>
                    </a:cubicBezTo>
                    <a:cubicBezTo>
                      <a:pt x="111" y="194"/>
                      <a:pt x="111" y="194"/>
                      <a:pt x="111" y="194"/>
                    </a:cubicBezTo>
                    <a:cubicBezTo>
                      <a:pt x="106" y="186"/>
                      <a:pt x="106" y="186"/>
                      <a:pt x="106" y="186"/>
                    </a:cubicBezTo>
                    <a:cubicBezTo>
                      <a:pt x="255" y="186"/>
                      <a:pt x="255" y="186"/>
                      <a:pt x="255" y="186"/>
                    </a:cubicBezTo>
                    <a:close/>
                    <a:moveTo>
                      <a:pt x="247" y="201"/>
                    </a:moveTo>
                    <a:cubicBezTo>
                      <a:pt x="205" y="274"/>
                      <a:pt x="205" y="274"/>
                      <a:pt x="205" y="274"/>
                    </a:cubicBezTo>
                    <a:cubicBezTo>
                      <a:pt x="205" y="268"/>
                      <a:pt x="205" y="268"/>
                      <a:pt x="205" y="268"/>
                    </a:cubicBezTo>
                    <a:cubicBezTo>
                      <a:pt x="153" y="268"/>
                      <a:pt x="153" y="268"/>
                      <a:pt x="153" y="268"/>
                    </a:cubicBezTo>
                    <a:cubicBezTo>
                      <a:pt x="148" y="260"/>
                      <a:pt x="148" y="260"/>
                      <a:pt x="148" y="260"/>
                    </a:cubicBezTo>
                    <a:cubicBezTo>
                      <a:pt x="212" y="260"/>
                      <a:pt x="212" y="260"/>
                      <a:pt x="212" y="260"/>
                    </a:cubicBezTo>
                    <a:cubicBezTo>
                      <a:pt x="212" y="253"/>
                      <a:pt x="212" y="253"/>
                      <a:pt x="212" y="253"/>
                    </a:cubicBezTo>
                    <a:cubicBezTo>
                      <a:pt x="144" y="253"/>
                      <a:pt x="144" y="253"/>
                      <a:pt x="144" y="253"/>
                    </a:cubicBezTo>
                    <a:cubicBezTo>
                      <a:pt x="140" y="246"/>
                      <a:pt x="140" y="246"/>
                      <a:pt x="140" y="246"/>
                    </a:cubicBezTo>
                    <a:cubicBezTo>
                      <a:pt x="220" y="246"/>
                      <a:pt x="220" y="246"/>
                      <a:pt x="220" y="246"/>
                    </a:cubicBezTo>
                    <a:cubicBezTo>
                      <a:pt x="220" y="238"/>
                      <a:pt x="220" y="238"/>
                      <a:pt x="220" y="238"/>
                    </a:cubicBezTo>
                    <a:cubicBezTo>
                      <a:pt x="136" y="238"/>
                      <a:pt x="136" y="238"/>
                      <a:pt x="136" y="238"/>
                    </a:cubicBezTo>
                    <a:cubicBezTo>
                      <a:pt x="132" y="231"/>
                      <a:pt x="132" y="231"/>
                      <a:pt x="132" y="231"/>
                    </a:cubicBezTo>
                    <a:cubicBezTo>
                      <a:pt x="228" y="231"/>
                      <a:pt x="228" y="231"/>
                      <a:pt x="228" y="231"/>
                    </a:cubicBezTo>
                    <a:cubicBezTo>
                      <a:pt x="228" y="223"/>
                      <a:pt x="228" y="223"/>
                      <a:pt x="228" y="223"/>
                    </a:cubicBezTo>
                    <a:cubicBezTo>
                      <a:pt x="128" y="223"/>
                      <a:pt x="128" y="223"/>
                      <a:pt x="128" y="223"/>
                    </a:cubicBezTo>
                    <a:cubicBezTo>
                      <a:pt x="123" y="216"/>
                      <a:pt x="123" y="216"/>
                      <a:pt x="123" y="216"/>
                    </a:cubicBezTo>
                    <a:cubicBezTo>
                      <a:pt x="236" y="216"/>
                      <a:pt x="236" y="216"/>
                      <a:pt x="236" y="216"/>
                    </a:cubicBezTo>
                    <a:cubicBezTo>
                      <a:pt x="236" y="208"/>
                      <a:pt x="236" y="208"/>
                      <a:pt x="236" y="208"/>
                    </a:cubicBezTo>
                    <a:cubicBezTo>
                      <a:pt x="119" y="208"/>
                      <a:pt x="119" y="208"/>
                      <a:pt x="119" y="208"/>
                    </a:cubicBezTo>
                    <a:cubicBezTo>
                      <a:pt x="115" y="201"/>
                      <a:pt x="115" y="201"/>
                      <a:pt x="115" y="201"/>
                    </a:cubicBezTo>
                    <a:cubicBezTo>
                      <a:pt x="247" y="201"/>
                      <a:pt x="247" y="201"/>
                      <a:pt x="247" y="201"/>
                    </a:cubicBezTo>
                    <a:close/>
                    <a:moveTo>
                      <a:pt x="204" y="275"/>
                    </a:moveTo>
                    <a:cubicBezTo>
                      <a:pt x="196" y="289"/>
                      <a:pt x="196" y="289"/>
                      <a:pt x="196" y="289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161" y="283"/>
                      <a:pt x="161" y="283"/>
                      <a:pt x="161" y="283"/>
                    </a:cubicBezTo>
                    <a:cubicBezTo>
                      <a:pt x="157" y="275"/>
                      <a:pt x="157" y="275"/>
                      <a:pt x="157" y="275"/>
                    </a:cubicBezTo>
                    <a:cubicBezTo>
                      <a:pt x="204" y="275"/>
                      <a:pt x="204" y="275"/>
                      <a:pt x="204" y="275"/>
                    </a:cubicBezTo>
                    <a:close/>
                    <a:moveTo>
                      <a:pt x="195" y="290"/>
                    </a:moveTo>
                    <a:cubicBezTo>
                      <a:pt x="191" y="298"/>
                      <a:pt x="191" y="298"/>
                      <a:pt x="191" y="298"/>
                    </a:cubicBezTo>
                    <a:cubicBezTo>
                      <a:pt x="191" y="297"/>
                      <a:pt x="191" y="297"/>
                      <a:pt x="191" y="297"/>
                    </a:cubicBezTo>
                    <a:cubicBezTo>
                      <a:pt x="170" y="297"/>
                      <a:pt x="170" y="297"/>
                      <a:pt x="170" y="297"/>
                    </a:cubicBezTo>
                    <a:cubicBezTo>
                      <a:pt x="165" y="290"/>
                      <a:pt x="165" y="290"/>
                      <a:pt x="165" y="290"/>
                    </a:cubicBezTo>
                    <a:cubicBezTo>
                      <a:pt x="195" y="290"/>
                      <a:pt x="195" y="290"/>
                      <a:pt x="195" y="290"/>
                    </a:cubicBezTo>
                    <a:close/>
                    <a:moveTo>
                      <a:pt x="185" y="308"/>
                    </a:moveTo>
                    <a:cubicBezTo>
                      <a:pt x="180" y="316"/>
                      <a:pt x="180" y="316"/>
                      <a:pt x="180" y="316"/>
                    </a:cubicBezTo>
                    <a:cubicBezTo>
                      <a:pt x="176" y="308"/>
                      <a:pt x="176" y="308"/>
                      <a:pt x="176" y="308"/>
                    </a:cubicBezTo>
                    <a:cubicBezTo>
                      <a:pt x="185" y="308"/>
                      <a:pt x="185" y="308"/>
                      <a:pt x="185" y="3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15" name="fbd0a3b9-69ea-43a1-9d07-ff7a6bc5d9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4A7F5AE-9D03-404C-A377-1D12549A4D7F}"/>
              </a:ext>
            </a:extLst>
          </p:cNvPr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9861029" y="4822138"/>
            <a:ext cx="1236567" cy="440328"/>
            <a:chOff x="3600868" y="2542381"/>
            <a:chExt cx="4990264" cy="1776980"/>
          </a:xfrm>
        </p:grpSpPr>
        <p:sp>
          <p:nvSpPr>
            <p:cNvPr id="1016" name="îşļíḑé">
              <a:extLst>
                <a:ext uri="{FF2B5EF4-FFF2-40B4-BE49-F238E27FC236}">
                  <a16:creationId xmlns="" xmlns:a16="http://schemas.microsoft.com/office/drawing/2014/main" id="{A46DC5CB-515A-470B-A5EA-CA739C012E0D}"/>
                </a:ext>
              </a:extLst>
            </p:cNvPr>
            <p:cNvSpPr/>
            <p:nvPr/>
          </p:nvSpPr>
          <p:spPr bwMode="auto">
            <a:xfrm>
              <a:off x="4378979" y="3877841"/>
              <a:ext cx="197594" cy="74950"/>
            </a:xfrm>
            <a:custGeom>
              <a:avLst/>
              <a:gdLst>
                <a:gd name="T0" fmla="*/ 10 w 29"/>
                <a:gd name="T1" fmla="*/ 10 h 11"/>
                <a:gd name="T2" fmla="*/ 12 w 29"/>
                <a:gd name="T3" fmla="*/ 6 h 11"/>
                <a:gd name="T4" fmla="*/ 10 w 29"/>
                <a:gd name="T5" fmla="*/ 7 h 11"/>
                <a:gd name="T6" fmla="*/ 11 w 29"/>
                <a:gd name="T7" fmla="*/ 5 h 11"/>
                <a:gd name="T8" fmla="*/ 11 w 29"/>
                <a:gd name="T9" fmla="*/ 2 h 11"/>
                <a:gd name="T10" fmla="*/ 10 w 29"/>
                <a:gd name="T11" fmla="*/ 0 h 11"/>
                <a:gd name="T12" fmla="*/ 13 w 29"/>
                <a:gd name="T13" fmla="*/ 5 h 11"/>
                <a:gd name="T14" fmla="*/ 10 w 29"/>
                <a:gd name="T15" fmla="*/ 11 h 11"/>
                <a:gd name="T16" fmla="*/ 15 w 29"/>
                <a:gd name="T17" fmla="*/ 11 h 11"/>
                <a:gd name="T18" fmla="*/ 16 w 29"/>
                <a:gd name="T19" fmla="*/ 8 h 11"/>
                <a:gd name="T20" fmla="*/ 19 w 29"/>
                <a:gd name="T21" fmla="*/ 5 h 11"/>
                <a:gd name="T22" fmla="*/ 19 w 29"/>
                <a:gd name="T23" fmla="*/ 2 h 11"/>
                <a:gd name="T24" fmla="*/ 17 w 29"/>
                <a:gd name="T25" fmla="*/ 2 h 11"/>
                <a:gd name="T26" fmla="*/ 15 w 29"/>
                <a:gd name="T27" fmla="*/ 4 h 11"/>
                <a:gd name="T28" fmla="*/ 18 w 29"/>
                <a:gd name="T29" fmla="*/ 0 h 11"/>
                <a:gd name="T30" fmla="*/ 21 w 29"/>
                <a:gd name="T31" fmla="*/ 3 h 11"/>
                <a:gd name="T32" fmla="*/ 18 w 29"/>
                <a:gd name="T33" fmla="*/ 7 h 11"/>
                <a:gd name="T34" fmla="*/ 16 w 29"/>
                <a:gd name="T35" fmla="*/ 10 h 11"/>
                <a:gd name="T36" fmla="*/ 21 w 29"/>
                <a:gd name="T37" fmla="*/ 11 h 11"/>
                <a:gd name="T38" fmla="*/ 28 w 29"/>
                <a:gd name="T39" fmla="*/ 10 h 11"/>
                <a:gd name="T40" fmla="*/ 23 w 29"/>
                <a:gd name="T41" fmla="*/ 10 h 11"/>
                <a:gd name="T42" fmla="*/ 24 w 29"/>
                <a:gd name="T43" fmla="*/ 8 h 11"/>
                <a:gd name="T44" fmla="*/ 26 w 29"/>
                <a:gd name="T45" fmla="*/ 10 h 11"/>
                <a:gd name="T46" fmla="*/ 27 w 29"/>
                <a:gd name="T47" fmla="*/ 8 h 11"/>
                <a:gd name="T48" fmla="*/ 25 w 29"/>
                <a:gd name="T49" fmla="*/ 6 h 11"/>
                <a:gd name="T50" fmla="*/ 27 w 29"/>
                <a:gd name="T51" fmla="*/ 4 h 11"/>
                <a:gd name="T52" fmla="*/ 27 w 29"/>
                <a:gd name="T53" fmla="*/ 1 h 11"/>
                <a:gd name="T54" fmla="*/ 25 w 29"/>
                <a:gd name="T55" fmla="*/ 2 h 11"/>
                <a:gd name="T56" fmla="*/ 23 w 29"/>
                <a:gd name="T57" fmla="*/ 3 h 11"/>
                <a:gd name="T58" fmla="*/ 26 w 29"/>
                <a:gd name="T59" fmla="*/ 0 h 11"/>
                <a:gd name="T60" fmla="*/ 29 w 29"/>
                <a:gd name="T61" fmla="*/ 3 h 11"/>
                <a:gd name="T62" fmla="*/ 27 w 29"/>
                <a:gd name="T63" fmla="*/ 5 h 11"/>
                <a:gd name="T64" fmla="*/ 29 w 29"/>
                <a:gd name="T65" fmla="*/ 8 h 11"/>
                <a:gd name="T66" fmla="*/ 1 w 29"/>
                <a:gd name="T67" fmla="*/ 11 h 11"/>
                <a:gd name="T68" fmla="*/ 0 w 29"/>
                <a:gd name="T69" fmla="*/ 3 h 11"/>
                <a:gd name="T70" fmla="*/ 1 w 29"/>
                <a:gd name="T71" fmla="*/ 1 h 11"/>
                <a:gd name="T72" fmla="*/ 3 w 29"/>
                <a:gd name="T73" fmla="*/ 0 h 11"/>
                <a:gd name="T74" fmla="*/ 10 w 29"/>
                <a:gd name="T75" fmla="*/ 0 h 11"/>
                <a:gd name="T76" fmla="*/ 10 w 29"/>
                <a:gd name="T77" fmla="*/ 1 h 11"/>
                <a:gd name="T78" fmla="*/ 8 w 29"/>
                <a:gd name="T79" fmla="*/ 4 h 11"/>
                <a:gd name="T80" fmla="*/ 10 w 29"/>
                <a:gd name="T81" fmla="*/ 6 h 11"/>
                <a:gd name="T82" fmla="*/ 10 w 29"/>
                <a:gd name="T83" fmla="*/ 7 h 11"/>
                <a:gd name="T84" fmla="*/ 7 w 29"/>
                <a:gd name="T85" fmla="*/ 6 h 11"/>
                <a:gd name="T86" fmla="*/ 7 w 29"/>
                <a:gd name="T87" fmla="*/ 1 h 11"/>
                <a:gd name="T88" fmla="*/ 10 w 29"/>
                <a:gd name="T89" fmla="*/ 0 h 11"/>
                <a:gd name="T90" fmla="*/ 10 w 29"/>
                <a:gd name="T91" fmla="*/ 11 h 11"/>
                <a:gd name="T92" fmla="*/ 8 w 29"/>
                <a:gd name="T93" fmla="*/ 10 h 11"/>
                <a:gd name="T94" fmla="*/ 8 w 29"/>
                <a:gd name="T95" fmla="*/ 8 h 11"/>
                <a:gd name="T96" fmla="*/ 10 w 29"/>
                <a:gd name="T9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" h="11">
                  <a:moveTo>
                    <a:pt x="10" y="11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1" y="10"/>
                    <a:pt x="11" y="9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3" y="2"/>
                    <a:pt x="13" y="3"/>
                    <a:pt x="13" y="5"/>
                  </a:cubicBezTo>
                  <a:cubicBezTo>
                    <a:pt x="13" y="7"/>
                    <a:pt x="13" y="9"/>
                    <a:pt x="12" y="10"/>
                  </a:cubicBezTo>
                  <a:cubicBezTo>
                    <a:pt x="12" y="11"/>
                    <a:pt x="11" y="11"/>
                    <a:pt x="10" y="11"/>
                  </a:cubicBezTo>
                  <a:close/>
                  <a:moveTo>
                    <a:pt x="2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6" y="8"/>
                    <a:pt x="17" y="7"/>
                    <a:pt x="18" y="6"/>
                  </a:cubicBezTo>
                  <a:cubicBezTo>
                    <a:pt x="18" y="6"/>
                    <a:pt x="19" y="5"/>
                    <a:pt x="19" y="5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7" y="1"/>
                    <a:pt x="17" y="1"/>
                    <a:pt x="17" y="2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2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4"/>
                    <a:pt x="21" y="5"/>
                    <a:pt x="20" y="5"/>
                  </a:cubicBezTo>
                  <a:cubicBezTo>
                    <a:pt x="20" y="6"/>
                    <a:pt x="19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7" y="9"/>
                    <a:pt x="16" y="9"/>
                    <a:pt x="1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1"/>
                    <a:pt x="21" y="11"/>
                  </a:cubicBezTo>
                  <a:close/>
                  <a:moveTo>
                    <a:pt x="29" y="8"/>
                  </a:moveTo>
                  <a:cubicBezTo>
                    <a:pt x="29" y="9"/>
                    <a:pt x="29" y="10"/>
                    <a:pt x="28" y="10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5" y="11"/>
                    <a:pt x="24" y="11"/>
                    <a:pt x="23" y="10"/>
                  </a:cubicBezTo>
                  <a:cubicBezTo>
                    <a:pt x="23" y="10"/>
                    <a:pt x="22" y="9"/>
                    <a:pt x="22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7"/>
                    <a:pt x="27" y="7"/>
                    <a:pt x="27" y="6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7" y="4"/>
                  </a:cubicBezTo>
                  <a:cubicBezTo>
                    <a:pt x="27" y="4"/>
                    <a:pt x="27" y="3"/>
                    <a:pt x="27" y="3"/>
                  </a:cubicBezTo>
                  <a:cubicBezTo>
                    <a:pt x="27" y="2"/>
                    <a:pt x="27" y="2"/>
                    <a:pt x="27" y="1"/>
                  </a:cubicBezTo>
                  <a:cubicBezTo>
                    <a:pt x="27" y="1"/>
                    <a:pt x="26" y="1"/>
                    <a:pt x="26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7" y="0"/>
                    <a:pt x="27" y="0"/>
                    <a:pt x="28" y="1"/>
                  </a:cubicBezTo>
                  <a:cubicBezTo>
                    <a:pt x="28" y="1"/>
                    <a:pt x="29" y="2"/>
                    <a:pt x="29" y="3"/>
                  </a:cubicBezTo>
                  <a:cubicBezTo>
                    <a:pt x="29" y="3"/>
                    <a:pt x="29" y="4"/>
                    <a:pt x="28" y="4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9" y="7"/>
                    <a:pt x="29" y="7"/>
                    <a:pt x="29" y="8"/>
                  </a:cubicBezTo>
                  <a:close/>
                  <a:moveTo>
                    <a:pt x="3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9" y="5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8" y="7"/>
                    <a:pt x="7" y="6"/>
                  </a:cubicBezTo>
                  <a:cubicBezTo>
                    <a:pt x="7" y="6"/>
                    <a:pt x="7" y="5"/>
                    <a:pt x="7" y="4"/>
                  </a:cubicBezTo>
                  <a:cubicBezTo>
                    <a:pt x="7" y="3"/>
                    <a:pt x="7" y="2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0" y="10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ïş1ïdé">
              <a:extLst>
                <a:ext uri="{FF2B5EF4-FFF2-40B4-BE49-F238E27FC236}">
                  <a16:creationId xmlns="" xmlns:a16="http://schemas.microsoft.com/office/drawing/2014/main" id="{519DC11E-DCD7-4BFE-AE82-8BCFBA70BF6A}"/>
                </a:ext>
              </a:extLst>
            </p:cNvPr>
            <p:cNvSpPr/>
            <p:nvPr/>
          </p:nvSpPr>
          <p:spPr bwMode="auto">
            <a:xfrm>
              <a:off x="4317656" y="3223738"/>
              <a:ext cx="6814" cy="95390"/>
            </a:xfrm>
            <a:custGeom>
              <a:avLst/>
              <a:gdLst>
                <a:gd name="T0" fmla="*/ 5 w 5"/>
                <a:gd name="T1" fmla="*/ 0 h 70"/>
                <a:gd name="T2" fmla="*/ 5 w 5"/>
                <a:gd name="T3" fmla="*/ 70 h 70"/>
                <a:gd name="T4" fmla="*/ 0 w 5"/>
                <a:gd name="T5" fmla="*/ 70 h 70"/>
                <a:gd name="T6" fmla="*/ 0 w 5"/>
                <a:gd name="T7" fmla="*/ 0 h 70"/>
                <a:gd name="T8" fmla="*/ 5 w 5"/>
                <a:gd name="T9" fmla="*/ 0 h 70"/>
                <a:gd name="T10" fmla="*/ 5 w 5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0">
                  <a:moveTo>
                    <a:pt x="5" y="0"/>
                  </a:moveTo>
                  <a:lnTo>
                    <a:pt x="5" y="70"/>
                  </a:lnTo>
                  <a:lnTo>
                    <a:pt x="0" y="7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ïşľïdé">
              <a:extLst>
                <a:ext uri="{FF2B5EF4-FFF2-40B4-BE49-F238E27FC236}">
                  <a16:creationId xmlns="" xmlns:a16="http://schemas.microsoft.com/office/drawing/2014/main" id="{5910ABDD-A90A-4228-8D38-DB4D73038F27}"/>
                </a:ext>
              </a:extLst>
            </p:cNvPr>
            <p:cNvSpPr/>
            <p:nvPr/>
          </p:nvSpPr>
          <p:spPr bwMode="auto">
            <a:xfrm>
              <a:off x="4317656" y="3312315"/>
              <a:ext cx="342042" cy="6814"/>
            </a:xfrm>
            <a:custGeom>
              <a:avLst/>
              <a:gdLst>
                <a:gd name="T0" fmla="*/ 0 w 50"/>
                <a:gd name="T1" fmla="*/ 0 h 1"/>
                <a:gd name="T2" fmla="*/ 25 w 50"/>
                <a:gd name="T3" fmla="*/ 0 h 1"/>
                <a:gd name="T4" fmla="*/ 50 w 50"/>
                <a:gd name="T5" fmla="*/ 0 h 1"/>
                <a:gd name="T6" fmla="*/ 50 w 50"/>
                <a:gd name="T7" fmla="*/ 1 h 1"/>
                <a:gd name="T8" fmla="*/ 25 w 50"/>
                <a:gd name="T9" fmla="*/ 1 h 1"/>
                <a:gd name="T10" fmla="*/ 25 w 50"/>
                <a:gd name="T11" fmla="*/ 1 h 1"/>
                <a:gd name="T12" fmla="*/ 0 w 50"/>
                <a:gd name="T13" fmla="*/ 1 h 1"/>
                <a:gd name="T14" fmla="*/ 0 w 5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">
                  <a:moveTo>
                    <a:pt x="0" y="0"/>
                  </a:moveTo>
                  <a:cubicBezTo>
                    <a:pt x="0" y="0"/>
                    <a:pt x="20" y="0"/>
                    <a:pt x="25" y="0"/>
                  </a:cubicBezTo>
                  <a:cubicBezTo>
                    <a:pt x="31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31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ïṧḻiďe">
              <a:extLst>
                <a:ext uri="{FF2B5EF4-FFF2-40B4-BE49-F238E27FC236}">
                  <a16:creationId xmlns="" xmlns:a16="http://schemas.microsoft.com/office/drawing/2014/main" id="{0D6F19B6-E9EC-47A3-8B9D-4C2923C7EBB7}"/>
                </a:ext>
              </a:extLst>
            </p:cNvPr>
            <p:cNvSpPr/>
            <p:nvPr/>
          </p:nvSpPr>
          <p:spPr bwMode="auto">
            <a:xfrm>
              <a:off x="4652884" y="3223738"/>
              <a:ext cx="6814" cy="95390"/>
            </a:xfrm>
            <a:custGeom>
              <a:avLst/>
              <a:gdLst>
                <a:gd name="T0" fmla="*/ 0 w 5"/>
                <a:gd name="T1" fmla="*/ 70 h 70"/>
                <a:gd name="T2" fmla="*/ 0 w 5"/>
                <a:gd name="T3" fmla="*/ 0 h 70"/>
                <a:gd name="T4" fmla="*/ 5 w 5"/>
                <a:gd name="T5" fmla="*/ 0 h 70"/>
                <a:gd name="T6" fmla="*/ 5 w 5"/>
                <a:gd name="T7" fmla="*/ 70 h 70"/>
                <a:gd name="T8" fmla="*/ 0 w 5"/>
                <a:gd name="T9" fmla="*/ 70 h 70"/>
                <a:gd name="T10" fmla="*/ 0 w 5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0">
                  <a:moveTo>
                    <a:pt x="0" y="7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0"/>
                  </a:lnTo>
                  <a:lnTo>
                    <a:pt x="0" y="7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ísľidê">
              <a:extLst>
                <a:ext uri="{FF2B5EF4-FFF2-40B4-BE49-F238E27FC236}">
                  <a16:creationId xmlns="" xmlns:a16="http://schemas.microsoft.com/office/drawing/2014/main" id="{0C93E35E-4101-4D28-A109-B967486FB44C}"/>
                </a:ext>
              </a:extLst>
            </p:cNvPr>
            <p:cNvSpPr/>
            <p:nvPr/>
          </p:nvSpPr>
          <p:spPr bwMode="auto">
            <a:xfrm>
              <a:off x="4351724" y="3210111"/>
              <a:ext cx="54509" cy="109017"/>
            </a:xfrm>
            <a:custGeom>
              <a:avLst/>
              <a:gdLst>
                <a:gd name="T0" fmla="*/ 5 w 40"/>
                <a:gd name="T1" fmla="*/ 10 h 80"/>
                <a:gd name="T2" fmla="*/ 0 w 40"/>
                <a:gd name="T3" fmla="*/ 80 h 80"/>
                <a:gd name="T4" fmla="*/ 40 w 40"/>
                <a:gd name="T5" fmla="*/ 80 h 80"/>
                <a:gd name="T6" fmla="*/ 40 w 40"/>
                <a:gd name="T7" fmla="*/ 10 h 80"/>
                <a:gd name="T8" fmla="*/ 35 w 40"/>
                <a:gd name="T9" fmla="*/ 0 h 80"/>
                <a:gd name="T10" fmla="*/ 5 w 40"/>
                <a:gd name="T11" fmla="*/ 0 h 80"/>
                <a:gd name="T12" fmla="*/ 5 w 40"/>
                <a:gd name="T13" fmla="*/ 10 h 80"/>
                <a:gd name="T14" fmla="*/ 5 w 40"/>
                <a:gd name="T15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0">
                  <a:moveTo>
                    <a:pt x="5" y="10"/>
                  </a:moveTo>
                  <a:lnTo>
                    <a:pt x="0" y="80"/>
                  </a:lnTo>
                  <a:lnTo>
                    <a:pt x="40" y="80"/>
                  </a:lnTo>
                  <a:lnTo>
                    <a:pt x="40" y="10"/>
                  </a:lnTo>
                  <a:lnTo>
                    <a:pt x="3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ïṡļïḋè">
              <a:extLst>
                <a:ext uri="{FF2B5EF4-FFF2-40B4-BE49-F238E27FC236}">
                  <a16:creationId xmlns="" xmlns:a16="http://schemas.microsoft.com/office/drawing/2014/main" id="{35E0B497-06C7-45D2-B877-49DD7EE71568}"/>
                </a:ext>
              </a:extLst>
            </p:cNvPr>
            <p:cNvSpPr/>
            <p:nvPr/>
          </p:nvSpPr>
          <p:spPr bwMode="auto">
            <a:xfrm>
              <a:off x="4440300" y="3210111"/>
              <a:ext cx="88577" cy="109017"/>
            </a:xfrm>
            <a:custGeom>
              <a:avLst/>
              <a:gdLst>
                <a:gd name="T0" fmla="*/ 0 w 65"/>
                <a:gd name="T1" fmla="*/ 10 h 80"/>
                <a:gd name="T2" fmla="*/ 0 w 65"/>
                <a:gd name="T3" fmla="*/ 80 h 80"/>
                <a:gd name="T4" fmla="*/ 65 w 65"/>
                <a:gd name="T5" fmla="*/ 75 h 80"/>
                <a:gd name="T6" fmla="*/ 65 w 65"/>
                <a:gd name="T7" fmla="*/ 10 h 80"/>
                <a:gd name="T8" fmla="*/ 60 w 65"/>
                <a:gd name="T9" fmla="*/ 0 h 80"/>
                <a:gd name="T10" fmla="*/ 5 w 65"/>
                <a:gd name="T11" fmla="*/ 0 h 80"/>
                <a:gd name="T12" fmla="*/ 0 w 65"/>
                <a:gd name="T13" fmla="*/ 10 h 80"/>
                <a:gd name="T14" fmla="*/ 0 w 65"/>
                <a:gd name="T15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0">
                  <a:moveTo>
                    <a:pt x="0" y="10"/>
                  </a:moveTo>
                  <a:lnTo>
                    <a:pt x="0" y="80"/>
                  </a:lnTo>
                  <a:lnTo>
                    <a:pt x="65" y="75"/>
                  </a:lnTo>
                  <a:lnTo>
                    <a:pt x="65" y="10"/>
                  </a:lnTo>
                  <a:lnTo>
                    <a:pt x="60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isľiḍe">
              <a:extLst>
                <a:ext uri="{FF2B5EF4-FFF2-40B4-BE49-F238E27FC236}">
                  <a16:creationId xmlns="" xmlns:a16="http://schemas.microsoft.com/office/drawing/2014/main" id="{BF5CF316-D318-42F4-BAD8-C1BD6741B59D}"/>
                </a:ext>
              </a:extLst>
            </p:cNvPr>
            <p:cNvSpPr/>
            <p:nvPr/>
          </p:nvSpPr>
          <p:spPr bwMode="auto">
            <a:xfrm>
              <a:off x="4562945" y="3210111"/>
              <a:ext cx="55872" cy="109017"/>
            </a:xfrm>
            <a:custGeom>
              <a:avLst/>
              <a:gdLst>
                <a:gd name="T0" fmla="*/ 0 w 41"/>
                <a:gd name="T1" fmla="*/ 10 h 80"/>
                <a:gd name="T2" fmla="*/ 0 w 41"/>
                <a:gd name="T3" fmla="*/ 80 h 80"/>
                <a:gd name="T4" fmla="*/ 41 w 41"/>
                <a:gd name="T5" fmla="*/ 80 h 80"/>
                <a:gd name="T6" fmla="*/ 41 w 41"/>
                <a:gd name="T7" fmla="*/ 10 h 80"/>
                <a:gd name="T8" fmla="*/ 35 w 41"/>
                <a:gd name="T9" fmla="*/ 0 h 80"/>
                <a:gd name="T10" fmla="*/ 5 w 41"/>
                <a:gd name="T11" fmla="*/ 0 h 80"/>
                <a:gd name="T12" fmla="*/ 0 w 41"/>
                <a:gd name="T13" fmla="*/ 10 h 80"/>
                <a:gd name="T14" fmla="*/ 0 w 41"/>
                <a:gd name="T15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0">
                  <a:moveTo>
                    <a:pt x="0" y="10"/>
                  </a:moveTo>
                  <a:lnTo>
                    <a:pt x="0" y="80"/>
                  </a:lnTo>
                  <a:lnTo>
                    <a:pt x="41" y="80"/>
                  </a:lnTo>
                  <a:lnTo>
                    <a:pt x="41" y="10"/>
                  </a:lnTo>
                  <a:lnTo>
                    <a:pt x="35" y="0"/>
                  </a:lnTo>
                  <a:lnTo>
                    <a:pt x="5" y="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îsļiḑe">
              <a:extLst>
                <a:ext uri="{FF2B5EF4-FFF2-40B4-BE49-F238E27FC236}">
                  <a16:creationId xmlns="" xmlns:a16="http://schemas.microsoft.com/office/drawing/2014/main" id="{8D4E9AA3-7D83-41EF-8FFD-6667302046D9}"/>
                </a:ext>
              </a:extLst>
            </p:cNvPr>
            <p:cNvSpPr/>
            <p:nvPr/>
          </p:nvSpPr>
          <p:spPr bwMode="auto">
            <a:xfrm>
              <a:off x="4249520" y="3210111"/>
              <a:ext cx="47695" cy="61323"/>
            </a:xfrm>
            <a:custGeom>
              <a:avLst/>
              <a:gdLst>
                <a:gd name="T0" fmla="*/ 0 w 7"/>
                <a:gd name="T1" fmla="*/ 3 h 9"/>
                <a:gd name="T2" fmla="*/ 7 w 7"/>
                <a:gd name="T3" fmla="*/ 3 h 9"/>
                <a:gd name="T4" fmla="*/ 6 w 7"/>
                <a:gd name="T5" fmla="*/ 9 h 9"/>
                <a:gd name="T6" fmla="*/ 0 w 7"/>
                <a:gd name="T7" fmla="*/ 9 h 9"/>
                <a:gd name="T8" fmla="*/ 0 w 7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0" y="1"/>
                    <a:pt x="6" y="0"/>
                    <a:pt x="7" y="3"/>
                  </a:cubicBezTo>
                  <a:cubicBezTo>
                    <a:pt x="7" y="6"/>
                    <a:pt x="6" y="9"/>
                    <a:pt x="6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í$ḷíḑê">
              <a:extLst>
                <a:ext uri="{FF2B5EF4-FFF2-40B4-BE49-F238E27FC236}">
                  <a16:creationId xmlns="" xmlns:a16="http://schemas.microsoft.com/office/drawing/2014/main" id="{DE556126-C1B2-4902-8BA7-7465E8E55C78}"/>
                </a:ext>
              </a:extLst>
            </p:cNvPr>
            <p:cNvSpPr/>
            <p:nvPr/>
          </p:nvSpPr>
          <p:spPr bwMode="auto">
            <a:xfrm>
              <a:off x="4680138" y="3210111"/>
              <a:ext cx="47695" cy="61323"/>
            </a:xfrm>
            <a:custGeom>
              <a:avLst/>
              <a:gdLst>
                <a:gd name="T0" fmla="*/ 7 w 7"/>
                <a:gd name="T1" fmla="*/ 3 h 9"/>
                <a:gd name="T2" fmla="*/ 0 w 7"/>
                <a:gd name="T3" fmla="*/ 3 h 9"/>
                <a:gd name="T4" fmla="*/ 0 w 7"/>
                <a:gd name="T5" fmla="*/ 9 h 9"/>
                <a:gd name="T6" fmla="*/ 7 w 7"/>
                <a:gd name="T7" fmla="*/ 9 h 9"/>
                <a:gd name="T8" fmla="*/ 7 w 7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cubicBezTo>
                    <a:pt x="6" y="1"/>
                    <a:pt x="0" y="0"/>
                    <a:pt x="0" y="3"/>
                  </a:cubicBezTo>
                  <a:cubicBezTo>
                    <a:pt x="0" y="6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5"/>
                    <a:pt x="7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îṣ1íďè">
              <a:extLst>
                <a:ext uri="{FF2B5EF4-FFF2-40B4-BE49-F238E27FC236}">
                  <a16:creationId xmlns="" xmlns:a16="http://schemas.microsoft.com/office/drawing/2014/main" id="{BBB450C3-AEA3-420A-8F6B-28A06234423D}"/>
                </a:ext>
              </a:extLst>
            </p:cNvPr>
            <p:cNvSpPr/>
            <p:nvPr/>
          </p:nvSpPr>
          <p:spPr bwMode="auto">
            <a:xfrm>
              <a:off x="4181385" y="3216925"/>
              <a:ext cx="40881" cy="54509"/>
            </a:xfrm>
            <a:custGeom>
              <a:avLst/>
              <a:gdLst>
                <a:gd name="T0" fmla="*/ 0 w 6"/>
                <a:gd name="T1" fmla="*/ 3 h 8"/>
                <a:gd name="T2" fmla="*/ 6 w 6"/>
                <a:gd name="T3" fmla="*/ 3 h 8"/>
                <a:gd name="T4" fmla="*/ 6 w 6"/>
                <a:gd name="T5" fmla="*/ 8 h 8"/>
                <a:gd name="T6" fmla="*/ 0 w 6"/>
                <a:gd name="T7" fmla="*/ 8 h 8"/>
                <a:gd name="T8" fmla="*/ 0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0" y="1"/>
                    <a:pt x="6" y="0"/>
                    <a:pt x="6" y="3"/>
                  </a:cubicBezTo>
                  <a:cubicBezTo>
                    <a:pt x="6" y="5"/>
                    <a:pt x="6" y="8"/>
                    <a:pt x="6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iŝḻídê">
              <a:extLst>
                <a:ext uri="{FF2B5EF4-FFF2-40B4-BE49-F238E27FC236}">
                  <a16:creationId xmlns="" xmlns:a16="http://schemas.microsoft.com/office/drawing/2014/main" id="{5998ED52-4FF2-479E-B4E4-494A4267EF05}"/>
                </a:ext>
              </a:extLst>
            </p:cNvPr>
            <p:cNvSpPr/>
            <p:nvPr/>
          </p:nvSpPr>
          <p:spPr bwMode="auto">
            <a:xfrm>
              <a:off x="4748274" y="3216925"/>
              <a:ext cx="47695" cy="54509"/>
            </a:xfrm>
            <a:custGeom>
              <a:avLst/>
              <a:gdLst>
                <a:gd name="T0" fmla="*/ 7 w 7"/>
                <a:gd name="T1" fmla="*/ 3 h 8"/>
                <a:gd name="T2" fmla="*/ 0 w 7"/>
                <a:gd name="T3" fmla="*/ 3 h 8"/>
                <a:gd name="T4" fmla="*/ 0 w 7"/>
                <a:gd name="T5" fmla="*/ 8 h 8"/>
                <a:gd name="T6" fmla="*/ 7 w 7"/>
                <a:gd name="T7" fmla="*/ 8 h 8"/>
                <a:gd name="T8" fmla="*/ 7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6" y="1"/>
                    <a:pt x="1" y="0"/>
                    <a:pt x="0" y="3"/>
                  </a:cubicBezTo>
                  <a:cubicBezTo>
                    <a:pt x="0" y="6"/>
                    <a:pt x="0" y="8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7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iSļïḓê">
              <a:extLst>
                <a:ext uri="{FF2B5EF4-FFF2-40B4-BE49-F238E27FC236}">
                  <a16:creationId xmlns="" xmlns:a16="http://schemas.microsoft.com/office/drawing/2014/main" id="{A32FB137-F0BD-4D3F-815B-8FA1573E14F0}"/>
                </a:ext>
              </a:extLst>
            </p:cNvPr>
            <p:cNvSpPr/>
            <p:nvPr/>
          </p:nvSpPr>
          <p:spPr bwMode="auto">
            <a:xfrm>
              <a:off x="4099622" y="3223738"/>
              <a:ext cx="40881" cy="54509"/>
            </a:xfrm>
            <a:custGeom>
              <a:avLst/>
              <a:gdLst>
                <a:gd name="T0" fmla="*/ 0 w 6"/>
                <a:gd name="T1" fmla="*/ 3 h 8"/>
                <a:gd name="T2" fmla="*/ 6 w 6"/>
                <a:gd name="T3" fmla="*/ 2 h 8"/>
                <a:gd name="T4" fmla="*/ 6 w 6"/>
                <a:gd name="T5" fmla="*/ 8 h 8"/>
                <a:gd name="T6" fmla="*/ 0 w 6"/>
                <a:gd name="T7" fmla="*/ 8 h 8"/>
                <a:gd name="T8" fmla="*/ 0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1" y="0"/>
                    <a:pt x="6" y="0"/>
                    <a:pt x="6" y="2"/>
                  </a:cubicBezTo>
                  <a:cubicBezTo>
                    <a:pt x="6" y="5"/>
                    <a:pt x="6" y="8"/>
                    <a:pt x="6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išlïḍê">
              <a:extLst>
                <a:ext uri="{FF2B5EF4-FFF2-40B4-BE49-F238E27FC236}">
                  <a16:creationId xmlns="" xmlns:a16="http://schemas.microsoft.com/office/drawing/2014/main" id="{03549DDA-5936-44D5-945A-9930C3F46079}"/>
                </a:ext>
              </a:extLst>
            </p:cNvPr>
            <p:cNvSpPr/>
            <p:nvPr/>
          </p:nvSpPr>
          <p:spPr bwMode="auto">
            <a:xfrm>
              <a:off x="4830037" y="3223738"/>
              <a:ext cx="47695" cy="54509"/>
            </a:xfrm>
            <a:custGeom>
              <a:avLst/>
              <a:gdLst>
                <a:gd name="T0" fmla="*/ 6 w 7"/>
                <a:gd name="T1" fmla="*/ 3 h 8"/>
                <a:gd name="T2" fmla="*/ 0 w 7"/>
                <a:gd name="T3" fmla="*/ 3 h 8"/>
                <a:gd name="T4" fmla="*/ 0 w 7"/>
                <a:gd name="T5" fmla="*/ 8 h 8"/>
                <a:gd name="T6" fmla="*/ 7 w 7"/>
                <a:gd name="T7" fmla="*/ 8 h 8"/>
                <a:gd name="T8" fmla="*/ 6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6" y="0"/>
                    <a:pt x="1" y="0"/>
                    <a:pt x="0" y="3"/>
                  </a:cubicBezTo>
                  <a:cubicBezTo>
                    <a:pt x="0" y="5"/>
                    <a:pt x="0" y="8"/>
                    <a:pt x="0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6"/>
                    <a:pt x="6" y="4"/>
                    <a:pt x="6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îṡļíḑê">
              <a:extLst>
                <a:ext uri="{FF2B5EF4-FFF2-40B4-BE49-F238E27FC236}">
                  <a16:creationId xmlns="" xmlns:a16="http://schemas.microsoft.com/office/drawing/2014/main" id="{8CD367CC-9DCD-41B4-AC27-7B84D407B6E0}"/>
                </a:ext>
              </a:extLst>
            </p:cNvPr>
            <p:cNvSpPr/>
            <p:nvPr/>
          </p:nvSpPr>
          <p:spPr bwMode="auto">
            <a:xfrm>
              <a:off x="4038300" y="3223738"/>
              <a:ext cx="40881" cy="54509"/>
            </a:xfrm>
            <a:custGeom>
              <a:avLst/>
              <a:gdLst>
                <a:gd name="T0" fmla="*/ 0 w 6"/>
                <a:gd name="T1" fmla="*/ 3 h 8"/>
                <a:gd name="T2" fmla="*/ 6 w 6"/>
                <a:gd name="T3" fmla="*/ 3 h 8"/>
                <a:gd name="T4" fmla="*/ 6 w 6"/>
                <a:gd name="T5" fmla="*/ 8 h 8"/>
                <a:gd name="T6" fmla="*/ 0 w 6"/>
                <a:gd name="T7" fmla="*/ 8 h 8"/>
                <a:gd name="T8" fmla="*/ 0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1" y="1"/>
                    <a:pt x="6" y="0"/>
                    <a:pt x="6" y="3"/>
                  </a:cubicBezTo>
                  <a:cubicBezTo>
                    <a:pt x="6" y="6"/>
                    <a:pt x="6" y="8"/>
                    <a:pt x="6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iṥḷïḋé">
              <a:extLst>
                <a:ext uri="{FF2B5EF4-FFF2-40B4-BE49-F238E27FC236}">
                  <a16:creationId xmlns="" xmlns:a16="http://schemas.microsoft.com/office/drawing/2014/main" id="{78DEDE4F-3E29-4304-9796-EF37A51D8A5D}"/>
                </a:ext>
              </a:extLst>
            </p:cNvPr>
            <p:cNvSpPr/>
            <p:nvPr/>
          </p:nvSpPr>
          <p:spPr bwMode="auto">
            <a:xfrm>
              <a:off x="4891359" y="3223738"/>
              <a:ext cx="47695" cy="61323"/>
            </a:xfrm>
            <a:custGeom>
              <a:avLst/>
              <a:gdLst>
                <a:gd name="T0" fmla="*/ 6 w 7"/>
                <a:gd name="T1" fmla="*/ 3 h 9"/>
                <a:gd name="T2" fmla="*/ 0 w 7"/>
                <a:gd name="T3" fmla="*/ 3 h 9"/>
                <a:gd name="T4" fmla="*/ 1 w 7"/>
                <a:gd name="T5" fmla="*/ 8 h 9"/>
                <a:gd name="T6" fmla="*/ 7 w 7"/>
                <a:gd name="T7" fmla="*/ 9 h 9"/>
                <a:gd name="T8" fmla="*/ 6 w 7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6" y="3"/>
                  </a:moveTo>
                  <a:cubicBezTo>
                    <a:pt x="6" y="1"/>
                    <a:pt x="1" y="0"/>
                    <a:pt x="0" y="3"/>
                  </a:cubicBezTo>
                  <a:cubicBezTo>
                    <a:pt x="1" y="6"/>
                    <a:pt x="1" y="8"/>
                    <a:pt x="1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7"/>
                    <a:pt x="7" y="5"/>
                    <a:pt x="6" y="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íṧlïdé">
              <a:extLst>
                <a:ext uri="{FF2B5EF4-FFF2-40B4-BE49-F238E27FC236}">
                  <a16:creationId xmlns="" xmlns:a16="http://schemas.microsoft.com/office/drawing/2014/main" id="{575AD4C7-EB5B-4B10-BBF4-A7332704B59D}"/>
                </a:ext>
              </a:extLst>
            </p:cNvPr>
            <p:cNvSpPr/>
            <p:nvPr/>
          </p:nvSpPr>
          <p:spPr bwMode="auto">
            <a:xfrm>
              <a:off x="3975615" y="3230552"/>
              <a:ext cx="28617" cy="54509"/>
            </a:xfrm>
            <a:custGeom>
              <a:avLst/>
              <a:gdLst>
                <a:gd name="T0" fmla="*/ 1 w 4"/>
                <a:gd name="T1" fmla="*/ 1 h 8"/>
                <a:gd name="T2" fmla="*/ 4 w 4"/>
                <a:gd name="T3" fmla="*/ 3 h 8"/>
                <a:gd name="T4" fmla="*/ 4 w 4"/>
                <a:gd name="T5" fmla="*/ 8 h 8"/>
                <a:gd name="T6" fmla="*/ 0 w 4"/>
                <a:gd name="T7" fmla="*/ 8 h 8"/>
                <a:gd name="T8" fmla="*/ 1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1"/>
                  </a:moveTo>
                  <a:cubicBezTo>
                    <a:pt x="2" y="0"/>
                    <a:pt x="4" y="2"/>
                    <a:pt x="4" y="3"/>
                  </a:cubicBezTo>
                  <a:cubicBezTo>
                    <a:pt x="4" y="5"/>
                    <a:pt x="4" y="8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3"/>
                    <a:pt x="1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i$1îďé">
              <a:extLst>
                <a:ext uri="{FF2B5EF4-FFF2-40B4-BE49-F238E27FC236}">
                  <a16:creationId xmlns="" xmlns:a16="http://schemas.microsoft.com/office/drawing/2014/main" id="{629BCABA-2524-4F7A-B9F0-D7E2C309C0F2}"/>
                </a:ext>
              </a:extLst>
            </p:cNvPr>
            <p:cNvSpPr/>
            <p:nvPr/>
          </p:nvSpPr>
          <p:spPr bwMode="auto">
            <a:xfrm>
              <a:off x="4966308" y="3230552"/>
              <a:ext cx="27254" cy="54509"/>
            </a:xfrm>
            <a:custGeom>
              <a:avLst/>
              <a:gdLst>
                <a:gd name="T0" fmla="*/ 4 w 4"/>
                <a:gd name="T1" fmla="*/ 1 h 8"/>
                <a:gd name="T2" fmla="*/ 0 w 4"/>
                <a:gd name="T3" fmla="*/ 3 h 8"/>
                <a:gd name="T4" fmla="*/ 0 w 4"/>
                <a:gd name="T5" fmla="*/ 8 h 8"/>
                <a:gd name="T6" fmla="*/ 4 w 4"/>
                <a:gd name="T7" fmla="*/ 8 h 8"/>
                <a:gd name="T8" fmla="*/ 4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1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3"/>
                    <a:pt x="4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îṩļïdê">
              <a:extLst>
                <a:ext uri="{FF2B5EF4-FFF2-40B4-BE49-F238E27FC236}">
                  <a16:creationId xmlns="" xmlns:a16="http://schemas.microsoft.com/office/drawing/2014/main" id="{744216D6-38C0-441A-9AEE-C7DFBCCF38A4}"/>
                </a:ext>
              </a:extLst>
            </p:cNvPr>
            <p:cNvSpPr/>
            <p:nvPr/>
          </p:nvSpPr>
          <p:spPr bwMode="auto">
            <a:xfrm>
              <a:off x="4242707" y="3291874"/>
              <a:ext cx="47695" cy="47695"/>
            </a:xfrm>
            <a:custGeom>
              <a:avLst/>
              <a:gdLst>
                <a:gd name="T0" fmla="*/ 1 w 7"/>
                <a:gd name="T1" fmla="*/ 0 h 7"/>
                <a:gd name="T2" fmla="*/ 7 w 7"/>
                <a:gd name="T3" fmla="*/ 0 h 7"/>
                <a:gd name="T4" fmla="*/ 7 w 7"/>
                <a:gd name="T5" fmla="*/ 0 h 7"/>
                <a:gd name="T6" fmla="*/ 7 w 7"/>
                <a:gd name="T7" fmla="*/ 6 h 7"/>
                <a:gd name="T8" fmla="*/ 7 w 7"/>
                <a:gd name="T9" fmla="*/ 7 h 7"/>
                <a:gd name="T10" fmla="*/ 1 w 7"/>
                <a:gd name="T11" fmla="*/ 7 h 7"/>
                <a:gd name="T12" fmla="*/ 0 w 7"/>
                <a:gd name="T13" fmla="*/ 6 h 7"/>
                <a:gd name="T14" fmla="*/ 0 w 7"/>
                <a:gd name="T15" fmla="*/ 0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ṧ1iḓé">
              <a:extLst>
                <a:ext uri="{FF2B5EF4-FFF2-40B4-BE49-F238E27FC236}">
                  <a16:creationId xmlns="" xmlns:a16="http://schemas.microsoft.com/office/drawing/2014/main" id="{89B4EABC-89A1-43F0-AAC8-EC737BBF633C}"/>
                </a:ext>
              </a:extLst>
            </p:cNvPr>
            <p:cNvSpPr/>
            <p:nvPr/>
          </p:nvSpPr>
          <p:spPr bwMode="auto">
            <a:xfrm>
              <a:off x="4680138" y="3291874"/>
              <a:ext cx="47695" cy="47695"/>
            </a:xfrm>
            <a:custGeom>
              <a:avLst/>
              <a:gdLst>
                <a:gd name="T0" fmla="*/ 7 w 7"/>
                <a:gd name="T1" fmla="*/ 0 h 7"/>
                <a:gd name="T2" fmla="*/ 1 w 7"/>
                <a:gd name="T3" fmla="*/ 0 h 7"/>
                <a:gd name="T4" fmla="*/ 0 w 7"/>
                <a:gd name="T5" fmla="*/ 0 h 7"/>
                <a:gd name="T6" fmla="*/ 0 w 7"/>
                <a:gd name="T7" fmla="*/ 7 h 7"/>
                <a:gd name="T8" fmla="*/ 1 w 7"/>
                <a:gd name="T9" fmla="*/ 7 h 7"/>
                <a:gd name="T10" fmla="*/ 7 w 7"/>
                <a:gd name="T11" fmla="*/ 7 h 7"/>
                <a:gd name="T12" fmla="*/ 7 w 7"/>
                <a:gd name="T13" fmla="*/ 7 h 7"/>
                <a:gd name="T14" fmla="*/ 7 w 7"/>
                <a:gd name="T15" fmla="*/ 0 h 7"/>
                <a:gd name="T16" fmla="*/ 7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ïŝ1iḋè">
              <a:extLst>
                <a:ext uri="{FF2B5EF4-FFF2-40B4-BE49-F238E27FC236}">
                  <a16:creationId xmlns="" xmlns:a16="http://schemas.microsoft.com/office/drawing/2014/main" id="{88451E69-B239-4329-A893-3C1E85646924}"/>
                </a:ext>
              </a:extLst>
            </p:cNvPr>
            <p:cNvSpPr/>
            <p:nvPr/>
          </p:nvSpPr>
          <p:spPr bwMode="auto">
            <a:xfrm>
              <a:off x="4174571" y="3291874"/>
              <a:ext cx="47695" cy="47695"/>
            </a:xfrm>
            <a:custGeom>
              <a:avLst/>
              <a:gdLst>
                <a:gd name="T0" fmla="*/ 1 w 7"/>
                <a:gd name="T1" fmla="*/ 0 h 7"/>
                <a:gd name="T2" fmla="*/ 7 w 7"/>
                <a:gd name="T3" fmla="*/ 0 h 7"/>
                <a:gd name="T4" fmla="*/ 7 w 7"/>
                <a:gd name="T5" fmla="*/ 1 h 7"/>
                <a:gd name="T6" fmla="*/ 7 w 7"/>
                <a:gd name="T7" fmla="*/ 7 h 7"/>
                <a:gd name="T8" fmla="*/ 7 w 7"/>
                <a:gd name="T9" fmla="*/ 7 h 7"/>
                <a:gd name="T10" fmla="*/ 1 w 7"/>
                <a:gd name="T11" fmla="*/ 7 h 7"/>
                <a:gd name="T12" fmla="*/ 0 w 7"/>
                <a:gd name="T13" fmla="*/ 7 h 7"/>
                <a:gd name="T14" fmla="*/ 0 w 7"/>
                <a:gd name="T15" fmla="*/ 1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iśḻïḍê">
              <a:extLst>
                <a:ext uri="{FF2B5EF4-FFF2-40B4-BE49-F238E27FC236}">
                  <a16:creationId xmlns="" xmlns:a16="http://schemas.microsoft.com/office/drawing/2014/main" id="{2161FC70-B10C-41B8-A436-534451220EDB}"/>
                </a:ext>
              </a:extLst>
            </p:cNvPr>
            <p:cNvSpPr/>
            <p:nvPr/>
          </p:nvSpPr>
          <p:spPr bwMode="auto">
            <a:xfrm>
              <a:off x="4748274" y="3291874"/>
              <a:ext cx="47695" cy="47695"/>
            </a:xfrm>
            <a:custGeom>
              <a:avLst/>
              <a:gdLst>
                <a:gd name="T0" fmla="*/ 7 w 7"/>
                <a:gd name="T1" fmla="*/ 0 h 7"/>
                <a:gd name="T2" fmla="*/ 1 w 7"/>
                <a:gd name="T3" fmla="*/ 0 h 7"/>
                <a:gd name="T4" fmla="*/ 0 w 7"/>
                <a:gd name="T5" fmla="*/ 1 h 7"/>
                <a:gd name="T6" fmla="*/ 0 w 7"/>
                <a:gd name="T7" fmla="*/ 7 h 7"/>
                <a:gd name="T8" fmla="*/ 1 w 7"/>
                <a:gd name="T9" fmla="*/ 7 h 7"/>
                <a:gd name="T10" fmla="*/ 7 w 7"/>
                <a:gd name="T11" fmla="*/ 7 h 7"/>
                <a:gd name="T12" fmla="*/ 7 w 7"/>
                <a:gd name="T13" fmla="*/ 7 h 7"/>
                <a:gd name="T14" fmla="*/ 7 w 7"/>
                <a:gd name="T15" fmla="*/ 1 h 7"/>
                <a:gd name="T16" fmla="*/ 7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îṡḷîḓè">
              <a:extLst>
                <a:ext uri="{FF2B5EF4-FFF2-40B4-BE49-F238E27FC236}">
                  <a16:creationId xmlns="" xmlns:a16="http://schemas.microsoft.com/office/drawing/2014/main" id="{B8D72396-6C0B-4599-8780-EFA70E98E741}"/>
                </a:ext>
              </a:extLst>
            </p:cNvPr>
            <p:cNvSpPr/>
            <p:nvPr/>
          </p:nvSpPr>
          <p:spPr bwMode="auto">
            <a:xfrm>
              <a:off x="4099622" y="3298688"/>
              <a:ext cx="40881" cy="47695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0 h 7"/>
                <a:gd name="T4" fmla="*/ 6 w 6"/>
                <a:gd name="T5" fmla="*/ 0 h 7"/>
                <a:gd name="T6" fmla="*/ 6 w 6"/>
                <a:gd name="T7" fmla="*/ 6 h 7"/>
                <a:gd name="T8" fmla="*/ 6 w 6"/>
                <a:gd name="T9" fmla="*/ 7 h 7"/>
                <a:gd name="T10" fmla="*/ 0 w 6"/>
                <a:gd name="T11" fmla="*/ 7 h 7"/>
                <a:gd name="T12" fmla="*/ 0 w 6"/>
                <a:gd name="T13" fmla="*/ 6 h 7"/>
                <a:gd name="T14" fmla="*/ 0 w 6"/>
                <a:gd name="T15" fmla="*/ 0 h 7"/>
                <a:gd name="T16" fmla="*/ 0 w 6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îşľïḓe">
              <a:extLst>
                <a:ext uri="{FF2B5EF4-FFF2-40B4-BE49-F238E27FC236}">
                  <a16:creationId xmlns="" xmlns:a16="http://schemas.microsoft.com/office/drawing/2014/main" id="{200D196A-2A4F-4F0F-8B6D-DDB0335900CB}"/>
                </a:ext>
              </a:extLst>
            </p:cNvPr>
            <p:cNvSpPr/>
            <p:nvPr/>
          </p:nvSpPr>
          <p:spPr bwMode="auto">
            <a:xfrm>
              <a:off x="4830037" y="3298688"/>
              <a:ext cx="47695" cy="47695"/>
            </a:xfrm>
            <a:custGeom>
              <a:avLst/>
              <a:gdLst>
                <a:gd name="T0" fmla="*/ 6 w 7"/>
                <a:gd name="T1" fmla="*/ 0 h 7"/>
                <a:gd name="T2" fmla="*/ 1 w 7"/>
                <a:gd name="T3" fmla="*/ 0 h 7"/>
                <a:gd name="T4" fmla="*/ 0 w 7"/>
                <a:gd name="T5" fmla="*/ 0 h 7"/>
                <a:gd name="T6" fmla="*/ 1 w 7"/>
                <a:gd name="T7" fmla="*/ 6 h 7"/>
                <a:gd name="T8" fmla="*/ 1 w 7"/>
                <a:gd name="T9" fmla="*/ 7 h 7"/>
                <a:gd name="T10" fmla="*/ 6 w 7"/>
                <a:gd name="T11" fmla="*/ 7 h 7"/>
                <a:gd name="T12" fmla="*/ 7 w 7"/>
                <a:gd name="T13" fmla="*/ 7 h 7"/>
                <a:gd name="T14" fmla="*/ 7 w 7"/>
                <a:gd name="T15" fmla="*/ 0 h 7"/>
                <a:gd name="T16" fmla="*/ 6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íṡľïḍè">
              <a:extLst>
                <a:ext uri="{FF2B5EF4-FFF2-40B4-BE49-F238E27FC236}">
                  <a16:creationId xmlns="" xmlns:a16="http://schemas.microsoft.com/office/drawing/2014/main" id="{092E62D1-6278-4B79-AE97-132E37A796A4}"/>
                </a:ext>
              </a:extLst>
            </p:cNvPr>
            <p:cNvSpPr/>
            <p:nvPr/>
          </p:nvSpPr>
          <p:spPr bwMode="auto">
            <a:xfrm>
              <a:off x="4031486" y="3298688"/>
              <a:ext cx="40881" cy="47695"/>
            </a:xfrm>
            <a:custGeom>
              <a:avLst/>
              <a:gdLst>
                <a:gd name="T0" fmla="*/ 1 w 6"/>
                <a:gd name="T1" fmla="*/ 1 h 7"/>
                <a:gd name="T2" fmla="*/ 6 w 6"/>
                <a:gd name="T3" fmla="*/ 0 h 7"/>
                <a:gd name="T4" fmla="*/ 6 w 6"/>
                <a:gd name="T5" fmla="*/ 1 h 7"/>
                <a:gd name="T6" fmla="*/ 6 w 6"/>
                <a:gd name="T7" fmla="*/ 6 h 7"/>
                <a:gd name="T8" fmla="*/ 6 w 6"/>
                <a:gd name="T9" fmla="*/ 7 h 7"/>
                <a:gd name="T10" fmla="*/ 0 w 6"/>
                <a:gd name="T11" fmla="*/ 7 h 7"/>
                <a:gd name="T12" fmla="*/ 0 w 6"/>
                <a:gd name="T13" fmla="*/ 7 h 7"/>
                <a:gd name="T14" fmla="*/ 0 w 6"/>
                <a:gd name="T15" fmla="*/ 1 h 7"/>
                <a:gd name="T16" fmla="*/ 1 w 6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1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0" name="î$1îďè">
              <a:extLst>
                <a:ext uri="{FF2B5EF4-FFF2-40B4-BE49-F238E27FC236}">
                  <a16:creationId xmlns="" xmlns:a16="http://schemas.microsoft.com/office/drawing/2014/main" id="{EF5B0E3D-E72D-47B7-AA00-7168E9487A59}"/>
                </a:ext>
              </a:extLst>
            </p:cNvPr>
            <p:cNvSpPr/>
            <p:nvPr/>
          </p:nvSpPr>
          <p:spPr bwMode="auto">
            <a:xfrm>
              <a:off x="4898173" y="3298688"/>
              <a:ext cx="40881" cy="47695"/>
            </a:xfrm>
            <a:custGeom>
              <a:avLst/>
              <a:gdLst>
                <a:gd name="T0" fmla="*/ 6 w 6"/>
                <a:gd name="T1" fmla="*/ 1 h 7"/>
                <a:gd name="T2" fmla="*/ 0 w 6"/>
                <a:gd name="T3" fmla="*/ 0 h 7"/>
                <a:gd name="T4" fmla="*/ 0 w 6"/>
                <a:gd name="T5" fmla="*/ 1 h 7"/>
                <a:gd name="T6" fmla="*/ 0 w 6"/>
                <a:gd name="T7" fmla="*/ 7 h 7"/>
                <a:gd name="T8" fmla="*/ 1 w 6"/>
                <a:gd name="T9" fmla="*/ 7 h 7"/>
                <a:gd name="T10" fmla="*/ 6 w 6"/>
                <a:gd name="T11" fmla="*/ 7 h 7"/>
                <a:gd name="T12" fmla="*/ 6 w 6"/>
                <a:gd name="T13" fmla="*/ 7 h 7"/>
                <a:gd name="T14" fmla="*/ 6 w 6"/>
                <a:gd name="T15" fmla="*/ 1 h 7"/>
                <a:gd name="T16" fmla="*/ 6 w 6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1" name="îşḻîḓé">
              <a:extLst>
                <a:ext uri="{FF2B5EF4-FFF2-40B4-BE49-F238E27FC236}">
                  <a16:creationId xmlns="" xmlns:a16="http://schemas.microsoft.com/office/drawing/2014/main" id="{80E25D45-CDBC-4A34-834A-FD40864C9C0B}"/>
                </a:ext>
              </a:extLst>
            </p:cNvPr>
            <p:cNvSpPr/>
            <p:nvPr/>
          </p:nvSpPr>
          <p:spPr bwMode="auto">
            <a:xfrm>
              <a:off x="3968801" y="3305501"/>
              <a:ext cx="35431" cy="47695"/>
            </a:xfrm>
            <a:custGeom>
              <a:avLst/>
              <a:gdLst>
                <a:gd name="T0" fmla="*/ 1 w 5"/>
                <a:gd name="T1" fmla="*/ 0 h 7"/>
                <a:gd name="T2" fmla="*/ 5 w 5"/>
                <a:gd name="T3" fmla="*/ 0 h 7"/>
                <a:gd name="T4" fmla="*/ 5 w 5"/>
                <a:gd name="T5" fmla="*/ 0 h 7"/>
                <a:gd name="T6" fmla="*/ 5 w 5"/>
                <a:gd name="T7" fmla="*/ 6 h 7"/>
                <a:gd name="T8" fmla="*/ 4 w 5"/>
                <a:gd name="T9" fmla="*/ 6 h 7"/>
                <a:gd name="T10" fmla="*/ 1 w 5"/>
                <a:gd name="T11" fmla="*/ 7 h 7"/>
                <a:gd name="T12" fmla="*/ 0 w 5"/>
                <a:gd name="T13" fmla="*/ 6 h 7"/>
                <a:gd name="T14" fmla="*/ 1 w 5"/>
                <a:gd name="T15" fmla="*/ 0 h 7"/>
                <a:gd name="T16" fmla="*/ 1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2" name="îŝ1îdê">
              <a:extLst>
                <a:ext uri="{FF2B5EF4-FFF2-40B4-BE49-F238E27FC236}">
                  <a16:creationId xmlns="" xmlns:a16="http://schemas.microsoft.com/office/drawing/2014/main" id="{12EF68CE-3E99-40EC-A95F-2E52D2658401}"/>
                </a:ext>
              </a:extLst>
            </p:cNvPr>
            <p:cNvSpPr/>
            <p:nvPr/>
          </p:nvSpPr>
          <p:spPr bwMode="auto">
            <a:xfrm>
              <a:off x="4966308" y="3305501"/>
              <a:ext cx="34068" cy="47695"/>
            </a:xfrm>
            <a:custGeom>
              <a:avLst/>
              <a:gdLst>
                <a:gd name="T0" fmla="*/ 5 w 5"/>
                <a:gd name="T1" fmla="*/ 0 h 7"/>
                <a:gd name="T2" fmla="*/ 1 w 5"/>
                <a:gd name="T3" fmla="*/ 0 h 7"/>
                <a:gd name="T4" fmla="*/ 0 w 5"/>
                <a:gd name="T5" fmla="*/ 0 h 7"/>
                <a:gd name="T6" fmla="*/ 1 w 5"/>
                <a:gd name="T7" fmla="*/ 6 h 7"/>
                <a:gd name="T8" fmla="*/ 1 w 5"/>
                <a:gd name="T9" fmla="*/ 7 h 7"/>
                <a:gd name="T10" fmla="*/ 5 w 5"/>
                <a:gd name="T11" fmla="*/ 7 h 7"/>
                <a:gd name="T12" fmla="*/ 5 w 5"/>
                <a:gd name="T13" fmla="*/ 6 h 7"/>
                <a:gd name="T14" fmla="*/ 5 w 5"/>
                <a:gd name="T15" fmla="*/ 1 h 7"/>
                <a:gd name="T16" fmla="*/ 5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3" name="ïš1ïḑê">
              <a:extLst>
                <a:ext uri="{FF2B5EF4-FFF2-40B4-BE49-F238E27FC236}">
                  <a16:creationId xmlns="" xmlns:a16="http://schemas.microsoft.com/office/drawing/2014/main" id="{32E56719-B948-4B7A-B597-2452D07BBA47}"/>
                </a:ext>
              </a:extLst>
            </p:cNvPr>
            <p:cNvSpPr/>
            <p:nvPr/>
          </p:nvSpPr>
          <p:spPr bwMode="auto">
            <a:xfrm>
              <a:off x="3968801" y="3353197"/>
              <a:ext cx="314788" cy="68136"/>
            </a:xfrm>
            <a:custGeom>
              <a:avLst/>
              <a:gdLst>
                <a:gd name="T0" fmla="*/ 0 w 231"/>
                <a:gd name="T1" fmla="*/ 5 h 50"/>
                <a:gd name="T2" fmla="*/ 0 w 231"/>
                <a:gd name="T3" fmla="*/ 50 h 50"/>
                <a:gd name="T4" fmla="*/ 101 w 231"/>
                <a:gd name="T5" fmla="*/ 50 h 50"/>
                <a:gd name="T6" fmla="*/ 121 w 231"/>
                <a:gd name="T7" fmla="*/ 15 h 50"/>
                <a:gd name="T8" fmla="*/ 221 w 231"/>
                <a:gd name="T9" fmla="*/ 15 h 50"/>
                <a:gd name="T10" fmla="*/ 231 w 231"/>
                <a:gd name="T11" fmla="*/ 0 h 50"/>
                <a:gd name="T12" fmla="*/ 0 w 231"/>
                <a:gd name="T13" fmla="*/ 5 h 50"/>
                <a:gd name="T14" fmla="*/ 0 w 231"/>
                <a:gd name="T15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50">
                  <a:moveTo>
                    <a:pt x="0" y="5"/>
                  </a:moveTo>
                  <a:lnTo>
                    <a:pt x="0" y="50"/>
                  </a:lnTo>
                  <a:lnTo>
                    <a:pt x="101" y="50"/>
                  </a:lnTo>
                  <a:lnTo>
                    <a:pt x="121" y="15"/>
                  </a:lnTo>
                  <a:lnTo>
                    <a:pt x="221" y="15"/>
                  </a:lnTo>
                  <a:lnTo>
                    <a:pt x="23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4" name="işḻïďê">
              <a:extLst>
                <a:ext uri="{FF2B5EF4-FFF2-40B4-BE49-F238E27FC236}">
                  <a16:creationId xmlns="" xmlns:a16="http://schemas.microsoft.com/office/drawing/2014/main" id="{3F63E9E4-63B3-43F8-AC9C-0FC4AD6563E2}"/>
                </a:ext>
              </a:extLst>
            </p:cNvPr>
            <p:cNvSpPr/>
            <p:nvPr/>
          </p:nvSpPr>
          <p:spPr bwMode="auto">
            <a:xfrm>
              <a:off x="4686952" y="3353197"/>
              <a:ext cx="313424" cy="68136"/>
            </a:xfrm>
            <a:custGeom>
              <a:avLst/>
              <a:gdLst>
                <a:gd name="T0" fmla="*/ 230 w 230"/>
                <a:gd name="T1" fmla="*/ 10 h 50"/>
                <a:gd name="T2" fmla="*/ 230 w 230"/>
                <a:gd name="T3" fmla="*/ 50 h 50"/>
                <a:gd name="T4" fmla="*/ 130 w 230"/>
                <a:gd name="T5" fmla="*/ 50 h 50"/>
                <a:gd name="T6" fmla="*/ 110 w 230"/>
                <a:gd name="T7" fmla="*/ 15 h 50"/>
                <a:gd name="T8" fmla="*/ 10 w 230"/>
                <a:gd name="T9" fmla="*/ 15 h 50"/>
                <a:gd name="T10" fmla="*/ 0 w 230"/>
                <a:gd name="T11" fmla="*/ 0 h 50"/>
                <a:gd name="T12" fmla="*/ 230 w 230"/>
                <a:gd name="T13" fmla="*/ 10 h 50"/>
                <a:gd name="T14" fmla="*/ 230 w 230"/>
                <a:gd name="T15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50">
                  <a:moveTo>
                    <a:pt x="230" y="10"/>
                  </a:moveTo>
                  <a:lnTo>
                    <a:pt x="230" y="50"/>
                  </a:lnTo>
                  <a:lnTo>
                    <a:pt x="130" y="50"/>
                  </a:lnTo>
                  <a:lnTo>
                    <a:pt x="110" y="15"/>
                  </a:lnTo>
                  <a:lnTo>
                    <a:pt x="10" y="15"/>
                  </a:lnTo>
                  <a:lnTo>
                    <a:pt x="0" y="0"/>
                  </a:lnTo>
                  <a:lnTo>
                    <a:pt x="230" y="10"/>
                  </a:lnTo>
                  <a:lnTo>
                    <a:pt x="230" y="1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5" name="isḻíḋe">
              <a:extLst>
                <a:ext uri="{FF2B5EF4-FFF2-40B4-BE49-F238E27FC236}">
                  <a16:creationId xmlns="" xmlns:a16="http://schemas.microsoft.com/office/drawing/2014/main" id="{653D81D0-2D5E-452F-84DE-AE7925D3C2F5}"/>
                </a:ext>
              </a:extLst>
            </p:cNvPr>
            <p:cNvSpPr/>
            <p:nvPr/>
          </p:nvSpPr>
          <p:spPr bwMode="auto">
            <a:xfrm>
              <a:off x="4106436" y="3380451"/>
              <a:ext cx="279357" cy="68136"/>
            </a:xfrm>
            <a:custGeom>
              <a:avLst/>
              <a:gdLst>
                <a:gd name="T0" fmla="*/ 25 w 205"/>
                <a:gd name="T1" fmla="*/ 5 h 50"/>
                <a:gd name="T2" fmla="*/ 0 w 205"/>
                <a:gd name="T3" fmla="*/ 50 h 50"/>
                <a:gd name="T4" fmla="*/ 195 w 205"/>
                <a:gd name="T5" fmla="*/ 45 h 50"/>
                <a:gd name="T6" fmla="*/ 205 w 205"/>
                <a:gd name="T7" fmla="*/ 0 h 50"/>
                <a:gd name="T8" fmla="*/ 25 w 205"/>
                <a:gd name="T9" fmla="*/ 5 h 50"/>
                <a:gd name="T10" fmla="*/ 25 w 205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50">
                  <a:moveTo>
                    <a:pt x="25" y="5"/>
                  </a:moveTo>
                  <a:lnTo>
                    <a:pt x="0" y="50"/>
                  </a:lnTo>
                  <a:lnTo>
                    <a:pt x="195" y="45"/>
                  </a:lnTo>
                  <a:lnTo>
                    <a:pt x="205" y="0"/>
                  </a:lnTo>
                  <a:lnTo>
                    <a:pt x="25" y="5"/>
                  </a:lnTo>
                  <a:lnTo>
                    <a:pt x="25" y="5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6" name="ï$ľíďé">
              <a:extLst>
                <a:ext uri="{FF2B5EF4-FFF2-40B4-BE49-F238E27FC236}">
                  <a16:creationId xmlns="" xmlns:a16="http://schemas.microsoft.com/office/drawing/2014/main" id="{31AB0A6F-07BB-4B09-A467-713852DB9191}"/>
                </a:ext>
              </a:extLst>
            </p:cNvPr>
            <p:cNvSpPr/>
            <p:nvPr/>
          </p:nvSpPr>
          <p:spPr bwMode="auto">
            <a:xfrm>
              <a:off x="4583386" y="3380451"/>
              <a:ext cx="280719" cy="68136"/>
            </a:xfrm>
            <a:custGeom>
              <a:avLst/>
              <a:gdLst>
                <a:gd name="T0" fmla="*/ 181 w 206"/>
                <a:gd name="T1" fmla="*/ 5 h 50"/>
                <a:gd name="T2" fmla="*/ 206 w 206"/>
                <a:gd name="T3" fmla="*/ 50 h 50"/>
                <a:gd name="T4" fmla="*/ 10 w 206"/>
                <a:gd name="T5" fmla="*/ 50 h 50"/>
                <a:gd name="T6" fmla="*/ 0 w 206"/>
                <a:gd name="T7" fmla="*/ 0 h 50"/>
                <a:gd name="T8" fmla="*/ 181 w 206"/>
                <a:gd name="T9" fmla="*/ 5 h 50"/>
                <a:gd name="T10" fmla="*/ 181 w 206"/>
                <a:gd name="T1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50">
                  <a:moveTo>
                    <a:pt x="181" y="5"/>
                  </a:moveTo>
                  <a:lnTo>
                    <a:pt x="206" y="50"/>
                  </a:lnTo>
                  <a:lnTo>
                    <a:pt x="10" y="50"/>
                  </a:lnTo>
                  <a:lnTo>
                    <a:pt x="0" y="0"/>
                  </a:lnTo>
                  <a:lnTo>
                    <a:pt x="181" y="5"/>
                  </a:lnTo>
                  <a:lnTo>
                    <a:pt x="181" y="5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7" name="íSlïḋe">
              <a:extLst>
                <a:ext uri="{FF2B5EF4-FFF2-40B4-BE49-F238E27FC236}">
                  <a16:creationId xmlns="" xmlns:a16="http://schemas.microsoft.com/office/drawing/2014/main" id="{10E0EA44-68EC-4B33-AD52-C6BA791FAB8F}"/>
                </a:ext>
              </a:extLst>
            </p:cNvPr>
            <p:cNvSpPr/>
            <p:nvPr/>
          </p:nvSpPr>
          <p:spPr bwMode="auto">
            <a:xfrm>
              <a:off x="3982428" y="3196484"/>
              <a:ext cx="314788" cy="34068"/>
            </a:xfrm>
            <a:custGeom>
              <a:avLst/>
              <a:gdLst>
                <a:gd name="T0" fmla="*/ 46 w 46"/>
                <a:gd name="T1" fmla="*/ 0 h 5"/>
                <a:gd name="T2" fmla="*/ 20 w 46"/>
                <a:gd name="T3" fmla="*/ 1 h 5"/>
                <a:gd name="T4" fmla="*/ 0 w 46"/>
                <a:gd name="T5" fmla="*/ 4 h 5"/>
                <a:gd name="T6" fmla="*/ 0 w 46"/>
                <a:gd name="T7" fmla="*/ 5 h 5"/>
                <a:gd name="T8" fmla="*/ 21 w 46"/>
                <a:gd name="T9" fmla="*/ 3 h 5"/>
                <a:gd name="T10" fmla="*/ 46 w 46"/>
                <a:gd name="T11" fmla="*/ 1 h 5"/>
                <a:gd name="T12" fmla="*/ 46 w 4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">
                  <a:moveTo>
                    <a:pt x="46" y="0"/>
                  </a:moveTo>
                  <a:cubicBezTo>
                    <a:pt x="46" y="0"/>
                    <a:pt x="24" y="1"/>
                    <a:pt x="20" y="1"/>
                  </a:cubicBezTo>
                  <a:cubicBezTo>
                    <a:pt x="16" y="2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7" y="3"/>
                    <a:pt x="21" y="3"/>
                  </a:cubicBezTo>
                  <a:cubicBezTo>
                    <a:pt x="26" y="2"/>
                    <a:pt x="46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8" name="iŝlîďè">
              <a:extLst>
                <a:ext uri="{FF2B5EF4-FFF2-40B4-BE49-F238E27FC236}">
                  <a16:creationId xmlns="" xmlns:a16="http://schemas.microsoft.com/office/drawing/2014/main" id="{ADD25D54-53D8-4630-BFEF-1F19094E0544}"/>
                </a:ext>
              </a:extLst>
            </p:cNvPr>
            <p:cNvSpPr/>
            <p:nvPr/>
          </p:nvSpPr>
          <p:spPr bwMode="auto">
            <a:xfrm>
              <a:off x="4673325" y="3196484"/>
              <a:ext cx="320238" cy="40881"/>
            </a:xfrm>
            <a:custGeom>
              <a:avLst/>
              <a:gdLst>
                <a:gd name="T0" fmla="*/ 0 w 47"/>
                <a:gd name="T1" fmla="*/ 0 h 6"/>
                <a:gd name="T2" fmla="*/ 27 w 47"/>
                <a:gd name="T3" fmla="*/ 2 h 6"/>
                <a:gd name="T4" fmla="*/ 47 w 47"/>
                <a:gd name="T5" fmla="*/ 4 h 6"/>
                <a:gd name="T6" fmla="*/ 47 w 47"/>
                <a:gd name="T7" fmla="*/ 6 h 6"/>
                <a:gd name="T8" fmla="*/ 25 w 47"/>
                <a:gd name="T9" fmla="*/ 3 h 6"/>
                <a:gd name="T10" fmla="*/ 1 w 47"/>
                <a:gd name="T11" fmla="*/ 1 h 6"/>
                <a:gd name="T12" fmla="*/ 0 w 4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6">
                  <a:moveTo>
                    <a:pt x="0" y="0"/>
                  </a:moveTo>
                  <a:cubicBezTo>
                    <a:pt x="0" y="0"/>
                    <a:pt x="23" y="1"/>
                    <a:pt x="27" y="2"/>
                  </a:cubicBezTo>
                  <a:cubicBezTo>
                    <a:pt x="31" y="2"/>
                    <a:pt x="47" y="4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30" y="3"/>
                    <a:pt x="25" y="3"/>
                  </a:cubicBezTo>
                  <a:cubicBezTo>
                    <a:pt x="21" y="3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9" name="íŝḷíḍê">
              <a:extLst>
                <a:ext uri="{FF2B5EF4-FFF2-40B4-BE49-F238E27FC236}">
                  <a16:creationId xmlns="" xmlns:a16="http://schemas.microsoft.com/office/drawing/2014/main" id="{11E7293E-4022-4FA2-B589-539EC5815528}"/>
                </a:ext>
              </a:extLst>
            </p:cNvPr>
            <p:cNvSpPr/>
            <p:nvPr/>
          </p:nvSpPr>
          <p:spPr bwMode="auto">
            <a:xfrm>
              <a:off x="4310843" y="3176044"/>
              <a:ext cx="342042" cy="13627"/>
            </a:xfrm>
            <a:custGeom>
              <a:avLst/>
              <a:gdLst>
                <a:gd name="T0" fmla="*/ 0 w 50"/>
                <a:gd name="T1" fmla="*/ 1 h 2"/>
                <a:gd name="T2" fmla="*/ 0 w 50"/>
                <a:gd name="T3" fmla="*/ 2 h 2"/>
                <a:gd name="T4" fmla="*/ 25 w 50"/>
                <a:gd name="T5" fmla="*/ 1 h 2"/>
                <a:gd name="T6" fmla="*/ 50 w 50"/>
                <a:gd name="T7" fmla="*/ 2 h 2"/>
                <a:gd name="T8" fmla="*/ 50 w 50"/>
                <a:gd name="T9" fmla="*/ 1 h 2"/>
                <a:gd name="T10" fmla="*/ 24 w 50"/>
                <a:gd name="T11" fmla="*/ 0 h 2"/>
                <a:gd name="T12" fmla="*/ 0 w 50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3" y="1"/>
                    <a:pt x="25" y="1"/>
                  </a:cubicBezTo>
                  <a:cubicBezTo>
                    <a:pt x="28" y="2"/>
                    <a:pt x="50" y="2"/>
                    <a:pt x="50" y="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26" y="0"/>
                    <a:pt x="24" y="0"/>
                  </a:cubicBezTo>
                  <a:cubicBezTo>
                    <a:pt x="23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0" name="íṣ1ïḑé">
              <a:extLst>
                <a:ext uri="{FF2B5EF4-FFF2-40B4-BE49-F238E27FC236}">
                  <a16:creationId xmlns="" xmlns:a16="http://schemas.microsoft.com/office/drawing/2014/main" id="{D7F6878D-4AD5-483D-9EDB-3A00040AC10C}"/>
                </a:ext>
              </a:extLst>
            </p:cNvPr>
            <p:cNvSpPr/>
            <p:nvPr/>
          </p:nvSpPr>
          <p:spPr bwMode="auto">
            <a:xfrm>
              <a:off x="4385792" y="3380451"/>
              <a:ext cx="197594" cy="6814"/>
            </a:xfrm>
            <a:custGeom>
              <a:avLst/>
              <a:gdLst>
                <a:gd name="T0" fmla="*/ 0 w 145"/>
                <a:gd name="T1" fmla="*/ 0 h 5"/>
                <a:gd name="T2" fmla="*/ 145 w 145"/>
                <a:gd name="T3" fmla="*/ 0 h 5"/>
                <a:gd name="T4" fmla="*/ 145 w 145"/>
                <a:gd name="T5" fmla="*/ 5 h 5"/>
                <a:gd name="T6" fmla="*/ 0 w 145"/>
                <a:gd name="T7" fmla="*/ 5 h 5"/>
                <a:gd name="T8" fmla="*/ 0 w 145"/>
                <a:gd name="T9" fmla="*/ 0 h 5"/>
                <a:gd name="T10" fmla="*/ 0 w 14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5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1" name="î$ľïḑê">
              <a:extLst>
                <a:ext uri="{FF2B5EF4-FFF2-40B4-BE49-F238E27FC236}">
                  <a16:creationId xmlns="" xmlns:a16="http://schemas.microsoft.com/office/drawing/2014/main" id="{3772FDC2-82DC-43D6-B3C6-B894C83D5452}"/>
                </a:ext>
              </a:extLst>
            </p:cNvPr>
            <p:cNvSpPr/>
            <p:nvPr/>
          </p:nvSpPr>
          <p:spPr bwMode="auto">
            <a:xfrm>
              <a:off x="4378979" y="3400891"/>
              <a:ext cx="204407" cy="6814"/>
            </a:xfrm>
            <a:custGeom>
              <a:avLst/>
              <a:gdLst>
                <a:gd name="T0" fmla="*/ 0 w 150"/>
                <a:gd name="T1" fmla="*/ 0 h 5"/>
                <a:gd name="T2" fmla="*/ 150 w 150"/>
                <a:gd name="T3" fmla="*/ 0 h 5"/>
                <a:gd name="T4" fmla="*/ 150 w 150"/>
                <a:gd name="T5" fmla="*/ 5 h 5"/>
                <a:gd name="T6" fmla="*/ 0 w 150"/>
                <a:gd name="T7" fmla="*/ 5 h 5"/>
                <a:gd name="T8" fmla="*/ 0 w 150"/>
                <a:gd name="T9" fmla="*/ 0 h 5"/>
                <a:gd name="T10" fmla="*/ 0 w 15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5">
                  <a:moveTo>
                    <a:pt x="0" y="0"/>
                  </a:moveTo>
                  <a:lnTo>
                    <a:pt x="150" y="0"/>
                  </a:lnTo>
                  <a:lnTo>
                    <a:pt x="15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2" name="íṥḻíḍè">
              <a:extLst>
                <a:ext uri="{FF2B5EF4-FFF2-40B4-BE49-F238E27FC236}">
                  <a16:creationId xmlns="" xmlns:a16="http://schemas.microsoft.com/office/drawing/2014/main" id="{E81E5637-55A7-4D9A-A468-FD0152C319A5}"/>
                </a:ext>
              </a:extLst>
            </p:cNvPr>
            <p:cNvSpPr/>
            <p:nvPr/>
          </p:nvSpPr>
          <p:spPr bwMode="auto">
            <a:xfrm>
              <a:off x="4378979" y="3428146"/>
              <a:ext cx="211221" cy="6814"/>
            </a:xfrm>
            <a:custGeom>
              <a:avLst/>
              <a:gdLst>
                <a:gd name="T0" fmla="*/ 0 w 31"/>
                <a:gd name="T1" fmla="*/ 0 h 1"/>
                <a:gd name="T2" fmla="*/ 31 w 31"/>
                <a:gd name="T3" fmla="*/ 0 h 1"/>
                <a:gd name="T4" fmla="*/ 31 w 31"/>
                <a:gd name="T5" fmla="*/ 0 h 1"/>
                <a:gd name="T6" fmla="*/ 31 w 31"/>
                <a:gd name="T7" fmla="*/ 1 h 1"/>
                <a:gd name="T8" fmla="*/ 31 w 31"/>
                <a:gd name="T9" fmla="*/ 1 h 1"/>
                <a:gd name="T10" fmla="*/ 0 w 31"/>
                <a:gd name="T11" fmla="*/ 1 h 1"/>
                <a:gd name="T12" fmla="*/ 0 w 31"/>
                <a:gd name="T13" fmla="*/ 1 h 1"/>
                <a:gd name="T14" fmla="*/ 0 w 31"/>
                <a:gd name="T15" fmla="*/ 0 h 1"/>
                <a:gd name="T16" fmla="*/ 0 w 3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3" name="íṡḷïḓe">
              <a:extLst>
                <a:ext uri="{FF2B5EF4-FFF2-40B4-BE49-F238E27FC236}">
                  <a16:creationId xmlns="" xmlns:a16="http://schemas.microsoft.com/office/drawing/2014/main" id="{46BF4BEB-1B61-4B1A-85BF-CEA62C766E36}"/>
                </a:ext>
              </a:extLst>
            </p:cNvPr>
            <p:cNvSpPr/>
            <p:nvPr/>
          </p:nvSpPr>
          <p:spPr bwMode="auto">
            <a:xfrm>
              <a:off x="4372165" y="3455400"/>
              <a:ext cx="224848" cy="6814"/>
            </a:xfrm>
            <a:custGeom>
              <a:avLst/>
              <a:gdLst>
                <a:gd name="T0" fmla="*/ 0 w 165"/>
                <a:gd name="T1" fmla="*/ 0 h 5"/>
                <a:gd name="T2" fmla="*/ 165 w 165"/>
                <a:gd name="T3" fmla="*/ 0 h 5"/>
                <a:gd name="T4" fmla="*/ 165 w 165"/>
                <a:gd name="T5" fmla="*/ 5 h 5"/>
                <a:gd name="T6" fmla="*/ 0 w 165"/>
                <a:gd name="T7" fmla="*/ 5 h 5"/>
                <a:gd name="T8" fmla="*/ 0 w 165"/>
                <a:gd name="T9" fmla="*/ 0 h 5"/>
                <a:gd name="T10" fmla="*/ 0 w 16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5">
                  <a:moveTo>
                    <a:pt x="0" y="0"/>
                  </a:moveTo>
                  <a:lnTo>
                    <a:pt x="165" y="0"/>
                  </a:lnTo>
                  <a:lnTo>
                    <a:pt x="16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4" name="îṩlîḋé">
              <a:extLst>
                <a:ext uri="{FF2B5EF4-FFF2-40B4-BE49-F238E27FC236}">
                  <a16:creationId xmlns="" xmlns:a16="http://schemas.microsoft.com/office/drawing/2014/main" id="{8ED9F1D0-9407-4DC1-BF96-419881200E06}"/>
                </a:ext>
              </a:extLst>
            </p:cNvPr>
            <p:cNvSpPr/>
            <p:nvPr/>
          </p:nvSpPr>
          <p:spPr bwMode="auto">
            <a:xfrm>
              <a:off x="4358538" y="3489468"/>
              <a:ext cx="252103" cy="6814"/>
            </a:xfrm>
            <a:custGeom>
              <a:avLst/>
              <a:gdLst>
                <a:gd name="T0" fmla="*/ 0 w 185"/>
                <a:gd name="T1" fmla="*/ 0 h 5"/>
                <a:gd name="T2" fmla="*/ 185 w 185"/>
                <a:gd name="T3" fmla="*/ 0 h 5"/>
                <a:gd name="T4" fmla="*/ 185 w 185"/>
                <a:gd name="T5" fmla="*/ 5 h 5"/>
                <a:gd name="T6" fmla="*/ 0 w 185"/>
                <a:gd name="T7" fmla="*/ 5 h 5"/>
                <a:gd name="T8" fmla="*/ 0 w 185"/>
                <a:gd name="T9" fmla="*/ 0 h 5"/>
                <a:gd name="T10" fmla="*/ 0 w 18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5">
                  <a:moveTo>
                    <a:pt x="0" y="0"/>
                  </a:moveTo>
                  <a:lnTo>
                    <a:pt x="185" y="0"/>
                  </a:lnTo>
                  <a:lnTo>
                    <a:pt x="18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5" name="îṣḷídè">
              <a:extLst>
                <a:ext uri="{FF2B5EF4-FFF2-40B4-BE49-F238E27FC236}">
                  <a16:creationId xmlns="" xmlns:a16="http://schemas.microsoft.com/office/drawing/2014/main" id="{87257602-4BE2-4D46-8B92-8223F4B10C0B}"/>
                </a:ext>
              </a:extLst>
            </p:cNvPr>
            <p:cNvSpPr/>
            <p:nvPr/>
          </p:nvSpPr>
          <p:spPr bwMode="auto">
            <a:xfrm>
              <a:off x="4331283" y="3516722"/>
              <a:ext cx="301160" cy="13627"/>
            </a:xfrm>
            <a:custGeom>
              <a:avLst/>
              <a:gdLst>
                <a:gd name="T0" fmla="*/ 0 w 221"/>
                <a:gd name="T1" fmla="*/ 0 h 10"/>
                <a:gd name="T2" fmla="*/ 221 w 221"/>
                <a:gd name="T3" fmla="*/ 0 h 10"/>
                <a:gd name="T4" fmla="*/ 221 w 221"/>
                <a:gd name="T5" fmla="*/ 10 h 10"/>
                <a:gd name="T6" fmla="*/ 0 w 221"/>
                <a:gd name="T7" fmla="*/ 10 h 10"/>
                <a:gd name="T8" fmla="*/ 0 w 221"/>
                <a:gd name="T9" fmla="*/ 0 h 10"/>
                <a:gd name="T10" fmla="*/ 0 w 22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10">
                  <a:moveTo>
                    <a:pt x="0" y="0"/>
                  </a:moveTo>
                  <a:lnTo>
                    <a:pt x="221" y="0"/>
                  </a:lnTo>
                  <a:lnTo>
                    <a:pt x="22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6" name="îṩļïde">
              <a:extLst>
                <a:ext uri="{FF2B5EF4-FFF2-40B4-BE49-F238E27FC236}">
                  <a16:creationId xmlns="" xmlns:a16="http://schemas.microsoft.com/office/drawing/2014/main" id="{C49D57A9-D312-41E9-B50A-5180D84226F7}"/>
                </a:ext>
              </a:extLst>
            </p:cNvPr>
            <p:cNvSpPr/>
            <p:nvPr/>
          </p:nvSpPr>
          <p:spPr bwMode="auto">
            <a:xfrm>
              <a:off x="4331283" y="3550790"/>
              <a:ext cx="307974" cy="6814"/>
            </a:xfrm>
            <a:custGeom>
              <a:avLst/>
              <a:gdLst>
                <a:gd name="T0" fmla="*/ 0 w 226"/>
                <a:gd name="T1" fmla="*/ 0 h 5"/>
                <a:gd name="T2" fmla="*/ 226 w 226"/>
                <a:gd name="T3" fmla="*/ 0 h 5"/>
                <a:gd name="T4" fmla="*/ 226 w 226"/>
                <a:gd name="T5" fmla="*/ 5 h 5"/>
                <a:gd name="T6" fmla="*/ 0 w 226"/>
                <a:gd name="T7" fmla="*/ 5 h 5"/>
                <a:gd name="T8" fmla="*/ 0 w 226"/>
                <a:gd name="T9" fmla="*/ 0 h 5"/>
                <a:gd name="T10" fmla="*/ 0 w 22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5">
                  <a:moveTo>
                    <a:pt x="0" y="0"/>
                  </a:moveTo>
                  <a:lnTo>
                    <a:pt x="226" y="0"/>
                  </a:lnTo>
                  <a:lnTo>
                    <a:pt x="226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7" name="îṡ1íḋè">
              <a:extLst>
                <a:ext uri="{FF2B5EF4-FFF2-40B4-BE49-F238E27FC236}">
                  <a16:creationId xmlns="" xmlns:a16="http://schemas.microsoft.com/office/drawing/2014/main" id="{3475BD30-FA03-430A-B92F-F763C071FEE8}"/>
                </a:ext>
              </a:extLst>
            </p:cNvPr>
            <p:cNvSpPr/>
            <p:nvPr/>
          </p:nvSpPr>
          <p:spPr bwMode="auto">
            <a:xfrm>
              <a:off x="4317656" y="3584858"/>
              <a:ext cx="335228" cy="13627"/>
            </a:xfrm>
            <a:custGeom>
              <a:avLst/>
              <a:gdLst>
                <a:gd name="T0" fmla="*/ 0 w 246"/>
                <a:gd name="T1" fmla="*/ 0 h 10"/>
                <a:gd name="T2" fmla="*/ 246 w 246"/>
                <a:gd name="T3" fmla="*/ 0 h 10"/>
                <a:gd name="T4" fmla="*/ 246 w 246"/>
                <a:gd name="T5" fmla="*/ 10 h 10"/>
                <a:gd name="T6" fmla="*/ 0 w 246"/>
                <a:gd name="T7" fmla="*/ 10 h 10"/>
                <a:gd name="T8" fmla="*/ 0 w 246"/>
                <a:gd name="T9" fmla="*/ 0 h 10"/>
                <a:gd name="T10" fmla="*/ 0 w 24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10">
                  <a:moveTo>
                    <a:pt x="0" y="0"/>
                  </a:moveTo>
                  <a:lnTo>
                    <a:pt x="246" y="0"/>
                  </a:lnTo>
                  <a:lnTo>
                    <a:pt x="246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8" name="îşlíḓê">
              <a:extLst>
                <a:ext uri="{FF2B5EF4-FFF2-40B4-BE49-F238E27FC236}">
                  <a16:creationId xmlns="" xmlns:a16="http://schemas.microsoft.com/office/drawing/2014/main" id="{8D19476C-B66A-4EF9-9D88-7DBA2AFAF449}"/>
                </a:ext>
              </a:extLst>
            </p:cNvPr>
            <p:cNvSpPr/>
            <p:nvPr/>
          </p:nvSpPr>
          <p:spPr bwMode="auto">
            <a:xfrm>
              <a:off x="4297216" y="3625740"/>
              <a:ext cx="369296" cy="13627"/>
            </a:xfrm>
            <a:custGeom>
              <a:avLst/>
              <a:gdLst>
                <a:gd name="T0" fmla="*/ 0 w 271"/>
                <a:gd name="T1" fmla="*/ 0 h 10"/>
                <a:gd name="T2" fmla="*/ 271 w 271"/>
                <a:gd name="T3" fmla="*/ 0 h 10"/>
                <a:gd name="T4" fmla="*/ 271 w 271"/>
                <a:gd name="T5" fmla="*/ 10 h 10"/>
                <a:gd name="T6" fmla="*/ 0 w 271"/>
                <a:gd name="T7" fmla="*/ 10 h 10"/>
                <a:gd name="T8" fmla="*/ 0 w 271"/>
                <a:gd name="T9" fmla="*/ 0 h 10"/>
                <a:gd name="T10" fmla="*/ 0 w 27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0">
                  <a:moveTo>
                    <a:pt x="0" y="0"/>
                  </a:moveTo>
                  <a:lnTo>
                    <a:pt x="271" y="0"/>
                  </a:lnTo>
                  <a:lnTo>
                    <a:pt x="27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9" name="íṥḷïḋe">
              <a:extLst>
                <a:ext uri="{FF2B5EF4-FFF2-40B4-BE49-F238E27FC236}">
                  <a16:creationId xmlns="" xmlns:a16="http://schemas.microsoft.com/office/drawing/2014/main" id="{C674D736-7D87-4F07-8FF3-61889FB60580}"/>
                </a:ext>
              </a:extLst>
            </p:cNvPr>
            <p:cNvSpPr/>
            <p:nvPr/>
          </p:nvSpPr>
          <p:spPr bwMode="auto">
            <a:xfrm>
              <a:off x="4276775" y="3673434"/>
              <a:ext cx="410178" cy="6814"/>
            </a:xfrm>
            <a:custGeom>
              <a:avLst/>
              <a:gdLst>
                <a:gd name="T0" fmla="*/ 0 w 301"/>
                <a:gd name="T1" fmla="*/ 0 h 5"/>
                <a:gd name="T2" fmla="*/ 301 w 301"/>
                <a:gd name="T3" fmla="*/ 0 h 5"/>
                <a:gd name="T4" fmla="*/ 301 w 301"/>
                <a:gd name="T5" fmla="*/ 5 h 5"/>
                <a:gd name="T6" fmla="*/ 0 w 301"/>
                <a:gd name="T7" fmla="*/ 5 h 5"/>
                <a:gd name="T8" fmla="*/ 0 w 301"/>
                <a:gd name="T9" fmla="*/ 0 h 5"/>
                <a:gd name="T10" fmla="*/ 0 w 30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" h="5">
                  <a:moveTo>
                    <a:pt x="0" y="0"/>
                  </a:moveTo>
                  <a:lnTo>
                    <a:pt x="301" y="0"/>
                  </a:lnTo>
                  <a:lnTo>
                    <a:pt x="301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0" name="ísḻïḋe">
              <a:extLst>
                <a:ext uri="{FF2B5EF4-FFF2-40B4-BE49-F238E27FC236}">
                  <a16:creationId xmlns="" xmlns:a16="http://schemas.microsoft.com/office/drawing/2014/main" id="{1ED274A6-90B6-4CC3-A3CB-7004BFF77A31}"/>
                </a:ext>
              </a:extLst>
            </p:cNvPr>
            <p:cNvSpPr/>
            <p:nvPr/>
          </p:nvSpPr>
          <p:spPr bwMode="auto">
            <a:xfrm>
              <a:off x="4222266" y="3755197"/>
              <a:ext cx="519195" cy="13627"/>
            </a:xfrm>
            <a:custGeom>
              <a:avLst/>
              <a:gdLst>
                <a:gd name="T0" fmla="*/ 0 w 381"/>
                <a:gd name="T1" fmla="*/ 0 h 10"/>
                <a:gd name="T2" fmla="*/ 180 w 381"/>
                <a:gd name="T3" fmla="*/ 0 h 10"/>
                <a:gd name="T4" fmla="*/ 381 w 381"/>
                <a:gd name="T5" fmla="*/ 0 h 10"/>
                <a:gd name="T6" fmla="*/ 381 w 381"/>
                <a:gd name="T7" fmla="*/ 5 h 10"/>
                <a:gd name="T8" fmla="*/ 185 w 381"/>
                <a:gd name="T9" fmla="*/ 10 h 10"/>
                <a:gd name="T10" fmla="*/ 0 w 381"/>
                <a:gd name="T11" fmla="*/ 5 h 10"/>
                <a:gd name="T12" fmla="*/ 0 w 381"/>
                <a:gd name="T13" fmla="*/ 0 h 10"/>
                <a:gd name="T14" fmla="*/ 0 w 38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1" h="10">
                  <a:moveTo>
                    <a:pt x="0" y="0"/>
                  </a:moveTo>
                  <a:lnTo>
                    <a:pt x="180" y="0"/>
                  </a:lnTo>
                  <a:lnTo>
                    <a:pt x="381" y="0"/>
                  </a:lnTo>
                  <a:lnTo>
                    <a:pt x="381" y="5"/>
                  </a:lnTo>
                  <a:lnTo>
                    <a:pt x="185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1" name="išļîḑe">
              <a:extLst>
                <a:ext uri="{FF2B5EF4-FFF2-40B4-BE49-F238E27FC236}">
                  <a16:creationId xmlns="" xmlns:a16="http://schemas.microsoft.com/office/drawing/2014/main" id="{47C050B0-918C-433F-865B-E1AA5CA996E5}"/>
                </a:ext>
              </a:extLst>
            </p:cNvPr>
            <p:cNvSpPr/>
            <p:nvPr/>
          </p:nvSpPr>
          <p:spPr bwMode="auto">
            <a:xfrm>
              <a:off x="4188199" y="3796079"/>
              <a:ext cx="580517" cy="13627"/>
            </a:xfrm>
            <a:custGeom>
              <a:avLst/>
              <a:gdLst>
                <a:gd name="T0" fmla="*/ 0 w 426"/>
                <a:gd name="T1" fmla="*/ 0 h 10"/>
                <a:gd name="T2" fmla="*/ 205 w 426"/>
                <a:gd name="T3" fmla="*/ 0 h 10"/>
                <a:gd name="T4" fmla="*/ 426 w 426"/>
                <a:gd name="T5" fmla="*/ 0 h 10"/>
                <a:gd name="T6" fmla="*/ 426 w 426"/>
                <a:gd name="T7" fmla="*/ 10 h 10"/>
                <a:gd name="T8" fmla="*/ 210 w 426"/>
                <a:gd name="T9" fmla="*/ 10 h 10"/>
                <a:gd name="T10" fmla="*/ 0 w 426"/>
                <a:gd name="T11" fmla="*/ 5 h 10"/>
                <a:gd name="T12" fmla="*/ 0 w 426"/>
                <a:gd name="T13" fmla="*/ 0 h 10"/>
                <a:gd name="T14" fmla="*/ 0 w 426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10">
                  <a:moveTo>
                    <a:pt x="0" y="0"/>
                  </a:moveTo>
                  <a:lnTo>
                    <a:pt x="205" y="0"/>
                  </a:lnTo>
                  <a:lnTo>
                    <a:pt x="426" y="0"/>
                  </a:lnTo>
                  <a:lnTo>
                    <a:pt x="426" y="10"/>
                  </a:lnTo>
                  <a:lnTo>
                    <a:pt x="210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2" name="ïŝlîḋè">
              <a:extLst>
                <a:ext uri="{FF2B5EF4-FFF2-40B4-BE49-F238E27FC236}">
                  <a16:creationId xmlns="" xmlns:a16="http://schemas.microsoft.com/office/drawing/2014/main" id="{C74D0752-9161-412A-BEB6-6CE28EBFE58C}"/>
                </a:ext>
              </a:extLst>
            </p:cNvPr>
            <p:cNvSpPr/>
            <p:nvPr/>
          </p:nvSpPr>
          <p:spPr bwMode="auto">
            <a:xfrm>
              <a:off x="4154130" y="3836960"/>
              <a:ext cx="655466" cy="20441"/>
            </a:xfrm>
            <a:custGeom>
              <a:avLst/>
              <a:gdLst>
                <a:gd name="T0" fmla="*/ 0 w 481"/>
                <a:gd name="T1" fmla="*/ 0 h 15"/>
                <a:gd name="T2" fmla="*/ 230 w 481"/>
                <a:gd name="T3" fmla="*/ 5 h 15"/>
                <a:gd name="T4" fmla="*/ 481 w 481"/>
                <a:gd name="T5" fmla="*/ 0 h 15"/>
                <a:gd name="T6" fmla="*/ 481 w 481"/>
                <a:gd name="T7" fmla="*/ 10 h 15"/>
                <a:gd name="T8" fmla="*/ 230 w 481"/>
                <a:gd name="T9" fmla="*/ 15 h 15"/>
                <a:gd name="T10" fmla="*/ 0 w 481"/>
                <a:gd name="T11" fmla="*/ 10 h 15"/>
                <a:gd name="T12" fmla="*/ 0 w 481"/>
                <a:gd name="T13" fmla="*/ 0 h 15"/>
                <a:gd name="T14" fmla="*/ 0 w 48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1" h="15">
                  <a:moveTo>
                    <a:pt x="0" y="0"/>
                  </a:moveTo>
                  <a:lnTo>
                    <a:pt x="230" y="5"/>
                  </a:lnTo>
                  <a:lnTo>
                    <a:pt x="481" y="0"/>
                  </a:lnTo>
                  <a:lnTo>
                    <a:pt x="481" y="10"/>
                  </a:lnTo>
                  <a:lnTo>
                    <a:pt x="230" y="15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3" name="islïde">
              <a:extLst>
                <a:ext uri="{FF2B5EF4-FFF2-40B4-BE49-F238E27FC236}">
                  <a16:creationId xmlns="" xmlns:a16="http://schemas.microsoft.com/office/drawing/2014/main" id="{73C9C245-8D90-484A-96BA-7B5BDB05F9BF}"/>
                </a:ext>
              </a:extLst>
            </p:cNvPr>
            <p:cNvSpPr/>
            <p:nvPr/>
          </p:nvSpPr>
          <p:spPr bwMode="auto">
            <a:xfrm>
              <a:off x="4249520" y="3714316"/>
              <a:ext cx="464686" cy="13627"/>
            </a:xfrm>
            <a:custGeom>
              <a:avLst/>
              <a:gdLst>
                <a:gd name="T0" fmla="*/ 0 w 341"/>
                <a:gd name="T1" fmla="*/ 0 h 10"/>
                <a:gd name="T2" fmla="*/ 165 w 341"/>
                <a:gd name="T3" fmla="*/ 0 h 10"/>
                <a:gd name="T4" fmla="*/ 341 w 341"/>
                <a:gd name="T5" fmla="*/ 0 h 10"/>
                <a:gd name="T6" fmla="*/ 341 w 341"/>
                <a:gd name="T7" fmla="*/ 5 h 10"/>
                <a:gd name="T8" fmla="*/ 165 w 341"/>
                <a:gd name="T9" fmla="*/ 10 h 10"/>
                <a:gd name="T10" fmla="*/ 0 w 341"/>
                <a:gd name="T11" fmla="*/ 5 h 10"/>
                <a:gd name="T12" fmla="*/ 0 w 341"/>
                <a:gd name="T13" fmla="*/ 0 h 10"/>
                <a:gd name="T14" fmla="*/ 0 w 34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1" h="10">
                  <a:moveTo>
                    <a:pt x="0" y="0"/>
                  </a:moveTo>
                  <a:lnTo>
                    <a:pt x="165" y="0"/>
                  </a:lnTo>
                  <a:lnTo>
                    <a:pt x="341" y="0"/>
                  </a:lnTo>
                  <a:lnTo>
                    <a:pt x="341" y="5"/>
                  </a:lnTo>
                  <a:lnTo>
                    <a:pt x="165" y="10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4" name="í$ḷïḋé">
              <a:extLst>
                <a:ext uri="{FF2B5EF4-FFF2-40B4-BE49-F238E27FC236}">
                  <a16:creationId xmlns="" xmlns:a16="http://schemas.microsoft.com/office/drawing/2014/main" id="{D240F016-4D1F-4D43-8261-5939DA86B6B9}"/>
                </a:ext>
              </a:extLst>
            </p:cNvPr>
            <p:cNvSpPr/>
            <p:nvPr/>
          </p:nvSpPr>
          <p:spPr bwMode="auto">
            <a:xfrm>
              <a:off x="4297216" y="3182857"/>
              <a:ext cx="382923" cy="34068"/>
            </a:xfrm>
            <a:custGeom>
              <a:avLst/>
              <a:gdLst>
                <a:gd name="T0" fmla="*/ 3 w 56"/>
                <a:gd name="T1" fmla="*/ 1 h 5"/>
                <a:gd name="T2" fmla="*/ 1 w 56"/>
                <a:gd name="T3" fmla="*/ 2 h 5"/>
                <a:gd name="T4" fmla="*/ 1 w 56"/>
                <a:gd name="T5" fmla="*/ 3 h 5"/>
                <a:gd name="T6" fmla="*/ 1 w 56"/>
                <a:gd name="T7" fmla="*/ 3 h 5"/>
                <a:gd name="T8" fmla="*/ 27 w 56"/>
                <a:gd name="T9" fmla="*/ 3 h 5"/>
                <a:gd name="T10" fmla="*/ 55 w 56"/>
                <a:gd name="T11" fmla="*/ 3 h 5"/>
                <a:gd name="T12" fmla="*/ 55 w 56"/>
                <a:gd name="T13" fmla="*/ 3 h 5"/>
                <a:gd name="T14" fmla="*/ 54 w 56"/>
                <a:gd name="T15" fmla="*/ 2 h 5"/>
                <a:gd name="T16" fmla="*/ 52 w 56"/>
                <a:gd name="T17" fmla="*/ 1 h 5"/>
                <a:gd name="T18" fmla="*/ 52 w 56"/>
                <a:gd name="T19" fmla="*/ 0 h 5"/>
                <a:gd name="T20" fmla="*/ 55 w 56"/>
                <a:gd name="T21" fmla="*/ 1 h 5"/>
                <a:gd name="T22" fmla="*/ 55 w 56"/>
                <a:gd name="T23" fmla="*/ 1 h 5"/>
                <a:gd name="T24" fmla="*/ 55 w 56"/>
                <a:gd name="T25" fmla="*/ 2 h 5"/>
                <a:gd name="T26" fmla="*/ 56 w 56"/>
                <a:gd name="T27" fmla="*/ 3 h 5"/>
                <a:gd name="T28" fmla="*/ 56 w 56"/>
                <a:gd name="T29" fmla="*/ 3 h 5"/>
                <a:gd name="T30" fmla="*/ 55 w 56"/>
                <a:gd name="T31" fmla="*/ 4 h 5"/>
                <a:gd name="T32" fmla="*/ 55 w 56"/>
                <a:gd name="T33" fmla="*/ 5 h 5"/>
                <a:gd name="T34" fmla="*/ 55 w 56"/>
                <a:gd name="T35" fmla="*/ 5 h 5"/>
                <a:gd name="T36" fmla="*/ 27 w 56"/>
                <a:gd name="T37" fmla="*/ 4 h 5"/>
                <a:gd name="T38" fmla="*/ 1 w 56"/>
                <a:gd name="T39" fmla="*/ 4 h 5"/>
                <a:gd name="T40" fmla="*/ 0 w 56"/>
                <a:gd name="T41" fmla="*/ 4 h 5"/>
                <a:gd name="T42" fmla="*/ 0 w 56"/>
                <a:gd name="T43" fmla="*/ 4 h 5"/>
                <a:gd name="T44" fmla="*/ 0 w 56"/>
                <a:gd name="T45" fmla="*/ 4 h 5"/>
                <a:gd name="T46" fmla="*/ 0 w 56"/>
                <a:gd name="T47" fmla="*/ 3 h 5"/>
                <a:gd name="T48" fmla="*/ 0 w 56"/>
                <a:gd name="T49" fmla="*/ 3 h 5"/>
                <a:gd name="T50" fmla="*/ 0 w 56"/>
                <a:gd name="T51" fmla="*/ 1 h 5"/>
                <a:gd name="T52" fmla="*/ 0 w 56"/>
                <a:gd name="T53" fmla="*/ 1 h 5"/>
                <a:gd name="T54" fmla="*/ 0 w 56"/>
                <a:gd name="T55" fmla="*/ 1 h 5"/>
                <a:gd name="T56" fmla="*/ 2 w 56"/>
                <a:gd name="T57" fmla="*/ 0 h 5"/>
                <a:gd name="T58" fmla="*/ 3 w 56"/>
                <a:gd name="T5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" h="5">
                  <a:moveTo>
                    <a:pt x="3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25" y="3"/>
                    <a:pt x="27" y="3"/>
                  </a:cubicBezTo>
                  <a:cubicBezTo>
                    <a:pt x="29" y="3"/>
                    <a:pt x="51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29" y="4"/>
                    <a:pt x="27" y="4"/>
                  </a:cubicBezTo>
                  <a:cubicBezTo>
                    <a:pt x="25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5" name="îš1íḍê">
              <a:extLst>
                <a:ext uri="{FF2B5EF4-FFF2-40B4-BE49-F238E27FC236}">
                  <a16:creationId xmlns="" xmlns:a16="http://schemas.microsoft.com/office/drawing/2014/main" id="{20236C19-EC73-48F6-B587-AFCFCE11FC32}"/>
                </a:ext>
              </a:extLst>
            </p:cNvPr>
            <p:cNvSpPr/>
            <p:nvPr/>
          </p:nvSpPr>
          <p:spPr bwMode="auto">
            <a:xfrm>
              <a:off x="4310843" y="3210111"/>
              <a:ext cx="355669" cy="20441"/>
            </a:xfrm>
            <a:custGeom>
              <a:avLst/>
              <a:gdLst>
                <a:gd name="T0" fmla="*/ 5 w 261"/>
                <a:gd name="T1" fmla="*/ 0 h 15"/>
                <a:gd name="T2" fmla="*/ 10 w 261"/>
                <a:gd name="T3" fmla="*/ 10 h 15"/>
                <a:gd name="T4" fmla="*/ 130 w 261"/>
                <a:gd name="T5" fmla="*/ 5 h 15"/>
                <a:gd name="T6" fmla="*/ 130 w 261"/>
                <a:gd name="T7" fmla="*/ 5 h 15"/>
                <a:gd name="T8" fmla="*/ 251 w 261"/>
                <a:gd name="T9" fmla="*/ 10 h 15"/>
                <a:gd name="T10" fmla="*/ 256 w 261"/>
                <a:gd name="T11" fmla="*/ 0 h 15"/>
                <a:gd name="T12" fmla="*/ 261 w 261"/>
                <a:gd name="T13" fmla="*/ 0 h 15"/>
                <a:gd name="T14" fmla="*/ 256 w 261"/>
                <a:gd name="T15" fmla="*/ 15 h 15"/>
                <a:gd name="T16" fmla="*/ 251 w 261"/>
                <a:gd name="T17" fmla="*/ 15 h 15"/>
                <a:gd name="T18" fmla="*/ 251 w 261"/>
                <a:gd name="T19" fmla="*/ 15 h 15"/>
                <a:gd name="T20" fmla="*/ 130 w 261"/>
                <a:gd name="T21" fmla="*/ 10 h 15"/>
                <a:gd name="T22" fmla="*/ 10 w 261"/>
                <a:gd name="T23" fmla="*/ 15 h 15"/>
                <a:gd name="T24" fmla="*/ 5 w 261"/>
                <a:gd name="T25" fmla="*/ 15 h 15"/>
                <a:gd name="T26" fmla="*/ 5 w 261"/>
                <a:gd name="T27" fmla="*/ 10 h 15"/>
                <a:gd name="T28" fmla="*/ 0 w 261"/>
                <a:gd name="T29" fmla="*/ 0 h 15"/>
                <a:gd name="T30" fmla="*/ 5 w 261"/>
                <a:gd name="T31" fmla="*/ 0 h 15"/>
                <a:gd name="T32" fmla="*/ 5 w 261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1" h="15">
                  <a:moveTo>
                    <a:pt x="5" y="0"/>
                  </a:moveTo>
                  <a:lnTo>
                    <a:pt x="10" y="10"/>
                  </a:lnTo>
                  <a:lnTo>
                    <a:pt x="130" y="5"/>
                  </a:lnTo>
                  <a:lnTo>
                    <a:pt x="130" y="5"/>
                  </a:lnTo>
                  <a:lnTo>
                    <a:pt x="251" y="10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56" y="15"/>
                  </a:lnTo>
                  <a:lnTo>
                    <a:pt x="251" y="15"/>
                  </a:lnTo>
                  <a:lnTo>
                    <a:pt x="251" y="15"/>
                  </a:lnTo>
                  <a:lnTo>
                    <a:pt x="130" y="10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6" name="iš1iḍè">
              <a:extLst>
                <a:ext uri="{FF2B5EF4-FFF2-40B4-BE49-F238E27FC236}">
                  <a16:creationId xmlns="" xmlns:a16="http://schemas.microsoft.com/office/drawing/2014/main" id="{8C6A4EBC-2B1F-478D-AFA3-79A16F1353C9}"/>
                </a:ext>
              </a:extLst>
            </p:cNvPr>
            <p:cNvSpPr/>
            <p:nvPr/>
          </p:nvSpPr>
          <p:spPr bwMode="auto">
            <a:xfrm>
              <a:off x="4283589" y="3325942"/>
              <a:ext cx="410178" cy="61323"/>
            </a:xfrm>
            <a:custGeom>
              <a:avLst/>
              <a:gdLst>
                <a:gd name="T0" fmla="*/ 0 w 301"/>
                <a:gd name="T1" fmla="*/ 45 h 45"/>
                <a:gd name="T2" fmla="*/ 25 w 301"/>
                <a:gd name="T3" fmla="*/ 5 h 45"/>
                <a:gd name="T4" fmla="*/ 25 w 301"/>
                <a:gd name="T5" fmla="*/ 0 h 45"/>
                <a:gd name="T6" fmla="*/ 25 w 301"/>
                <a:gd name="T7" fmla="*/ 0 h 45"/>
                <a:gd name="T8" fmla="*/ 145 w 301"/>
                <a:gd name="T9" fmla="*/ 0 h 45"/>
                <a:gd name="T10" fmla="*/ 271 w 301"/>
                <a:gd name="T11" fmla="*/ 5 h 45"/>
                <a:gd name="T12" fmla="*/ 276 w 301"/>
                <a:gd name="T13" fmla="*/ 5 h 45"/>
                <a:gd name="T14" fmla="*/ 276 w 301"/>
                <a:gd name="T15" fmla="*/ 5 h 45"/>
                <a:gd name="T16" fmla="*/ 301 w 301"/>
                <a:gd name="T17" fmla="*/ 45 h 45"/>
                <a:gd name="T18" fmla="*/ 296 w 301"/>
                <a:gd name="T19" fmla="*/ 45 h 45"/>
                <a:gd name="T20" fmla="*/ 271 w 301"/>
                <a:gd name="T21" fmla="*/ 10 h 45"/>
                <a:gd name="T22" fmla="*/ 145 w 301"/>
                <a:gd name="T23" fmla="*/ 5 h 45"/>
                <a:gd name="T24" fmla="*/ 25 w 301"/>
                <a:gd name="T25" fmla="*/ 5 h 45"/>
                <a:gd name="T26" fmla="*/ 5 w 301"/>
                <a:gd name="T27" fmla="*/ 45 h 45"/>
                <a:gd name="T28" fmla="*/ 0 w 301"/>
                <a:gd name="T29" fmla="*/ 45 h 45"/>
                <a:gd name="T30" fmla="*/ 0 w 301"/>
                <a:gd name="T3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45">
                  <a:moveTo>
                    <a:pt x="0" y="45"/>
                  </a:move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45" y="0"/>
                  </a:lnTo>
                  <a:lnTo>
                    <a:pt x="271" y="5"/>
                  </a:lnTo>
                  <a:lnTo>
                    <a:pt x="276" y="5"/>
                  </a:lnTo>
                  <a:lnTo>
                    <a:pt x="276" y="5"/>
                  </a:lnTo>
                  <a:lnTo>
                    <a:pt x="301" y="45"/>
                  </a:lnTo>
                  <a:lnTo>
                    <a:pt x="296" y="45"/>
                  </a:lnTo>
                  <a:lnTo>
                    <a:pt x="271" y="10"/>
                  </a:lnTo>
                  <a:lnTo>
                    <a:pt x="145" y="5"/>
                  </a:lnTo>
                  <a:lnTo>
                    <a:pt x="25" y="5"/>
                  </a:lnTo>
                  <a:lnTo>
                    <a:pt x="5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7" name="ïšliḍe">
              <a:extLst>
                <a:ext uri="{FF2B5EF4-FFF2-40B4-BE49-F238E27FC236}">
                  <a16:creationId xmlns="" xmlns:a16="http://schemas.microsoft.com/office/drawing/2014/main" id="{78A9859F-DAC9-48AF-BF79-90395B3A39E0}"/>
                </a:ext>
              </a:extLst>
            </p:cNvPr>
            <p:cNvSpPr/>
            <p:nvPr/>
          </p:nvSpPr>
          <p:spPr bwMode="auto">
            <a:xfrm>
              <a:off x="4147317" y="3421332"/>
              <a:ext cx="231662" cy="429256"/>
            </a:xfrm>
            <a:custGeom>
              <a:avLst/>
              <a:gdLst>
                <a:gd name="T0" fmla="*/ 1 w 34"/>
                <a:gd name="T1" fmla="*/ 63 h 63"/>
                <a:gd name="T2" fmla="*/ 0 w 34"/>
                <a:gd name="T3" fmla="*/ 63 h 63"/>
                <a:gd name="T4" fmla="*/ 0 w 34"/>
                <a:gd name="T5" fmla="*/ 55 h 63"/>
                <a:gd name="T6" fmla="*/ 15 w 34"/>
                <a:gd name="T7" fmla="*/ 39 h 63"/>
                <a:gd name="T8" fmla="*/ 27 w 34"/>
                <a:gd name="T9" fmla="*/ 13 h 63"/>
                <a:gd name="T10" fmla="*/ 26 w 34"/>
                <a:gd name="T11" fmla="*/ 12 h 63"/>
                <a:gd name="T12" fmla="*/ 26 w 34"/>
                <a:gd name="T13" fmla="*/ 11 h 63"/>
                <a:gd name="T14" fmla="*/ 31 w 34"/>
                <a:gd name="T15" fmla="*/ 9 h 63"/>
                <a:gd name="T16" fmla="*/ 34 w 34"/>
                <a:gd name="T17" fmla="*/ 0 h 63"/>
                <a:gd name="T18" fmla="*/ 31 w 34"/>
                <a:gd name="T19" fmla="*/ 10 h 63"/>
                <a:gd name="T20" fmla="*/ 28 w 34"/>
                <a:gd name="T21" fmla="*/ 14 h 63"/>
                <a:gd name="T22" fmla="*/ 21 w 34"/>
                <a:gd name="T23" fmla="*/ 32 h 63"/>
                <a:gd name="T24" fmla="*/ 2 w 34"/>
                <a:gd name="T25" fmla="*/ 60 h 63"/>
                <a:gd name="T26" fmla="*/ 1 w 34"/>
                <a:gd name="T2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63">
                  <a:moveTo>
                    <a:pt x="1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2" y="43"/>
                    <a:pt x="15" y="39"/>
                  </a:cubicBezTo>
                  <a:cubicBezTo>
                    <a:pt x="16" y="36"/>
                    <a:pt x="27" y="18"/>
                    <a:pt x="27" y="13"/>
                  </a:cubicBezTo>
                  <a:cubicBezTo>
                    <a:pt x="27" y="12"/>
                    <a:pt x="26" y="13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6" y="11"/>
                    <a:pt x="30" y="11"/>
                    <a:pt x="31" y="9"/>
                  </a:cubicBezTo>
                  <a:cubicBezTo>
                    <a:pt x="32" y="7"/>
                    <a:pt x="34" y="0"/>
                    <a:pt x="34" y="0"/>
                  </a:cubicBezTo>
                  <a:cubicBezTo>
                    <a:pt x="34" y="3"/>
                    <a:pt x="33" y="7"/>
                    <a:pt x="31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2" y="30"/>
                    <a:pt x="21" y="32"/>
                  </a:cubicBezTo>
                  <a:cubicBezTo>
                    <a:pt x="20" y="34"/>
                    <a:pt x="8" y="54"/>
                    <a:pt x="2" y="60"/>
                  </a:cubicBezTo>
                  <a:cubicBezTo>
                    <a:pt x="1" y="61"/>
                    <a:pt x="1" y="63"/>
                    <a:pt x="1" y="6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8" name="îŝlíḓe">
              <a:extLst>
                <a:ext uri="{FF2B5EF4-FFF2-40B4-BE49-F238E27FC236}">
                  <a16:creationId xmlns="" xmlns:a16="http://schemas.microsoft.com/office/drawing/2014/main" id="{B44D26C1-DA99-4A0D-A82F-13023C294A3D}"/>
                </a:ext>
              </a:extLst>
            </p:cNvPr>
            <p:cNvSpPr/>
            <p:nvPr/>
          </p:nvSpPr>
          <p:spPr bwMode="auto">
            <a:xfrm>
              <a:off x="4590199" y="3421332"/>
              <a:ext cx="226211" cy="429256"/>
            </a:xfrm>
            <a:custGeom>
              <a:avLst/>
              <a:gdLst>
                <a:gd name="T0" fmla="*/ 32 w 33"/>
                <a:gd name="T1" fmla="*/ 63 h 63"/>
                <a:gd name="T2" fmla="*/ 33 w 33"/>
                <a:gd name="T3" fmla="*/ 63 h 63"/>
                <a:gd name="T4" fmla="*/ 33 w 33"/>
                <a:gd name="T5" fmla="*/ 55 h 63"/>
                <a:gd name="T6" fmla="*/ 18 w 33"/>
                <a:gd name="T7" fmla="*/ 39 h 63"/>
                <a:gd name="T8" fmla="*/ 6 w 33"/>
                <a:gd name="T9" fmla="*/ 13 h 63"/>
                <a:gd name="T10" fmla="*/ 7 w 33"/>
                <a:gd name="T11" fmla="*/ 13 h 63"/>
                <a:gd name="T12" fmla="*/ 7 w 33"/>
                <a:gd name="T13" fmla="*/ 11 h 63"/>
                <a:gd name="T14" fmla="*/ 3 w 33"/>
                <a:gd name="T15" fmla="*/ 9 h 63"/>
                <a:gd name="T16" fmla="*/ 0 w 33"/>
                <a:gd name="T17" fmla="*/ 0 h 63"/>
                <a:gd name="T18" fmla="*/ 2 w 33"/>
                <a:gd name="T19" fmla="*/ 10 h 63"/>
                <a:gd name="T20" fmla="*/ 5 w 33"/>
                <a:gd name="T21" fmla="*/ 14 h 63"/>
                <a:gd name="T22" fmla="*/ 12 w 33"/>
                <a:gd name="T23" fmla="*/ 32 h 63"/>
                <a:gd name="T24" fmla="*/ 32 w 33"/>
                <a:gd name="T25" fmla="*/ 61 h 63"/>
                <a:gd name="T26" fmla="*/ 32 w 33"/>
                <a:gd name="T2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63">
                  <a:moveTo>
                    <a:pt x="32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21" y="43"/>
                    <a:pt x="18" y="39"/>
                  </a:cubicBezTo>
                  <a:cubicBezTo>
                    <a:pt x="16" y="36"/>
                    <a:pt x="6" y="18"/>
                    <a:pt x="6" y="13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4" y="10"/>
                    <a:pt x="3" y="9"/>
                  </a:cubicBezTo>
                  <a:cubicBezTo>
                    <a:pt x="2" y="7"/>
                    <a:pt x="0" y="0"/>
                    <a:pt x="0" y="0"/>
                  </a:cubicBezTo>
                  <a:cubicBezTo>
                    <a:pt x="0" y="2"/>
                    <a:pt x="0" y="7"/>
                    <a:pt x="2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11" y="30"/>
                    <a:pt x="12" y="32"/>
                  </a:cubicBezTo>
                  <a:cubicBezTo>
                    <a:pt x="13" y="34"/>
                    <a:pt x="26" y="55"/>
                    <a:pt x="32" y="61"/>
                  </a:cubicBezTo>
                  <a:cubicBezTo>
                    <a:pt x="33" y="62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9" name="ïṩ1îḍe">
              <a:extLst>
                <a:ext uri="{FF2B5EF4-FFF2-40B4-BE49-F238E27FC236}">
                  <a16:creationId xmlns="" xmlns:a16="http://schemas.microsoft.com/office/drawing/2014/main" id="{CA0A24E7-5161-43C8-9943-9EEDF1C2E14F}"/>
                </a:ext>
              </a:extLst>
            </p:cNvPr>
            <p:cNvSpPr/>
            <p:nvPr/>
          </p:nvSpPr>
          <p:spPr bwMode="auto">
            <a:xfrm>
              <a:off x="4378979" y="3346383"/>
              <a:ext cx="13627" cy="34068"/>
            </a:xfrm>
            <a:custGeom>
              <a:avLst/>
              <a:gdLst>
                <a:gd name="T0" fmla="*/ 5 w 10"/>
                <a:gd name="T1" fmla="*/ 0 h 25"/>
                <a:gd name="T2" fmla="*/ 0 w 10"/>
                <a:gd name="T3" fmla="*/ 25 h 25"/>
                <a:gd name="T4" fmla="*/ 5 w 10"/>
                <a:gd name="T5" fmla="*/ 25 h 25"/>
                <a:gd name="T6" fmla="*/ 10 w 10"/>
                <a:gd name="T7" fmla="*/ 0 h 25"/>
                <a:gd name="T8" fmla="*/ 5 w 10"/>
                <a:gd name="T9" fmla="*/ 0 h 25"/>
                <a:gd name="T10" fmla="*/ 5 w 1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5">
                  <a:moveTo>
                    <a:pt x="5" y="0"/>
                  </a:moveTo>
                  <a:lnTo>
                    <a:pt x="0" y="25"/>
                  </a:lnTo>
                  <a:lnTo>
                    <a:pt x="5" y="2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0" name="i$ḷidê">
              <a:extLst>
                <a:ext uri="{FF2B5EF4-FFF2-40B4-BE49-F238E27FC236}">
                  <a16:creationId xmlns="" xmlns:a16="http://schemas.microsoft.com/office/drawing/2014/main" id="{67E6A185-269B-4A5B-8A81-BB4BF111FDC3}"/>
                </a:ext>
              </a:extLst>
            </p:cNvPr>
            <p:cNvSpPr/>
            <p:nvPr/>
          </p:nvSpPr>
          <p:spPr bwMode="auto">
            <a:xfrm>
              <a:off x="4576572" y="3346383"/>
              <a:ext cx="6814" cy="34068"/>
            </a:xfrm>
            <a:custGeom>
              <a:avLst/>
              <a:gdLst>
                <a:gd name="T0" fmla="*/ 0 w 5"/>
                <a:gd name="T1" fmla="*/ 0 h 25"/>
                <a:gd name="T2" fmla="*/ 5 w 5"/>
                <a:gd name="T3" fmla="*/ 25 h 25"/>
                <a:gd name="T4" fmla="*/ 0 w 5"/>
                <a:gd name="T5" fmla="*/ 25 h 25"/>
                <a:gd name="T6" fmla="*/ 0 w 5"/>
                <a:gd name="T7" fmla="*/ 0 h 25"/>
                <a:gd name="T8" fmla="*/ 0 w 5"/>
                <a:gd name="T9" fmla="*/ 0 h 25"/>
                <a:gd name="T10" fmla="*/ 0 w 5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5">
                  <a:moveTo>
                    <a:pt x="0" y="0"/>
                  </a:moveTo>
                  <a:lnTo>
                    <a:pt x="5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1" name="ïṥlíḍè">
              <a:extLst>
                <a:ext uri="{FF2B5EF4-FFF2-40B4-BE49-F238E27FC236}">
                  <a16:creationId xmlns="" xmlns:a16="http://schemas.microsoft.com/office/drawing/2014/main" id="{92BB80B2-E0D5-4CC0-8F6E-05C0EAF92437}"/>
                </a:ext>
              </a:extLst>
            </p:cNvPr>
            <p:cNvSpPr/>
            <p:nvPr/>
          </p:nvSpPr>
          <p:spPr bwMode="auto">
            <a:xfrm>
              <a:off x="4120063" y="3503095"/>
              <a:ext cx="218034" cy="347493"/>
            </a:xfrm>
            <a:custGeom>
              <a:avLst/>
              <a:gdLst>
                <a:gd name="T0" fmla="*/ 4 w 32"/>
                <a:gd name="T1" fmla="*/ 51 h 51"/>
                <a:gd name="T2" fmla="*/ 1 w 32"/>
                <a:gd name="T3" fmla="*/ 50 h 51"/>
                <a:gd name="T4" fmla="*/ 0 w 32"/>
                <a:gd name="T5" fmla="*/ 50 h 51"/>
                <a:gd name="T6" fmla="*/ 0 w 32"/>
                <a:gd name="T7" fmla="*/ 49 h 51"/>
                <a:gd name="T8" fmla="*/ 0 w 32"/>
                <a:gd name="T9" fmla="*/ 43 h 51"/>
                <a:gd name="T10" fmla="*/ 0 w 32"/>
                <a:gd name="T11" fmla="*/ 43 h 51"/>
                <a:gd name="T12" fmla="*/ 0 w 32"/>
                <a:gd name="T13" fmla="*/ 43 h 51"/>
                <a:gd name="T14" fmla="*/ 18 w 32"/>
                <a:gd name="T15" fmla="*/ 25 h 51"/>
                <a:gd name="T16" fmla="*/ 22 w 32"/>
                <a:gd name="T17" fmla="*/ 19 h 51"/>
                <a:gd name="T18" fmla="*/ 27 w 32"/>
                <a:gd name="T19" fmla="*/ 10 h 51"/>
                <a:gd name="T20" fmla="*/ 29 w 32"/>
                <a:gd name="T21" fmla="*/ 5 h 51"/>
                <a:gd name="T22" fmla="*/ 30 w 32"/>
                <a:gd name="T23" fmla="*/ 0 h 51"/>
                <a:gd name="T24" fmla="*/ 32 w 32"/>
                <a:gd name="T25" fmla="*/ 0 h 51"/>
                <a:gd name="T26" fmla="*/ 30 w 32"/>
                <a:gd name="T27" fmla="*/ 6 h 51"/>
                <a:gd name="T28" fmla="*/ 28 w 32"/>
                <a:gd name="T29" fmla="*/ 11 h 51"/>
                <a:gd name="T30" fmla="*/ 23 w 32"/>
                <a:gd name="T31" fmla="*/ 19 h 51"/>
                <a:gd name="T32" fmla="*/ 19 w 32"/>
                <a:gd name="T33" fmla="*/ 26 h 51"/>
                <a:gd name="T34" fmla="*/ 2 w 32"/>
                <a:gd name="T35" fmla="*/ 44 h 51"/>
                <a:gd name="T36" fmla="*/ 2 w 32"/>
                <a:gd name="T37" fmla="*/ 49 h 51"/>
                <a:gd name="T38" fmla="*/ 5 w 32"/>
                <a:gd name="T39" fmla="*/ 50 h 51"/>
                <a:gd name="T40" fmla="*/ 4 w 32"/>
                <a:gd name="T4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1">
                  <a:moveTo>
                    <a:pt x="4" y="51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5" y="29"/>
                    <a:pt x="18" y="25"/>
                  </a:cubicBezTo>
                  <a:cubicBezTo>
                    <a:pt x="19" y="24"/>
                    <a:pt x="20" y="21"/>
                    <a:pt x="22" y="19"/>
                  </a:cubicBezTo>
                  <a:cubicBezTo>
                    <a:pt x="24" y="15"/>
                    <a:pt x="26" y="12"/>
                    <a:pt x="27" y="10"/>
                  </a:cubicBezTo>
                  <a:cubicBezTo>
                    <a:pt x="28" y="9"/>
                    <a:pt x="28" y="7"/>
                    <a:pt x="29" y="5"/>
                  </a:cubicBezTo>
                  <a:cubicBezTo>
                    <a:pt x="30" y="4"/>
                    <a:pt x="30" y="2"/>
                    <a:pt x="3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30" y="8"/>
                    <a:pt x="29" y="9"/>
                    <a:pt x="28" y="11"/>
                  </a:cubicBezTo>
                  <a:cubicBezTo>
                    <a:pt x="28" y="12"/>
                    <a:pt x="26" y="16"/>
                    <a:pt x="23" y="19"/>
                  </a:cubicBezTo>
                  <a:cubicBezTo>
                    <a:pt x="22" y="22"/>
                    <a:pt x="20" y="25"/>
                    <a:pt x="19" y="26"/>
                  </a:cubicBezTo>
                  <a:cubicBezTo>
                    <a:pt x="16" y="30"/>
                    <a:pt x="4" y="42"/>
                    <a:pt x="2" y="44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1"/>
                    <a:pt x="4" y="51"/>
                    <a:pt x="4" y="51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2" name="ísḷïďe">
              <a:extLst>
                <a:ext uri="{FF2B5EF4-FFF2-40B4-BE49-F238E27FC236}">
                  <a16:creationId xmlns="" xmlns:a16="http://schemas.microsoft.com/office/drawing/2014/main" id="{86EB2381-D361-4D89-9F5D-951AEE26D64A}"/>
                </a:ext>
              </a:extLst>
            </p:cNvPr>
            <p:cNvSpPr/>
            <p:nvPr/>
          </p:nvSpPr>
          <p:spPr bwMode="auto">
            <a:xfrm>
              <a:off x="4625630" y="3509908"/>
              <a:ext cx="218034" cy="340679"/>
            </a:xfrm>
            <a:custGeom>
              <a:avLst/>
              <a:gdLst>
                <a:gd name="T0" fmla="*/ 26 w 32"/>
                <a:gd name="T1" fmla="*/ 48 h 50"/>
                <a:gd name="T2" fmla="*/ 30 w 32"/>
                <a:gd name="T3" fmla="*/ 48 h 50"/>
                <a:gd name="T4" fmla="*/ 30 w 32"/>
                <a:gd name="T5" fmla="*/ 43 h 50"/>
                <a:gd name="T6" fmla="*/ 13 w 32"/>
                <a:gd name="T7" fmla="*/ 25 h 50"/>
                <a:gd name="T8" fmla="*/ 9 w 32"/>
                <a:gd name="T9" fmla="*/ 18 h 50"/>
                <a:gd name="T10" fmla="*/ 4 w 32"/>
                <a:gd name="T11" fmla="*/ 10 h 50"/>
                <a:gd name="T12" fmla="*/ 3 w 32"/>
                <a:gd name="T13" fmla="*/ 8 h 50"/>
                <a:gd name="T14" fmla="*/ 0 w 32"/>
                <a:gd name="T15" fmla="*/ 0 h 50"/>
                <a:gd name="T16" fmla="*/ 2 w 32"/>
                <a:gd name="T17" fmla="*/ 0 h 50"/>
                <a:gd name="T18" fmla="*/ 4 w 32"/>
                <a:gd name="T19" fmla="*/ 7 h 50"/>
                <a:gd name="T20" fmla="*/ 5 w 32"/>
                <a:gd name="T21" fmla="*/ 9 h 50"/>
                <a:gd name="T22" fmla="*/ 10 w 32"/>
                <a:gd name="T23" fmla="*/ 18 h 50"/>
                <a:gd name="T24" fmla="*/ 14 w 32"/>
                <a:gd name="T25" fmla="*/ 24 h 50"/>
                <a:gd name="T26" fmla="*/ 32 w 32"/>
                <a:gd name="T27" fmla="*/ 42 h 50"/>
                <a:gd name="T28" fmla="*/ 32 w 32"/>
                <a:gd name="T29" fmla="*/ 42 h 50"/>
                <a:gd name="T30" fmla="*/ 32 w 32"/>
                <a:gd name="T31" fmla="*/ 42 h 50"/>
                <a:gd name="T32" fmla="*/ 32 w 32"/>
                <a:gd name="T33" fmla="*/ 48 h 50"/>
                <a:gd name="T34" fmla="*/ 32 w 32"/>
                <a:gd name="T35" fmla="*/ 49 h 50"/>
                <a:gd name="T36" fmla="*/ 31 w 32"/>
                <a:gd name="T37" fmla="*/ 50 h 50"/>
                <a:gd name="T38" fmla="*/ 27 w 32"/>
                <a:gd name="T39" fmla="*/ 50 h 50"/>
                <a:gd name="T40" fmla="*/ 26 w 32"/>
                <a:gd name="T41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0">
                  <a:moveTo>
                    <a:pt x="26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8" y="41"/>
                    <a:pt x="16" y="29"/>
                    <a:pt x="13" y="25"/>
                  </a:cubicBezTo>
                  <a:cubicBezTo>
                    <a:pt x="12" y="24"/>
                    <a:pt x="10" y="21"/>
                    <a:pt x="9" y="18"/>
                  </a:cubicBezTo>
                  <a:cubicBezTo>
                    <a:pt x="6" y="15"/>
                    <a:pt x="4" y="11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2" y="6"/>
                    <a:pt x="0" y="3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3" y="5"/>
                    <a:pt x="4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11"/>
                    <a:pt x="8" y="14"/>
                    <a:pt x="10" y="18"/>
                  </a:cubicBezTo>
                  <a:cubicBezTo>
                    <a:pt x="12" y="20"/>
                    <a:pt x="13" y="23"/>
                    <a:pt x="14" y="24"/>
                  </a:cubicBezTo>
                  <a:cubicBezTo>
                    <a:pt x="17" y="28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48"/>
                    <a:pt x="26" y="48"/>
                    <a:pt x="26" y="48"/>
                  </a:cubicBez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3" name="ïSḻîdè">
              <a:extLst>
                <a:ext uri="{FF2B5EF4-FFF2-40B4-BE49-F238E27FC236}">
                  <a16:creationId xmlns="" xmlns:a16="http://schemas.microsoft.com/office/drawing/2014/main" id="{01402FE8-22AF-4542-A86C-444AD34A6D76}"/>
                </a:ext>
              </a:extLst>
            </p:cNvPr>
            <p:cNvSpPr/>
            <p:nvPr/>
          </p:nvSpPr>
          <p:spPr bwMode="auto">
            <a:xfrm>
              <a:off x="3975615" y="3257807"/>
              <a:ext cx="348855" cy="27254"/>
            </a:xfrm>
            <a:custGeom>
              <a:avLst/>
              <a:gdLst>
                <a:gd name="T0" fmla="*/ 0 w 256"/>
                <a:gd name="T1" fmla="*/ 20 h 20"/>
                <a:gd name="T2" fmla="*/ 46 w 256"/>
                <a:gd name="T3" fmla="*/ 20 h 20"/>
                <a:gd name="T4" fmla="*/ 91 w 256"/>
                <a:gd name="T5" fmla="*/ 15 h 20"/>
                <a:gd name="T6" fmla="*/ 151 w 256"/>
                <a:gd name="T7" fmla="*/ 10 h 20"/>
                <a:gd name="T8" fmla="*/ 236 w 256"/>
                <a:gd name="T9" fmla="*/ 10 h 20"/>
                <a:gd name="T10" fmla="*/ 251 w 256"/>
                <a:gd name="T11" fmla="*/ 10 h 20"/>
                <a:gd name="T12" fmla="*/ 256 w 256"/>
                <a:gd name="T13" fmla="*/ 0 h 20"/>
                <a:gd name="T14" fmla="*/ 186 w 256"/>
                <a:gd name="T15" fmla="*/ 5 h 20"/>
                <a:gd name="T16" fmla="*/ 126 w 256"/>
                <a:gd name="T17" fmla="*/ 5 h 20"/>
                <a:gd name="T18" fmla="*/ 76 w 256"/>
                <a:gd name="T19" fmla="*/ 10 h 20"/>
                <a:gd name="T20" fmla="*/ 46 w 256"/>
                <a:gd name="T21" fmla="*/ 10 h 20"/>
                <a:gd name="T22" fmla="*/ 21 w 256"/>
                <a:gd name="T23" fmla="*/ 15 h 20"/>
                <a:gd name="T24" fmla="*/ 0 w 256"/>
                <a:gd name="T25" fmla="*/ 15 h 20"/>
                <a:gd name="T26" fmla="*/ 0 w 256"/>
                <a:gd name="T27" fmla="*/ 20 h 20"/>
                <a:gd name="T28" fmla="*/ 0 w 256"/>
                <a:gd name="T2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6" h="20">
                  <a:moveTo>
                    <a:pt x="0" y="20"/>
                  </a:moveTo>
                  <a:lnTo>
                    <a:pt x="46" y="20"/>
                  </a:lnTo>
                  <a:lnTo>
                    <a:pt x="91" y="15"/>
                  </a:lnTo>
                  <a:lnTo>
                    <a:pt x="151" y="10"/>
                  </a:lnTo>
                  <a:lnTo>
                    <a:pt x="236" y="10"/>
                  </a:lnTo>
                  <a:lnTo>
                    <a:pt x="251" y="10"/>
                  </a:lnTo>
                  <a:lnTo>
                    <a:pt x="256" y="0"/>
                  </a:lnTo>
                  <a:lnTo>
                    <a:pt x="186" y="5"/>
                  </a:lnTo>
                  <a:lnTo>
                    <a:pt x="126" y="5"/>
                  </a:lnTo>
                  <a:lnTo>
                    <a:pt x="76" y="10"/>
                  </a:lnTo>
                  <a:lnTo>
                    <a:pt x="46" y="10"/>
                  </a:lnTo>
                  <a:lnTo>
                    <a:pt x="21" y="15"/>
                  </a:lnTo>
                  <a:lnTo>
                    <a:pt x="0" y="15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4" name="islïḍê">
              <a:extLst>
                <a:ext uri="{FF2B5EF4-FFF2-40B4-BE49-F238E27FC236}">
                  <a16:creationId xmlns="" xmlns:a16="http://schemas.microsoft.com/office/drawing/2014/main" id="{537473BC-7A6F-404B-B95D-1DF2BD4C92BA}"/>
                </a:ext>
              </a:extLst>
            </p:cNvPr>
            <p:cNvSpPr/>
            <p:nvPr/>
          </p:nvSpPr>
          <p:spPr bwMode="auto">
            <a:xfrm>
              <a:off x="4659698" y="3264620"/>
              <a:ext cx="333866" cy="20441"/>
            </a:xfrm>
            <a:custGeom>
              <a:avLst/>
              <a:gdLst>
                <a:gd name="T0" fmla="*/ 245 w 245"/>
                <a:gd name="T1" fmla="*/ 15 h 15"/>
                <a:gd name="T2" fmla="*/ 205 w 245"/>
                <a:gd name="T3" fmla="*/ 15 h 15"/>
                <a:gd name="T4" fmla="*/ 160 w 245"/>
                <a:gd name="T5" fmla="*/ 10 h 15"/>
                <a:gd name="T6" fmla="*/ 100 w 245"/>
                <a:gd name="T7" fmla="*/ 10 h 15"/>
                <a:gd name="T8" fmla="*/ 15 w 245"/>
                <a:gd name="T9" fmla="*/ 5 h 15"/>
                <a:gd name="T10" fmla="*/ 0 w 245"/>
                <a:gd name="T11" fmla="*/ 5 h 15"/>
                <a:gd name="T12" fmla="*/ 0 w 245"/>
                <a:gd name="T13" fmla="*/ 0 h 15"/>
                <a:gd name="T14" fmla="*/ 65 w 245"/>
                <a:gd name="T15" fmla="*/ 0 h 15"/>
                <a:gd name="T16" fmla="*/ 125 w 245"/>
                <a:gd name="T17" fmla="*/ 5 h 15"/>
                <a:gd name="T18" fmla="*/ 175 w 245"/>
                <a:gd name="T19" fmla="*/ 5 h 15"/>
                <a:gd name="T20" fmla="*/ 205 w 245"/>
                <a:gd name="T21" fmla="*/ 10 h 15"/>
                <a:gd name="T22" fmla="*/ 225 w 245"/>
                <a:gd name="T23" fmla="*/ 10 h 15"/>
                <a:gd name="T24" fmla="*/ 245 w 245"/>
                <a:gd name="T25" fmla="*/ 10 h 15"/>
                <a:gd name="T26" fmla="*/ 245 w 245"/>
                <a:gd name="T27" fmla="*/ 15 h 15"/>
                <a:gd name="T28" fmla="*/ 245 w 245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5" h="15">
                  <a:moveTo>
                    <a:pt x="245" y="15"/>
                  </a:moveTo>
                  <a:lnTo>
                    <a:pt x="205" y="15"/>
                  </a:lnTo>
                  <a:lnTo>
                    <a:pt x="160" y="10"/>
                  </a:lnTo>
                  <a:lnTo>
                    <a:pt x="100" y="10"/>
                  </a:lnTo>
                  <a:lnTo>
                    <a:pt x="1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65" y="0"/>
                  </a:lnTo>
                  <a:lnTo>
                    <a:pt x="125" y="5"/>
                  </a:lnTo>
                  <a:lnTo>
                    <a:pt x="175" y="5"/>
                  </a:lnTo>
                  <a:lnTo>
                    <a:pt x="205" y="10"/>
                  </a:lnTo>
                  <a:lnTo>
                    <a:pt x="225" y="10"/>
                  </a:lnTo>
                  <a:lnTo>
                    <a:pt x="245" y="10"/>
                  </a:lnTo>
                  <a:lnTo>
                    <a:pt x="245" y="15"/>
                  </a:lnTo>
                  <a:lnTo>
                    <a:pt x="245" y="15"/>
                  </a:lnTo>
                  <a:close/>
                </a:path>
              </a:pathLst>
            </a:custGeom>
            <a:solidFill>
              <a:srgbClr val="006D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5" name="ïṩľiḓe">
              <a:extLst>
                <a:ext uri="{FF2B5EF4-FFF2-40B4-BE49-F238E27FC236}">
                  <a16:creationId xmlns="" xmlns:a16="http://schemas.microsoft.com/office/drawing/2014/main" id="{EB0A086E-5CC3-4F34-A3C8-A781F675F801}"/>
                </a:ext>
              </a:extLst>
            </p:cNvPr>
            <p:cNvSpPr/>
            <p:nvPr/>
          </p:nvSpPr>
          <p:spPr bwMode="auto">
            <a:xfrm>
              <a:off x="3907479" y="3019331"/>
              <a:ext cx="103566" cy="156713"/>
            </a:xfrm>
            <a:custGeom>
              <a:avLst/>
              <a:gdLst>
                <a:gd name="T0" fmla="*/ 12 w 15"/>
                <a:gd name="T1" fmla="*/ 11 h 23"/>
                <a:gd name="T2" fmla="*/ 11 w 15"/>
                <a:gd name="T3" fmla="*/ 11 h 23"/>
                <a:gd name="T4" fmla="*/ 10 w 15"/>
                <a:gd name="T5" fmla="*/ 12 h 23"/>
                <a:gd name="T6" fmla="*/ 9 w 15"/>
                <a:gd name="T7" fmla="*/ 17 h 23"/>
                <a:gd name="T8" fmla="*/ 8 w 15"/>
                <a:gd name="T9" fmla="*/ 17 h 23"/>
                <a:gd name="T10" fmla="*/ 8 w 15"/>
                <a:gd name="T11" fmla="*/ 10 h 23"/>
                <a:gd name="T12" fmla="*/ 9 w 15"/>
                <a:gd name="T13" fmla="*/ 8 h 23"/>
                <a:gd name="T14" fmla="*/ 7 w 15"/>
                <a:gd name="T15" fmla="*/ 5 h 23"/>
                <a:gd name="T16" fmla="*/ 6 w 15"/>
                <a:gd name="T17" fmla="*/ 10 h 23"/>
                <a:gd name="T18" fmla="*/ 5 w 15"/>
                <a:gd name="T19" fmla="*/ 10 h 23"/>
                <a:gd name="T20" fmla="*/ 5 w 15"/>
                <a:gd name="T21" fmla="*/ 5 h 23"/>
                <a:gd name="T22" fmla="*/ 6 w 15"/>
                <a:gd name="T23" fmla="*/ 6 h 23"/>
                <a:gd name="T24" fmla="*/ 7 w 15"/>
                <a:gd name="T25" fmla="*/ 2 h 23"/>
                <a:gd name="T26" fmla="*/ 6 w 15"/>
                <a:gd name="T27" fmla="*/ 1 h 23"/>
                <a:gd name="T28" fmla="*/ 4 w 15"/>
                <a:gd name="T29" fmla="*/ 2 h 23"/>
                <a:gd name="T30" fmla="*/ 4 w 15"/>
                <a:gd name="T31" fmla="*/ 0 h 23"/>
                <a:gd name="T32" fmla="*/ 0 w 15"/>
                <a:gd name="T33" fmla="*/ 1 h 23"/>
                <a:gd name="T34" fmla="*/ 0 w 15"/>
                <a:gd name="T35" fmla="*/ 2 h 23"/>
                <a:gd name="T36" fmla="*/ 0 w 15"/>
                <a:gd name="T37" fmla="*/ 2 h 23"/>
                <a:gd name="T38" fmla="*/ 0 w 15"/>
                <a:gd name="T39" fmla="*/ 3 h 23"/>
                <a:gd name="T40" fmla="*/ 0 w 15"/>
                <a:gd name="T41" fmla="*/ 3 h 23"/>
                <a:gd name="T42" fmla="*/ 3 w 15"/>
                <a:gd name="T43" fmla="*/ 4 h 23"/>
                <a:gd name="T44" fmla="*/ 4 w 15"/>
                <a:gd name="T45" fmla="*/ 4 h 23"/>
                <a:gd name="T46" fmla="*/ 4 w 15"/>
                <a:gd name="T47" fmla="*/ 5 h 23"/>
                <a:gd name="T48" fmla="*/ 2 w 15"/>
                <a:gd name="T49" fmla="*/ 8 h 23"/>
                <a:gd name="T50" fmla="*/ 1 w 15"/>
                <a:gd name="T51" fmla="*/ 12 h 23"/>
                <a:gd name="T52" fmla="*/ 0 w 15"/>
                <a:gd name="T53" fmla="*/ 12 h 23"/>
                <a:gd name="T54" fmla="*/ 0 w 15"/>
                <a:gd name="T55" fmla="*/ 13 h 23"/>
                <a:gd name="T56" fmla="*/ 0 w 15"/>
                <a:gd name="T57" fmla="*/ 13 h 23"/>
                <a:gd name="T58" fmla="*/ 4 w 15"/>
                <a:gd name="T59" fmla="*/ 12 h 23"/>
                <a:gd name="T60" fmla="*/ 5 w 15"/>
                <a:gd name="T61" fmla="*/ 12 h 23"/>
                <a:gd name="T62" fmla="*/ 3 w 15"/>
                <a:gd name="T63" fmla="*/ 18 h 23"/>
                <a:gd name="T64" fmla="*/ 1 w 15"/>
                <a:gd name="T65" fmla="*/ 19 h 23"/>
                <a:gd name="T66" fmla="*/ 4 w 15"/>
                <a:gd name="T67" fmla="*/ 22 h 23"/>
                <a:gd name="T68" fmla="*/ 5 w 15"/>
                <a:gd name="T69" fmla="*/ 22 h 23"/>
                <a:gd name="T70" fmla="*/ 5 w 15"/>
                <a:gd name="T71" fmla="*/ 21 h 23"/>
                <a:gd name="T72" fmla="*/ 5 w 15"/>
                <a:gd name="T73" fmla="*/ 19 h 23"/>
                <a:gd name="T74" fmla="*/ 5 w 15"/>
                <a:gd name="T75" fmla="*/ 16 h 23"/>
                <a:gd name="T76" fmla="*/ 6 w 15"/>
                <a:gd name="T77" fmla="*/ 16 h 23"/>
                <a:gd name="T78" fmla="*/ 6 w 15"/>
                <a:gd name="T79" fmla="*/ 16 h 23"/>
                <a:gd name="T80" fmla="*/ 7 w 15"/>
                <a:gd name="T81" fmla="*/ 18 h 23"/>
                <a:gd name="T82" fmla="*/ 7 w 15"/>
                <a:gd name="T83" fmla="*/ 21 h 23"/>
                <a:gd name="T84" fmla="*/ 8 w 15"/>
                <a:gd name="T85" fmla="*/ 23 h 23"/>
                <a:gd name="T86" fmla="*/ 9 w 15"/>
                <a:gd name="T87" fmla="*/ 23 h 23"/>
                <a:gd name="T88" fmla="*/ 10 w 15"/>
                <a:gd name="T89" fmla="*/ 22 h 23"/>
                <a:gd name="T90" fmla="*/ 11 w 15"/>
                <a:gd name="T91" fmla="*/ 14 h 23"/>
                <a:gd name="T92" fmla="*/ 13 w 15"/>
                <a:gd name="T93" fmla="*/ 16 h 23"/>
                <a:gd name="T94" fmla="*/ 15 w 15"/>
                <a:gd name="T95" fmla="*/ 12 h 23"/>
                <a:gd name="T96" fmla="*/ 15 w 15"/>
                <a:gd name="T97" fmla="*/ 11 h 23"/>
                <a:gd name="T98" fmla="*/ 12 w 15"/>
                <a:gd name="T9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" h="23">
                  <a:moveTo>
                    <a:pt x="12" y="11"/>
                  </a:moveTo>
                  <a:cubicBezTo>
                    <a:pt x="12" y="11"/>
                    <a:pt x="11" y="11"/>
                    <a:pt x="11" y="11"/>
                  </a:cubicBezTo>
                  <a:cubicBezTo>
                    <a:pt x="9" y="10"/>
                    <a:pt x="10" y="10"/>
                    <a:pt x="10" y="12"/>
                  </a:cubicBezTo>
                  <a:cubicBezTo>
                    <a:pt x="9" y="15"/>
                    <a:pt x="9" y="15"/>
                    <a:pt x="9" y="17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7" y="15"/>
                    <a:pt x="8" y="12"/>
                    <a:pt x="8" y="10"/>
                  </a:cubicBezTo>
                  <a:cubicBezTo>
                    <a:pt x="8" y="9"/>
                    <a:pt x="9" y="9"/>
                    <a:pt x="9" y="8"/>
                  </a:cubicBezTo>
                  <a:cubicBezTo>
                    <a:pt x="9" y="7"/>
                    <a:pt x="7" y="5"/>
                    <a:pt x="7" y="5"/>
                  </a:cubicBezTo>
                  <a:cubicBezTo>
                    <a:pt x="7" y="7"/>
                    <a:pt x="6" y="8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5" y="6"/>
                    <a:pt x="5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6" y="1"/>
                    <a:pt x="6" y="0"/>
                    <a:pt x="6" y="1"/>
                  </a:cubicBezTo>
                  <a:cubicBezTo>
                    <a:pt x="5" y="1"/>
                    <a:pt x="5" y="3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1" y="12"/>
                    <a:pt x="1" y="12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4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4" y="17"/>
                    <a:pt x="3" y="18"/>
                  </a:cubicBezTo>
                  <a:cubicBezTo>
                    <a:pt x="3" y="18"/>
                    <a:pt x="2" y="18"/>
                    <a:pt x="1" y="19"/>
                  </a:cubicBezTo>
                  <a:cubicBezTo>
                    <a:pt x="1" y="20"/>
                    <a:pt x="3" y="21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8"/>
                    <a:pt x="5" y="17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3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9"/>
                    <a:pt x="10" y="17"/>
                    <a:pt x="11" y="14"/>
                  </a:cubicBezTo>
                  <a:cubicBezTo>
                    <a:pt x="12" y="14"/>
                    <a:pt x="12" y="15"/>
                    <a:pt x="13" y="16"/>
                  </a:cubicBezTo>
                  <a:cubicBezTo>
                    <a:pt x="13" y="14"/>
                    <a:pt x="14" y="12"/>
                    <a:pt x="15" y="12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4" y="10"/>
                    <a:pt x="13" y="11"/>
                    <a:pt x="12" y="11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6" name="îṧḷîḍê">
              <a:extLst>
                <a:ext uri="{FF2B5EF4-FFF2-40B4-BE49-F238E27FC236}">
                  <a16:creationId xmlns="" xmlns:a16="http://schemas.microsoft.com/office/drawing/2014/main" id="{C9BE1516-AAB3-4658-B176-A15A25C277AE}"/>
                </a:ext>
              </a:extLst>
            </p:cNvPr>
            <p:cNvSpPr/>
            <p:nvPr/>
          </p:nvSpPr>
          <p:spPr bwMode="auto">
            <a:xfrm>
              <a:off x="3798462" y="2917128"/>
              <a:ext cx="115831" cy="211221"/>
            </a:xfrm>
            <a:custGeom>
              <a:avLst/>
              <a:gdLst>
                <a:gd name="T0" fmla="*/ 14 w 17"/>
                <a:gd name="T1" fmla="*/ 20 h 31"/>
                <a:gd name="T2" fmla="*/ 17 w 17"/>
                <a:gd name="T3" fmla="*/ 23 h 31"/>
                <a:gd name="T4" fmla="*/ 16 w 17"/>
                <a:gd name="T5" fmla="*/ 20 h 31"/>
                <a:gd name="T6" fmla="*/ 14 w 17"/>
                <a:gd name="T7" fmla="*/ 14 h 31"/>
                <a:gd name="T8" fmla="*/ 16 w 17"/>
                <a:gd name="T9" fmla="*/ 14 h 31"/>
                <a:gd name="T10" fmla="*/ 17 w 17"/>
                <a:gd name="T11" fmla="*/ 13 h 31"/>
                <a:gd name="T12" fmla="*/ 16 w 17"/>
                <a:gd name="T13" fmla="*/ 12 h 31"/>
                <a:gd name="T14" fmla="*/ 16 w 17"/>
                <a:gd name="T15" fmla="*/ 4 h 31"/>
                <a:gd name="T16" fmla="*/ 17 w 17"/>
                <a:gd name="T17" fmla="*/ 0 h 31"/>
                <a:gd name="T18" fmla="*/ 13 w 17"/>
                <a:gd name="T19" fmla="*/ 0 h 31"/>
                <a:gd name="T20" fmla="*/ 11 w 17"/>
                <a:gd name="T21" fmla="*/ 7 h 31"/>
                <a:gd name="T22" fmla="*/ 9 w 17"/>
                <a:gd name="T23" fmla="*/ 13 h 31"/>
                <a:gd name="T24" fmla="*/ 8 w 17"/>
                <a:gd name="T25" fmla="*/ 5 h 31"/>
                <a:gd name="T26" fmla="*/ 7 w 17"/>
                <a:gd name="T27" fmla="*/ 2 h 31"/>
                <a:gd name="T28" fmla="*/ 2 w 17"/>
                <a:gd name="T29" fmla="*/ 10 h 31"/>
                <a:gd name="T30" fmla="*/ 0 w 17"/>
                <a:gd name="T31" fmla="*/ 14 h 31"/>
                <a:gd name="T32" fmla="*/ 3 w 17"/>
                <a:gd name="T33" fmla="*/ 15 h 31"/>
                <a:gd name="T34" fmla="*/ 8 w 17"/>
                <a:gd name="T35" fmla="*/ 20 h 31"/>
                <a:gd name="T36" fmla="*/ 2 w 17"/>
                <a:gd name="T37" fmla="*/ 25 h 31"/>
                <a:gd name="T38" fmla="*/ 1 w 17"/>
                <a:gd name="T39" fmla="*/ 25 h 31"/>
                <a:gd name="T40" fmla="*/ 7 w 17"/>
                <a:gd name="T41" fmla="*/ 31 h 31"/>
                <a:gd name="T42" fmla="*/ 9 w 17"/>
                <a:gd name="T43" fmla="*/ 31 h 31"/>
                <a:gd name="T44" fmla="*/ 9 w 17"/>
                <a:gd name="T45" fmla="*/ 30 h 31"/>
                <a:gd name="T46" fmla="*/ 9 w 17"/>
                <a:gd name="T47" fmla="*/ 29 h 31"/>
                <a:gd name="T48" fmla="*/ 10 w 17"/>
                <a:gd name="T49" fmla="*/ 25 h 31"/>
                <a:gd name="T50" fmla="*/ 13 w 17"/>
                <a:gd name="T51" fmla="*/ 30 h 31"/>
                <a:gd name="T52" fmla="*/ 14 w 17"/>
                <a:gd name="T53" fmla="*/ 28 h 31"/>
                <a:gd name="T54" fmla="*/ 12 w 17"/>
                <a:gd name="T55" fmla="*/ 26 h 31"/>
                <a:gd name="T56" fmla="*/ 11 w 17"/>
                <a:gd name="T57" fmla="*/ 27 h 31"/>
                <a:gd name="T58" fmla="*/ 13 w 17"/>
                <a:gd name="T59" fmla="*/ 25 h 31"/>
                <a:gd name="T60" fmla="*/ 13 w 17"/>
                <a:gd name="T61" fmla="*/ 24 h 31"/>
                <a:gd name="T62" fmla="*/ 12 w 17"/>
                <a:gd name="T63" fmla="*/ 23 h 31"/>
                <a:gd name="T64" fmla="*/ 13 w 17"/>
                <a:gd name="T65" fmla="*/ 20 h 31"/>
                <a:gd name="T66" fmla="*/ 13 w 17"/>
                <a:gd name="T67" fmla="*/ 11 h 31"/>
                <a:gd name="T68" fmla="*/ 14 w 17"/>
                <a:gd name="T69" fmla="*/ 8 h 31"/>
                <a:gd name="T70" fmla="*/ 13 w 17"/>
                <a:gd name="T71" fmla="*/ 13 h 31"/>
                <a:gd name="T72" fmla="*/ 12 w 17"/>
                <a:gd name="T7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31">
                  <a:moveTo>
                    <a:pt x="13" y="20"/>
                  </a:moveTo>
                  <a:cubicBezTo>
                    <a:pt x="13" y="20"/>
                    <a:pt x="13" y="20"/>
                    <a:pt x="14" y="20"/>
                  </a:cubicBezTo>
                  <a:cubicBezTo>
                    <a:pt x="14" y="20"/>
                    <a:pt x="15" y="22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9"/>
                    <a:pt x="15" y="17"/>
                    <a:pt x="14" y="17"/>
                  </a:cubicBezTo>
                  <a:cubicBezTo>
                    <a:pt x="14" y="16"/>
                    <a:pt x="14" y="15"/>
                    <a:pt x="14" y="14"/>
                  </a:cubicBezTo>
                  <a:cubicBezTo>
                    <a:pt x="15" y="14"/>
                    <a:pt x="15" y="15"/>
                    <a:pt x="16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6" y="12"/>
                    <a:pt x="15" y="11"/>
                    <a:pt x="15" y="11"/>
                  </a:cubicBezTo>
                  <a:cubicBezTo>
                    <a:pt x="16" y="8"/>
                    <a:pt x="16" y="6"/>
                    <a:pt x="16" y="4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3" y="5"/>
                    <a:pt x="12" y="7"/>
                    <a:pt x="11" y="7"/>
                  </a:cubicBezTo>
                  <a:cubicBezTo>
                    <a:pt x="11" y="9"/>
                    <a:pt x="10" y="11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1"/>
                    <a:pt x="7" y="10"/>
                    <a:pt x="8" y="8"/>
                  </a:cubicBezTo>
                  <a:cubicBezTo>
                    <a:pt x="9" y="8"/>
                    <a:pt x="8" y="5"/>
                    <a:pt x="8" y="5"/>
                  </a:cubicBezTo>
                  <a:cubicBezTo>
                    <a:pt x="8" y="3"/>
                    <a:pt x="10" y="2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3" y="15"/>
                  </a:cubicBezTo>
                  <a:cubicBezTo>
                    <a:pt x="4" y="14"/>
                    <a:pt x="5" y="15"/>
                    <a:pt x="7" y="16"/>
                  </a:cubicBezTo>
                  <a:cubicBezTo>
                    <a:pt x="9" y="17"/>
                    <a:pt x="8" y="18"/>
                    <a:pt x="8" y="20"/>
                  </a:cubicBezTo>
                  <a:cubicBezTo>
                    <a:pt x="8" y="21"/>
                    <a:pt x="7" y="25"/>
                    <a:pt x="6" y="25"/>
                  </a:cubicBezTo>
                  <a:cubicBezTo>
                    <a:pt x="3" y="25"/>
                    <a:pt x="3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3" y="29"/>
                    <a:pt x="4" y="31"/>
                  </a:cubicBezTo>
                  <a:cubicBezTo>
                    <a:pt x="5" y="31"/>
                    <a:pt x="6" y="31"/>
                    <a:pt x="7" y="31"/>
                  </a:cubicBezTo>
                  <a:cubicBezTo>
                    <a:pt x="8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7"/>
                    <a:pt x="8" y="25"/>
                    <a:pt x="10" y="25"/>
                  </a:cubicBezTo>
                  <a:cubicBezTo>
                    <a:pt x="11" y="26"/>
                    <a:pt x="11" y="28"/>
                    <a:pt x="11" y="29"/>
                  </a:cubicBezTo>
                  <a:cubicBezTo>
                    <a:pt x="12" y="29"/>
                    <a:pt x="12" y="29"/>
                    <a:pt x="13" y="30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6"/>
                    <a:pt x="13" y="26"/>
                  </a:cubicBezTo>
                  <a:cubicBezTo>
                    <a:pt x="13" y="26"/>
                    <a:pt x="13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ubicBezTo>
                    <a:pt x="12" y="27"/>
                    <a:pt x="12" y="27"/>
                    <a:pt x="11" y="27"/>
                  </a:cubicBezTo>
                  <a:cubicBezTo>
                    <a:pt x="11" y="26"/>
                    <a:pt x="12" y="26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0" y="23"/>
                    <a:pt x="10" y="22"/>
                    <a:pt x="10" y="21"/>
                  </a:cubicBezTo>
                  <a:cubicBezTo>
                    <a:pt x="11" y="19"/>
                    <a:pt x="11" y="19"/>
                    <a:pt x="13" y="20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9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10"/>
                    <a:pt x="14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1" y="14"/>
                    <a:pt x="12" y="11"/>
                    <a:pt x="13" y="11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7" name="ïṩľidé">
              <a:extLst>
                <a:ext uri="{FF2B5EF4-FFF2-40B4-BE49-F238E27FC236}">
                  <a16:creationId xmlns="" xmlns:a16="http://schemas.microsoft.com/office/drawing/2014/main" id="{2D2CDDA3-5255-403B-AD94-BD90242F1AEC}"/>
                </a:ext>
              </a:extLst>
            </p:cNvPr>
            <p:cNvSpPr/>
            <p:nvPr/>
          </p:nvSpPr>
          <p:spPr bwMode="auto">
            <a:xfrm>
              <a:off x="5129834" y="3094281"/>
              <a:ext cx="13627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8" name="í$ļiḓè">
              <a:extLst>
                <a:ext uri="{FF2B5EF4-FFF2-40B4-BE49-F238E27FC236}">
                  <a16:creationId xmlns="" xmlns:a16="http://schemas.microsoft.com/office/drawing/2014/main" id="{ADA45781-6270-4E51-96A8-FE4163072842}"/>
                </a:ext>
              </a:extLst>
            </p:cNvPr>
            <p:cNvSpPr/>
            <p:nvPr/>
          </p:nvSpPr>
          <p:spPr bwMode="auto">
            <a:xfrm>
              <a:off x="4986750" y="3032958"/>
              <a:ext cx="20441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9" name="iṥ1iďê">
              <a:extLst>
                <a:ext uri="{FF2B5EF4-FFF2-40B4-BE49-F238E27FC236}">
                  <a16:creationId xmlns="" xmlns:a16="http://schemas.microsoft.com/office/drawing/2014/main" id="{0B0667E4-99F7-4AEF-A6FF-F41D045844DB}"/>
                </a:ext>
              </a:extLst>
            </p:cNvPr>
            <p:cNvSpPr/>
            <p:nvPr/>
          </p:nvSpPr>
          <p:spPr bwMode="auto">
            <a:xfrm>
              <a:off x="4979936" y="2985264"/>
              <a:ext cx="61323" cy="47695"/>
            </a:xfrm>
            <a:custGeom>
              <a:avLst/>
              <a:gdLst>
                <a:gd name="T0" fmla="*/ 4 w 9"/>
                <a:gd name="T1" fmla="*/ 7 h 7"/>
                <a:gd name="T2" fmla="*/ 1 w 9"/>
                <a:gd name="T3" fmla="*/ 7 h 7"/>
                <a:gd name="T4" fmla="*/ 0 w 9"/>
                <a:gd name="T5" fmla="*/ 6 h 7"/>
                <a:gd name="T6" fmla="*/ 0 w 9"/>
                <a:gd name="T7" fmla="*/ 6 h 7"/>
                <a:gd name="T8" fmla="*/ 1 w 9"/>
                <a:gd name="T9" fmla="*/ 6 h 7"/>
                <a:gd name="T10" fmla="*/ 9 w 9"/>
                <a:gd name="T11" fmla="*/ 2 h 7"/>
                <a:gd name="T12" fmla="*/ 9 w 9"/>
                <a:gd name="T13" fmla="*/ 3 h 7"/>
                <a:gd name="T14" fmla="*/ 7 w 9"/>
                <a:gd name="T15" fmla="*/ 4 h 7"/>
                <a:gd name="T16" fmla="*/ 7 w 9"/>
                <a:gd name="T17" fmla="*/ 5 h 7"/>
                <a:gd name="T18" fmla="*/ 8 w 9"/>
                <a:gd name="T19" fmla="*/ 5 h 7"/>
                <a:gd name="T20" fmla="*/ 8 w 9"/>
                <a:gd name="T21" fmla="*/ 6 h 7"/>
                <a:gd name="T22" fmla="*/ 4 w 9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4" y="7"/>
                  </a:moveTo>
                  <a:cubicBezTo>
                    <a:pt x="3" y="7"/>
                    <a:pt x="2" y="7"/>
                    <a:pt x="1" y="7"/>
                  </a:cubicBezTo>
                  <a:cubicBezTo>
                    <a:pt x="1" y="7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0"/>
                    <a:pt x="4" y="2"/>
                    <a:pt x="9" y="2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6"/>
                    <a:pt x="6" y="6"/>
                    <a:pt x="4" y="7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0" name="îşlíḍê">
              <a:extLst>
                <a:ext uri="{FF2B5EF4-FFF2-40B4-BE49-F238E27FC236}">
                  <a16:creationId xmlns="" xmlns:a16="http://schemas.microsoft.com/office/drawing/2014/main" id="{B928C341-52A2-4C15-A208-8C56ACC530D8}"/>
                </a:ext>
              </a:extLst>
            </p:cNvPr>
            <p:cNvSpPr/>
            <p:nvPr/>
          </p:nvSpPr>
          <p:spPr bwMode="auto">
            <a:xfrm>
              <a:off x="5048071" y="2964823"/>
              <a:ext cx="40881" cy="47695"/>
            </a:xfrm>
            <a:custGeom>
              <a:avLst/>
              <a:gdLst>
                <a:gd name="T0" fmla="*/ 1 w 6"/>
                <a:gd name="T1" fmla="*/ 7 h 7"/>
                <a:gd name="T2" fmla="*/ 0 w 6"/>
                <a:gd name="T3" fmla="*/ 4 h 7"/>
                <a:gd name="T4" fmla="*/ 5 w 6"/>
                <a:gd name="T5" fmla="*/ 0 h 7"/>
                <a:gd name="T6" fmla="*/ 6 w 6"/>
                <a:gd name="T7" fmla="*/ 0 h 7"/>
                <a:gd name="T8" fmla="*/ 5 w 6"/>
                <a:gd name="T9" fmla="*/ 4 h 7"/>
                <a:gd name="T10" fmla="*/ 5 w 6"/>
                <a:gd name="T11" fmla="*/ 4 h 7"/>
                <a:gd name="T12" fmla="*/ 1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1" y="7"/>
                    <a:pt x="0" y="5"/>
                    <a:pt x="0" y="4"/>
                  </a:cubicBezTo>
                  <a:cubicBezTo>
                    <a:pt x="3" y="3"/>
                    <a:pt x="3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6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2" y="7"/>
                    <a:pt x="1" y="7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1" name="ï$ľîde">
              <a:extLst>
                <a:ext uri="{FF2B5EF4-FFF2-40B4-BE49-F238E27FC236}">
                  <a16:creationId xmlns="" xmlns:a16="http://schemas.microsoft.com/office/drawing/2014/main" id="{33C25B37-AB34-479B-90CF-FFF0491DBB93}"/>
                </a:ext>
              </a:extLst>
            </p:cNvPr>
            <p:cNvSpPr/>
            <p:nvPr/>
          </p:nvSpPr>
          <p:spPr bwMode="auto">
            <a:xfrm>
              <a:off x="4652884" y="2712721"/>
              <a:ext cx="143085" cy="163526"/>
            </a:xfrm>
            <a:custGeom>
              <a:avLst/>
              <a:gdLst>
                <a:gd name="T0" fmla="*/ 20 w 21"/>
                <a:gd name="T1" fmla="*/ 22 h 24"/>
                <a:gd name="T2" fmla="*/ 20 w 21"/>
                <a:gd name="T3" fmla="*/ 23 h 24"/>
                <a:gd name="T4" fmla="*/ 20 w 21"/>
                <a:gd name="T5" fmla="*/ 10 h 24"/>
                <a:gd name="T6" fmla="*/ 20 w 21"/>
                <a:gd name="T7" fmla="*/ 11 h 24"/>
                <a:gd name="T8" fmla="*/ 21 w 21"/>
                <a:gd name="T9" fmla="*/ 12 h 24"/>
                <a:gd name="T10" fmla="*/ 21 w 21"/>
                <a:gd name="T11" fmla="*/ 13 h 24"/>
                <a:gd name="T12" fmla="*/ 20 w 21"/>
                <a:gd name="T13" fmla="*/ 10 h 24"/>
                <a:gd name="T14" fmla="*/ 20 w 21"/>
                <a:gd name="T15" fmla="*/ 11 h 24"/>
                <a:gd name="T16" fmla="*/ 21 w 21"/>
                <a:gd name="T17" fmla="*/ 10 h 24"/>
                <a:gd name="T18" fmla="*/ 20 w 21"/>
                <a:gd name="T19" fmla="*/ 10 h 24"/>
                <a:gd name="T20" fmla="*/ 20 w 21"/>
                <a:gd name="T21" fmla="*/ 3 h 24"/>
                <a:gd name="T22" fmla="*/ 20 w 21"/>
                <a:gd name="T23" fmla="*/ 4 h 24"/>
                <a:gd name="T24" fmla="*/ 18 w 21"/>
                <a:gd name="T25" fmla="*/ 24 h 24"/>
                <a:gd name="T26" fmla="*/ 17 w 21"/>
                <a:gd name="T27" fmla="*/ 24 h 24"/>
                <a:gd name="T28" fmla="*/ 20 w 21"/>
                <a:gd name="T29" fmla="*/ 3 h 24"/>
                <a:gd name="T30" fmla="*/ 17 w 21"/>
                <a:gd name="T31" fmla="*/ 9 h 24"/>
                <a:gd name="T32" fmla="*/ 19 w 21"/>
                <a:gd name="T33" fmla="*/ 0 h 24"/>
                <a:gd name="T34" fmla="*/ 20 w 21"/>
                <a:gd name="T35" fmla="*/ 3 h 24"/>
                <a:gd name="T36" fmla="*/ 20 w 21"/>
                <a:gd name="T37" fmla="*/ 10 h 24"/>
                <a:gd name="T38" fmla="*/ 17 w 21"/>
                <a:gd name="T39" fmla="*/ 11 h 24"/>
                <a:gd name="T40" fmla="*/ 19 w 21"/>
                <a:gd name="T41" fmla="*/ 13 h 24"/>
                <a:gd name="T42" fmla="*/ 20 w 21"/>
                <a:gd name="T43" fmla="*/ 10 h 24"/>
                <a:gd name="T44" fmla="*/ 20 w 21"/>
                <a:gd name="T45" fmla="*/ 10 h 24"/>
                <a:gd name="T46" fmla="*/ 20 w 21"/>
                <a:gd name="T47" fmla="*/ 22 h 24"/>
                <a:gd name="T48" fmla="*/ 17 w 21"/>
                <a:gd name="T49" fmla="*/ 20 h 24"/>
                <a:gd name="T50" fmla="*/ 18 w 21"/>
                <a:gd name="T51" fmla="*/ 24 h 24"/>
                <a:gd name="T52" fmla="*/ 18 w 21"/>
                <a:gd name="T53" fmla="*/ 24 h 24"/>
                <a:gd name="T54" fmla="*/ 20 w 21"/>
                <a:gd name="T55" fmla="*/ 22 h 24"/>
                <a:gd name="T56" fmla="*/ 18 w 21"/>
                <a:gd name="T57" fmla="*/ 24 h 24"/>
                <a:gd name="T58" fmla="*/ 17 w 21"/>
                <a:gd name="T59" fmla="*/ 24 h 24"/>
                <a:gd name="T60" fmla="*/ 17 w 21"/>
                <a:gd name="T61" fmla="*/ 13 h 24"/>
                <a:gd name="T62" fmla="*/ 19 w 21"/>
                <a:gd name="T63" fmla="*/ 13 h 24"/>
                <a:gd name="T64" fmla="*/ 17 w 21"/>
                <a:gd name="T65" fmla="*/ 13 h 24"/>
                <a:gd name="T66" fmla="*/ 17 w 21"/>
                <a:gd name="T67" fmla="*/ 24 h 24"/>
                <a:gd name="T68" fmla="*/ 15 w 21"/>
                <a:gd name="T69" fmla="*/ 24 h 24"/>
                <a:gd name="T70" fmla="*/ 17 w 21"/>
                <a:gd name="T71" fmla="*/ 9 h 24"/>
                <a:gd name="T72" fmla="*/ 17 w 21"/>
                <a:gd name="T73" fmla="*/ 11 h 24"/>
                <a:gd name="T74" fmla="*/ 16 w 21"/>
                <a:gd name="T75" fmla="*/ 13 h 24"/>
                <a:gd name="T76" fmla="*/ 17 w 21"/>
                <a:gd name="T77" fmla="*/ 20 h 24"/>
                <a:gd name="T78" fmla="*/ 15 w 21"/>
                <a:gd name="T79" fmla="*/ 24 h 24"/>
                <a:gd name="T80" fmla="*/ 14 w 21"/>
                <a:gd name="T81" fmla="*/ 22 h 24"/>
                <a:gd name="T82" fmla="*/ 7 w 21"/>
                <a:gd name="T83" fmla="*/ 16 h 24"/>
                <a:gd name="T84" fmla="*/ 2 w 21"/>
                <a:gd name="T85" fmla="*/ 15 h 24"/>
                <a:gd name="T86" fmla="*/ 8 w 21"/>
                <a:gd name="T87" fmla="*/ 13 h 24"/>
                <a:gd name="T88" fmla="*/ 4 w 21"/>
                <a:gd name="T89" fmla="*/ 9 h 24"/>
                <a:gd name="T90" fmla="*/ 17 w 21"/>
                <a:gd name="T91" fmla="*/ 3 h 24"/>
                <a:gd name="T92" fmla="*/ 16 w 21"/>
                <a:gd name="T93" fmla="*/ 13 h 24"/>
                <a:gd name="T94" fmla="*/ 17 w 21"/>
                <a:gd name="T95" fmla="*/ 13 h 24"/>
                <a:gd name="T96" fmla="*/ 17 w 21"/>
                <a:gd name="T97" fmla="*/ 24 h 24"/>
                <a:gd name="T98" fmla="*/ 15 w 21"/>
                <a:gd name="T99" fmla="*/ 22 h 24"/>
                <a:gd name="T100" fmla="*/ 15 w 21"/>
                <a:gd name="T101" fmla="*/ 24 h 24"/>
                <a:gd name="T102" fmla="*/ 17 w 21"/>
                <a:gd name="T103" fmla="*/ 24 h 24"/>
                <a:gd name="T104" fmla="*/ 4 w 21"/>
                <a:gd name="T105" fmla="*/ 15 h 24"/>
                <a:gd name="T106" fmla="*/ 2 w 21"/>
                <a:gd name="T107" fmla="*/ 15 h 24"/>
                <a:gd name="T108" fmla="*/ 2 w 21"/>
                <a:gd name="T109" fmla="*/ 15 h 24"/>
                <a:gd name="T110" fmla="*/ 1 w 21"/>
                <a:gd name="T111" fmla="*/ 16 h 24"/>
                <a:gd name="T112" fmla="*/ 2 w 21"/>
                <a:gd name="T113" fmla="*/ 15 h 24"/>
                <a:gd name="T114" fmla="*/ 1 w 21"/>
                <a:gd name="T115" fmla="*/ 16 h 24"/>
                <a:gd name="T116" fmla="*/ 2 w 21"/>
                <a:gd name="T1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" h="24">
                  <a:moveTo>
                    <a:pt x="20" y="2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13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3"/>
                    <a:pt x="20" y="13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4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20" y="3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18" y="7"/>
                    <a:pt x="17" y="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1"/>
                    <a:pt x="20" y="2"/>
                    <a:pt x="20" y="3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1"/>
                    <a:pt x="18" y="11"/>
                    <a:pt x="17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  <a:moveTo>
                    <a:pt x="20" y="22"/>
                  </a:move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17" y="24"/>
                  </a:moveTo>
                  <a:cubicBezTo>
                    <a:pt x="17" y="24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3"/>
                    <a:pt x="17" y="13"/>
                  </a:cubicBezTo>
                  <a:close/>
                  <a:moveTo>
                    <a:pt x="15" y="24"/>
                  </a:moveTo>
                  <a:cubicBezTo>
                    <a:pt x="15" y="24"/>
                    <a:pt x="16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5" y="24"/>
                    <a:pt x="15" y="24"/>
                  </a:cubicBezTo>
                  <a:close/>
                  <a:moveTo>
                    <a:pt x="17" y="3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5" y="10"/>
                    <a:pt x="15" y="11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5"/>
                    <a:pt x="15" y="18"/>
                    <a:pt x="17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3"/>
                    <a:pt x="15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3" y="15"/>
                    <a:pt x="12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6"/>
                    <a:pt x="4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5" y="14"/>
                    <a:pt x="7" y="14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3"/>
                    <a:pt x="4" y="12"/>
                    <a:pt x="4" y="9"/>
                  </a:cubicBezTo>
                  <a:cubicBezTo>
                    <a:pt x="6" y="9"/>
                    <a:pt x="9" y="12"/>
                    <a:pt x="12" y="10"/>
                  </a:cubicBezTo>
                  <a:cubicBezTo>
                    <a:pt x="14" y="8"/>
                    <a:pt x="15" y="5"/>
                    <a:pt x="17" y="3"/>
                  </a:cubicBezTo>
                  <a:close/>
                  <a:moveTo>
                    <a:pt x="17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17" y="24"/>
                  </a:moveTo>
                  <a:cubicBezTo>
                    <a:pt x="16" y="24"/>
                    <a:pt x="16" y="24"/>
                    <a:pt x="15" y="24"/>
                  </a:cubicBezTo>
                  <a:cubicBezTo>
                    <a:pt x="14" y="23"/>
                    <a:pt x="15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3"/>
                    <a:pt x="15" y="24"/>
                  </a:cubicBezTo>
                  <a:cubicBezTo>
                    <a:pt x="15" y="24"/>
                    <a:pt x="16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2" y="15"/>
                  </a:move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5"/>
                    <a:pt x="1" y="15"/>
                    <a:pt x="2" y="15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2" name="íṩḷiďé">
              <a:extLst>
                <a:ext uri="{FF2B5EF4-FFF2-40B4-BE49-F238E27FC236}">
                  <a16:creationId xmlns="" xmlns:a16="http://schemas.microsoft.com/office/drawing/2014/main" id="{EC99AAB2-2596-4FA9-B343-7C74E97D2A37}"/>
                </a:ext>
              </a:extLst>
            </p:cNvPr>
            <p:cNvSpPr/>
            <p:nvPr/>
          </p:nvSpPr>
          <p:spPr bwMode="auto">
            <a:xfrm>
              <a:off x="4242707" y="2705907"/>
              <a:ext cx="115831" cy="136271"/>
            </a:xfrm>
            <a:custGeom>
              <a:avLst/>
              <a:gdLst>
                <a:gd name="T0" fmla="*/ 16 w 17"/>
                <a:gd name="T1" fmla="*/ 4 h 20"/>
                <a:gd name="T2" fmla="*/ 15 w 17"/>
                <a:gd name="T3" fmla="*/ 1 h 20"/>
                <a:gd name="T4" fmla="*/ 12 w 17"/>
                <a:gd name="T5" fmla="*/ 1 h 20"/>
                <a:gd name="T6" fmla="*/ 11 w 17"/>
                <a:gd name="T7" fmla="*/ 3 h 20"/>
                <a:gd name="T8" fmla="*/ 7 w 17"/>
                <a:gd name="T9" fmla="*/ 7 h 20"/>
                <a:gd name="T10" fmla="*/ 3 w 17"/>
                <a:gd name="T11" fmla="*/ 11 h 20"/>
                <a:gd name="T12" fmla="*/ 3 w 17"/>
                <a:gd name="T13" fmla="*/ 12 h 20"/>
                <a:gd name="T14" fmla="*/ 1 w 17"/>
                <a:gd name="T15" fmla="*/ 13 h 20"/>
                <a:gd name="T16" fmla="*/ 0 w 17"/>
                <a:gd name="T17" fmla="*/ 15 h 20"/>
                <a:gd name="T18" fmla="*/ 3 w 17"/>
                <a:gd name="T19" fmla="*/ 14 h 20"/>
                <a:gd name="T20" fmla="*/ 4 w 17"/>
                <a:gd name="T21" fmla="*/ 14 h 20"/>
                <a:gd name="T22" fmla="*/ 5 w 17"/>
                <a:gd name="T23" fmla="*/ 14 h 20"/>
                <a:gd name="T24" fmla="*/ 5 w 17"/>
                <a:gd name="T25" fmla="*/ 15 h 20"/>
                <a:gd name="T26" fmla="*/ 7 w 17"/>
                <a:gd name="T27" fmla="*/ 15 h 20"/>
                <a:gd name="T28" fmla="*/ 7 w 17"/>
                <a:gd name="T29" fmla="*/ 16 h 20"/>
                <a:gd name="T30" fmla="*/ 7 w 17"/>
                <a:gd name="T31" fmla="*/ 17 h 20"/>
                <a:gd name="T32" fmla="*/ 6 w 17"/>
                <a:gd name="T33" fmla="*/ 18 h 20"/>
                <a:gd name="T34" fmla="*/ 7 w 17"/>
                <a:gd name="T35" fmla="*/ 19 h 20"/>
                <a:gd name="T36" fmla="*/ 9 w 17"/>
                <a:gd name="T37" fmla="*/ 20 h 20"/>
                <a:gd name="T38" fmla="*/ 9 w 17"/>
                <a:gd name="T39" fmla="*/ 20 h 20"/>
                <a:gd name="T40" fmla="*/ 11 w 17"/>
                <a:gd name="T41" fmla="*/ 20 h 20"/>
                <a:gd name="T42" fmla="*/ 12 w 17"/>
                <a:gd name="T43" fmla="*/ 20 h 20"/>
                <a:gd name="T44" fmla="*/ 12 w 17"/>
                <a:gd name="T45" fmla="*/ 20 h 20"/>
                <a:gd name="T46" fmla="*/ 12 w 17"/>
                <a:gd name="T47" fmla="*/ 19 h 20"/>
                <a:gd name="T48" fmla="*/ 12 w 17"/>
                <a:gd name="T49" fmla="*/ 17 h 20"/>
                <a:gd name="T50" fmla="*/ 12 w 17"/>
                <a:gd name="T51" fmla="*/ 17 h 20"/>
                <a:gd name="T52" fmla="*/ 12 w 17"/>
                <a:gd name="T53" fmla="*/ 16 h 20"/>
                <a:gd name="T54" fmla="*/ 12 w 17"/>
                <a:gd name="T55" fmla="*/ 14 h 20"/>
                <a:gd name="T56" fmla="*/ 11 w 17"/>
                <a:gd name="T57" fmla="*/ 14 h 20"/>
                <a:gd name="T58" fmla="*/ 10 w 17"/>
                <a:gd name="T59" fmla="*/ 14 h 20"/>
                <a:gd name="T60" fmla="*/ 9 w 17"/>
                <a:gd name="T61" fmla="*/ 12 h 20"/>
                <a:gd name="T62" fmla="*/ 8 w 17"/>
                <a:gd name="T63" fmla="*/ 12 h 20"/>
                <a:gd name="T64" fmla="*/ 11 w 17"/>
                <a:gd name="T65" fmla="*/ 10 h 20"/>
                <a:gd name="T66" fmla="*/ 11 w 17"/>
                <a:gd name="T67" fmla="*/ 10 h 20"/>
                <a:gd name="T68" fmla="*/ 11 w 17"/>
                <a:gd name="T69" fmla="*/ 9 h 20"/>
                <a:gd name="T70" fmla="*/ 9 w 17"/>
                <a:gd name="T71" fmla="*/ 8 h 20"/>
                <a:gd name="T72" fmla="*/ 11 w 17"/>
                <a:gd name="T73" fmla="*/ 6 h 20"/>
                <a:gd name="T74" fmla="*/ 12 w 17"/>
                <a:gd name="T75" fmla="*/ 4 h 20"/>
                <a:gd name="T76" fmla="*/ 12 w 17"/>
                <a:gd name="T77" fmla="*/ 5 h 20"/>
                <a:gd name="T78" fmla="*/ 14 w 17"/>
                <a:gd name="T79" fmla="*/ 10 h 20"/>
                <a:gd name="T80" fmla="*/ 14 w 17"/>
                <a:gd name="T81" fmla="*/ 12 h 20"/>
                <a:gd name="T82" fmla="*/ 15 w 17"/>
                <a:gd name="T83" fmla="*/ 16 h 20"/>
                <a:gd name="T84" fmla="*/ 15 w 17"/>
                <a:gd name="T85" fmla="*/ 16 h 20"/>
                <a:gd name="T86" fmla="*/ 16 w 17"/>
                <a:gd name="T87" fmla="*/ 16 h 20"/>
                <a:gd name="T88" fmla="*/ 17 w 17"/>
                <a:gd name="T89" fmla="*/ 13 h 20"/>
                <a:gd name="T90" fmla="*/ 16 w 17"/>
                <a:gd name="T91" fmla="*/ 4 h 20"/>
                <a:gd name="T92" fmla="*/ 7 w 17"/>
                <a:gd name="T93" fmla="*/ 14 h 20"/>
                <a:gd name="T94" fmla="*/ 7 w 17"/>
                <a:gd name="T95" fmla="*/ 14 h 20"/>
                <a:gd name="T96" fmla="*/ 6 w 17"/>
                <a:gd name="T97" fmla="*/ 12 h 20"/>
                <a:gd name="T98" fmla="*/ 7 w 17"/>
                <a:gd name="T99" fmla="*/ 12 h 20"/>
                <a:gd name="T100" fmla="*/ 7 w 17"/>
                <a:gd name="T101" fmla="*/ 12 h 20"/>
                <a:gd name="T102" fmla="*/ 7 w 17"/>
                <a:gd name="T10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20">
                  <a:moveTo>
                    <a:pt x="16" y="4"/>
                  </a:moveTo>
                  <a:cubicBezTo>
                    <a:pt x="16" y="3"/>
                    <a:pt x="15" y="2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0" y="4"/>
                    <a:pt x="8" y="6"/>
                    <a:pt x="7" y="7"/>
                  </a:cubicBezTo>
                  <a:cubicBezTo>
                    <a:pt x="5" y="8"/>
                    <a:pt x="4" y="10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1" y="15"/>
                    <a:pt x="2" y="15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7" y="17"/>
                    <a:pt x="6" y="18"/>
                    <a:pt x="6" y="18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0" y="9"/>
                    <a:pt x="10" y="9"/>
                    <a:pt x="9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1" y="5"/>
                    <a:pt x="11" y="5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3" y="6"/>
                    <a:pt x="14" y="8"/>
                    <a:pt x="14" y="10"/>
                  </a:cubicBezTo>
                  <a:cubicBezTo>
                    <a:pt x="14" y="11"/>
                    <a:pt x="14" y="11"/>
                    <a:pt x="14" y="12"/>
                  </a:cubicBezTo>
                  <a:cubicBezTo>
                    <a:pt x="13" y="15"/>
                    <a:pt x="11" y="14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7"/>
                    <a:pt x="16" y="16"/>
                  </a:cubicBezTo>
                  <a:cubicBezTo>
                    <a:pt x="17" y="15"/>
                    <a:pt x="17" y="14"/>
                    <a:pt x="17" y="13"/>
                  </a:cubicBezTo>
                  <a:cubicBezTo>
                    <a:pt x="17" y="11"/>
                    <a:pt x="16" y="4"/>
                    <a:pt x="16" y="4"/>
                  </a:cubicBezTo>
                  <a:close/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4"/>
                    <a:pt x="7" y="14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3" name="is1îḍe">
              <a:extLst>
                <a:ext uri="{FF2B5EF4-FFF2-40B4-BE49-F238E27FC236}">
                  <a16:creationId xmlns="" xmlns:a16="http://schemas.microsoft.com/office/drawing/2014/main" id="{93251BC4-8856-4308-8D3C-11C4434EE4DB}"/>
                </a:ext>
              </a:extLst>
            </p:cNvPr>
            <p:cNvSpPr/>
            <p:nvPr/>
          </p:nvSpPr>
          <p:spPr bwMode="auto">
            <a:xfrm>
              <a:off x="4229080" y="2814924"/>
              <a:ext cx="54509" cy="47695"/>
            </a:xfrm>
            <a:custGeom>
              <a:avLst/>
              <a:gdLst>
                <a:gd name="T0" fmla="*/ 5 w 8"/>
                <a:gd name="T1" fmla="*/ 2 h 7"/>
                <a:gd name="T2" fmla="*/ 4 w 8"/>
                <a:gd name="T3" fmla="*/ 1 h 7"/>
                <a:gd name="T4" fmla="*/ 3 w 8"/>
                <a:gd name="T5" fmla="*/ 5 h 7"/>
                <a:gd name="T6" fmla="*/ 5 w 8"/>
                <a:gd name="T7" fmla="*/ 7 h 7"/>
                <a:gd name="T8" fmla="*/ 6 w 8"/>
                <a:gd name="T9" fmla="*/ 7 h 7"/>
                <a:gd name="T10" fmla="*/ 8 w 8"/>
                <a:gd name="T11" fmla="*/ 7 h 7"/>
                <a:gd name="T12" fmla="*/ 8 w 8"/>
                <a:gd name="T13" fmla="*/ 5 h 7"/>
                <a:gd name="T14" fmla="*/ 5 w 8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5" y="2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0" y="0"/>
                    <a:pt x="2" y="2"/>
                    <a:pt x="3" y="5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8" y="7"/>
                    <a:pt x="8" y="7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6" y="3"/>
                    <a:pt x="5" y="2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4" name="íṧļïde">
              <a:extLst>
                <a:ext uri="{FF2B5EF4-FFF2-40B4-BE49-F238E27FC236}">
                  <a16:creationId xmlns="" xmlns:a16="http://schemas.microsoft.com/office/drawing/2014/main" id="{ED76938E-917E-41DB-A373-5428DEFF22B9}"/>
                </a:ext>
              </a:extLst>
            </p:cNvPr>
            <p:cNvSpPr/>
            <p:nvPr/>
          </p:nvSpPr>
          <p:spPr bwMode="auto">
            <a:xfrm>
              <a:off x="4222266" y="2651398"/>
              <a:ext cx="102204" cy="122644"/>
            </a:xfrm>
            <a:custGeom>
              <a:avLst/>
              <a:gdLst>
                <a:gd name="T0" fmla="*/ 6 w 15"/>
                <a:gd name="T1" fmla="*/ 15 h 18"/>
                <a:gd name="T2" fmla="*/ 7 w 15"/>
                <a:gd name="T3" fmla="*/ 15 h 18"/>
                <a:gd name="T4" fmla="*/ 7 w 15"/>
                <a:gd name="T5" fmla="*/ 17 h 18"/>
                <a:gd name="T6" fmla="*/ 9 w 15"/>
                <a:gd name="T7" fmla="*/ 11 h 18"/>
                <a:gd name="T8" fmla="*/ 10 w 15"/>
                <a:gd name="T9" fmla="*/ 10 h 18"/>
                <a:gd name="T10" fmla="*/ 14 w 15"/>
                <a:gd name="T11" fmla="*/ 5 h 18"/>
                <a:gd name="T12" fmla="*/ 15 w 15"/>
                <a:gd name="T13" fmla="*/ 3 h 18"/>
                <a:gd name="T14" fmla="*/ 14 w 15"/>
                <a:gd name="T15" fmla="*/ 1 h 18"/>
                <a:gd name="T16" fmla="*/ 13 w 15"/>
                <a:gd name="T17" fmla="*/ 1 h 18"/>
                <a:gd name="T18" fmla="*/ 13 w 15"/>
                <a:gd name="T19" fmla="*/ 3 h 18"/>
                <a:gd name="T20" fmla="*/ 10 w 15"/>
                <a:gd name="T21" fmla="*/ 7 h 18"/>
                <a:gd name="T22" fmla="*/ 9 w 15"/>
                <a:gd name="T23" fmla="*/ 7 h 18"/>
                <a:gd name="T24" fmla="*/ 7 w 15"/>
                <a:gd name="T25" fmla="*/ 1 h 18"/>
                <a:gd name="T26" fmla="*/ 7 w 15"/>
                <a:gd name="T27" fmla="*/ 3 h 18"/>
                <a:gd name="T28" fmla="*/ 7 w 15"/>
                <a:gd name="T29" fmla="*/ 3 h 18"/>
                <a:gd name="T30" fmla="*/ 7 w 15"/>
                <a:gd name="T31" fmla="*/ 3 h 18"/>
                <a:gd name="T32" fmla="*/ 7 w 15"/>
                <a:gd name="T33" fmla="*/ 3 h 18"/>
                <a:gd name="T34" fmla="*/ 7 w 15"/>
                <a:gd name="T35" fmla="*/ 9 h 18"/>
                <a:gd name="T36" fmla="*/ 6 w 15"/>
                <a:gd name="T37" fmla="*/ 10 h 18"/>
                <a:gd name="T38" fmla="*/ 6 w 15"/>
                <a:gd name="T39" fmla="*/ 11 h 18"/>
                <a:gd name="T40" fmla="*/ 0 w 15"/>
                <a:gd name="T41" fmla="*/ 18 h 18"/>
                <a:gd name="T42" fmla="*/ 4 w 15"/>
                <a:gd name="T43" fmla="*/ 18 h 18"/>
                <a:gd name="T44" fmla="*/ 6 w 15"/>
                <a:gd name="T4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8">
                  <a:moveTo>
                    <a:pt x="6" y="15"/>
                  </a:moveTo>
                  <a:cubicBezTo>
                    <a:pt x="6" y="15"/>
                    <a:pt x="6" y="15"/>
                    <a:pt x="7" y="15"/>
                  </a:cubicBezTo>
                  <a:cubicBezTo>
                    <a:pt x="7" y="16"/>
                    <a:pt x="7" y="16"/>
                    <a:pt x="7" y="17"/>
                  </a:cubicBezTo>
                  <a:cubicBezTo>
                    <a:pt x="8" y="16"/>
                    <a:pt x="9" y="12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1" y="8"/>
                    <a:pt x="12" y="6"/>
                    <a:pt x="14" y="5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4"/>
                    <a:pt x="11" y="5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9" y="5"/>
                    <a:pt x="10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7" y="7"/>
                    <a:pt x="7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5" y="14"/>
                    <a:pt x="0" y="16"/>
                    <a:pt x="0" y="18"/>
                  </a:cubicBezTo>
                  <a:cubicBezTo>
                    <a:pt x="2" y="18"/>
                    <a:pt x="3" y="18"/>
                    <a:pt x="4" y="18"/>
                  </a:cubicBezTo>
                  <a:cubicBezTo>
                    <a:pt x="4" y="18"/>
                    <a:pt x="6" y="16"/>
                    <a:pt x="6" y="15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5" name="iṥḻïďè">
              <a:extLst>
                <a:ext uri="{FF2B5EF4-FFF2-40B4-BE49-F238E27FC236}">
                  <a16:creationId xmlns="" xmlns:a16="http://schemas.microsoft.com/office/drawing/2014/main" id="{A5DBC86F-8ED6-436C-8434-2A6F11635373}"/>
                </a:ext>
              </a:extLst>
            </p:cNvPr>
            <p:cNvSpPr/>
            <p:nvPr/>
          </p:nvSpPr>
          <p:spPr bwMode="auto">
            <a:xfrm>
              <a:off x="4959495" y="2951195"/>
              <a:ext cx="252103" cy="197594"/>
            </a:xfrm>
            <a:custGeom>
              <a:avLst/>
              <a:gdLst>
                <a:gd name="T0" fmla="*/ 32 w 37"/>
                <a:gd name="T1" fmla="*/ 12 h 29"/>
                <a:gd name="T2" fmla="*/ 29 w 37"/>
                <a:gd name="T3" fmla="*/ 12 h 29"/>
                <a:gd name="T4" fmla="*/ 28 w 37"/>
                <a:gd name="T5" fmla="*/ 11 h 29"/>
                <a:gd name="T6" fmla="*/ 25 w 37"/>
                <a:gd name="T7" fmla="*/ 13 h 29"/>
                <a:gd name="T8" fmla="*/ 23 w 37"/>
                <a:gd name="T9" fmla="*/ 14 h 29"/>
                <a:gd name="T10" fmla="*/ 25 w 37"/>
                <a:gd name="T11" fmla="*/ 12 h 29"/>
                <a:gd name="T12" fmla="*/ 27 w 37"/>
                <a:gd name="T13" fmla="*/ 10 h 29"/>
                <a:gd name="T14" fmla="*/ 31 w 37"/>
                <a:gd name="T15" fmla="*/ 9 h 29"/>
                <a:gd name="T16" fmla="*/ 34 w 37"/>
                <a:gd name="T17" fmla="*/ 4 h 29"/>
                <a:gd name="T18" fmla="*/ 30 w 37"/>
                <a:gd name="T19" fmla="*/ 6 h 29"/>
                <a:gd name="T20" fmla="*/ 26 w 37"/>
                <a:gd name="T21" fmla="*/ 7 h 29"/>
                <a:gd name="T22" fmla="*/ 25 w 37"/>
                <a:gd name="T23" fmla="*/ 0 h 29"/>
                <a:gd name="T24" fmla="*/ 24 w 37"/>
                <a:gd name="T25" fmla="*/ 1 h 29"/>
                <a:gd name="T26" fmla="*/ 23 w 37"/>
                <a:gd name="T27" fmla="*/ 2 h 29"/>
                <a:gd name="T28" fmla="*/ 19 w 37"/>
                <a:gd name="T29" fmla="*/ 8 h 29"/>
                <a:gd name="T30" fmla="*/ 18 w 37"/>
                <a:gd name="T31" fmla="*/ 8 h 29"/>
                <a:gd name="T32" fmla="*/ 13 w 37"/>
                <a:gd name="T33" fmla="*/ 11 h 29"/>
                <a:gd name="T34" fmla="*/ 14 w 37"/>
                <a:gd name="T35" fmla="*/ 12 h 29"/>
                <a:gd name="T36" fmla="*/ 16 w 37"/>
                <a:gd name="T37" fmla="*/ 14 h 29"/>
                <a:gd name="T38" fmla="*/ 19 w 37"/>
                <a:gd name="T39" fmla="*/ 16 h 29"/>
                <a:gd name="T40" fmla="*/ 21 w 37"/>
                <a:gd name="T41" fmla="*/ 17 h 29"/>
                <a:gd name="T42" fmla="*/ 18 w 37"/>
                <a:gd name="T43" fmla="*/ 17 h 29"/>
                <a:gd name="T44" fmla="*/ 11 w 37"/>
                <a:gd name="T45" fmla="*/ 17 h 29"/>
                <a:gd name="T46" fmla="*/ 10 w 37"/>
                <a:gd name="T47" fmla="*/ 19 h 29"/>
                <a:gd name="T48" fmla="*/ 4 w 37"/>
                <a:gd name="T49" fmla="*/ 16 h 29"/>
                <a:gd name="T50" fmla="*/ 6 w 37"/>
                <a:gd name="T51" fmla="*/ 20 h 29"/>
                <a:gd name="T52" fmla="*/ 8 w 37"/>
                <a:gd name="T53" fmla="*/ 22 h 29"/>
                <a:gd name="T54" fmla="*/ 1 w 37"/>
                <a:gd name="T55" fmla="*/ 21 h 29"/>
                <a:gd name="T56" fmla="*/ 4 w 37"/>
                <a:gd name="T57" fmla="*/ 28 h 29"/>
                <a:gd name="T58" fmla="*/ 18 w 37"/>
                <a:gd name="T59" fmla="*/ 28 h 29"/>
                <a:gd name="T60" fmla="*/ 19 w 37"/>
                <a:gd name="T61" fmla="*/ 28 h 29"/>
                <a:gd name="T62" fmla="*/ 20 w 37"/>
                <a:gd name="T63" fmla="*/ 25 h 29"/>
                <a:gd name="T64" fmla="*/ 18 w 37"/>
                <a:gd name="T65" fmla="*/ 24 h 29"/>
                <a:gd name="T66" fmla="*/ 14 w 37"/>
                <a:gd name="T67" fmla="*/ 21 h 29"/>
                <a:gd name="T68" fmla="*/ 19 w 37"/>
                <a:gd name="T69" fmla="*/ 21 h 29"/>
                <a:gd name="T70" fmla="*/ 20 w 37"/>
                <a:gd name="T71" fmla="*/ 18 h 29"/>
                <a:gd name="T72" fmla="*/ 23 w 37"/>
                <a:gd name="T73" fmla="*/ 18 h 29"/>
                <a:gd name="T74" fmla="*/ 25 w 37"/>
                <a:gd name="T75" fmla="*/ 19 h 29"/>
                <a:gd name="T76" fmla="*/ 21 w 37"/>
                <a:gd name="T77" fmla="*/ 20 h 29"/>
                <a:gd name="T78" fmla="*/ 25 w 37"/>
                <a:gd name="T79" fmla="*/ 21 h 29"/>
                <a:gd name="T80" fmla="*/ 27 w 37"/>
                <a:gd name="T81" fmla="*/ 21 h 29"/>
                <a:gd name="T82" fmla="*/ 31 w 37"/>
                <a:gd name="T83" fmla="*/ 22 h 29"/>
                <a:gd name="T84" fmla="*/ 30 w 37"/>
                <a:gd name="T85" fmla="*/ 18 h 29"/>
                <a:gd name="T86" fmla="*/ 31 w 37"/>
                <a:gd name="T87" fmla="*/ 17 h 29"/>
                <a:gd name="T88" fmla="*/ 37 w 37"/>
                <a:gd name="T89" fmla="*/ 14 h 29"/>
                <a:gd name="T90" fmla="*/ 19 w 37"/>
                <a:gd name="T91" fmla="*/ 13 h 29"/>
                <a:gd name="T92" fmla="*/ 17 w 37"/>
                <a:gd name="T93" fmla="*/ 12 h 29"/>
                <a:gd name="T94" fmla="*/ 19 w 37"/>
                <a:gd name="T95" fmla="*/ 12 h 29"/>
                <a:gd name="T96" fmla="*/ 19 w 37"/>
                <a:gd name="T97" fmla="*/ 11 h 29"/>
                <a:gd name="T98" fmla="*/ 19 w 37"/>
                <a:gd name="T99" fmla="*/ 11 h 29"/>
                <a:gd name="T100" fmla="*/ 19 w 37"/>
                <a:gd name="T101" fmla="*/ 10 h 29"/>
                <a:gd name="T102" fmla="*/ 19 w 37"/>
                <a:gd name="T103" fmla="*/ 11 h 29"/>
                <a:gd name="T104" fmla="*/ 21 w 37"/>
                <a:gd name="T105" fmla="*/ 9 h 29"/>
                <a:gd name="T106" fmla="*/ 23 w 37"/>
                <a:gd name="T107" fmla="*/ 9 h 29"/>
                <a:gd name="T108" fmla="*/ 24 w 37"/>
                <a:gd name="T109" fmla="*/ 10 h 29"/>
                <a:gd name="T110" fmla="*/ 21 w 37"/>
                <a:gd name="T111" fmla="*/ 10 h 29"/>
                <a:gd name="T112" fmla="*/ 27 w 37"/>
                <a:gd name="T113" fmla="*/ 15 h 29"/>
                <a:gd name="T114" fmla="*/ 30 w 37"/>
                <a:gd name="T11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9">
                  <a:moveTo>
                    <a:pt x="34" y="13"/>
                  </a:moveTo>
                  <a:cubicBezTo>
                    <a:pt x="34" y="13"/>
                    <a:pt x="33" y="13"/>
                    <a:pt x="32" y="12"/>
                  </a:cubicBezTo>
                  <a:cubicBezTo>
                    <a:pt x="31" y="12"/>
                    <a:pt x="30" y="11"/>
                    <a:pt x="30" y="11"/>
                  </a:cubicBezTo>
                  <a:cubicBezTo>
                    <a:pt x="30" y="11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7" y="11"/>
                    <a:pt x="27" y="12"/>
                  </a:cubicBezTo>
                  <a:cubicBezTo>
                    <a:pt x="27" y="13"/>
                    <a:pt x="26" y="13"/>
                    <a:pt x="25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4" y="14"/>
                    <a:pt x="23" y="14"/>
                    <a:pt x="23" y="14"/>
                  </a:cubicBezTo>
                  <a:cubicBezTo>
                    <a:pt x="23" y="13"/>
                    <a:pt x="23" y="13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6" y="12"/>
                    <a:pt x="26" y="12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9"/>
                    <a:pt x="28" y="9"/>
                    <a:pt x="29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2" y="9"/>
                    <a:pt x="32" y="9"/>
                    <a:pt x="33" y="8"/>
                  </a:cubicBezTo>
                  <a:cubicBezTo>
                    <a:pt x="33" y="7"/>
                    <a:pt x="34" y="5"/>
                    <a:pt x="34" y="4"/>
                  </a:cubicBezTo>
                  <a:cubicBezTo>
                    <a:pt x="32" y="4"/>
                    <a:pt x="31" y="5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7"/>
                  </a:cubicBezTo>
                  <a:cubicBezTo>
                    <a:pt x="28" y="7"/>
                    <a:pt x="27" y="7"/>
                    <a:pt x="26" y="7"/>
                  </a:cubicBezTo>
                  <a:cubicBezTo>
                    <a:pt x="25" y="5"/>
                    <a:pt x="25" y="5"/>
                    <a:pt x="26" y="3"/>
                  </a:cubicBezTo>
                  <a:cubicBezTo>
                    <a:pt x="26" y="2"/>
                    <a:pt x="26" y="1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4" y="1"/>
                    <a:pt x="24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9"/>
                    <a:pt x="16" y="9"/>
                    <a:pt x="16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5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7" y="15"/>
                    <a:pt x="18" y="15"/>
                  </a:cubicBezTo>
                  <a:cubicBezTo>
                    <a:pt x="18" y="15"/>
                    <a:pt x="19" y="16"/>
                    <a:pt x="19" y="16"/>
                  </a:cubicBezTo>
                  <a:cubicBezTo>
                    <a:pt x="20" y="16"/>
                    <a:pt x="20" y="16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19" y="18"/>
                    <a:pt x="18" y="18"/>
                    <a:pt x="18" y="17"/>
                  </a:cubicBezTo>
                  <a:cubicBezTo>
                    <a:pt x="15" y="17"/>
                    <a:pt x="13" y="15"/>
                    <a:pt x="11" y="13"/>
                  </a:cubicBezTo>
                  <a:cubicBezTo>
                    <a:pt x="11" y="14"/>
                    <a:pt x="11" y="16"/>
                    <a:pt x="11" y="17"/>
                  </a:cubicBezTo>
                  <a:cubicBezTo>
                    <a:pt x="12" y="17"/>
                    <a:pt x="13" y="18"/>
                    <a:pt x="14" y="18"/>
                  </a:cubicBezTo>
                  <a:cubicBezTo>
                    <a:pt x="14" y="19"/>
                    <a:pt x="11" y="19"/>
                    <a:pt x="10" y="19"/>
                  </a:cubicBezTo>
                  <a:cubicBezTo>
                    <a:pt x="8" y="18"/>
                    <a:pt x="6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8"/>
                    <a:pt x="5" y="19"/>
                  </a:cubicBezTo>
                  <a:cubicBezTo>
                    <a:pt x="5" y="19"/>
                    <a:pt x="5" y="19"/>
                    <a:pt x="6" y="20"/>
                  </a:cubicBezTo>
                  <a:cubicBezTo>
                    <a:pt x="6" y="20"/>
                    <a:pt x="7" y="20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2"/>
                    <a:pt x="6" y="23"/>
                    <a:pt x="6" y="24"/>
                  </a:cubicBezTo>
                  <a:cubicBezTo>
                    <a:pt x="4" y="24"/>
                    <a:pt x="3" y="22"/>
                    <a:pt x="1" y="21"/>
                  </a:cubicBezTo>
                  <a:cubicBezTo>
                    <a:pt x="1" y="21"/>
                    <a:pt x="1" y="21"/>
                    <a:pt x="0" y="21"/>
                  </a:cubicBezTo>
                  <a:cubicBezTo>
                    <a:pt x="1" y="23"/>
                    <a:pt x="3" y="26"/>
                    <a:pt x="4" y="28"/>
                  </a:cubicBezTo>
                  <a:cubicBezTo>
                    <a:pt x="10" y="29"/>
                    <a:pt x="7" y="1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20" y="25"/>
                    <a:pt x="20" y="25"/>
                  </a:cubicBezTo>
                  <a:cubicBezTo>
                    <a:pt x="20" y="25"/>
                    <a:pt x="20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6" y="23"/>
                    <a:pt x="14" y="22"/>
                    <a:pt x="14" y="21"/>
                  </a:cubicBezTo>
                  <a:cubicBezTo>
                    <a:pt x="16" y="20"/>
                    <a:pt x="17" y="21"/>
                    <a:pt x="18" y="21"/>
                  </a:cubicBezTo>
                  <a:cubicBezTo>
                    <a:pt x="18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2" y="18"/>
                    <a:pt x="23" y="18"/>
                  </a:cubicBezTo>
                  <a:cubicBezTo>
                    <a:pt x="23" y="18"/>
                    <a:pt x="24" y="18"/>
                    <a:pt x="25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3" y="19"/>
                    <a:pt x="23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3" y="21"/>
                  </a:cubicBezTo>
                  <a:cubicBezTo>
                    <a:pt x="23" y="21"/>
                    <a:pt x="24" y="21"/>
                    <a:pt x="25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7" y="21"/>
                    <a:pt x="27" y="21"/>
                  </a:cubicBezTo>
                  <a:cubicBezTo>
                    <a:pt x="28" y="22"/>
                    <a:pt x="28" y="22"/>
                    <a:pt x="29" y="22"/>
                  </a:cubicBezTo>
                  <a:cubicBezTo>
                    <a:pt x="29" y="22"/>
                    <a:pt x="30" y="22"/>
                    <a:pt x="31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0"/>
                    <a:pt x="31" y="19"/>
                    <a:pt x="30" y="18"/>
                  </a:cubicBezTo>
                  <a:cubicBezTo>
                    <a:pt x="30" y="18"/>
                    <a:pt x="30" y="18"/>
                    <a:pt x="30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3" y="17"/>
                    <a:pt x="35" y="16"/>
                    <a:pt x="37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6" y="14"/>
                    <a:pt x="35" y="13"/>
                    <a:pt x="34" y="13"/>
                  </a:cubicBezTo>
                  <a:close/>
                  <a:moveTo>
                    <a:pt x="19" y="13"/>
                  </a:moveTo>
                  <a:cubicBezTo>
                    <a:pt x="19" y="13"/>
                    <a:pt x="18" y="13"/>
                    <a:pt x="18" y="13"/>
                  </a:cubicBezTo>
                  <a:cubicBezTo>
                    <a:pt x="18" y="13"/>
                    <a:pt x="18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9" y="12"/>
                    <a:pt x="19" y="13"/>
                    <a:pt x="19" y="13"/>
                  </a:cubicBezTo>
                  <a:close/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8" y="10"/>
                    <a:pt x="18" y="10"/>
                  </a:cubicBezTo>
                  <a:cubicBezTo>
                    <a:pt x="18" y="10"/>
                    <a:pt x="18" y="10"/>
                    <a:pt x="19" y="10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0" y="10"/>
                    <a:pt x="20" y="10"/>
                    <a:pt x="19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8"/>
                  </a:cubicBezTo>
                  <a:cubicBezTo>
                    <a:pt x="22" y="8"/>
                    <a:pt x="22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lose/>
                  <a:moveTo>
                    <a:pt x="29" y="15"/>
                  </a:moveTo>
                  <a:cubicBezTo>
                    <a:pt x="28" y="15"/>
                    <a:pt x="27" y="15"/>
                    <a:pt x="27" y="15"/>
                  </a:cubicBezTo>
                  <a:cubicBezTo>
                    <a:pt x="27" y="15"/>
                    <a:pt x="28" y="14"/>
                    <a:pt x="29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0" y="14"/>
                    <a:pt x="30" y="15"/>
                    <a:pt x="29" y="15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6" name="îṥḻídê">
              <a:extLst>
                <a:ext uri="{FF2B5EF4-FFF2-40B4-BE49-F238E27FC236}">
                  <a16:creationId xmlns="" xmlns:a16="http://schemas.microsoft.com/office/drawing/2014/main" id="{C7265CED-CDF8-4C43-B408-BFC1C146179F}"/>
                </a:ext>
              </a:extLst>
            </p:cNvPr>
            <p:cNvSpPr/>
            <p:nvPr/>
          </p:nvSpPr>
          <p:spPr bwMode="auto">
            <a:xfrm>
              <a:off x="3941547" y="2883060"/>
              <a:ext cx="1099711" cy="1096986"/>
            </a:xfrm>
            <a:custGeom>
              <a:avLst/>
              <a:gdLst>
                <a:gd name="T0" fmla="*/ 80 w 161"/>
                <a:gd name="T1" fmla="*/ 0 h 161"/>
                <a:gd name="T2" fmla="*/ 161 w 161"/>
                <a:gd name="T3" fmla="*/ 81 h 161"/>
                <a:gd name="T4" fmla="*/ 80 w 161"/>
                <a:gd name="T5" fmla="*/ 161 h 161"/>
                <a:gd name="T6" fmla="*/ 0 w 161"/>
                <a:gd name="T7" fmla="*/ 81 h 161"/>
                <a:gd name="T8" fmla="*/ 80 w 161"/>
                <a:gd name="T9" fmla="*/ 0 h 161"/>
                <a:gd name="T10" fmla="*/ 80 w 161"/>
                <a:gd name="T11" fmla="*/ 2 h 161"/>
                <a:gd name="T12" fmla="*/ 1 w 161"/>
                <a:gd name="T13" fmla="*/ 81 h 161"/>
                <a:gd name="T14" fmla="*/ 80 w 161"/>
                <a:gd name="T15" fmla="*/ 159 h 161"/>
                <a:gd name="T16" fmla="*/ 159 w 161"/>
                <a:gd name="T17" fmla="*/ 81 h 161"/>
                <a:gd name="T18" fmla="*/ 80 w 161"/>
                <a:gd name="T19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80" y="0"/>
                  </a:move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0" y="161"/>
                  </a:cubicBez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lose/>
                  <a:moveTo>
                    <a:pt x="80" y="2"/>
                  </a:moveTo>
                  <a:cubicBezTo>
                    <a:pt x="37" y="2"/>
                    <a:pt x="1" y="37"/>
                    <a:pt x="1" y="81"/>
                  </a:cubicBezTo>
                  <a:cubicBezTo>
                    <a:pt x="1" y="124"/>
                    <a:pt x="37" y="159"/>
                    <a:pt x="80" y="159"/>
                  </a:cubicBezTo>
                  <a:cubicBezTo>
                    <a:pt x="124" y="159"/>
                    <a:pt x="159" y="124"/>
                    <a:pt x="159" y="81"/>
                  </a:cubicBezTo>
                  <a:cubicBezTo>
                    <a:pt x="159" y="37"/>
                    <a:pt x="124" y="2"/>
                    <a:pt x="80" y="2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7" name="iş1íḓè">
              <a:extLst>
                <a:ext uri="{FF2B5EF4-FFF2-40B4-BE49-F238E27FC236}">
                  <a16:creationId xmlns="" xmlns:a16="http://schemas.microsoft.com/office/drawing/2014/main" id="{15564841-13EE-45F5-B0BE-7E715AD70650}"/>
                </a:ext>
              </a:extLst>
            </p:cNvPr>
            <p:cNvSpPr/>
            <p:nvPr/>
          </p:nvSpPr>
          <p:spPr bwMode="auto">
            <a:xfrm>
              <a:off x="3600868" y="2542381"/>
              <a:ext cx="1775618" cy="1776980"/>
            </a:xfrm>
            <a:custGeom>
              <a:avLst/>
              <a:gdLst>
                <a:gd name="T0" fmla="*/ 130 w 260"/>
                <a:gd name="T1" fmla="*/ 5 h 261"/>
                <a:gd name="T2" fmla="*/ 4 w 260"/>
                <a:gd name="T3" fmla="*/ 131 h 261"/>
                <a:gd name="T4" fmla="*/ 41 w 260"/>
                <a:gd name="T5" fmla="*/ 220 h 261"/>
                <a:gd name="T6" fmla="*/ 130 w 260"/>
                <a:gd name="T7" fmla="*/ 256 h 261"/>
                <a:gd name="T8" fmla="*/ 256 w 260"/>
                <a:gd name="T9" fmla="*/ 131 h 261"/>
                <a:gd name="T10" fmla="*/ 219 w 260"/>
                <a:gd name="T11" fmla="*/ 42 h 261"/>
                <a:gd name="T12" fmla="*/ 130 w 260"/>
                <a:gd name="T13" fmla="*/ 5 h 261"/>
                <a:gd name="T14" fmla="*/ 130 w 260"/>
                <a:gd name="T15" fmla="*/ 0 h 261"/>
                <a:gd name="T16" fmla="*/ 222 w 260"/>
                <a:gd name="T17" fmla="*/ 39 h 261"/>
                <a:gd name="T18" fmla="*/ 260 w 260"/>
                <a:gd name="T19" fmla="*/ 131 h 261"/>
                <a:gd name="T20" fmla="*/ 130 w 260"/>
                <a:gd name="T21" fmla="*/ 261 h 261"/>
                <a:gd name="T22" fmla="*/ 38 w 260"/>
                <a:gd name="T23" fmla="*/ 223 h 261"/>
                <a:gd name="T24" fmla="*/ 0 w 260"/>
                <a:gd name="T25" fmla="*/ 131 h 261"/>
                <a:gd name="T26" fmla="*/ 130 w 260"/>
                <a:gd name="T2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61">
                  <a:moveTo>
                    <a:pt x="130" y="5"/>
                  </a:moveTo>
                  <a:cubicBezTo>
                    <a:pt x="61" y="5"/>
                    <a:pt x="4" y="61"/>
                    <a:pt x="4" y="131"/>
                  </a:cubicBezTo>
                  <a:cubicBezTo>
                    <a:pt x="4" y="165"/>
                    <a:pt x="18" y="197"/>
                    <a:pt x="41" y="220"/>
                  </a:cubicBezTo>
                  <a:cubicBezTo>
                    <a:pt x="64" y="242"/>
                    <a:pt x="96" y="256"/>
                    <a:pt x="130" y="256"/>
                  </a:cubicBezTo>
                  <a:cubicBezTo>
                    <a:pt x="200" y="256"/>
                    <a:pt x="256" y="200"/>
                    <a:pt x="256" y="131"/>
                  </a:cubicBezTo>
                  <a:cubicBezTo>
                    <a:pt x="256" y="96"/>
                    <a:pt x="242" y="64"/>
                    <a:pt x="219" y="42"/>
                  </a:cubicBezTo>
                  <a:cubicBezTo>
                    <a:pt x="196" y="19"/>
                    <a:pt x="165" y="5"/>
                    <a:pt x="130" y="5"/>
                  </a:cubicBezTo>
                  <a:close/>
                  <a:moveTo>
                    <a:pt x="130" y="0"/>
                  </a:moveTo>
                  <a:cubicBezTo>
                    <a:pt x="166" y="0"/>
                    <a:pt x="199" y="15"/>
                    <a:pt x="222" y="39"/>
                  </a:cubicBezTo>
                  <a:cubicBezTo>
                    <a:pt x="246" y="62"/>
                    <a:pt x="260" y="95"/>
                    <a:pt x="260" y="131"/>
                  </a:cubicBezTo>
                  <a:cubicBezTo>
                    <a:pt x="260" y="202"/>
                    <a:pt x="202" y="261"/>
                    <a:pt x="130" y="261"/>
                  </a:cubicBezTo>
                  <a:cubicBezTo>
                    <a:pt x="94" y="261"/>
                    <a:pt x="62" y="246"/>
                    <a:pt x="38" y="223"/>
                  </a:cubicBezTo>
                  <a:cubicBezTo>
                    <a:pt x="15" y="199"/>
                    <a:pt x="0" y="166"/>
                    <a:pt x="0" y="131"/>
                  </a:cubicBezTo>
                  <a:cubicBezTo>
                    <a:pt x="0" y="59"/>
                    <a:pt x="59" y="0"/>
                    <a:pt x="130" y="0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8" name="îSḷídé">
              <a:extLst>
                <a:ext uri="{FF2B5EF4-FFF2-40B4-BE49-F238E27FC236}">
                  <a16:creationId xmlns="" xmlns:a16="http://schemas.microsoft.com/office/drawing/2014/main" id="{41004BF5-0C02-4330-90E6-1006D0B5339A}"/>
                </a:ext>
              </a:extLst>
            </p:cNvPr>
            <p:cNvSpPr/>
            <p:nvPr/>
          </p:nvSpPr>
          <p:spPr bwMode="auto">
            <a:xfrm>
              <a:off x="5109394" y="3387264"/>
              <a:ext cx="137635" cy="143085"/>
            </a:xfrm>
            <a:custGeom>
              <a:avLst/>
              <a:gdLst>
                <a:gd name="T0" fmla="*/ 101 w 101"/>
                <a:gd name="T1" fmla="*/ 75 h 105"/>
                <a:gd name="T2" fmla="*/ 60 w 101"/>
                <a:gd name="T3" fmla="*/ 70 h 105"/>
                <a:gd name="T4" fmla="*/ 0 w 101"/>
                <a:gd name="T5" fmla="*/ 105 h 105"/>
                <a:gd name="T6" fmla="*/ 5 w 101"/>
                <a:gd name="T7" fmla="*/ 75 h 105"/>
                <a:gd name="T8" fmla="*/ 40 w 101"/>
                <a:gd name="T9" fmla="*/ 55 h 105"/>
                <a:gd name="T10" fmla="*/ 10 w 101"/>
                <a:gd name="T11" fmla="*/ 30 h 105"/>
                <a:gd name="T12" fmla="*/ 15 w 101"/>
                <a:gd name="T13" fmla="*/ 0 h 105"/>
                <a:gd name="T14" fmla="*/ 60 w 101"/>
                <a:gd name="T15" fmla="*/ 50 h 105"/>
                <a:gd name="T16" fmla="*/ 101 w 101"/>
                <a:gd name="T17" fmla="*/ 55 h 105"/>
                <a:gd name="T18" fmla="*/ 101 w 101"/>
                <a:gd name="T19" fmla="*/ 75 h 105"/>
                <a:gd name="T20" fmla="*/ 101 w 101"/>
                <a:gd name="T21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05">
                  <a:moveTo>
                    <a:pt x="101" y="75"/>
                  </a:moveTo>
                  <a:lnTo>
                    <a:pt x="60" y="70"/>
                  </a:lnTo>
                  <a:lnTo>
                    <a:pt x="0" y="105"/>
                  </a:lnTo>
                  <a:lnTo>
                    <a:pt x="5" y="75"/>
                  </a:lnTo>
                  <a:lnTo>
                    <a:pt x="40" y="55"/>
                  </a:lnTo>
                  <a:lnTo>
                    <a:pt x="10" y="30"/>
                  </a:lnTo>
                  <a:lnTo>
                    <a:pt x="15" y="0"/>
                  </a:lnTo>
                  <a:lnTo>
                    <a:pt x="60" y="50"/>
                  </a:lnTo>
                  <a:lnTo>
                    <a:pt x="101" y="55"/>
                  </a:lnTo>
                  <a:lnTo>
                    <a:pt x="101" y="75"/>
                  </a:lnTo>
                  <a:lnTo>
                    <a:pt x="101" y="7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9" name="ïSľiďé">
              <a:extLst>
                <a:ext uri="{FF2B5EF4-FFF2-40B4-BE49-F238E27FC236}">
                  <a16:creationId xmlns="" xmlns:a16="http://schemas.microsoft.com/office/drawing/2014/main" id="{5A507D38-77E1-42C5-A316-B0A7B9AEABD5}"/>
                </a:ext>
              </a:extLst>
            </p:cNvPr>
            <p:cNvSpPr/>
            <p:nvPr/>
          </p:nvSpPr>
          <p:spPr bwMode="auto">
            <a:xfrm>
              <a:off x="5088953" y="3537163"/>
              <a:ext cx="136271" cy="115831"/>
            </a:xfrm>
            <a:custGeom>
              <a:avLst/>
              <a:gdLst>
                <a:gd name="T0" fmla="*/ 30 w 100"/>
                <a:gd name="T1" fmla="*/ 35 h 85"/>
                <a:gd name="T2" fmla="*/ 100 w 100"/>
                <a:gd name="T3" fmla="*/ 45 h 85"/>
                <a:gd name="T4" fmla="*/ 95 w 100"/>
                <a:gd name="T5" fmla="*/ 70 h 85"/>
                <a:gd name="T6" fmla="*/ 25 w 100"/>
                <a:gd name="T7" fmla="*/ 55 h 85"/>
                <a:gd name="T8" fmla="*/ 20 w 100"/>
                <a:gd name="T9" fmla="*/ 85 h 85"/>
                <a:gd name="T10" fmla="*/ 0 w 100"/>
                <a:gd name="T11" fmla="*/ 85 h 85"/>
                <a:gd name="T12" fmla="*/ 15 w 100"/>
                <a:gd name="T13" fmla="*/ 0 h 85"/>
                <a:gd name="T14" fmla="*/ 35 w 100"/>
                <a:gd name="T15" fmla="*/ 0 h 85"/>
                <a:gd name="T16" fmla="*/ 30 w 100"/>
                <a:gd name="T17" fmla="*/ 35 h 85"/>
                <a:gd name="T18" fmla="*/ 30 w 100"/>
                <a:gd name="T1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85">
                  <a:moveTo>
                    <a:pt x="30" y="35"/>
                  </a:moveTo>
                  <a:lnTo>
                    <a:pt x="100" y="45"/>
                  </a:lnTo>
                  <a:lnTo>
                    <a:pt x="95" y="70"/>
                  </a:lnTo>
                  <a:lnTo>
                    <a:pt x="25" y="55"/>
                  </a:lnTo>
                  <a:lnTo>
                    <a:pt x="20" y="85"/>
                  </a:lnTo>
                  <a:lnTo>
                    <a:pt x="0" y="85"/>
                  </a:lnTo>
                  <a:lnTo>
                    <a:pt x="15" y="0"/>
                  </a:lnTo>
                  <a:lnTo>
                    <a:pt x="35" y="0"/>
                  </a:lnTo>
                  <a:lnTo>
                    <a:pt x="30" y="35"/>
                  </a:lnTo>
                  <a:lnTo>
                    <a:pt x="30" y="3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0" name="íşliḍé">
              <a:extLst>
                <a:ext uri="{FF2B5EF4-FFF2-40B4-BE49-F238E27FC236}">
                  <a16:creationId xmlns="" xmlns:a16="http://schemas.microsoft.com/office/drawing/2014/main" id="{B0F5DDE1-0406-4614-9EAF-F900103DE377}"/>
                </a:ext>
              </a:extLst>
            </p:cNvPr>
            <p:cNvSpPr/>
            <p:nvPr/>
          </p:nvSpPr>
          <p:spPr bwMode="auto">
            <a:xfrm>
              <a:off x="5075326" y="3659807"/>
              <a:ext cx="129458" cy="74950"/>
            </a:xfrm>
            <a:custGeom>
              <a:avLst/>
              <a:gdLst>
                <a:gd name="T0" fmla="*/ 85 w 95"/>
                <a:gd name="T1" fmla="*/ 55 h 55"/>
                <a:gd name="T2" fmla="*/ 0 w 95"/>
                <a:gd name="T3" fmla="*/ 25 h 55"/>
                <a:gd name="T4" fmla="*/ 5 w 95"/>
                <a:gd name="T5" fmla="*/ 0 h 55"/>
                <a:gd name="T6" fmla="*/ 95 w 95"/>
                <a:gd name="T7" fmla="*/ 35 h 55"/>
                <a:gd name="T8" fmla="*/ 85 w 95"/>
                <a:gd name="T9" fmla="*/ 55 h 55"/>
                <a:gd name="T10" fmla="*/ 85 w 95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55">
                  <a:moveTo>
                    <a:pt x="85" y="55"/>
                  </a:moveTo>
                  <a:lnTo>
                    <a:pt x="0" y="25"/>
                  </a:lnTo>
                  <a:lnTo>
                    <a:pt x="5" y="0"/>
                  </a:lnTo>
                  <a:lnTo>
                    <a:pt x="95" y="35"/>
                  </a:lnTo>
                  <a:lnTo>
                    <a:pt x="85" y="55"/>
                  </a:lnTo>
                  <a:lnTo>
                    <a:pt x="85" y="5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1" name="iṥļíḑè">
              <a:extLst>
                <a:ext uri="{FF2B5EF4-FFF2-40B4-BE49-F238E27FC236}">
                  <a16:creationId xmlns="" xmlns:a16="http://schemas.microsoft.com/office/drawing/2014/main" id="{264E6EAF-892F-4728-BB5B-ED266ACEE354}"/>
                </a:ext>
              </a:extLst>
            </p:cNvPr>
            <p:cNvSpPr/>
            <p:nvPr/>
          </p:nvSpPr>
          <p:spPr bwMode="auto">
            <a:xfrm>
              <a:off x="5020817" y="3714316"/>
              <a:ext cx="143085" cy="149899"/>
            </a:xfrm>
            <a:custGeom>
              <a:avLst/>
              <a:gdLst>
                <a:gd name="T0" fmla="*/ 9 w 21"/>
                <a:gd name="T1" fmla="*/ 21 h 22"/>
                <a:gd name="T2" fmla="*/ 11 w 21"/>
                <a:gd name="T3" fmla="*/ 16 h 22"/>
                <a:gd name="T4" fmla="*/ 11 w 21"/>
                <a:gd name="T5" fmla="*/ 17 h 22"/>
                <a:gd name="T6" fmla="*/ 14 w 21"/>
                <a:gd name="T7" fmla="*/ 16 h 22"/>
                <a:gd name="T8" fmla="*/ 16 w 21"/>
                <a:gd name="T9" fmla="*/ 13 h 22"/>
                <a:gd name="T10" fmla="*/ 17 w 21"/>
                <a:gd name="T11" fmla="*/ 10 h 22"/>
                <a:gd name="T12" fmla="*/ 16 w 21"/>
                <a:gd name="T13" fmla="*/ 8 h 22"/>
                <a:gd name="T14" fmla="*/ 15 w 21"/>
                <a:gd name="T15" fmla="*/ 8 h 22"/>
                <a:gd name="T16" fmla="*/ 13 w 21"/>
                <a:gd name="T17" fmla="*/ 11 h 22"/>
                <a:gd name="T18" fmla="*/ 11 w 21"/>
                <a:gd name="T19" fmla="*/ 13 h 22"/>
                <a:gd name="T20" fmla="*/ 7 w 21"/>
                <a:gd name="T21" fmla="*/ 17 h 22"/>
                <a:gd name="T22" fmla="*/ 3 w 21"/>
                <a:gd name="T23" fmla="*/ 17 h 22"/>
                <a:gd name="T24" fmla="*/ 0 w 21"/>
                <a:gd name="T25" fmla="*/ 13 h 22"/>
                <a:gd name="T26" fmla="*/ 2 w 21"/>
                <a:gd name="T27" fmla="*/ 6 h 22"/>
                <a:gd name="T28" fmla="*/ 6 w 21"/>
                <a:gd name="T29" fmla="*/ 1 h 22"/>
                <a:gd name="T30" fmla="*/ 11 w 21"/>
                <a:gd name="T31" fmla="*/ 1 h 22"/>
                <a:gd name="T32" fmla="*/ 12 w 21"/>
                <a:gd name="T33" fmla="*/ 1 h 22"/>
                <a:gd name="T34" fmla="*/ 9 w 21"/>
                <a:gd name="T35" fmla="*/ 5 h 22"/>
                <a:gd name="T36" fmla="*/ 7 w 21"/>
                <a:gd name="T37" fmla="*/ 5 h 22"/>
                <a:gd name="T38" fmla="*/ 5 w 21"/>
                <a:gd name="T39" fmla="*/ 8 h 22"/>
                <a:gd name="T40" fmla="*/ 4 w 21"/>
                <a:gd name="T41" fmla="*/ 11 h 22"/>
                <a:gd name="T42" fmla="*/ 5 w 21"/>
                <a:gd name="T43" fmla="*/ 13 h 22"/>
                <a:gd name="T44" fmla="*/ 6 w 21"/>
                <a:gd name="T45" fmla="*/ 13 h 22"/>
                <a:gd name="T46" fmla="*/ 8 w 21"/>
                <a:gd name="T47" fmla="*/ 10 h 22"/>
                <a:gd name="T48" fmla="*/ 10 w 21"/>
                <a:gd name="T49" fmla="*/ 7 h 22"/>
                <a:gd name="T50" fmla="*/ 14 w 21"/>
                <a:gd name="T51" fmla="*/ 4 h 22"/>
                <a:gd name="T52" fmla="*/ 18 w 21"/>
                <a:gd name="T53" fmla="*/ 4 h 22"/>
                <a:gd name="T54" fmla="*/ 21 w 21"/>
                <a:gd name="T55" fmla="*/ 8 h 22"/>
                <a:gd name="T56" fmla="*/ 19 w 21"/>
                <a:gd name="T57" fmla="*/ 15 h 22"/>
                <a:gd name="T58" fmla="*/ 14 w 21"/>
                <a:gd name="T59" fmla="*/ 21 h 22"/>
                <a:gd name="T60" fmla="*/ 9 w 21"/>
                <a:gd name="T61" fmla="*/ 21 h 22"/>
                <a:gd name="T62" fmla="*/ 9 w 21"/>
                <a:gd name="T6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2">
                  <a:moveTo>
                    <a:pt x="9" y="21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3" y="17"/>
                    <a:pt x="14" y="16"/>
                  </a:cubicBezTo>
                  <a:cubicBezTo>
                    <a:pt x="15" y="16"/>
                    <a:pt x="15" y="15"/>
                    <a:pt x="16" y="13"/>
                  </a:cubicBezTo>
                  <a:cubicBezTo>
                    <a:pt x="17" y="12"/>
                    <a:pt x="17" y="11"/>
                    <a:pt x="17" y="10"/>
                  </a:cubicBezTo>
                  <a:cubicBezTo>
                    <a:pt x="17" y="9"/>
                    <a:pt x="17" y="9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5"/>
                    <a:pt x="8" y="17"/>
                    <a:pt x="7" y="17"/>
                  </a:cubicBezTo>
                  <a:cubicBezTo>
                    <a:pt x="6" y="18"/>
                    <a:pt x="4" y="18"/>
                    <a:pt x="3" y="17"/>
                  </a:cubicBezTo>
                  <a:cubicBezTo>
                    <a:pt x="1" y="16"/>
                    <a:pt x="1" y="15"/>
                    <a:pt x="0" y="13"/>
                  </a:cubicBezTo>
                  <a:cubicBezTo>
                    <a:pt x="0" y="11"/>
                    <a:pt x="1" y="9"/>
                    <a:pt x="2" y="6"/>
                  </a:cubicBezTo>
                  <a:cubicBezTo>
                    <a:pt x="3" y="4"/>
                    <a:pt x="5" y="2"/>
                    <a:pt x="6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6" y="7"/>
                    <a:pt x="5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2"/>
                    <a:pt x="4" y="12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7" y="12"/>
                    <a:pt x="7" y="12"/>
                    <a:pt x="8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5"/>
                    <a:pt x="13" y="4"/>
                    <a:pt x="14" y="4"/>
                  </a:cubicBezTo>
                  <a:cubicBezTo>
                    <a:pt x="15" y="3"/>
                    <a:pt x="17" y="3"/>
                    <a:pt x="18" y="4"/>
                  </a:cubicBezTo>
                  <a:cubicBezTo>
                    <a:pt x="20" y="5"/>
                    <a:pt x="21" y="6"/>
                    <a:pt x="21" y="8"/>
                  </a:cubicBezTo>
                  <a:cubicBezTo>
                    <a:pt x="21" y="10"/>
                    <a:pt x="21" y="13"/>
                    <a:pt x="19" y="15"/>
                  </a:cubicBezTo>
                  <a:cubicBezTo>
                    <a:pt x="18" y="18"/>
                    <a:pt x="16" y="20"/>
                    <a:pt x="14" y="21"/>
                  </a:cubicBezTo>
                  <a:cubicBezTo>
                    <a:pt x="13" y="22"/>
                    <a:pt x="11" y="22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2" name="îṧ1iḍè">
              <a:extLst>
                <a:ext uri="{FF2B5EF4-FFF2-40B4-BE49-F238E27FC236}">
                  <a16:creationId xmlns="" xmlns:a16="http://schemas.microsoft.com/office/drawing/2014/main" id="{73C488F0-69FC-4D28-827F-85B8ACA7BB41}"/>
                </a:ext>
              </a:extLst>
            </p:cNvPr>
            <p:cNvSpPr/>
            <p:nvPr/>
          </p:nvSpPr>
          <p:spPr bwMode="auto">
            <a:xfrm>
              <a:off x="4925427" y="3823333"/>
              <a:ext cx="177153" cy="170340"/>
            </a:xfrm>
            <a:custGeom>
              <a:avLst/>
              <a:gdLst>
                <a:gd name="T0" fmla="*/ 14 w 26"/>
                <a:gd name="T1" fmla="*/ 25 h 25"/>
                <a:gd name="T2" fmla="*/ 0 w 26"/>
                <a:gd name="T3" fmla="*/ 13 h 25"/>
                <a:gd name="T4" fmla="*/ 7 w 26"/>
                <a:gd name="T5" fmla="*/ 4 h 25"/>
                <a:gd name="T6" fmla="*/ 12 w 26"/>
                <a:gd name="T7" fmla="*/ 1 h 25"/>
                <a:gd name="T8" fmla="*/ 16 w 26"/>
                <a:gd name="T9" fmla="*/ 2 h 25"/>
                <a:gd name="T10" fmla="*/ 17 w 26"/>
                <a:gd name="T11" fmla="*/ 4 h 25"/>
                <a:gd name="T12" fmla="*/ 17 w 26"/>
                <a:gd name="T13" fmla="*/ 7 h 25"/>
                <a:gd name="T14" fmla="*/ 19 w 26"/>
                <a:gd name="T15" fmla="*/ 7 h 25"/>
                <a:gd name="T16" fmla="*/ 22 w 26"/>
                <a:gd name="T17" fmla="*/ 8 h 25"/>
                <a:gd name="T18" fmla="*/ 22 w 26"/>
                <a:gd name="T19" fmla="*/ 8 h 25"/>
                <a:gd name="T20" fmla="*/ 26 w 26"/>
                <a:gd name="T21" fmla="*/ 10 h 25"/>
                <a:gd name="T22" fmla="*/ 23 w 26"/>
                <a:gd name="T23" fmla="*/ 14 h 25"/>
                <a:gd name="T24" fmla="*/ 22 w 26"/>
                <a:gd name="T25" fmla="*/ 14 h 25"/>
                <a:gd name="T26" fmla="*/ 21 w 26"/>
                <a:gd name="T27" fmla="*/ 14 h 25"/>
                <a:gd name="T28" fmla="*/ 21 w 26"/>
                <a:gd name="T29" fmla="*/ 13 h 25"/>
                <a:gd name="T30" fmla="*/ 18 w 26"/>
                <a:gd name="T31" fmla="*/ 11 h 25"/>
                <a:gd name="T32" fmla="*/ 15 w 26"/>
                <a:gd name="T33" fmla="*/ 13 h 25"/>
                <a:gd name="T34" fmla="*/ 15 w 26"/>
                <a:gd name="T35" fmla="*/ 13 h 25"/>
                <a:gd name="T36" fmla="*/ 12 w 26"/>
                <a:gd name="T37" fmla="*/ 17 h 25"/>
                <a:gd name="T38" fmla="*/ 17 w 26"/>
                <a:gd name="T39" fmla="*/ 21 h 25"/>
                <a:gd name="T40" fmla="*/ 14 w 26"/>
                <a:gd name="T41" fmla="*/ 25 h 25"/>
                <a:gd name="T42" fmla="*/ 9 w 26"/>
                <a:gd name="T43" fmla="*/ 14 h 25"/>
                <a:gd name="T44" fmla="*/ 12 w 26"/>
                <a:gd name="T45" fmla="*/ 10 h 25"/>
                <a:gd name="T46" fmla="*/ 14 w 26"/>
                <a:gd name="T47" fmla="*/ 8 h 25"/>
                <a:gd name="T48" fmla="*/ 13 w 26"/>
                <a:gd name="T49" fmla="*/ 6 h 25"/>
                <a:gd name="T50" fmla="*/ 11 w 26"/>
                <a:gd name="T51" fmla="*/ 6 h 25"/>
                <a:gd name="T52" fmla="*/ 9 w 26"/>
                <a:gd name="T53" fmla="*/ 8 h 25"/>
                <a:gd name="T54" fmla="*/ 6 w 26"/>
                <a:gd name="T55" fmla="*/ 12 h 25"/>
                <a:gd name="T56" fmla="*/ 9 w 26"/>
                <a:gd name="T5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25">
                  <a:moveTo>
                    <a:pt x="14" y="2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2"/>
                    <a:pt x="10" y="1"/>
                    <a:pt x="12" y="1"/>
                  </a:cubicBezTo>
                  <a:cubicBezTo>
                    <a:pt x="13" y="0"/>
                    <a:pt x="14" y="1"/>
                    <a:pt x="16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0" y="7"/>
                    <a:pt x="21" y="7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2" y="14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7" y="11"/>
                    <a:pt x="16" y="1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4" y="25"/>
                    <a:pt x="14" y="25"/>
                    <a:pt x="14" y="25"/>
                  </a:cubicBezTo>
                  <a:close/>
                  <a:moveTo>
                    <a:pt x="9" y="14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3" y="9"/>
                    <a:pt x="14" y="9"/>
                    <a:pt x="14" y="8"/>
                  </a:cubicBezTo>
                  <a:cubicBezTo>
                    <a:pt x="14" y="7"/>
                    <a:pt x="14" y="7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3" name="is1íḋê">
              <a:extLst>
                <a:ext uri="{FF2B5EF4-FFF2-40B4-BE49-F238E27FC236}">
                  <a16:creationId xmlns="" xmlns:a16="http://schemas.microsoft.com/office/drawing/2014/main" id="{16290B46-15C7-4BC0-BCDD-18026043F072}"/>
                </a:ext>
              </a:extLst>
            </p:cNvPr>
            <p:cNvSpPr/>
            <p:nvPr/>
          </p:nvSpPr>
          <p:spPr bwMode="auto">
            <a:xfrm>
              <a:off x="4830037" y="3918723"/>
              <a:ext cx="163526" cy="170340"/>
            </a:xfrm>
            <a:custGeom>
              <a:avLst/>
              <a:gdLst>
                <a:gd name="T0" fmla="*/ 50 w 120"/>
                <a:gd name="T1" fmla="*/ 125 h 125"/>
                <a:gd name="T2" fmla="*/ 0 w 120"/>
                <a:gd name="T3" fmla="*/ 50 h 125"/>
                <a:gd name="T4" fmla="*/ 65 w 120"/>
                <a:gd name="T5" fmla="*/ 0 h 125"/>
                <a:gd name="T6" fmla="*/ 75 w 120"/>
                <a:gd name="T7" fmla="*/ 15 h 125"/>
                <a:gd name="T8" fmla="*/ 30 w 120"/>
                <a:gd name="T9" fmla="*/ 50 h 125"/>
                <a:gd name="T10" fmla="*/ 35 w 120"/>
                <a:gd name="T11" fmla="*/ 65 h 125"/>
                <a:gd name="T12" fmla="*/ 80 w 120"/>
                <a:gd name="T13" fmla="*/ 35 h 125"/>
                <a:gd name="T14" fmla="*/ 90 w 120"/>
                <a:gd name="T15" fmla="*/ 50 h 125"/>
                <a:gd name="T16" fmla="*/ 50 w 120"/>
                <a:gd name="T17" fmla="*/ 80 h 125"/>
                <a:gd name="T18" fmla="*/ 60 w 120"/>
                <a:gd name="T19" fmla="*/ 95 h 125"/>
                <a:gd name="T20" fmla="*/ 105 w 120"/>
                <a:gd name="T21" fmla="*/ 60 h 125"/>
                <a:gd name="T22" fmla="*/ 120 w 120"/>
                <a:gd name="T23" fmla="*/ 75 h 125"/>
                <a:gd name="T24" fmla="*/ 50 w 120"/>
                <a:gd name="T25" fmla="*/ 125 h 125"/>
                <a:gd name="T26" fmla="*/ 50 w 120"/>
                <a:gd name="T2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5">
                  <a:moveTo>
                    <a:pt x="50" y="125"/>
                  </a:moveTo>
                  <a:lnTo>
                    <a:pt x="0" y="50"/>
                  </a:lnTo>
                  <a:lnTo>
                    <a:pt x="65" y="0"/>
                  </a:lnTo>
                  <a:lnTo>
                    <a:pt x="75" y="15"/>
                  </a:lnTo>
                  <a:lnTo>
                    <a:pt x="30" y="50"/>
                  </a:lnTo>
                  <a:lnTo>
                    <a:pt x="35" y="65"/>
                  </a:lnTo>
                  <a:lnTo>
                    <a:pt x="80" y="35"/>
                  </a:lnTo>
                  <a:lnTo>
                    <a:pt x="90" y="50"/>
                  </a:lnTo>
                  <a:lnTo>
                    <a:pt x="50" y="80"/>
                  </a:lnTo>
                  <a:lnTo>
                    <a:pt x="60" y="95"/>
                  </a:lnTo>
                  <a:lnTo>
                    <a:pt x="105" y="60"/>
                  </a:lnTo>
                  <a:lnTo>
                    <a:pt x="120" y="75"/>
                  </a:lnTo>
                  <a:lnTo>
                    <a:pt x="50" y="125"/>
                  </a:lnTo>
                  <a:lnTo>
                    <a:pt x="50" y="12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4" name="îṣľíďê">
              <a:extLst>
                <a:ext uri="{FF2B5EF4-FFF2-40B4-BE49-F238E27FC236}">
                  <a16:creationId xmlns="" xmlns:a16="http://schemas.microsoft.com/office/drawing/2014/main" id="{3455481B-43D6-425D-AC41-2AEBE18676D8}"/>
                </a:ext>
              </a:extLst>
            </p:cNvPr>
            <p:cNvSpPr/>
            <p:nvPr/>
          </p:nvSpPr>
          <p:spPr bwMode="auto">
            <a:xfrm>
              <a:off x="4693765" y="3986859"/>
              <a:ext cx="129458" cy="149899"/>
            </a:xfrm>
            <a:custGeom>
              <a:avLst/>
              <a:gdLst>
                <a:gd name="T0" fmla="*/ 70 w 95"/>
                <a:gd name="T1" fmla="*/ 110 h 110"/>
                <a:gd name="T2" fmla="*/ 0 w 95"/>
                <a:gd name="T3" fmla="*/ 40 h 110"/>
                <a:gd name="T4" fmla="*/ 20 w 95"/>
                <a:gd name="T5" fmla="*/ 30 h 110"/>
                <a:gd name="T6" fmla="*/ 75 w 95"/>
                <a:gd name="T7" fmla="*/ 80 h 110"/>
                <a:gd name="T8" fmla="*/ 70 w 95"/>
                <a:gd name="T9" fmla="*/ 10 h 110"/>
                <a:gd name="T10" fmla="*/ 95 w 95"/>
                <a:gd name="T11" fmla="*/ 0 h 110"/>
                <a:gd name="T12" fmla="*/ 95 w 95"/>
                <a:gd name="T13" fmla="*/ 100 h 110"/>
                <a:gd name="T14" fmla="*/ 70 w 95"/>
                <a:gd name="T15" fmla="*/ 110 h 110"/>
                <a:gd name="T16" fmla="*/ 70 w 95"/>
                <a:gd name="T1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10">
                  <a:moveTo>
                    <a:pt x="70" y="110"/>
                  </a:moveTo>
                  <a:lnTo>
                    <a:pt x="0" y="40"/>
                  </a:lnTo>
                  <a:lnTo>
                    <a:pt x="20" y="30"/>
                  </a:lnTo>
                  <a:lnTo>
                    <a:pt x="75" y="80"/>
                  </a:lnTo>
                  <a:lnTo>
                    <a:pt x="70" y="10"/>
                  </a:lnTo>
                  <a:lnTo>
                    <a:pt x="95" y="0"/>
                  </a:lnTo>
                  <a:lnTo>
                    <a:pt x="95" y="100"/>
                  </a:lnTo>
                  <a:lnTo>
                    <a:pt x="70" y="110"/>
                  </a:lnTo>
                  <a:lnTo>
                    <a:pt x="70" y="110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5" name="ïṥḷíde">
              <a:extLst>
                <a:ext uri="{FF2B5EF4-FFF2-40B4-BE49-F238E27FC236}">
                  <a16:creationId xmlns="" xmlns:a16="http://schemas.microsoft.com/office/drawing/2014/main" id="{E88CA753-4FE7-42AF-997C-25068EE651C4}"/>
                </a:ext>
              </a:extLst>
            </p:cNvPr>
            <p:cNvSpPr/>
            <p:nvPr/>
          </p:nvSpPr>
          <p:spPr bwMode="auto">
            <a:xfrm>
              <a:off x="4659698" y="4048181"/>
              <a:ext cx="61323" cy="129458"/>
            </a:xfrm>
            <a:custGeom>
              <a:avLst/>
              <a:gdLst>
                <a:gd name="T0" fmla="*/ 20 w 45"/>
                <a:gd name="T1" fmla="*/ 95 h 95"/>
                <a:gd name="T2" fmla="*/ 0 w 45"/>
                <a:gd name="T3" fmla="*/ 5 h 95"/>
                <a:gd name="T4" fmla="*/ 20 w 45"/>
                <a:gd name="T5" fmla="*/ 0 h 95"/>
                <a:gd name="T6" fmla="*/ 45 w 45"/>
                <a:gd name="T7" fmla="*/ 90 h 95"/>
                <a:gd name="T8" fmla="*/ 20 w 45"/>
                <a:gd name="T9" fmla="*/ 95 h 95"/>
                <a:gd name="T10" fmla="*/ 20 w 45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95">
                  <a:moveTo>
                    <a:pt x="20" y="95"/>
                  </a:moveTo>
                  <a:lnTo>
                    <a:pt x="0" y="5"/>
                  </a:lnTo>
                  <a:lnTo>
                    <a:pt x="20" y="0"/>
                  </a:lnTo>
                  <a:lnTo>
                    <a:pt x="45" y="90"/>
                  </a:lnTo>
                  <a:lnTo>
                    <a:pt x="20" y="95"/>
                  </a:lnTo>
                  <a:lnTo>
                    <a:pt x="20" y="9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6" name="îsļíde">
              <a:extLst>
                <a:ext uri="{FF2B5EF4-FFF2-40B4-BE49-F238E27FC236}">
                  <a16:creationId xmlns="" xmlns:a16="http://schemas.microsoft.com/office/drawing/2014/main" id="{4AD2AA7A-AFD1-4677-9FA9-6CFB4E23BAE4}"/>
                </a:ext>
              </a:extLst>
            </p:cNvPr>
            <p:cNvSpPr/>
            <p:nvPr/>
          </p:nvSpPr>
          <p:spPr bwMode="auto">
            <a:xfrm>
              <a:off x="4508436" y="4061808"/>
              <a:ext cx="144448" cy="143085"/>
            </a:xfrm>
            <a:custGeom>
              <a:avLst/>
              <a:gdLst>
                <a:gd name="T0" fmla="*/ 10 w 106"/>
                <a:gd name="T1" fmla="*/ 105 h 105"/>
                <a:gd name="T2" fmla="*/ 0 w 106"/>
                <a:gd name="T3" fmla="*/ 10 h 105"/>
                <a:gd name="T4" fmla="*/ 25 w 106"/>
                <a:gd name="T5" fmla="*/ 10 h 105"/>
                <a:gd name="T6" fmla="*/ 81 w 106"/>
                <a:gd name="T7" fmla="*/ 65 h 105"/>
                <a:gd name="T8" fmla="*/ 70 w 106"/>
                <a:gd name="T9" fmla="*/ 0 h 105"/>
                <a:gd name="T10" fmla="*/ 96 w 106"/>
                <a:gd name="T11" fmla="*/ 0 h 105"/>
                <a:gd name="T12" fmla="*/ 106 w 106"/>
                <a:gd name="T13" fmla="*/ 90 h 105"/>
                <a:gd name="T14" fmla="*/ 75 w 106"/>
                <a:gd name="T15" fmla="*/ 95 h 105"/>
                <a:gd name="T16" fmla="*/ 25 w 106"/>
                <a:gd name="T17" fmla="*/ 35 h 105"/>
                <a:gd name="T18" fmla="*/ 30 w 106"/>
                <a:gd name="T19" fmla="*/ 100 h 105"/>
                <a:gd name="T20" fmla="*/ 10 w 106"/>
                <a:gd name="T21" fmla="*/ 105 h 105"/>
                <a:gd name="T22" fmla="*/ 10 w 106"/>
                <a:gd name="T2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05">
                  <a:moveTo>
                    <a:pt x="10" y="105"/>
                  </a:moveTo>
                  <a:lnTo>
                    <a:pt x="0" y="10"/>
                  </a:lnTo>
                  <a:lnTo>
                    <a:pt x="25" y="10"/>
                  </a:lnTo>
                  <a:lnTo>
                    <a:pt x="81" y="65"/>
                  </a:lnTo>
                  <a:lnTo>
                    <a:pt x="70" y="0"/>
                  </a:lnTo>
                  <a:lnTo>
                    <a:pt x="96" y="0"/>
                  </a:lnTo>
                  <a:lnTo>
                    <a:pt x="106" y="90"/>
                  </a:lnTo>
                  <a:lnTo>
                    <a:pt x="75" y="95"/>
                  </a:lnTo>
                  <a:lnTo>
                    <a:pt x="25" y="35"/>
                  </a:lnTo>
                  <a:lnTo>
                    <a:pt x="30" y="100"/>
                  </a:lnTo>
                  <a:lnTo>
                    <a:pt x="10" y="105"/>
                  </a:lnTo>
                  <a:lnTo>
                    <a:pt x="10" y="10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7" name="ïṩľíḓè">
              <a:extLst>
                <a:ext uri="{FF2B5EF4-FFF2-40B4-BE49-F238E27FC236}">
                  <a16:creationId xmlns="" xmlns:a16="http://schemas.microsoft.com/office/drawing/2014/main" id="{9295349F-AC2F-4D63-894C-F15559BDE5B7}"/>
                </a:ext>
              </a:extLst>
            </p:cNvPr>
            <p:cNvSpPr/>
            <p:nvPr/>
          </p:nvSpPr>
          <p:spPr bwMode="auto">
            <a:xfrm>
              <a:off x="4351724" y="4068621"/>
              <a:ext cx="136271" cy="136271"/>
            </a:xfrm>
            <a:custGeom>
              <a:avLst/>
              <a:gdLst>
                <a:gd name="T0" fmla="*/ 6 w 20"/>
                <a:gd name="T1" fmla="*/ 0 h 20"/>
                <a:gd name="T2" fmla="*/ 5 w 20"/>
                <a:gd name="T3" fmla="*/ 10 h 20"/>
                <a:gd name="T4" fmla="*/ 6 w 20"/>
                <a:gd name="T5" fmla="*/ 14 h 20"/>
                <a:gd name="T6" fmla="*/ 10 w 20"/>
                <a:gd name="T7" fmla="*/ 16 h 20"/>
                <a:gd name="T8" fmla="*/ 12 w 20"/>
                <a:gd name="T9" fmla="*/ 15 h 20"/>
                <a:gd name="T10" fmla="*/ 14 w 20"/>
                <a:gd name="T11" fmla="*/ 14 h 20"/>
                <a:gd name="T12" fmla="*/ 15 w 20"/>
                <a:gd name="T13" fmla="*/ 13 h 20"/>
                <a:gd name="T14" fmla="*/ 15 w 20"/>
                <a:gd name="T15" fmla="*/ 11 h 20"/>
                <a:gd name="T16" fmla="*/ 16 w 20"/>
                <a:gd name="T17" fmla="*/ 1 h 20"/>
                <a:gd name="T18" fmla="*/ 20 w 20"/>
                <a:gd name="T19" fmla="*/ 1 h 20"/>
                <a:gd name="T20" fmla="*/ 19 w 20"/>
                <a:gd name="T21" fmla="*/ 12 h 20"/>
                <a:gd name="T22" fmla="*/ 17 w 20"/>
                <a:gd name="T23" fmla="*/ 18 h 20"/>
                <a:gd name="T24" fmla="*/ 9 w 20"/>
                <a:gd name="T25" fmla="*/ 19 h 20"/>
                <a:gd name="T26" fmla="*/ 3 w 20"/>
                <a:gd name="T27" fmla="*/ 17 h 20"/>
                <a:gd name="T28" fmla="*/ 1 w 20"/>
                <a:gd name="T29" fmla="*/ 10 h 20"/>
                <a:gd name="T30" fmla="*/ 1 w 20"/>
                <a:gd name="T31" fmla="*/ 0 h 20"/>
                <a:gd name="T32" fmla="*/ 6 w 20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0">
                  <a:moveTo>
                    <a:pt x="6" y="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7" y="15"/>
                    <a:pt x="8" y="15"/>
                    <a:pt x="10" y="16"/>
                  </a:cubicBezTo>
                  <a:cubicBezTo>
                    <a:pt x="11" y="16"/>
                    <a:pt x="11" y="16"/>
                    <a:pt x="12" y="15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4" y="14"/>
                    <a:pt x="14" y="14"/>
                    <a:pt x="15" y="13"/>
                  </a:cubicBezTo>
                  <a:cubicBezTo>
                    <a:pt x="15" y="13"/>
                    <a:pt x="15" y="12"/>
                    <a:pt x="15" y="1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8"/>
                  </a:cubicBezTo>
                  <a:cubicBezTo>
                    <a:pt x="15" y="19"/>
                    <a:pt x="13" y="20"/>
                    <a:pt x="9" y="19"/>
                  </a:cubicBezTo>
                  <a:cubicBezTo>
                    <a:pt x="6" y="19"/>
                    <a:pt x="4" y="18"/>
                    <a:pt x="3" y="17"/>
                  </a:cubicBezTo>
                  <a:cubicBezTo>
                    <a:pt x="1" y="15"/>
                    <a:pt x="0" y="13"/>
                    <a:pt x="1" y="1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8" name="îṣļïďê">
              <a:extLst>
                <a:ext uri="{FF2B5EF4-FFF2-40B4-BE49-F238E27FC236}">
                  <a16:creationId xmlns="" xmlns:a16="http://schemas.microsoft.com/office/drawing/2014/main" id="{A43CFD93-D8C6-4A8E-BD01-029E9A9D0E9F}"/>
                </a:ext>
              </a:extLst>
            </p:cNvPr>
            <p:cNvSpPr/>
            <p:nvPr/>
          </p:nvSpPr>
          <p:spPr bwMode="auto">
            <a:xfrm>
              <a:off x="4126876" y="4000486"/>
              <a:ext cx="170340" cy="170340"/>
            </a:xfrm>
            <a:custGeom>
              <a:avLst/>
              <a:gdLst>
                <a:gd name="T0" fmla="*/ 0 w 125"/>
                <a:gd name="T1" fmla="*/ 85 h 125"/>
                <a:gd name="T2" fmla="*/ 35 w 125"/>
                <a:gd name="T3" fmla="*/ 0 h 125"/>
                <a:gd name="T4" fmla="*/ 60 w 125"/>
                <a:gd name="T5" fmla="*/ 10 h 125"/>
                <a:gd name="T6" fmla="*/ 80 w 125"/>
                <a:gd name="T7" fmla="*/ 90 h 125"/>
                <a:gd name="T8" fmla="*/ 105 w 125"/>
                <a:gd name="T9" fmla="*/ 30 h 125"/>
                <a:gd name="T10" fmla="*/ 125 w 125"/>
                <a:gd name="T11" fmla="*/ 35 h 125"/>
                <a:gd name="T12" fmla="*/ 90 w 125"/>
                <a:gd name="T13" fmla="*/ 125 h 125"/>
                <a:gd name="T14" fmla="*/ 65 w 125"/>
                <a:gd name="T15" fmla="*/ 115 h 125"/>
                <a:gd name="T16" fmla="*/ 45 w 125"/>
                <a:gd name="T17" fmla="*/ 35 h 125"/>
                <a:gd name="T18" fmla="*/ 20 w 125"/>
                <a:gd name="T19" fmla="*/ 95 h 125"/>
                <a:gd name="T20" fmla="*/ 0 w 125"/>
                <a:gd name="T21" fmla="*/ 85 h 125"/>
                <a:gd name="T22" fmla="*/ 0 w 125"/>
                <a:gd name="T23" fmla="*/ 8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25">
                  <a:moveTo>
                    <a:pt x="0" y="85"/>
                  </a:moveTo>
                  <a:lnTo>
                    <a:pt x="35" y="0"/>
                  </a:lnTo>
                  <a:lnTo>
                    <a:pt x="60" y="10"/>
                  </a:lnTo>
                  <a:lnTo>
                    <a:pt x="80" y="90"/>
                  </a:lnTo>
                  <a:lnTo>
                    <a:pt x="105" y="30"/>
                  </a:lnTo>
                  <a:lnTo>
                    <a:pt x="125" y="35"/>
                  </a:lnTo>
                  <a:lnTo>
                    <a:pt x="90" y="125"/>
                  </a:lnTo>
                  <a:lnTo>
                    <a:pt x="65" y="115"/>
                  </a:lnTo>
                  <a:lnTo>
                    <a:pt x="45" y="35"/>
                  </a:lnTo>
                  <a:lnTo>
                    <a:pt x="20" y="95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9" name="îSḷiḑê">
              <a:extLst>
                <a:ext uri="{FF2B5EF4-FFF2-40B4-BE49-F238E27FC236}">
                  <a16:creationId xmlns="" xmlns:a16="http://schemas.microsoft.com/office/drawing/2014/main" id="{F9DA67F1-E410-41CE-AC12-3F8E40FB6D29}"/>
                </a:ext>
              </a:extLst>
            </p:cNvPr>
            <p:cNvSpPr/>
            <p:nvPr/>
          </p:nvSpPr>
          <p:spPr bwMode="auto">
            <a:xfrm>
              <a:off x="3982428" y="3952791"/>
              <a:ext cx="151262" cy="156713"/>
            </a:xfrm>
            <a:custGeom>
              <a:avLst/>
              <a:gdLst>
                <a:gd name="T0" fmla="*/ 0 w 111"/>
                <a:gd name="T1" fmla="*/ 55 h 115"/>
                <a:gd name="T2" fmla="*/ 91 w 111"/>
                <a:gd name="T3" fmla="*/ 0 h 115"/>
                <a:gd name="T4" fmla="*/ 111 w 111"/>
                <a:gd name="T5" fmla="*/ 15 h 115"/>
                <a:gd name="T6" fmla="*/ 96 w 111"/>
                <a:gd name="T7" fmla="*/ 115 h 115"/>
                <a:gd name="T8" fmla="*/ 71 w 111"/>
                <a:gd name="T9" fmla="*/ 100 h 115"/>
                <a:gd name="T10" fmla="*/ 76 w 111"/>
                <a:gd name="T11" fmla="*/ 80 h 115"/>
                <a:gd name="T12" fmla="*/ 41 w 111"/>
                <a:gd name="T13" fmla="*/ 55 h 115"/>
                <a:gd name="T14" fmla="*/ 26 w 111"/>
                <a:gd name="T15" fmla="*/ 70 h 115"/>
                <a:gd name="T16" fmla="*/ 0 w 111"/>
                <a:gd name="T17" fmla="*/ 55 h 115"/>
                <a:gd name="T18" fmla="*/ 0 w 111"/>
                <a:gd name="T19" fmla="*/ 55 h 115"/>
                <a:gd name="T20" fmla="*/ 56 w 111"/>
                <a:gd name="T21" fmla="*/ 45 h 115"/>
                <a:gd name="T22" fmla="*/ 81 w 111"/>
                <a:gd name="T23" fmla="*/ 60 h 115"/>
                <a:gd name="T24" fmla="*/ 86 w 111"/>
                <a:gd name="T25" fmla="*/ 30 h 115"/>
                <a:gd name="T26" fmla="*/ 56 w 111"/>
                <a:gd name="T27" fmla="*/ 45 h 115"/>
                <a:gd name="T28" fmla="*/ 56 w 111"/>
                <a:gd name="T2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5">
                  <a:moveTo>
                    <a:pt x="0" y="55"/>
                  </a:moveTo>
                  <a:lnTo>
                    <a:pt x="91" y="0"/>
                  </a:lnTo>
                  <a:lnTo>
                    <a:pt x="111" y="15"/>
                  </a:lnTo>
                  <a:lnTo>
                    <a:pt x="96" y="115"/>
                  </a:lnTo>
                  <a:lnTo>
                    <a:pt x="71" y="100"/>
                  </a:lnTo>
                  <a:lnTo>
                    <a:pt x="76" y="80"/>
                  </a:lnTo>
                  <a:lnTo>
                    <a:pt x="41" y="55"/>
                  </a:lnTo>
                  <a:lnTo>
                    <a:pt x="26" y="70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56" y="45"/>
                  </a:moveTo>
                  <a:lnTo>
                    <a:pt x="81" y="60"/>
                  </a:lnTo>
                  <a:lnTo>
                    <a:pt x="86" y="30"/>
                  </a:lnTo>
                  <a:lnTo>
                    <a:pt x="56" y="45"/>
                  </a:lnTo>
                  <a:lnTo>
                    <a:pt x="56" y="4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0" name="işļîḋê">
              <a:extLst>
                <a:ext uri="{FF2B5EF4-FFF2-40B4-BE49-F238E27FC236}">
                  <a16:creationId xmlns="" xmlns:a16="http://schemas.microsoft.com/office/drawing/2014/main" id="{F38B3995-0667-48F6-8DB9-81F235C860D2}"/>
                </a:ext>
              </a:extLst>
            </p:cNvPr>
            <p:cNvSpPr/>
            <p:nvPr/>
          </p:nvSpPr>
          <p:spPr bwMode="auto">
            <a:xfrm>
              <a:off x="3880225" y="3830147"/>
              <a:ext cx="185329" cy="183967"/>
            </a:xfrm>
            <a:custGeom>
              <a:avLst/>
              <a:gdLst>
                <a:gd name="T0" fmla="*/ 0 w 136"/>
                <a:gd name="T1" fmla="*/ 65 h 135"/>
                <a:gd name="T2" fmla="*/ 65 w 136"/>
                <a:gd name="T3" fmla="*/ 0 h 135"/>
                <a:gd name="T4" fmla="*/ 86 w 136"/>
                <a:gd name="T5" fmla="*/ 20 h 135"/>
                <a:gd name="T6" fmla="*/ 70 w 136"/>
                <a:gd name="T7" fmla="*/ 100 h 135"/>
                <a:gd name="T8" fmla="*/ 121 w 136"/>
                <a:gd name="T9" fmla="*/ 50 h 135"/>
                <a:gd name="T10" fmla="*/ 136 w 136"/>
                <a:gd name="T11" fmla="*/ 65 h 135"/>
                <a:gd name="T12" fmla="*/ 70 w 136"/>
                <a:gd name="T13" fmla="*/ 135 h 135"/>
                <a:gd name="T14" fmla="*/ 50 w 136"/>
                <a:gd name="T15" fmla="*/ 115 h 135"/>
                <a:gd name="T16" fmla="*/ 60 w 136"/>
                <a:gd name="T17" fmla="*/ 35 h 135"/>
                <a:gd name="T18" fmla="*/ 15 w 136"/>
                <a:gd name="T19" fmla="*/ 80 h 135"/>
                <a:gd name="T20" fmla="*/ 0 w 136"/>
                <a:gd name="T21" fmla="*/ 65 h 135"/>
                <a:gd name="T22" fmla="*/ 0 w 136"/>
                <a:gd name="T23" fmla="*/ 6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135">
                  <a:moveTo>
                    <a:pt x="0" y="65"/>
                  </a:moveTo>
                  <a:lnTo>
                    <a:pt x="65" y="0"/>
                  </a:lnTo>
                  <a:lnTo>
                    <a:pt x="86" y="20"/>
                  </a:lnTo>
                  <a:lnTo>
                    <a:pt x="70" y="100"/>
                  </a:lnTo>
                  <a:lnTo>
                    <a:pt x="121" y="50"/>
                  </a:lnTo>
                  <a:lnTo>
                    <a:pt x="136" y="65"/>
                  </a:lnTo>
                  <a:lnTo>
                    <a:pt x="70" y="135"/>
                  </a:lnTo>
                  <a:lnTo>
                    <a:pt x="50" y="115"/>
                  </a:lnTo>
                  <a:lnTo>
                    <a:pt x="60" y="35"/>
                  </a:lnTo>
                  <a:lnTo>
                    <a:pt x="15" y="80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1" name="îṡḷïḑè">
              <a:extLst>
                <a:ext uri="{FF2B5EF4-FFF2-40B4-BE49-F238E27FC236}">
                  <a16:creationId xmlns="" xmlns:a16="http://schemas.microsoft.com/office/drawing/2014/main" id="{AEBE9D7B-39C8-4B69-9BA0-EFA8E8F79509}"/>
                </a:ext>
              </a:extLst>
            </p:cNvPr>
            <p:cNvSpPr/>
            <p:nvPr/>
          </p:nvSpPr>
          <p:spPr bwMode="auto">
            <a:xfrm>
              <a:off x="3798462" y="3707503"/>
              <a:ext cx="170340" cy="177153"/>
            </a:xfrm>
            <a:custGeom>
              <a:avLst/>
              <a:gdLst>
                <a:gd name="T0" fmla="*/ 0 w 125"/>
                <a:gd name="T1" fmla="*/ 40 h 130"/>
                <a:gd name="T2" fmla="*/ 80 w 125"/>
                <a:gd name="T3" fmla="*/ 0 h 130"/>
                <a:gd name="T4" fmla="*/ 95 w 125"/>
                <a:gd name="T5" fmla="*/ 25 h 130"/>
                <a:gd name="T6" fmla="*/ 55 w 125"/>
                <a:gd name="T7" fmla="*/ 95 h 130"/>
                <a:gd name="T8" fmla="*/ 115 w 125"/>
                <a:gd name="T9" fmla="*/ 65 h 130"/>
                <a:gd name="T10" fmla="*/ 125 w 125"/>
                <a:gd name="T11" fmla="*/ 85 h 130"/>
                <a:gd name="T12" fmla="*/ 45 w 125"/>
                <a:gd name="T13" fmla="*/ 130 h 130"/>
                <a:gd name="T14" fmla="*/ 30 w 125"/>
                <a:gd name="T15" fmla="*/ 105 h 130"/>
                <a:gd name="T16" fmla="*/ 65 w 125"/>
                <a:gd name="T17" fmla="*/ 30 h 130"/>
                <a:gd name="T18" fmla="*/ 10 w 125"/>
                <a:gd name="T19" fmla="*/ 60 h 130"/>
                <a:gd name="T20" fmla="*/ 0 w 125"/>
                <a:gd name="T21" fmla="*/ 40 h 130"/>
                <a:gd name="T22" fmla="*/ 0 w 125"/>
                <a:gd name="T23" fmla="*/ 4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130">
                  <a:moveTo>
                    <a:pt x="0" y="40"/>
                  </a:moveTo>
                  <a:lnTo>
                    <a:pt x="80" y="0"/>
                  </a:lnTo>
                  <a:lnTo>
                    <a:pt x="95" y="25"/>
                  </a:lnTo>
                  <a:lnTo>
                    <a:pt x="55" y="95"/>
                  </a:lnTo>
                  <a:lnTo>
                    <a:pt x="115" y="65"/>
                  </a:lnTo>
                  <a:lnTo>
                    <a:pt x="125" y="85"/>
                  </a:lnTo>
                  <a:lnTo>
                    <a:pt x="45" y="130"/>
                  </a:lnTo>
                  <a:lnTo>
                    <a:pt x="30" y="105"/>
                  </a:lnTo>
                  <a:lnTo>
                    <a:pt x="65" y="30"/>
                  </a:lnTo>
                  <a:lnTo>
                    <a:pt x="10" y="60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2" name="ïŝḻïḍê">
              <a:extLst>
                <a:ext uri="{FF2B5EF4-FFF2-40B4-BE49-F238E27FC236}">
                  <a16:creationId xmlns="" xmlns:a16="http://schemas.microsoft.com/office/drawing/2014/main" id="{3F9069F0-02A0-49BB-BFA6-82C8C9B1A603}"/>
                </a:ext>
              </a:extLst>
            </p:cNvPr>
            <p:cNvSpPr/>
            <p:nvPr/>
          </p:nvSpPr>
          <p:spPr bwMode="auto">
            <a:xfrm>
              <a:off x="3750767" y="3571231"/>
              <a:ext cx="149899" cy="149899"/>
            </a:xfrm>
            <a:custGeom>
              <a:avLst/>
              <a:gdLst>
                <a:gd name="T0" fmla="*/ 18 w 22"/>
                <a:gd name="T1" fmla="*/ 4 h 22"/>
                <a:gd name="T2" fmla="*/ 9 w 22"/>
                <a:gd name="T3" fmla="*/ 7 h 22"/>
                <a:gd name="T4" fmla="*/ 5 w 22"/>
                <a:gd name="T5" fmla="*/ 9 h 22"/>
                <a:gd name="T6" fmla="*/ 5 w 22"/>
                <a:gd name="T7" fmla="*/ 13 h 22"/>
                <a:gd name="T8" fmla="*/ 6 w 22"/>
                <a:gd name="T9" fmla="*/ 15 h 22"/>
                <a:gd name="T10" fmla="*/ 8 w 22"/>
                <a:gd name="T11" fmla="*/ 16 h 22"/>
                <a:gd name="T12" fmla="*/ 9 w 22"/>
                <a:gd name="T13" fmla="*/ 17 h 22"/>
                <a:gd name="T14" fmla="*/ 11 w 22"/>
                <a:gd name="T15" fmla="*/ 16 h 22"/>
                <a:gd name="T16" fmla="*/ 21 w 22"/>
                <a:gd name="T17" fmla="*/ 13 h 22"/>
                <a:gd name="T18" fmla="*/ 22 w 22"/>
                <a:gd name="T19" fmla="*/ 18 h 22"/>
                <a:gd name="T20" fmla="*/ 12 w 22"/>
                <a:gd name="T21" fmla="*/ 21 h 22"/>
                <a:gd name="T22" fmla="*/ 5 w 22"/>
                <a:gd name="T23" fmla="*/ 20 h 22"/>
                <a:gd name="T24" fmla="*/ 1 w 22"/>
                <a:gd name="T25" fmla="*/ 14 h 22"/>
                <a:gd name="T26" fmla="*/ 1 w 22"/>
                <a:gd name="T27" fmla="*/ 7 h 22"/>
                <a:gd name="T28" fmla="*/ 7 w 22"/>
                <a:gd name="T29" fmla="*/ 3 h 22"/>
                <a:gd name="T30" fmla="*/ 17 w 22"/>
                <a:gd name="T31" fmla="*/ 0 h 22"/>
                <a:gd name="T32" fmla="*/ 18 w 22"/>
                <a:gd name="T33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2">
                  <a:moveTo>
                    <a:pt x="18" y="4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10"/>
                    <a:pt x="4" y="11"/>
                    <a:pt x="5" y="13"/>
                  </a:cubicBezTo>
                  <a:cubicBezTo>
                    <a:pt x="5" y="14"/>
                    <a:pt x="6" y="15"/>
                    <a:pt x="6" y="15"/>
                  </a:cubicBezTo>
                  <a:cubicBezTo>
                    <a:pt x="6" y="16"/>
                    <a:pt x="7" y="16"/>
                    <a:pt x="8" y="16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2"/>
                    <a:pt x="7" y="21"/>
                    <a:pt x="5" y="20"/>
                  </a:cubicBezTo>
                  <a:cubicBezTo>
                    <a:pt x="4" y="19"/>
                    <a:pt x="2" y="17"/>
                    <a:pt x="1" y="14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2" y="5"/>
                    <a:pt x="4" y="3"/>
                    <a:pt x="7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4"/>
                    <a:pt x="18" y="4"/>
                    <a:pt x="18" y="4"/>
                  </a:cubicBez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3" name="í$ḷiḑè">
              <a:extLst>
                <a:ext uri="{FF2B5EF4-FFF2-40B4-BE49-F238E27FC236}">
                  <a16:creationId xmlns="" xmlns:a16="http://schemas.microsoft.com/office/drawing/2014/main" id="{E3C30206-462A-4D2A-AB2F-86226D1D88F8}"/>
                </a:ext>
              </a:extLst>
            </p:cNvPr>
            <p:cNvSpPr/>
            <p:nvPr/>
          </p:nvSpPr>
          <p:spPr bwMode="auto">
            <a:xfrm>
              <a:off x="3730326" y="3421332"/>
              <a:ext cx="136271" cy="143085"/>
            </a:xfrm>
            <a:custGeom>
              <a:avLst/>
              <a:gdLst>
                <a:gd name="T0" fmla="*/ 0 w 100"/>
                <a:gd name="T1" fmla="*/ 50 h 105"/>
                <a:gd name="T2" fmla="*/ 40 w 100"/>
                <a:gd name="T3" fmla="*/ 45 h 105"/>
                <a:gd name="T4" fmla="*/ 90 w 100"/>
                <a:gd name="T5" fmla="*/ 0 h 105"/>
                <a:gd name="T6" fmla="*/ 90 w 100"/>
                <a:gd name="T7" fmla="*/ 30 h 105"/>
                <a:gd name="T8" fmla="*/ 60 w 100"/>
                <a:gd name="T9" fmla="*/ 55 h 105"/>
                <a:gd name="T10" fmla="*/ 95 w 100"/>
                <a:gd name="T11" fmla="*/ 75 h 105"/>
                <a:gd name="T12" fmla="*/ 100 w 100"/>
                <a:gd name="T13" fmla="*/ 105 h 105"/>
                <a:gd name="T14" fmla="*/ 40 w 100"/>
                <a:gd name="T15" fmla="*/ 70 h 105"/>
                <a:gd name="T16" fmla="*/ 5 w 100"/>
                <a:gd name="T17" fmla="*/ 75 h 105"/>
                <a:gd name="T18" fmla="*/ 0 w 100"/>
                <a:gd name="T19" fmla="*/ 50 h 105"/>
                <a:gd name="T20" fmla="*/ 0 w 100"/>
                <a:gd name="T21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105">
                  <a:moveTo>
                    <a:pt x="0" y="50"/>
                  </a:moveTo>
                  <a:lnTo>
                    <a:pt x="40" y="45"/>
                  </a:lnTo>
                  <a:lnTo>
                    <a:pt x="90" y="0"/>
                  </a:lnTo>
                  <a:lnTo>
                    <a:pt x="90" y="30"/>
                  </a:lnTo>
                  <a:lnTo>
                    <a:pt x="60" y="55"/>
                  </a:lnTo>
                  <a:lnTo>
                    <a:pt x="95" y="75"/>
                  </a:lnTo>
                  <a:lnTo>
                    <a:pt x="100" y="105"/>
                  </a:lnTo>
                  <a:lnTo>
                    <a:pt x="40" y="70"/>
                  </a:lnTo>
                  <a:lnTo>
                    <a:pt x="5" y="75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5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4" name="iSḷïḓê">
              <a:extLst>
                <a:ext uri="{FF2B5EF4-FFF2-40B4-BE49-F238E27FC236}">
                  <a16:creationId xmlns="" xmlns:a16="http://schemas.microsoft.com/office/drawing/2014/main" id="{3F64F6B9-C597-4B31-961F-ACFB789BA85A}"/>
                </a:ext>
              </a:extLst>
            </p:cNvPr>
            <p:cNvSpPr/>
            <p:nvPr/>
          </p:nvSpPr>
          <p:spPr bwMode="auto">
            <a:xfrm>
              <a:off x="8045951" y="2826829"/>
              <a:ext cx="477190" cy="834027"/>
            </a:xfrm>
            <a:custGeom>
              <a:avLst/>
              <a:gdLst>
                <a:gd name="T0" fmla="*/ 30 w 45"/>
                <a:gd name="T1" fmla="*/ 41 h 79"/>
                <a:gd name="T2" fmla="*/ 39 w 45"/>
                <a:gd name="T3" fmla="*/ 34 h 79"/>
                <a:gd name="T4" fmla="*/ 45 w 45"/>
                <a:gd name="T5" fmla="*/ 27 h 79"/>
                <a:gd name="T6" fmla="*/ 36 w 45"/>
                <a:gd name="T7" fmla="*/ 24 h 79"/>
                <a:gd name="T8" fmla="*/ 43 w 45"/>
                <a:gd name="T9" fmla="*/ 11 h 79"/>
                <a:gd name="T10" fmla="*/ 35 w 45"/>
                <a:gd name="T11" fmla="*/ 11 h 79"/>
                <a:gd name="T12" fmla="*/ 30 w 45"/>
                <a:gd name="T13" fmla="*/ 14 h 79"/>
                <a:gd name="T14" fmla="*/ 27 w 45"/>
                <a:gd name="T15" fmla="*/ 18 h 79"/>
                <a:gd name="T16" fmla="*/ 23 w 45"/>
                <a:gd name="T17" fmla="*/ 21 h 79"/>
                <a:gd name="T18" fmla="*/ 25 w 45"/>
                <a:gd name="T19" fmla="*/ 27 h 79"/>
                <a:gd name="T20" fmla="*/ 23 w 45"/>
                <a:gd name="T21" fmla="*/ 26 h 79"/>
                <a:gd name="T22" fmla="*/ 22 w 45"/>
                <a:gd name="T23" fmla="*/ 24 h 79"/>
                <a:gd name="T24" fmla="*/ 21 w 45"/>
                <a:gd name="T25" fmla="*/ 18 h 79"/>
                <a:gd name="T26" fmla="*/ 25 w 45"/>
                <a:gd name="T27" fmla="*/ 8 h 79"/>
                <a:gd name="T28" fmla="*/ 18 w 45"/>
                <a:gd name="T29" fmla="*/ 9 h 79"/>
                <a:gd name="T30" fmla="*/ 15 w 45"/>
                <a:gd name="T31" fmla="*/ 17 h 79"/>
                <a:gd name="T32" fmla="*/ 11 w 45"/>
                <a:gd name="T33" fmla="*/ 15 h 79"/>
                <a:gd name="T34" fmla="*/ 2 w 45"/>
                <a:gd name="T35" fmla="*/ 8 h 79"/>
                <a:gd name="T36" fmla="*/ 2 w 45"/>
                <a:gd name="T37" fmla="*/ 12 h 79"/>
                <a:gd name="T38" fmla="*/ 5 w 45"/>
                <a:gd name="T39" fmla="*/ 22 h 79"/>
                <a:gd name="T40" fmla="*/ 7 w 45"/>
                <a:gd name="T41" fmla="*/ 38 h 79"/>
                <a:gd name="T42" fmla="*/ 7 w 45"/>
                <a:gd name="T43" fmla="*/ 43 h 79"/>
                <a:gd name="T44" fmla="*/ 11 w 45"/>
                <a:gd name="T45" fmla="*/ 42 h 79"/>
                <a:gd name="T46" fmla="*/ 13 w 45"/>
                <a:gd name="T47" fmla="*/ 42 h 79"/>
                <a:gd name="T48" fmla="*/ 24 w 45"/>
                <a:gd name="T49" fmla="*/ 37 h 79"/>
                <a:gd name="T50" fmla="*/ 14 w 45"/>
                <a:gd name="T51" fmla="*/ 46 h 79"/>
                <a:gd name="T52" fmla="*/ 6 w 45"/>
                <a:gd name="T53" fmla="*/ 48 h 79"/>
                <a:gd name="T54" fmla="*/ 12 w 45"/>
                <a:gd name="T55" fmla="*/ 53 h 79"/>
                <a:gd name="T56" fmla="*/ 17 w 45"/>
                <a:gd name="T57" fmla="*/ 50 h 79"/>
                <a:gd name="T58" fmla="*/ 14 w 45"/>
                <a:gd name="T59" fmla="*/ 58 h 79"/>
                <a:gd name="T60" fmla="*/ 0 w 45"/>
                <a:gd name="T61" fmla="*/ 63 h 79"/>
                <a:gd name="T62" fmla="*/ 7 w 45"/>
                <a:gd name="T63" fmla="*/ 66 h 79"/>
                <a:gd name="T64" fmla="*/ 11 w 45"/>
                <a:gd name="T65" fmla="*/ 65 h 79"/>
                <a:gd name="T66" fmla="*/ 15 w 45"/>
                <a:gd name="T67" fmla="*/ 63 h 79"/>
                <a:gd name="T68" fmla="*/ 16 w 45"/>
                <a:gd name="T69" fmla="*/ 71 h 79"/>
                <a:gd name="T70" fmla="*/ 11 w 45"/>
                <a:gd name="T71" fmla="*/ 73 h 79"/>
                <a:gd name="T72" fmla="*/ 4 w 45"/>
                <a:gd name="T73" fmla="*/ 75 h 79"/>
                <a:gd name="T74" fmla="*/ 14 w 45"/>
                <a:gd name="T75" fmla="*/ 78 h 79"/>
                <a:gd name="T76" fmla="*/ 30 w 45"/>
                <a:gd name="T77" fmla="*/ 58 h 79"/>
                <a:gd name="T78" fmla="*/ 38 w 45"/>
                <a:gd name="T79" fmla="*/ 57 h 79"/>
                <a:gd name="T80" fmla="*/ 36 w 45"/>
                <a:gd name="T81" fmla="*/ 49 h 79"/>
                <a:gd name="T82" fmla="*/ 30 w 45"/>
                <a:gd name="T83" fmla="*/ 52 h 79"/>
                <a:gd name="T84" fmla="*/ 29 w 45"/>
                <a:gd name="T85" fmla="*/ 45 h 79"/>
                <a:gd name="T86" fmla="*/ 27 w 45"/>
                <a:gd name="T87" fmla="*/ 37 h 79"/>
                <a:gd name="T88" fmla="*/ 31 w 45"/>
                <a:gd name="T89" fmla="*/ 34 h 79"/>
                <a:gd name="T90" fmla="*/ 30 w 45"/>
                <a:gd name="T91" fmla="*/ 39 h 79"/>
                <a:gd name="T92" fmla="*/ 12 w 45"/>
                <a:gd name="T93" fmla="*/ 33 h 79"/>
                <a:gd name="T94" fmla="*/ 10 w 45"/>
                <a:gd name="T95" fmla="*/ 34 h 79"/>
                <a:gd name="T96" fmla="*/ 11 w 45"/>
                <a:gd name="T97" fmla="*/ 31 h 79"/>
                <a:gd name="T98" fmla="*/ 12 w 45"/>
                <a:gd name="T99" fmla="*/ 33 h 79"/>
                <a:gd name="T100" fmla="*/ 14 w 45"/>
                <a:gd name="T101" fmla="*/ 37 h 79"/>
                <a:gd name="T102" fmla="*/ 14 w 45"/>
                <a:gd name="T103" fmla="*/ 35 h 79"/>
                <a:gd name="T104" fmla="*/ 15 w 45"/>
                <a:gd name="T105" fmla="*/ 35 h 79"/>
                <a:gd name="T106" fmla="*/ 14 w 45"/>
                <a:gd name="T107" fmla="*/ 28 h 79"/>
                <a:gd name="T108" fmla="*/ 11 w 45"/>
                <a:gd name="T109" fmla="*/ 27 h 79"/>
                <a:gd name="T110" fmla="*/ 14 w 45"/>
                <a:gd name="T111" fmla="*/ 23 h 79"/>
                <a:gd name="T112" fmla="*/ 17 w 45"/>
                <a:gd name="T113" fmla="*/ 24 h 79"/>
                <a:gd name="T114" fmla="*/ 30 w 45"/>
                <a:gd name="T115" fmla="*/ 25 h 79"/>
                <a:gd name="T116" fmla="*/ 30 w 45"/>
                <a:gd name="T117" fmla="*/ 20 h 79"/>
                <a:gd name="T118" fmla="*/ 30 w 45"/>
                <a:gd name="T11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" h="79">
                  <a:moveTo>
                    <a:pt x="29" y="41"/>
                  </a:moveTo>
                  <a:cubicBezTo>
                    <a:pt x="29" y="41"/>
                    <a:pt x="30" y="41"/>
                    <a:pt x="30" y="41"/>
                  </a:cubicBezTo>
                  <a:cubicBezTo>
                    <a:pt x="32" y="41"/>
                    <a:pt x="35" y="39"/>
                    <a:pt x="36" y="37"/>
                  </a:cubicBezTo>
                  <a:cubicBezTo>
                    <a:pt x="37" y="36"/>
                    <a:pt x="38" y="35"/>
                    <a:pt x="39" y="34"/>
                  </a:cubicBezTo>
                  <a:cubicBezTo>
                    <a:pt x="42" y="31"/>
                    <a:pt x="42" y="31"/>
                    <a:pt x="45" y="29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2" y="24"/>
                    <a:pt x="40" y="24"/>
                    <a:pt x="38" y="25"/>
                  </a:cubicBezTo>
                  <a:cubicBezTo>
                    <a:pt x="37" y="25"/>
                    <a:pt x="37" y="25"/>
                    <a:pt x="36" y="2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18"/>
                    <a:pt x="40" y="14"/>
                    <a:pt x="43" y="11"/>
                  </a:cubicBezTo>
                  <a:cubicBezTo>
                    <a:pt x="41" y="10"/>
                    <a:pt x="40" y="9"/>
                    <a:pt x="39" y="8"/>
                  </a:cubicBezTo>
                  <a:cubicBezTo>
                    <a:pt x="38" y="10"/>
                    <a:pt x="36" y="10"/>
                    <a:pt x="35" y="11"/>
                  </a:cubicBezTo>
                  <a:cubicBezTo>
                    <a:pt x="34" y="12"/>
                    <a:pt x="32" y="13"/>
                    <a:pt x="31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8" y="15"/>
                    <a:pt x="26" y="15"/>
                    <a:pt x="26" y="16"/>
                  </a:cubicBezTo>
                  <a:cubicBezTo>
                    <a:pt x="26" y="16"/>
                    <a:pt x="26" y="17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3" y="20"/>
                    <a:pt x="23" y="21"/>
                  </a:cubicBezTo>
                  <a:cubicBezTo>
                    <a:pt x="24" y="23"/>
                    <a:pt x="24" y="24"/>
                    <a:pt x="24" y="26"/>
                  </a:cubicBezTo>
                  <a:cubicBezTo>
                    <a:pt x="24" y="26"/>
                    <a:pt x="24" y="27"/>
                    <a:pt x="25" y="27"/>
                  </a:cubicBezTo>
                  <a:cubicBezTo>
                    <a:pt x="24" y="29"/>
                    <a:pt x="23" y="30"/>
                    <a:pt x="22" y="31"/>
                  </a:cubicBezTo>
                  <a:cubicBezTo>
                    <a:pt x="20" y="29"/>
                    <a:pt x="21" y="28"/>
                    <a:pt x="23" y="26"/>
                  </a:cubicBezTo>
                  <a:cubicBezTo>
                    <a:pt x="22" y="25"/>
                    <a:pt x="22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1"/>
                  </a:cubicBezTo>
                  <a:cubicBezTo>
                    <a:pt x="23" y="20"/>
                    <a:pt x="22" y="19"/>
                    <a:pt x="21" y="18"/>
                  </a:cubicBezTo>
                  <a:cubicBezTo>
                    <a:pt x="20" y="16"/>
                    <a:pt x="23" y="13"/>
                    <a:pt x="25" y="11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4" y="5"/>
                    <a:pt x="22" y="2"/>
                    <a:pt x="20" y="0"/>
                  </a:cubicBezTo>
                  <a:cubicBezTo>
                    <a:pt x="17" y="2"/>
                    <a:pt x="18" y="6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2"/>
                    <a:pt x="16" y="15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2" y="16"/>
                    <a:pt x="12" y="16"/>
                    <a:pt x="11" y="15"/>
                  </a:cubicBezTo>
                  <a:cubicBezTo>
                    <a:pt x="10" y="15"/>
                    <a:pt x="10" y="13"/>
                    <a:pt x="8" y="12"/>
                  </a:cubicBezTo>
                  <a:cubicBezTo>
                    <a:pt x="6" y="10"/>
                    <a:pt x="4" y="9"/>
                    <a:pt x="2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7"/>
                    <a:pt x="3" y="19"/>
                    <a:pt x="5" y="22"/>
                  </a:cubicBezTo>
                  <a:cubicBezTo>
                    <a:pt x="6" y="25"/>
                    <a:pt x="7" y="28"/>
                    <a:pt x="7" y="28"/>
                  </a:cubicBezTo>
                  <a:cubicBezTo>
                    <a:pt x="6" y="31"/>
                    <a:pt x="5" y="35"/>
                    <a:pt x="7" y="38"/>
                  </a:cubicBezTo>
                  <a:cubicBezTo>
                    <a:pt x="7" y="39"/>
                    <a:pt x="5" y="42"/>
                    <a:pt x="5" y="42"/>
                  </a:cubicBezTo>
                  <a:cubicBezTo>
                    <a:pt x="6" y="42"/>
                    <a:pt x="6" y="42"/>
                    <a:pt x="7" y="43"/>
                  </a:cubicBezTo>
                  <a:cubicBezTo>
                    <a:pt x="7" y="43"/>
                    <a:pt x="7" y="43"/>
                    <a:pt x="7" y="42"/>
                  </a:cubicBezTo>
                  <a:cubicBezTo>
                    <a:pt x="8" y="42"/>
                    <a:pt x="10" y="42"/>
                    <a:pt x="11" y="42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2" y="42"/>
                    <a:pt x="12" y="42"/>
                    <a:pt x="13" y="42"/>
                  </a:cubicBezTo>
                  <a:cubicBezTo>
                    <a:pt x="13" y="42"/>
                    <a:pt x="14" y="42"/>
                    <a:pt x="14" y="42"/>
                  </a:cubicBezTo>
                  <a:cubicBezTo>
                    <a:pt x="17" y="40"/>
                    <a:pt x="21" y="39"/>
                    <a:pt x="24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3" y="43"/>
                    <a:pt x="19" y="45"/>
                    <a:pt x="14" y="46"/>
                  </a:cubicBezTo>
                  <a:cubicBezTo>
                    <a:pt x="13" y="47"/>
                    <a:pt x="12" y="47"/>
                    <a:pt x="11" y="47"/>
                  </a:cubicBezTo>
                  <a:cubicBezTo>
                    <a:pt x="9" y="47"/>
                    <a:pt x="7" y="48"/>
                    <a:pt x="6" y="48"/>
                  </a:cubicBezTo>
                  <a:cubicBezTo>
                    <a:pt x="7" y="50"/>
                    <a:pt x="9" y="51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2" y="53"/>
                    <a:pt x="13" y="52"/>
                    <a:pt x="14" y="52"/>
                  </a:cubicBezTo>
                  <a:cubicBezTo>
                    <a:pt x="15" y="51"/>
                    <a:pt x="16" y="50"/>
                    <a:pt x="17" y="50"/>
                  </a:cubicBezTo>
                  <a:cubicBezTo>
                    <a:pt x="19" y="52"/>
                    <a:pt x="16" y="56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2" y="58"/>
                    <a:pt x="11" y="58"/>
                  </a:cubicBezTo>
                  <a:cubicBezTo>
                    <a:pt x="7" y="59"/>
                    <a:pt x="2" y="60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3" y="65"/>
                    <a:pt x="5" y="66"/>
                    <a:pt x="7" y="66"/>
                  </a:cubicBezTo>
                  <a:cubicBezTo>
                    <a:pt x="7" y="66"/>
                    <a:pt x="7" y="66"/>
                    <a:pt x="10" y="66"/>
                  </a:cubicBezTo>
                  <a:cubicBezTo>
                    <a:pt x="10" y="66"/>
                    <a:pt x="10" y="65"/>
                    <a:pt x="11" y="65"/>
                  </a:cubicBezTo>
                  <a:cubicBezTo>
                    <a:pt x="12" y="64"/>
                    <a:pt x="13" y="64"/>
                    <a:pt x="14" y="64"/>
                  </a:cubicBezTo>
                  <a:cubicBezTo>
                    <a:pt x="14" y="63"/>
                    <a:pt x="15" y="63"/>
                    <a:pt x="15" y="63"/>
                  </a:cubicBezTo>
                  <a:cubicBezTo>
                    <a:pt x="15" y="64"/>
                    <a:pt x="15" y="64"/>
                    <a:pt x="16" y="64"/>
                  </a:cubicBezTo>
                  <a:cubicBezTo>
                    <a:pt x="16" y="66"/>
                    <a:pt x="15" y="70"/>
                    <a:pt x="16" y="71"/>
                  </a:cubicBezTo>
                  <a:cubicBezTo>
                    <a:pt x="15" y="72"/>
                    <a:pt x="15" y="72"/>
                    <a:pt x="14" y="72"/>
                  </a:cubicBezTo>
                  <a:cubicBezTo>
                    <a:pt x="13" y="73"/>
                    <a:pt x="12" y="73"/>
                    <a:pt x="11" y="73"/>
                  </a:cubicBezTo>
                  <a:cubicBezTo>
                    <a:pt x="9" y="73"/>
                    <a:pt x="8" y="74"/>
                    <a:pt x="6" y="74"/>
                  </a:cubicBezTo>
                  <a:cubicBezTo>
                    <a:pt x="6" y="75"/>
                    <a:pt x="5" y="75"/>
                    <a:pt x="4" y="75"/>
                  </a:cubicBezTo>
                  <a:cubicBezTo>
                    <a:pt x="6" y="76"/>
                    <a:pt x="8" y="77"/>
                    <a:pt x="11" y="77"/>
                  </a:cubicBezTo>
                  <a:cubicBezTo>
                    <a:pt x="12" y="78"/>
                    <a:pt x="13" y="78"/>
                    <a:pt x="14" y="78"/>
                  </a:cubicBezTo>
                  <a:cubicBezTo>
                    <a:pt x="17" y="79"/>
                    <a:pt x="19" y="79"/>
                    <a:pt x="21" y="79"/>
                  </a:cubicBezTo>
                  <a:cubicBezTo>
                    <a:pt x="30" y="71"/>
                    <a:pt x="13" y="64"/>
                    <a:pt x="30" y="58"/>
                  </a:cubicBezTo>
                  <a:cubicBezTo>
                    <a:pt x="32" y="58"/>
                    <a:pt x="35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9" y="56"/>
                    <a:pt x="39" y="56"/>
                    <a:pt x="39" y="55"/>
                  </a:cubicBezTo>
                  <a:cubicBezTo>
                    <a:pt x="39" y="54"/>
                    <a:pt x="37" y="50"/>
                    <a:pt x="36" y="49"/>
                  </a:cubicBezTo>
                  <a:cubicBezTo>
                    <a:pt x="35" y="49"/>
                    <a:pt x="35" y="49"/>
                    <a:pt x="30" y="51"/>
                  </a:cubicBezTo>
                  <a:cubicBezTo>
                    <a:pt x="30" y="51"/>
                    <a:pt x="30" y="52"/>
                    <a:pt x="30" y="52"/>
                  </a:cubicBezTo>
                  <a:cubicBezTo>
                    <a:pt x="27" y="53"/>
                    <a:pt x="24" y="55"/>
                    <a:pt x="23" y="53"/>
                  </a:cubicBezTo>
                  <a:cubicBezTo>
                    <a:pt x="23" y="50"/>
                    <a:pt x="26" y="48"/>
                    <a:pt x="29" y="45"/>
                  </a:cubicBezTo>
                  <a:cubicBezTo>
                    <a:pt x="29" y="43"/>
                    <a:pt x="27" y="41"/>
                    <a:pt x="26" y="40"/>
                  </a:cubicBezTo>
                  <a:cubicBezTo>
                    <a:pt x="26" y="40"/>
                    <a:pt x="26" y="38"/>
                    <a:pt x="27" y="37"/>
                  </a:cubicBezTo>
                  <a:cubicBezTo>
                    <a:pt x="28" y="36"/>
                    <a:pt x="29" y="36"/>
                    <a:pt x="30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2" y="34"/>
                    <a:pt x="32" y="34"/>
                  </a:cubicBezTo>
                  <a:cubicBezTo>
                    <a:pt x="31" y="36"/>
                    <a:pt x="31" y="37"/>
                    <a:pt x="30" y="39"/>
                  </a:cubicBezTo>
                  <a:cubicBezTo>
                    <a:pt x="30" y="40"/>
                    <a:pt x="29" y="41"/>
                    <a:pt x="29" y="41"/>
                  </a:cubicBezTo>
                  <a:close/>
                  <a:moveTo>
                    <a:pt x="12" y="33"/>
                  </a:moveTo>
                  <a:cubicBezTo>
                    <a:pt x="12" y="33"/>
                    <a:pt x="11" y="33"/>
                    <a:pt x="11" y="33"/>
                  </a:cubicBezTo>
                  <a:cubicBezTo>
                    <a:pt x="11" y="33"/>
                    <a:pt x="10" y="33"/>
                    <a:pt x="10" y="34"/>
                  </a:cubicBezTo>
                  <a:cubicBezTo>
                    <a:pt x="9" y="33"/>
                    <a:pt x="10" y="31"/>
                    <a:pt x="11" y="30"/>
                  </a:cubicBezTo>
                  <a:cubicBezTo>
                    <a:pt x="11" y="30"/>
                    <a:pt x="11" y="30"/>
                    <a:pt x="11" y="31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4" y="36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cubicBezTo>
                    <a:pt x="13" y="36"/>
                    <a:pt x="13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4" y="36"/>
                    <a:pt x="14" y="36"/>
                    <a:pt x="14" y="36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3" y="24"/>
                    <a:pt x="13" y="24"/>
                    <a:pt x="14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15" y="22"/>
                    <a:pt x="17" y="23"/>
                    <a:pt x="17" y="24"/>
                  </a:cubicBezTo>
                  <a:cubicBezTo>
                    <a:pt x="16" y="25"/>
                    <a:pt x="15" y="27"/>
                    <a:pt x="14" y="28"/>
                  </a:cubicBezTo>
                  <a:close/>
                  <a:moveTo>
                    <a:pt x="30" y="25"/>
                  </a:moveTo>
                  <a:cubicBezTo>
                    <a:pt x="30" y="25"/>
                    <a:pt x="29" y="26"/>
                    <a:pt x="29" y="26"/>
                  </a:cubicBezTo>
                  <a:cubicBezTo>
                    <a:pt x="28" y="25"/>
                    <a:pt x="29" y="22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2" y="19"/>
                    <a:pt x="32" y="23"/>
                    <a:pt x="30" y="25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5" name="íṥļîḍe">
              <a:extLst>
                <a:ext uri="{FF2B5EF4-FFF2-40B4-BE49-F238E27FC236}">
                  <a16:creationId xmlns="" xmlns:a16="http://schemas.microsoft.com/office/drawing/2014/main" id="{24D4BE44-7A02-4280-80C5-94DD79CD3A14}"/>
                </a:ext>
              </a:extLst>
            </p:cNvPr>
            <p:cNvSpPr/>
            <p:nvPr/>
          </p:nvSpPr>
          <p:spPr bwMode="auto">
            <a:xfrm>
              <a:off x="7898149" y="3238563"/>
              <a:ext cx="168917" cy="200589"/>
            </a:xfrm>
            <a:custGeom>
              <a:avLst/>
              <a:gdLst>
                <a:gd name="T0" fmla="*/ 15 w 16"/>
                <a:gd name="T1" fmla="*/ 5 h 19"/>
                <a:gd name="T2" fmla="*/ 13 w 16"/>
                <a:gd name="T3" fmla="*/ 6 h 19"/>
                <a:gd name="T4" fmla="*/ 12 w 16"/>
                <a:gd name="T5" fmla="*/ 5 h 19"/>
                <a:gd name="T6" fmla="*/ 12 w 16"/>
                <a:gd name="T7" fmla="*/ 0 h 19"/>
                <a:gd name="T8" fmla="*/ 11 w 16"/>
                <a:gd name="T9" fmla="*/ 0 h 19"/>
                <a:gd name="T10" fmla="*/ 6 w 16"/>
                <a:gd name="T11" fmla="*/ 18 h 19"/>
                <a:gd name="T12" fmla="*/ 6 w 16"/>
                <a:gd name="T13" fmla="*/ 19 h 19"/>
                <a:gd name="T14" fmla="*/ 7 w 16"/>
                <a:gd name="T15" fmla="*/ 19 h 19"/>
                <a:gd name="T16" fmla="*/ 8 w 16"/>
                <a:gd name="T17" fmla="*/ 18 h 19"/>
                <a:gd name="T18" fmla="*/ 12 w 16"/>
                <a:gd name="T19" fmla="*/ 13 h 19"/>
                <a:gd name="T20" fmla="*/ 16 w 16"/>
                <a:gd name="T21" fmla="*/ 6 h 19"/>
                <a:gd name="T22" fmla="*/ 15 w 16"/>
                <a:gd name="T2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5" y="5"/>
                  </a:moveTo>
                  <a:cubicBezTo>
                    <a:pt x="14" y="5"/>
                    <a:pt x="14" y="6"/>
                    <a:pt x="13" y="6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3"/>
                    <a:pt x="12" y="2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3" y="8"/>
                    <a:pt x="0" y="7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9" y="17"/>
                    <a:pt x="11" y="16"/>
                    <a:pt x="12" y="13"/>
                  </a:cubicBezTo>
                  <a:cubicBezTo>
                    <a:pt x="13" y="11"/>
                    <a:pt x="15" y="8"/>
                    <a:pt x="16" y="6"/>
                  </a:cubicBezTo>
                  <a:cubicBezTo>
                    <a:pt x="16" y="5"/>
                    <a:pt x="15" y="5"/>
                    <a:pt x="15" y="5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6" name="îslîḓè">
              <a:extLst>
                <a:ext uri="{FF2B5EF4-FFF2-40B4-BE49-F238E27FC236}">
                  <a16:creationId xmlns="" xmlns:a16="http://schemas.microsoft.com/office/drawing/2014/main" id="{56CBD2DF-E3F9-4D23-B0F5-0680922A107B}"/>
                </a:ext>
              </a:extLst>
            </p:cNvPr>
            <p:cNvSpPr/>
            <p:nvPr/>
          </p:nvSpPr>
          <p:spPr bwMode="auto">
            <a:xfrm>
              <a:off x="8003722" y="3048532"/>
              <a:ext cx="84458" cy="200589"/>
            </a:xfrm>
            <a:custGeom>
              <a:avLst/>
              <a:gdLst>
                <a:gd name="T0" fmla="*/ 2 w 8"/>
                <a:gd name="T1" fmla="*/ 15 h 19"/>
                <a:gd name="T2" fmla="*/ 7 w 8"/>
                <a:gd name="T3" fmla="*/ 19 h 19"/>
                <a:gd name="T4" fmla="*/ 6 w 8"/>
                <a:gd name="T5" fmla="*/ 7 h 19"/>
                <a:gd name="T6" fmla="*/ 6 w 8"/>
                <a:gd name="T7" fmla="*/ 7 h 19"/>
                <a:gd name="T8" fmla="*/ 2 w 8"/>
                <a:gd name="T9" fmla="*/ 0 h 19"/>
                <a:gd name="T10" fmla="*/ 0 w 8"/>
                <a:gd name="T11" fmla="*/ 2 h 19"/>
                <a:gd name="T12" fmla="*/ 2 w 8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9">
                  <a:moveTo>
                    <a:pt x="2" y="15"/>
                  </a:moveTo>
                  <a:cubicBezTo>
                    <a:pt x="3" y="16"/>
                    <a:pt x="5" y="17"/>
                    <a:pt x="7" y="19"/>
                  </a:cubicBezTo>
                  <a:cubicBezTo>
                    <a:pt x="8" y="16"/>
                    <a:pt x="7" y="10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3" y="2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2" y="8"/>
                    <a:pt x="3" y="9"/>
                    <a:pt x="2" y="15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7" name="îṧ1íďe">
              <a:extLst>
                <a:ext uri="{FF2B5EF4-FFF2-40B4-BE49-F238E27FC236}">
                  <a16:creationId xmlns="" xmlns:a16="http://schemas.microsoft.com/office/drawing/2014/main" id="{6A56DBA0-6D95-4EC7-87BD-A5D026CB1009}"/>
                </a:ext>
              </a:extLst>
            </p:cNvPr>
            <p:cNvSpPr/>
            <p:nvPr/>
          </p:nvSpPr>
          <p:spPr bwMode="auto">
            <a:xfrm>
              <a:off x="6713619" y="3154105"/>
              <a:ext cx="432850" cy="401177"/>
            </a:xfrm>
            <a:custGeom>
              <a:avLst/>
              <a:gdLst>
                <a:gd name="T0" fmla="*/ 35 w 41"/>
                <a:gd name="T1" fmla="*/ 0 h 38"/>
                <a:gd name="T2" fmla="*/ 16 w 41"/>
                <a:gd name="T3" fmla="*/ 10 h 38"/>
                <a:gd name="T4" fmla="*/ 7 w 41"/>
                <a:gd name="T5" fmla="*/ 14 h 38"/>
                <a:gd name="T6" fmla="*/ 3 w 41"/>
                <a:gd name="T7" fmla="*/ 15 h 38"/>
                <a:gd name="T8" fmla="*/ 3 w 41"/>
                <a:gd name="T9" fmla="*/ 15 h 38"/>
                <a:gd name="T10" fmla="*/ 0 w 41"/>
                <a:gd name="T11" fmla="*/ 19 h 38"/>
                <a:gd name="T12" fmla="*/ 3 w 41"/>
                <a:gd name="T13" fmla="*/ 19 h 38"/>
                <a:gd name="T14" fmla="*/ 9 w 41"/>
                <a:gd name="T15" fmla="*/ 18 h 38"/>
                <a:gd name="T16" fmla="*/ 10 w 41"/>
                <a:gd name="T17" fmla="*/ 19 h 38"/>
                <a:gd name="T18" fmla="*/ 9 w 41"/>
                <a:gd name="T19" fmla="*/ 22 h 38"/>
                <a:gd name="T20" fmla="*/ 13 w 41"/>
                <a:gd name="T21" fmla="*/ 26 h 38"/>
                <a:gd name="T22" fmla="*/ 9 w 41"/>
                <a:gd name="T23" fmla="*/ 30 h 38"/>
                <a:gd name="T24" fmla="*/ 13 w 41"/>
                <a:gd name="T25" fmla="*/ 35 h 38"/>
                <a:gd name="T26" fmla="*/ 13 w 41"/>
                <a:gd name="T27" fmla="*/ 36 h 38"/>
                <a:gd name="T28" fmla="*/ 16 w 41"/>
                <a:gd name="T29" fmla="*/ 37 h 38"/>
                <a:gd name="T30" fmla="*/ 18 w 41"/>
                <a:gd name="T31" fmla="*/ 38 h 38"/>
                <a:gd name="T32" fmla="*/ 18 w 41"/>
                <a:gd name="T33" fmla="*/ 38 h 38"/>
                <a:gd name="T34" fmla="*/ 20 w 41"/>
                <a:gd name="T35" fmla="*/ 37 h 38"/>
                <a:gd name="T36" fmla="*/ 21 w 41"/>
                <a:gd name="T37" fmla="*/ 33 h 38"/>
                <a:gd name="T38" fmla="*/ 21 w 41"/>
                <a:gd name="T39" fmla="*/ 33 h 38"/>
                <a:gd name="T40" fmla="*/ 21 w 41"/>
                <a:gd name="T41" fmla="*/ 30 h 38"/>
                <a:gd name="T42" fmla="*/ 23 w 41"/>
                <a:gd name="T43" fmla="*/ 26 h 38"/>
                <a:gd name="T44" fmla="*/ 20 w 41"/>
                <a:gd name="T45" fmla="*/ 24 h 38"/>
                <a:gd name="T46" fmla="*/ 20 w 41"/>
                <a:gd name="T47" fmla="*/ 21 h 38"/>
                <a:gd name="T48" fmla="*/ 18 w 41"/>
                <a:gd name="T49" fmla="*/ 20 h 38"/>
                <a:gd name="T50" fmla="*/ 25 w 41"/>
                <a:gd name="T51" fmla="*/ 18 h 38"/>
                <a:gd name="T52" fmla="*/ 23 w 41"/>
                <a:gd name="T53" fmla="*/ 13 h 38"/>
                <a:gd name="T54" fmla="*/ 31 w 41"/>
                <a:gd name="T55" fmla="*/ 7 h 38"/>
                <a:gd name="T56" fmla="*/ 32 w 41"/>
                <a:gd name="T57" fmla="*/ 8 h 38"/>
                <a:gd name="T58" fmla="*/ 31 w 41"/>
                <a:gd name="T59" fmla="*/ 20 h 38"/>
                <a:gd name="T60" fmla="*/ 29 w 41"/>
                <a:gd name="T61" fmla="*/ 24 h 38"/>
                <a:gd name="T62" fmla="*/ 28 w 41"/>
                <a:gd name="T63" fmla="*/ 33 h 38"/>
                <a:gd name="T64" fmla="*/ 28 w 41"/>
                <a:gd name="T65" fmla="*/ 33 h 38"/>
                <a:gd name="T66" fmla="*/ 30 w 41"/>
                <a:gd name="T67" fmla="*/ 34 h 38"/>
                <a:gd name="T68" fmla="*/ 34 w 41"/>
                <a:gd name="T69" fmla="*/ 28 h 38"/>
                <a:gd name="T70" fmla="*/ 40 w 41"/>
                <a:gd name="T71" fmla="*/ 9 h 38"/>
                <a:gd name="T72" fmla="*/ 41 w 41"/>
                <a:gd name="T73" fmla="*/ 4 h 38"/>
                <a:gd name="T74" fmla="*/ 35 w 41"/>
                <a:gd name="T75" fmla="*/ 0 h 38"/>
                <a:gd name="T76" fmla="*/ 16 w 41"/>
                <a:gd name="T77" fmla="*/ 20 h 38"/>
                <a:gd name="T78" fmla="*/ 14 w 41"/>
                <a:gd name="T79" fmla="*/ 21 h 38"/>
                <a:gd name="T80" fmla="*/ 15 w 41"/>
                <a:gd name="T81" fmla="*/ 17 h 38"/>
                <a:gd name="T82" fmla="*/ 16 w 41"/>
                <a:gd name="T83" fmla="*/ 18 h 38"/>
                <a:gd name="T84" fmla="*/ 16 w 41"/>
                <a:gd name="T85" fmla="*/ 18 h 38"/>
                <a:gd name="T86" fmla="*/ 16 w 41"/>
                <a:gd name="T8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38">
                  <a:moveTo>
                    <a:pt x="35" y="0"/>
                  </a:moveTo>
                  <a:cubicBezTo>
                    <a:pt x="34" y="2"/>
                    <a:pt x="24" y="6"/>
                    <a:pt x="16" y="10"/>
                  </a:cubicBezTo>
                  <a:cubicBezTo>
                    <a:pt x="12" y="11"/>
                    <a:pt x="9" y="13"/>
                    <a:pt x="7" y="14"/>
                  </a:cubicBezTo>
                  <a:cubicBezTo>
                    <a:pt x="6" y="14"/>
                    <a:pt x="5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1" y="16"/>
                    <a:pt x="0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5" y="19"/>
                    <a:pt x="7" y="19"/>
                    <a:pt x="9" y="18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9" y="20"/>
                    <a:pt x="9" y="21"/>
                    <a:pt x="9" y="22"/>
                  </a:cubicBezTo>
                  <a:cubicBezTo>
                    <a:pt x="11" y="23"/>
                    <a:pt x="11" y="23"/>
                    <a:pt x="13" y="26"/>
                  </a:cubicBezTo>
                  <a:cubicBezTo>
                    <a:pt x="12" y="27"/>
                    <a:pt x="10" y="28"/>
                    <a:pt x="9" y="30"/>
                  </a:cubicBezTo>
                  <a:cubicBezTo>
                    <a:pt x="10" y="31"/>
                    <a:pt x="13" y="31"/>
                    <a:pt x="13" y="35"/>
                  </a:cubicBezTo>
                  <a:cubicBezTo>
                    <a:pt x="13" y="35"/>
                    <a:pt x="13" y="36"/>
                    <a:pt x="13" y="36"/>
                  </a:cubicBezTo>
                  <a:cubicBezTo>
                    <a:pt x="14" y="37"/>
                    <a:pt x="15" y="37"/>
                    <a:pt x="16" y="37"/>
                  </a:cubicBezTo>
                  <a:cubicBezTo>
                    <a:pt x="16" y="37"/>
                    <a:pt x="17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6"/>
                    <a:pt x="21" y="34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8"/>
                    <a:pt x="22" y="27"/>
                    <a:pt x="23" y="26"/>
                  </a:cubicBezTo>
                  <a:cubicBezTo>
                    <a:pt x="22" y="25"/>
                    <a:pt x="21" y="25"/>
                    <a:pt x="20" y="24"/>
                  </a:cubicBezTo>
                  <a:cubicBezTo>
                    <a:pt x="20" y="23"/>
                    <a:pt x="20" y="22"/>
                    <a:pt x="20" y="21"/>
                  </a:cubicBezTo>
                  <a:cubicBezTo>
                    <a:pt x="19" y="20"/>
                    <a:pt x="19" y="20"/>
                    <a:pt x="18" y="20"/>
                  </a:cubicBezTo>
                  <a:cubicBezTo>
                    <a:pt x="19" y="19"/>
                    <a:pt x="23" y="17"/>
                    <a:pt x="25" y="18"/>
                  </a:cubicBezTo>
                  <a:cubicBezTo>
                    <a:pt x="26" y="15"/>
                    <a:pt x="24" y="14"/>
                    <a:pt x="23" y="13"/>
                  </a:cubicBezTo>
                  <a:cubicBezTo>
                    <a:pt x="25" y="9"/>
                    <a:pt x="28" y="9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2" y="10"/>
                    <a:pt x="32" y="17"/>
                    <a:pt x="31" y="20"/>
                  </a:cubicBezTo>
                  <a:cubicBezTo>
                    <a:pt x="31" y="21"/>
                    <a:pt x="30" y="22"/>
                    <a:pt x="29" y="24"/>
                  </a:cubicBezTo>
                  <a:cubicBezTo>
                    <a:pt x="25" y="28"/>
                    <a:pt x="21" y="26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9" y="34"/>
                    <a:pt x="30" y="34"/>
                  </a:cubicBezTo>
                  <a:cubicBezTo>
                    <a:pt x="31" y="32"/>
                    <a:pt x="33" y="30"/>
                    <a:pt x="34" y="28"/>
                  </a:cubicBezTo>
                  <a:cubicBezTo>
                    <a:pt x="35" y="25"/>
                    <a:pt x="40" y="10"/>
                    <a:pt x="40" y="9"/>
                  </a:cubicBezTo>
                  <a:cubicBezTo>
                    <a:pt x="40" y="7"/>
                    <a:pt x="41" y="6"/>
                    <a:pt x="41" y="4"/>
                  </a:cubicBezTo>
                  <a:cubicBezTo>
                    <a:pt x="39" y="0"/>
                    <a:pt x="38" y="0"/>
                    <a:pt x="35" y="0"/>
                  </a:cubicBezTo>
                  <a:close/>
                  <a:moveTo>
                    <a:pt x="16" y="20"/>
                  </a:moveTo>
                  <a:cubicBezTo>
                    <a:pt x="15" y="21"/>
                    <a:pt x="15" y="22"/>
                    <a:pt x="14" y="21"/>
                  </a:cubicBezTo>
                  <a:cubicBezTo>
                    <a:pt x="14" y="18"/>
                    <a:pt x="14" y="19"/>
                    <a:pt x="15" y="17"/>
                  </a:cubicBezTo>
                  <a:cubicBezTo>
                    <a:pt x="15" y="17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9"/>
                    <a:pt x="16" y="20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8" name="ïṣļïḓè">
              <a:extLst>
                <a:ext uri="{FF2B5EF4-FFF2-40B4-BE49-F238E27FC236}">
                  <a16:creationId xmlns="" xmlns:a16="http://schemas.microsoft.com/office/drawing/2014/main" id="{FD9A0BAE-95EA-41E9-BBB7-3656B44BDE49}"/>
                </a:ext>
              </a:extLst>
            </p:cNvPr>
            <p:cNvSpPr/>
            <p:nvPr/>
          </p:nvSpPr>
          <p:spPr bwMode="auto">
            <a:xfrm>
              <a:off x="6713619" y="2921844"/>
              <a:ext cx="432850" cy="327277"/>
            </a:xfrm>
            <a:custGeom>
              <a:avLst/>
              <a:gdLst>
                <a:gd name="T0" fmla="*/ 38 w 41"/>
                <a:gd name="T1" fmla="*/ 6 h 31"/>
                <a:gd name="T2" fmla="*/ 35 w 41"/>
                <a:gd name="T3" fmla="*/ 9 h 31"/>
                <a:gd name="T4" fmla="*/ 27 w 41"/>
                <a:gd name="T5" fmla="*/ 14 h 31"/>
                <a:gd name="T6" fmla="*/ 26 w 41"/>
                <a:gd name="T7" fmla="*/ 13 h 31"/>
                <a:gd name="T8" fmla="*/ 27 w 41"/>
                <a:gd name="T9" fmla="*/ 0 h 31"/>
                <a:gd name="T10" fmla="*/ 24 w 41"/>
                <a:gd name="T11" fmla="*/ 3 h 31"/>
                <a:gd name="T12" fmla="*/ 24 w 41"/>
                <a:gd name="T13" fmla="*/ 4 h 31"/>
                <a:gd name="T14" fmla="*/ 24 w 41"/>
                <a:gd name="T15" fmla="*/ 4 h 31"/>
                <a:gd name="T16" fmla="*/ 25 w 41"/>
                <a:gd name="T17" fmla="*/ 4 h 31"/>
                <a:gd name="T18" fmla="*/ 20 w 41"/>
                <a:gd name="T19" fmla="*/ 16 h 31"/>
                <a:gd name="T20" fmla="*/ 16 w 41"/>
                <a:gd name="T21" fmla="*/ 18 h 31"/>
                <a:gd name="T22" fmla="*/ 16 w 41"/>
                <a:gd name="T23" fmla="*/ 19 h 31"/>
                <a:gd name="T24" fmla="*/ 3 w 41"/>
                <a:gd name="T25" fmla="*/ 24 h 31"/>
                <a:gd name="T26" fmla="*/ 0 w 41"/>
                <a:gd name="T27" fmla="*/ 27 h 31"/>
                <a:gd name="T28" fmla="*/ 3 w 41"/>
                <a:gd name="T29" fmla="*/ 29 h 31"/>
                <a:gd name="T30" fmla="*/ 6 w 41"/>
                <a:gd name="T31" fmla="*/ 31 h 31"/>
                <a:gd name="T32" fmla="*/ 13 w 41"/>
                <a:gd name="T33" fmla="*/ 28 h 31"/>
                <a:gd name="T34" fmla="*/ 12 w 41"/>
                <a:gd name="T35" fmla="*/ 31 h 31"/>
                <a:gd name="T36" fmla="*/ 16 w 41"/>
                <a:gd name="T37" fmla="*/ 29 h 31"/>
                <a:gd name="T38" fmla="*/ 22 w 41"/>
                <a:gd name="T39" fmla="*/ 22 h 31"/>
                <a:gd name="T40" fmla="*/ 41 w 41"/>
                <a:gd name="T41" fmla="*/ 10 h 31"/>
                <a:gd name="T42" fmla="*/ 41 w 41"/>
                <a:gd name="T43" fmla="*/ 9 h 31"/>
                <a:gd name="T44" fmla="*/ 41 w 41"/>
                <a:gd name="T45" fmla="*/ 9 h 31"/>
                <a:gd name="T46" fmla="*/ 38 w 41"/>
                <a:gd name="T4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1">
                  <a:moveTo>
                    <a:pt x="38" y="6"/>
                  </a:moveTo>
                  <a:cubicBezTo>
                    <a:pt x="37" y="7"/>
                    <a:pt x="36" y="8"/>
                    <a:pt x="35" y="9"/>
                  </a:cubicBezTo>
                  <a:cubicBezTo>
                    <a:pt x="33" y="11"/>
                    <a:pt x="30" y="12"/>
                    <a:pt x="27" y="14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7" y="10"/>
                    <a:pt x="32" y="1"/>
                    <a:pt x="27" y="0"/>
                  </a:cubicBezTo>
                  <a:cubicBezTo>
                    <a:pt x="26" y="1"/>
                    <a:pt x="25" y="2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5" y="4"/>
                  </a:cubicBezTo>
                  <a:cubicBezTo>
                    <a:pt x="23" y="8"/>
                    <a:pt x="21" y="12"/>
                    <a:pt x="20" y="16"/>
                  </a:cubicBezTo>
                  <a:cubicBezTo>
                    <a:pt x="19" y="15"/>
                    <a:pt x="18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22"/>
                    <a:pt x="7" y="23"/>
                    <a:pt x="3" y="24"/>
                  </a:cubicBezTo>
                  <a:cubicBezTo>
                    <a:pt x="2" y="25"/>
                    <a:pt x="0" y="26"/>
                    <a:pt x="0" y="27"/>
                  </a:cubicBezTo>
                  <a:cubicBezTo>
                    <a:pt x="1" y="28"/>
                    <a:pt x="2" y="28"/>
                    <a:pt x="3" y="29"/>
                  </a:cubicBezTo>
                  <a:cubicBezTo>
                    <a:pt x="4" y="30"/>
                    <a:pt x="5" y="30"/>
                    <a:pt x="6" y="31"/>
                  </a:cubicBezTo>
                  <a:cubicBezTo>
                    <a:pt x="7" y="30"/>
                    <a:pt x="12" y="27"/>
                    <a:pt x="13" y="28"/>
                  </a:cubicBezTo>
                  <a:cubicBezTo>
                    <a:pt x="13" y="29"/>
                    <a:pt x="12" y="30"/>
                    <a:pt x="12" y="31"/>
                  </a:cubicBezTo>
                  <a:cubicBezTo>
                    <a:pt x="13" y="31"/>
                    <a:pt x="14" y="31"/>
                    <a:pt x="16" y="29"/>
                  </a:cubicBezTo>
                  <a:cubicBezTo>
                    <a:pt x="18" y="27"/>
                    <a:pt x="21" y="23"/>
                    <a:pt x="22" y="22"/>
                  </a:cubicBezTo>
                  <a:cubicBezTo>
                    <a:pt x="26" y="17"/>
                    <a:pt x="36" y="13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7"/>
                    <a:pt x="40" y="6"/>
                    <a:pt x="38" y="6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9" name="išľíḍe">
              <a:extLst>
                <a:ext uri="{FF2B5EF4-FFF2-40B4-BE49-F238E27FC236}">
                  <a16:creationId xmlns="" xmlns:a16="http://schemas.microsoft.com/office/drawing/2014/main" id="{6DE95EFD-A86D-458C-8B0F-799914C01519}"/>
                </a:ext>
              </a:extLst>
            </p:cNvPr>
            <p:cNvSpPr/>
            <p:nvPr/>
          </p:nvSpPr>
          <p:spPr bwMode="auto">
            <a:xfrm>
              <a:off x="6671390" y="3354694"/>
              <a:ext cx="105573" cy="200589"/>
            </a:xfrm>
            <a:custGeom>
              <a:avLst/>
              <a:gdLst>
                <a:gd name="T0" fmla="*/ 6 w 10"/>
                <a:gd name="T1" fmla="*/ 4 h 19"/>
                <a:gd name="T2" fmla="*/ 1 w 10"/>
                <a:gd name="T3" fmla="*/ 12 h 19"/>
                <a:gd name="T4" fmla="*/ 4 w 10"/>
                <a:gd name="T5" fmla="*/ 17 h 19"/>
                <a:gd name="T6" fmla="*/ 7 w 10"/>
                <a:gd name="T7" fmla="*/ 19 h 19"/>
                <a:gd name="T8" fmla="*/ 9 w 10"/>
                <a:gd name="T9" fmla="*/ 19 h 19"/>
                <a:gd name="T10" fmla="*/ 10 w 10"/>
                <a:gd name="T11" fmla="*/ 16 h 19"/>
                <a:gd name="T12" fmla="*/ 7 w 10"/>
                <a:gd name="T13" fmla="*/ 7 h 19"/>
                <a:gd name="T14" fmla="*/ 6 w 10"/>
                <a:gd name="T1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9">
                  <a:moveTo>
                    <a:pt x="6" y="4"/>
                  </a:moveTo>
                  <a:cubicBezTo>
                    <a:pt x="0" y="0"/>
                    <a:pt x="1" y="5"/>
                    <a:pt x="1" y="12"/>
                  </a:cubicBezTo>
                  <a:cubicBezTo>
                    <a:pt x="1" y="13"/>
                    <a:pt x="3" y="16"/>
                    <a:pt x="4" y="17"/>
                  </a:cubicBezTo>
                  <a:cubicBezTo>
                    <a:pt x="5" y="18"/>
                    <a:pt x="6" y="19"/>
                    <a:pt x="7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8"/>
                    <a:pt x="10" y="17"/>
                    <a:pt x="10" y="16"/>
                  </a:cubicBezTo>
                  <a:cubicBezTo>
                    <a:pt x="10" y="15"/>
                    <a:pt x="8" y="10"/>
                    <a:pt x="7" y="7"/>
                  </a:cubicBezTo>
                  <a:cubicBezTo>
                    <a:pt x="7" y="6"/>
                    <a:pt x="7" y="5"/>
                    <a:pt x="6" y="4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0" name="íṧļîḍê">
              <a:extLst>
                <a:ext uri="{FF2B5EF4-FFF2-40B4-BE49-F238E27FC236}">
                  <a16:creationId xmlns="" xmlns:a16="http://schemas.microsoft.com/office/drawing/2014/main" id="{F34266A7-A688-44E5-BDF3-BE28341F2B95}"/>
                </a:ext>
              </a:extLst>
            </p:cNvPr>
            <p:cNvSpPr/>
            <p:nvPr/>
          </p:nvSpPr>
          <p:spPr bwMode="auto">
            <a:xfrm>
              <a:off x="7325942" y="2974631"/>
              <a:ext cx="466633" cy="527865"/>
            </a:xfrm>
            <a:custGeom>
              <a:avLst/>
              <a:gdLst>
                <a:gd name="T0" fmla="*/ 39 w 44"/>
                <a:gd name="T1" fmla="*/ 43 h 50"/>
                <a:gd name="T2" fmla="*/ 38 w 44"/>
                <a:gd name="T3" fmla="*/ 43 h 50"/>
                <a:gd name="T4" fmla="*/ 33 w 44"/>
                <a:gd name="T5" fmla="*/ 40 h 50"/>
                <a:gd name="T6" fmla="*/ 31 w 44"/>
                <a:gd name="T7" fmla="*/ 38 h 50"/>
                <a:gd name="T8" fmla="*/ 25 w 44"/>
                <a:gd name="T9" fmla="*/ 30 h 50"/>
                <a:gd name="T10" fmla="*/ 28 w 44"/>
                <a:gd name="T11" fmla="*/ 29 h 50"/>
                <a:gd name="T12" fmla="*/ 28 w 44"/>
                <a:gd name="T13" fmla="*/ 29 h 50"/>
                <a:gd name="T14" fmla="*/ 31 w 44"/>
                <a:gd name="T15" fmla="*/ 28 h 50"/>
                <a:gd name="T16" fmla="*/ 33 w 44"/>
                <a:gd name="T17" fmla="*/ 27 h 50"/>
                <a:gd name="T18" fmla="*/ 34 w 44"/>
                <a:gd name="T19" fmla="*/ 26 h 50"/>
                <a:gd name="T20" fmla="*/ 38 w 44"/>
                <a:gd name="T21" fmla="*/ 24 h 50"/>
                <a:gd name="T22" fmla="*/ 37 w 44"/>
                <a:gd name="T23" fmla="*/ 22 h 50"/>
                <a:gd name="T24" fmla="*/ 36 w 44"/>
                <a:gd name="T25" fmla="*/ 22 h 50"/>
                <a:gd name="T26" fmla="*/ 35 w 44"/>
                <a:gd name="T27" fmla="*/ 20 h 50"/>
                <a:gd name="T28" fmla="*/ 34 w 44"/>
                <a:gd name="T29" fmla="*/ 18 h 50"/>
                <a:gd name="T30" fmla="*/ 33 w 44"/>
                <a:gd name="T31" fmla="*/ 19 h 50"/>
                <a:gd name="T32" fmla="*/ 32 w 44"/>
                <a:gd name="T33" fmla="*/ 19 h 50"/>
                <a:gd name="T34" fmla="*/ 32 w 44"/>
                <a:gd name="T35" fmla="*/ 20 h 50"/>
                <a:gd name="T36" fmla="*/ 31 w 44"/>
                <a:gd name="T37" fmla="*/ 21 h 50"/>
                <a:gd name="T38" fmla="*/ 24 w 44"/>
                <a:gd name="T39" fmla="*/ 25 h 50"/>
                <a:gd name="T40" fmla="*/ 28 w 44"/>
                <a:gd name="T41" fmla="*/ 6 h 50"/>
                <a:gd name="T42" fmla="*/ 23 w 44"/>
                <a:gd name="T43" fmla="*/ 0 h 50"/>
                <a:gd name="T44" fmla="*/ 22 w 44"/>
                <a:gd name="T45" fmla="*/ 1 h 50"/>
                <a:gd name="T46" fmla="*/ 18 w 44"/>
                <a:gd name="T47" fmla="*/ 26 h 50"/>
                <a:gd name="T48" fmla="*/ 4 w 44"/>
                <a:gd name="T49" fmla="*/ 30 h 50"/>
                <a:gd name="T50" fmla="*/ 1 w 44"/>
                <a:gd name="T51" fmla="*/ 31 h 50"/>
                <a:gd name="T52" fmla="*/ 4 w 44"/>
                <a:gd name="T53" fmla="*/ 36 h 50"/>
                <a:gd name="T54" fmla="*/ 13 w 44"/>
                <a:gd name="T55" fmla="*/ 35 h 50"/>
                <a:gd name="T56" fmla="*/ 14 w 44"/>
                <a:gd name="T57" fmla="*/ 36 h 50"/>
                <a:gd name="T58" fmla="*/ 7 w 44"/>
                <a:gd name="T59" fmla="*/ 42 h 50"/>
                <a:gd name="T60" fmla="*/ 4 w 44"/>
                <a:gd name="T61" fmla="*/ 43 h 50"/>
                <a:gd name="T62" fmla="*/ 0 w 44"/>
                <a:gd name="T63" fmla="*/ 46 h 50"/>
                <a:gd name="T64" fmla="*/ 2 w 44"/>
                <a:gd name="T65" fmla="*/ 46 h 50"/>
                <a:gd name="T66" fmla="*/ 4 w 44"/>
                <a:gd name="T67" fmla="*/ 45 h 50"/>
                <a:gd name="T68" fmla="*/ 14 w 44"/>
                <a:gd name="T69" fmla="*/ 42 h 50"/>
                <a:gd name="T70" fmla="*/ 21 w 44"/>
                <a:gd name="T71" fmla="*/ 33 h 50"/>
                <a:gd name="T72" fmla="*/ 31 w 44"/>
                <a:gd name="T73" fmla="*/ 45 h 50"/>
                <a:gd name="T74" fmla="*/ 33 w 44"/>
                <a:gd name="T75" fmla="*/ 48 h 50"/>
                <a:gd name="T76" fmla="*/ 33 w 44"/>
                <a:gd name="T77" fmla="*/ 49 h 50"/>
                <a:gd name="T78" fmla="*/ 35 w 44"/>
                <a:gd name="T79" fmla="*/ 50 h 50"/>
                <a:gd name="T80" fmla="*/ 38 w 44"/>
                <a:gd name="T81" fmla="*/ 49 h 50"/>
                <a:gd name="T82" fmla="*/ 41 w 44"/>
                <a:gd name="T83" fmla="*/ 48 h 50"/>
                <a:gd name="T84" fmla="*/ 44 w 44"/>
                <a:gd name="T85" fmla="*/ 43 h 50"/>
                <a:gd name="T86" fmla="*/ 39 w 44"/>
                <a:gd name="T8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" h="50">
                  <a:moveTo>
                    <a:pt x="39" y="43"/>
                  </a:moveTo>
                  <a:cubicBezTo>
                    <a:pt x="39" y="43"/>
                    <a:pt x="39" y="43"/>
                    <a:pt x="38" y="43"/>
                  </a:cubicBezTo>
                  <a:cubicBezTo>
                    <a:pt x="37" y="42"/>
                    <a:pt x="35" y="41"/>
                    <a:pt x="33" y="40"/>
                  </a:cubicBezTo>
                  <a:cubicBezTo>
                    <a:pt x="32" y="39"/>
                    <a:pt x="32" y="38"/>
                    <a:pt x="31" y="38"/>
                  </a:cubicBezTo>
                  <a:cubicBezTo>
                    <a:pt x="28" y="35"/>
                    <a:pt x="26" y="33"/>
                    <a:pt x="25" y="30"/>
                  </a:cubicBezTo>
                  <a:cubicBezTo>
                    <a:pt x="26" y="30"/>
                    <a:pt x="27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7"/>
                    <a:pt x="34" y="26"/>
                    <a:pt x="34" y="26"/>
                  </a:cubicBezTo>
                  <a:cubicBezTo>
                    <a:pt x="35" y="25"/>
                    <a:pt x="36" y="24"/>
                    <a:pt x="38" y="24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6" y="22"/>
                    <a:pt x="35" y="21"/>
                    <a:pt x="35" y="20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4" y="18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1" y="21"/>
                    <a:pt x="31" y="21"/>
                  </a:cubicBezTo>
                  <a:cubicBezTo>
                    <a:pt x="29" y="23"/>
                    <a:pt x="26" y="25"/>
                    <a:pt x="24" y="25"/>
                  </a:cubicBezTo>
                  <a:cubicBezTo>
                    <a:pt x="24" y="20"/>
                    <a:pt x="29" y="11"/>
                    <a:pt x="28" y="6"/>
                  </a:cubicBezTo>
                  <a:cubicBezTo>
                    <a:pt x="25" y="4"/>
                    <a:pt x="24" y="3"/>
                    <a:pt x="23" y="0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0" y="9"/>
                    <a:pt x="20" y="17"/>
                    <a:pt x="18" y="26"/>
                  </a:cubicBezTo>
                  <a:cubicBezTo>
                    <a:pt x="15" y="30"/>
                    <a:pt x="9" y="30"/>
                    <a:pt x="4" y="30"/>
                  </a:cubicBezTo>
                  <a:cubicBezTo>
                    <a:pt x="3" y="31"/>
                    <a:pt x="2" y="31"/>
                    <a:pt x="1" y="31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8"/>
                    <a:pt x="8" y="37"/>
                    <a:pt x="13" y="35"/>
                  </a:cubicBezTo>
                  <a:cubicBezTo>
                    <a:pt x="13" y="35"/>
                    <a:pt x="13" y="35"/>
                    <a:pt x="14" y="36"/>
                  </a:cubicBezTo>
                  <a:cubicBezTo>
                    <a:pt x="12" y="38"/>
                    <a:pt x="9" y="40"/>
                    <a:pt x="7" y="42"/>
                  </a:cubicBezTo>
                  <a:cubicBezTo>
                    <a:pt x="7" y="42"/>
                    <a:pt x="5" y="42"/>
                    <a:pt x="4" y="43"/>
                  </a:cubicBezTo>
                  <a:cubicBezTo>
                    <a:pt x="2" y="44"/>
                    <a:pt x="0" y="45"/>
                    <a:pt x="0" y="46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3" y="46"/>
                    <a:pt x="4" y="46"/>
                    <a:pt x="4" y="45"/>
                  </a:cubicBezTo>
                  <a:cubicBezTo>
                    <a:pt x="7" y="44"/>
                    <a:pt x="10" y="44"/>
                    <a:pt x="14" y="42"/>
                  </a:cubicBezTo>
                  <a:cubicBezTo>
                    <a:pt x="16" y="40"/>
                    <a:pt x="18" y="35"/>
                    <a:pt x="21" y="33"/>
                  </a:cubicBezTo>
                  <a:cubicBezTo>
                    <a:pt x="24" y="35"/>
                    <a:pt x="28" y="41"/>
                    <a:pt x="31" y="45"/>
                  </a:cubicBezTo>
                  <a:cubicBezTo>
                    <a:pt x="31" y="46"/>
                    <a:pt x="32" y="47"/>
                    <a:pt x="33" y="48"/>
                  </a:cubicBezTo>
                  <a:cubicBezTo>
                    <a:pt x="33" y="48"/>
                    <a:pt x="33" y="49"/>
                    <a:pt x="33" y="49"/>
                  </a:cubicBezTo>
                  <a:cubicBezTo>
                    <a:pt x="34" y="49"/>
                    <a:pt x="34" y="50"/>
                    <a:pt x="35" y="50"/>
                  </a:cubicBezTo>
                  <a:cubicBezTo>
                    <a:pt x="36" y="50"/>
                    <a:pt x="37" y="49"/>
                    <a:pt x="38" y="49"/>
                  </a:cubicBezTo>
                  <a:cubicBezTo>
                    <a:pt x="39" y="49"/>
                    <a:pt x="40" y="48"/>
                    <a:pt x="41" y="48"/>
                  </a:cubicBezTo>
                  <a:cubicBezTo>
                    <a:pt x="43" y="47"/>
                    <a:pt x="44" y="46"/>
                    <a:pt x="44" y="43"/>
                  </a:cubicBezTo>
                  <a:cubicBezTo>
                    <a:pt x="43" y="43"/>
                    <a:pt x="42" y="43"/>
                    <a:pt x="39" y="43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1" name="îśľïḍè">
              <a:extLst>
                <a:ext uri="{FF2B5EF4-FFF2-40B4-BE49-F238E27FC236}">
                  <a16:creationId xmlns="" xmlns:a16="http://schemas.microsoft.com/office/drawing/2014/main" id="{A3C48B5B-D18F-41D7-9B7E-7E67D4DAEB5A}"/>
                </a:ext>
              </a:extLst>
            </p:cNvPr>
            <p:cNvSpPr/>
            <p:nvPr/>
          </p:nvSpPr>
          <p:spPr bwMode="auto">
            <a:xfrm>
              <a:off x="5940825" y="3196334"/>
              <a:ext cx="498305" cy="538423"/>
            </a:xfrm>
            <a:custGeom>
              <a:avLst/>
              <a:gdLst>
                <a:gd name="T0" fmla="*/ 41 w 47"/>
                <a:gd name="T1" fmla="*/ 11 h 51"/>
                <a:gd name="T2" fmla="*/ 40 w 47"/>
                <a:gd name="T3" fmla="*/ 10 h 51"/>
                <a:gd name="T4" fmla="*/ 41 w 47"/>
                <a:gd name="T5" fmla="*/ 9 h 51"/>
                <a:gd name="T6" fmla="*/ 44 w 47"/>
                <a:gd name="T7" fmla="*/ 6 h 51"/>
                <a:gd name="T8" fmla="*/ 41 w 47"/>
                <a:gd name="T9" fmla="*/ 3 h 51"/>
                <a:gd name="T10" fmla="*/ 35 w 47"/>
                <a:gd name="T11" fmla="*/ 1 h 51"/>
                <a:gd name="T12" fmla="*/ 34 w 47"/>
                <a:gd name="T13" fmla="*/ 0 h 51"/>
                <a:gd name="T14" fmla="*/ 33 w 47"/>
                <a:gd name="T15" fmla="*/ 3 h 51"/>
                <a:gd name="T16" fmla="*/ 33 w 47"/>
                <a:gd name="T17" fmla="*/ 3 h 51"/>
                <a:gd name="T18" fmla="*/ 35 w 47"/>
                <a:gd name="T19" fmla="*/ 11 h 51"/>
                <a:gd name="T20" fmla="*/ 36 w 47"/>
                <a:gd name="T21" fmla="*/ 11 h 51"/>
                <a:gd name="T22" fmla="*/ 33 w 47"/>
                <a:gd name="T23" fmla="*/ 14 h 51"/>
                <a:gd name="T24" fmla="*/ 25 w 47"/>
                <a:gd name="T25" fmla="*/ 15 h 51"/>
                <a:gd name="T26" fmla="*/ 23 w 47"/>
                <a:gd name="T27" fmla="*/ 16 h 51"/>
                <a:gd name="T28" fmla="*/ 16 w 47"/>
                <a:gd name="T29" fmla="*/ 17 h 51"/>
                <a:gd name="T30" fmla="*/ 12 w 47"/>
                <a:gd name="T31" fmla="*/ 19 h 51"/>
                <a:gd name="T32" fmla="*/ 21 w 47"/>
                <a:gd name="T33" fmla="*/ 25 h 51"/>
                <a:gd name="T34" fmla="*/ 22 w 47"/>
                <a:gd name="T35" fmla="*/ 26 h 51"/>
                <a:gd name="T36" fmla="*/ 7 w 47"/>
                <a:gd name="T37" fmla="*/ 31 h 51"/>
                <a:gd name="T38" fmla="*/ 3 w 47"/>
                <a:gd name="T39" fmla="*/ 30 h 51"/>
                <a:gd name="T40" fmla="*/ 0 w 47"/>
                <a:gd name="T41" fmla="*/ 40 h 51"/>
                <a:gd name="T42" fmla="*/ 1 w 47"/>
                <a:gd name="T43" fmla="*/ 41 h 51"/>
                <a:gd name="T44" fmla="*/ 5 w 47"/>
                <a:gd name="T45" fmla="*/ 40 h 51"/>
                <a:gd name="T46" fmla="*/ 8 w 47"/>
                <a:gd name="T47" fmla="*/ 38 h 51"/>
                <a:gd name="T48" fmla="*/ 13 w 47"/>
                <a:gd name="T49" fmla="*/ 34 h 51"/>
                <a:gd name="T50" fmla="*/ 14 w 47"/>
                <a:gd name="T51" fmla="*/ 34 h 51"/>
                <a:gd name="T52" fmla="*/ 15 w 47"/>
                <a:gd name="T53" fmla="*/ 33 h 51"/>
                <a:gd name="T54" fmla="*/ 11 w 47"/>
                <a:gd name="T55" fmla="*/ 39 h 51"/>
                <a:gd name="T56" fmla="*/ 6 w 47"/>
                <a:gd name="T57" fmla="*/ 43 h 51"/>
                <a:gd name="T58" fmla="*/ 4 w 47"/>
                <a:gd name="T59" fmla="*/ 48 h 51"/>
                <a:gd name="T60" fmla="*/ 7 w 47"/>
                <a:gd name="T61" fmla="*/ 51 h 51"/>
                <a:gd name="T62" fmla="*/ 9 w 47"/>
                <a:gd name="T63" fmla="*/ 51 h 51"/>
                <a:gd name="T64" fmla="*/ 23 w 47"/>
                <a:gd name="T65" fmla="*/ 43 h 51"/>
                <a:gd name="T66" fmla="*/ 26 w 47"/>
                <a:gd name="T67" fmla="*/ 41 h 51"/>
                <a:gd name="T68" fmla="*/ 27 w 47"/>
                <a:gd name="T69" fmla="*/ 48 h 51"/>
                <a:gd name="T70" fmla="*/ 36 w 47"/>
                <a:gd name="T71" fmla="*/ 46 h 51"/>
                <a:gd name="T72" fmla="*/ 38 w 47"/>
                <a:gd name="T73" fmla="*/ 45 h 51"/>
                <a:gd name="T74" fmla="*/ 34 w 47"/>
                <a:gd name="T75" fmla="*/ 39 h 51"/>
                <a:gd name="T76" fmla="*/ 33 w 47"/>
                <a:gd name="T77" fmla="*/ 36 h 51"/>
                <a:gd name="T78" fmla="*/ 28 w 47"/>
                <a:gd name="T79" fmla="*/ 37 h 51"/>
                <a:gd name="T80" fmla="*/ 23 w 47"/>
                <a:gd name="T81" fmla="*/ 39 h 51"/>
                <a:gd name="T82" fmla="*/ 18 w 47"/>
                <a:gd name="T83" fmla="*/ 41 h 51"/>
                <a:gd name="T84" fmla="*/ 17 w 47"/>
                <a:gd name="T85" fmla="*/ 40 h 51"/>
                <a:gd name="T86" fmla="*/ 23 w 47"/>
                <a:gd name="T87" fmla="*/ 33 h 51"/>
                <a:gd name="T88" fmla="*/ 30 w 47"/>
                <a:gd name="T89" fmla="*/ 30 h 51"/>
                <a:gd name="T90" fmla="*/ 36 w 47"/>
                <a:gd name="T91" fmla="*/ 28 h 51"/>
                <a:gd name="T92" fmla="*/ 38 w 47"/>
                <a:gd name="T93" fmla="*/ 20 h 51"/>
                <a:gd name="T94" fmla="*/ 26 w 47"/>
                <a:gd name="T95" fmla="*/ 25 h 51"/>
                <a:gd name="T96" fmla="*/ 26 w 47"/>
                <a:gd name="T97" fmla="*/ 24 h 51"/>
                <a:gd name="T98" fmla="*/ 36 w 47"/>
                <a:gd name="T99" fmla="*/ 16 h 51"/>
                <a:gd name="T100" fmla="*/ 36 w 47"/>
                <a:gd name="T101" fmla="*/ 19 h 51"/>
                <a:gd name="T102" fmla="*/ 41 w 47"/>
                <a:gd name="T103" fmla="*/ 16 h 51"/>
                <a:gd name="T104" fmla="*/ 44 w 47"/>
                <a:gd name="T105" fmla="*/ 14 h 51"/>
                <a:gd name="T106" fmla="*/ 46 w 47"/>
                <a:gd name="T107" fmla="*/ 10 h 51"/>
                <a:gd name="T108" fmla="*/ 41 w 47"/>
                <a:gd name="T109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" h="51">
                  <a:moveTo>
                    <a:pt x="41" y="11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1" y="9"/>
                    <a:pt x="41" y="9"/>
                  </a:cubicBezTo>
                  <a:cubicBezTo>
                    <a:pt x="44" y="7"/>
                    <a:pt x="44" y="7"/>
                    <a:pt x="44" y="6"/>
                  </a:cubicBezTo>
                  <a:cubicBezTo>
                    <a:pt x="44" y="5"/>
                    <a:pt x="42" y="4"/>
                    <a:pt x="41" y="3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1"/>
                    <a:pt x="33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5"/>
                    <a:pt x="33" y="8"/>
                    <a:pt x="35" y="11"/>
                  </a:cubicBezTo>
                  <a:cubicBezTo>
                    <a:pt x="35" y="11"/>
                    <a:pt x="35" y="11"/>
                    <a:pt x="36" y="11"/>
                  </a:cubicBezTo>
                  <a:cubicBezTo>
                    <a:pt x="35" y="12"/>
                    <a:pt x="34" y="13"/>
                    <a:pt x="33" y="14"/>
                  </a:cubicBezTo>
                  <a:cubicBezTo>
                    <a:pt x="30" y="14"/>
                    <a:pt x="28" y="15"/>
                    <a:pt x="25" y="15"/>
                  </a:cubicBezTo>
                  <a:cubicBezTo>
                    <a:pt x="25" y="15"/>
                    <a:pt x="24" y="15"/>
                    <a:pt x="23" y="16"/>
                  </a:cubicBezTo>
                  <a:cubicBezTo>
                    <a:pt x="20" y="17"/>
                    <a:pt x="16" y="18"/>
                    <a:pt x="16" y="17"/>
                  </a:cubicBezTo>
                  <a:cubicBezTo>
                    <a:pt x="15" y="18"/>
                    <a:pt x="14" y="18"/>
                    <a:pt x="12" y="19"/>
                  </a:cubicBezTo>
                  <a:cubicBezTo>
                    <a:pt x="13" y="21"/>
                    <a:pt x="17" y="25"/>
                    <a:pt x="21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1" y="28"/>
                    <a:pt x="10" y="31"/>
                    <a:pt x="7" y="31"/>
                  </a:cubicBezTo>
                  <a:cubicBezTo>
                    <a:pt x="6" y="31"/>
                    <a:pt x="4" y="30"/>
                    <a:pt x="3" y="30"/>
                  </a:cubicBezTo>
                  <a:cubicBezTo>
                    <a:pt x="1" y="31"/>
                    <a:pt x="1" y="36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ubicBezTo>
                    <a:pt x="2" y="41"/>
                    <a:pt x="4" y="41"/>
                    <a:pt x="5" y="40"/>
                  </a:cubicBezTo>
                  <a:cubicBezTo>
                    <a:pt x="6" y="40"/>
                    <a:pt x="7" y="39"/>
                    <a:pt x="8" y="38"/>
                  </a:cubicBezTo>
                  <a:cubicBezTo>
                    <a:pt x="10" y="37"/>
                    <a:pt x="11" y="35"/>
                    <a:pt x="13" y="34"/>
                  </a:cubicBezTo>
                  <a:cubicBezTo>
                    <a:pt x="13" y="34"/>
                    <a:pt x="13" y="34"/>
                    <a:pt x="14" y="34"/>
                  </a:cubicBezTo>
                  <a:cubicBezTo>
                    <a:pt x="14" y="34"/>
                    <a:pt x="15" y="33"/>
                    <a:pt x="15" y="33"/>
                  </a:cubicBezTo>
                  <a:cubicBezTo>
                    <a:pt x="17" y="35"/>
                    <a:pt x="14" y="37"/>
                    <a:pt x="11" y="39"/>
                  </a:cubicBezTo>
                  <a:cubicBezTo>
                    <a:pt x="10" y="40"/>
                    <a:pt x="8" y="42"/>
                    <a:pt x="6" y="43"/>
                  </a:cubicBezTo>
                  <a:cubicBezTo>
                    <a:pt x="6" y="43"/>
                    <a:pt x="3" y="47"/>
                    <a:pt x="4" y="48"/>
                  </a:cubicBezTo>
                  <a:cubicBezTo>
                    <a:pt x="5" y="49"/>
                    <a:pt x="6" y="50"/>
                    <a:pt x="7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14" y="48"/>
                    <a:pt x="18" y="45"/>
                    <a:pt x="23" y="43"/>
                  </a:cubicBezTo>
                  <a:cubicBezTo>
                    <a:pt x="24" y="42"/>
                    <a:pt x="25" y="42"/>
                    <a:pt x="26" y="41"/>
                  </a:cubicBezTo>
                  <a:cubicBezTo>
                    <a:pt x="28" y="43"/>
                    <a:pt x="26" y="44"/>
                    <a:pt x="27" y="48"/>
                  </a:cubicBezTo>
                  <a:cubicBezTo>
                    <a:pt x="29" y="46"/>
                    <a:pt x="34" y="44"/>
                    <a:pt x="36" y="46"/>
                  </a:cubicBezTo>
                  <a:cubicBezTo>
                    <a:pt x="37" y="46"/>
                    <a:pt x="38" y="45"/>
                    <a:pt x="38" y="45"/>
                  </a:cubicBezTo>
                  <a:cubicBezTo>
                    <a:pt x="38" y="41"/>
                    <a:pt x="36" y="40"/>
                    <a:pt x="34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1" y="32"/>
                    <a:pt x="32" y="33"/>
                    <a:pt x="28" y="37"/>
                  </a:cubicBezTo>
                  <a:cubicBezTo>
                    <a:pt x="26" y="38"/>
                    <a:pt x="24" y="38"/>
                    <a:pt x="23" y="39"/>
                  </a:cubicBezTo>
                  <a:cubicBezTo>
                    <a:pt x="21" y="40"/>
                    <a:pt x="20" y="40"/>
                    <a:pt x="18" y="41"/>
                  </a:cubicBezTo>
                  <a:cubicBezTo>
                    <a:pt x="18" y="40"/>
                    <a:pt x="17" y="40"/>
                    <a:pt x="17" y="40"/>
                  </a:cubicBezTo>
                  <a:cubicBezTo>
                    <a:pt x="18" y="37"/>
                    <a:pt x="20" y="35"/>
                    <a:pt x="23" y="33"/>
                  </a:cubicBezTo>
                  <a:cubicBezTo>
                    <a:pt x="25" y="32"/>
                    <a:pt x="28" y="31"/>
                    <a:pt x="30" y="30"/>
                  </a:cubicBezTo>
                  <a:cubicBezTo>
                    <a:pt x="32" y="29"/>
                    <a:pt x="34" y="29"/>
                    <a:pt x="36" y="28"/>
                  </a:cubicBezTo>
                  <a:cubicBezTo>
                    <a:pt x="39" y="26"/>
                    <a:pt x="39" y="21"/>
                    <a:pt x="38" y="20"/>
                  </a:cubicBezTo>
                  <a:cubicBezTo>
                    <a:pt x="35" y="22"/>
                    <a:pt x="31" y="23"/>
                    <a:pt x="26" y="25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0"/>
                    <a:pt x="33" y="16"/>
                    <a:pt x="36" y="16"/>
                  </a:cubicBezTo>
                  <a:cubicBezTo>
                    <a:pt x="36" y="18"/>
                    <a:pt x="36" y="18"/>
                    <a:pt x="36" y="19"/>
                  </a:cubicBezTo>
                  <a:cubicBezTo>
                    <a:pt x="38" y="18"/>
                    <a:pt x="39" y="17"/>
                    <a:pt x="41" y="16"/>
                  </a:cubicBezTo>
                  <a:cubicBezTo>
                    <a:pt x="42" y="15"/>
                    <a:pt x="43" y="15"/>
                    <a:pt x="44" y="14"/>
                  </a:cubicBezTo>
                  <a:cubicBezTo>
                    <a:pt x="45" y="12"/>
                    <a:pt x="47" y="11"/>
                    <a:pt x="46" y="10"/>
                  </a:cubicBezTo>
                  <a:cubicBezTo>
                    <a:pt x="45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2" name="îşļíḑê">
              <a:extLst>
                <a:ext uri="{FF2B5EF4-FFF2-40B4-BE49-F238E27FC236}">
                  <a16:creationId xmlns="" xmlns:a16="http://schemas.microsoft.com/office/drawing/2014/main" id="{7D9D2ECE-1F72-4C7F-A054-32FB3EAE5191}"/>
                </a:ext>
              </a:extLst>
            </p:cNvPr>
            <p:cNvSpPr/>
            <p:nvPr/>
          </p:nvSpPr>
          <p:spPr bwMode="auto">
            <a:xfrm>
              <a:off x="5824695" y="2774042"/>
              <a:ext cx="857253" cy="601767"/>
            </a:xfrm>
            <a:custGeom>
              <a:avLst/>
              <a:gdLst>
                <a:gd name="T0" fmla="*/ 58 w 81"/>
                <a:gd name="T1" fmla="*/ 17 h 57"/>
                <a:gd name="T2" fmla="*/ 44 w 81"/>
                <a:gd name="T3" fmla="*/ 22 h 57"/>
                <a:gd name="T4" fmla="*/ 50 w 81"/>
                <a:gd name="T5" fmla="*/ 12 h 57"/>
                <a:gd name="T6" fmla="*/ 58 w 81"/>
                <a:gd name="T7" fmla="*/ 7 h 57"/>
                <a:gd name="T8" fmla="*/ 61 w 81"/>
                <a:gd name="T9" fmla="*/ 0 h 57"/>
                <a:gd name="T10" fmla="*/ 50 w 81"/>
                <a:gd name="T11" fmla="*/ 0 h 57"/>
                <a:gd name="T12" fmla="*/ 38 w 81"/>
                <a:gd name="T13" fmla="*/ 3 h 57"/>
                <a:gd name="T14" fmla="*/ 27 w 81"/>
                <a:gd name="T15" fmla="*/ 6 h 57"/>
                <a:gd name="T16" fmla="*/ 29 w 81"/>
                <a:gd name="T17" fmla="*/ 12 h 57"/>
                <a:gd name="T18" fmla="*/ 34 w 81"/>
                <a:gd name="T19" fmla="*/ 22 h 57"/>
                <a:gd name="T20" fmla="*/ 27 w 81"/>
                <a:gd name="T21" fmla="*/ 31 h 57"/>
                <a:gd name="T22" fmla="*/ 8 w 81"/>
                <a:gd name="T23" fmla="*/ 24 h 57"/>
                <a:gd name="T24" fmla="*/ 5 w 81"/>
                <a:gd name="T25" fmla="*/ 24 h 57"/>
                <a:gd name="T26" fmla="*/ 4 w 81"/>
                <a:gd name="T27" fmla="*/ 47 h 57"/>
                <a:gd name="T28" fmla="*/ 7 w 81"/>
                <a:gd name="T29" fmla="*/ 48 h 57"/>
                <a:gd name="T30" fmla="*/ 8 w 81"/>
                <a:gd name="T31" fmla="*/ 48 h 57"/>
                <a:gd name="T32" fmla="*/ 11 w 81"/>
                <a:gd name="T33" fmla="*/ 47 h 57"/>
                <a:gd name="T34" fmla="*/ 20 w 81"/>
                <a:gd name="T35" fmla="*/ 42 h 57"/>
                <a:gd name="T36" fmla="*/ 17 w 81"/>
                <a:gd name="T37" fmla="*/ 57 h 57"/>
                <a:gd name="T38" fmla="*/ 22 w 81"/>
                <a:gd name="T39" fmla="*/ 48 h 57"/>
                <a:gd name="T40" fmla="*/ 18 w 81"/>
                <a:gd name="T41" fmla="*/ 47 h 57"/>
                <a:gd name="T42" fmla="*/ 25 w 81"/>
                <a:gd name="T43" fmla="*/ 47 h 57"/>
                <a:gd name="T44" fmla="*/ 27 w 81"/>
                <a:gd name="T45" fmla="*/ 43 h 57"/>
                <a:gd name="T46" fmla="*/ 34 w 81"/>
                <a:gd name="T47" fmla="*/ 36 h 57"/>
                <a:gd name="T48" fmla="*/ 34 w 81"/>
                <a:gd name="T49" fmla="*/ 49 h 57"/>
                <a:gd name="T50" fmla="*/ 34 w 81"/>
                <a:gd name="T51" fmla="*/ 52 h 57"/>
                <a:gd name="T52" fmla="*/ 42 w 81"/>
                <a:gd name="T53" fmla="*/ 38 h 57"/>
                <a:gd name="T54" fmla="*/ 48 w 81"/>
                <a:gd name="T55" fmla="*/ 38 h 57"/>
                <a:gd name="T56" fmla="*/ 53 w 81"/>
                <a:gd name="T57" fmla="*/ 37 h 57"/>
                <a:gd name="T58" fmla="*/ 56 w 81"/>
                <a:gd name="T59" fmla="*/ 35 h 57"/>
                <a:gd name="T60" fmla="*/ 71 w 81"/>
                <a:gd name="T61" fmla="*/ 21 h 57"/>
                <a:gd name="T62" fmla="*/ 74 w 81"/>
                <a:gd name="T63" fmla="*/ 10 h 57"/>
                <a:gd name="T64" fmla="*/ 52 w 81"/>
                <a:gd name="T65" fmla="*/ 28 h 57"/>
                <a:gd name="T66" fmla="*/ 44 w 81"/>
                <a:gd name="T67" fmla="*/ 30 h 57"/>
                <a:gd name="T68" fmla="*/ 53 w 81"/>
                <a:gd name="T69" fmla="*/ 26 h 57"/>
                <a:gd name="T70" fmla="*/ 60 w 81"/>
                <a:gd name="T71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57">
                  <a:moveTo>
                    <a:pt x="74" y="10"/>
                  </a:moveTo>
                  <a:cubicBezTo>
                    <a:pt x="72" y="12"/>
                    <a:pt x="59" y="19"/>
                    <a:pt x="58" y="17"/>
                  </a:cubicBezTo>
                  <a:cubicBezTo>
                    <a:pt x="56" y="18"/>
                    <a:pt x="54" y="18"/>
                    <a:pt x="52" y="19"/>
                  </a:cubicBezTo>
                  <a:cubicBezTo>
                    <a:pt x="49" y="20"/>
                    <a:pt x="46" y="21"/>
                    <a:pt x="44" y="22"/>
                  </a:cubicBezTo>
                  <a:cubicBezTo>
                    <a:pt x="44" y="22"/>
                    <a:pt x="43" y="21"/>
                    <a:pt x="43" y="21"/>
                  </a:cubicBezTo>
                  <a:cubicBezTo>
                    <a:pt x="44" y="15"/>
                    <a:pt x="46" y="12"/>
                    <a:pt x="50" y="12"/>
                  </a:cubicBezTo>
                  <a:cubicBezTo>
                    <a:pt x="50" y="12"/>
                    <a:pt x="51" y="12"/>
                    <a:pt x="52" y="12"/>
                  </a:cubicBezTo>
                  <a:cubicBezTo>
                    <a:pt x="54" y="11"/>
                    <a:pt x="57" y="8"/>
                    <a:pt x="58" y="7"/>
                  </a:cubicBezTo>
                  <a:cubicBezTo>
                    <a:pt x="62" y="5"/>
                    <a:pt x="66" y="5"/>
                    <a:pt x="65" y="2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58" y="0"/>
                    <a:pt x="55" y="0"/>
                    <a:pt x="5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2"/>
                    <a:pt x="41" y="2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5" y="3"/>
                    <a:pt x="34" y="4"/>
                  </a:cubicBezTo>
                  <a:cubicBezTo>
                    <a:pt x="31" y="4"/>
                    <a:pt x="29" y="5"/>
                    <a:pt x="27" y="6"/>
                  </a:cubicBezTo>
                  <a:cubicBezTo>
                    <a:pt x="27" y="6"/>
                    <a:pt x="27" y="7"/>
                    <a:pt x="27" y="7"/>
                  </a:cubicBezTo>
                  <a:cubicBezTo>
                    <a:pt x="26" y="8"/>
                    <a:pt x="27" y="10"/>
                    <a:pt x="29" y="12"/>
                  </a:cubicBezTo>
                  <a:cubicBezTo>
                    <a:pt x="32" y="13"/>
                    <a:pt x="33" y="18"/>
                    <a:pt x="34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7"/>
                    <a:pt x="31" y="28"/>
                    <a:pt x="27" y="31"/>
                  </a:cubicBezTo>
                  <a:cubicBezTo>
                    <a:pt x="25" y="32"/>
                    <a:pt x="16" y="35"/>
                    <a:pt x="13" y="33"/>
                  </a:cubicBezTo>
                  <a:cubicBezTo>
                    <a:pt x="10" y="27"/>
                    <a:pt x="10" y="27"/>
                    <a:pt x="8" y="24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5" y="27"/>
                    <a:pt x="2" y="34"/>
                    <a:pt x="0" y="39"/>
                  </a:cubicBezTo>
                  <a:cubicBezTo>
                    <a:pt x="1" y="41"/>
                    <a:pt x="3" y="42"/>
                    <a:pt x="4" y="47"/>
                  </a:cubicBezTo>
                  <a:cubicBezTo>
                    <a:pt x="5" y="47"/>
                    <a:pt x="5" y="48"/>
                    <a:pt x="6" y="49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9"/>
                    <a:pt x="9" y="49"/>
                  </a:cubicBezTo>
                  <a:cubicBezTo>
                    <a:pt x="9" y="48"/>
                    <a:pt x="10" y="47"/>
                    <a:pt x="11" y="47"/>
                  </a:cubicBezTo>
                  <a:cubicBezTo>
                    <a:pt x="11" y="46"/>
                    <a:pt x="11" y="45"/>
                    <a:pt x="11" y="45"/>
                  </a:cubicBezTo>
                  <a:cubicBezTo>
                    <a:pt x="14" y="41"/>
                    <a:pt x="16" y="38"/>
                    <a:pt x="20" y="42"/>
                  </a:cubicBezTo>
                  <a:cubicBezTo>
                    <a:pt x="19" y="44"/>
                    <a:pt x="17" y="48"/>
                    <a:pt x="14" y="50"/>
                  </a:cubicBezTo>
                  <a:cubicBezTo>
                    <a:pt x="15" y="52"/>
                    <a:pt x="15" y="54"/>
                    <a:pt x="17" y="57"/>
                  </a:cubicBezTo>
                  <a:cubicBezTo>
                    <a:pt x="20" y="55"/>
                    <a:pt x="20" y="55"/>
                    <a:pt x="21" y="53"/>
                  </a:cubicBezTo>
                  <a:cubicBezTo>
                    <a:pt x="22" y="51"/>
                    <a:pt x="23" y="49"/>
                    <a:pt x="22" y="48"/>
                  </a:cubicBezTo>
                  <a:cubicBezTo>
                    <a:pt x="21" y="48"/>
                    <a:pt x="20" y="48"/>
                    <a:pt x="19" y="48"/>
                  </a:cubicBezTo>
                  <a:cubicBezTo>
                    <a:pt x="19" y="48"/>
                    <a:pt x="19" y="48"/>
                    <a:pt x="18" y="47"/>
                  </a:cubicBezTo>
                  <a:cubicBezTo>
                    <a:pt x="19" y="46"/>
                    <a:pt x="22" y="46"/>
                    <a:pt x="23" y="47"/>
                  </a:cubicBezTo>
                  <a:cubicBezTo>
                    <a:pt x="23" y="47"/>
                    <a:pt x="24" y="47"/>
                    <a:pt x="25" y="47"/>
                  </a:cubicBezTo>
                  <a:cubicBezTo>
                    <a:pt x="26" y="47"/>
                    <a:pt x="27" y="46"/>
                    <a:pt x="27" y="46"/>
                  </a:cubicBezTo>
                  <a:cubicBezTo>
                    <a:pt x="27" y="45"/>
                    <a:pt x="27" y="44"/>
                    <a:pt x="27" y="43"/>
                  </a:cubicBezTo>
                  <a:cubicBezTo>
                    <a:pt x="24" y="38"/>
                    <a:pt x="26" y="37"/>
                    <a:pt x="30" y="36"/>
                  </a:cubicBezTo>
                  <a:cubicBezTo>
                    <a:pt x="32" y="35"/>
                    <a:pt x="33" y="35"/>
                    <a:pt x="34" y="36"/>
                  </a:cubicBezTo>
                  <a:cubicBezTo>
                    <a:pt x="34" y="37"/>
                    <a:pt x="35" y="38"/>
                    <a:pt x="35" y="41"/>
                  </a:cubicBezTo>
                  <a:cubicBezTo>
                    <a:pt x="35" y="41"/>
                    <a:pt x="34" y="46"/>
                    <a:pt x="34" y="49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1"/>
                    <a:pt x="34" y="52"/>
                    <a:pt x="34" y="52"/>
                  </a:cubicBezTo>
                  <a:cubicBezTo>
                    <a:pt x="38" y="52"/>
                    <a:pt x="38" y="47"/>
                    <a:pt x="39" y="46"/>
                  </a:cubicBezTo>
                  <a:cubicBezTo>
                    <a:pt x="41" y="44"/>
                    <a:pt x="43" y="39"/>
                    <a:pt x="42" y="38"/>
                  </a:cubicBezTo>
                  <a:cubicBezTo>
                    <a:pt x="44" y="35"/>
                    <a:pt x="46" y="34"/>
                    <a:pt x="48" y="33"/>
                  </a:cubicBezTo>
                  <a:cubicBezTo>
                    <a:pt x="49" y="34"/>
                    <a:pt x="49" y="36"/>
                    <a:pt x="48" y="38"/>
                  </a:cubicBezTo>
                  <a:cubicBezTo>
                    <a:pt x="49" y="38"/>
                    <a:pt x="51" y="38"/>
                    <a:pt x="52" y="37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6" y="35"/>
                  </a:cubicBezTo>
                  <a:cubicBezTo>
                    <a:pt x="56" y="33"/>
                    <a:pt x="55" y="30"/>
                    <a:pt x="56" y="29"/>
                  </a:cubicBezTo>
                  <a:cubicBezTo>
                    <a:pt x="62" y="27"/>
                    <a:pt x="66" y="24"/>
                    <a:pt x="71" y="21"/>
                  </a:cubicBezTo>
                  <a:cubicBezTo>
                    <a:pt x="74" y="20"/>
                    <a:pt x="80" y="19"/>
                    <a:pt x="81" y="18"/>
                  </a:cubicBezTo>
                  <a:cubicBezTo>
                    <a:pt x="78" y="14"/>
                    <a:pt x="77" y="11"/>
                    <a:pt x="74" y="10"/>
                  </a:cubicBezTo>
                  <a:close/>
                  <a:moveTo>
                    <a:pt x="55" y="27"/>
                  </a:moveTo>
                  <a:cubicBezTo>
                    <a:pt x="53" y="27"/>
                    <a:pt x="53" y="27"/>
                    <a:pt x="52" y="28"/>
                  </a:cubicBezTo>
                  <a:cubicBezTo>
                    <a:pt x="51" y="28"/>
                    <a:pt x="50" y="28"/>
                    <a:pt x="48" y="29"/>
                  </a:cubicBezTo>
                  <a:cubicBezTo>
                    <a:pt x="47" y="29"/>
                    <a:pt x="45" y="31"/>
                    <a:pt x="44" y="30"/>
                  </a:cubicBezTo>
                  <a:cubicBezTo>
                    <a:pt x="44" y="27"/>
                    <a:pt x="50" y="26"/>
                    <a:pt x="52" y="26"/>
                  </a:cubicBezTo>
                  <a:cubicBezTo>
                    <a:pt x="52" y="26"/>
                    <a:pt x="53" y="26"/>
                    <a:pt x="53" y="26"/>
                  </a:cubicBezTo>
                  <a:cubicBezTo>
                    <a:pt x="55" y="25"/>
                    <a:pt x="57" y="24"/>
                    <a:pt x="59" y="23"/>
                  </a:cubicBezTo>
                  <a:cubicBezTo>
                    <a:pt x="59" y="23"/>
                    <a:pt x="59" y="23"/>
                    <a:pt x="60" y="24"/>
                  </a:cubicBezTo>
                  <a:cubicBezTo>
                    <a:pt x="58" y="25"/>
                    <a:pt x="57" y="26"/>
                    <a:pt x="55" y="27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3" name="iṧ1îde">
              <a:extLst>
                <a:ext uri="{FF2B5EF4-FFF2-40B4-BE49-F238E27FC236}">
                  <a16:creationId xmlns="" xmlns:a16="http://schemas.microsoft.com/office/drawing/2014/main" id="{9E4F4FD5-AF08-40DC-AEB8-E1AB78F21666}"/>
                </a:ext>
              </a:extLst>
            </p:cNvPr>
            <p:cNvSpPr/>
            <p:nvPr/>
          </p:nvSpPr>
          <p:spPr bwMode="auto">
            <a:xfrm>
              <a:off x="5853436" y="3918723"/>
              <a:ext cx="221168" cy="249063"/>
            </a:xfrm>
            <a:custGeom>
              <a:avLst/>
              <a:gdLst>
                <a:gd name="T0" fmla="*/ 29 w 47"/>
                <a:gd name="T1" fmla="*/ 15 h 51"/>
                <a:gd name="T2" fmla="*/ 24 w 47"/>
                <a:gd name="T3" fmla="*/ 24 h 51"/>
                <a:gd name="T4" fmla="*/ 19 w 47"/>
                <a:gd name="T5" fmla="*/ 15 h 51"/>
                <a:gd name="T6" fmla="*/ 8 w 47"/>
                <a:gd name="T7" fmla="*/ 0 h 51"/>
                <a:gd name="T8" fmla="*/ 0 w 47"/>
                <a:gd name="T9" fmla="*/ 0 h 51"/>
                <a:gd name="T10" fmla="*/ 20 w 47"/>
                <a:gd name="T11" fmla="*/ 29 h 51"/>
                <a:gd name="T12" fmla="*/ 20 w 47"/>
                <a:gd name="T13" fmla="*/ 51 h 51"/>
                <a:gd name="T14" fmla="*/ 27 w 47"/>
                <a:gd name="T15" fmla="*/ 51 h 51"/>
                <a:gd name="T16" fmla="*/ 27 w 47"/>
                <a:gd name="T17" fmla="*/ 29 h 51"/>
                <a:gd name="T18" fmla="*/ 47 w 47"/>
                <a:gd name="T19" fmla="*/ 0 h 51"/>
                <a:gd name="T20" fmla="*/ 39 w 47"/>
                <a:gd name="T21" fmla="*/ 0 h 51"/>
                <a:gd name="T22" fmla="*/ 29 w 47"/>
                <a:gd name="T23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51">
                  <a:moveTo>
                    <a:pt x="29" y="15"/>
                  </a:moveTo>
                  <a:cubicBezTo>
                    <a:pt x="27" y="18"/>
                    <a:pt x="25" y="21"/>
                    <a:pt x="24" y="24"/>
                  </a:cubicBezTo>
                  <a:cubicBezTo>
                    <a:pt x="22" y="21"/>
                    <a:pt x="20" y="18"/>
                    <a:pt x="19" y="1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29" y="15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4" name="íṥḻiḑè">
              <a:extLst>
                <a:ext uri="{FF2B5EF4-FFF2-40B4-BE49-F238E27FC236}">
                  <a16:creationId xmlns="" xmlns:a16="http://schemas.microsoft.com/office/drawing/2014/main" id="{2D3270F8-FE2A-405D-B24F-169CDD33DC53}"/>
                </a:ext>
              </a:extLst>
            </p:cNvPr>
            <p:cNvSpPr/>
            <p:nvPr/>
          </p:nvSpPr>
          <p:spPr bwMode="auto">
            <a:xfrm>
              <a:off x="6084566" y="3986468"/>
              <a:ext cx="141468" cy="187295"/>
            </a:xfrm>
            <a:custGeom>
              <a:avLst/>
              <a:gdLst>
                <a:gd name="T0" fmla="*/ 24 w 30"/>
                <a:gd name="T1" fmla="*/ 20 h 38"/>
                <a:gd name="T2" fmla="*/ 23 w 30"/>
                <a:gd name="T3" fmla="*/ 27 h 38"/>
                <a:gd name="T4" fmla="*/ 19 w 30"/>
                <a:gd name="T5" fmla="*/ 31 h 38"/>
                <a:gd name="T6" fmla="*/ 14 w 30"/>
                <a:gd name="T7" fmla="*/ 33 h 38"/>
                <a:gd name="T8" fmla="*/ 9 w 30"/>
                <a:gd name="T9" fmla="*/ 31 h 38"/>
                <a:gd name="T10" fmla="*/ 6 w 30"/>
                <a:gd name="T11" fmla="*/ 27 h 38"/>
                <a:gd name="T12" fmla="*/ 6 w 30"/>
                <a:gd name="T13" fmla="*/ 21 h 38"/>
                <a:gd name="T14" fmla="*/ 6 w 30"/>
                <a:gd name="T15" fmla="*/ 0 h 38"/>
                <a:gd name="T16" fmla="*/ 0 w 30"/>
                <a:gd name="T17" fmla="*/ 0 h 38"/>
                <a:gd name="T18" fmla="*/ 0 w 30"/>
                <a:gd name="T19" fmla="*/ 23 h 38"/>
                <a:gd name="T20" fmla="*/ 0 w 30"/>
                <a:gd name="T21" fmla="*/ 29 h 38"/>
                <a:gd name="T22" fmla="*/ 2 w 30"/>
                <a:gd name="T23" fmla="*/ 34 h 38"/>
                <a:gd name="T24" fmla="*/ 6 w 30"/>
                <a:gd name="T25" fmla="*/ 37 h 38"/>
                <a:gd name="T26" fmla="*/ 12 w 30"/>
                <a:gd name="T27" fmla="*/ 38 h 38"/>
                <a:gd name="T28" fmla="*/ 24 w 30"/>
                <a:gd name="T29" fmla="*/ 32 h 38"/>
                <a:gd name="T30" fmla="*/ 24 w 30"/>
                <a:gd name="T31" fmla="*/ 37 h 38"/>
                <a:gd name="T32" fmla="*/ 30 w 30"/>
                <a:gd name="T33" fmla="*/ 37 h 38"/>
                <a:gd name="T34" fmla="*/ 30 w 30"/>
                <a:gd name="T35" fmla="*/ 0 h 38"/>
                <a:gd name="T36" fmla="*/ 24 w 30"/>
                <a:gd name="T37" fmla="*/ 0 h 38"/>
                <a:gd name="T38" fmla="*/ 24 w 30"/>
                <a:gd name="T3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38">
                  <a:moveTo>
                    <a:pt x="24" y="20"/>
                  </a:moveTo>
                  <a:cubicBezTo>
                    <a:pt x="24" y="23"/>
                    <a:pt x="23" y="26"/>
                    <a:pt x="23" y="27"/>
                  </a:cubicBezTo>
                  <a:cubicBezTo>
                    <a:pt x="22" y="29"/>
                    <a:pt x="21" y="30"/>
                    <a:pt x="19" y="31"/>
                  </a:cubicBezTo>
                  <a:cubicBezTo>
                    <a:pt x="17" y="32"/>
                    <a:pt x="16" y="33"/>
                    <a:pt x="14" y="33"/>
                  </a:cubicBezTo>
                  <a:cubicBezTo>
                    <a:pt x="12" y="33"/>
                    <a:pt x="10" y="32"/>
                    <a:pt x="9" y="31"/>
                  </a:cubicBezTo>
                  <a:cubicBezTo>
                    <a:pt x="8" y="30"/>
                    <a:pt x="7" y="29"/>
                    <a:pt x="6" y="27"/>
                  </a:cubicBezTo>
                  <a:cubicBezTo>
                    <a:pt x="6" y="26"/>
                    <a:pt x="6" y="24"/>
                    <a:pt x="6" y="2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0" y="31"/>
                    <a:pt x="1" y="32"/>
                    <a:pt x="2" y="34"/>
                  </a:cubicBezTo>
                  <a:cubicBezTo>
                    <a:pt x="3" y="35"/>
                    <a:pt x="4" y="36"/>
                    <a:pt x="6" y="37"/>
                  </a:cubicBezTo>
                  <a:cubicBezTo>
                    <a:pt x="8" y="38"/>
                    <a:pt x="10" y="38"/>
                    <a:pt x="12" y="38"/>
                  </a:cubicBezTo>
                  <a:cubicBezTo>
                    <a:pt x="17" y="38"/>
                    <a:pt x="21" y="36"/>
                    <a:pt x="24" y="3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5" name="ïśḷiḋê">
              <a:extLst>
                <a:ext uri="{FF2B5EF4-FFF2-40B4-BE49-F238E27FC236}">
                  <a16:creationId xmlns="" xmlns:a16="http://schemas.microsoft.com/office/drawing/2014/main" id="{B7A3A914-358A-4216-918B-B28367DDDA00}"/>
                </a:ext>
              </a:extLst>
            </p:cNvPr>
            <p:cNvSpPr/>
            <p:nvPr/>
          </p:nvSpPr>
          <p:spPr bwMode="auto">
            <a:xfrm>
              <a:off x="6273854" y="3982483"/>
              <a:ext cx="141468" cy="185303"/>
            </a:xfrm>
            <a:custGeom>
              <a:avLst/>
              <a:gdLst>
                <a:gd name="T0" fmla="*/ 28 w 30"/>
                <a:gd name="T1" fmla="*/ 4 h 38"/>
                <a:gd name="T2" fmla="*/ 24 w 30"/>
                <a:gd name="T3" fmla="*/ 1 h 38"/>
                <a:gd name="T4" fmla="*/ 17 w 30"/>
                <a:gd name="T5" fmla="*/ 0 h 38"/>
                <a:gd name="T6" fmla="*/ 5 w 30"/>
                <a:gd name="T7" fmla="*/ 6 h 38"/>
                <a:gd name="T8" fmla="*/ 5 w 30"/>
                <a:gd name="T9" fmla="*/ 1 h 38"/>
                <a:gd name="T10" fmla="*/ 0 w 30"/>
                <a:gd name="T11" fmla="*/ 1 h 38"/>
                <a:gd name="T12" fmla="*/ 0 w 30"/>
                <a:gd name="T13" fmla="*/ 38 h 38"/>
                <a:gd name="T14" fmla="*/ 6 w 30"/>
                <a:gd name="T15" fmla="*/ 38 h 38"/>
                <a:gd name="T16" fmla="*/ 6 w 30"/>
                <a:gd name="T17" fmla="*/ 18 h 38"/>
                <a:gd name="T18" fmla="*/ 9 w 30"/>
                <a:gd name="T19" fmla="*/ 8 h 38"/>
                <a:gd name="T20" fmla="*/ 16 w 30"/>
                <a:gd name="T21" fmla="*/ 6 h 38"/>
                <a:gd name="T22" fmla="*/ 20 w 30"/>
                <a:gd name="T23" fmla="*/ 7 h 38"/>
                <a:gd name="T24" fmla="*/ 23 w 30"/>
                <a:gd name="T25" fmla="*/ 10 h 38"/>
                <a:gd name="T26" fmla="*/ 24 w 30"/>
                <a:gd name="T27" fmla="*/ 16 h 38"/>
                <a:gd name="T28" fmla="*/ 24 w 30"/>
                <a:gd name="T29" fmla="*/ 38 h 38"/>
                <a:gd name="T30" fmla="*/ 30 w 30"/>
                <a:gd name="T31" fmla="*/ 38 h 38"/>
                <a:gd name="T32" fmla="*/ 30 w 30"/>
                <a:gd name="T33" fmla="*/ 15 h 38"/>
                <a:gd name="T34" fmla="*/ 30 w 30"/>
                <a:gd name="T35" fmla="*/ 9 h 38"/>
                <a:gd name="T36" fmla="*/ 28 w 30"/>
                <a:gd name="T3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8">
                  <a:moveTo>
                    <a:pt x="28" y="4"/>
                  </a:moveTo>
                  <a:cubicBezTo>
                    <a:pt x="27" y="3"/>
                    <a:pt x="25" y="2"/>
                    <a:pt x="24" y="1"/>
                  </a:cubicBezTo>
                  <a:cubicBezTo>
                    <a:pt x="22" y="0"/>
                    <a:pt x="20" y="0"/>
                    <a:pt x="17" y="0"/>
                  </a:cubicBezTo>
                  <a:cubicBezTo>
                    <a:pt x="12" y="0"/>
                    <a:pt x="8" y="2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3"/>
                    <a:pt x="7" y="10"/>
                    <a:pt x="9" y="8"/>
                  </a:cubicBezTo>
                  <a:cubicBezTo>
                    <a:pt x="11" y="6"/>
                    <a:pt x="13" y="6"/>
                    <a:pt x="16" y="6"/>
                  </a:cubicBezTo>
                  <a:cubicBezTo>
                    <a:pt x="18" y="6"/>
                    <a:pt x="19" y="6"/>
                    <a:pt x="20" y="7"/>
                  </a:cubicBezTo>
                  <a:cubicBezTo>
                    <a:pt x="22" y="7"/>
                    <a:pt x="23" y="8"/>
                    <a:pt x="23" y="10"/>
                  </a:cubicBezTo>
                  <a:cubicBezTo>
                    <a:pt x="23" y="11"/>
                    <a:pt x="24" y="13"/>
                    <a:pt x="24" y="16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2"/>
                    <a:pt x="30" y="10"/>
                    <a:pt x="30" y="9"/>
                  </a:cubicBezTo>
                  <a:cubicBezTo>
                    <a:pt x="29" y="7"/>
                    <a:pt x="29" y="6"/>
                    <a:pt x="28" y="4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6" name="îšľiḓé">
              <a:extLst>
                <a:ext uri="{FF2B5EF4-FFF2-40B4-BE49-F238E27FC236}">
                  <a16:creationId xmlns="" xmlns:a16="http://schemas.microsoft.com/office/drawing/2014/main" id="{5F4D2F8A-39AA-4619-B2B6-DA9E6189D566}"/>
                </a:ext>
              </a:extLst>
            </p:cNvPr>
            <p:cNvSpPr/>
            <p:nvPr/>
          </p:nvSpPr>
          <p:spPr bwMode="auto">
            <a:xfrm>
              <a:off x="6463141" y="3982483"/>
              <a:ext cx="141468" cy="185303"/>
            </a:xfrm>
            <a:custGeom>
              <a:avLst/>
              <a:gdLst>
                <a:gd name="T0" fmla="*/ 28 w 30"/>
                <a:gd name="T1" fmla="*/ 4 h 38"/>
                <a:gd name="T2" fmla="*/ 23 w 30"/>
                <a:gd name="T3" fmla="*/ 1 h 38"/>
                <a:gd name="T4" fmla="*/ 17 w 30"/>
                <a:gd name="T5" fmla="*/ 0 h 38"/>
                <a:gd name="T6" fmla="*/ 5 w 30"/>
                <a:gd name="T7" fmla="*/ 6 h 38"/>
                <a:gd name="T8" fmla="*/ 5 w 30"/>
                <a:gd name="T9" fmla="*/ 1 h 38"/>
                <a:gd name="T10" fmla="*/ 0 w 30"/>
                <a:gd name="T11" fmla="*/ 1 h 38"/>
                <a:gd name="T12" fmla="*/ 0 w 30"/>
                <a:gd name="T13" fmla="*/ 38 h 38"/>
                <a:gd name="T14" fmla="*/ 6 w 30"/>
                <a:gd name="T15" fmla="*/ 38 h 38"/>
                <a:gd name="T16" fmla="*/ 6 w 30"/>
                <a:gd name="T17" fmla="*/ 18 h 38"/>
                <a:gd name="T18" fmla="*/ 9 w 30"/>
                <a:gd name="T19" fmla="*/ 8 h 38"/>
                <a:gd name="T20" fmla="*/ 16 w 30"/>
                <a:gd name="T21" fmla="*/ 6 h 38"/>
                <a:gd name="T22" fmla="*/ 20 w 30"/>
                <a:gd name="T23" fmla="*/ 7 h 38"/>
                <a:gd name="T24" fmla="*/ 23 w 30"/>
                <a:gd name="T25" fmla="*/ 10 h 38"/>
                <a:gd name="T26" fmla="*/ 24 w 30"/>
                <a:gd name="T27" fmla="*/ 16 h 38"/>
                <a:gd name="T28" fmla="*/ 24 w 30"/>
                <a:gd name="T29" fmla="*/ 38 h 38"/>
                <a:gd name="T30" fmla="*/ 30 w 30"/>
                <a:gd name="T31" fmla="*/ 38 h 38"/>
                <a:gd name="T32" fmla="*/ 30 w 30"/>
                <a:gd name="T33" fmla="*/ 15 h 38"/>
                <a:gd name="T34" fmla="*/ 30 w 30"/>
                <a:gd name="T35" fmla="*/ 9 h 38"/>
                <a:gd name="T36" fmla="*/ 28 w 30"/>
                <a:gd name="T3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8">
                  <a:moveTo>
                    <a:pt x="28" y="4"/>
                  </a:moveTo>
                  <a:cubicBezTo>
                    <a:pt x="27" y="3"/>
                    <a:pt x="25" y="2"/>
                    <a:pt x="23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2" y="0"/>
                    <a:pt x="8" y="2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3"/>
                    <a:pt x="7" y="10"/>
                    <a:pt x="9" y="8"/>
                  </a:cubicBezTo>
                  <a:cubicBezTo>
                    <a:pt x="11" y="6"/>
                    <a:pt x="13" y="6"/>
                    <a:pt x="16" y="6"/>
                  </a:cubicBezTo>
                  <a:cubicBezTo>
                    <a:pt x="18" y="6"/>
                    <a:pt x="19" y="6"/>
                    <a:pt x="20" y="7"/>
                  </a:cubicBezTo>
                  <a:cubicBezTo>
                    <a:pt x="22" y="7"/>
                    <a:pt x="22" y="8"/>
                    <a:pt x="23" y="10"/>
                  </a:cubicBezTo>
                  <a:cubicBezTo>
                    <a:pt x="23" y="11"/>
                    <a:pt x="24" y="13"/>
                    <a:pt x="24" y="16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2"/>
                    <a:pt x="30" y="10"/>
                    <a:pt x="30" y="9"/>
                  </a:cubicBezTo>
                  <a:cubicBezTo>
                    <a:pt x="29" y="7"/>
                    <a:pt x="29" y="6"/>
                    <a:pt x="28" y="4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7" name="ïSlíḍé">
              <a:extLst>
                <a:ext uri="{FF2B5EF4-FFF2-40B4-BE49-F238E27FC236}">
                  <a16:creationId xmlns="" xmlns:a16="http://schemas.microsoft.com/office/drawing/2014/main" id="{E8E57621-8E98-4384-92A4-EA3F30E8288C}"/>
                </a:ext>
              </a:extLst>
            </p:cNvPr>
            <p:cNvSpPr/>
            <p:nvPr/>
          </p:nvSpPr>
          <p:spPr bwMode="auto">
            <a:xfrm>
              <a:off x="6638481" y="3982483"/>
              <a:ext cx="165378" cy="191280"/>
            </a:xfrm>
            <a:custGeom>
              <a:avLst/>
              <a:gdLst>
                <a:gd name="T0" fmla="*/ 33 w 35"/>
                <a:gd name="T1" fmla="*/ 23 h 39"/>
                <a:gd name="T2" fmla="*/ 33 w 35"/>
                <a:gd name="T3" fmla="*/ 14 h 39"/>
                <a:gd name="T4" fmla="*/ 32 w 35"/>
                <a:gd name="T5" fmla="*/ 8 h 39"/>
                <a:gd name="T6" fmla="*/ 30 w 35"/>
                <a:gd name="T7" fmla="*/ 4 h 39"/>
                <a:gd name="T8" fmla="*/ 26 w 35"/>
                <a:gd name="T9" fmla="*/ 1 h 39"/>
                <a:gd name="T10" fmla="*/ 18 w 35"/>
                <a:gd name="T11" fmla="*/ 0 h 39"/>
                <a:gd name="T12" fmla="*/ 10 w 35"/>
                <a:gd name="T13" fmla="*/ 1 h 39"/>
                <a:gd name="T14" fmla="*/ 4 w 35"/>
                <a:gd name="T15" fmla="*/ 5 h 39"/>
                <a:gd name="T16" fmla="*/ 1 w 35"/>
                <a:gd name="T17" fmla="*/ 12 h 39"/>
                <a:gd name="T18" fmla="*/ 8 w 35"/>
                <a:gd name="T19" fmla="*/ 12 h 39"/>
                <a:gd name="T20" fmla="*/ 11 w 35"/>
                <a:gd name="T21" fmla="*/ 7 h 39"/>
                <a:gd name="T22" fmla="*/ 17 w 35"/>
                <a:gd name="T23" fmla="*/ 5 h 39"/>
                <a:gd name="T24" fmla="*/ 25 w 35"/>
                <a:gd name="T25" fmla="*/ 7 h 39"/>
                <a:gd name="T26" fmla="*/ 26 w 35"/>
                <a:gd name="T27" fmla="*/ 13 h 39"/>
                <a:gd name="T28" fmla="*/ 26 w 35"/>
                <a:gd name="T29" fmla="*/ 15 h 39"/>
                <a:gd name="T30" fmla="*/ 15 w 35"/>
                <a:gd name="T31" fmla="*/ 17 h 39"/>
                <a:gd name="T32" fmla="*/ 9 w 35"/>
                <a:gd name="T33" fmla="*/ 18 h 39"/>
                <a:gd name="T34" fmla="*/ 5 w 35"/>
                <a:gd name="T35" fmla="*/ 20 h 39"/>
                <a:gd name="T36" fmla="*/ 2 w 35"/>
                <a:gd name="T37" fmla="*/ 23 h 39"/>
                <a:gd name="T38" fmla="*/ 0 w 35"/>
                <a:gd name="T39" fmla="*/ 28 h 39"/>
                <a:gd name="T40" fmla="*/ 4 w 35"/>
                <a:gd name="T41" fmla="*/ 36 h 39"/>
                <a:gd name="T42" fmla="*/ 13 w 35"/>
                <a:gd name="T43" fmla="*/ 39 h 39"/>
                <a:gd name="T44" fmla="*/ 20 w 35"/>
                <a:gd name="T45" fmla="*/ 38 h 39"/>
                <a:gd name="T46" fmla="*/ 27 w 35"/>
                <a:gd name="T47" fmla="*/ 34 h 39"/>
                <a:gd name="T48" fmla="*/ 28 w 35"/>
                <a:gd name="T49" fmla="*/ 38 h 39"/>
                <a:gd name="T50" fmla="*/ 35 w 35"/>
                <a:gd name="T51" fmla="*/ 38 h 39"/>
                <a:gd name="T52" fmla="*/ 33 w 35"/>
                <a:gd name="T53" fmla="*/ 34 h 39"/>
                <a:gd name="T54" fmla="*/ 33 w 35"/>
                <a:gd name="T55" fmla="*/ 23 h 39"/>
                <a:gd name="T56" fmla="*/ 26 w 35"/>
                <a:gd name="T57" fmla="*/ 22 h 39"/>
                <a:gd name="T58" fmla="*/ 25 w 35"/>
                <a:gd name="T59" fmla="*/ 28 h 39"/>
                <a:gd name="T60" fmla="*/ 21 w 35"/>
                <a:gd name="T61" fmla="*/ 33 h 39"/>
                <a:gd name="T62" fmla="*/ 15 w 35"/>
                <a:gd name="T63" fmla="*/ 34 h 39"/>
                <a:gd name="T64" fmla="*/ 9 w 35"/>
                <a:gd name="T65" fmla="*/ 32 h 39"/>
                <a:gd name="T66" fmla="*/ 7 w 35"/>
                <a:gd name="T67" fmla="*/ 28 h 39"/>
                <a:gd name="T68" fmla="*/ 8 w 35"/>
                <a:gd name="T69" fmla="*/ 25 h 39"/>
                <a:gd name="T70" fmla="*/ 11 w 35"/>
                <a:gd name="T71" fmla="*/ 23 h 39"/>
                <a:gd name="T72" fmla="*/ 16 w 35"/>
                <a:gd name="T73" fmla="*/ 22 h 39"/>
                <a:gd name="T74" fmla="*/ 26 w 35"/>
                <a:gd name="T75" fmla="*/ 20 h 39"/>
                <a:gd name="T76" fmla="*/ 26 w 35"/>
                <a:gd name="T77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39">
                  <a:moveTo>
                    <a:pt x="33" y="23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1"/>
                    <a:pt x="33" y="9"/>
                    <a:pt x="32" y="8"/>
                  </a:cubicBezTo>
                  <a:cubicBezTo>
                    <a:pt x="32" y="7"/>
                    <a:pt x="31" y="5"/>
                    <a:pt x="30" y="4"/>
                  </a:cubicBezTo>
                  <a:cubicBezTo>
                    <a:pt x="30" y="3"/>
                    <a:pt x="28" y="2"/>
                    <a:pt x="26" y="1"/>
                  </a:cubicBezTo>
                  <a:cubicBezTo>
                    <a:pt x="24" y="0"/>
                    <a:pt x="21" y="0"/>
                    <a:pt x="18" y="0"/>
                  </a:cubicBezTo>
                  <a:cubicBezTo>
                    <a:pt x="15" y="0"/>
                    <a:pt x="12" y="1"/>
                    <a:pt x="10" y="1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3" y="7"/>
                    <a:pt x="2" y="9"/>
                    <a:pt x="1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9" y="8"/>
                    <a:pt x="11" y="7"/>
                  </a:cubicBezTo>
                  <a:cubicBezTo>
                    <a:pt x="12" y="6"/>
                    <a:pt x="14" y="5"/>
                    <a:pt x="17" y="5"/>
                  </a:cubicBezTo>
                  <a:cubicBezTo>
                    <a:pt x="21" y="5"/>
                    <a:pt x="23" y="6"/>
                    <a:pt x="25" y="7"/>
                  </a:cubicBezTo>
                  <a:cubicBezTo>
                    <a:pt x="26" y="8"/>
                    <a:pt x="26" y="10"/>
                    <a:pt x="26" y="13"/>
                  </a:cubicBezTo>
                  <a:cubicBezTo>
                    <a:pt x="26" y="13"/>
                    <a:pt x="26" y="14"/>
                    <a:pt x="26" y="15"/>
                  </a:cubicBezTo>
                  <a:cubicBezTo>
                    <a:pt x="24" y="15"/>
                    <a:pt x="20" y="16"/>
                    <a:pt x="15" y="17"/>
                  </a:cubicBezTo>
                  <a:cubicBezTo>
                    <a:pt x="13" y="17"/>
                    <a:pt x="11" y="17"/>
                    <a:pt x="9" y="18"/>
                  </a:cubicBezTo>
                  <a:cubicBezTo>
                    <a:pt x="8" y="18"/>
                    <a:pt x="6" y="19"/>
                    <a:pt x="5" y="20"/>
                  </a:cubicBezTo>
                  <a:cubicBezTo>
                    <a:pt x="4" y="21"/>
                    <a:pt x="2" y="22"/>
                    <a:pt x="2" y="23"/>
                  </a:cubicBezTo>
                  <a:cubicBezTo>
                    <a:pt x="1" y="25"/>
                    <a:pt x="0" y="27"/>
                    <a:pt x="0" y="28"/>
                  </a:cubicBezTo>
                  <a:cubicBezTo>
                    <a:pt x="0" y="32"/>
                    <a:pt x="1" y="34"/>
                    <a:pt x="4" y="36"/>
                  </a:cubicBezTo>
                  <a:cubicBezTo>
                    <a:pt x="6" y="38"/>
                    <a:pt x="9" y="39"/>
                    <a:pt x="13" y="39"/>
                  </a:cubicBezTo>
                  <a:cubicBezTo>
                    <a:pt x="16" y="39"/>
                    <a:pt x="18" y="39"/>
                    <a:pt x="20" y="38"/>
                  </a:cubicBezTo>
                  <a:cubicBezTo>
                    <a:pt x="22" y="37"/>
                    <a:pt x="25" y="36"/>
                    <a:pt x="27" y="34"/>
                  </a:cubicBezTo>
                  <a:cubicBezTo>
                    <a:pt x="27" y="35"/>
                    <a:pt x="27" y="37"/>
                    <a:pt x="28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3" y="35"/>
                    <a:pt x="33" y="34"/>
                  </a:cubicBezTo>
                  <a:cubicBezTo>
                    <a:pt x="33" y="32"/>
                    <a:pt x="33" y="28"/>
                    <a:pt x="33" y="23"/>
                  </a:cubicBezTo>
                  <a:close/>
                  <a:moveTo>
                    <a:pt x="26" y="22"/>
                  </a:moveTo>
                  <a:cubicBezTo>
                    <a:pt x="26" y="25"/>
                    <a:pt x="26" y="27"/>
                    <a:pt x="25" y="28"/>
                  </a:cubicBezTo>
                  <a:cubicBezTo>
                    <a:pt x="24" y="30"/>
                    <a:pt x="23" y="31"/>
                    <a:pt x="21" y="33"/>
                  </a:cubicBezTo>
                  <a:cubicBezTo>
                    <a:pt x="19" y="34"/>
                    <a:pt x="17" y="34"/>
                    <a:pt x="15" y="34"/>
                  </a:cubicBezTo>
                  <a:cubicBezTo>
                    <a:pt x="12" y="34"/>
                    <a:pt x="10" y="34"/>
                    <a:pt x="9" y="32"/>
                  </a:cubicBezTo>
                  <a:cubicBezTo>
                    <a:pt x="8" y="31"/>
                    <a:pt x="7" y="30"/>
                    <a:pt x="7" y="28"/>
                  </a:cubicBezTo>
                  <a:cubicBezTo>
                    <a:pt x="7" y="27"/>
                    <a:pt x="7" y="26"/>
                    <a:pt x="8" y="25"/>
                  </a:cubicBezTo>
                  <a:cubicBezTo>
                    <a:pt x="9" y="24"/>
                    <a:pt x="9" y="24"/>
                    <a:pt x="11" y="23"/>
                  </a:cubicBezTo>
                  <a:cubicBezTo>
                    <a:pt x="12" y="23"/>
                    <a:pt x="13" y="22"/>
                    <a:pt x="16" y="22"/>
                  </a:cubicBezTo>
                  <a:cubicBezTo>
                    <a:pt x="21" y="21"/>
                    <a:pt x="24" y="20"/>
                    <a:pt x="26" y="20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8" name="ïṣlîdé">
              <a:extLst>
                <a:ext uri="{FF2B5EF4-FFF2-40B4-BE49-F238E27FC236}">
                  <a16:creationId xmlns="" xmlns:a16="http://schemas.microsoft.com/office/drawing/2014/main" id="{CBBC8778-FE19-4AC8-A430-09B97C9886FE}"/>
                </a:ext>
              </a:extLst>
            </p:cNvPr>
            <p:cNvSpPr/>
            <p:nvPr/>
          </p:nvSpPr>
          <p:spPr bwMode="auto">
            <a:xfrm>
              <a:off x="6837731" y="3982483"/>
              <a:ext cx="145453" cy="185303"/>
            </a:xfrm>
            <a:custGeom>
              <a:avLst/>
              <a:gdLst>
                <a:gd name="T0" fmla="*/ 28 w 31"/>
                <a:gd name="T1" fmla="*/ 4 h 38"/>
                <a:gd name="T2" fmla="*/ 24 w 31"/>
                <a:gd name="T3" fmla="*/ 1 h 38"/>
                <a:gd name="T4" fmla="*/ 18 w 31"/>
                <a:gd name="T5" fmla="*/ 0 h 38"/>
                <a:gd name="T6" fmla="*/ 6 w 31"/>
                <a:gd name="T7" fmla="*/ 6 h 38"/>
                <a:gd name="T8" fmla="*/ 6 w 31"/>
                <a:gd name="T9" fmla="*/ 1 h 38"/>
                <a:gd name="T10" fmla="*/ 0 w 31"/>
                <a:gd name="T11" fmla="*/ 1 h 38"/>
                <a:gd name="T12" fmla="*/ 0 w 31"/>
                <a:gd name="T13" fmla="*/ 38 h 38"/>
                <a:gd name="T14" fmla="*/ 7 w 31"/>
                <a:gd name="T15" fmla="*/ 38 h 38"/>
                <a:gd name="T16" fmla="*/ 7 w 31"/>
                <a:gd name="T17" fmla="*/ 18 h 38"/>
                <a:gd name="T18" fmla="*/ 10 w 31"/>
                <a:gd name="T19" fmla="*/ 8 h 38"/>
                <a:gd name="T20" fmla="*/ 17 w 31"/>
                <a:gd name="T21" fmla="*/ 6 h 38"/>
                <a:gd name="T22" fmla="*/ 21 w 31"/>
                <a:gd name="T23" fmla="*/ 7 h 38"/>
                <a:gd name="T24" fmla="*/ 24 w 31"/>
                <a:gd name="T25" fmla="*/ 10 h 38"/>
                <a:gd name="T26" fmla="*/ 24 w 31"/>
                <a:gd name="T27" fmla="*/ 16 h 38"/>
                <a:gd name="T28" fmla="*/ 24 w 31"/>
                <a:gd name="T29" fmla="*/ 38 h 38"/>
                <a:gd name="T30" fmla="*/ 31 w 31"/>
                <a:gd name="T31" fmla="*/ 38 h 38"/>
                <a:gd name="T32" fmla="*/ 31 w 31"/>
                <a:gd name="T33" fmla="*/ 15 h 38"/>
                <a:gd name="T34" fmla="*/ 30 w 31"/>
                <a:gd name="T35" fmla="*/ 9 h 38"/>
                <a:gd name="T36" fmla="*/ 28 w 31"/>
                <a:gd name="T3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38">
                  <a:moveTo>
                    <a:pt x="28" y="4"/>
                  </a:move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8" y="0"/>
                  </a:cubicBezTo>
                  <a:cubicBezTo>
                    <a:pt x="13" y="0"/>
                    <a:pt x="9" y="2"/>
                    <a:pt x="6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3"/>
                    <a:pt x="8" y="10"/>
                    <a:pt x="10" y="8"/>
                  </a:cubicBezTo>
                  <a:cubicBezTo>
                    <a:pt x="12" y="6"/>
                    <a:pt x="14" y="6"/>
                    <a:pt x="17" y="6"/>
                  </a:cubicBezTo>
                  <a:cubicBezTo>
                    <a:pt x="18" y="6"/>
                    <a:pt x="20" y="6"/>
                    <a:pt x="21" y="7"/>
                  </a:cubicBezTo>
                  <a:cubicBezTo>
                    <a:pt x="22" y="7"/>
                    <a:pt x="23" y="8"/>
                    <a:pt x="24" y="10"/>
                  </a:cubicBezTo>
                  <a:cubicBezTo>
                    <a:pt x="24" y="11"/>
                    <a:pt x="24" y="13"/>
                    <a:pt x="24" y="16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2"/>
                    <a:pt x="31" y="10"/>
                    <a:pt x="30" y="9"/>
                  </a:cubicBezTo>
                  <a:cubicBezTo>
                    <a:pt x="30" y="7"/>
                    <a:pt x="29" y="6"/>
                    <a:pt x="28" y="4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9" name="iŝļîḍê">
              <a:extLst>
                <a:ext uri="{FF2B5EF4-FFF2-40B4-BE49-F238E27FC236}">
                  <a16:creationId xmlns="" xmlns:a16="http://schemas.microsoft.com/office/drawing/2014/main" id="{50A3C03D-E68E-498E-A852-D831F25E4109}"/>
                </a:ext>
              </a:extLst>
            </p:cNvPr>
            <p:cNvSpPr/>
            <p:nvPr/>
          </p:nvSpPr>
          <p:spPr bwMode="auto">
            <a:xfrm>
              <a:off x="7130629" y="3918723"/>
              <a:ext cx="189288" cy="255040"/>
            </a:xfrm>
            <a:custGeom>
              <a:avLst/>
              <a:gdLst>
                <a:gd name="T0" fmla="*/ 34 w 40"/>
                <a:gd name="T1" fmla="*/ 29 h 52"/>
                <a:gd name="T2" fmla="*/ 30 w 40"/>
                <a:gd name="T3" fmla="*/ 43 h 52"/>
                <a:gd name="T4" fmla="*/ 20 w 40"/>
                <a:gd name="T5" fmla="*/ 46 h 52"/>
                <a:gd name="T6" fmla="*/ 12 w 40"/>
                <a:gd name="T7" fmla="*/ 44 h 52"/>
                <a:gd name="T8" fmla="*/ 8 w 40"/>
                <a:gd name="T9" fmla="*/ 39 h 52"/>
                <a:gd name="T10" fmla="*/ 7 w 40"/>
                <a:gd name="T11" fmla="*/ 29 h 52"/>
                <a:gd name="T12" fmla="*/ 7 w 40"/>
                <a:gd name="T13" fmla="*/ 0 h 52"/>
                <a:gd name="T14" fmla="*/ 0 w 40"/>
                <a:gd name="T15" fmla="*/ 0 h 52"/>
                <a:gd name="T16" fmla="*/ 0 w 40"/>
                <a:gd name="T17" fmla="*/ 29 h 52"/>
                <a:gd name="T18" fmla="*/ 2 w 40"/>
                <a:gd name="T19" fmla="*/ 42 h 52"/>
                <a:gd name="T20" fmla="*/ 8 w 40"/>
                <a:gd name="T21" fmla="*/ 50 h 52"/>
                <a:gd name="T22" fmla="*/ 20 w 40"/>
                <a:gd name="T23" fmla="*/ 52 h 52"/>
                <a:gd name="T24" fmla="*/ 32 w 40"/>
                <a:gd name="T25" fmla="*/ 49 h 52"/>
                <a:gd name="T26" fmla="*/ 39 w 40"/>
                <a:gd name="T27" fmla="*/ 42 h 52"/>
                <a:gd name="T28" fmla="*/ 40 w 40"/>
                <a:gd name="T29" fmla="*/ 29 h 52"/>
                <a:gd name="T30" fmla="*/ 40 w 40"/>
                <a:gd name="T31" fmla="*/ 0 h 52"/>
                <a:gd name="T32" fmla="*/ 34 w 40"/>
                <a:gd name="T33" fmla="*/ 0 h 52"/>
                <a:gd name="T34" fmla="*/ 34 w 40"/>
                <a:gd name="T35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52">
                  <a:moveTo>
                    <a:pt x="34" y="29"/>
                  </a:moveTo>
                  <a:cubicBezTo>
                    <a:pt x="34" y="36"/>
                    <a:pt x="32" y="40"/>
                    <a:pt x="30" y="43"/>
                  </a:cubicBezTo>
                  <a:cubicBezTo>
                    <a:pt x="28" y="45"/>
                    <a:pt x="25" y="46"/>
                    <a:pt x="20" y="46"/>
                  </a:cubicBezTo>
                  <a:cubicBezTo>
                    <a:pt x="17" y="46"/>
                    <a:pt x="14" y="45"/>
                    <a:pt x="12" y="44"/>
                  </a:cubicBezTo>
                  <a:cubicBezTo>
                    <a:pt x="10" y="43"/>
                    <a:pt x="9" y="41"/>
                    <a:pt x="8" y="39"/>
                  </a:cubicBezTo>
                  <a:cubicBezTo>
                    <a:pt x="7" y="37"/>
                    <a:pt x="7" y="34"/>
                    <a:pt x="7" y="2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5"/>
                    <a:pt x="0" y="39"/>
                    <a:pt x="2" y="42"/>
                  </a:cubicBezTo>
                  <a:cubicBezTo>
                    <a:pt x="3" y="46"/>
                    <a:pt x="5" y="48"/>
                    <a:pt x="8" y="50"/>
                  </a:cubicBezTo>
                  <a:cubicBezTo>
                    <a:pt x="11" y="51"/>
                    <a:pt x="15" y="52"/>
                    <a:pt x="20" y="52"/>
                  </a:cubicBezTo>
                  <a:cubicBezTo>
                    <a:pt x="25" y="52"/>
                    <a:pt x="29" y="51"/>
                    <a:pt x="32" y="49"/>
                  </a:cubicBezTo>
                  <a:cubicBezTo>
                    <a:pt x="35" y="47"/>
                    <a:pt x="37" y="45"/>
                    <a:pt x="39" y="42"/>
                  </a:cubicBezTo>
                  <a:cubicBezTo>
                    <a:pt x="40" y="39"/>
                    <a:pt x="40" y="35"/>
                    <a:pt x="40" y="2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0" name="iṩļïďe">
              <a:extLst>
                <a:ext uri="{FF2B5EF4-FFF2-40B4-BE49-F238E27FC236}">
                  <a16:creationId xmlns="" xmlns:a16="http://schemas.microsoft.com/office/drawing/2014/main" id="{B11444BD-CC0E-4554-B6C7-8004495842F1}"/>
                </a:ext>
              </a:extLst>
            </p:cNvPr>
            <p:cNvSpPr/>
            <p:nvPr/>
          </p:nvSpPr>
          <p:spPr bwMode="auto">
            <a:xfrm>
              <a:off x="7371721" y="3982483"/>
              <a:ext cx="141468" cy="185303"/>
            </a:xfrm>
            <a:custGeom>
              <a:avLst/>
              <a:gdLst>
                <a:gd name="T0" fmla="*/ 28 w 30"/>
                <a:gd name="T1" fmla="*/ 4 h 38"/>
                <a:gd name="T2" fmla="*/ 24 w 30"/>
                <a:gd name="T3" fmla="*/ 1 h 38"/>
                <a:gd name="T4" fmla="*/ 17 w 30"/>
                <a:gd name="T5" fmla="*/ 0 h 38"/>
                <a:gd name="T6" fmla="*/ 5 w 30"/>
                <a:gd name="T7" fmla="*/ 6 h 38"/>
                <a:gd name="T8" fmla="*/ 5 w 30"/>
                <a:gd name="T9" fmla="*/ 1 h 38"/>
                <a:gd name="T10" fmla="*/ 0 w 30"/>
                <a:gd name="T11" fmla="*/ 1 h 38"/>
                <a:gd name="T12" fmla="*/ 0 w 30"/>
                <a:gd name="T13" fmla="*/ 38 h 38"/>
                <a:gd name="T14" fmla="*/ 6 w 30"/>
                <a:gd name="T15" fmla="*/ 38 h 38"/>
                <a:gd name="T16" fmla="*/ 6 w 30"/>
                <a:gd name="T17" fmla="*/ 18 h 38"/>
                <a:gd name="T18" fmla="*/ 9 w 30"/>
                <a:gd name="T19" fmla="*/ 8 h 38"/>
                <a:gd name="T20" fmla="*/ 16 w 30"/>
                <a:gd name="T21" fmla="*/ 6 h 38"/>
                <a:gd name="T22" fmla="*/ 20 w 30"/>
                <a:gd name="T23" fmla="*/ 7 h 38"/>
                <a:gd name="T24" fmla="*/ 23 w 30"/>
                <a:gd name="T25" fmla="*/ 10 h 38"/>
                <a:gd name="T26" fmla="*/ 24 w 30"/>
                <a:gd name="T27" fmla="*/ 16 h 38"/>
                <a:gd name="T28" fmla="*/ 24 w 30"/>
                <a:gd name="T29" fmla="*/ 38 h 38"/>
                <a:gd name="T30" fmla="*/ 30 w 30"/>
                <a:gd name="T31" fmla="*/ 38 h 38"/>
                <a:gd name="T32" fmla="*/ 30 w 30"/>
                <a:gd name="T33" fmla="*/ 15 h 38"/>
                <a:gd name="T34" fmla="*/ 30 w 30"/>
                <a:gd name="T35" fmla="*/ 9 h 38"/>
                <a:gd name="T36" fmla="*/ 28 w 30"/>
                <a:gd name="T3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8">
                  <a:moveTo>
                    <a:pt x="28" y="4"/>
                  </a:moveTo>
                  <a:cubicBezTo>
                    <a:pt x="27" y="3"/>
                    <a:pt x="25" y="2"/>
                    <a:pt x="24" y="1"/>
                  </a:cubicBezTo>
                  <a:cubicBezTo>
                    <a:pt x="22" y="0"/>
                    <a:pt x="20" y="0"/>
                    <a:pt x="17" y="0"/>
                  </a:cubicBezTo>
                  <a:cubicBezTo>
                    <a:pt x="12" y="0"/>
                    <a:pt x="8" y="2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3"/>
                    <a:pt x="7" y="10"/>
                    <a:pt x="9" y="8"/>
                  </a:cubicBezTo>
                  <a:cubicBezTo>
                    <a:pt x="11" y="6"/>
                    <a:pt x="13" y="6"/>
                    <a:pt x="16" y="6"/>
                  </a:cubicBezTo>
                  <a:cubicBezTo>
                    <a:pt x="18" y="6"/>
                    <a:pt x="19" y="6"/>
                    <a:pt x="20" y="7"/>
                  </a:cubicBezTo>
                  <a:cubicBezTo>
                    <a:pt x="22" y="7"/>
                    <a:pt x="23" y="8"/>
                    <a:pt x="23" y="10"/>
                  </a:cubicBezTo>
                  <a:cubicBezTo>
                    <a:pt x="24" y="11"/>
                    <a:pt x="24" y="13"/>
                    <a:pt x="24" y="16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2"/>
                    <a:pt x="30" y="10"/>
                    <a:pt x="30" y="9"/>
                  </a:cubicBezTo>
                  <a:cubicBezTo>
                    <a:pt x="29" y="7"/>
                    <a:pt x="29" y="6"/>
                    <a:pt x="28" y="4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1" name="îṥḷîḓê">
              <a:extLst>
                <a:ext uri="{FF2B5EF4-FFF2-40B4-BE49-F238E27FC236}">
                  <a16:creationId xmlns="" xmlns:a16="http://schemas.microsoft.com/office/drawing/2014/main" id="{937918A2-50BF-4BEC-A752-2C3F68632846}"/>
                </a:ext>
              </a:extLst>
            </p:cNvPr>
            <p:cNvSpPr/>
            <p:nvPr/>
          </p:nvSpPr>
          <p:spPr bwMode="auto">
            <a:xfrm>
              <a:off x="7561009" y="3918723"/>
              <a:ext cx="27895" cy="33873"/>
            </a:xfrm>
            <a:prstGeom prst="rect">
              <a:avLst/>
            </a:pr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2" name="íS1íḓe">
              <a:extLst>
                <a:ext uri="{FF2B5EF4-FFF2-40B4-BE49-F238E27FC236}">
                  <a16:creationId xmlns="" xmlns:a16="http://schemas.microsoft.com/office/drawing/2014/main" id="{AC13EBDA-6D6C-40C6-9FF8-A0648F8C45B5}"/>
                </a:ext>
              </a:extLst>
            </p:cNvPr>
            <p:cNvSpPr/>
            <p:nvPr/>
          </p:nvSpPr>
          <p:spPr bwMode="auto">
            <a:xfrm>
              <a:off x="7561009" y="3986468"/>
              <a:ext cx="27895" cy="181318"/>
            </a:xfrm>
            <a:prstGeom prst="rect">
              <a:avLst/>
            </a:pr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3" name="ïS1iḍe">
              <a:extLst>
                <a:ext uri="{FF2B5EF4-FFF2-40B4-BE49-F238E27FC236}">
                  <a16:creationId xmlns="" xmlns:a16="http://schemas.microsoft.com/office/drawing/2014/main" id="{A46B2FD1-E052-485D-879C-7B18E6DB2FC7}"/>
                </a:ext>
              </a:extLst>
            </p:cNvPr>
            <p:cNvSpPr/>
            <p:nvPr/>
          </p:nvSpPr>
          <p:spPr bwMode="auto">
            <a:xfrm>
              <a:off x="7616799" y="3986468"/>
              <a:ext cx="161393" cy="181318"/>
            </a:xfrm>
            <a:custGeom>
              <a:avLst/>
              <a:gdLst>
                <a:gd name="T0" fmla="*/ 19 w 34"/>
                <a:gd name="T1" fmla="*/ 23 h 37"/>
                <a:gd name="T2" fmla="*/ 17 w 34"/>
                <a:gd name="T3" fmla="*/ 30 h 37"/>
                <a:gd name="T4" fmla="*/ 14 w 34"/>
                <a:gd name="T5" fmla="*/ 22 h 37"/>
                <a:gd name="T6" fmla="*/ 6 w 34"/>
                <a:gd name="T7" fmla="*/ 0 h 37"/>
                <a:gd name="T8" fmla="*/ 0 w 34"/>
                <a:gd name="T9" fmla="*/ 0 h 37"/>
                <a:gd name="T10" fmla="*/ 14 w 34"/>
                <a:gd name="T11" fmla="*/ 37 h 37"/>
                <a:gd name="T12" fmla="*/ 20 w 34"/>
                <a:gd name="T13" fmla="*/ 37 h 37"/>
                <a:gd name="T14" fmla="*/ 34 w 34"/>
                <a:gd name="T15" fmla="*/ 0 h 37"/>
                <a:gd name="T16" fmla="*/ 27 w 34"/>
                <a:gd name="T17" fmla="*/ 0 h 37"/>
                <a:gd name="T18" fmla="*/ 19 w 34"/>
                <a:gd name="T1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7">
                  <a:moveTo>
                    <a:pt x="19" y="23"/>
                  </a:moveTo>
                  <a:cubicBezTo>
                    <a:pt x="18" y="25"/>
                    <a:pt x="17" y="28"/>
                    <a:pt x="17" y="30"/>
                  </a:cubicBezTo>
                  <a:cubicBezTo>
                    <a:pt x="16" y="27"/>
                    <a:pt x="15" y="25"/>
                    <a:pt x="14" y="2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19" y="23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4" name="iś1iďé">
              <a:extLst>
                <a:ext uri="{FF2B5EF4-FFF2-40B4-BE49-F238E27FC236}">
                  <a16:creationId xmlns="" xmlns:a16="http://schemas.microsoft.com/office/drawing/2014/main" id="{E37C3C6F-13AF-49A3-882F-500505247385}"/>
                </a:ext>
              </a:extLst>
            </p:cNvPr>
            <p:cNvSpPr/>
            <p:nvPr/>
          </p:nvSpPr>
          <p:spPr bwMode="auto">
            <a:xfrm>
              <a:off x="7792139" y="3982483"/>
              <a:ext cx="165378" cy="191280"/>
            </a:xfrm>
            <a:custGeom>
              <a:avLst/>
              <a:gdLst>
                <a:gd name="T0" fmla="*/ 18 w 35"/>
                <a:gd name="T1" fmla="*/ 0 h 39"/>
                <a:gd name="T2" fmla="*/ 5 w 35"/>
                <a:gd name="T3" fmla="*/ 5 h 39"/>
                <a:gd name="T4" fmla="*/ 0 w 35"/>
                <a:gd name="T5" fmla="*/ 20 h 39"/>
                <a:gd name="T6" fmla="*/ 5 w 35"/>
                <a:gd name="T7" fmla="*/ 34 h 39"/>
                <a:gd name="T8" fmla="*/ 18 w 35"/>
                <a:gd name="T9" fmla="*/ 39 h 39"/>
                <a:gd name="T10" fmla="*/ 29 w 35"/>
                <a:gd name="T11" fmla="*/ 36 h 39"/>
                <a:gd name="T12" fmla="*/ 35 w 35"/>
                <a:gd name="T13" fmla="*/ 27 h 39"/>
                <a:gd name="T14" fmla="*/ 28 w 35"/>
                <a:gd name="T15" fmla="*/ 26 h 39"/>
                <a:gd name="T16" fmla="*/ 24 w 35"/>
                <a:gd name="T17" fmla="*/ 32 h 39"/>
                <a:gd name="T18" fmla="*/ 18 w 35"/>
                <a:gd name="T19" fmla="*/ 34 h 39"/>
                <a:gd name="T20" fmla="*/ 10 w 35"/>
                <a:gd name="T21" fmla="*/ 31 h 39"/>
                <a:gd name="T22" fmla="*/ 7 w 35"/>
                <a:gd name="T23" fmla="*/ 21 h 39"/>
                <a:gd name="T24" fmla="*/ 35 w 35"/>
                <a:gd name="T25" fmla="*/ 21 h 39"/>
                <a:gd name="T26" fmla="*/ 35 w 35"/>
                <a:gd name="T27" fmla="*/ 20 h 39"/>
                <a:gd name="T28" fmla="*/ 30 w 35"/>
                <a:gd name="T29" fmla="*/ 5 h 39"/>
                <a:gd name="T30" fmla="*/ 18 w 35"/>
                <a:gd name="T31" fmla="*/ 0 h 39"/>
                <a:gd name="T32" fmla="*/ 7 w 35"/>
                <a:gd name="T33" fmla="*/ 16 h 39"/>
                <a:gd name="T34" fmla="*/ 11 w 35"/>
                <a:gd name="T35" fmla="*/ 8 h 39"/>
                <a:gd name="T36" fmla="*/ 18 w 35"/>
                <a:gd name="T37" fmla="*/ 5 h 39"/>
                <a:gd name="T38" fmla="*/ 26 w 35"/>
                <a:gd name="T39" fmla="*/ 9 h 39"/>
                <a:gd name="T40" fmla="*/ 28 w 35"/>
                <a:gd name="T41" fmla="*/ 16 h 39"/>
                <a:gd name="T42" fmla="*/ 7 w 35"/>
                <a:gd name="T4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9">
                  <a:moveTo>
                    <a:pt x="18" y="0"/>
                  </a:move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4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cubicBezTo>
                    <a:pt x="8" y="37"/>
                    <a:pt x="13" y="39"/>
                    <a:pt x="18" y="39"/>
                  </a:cubicBezTo>
                  <a:cubicBezTo>
                    <a:pt x="23" y="39"/>
                    <a:pt x="26" y="38"/>
                    <a:pt x="29" y="36"/>
                  </a:cubicBezTo>
                  <a:cubicBezTo>
                    <a:pt x="32" y="34"/>
                    <a:pt x="34" y="31"/>
                    <a:pt x="35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9"/>
                    <a:pt x="26" y="31"/>
                    <a:pt x="24" y="32"/>
                  </a:cubicBezTo>
                  <a:cubicBezTo>
                    <a:pt x="23" y="33"/>
                    <a:pt x="21" y="34"/>
                    <a:pt x="18" y="34"/>
                  </a:cubicBezTo>
                  <a:cubicBezTo>
                    <a:pt x="15" y="34"/>
                    <a:pt x="13" y="33"/>
                    <a:pt x="10" y="31"/>
                  </a:cubicBezTo>
                  <a:cubicBezTo>
                    <a:pt x="8" y="28"/>
                    <a:pt x="7" y="25"/>
                    <a:pt x="7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3"/>
                    <a:pt x="33" y="9"/>
                    <a:pt x="30" y="5"/>
                  </a:cubicBezTo>
                  <a:cubicBezTo>
                    <a:pt x="27" y="2"/>
                    <a:pt x="23" y="0"/>
                    <a:pt x="18" y="0"/>
                  </a:cubicBezTo>
                  <a:close/>
                  <a:moveTo>
                    <a:pt x="7" y="16"/>
                  </a:moveTo>
                  <a:cubicBezTo>
                    <a:pt x="8" y="13"/>
                    <a:pt x="9" y="10"/>
                    <a:pt x="11" y="8"/>
                  </a:cubicBezTo>
                  <a:cubicBezTo>
                    <a:pt x="13" y="6"/>
                    <a:pt x="15" y="5"/>
                    <a:pt x="18" y="5"/>
                  </a:cubicBezTo>
                  <a:cubicBezTo>
                    <a:pt x="21" y="5"/>
                    <a:pt x="24" y="6"/>
                    <a:pt x="26" y="9"/>
                  </a:cubicBezTo>
                  <a:cubicBezTo>
                    <a:pt x="27" y="10"/>
                    <a:pt x="28" y="13"/>
                    <a:pt x="28" y="16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5" name="í$ľîdè">
              <a:extLst>
                <a:ext uri="{FF2B5EF4-FFF2-40B4-BE49-F238E27FC236}">
                  <a16:creationId xmlns="" xmlns:a16="http://schemas.microsoft.com/office/drawing/2014/main" id="{290EF9F4-1685-4D55-9E43-44BB4CADF119}"/>
                </a:ext>
              </a:extLst>
            </p:cNvPr>
            <p:cNvSpPr/>
            <p:nvPr/>
          </p:nvSpPr>
          <p:spPr bwMode="auto">
            <a:xfrm>
              <a:off x="7991389" y="3982483"/>
              <a:ext cx="97633" cy="185303"/>
            </a:xfrm>
            <a:custGeom>
              <a:avLst/>
              <a:gdLst>
                <a:gd name="T0" fmla="*/ 10 w 21"/>
                <a:gd name="T1" fmla="*/ 1 h 38"/>
                <a:gd name="T2" fmla="*/ 6 w 21"/>
                <a:gd name="T3" fmla="*/ 7 h 38"/>
                <a:gd name="T4" fmla="*/ 6 w 21"/>
                <a:gd name="T5" fmla="*/ 1 h 38"/>
                <a:gd name="T6" fmla="*/ 0 w 21"/>
                <a:gd name="T7" fmla="*/ 1 h 38"/>
                <a:gd name="T8" fmla="*/ 0 w 21"/>
                <a:gd name="T9" fmla="*/ 38 h 38"/>
                <a:gd name="T10" fmla="*/ 7 w 21"/>
                <a:gd name="T11" fmla="*/ 38 h 38"/>
                <a:gd name="T12" fmla="*/ 7 w 21"/>
                <a:gd name="T13" fmla="*/ 19 h 38"/>
                <a:gd name="T14" fmla="*/ 8 w 21"/>
                <a:gd name="T15" fmla="*/ 11 h 38"/>
                <a:gd name="T16" fmla="*/ 10 w 21"/>
                <a:gd name="T17" fmla="*/ 8 h 38"/>
                <a:gd name="T18" fmla="*/ 14 w 21"/>
                <a:gd name="T19" fmla="*/ 7 h 38"/>
                <a:gd name="T20" fmla="*/ 18 w 21"/>
                <a:gd name="T21" fmla="*/ 8 h 38"/>
                <a:gd name="T22" fmla="*/ 21 w 21"/>
                <a:gd name="T23" fmla="*/ 2 h 38"/>
                <a:gd name="T24" fmla="*/ 14 w 21"/>
                <a:gd name="T25" fmla="*/ 0 h 38"/>
                <a:gd name="T26" fmla="*/ 10 w 21"/>
                <a:gd name="T2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8">
                  <a:moveTo>
                    <a:pt x="10" y="1"/>
                  </a:moveTo>
                  <a:cubicBezTo>
                    <a:pt x="9" y="2"/>
                    <a:pt x="7" y="4"/>
                    <a:pt x="6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6"/>
                    <a:pt x="7" y="14"/>
                    <a:pt x="8" y="11"/>
                  </a:cubicBezTo>
                  <a:cubicBezTo>
                    <a:pt x="8" y="10"/>
                    <a:pt x="9" y="9"/>
                    <a:pt x="10" y="8"/>
                  </a:cubicBezTo>
                  <a:cubicBezTo>
                    <a:pt x="11" y="7"/>
                    <a:pt x="12" y="7"/>
                    <a:pt x="14" y="7"/>
                  </a:cubicBezTo>
                  <a:cubicBezTo>
                    <a:pt x="15" y="7"/>
                    <a:pt x="17" y="7"/>
                    <a:pt x="18" y="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6" name="iš1iḓê">
              <a:extLst>
                <a:ext uri="{FF2B5EF4-FFF2-40B4-BE49-F238E27FC236}">
                  <a16:creationId xmlns="" xmlns:a16="http://schemas.microsoft.com/office/drawing/2014/main" id="{EAA652A9-04FC-4D01-B661-623C8C679C3A}"/>
                </a:ext>
              </a:extLst>
            </p:cNvPr>
            <p:cNvSpPr/>
            <p:nvPr/>
          </p:nvSpPr>
          <p:spPr bwMode="auto">
            <a:xfrm>
              <a:off x="8094999" y="3982483"/>
              <a:ext cx="145453" cy="191280"/>
            </a:xfrm>
            <a:custGeom>
              <a:avLst/>
              <a:gdLst>
                <a:gd name="T0" fmla="*/ 25 w 31"/>
                <a:gd name="T1" fmla="*/ 19 h 39"/>
                <a:gd name="T2" fmla="*/ 16 w 31"/>
                <a:gd name="T3" fmla="*/ 16 h 39"/>
                <a:gd name="T4" fmla="*/ 10 w 31"/>
                <a:gd name="T5" fmla="*/ 14 h 39"/>
                <a:gd name="T6" fmla="*/ 8 w 31"/>
                <a:gd name="T7" fmla="*/ 12 h 39"/>
                <a:gd name="T8" fmla="*/ 7 w 31"/>
                <a:gd name="T9" fmla="*/ 10 h 39"/>
                <a:gd name="T10" fmla="*/ 9 w 31"/>
                <a:gd name="T11" fmla="*/ 7 h 39"/>
                <a:gd name="T12" fmla="*/ 15 w 31"/>
                <a:gd name="T13" fmla="*/ 5 h 39"/>
                <a:gd name="T14" fmla="*/ 21 w 31"/>
                <a:gd name="T15" fmla="*/ 7 h 39"/>
                <a:gd name="T16" fmla="*/ 23 w 31"/>
                <a:gd name="T17" fmla="*/ 11 h 39"/>
                <a:gd name="T18" fmla="*/ 29 w 31"/>
                <a:gd name="T19" fmla="*/ 11 h 39"/>
                <a:gd name="T20" fmla="*/ 27 w 31"/>
                <a:gd name="T21" fmla="*/ 5 h 39"/>
                <a:gd name="T22" fmla="*/ 22 w 31"/>
                <a:gd name="T23" fmla="*/ 1 h 39"/>
                <a:gd name="T24" fmla="*/ 15 w 31"/>
                <a:gd name="T25" fmla="*/ 0 h 39"/>
                <a:gd name="T26" fmla="*/ 9 w 31"/>
                <a:gd name="T27" fmla="*/ 1 h 39"/>
                <a:gd name="T28" fmla="*/ 5 w 31"/>
                <a:gd name="T29" fmla="*/ 3 h 39"/>
                <a:gd name="T30" fmla="*/ 2 w 31"/>
                <a:gd name="T31" fmla="*/ 6 h 39"/>
                <a:gd name="T32" fmla="*/ 1 w 31"/>
                <a:gd name="T33" fmla="*/ 11 h 39"/>
                <a:gd name="T34" fmla="*/ 2 w 31"/>
                <a:gd name="T35" fmla="*/ 16 h 39"/>
                <a:gd name="T36" fmla="*/ 6 w 31"/>
                <a:gd name="T37" fmla="*/ 19 h 39"/>
                <a:gd name="T38" fmla="*/ 16 w 31"/>
                <a:gd name="T39" fmla="*/ 22 h 39"/>
                <a:gd name="T40" fmla="*/ 22 w 31"/>
                <a:gd name="T41" fmla="*/ 25 h 39"/>
                <a:gd name="T42" fmla="*/ 24 w 31"/>
                <a:gd name="T43" fmla="*/ 28 h 39"/>
                <a:gd name="T44" fmla="*/ 22 w 31"/>
                <a:gd name="T45" fmla="*/ 32 h 39"/>
                <a:gd name="T46" fmla="*/ 16 w 31"/>
                <a:gd name="T47" fmla="*/ 34 h 39"/>
                <a:gd name="T48" fmla="*/ 9 w 31"/>
                <a:gd name="T49" fmla="*/ 32 h 39"/>
                <a:gd name="T50" fmla="*/ 6 w 31"/>
                <a:gd name="T51" fmla="*/ 26 h 39"/>
                <a:gd name="T52" fmla="*/ 0 w 31"/>
                <a:gd name="T53" fmla="*/ 27 h 39"/>
                <a:gd name="T54" fmla="*/ 5 w 31"/>
                <a:gd name="T55" fmla="*/ 36 h 39"/>
                <a:gd name="T56" fmla="*/ 16 w 31"/>
                <a:gd name="T57" fmla="*/ 39 h 39"/>
                <a:gd name="T58" fmla="*/ 24 w 31"/>
                <a:gd name="T59" fmla="*/ 38 h 39"/>
                <a:gd name="T60" fmla="*/ 29 w 31"/>
                <a:gd name="T61" fmla="*/ 33 h 39"/>
                <a:gd name="T62" fmla="*/ 31 w 31"/>
                <a:gd name="T63" fmla="*/ 27 h 39"/>
                <a:gd name="T64" fmla="*/ 29 w 31"/>
                <a:gd name="T65" fmla="*/ 22 h 39"/>
                <a:gd name="T66" fmla="*/ 25 w 31"/>
                <a:gd name="T6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9">
                  <a:moveTo>
                    <a:pt x="25" y="19"/>
                  </a:moveTo>
                  <a:cubicBezTo>
                    <a:pt x="23" y="18"/>
                    <a:pt x="20" y="17"/>
                    <a:pt x="16" y="16"/>
                  </a:cubicBezTo>
                  <a:cubicBezTo>
                    <a:pt x="13" y="15"/>
                    <a:pt x="11" y="14"/>
                    <a:pt x="10" y="14"/>
                  </a:cubicBezTo>
                  <a:cubicBezTo>
                    <a:pt x="9" y="14"/>
                    <a:pt x="8" y="13"/>
                    <a:pt x="8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10" y="6"/>
                    <a:pt x="12" y="5"/>
                    <a:pt x="15" y="5"/>
                  </a:cubicBezTo>
                  <a:cubicBezTo>
                    <a:pt x="18" y="5"/>
                    <a:pt x="19" y="6"/>
                    <a:pt x="21" y="7"/>
                  </a:cubicBezTo>
                  <a:cubicBezTo>
                    <a:pt x="22" y="8"/>
                    <a:pt x="23" y="9"/>
                    <a:pt x="23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8"/>
                    <a:pt x="28" y="6"/>
                    <a:pt x="27" y="5"/>
                  </a:cubicBezTo>
                  <a:cubicBezTo>
                    <a:pt x="26" y="3"/>
                    <a:pt x="25" y="2"/>
                    <a:pt x="22" y="1"/>
                  </a:cubicBezTo>
                  <a:cubicBezTo>
                    <a:pt x="20" y="0"/>
                    <a:pt x="18" y="0"/>
                    <a:pt x="15" y="0"/>
                  </a:cubicBezTo>
                  <a:cubicBezTo>
                    <a:pt x="13" y="0"/>
                    <a:pt x="11" y="0"/>
                    <a:pt x="9" y="1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1" y="13"/>
                    <a:pt x="1" y="14"/>
                    <a:pt x="2" y="16"/>
                  </a:cubicBezTo>
                  <a:cubicBezTo>
                    <a:pt x="3" y="17"/>
                    <a:pt x="5" y="19"/>
                    <a:pt x="6" y="19"/>
                  </a:cubicBezTo>
                  <a:cubicBezTo>
                    <a:pt x="8" y="20"/>
                    <a:pt x="11" y="21"/>
                    <a:pt x="16" y="22"/>
                  </a:cubicBezTo>
                  <a:cubicBezTo>
                    <a:pt x="19" y="23"/>
                    <a:pt x="22" y="24"/>
                    <a:pt x="22" y="25"/>
                  </a:cubicBezTo>
                  <a:cubicBezTo>
                    <a:pt x="24" y="25"/>
                    <a:pt x="24" y="27"/>
                    <a:pt x="24" y="28"/>
                  </a:cubicBezTo>
                  <a:cubicBezTo>
                    <a:pt x="24" y="30"/>
                    <a:pt x="24" y="31"/>
                    <a:pt x="22" y="32"/>
                  </a:cubicBezTo>
                  <a:cubicBezTo>
                    <a:pt x="21" y="33"/>
                    <a:pt x="19" y="34"/>
                    <a:pt x="16" y="34"/>
                  </a:cubicBezTo>
                  <a:cubicBezTo>
                    <a:pt x="13" y="34"/>
                    <a:pt x="11" y="33"/>
                    <a:pt x="9" y="32"/>
                  </a:cubicBezTo>
                  <a:cubicBezTo>
                    <a:pt x="7" y="31"/>
                    <a:pt x="6" y="29"/>
                    <a:pt x="6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31"/>
                    <a:pt x="2" y="34"/>
                    <a:pt x="5" y="36"/>
                  </a:cubicBezTo>
                  <a:cubicBezTo>
                    <a:pt x="7" y="38"/>
                    <a:pt x="11" y="39"/>
                    <a:pt x="16" y="39"/>
                  </a:cubicBezTo>
                  <a:cubicBezTo>
                    <a:pt x="19" y="39"/>
                    <a:pt x="21" y="39"/>
                    <a:pt x="24" y="38"/>
                  </a:cubicBezTo>
                  <a:cubicBezTo>
                    <a:pt x="26" y="37"/>
                    <a:pt x="28" y="35"/>
                    <a:pt x="29" y="33"/>
                  </a:cubicBezTo>
                  <a:cubicBezTo>
                    <a:pt x="30" y="31"/>
                    <a:pt x="31" y="29"/>
                    <a:pt x="31" y="27"/>
                  </a:cubicBezTo>
                  <a:cubicBezTo>
                    <a:pt x="31" y="25"/>
                    <a:pt x="30" y="23"/>
                    <a:pt x="29" y="22"/>
                  </a:cubicBezTo>
                  <a:cubicBezTo>
                    <a:pt x="28" y="20"/>
                    <a:pt x="27" y="19"/>
                    <a:pt x="25" y="19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7" name="i$ḻíde">
              <a:extLst>
                <a:ext uri="{FF2B5EF4-FFF2-40B4-BE49-F238E27FC236}">
                  <a16:creationId xmlns="" xmlns:a16="http://schemas.microsoft.com/office/drawing/2014/main" id="{C078DC44-ADEA-469B-BBFA-86F45B2B972A}"/>
                </a:ext>
              </a:extLst>
            </p:cNvPr>
            <p:cNvSpPr/>
            <p:nvPr/>
          </p:nvSpPr>
          <p:spPr bwMode="auto">
            <a:xfrm>
              <a:off x="8274324" y="3918723"/>
              <a:ext cx="33873" cy="33873"/>
            </a:xfrm>
            <a:prstGeom prst="rect">
              <a:avLst/>
            </a:pr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8" name="îṧḻîḓè">
              <a:extLst>
                <a:ext uri="{FF2B5EF4-FFF2-40B4-BE49-F238E27FC236}">
                  <a16:creationId xmlns="" xmlns:a16="http://schemas.microsoft.com/office/drawing/2014/main" id="{04A33880-E423-4606-B1B8-966C553919C4}"/>
                </a:ext>
              </a:extLst>
            </p:cNvPr>
            <p:cNvSpPr/>
            <p:nvPr/>
          </p:nvSpPr>
          <p:spPr bwMode="auto">
            <a:xfrm>
              <a:off x="8274324" y="3986468"/>
              <a:ext cx="33873" cy="181318"/>
            </a:xfrm>
            <a:prstGeom prst="rect">
              <a:avLst/>
            </a:pr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9" name="îS1îḓé">
              <a:extLst>
                <a:ext uri="{FF2B5EF4-FFF2-40B4-BE49-F238E27FC236}">
                  <a16:creationId xmlns="" xmlns:a16="http://schemas.microsoft.com/office/drawing/2014/main" id="{68008574-7B27-4DA7-B43B-8C8AD377AE63}"/>
                </a:ext>
              </a:extLst>
            </p:cNvPr>
            <p:cNvSpPr/>
            <p:nvPr/>
          </p:nvSpPr>
          <p:spPr bwMode="auto">
            <a:xfrm>
              <a:off x="8336091" y="3924701"/>
              <a:ext cx="85678" cy="249063"/>
            </a:xfrm>
            <a:custGeom>
              <a:avLst/>
              <a:gdLst>
                <a:gd name="T0" fmla="*/ 14 w 18"/>
                <a:gd name="T1" fmla="*/ 45 h 51"/>
                <a:gd name="T2" fmla="*/ 12 w 18"/>
                <a:gd name="T3" fmla="*/ 44 h 51"/>
                <a:gd name="T4" fmla="*/ 11 w 18"/>
                <a:gd name="T5" fmla="*/ 43 h 51"/>
                <a:gd name="T6" fmla="*/ 11 w 18"/>
                <a:gd name="T7" fmla="*/ 40 h 51"/>
                <a:gd name="T8" fmla="*/ 11 w 18"/>
                <a:gd name="T9" fmla="*/ 18 h 51"/>
                <a:gd name="T10" fmla="*/ 17 w 18"/>
                <a:gd name="T11" fmla="*/ 18 h 51"/>
                <a:gd name="T12" fmla="*/ 17 w 18"/>
                <a:gd name="T13" fmla="*/ 13 h 51"/>
                <a:gd name="T14" fmla="*/ 11 w 18"/>
                <a:gd name="T15" fmla="*/ 13 h 51"/>
                <a:gd name="T16" fmla="*/ 11 w 18"/>
                <a:gd name="T17" fmla="*/ 0 h 51"/>
                <a:gd name="T18" fmla="*/ 4 w 18"/>
                <a:gd name="T19" fmla="*/ 4 h 51"/>
                <a:gd name="T20" fmla="*/ 4 w 18"/>
                <a:gd name="T21" fmla="*/ 13 h 51"/>
                <a:gd name="T22" fmla="*/ 0 w 18"/>
                <a:gd name="T23" fmla="*/ 13 h 51"/>
                <a:gd name="T24" fmla="*/ 0 w 18"/>
                <a:gd name="T25" fmla="*/ 18 h 51"/>
                <a:gd name="T26" fmla="*/ 4 w 18"/>
                <a:gd name="T27" fmla="*/ 18 h 51"/>
                <a:gd name="T28" fmla="*/ 4 w 18"/>
                <a:gd name="T29" fmla="*/ 39 h 51"/>
                <a:gd name="T30" fmla="*/ 5 w 18"/>
                <a:gd name="T31" fmla="*/ 47 h 51"/>
                <a:gd name="T32" fmla="*/ 8 w 18"/>
                <a:gd name="T33" fmla="*/ 50 h 51"/>
                <a:gd name="T34" fmla="*/ 13 w 18"/>
                <a:gd name="T35" fmla="*/ 51 h 51"/>
                <a:gd name="T36" fmla="*/ 18 w 18"/>
                <a:gd name="T37" fmla="*/ 50 h 51"/>
                <a:gd name="T38" fmla="*/ 17 w 18"/>
                <a:gd name="T39" fmla="*/ 45 h 51"/>
                <a:gd name="T40" fmla="*/ 14 w 18"/>
                <a:gd name="T41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1">
                  <a:moveTo>
                    <a:pt x="14" y="45"/>
                  </a:moveTo>
                  <a:cubicBezTo>
                    <a:pt x="13" y="45"/>
                    <a:pt x="13" y="45"/>
                    <a:pt x="12" y="44"/>
                  </a:cubicBezTo>
                  <a:cubicBezTo>
                    <a:pt x="12" y="44"/>
                    <a:pt x="11" y="44"/>
                    <a:pt x="11" y="43"/>
                  </a:cubicBezTo>
                  <a:cubicBezTo>
                    <a:pt x="11" y="43"/>
                    <a:pt x="11" y="41"/>
                    <a:pt x="11" y="4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3"/>
                    <a:pt x="5" y="46"/>
                    <a:pt x="5" y="47"/>
                  </a:cubicBezTo>
                  <a:cubicBezTo>
                    <a:pt x="6" y="48"/>
                    <a:pt x="7" y="49"/>
                    <a:pt x="8" y="50"/>
                  </a:cubicBezTo>
                  <a:cubicBezTo>
                    <a:pt x="9" y="50"/>
                    <a:pt x="11" y="51"/>
                    <a:pt x="13" y="51"/>
                  </a:cubicBezTo>
                  <a:cubicBezTo>
                    <a:pt x="15" y="51"/>
                    <a:pt x="16" y="51"/>
                    <a:pt x="18" y="5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5"/>
                    <a:pt x="15" y="45"/>
                    <a:pt x="14" y="45"/>
                  </a:cubicBez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0" name="ïṥļiḋé">
              <a:extLst>
                <a:ext uri="{FF2B5EF4-FFF2-40B4-BE49-F238E27FC236}">
                  <a16:creationId xmlns="" xmlns:a16="http://schemas.microsoft.com/office/drawing/2014/main" id="{9093C76A-B058-42E0-8821-0FCBEF15971E}"/>
                </a:ext>
              </a:extLst>
            </p:cNvPr>
            <p:cNvSpPr/>
            <p:nvPr/>
          </p:nvSpPr>
          <p:spPr bwMode="auto">
            <a:xfrm>
              <a:off x="8429739" y="3986468"/>
              <a:ext cx="161393" cy="255040"/>
            </a:xfrm>
            <a:custGeom>
              <a:avLst/>
              <a:gdLst>
                <a:gd name="T0" fmla="*/ 28 w 34"/>
                <a:gd name="T1" fmla="*/ 0 h 52"/>
                <a:gd name="T2" fmla="*/ 20 w 34"/>
                <a:gd name="T3" fmla="*/ 22 h 52"/>
                <a:gd name="T4" fmla="*/ 17 w 34"/>
                <a:gd name="T5" fmla="*/ 30 h 52"/>
                <a:gd name="T6" fmla="*/ 14 w 34"/>
                <a:gd name="T7" fmla="*/ 22 h 52"/>
                <a:gd name="T8" fmla="*/ 7 w 34"/>
                <a:gd name="T9" fmla="*/ 0 h 52"/>
                <a:gd name="T10" fmla="*/ 0 w 34"/>
                <a:gd name="T11" fmla="*/ 0 h 52"/>
                <a:gd name="T12" fmla="*/ 14 w 34"/>
                <a:gd name="T13" fmla="*/ 37 h 52"/>
                <a:gd name="T14" fmla="*/ 13 w 34"/>
                <a:gd name="T15" fmla="*/ 39 h 52"/>
                <a:gd name="T16" fmla="*/ 11 w 34"/>
                <a:gd name="T17" fmla="*/ 44 h 52"/>
                <a:gd name="T18" fmla="*/ 9 w 34"/>
                <a:gd name="T19" fmla="*/ 46 h 52"/>
                <a:gd name="T20" fmla="*/ 6 w 34"/>
                <a:gd name="T21" fmla="*/ 46 h 52"/>
                <a:gd name="T22" fmla="*/ 2 w 34"/>
                <a:gd name="T23" fmla="*/ 46 h 52"/>
                <a:gd name="T24" fmla="*/ 3 w 34"/>
                <a:gd name="T25" fmla="*/ 52 h 52"/>
                <a:gd name="T26" fmla="*/ 7 w 34"/>
                <a:gd name="T27" fmla="*/ 52 h 52"/>
                <a:gd name="T28" fmla="*/ 12 w 34"/>
                <a:gd name="T29" fmla="*/ 51 h 52"/>
                <a:gd name="T30" fmla="*/ 16 w 34"/>
                <a:gd name="T31" fmla="*/ 46 h 52"/>
                <a:gd name="T32" fmla="*/ 20 w 34"/>
                <a:gd name="T33" fmla="*/ 38 h 52"/>
                <a:gd name="T34" fmla="*/ 34 w 34"/>
                <a:gd name="T35" fmla="*/ 0 h 52"/>
                <a:gd name="T36" fmla="*/ 28 w 34"/>
                <a:gd name="T3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52">
                  <a:moveTo>
                    <a:pt x="28" y="0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9" y="24"/>
                    <a:pt x="18" y="27"/>
                    <a:pt x="17" y="30"/>
                  </a:cubicBezTo>
                  <a:cubicBezTo>
                    <a:pt x="16" y="27"/>
                    <a:pt x="15" y="24"/>
                    <a:pt x="14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8"/>
                    <a:pt x="14" y="39"/>
                    <a:pt x="13" y="39"/>
                  </a:cubicBezTo>
                  <a:cubicBezTo>
                    <a:pt x="13" y="41"/>
                    <a:pt x="12" y="43"/>
                    <a:pt x="11" y="44"/>
                  </a:cubicBezTo>
                  <a:cubicBezTo>
                    <a:pt x="11" y="44"/>
                    <a:pt x="10" y="45"/>
                    <a:pt x="9" y="46"/>
                  </a:cubicBezTo>
                  <a:cubicBezTo>
                    <a:pt x="9" y="46"/>
                    <a:pt x="7" y="46"/>
                    <a:pt x="6" y="46"/>
                  </a:cubicBezTo>
                  <a:cubicBezTo>
                    <a:pt x="5" y="46"/>
                    <a:pt x="4" y="46"/>
                    <a:pt x="2" y="46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2"/>
                    <a:pt x="6" y="52"/>
                    <a:pt x="7" y="52"/>
                  </a:cubicBezTo>
                  <a:cubicBezTo>
                    <a:pt x="9" y="52"/>
                    <a:pt x="11" y="52"/>
                    <a:pt x="12" y="51"/>
                  </a:cubicBezTo>
                  <a:cubicBezTo>
                    <a:pt x="14" y="50"/>
                    <a:pt x="15" y="48"/>
                    <a:pt x="16" y="46"/>
                  </a:cubicBezTo>
                  <a:cubicBezTo>
                    <a:pt x="17" y="45"/>
                    <a:pt x="18" y="42"/>
                    <a:pt x="20" y="3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004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31" name="813f6c4e-4993-4704-ba1c-00e3206291a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7EDEDE7-D9D3-4C8B-8497-5CEDD39A91D0}"/>
              </a:ext>
            </a:extLst>
          </p:cNvPr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9822916" y="1885266"/>
            <a:ext cx="1312793" cy="405847"/>
            <a:chOff x="2939099" y="2462296"/>
            <a:chExt cx="6313800" cy="1951897"/>
          </a:xfrm>
        </p:grpSpPr>
        <p:grpSp>
          <p:nvGrpSpPr>
            <p:cNvPr id="1132" name="îs1îḑe">
              <a:extLst>
                <a:ext uri="{FF2B5EF4-FFF2-40B4-BE49-F238E27FC236}">
                  <a16:creationId xmlns="" xmlns:a16="http://schemas.microsoft.com/office/drawing/2014/main" id="{194FEB2D-E642-4DC0-85B0-53CECD650888}"/>
                </a:ext>
              </a:extLst>
            </p:cNvPr>
            <p:cNvGrpSpPr/>
            <p:nvPr/>
          </p:nvGrpSpPr>
          <p:grpSpPr>
            <a:xfrm>
              <a:off x="2939099" y="2462296"/>
              <a:ext cx="1953559" cy="1951897"/>
              <a:chOff x="4232276" y="288925"/>
              <a:chExt cx="3733800" cy="3730625"/>
            </a:xfrm>
          </p:grpSpPr>
          <p:sp>
            <p:nvSpPr>
              <p:cNvPr id="1141" name="íš1ïḋê">
                <a:extLst>
                  <a:ext uri="{FF2B5EF4-FFF2-40B4-BE49-F238E27FC236}">
                    <a16:creationId xmlns="" xmlns:a16="http://schemas.microsoft.com/office/drawing/2014/main" id="{B6DE63E6-6F58-41F6-9DBD-3276D67DE5F2}"/>
                  </a:ext>
                </a:extLst>
              </p:cNvPr>
              <p:cNvSpPr/>
              <p:nvPr/>
            </p:nvSpPr>
            <p:spPr bwMode="auto">
              <a:xfrm>
                <a:off x="4232276" y="288925"/>
                <a:ext cx="3733800" cy="3730625"/>
              </a:xfrm>
              <a:custGeom>
                <a:avLst/>
                <a:gdLst>
                  <a:gd name="T0" fmla="*/ 522 w 1131"/>
                  <a:gd name="T1" fmla="*/ 24 h 1132"/>
                  <a:gd name="T2" fmla="*/ 1108 w 1131"/>
                  <a:gd name="T3" fmla="*/ 523 h 1132"/>
                  <a:gd name="T4" fmla="*/ 609 w 1131"/>
                  <a:gd name="T5" fmla="*/ 1108 h 1132"/>
                  <a:gd name="T6" fmla="*/ 24 w 1131"/>
                  <a:gd name="T7" fmla="*/ 609 h 1132"/>
                  <a:gd name="T8" fmla="*/ 522 w 1131"/>
                  <a:gd name="T9" fmla="*/ 24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1" h="1132">
                    <a:moveTo>
                      <a:pt x="522" y="24"/>
                    </a:moveTo>
                    <a:cubicBezTo>
                      <a:pt x="822" y="0"/>
                      <a:pt x="1084" y="223"/>
                      <a:pt x="1108" y="523"/>
                    </a:cubicBezTo>
                    <a:cubicBezTo>
                      <a:pt x="1131" y="822"/>
                      <a:pt x="908" y="1084"/>
                      <a:pt x="609" y="1108"/>
                    </a:cubicBezTo>
                    <a:cubicBezTo>
                      <a:pt x="310" y="1132"/>
                      <a:pt x="47" y="908"/>
                      <a:pt x="24" y="609"/>
                    </a:cubicBezTo>
                    <a:cubicBezTo>
                      <a:pt x="0" y="310"/>
                      <a:pt x="223" y="48"/>
                      <a:pt x="522" y="24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142" name="íśļïďé">
                <a:extLst>
                  <a:ext uri="{FF2B5EF4-FFF2-40B4-BE49-F238E27FC236}">
                    <a16:creationId xmlns="" xmlns:a16="http://schemas.microsoft.com/office/drawing/2014/main" id="{11132AE4-40E2-48A1-AE70-2218F82E1B48}"/>
                  </a:ext>
                </a:extLst>
              </p:cNvPr>
              <p:cNvGrpSpPr/>
              <p:nvPr/>
            </p:nvGrpSpPr>
            <p:grpSpPr>
              <a:xfrm>
                <a:off x="4394201" y="454025"/>
                <a:ext cx="3400425" cy="3397250"/>
                <a:chOff x="4394201" y="454025"/>
                <a:chExt cx="3400425" cy="3397250"/>
              </a:xfrm>
            </p:grpSpPr>
            <p:sp>
              <p:nvSpPr>
                <p:cNvPr id="1143" name="iṣlide">
                  <a:extLst>
                    <a:ext uri="{FF2B5EF4-FFF2-40B4-BE49-F238E27FC236}">
                      <a16:creationId xmlns="" xmlns:a16="http://schemas.microsoft.com/office/drawing/2014/main" id="{85C1E8BF-14F3-4F13-AABD-66A9CDF8FF87}"/>
                    </a:ext>
                  </a:extLst>
                </p:cNvPr>
                <p:cNvSpPr/>
                <p:nvPr/>
              </p:nvSpPr>
              <p:spPr bwMode="auto">
                <a:xfrm>
                  <a:off x="4394201" y="454025"/>
                  <a:ext cx="3400425" cy="3397250"/>
                </a:xfrm>
                <a:prstGeom prst="ellipse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4" name="iṧ1iḑe">
                  <a:extLst>
                    <a:ext uri="{FF2B5EF4-FFF2-40B4-BE49-F238E27FC236}">
                      <a16:creationId xmlns="" xmlns:a16="http://schemas.microsoft.com/office/drawing/2014/main" id="{08BA3F0D-D2C6-4017-8148-D06947FAA3C5}"/>
                    </a:ext>
                  </a:extLst>
                </p:cNvPr>
                <p:cNvSpPr/>
                <p:nvPr/>
              </p:nvSpPr>
              <p:spPr bwMode="auto">
                <a:xfrm>
                  <a:off x="4908551" y="995363"/>
                  <a:ext cx="2344738" cy="2335213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5" name="îṧľiḓe">
                  <a:extLst>
                    <a:ext uri="{FF2B5EF4-FFF2-40B4-BE49-F238E27FC236}">
                      <a16:creationId xmlns="" xmlns:a16="http://schemas.microsoft.com/office/drawing/2014/main" id="{52852FC0-E025-4EAD-B60D-36DDF0972541}"/>
                    </a:ext>
                  </a:extLst>
                </p:cNvPr>
                <p:cNvSpPr/>
                <p:nvPr/>
              </p:nvSpPr>
              <p:spPr bwMode="auto">
                <a:xfrm>
                  <a:off x="5494338" y="1317625"/>
                  <a:ext cx="120650" cy="230188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6" name="iṥlíḋè">
                  <a:extLst>
                    <a:ext uri="{FF2B5EF4-FFF2-40B4-BE49-F238E27FC236}">
                      <a16:creationId xmlns="" xmlns:a16="http://schemas.microsoft.com/office/drawing/2014/main" id="{E9A9FC39-1A72-494E-9F8E-F815D6F5E913}"/>
                    </a:ext>
                  </a:extLst>
                </p:cNvPr>
                <p:cNvSpPr/>
                <p:nvPr/>
              </p:nvSpPr>
              <p:spPr bwMode="auto">
                <a:xfrm>
                  <a:off x="5024438" y="1311275"/>
                  <a:ext cx="1046163" cy="595313"/>
                </a:xfrm>
                <a:custGeom>
                  <a:avLst/>
                  <a:gdLst>
                    <a:gd name="T0" fmla="*/ 0 w 317"/>
                    <a:gd name="T1" fmla="*/ 173 h 181"/>
                    <a:gd name="T2" fmla="*/ 317 w 317"/>
                    <a:gd name="T3" fmla="*/ 179 h 181"/>
                    <a:gd name="T4" fmla="*/ 278 w 317"/>
                    <a:gd name="T5" fmla="*/ 180 h 181"/>
                    <a:gd name="T6" fmla="*/ 40 w 317"/>
                    <a:gd name="T7" fmla="*/ 173 h 181"/>
                    <a:gd name="T8" fmla="*/ 0 w 317"/>
                    <a:gd name="T9" fmla="*/ 173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7" h="181">
                      <a:moveTo>
                        <a:pt x="0" y="173"/>
                      </a:moveTo>
                      <a:cubicBezTo>
                        <a:pt x="18" y="10"/>
                        <a:pt x="283" y="0"/>
                        <a:pt x="317" y="179"/>
                      </a:cubicBezTo>
                      <a:cubicBezTo>
                        <a:pt x="317" y="181"/>
                        <a:pt x="280" y="180"/>
                        <a:pt x="278" y="180"/>
                      </a:cubicBezTo>
                      <a:cubicBezTo>
                        <a:pt x="282" y="113"/>
                        <a:pt x="90" y="6"/>
                        <a:pt x="40" y="173"/>
                      </a:cubicBezTo>
                      <a:cubicBezTo>
                        <a:pt x="17" y="174"/>
                        <a:pt x="23" y="174"/>
                        <a:pt x="0" y="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7" name="íšḻíde">
                  <a:extLst>
                    <a:ext uri="{FF2B5EF4-FFF2-40B4-BE49-F238E27FC236}">
                      <a16:creationId xmlns="" xmlns:a16="http://schemas.microsoft.com/office/drawing/2014/main" id="{EDF06E8F-C79D-4159-AA2B-C1412333419F}"/>
                    </a:ext>
                  </a:extLst>
                </p:cNvPr>
                <p:cNvSpPr/>
                <p:nvPr/>
              </p:nvSpPr>
              <p:spPr bwMode="auto">
                <a:xfrm>
                  <a:off x="5097463" y="1476375"/>
                  <a:ext cx="446088" cy="1171575"/>
                </a:xfrm>
                <a:custGeom>
                  <a:avLst/>
                  <a:gdLst>
                    <a:gd name="T0" fmla="*/ 91 w 135"/>
                    <a:gd name="T1" fmla="*/ 34 h 356"/>
                    <a:gd name="T2" fmla="*/ 0 w 135"/>
                    <a:gd name="T3" fmla="*/ 353 h 356"/>
                    <a:gd name="T4" fmla="*/ 44 w 135"/>
                    <a:gd name="T5" fmla="*/ 356 h 356"/>
                    <a:gd name="T6" fmla="*/ 133 w 135"/>
                    <a:gd name="T7" fmla="*/ 31 h 356"/>
                    <a:gd name="T8" fmla="*/ 91 w 135"/>
                    <a:gd name="T9" fmla="*/ 34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356">
                      <a:moveTo>
                        <a:pt x="91" y="34"/>
                      </a:moveTo>
                      <a:cubicBezTo>
                        <a:pt x="88" y="98"/>
                        <a:pt x="72" y="226"/>
                        <a:pt x="0" y="353"/>
                      </a:cubicBezTo>
                      <a:cubicBezTo>
                        <a:pt x="22" y="356"/>
                        <a:pt x="17" y="355"/>
                        <a:pt x="44" y="356"/>
                      </a:cubicBezTo>
                      <a:cubicBezTo>
                        <a:pt x="104" y="281"/>
                        <a:pt x="129" y="96"/>
                        <a:pt x="133" y="31"/>
                      </a:cubicBezTo>
                      <a:cubicBezTo>
                        <a:pt x="135" y="0"/>
                        <a:pt x="97" y="37"/>
                        <a:pt x="91" y="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8" name="iŝļiḍe">
                  <a:extLst>
                    <a:ext uri="{FF2B5EF4-FFF2-40B4-BE49-F238E27FC236}">
                      <a16:creationId xmlns="" xmlns:a16="http://schemas.microsoft.com/office/drawing/2014/main" id="{E6FF870E-032C-4948-93E4-3C57107A1130}"/>
                    </a:ext>
                  </a:extLst>
                </p:cNvPr>
                <p:cNvSpPr/>
                <p:nvPr/>
              </p:nvSpPr>
              <p:spPr bwMode="auto">
                <a:xfrm>
                  <a:off x="5549901" y="1522413"/>
                  <a:ext cx="363538" cy="1136650"/>
                </a:xfrm>
                <a:custGeom>
                  <a:avLst/>
                  <a:gdLst>
                    <a:gd name="T0" fmla="*/ 10 w 110"/>
                    <a:gd name="T1" fmla="*/ 8 h 345"/>
                    <a:gd name="T2" fmla="*/ 75 w 110"/>
                    <a:gd name="T3" fmla="*/ 345 h 345"/>
                    <a:gd name="T4" fmla="*/ 107 w 110"/>
                    <a:gd name="T5" fmla="*/ 335 h 345"/>
                    <a:gd name="T6" fmla="*/ 108 w 110"/>
                    <a:gd name="T7" fmla="*/ 335 h 345"/>
                    <a:gd name="T8" fmla="*/ 105 w 110"/>
                    <a:gd name="T9" fmla="*/ 328 h 345"/>
                    <a:gd name="T10" fmla="*/ 42 w 110"/>
                    <a:gd name="T11" fmla="*/ 26 h 345"/>
                    <a:gd name="T12" fmla="*/ 10 w 110"/>
                    <a:gd name="T13" fmla="*/ 8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" h="345">
                      <a:moveTo>
                        <a:pt x="10" y="8"/>
                      </a:moveTo>
                      <a:cubicBezTo>
                        <a:pt x="0" y="289"/>
                        <a:pt x="75" y="345"/>
                        <a:pt x="75" y="345"/>
                      </a:cubicBezTo>
                      <a:cubicBezTo>
                        <a:pt x="77" y="345"/>
                        <a:pt x="85" y="342"/>
                        <a:pt x="107" y="335"/>
                      </a:cubicBezTo>
                      <a:cubicBezTo>
                        <a:pt x="108" y="335"/>
                        <a:pt x="108" y="335"/>
                        <a:pt x="108" y="335"/>
                      </a:cubicBezTo>
                      <a:cubicBezTo>
                        <a:pt x="110" y="334"/>
                        <a:pt x="107" y="330"/>
                        <a:pt x="105" y="328"/>
                      </a:cubicBezTo>
                      <a:cubicBezTo>
                        <a:pt x="82" y="301"/>
                        <a:pt x="44" y="209"/>
                        <a:pt x="42" y="26"/>
                      </a:cubicBezTo>
                      <a:cubicBezTo>
                        <a:pt x="42" y="15"/>
                        <a:pt x="22" y="0"/>
                        <a:pt x="10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9" name="iṥḻïḑê">
                  <a:extLst>
                    <a:ext uri="{FF2B5EF4-FFF2-40B4-BE49-F238E27FC236}">
                      <a16:creationId xmlns="" xmlns:a16="http://schemas.microsoft.com/office/drawing/2014/main" id="{315E8232-AA80-443E-A60F-E18CD8345223}"/>
                    </a:ext>
                  </a:extLst>
                </p:cNvPr>
                <p:cNvSpPr/>
                <p:nvPr/>
              </p:nvSpPr>
              <p:spPr bwMode="auto">
                <a:xfrm>
                  <a:off x="6048376" y="1385888"/>
                  <a:ext cx="144463" cy="428625"/>
                </a:xfrm>
                <a:custGeom>
                  <a:avLst/>
                  <a:gdLst>
                    <a:gd name="T0" fmla="*/ 0 w 44"/>
                    <a:gd name="T1" fmla="*/ 0 h 130"/>
                    <a:gd name="T2" fmla="*/ 7 w 44"/>
                    <a:gd name="T3" fmla="*/ 130 h 130"/>
                    <a:gd name="T4" fmla="*/ 36 w 44"/>
                    <a:gd name="T5" fmla="*/ 128 h 130"/>
                    <a:gd name="T6" fmla="*/ 32 w 44"/>
                    <a:gd name="T7" fmla="*/ 1 h 130"/>
                    <a:gd name="T8" fmla="*/ 0 w 44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30">
                      <a:moveTo>
                        <a:pt x="0" y="0"/>
                      </a:moveTo>
                      <a:cubicBezTo>
                        <a:pt x="12" y="19"/>
                        <a:pt x="16" y="100"/>
                        <a:pt x="7" y="130"/>
                      </a:cubicBezTo>
                      <a:cubicBezTo>
                        <a:pt x="33" y="128"/>
                        <a:pt x="20" y="130"/>
                        <a:pt x="36" y="128"/>
                      </a:cubicBezTo>
                      <a:cubicBezTo>
                        <a:pt x="42" y="97"/>
                        <a:pt x="44" y="63"/>
                        <a:pt x="32" y="1"/>
                      </a:cubicBezTo>
                      <a:cubicBezTo>
                        <a:pt x="14" y="0"/>
                        <a:pt x="1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0" name="îšḻîḑé">
                  <a:extLst>
                    <a:ext uri="{FF2B5EF4-FFF2-40B4-BE49-F238E27FC236}">
                      <a16:creationId xmlns="" xmlns:a16="http://schemas.microsoft.com/office/drawing/2014/main" id="{1719AED7-8F1A-4073-A89E-E254ABDD84C5}"/>
                    </a:ext>
                  </a:extLst>
                </p:cNvPr>
                <p:cNvSpPr/>
                <p:nvPr/>
              </p:nvSpPr>
              <p:spPr bwMode="auto">
                <a:xfrm>
                  <a:off x="5992813" y="2032000"/>
                  <a:ext cx="141288" cy="557213"/>
                </a:xfrm>
                <a:custGeom>
                  <a:avLst/>
                  <a:gdLst>
                    <a:gd name="T0" fmla="*/ 41 w 43"/>
                    <a:gd name="T1" fmla="*/ 0 h 169"/>
                    <a:gd name="T2" fmla="*/ 43 w 43"/>
                    <a:gd name="T3" fmla="*/ 169 h 169"/>
                    <a:gd name="T4" fmla="*/ 11 w 43"/>
                    <a:gd name="T5" fmla="*/ 168 h 169"/>
                    <a:gd name="T6" fmla="*/ 11 w 43"/>
                    <a:gd name="T7" fmla="*/ 2 h 169"/>
                    <a:gd name="T8" fmla="*/ 41 w 43"/>
                    <a:gd name="T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69">
                      <a:moveTo>
                        <a:pt x="41" y="0"/>
                      </a:moveTo>
                      <a:cubicBezTo>
                        <a:pt x="30" y="54"/>
                        <a:pt x="33" y="113"/>
                        <a:pt x="43" y="169"/>
                      </a:cubicBezTo>
                      <a:cubicBezTo>
                        <a:pt x="25" y="168"/>
                        <a:pt x="36" y="168"/>
                        <a:pt x="11" y="168"/>
                      </a:cubicBezTo>
                      <a:cubicBezTo>
                        <a:pt x="0" y="119"/>
                        <a:pt x="2" y="57"/>
                        <a:pt x="11" y="2"/>
                      </a:cubicBezTo>
                      <a:cubicBezTo>
                        <a:pt x="34" y="1"/>
                        <a:pt x="19" y="1"/>
                        <a:pt x="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1" name="i$1ïḑé">
                  <a:extLst>
                    <a:ext uri="{FF2B5EF4-FFF2-40B4-BE49-F238E27FC236}">
                      <a16:creationId xmlns="" xmlns:a16="http://schemas.microsoft.com/office/drawing/2014/main" id="{70C5A874-63E3-4A8A-9501-C1D2D8241A92}"/>
                    </a:ext>
                  </a:extLst>
                </p:cNvPr>
                <p:cNvSpPr/>
                <p:nvPr/>
              </p:nvSpPr>
              <p:spPr bwMode="auto">
                <a:xfrm>
                  <a:off x="6057901" y="1317625"/>
                  <a:ext cx="333375" cy="1350963"/>
                </a:xfrm>
                <a:custGeom>
                  <a:avLst/>
                  <a:gdLst>
                    <a:gd name="T0" fmla="*/ 65 w 101"/>
                    <a:gd name="T1" fmla="*/ 0 h 410"/>
                    <a:gd name="T2" fmla="*/ 77 w 101"/>
                    <a:gd name="T3" fmla="*/ 410 h 410"/>
                    <a:gd name="T4" fmla="*/ 46 w 101"/>
                    <a:gd name="T5" fmla="*/ 410 h 410"/>
                    <a:gd name="T6" fmla="*/ 35 w 101"/>
                    <a:gd name="T7" fmla="*/ 0 h 410"/>
                    <a:gd name="T8" fmla="*/ 65 w 101"/>
                    <a:gd name="T9" fmla="*/ 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10">
                      <a:moveTo>
                        <a:pt x="65" y="0"/>
                      </a:moveTo>
                      <a:cubicBezTo>
                        <a:pt x="101" y="224"/>
                        <a:pt x="27" y="244"/>
                        <a:pt x="77" y="410"/>
                      </a:cubicBezTo>
                      <a:cubicBezTo>
                        <a:pt x="63" y="410"/>
                        <a:pt x="83" y="410"/>
                        <a:pt x="46" y="410"/>
                      </a:cubicBezTo>
                      <a:cubicBezTo>
                        <a:pt x="0" y="226"/>
                        <a:pt x="76" y="190"/>
                        <a:pt x="35" y="0"/>
                      </a:cubicBezTo>
                      <a:cubicBezTo>
                        <a:pt x="63" y="0"/>
                        <a:pt x="39" y="0"/>
                        <a:pt x="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2" name="îṧliďè">
                  <a:extLst>
                    <a:ext uri="{FF2B5EF4-FFF2-40B4-BE49-F238E27FC236}">
                      <a16:creationId xmlns="" xmlns:a16="http://schemas.microsoft.com/office/drawing/2014/main" id="{697FE0F5-3282-46AC-9AC5-EE98AEA346D0}"/>
                    </a:ext>
                  </a:extLst>
                </p:cNvPr>
                <p:cNvSpPr/>
                <p:nvPr/>
              </p:nvSpPr>
              <p:spPr bwMode="auto">
                <a:xfrm>
                  <a:off x="6286501" y="2046288"/>
                  <a:ext cx="165100" cy="549275"/>
                </a:xfrm>
                <a:custGeom>
                  <a:avLst/>
                  <a:gdLst>
                    <a:gd name="T0" fmla="*/ 10 w 50"/>
                    <a:gd name="T1" fmla="*/ 0 h 167"/>
                    <a:gd name="T2" fmla="*/ 38 w 50"/>
                    <a:gd name="T3" fmla="*/ 1 h 167"/>
                    <a:gd name="T4" fmla="*/ 50 w 50"/>
                    <a:gd name="T5" fmla="*/ 167 h 167"/>
                    <a:gd name="T6" fmla="*/ 21 w 50"/>
                    <a:gd name="T7" fmla="*/ 167 h 167"/>
                    <a:gd name="T8" fmla="*/ 10 w 50"/>
                    <a:gd name="T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67">
                      <a:moveTo>
                        <a:pt x="10" y="0"/>
                      </a:moveTo>
                      <a:cubicBezTo>
                        <a:pt x="16" y="0"/>
                        <a:pt x="25" y="0"/>
                        <a:pt x="38" y="1"/>
                      </a:cubicBezTo>
                      <a:cubicBezTo>
                        <a:pt x="24" y="73"/>
                        <a:pt x="34" y="127"/>
                        <a:pt x="50" y="167"/>
                      </a:cubicBezTo>
                      <a:cubicBezTo>
                        <a:pt x="30" y="167"/>
                        <a:pt x="40" y="166"/>
                        <a:pt x="21" y="167"/>
                      </a:cubicBezTo>
                      <a:cubicBezTo>
                        <a:pt x="0" y="140"/>
                        <a:pt x="2" y="23"/>
                        <a:pt x="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3" name="íṣḷïďê">
                  <a:extLst>
                    <a:ext uri="{FF2B5EF4-FFF2-40B4-BE49-F238E27FC236}">
                      <a16:creationId xmlns="" xmlns:a16="http://schemas.microsoft.com/office/drawing/2014/main" id="{EE08851B-A901-48C6-B8D0-FF66188522B3}"/>
                    </a:ext>
                  </a:extLst>
                </p:cNvPr>
                <p:cNvSpPr/>
                <p:nvPr/>
              </p:nvSpPr>
              <p:spPr bwMode="auto">
                <a:xfrm>
                  <a:off x="6345238" y="1379538"/>
                  <a:ext cx="46038" cy="2603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4" name="íṩľíde">
                  <a:extLst>
                    <a:ext uri="{FF2B5EF4-FFF2-40B4-BE49-F238E27FC236}">
                      <a16:creationId xmlns="" xmlns:a16="http://schemas.microsoft.com/office/drawing/2014/main" id="{ADA12A28-E6F4-4A3D-B67D-1ED1D4BC8724}"/>
                    </a:ext>
                  </a:extLst>
                </p:cNvPr>
                <p:cNvSpPr/>
                <p:nvPr/>
              </p:nvSpPr>
              <p:spPr bwMode="auto">
                <a:xfrm>
                  <a:off x="6388101" y="1347788"/>
                  <a:ext cx="620713" cy="92075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5" name="iṩḻíḓè">
                  <a:extLst>
                    <a:ext uri="{FF2B5EF4-FFF2-40B4-BE49-F238E27FC236}">
                      <a16:creationId xmlns="" xmlns:a16="http://schemas.microsoft.com/office/drawing/2014/main" id="{E7A5A6F5-CD7D-4400-B3AA-5159104B3AB5}"/>
                    </a:ext>
                  </a:extLst>
                </p:cNvPr>
                <p:cNvSpPr/>
                <p:nvPr/>
              </p:nvSpPr>
              <p:spPr bwMode="auto">
                <a:xfrm>
                  <a:off x="6804026" y="1439863"/>
                  <a:ext cx="128588" cy="677863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6" name="íŝlíḍê">
                  <a:extLst>
                    <a:ext uri="{FF2B5EF4-FFF2-40B4-BE49-F238E27FC236}">
                      <a16:creationId xmlns="" xmlns:a16="http://schemas.microsoft.com/office/drawing/2014/main" id="{EFDAB78E-DB5C-44D3-94E5-D3382FF9683B}"/>
                    </a:ext>
                  </a:extLst>
                </p:cNvPr>
                <p:cNvSpPr/>
                <p:nvPr/>
              </p:nvSpPr>
              <p:spPr bwMode="auto">
                <a:xfrm>
                  <a:off x="6596063" y="2068513"/>
                  <a:ext cx="393700" cy="633413"/>
                </a:xfrm>
                <a:custGeom>
                  <a:avLst/>
                  <a:gdLst>
                    <a:gd name="T0" fmla="*/ 102 w 119"/>
                    <a:gd name="T1" fmla="*/ 15 h 192"/>
                    <a:gd name="T2" fmla="*/ 38 w 119"/>
                    <a:gd name="T3" fmla="*/ 123 h 192"/>
                    <a:gd name="T4" fmla="*/ 111 w 119"/>
                    <a:gd name="T5" fmla="*/ 171 h 192"/>
                    <a:gd name="T6" fmla="*/ 1 w 119"/>
                    <a:gd name="T7" fmla="*/ 108 h 192"/>
                    <a:gd name="T8" fmla="*/ 8 w 119"/>
                    <a:gd name="T9" fmla="*/ 81 h 192"/>
                    <a:gd name="T10" fmla="*/ 65 w 119"/>
                    <a:gd name="T11" fmla="*/ 0 h 192"/>
                    <a:gd name="T12" fmla="*/ 102 w 119"/>
                    <a:gd name="T13" fmla="*/ 15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9" h="192">
                      <a:moveTo>
                        <a:pt x="102" y="15"/>
                      </a:moveTo>
                      <a:cubicBezTo>
                        <a:pt x="79" y="47"/>
                        <a:pt x="30" y="90"/>
                        <a:pt x="38" y="123"/>
                      </a:cubicBezTo>
                      <a:cubicBezTo>
                        <a:pt x="47" y="157"/>
                        <a:pt x="93" y="160"/>
                        <a:pt x="111" y="171"/>
                      </a:cubicBezTo>
                      <a:cubicBezTo>
                        <a:pt x="119" y="175"/>
                        <a:pt x="10" y="192"/>
                        <a:pt x="1" y="108"/>
                      </a:cubicBezTo>
                      <a:cubicBezTo>
                        <a:pt x="0" y="96"/>
                        <a:pt x="2" y="92"/>
                        <a:pt x="8" y="81"/>
                      </a:cubicBezTo>
                      <a:cubicBezTo>
                        <a:pt x="20" y="62"/>
                        <a:pt x="44" y="28"/>
                        <a:pt x="65" y="0"/>
                      </a:cubicBezTo>
                      <a:cubicBezTo>
                        <a:pt x="72" y="3"/>
                        <a:pt x="98" y="8"/>
                        <a:pt x="102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7" name="is1ïḍé">
                  <a:extLst>
                    <a:ext uri="{FF2B5EF4-FFF2-40B4-BE49-F238E27FC236}">
                      <a16:creationId xmlns="" xmlns:a16="http://schemas.microsoft.com/office/drawing/2014/main" id="{6C88D0D9-DEBC-425C-872F-EA56654B9A9A}"/>
                    </a:ext>
                  </a:extLst>
                </p:cNvPr>
                <p:cNvSpPr/>
                <p:nvPr/>
              </p:nvSpPr>
              <p:spPr bwMode="auto">
                <a:xfrm>
                  <a:off x="6411913" y="1590675"/>
                  <a:ext cx="92075" cy="41910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8" name="ïSļîḍê">
                  <a:extLst>
                    <a:ext uri="{FF2B5EF4-FFF2-40B4-BE49-F238E27FC236}">
                      <a16:creationId xmlns="" xmlns:a16="http://schemas.microsoft.com/office/drawing/2014/main" id="{4FE8D333-E646-434B-9A09-A892F7873DBB}"/>
                    </a:ext>
                  </a:extLst>
                </p:cNvPr>
                <p:cNvSpPr/>
                <p:nvPr/>
              </p:nvSpPr>
              <p:spPr bwMode="auto">
                <a:xfrm>
                  <a:off x="6611938" y="1593850"/>
                  <a:ext cx="109538" cy="4127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9" name="iṣḻide">
                  <a:extLst>
                    <a:ext uri="{FF2B5EF4-FFF2-40B4-BE49-F238E27FC236}">
                      <a16:creationId xmlns="" xmlns:a16="http://schemas.microsoft.com/office/drawing/2014/main" id="{32D30551-E988-4E97-9F39-13B72D7C3164}"/>
                    </a:ext>
                  </a:extLst>
                </p:cNvPr>
                <p:cNvSpPr/>
                <p:nvPr/>
              </p:nvSpPr>
              <p:spPr bwMode="auto">
                <a:xfrm>
                  <a:off x="6491288" y="1709738"/>
                  <a:ext cx="163513" cy="82550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0" name="iṧ1ïďe">
                  <a:extLst>
                    <a:ext uri="{FF2B5EF4-FFF2-40B4-BE49-F238E27FC236}">
                      <a16:creationId xmlns="" xmlns:a16="http://schemas.microsoft.com/office/drawing/2014/main" id="{D1A369DE-CB9B-41C5-A603-8BD932637DF4}"/>
                    </a:ext>
                  </a:extLst>
                </p:cNvPr>
                <p:cNvSpPr/>
                <p:nvPr/>
              </p:nvSpPr>
              <p:spPr bwMode="auto">
                <a:xfrm>
                  <a:off x="6403976" y="1936750"/>
                  <a:ext cx="320675" cy="293688"/>
                </a:xfrm>
                <a:custGeom>
                  <a:avLst/>
                  <a:gdLst>
                    <a:gd name="T0" fmla="*/ 30 w 97"/>
                    <a:gd name="T1" fmla="*/ 15 h 89"/>
                    <a:gd name="T2" fmla="*/ 65 w 97"/>
                    <a:gd name="T3" fmla="*/ 17 h 89"/>
                    <a:gd name="T4" fmla="*/ 96 w 97"/>
                    <a:gd name="T5" fmla="*/ 18 h 89"/>
                    <a:gd name="T6" fmla="*/ 2 w 97"/>
                    <a:gd name="T7" fmla="*/ 22 h 89"/>
                    <a:gd name="T8" fmla="*/ 30 w 97"/>
                    <a:gd name="T9" fmla="*/ 1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89">
                      <a:moveTo>
                        <a:pt x="30" y="15"/>
                      </a:moveTo>
                      <a:cubicBezTo>
                        <a:pt x="32" y="40"/>
                        <a:pt x="53" y="43"/>
                        <a:pt x="65" y="17"/>
                      </a:cubicBezTo>
                      <a:cubicBezTo>
                        <a:pt x="70" y="5"/>
                        <a:pt x="96" y="7"/>
                        <a:pt x="96" y="18"/>
                      </a:cubicBezTo>
                      <a:cubicBezTo>
                        <a:pt x="97" y="54"/>
                        <a:pt x="21" y="89"/>
                        <a:pt x="2" y="22"/>
                      </a:cubicBezTo>
                      <a:cubicBezTo>
                        <a:pt x="0" y="16"/>
                        <a:pt x="24" y="0"/>
                        <a:pt x="30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1" name="îśḻïḓe">
                  <a:extLst>
                    <a:ext uri="{FF2B5EF4-FFF2-40B4-BE49-F238E27FC236}">
                      <a16:creationId xmlns="" xmlns:a16="http://schemas.microsoft.com/office/drawing/2014/main" id="{A6793B53-ACC2-4156-AC25-F3D02A4987DD}"/>
                    </a:ext>
                  </a:extLst>
                </p:cNvPr>
                <p:cNvSpPr/>
                <p:nvPr/>
              </p:nvSpPr>
              <p:spPr bwMode="auto">
                <a:xfrm>
                  <a:off x="5070476" y="2279650"/>
                  <a:ext cx="2327275" cy="1050925"/>
                </a:xfrm>
                <a:custGeom>
                  <a:avLst/>
                  <a:gdLst>
                    <a:gd name="T0" fmla="*/ 0 w 705"/>
                    <a:gd name="T1" fmla="*/ 160 h 319"/>
                    <a:gd name="T2" fmla="*/ 645 w 705"/>
                    <a:gd name="T3" fmla="*/ 84 h 319"/>
                    <a:gd name="T4" fmla="*/ 593 w 705"/>
                    <a:gd name="T5" fmla="*/ 202 h 319"/>
                    <a:gd name="T6" fmla="*/ 49 w 705"/>
                    <a:gd name="T7" fmla="*/ 211 h 319"/>
                    <a:gd name="T8" fmla="*/ 0 w 705"/>
                    <a:gd name="T9" fmla="*/ 16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5" h="319">
                      <a:moveTo>
                        <a:pt x="0" y="160"/>
                      </a:moveTo>
                      <a:cubicBezTo>
                        <a:pt x="226" y="0"/>
                        <a:pt x="319" y="319"/>
                        <a:pt x="645" y="84"/>
                      </a:cubicBezTo>
                      <a:cubicBezTo>
                        <a:pt x="705" y="55"/>
                        <a:pt x="620" y="175"/>
                        <a:pt x="593" y="202"/>
                      </a:cubicBezTo>
                      <a:cubicBezTo>
                        <a:pt x="370" y="273"/>
                        <a:pt x="262" y="55"/>
                        <a:pt x="49" y="211"/>
                      </a:cubicBezTo>
                      <a:cubicBezTo>
                        <a:pt x="20" y="232"/>
                        <a:pt x="5" y="168"/>
                        <a:pt x="0" y="1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75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2" name="iSlïḓê">
                  <a:extLst>
                    <a:ext uri="{FF2B5EF4-FFF2-40B4-BE49-F238E27FC236}">
                      <a16:creationId xmlns="" xmlns:a16="http://schemas.microsoft.com/office/drawing/2014/main" id="{93DA177D-FAED-4F1E-B392-154A30397C3E}"/>
                    </a:ext>
                  </a:extLst>
                </p:cNvPr>
                <p:cNvSpPr/>
                <p:nvPr/>
              </p:nvSpPr>
              <p:spPr bwMode="auto">
                <a:xfrm>
                  <a:off x="4470401" y="552450"/>
                  <a:ext cx="3232150" cy="2135188"/>
                </a:xfrm>
                <a:custGeom>
                  <a:avLst/>
                  <a:gdLst>
                    <a:gd name="T0" fmla="*/ 80 w 979"/>
                    <a:gd name="T1" fmla="*/ 614 h 648"/>
                    <a:gd name="T2" fmla="*/ 98 w 979"/>
                    <a:gd name="T3" fmla="*/ 539 h 648"/>
                    <a:gd name="T4" fmla="*/ 50 w 979"/>
                    <a:gd name="T5" fmla="*/ 573 h 648"/>
                    <a:gd name="T6" fmla="*/ 33 w 979"/>
                    <a:gd name="T7" fmla="*/ 647 h 648"/>
                    <a:gd name="T8" fmla="*/ 108 w 979"/>
                    <a:gd name="T9" fmla="*/ 457 h 648"/>
                    <a:gd name="T10" fmla="*/ 64 w 979"/>
                    <a:gd name="T11" fmla="*/ 483 h 648"/>
                    <a:gd name="T12" fmla="*/ 43 w 979"/>
                    <a:gd name="T13" fmla="*/ 482 h 648"/>
                    <a:gd name="T14" fmla="*/ 2 w 979"/>
                    <a:gd name="T15" fmla="*/ 455 h 648"/>
                    <a:gd name="T16" fmla="*/ 102 w 979"/>
                    <a:gd name="T17" fmla="*/ 420 h 648"/>
                    <a:gd name="T18" fmla="*/ 54 w 979"/>
                    <a:gd name="T19" fmla="*/ 383 h 648"/>
                    <a:gd name="T20" fmla="*/ 45 w 979"/>
                    <a:gd name="T21" fmla="*/ 309 h 648"/>
                    <a:gd name="T22" fmla="*/ 93 w 979"/>
                    <a:gd name="T23" fmla="*/ 347 h 648"/>
                    <a:gd name="T24" fmla="*/ 102 w 979"/>
                    <a:gd name="T25" fmla="*/ 420 h 648"/>
                    <a:gd name="T26" fmla="*/ 100 w 979"/>
                    <a:gd name="T27" fmla="*/ 210 h 648"/>
                    <a:gd name="T28" fmla="*/ 180 w 979"/>
                    <a:gd name="T29" fmla="*/ 251 h 648"/>
                    <a:gd name="T30" fmla="*/ 152 w 979"/>
                    <a:gd name="T31" fmla="*/ 307 h 648"/>
                    <a:gd name="T32" fmla="*/ 101 w 979"/>
                    <a:gd name="T33" fmla="*/ 230 h 648"/>
                    <a:gd name="T34" fmla="*/ 101 w 979"/>
                    <a:gd name="T35" fmla="*/ 230 h 648"/>
                    <a:gd name="T36" fmla="*/ 189 w 979"/>
                    <a:gd name="T37" fmla="*/ 155 h 648"/>
                    <a:gd name="T38" fmla="*/ 278 w 979"/>
                    <a:gd name="T39" fmla="*/ 157 h 648"/>
                    <a:gd name="T40" fmla="*/ 243 w 979"/>
                    <a:gd name="T41" fmla="*/ 148 h 648"/>
                    <a:gd name="T42" fmla="*/ 154 w 979"/>
                    <a:gd name="T43" fmla="*/ 145 h 648"/>
                    <a:gd name="T44" fmla="*/ 404 w 979"/>
                    <a:gd name="T45" fmla="*/ 72 h 648"/>
                    <a:gd name="T46" fmla="*/ 382 w 979"/>
                    <a:gd name="T47" fmla="*/ 78 h 648"/>
                    <a:gd name="T48" fmla="*/ 308 w 979"/>
                    <a:gd name="T49" fmla="*/ 35 h 648"/>
                    <a:gd name="T50" fmla="*/ 456 w 979"/>
                    <a:gd name="T51" fmla="*/ 108 h 648"/>
                    <a:gd name="T52" fmla="*/ 515 w 979"/>
                    <a:gd name="T53" fmla="*/ 105 h 648"/>
                    <a:gd name="T54" fmla="*/ 526 w 979"/>
                    <a:gd name="T55" fmla="*/ 2 h 648"/>
                    <a:gd name="T56" fmla="*/ 467 w 979"/>
                    <a:gd name="T57" fmla="*/ 6 h 648"/>
                    <a:gd name="T58" fmla="*/ 567 w 979"/>
                    <a:gd name="T59" fmla="*/ 105 h 648"/>
                    <a:gd name="T60" fmla="*/ 599 w 979"/>
                    <a:gd name="T61" fmla="*/ 13 h 648"/>
                    <a:gd name="T62" fmla="*/ 648 w 979"/>
                    <a:gd name="T63" fmla="*/ 142 h 648"/>
                    <a:gd name="T64" fmla="*/ 723 w 979"/>
                    <a:gd name="T65" fmla="*/ 58 h 648"/>
                    <a:gd name="T66" fmla="*/ 662 w 979"/>
                    <a:gd name="T67" fmla="*/ 30 h 648"/>
                    <a:gd name="T68" fmla="*/ 714 w 979"/>
                    <a:gd name="T69" fmla="*/ 166 h 648"/>
                    <a:gd name="T70" fmla="*/ 813 w 979"/>
                    <a:gd name="T71" fmla="*/ 135 h 648"/>
                    <a:gd name="T72" fmla="*/ 783 w 979"/>
                    <a:gd name="T73" fmla="*/ 153 h 648"/>
                    <a:gd name="T74" fmla="*/ 737 w 979"/>
                    <a:gd name="T75" fmla="*/ 173 h 648"/>
                    <a:gd name="T76" fmla="*/ 716 w 979"/>
                    <a:gd name="T77" fmla="*/ 182 h 648"/>
                    <a:gd name="T78" fmla="*/ 794 w 979"/>
                    <a:gd name="T79" fmla="*/ 242 h 648"/>
                    <a:gd name="T80" fmla="*/ 812 w 979"/>
                    <a:gd name="T81" fmla="*/ 282 h 648"/>
                    <a:gd name="T82" fmla="*/ 875 w 979"/>
                    <a:gd name="T83" fmla="*/ 244 h 648"/>
                    <a:gd name="T84" fmla="*/ 780 w 979"/>
                    <a:gd name="T85" fmla="*/ 225 h 648"/>
                    <a:gd name="T86" fmla="*/ 841 w 979"/>
                    <a:gd name="T87" fmla="*/ 223 h 648"/>
                    <a:gd name="T88" fmla="*/ 940 w 979"/>
                    <a:gd name="T89" fmla="*/ 334 h 648"/>
                    <a:gd name="T90" fmla="*/ 909 w 979"/>
                    <a:gd name="T91" fmla="*/ 301 h 648"/>
                    <a:gd name="T92" fmla="*/ 842 w 979"/>
                    <a:gd name="T93" fmla="*/ 301 h 648"/>
                    <a:gd name="T94" fmla="*/ 877 w 979"/>
                    <a:gd name="T95" fmla="*/ 341 h 648"/>
                    <a:gd name="T96" fmla="*/ 872 w 979"/>
                    <a:gd name="T97" fmla="*/ 400 h 648"/>
                    <a:gd name="T98" fmla="*/ 969 w 979"/>
                    <a:gd name="T99" fmla="*/ 387 h 648"/>
                    <a:gd name="T100" fmla="*/ 871 w 979"/>
                    <a:gd name="T101" fmla="*/ 481 h 648"/>
                    <a:gd name="T102" fmla="*/ 969 w 979"/>
                    <a:gd name="T103" fmla="*/ 515 h 648"/>
                    <a:gd name="T104" fmla="*/ 956 w 979"/>
                    <a:gd name="T105" fmla="*/ 450 h 648"/>
                    <a:gd name="T106" fmla="*/ 863 w 979"/>
                    <a:gd name="T107" fmla="*/ 573 h 648"/>
                    <a:gd name="T108" fmla="*/ 949 w 979"/>
                    <a:gd name="T109" fmla="*/ 634 h 648"/>
                    <a:gd name="T110" fmla="*/ 969 w 979"/>
                    <a:gd name="T111" fmla="*/ 573 h 648"/>
                    <a:gd name="T112" fmla="*/ 960 w 979"/>
                    <a:gd name="T113" fmla="*/ 553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979" h="648">
                      <a:moveTo>
                        <a:pt x="117" y="629"/>
                      </a:moveTo>
                      <a:cubicBezTo>
                        <a:pt x="124" y="627"/>
                        <a:pt x="126" y="623"/>
                        <a:pt x="125" y="616"/>
                      </a:cubicBezTo>
                      <a:cubicBezTo>
                        <a:pt x="123" y="609"/>
                        <a:pt x="119" y="606"/>
                        <a:pt x="112" y="607"/>
                      </a:cubicBezTo>
                      <a:cubicBezTo>
                        <a:pt x="80" y="614"/>
                        <a:pt x="80" y="614"/>
                        <a:pt x="80" y="614"/>
                      </a:cubicBezTo>
                      <a:cubicBezTo>
                        <a:pt x="70" y="568"/>
                        <a:pt x="70" y="568"/>
                        <a:pt x="70" y="568"/>
                      </a:cubicBezTo>
                      <a:cubicBezTo>
                        <a:pt x="103" y="562"/>
                        <a:pt x="103" y="562"/>
                        <a:pt x="103" y="562"/>
                      </a:cubicBezTo>
                      <a:cubicBezTo>
                        <a:pt x="109" y="560"/>
                        <a:pt x="112" y="555"/>
                        <a:pt x="110" y="548"/>
                      </a:cubicBezTo>
                      <a:cubicBezTo>
                        <a:pt x="109" y="541"/>
                        <a:pt x="105" y="538"/>
                        <a:pt x="98" y="539"/>
                      </a:cubicBezTo>
                      <a:cubicBezTo>
                        <a:pt x="14" y="557"/>
                        <a:pt x="14" y="557"/>
                        <a:pt x="14" y="557"/>
                      </a:cubicBezTo>
                      <a:cubicBezTo>
                        <a:pt x="7" y="559"/>
                        <a:pt x="4" y="563"/>
                        <a:pt x="5" y="570"/>
                      </a:cubicBezTo>
                      <a:cubicBezTo>
                        <a:pt x="7" y="578"/>
                        <a:pt x="12" y="581"/>
                        <a:pt x="19" y="579"/>
                      </a:cubicBezTo>
                      <a:cubicBezTo>
                        <a:pt x="50" y="573"/>
                        <a:pt x="50" y="573"/>
                        <a:pt x="50" y="573"/>
                      </a:cubicBezTo>
                      <a:cubicBezTo>
                        <a:pt x="60" y="619"/>
                        <a:pt x="60" y="619"/>
                        <a:pt x="60" y="619"/>
                      </a:cubicBezTo>
                      <a:cubicBezTo>
                        <a:pt x="29" y="625"/>
                        <a:pt x="29" y="625"/>
                        <a:pt x="29" y="625"/>
                      </a:cubicBezTo>
                      <a:cubicBezTo>
                        <a:pt x="22" y="627"/>
                        <a:pt x="18" y="632"/>
                        <a:pt x="20" y="638"/>
                      </a:cubicBezTo>
                      <a:cubicBezTo>
                        <a:pt x="21" y="645"/>
                        <a:pt x="26" y="648"/>
                        <a:pt x="33" y="647"/>
                      </a:cubicBezTo>
                      <a:cubicBezTo>
                        <a:pt x="117" y="629"/>
                        <a:pt x="117" y="629"/>
                        <a:pt x="117" y="629"/>
                      </a:cubicBezTo>
                      <a:close/>
                      <a:moveTo>
                        <a:pt x="95" y="507"/>
                      </a:moveTo>
                      <a:cubicBezTo>
                        <a:pt x="102" y="506"/>
                        <a:pt x="106" y="503"/>
                        <a:pt x="107" y="496"/>
                      </a:cubicBezTo>
                      <a:cubicBezTo>
                        <a:pt x="108" y="457"/>
                        <a:pt x="108" y="457"/>
                        <a:pt x="108" y="457"/>
                      </a:cubicBezTo>
                      <a:cubicBezTo>
                        <a:pt x="108" y="451"/>
                        <a:pt x="105" y="447"/>
                        <a:pt x="98" y="446"/>
                      </a:cubicBezTo>
                      <a:cubicBezTo>
                        <a:pt x="91" y="446"/>
                        <a:pt x="88" y="450"/>
                        <a:pt x="88" y="456"/>
                      </a:cubicBezTo>
                      <a:cubicBezTo>
                        <a:pt x="87" y="484"/>
                        <a:pt x="87" y="484"/>
                        <a:pt x="87" y="484"/>
                      </a:cubicBezTo>
                      <a:cubicBezTo>
                        <a:pt x="64" y="483"/>
                        <a:pt x="64" y="483"/>
                        <a:pt x="64" y="483"/>
                      </a:cubicBezTo>
                      <a:cubicBezTo>
                        <a:pt x="65" y="459"/>
                        <a:pt x="65" y="459"/>
                        <a:pt x="65" y="459"/>
                      </a:cubicBezTo>
                      <a:cubicBezTo>
                        <a:pt x="65" y="452"/>
                        <a:pt x="61" y="448"/>
                        <a:pt x="55" y="447"/>
                      </a:cubicBezTo>
                      <a:cubicBezTo>
                        <a:pt x="48" y="448"/>
                        <a:pt x="44" y="451"/>
                        <a:pt x="44" y="458"/>
                      </a:cubicBezTo>
                      <a:cubicBezTo>
                        <a:pt x="43" y="482"/>
                        <a:pt x="43" y="482"/>
                        <a:pt x="43" y="482"/>
                      </a:cubicBezTo>
                      <a:cubicBezTo>
                        <a:pt x="21" y="482"/>
                        <a:pt x="21" y="482"/>
                        <a:pt x="21" y="482"/>
                      </a:cubicBezTo>
                      <a:cubicBezTo>
                        <a:pt x="22" y="455"/>
                        <a:pt x="22" y="455"/>
                        <a:pt x="22" y="455"/>
                      </a:cubicBezTo>
                      <a:cubicBezTo>
                        <a:pt x="22" y="449"/>
                        <a:pt x="19" y="445"/>
                        <a:pt x="12" y="444"/>
                      </a:cubicBezTo>
                      <a:cubicBezTo>
                        <a:pt x="6" y="445"/>
                        <a:pt x="2" y="448"/>
                        <a:pt x="2" y="455"/>
                      </a:cubicBezTo>
                      <a:cubicBezTo>
                        <a:pt x="0" y="492"/>
                        <a:pt x="0" y="492"/>
                        <a:pt x="0" y="492"/>
                      </a:cubicBezTo>
                      <a:cubicBezTo>
                        <a:pt x="0" y="500"/>
                        <a:pt x="4" y="503"/>
                        <a:pt x="13" y="504"/>
                      </a:cubicBezTo>
                      <a:cubicBezTo>
                        <a:pt x="95" y="507"/>
                        <a:pt x="95" y="507"/>
                        <a:pt x="95" y="507"/>
                      </a:cubicBezTo>
                      <a:close/>
                      <a:moveTo>
                        <a:pt x="102" y="420"/>
                      </a:moveTo>
                      <a:cubicBezTo>
                        <a:pt x="109" y="422"/>
                        <a:pt x="113" y="419"/>
                        <a:pt x="115" y="412"/>
                      </a:cubicBezTo>
                      <a:cubicBezTo>
                        <a:pt x="117" y="405"/>
                        <a:pt x="114" y="401"/>
                        <a:pt x="108" y="399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54" y="383"/>
                        <a:pt x="54" y="383"/>
                        <a:pt x="54" y="383"/>
                      </a:cubicBezTo>
                      <a:cubicBezTo>
                        <a:pt x="127" y="354"/>
                        <a:pt x="127" y="354"/>
                        <a:pt x="127" y="354"/>
                      </a:cubicBezTo>
                      <a:cubicBezTo>
                        <a:pt x="131" y="353"/>
                        <a:pt x="133" y="350"/>
                        <a:pt x="134" y="346"/>
                      </a:cubicBezTo>
                      <a:cubicBezTo>
                        <a:pt x="136" y="340"/>
                        <a:pt x="133" y="335"/>
                        <a:pt x="127" y="333"/>
                      </a:cubicBezTo>
                      <a:cubicBezTo>
                        <a:pt x="45" y="309"/>
                        <a:pt x="45" y="309"/>
                        <a:pt x="45" y="309"/>
                      </a:cubicBezTo>
                      <a:cubicBezTo>
                        <a:pt x="37" y="308"/>
                        <a:pt x="33" y="310"/>
                        <a:pt x="30" y="317"/>
                      </a:cubicBezTo>
                      <a:cubicBezTo>
                        <a:pt x="29" y="324"/>
                        <a:pt x="31" y="328"/>
                        <a:pt x="38" y="331"/>
                      </a:cubicBezTo>
                      <a:cubicBezTo>
                        <a:pt x="93" y="346"/>
                        <a:pt x="93" y="346"/>
                        <a:pt x="93" y="346"/>
                      </a:cubicBezTo>
                      <a:cubicBezTo>
                        <a:pt x="93" y="347"/>
                        <a:pt x="93" y="347"/>
                        <a:pt x="93" y="347"/>
                      </a:cubicBezTo>
                      <a:cubicBezTo>
                        <a:pt x="19" y="375"/>
                        <a:pt x="19" y="375"/>
                        <a:pt x="19" y="375"/>
                      </a:cubicBezTo>
                      <a:cubicBezTo>
                        <a:pt x="15" y="376"/>
                        <a:pt x="13" y="379"/>
                        <a:pt x="11" y="383"/>
                      </a:cubicBezTo>
                      <a:cubicBezTo>
                        <a:pt x="10" y="389"/>
                        <a:pt x="13" y="394"/>
                        <a:pt x="20" y="396"/>
                      </a:cubicBezTo>
                      <a:cubicBezTo>
                        <a:pt x="102" y="420"/>
                        <a:pt x="102" y="420"/>
                        <a:pt x="102" y="420"/>
                      </a:cubicBezTo>
                      <a:close/>
                      <a:moveTo>
                        <a:pt x="135" y="307"/>
                      </a:moveTo>
                      <a:cubicBezTo>
                        <a:pt x="83" y="237"/>
                        <a:pt x="83" y="237"/>
                        <a:pt x="83" y="237"/>
                      </a:cubicBezTo>
                      <a:cubicBezTo>
                        <a:pt x="78" y="230"/>
                        <a:pt x="77" y="224"/>
                        <a:pt x="81" y="217"/>
                      </a:cubicBezTo>
                      <a:cubicBezTo>
                        <a:pt x="85" y="211"/>
                        <a:pt x="92" y="209"/>
                        <a:pt x="100" y="210"/>
                      </a:cubicBezTo>
                      <a:cubicBezTo>
                        <a:pt x="185" y="230"/>
                        <a:pt x="185" y="230"/>
                        <a:pt x="185" y="230"/>
                      </a:cubicBezTo>
                      <a:cubicBezTo>
                        <a:pt x="187" y="231"/>
                        <a:pt x="189" y="231"/>
                        <a:pt x="190" y="232"/>
                      </a:cubicBezTo>
                      <a:cubicBezTo>
                        <a:pt x="195" y="236"/>
                        <a:pt x="195" y="240"/>
                        <a:pt x="192" y="246"/>
                      </a:cubicBezTo>
                      <a:cubicBezTo>
                        <a:pt x="189" y="251"/>
                        <a:pt x="185" y="252"/>
                        <a:pt x="180" y="251"/>
                      </a:cubicBezTo>
                      <a:cubicBezTo>
                        <a:pt x="166" y="247"/>
                        <a:pt x="166" y="247"/>
                        <a:pt x="166" y="247"/>
                      </a:cubicBezTo>
                      <a:cubicBezTo>
                        <a:pt x="143" y="282"/>
                        <a:pt x="143" y="282"/>
                        <a:pt x="143" y="282"/>
                      </a:cubicBezTo>
                      <a:cubicBezTo>
                        <a:pt x="152" y="294"/>
                        <a:pt x="152" y="294"/>
                        <a:pt x="152" y="294"/>
                      </a:cubicBezTo>
                      <a:cubicBezTo>
                        <a:pt x="155" y="298"/>
                        <a:pt x="155" y="302"/>
                        <a:pt x="152" y="307"/>
                      </a:cubicBezTo>
                      <a:cubicBezTo>
                        <a:pt x="149" y="312"/>
                        <a:pt x="144" y="314"/>
                        <a:pt x="139" y="311"/>
                      </a:cubicBezTo>
                      <a:cubicBezTo>
                        <a:pt x="138" y="310"/>
                        <a:pt x="137" y="309"/>
                        <a:pt x="136" y="308"/>
                      </a:cubicBezTo>
                      <a:cubicBezTo>
                        <a:pt x="135" y="307"/>
                        <a:pt x="135" y="307"/>
                        <a:pt x="135" y="307"/>
                      </a:cubicBezTo>
                      <a:close/>
                      <a:moveTo>
                        <a:pt x="101" y="230"/>
                      </a:moveTo>
                      <a:cubicBezTo>
                        <a:pt x="129" y="266"/>
                        <a:pt x="129" y="266"/>
                        <a:pt x="129" y="266"/>
                      </a:cubicBezTo>
                      <a:cubicBezTo>
                        <a:pt x="145" y="242"/>
                        <a:pt x="145" y="242"/>
                        <a:pt x="145" y="242"/>
                      </a:cubicBezTo>
                      <a:cubicBezTo>
                        <a:pt x="101" y="230"/>
                        <a:pt x="101" y="230"/>
                        <a:pt x="101" y="230"/>
                      </a:cubicBezTo>
                      <a:cubicBezTo>
                        <a:pt x="101" y="230"/>
                        <a:pt x="101" y="230"/>
                        <a:pt x="101" y="230"/>
                      </a:cubicBezTo>
                      <a:close/>
                      <a:moveTo>
                        <a:pt x="206" y="213"/>
                      </a:moveTo>
                      <a:cubicBezTo>
                        <a:pt x="211" y="218"/>
                        <a:pt x="216" y="219"/>
                        <a:pt x="222" y="214"/>
                      </a:cubicBezTo>
                      <a:cubicBezTo>
                        <a:pt x="227" y="210"/>
                        <a:pt x="228" y="205"/>
                        <a:pt x="224" y="199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0" y="154"/>
                        <a:pt x="190" y="154"/>
                        <a:pt x="190" y="154"/>
                      </a:cubicBezTo>
                      <a:cubicBezTo>
                        <a:pt x="266" y="175"/>
                        <a:pt x="266" y="175"/>
                        <a:pt x="266" y="175"/>
                      </a:cubicBezTo>
                      <a:cubicBezTo>
                        <a:pt x="269" y="175"/>
                        <a:pt x="273" y="174"/>
                        <a:pt x="276" y="172"/>
                      </a:cubicBezTo>
                      <a:cubicBezTo>
                        <a:pt x="281" y="168"/>
                        <a:pt x="282" y="163"/>
                        <a:pt x="278" y="157"/>
                      </a:cubicBezTo>
                      <a:cubicBezTo>
                        <a:pt x="225" y="90"/>
                        <a:pt x="225" y="90"/>
                        <a:pt x="225" y="90"/>
                      </a:cubicBezTo>
                      <a:cubicBezTo>
                        <a:pt x="221" y="84"/>
                        <a:pt x="215" y="83"/>
                        <a:pt x="209" y="87"/>
                      </a:cubicBezTo>
                      <a:cubicBezTo>
                        <a:pt x="204" y="92"/>
                        <a:pt x="204" y="97"/>
                        <a:pt x="208" y="103"/>
                      </a:cubicBezTo>
                      <a:cubicBezTo>
                        <a:pt x="243" y="148"/>
                        <a:pt x="243" y="148"/>
                        <a:pt x="243" y="148"/>
                      </a:cubicBezTo>
                      <a:cubicBezTo>
                        <a:pt x="242" y="148"/>
                        <a:pt x="242" y="148"/>
                        <a:pt x="242" y="148"/>
                      </a:cubicBezTo>
                      <a:cubicBezTo>
                        <a:pt x="166" y="128"/>
                        <a:pt x="166" y="128"/>
                        <a:pt x="166" y="128"/>
                      </a:cubicBezTo>
                      <a:cubicBezTo>
                        <a:pt x="162" y="127"/>
                        <a:pt x="159" y="127"/>
                        <a:pt x="155" y="129"/>
                      </a:cubicBezTo>
                      <a:cubicBezTo>
                        <a:pt x="150" y="134"/>
                        <a:pt x="150" y="139"/>
                        <a:pt x="154" y="145"/>
                      </a:cubicBezTo>
                      <a:cubicBezTo>
                        <a:pt x="206" y="213"/>
                        <a:pt x="206" y="213"/>
                        <a:pt x="206" y="213"/>
                      </a:cubicBezTo>
                      <a:close/>
                      <a:moveTo>
                        <a:pt x="318" y="100"/>
                      </a:moveTo>
                      <a:cubicBezTo>
                        <a:pt x="328" y="125"/>
                        <a:pt x="347" y="134"/>
                        <a:pt x="374" y="127"/>
                      </a:cubicBezTo>
                      <a:cubicBezTo>
                        <a:pt x="400" y="117"/>
                        <a:pt x="410" y="98"/>
                        <a:pt x="404" y="72"/>
                      </a:cubicBezTo>
                      <a:cubicBezTo>
                        <a:pt x="387" y="21"/>
                        <a:pt x="387" y="21"/>
                        <a:pt x="387" y="21"/>
                      </a:cubicBezTo>
                      <a:cubicBezTo>
                        <a:pt x="385" y="14"/>
                        <a:pt x="380" y="12"/>
                        <a:pt x="373" y="13"/>
                      </a:cubicBezTo>
                      <a:cubicBezTo>
                        <a:pt x="367" y="16"/>
                        <a:pt x="364" y="21"/>
                        <a:pt x="366" y="28"/>
                      </a:cubicBezTo>
                      <a:cubicBezTo>
                        <a:pt x="382" y="78"/>
                        <a:pt x="382" y="78"/>
                        <a:pt x="382" y="78"/>
                      </a:cubicBezTo>
                      <a:cubicBezTo>
                        <a:pt x="386" y="93"/>
                        <a:pt x="381" y="103"/>
                        <a:pt x="368" y="109"/>
                      </a:cubicBezTo>
                      <a:cubicBezTo>
                        <a:pt x="354" y="112"/>
                        <a:pt x="344" y="107"/>
                        <a:pt x="339" y="92"/>
                      </a:cubicBezTo>
                      <a:cubicBezTo>
                        <a:pt x="322" y="42"/>
                        <a:pt x="322" y="42"/>
                        <a:pt x="322" y="42"/>
                      </a:cubicBezTo>
                      <a:cubicBezTo>
                        <a:pt x="320" y="35"/>
                        <a:pt x="315" y="33"/>
                        <a:pt x="308" y="35"/>
                      </a:cubicBezTo>
                      <a:cubicBezTo>
                        <a:pt x="301" y="37"/>
                        <a:pt x="299" y="42"/>
                        <a:pt x="301" y="49"/>
                      </a:cubicBezTo>
                      <a:cubicBezTo>
                        <a:pt x="318" y="100"/>
                        <a:pt x="318" y="100"/>
                        <a:pt x="318" y="100"/>
                      </a:cubicBezTo>
                      <a:close/>
                      <a:moveTo>
                        <a:pt x="445" y="97"/>
                      </a:moveTo>
                      <a:cubicBezTo>
                        <a:pt x="445" y="104"/>
                        <a:pt x="449" y="108"/>
                        <a:pt x="456" y="108"/>
                      </a:cubicBezTo>
                      <a:cubicBezTo>
                        <a:pt x="463" y="108"/>
                        <a:pt x="467" y="105"/>
                        <a:pt x="467" y="98"/>
                      </a:cubicBezTo>
                      <a:cubicBezTo>
                        <a:pt x="468" y="42"/>
                        <a:pt x="468" y="42"/>
                        <a:pt x="468" y="42"/>
                      </a:cubicBezTo>
                      <a:cubicBezTo>
                        <a:pt x="469" y="42"/>
                        <a:pt x="469" y="42"/>
                        <a:pt x="469" y="42"/>
                      </a:cubicBezTo>
                      <a:cubicBezTo>
                        <a:pt x="515" y="105"/>
                        <a:pt x="515" y="105"/>
                        <a:pt x="515" y="105"/>
                      </a:cubicBezTo>
                      <a:cubicBezTo>
                        <a:pt x="518" y="108"/>
                        <a:pt x="521" y="109"/>
                        <a:pt x="525" y="109"/>
                      </a:cubicBezTo>
                      <a:cubicBezTo>
                        <a:pt x="532" y="109"/>
                        <a:pt x="535" y="106"/>
                        <a:pt x="536" y="99"/>
                      </a:cubicBezTo>
                      <a:cubicBezTo>
                        <a:pt x="537" y="14"/>
                        <a:pt x="537" y="14"/>
                        <a:pt x="537" y="14"/>
                      </a:cubicBezTo>
                      <a:cubicBezTo>
                        <a:pt x="537" y="6"/>
                        <a:pt x="533" y="2"/>
                        <a:pt x="526" y="2"/>
                      </a:cubicBezTo>
                      <a:cubicBezTo>
                        <a:pt x="519" y="2"/>
                        <a:pt x="516" y="6"/>
                        <a:pt x="515" y="13"/>
                      </a:cubicBezTo>
                      <a:cubicBezTo>
                        <a:pt x="514" y="70"/>
                        <a:pt x="514" y="70"/>
                        <a:pt x="514" y="70"/>
                      </a:cubicBezTo>
                      <a:cubicBezTo>
                        <a:pt x="513" y="70"/>
                        <a:pt x="513" y="70"/>
                        <a:pt x="513" y="70"/>
                      </a:cubicBezTo>
                      <a:cubicBezTo>
                        <a:pt x="467" y="6"/>
                        <a:pt x="467" y="6"/>
                        <a:pt x="467" y="6"/>
                      </a:cubicBezTo>
                      <a:cubicBezTo>
                        <a:pt x="465" y="3"/>
                        <a:pt x="462" y="1"/>
                        <a:pt x="458" y="0"/>
                      </a:cubicBezTo>
                      <a:cubicBezTo>
                        <a:pt x="451" y="1"/>
                        <a:pt x="447" y="5"/>
                        <a:pt x="447" y="12"/>
                      </a:cubicBezTo>
                      <a:cubicBezTo>
                        <a:pt x="445" y="97"/>
                        <a:pt x="445" y="97"/>
                        <a:pt x="445" y="97"/>
                      </a:cubicBezTo>
                      <a:close/>
                      <a:moveTo>
                        <a:pt x="567" y="105"/>
                      </a:moveTo>
                      <a:cubicBezTo>
                        <a:pt x="565" y="112"/>
                        <a:pt x="568" y="116"/>
                        <a:pt x="575" y="118"/>
                      </a:cubicBezTo>
                      <a:cubicBezTo>
                        <a:pt x="582" y="119"/>
                        <a:pt x="586" y="117"/>
                        <a:pt x="588" y="110"/>
                      </a:cubicBezTo>
                      <a:cubicBezTo>
                        <a:pt x="608" y="27"/>
                        <a:pt x="608" y="27"/>
                        <a:pt x="608" y="27"/>
                      </a:cubicBezTo>
                      <a:cubicBezTo>
                        <a:pt x="609" y="20"/>
                        <a:pt x="606" y="15"/>
                        <a:pt x="599" y="13"/>
                      </a:cubicBezTo>
                      <a:cubicBezTo>
                        <a:pt x="592" y="12"/>
                        <a:pt x="588" y="15"/>
                        <a:pt x="586" y="22"/>
                      </a:cubicBezTo>
                      <a:cubicBezTo>
                        <a:pt x="567" y="105"/>
                        <a:pt x="567" y="105"/>
                        <a:pt x="567" y="105"/>
                      </a:cubicBezTo>
                      <a:close/>
                      <a:moveTo>
                        <a:pt x="641" y="131"/>
                      </a:moveTo>
                      <a:cubicBezTo>
                        <a:pt x="641" y="136"/>
                        <a:pt x="643" y="140"/>
                        <a:pt x="648" y="142"/>
                      </a:cubicBezTo>
                      <a:cubicBezTo>
                        <a:pt x="653" y="145"/>
                        <a:pt x="657" y="144"/>
                        <a:pt x="661" y="140"/>
                      </a:cubicBezTo>
                      <a:cubicBezTo>
                        <a:pt x="725" y="77"/>
                        <a:pt x="725" y="77"/>
                        <a:pt x="725" y="77"/>
                      </a:cubicBezTo>
                      <a:cubicBezTo>
                        <a:pt x="727" y="75"/>
                        <a:pt x="728" y="74"/>
                        <a:pt x="729" y="73"/>
                      </a:cubicBezTo>
                      <a:cubicBezTo>
                        <a:pt x="731" y="66"/>
                        <a:pt x="729" y="61"/>
                        <a:pt x="723" y="58"/>
                      </a:cubicBezTo>
                      <a:cubicBezTo>
                        <a:pt x="719" y="56"/>
                        <a:pt x="714" y="57"/>
                        <a:pt x="710" y="60"/>
                      </a:cubicBezTo>
                      <a:cubicBezTo>
                        <a:pt x="664" y="108"/>
                        <a:pt x="664" y="108"/>
                        <a:pt x="664" y="108"/>
                      </a:cubicBezTo>
                      <a:cubicBezTo>
                        <a:pt x="668" y="41"/>
                        <a:pt x="668" y="41"/>
                        <a:pt x="668" y="41"/>
                      </a:cubicBezTo>
                      <a:cubicBezTo>
                        <a:pt x="667" y="36"/>
                        <a:pt x="665" y="32"/>
                        <a:pt x="662" y="30"/>
                      </a:cubicBezTo>
                      <a:cubicBezTo>
                        <a:pt x="655" y="28"/>
                        <a:pt x="650" y="30"/>
                        <a:pt x="647" y="36"/>
                      </a:cubicBezTo>
                      <a:cubicBezTo>
                        <a:pt x="646" y="37"/>
                        <a:pt x="646" y="39"/>
                        <a:pt x="645" y="41"/>
                      </a:cubicBezTo>
                      <a:cubicBezTo>
                        <a:pt x="641" y="131"/>
                        <a:pt x="641" y="131"/>
                        <a:pt x="641" y="131"/>
                      </a:cubicBezTo>
                      <a:close/>
                      <a:moveTo>
                        <a:pt x="714" y="166"/>
                      </a:moveTo>
                      <a:cubicBezTo>
                        <a:pt x="765" y="101"/>
                        <a:pt x="765" y="101"/>
                        <a:pt x="765" y="101"/>
                      </a:cubicBezTo>
                      <a:cubicBezTo>
                        <a:pt x="770" y="95"/>
                        <a:pt x="775" y="93"/>
                        <a:pt x="781" y="98"/>
                      </a:cubicBezTo>
                      <a:cubicBezTo>
                        <a:pt x="811" y="121"/>
                        <a:pt x="811" y="121"/>
                        <a:pt x="811" y="121"/>
                      </a:cubicBezTo>
                      <a:cubicBezTo>
                        <a:pt x="816" y="125"/>
                        <a:pt x="817" y="130"/>
                        <a:pt x="813" y="135"/>
                      </a:cubicBezTo>
                      <a:cubicBezTo>
                        <a:pt x="809" y="140"/>
                        <a:pt x="804" y="141"/>
                        <a:pt x="798" y="137"/>
                      </a:cubicBezTo>
                      <a:cubicBezTo>
                        <a:pt x="777" y="121"/>
                        <a:pt x="777" y="121"/>
                        <a:pt x="777" y="121"/>
                      </a:cubicBezTo>
                      <a:cubicBezTo>
                        <a:pt x="764" y="138"/>
                        <a:pt x="764" y="138"/>
                        <a:pt x="764" y="138"/>
                      </a:cubicBezTo>
                      <a:cubicBezTo>
                        <a:pt x="783" y="153"/>
                        <a:pt x="783" y="153"/>
                        <a:pt x="783" y="153"/>
                      </a:cubicBezTo>
                      <a:cubicBezTo>
                        <a:pt x="788" y="158"/>
                        <a:pt x="789" y="163"/>
                        <a:pt x="786" y="168"/>
                      </a:cubicBezTo>
                      <a:cubicBezTo>
                        <a:pt x="781" y="173"/>
                        <a:pt x="776" y="174"/>
                        <a:pt x="771" y="170"/>
                      </a:cubicBezTo>
                      <a:cubicBezTo>
                        <a:pt x="751" y="155"/>
                        <a:pt x="751" y="155"/>
                        <a:pt x="751" y="155"/>
                      </a:cubicBezTo>
                      <a:cubicBezTo>
                        <a:pt x="737" y="173"/>
                        <a:pt x="737" y="173"/>
                        <a:pt x="737" y="173"/>
                      </a:cubicBezTo>
                      <a:cubicBezTo>
                        <a:pt x="759" y="190"/>
                        <a:pt x="759" y="190"/>
                        <a:pt x="759" y="190"/>
                      </a:cubicBezTo>
                      <a:cubicBezTo>
                        <a:pt x="764" y="194"/>
                        <a:pt x="765" y="198"/>
                        <a:pt x="761" y="204"/>
                      </a:cubicBezTo>
                      <a:cubicBezTo>
                        <a:pt x="757" y="209"/>
                        <a:pt x="752" y="209"/>
                        <a:pt x="746" y="206"/>
                      </a:cubicBezTo>
                      <a:cubicBezTo>
                        <a:pt x="716" y="182"/>
                        <a:pt x="716" y="182"/>
                        <a:pt x="716" y="182"/>
                      </a:cubicBezTo>
                      <a:cubicBezTo>
                        <a:pt x="710" y="177"/>
                        <a:pt x="710" y="172"/>
                        <a:pt x="714" y="166"/>
                      </a:cubicBezTo>
                      <a:close/>
                      <a:moveTo>
                        <a:pt x="780" y="225"/>
                      </a:moveTo>
                      <a:cubicBezTo>
                        <a:pt x="774" y="230"/>
                        <a:pt x="774" y="235"/>
                        <a:pt x="778" y="240"/>
                      </a:cubicBezTo>
                      <a:cubicBezTo>
                        <a:pt x="783" y="246"/>
                        <a:pt x="788" y="246"/>
                        <a:pt x="794" y="242"/>
                      </a:cubicBezTo>
                      <a:cubicBezTo>
                        <a:pt x="819" y="222"/>
                        <a:pt x="819" y="222"/>
                        <a:pt x="819" y="222"/>
                      </a:cubicBezTo>
                      <a:cubicBezTo>
                        <a:pt x="819" y="222"/>
                        <a:pt x="819" y="222"/>
                        <a:pt x="819" y="222"/>
                      </a:cubicBezTo>
                      <a:cubicBezTo>
                        <a:pt x="809" y="273"/>
                        <a:pt x="809" y="273"/>
                        <a:pt x="809" y="273"/>
                      </a:cubicBezTo>
                      <a:cubicBezTo>
                        <a:pt x="808" y="276"/>
                        <a:pt x="809" y="279"/>
                        <a:pt x="812" y="282"/>
                      </a:cubicBezTo>
                      <a:cubicBezTo>
                        <a:pt x="816" y="287"/>
                        <a:pt x="821" y="287"/>
                        <a:pt x="827" y="284"/>
                      </a:cubicBezTo>
                      <a:cubicBezTo>
                        <a:pt x="829" y="283"/>
                        <a:pt x="830" y="280"/>
                        <a:pt x="830" y="277"/>
                      </a:cubicBezTo>
                      <a:cubicBezTo>
                        <a:pt x="836" y="241"/>
                        <a:pt x="836" y="241"/>
                        <a:pt x="836" y="241"/>
                      </a:cubicBezTo>
                      <a:cubicBezTo>
                        <a:pt x="850" y="252"/>
                        <a:pt x="863" y="254"/>
                        <a:pt x="875" y="244"/>
                      </a:cubicBezTo>
                      <a:cubicBezTo>
                        <a:pt x="893" y="230"/>
                        <a:pt x="893" y="213"/>
                        <a:pt x="878" y="194"/>
                      </a:cubicBezTo>
                      <a:cubicBezTo>
                        <a:pt x="861" y="173"/>
                        <a:pt x="861" y="173"/>
                        <a:pt x="861" y="173"/>
                      </a:cubicBezTo>
                      <a:cubicBezTo>
                        <a:pt x="857" y="168"/>
                        <a:pt x="851" y="167"/>
                        <a:pt x="845" y="172"/>
                      </a:cubicBezTo>
                      <a:cubicBezTo>
                        <a:pt x="780" y="225"/>
                        <a:pt x="780" y="225"/>
                        <a:pt x="780" y="225"/>
                      </a:cubicBezTo>
                      <a:close/>
                      <a:moveTo>
                        <a:pt x="852" y="195"/>
                      </a:moveTo>
                      <a:cubicBezTo>
                        <a:pt x="862" y="207"/>
                        <a:pt x="862" y="207"/>
                        <a:pt x="862" y="207"/>
                      </a:cubicBezTo>
                      <a:cubicBezTo>
                        <a:pt x="867" y="214"/>
                        <a:pt x="867" y="220"/>
                        <a:pt x="860" y="226"/>
                      </a:cubicBezTo>
                      <a:cubicBezTo>
                        <a:pt x="854" y="231"/>
                        <a:pt x="847" y="230"/>
                        <a:pt x="841" y="223"/>
                      </a:cubicBezTo>
                      <a:cubicBezTo>
                        <a:pt x="832" y="211"/>
                        <a:pt x="832" y="211"/>
                        <a:pt x="832" y="211"/>
                      </a:cubicBezTo>
                      <a:cubicBezTo>
                        <a:pt x="852" y="195"/>
                        <a:pt x="852" y="195"/>
                        <a:pt x="852" y="195"/>
                      </a:cubicBezTo>
                      <a:close/>
                      <a:moveTo>
                        <a:pt x="943" y="301"/>
                      </a:moveTo>
                      <a:cubicBezTo>
                        <a:pt x="948" y="319"/>
                        <a:pt x="948" y="330"/>
                        <a:pt x="940" y="334"/>
                      </a:cubicBezTo>
                      <a:cubicBezTo>
                        <a:pt x="933" y="336"/>
                        <a:pt x="929" y="334"/>
                        <a:pt x="926" y="329"/>
                      </a:cubicBezTo>
                      <a:cubicBezTo>
                        <a:pt x="925" y="327"/>
                        <a:pt x="925" y="324"/>
                        <a:pt x="924" y="320"/>
                      </a:cubicBezTo>
                      <a:cubicBezTo>
                        <a:pt x="924" y="315"/>
                        <a:pt x="923" y="311"/>
                        <a:pt x="922" y="309"/>
                      </a:cubicBezTo>
                      <a:cubicBezTo>
                        <a:pt x="919" y="302"/>
                        <a:pt x="915" y="299"/>
                        <a:pt x="909" y="301"/>
                      </a:cubicBezTo>
                      <a:cubicBezTo>
                        <a:pt x="905" y="302"/>
                        <a:pt x="904" y="309"/>
                        <a:pt x="905" y="321"/>
                      </a:cubicBezTo>
                      <a:cubicBezTo>
                        <a:pt x="910" y="338"/>
                        <a:pt x="904" y="353"/>
                        <a:pt x="887" y="364"/>
                      </a:cubicBezTo>
                      <a:cubicBezTo>
                        <a:pt x="866" y="371"/>
                        <a:pt x="851" y="363"/>
                        <a:pt x="841" y="341"/>
                      </a:cubicBezTo>
                      <a:cubicBezTo>
                        <a:pt x="833" y="319"/>
                        <a:pt x="833" y="305"/>
                        <a:pt x="842" y="301"/>
                      </a:cubicBezTo>
                      <a:cubicBezTo>
                        <a:pt x="849" y="299"/>
                        <a:pt x="853" y="301"/>
                        <a:pt x="856" y="306"/>
                      </a:cubicBezTo>
                      <a:cubicBezTo>
                        <a:pt x="856" y="308"/>
                        <a:pt x="857" y="312"/>
                        <a:pt x="858" y="317"/>
                      </a:cubicBezTo>
                      <a:cubicBezTo>
                        <a:pt x="858" y="324"/>
                        <a:pt x="858" y="329"/>
                        <a:pt x="860" y="332"/>
                      </a:cubicBezTo>
                      <a:cubicBezTo>
                        <a:pt x="864" y="341"/>
                        <a:pt x="870" y="344"/>
                        <a:pt x="877" y="341"/>
                      </a:cubicBezTo>
                      <a:cubicBezTo>
                        <a:pt x="882" y="340"/>
                        <a:pt x="883" y="332"/>
                        <a:pt x="882" y="319"/>
                      </a:cubicBezTo>
                      <a:cubicBezTo>
                        <a:pt x="877" y="302"/>
                        <a:pt x="882" y="289"/>
                        <a:pt x="897" y="280"/>
                      </a:cubicBezTo>
                      <a:cubicBezTo>
                        <a:pt x="917" y="273"/>
                        <a:pt x="932" y="280"/>
                        <a:pt x="943" y="301"/>
                      </a:cubicBezTo>
                      <a:close/>
                      <a:moveTo>
                        <a:pt x="872" y="400"/>
                      </a:moveTo>
                      <a:cubicBezTo>
                        <a:pt x="865" y="402"/>
                        <a:pt x="863" y="406"/>
                        <a:pt x="865" y="413"/>
                      </a:cubicBezTo>
                      <a:cubicBezTo>
                        <a:pt x="866" y="420"/>
                        <a:pt x="871" y="423"/>
                        <a:pt x="878" y="421"/>
                      </a:cubicBezTo>
                      <a:cubicBezTo>
                        <a:pt x="960" y="401"/>
                        <a:pt x="960" y="401"/>
                        <a:pt x="960" y="401"/>
                      </a:cubicBezTo>
                      <a:cubicBezTo>
                        <a:pt x="968" y="399"/>
                        <a:pt x="970" y="394"/>
                        <a:pt x="969" y="387"/>
                      </a:cubicBezTo>
                      <a:cubicBezTo>
                        <a:pt x="967" y="380"/>
                        <a:pt x="962" y="378"/>
                        <a:pt x="955" y="379"/>
                      </a:cubicBezTo>
                      <a:cubicBezTo>
                        <a:pt x="872" y="400"/>
                        <a:pt x="872" y="400"/>
                        <a:pt x="872" y="400"/>
                      </a:cubicBezTo>
                      <a:close/>
                      <a:moveTo>
                        <a:pt x="881" y="469"/>
                      </a:moveTo>
                      <a:cubicBezTo>
                        <a:pt x="874" y="470"/>
                        <a:pt x="871" y="474"/>
                        <a:pt x="871" y="481"/>
                      </a:cubicBezTo>
                      <a:cubicBezTo>
                        <a:pt x="871" y="488"/>
                        <a:pt x="875" y="492"/>
                        <a:pt x="882" y="492"/>
                      </a:cubicBezTo>
                      <a:cubicBezTo>
                        <a:pt x="958" y="489"/>
                        <a:pt x="958" y="489"/>
                        <a:pt x="958" y="489"/>
                      </a:cubicBezTo>
                      <a:cubicBezTo>
                        <a:pt x="958" y="506"/>
                        <a:pt x="958" y="506"/>
                        <a:pt x="958" y="506"/>
                      </a:cubicBezTo>
                      <a:cubicBezTo>
                        <a:pt x="959" y="512"/>
                        <a:pt x="962" y="515"/>
                        <a:pt x="969" y="515"/>
                      </a:cubicBezTo>
                      <a:cubicBezTo>
                        <a:pt x="975" y="515"/>
                        <a:pt x="978" y="511"/>
                        <a:pt x="979" y="505"/>
                      </a:cubicBezTo>
                      <a:cubicBezTo>
                        <a:pt x="977" y="449"/>
                        <a:pt x="977" y="449"/>
                        <a:pt x="977" y="449"/>
                      </a:cubicBezTo>
                      <a:cubicBezTo>
                        <a:pt x="976" y="444"/>
                        <a:pt x="973" y="441"/>
                        <a:pt x="966" y="441"/>
                      </a:cubicBezTo>
                      <a:cubicBezTo>
                        <a:pt x="959" y="442"/>
                        <a:pt x="956" y="445"/>
                        <a:pt x="956" y="450"/>
                      </a:cubicBezTo>
                      <a:cubicBezTo>
                        <a:pt x="957" y="467"/>
                        <a:pt x="957" y="467"/>
                        <a:pt x="957" y="467"/>
                      </a:cubicBezTo>
                      <a:cubicBezTo>
                        <a:pt x="881" y="469"/>
                        <a:pt x="881" y="469"/>
                        <a:pt x="881" y="469"/>
                      </a:cubicBezTo>
                      <a:close/>
                      <a:moveTo>
                        <a:pt x="876" y="564"/>
                      </a:moveTo>
                      <a:cubicBezTo>
                        <a:pt x="869" y="563"/>
                        <a:pt x="865" y="566"/>
                        <a:pt x="863" y="573"/>
                      </a:cubicBezTo>
                      <a:cubicBezTo>
                        <a:pt x="862" y="580"/>
                        <a:pt x="864" y="584"/>
                        <a:pt x="871" y="586"/>
                      </a:cubicBezTo>
                      <a:cubicBezTo>
                        <a:pt x="910" y="594"/>
                        <a:pt x="910" y="594"/>
                        <a:pt x="910" y="594"/>
                      </a:cubicBezTo>
                      <a:cubicBezTo>
                        <a:pt x="943" y="630"/>
                        <a:pt x="943" y="630"/>
                        <a:pt x="943" y="630"/>
                      </a:cubicBezTo>
                      <a:cubicBezTo>
                        <a:pt x="945" y="632"/>
                        <a:pt x="947" y="633"/>
                        <a:pt x="949" y="634"/>
                      </a:cubicBezTo>
                      <a:cubicBezTo>
                        <a:pt x="956" y="634"/>
                        <a:pt x="960" y="631"/>
                        <a:pt x="962" y="625"/>
                      </a:cubicBezTo>
                      <a:cubicBezTo>
                        <a:pt x="963" y="622"/>
                        <a:pt x="962" y="618"/>
                        <a:pt x="960" y="615"/>
                      </a:cubicBezTo>
                      <a:cubicBezTo>
                        <a:pt x="934" y="588"/>
                        <a:pt x="934" y="588"/>
                        <a:pt x="934" y="588"/>
                      </a:cubicBezTo>
                      <a:cubicBezTo>
                        <a:pt x="969" y="573"/>
                        <a:pt x="969" y="573"/>
                        <a:pt x="969" y="573"/>
                      </a:cubicBezTo>
                      <a:cubicBezTo>
                        <a:pt x="972" y="572"/>
                        <a:pt x="974" y="569"/>
                        <a:pt x="975" y="565"/>
                      </a:cubicBezTo>
                      <a:cubicBezTo>
                        <a:pt x="976" y="559"/>
                        <a:pt x="973" y="555"/>
                        <a:pt x="966" y="553"/>
                      </a:cubicBezTo>
                      <a:cubicBezTo>
                        <a:pt x="965" y="553"/>
                        <a:pt x="963" y="553"/>
                        <a:pt x="961" y="552"/>
                      </a:cubicBezTo>
                      <a:cubicBezTo>
                        <a:pt x="961" y="553"/>
                        <a:pt x="960" y="553"/>
                        <a:pt x="960" y="553"/>
                      </a:cubicBezTo>
                      <a:cubicBezTo>
                        <a:pt x="915" y="572"/>
                        <a:pt x="915" y="572"/>
                        <a:pt x="915" y="572"/>
                      </a:cubicBezTo>
                      <a:lnTo>
                        <a:pt x="876" y="564"/>
                      </a:lnTo>
                      <a:close/>
                    </a:path>
                  </a:pathLst>
                </a:cu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3" name="îṥḻîḑê">
                  <a:extLst>
                    <a:ext uri="{FF2B5EF4-FFF2-40B4-BE49-F238E27FC236}">
                      <a16:creationId xmlns="" xmlns:a16="http://schemas.microsoft.com/office/drawing/2014/main" id="{2703F78E-7D5B-4EB4-82EB-67A728C2C330}"/>
                    </a:ext>
                  </a:extLst>
                </p:cNvPr>
                <p:cNvSpPr/>
                <p:nvPr/>
              </p:nvSpPr>
              <p:spPr bwMode="auto">
                <a:xfrm>
                  <a:off x="5619751" y="3352800"/>
                  <a:ext cx="1000125" cy="373063"/>
                </a:xfrm>
                <a:custGeom>
                  <a:avLst/>
                  <a:gdLst>
                    <a:gd name="T0" fmla="*/ 0 w 303"/>
                    <a:gd name="T1" fmla="*/ 27 h 113"/>
                    <a:gd name="T2" fmla="*/ 24 w 303"/>
                    <a:gd name="T3" fmla="*/ 22 h 113"/>
                    <a:gd name="T4" fmla="*/ 4 w 303"/>
                    <a:gd name="T5" fmla="*/ 92 h 113"/>
                    <a:gd name="T6" fmla="*/ 24 w 303"/>
                    <a:gd name="T7" fmla="*/ 98 h 113"/>
                    <a:gd name="T8" fmla="*/ 49 w 303"/>
                    <a:gd name="T9" fmla="*/ 8 h 113"/>
                    <a:gd name="T10" fmla="*/ 31 w 303"/>
                    <a:gd name="T11" fmla="*/ 3 h 113"/>
                    <a:gd name="T12" fmla="*/ 5 w 303"/>
                    <a:gd name="T13" fmla="*/ 10 h 113"/>
                    <a:gd name="T14" fmla="*/ 0 w 303"/>
                    <a:gd name="T15" fmla="*/ 27 h 113"/>
                    <a:gd name="T16" fmla="*/ 65 w 303"/>
                    <a:gd name="T17" fmla="*/ 83 h 113"/>
                    <a:gd name="T18" fmla="*/ 92 w 303"/>
                    <a:gd name="T19" fmla="*/ 111 h 113"/>
                    <a:gd name="T20" fmla="*/ 121 w 303"/>
                    <a:gd name="T21" fmla="*/ 103 h 113"/>
                    <a:gd name="T22" fmla="*/ 134 w 303"/>
                    <a:gd name="T23" fmla="*/ 62 h 113"/>
                    <a:gd name="T24" fmla="*/ 106 w 303"/>
                    <a:gd name="T25" fmla="*/ 16 h 113"/>
                    <a:gd name="T26" fmla="*/ 69 w 303"/>
                    <a:gd name="T27" fmla="*/ 43 h 113"/>
                    <a:gd name="T28" fmla="*/ 93 w 303"/>
                    <a:gd name="T29" fmla="*/ 75 h 113"/>
                    <a:gd name="T30" fmla="*/ 112 w 303"/>
                    <a:gd name="T31" fmla="*/ 72 h 113"/>
                    <a:gd name="T32" fmla="*/ 94 w 303"/>
                    <a:gd name="T33" fmla="*/ 99 h 113"/>
                    <a:gd name="T34" fmla="*/ 85 w 303"/>
                    <a:gd name="T35" fmla="*/ 86 h 113"/>
                    <a:gd name="T36" fmla="*/ 65 w 303"/>
                    <a:gd name="T37" fmla="*/ 83 h 113"/>
                    <a:gd name="T38" fmla="*/ 90 w 303"/>
                    <a:gd name="T39" fmla="*/ 45 h 113"/>
                    <a:gd name="T40" fmla="*/ 106 w 303"/>
                    <a:gd name="T41" fmla="*/ 30 h 113"/>
                    <a:gd name="T42" fmla="*/ 115 w 303"/>
                    <a:gd name="T43" fmla="*/ 48 h 113"/>
                    <a:gd name="T44" fmla="*/ 101 w 303"/>
                    <a:gd name="T45" fmla="*/ 62 h 113"/>
                    <a:gd name="T46" fmla="*/ 90 w 303"/>
                    <a:gd name="T47" fmla="*/ 45 h 113"/>
                    <a:gd name="T48" fmla="*/ 155 w 303"/>
                    <a:gd name="T49" fmla="*/ 53 h 113"/>
                    <a:gd name="T50" fmla="*/ 176 w 303"/>
                    <a:gd name="T51" fmla="*/ 39 h 113"/>
                    <a:gd name="T52" fmla="*/ 182 w 303"/>
                    <a:gd name="T53" fmla="*/ 112 h 113"/>
                    <a:gd name="T54" fmla="*/ 203 w 303"/>
                    <a:gd name="T55" fmla="*/ 110 h 113"/>
                    <a:gd name="T56" fmla="*/ 194 w 303"/>
                    <a:gd name="T57" fmla="*/ 17 h 113"/>
                    <a:gd name="T58" fmla="*/ 176 w 303"/>
                    <a:gd name="T59" fmla="*/ 19 h 113"/>
                    <a:gd name="T60" fmla="*/ 153 w 303"/>
                    <a:gd name="T61" fmla="*/ 35 h 113"/>
                    <a:gd name="T62" fmla="*/ 155 w 303"/>
                    <a:gd name="T63" fmla="*/ 53 h 113"/>
                    <a:gd name="T64" fmla="*/ 239 w 303"/>
                    <a:gd name="T65" fmla="*/ 106 h 113"/>
                    <a:gd name="T66" fmla="*/ 303 w 303"/>
                    <a:gd name="T67" fmla="*/ 88 h 113"/>
                    <a:gd name="T68" fmla="*/ 299 w 303"/>
                    <a:gd name="T69" fmla="*/ 75 h 113"/>
                    <a:gd name="T70" fmla="*/ 255 w 303"/>
                    <a:gd name="T71" fmla="*/ 87 h 113"/>
                    <a:gd name="T72" fmla="*/ 255 w 303"/>
                    <a:gd name="T73" fmla="*/ 87 h 113"/>
                    <a:gd name="T74" fmla="*/ 265 w 303"/>
                    <a:gd name="T75" fmla="*/ 70 h 113"/>
                    <a:gd name="T76" fmla="*/ 283 w 303"/>
                    <a:gd name="T77" fmla="*/ 22 h 113"/>
                    <a:gd name="T78" fmla="*/ 245 w 303"/>
                    <a:gd name="T79" fmla="*/ 5 h 113"/>
                    <a:gd name="T80" fmla="*/ 222 w 303"/>
                    <a:gd name="T81" fmla="*/ 41 h 113"/>
                    <a:gd name="T82" fmla="*/ 242 w 303"/>
                    <a:gd name="T83" fmla="*/ 35 h 113"/>
                    <a:gd name="T84" fmla="*/ 249 w 303"/>
                    <a:gd name="T85" fmla="*/ 18 h 113"/>
                    <a:gd name="T86" fmla="*/ 263 w 303"/>
                    <a:gd name="T87" fmla="*/ 27 h 113"/>
                    <a:gd name="T88" fmla="*/ 242 w 303"/>
                    <a:gd name="T89" fmla="*/ 75 h 113"/>
                    <a:gd name="T90" fmla="*/ 234 w 303"/>
                    <a:gd name="T91" fmla="*/ 88 h 113"/>
                    <a:gd name="T92" fmla="*/ 239 w 303"/>
                    <a:gd name="T93" fmla="*/ 106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03" h="113">
                      <a:moveTo>
                        <a:pt x="0" y="27"/>
                      </a:moveTo>
                      <a:cubicBezTo>
                        <a:pt x="8" y="27"/>
                        <a:pt x="16" y="25"/>
                        <a:pt x="24" y="22"/>
                      </a:cubicBezTo>
                      <a:cubicBezTo>
                        <a:pt x="4" y="92"/>
                        <a:pt x="4" y="92"/>
                        <a:pt x="4" y="92"/>
                      </a:cubicBezTo>
                      <a:cubicBezTo>
                        <a:pt x="24" y="98"/>
                        <a:pt x="24" y="98"/>
                        <a:pt x="24" y="98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23" y="6"/>
                        <a:pt x="14" y="8"/>
                        <a:pt x="5" y="10"/>
                      </a:cubicBezTo>
                      <a:cubicBezTo>
                        <a:pt x="0" y="27"/>
                        <a:pt x="0" y="27"/>
                        <a:pt x="0" y="27"/>
                      </a:cubicBezTo>
                      <a:close/>
                      <a:moveTo>
                        <a:pt x="65" y="83"/>
                      </a:moveTo>
                      <a:cubicBezTo>
                        <a:pt x="63" y="100"/>
                        <a:pt x="72" y="109"/>
                        <a:pt x="92" y="111"/>
                      </a:cubicBezTo>
                      <a:cubicBezTo>
                        <a:pt x="105" y="113"/>
                        <a:pt x="114" y="110"/>
                        <a:pt x="121" y="103"/>
                      </a:cubicBezTo>
                      <a:cubicBezTo>
                        <a:pt x="127" y="95"/>
                        <a:pt x="132" y="82"/>
                        <a:pt x="134" y="62"/>
                      </a:cubicBezTo>
                      <a:cubicBezTo>
                        <a:pt x="138" y="34"/>
                        <a:pt x="129" y="19"/>
                        <a:pt x="106" y="16"/>
                      </a:cubicBezTo>
                      <a:cubicBezTo>
                        <a:pt x="86" y="15"/>
                        <a:pt x="73" y="23"/>
                        <a:pt x="69" y="43"/>
                      </a:cubicBezTo>
                      <a:cubicBezTo>
                        <a:pt x="69" y="60"/>
                        <a:pt x="76" y="71"/>
                        <a:pt x="93" y="75"/>
                      </a:cubicBezTo>
                      <a:cubicBezTo>
                        <a:pt x="100" y="76"/>
                        <a:pt x="106" y="75"/>
                        <a:pt x="112" y="72"/>
                      </a:cubicBezTo>
                      <a:cubicBezTo>
                        <a:pt x="110" y="91"/>
                        <a:pt x="104" y="100"/>
                        <a:pt x="94" y="99"/>
                      </a:cubicBezTo>
                      <a:cubicBezTo>
                        <a:pt x="89" y="98"/>
                        <a:pt x="86" y="94"/>
                        <a:pt x="85" y="86"/>
                      </a:cubicBezTo>
                      <a:cubicBezTo>
                        <a:pt x="65" y="83"/>
                        <a:pt x="65" y="83"/>
                        <a:pt x="65" y="83"/>
                      </a:cubicBezTo>
                      <a:close/>
                      <a:moveTo>
                        <a:pt x="90" y="45"/>
                      </a:moveTo>
                      <a:cubicBezTo>
                        <a:pt x="92" y="34"/>
                        <a:pt x="97" y="29"/>
                        <a:pt x="106" y="30"/>
                      </a:cubicBezTo>
                      <a:cubicBezTo>
                        <a:pt x="113" y="31"/>
                        <a:pt x="116" y="37"/>
                        <a:pt x="115" y="48"/>
                      </a:cubicBezTo>
                      <a:cubicBezTo>
                        <a:pt x="113" y="58"/>
                        <a:pt x="109" y="63"/>
                        <a:pt x="101" y="62"/>
                      </a:cubicBezTo>
                      <a:cubicBezTo>
                        <a:pt x="92" y="61"/>
                        <a:pt x="89" y="55"/>
                        <a:pt x="90" y="45"/>
                      </a:cubicBezTo>
                      <a:close/>
                      <a:moveTo>
                        <a:pt x="155" y="53"/>
                      </a:moveTo>
                      <a:cubicBezTo>
                        <a:pt x="163" y="49"/>
                        <a:pt x="169" y="44"/>
                        <a:pt x="176" y="39"/>
                      </a:cubicBezTo>
                      <a:cubicBezTo>
                        <a:pt x="182" y="112"/>
                        <a:pt x="182" y="112"/>
                        <a:pt x="182" y="112"/>
                      </a:cubicBezTo>
                      <a:cubicBezTo>
                        <a:pt x="203" y="110"/>
                        <a:pt x="203" y="110"/>
                        <a:pt x="203" y="110"/>
                      </a:cubicBezTo>
                      <a:cubicBezTo>
                        <a:pt x="194" y="17"/>
                        <a:pt x="194" y="17"/>
                        <a:pt x="194" y="17"/>
                      </a:cubicBezTo>
                      <a:cubicBezTo>
                        <a:pt x="176" y="19"/>
                        <a:pt x="176" y="19"/>
                        <a:pt x="176" y="19"/>
                      </a:cubicBezTo>
                      <a:cubicBezTo>
                        <a:pt x="169" y="25"/>
                        <a:pt x="161" y="30"/>
                        <a:pt x="153" y="35"/>
                      </a:cubicBezTo>
                      <a:cubicBezTo>
                        <a:pt x="155" y="53"/>
                        <a:pt x="155" y="53"/>
                        <a:pt x="155" y="53"/>
                      </a:cubicBezTo>
                      <a:close/>
                      <a:moveTo>
                        <a:pt x="239" y="106"/>
                      </a:moveTo>
                      <a:cubicBezTo>
                        <a:pt x="303" y="88"/>
                        <a:pt x="303" y="88"/>
                        <a:pt x="303" y="88"/>
                      </a:cubicBezTo>
                      <a:cubicBezTo>
                        <a:pt x="299" y="75"/>
                        <a:pt x="299" y="75"/>
                        <a:pt x="299" y="75"/>
                      </a:cubicBezTo>
                      <a:cubicBezTo>
                        <a:pt x="255" y="87"/>
                        <a:pt x="255" y="87"/>
                        <a:pt x="255" y="87"/>
                      </a:cubicBezTo>
                      <a:cubicBezTo>
                        <a:pt x="255" y="87"/>
                        <a:pt x="255" y="87"/>
                        <a:pt x="255" y="87"/>
                      </a:cubicBezTo>
                      <a:cubicBezTo>
                        <a:pt x="256" y="84"/>
                        <a:pt x="260" y="78"/>
                        <a:pt x="265" y="70"/>
                      </a:cubicBezTo>
                      <a:cubicBezTo>
                        <a:pt x="281" y="48"/>
                        <a:pt x="287" y="32"/>
                        <a:pt x="283" y="22"/>
                      </a:cubicBezTo>
                      <a:cubicBezTo>
                        <a:pt x="278" y="6"/>
                        <a:pt x="265" y="0"/>
                        <a:pt x="245" y="5"/>
                      </a:cubicBezTo>
                      <a:cubicBezTo>
                        <a:pt x="225" y="12"/>
                        <a:pt x="217" y="23"/>
                        <a:pt x="222" y="41"/>
                      </a:cubicBezTo>
                      <a:cubicBezTo>
                        <a:pt x="242" y="35"/>
                        <a:pt x="242" y="35"/>
                        <a:pt x="242" y="35"/>
                      </a:cubicBezTo>
                      <a:cubicBezTo>
                        <a:pt x="240" y="26"/>
                        <a:pt x="242" y="21"/>
                        <a:pt x="249" y="18"/>
                      </a:cubicBezTo>
                      <a:cubicBezTo>
                        <a:pt x="256" y="17"/>
                        <a:pt x="261" y="19"/>
                        <a:pt x="263" y="27"/>
                      </a:cubicBezTo>
                      <a:cubicBezTo>
                        <a:pt x="266" y="34"/>
                        <a:pt x="258" y="50"/>
                        <a:pt x="242" y="75"/>
                      </a:cubicBezTo>
                      <a:cubicBezTo>
                        <a:pt x="237" y="81"/>
                        <a:pt x="235" y="86"/>
                        <a:pt x="234" y="88"/>
                      </a:cubicBezTo>
                      <a:lnTo>
                        <a:pt x="239" y="106"/>
                      </a:lnTo>
                      <a:close/>
                    </a:path>
                  </a:pathLst>
                </a:cu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4" name="îṥ1iḋe">
                  <a:extLst>
                    <a:ext uri="{FF2B5EF4-FFF2-40B4-BE49-F238E27FC236}">
                      <a16:creationId xmlns="" xmlns:a16="http://schemas.microsoft.com/office/drawing/2014/main" id="{A41A0A82-8CE6-4F64-9417-B4BDCEACD2B6}"/>
                    </a:ext>
                  </a:extLst>
                </p:cNvPr>
                <p:cNvSpPr/>
                <p:nvPr/>
              </p:nvSpPr>
              <p:spPr bwMode="auto">
                <a:xfrm>
                  <a:off x="4745038" y="2797175"/>
                  <a:ext cx="101600" cy="98425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5" name="ísļidé">
                  <a:extLst>
                    <a:ext uri="{FF2B5EF4-FFF2-40B4-BE49-F238E27FC236}">
                      <a16:creationId xmlns="" xmlns:a16="http://schemas.microsoft.com/office/drawing/2014/main" id="{F055CFA6-D8E9-47EC-B5BB-CA8A3E69B106}"/>
                    </a:ext>
                  </a:extLst>
                </p:cNvPr>
                <p:cNvSpPr/>
                <p:nvPr/>
              </p:nvSpPr>
              <p:spPr bwMode="auto">
                <a:xfrm>
                  <a:off x="7348538" y="2797175"/>
                  <a:ext cx="100013" cy="98425"/>
                </a:xfrm>
                <a:prstGeom prst="ellipse">
                  <a:avLst/>
                </a:prstGeom>
                <a:solidFill>
                  <a:srgbClr val="00A0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33" name="íṩḻïḓé">
              <a:extLst>
                <a:ext uri="{FF2B5EF4-FFF2-40B4-BE49-F238E27FC236}">
                  <a16:creationId xmlns="" xmlns:a16="http://schemas.microsoft.com/office/drawing/2014/main" id="{BA9FB7A6-0BB8-4B08-84C6-79EA25498D11}"/>
                </a:ext>
              </a:extLst>
            </p:cNvPr>
            <p:cNvGrpSpPr/>
            <p:nvPr/>
          </p:nvGrpSpPr>
          <p:grpSpPr>
            <a:xfrm>
              <a:off x="5037074" y="2529573"/>
              <a:ext cx="4215825" cy="1817342"/>
              <a:chOff x="3519488" y="4265613"/>
              <a:chExt cx="5159375" cy="2224087"/>
            </a:xfrm>
          </p:grpSpPr>
          <p:sp>
            <p:nvSpPr>
              <p:cNvPr id="1134" name="îślïde">
                <a:extLst>
                  <a:ext uri="{FF2B5EF4-FFF2-40B4-BE49-F238E27FC236}">
                    <a16:creationId xmlns="" xmlns:a16="http://schemas.microsoft.com/office/drawing/2014/main" id="{FC6869C3-A402-4FAC-B728-48E9422FE28A}"/>
                  </a:ext>
                </a:extLst>
              </p:cNvPr>
              <p:cNvSpPr/>
              <p:nvPr/>
            </p:nvSpPr>
            <p:spPr bwMode="auto">
              <a:xfrm>
                <a:off x="7494588" y="4265613"/>
                <a:ext cx="1184275" cy="1492250"/>
              </a:xfrm>
              <a:custGeom>
                <a:avLst/>
                <a:gdLst>
                  <a:gd name="T0" fmla="*/ 359 w 359"/>
                  <a:gd name="T1" fmla="*/ 263 h 453"/>
                  <a:gd name="T2" fmla="*/ 321 w 359"/>
                  <a:gd name="T3" fmla="*/ 263 h 453"/>
                  <a:gd name="T4" fmla="*/ 210 w 359"/>
                  <a:gd name="T5" fmla="*/ 297 h 453"/>
                  <a:gd name="T6" fmla="*/ 262 w 359"/>
                  <a:gd name="T7" fmla="*/ 296 h 453"/>
                  <a:gd name="T8" fmla="*/ 273 w 359"/>
                  <a:gd name="T9" fmla="*/ 293 h 453"/>
                  <a:gd name="T10" fmla="*/ 241 w 359"/>
                  <a:gd name="T11" fmla="*/ 340 h 453"/>
                  <a:gd name="T12" fmla="*/ 211 w 359"/>
                  <a:gd name="T13" fmla="*/ 442 h 453"/>
                  <a:gd name="T14" fmla="*/ 198 w 359"/>
                  <a:gd name="T15" fmla="*/ 368 h 453"/>
                  <a:gd name="T16" fmla="*/ 97 w 359"/>
                  <a:gd name="T17" fmla="*/ 335 h 453"/>
                  <a:gd name="T18" fmla="*/ 120 w 359"/>
                  <a:gd name="T19" fmla="*/ 301 h 453"/>
                  <a:gd name="T20" fmla="*/ 129 w 359"/>
                  <a:gd name="T21" fmla="*/ 245 h 453"/>
                  <a:gd name="T22" fmla="*/ 66 w 359"/>
                  <a:gd name="T23" fmla="*/ 279 h 453"/>
                  <a:gd name="T24" fmla="*/ 3 w 359"/>
                  <a:gd name="T25" fmla="*/ 318 h 453"/>
                  <a:gd name="T26" fmla="*/ 61 w 359"/>
                  <a:gd name="T27" fmla="*/ 197 h 453"/>
                  <a:gd name="T28" fmla="*/ 97 w 359"/>
                  <a:gd name="T29" fmla="*/ 224 h 453"/>
                  <a:gd name="T30" fmla="*/ 80 w 359"/>
                  <a:gd name="T31" fmla="*/ 135 h 453"/>
                  <a:gd name="T32" fmla="*/ 95 w 359"/>
                  <a:gd name="T33" fmla="*/ 57 h 453"/>
                  <a:gd name="T34" fmla="*/ 139 w 359"/>
                  <a:gd name="T35" fmla="*/ 120 h 453"/>
                  <a:gd name="T36" fmla="*/ 148 w 359"/>
                  <a:gd name="T37" fmla="*/ 96 h 453"/>
                  <a:gd name="T38" fmla="*/ 170 w 359"/>
                  <a:gd name="T39" fmla="*/ 29 h 453"/>
                  <a:gd name="T40" fmla="*/ 191 w 359"/>
                  <a:gd name="T41" fmla="*/ 93 h 453"/>
                  <a:gd name="T42" fmla="*/ 211 w 359"/>
                  <a:gd name="T43" fmla="*/ 69 h 453"/>
                  <a:gd name="T44" fmla="*/ 279 w 359"/>
                  <a:gd name="T45" fmla="*/ 97 h 453"/>
                  <a:gd name="T46" fmla="*/ 348 w 359"/>
                  <a:gd name="T47" fmla="*/ 218 h 453"/>
                  <a:gd name="T48" fmla="*/ 138 w 359"/>
                  <a:gd name="T49" fmla="*/ 177 h 453"/>
                  <a:gd name="T50" fmla="*/ 137 w 359"/>
                  <a:gd name="T51" fmla="*/ 136 h 453"/>
                  <a:gd name="T52" fmla="*/ 237 w 359"/>
                  <a:gd name="T53" fmla="*/ 175 h 453"/>
                  <a:gd name="T54" fmla="*/ 210 w 359"/>
                  <a:gd name="T55" fmla="*/ 93 h 453"/>
                  <a:gd name="T56" fmla="*/ 237 w 359"/>
                  <a:gd name="T57" fmla="*/ 175 h 453"/>
                  <a:gd name="T58" fmla="*/ 200 w 359"/>
                  <a:gd name="T59" fmla="*/ 172 h 453"/>
                  <a:gd name="T60" fmla="*/ 196 w 359"/>
                  <a:gd name="T61" fmla="*/ 124 h 453"/>
                  <a:gd name="T62" fmla="*/ 194 w 359"/>
                  <a:gd name="T63" fmla="*/ 172 h 453"/>
                  <a:gd name="T64" fmla="*/ 175 w 359"/>
                  <a:gd name="T65" fmla="*/ 144 h 453"/>
                  <a:gd name="T66" fmla="*/ 175 w 359"/>
                  <a:gd name="T67" fmla="*/ 129 h 453"/>
                  <a:gd name="T68" fmla="*/ 265 w 359"/>
                  <a:gd name="T69" fmla="*/ 238 h 453"/>
                  <a:gd name="T70" fmla="*/ 243 w 359"/>
                  <a:gd name="T71" fmla="*/ 227 h 453"/>
                  <a:gd name="T72" fmla="*/ 196 w 359"/>
                  <a:gd name="T73" fmla="*/ 205 h 453"/>
                  <a:gd name="T74" fmla="*/ 204 w 359"/>
                  <a:gd name="T75" fmla="*/ 188 h 453"/>
                  <a:gd name="T76" fmla="*/ 152 w 359"/>
                  <a:gd name="T77" fmla="*/ 212 h 453"/>
                  <a:gd name="T78" fmla="*/ 167 w 359"/>
                  <a:gd name="T79" fmla="*/ 185 h 453"/>
                  <a:gd name="T80" fmla="*/ 140 w 359"/>
                  <a:gd name="T81" fmla="*/ 259 h 453"/>
                  <a:gd name="T82" fmla="*/ 149 w 359"/>
                  <a:gd name="T83" fmla="*/ 235 h 453"/>
                  <a:gd name="T84" fmla="*/ 197 w 359"/>
                  <a:gd name="T85" fmla="*/ 286 h 453"/>
                  <a:gd name="T86" fmla="*/ 213 w 359"/>
                  <a:gd name="T87" fmla="*/ 261 h 453"/>
                  <a:gd name="T88" fmla="*/ 197 w 359"/>
                  <a:gd name="T89" fmla="*/ 286 h 453"/>
                  <a:gd name="T90" fmla="*/ 122 w 359"/>
                  <a:gd name="T91" fmla="*/ 89 h 453"/>
                  <a:gd name="T92" fmla="*/ 118 w 359"/>
                  <a:gd name="T93" fmla="*/ 216 h 453"/>
                  <a:gd name="T94" fmla="*/ 120 w 359"/>
                  <a:gd name="T95" fmla="*/ 179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9" h="453">
                    <a:moveTo>
                      <a:pt x="359" y="241"/>
                    </a:moveTo>
                    <a:cubicBezTo>
                      <a:pt x="359" y="248"/>
                      <a:pt x="359" y="256"/>
                      <a:pt x="359" y="263"/>
                    </a:cubicBezTo>
                    <a:cubicBezTo>
                      <a:pt x="357" y="264"/>
                      <a:pt x="357" y="264"/>
                      <a:pt x="354" y="278"/>
                    </a:cubicBezTo>
                    <a:cubicBezTo>
                      <a:pt x="342" y="287"/>
                      <a:pt x="328" y="267"/>
                      <a:pt x="321" y="263"/>
                    </a:cubicBezTo>
                    <a:cubicBezTo>
                      <a:pt x="297" y="261"/>
                      <a:pt x="278" y="257"/>
                      <a:pt x="258" y="264"/>
                    </a:cubicBezTo>
                    <a:cubicBezTo>
                      <a:pt x="243" y="276"/>
                      <a:pt x="229" y="295"/>
                      <a:pt x="210" y="297"/>
                    </a:cubicBezTo>
                    <a:cubicBezTo>
                      <a:pt x="212" y="301"/>
                      <a:pt x="212" y="301"/>
                      <a:pt x="218" y="310"/>
                    </a:cubicBezTo>
                    <a:cubicBezTo>
                      <a:pt x="233" y="310"/>
                      <a:pt x="248" y="303"/>
                      <a:pt x="262" y="296"/>
                    </a:cubicBezTo>
                    <a:cubicBezTo>
                      <a:pt x="262" y="293"/>
                      <a:pt x="262" y="293"/>
                      <a:pt x="259" y="286"/>
                    </a:cubicBezTo>
                    <a:cubicBezTo>
                      <a:pt x="262" y="286"/>
                      <a:pt x="262" y="286"/>
                      <a:pt x="273" y="293"/>
                    </a:cubicBezTo>
                    <a:cubicBezTo>
                      <a:pt x="285" y="306"/>
                      <a:pt x="294" y="315"/>
                      <a:pt x="292" y="337"/>
                    </a:cubicBezTo>
                    <a:cubicBezTo>
                      <a:pt x="275" y="341"/>
                      <a:pt x="256" y="340"/>
                      <a:pt x="241" y="340"/>
                    </a:cubicBezTo>
                    <a:cubicBezTo>
                      <a:pt x="234" y="353"/>
                      <a:pt x="240" y="371"/>
                      <a:pt x="240" y="388"/>
                    </a:cubicBezTo>
                    <a:cubicBezTo>
                      <a:pt x="239" y="420"/>
                      <a:pt x="240" y="424"/>
                      <a:pt x="211" y="442"/>
                    </a:cubicBezTo>
                    <a:cubicBezTo>
                      <a:pt x="177" y="453"/>
                      <a:pt x="96" y="451"/>
                      <a:pt x="89" y="408"/>
                    </a:cubicBezTo>
                    <a:cubicBezTo>
                      <a:pt x="128" y="406"/>
                      <a:pt x="178" y="411"/>
                      <a:pt x="198" y="368"/>
                    </a:cubicBezTo>
                    <a:cubicBezTo>
                      <a:pt x="200" y="355"/>
                      <a:pt x="200" y="355"/>
                      <a:pt x="199" y="351"/>
                    </a:cubicBezTo>
                    <a:cubicBezTo>
                      <a:pt x="171" y="359"/>
                      <a:pt x="97" y="377"/>
                      <a:pt x="97" y="335"/>
                    </a:cubicBezTo>
                    <a:cubicBezTo>
                      <a:pt x="106" y="309"/>
                      <a:pt x="154" y="314"/>
                      <a:pt x="177" y="313"/>
                    </a:cubicBezTo>
                    <a:cubicBezTo>
                      <a:pt x="172" y="282"/>
                      <a:pt x="137" y="300"/>
                      <a:pt x="120" y="301"/>
                    </a:cubicBezTo>
                    <a:cubicBezTo>
                      <a:pt x="117" y="300"/>
                      <a:pt x="115" y="299"/>
                      <a:pt x="113" y="298"/>
                    </a:cubicBezTo>
                    <a:cubicBezTo>
                      <a:pt x="109" y="279"/>
                      <a:pt x="134" y="260"/>
                      <a:pt x="129" y="245"/>
                    </a:cubicBezTo>
                    <a:cubicBezTo>
                      <a:pt x="104" y="243"/>
                      <a:pt x="87" y="258"/>
                      <a:pt x="65" y="248"/>
                    </a:cubicBezTo>
                    <a:cubicBezTo>
                      <a:pt x="64" y="253"/>
                      <a:pt x="66" y="260"/>
                      <a:pt x="66" y="279"/>
                    </a:cubicBezTo>
                    <a:cubicBezTo>
                      <a:pt x="65" y="290"/>
                      <a:pt x="65" y="290"/>
                      <a:pt x="60" y="308"/>
                    </a:cubicBezTo>
                    <a:cubicBezTo>
                      <a:pt x="44" y="336"/>
                      <a:pt x="26" y="334"/>
                      <a:pt x="3" y="318"/>
                    </a:cubicBezTo>
                    <a:cubicBezTo>
                      <a:pt x="0" y="293"/>
                      <a:pt x="18" y="268"/>
                      <a:pt x="27" y="246"/>
                    </a:cubicBezTo>
                    <a:cubicBezTo>
                      <a:pt x="32" y="225"/>
                      <a:pt x="29" y="187"/>
                      <a:pt x="61" y="197"/>
                    </a:cubicBezTo>
                    <a:cubicBezTo>
                      <a:pt x="65" y="204"/>
                      <a:pt x="64" y="214"/>
                      <a:pt x="63" y="225"/>
                    </a:cubicBezTo>
                    <a:cubicBezTo>
                      <a:pt x="72" y="227"/>
                      <a:pt x="85" y="227"/>
                      <a:pt x="97" y="224"/>
                    </a:cubicBezTo>
                    <a:cubicBezTo>
                      <a:pt x="96" y="220"/>
                      <a:pt x="96" y="220"/>
                      <a:pt x="91" y="216"/>
                    </a:cubicBezTo>
                    <a:cubicBezTo>
                      <a:pt x="74" y="186"/>
                      <a:pt x="79" y="164"/>
                      <a:pt x="80" y="135"/>
                    </a:cubicBezTo>
                    <a:cubicBezTo>
                      <a:pt x="76" y="104"/>
                      <a:pt x="69" y="81"/>
                      <a:pt x="72" y="53"/>
                    </a:cubicBezTo>
                    <a:cubicBezTo>
                      <a:pt x="77" y="55"/>
                      <a:pt x="87" y="57"/>
                      <a:pt x="95" y="57"/>
                    </a:cubicBezTo>
                    <a:cubicBezTo>
                      <a:pt x="118" y="53"/>
                      <a:pt x="138" y="35"/>
                      <a:pt x="164" y="43"/>
                    </a:cubicBezTo>
                    <a:cubicBezTo>
                      <a:pt x="158" y="72"/>
                      <a:pt x="129" y="85"/>
                      <a:pt x="139" y="120"/>
                    </a:cubicBezTo>
                    <a:cubicBezTo>
                      <a:pt x="145" y="122"/>
                      <a:pt x="153" y="111"/>
                      <a:pt x="154" y="106"/>
                    </a:cubicBezTo>
                    <a:cubicBezTo>
                      <a:pt x="152" y="102"/>
                      <a:pt x="150" y="99"/>
                      <a:pt x="148" y="96"/>
                    </a:cubicBezTo>
                    <a:cubicBezTo>
                      <a:pt x="146" y="75"/>
                      <a:pt x="156" y="87"/>
                      <a:pt x="169" y="85"/>
                    </a:cubicBezTo>
                    <a:cubicBezTo>
                      <a:pt x="189" y="58"/>
                      <a:pt x="186" y="52"/>
                      <a:pt x="170" y="29"/>
                    </a:cubicBezTo>
                    <a:cubicBezTo>
                      <a:pt x="164" y="0"/>
                      <a:pt x="192" y="11"/>
                      <a:pt x="207" y="20"/>
                    </a:cubicBezTo>
                    <a:cubicBezTo>
                      <a:pt x="216" y="40"/>
                      <a:pt x="204" y="75"/>
                      <a:pt x="191" y="93"/>
                    </a:cubicBezTo>
                    <a:cubicBezTo>
                      <a:pt x="192" y="94"/>
                      <a:pt x="192" y="95"/>
                      <a:pt x="192" y="96"/>
                    </a:cubicBezTo>
                    <a:cubicBezTo>
                      <a:pt x="203" y="92"/>
                      <a:pt x="208" y="78"/>
                      <a:pt x="211" y="69"/>
                    </a:cubicBezTo>
                    <a:cubicBezTo>
                      <a:pt x="229" y="49"/>
                      <a:pt x="252" y="19"/>
                      <a:pt x="283" y="19"/>
                    </a:cubicBezTo>
                    <a:cubicBezTo>
                      <a:pt x="311" y="33"/>
                      <a:pt x="286" y="75"/>
                      <a:pt x="279" y="97"/>
                    </a:cubicBezTo>
                    <a:cubicBezTo>
                      <a:pt x="276" y="128"/>
                      <a:pt x="273" y="159"/>
                      <a:pt x="270" y="190"/>
                    </a:cubicBezTo>
                    <a:cubicBezTo>
                      <a:pt x="297" y="191"/>
                      <a:pt x="325" y="192"/>
                      <a:pt x="348" y="218"/>
                    </a:cubicBezTo>
                    <a:cubicBezTo>
                      <a:pt x="354" y="228"/>
                      <a:pt x="357" y="239"/>
                      <a:pt x="359" y="241"/>
                    </a:cubicBezTo>
                    <a:close/>
                    <a:moveTo>
                      <a:pt x="138" y="177"/>
                    </a:moveTo>
                    <a:cubicBezTo>
                      <a:pt x="145" y="176"/>
                      <a:pt x="152" y="172"/>
                      <a:pt x="159" y="168"/>
                    </a:cubicBezTo>
                    <a:cubicBezTo>
                      <a:pt x="154" y="157"/>
                      <a:pt x="147" y="136"/>
                      <a:pt x="137" y="136"/>
                    </a:cubicBezTo>
                    <a:cubicBezTo>
                      <a:pt x="137" y="148"/>
                      <a:pt x="136" y="161"/>
                      <a:pt x="138" y="177"/>
                    </a:cubicBezTo>
                    <a:close/>
                    <a:moveTo>
                      <a:pt x="237" y="175"/>
                    </a:moveTo>
                    <a:cubicBezTo>
                      <a:pt x="242" y="154"/>
                      <a:pt x="258" y="91"/>
                      <a:pt x="239" y="78"/>
                    </a:cubicBezTo>
                    <a:cubicBezTo>
                      <a:pt x="227" y="81"/>
                      <a:pt x="216" y="82"/>
                      <a:pt x="210" y="93"/>
                    </a:cubicBezTo>
                    <a:cubicBezTo>
                      <a:pt x="239" y="109"/>
                      <a:pt x="233" y="129"/>
                      <a:pt x="223" y="161"/>
                    </a:cubicBezTo>
                    <a:cubicBezTo>
                      <a:pt x="227" y="167"/>
                      <a:pt x="227" y="167"/>
                      <a:pt x="237" y="175"/>
                    </a:cubicBezTo>
                    <a:close/>
                    <a:moveTo>
                      <a:pt x="194" y="172"/>
                    </a:moveTo>
                    <a:cubicBezTo>
                      <a:pt x="196" y="172"/>
                      <a:pt x="198" y="172"/>
                      <a:pt x="200" y="172"/>
                    </a:cubicBezTo>
                    <a:cubicBezTo>
                      <a:pt x="208" y="155"/>
                      <a:pt x="211" y="144"/>
                      <a:pt x="211" y="126"/>
                    </a:cubicBezTo>
                    <a:cubicBezTo>
                      <a:pt x="208" y="125"/>
                      <a:pt x="208" y="125"/>
                      <a:pt x="196" y="124"/>
                    </a:cubicBezTo>
                    <a:cubicBezTo>
                      <a:pt x="194" y="136"/>
                      <a:pt x="186" y="150"/>
                      <a:pt x="182" y="164"/>
                    </a:cubicBezTo>
                    <a:cubicBezTo>
                      <a:pt x="186" y="166"/>
                      <a:pt x="190" y="169"/>
                      <a:pt x="194" y="172"/>
                    </a:cubicBezTo>
                    <a:close/>
                    <a:moveTo>
                      <a:pt x="167" y="146"/>
                    </a:moveTo>
                    <a:cubicBezTo>
                      <a:pt x="170" y="145"/>
                      <a:pt x="172" y="144"/>
                      <a:pt x="175" y="144"/>
                    </a:cubicBezTo>
                    <a:cubicBezTo>
                      <a:pt x="179" y="132"/>
                      <a:pt x="179" y="132"/>
                      <a:pt x="178" y="129"/>
                    </a:cubicBezTo>
                    <a:cubicBezTo>
                      <a:pt x="177" y="129"/>
                      <a:pt x="176" y="129"/>
                      <a:pt x="175" y="129"/>
                    </a:cubicBezTo>
                    <a:cubicBezTo>
                      <a:pt x="171" y="134"/>
                      <a:pt x="166" y="137"/>
                      <a:pt x="167" y="146"/>
                    </a:cubicBezTo>
                    <a:close/>
                    <a:moveTo>
                      <a:pt x="265" y="238"/>
                    </a:moveTo>
                    <a:cubicBezTo>
                      <a:pt x="272" y="236"/>
                      <a:pt x="278" y="234"/>
                      <a:pt x="283" y="228"/>
                    </a:cubicBezTo>
                    <a:cubicBezTo>
                      <a:pt x="275" y="212"/>
                      <a:pt x="249" y="215"/>
                      <a:pt x="243" y="227"/>
                    </a:cubicBezTo>
                    <a:cubicBezTo>
                      <a:pt x="246" y="231"/>
                      <a:pt x="255" y="236"/>
                      <a:pt x="265" y="238"/>
                    </a:cubicBezTo>
                    <a:close/>
                    <a:moveTo>
                      <a:pt x="196" y="205"/>
                    </a:moveTo>
                    <a:cubicBezTo>
                      <a:pt x="205" y="203"/>
                      <a:pt x="213" y="202"/>
                      <a:pt x="222" y="201"/>
                    </a:cubicBezTo>
                    <a:cubicBezTo>
                      <a:pt x="215" y="191"/>
                      <a:pt x="212" y="189"/>
                      <a:pt x="204" y="188"/>
                    </a:cubicBezTo>
                    <a:cubicBezTo>
                      <a:pt x="201" y="194"/>
                      <a:pt x="199" y="199"/>
                      <a:pt x="196" y="205"/>
                    </a:cubicBezTo>
                    <a:close/>
                    <a:moveTo>
                      <a:pt x="152" y="212"/>
                    </a:moveTo>
                    <a:cubicBezTo>
                      <a:pt x="167" y="209"/>
                      <a:pt x="167" y="209"/>
                      <a:pt x="177" y="206"/>
                    </a:cubicBezTo>
                    <a:cubicBezTo>
                      <a:pt x="171" y="197"/>
                      <a:pt x="171" y="197"/>
                      <a:pt x="167" y="185"/>
                    </a:cubicBezTo>
                    <a:cubicBezTo>
                      <a:pt x="152" y="185"/>
                      <a:pt x="135" y="201"/>
                      <a:pt x="152" y="212"/>
                    </a:cubicBezTo>
                    <a:close/>
                    <a:moveTo>
                      <a:pt x="140" y="259"/>
                    </a:moveTo>
                    <a:cubicBezTo>
                      <a:pt x="171" y="258"/>
                      <a:pt x="199" y="234"/>
                      <a:pt x="231" y="225"/>
                    </a:cubicBezTo>
                    <a:cubicBezTo>
                      <a:pt x="231" y="215"/>
                      <a:pt x="195" y="223"/>
                      <a:pt x="149" y="235"/>
                    </a:cubicBezTo>
                    <a:cubicBezTo>
                      <a:pt x="146" y="243"/>
                      <a:pt x="140" y="248"/>
                      <a:pt x="140" y="259"/>
                    </a:cubicBezTo>
                    <a:close/>
                    <a:moveTo>
                      <a:pt x="197" y="286"/>
                    </a:moveTo>
                    <a:cubicBezTo>
                      <a:pt x="200" y="286"/>
                      <a:pt x="202" y="286"/>
                      <a:pt x="204" y="286"/>
                    </a:cubicBezTo>
                    <a:cubicBezTo>
                      <a:pt x="206" y="279"/>
                      <a:pt x="213" y="267"/>
                      <a:pt x="213" y="261"/>
                    </a:cubicBezTo>
                    <a:cubicBezTo>
                      <a:pt x="204" y="264"/>
                      <a:pt x="180" y="273"/>
                      <a:pt x="180" y="280"/>
                    </a:cubicBezTo>
                    <a:cubicBezTo>
                      <a:pt x="186" y="282"/>
                      <a:pt x="192" y="284"/>
                      <a:pt x="197" y="286"/>
                    </a:cubicBezTo>
                    <a:close/>
                    <a:moveTo>
                      <a:pt x="120" y="179"/>
                    </a:moveTo>
                    <a:cubicBezTo>
                      <a:pt x="119" y="146"/>
                      <a:pt x="121" y="118"/>
                      <a:pt x="122" y="89"/>
                    </a:cubicBezTo>
                    <a:cubicBezTo>
                      <a:pt x="112" y="91"/>
                      <a:pt x="106" y="92"/>
                      <a:pt x="100" y="100"/>
                    </a:cubicBezTo>
                    <a:cubicBezTo>
                      <a:pt x="96" y="140"/>
                      <a:pt x="89" y="180"/>
                      <a:pt x="118" y="216"/>
                    </a:cubicBezTo>
                    <a:cubicBezTo>
                      <a:pt x="118" y="214"/>
                      <a:pt x="119" y="213"/>
                      <a:pt x="120" y="213"/>
                    </a:cubicBezTo>
                    <a:cubicBezTo>
                      <a:pt x="120" y="201"/>
                      <a:pt x="120" y="190"/>
                      <a:pt x="120" y="179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îšlíḑè">
                <a:extLst>
                  <a:ext uri="{FF2B5EF4-FFF2-40B4-BE49-F238E27FC236}">
                    <a16:creationId xmlns="" xmlns:a16="http://schemas.microsoft.com/office/drawing/2014/main" id="{9939D5B7-0F08-4958-B6C1-EDE4DF00747A}"/>
                  </a:ext>
                </a:extLst>
              </p:cNvPr>
              <p:cNvSpPr/>
              <p:nvPr/>
            </p:nvSpPr>
            <p:spPr bwMode="auto">
              <a:xfrm>
                <a:off x="3549651" y="4341813"/>
                <a:ext cx="1333500" cy="1462088"/>
              </a:xfrm>
              <a:custGeom>
                <a:avLst/>
                <a:gdLst>
                  <a:gd name="T0" fmla="*/ 14 w 404"/>
                  <a:gd name="T1" fmla="*/ 187 h 444"/>
                  <a:gd name="T2" fmla="*/ 14 w 404"/>
                  <a:gd name="T3" fmla="*/ 166 h 444"/>
                  <a:gd name="T4" fmla="*/ 63 w 404"/>
                  <a:gd name="T5" fmla="*/ 97 h 444"/>
                  <a:gd name="T6" fmla="*/ 47 w 404"/>
                  <a:gd name="T7" fmla="*/ 2 h 444"/>
                  <a:gd name="T8" fmla="*/ 62 w 404"/>
                  <a:gd name="T9" fmla="*/ 22 h 444"/>
                  <a:gd name="T10" fmla="*/ 80 w 404"/>
                  <a:gd name="T11" fmla="*/ 28 h 444"/>
                  <a:gd name="T12" fmla="*/ 131 w 404"/>
                  <a:gd name="T13" fmla="*/ 101 h 444"/>
                  <a:gd name="T14" fmla="*/ 189 w 404"/>
                  <a:gd name="T15" fmla="*/ 93 h 444"/>
                  <a:gd name="T16" fmla="*/ 333 w 404"/>
                  <a:gd name="T17" fmla="*/ 46 h 444"/>
                  <a:gd name="T18" fmla="*/ 384 w 404"/>
                  <a:gd name="T19" fmla="*/ 54 h 444"/>
                  <a:gd name="T20" fmla="*/ 404 w 404"/>
                  <a:gd name="T21" fmla="*/ 80 h 444"/>
                  <a:gd name="T22" fmla="*/ 401 w 404"/>
                  <a:gd name="T23" fmla="*/ 92 h 444"/>
                  <a:gd name="T24" fmla="*/ 287 w 404"/>
                  <a:gd name="T25" fmla="*/ 134 h 444"/>
                  <a:gd name="T26" fmla="*/ 287 w 404"/>
                  <a:gd name="T27" fmla="*/ 162 h 444"/>
                  <a:gd name="T28" fmla="*/ 286 w 404"/>
                  <a:gd name="T29" fmla="*/ 188 h 444"/>
                  <a:gd name="T30" fmla="*/ 287 w 404"/>
                  <a:gd name="T31" fmla="*/ 233 h 444"/>
                  <a:gd name="T32" fmla="*/ 291 w 404"/>
                  <a:gd name="T33" fmla="*/ 299 h 444"/>
                  <a:gd name="T34" fmla="*/ 307 w 404"/>
                  <a:gd name="T35" fmla="*/ 399 h 444"/>
                  <a:gd name="T36" fmla="*/ 215 w 404"/>
                  <a:gd name="T37" fmla="*/ 371 h 444"/>
                  <a:gd name="T38" fmla="*/ 143 w 404"/>
                  <a:gd name="T39" fmla="*/ 329 h 444"/>
                  <a:gd name="T40" fmla="*/ 243 w 404"/>
                  <a:gd name="T41" fmla="*/ 343 h 444"/>
                  <a:gd name="T42" fmla="*/ 252 w 404"/>
                  <a:gd name="T43" fmla="*/ 153 h 444"/>
                  <a:gd name="T44" fmla="*/ 228 w 404"/>
                  <a:gd name="T45" fmla="*/ 205 h 444"/>
                  <a:gd name="T46" fmla="*/ 197 w 404"/>
                  <a:gd name="T47" fmla="*/ 196 h 444"/>
                  <a:gd name="T48" fmla="*/ 190 w 404"/>
                  <a:gd name="T49" fmla="*/ 228 h 444"/>
                  <a:gd name="T50" fmla="*/ 156 w 404"/>
                  <a:gd name="T51" fmla="*/ 254 h 444"/>
                  <a:gd name="T52" fmla="*/ 130 w 404"/>
                  <a:gd name="T53" fmla="*/ 196 h 444"/>
                  <a:gd name="T54" fmla="*/ 207 w 404"/>
                  <a:gd name="T55" fmla="*/ 128 h 444"/>
                  <a:gd name="T56" fmla="*/ 258 w 404"/>
                  <a:gd name="T57" fmla="*/ 118 h 444"/>
                  <a:gd name="T58" fmla="*/ 231 w 404"/>
                  <a:gd name="T59" fmla="*/ 106 h 444"/>
                  <a:gd name="T60" fmla="*/ 143 w 404"/>
                  <a:gd name="T61" fmla="*/ 159 h 444"/>
                  <a:gd name="T62" fmla="*/ 94 w 404"/>
                  <a:gd name="T63" fmla="*/ 141 h 444"/>
                  <a:gd name="T64" fmla="*/ 100 w 404"/>
                  <a:gd name="T65" fmla="*/ 128 h 444"/>
                  <a:gd name="T66" fmla="*/ 68 w 404"/>
                  <a:gd name="T67" fmla="*/ 122 h 444"/>
                  <a:gd name="T68" fmla="*/ 81 w 404"/>
                  <a:gd name="T69" fmla="*/ 226 h 444"/>
                  <a:gd name="T70" fmla="*/ 69 w 404"/>
                  <a:gd name="T71" fmla="*/ 263 h 444"/>
                  <a:gd name="T72" fmla="*/ 118 w 404"/>
                  <a:gd name="T73" fmla="*/ 206 h 444"/>
                  <a:gd name="T74" fmla="*/ 121 w 404"/>
                  <a:gd name="T75" fmla="*/ 216 h 444"/>
                  <a:gd name="T76" fmla="*/ 97 w 404"/>
                  <a:gd name="T77" fmla="*/ 317 h 444"/>
                  <a:gd name="T78" fmla="*/ 50 w 404"/>
                  <a:gd name="T79" fmla="*/ 353 h 444"/>
                  <a:gd name="T80" fmla="*/ 35 w 404"/>
                  <a:gd name="T81" fmla="*/ 273 h 444"/>
                  <a:gd name="T82" fmla="*/ 14 w 404"/>
                  <a:gd name="T83" fmla="*/ 187 h 444"/>
                  <a:gd name="T84" fmla="*/ 218 w 404"/>
                  <a:gd name="T85" fmla="*/ 157 h 444"/>
                  <a:gd name="T86" fmla="*/ 241 w 404"/>
                  <a:gd name="T87" fmla="*/ 141 h 444"/>
                  <a:gd name="T88" fmla="*/ 212 w 404"/>
                  <a:gd name="T89" fmla="*/ 152 h 444"/>
                  <a:gd name="T90" fmla="*/ 218 w 404"/>
                  <a:gd name="T91" fmla="*/ 157 h 444"/>
                  <a:gd name="T92" fmla="*/ 293 w 404"/>
                  <a:gd name="T93" fmla="*/ 103 h 444"/>
                  <a:gd name="T94" fmla="*/ 328 w 404"/>
                  <a:gd name="T95" fmla="*/ 88 h 444"/>
                  <a:gd name="T96" fmla="*/ 285 w 404"/>
                  <a:gd name="T97" fmla="*/ 101 h 444"/>
                  <a:gd name="T98" fmla="*/ 293 w 404"/>
                  <a:gd name="T99" fmla="*/ 10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4" h="444">
                    <a:moveTo>
                      <a:pt x="14" y="187"/>
                    </a:moveTo>
                    <a:cubicBezTo>
                      <a:pt x="14" y="180"/>
                      <a:pt x="14" y="173"/>
                      <a:pt x="14" y="166"/>
                    </a:cubicBezTo>
                    <a:cubicBezTo>
                      <a:pt x="29" y="135"/>
                      <a:pt x="38" y="119"/>
                      <a:pt x="63" y="97"/>
                    </a:cubicBezTo>
                    <a:cubicBezTo>
                      <a:pt x="53" y="62"/>
                      <a:pt x="47" y="34"/>
                      <a:pt x="47" y="2"/>
                    </a:cubicBezTo>
                    <a:cubicBezTo>
                      <a:pt x="58" y="0"/>
                      <a:pt x="59" y="7"/>
                      <a:pt x="62" y="22"/>
                    </a:cubicBezTo>
                    <a:cubicBezTo>
                      <a:pt x="68" y="24"/>
                      <a:pt x="74" y="26"/>
                      <a:pt x="80" y="28"/>
                    </a:cubicBezTo>
                    <a:cubicBezTo>
                      <a:pt x="110" y="42"/>
                      <a:pt x="118" y="69"/>
                      <a:pt x="131" y="101"/>
                    </a:cubicBezTo>
                    <a:cubicBezTo>
                      <a:pt x="148" y="103"/>
                      <a:pt x="169" y="93"/>
                      <a:pt x="189" y="93"/>
                    </a:cubicBezTo>
                    <a:cubicBezTo>
                      <a:pt x="233" y="66"/>
                      <a:pt x="280" y="57"/>
                      <a:pt x="333" y="46"/>
                    </a:cubicBezTo>
                    <a:cubicBezTo>
                      <a:pt x="346" y="51"/>
                      <a:pt x="368" y="61"/>
                      <a:pt x="384" y="54"/>
                    </a:cubicBezTo>
                    <a:cubicBezTo>
                      <a:pt x="391" y="60"/>
                      <a:pt x="397" y="69"/>
                      <a:pt x="404" y="80"/>
                    </a:cubicBezTo>
                    <a:cubicBezTo>
                      <a:pt x="403" y="84"/>
                      <a:pt x="402" y="88"/>
                      <a:pt x="401" y="92"/>
                    </a:cubicBezTo>
                    <a:cubicBezTo>
                      <a:pt x="376" y="125"/>
                      <a:pt x="320" y="112"/>
                      <a:pt x="287" y="134"/>
                    </a:cubicBezTo>
                    <a:cubicBezTo>
                      <a:pt x="287" y="143"/>
                      <a:pt x="287" y="153"/>
                      <a:pt x="287" y="162"/>
                    </a:cubicBezTo>
                    <a:cubicBezTo>
                      <a:pt x="287" y="171"/>
                      <a:pt x="286" y="179"/>
                      <a:pt x="286" y="188"/>
                    </a:cubicBezTo>
                    <a:cubicBezTo>
                      <a:pt x="286" y="202"/>
                      <a:pt x="286" y="218"/>
                      <a:pt x="287" y="233"/>
                    </a:cubicBezTo>
                    <a:cubicBezTo>
                      <a:pt x="288" y="272"/>
                      <a:pt x="288" y="272"/>
                      <a:pt x="291" y="299"/>
                    </a:cubicBezTo>
                    <a:cubicBezTo>
                      <a:pt x="296" y="330"/>
                      <a:pt x="307" y="363"/>
                      <a:pt x="307" y="399"/>
                    </a:cubicBezTo>
                    <a:cubicBezTo>
                      <a:pt x="285" y="444"/>
                      <a:pt x="232" y="383"/>
                      <a:pt x="215" y="371"/>
                    </a:cubicBezTo>
                    <a:cubicBezTo>
                      <a:pt x="199" y="363"/>
                      <a:pt x="147" y="345"/>
                      <a:pt x="143" y="329"/>
                    </a:cubicBezTo>
                    <a:cubicBezTo>
                      <a:pt x="174" y="324"/>
                      <a:pt x="209" y="338"/>
                      <a:pt x="243" y="343"/>
                    </a:cubicBezTo>
                    <a:cubicBezTo>
                      <a:pt x="249" y="280"/>
                      <a:pt x="256" y="214"/>
                      <a:pt x="252" y="153"/>
                    </a:cubicBezTo>
                    <a:cubicBezTo>
                      <a:pt x="221" y="158"/>
                      <a:pt x="246" y="184"/>
                      <a:pt x="228" y="205"/>
                    </a:cubicBezTo>
                    <a:cubicBezTo>
                      <a:pt x="201" y="222"/>
                      <a:pt x="209" y="200"/>
                      <a:pt x="197" y="196"/>
                    </a:cubicBezTo>
                    <a:cubicBezTo>
                      <a:pt x="192" y="206"/>
                      <a:pt x="191" y="215"/>
                      <a:pt x="190" y="228"/>
                    </a:cubicBezTo>
                    <a:cubicBezTo>
                      <a:pt x="182" y="252"/>
                      <a:pt x="182" y="254"/>
                      <a:pt x="156" y="254"/>
                    </a:cubicBezTo>
                    <a:cubicBezTo>
                      <a:pt x="135" y="241"/>
                      <a:pt x="127" y="216"/>
                      <a:pt x="130" y="196"/>
                    </a:cubicBezTo>
                    <a:cubicBezTo>
                      <a:pt x="153" y="171"/>
                      <a:pt x="176" y="144"/>
                      <a:pt x="207" y="128"/>
                    </a:cubicBezTo>
                    <a:cubicBezTo>
                      <a:pt x="222" y="123"/>
                      <a:pt x="240" y="120"/>
                      <a:pt x="258" y="118"/>
                    </a:cubicBezTo>
                    <a:cubicBezTo>
                      <a:pt x="253" y="99"/>
                      <a:pt x="247" y="106"/>
                      <a:pt x="231" y="106"/>
                    </a:cubicBezTo>
                    <a:cubicBezTo>
                      <a:pt x="199" y="119"/>
                      <a:pt x="173" y="142"/>
                      <a:pt x="143" y="159"/>
                    </a:cubicBezTo>
                    <a:cubicBezTo>
                      <a:pt x="114" y="164"/>
                      <a:pt x="110" y="153"/>
                      <a:pt x="94" y="141"/>
                    </a:cubicBezTo>
                    <a:cubicBezTo>
                      <a:pt x="94" y="138"/>
                      <a:pt x="94" y="138"/>
                      <a:pt x="100" y="128"/>
                    </a:cubicBezTo>
                    <a:cubicBezTo>
                      <a:pt x="95" y="107"/>
                      <a:pt x="78" y="117"/>
                      <a:pt x="68" y="122"/>
                    </a:cubicBezTo>
                    <a:cubicBezTo>
                      <a:pt x="27" y="158"/>
                      <a:pt x="54" y="185"/>
                      <a:pt x="81" y="226"/>
                    </a:cubicBezTo>
                    <a:cubicBezTo>
                      <a:pt x="81" y="240"/>
                      <a:pt x="69" y="248"/>
                      <a:pt x="69" y="263"/>
                    </a:cubicBezTo>
                    <a:cubicBezTo>
                      <a:pt x="94" y="257"/>
                      <a:pt x="95" y="214"/>
                      <a:pt x="118" y="206"/>
                    </a:cubicBezTo>
                    <a:cubicBezTo>
                      <a:pt x="120" y="209"/>
                      <a:pt x="121" y="210"/>
                      <a:pt x="121" y="216"/>
                    </a:cubicBezTo>
                    <a:cubicBezTo>
                      <a:pt x="107" y="247"/>
                      <a:pt x="110" y="281"/>
                      <a:pt x="97" y="317"/>
                    </a:cubicBezTo>
                    <a:cubicBezTo>
                      <a:pt x="74" y="331"/>
                      <a:pt x="79" y="350"/>
                      <a:pt x="50" y="353"/>
                    </a:cubicBezTo>
                    <a:cubicBezTo>
                      <a:pt x="0" y="343"/>
                      <a:pt x="21" y="304"/>
                      <a:pt x="35" y="273"/>
                    </a:cubicBezTo>
                    <a:cubicBezTo>
                      <a:pt x="45" y="236"/>
                      <a:pt x="29" y="216"/>
                      <a:pt x="14" y="187"/>
                    </a:cubicBezTo>
                    <a:close/>
                    <a:moveTo>
                      <a:pt x="218" y="157"/>
                    </a:moveTo>
                    <a:cubicBezTo>
                      <a:pt x="228" y="155"/>
                      <a:pt x="234" y="148"/>
                      <a:pt x="241" y="141"/>
                    </a:cubicBezTo>
                    <a:cubicBezTo>
                      <a:pt x="238" y="128"/>
                      <a:pt x="212" y="137"/>
                      <a:pt x="212" y="152"/>
                    </a:cubicBezTo>
                    <a:cubicBezTo>
                      <a:pt x="214" y="154"/>
                      <a:pt x="216" y="155"/>
                      <a:pt x="218" y="157"/>
                    </a:cubicBezTo>
                    <a:close/>
                    <a:moveTo>
                      <a:pt x="293" y="103"/>
                    </a:moveTo>
                    <a:cubicBezTo>
                      <a:pt x="307" y="101"/>
                      <a:pt x="315" y="97"/>
                      <a:pt x="328" y="88"/>
                    </a:cubicBezTo>
                    <a:cubicBezTo>
                      <a:pt x="315" y="78"/>
                      <a:pt x="288" y="86"/>
                      <a:pt x="285" y="101"/>
                    </a:cubicBezTo>
                    <a:cubicBezTo>
                      <a:pt x="288" y="101"/>
                      <a:pt x="291" y="102"/>
                      <a:pt x="293" y="103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îsḷiḍé">
                <a:extLst>
                  <a:ext uri="{FF2B5EF4-FFF2-40B4-BE49-F238E27FC236}">
                    <a16:creationId xmlns="" xmlns:a16="http://schemas.microsoft.com/office/drawing/2014/main" id="{5A516B57-3DF2-4F12-A44A-FDE2D540092E}"/>
                  </a:ext>
                </a:extLst>
              </p:cNvPr>
              <p:cNvSpPr/>
              <p:nvPr/>
            </p:nvSpPr>
            <p:spPr bwMode="auto">
              <a:xfrm>
                <a:off x="4830763" y="4351338"/>
                <a:ext cx="1147763" cy="1397000"/>
              </a:xfrm>
              <a:custGeom>
                <a:avLst/>
                <a:gdLst>
                  <a:gd name="T0" fmla="*/ 293 w 348"/>
                  <a:gd name="T1" fmla="*/ 221 h 424"/>
                  <a:gd name="T2" fmla="*/ 224 w 348"/>
                  <a:gd name="T3" fmla="*/ 224 h 424"/>
                  <a:gd name="T4" fmla="*/ 212 w 348"/>
                  <a:gd name="T5" fmla="*/ 278 h 424"/>
                  <a:gd name="T6" fmla="*/ 206 w 348"/>
                  <a:gd name="T7" fmla="*/ 335 h 424"/>
                  <a:gd name="T8" fmla="*/ 171 w 348"/>
                  <a:gd name="T9" fmla="*/ 412 h 424"/>
                  <a:gd name="T10" fmla="*/ 103 w 348"/>
                  <a:gd name="T11" fmla="*/ 344 h 424"/>
                  <a:gd name="T12" fmla="*/ 91 w 348"/>
                  <a:gd name="T13" fmla="*/ 289 h 424"/>
                  <a:gd name="T14" fmla="*/ 20 w 348"/>
                  <a:gd name="T15" fmla="*/ 380 h 424"/>
                  <a:gd name="T16" fmla="*/ 33 w 348"/>
                  <a:gd name="T17" fmla="*/ 233 h 424"/>
                  <a:gd name="T18" fmla="*/ 52 w 348"/>
                  <a:gd name="T19" fmla="*/ 270 h 424"/>
                  <a:gd name="T20" fmla="*/ 101 w 348"/>
                  <a:gd name="T21" fmla="*/ 185 h 424"/>
                  <a:gd name="T22" fmla="*/ 177 w 348"/>
                  <a:gd name="T23" fmla="*/ 149 h 424"/>
                  <a:gd name="T24" fmla="*/ 70 w 348"/>
                  <a:gd name="T25" fmla="*/ 154 h 424"/>
                  <a:gd name="T26" fmla="*/ 175 w 348"/>
                  <a:gd name="T27" fmla="*/ 113 h 424"/>
                  <a:gd name="T28" fmla="*/ 173 w 348"/>
                  <a:gd name="T29" fmla="*/ 22 h 424"/>
                  <a:gd name="T30" fmla="*/ 237 w 348"/>
                  <a:gd name="T31" fmla="*/ 43 h 424"/>
                  <a:gd name="T32" fmla="*/ 229 w 348"/>
                  <a:gd name="T33" fmla="*/ 64 h 424"/>
                  <a:gd name="T34" fmla="*/ 226 w 348"/>
                  <a:gd name="T35" fmla="*/ 128 h 424"/>
                  <a:gd name="T36" fmla="*/ 200 w 348"/>
                  <a:gd name="T37" fmla="*/ 171 h 424"/>
                  <a:gd name="T38" fmla="*/ 259 w 348"/>
                  <a:gd name="T39" fmla="*/ 133 h 424"/>
                  <a:gd name="T40" fmla="*/ 277 w 348"/>
                  <a:gd name="T41" fmla="*/ 160 h 424"/>
                  <a:gd name="T42" fmla="*/ 348 w 348"/>
                  <a:gd name="T43" fmla="*/ 183 h 424"/>
                  <a:gd name="T44" fmla="*/ 339 w 348"/>
                  <a:gd name="T45" fmla="*/ 397 h 424"/>
                  <a:gd name="T46" fmla="*/ 259 w 348"/>
                  <a:gd name="T47" fmla="*/ 381 h 424"/>
                  <a:gd name="T48" fmla="*/ 228 w 348"/>
                  <a:gd name="T49" fmla="*/ 342 h 424"/>
                  <a:gd name="T50" fmla="*/ 294 w 348"/>
                  <a:gd name="T51" fmla="*/ 254 h 424"/>
                  <a:gd name="T52" fmla="*/ 193 w 348"/>
                  <a:gd name="T53" fmla="*/ 220 h 424"/>
                  <a:gd name="T54" fmla="*/ 164 w 348"/>
                  <a:gd name="T55" fmla="*/ 252 h 424"/>
                  <a:gd name="T56" fmla="*/ 144 w 348"/>
                  <a:gd name="T57" fmla="*/ 263 h 424"/>
                  <a:gd name="T58" fmla="*/ 145 w 348"/>
                  <a:gd name="T59" fmla="*/ 323 h 424"/>
                  <a:gd name="T60" fmla="*/ 169 w 348"/>
                  <a:gd name="T61" fmla="*/ 290 h 424"/>
                  <a:gd name="T62" fmla="*/ 207 w 348"/>
                  <a:gd name="T63" fmla="*/ 101 h 424"/>
                  <a:gd name="T64" fmla="*/ 213 w 348"/>
                  <a:gd name="T65" fmla="*/ 73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8" h="424">
                    <a:moveTo>
                      <a:pt x="294" y="254"/>
                    </a:moveTo>
                    <a:cubicBezTo>
                      <a:pt x="293" y="243"/>
                      <a:pt x="293" y="232"/>
                      <a:pt x="293" y="221"/>
                    </a:cubicBezTo>
                    <a:cubicBezTo>
                      <a:pt x="273" y="207"/>
                      <a:pt x="250" y="209"/>
                      <a:pt x="231" y="210"/>
                    </a:cubicBezTo>
                    <a:cubicBezTo>
                      <a:pt x="229" y="215"/>
                      <a:pt x="226" y="219"/>
                      <a:pt x="224" y="224"/>
                    </a:cubicBezTo>
                    <a:cubicBezTo>
                      <a:pt x="234" y="227"/>
                      <a:pt x="242" y="227"/>
                      <a:pt x="251" y="240"/>
                    </a:cubicBezTo>
                    <a:cubicBezTo>
                      <a:pt x="251" y="270"/>
                      <a:pt x="223" y="254"/>
                      <a:pt x="212" y="278"/>
                    </a:cubicBezTo>
                    <a:cubicBezTo>
                      <a:pt x="217" y="283"/>
                      <a:pt x="232" y="277"/>
                      <a:pt x="242" y="278"/>
                    </a:cubicBezTo>
                    <a:cubicBezTo>
                      <a:pt x="259" y="306"/>
                      <a:pt x="228" y="321"/>
                      <a:pt x="206" y="335"/>
                    </a:cubicBezTo>
                    <a:cubicBezTo>
                      <a:pt x="200" y="362"/>
                      <a:pt x="215" y="397"/>
                      <a:pt x="185" y="412"/>
                    </a:cubicBezTo>
                    <a:cubicBezTo>
                      <a:pt x="180" y="412"/>
                      <a:pt x="175" y="412"/>
                      <a:pt x="171" y="412"/>
                    </a:cubicBezTo>
                    <a:cubicBezTo>
                      <a:pt x="160" y="393"/>
                      <a:pt x="173" y="361"/>
                      <a:pt x="166" y="354"/>
                    </a:cubicBezTo>
                    <a:cubicBezTo>
                      <a:pt x="144" y="361"/>
                      <a:pt x="113" y="368"/>
                      <a:pt x="103" y="344"/>
                    </a:cubicBezTo>
                    <a:cubicBezTo>
                      <a:pt x="104" y="324"/>
                      <a:pt x="109" y="323"/>
                      <a:pt x="125" y="313"/>
                    </a:cubicBezTo>
                    <a:cubicBezTo>
                      <a:pt x="125" y="300"/>
                      <a:pt x="98" y="292"/>
                      <a:pt x="91" y="289"/>
                    </a:cubicBezTo>
                    <a:cubicBezTo>
                      <a:pt x="69" y="310"/>
                      <a:pt x="87" y="334"/>
                      <a:pt x="81" y="363"/>
                    </a:cubicBezTo>
                    <a:cubicBezTo>
                      <a:pt x="65" y="385"/>
                      <a:pt x="43" y="393"/>
                      <a:pt x="20" y="380"/>
                    </a:cubicBezTo>
                    <a:cubicBezTo>
                      <a:pt x="3" y="359"/>
                      <a:pt x="22" y="324"/>
                      <a:pt x="27" y="304"/>
                    </a:cubicBezTo>
                    <a:cubicBezTo>
                      <a:pt x="27" y="271"/>
                      <a:pt x="0" y="255"/>
                      <a:pt x="33" y="233"/>
                    </a:cubicBezTo>
                    <a:cubicBezTo>
                      <a:pt x="42" y="231"/>
                      <a:pt x="42" y="231"/>
                      <a:pt x="47" y="233"/>
                    </a:cubicBezTo>
                    <a:cubicBezTo>
                      <a:pt x="50" y="245"/>
                      <a:pt x="50" y="245"/>
                      <a:pt x="52" y="270"/>
                    </a:cubicBezTo>
                    <a:cubicBezTo>
                      <a:pt x="71" y="255"/>
                      <a:pt x="92" y="234"/>
                      <a:pt x="112" y="220"/>
                    </a:cubicBezTo>
                    <a:cubicBezTo>
                      <a:pt x="116" y="205"/>
                      <a:pt x="99" y="196"/>
                      <a:pt x="101" y="185"/>
                    </a:cubicBezTo>
                    <a:cubicBezTo>
                      <a:pt x="116" y="182"/>
                      <a:pt x="128" y="194"/>
                      <a:pt x="147" y="194"/>
                    </a:cubicBezTo>
                    <a:cubicBezTo>
                      <a:pt x="161" y="181"/>
                      <a:pt x="169" y="165"/>
                      <a:pt x="177" y="149"/>
                    </a:cubicBezTo>
                    <a:cubicBezTo>
                      <a:pt x="159" y="151"/>
                      <a:pt x="146" y="165"/>
                      <a:pt x="133" y="176"/>
                    </a:cubicBezTo>
                    <a:cubicBezTo>
                      <a:pt x="105" y="175"/>
                      <a:pt x="89" y="167"/>
                      <a:pt x="70" y="154"/>
                    </a:cubicBezTo>
                    <a:cubicBezTo>
                      <a:pt x="70" y="146"/>
                      <a:pt x="70" y="146"/>
                      <a:pt x="72" y="138"/>
                    </a:cubicBezTo>
                    <a:cubicBezTo>
                      <a:pt x="106" y="132"/>
                      <a:pt x="140" y="125"/>
                      <a:pt x="175" y="113"/>
                    </a:cubicBezTo>
                    <a:cubicBezTo>
                      <a:pt x="177" y="87"/>
                      <a:pt x="181" y="60"/>
                      <a:pt x="179" y="39"/>
                    </a:cubicBezTo>
                    <a:cubicBezTo>
                      <a:pt x="176" y="33"/>
                      <a:pt x="173" y="26"/>
                      <a:pt x="173" y="22"/>
                    </a:cubicBezTo>
                    <a:cubicBezTo>
                      <a:pt x="182" y="13"/>
                      <a:pt x="195" y="0"/>
                      <a:pt x="210" y="0"/>
                    </a:cubicBezTo>
                    <a:cubicBezTo>
                      <a:pt x="219" y="11"/>
                      <a:pt x="224" y="30"/>
                      <a:pt x="237" y="43"/>
                    </a:cubicBezTo>
                    <a:cubicBezTo>
                      <a:pt x="237" y="45"/>
                      <a:pt x="238" y="47"/>
                      <a:pt x="238" y="49"/>
                    </a:cubicBezTo>
                    <a:cubicBezTo>
                      <a:pt x="231" y="56"/>
                      <a:pt x="231" y="53"/>
                      <a:pt x="229" y="64"/>
                    </a:cubicBezTo>
                    <a:cubicBezTo>
                      <a:pt x="242" y="76"/>
                      <a:pt x="262" y="84"/>
                      <a:pt x="279" y="97"/>
                    </a:cubicBezTo>
                    <a:cubicBezTo>
                      <a:pt x="287" y="125"/>
                      <a:pt x="241" y="126"/>
                      <a:pt x="226" y="128"/>
                    </a:cubicBezTo>
                    <a:cubicBezTo>
                      <a:pt x="221" y="131"/>
                      <a:pt x="215" y="133"/>
                      <a:pt x="211" y="136"/>
                    </a:cubicBezTo>
                    <a:cubicBezTo>
                      <a:pt x="210" y="148"/>
                      <a:pt x="205" y="160"/>
                      <a:pt x="200" y="171"/>
                    </a:cubicBezTo>
                    <a:cubicBezTo>
                      <a:pt x="200" y="172"/>
                      <a:pt x="200" y="173"/>
                      <a:pt x="200" y="175"/>
                    </a:cubicBezTo>
                    <a:cubicBezTo>
                      <a:pt x="230" y="175"/>
                      <a:pt x="234" y="144"/>
                      <a:pt x="259" y="133"/>
                    </a:cubicBezTo>
                    <a:cubicBezTo>
                      <a:pt x="268" y="134"/>
                      <a:pt x="279" y="132"/>
                      <a:pt x="282" y="147"/>
                    </a:cubicBezTo>
                    <a:cubicBezTo>
                      <a:pt x="280" y="151"/>
                      <a:pt x="277" y="154"/>
                      <a:pt x="277" y="160"/>
                    </a:cubicBezTo>
                    <a:cubicBezTo>
                      <a:pt x="288" y="160"/>
                      <a:pt x="330" y="154"/>
                      <a:pt x="344" y="167"/>
                    </a:cubicBezTo>
                    <a:cubicBezTo>
                      <a:pt x="345" y="172"/>
                      <a:pt x="347" y="177"/>
                      <a:pt x="348" y="183"/>
                    </a:cubicBezTo>
                    <a:cubicBezTo>
                      <a:pt x="346" y="219"/>
                      <a:pt x="344" y="235"/>
                      <a:pt x="339" y="307"/>
                    </a:cubicBezTo>
                    <a:cubicBezTo>
                      <a:pt x="339" y="363"/>
                      <a:pt x="340" y="379"/>
                      <a:pt x="339" y="397"/>
                    </a:cubicBezTo>
                    <a:cubicBezTo>
                      <a:pt x="330" y="424"/>
                      <a:pt x="312" y="409"/>
                      <a:pt x="299" y="398"/>
                    </a:cubicBezTo>
                    <a:cubicBezTo>
                      <a:pt x="288" y="392"/>
                      <a:pt x="273" y="388"/>
                      <a:pt x="259" y="381"/>
                    </a:cubicBezTo>
                    <a:cubicBezTo>
                      <a:pt x="249" y="361"/>
                      <a:pt x="247" y="357"/>
                      <a:pt x="229" y="350"/>
                    </a:cubicBezTo>
                    <a:cubicBezTo>
                      <a:pt x="229" y="347"/>
                      <a:pt x="228" y="345"/>
                      <a:pt x="228" y="342"/>
                    </a:cubicBezTo>
                    <a:cubicBezTo>
                      <a:pt x="248" y="332"/>
                      <a:pt x="274" y="355"/>
                      <a:pt x="291" y="339"/>
                    </a:cubicBezTo>
                    <a:cubicBezTo>
                      <a:pt x="291" y="310"/>
                      <a:pt x="292" y="282"/>
                      <a:pt x="294" y="254"/>
                    </a:cubicBezTo>
                    <a:close/>
                    <a:moveTo>
                      <a:pt x="164" y="252"/>
                    </a:moveTo>
                    <a:cubicBezTo>
                      <a:pt x="176" y="250"/>
                      <a:pt x="202" y="235"/>
                      <a:pt x="193" y="220"/>
                    </a:cubicBezTo>
                    <a:cubicBezTo>
                      <a:pt x="185" y="223"/>
                      <a:pt x="175" y="225"/>
                      <a:pt x="167" y="226"/>
                    </a:cubicBezTo>
                    <a:cubicBezTo>
                      <a:pt x="163" y="235"/>
                      <a:pt x="164" y="238"/>
                      <a:pt x="164" y="252"/>
                    </a:cubicBezTo>
                    <a:close/>
                    <a:moveTo>
                      <a:pt x="101" y="272"/>
                    </a:moveTo>
                    <a:cubicBezTo>
                      <a:pt x="115" y="270"/>
                      <a:pt x="129" y="270"/>
                      <a:pt x="144" y="263"/>
                    </a:cubicBezTo>
                    <a:cubicBezTo>
                      <a:pt x="133" y="236"/>
                      <a:pt x="109" y="260"/>
                      <a:pt x="101" y="272"/>
                    </a:cubicBezTo>
                    <a:close/>
                    <a:moveTo>
                      <a:pt x="145" y="323"/>
                    </a:moveTo>
                    <a:cubicBezTo>
                      <a:pt x="153" y="322"/>
                      <a:pt x="160" y="319"/>
                      <a:pt x="168" y="313"/>
                    </a:cubicBezTo>
                    <a:cubicBezTo>
                      <a:pt x="168" y="305"/>
                      <a:pt x="168" y="298"/>
                      <a:pt x="169" y="290"/>
                    </a:cubicBezTo>
                    <a:cubicBezTo>
                      <a:pt x="149" y="296"/>
                      <a:pt x="145" y="300"/>
                      <a:pt x="145" y="323"/>
                    </a:cubicBezTo>
                    <a:close/>
                    <a:moveTo>
                      <a:pt x="207" y="101"/>
                    </a:moveTo>
                    <a:cubicBezTo>
                      <a:pt x="217" y="100"/>
                      <a:pt x="217" y="100"/>
                      <a:pt x="228" y="98"/>
                    </a:cubicBezTo>
                    <a:cubicBezTo>
                      <a:pt x="232" y="86"/>
                      <a:pt x="218" y="73"/>
                      <a:pt x="213" y="73"/>
                    </a:cubicBezTo>
                    <a:cubicBezTo>
                      <a:pt x="208" y="85"/>
                      <a:pt x="207" y="87"/>
                      <a:pt x="207" y="101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iṩliḋè">
                <a:extLst>
                  <a:ext uri="{FF2B5EF4-FFF2-40B4-BE49-F238E27FC236}">
                    <a16:creationId xmlns="" xmlns:a16="http://schemas.microsoft.com/office/drawing/2014/main" id="{992A4A05-7202-4374-B640-342B4434929D}"/>
                  </a:ext>
                </a:extLst>
              </p:cNvPr>
              <p:cNvSpPr/>
              <p:nvPr/>
            </p:nvSpPr>
            <p:spPr bwMode="auto">
              <a:xfrm>
                <a:off x="6097588" y="4357688"/>
                <a:ext cx="1382713" cy="1282700"/>
              </a:xfrm>
              <a:custGeom>
                <a:avLst/>
                <a:gdLst>
                  <a:gd name="T0" fmla="*/ 281 w 419"/>
                  <a:gd name="T1" fmla="*/ 385 h 389"/>
                  <a:gd name="T2" fmla="*/ 238 w 419"/>
                  <a:gd name="T3" fmla="*/ 331 h 389"/>
                  <a:gd name="T4" fmla="*/ 189 w 419"/>
                  <a:gd name="T5" fmla="*/ 269 h 389"/>
                  <a:gd name="T6" fmla="*/ 104 w 419"/>
                  <a:gd name="T7" fmla="*/ 366 h 389"/>
                  <a:gd name="T8" fmla="*/ 0 w 419"/>
                  <a:gd name="T9" fmla="*/ 343 h 389"/>
                  <a:gd name="T10" fmla="*/ 56 w 419"/>
                  <a:gd name="T11" fmla="*/ 338 h 389"/>
                  <a:gd name="T12" fmla="*/ 152 w 419"/>
                  <a:gd name="T13" fmla="*/ 240 h 389"/>
                  <a:gd name="T14" fmla="*/ 133 w 419"/>
                  <a:gd name="T15" fmla="*/ 250 h 389"/>
                  <a:gd name="T16" fmla="*/ 78 w 419"/>
                  <a:gd name="T17" fmla="*/ 202 h 389"/>
                  <a:gd name="T18" fmla="*/ 170 w 419"/>
                  <a:gd name="T19" fmla="*/ 166 h 389"/>
                  <a:gd name="T20" fmla="*/ 156 w 419"/>
                  <a:gd name="T21" fmla="*/ 26 h 389"/>
                  <a:gd name="T22" fmla="*/ 221 w 419"/>
                  <a:gd name="T23" fmla="*/ 58 h 389"/>
                  <a:gd name="T24" fmla="*/ 216 w 419"/>
                  <a:gd name="T25" fmla="*/ 141 h 389"/>
                  <a:gd name="T26" fmla="*/ 249 w 419"/>
                  <a:gd name="T27" fmla="*/ 141 h 389"/>
                  <a:gd name="T28" fmla="*/ 297 w 419"/>
                  <a:gd name="T29" fmla="*/ 181 h 389"/>
                  <a:gd name="T30" fmla="*/ 210 w 419"/>
                  <a:gd name="T31" fmla="*/ 208 h 389"/>
                  <a:gd name="T32" fmla="*/ 232 w 419"/>
                  <a:gd name="T33" fmla="*/ 233 h 389"/>
                  <a:gd name="T34" fmla="*/ 264 w 419"/>
                  <a:gd name="T35" fmla="*/ 277 h 389"/>
                  <a:gd name="T36" fmla="*/ 376 w 419"/>
                  <a:gd name="T37" fmla="*/ 323 h 389"/>
                  <a:gd name="T38" fmla="*/ 415 w 419"/>
                  <a:gd name="T39" fmla="*/ 356 h 389"/>
                  <a:gd name="T40" fmla="*/ 419 w 419"/>
                  <a:gd name="T41" fmla="*/ 375 h 389"/>
                  <a:gd name="T42" fmla="*/ 378 w 419"/>
                  <a:gd name="T43" fmla="*/ 381 h 389"/>
                  <a:gd name="T44" fmla="*/ 317 w 419"/>
                  <a:gd name="T45" fmla="*/ 379 h 389"/>
                  <a:gd name="T46" fmla="*/ 281 w 419"/>
                  <a:gd name="T47" fmla="*/ 385 h 389"/>
                  <a:gd name="T48" fmla="*/ 217 w 419"/>
                  <a:gd name="T49" fmla="*/ 154 h 389"/>
                  <a:gd name="T50" fmla="*/ 224 w 419"/>
                  <a:gd name="T51" fmla="*/ 153 h 389"/>
                  <a:gd name="T52" fmla="*/ 224 w 419"/>
                  <a:gd name="T53" fmla="*/ 149 h 389"/>
                  <a:gd name="T54" fmla="*/ 217 w 419"/>
                  <a:gd name="T55" fmla="*/ 148 h 389"/>
                  <a:gd name="T56" fmla="*/ 217 w 419"/>
                  <a:gd name="T57" fmla="*/ 154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9" h="389">
                    <a:moveTo>
                      <a:pt x="281" y="385"/>
                    </a:moveTo>
                    <a:cubicBezTo>
                      <a:pt x="279" y="365"/>
                      <a:pt x="247" y="341"/>
                      <a:pt x="238" y="331"/>
                    </a:cubicBezTo>
                    <a:cubicBezTo>
                      <a:pt x="221" y="310"/>
                      <a:pt x="205" y="290"/>
                      <a:pt x="189" y="269"/>
                    </a:cubicBezTo>
                    <a:cubicBezTo>
                      <a:pt x="165" y="309"/>
                      <a:pt x="146" y="343"/>
                      <a:pt x="104" y="366"/>
                    </a:cubicBezTo>
                    <a:cubicBezTo>
                      <a:pt x="73" y="375"/>
                      <a:pt x="12" y="378"/>
                      <a:pt x="0" y="343"/>
                    </a:cubicBezTo>
                    <a:cubicBezTo>
                      <a:pt x="18" y="338"/>
                      <a:pt x="36" y="338"/>
                      <a:pt x="56" y="338"/>
                    </a:cubicBezTo>
                    <a:cubicBezTo>
                      <a:pt x="101" y="324"/>
                      <a:pt x="135" y="283"/>
                      <a:pt x="152" y="240"/>
                    </a:cubicBezTo>
                    <a:cubicBezTo>
                      <a:pt x="143" y="240"/>
                      <a:pt x="140" y="245"/>
                      <a:pt x="133" y="250"/>
                    </a:cubicBezTo>
                    <a:cubicBezTo>
                      <a:pt x="105" y="250"/>
                      <a:pt x="91" y="217"/>
                      <a:pt x="78" y="202"/>
                    </a:cubicBezTo>
                    <a:cubicBezTo>
                      <a:pt x="102" y="182"/>
                      <a:pt x="142" y="186"/>
                      <a:pt x="170" y="166"/>
                    </a:cubicBezTo>
                    <a:cubicBezTo>
                      <a:pt x="169" y="118"/>
                      <a:pt x="162" y="70"/>
                      <a:pt x="156" y="26"/>
                    </a:cubicBezTo>
                    <a:cubicBezTo>
                      <a:pt x="178" y="0"/>
                      <a:pt x="211" y="29"/>
                      <a:pt x="221" y="58"/>
                    </a:cubicBezTo>
                    <a:cubicBezTo>
                      <a:pt x="224" y="83"/>
                      <a:pt x="219" y="112"/>
                      <a:pt x="216" y="141"/>
                    </a:cubicBezTo>
                    <a:cubicBezTo>
                      <a:pt x="229" y="137"/>
                      <a:pt x="232" y="130"/>
                      <a:pt x="249" y="141"/>
                    </a:cubicBezTo>
                    <a:cubicBezTo>
                      <a:pt x="267" y="142"/>
                      <a:pt x="314" y="146"/>
                      <a:pt x="297" y="181"/>
                    </a:cubicBezTo>
                    <a:cubicBezTo>
                      <a:pt x="272" y="202"/>
                      <a:pt x="237" y="200"/>
                      <a:pt x="210" y="208"/>
                    </a:cubicBezTo>
                    <a:cubicBezTo>
                      <a:pt x="211" y="218"/>
                      <a:pt x="221" y="223"/>
                      <a:pt x="232" y="233"/>
                    </a:cubicBezTo>
                    <a:cubicBezTo>
                      <a:pt x="258" y="269"/>
                      <a:pt x="258" y="269"/>
                      <a:pt x="264" y="277"/>
                    </a:cubicBezTo>
                    <a:cubicBezTo>
                      <a:pt x="297" y="300"/>
                      <a:pt x="335" y="314"/>
                      <a:pt x="376" y="323"/>
                    </a:cubicBezTo>
                    <a:cubicBezTo>
                      <a:pt x="389" y="329"/>
                      <a:pt x="404" y="342"/>
                      <a:pt x="415" y="356"/>
                    </a:cubicBezTo>
                    <a:cubicBezTo>
                      <a:pt x="416" y="362"/>
                      <a:pt x="418" y="369"/>
                      <a:pt x="419" y="375"/>
                    </a:cubicBezTo>
                    <a:cubicBezTo>
                      <a:pt x="405" y="377"/>
                      <a:pt x="392" y="379"/>
                      <a:pt x="378" y="381"/>
                    </a:cubicBezTo>
                    <a:cubicBezTo>
                      <a:pt x="352" y="377"/>
                      <a:pt x="337" y="389"/>
                      <a:pt x="317" y="379"/>
                    </a:cubicBezTo>
                    <a:cubicBezTo>
                      <a:pt x="302" y="379"/>
                      <a:pt x="292" y="383"/>
                      <a:pt x="281" y="385"/>
                    </a:cubicBezTo>
                    <a:close/>
                    <a:moveTo>
                      <a:pt x="217" y="154"/>
                    </a:moveTo>
                    <a:cubicBezTo>
                      <a:pt x="219" y="153"/>
                      <a:pt x="222" y="153"/>
                      <a:pt x="224" y="153"/>
                    </a:cubicBezTo>
                    <a:cubicBezTo>
                      <a:pt x="224" y="151"/>
                      <a:pt x="224" y="150"/>
                      <a:pt x="224" y="149"/>
                    </a:cubicBezTo>
                    <a:cubicBezTo>
                      <a:pt x="219" y="147"/>
                      <a:pt x="219" y="147"/>
                      <a:pt x="217" y="148"/>
                    </a:cubicBezTo>
                    <a:cubicBezTo>
                      <a:pt x="217" y="150"/>
                      <a:pt x="217" y="152"/>
                      <a:pt x="217" y="154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iṥḻïḍé">
                <a:extLst>
                  <a:ext uri="{FF2B5EF4-FFF2-40B4-BE49-F238E27FC236}">
                    <a16:creationId xmlns="" xmlns:a16="http://schemas.microsoft.com/office/drawing/2014/main" id="{AF12945B-E9B9-4B98-ABE7-011D4294376A}"/>
                  </a:ext>
                </a:extLst>
              </p:cNvPr>
              <p:cNvSpPr/>
              <p:nvPr/>
            </p:nvSpPr>
            <p:spPr bwMode="auto">
              <a:xfrm>
                <a:off x="4492626" y="4960938"/>
                <a:ext cx="4763" cy="149225"/>
              </a:xfrm>
              <a:custGeom>
                <a:avLst/>
                <a:gdLst>
                  <a:gd name="T0" fmla="*/ 1 w 1"/>
                  <a:gd name="T1" fmla="*/ 45 h 45"/>
                  <a:gd name="T2" fmla="*/ 0 w 1"/>
                  <a:gd name="T3" fmla="*/ 0 h 45"/>
                  <a:gd name="T4" fmla="*/ 1 w 1"/>
                  <a:gd name="T5" fmla="*/ 0 h 45"/>
                  <a:gd name="T6" fmla="*/ 1 w 1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5">
                    <a:moveTo>
                      <a:pt x="1" y="45"/>
                    </a:moveTo>
                    <a:cubicBezTo>
                      <a:pt x="0" y="30"/>
                      <a:pt x="0" y="1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4"/>
                      <a:pt x="1" y="30"/>
                      <a:pt x="1" y="45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îşḻîḋé">
                <a:extLst>
                  <a:ext uri="{FF2B5EF4-FFF2-40B4-BE49-F238E27FC236}">
                    <a16:creationId xmlns="" xmlns:a16="http://schemas.microsoft.com/office/drawing/2014/main" id="{BB335B3E-7D00-4514-A1C3-A4E17601E39D}"/>
                  </a:ext>
                </a:extLst>
              </p:cNvPr>
              <p:cNvSpPr/>
              <p:nvPr/>
            </p:nvSpPr>
            <p:spPr bwMode="auto">
              <a:xfrm>
                <a:off x="4492626" y="4875213"/>
                <a:ext cx="4763" cy="85725"/>
              </a:xfrm>
              <a:custGeom>
                <a:avLst/>
                <a:gdLst>
                  <a:gd name="T0" fmla="*/ 0 w 1"/>
                  <a:gd name="T1" fmla="*/ 26 h 26"/>
                  <a:gd name="T2" fmla="*/ 1 w 1"/>
                  <a:gd name="T3" fmla="*/ 0 h 26"/>
                  <a:gd name="T4" fmla="*/ 1 w 1"/>
                  <a:gd name="T5" fmla="*/ 26 h 26"/>
                  <a:gd name="T6" fmla="*/ 0 w 1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6">
                    <a:moveTo>
                      <a:pt x="0" y="26"/>
                    </a:moveTo>
                    <a:cubicBezTo>
                      <a:pt x="0" y="17"/>
                      <a:pt x="1" y="9"/>
                      <a:pt x="1" y="0"/>
                    </a:cubicBezTo>
                    <a:cubicBezTo>
                      <a:pt x="1" y="9"/>
                      <a:pt x="1" y="17"/>
                      <a:pt x="1" y="26"/>
                    </a:cubicBezTo>
                    <a:cubicBezTo>
                      <a:pt x="1" y="26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îṧľîďé">
                <a:extLst>
                  <a:ext uri="{FF2B5EF4-FFF2-40B4-BE49-F238E27FC236}">
                    <a16:creationId xmlns="" xmlns:a16="http://schemas.microsoft.com/office/drawing/2014/main" id="{6F0E2638-C40D-410E-834D-7672A93EADC0}"/>
                  </a:ext>
                </a:extLst>
              </p:cNvPr>
              <p:cNvSpPr/>
              <p:nvPr/>
            </p:nvSpPr>
            <p:spPr bwMode="auto">
              <a:xfrm>
                <a:off x="3519488" y="5857875"/>
                <a:ext cx="5116513" cy="631825"/>
              </a:xfrm>
              <a:custGeom>
                <a:avLst/>
                <a:gdLst>
                  <a:gd name="T0" fmla="*/ 4 w 1550"/>
                  <a:gd name="T1" fmla="*/ 3 h 192"/>
                  <a:gd name="T2" fmla="*/ 31 w 1550"/>
                  <a:gd name="T3" fmla="*/ 137 h 192"/>
                  <a:gd name="T4" fmla="*/ 117 w 1550"/>
                  <a:gd name="T5" fmla="*/ 76 h 192"/>
                  <a:gd name="T6" fmla="*/ 154 w 1550"/>
                  <a:gd name="T7" fmla="*/ 130 h 192"/>
                  <a:gd name="T8" fmla="*/ 107 w 1550"/>
                  <a:gd name="T9" fmla="*/ 1 h 192"/>
                  <a:gd name="T10" fmla="*/ 213 w 1550"/>
                  <a:gd name="T11" fmla="*/ 50 h 192"/>
                  <a:gd name="T12" fmla="*/ 220 w 1550"/>
                  <a:gd name="T13" fmla="*/ 123 h 192"/>
                  <a:gd name="T14" fmla="*/ 213 w 1550"/>
                  <a:gd name="T15" fmla="*/ 50 h 192"/>
                  <a:gd name="T16" fmla="*/ 260 w 1550"/>
                  <a:gd name="T17" fmla="*/ 65 h 192"/>
                  <a:gd name="T18" fmla="*/ 301 w 1550"/>
                  <a:gd name="T19" fmla="*/ 135 h 192"/>
                  <a:gd name="T20" fmla="*/ 322 w 1550"/>
                  <a:gd name="T21" fmla="*/ 120 h 192"/>
                  <a:gd name="T22" fmla="*/ 346 w 1550"/>
                  <a:gd name="T23" fmla="*/ 123 h 192"/>
                  <a:gd name="T24" fmla="*/ 279 w 1550"/>
                  <a:gd name="T25" fmla="*/ 51 h 192"/>
                  <a:gd name="T26" fmla="*/ 391 w 1550"/>
                  <a:gd name="T27" fmla="*/ 71 h 192"/>
                  <a:gd name="T28" fmla="*/ 368 w 1550"/>
                  <a:gd name="T29" fmla="*/ 118 h 192"/>
                  <a:gd name="T30" fmla="*/ 449 w 1550"/>
                  <a:gd name="T31" fmla="*/ 122 h 192"/>
                  <a:gd name="T32" fmla="*/ 394 w 1550"/>
                  <a:gd name="T33" fmla="*/ 104 h 192"/>
                  <a:gd name="T34" fmla="*/ 470 w 1550"/>
                  <a:gd name="T35" fmla="*/ 74 h 192"/>
                  <a:gd name="T36" fmla="*/ 500 w 1550"/>
                  <a:gd name="T37" fmla="*/ 131 h 192"/>
                  <a:gd name="T38" fmla="*/ 518 w 1550"/>
                  <a:gd name="T39" fmla="*/ 131 h 192"/>
                  <a:gd name="T40" fmla="*/ 548 w 1550"/>
                  <a:gd name="T41" fmla="*/ 84 h 192"/>
                  <a:gd name="T42" fmla="*/ 465 w 1550"/>
                  <a:gd name="T43" fmla="*/ 57 h 192"/>
                  <a:gd name="T44" fmla="*/ 784 w 1550"/>
                  <a:gd name="T45" fmla="*/ 134 h 192"/>
                  <a:gd name="T46" fmla="*/ 782 w 1550"/>
                  <a:gd name="T47" fmla="*/ 3 h 192"/>
                  <a:gd name="T48" fmla="*/ 724 w 1550"/>
                  <a:gd name="T49" fmla="*/ 20 h 192"/>
                  <a:gd name="T50" fmla="*/ 836 w 1550"/>
                  <a:gd name="T51" fmla="*/ 57 h 192"/>
                  <a:gd name="T52" fmla="*/ 919 w 1550"/>
                  <a:gd name="T53" fmla="*/ 84 h 192"/>
                  <a:gd name="T54" fmla="*/ 890 w 1550"/>
                  <a:gd name="T55" fmla="*/ 131 h 192"/>
                  <a:gd name="T56" fmla="*/ 871 w 1550"/>
                  <a:gd name="T57" fmla="*/ 131 h 192"/>
                  <a:gd name="T58" fmla="*/ 841 w 1550"/>
                  <a:gd name="T59" fmla="*/ 74 h 192"/>
                  <a:gd name="T60" fmla="*/ 947 w 1550"/>
                  <a:gd name="T61" fmla="*/ 131 h 192"/>
                  <a:gd name="T62" fmla="*/ 978 w 1550"/>
                  <a:gd name="T63" fmla="*/ 100 h 192"/>
                  <a:gd name="T64" fmla="*/ 958 w 1550"/>
                  <a:gd name="T65" fmla="*/ 28 h 192"/>
                  <a:gd name="T66" fmla="*/ 1040 w 1550"/>
                  <a:gd name="T67" fmla="*/ 55 h 192"/>
                  <a:gd name="T68" fmla="*/ 1058 w 1550"/>
                  <a:gd name="T69" fmla="*/ 52 h 192"/>
                  <a:gd name="T70" fmla="*/ 1039 w 1550"/>
                  <a:gd name="T71" fmla="*/ 141 h 192"/>
                  <a:gd name="T72" fmla="*/ 1091 w 1550"/>
                  <a:gd name="T73" fmla="*/ 96 h 192"/>
                  <a:gd name="T74" fmla="*/ 1112 w 1550"/>
                  <a:gd name="T75" fmla="*/ 92 h 192"/>
                  <a:gd name="T76" fmla="*/ 1146 w 1550"/>
                  <a:gd name="T77" fmla="*/ 69 h 192"/>
                  <a:gd name="T78" fmla="*/ 1189 w 1550"/>
                  <a:gd name="T79" fmla="*/ 114 h 192"/>
                  <a:gd name="T80" fmla="*/ 1217 w 1550"/>
                  <a:gd name="T81" fmla="*/ 129 h 192"/>
                  <a:gd name="T82" fmla="*/ 1248 w 1550"/>
                  <a:gd name="T83" fmla="*/ 59 h 192"/>
                  <a:gd name="T84" fmla="*/ 1179 w 1550"/>
                  <a:gd name="T85" fmla="*/ 62 h 192"/>
                  <a:gd name="T86" fmla="*/ 1283 w 1550"/>
                  <a:gd name="T87" fmla="*/ 133 h 192"/>
                  <a:gd name="T88" fmla="*/ 1295 w 1550"/>
                  <a:gd name="T89" fmla="*/ 86 h 192"/>
                  <a:gd name="T90" fmla="*/ 1302 w 1550"/>
                  <a:gd name="T91" fmla="*/ 51 h 192"/>
                  <a:gd name="T92" fmla="*/ 1327 w 1550"/>
                  <a:gd name="T93" fmla="*/ 135 h 192"/>
                  <a:gd name="T94" fmla="*/ 1365 w 1550"/>
                  <a:gd name="T95" fmla="*/ 52 h 192"/>
                  <a:gd name="T96" fmla="*/ 1352 w 1550"/>
                  <a:gd name="T97" fmla="*/ 31 h 192"/>
                  <a:gd name="T98" fmla="*/ 1386 w 1550"/>
                  <a:gd name="T99" fmla="*/ 58 h 192"/>
                  <a:gd name="T100" fmla="*/ 1446 w 1550"/>
                  <a:gd name="T101" fmla="*/ 123 h 192"/>
                  <a:gd name="T102" fmla="*/ 1441 w 1550"/>
                  <a:gd name="T103" fmla="*/ 66 h 192"/>
                  <a:gd name="T104" fmla="*/ 1492 w 1550"/>
                  <a:gd name="T105" fmla="*/ 128 h 192"/>
                  <a:gd name="T106" fmla="*/ 1487 w 1550"/>
                  <a:gd name="T107" fmla="*/ 185 h 192"/>
                  <a:gd name="T108" fmla="*/ 1513 w 1550"/>
                  <a:gd name="T109" fmla="*/ 55 h 192"/>
                  <a:gd name="T110" fmla="*/ 1495 w 1550"/>
                  <a:gd name="T111" fmla="*/ 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50" h="192">
                    <a:moveTo>
                      <a:pt x="47" y="60"/>
                    </a:moveTo>
                    <a:cubicBezTo>
                      <a:pt x="46" y="56"/>
                      <a:pt x="47" y="31"/>
                      <a:pt x="48" y="23"/>
                    </a:cubicBezTo>
                    <a:cubicBezTo>
                      <a:pt x="48" y="14"/>
                      <a:pt x="48" y="10"/>
                      <a:pt x="57" y="8"/>
                    </a:cubicBezTo>
                    <a:cubicBezTo>
                      <a:pt x="62" y="7"/>
                      <a:pt x="65" y="6"/>
                      <a:pt x="65" y="3"/>
                    </a:cubicBezTo>
                    <a:cubicBezTo>
                      <a:pt x="65" y="2"/>
                      <a:pt x="62" y="1"/>
                      <a:pt x="58" y="1"/>
                    </a:cubicBezTo>
                    <a:cubicBezTo>
                      <a:pt x="52" y="1"/>
                      <a:pt x="43" y="1"/>
                      <a:pt x="34" y="1"/>
                    </a:cubicBezTo>
                    <a:cubicBezTo>
                      <a:pt x="28" y="1"/>
                      <a:pt x="16" y="0"/>
                      <a:pt x="11" y="0"/>
                    </a:cubicBezTo>
                    <a:cubicBezTo>
                      <a:pt x="7" y="0"/>
                      <a:pt x="4" y="1"/>
                      <a:pt x="4" y="3"/>
                    </a:cubicBezTo>
                    <a:cubicBezTo>
                      <a:pt x="4" y="5"/>
                      <a:pt x="6" y="7"/>
                      <a:pt x="11" y="8"/>
                    </a:cubicBezTo>
                    <a:cubicBezTo>
                      <a:pt x="18" y="10"/>
                      <a:pt x="20" y="13"/>
                      <a:pt x="21" y="20"/>
                    </a:cubicBezTo>
                    <a:cubicBezTo>
                      <a:pt x="21" y="28"/>
                      <a:pt x="21" y="40"/>
                      <a:pt x="21" y="47"/>
                    </a:cubicBezTo>
                    <a:cubicBezTo>
                      <a:pt x="21" y="76"/>
                      <a:pt x="20" y="108"/>
                      <a:pt x="19" y="117"/>
                    </a:cubicBezTo>
                    <a:cubicBezTo>
                      <a:pt x="18" y="126"/>
                      <a:pt x="16" y="128"/>
                      <a:pt x="6" y="131"/>
                    </a:cubicBezTo>
                    <a:cubicBezTo>
                      <a:pt x="3" y="132"/>
                      <a:pt x="0" y="133"/>
                      <a:pt x="0" y="135"/>
                    </a:cubicBezTo>
                    <a:cubicBezTo>
                      <a:pt x="0" y="137"/>
                      <a:pt x="2" y="138"/>
                      <a:pt x="8" y="138"/>
                    </a:cubicBezTo>
                    <a:cubicBezTo>
                      <a:pt x="15" y="138"/>
                      <a:pt x="26" y="137"/>
                      <a:pt x="31" y="137"/>
                    </a:cubicBezTo>
                    <a:cubicBezTo>
                      <a:pt x="39" y="137"/>
                      <a:pt x="56" y="138"/>
                      <a:pt x="58" y="138"/>
                    </a:cubicBezTo>
                    <a:cubicBezTo>
                      <a:pt x="61" y="138"/>
                      <a:pt x="65" y="137"/>
                      <a:pt x="65" y="135"/>
                    </a:cubicBezTo>
                    <a:cubicBezTo>
                      <a:pt x="65" y="133"/>
                      <a:pt x="62" y="131"/>
                      <a:pt x="57" y="130"/>
                    </a:cubicBezTo>
                    <a:cubicBezTo>
                      <a:pt x="48" y="127"/>
                      <a:pt x="47" y="124"/>
                      <a:pt x="47" y="114"/>
                    </a:cubicBezTo>
                    <a:cubicBezTo>
                      <a:pt x="47" y="107"/>
                      <a:pt x="46" y="84"/>
                      <a:pt x="47" y="76"/>
                    </a:cubicBezTo>
                    <a:cubicBezTo>
                      <a:pt x="47" y="75"/>
                      <a:pt x="48" y="73"/>
                      <a:pt x="49" y="73"/>
                    </a:cubicBezTo>
                    <a:cubicBezTo>
                      <a:pt x="54" y="72"/>
                      <a:pt x="98" y="73"/>
                      <a:pt x="115" y="73"/>
                    </a:cubicBezTo>
                    <a:cubicBezTo>
                      <a:pt x="116" y="73"/>
                      <a:pt x="117" y="74"/>
                      <a:pt x="117" y="76"/>
                    </a:cubicBezTo>
                    <a:cubicBezTo>
                      <a:pt x="117" y="82"/>
                      <a:pt x="117" y="102"/>
                      <a:pt x="116" y="110"/>
                    </a:cubicBezTo>
                    <a:cubicBezTo>
                      <a:pt x="115" y="126"/>
                      <a:pt x="115" y="128"/>
                      <a:pt x="104" y="131"/>
                    </a:cubicBezTo>
                    <a:cubicBezTo>
                      <a:pt x="101" y="132"/>
                      <a:pt x="98" y="133"/>
                      <a:pt x="98" y="135"/>
                    </a:cubicBezTo>
                    <a:cubicBezTo>
                      <a:pt x="98" y="137"/>
                      <a:pt x="101" y="138"/>
                      <a:pt x="106" y="138"/>
                    </a:cubicBezTo>
                    <a:cubicBezTo>
                      <a:pt x="110" y="138"/>
                      <a:pt x="127" y="137"/>
                      <a:pt x="132" y="137"/>
                    </a:cubicBezTo>
                    <a:cubicBezTo>
                      <a:pt x="138" y="137"/>
                      <a:pt x="150" y="138"/>
                      <a:pt x="154" y="138"/>
                    </a:cubicBezTo>
                    <a:cubicBezTo>
                      <a:pt x="157" y="138"/>
                      <a:pt x="160" y="137"/>
                      <a:pt x="160" y="135"/>
                    </a:cubicBezTo>
                    <a:cubicBezTo>
                      <a:pt x="160" y="133"/>
                      <a:pt x="158" y="132"/>
                      <a:pt x="154" y="130"/>
                    </a:cubicBezTo>
                    <a:cubicBezTo>
                      <a:pt x="146" y="128"/>
                      <a:pt x="144" y="127"/>
                      <a:pt x="143" y="119"/>
                    </a:cubicBezTo>
                    <a:cubicBezTo>
                      <a:pt x="143" y="111"/>
                      <a:pt x="143" y="100"/>
                      <a:pt x="143" y="79"/>
                    </a:cubicBezTo>
                    <a:cubicBezTo>
                      <a:pt x="143" y="49"/>
                      <a:pt x="143" y="29"/>
                      <a:pt x="144" y="19"/>
                    </a:cubicBezTo>
                    <a:cubicBezTo>
                      <a:pt x="145" y="13"/>
                      <a:pt x="146" y="10"/>
                      <a:pt x="154" y="8"/>
                    </a:cubicBezTo>
                    <a:cubicBezTo>
                      <a:pt x="159" y="7"/>
                      <a:pt x="161" y="5"/>
                      <a:pt x="161" y="3"/>
                    </a:cubicBezTo>
                    <a:cubicBezTo>
                      <a:pt x="161" y="2"/>
                      <a:pt x="158" y="0"/>
                      <a:pt x="154" y="0"/>
                    </a:cubicBezTo>
                    <a:cubicBezTo>
                      <a:pt x="151" y="0"/>
                      <a:pt x="138" y="1"/>
                      <a:pt x="131" y="1"/>
                    </a:cubicBezTo>
                    <a:cubicBezTo>
                      <a:pt x="125" y="1"/>
                      <a:pt x="110" y="1"/>
                      <a:pt x="107" y="1"/>
                    </a:cubicBezTo>
                    <a:cubicBezTo>
                      <a:pt x="102" y="1"/>
                      <a:pt x="100" y="2"/>
                      <a:pt x="100" y="3"/>
                    </a:cubicBezTo>
                    <a:cubicBezTo>
                      <a:pt x="100" y="6"/>
                      <a:pt x="103" y="7"/>
                      <a:pt x="106" y="8"/>
                    </a:cubicBezTo>
                    <a:cubicBezTo>
                      <a:pt x="115" y="10"/>
                      <a:pt x="116" y="12"/>
                      <a:pt x="116" y="20"/>
                    </a:cubicBezTo>
                    <a:cubicBezTo>
                      <a:pt x="117" y="28"/>
                      <a:pt x="117" y="53"/>
                      <a:pt x="117" y="56"/>
                    </a:cubicBezTo>
                    <a:cubicBezTo>
                      <a:pt x="117" y="59"/>
                      <a:pt x="116" y="62"/>
                      <a:pt x="115" y="62"/>
                    </a:cubicBezTo>
                    <a:cubicBezTo>
                      <a:pt x="92" y="62"/>
                      <a:pt x="64" y="63"/>
                      <a:pt x="49" y="63"/>
                    </a:cubicBezTo>
                    <a:cubicBezTo>
                      <a:pt x="48" y="63"/>
                      <a:pt x="47" y="61"/>
                      <a:pt x="47" y="60"/>
                    </a:cubicBezTo>
                    <a:close/>
                    <a:moveTo>
                      <a:pt x="213" y="50"/>
                    </a:moveTo>
                    <a:cubicBezTo>
                      <a:pt x="208" y="50"/>
                      <a:pt x="201" y="51"/>
                      <a:pt x="196" y="54"/>
                    </a:cubicBezTo>
                    <a:cubicBezTo>
                      <a:pt x="178" y="62"/>
                      <a:pt x="169" y="79"/>
                      <a:pt x="169" y="96"/>
                    </a:cubicBezTo>
                    <a:cubicBezTo>
                      <a:pt x="169" y="121"/>
                      <a:pt x="184" y="140"/>
                      <a:pt x="208" y="140"/>
                    </a:cubicBezTo>
                    <a:cubicBezTo>
                      <a:pt x="226" y="140"/>
                      <a:pt x="236" y="131"/>
                      <a:pt x="243" y="121"/>
                    </a:cubicBezTo>
                    <a:cubicBezTo>
                      <a:pt x="244" y="119"/>
                      <a:pt x="244" y="117"/>
                      <a:pt x="244" y="116"/>
                    </a:cubicBezTo>
                    <a:cubicBezTo>
                      <a:pt x="244" y="114"/>
                      <a:pt x="243" y="113"/>
                      <a:pt x="242" y="113"/>
                    </a:cubicBezTo>
                    <a:cubicBezTo>
                      <a:pt x="242" y="113"/>
                      <a:pt x="241" y="114"/>
                      <a:pt x="240" y="115"/>
                    </a:cubicBezTo>
                    <a:cubicBezTo>
                      <a:pt x="236" y="121"/>
                      <a:pt x="229" y="123"/>
                      <a:pt x="220" y="123"/>
                    </a:cubicBezTo>
                    <a:cubicBezTo>
                      <a:pt x="211" y="123"/>
                      <a:pt x="202" y="119"/>
                      <a:pt x="197" y="112"/>
                    </a:cubicBezTo>
                    <a:cubicBezTo>
                      <a:pt x="192" y="107"/>
                      <a:pt x="190" y="97"/>
                      <a:pt x="190" y="92"/>
                    </a:cubicBezTo>
                    <a:cubicBezTo>
                      <a:pt x="190" y="90"/>
                      <a:pt x="190" y="86"/>
                      <a:pt x="191" y="84"/>
                    </a:cubicBezTo>
                    <a:cubicBezTo>
                      <a:pt x="191" y="84"/>
                      <a:pt x="192" y="83"/>
                      <a:pt x="193" y="83"/>
                    </a:cubicBezTo>
                    <a:cubicBezTo>
                      <a:pt x="203" y="83"/>
                      <a:pt x="237" y="83"/>
                      <a:pt x="240" y="83"/>
                    </a:cubicBezTo>
                    <a:cubicBezTo>
                      <a:pt x="242" y="83"/>
                      <a:pt x="245" y="79"/>
                      <a:pt x="245" y="78"/>
                    </a:cubicBezTo>
                    <a:cubicBezTo>
                      <a:pt x="245" y="70"/>
                      <a:pt x="241" y="64"/>
                      <a:pt x="236" y="59"/>
                    </a:cubicBezTo>
                    <a:cubicBezTo>
                      <a:pt x="231" y="53"/>
                      <a:pt x="222" y="50"/>
                      <a:pt x="213" y="50"/>
                    </a:cubicBezTo>
                    <a:close/>
                    <a:moveTo>
                      <a:pt x="212" y="56"/>
                    </a:moveTo>
                    <a:cubicBezTo>
                      <a:pt x="218" y="56"/>
                      <a:pt x="224" y="63"/>
                      <a:pt x="224" y="69"/>
                    </a:cubicBezTo>
                    <a:cubicBezTo>
                      <a:pt x="224" y="74"/>
                      <a:pt x="220" y="76"/>
                      <a:pt x="216" y="76"/>
                    </a:cubicBezTo>
                    <a:cubicBezTo>
                      <a:pt x="206" y="76"/>
                      <a:pt x="199" y="76"/>
                      <a:pt x="194" y="76"/>
                    </a:cubicBezTo>
                    <a:cubicBezTo>
                      <a:pt x="193" y="76"/>
                      <a:pt x="192" y="75"/>
                      <a:pt x="192" y="74"/>
                    </a:cubicBezTo>
                    <a:cubicBezTo>
                      <a:pt x="195" y="64"/>
                      <a:pt x="203" y="56"/>
                      <a:pt x="212" y="56"/>
                    </a:cubicBezTo>
                    <a:close/>
                    <a:moveTo>
                      <a:pt x="258" y="62"/>
                    </a:moveTo>
                    <a:cubicBezTo>
                      <a:pt x="258" y="63"/>
                      <a:pt x="259" y="63"/>
                      <a:pt x="260" y="65"/>
                    </a:cubicBezTo>
                    <a:cubicBezTo>
                      <a:pt x="265" y="69"/>
                      <a:pt x="267" y="71"/>
                      <a:pt x="267" y="74"/>
                    </a:cubicBezTo>
                    <a:cubicBezTo>
                      <a:pt x="267" y="95"/>
                      <a:pt x="266" y="113"/>
                      <a:pt x="266" y="119"/>
                    </a:cubicBezTo>
                    <a:cubicBezTo>
                      <a:pt x="265" y="127"/>
                      <a:pt x="264" y="129"/>
                      <a:pt x="257" y="131"/>
                    </a:cubicBezTo>
                    <a:cubicBezTo>
                      <a:pt x="254" y="132"/>
                      <a:pt x="252" y="133"/>
                      <a:pt x="252" y="135"/>
                    </a:cubicBezTo>
                    <a:cubicBezTo>
                      <a:pt x="252" y="137"/>
                      <a:pt x="254" y="138"/>
                      <a:pt x="258" y="138"/>
                    </a:cubicBezTo>
                    <a:cubicBezTo>
                      <a:pt x="262" y="138"/>
                      <a:pt x="270" y="137"/>
                      <a:pt x="278" y="137"/>
                    </a:cubicBezTo>
                    <a:cubicBezTo>
                      <a:pt x="283" y="137"/>
                      <a:pt x="291" y="138"/>
                      <a:pt x="295" y="138"/>
                    </a:cubicBezTo>
                    <a:cubicBezTo>
                      <a:pt x="298" y="138"/>
                      <a:pt x="301" y="136"/>
                      <a:pt x="301" y="135"/>
                    </a:cubicBezTo>
                    <a:cubicBezTo>
                      <a:pt x="301" y="133"/>
                      <a:pt x="299" y="132"/>
                      <a:pt x="297" y="131"/>
                    </a:cubicBezTo>
                    <a:cubicBezTo>
                      <a:pt x="290" y="129"/>
                      <a:pt x="290" y="127"/>
                      <a:pt x="289" y="124"/>
                    </a:cubicBezTo>
                    <a:cubicBezTo>
                      <a:pt x="289" y="122"/>
                      <a:pt x="289" y="76"/>
                      <a:pt x="289" y="72"/>
                    </a:cubicBezTo>
                    <a:cubicBezTo>
                      <a:pt x="289" y="71"/>
                      <a:pt x="290" y="68"/>
                      <a:pt x="291" y="67"/>
                    </a:cubicBezTo>
                    <a:cubicBezTo>
                      <a:pt x="294" y="65"/>
                      <a:pt x="298" y="63"/>
                      <a:pt x="305" y="63"/>
                    </a:cubicBezTo>
                    <a:cubicBezTo>
                      <a:pt x="310" y="63"/>
                      <a:pt x="315" y="65"/>
                      <a:pt x="318" y="67"/>
                    </a:cubicBezTo>
                    <a:cubicBezTo>
                      <a:pt x="321" y="70"/>
                      <a:pt x="322" y="76"/>
                      <a:pt x="322" y="80"/>
                    </a:cubicBezTo>
                    <a:cubicBezTo>
                      <a:pt x="322" y="86"/>
                      <a:pt x="322" y="113"/>
                      <a:pt x="322" y="120"/>
                    </a:cubicBezTo>
                    <a:cubicBezTo>
                      <a:pt x="321" y="127"/>
                      <a:pt x="320" y="129"/>
                      <a:pt x="315" y="131"/>
                    </a:cubicBezTo>
                    <a:cubicBezTo>
                      <a:pt x="313" y="132"/>
                      <a:pt x="310" y="133"/>
                      <a:pt x="310" y="135"/>
                    </a:cubicBezTo>
                    <a:cubicBezTo>
                      <a:pt x="310" y="137"/>
                      <a:pt x="313" y="138"/>
                      <a:pt x="316" y="138"/>
                    </a:cubicBezTo>
                    <a:cubicBezTo>
                      <a:pt x="319" y="138"/>
                      <a:pt x="328" y="137"/>
                      <a:pt x="333" y="137"/>
                    </a:cubicBezTo>
                    <a:cubicBezTo>
                      <a:pt x="339" y="137"/>
                      <a:pt x="347" y="138"/>
                      <a:pt x="353" y="138"/>
                    </a:cubicBezTo>
                    <a:cubicBezTo>
                      <a:pt x="356" y="138"/>
                      <a:pt x="359" y="136"/>
                      <a:pt x="359" y="135"/>
                    </a:cubicBezTo>
                    <a:cubicBezTo>
                      <a:pt x="359" y="133"/>
                      <a:pt x="357" y="132"/>
                      <a:pt x="353" y="131"/>
                    </a:cubicBezTo>
                    <a:cubicBezTo>
                      <a:pt x="348" y="129"/>
                      <a:pt x="346" y="127"/>
                      <a:pt x="346" y="123"/>
                    </a:cubicBezTo>
                    <a:cubicBezTo>
                      <a:pt x="346" y="120"/>
                      <a:pt x="345" y="89"/>
                      <a:pt x="345" y="84"/>
                    </a:cubicBezTo>
                    <a:cubicBezTo>
                      <a:pt x="345" y="73"/>
                      <a:pt x="342" y="64"/>
                      <a:pt x="337" y="58"/>
                    </a:cubicBezTo>
                    <a:cubicBezTo>
                      <a:pt x="334" y="55"/>
                      <a:pt x="328" y="50"/>
                      <a:pt x="318" y="50"/>
                    </a:cubicBezTo>
                    <a:cubicBezTo>
                      <a:pt x="308" y="50"/>
                      <a:pt x="299" y="55"/>
                      <a:pt x="290" y="61"/>
                    </a:cubicBezTo>
                    <a:cubicBezTo>
                      <a:pt x="290" y="61"/>
                      <a:pt x="289" y="62"/>
                      <a:pt x="289" y="60"/>
                    </a:cubicBezTo>
                    <a:cubicBezTo>
                      <a:pt x="289" y="58"/>
                      <a:pt x="289" y="53"/>
                      <a:pt x="289" y="51"/>
                    </a:cubicBezTo>
                    <a:cubicBezTo>
                      <a:pt x="289" y="50"/>
                      <a:pt x="288" y="47"/>
                      <a:pt x="287" y="47"/>
                    </a:cubicBezTo>
                    <a:cubicBezTo>
                      <a:pt x="286" y="47"/>
                      <a:pt x="283" y="49"/>
                      <a:pt x="279" y="51"/>
                    </a:cubicBezTo>
                    <a:cubicBezTo>
                      <a:pt x="276" y="52"/>
                      <a:pt x="266" y="56"/>
                      <a:pt x="262" y="57"/>
                    </a:cubicBezTo>
                    <a:cubicBezTo>
                      <a:pt x="260" y="58"/>
                      <a:pt x="258" y="61"/>
                      <a:pt x="258" y="62"/>
                    </a:cubicBezTo>
                    <a:close/>
                    <a:moveTo>
                      <a:pt x="408" y="50"/>
                    </a:moveTo>
                    <a:cubicBezTo>
                      <a:pt x="405" y="50"/>
                      <a:pt x="394" y="53"/>
                      <a:pt x="386" y="58"/>
                    </a:cubicBezTo>
                    <a:cubicBezTo>
                      <a:pt x="373" y="66"/>
                      <a:pt x="368" y="72"/>
                      <a:pt x="368" y="78"/>
                    </a:cubicBezTo>
                    <a:cubicBezTo>
                      <a:pt x="368" y="80"/>
                      <a:pt x="370" y="81"/>
                      <a:pt x="371" y="81"/>
                    </a:cubicBezTo>
                    <a:cubicBezTo>
                      <a:pt x="372" y="81"/>
                      <a:pt x="388" y="74"/>
                      <a:pt x="390" y="73"/>
                    </a:cubicBezTo>
                    <a:cubicBezTo>
                      <a:pt x="390" y="72"/>
                      <a:pt x="391" y="72"/>
                      <a:pt x="391" y="71"/>
                    </a:cubicBezTo>
                    <a:cubicBezTo>
                      <a:pt x="391" y="64"/>
                      <a:pt x="391" y="61"/>
                      <a:pt x="392" y="61"/>
                    </a:cubicBezTo>
                    <a:cubicBezTo>
                      <a:pt x="393" y="60"/>
                      <a:pt x="396" y="59"/>
                      <a:pt x="399" y="59"/>
                    </a:cubicBezTo>
                    <a:cubicBezTo>
                      <a:pt x="408" y="59"/>
                      <a:pt x="413" y="68"/>
                      <a:pt x="413" y="73"/>
                    </a:cubicBezTo>
                    <a:cubicBezTo>
                      <a:pt x="413" y="76"/>
                      <a:pt x="413" y="88"/>
                      <a:pt x="413" y="90"/>
                    </a:cubicBezTo>
                    <a:cubicBezTo>
                      <a:pt x="413" y="91"/>
                      <a:pt x="411" y="92"/>
                      <a:pt x="409" y="93"/>
                    </a:cubicBezTo>
                    <a:cubicBezTo>
                      <a:pt x="404" y="94"/>
                      <a:pt x="384" y="100"/>
                      <a:pt x="380" y="102"/>
                    </a:cubicBezTo>
                    <a:cubicBezTo>
                      <a:pt x="378" y="103"/>
                      <a:pt x="374" y="104"/>
                      <a:pt x="372" y="107"/>
                    </a:cubicBezTo>
                    <a:cubicBezTo>
                      <a:pt x="370" y="110"/>
                      <a:pt x="368" y="114"/>
                      <a:pt x="368" y="118"/>
                    </a:cubicBezTo>
                    <a:cubicBezTo>
                      <a:pt x="368" y="130"/>
                      <a:pt x="377" y="140"/>
                      <a:pt x="385" y="140"/>
                    </a:cubicBezTo>
                    <a:cubicBezTo>
                      <a:pt x="387" y="140"/>
                      <a:pt x="392" y="139"/>
                      <a:pt x="394" y="138"/>
                    </a:cubicBezTo>
                    <a:cubicBezTo>
                      <a:pt x="397" y="137"/>
                      <a:pt x="406" y="133"/>
                      <a:pt x="411" y="129"/>
                    </a:cubicBezTo>
                    <a:cubicBezTo>
                      <a:pt x="411" y="128"/>
                      <a:pt x="413" y="129"/>
                      <a:pt x="413" y="130"/>
                    </a:cubicBezTo>
                    <a:cubicBezTo>
                      <a:pt x="416" y="138"/>
                      <a:pt x="423" y="140"/>
                      <a:pt x="429" y="140"/>
                    </a:cubicBezTo>
                    <a:cubicBezTo>
                      <a:pt x="441" y="140"/>
                      <a:pt x="451" y="129"/>
                      <a:pt x="451" y="125"/>
                    </a:cubicBezTo>
                    <a:cubicBezTo>
                      <a:pt x="451" y="125"/>
                      <a:pt x="451" y="123"/>
                      <a:pt x="450" y="122"/>
                    </a:cubicBezTo>
                    <a:cubicBezTo>
                      <a:pt x="450" y="122"/>
                      <a:pt x="450" y="122"/>
                      <a:pt x="449" y="122"/>
                    </a:cubicBezTo>
                    <a:cubicBezTo>
                      <a:pt x="447" y="123"/>
                      <a:pt x="443" y="125"/>
                      <a:pt x="442" y="125"/>
                    </a:cubicBezTo>
                    <a:cubicBezTo>
                      <a:pt x="438" y="125"/>
                      <a:pt x="434" y="122"/>
                      <a:pt x="434" y="116"/>
                    </a:cubicBezTo>
                    <a:cubicBezTo>
                      <a:pt x="434" y="114"/>
                      <a:pt x="435" y="88"/>
                      <a:pt x="435" y="80"/>
                    </a:cubicBezTo>
                    <a:cubicBezTo>
                      <a:pt x="435" y="70"/>
                      <a:pt x="432" y="65"/>
                      <a:pt x="430" y="61"/>
                    </a:cubicBezTo>
                    <a:cubicBezTo>
                      <a:pt x="427" y="57"/>
                      <a:pt x="421" y="50"/>
                      <a:pt x="408" y="50"/>
                    </a:cubicBezTo>
                    <a:close/>
                    <a:moveTo>
                      <a:pt x="402" y="127"/>
                    </a:moveTo>
                    <a:cubicBezTo>
                      <a:pt x="397" y="127"/>
                      <a:pt x="390" y="122"/>
                      <a:pt x="390" y="113"/>
                    </a:cubicBezTo>
                    <a:cubicBezTo>
                      <a:pt x="390" y="107"/>
                      <a:pt x="391" y="106"/>
                      <a:pt x="394" y="104"/>
                    </a:cubicBezTo>
                    <a:cubicBezTo>
                      <a:pt x="397" y="102"/>
                      <a:pt x="407" y="99"/>
                      <a:pt x="411" y="99"/>
                    </a:cubicBezTo>
                    <a:cubicBezTo>
                      <a:pt x="412" y="99"/>
                      <a:pt x="412" y="100"/>
                      <a:pt x="412" y="101"/>
                    </a:cubicBezTo>
                    <a:cubicBezTo>
                      <a:pt x="412" y="108"/>
                      <a:pt x="412" y="117"/>
                      <a:pt x="412" y="120"/>
                    </a:cubicBezTo>
                    <a:cubicBezTo>
                      <a:pt x="412" y="121"/>
                      <a:pt x="411" y="123"/>
                      <a:pt x="410" y="124"/>
                    </a:cubicBezTo>
                    <a:cubicBezTo>
                      <a:pt x="408" y="125"/>
                      <a:pt x="403" y="127"/>
                      <a:pt x="402" y="127"/>
                    </a:cubicBezTo>
                    <a:close/>
                    <a:moveTo>
                      <a:pt x="461" y="62"/>
                    </a:moveTo>
                    <a:cubicBezTo>
                      <a:pt x="461" y="63"/>
                      <a:pt x="462" y="63"/>
                      <a:pt x="463" y="65"/>
                    </a:cubicBezTo>
                    <a:cubicBezTo>
                      <a:pt x="468" y="69"/>
                      <a:pt x="470" y="71"/>
                      <a:pt x="470" y="74"/>
                    </a:cubicBezTo>
                    <a:cubicBezTo>
                      <a:pt x="470" y="95"/>
                      <a:pt x="469" y="113"/>
                      <a:pt x="469" y="119"/>
                    </a:cubicBezTo>
                    <a:cubicBezTo>
                      <a:pt x="468" y="127"/>
                      <a:pt x="467" y="129"/>
                      <a:pt x="460" y="131"/>
                    </a:cubicBezTo>
                    <a:cubicBezTo>
                      <a:pt x="457" y="132"/>
                      <a:pt x="455" y="133"/>
                      <a:pt x="455" y="135"/>
                    </a:cubicBezTo>
                    <a:cubicBezTo>
                      <a:pt x="455" y="137"/>
                      <a:pt x="457" y="138"/>
                      <a:pt x="461" y="138"/>
                    </a:cubicBezTo>
                    <a:cubicBezTo>
                      <a:pt x="465" y="138"/>
                      <a:pt x="473" y="137"/>
                      <a:pt x="481" y="137"/>
                    </a:cubicBezTo>
                    <a:cubicBezTo>
                      <a:pt x="485" y="137"/>
                      <a:pt x="493" y="138"/>
                      <a:pt x="497" y="138"/>
                    </a:cubicBezTo>
                    <a:cubicBezTo>
                      <a:pt x="501" y="138"/>
                      <a:pt x="504" y="136"/>
                      <a:pt x="504" y="135"/>
                    </a:cubicBezTo>
                    <a:cubicBezTo>
                      <a:pt x="504" y="133"/>
                      <a:pt x="502" y="132"/>
                      <a:pt x="500" y="131"/>
                    </a:cubicBezTo>
                    <a:cubicBezTo>
                      <a:pt x="493" y="129"/>
                      <a:pt x="493" y="127"/>
                      <a:pt x="492" y="124"/>
                    </a:cubicBezTo>
                    <a:cubicBezTo>
                      <a:pt x="492" y="122"/>
                      <a:pt x="492" y="76"/>
                      <a:pt x="492" y="72"/>
                    </a:cubicBezTo>
                    <a:cubicBezTo>
                      <a:pt x="492" y="71"/>
                      <a:pt x="493" y="68"/>
                      <a:pt x="494" y="67"/>
                    </a:cubicBezTo>
                    <a:cubicBezTo>
                      <a:pt x="497" y="65"/>
                      <a:pt x="501" y="63"/>
                      <a:pt x="508" y="63"/>
                    </a:cubicBezTo>
                    <a:cubicBezTo>
                      <a:pt x="513" y="63"/>
                      <a:pt x="518" y="65"/>
                      <a:pt x="520" y="67"/>
                    </a:cubicBezTo>
                    <a:cubicBezTo>
                      <a:pt x="523" y="70"/>
                      <a:pt x="525" y="76"/>
                      <a:pt x="525" y="80"/>
                    </a:cubicBezTo>
                    <a:cubicBezTo>
                      <a:pt x="525" y="86"/>
                      <a:pt x="525" y="113"/>
                      <a:pt x="525" y="120"/>
                    </a:cubicBezTo>
                    <a:cubicBezTo>
                      <a:pt x="524" y="127"/>
                      <a:pt x="523" y="129"/>
                      <a:pt x="518" y="131"/>
                    </a:cubicBezTo>
                    <a:cubicBezTo>
                      <a:pt x="516" y="132"/>
                      <a:pt x="513" y="133"/>
                      <a:pt x="513" y="135"/>
                    </a:cubicBezTo>
                    <a:cubicBezTo>
                      <a:pt x="513" y="137"/>
                      <a:pt x="516" y="138"/>
                      <a:pt x="519" y="138"/>
                    </a:cubicBezTo>
                    <a:cubicBezTo>
                      <a:pt x="522" y="138"/>
                      <a:pt x="531" y="137"/>
                      <a:pt x="536" y="137"/>
                    </a:cubicBezTo>
                    <a:cubicBezTo>
                      <a:pt x="542" y="137"/>
                      <a:pt x="550" y="138"/>
                      <a:pt x="555" y="138"/>
                    </a:cubicBezTo>
                    <a:cubicBezTo>
                      <a:pt x="559" y="138"/>
                      <a:pt x="562" y="136"/>
                      <a:pt x="562" y="135"/>
                    </a:cubicBezTo>
                    <a:cubicBezTo>
                      <a:pt x="562" y="133"/>
                      <a:pt x="560" y="132"/>
                      <a:pt x="556" y="131"/>
                    </a:cubicBezTo>
                    <a:cubicBezTo>
                      <a:pt x="551" y="129"/>
                      <a:pt x="549" y="127"/>
                      <a:pt x="549" y="123"/>
                    </a:cubicBezTo>
                    <a:cubicBezTo>
                      <a:pt x="548" y="120"/>
                      <a:pt x="548" y="89"/>
                      <a:pt x="548" y="84"/>
                    </a:cubicBezTo>
                    <a:cubicBezTo>
                      <a:pt x="548" y="73"/>
                      <a:pt x="545" y="64"/>
                      <a:pt x="540" y="58"/>
                    </a:cubicBezTo>
                    <a:cubicBezTo>
                      <a:pt x="537" y="55"/>
                      <a:pt x="531" y="50"/>
                      <a:pt x="520" y="50"/>
                    </a:cubicBezTo>
                    <a:cubicBezTo>
                      <a:pt x="511" y="50"/>
                      <a:pt x="502" y="55"/>
                      <a:pt x="493" y="61"/>
                    </a:cubicBezTo>
                    <a:cubicBezTo>
                      <a:pt x="493" y="61"/>
                      <a:pt x="492" y="62"/>
                      <a:pt x="492" y="60"/>
                    </a:cubicBezTo>
                    <a:cubicBezTo>
                      <a:pt x="492" y="58"/>
                      <a:pt x="492" y="53"/>
                      <a:pt x="492" y="51"/>
                    </a:cubicBezTo>
                    <a:cubicBezTo>
                      <a:pt x="492" y="50"/>
                      <a:pt x="490" y="47"/>
                      <a:pt x="490" y="47"/>
                    </a:cubicBezTo>
                    <a:cubicBezTo>
                      <a:pt x="488" y="47"/>
                      <a:pt x="486" y="49"/>
                      <a:pt x="482" y="51"/>
                    </a:cubicBezTo>
                    <a:cubicBezTo>
                      <a:pt x="479" y="52"/>
                      <a:pt x="469" y="56"/>
                      <a:pt x="465" y="57"/>
                    </a:cubicBezTo>
                    <a:cubicBezTo>
                      <a:pt x="463" y="58"/>
                      <a:pt x="461" y="61"/>
                      <a:pt x="461" y="62"/>
                    </a:cubicBezTo>
                    <a:close/>
                    <a:moveTo>
                      <a:pt x="680" y="3"/>
                    </a:moveTo>
                    <a:cubicBezTo>
                      <a:pt x="680" y="5"/>
                      <a:pt x="683" y="7"/>
                      <a:pt x="685" y="8"/>
                    </a:cubicBezTo>
                    <a:cubicBezTo>
                      <a:pt x="693" y="9"/>
                      <a:pt x="696" y="13"/>
                      <a:pt x="696" y="17"/>
                    </a:cubicBezTo>
                    <a:cubicBezTo>
                      <a:pt x="696" y="20"/>
                      <a:pt x="697" y="53"/>
                      <a:pt x="697" y="69"/>
                    </a:cubicBezTo>
                    <a:cubicBezTo>
                      <a:pt x="697" y="104"/>
                      <a:pt x="702" y="117"/>
                      <a:pt x="714" y="128"/>
                    </a:cubicBezTo>
                    <a:cubicBezTo>
                      <a:pt x="721" y="134"/>
                      <a:pt x="735" y="141"/>
                      <a:pt x="754" y="141"/>
                    </a:cubicBezTo>
                    <a:cubicBezTo>
                      <a:pt x="763" y="141"/>
                      <a:pt x="774" y="140"/>
                      <a:pt x="784" y="134"/>
                    </a:cubicBezTo>
                    <a:cubicBezTo>
                      <a:pt x="799" y="125"/>
                      <a:pt x="810" y="111"/>
                      <a:pt x="812" y="74"/>
                    </a:cubicBezTo>
                    <a:cubicBezTo>
                      <a:pt x="812" y="63"/>
                      <a:pt x="813" y="38"/>
                      <a:pt x="813" y="28"/>
                    </a:cubicBezTo>
                    <a:cubicBezTo>
                      <a:pt x="813" y="14"/>
                      <a:pt x="817" y="10"/>
                      <a:pt x="827" y="7"/>
                    </a:cubicBezTo>
                    <a:cubicBezTo>
                      <a:pt x="830" y="7"/>
                      <a:pt x="833" y="5"/>
                      <a:pt x="833" y="4"/>
                    </a:cubicBezTo>
                    <a:cubicBezTo>
                      <a:pt x="833" y="2"/>
                      <a:pt x="831" y="0"/>
                      <a:pt x="827" y="0"/>
                    </a:cubicBezTo>
                    <a:cubicBezTo>
                      <a:pt x="821" y="0"/>
                      <a:pt x="816" y="1"/>
                      <a:pt x="807" y="1"/>
                    </a:cubicBezTo>
                    <a:cubicBezTo>
                      <a:pt x="801" y="1"/>
                      <a:pt x="793" y="0"/>
                      <a:pt x="788" y="0"/>
                    </a:cubicBezTo>
                    <a:cubicBezTo>
                      <a:pt x="784" y="0"/>
                      <a:pt x="782" y="2"/>
                      <a:pt x="782" y="3"/>
                    </a:cubicBezTo>
                    <a:cubicBezTo>
                      <a:pt x="782" y="5"/>
                      <a:pt x="786" y="7"/>
                      <a:pt x="788" y="7"/>
                    </a:cubicBezTo>
                    <a:cubicBezTo>
                      <a:pt x="798" y="10"/>
                      <a:pt x="801" y="13"/>
                      <a:pt x="802" y="20"/>
                    </a:cubicBezTo>
                    <a:cubicBezTo>
                      <a:pt x="802" y="22"/>
                      <a:pt x="803" y="26"/>
                      <a:pt x="803" y="40"/>
                    </a:cubicBezTo>
                    <a:cubicBezTo>
                      <a:pt x="803" y="70"/>
                      <a:pt x="801" y="88"/>
                      <a:pt x="799" y="99"/>
                    </a:cubicBezTo>
                    <a:cubicBezTo>
                      <a:pt x="794" y="123"/>
                      <a:pt x="776" y="128"/>
                      <a:pt x="761" y="128"/>
                    </a:cubicBezTo>
                    <a:cubicBezTo>
                      <a:pt x="755" y="128"/>
                      <a:pt x="741" y="124"/>
                      <a:pt x="735" y="118"/>
                    </a:cubicBezTo>
                    <a:cubicBezTo>
                      <a:pt x="728" y="111"/>
                      <a:pt x="723" y="103"/>
                      <a:pt x="723" y="78"/>
                    </a:cubicBezTo>
                    <a:cubicBezTo>
                      <a:pt x="723" y="48"/>
                      <a:pt x="723" y="28"/>
                      <a:pt x="724" y="20"/>
                    </a:cubicBezTo>
                    <a:cubicBezTo>
                      <a:pt x="725" y="12"/>
                      <a:pt x="728" y="9"/>
                      <a:pt x="736" y="8"/>
                    </a:cubicBezTo>
                    <a:cubicBezTo>
                      <a:pt x="740" y="7"/>
                      <a:pt x="742" y="5"/>
                      <a:pt x="742" y="4"/>
                    </a:cubicBezTo>
                    <a:cubicBezTo>
                      <a:pt x="742" y="2"/>
                      <a:pt x="740" y="0"/>
                      <a:pt x="736" y="0"/>
                    </a:cubicBezTo>
                    <a:cubicBezTo>
                      <a:pt x="731" y="0"/>
                      <a:pt x="719" y="1"/>
                      <a:pt x="711" y="1"/>
                    </a:cubicBezTo>
                    <a:cubicBezTo>
                      <a:pt x="703" y="1"/>
                      <a:pt x="695" y="0"/>
                      <a:pt x="686" y="0"/>
                    </a:cubicBezTo>
                    <a:cubicBezTo>
                      <a:pt x="682" y="0"/>
                      <a:pt x="680" y="2"/>
                      <a:pt x="680" y="3"/>
                    </a:cubicBezTo>
                    <a:close/>
                    <a:moveTo>
                      <a:pt x="832" y="62"/>
                    </a:moveTo>
                    <a:cubicBezTo>
                      <a:pt x="832" y="61"/>
                      <a:pt x="835" y="58"/>
                      <a:pt x="836" y="57"/>
                    </a:cubicBezTo>
                    <a:cubicBezTo>
                      <a:pt x="841" y="56"/>
                      <a:pt x="850" y="52"/>
                      <a:pt x="854" y="51"/>
                    </a:cubicBezTo>
                    <a:cubicBezTo>
                      <a:pt x="857" y="49"/>
                      <a:pt x="860" y="47"/>
                      <a:pt x="861" y="47"/>
                    </a:cubicBezTo>
                    <a:cubicBezTo>
                      <a:pt x="862" y="47"/>
                      <a:pt x="863" y="50"/>
                      <a:pt x="863" y="51"/>
                    </a:cubicBezTo>
                    <a:cubicBezTo>
                      <a:pt x="863" y="53"/>
                      <a:pt x="863" y="58"/>
                      <a:pt x="863" y="60"/>
                    </a:cubicBezTo>
                    <a:cubicBezTo>
                      <a:pt x="863" y="62"/>
                      <a:pt x="865" y="61"/>
                      <a:pt x="865" y="61"/>
                    </a:cubicBezTo>
                    <a:cubicBezTo>
                      <a:pt x="873" y="55"/>
                      <a:pt x="882" y="50"/>
                      <a:pt x="892" y="50"/>
                    </a:cubicBezTo>
                    <a:cubicBezTo>
                      <a:pt x="902" y="50"/>
                      <a:pt x="909" y="55"/>
                      <a:pt x="912" y="58"/>
                    </a:cubicBezTo>
                    <a:cubicBezTo>
                      <a:pt x="917" y="64"/>
                      <a:pt x="919" y="73"/>
                      <a:pt x="919" y="84"/>
                    </a:cubicBezTo>
                    <a:cubicBezTo>
                      <a:pt x="919" y="89"/>
                      <a:pt x="920" y="120"/>
                      <a:pt x="920" y="123"/>
                    </a:cubicBezTo>
                    <a:cubicBezTo>
                      <a:pt x="920" y="127"/>
                      <a:pt x="922" y="129"/>
                      <a:pt x="927" y="131"/>
                    </a:cubicBezTo>
                    <a:cubicBezTo>
                      <a:pt x="932" y="132"/>
                      <a:pt x="933" y="133"/>
                      <a:pt x="933" y="135"/>
                    </a:cubicBezTo>
                    <a:cubicBezTo>
                      <a:pt x="933" y="136"/>
                      <a:pt x="930" y="138"/>
                      <a:pt x="927" y="138"/>
                    </a:cubicBezTo>
                    <a:cubicBezTo>
                      <a:pt x="922" y="138"/>
                      <a:pt x="913" y="137"/>
                      <a:pt x="907" y="137"/>
                    </a:cubicBezTo>
                    <a:cubicBezTo>
                      <a:pt x="902" y="137"/>
                      <a:pt x="893" y="138"/>
                      <a:pt x="890" y="138"/>
                    </a:cubicBezTo>
                    <a:cubicBezTo>
                      <a:pt x="887" y="138"/>
                      <a:pt x="885" y="137"/>
                      <a:pt x="885" y="135"/>
                    </a:cubicBezTo>
                    <a:cubicBezTo>
                      <a:pt x="885" y="133"/>
                      <a:pt x="887" y="132"/>
                      <a:pt x="890" y="131"/>
                    </a:cubicBezTo>
                    <a:cubicBezTo>
                      <a:pt x="895" y="129"/>
                      <a:pt x="896" y="127"/>
                      <a:pt x="896" y="120"/>
                    </a:cubicBezTo>
                    <a:cubicBezTo>
                      <a:pt x="897" y="113"/>
                      <a:pt x="897" y="86"/>
                      <a:pt x="897" y="80"/>
                    </a:cubicBezTo>
                    <a:cubicBezTo>
                      <a:pt x="897" y="76"/>
                      <a:pt x="895" y="70"/>
                      <a:pt x="892" y="67"/>
                    </a:cubicBezTo>
                    <a:cubicBezTo>
                      <a:pt x="889" y="65"/>
                      <a:pt x="884" y="63"/>
                      <a:pt x="880" y="63"/>
                    </a:cubicBezTo>
                    <a:cubicBezTo>
                      <a:pt x="872" y="63"/>
                      <a:pt x="868" y="65"/>
                      <a:pt x="865" y="67"/>
                    </a:cubicBezTo>
                    <a:cubicBezTo>
                      <a:pt x="865" y="68"/>
                      <a:pt x="864" y="71"/>
                      <a:pt x="863" y="72"/>
                    </a:cubicBezTo>
                    <a:cubicBezTo>
                      <a:pt x="863" y="76"/>
                      <a:pt x="864" y="122"/>
                      <a:pt x="864" y="124"/>
                    </a:cubicBezTo>
                    <a:cubicBezTo>
                      <a:pt x="864" y="127"/>
                      <a:pt x="865" y="129"/>
                      <a:pt x="871" y="131"/>
                    </a:cubicBezTo>
                    <a:cubicBezTo>
                      <a:pt x="873" y="132"/>
                      <a:pt x="875" y="133"/>
                      <a:pt x="875" y="135"/>
                    </a:cubicBezTo>
                    <a:cubicBezTo>
                      <a:pt x="875" y="136"/>
                      <a:pt x="873" y="138"/>
                      <a:pt x="869" y="138"/>
                    </a:cubicBezTo>
                    <a:cubicBezTo>
                      <a:pt x="865" y="138"/>
                      <a:pt x="857" y="137"/>
                      <a:pt x="852" y="137"/>
                    </a:cubicBezTo>
                    <a:cubicBezTo>
                      <a:pt x="844" y="137"/>
                      <a:pt x="836" y="138"/>
                      <a:pt x="832" y="138"/>
                    </a:cubicBezTo>
                    <a:cubicBezTo>
                      <a:pt x="829" y="138"/>
                      <a:pt x="827" y="137"/>
                      <a:pt x="827" y="135"/>
                    </a:cubicBezTo>
                    <a:cubicBezTo>
                      <a:pt x="827" y="133"/>
                      <a:pt x="829" y="132"/>
                      <a:pt x="831" y="131"/>
                    </a:cubicBezTo>
                    <a:cubicBezTo>
                      <a:pt x="838" y="129"/>
                      <a:pt x="839" y="127"/>
                      <a:pt x="840" y="119"/>
                    </a:cubicBezTo>
                    <a:cubicBezTo>
                      <a:pt x="841" y="113"/>
                      <a:pt x="841" y="95"/>
                      <a:pt x="841" y="74"/>
                    </a:cubicBezTo>
                    <a:cubicBezTo>
                      <a:pt x="841" y="71"/>
                      <a:pt x="839" y="69"/>
                      <a:pt x="835" y="65"/>
                    </a:cubicBezTo>
                    <a:cubicBezTo>
                      <a:pt x="833" y="63"/>
                      <a:pt x="832" y="63"/>
                      <a:pt x="832" y="62"/>
                    </a:cubicBezTo>
                    <a:close/>
                    <a:moveTo>
                      <a:pt x="946" y="61"/>
                    </a:moveTo>
                    <a:cubicBezTo>
                      <a:pt x="946" y="62"/>
                      <a:pt x="947" y="63"/>
                      <a:pt x="948" y="65"/>
                    </a:cubicBezTo>
                    <a:cubicBezTo>
                      <a:pt x="953" y="69"/>
                      <a:pt x="955" y="71"/>
                      <a:pt x="955" y="72"/>
                    </a:cubicBezTo>
                    <a:cubicBezTo>
                      <a:pt x="956" y="75"/>
                      <a:pt x="956" y="87"/>
                      <a:pt x="956" y="92"/>
                    </a:cubicBezTo>
                    <a:cubicBezTo>
                      <a:pt x="956" y="107"/>
                      <a:pt x="955" y="122"/>
                      <a:pt x="955" y="125"/>
                    </a:cubicBezTo>
                    <a:cubicBezTo>
                      <a:pt x="954" y="127"/>
                      <a:pt x="952" y="130"/>
                      <a:pt x="947" y="131"/>
                    </a:cubicBezTo>
                    <a:cubicBezTo>
                      <a:pt x="943" y="133"/>
                      <a:pt x="941" y="134"/>
                      <a:pt x="941" y="135"/>
                    </a:cubicBezTo>
                    <a:cubicBezTo>
                      <a:pt x="941" y="137"/>
                      <a:pt x="944" y="138"/>
                      <a:pt x="947" y="138"/>
                    </a:cubicBezTo>
                    <a:cubicBezTo>
                      <a:pt x="951" y="138"/>
                      <a:pt x="961" y="137"/>
                      <a:pt x="968" y="137"/>
                    </a:cubicBezTo>
                    <a:cubicBezTo>
                      <a:pt x="973" y="137"/>
                      <a:pt x="984" y="138"/>
                      <a:pt x="986" y="138"/>
                    </a:cubicBezTo>
                    <a:cubicBezTo>
                      <a:pt x="989" y="138"/>
                      <a:pt x="992" y="137"/>
                      <a:pt x="992" y="135"/>
                    </a:cubicBezTo>
                    <a:cubicBezTo>
                      <a:pt x="992" y="133"/>
                      <a:pt x="990" y="132"/>
                      <a:pt x="987" y="131"/>
                    </a:cubicBezTo>
                    <a:cubicBezTo>
                      <a:pt x="981" y="129"/>
                      <a:pt x="979" y="128"/>
                      <a:pt x="979" y="122"/>
                    </a:cubicBezTo>
                    <a:cubicBezTo>
                      <a:pt x="978" y="114"/>
                      <a:pt x="978" y="107"/>
                      <a:pt x="978" y="100"/>
                    </a:cubicBezTo>
                    <a:cubicBezTo>
                      <a:pt x="978" y="88"/>
                      <a:pt x="979" y="59"/>
                      <a:pt x="979" y="52"/>
                    </a:cubicBezTo>
                    <a:cubicBezTo>
                      <a:pt x="979" y="51"/>
                      <a:pt x="978" y="49"/>
                      <a:pt x="977" y="49"/>
                    </a:cubicBezTo>
                    <a:cubicBezTo>
                      <a:pt x="974" y="50"/>
                      <a:pt x="960" y="55"/>
                      <a:pt x="951" y="57"/>
                    </a:cubicBezTo>
                    <a:cubicBezTo>
                      <a:pt x="948" y="58"/>
                      <a:pt x="946" y="59"/>
                      <a:pt x="946" y="61"/>
                    </a:cubicBezTo>
                    <a:close/>
                    <a:moveTo>
                      <a:pt x="968" y="5"/>
                    </a:moveTo>
                    <a:cubicBezTo>
                      <a:pt x="964" y="5"/>
                      <a:pt x="960" y="6"/>
                      <a:pt x="958" y="9"/>
                    </a:cubicBezTo>
                    <a:cubicBezTo>
                      <a:pt x="955" y="11"/>
                      <a:pt x="954" y="16"/>
                      <a:pt x="954" y="18"/>
                    </a:cubicBezTo>
                    <a:cubicBezTo>
                      <a:pt x="954" y="23"/>
                      <a:pt x="956" y="26"/>
                      <a:pt x="958" y="28"/>
                    </a:cubicBezTo>
                    <a:cubicBezTo>
                      <a:pt x="961" y="30"/>
                      <a:pt x="965" y="31"/>
                      <a:pt x="967" y="31"/>
                    </a:cubicBezTo>
                    <a:cubicBezTo>
                      <a:pt x="972" y="31"/>
                      <a:pt x="980" y="25"/>
                      <a:pt x="980" y="18"/>
                    </a:cubicBezTo>
                    <a:cubicBezTo>
                      <a:pt x="980" y="13"/>
                      <a:pt x="976" y="5"/>
                      <a:pt x="968" y="5"/>
                    </a:cubicBezTo>
                    <a:close/>
                    <a:moveTo>
                      <a:pt x="991" y="54"/>
                    </a:moveTo>
                    <a:cubicBezTo>
                      <a:pt x="991" y="53"/>
                      <a:pt x="995" y="52"/>
                      <a:pt x="997" y="52"/>
                    </a:cubicBezTo>
                    <a:cubicBezTo>
                      <a:pt x="1000" y="52"/>
                      <a:pt x="1017" y="53"/>
                      <a:pt x="1020" y="53"/>
                    </a:cubicBezTo>
                    <a:cubicBezTo>
                      <a:pt x="1025" y="53"/>
                      <a:pt x="1032" y="52"/>
                      <a:pt x="1035" y="52"/>
                    </a:cubicBezTo>
                    <a:cubicBezTo>
                      <a:pt x="1038" y="52"/>
                      <a:pt x="1040" y="53"/>
                      <a:pt x="1040" y="55"/>
                    </a:cubicBezTo>
                    <a:cubicBezTo>
                      <a:pt x="1040" y="56"/>
                      <a:pt x="1038" y="58"/>
                      <a:pt x="1035" y="59"/>
                    </a:cubicBezTo>
                    <a:cubicBezTo>
                      <a:pt x="1029" y="60"/>
                      <a:pt x="1029" y="62"/>
                      <a:pt x="1031" y="66"/>
                    </a:cubicBezTo>
                    <a:cubicBezTo>
                      <a:pt x="1036" y="81"/>
                      <a:pt x="1046" y="102"/>
                      <a:pt x="1047" y="105"/>
                    </a:cubicBezTo>
                    <a:cubicBezTo>
                      <a:pt x="1048" y="106"/>
                      <a:pt x="1049" y="105"/>
                      <a:pt x="1049" y="105"/>
                    </a:cubicBezTo>
                    <a:cubicBezTo>
                      <a:pt x="1051" y="100"/>
                      <a:pt x="1061" y="75"/>
                      <a:pt x="1064" y="68"/>
                    </a:cubicBezTo>
                    <a:cubicBezTo>
                      <a:pt x="1065" y="63"/>
                      <a:pt x="1064" y="60"/>
                      <a:pt x="1057" y="58"/>
                    </a:cubicBezTo>
                    <a:cubicBezTo>
                      <a:pt x="1055" y="58"/>
                      <a:pt x="1053" y="56"/>
                      <a:pt x="1053" y="55"/>
                    </a:cubicBezTo>
                    <a:cubicBezTo>
                      <a:pt x="1053" y="53"/>
                      <a:pt x="1055" y="52"/>
                      <a:pt x="1058" y="52"/>
                    </a:cubicBezTo>
                    <a:cubicBezTo>
                      <a:pt x="1061" y="52"/>
                      <a:pt x="1066" y="53"/>
                      <a:pt x="1070" y="53"/>
                    </a:cubicBezTo>
                    <a:cubicBezTo>
                      <a:pt x="1074" y="53"/>
                      <a:pt x="1080" y="52"/>
                      <a:pt x="1084" y="52"/>
                    </a:cubicBezTo>
                    <a:cubicBezTo>
                      <a:pt x="1087" y="52"/>
                      <a:pt x="1089" y="53"/>
                      <a:pt x="1089" y="54"/>
                    </a:cubicBezTo>
                    <a:cubicBezTo>
                      <a:pt x="1089" y="56"/>
                      <a:pt x="1088" y="57"/>
                      <a:pt x="1084" y="58"/>
                    </a:cubicBezTo>
                    <a:cubicBezTo>
                      <a:pt x="1079" y="60"/>
                      <a:pt x="1076" y="63"/>
                      <a:pt x="1073" y="69"/>
                    </a:cubicBezTo>
                    <a:cubicBezTo>
                      <a:pt x="1067" y="79"/>
                      <a:pt x="1061" y="93"/>
                      <a:pt x="1055" y="107"/>
                    </a:cubicBezTo>
                    <a:cubicBezTo>
                      <a:pt x="1049" y="123"/>
                      <a:pt x="1048" y="126"/>
                      <a:pt x="1045" y="135"/>
                    </a:cubicBezTo>
                    <a:cubicBezTo>
                      <a:pt x="1044" y="139"/>
                      <a:pt x="1040" y="141"/>
                      <a:pt x="1039" y="141"/>
                    </a:cubicBezTo>
                    <a:cubicBezTo>
                      <a:pt x="1038" y="141"/>
                      <a:pt x="1036" y="140"/>
                      <a:pt x="1035" y="137"/>
                    </a:cubicBezTo>
                    <a:cubicBezTo>
                      <a:pt x="1034" y="133"/>
                      <a:pt x="1032" y="127"/>
                      <a:pt x="1027" y="115"/>
                    </a:cubicBezTo>
                    <a:cubicBezTo>
                      <a:pt x="1022" y="101"/>
                      <a:pt x="1010" y="75"/>
                      <a:pt x="1006" y="67"/>
                    </a:cubicBezTo>
                    <a:cubicBezTo>
                      <a:pt x="1004" y="63"/>
                      <a:pt x="1002" y="60"/>
                      <a:pt x="997" y="58"/>
                    </a:cubicBezTo>
                    <a:cubicBezTo>
                      <a:pt x="993" y="57"/>
                      <a:pt x="991" y="56"/>
                      <a:pt x="991" y="54"/>
                    </a:cubicBezTo>
                    <a:close/>
                    <a:moveTo>
                      <a:pt x="1136" y="50"/>
                    </a:moveTo>
                    <a:cubicBezTo>
                      <a:pt x="1130" y="50"/>
                      <a:pt x="1123" y="51"/>
                      <a:pt x="1118" y="54"/>
                    </a:cubicBezTo>
                    <a:cubicBezTo>
                      <a:pt x="1100" y="62"/>
                      <a:pt x="1091" y="79"/>
                      <a:pt x="1091" y="96"/>
                    </a:cubicBezTo>
                    <a:cubicBezTo>
                      <a:pt x="1091" y="121"/>
                      <a:pt x="1106" y="140"/>
                      <a:pt x="1130" y="140"/>
                    </a:cubicBezTo>
                    <a:cubicBezTo>
                      <a:pt x="1148" y="140"/>
                      <a:pt x="1158" y="131"/>
                      <a:pt x="1165" y="121"/>
                    </a:cubicBezTo>
                    <a:cubicBezTo>
                      <a:pt x="1166" y="119"/>
                      <a:pt x="1166" y="117"/>
                      <a:pt x="1166" y="116"/>
                    </a:cubicBezTo>
                    <a:cubicBezTo>
                      <a:pt x="1166" y="114"/>
                      <a:pt x="1165" y="113"/>
                      <a:pt x="1164" y="113"/>
                    </a:cubicBezTo>
                    <a:cubicBezTo>
                      <a:pt x="1164" y="113"/>
                      <a:pt x="1163" y="114"/>
                      <a:pt x="1162" y="115"/>
                    </a:cubicBezTo>
                    <a:cubicBezTo>
                      <a:pt x="1158" y="121"/>
                      <a:pt x="1151" y="123"/>
                      <a:pt x="1142" y="123"/>
                    </a:cubicBezTo>
                    <a:cubicBezTo>
                      <a:pt x="1133" y="123"/>
                      <a:pt x="1124" y="119"/>
                      <a:pt x="1119" y="112"/>
                    </a:cubicBezTo>
                    <a:cubicBezTo>
                      <a:pt x="1114" y="107"/>
                      <a:pt x="1112" y="97"/>
                      <a:pt x="1112" y="92"/>
                    </a:cubicBezTo>
                    <a:cubicBezTo>
                      <a:pt x="1112" y="90"/>
                      <a:pt x="1112" y="86"/>
                      <a:pt x="1113" y="84"/>
                    </a:cubicBezTo>
                    <a:cubicBezTo>
                      <a:pt x="1113" y="84"/>
                      <a:pt x="1114" y="83"/>
                      <a:pt x="1115" y="83"/>
                    </a:cubicBezTo>
                    <a:cubicBezTo>
                      <a:pt x="1125" y="83"/>
                      <a:pt x="1159" y="83"/>
                      <a:pt x="1162" y="83"/>
                    </a:cubicBezTo>
                    <a:cubicBezTo>
                      <a:pt x="1164" y="83"/>
                      <a:pt x="1167" y="79"/>
                      <a:pt x="1167" y="78"/>
                    </a:cubicBezTo>
                    <a:cubicBezTo>
                      <a:pt x="1167" y="70"/>
                      <a:pt x="1163" y="64"/>
                      <a:pt x="1158" y="59"/>
                    </a:cubicBezTo>
                    <a:cubicBezTo>
                      <a:pt x="1153" y="53"/>
                      <a:pt x="1144" y="50"/>
                      <a:pt x="1136" y="50"/>
                    </a:cubicBezTo>
                    <a:close/>
                    <a:moveTo>
                      <a:pt x="1134" y="56"/>
                    </a:moveTo>
                    <a:cubicBezTo>
                      <a:pt x="1140" y="56"/>
                      <a:pt x="1146" y="63"/>
                      <a:pt x="1146" y="69"/>
                    </a:cubicBezTo>
                    <a:cubicBezTo>
                      <a:pt x="1146" y="74"/>
                      <a:pt x="1142" y="76"/>
                      <a:pt x="1139" y="76"/>
                    </a:cubicBezTo>
                    <a:cubicBezTo>
                      <a:pt x="1128" y="76"/>
                      <a:pt x="1121" y="76"/>
                      <a:pt x="1116" y="76"/>
                    </a:cubicBezTo>
                    <a:cubicBezTo>
                      <a:pt x="1115" y="76"/>
                      <a:pt x="1114" y="75"/>
                      <a:pt x="1114" y="74"/>
                    </a:cubicBezTo>
                    <a:cubicBezTo>
                      <a:pt x="1117" y="64"/>
                      <a:pt x="1125" y="56"/>
                      <a:pt x="1134" y="56"/>
                    </a:cubicBezTo>
                    <a:close/>
                    <a:moveTo>
                      <a:pt x="1179" y="62"/>
                    </a:moveTo>
                    <a:cubicBezTo>
                      <a:pt x="1179" y="63"/>
                      <a:pt x="1183" y="67"/>
                      <a:pt x="1187" y="70"/>
                    </a:cubicBezTo>
                    <a:cubicBezTo>
                      <a:pt x="1188" y="71"/>
                      <a:pt x="1189" y="74"/>
                      <a:pt x="1189" y="78"/>
                    </a:cubicBezTo>
                    <a:cubicBezTo>
                      <a:pt x="1189" y="92"/>
                      <a:pt x="1189" y="108"/>
                      <a:pt x="1189" y="114"/>
                    </a:cubicBezTo>
                    <a:cubicBezTo>
                      <a:pt x="1188" y="126"/>
                      <a:pt x="1188" y="129"/>
                      <a:pt x="1180" y="132"/>
                    </a:cubicBezTo>
                    <a:cubicBezTo>
                      <a:pt x="1178" y="132"/>
                      <a:pt x="1175" y="133"/>
                      <a:pt x="1175" y="135"/>
                    </a:cubicBezTo>
                    <a:cubicBezTo>
                      <a:pt x="1175" y="137"/>
                      <a:pt x="1178" y="138"/>
                      <a:pt x="1180" y="138"/>
                    </a:cubicBezTo>
                    <a:cubicBezTo>
                      <a:pt x="1186" y="138"/>
                      <a:pt x="1190" y="137"/>
                      <a:pt x="1195" y="137"/>
                    </a:cubicBezTo>
                    <a:cubicBezTo>
                      <a:pt x="1207" y="137"/>
                      <a:pt x="1218" y="138"/>
                      <a:pt x="1225" y="138"/>
                    </a:cubicBezTo>
                    <a:cubicBezTo>
                      <a:pt x="1228" y="138"/>
                      <a:pt x="1231" y="137"/>
                      <a:pt x="1231" y="136"/>
                    </a:cubicBezTo>
                    <a:cubicBezTo>
                      <a:pt x="1231" y="135"/>
                      <a:pt x="1230" y="133"/>
                      <a:pt x="1227" y="132"/>
                    </a:cubicBezTo>
                    <a:cubicBezTo>
                      <a:pt x="1224" y="131"/>
                      <a:pt x="1219" y="130"/>
                      <a:pt x="1217" y="129"/>
                    </a:cubicBezTo>
                    <a:cubicBezTo>
                      <a:pt x="1214" y="129"/>
                      <a:pt x="1213" y="125"/>
                      <a:pt x="1212" y="118"/>
                    </a:cubicBezTo>
                    <a:cubicBezTo>
                      <a:pt x="1212" y="115"/>
                      <a:pt x="1211" y="78"/>
                      <a:pt x="1211" y="73"/>
                    </a:cubicBezTo>
                    <a:cubicBezTo>
                      <a:pt x="1211" y="72"/>
                      <a:pt x="1212" y="70"/>
                      <a:pt x="1213" y="69"/>
                    </a:cubicBezTo>
                    <a:cubicBezTo>
                      <a:pt x="1214" y="68"/>
                      <a:pt x="1216" y="68"/>
                      <a:pt x="1218" y="68"/>
                    </a:cubicBezTo>
                    <a:cubicBezTo>
                      <a:pt x="1222" y="68"/>
                      <a:pt x="1230" y="72"/>
                      <a:pt x="1232" y="74"/>
                    </a:cubicBezTo>
                    <a:cubicBezTo>
                      <a:pt x="1233" y="75"/>
                      <a:pt x="1235" y="75"/>
                      <a:pt x="1236" y="75"/>
                    </a:cubicBezTo>
                    <a:cubicBezTo>
                      <a:pt x="1237" y="75"/>
                      <a:pt x="1244" y="66"/>
                      <a:pt x="1246" y="62"/>
                    </a:cubicBezTo>
                    <a:cubicBezTo>
                      <a:pt x="1247" y="61"/>
                      <a:pt x="1248" y="59"/>
                      <a:pt x="1248" y="59"/>
                    </a:cubicBezTo>
                    <a:cubicBezTo>
                      <a:pt x="1248" y="56"/>
                      <a:pt x="1245" y="50"/>
                      <a:pt x="1235" y="50"/>
                    </a:cubicBezTo>
                    <a:cubicBezTo>
                      <a:pt x="1228" y="50"/>
                      <a:pt x="1219" y="56"/>
                      <a:pt x="1212" y="63"/>
                    </a:cubicBezTo>
                    <a:cubicBezTo>
                      <a:pt x="1212" y="64"/>
                      <a:pt x="1211" y="63"/>
                      <a:pt x="1211" y="62"/>
                    </a:cubicBezTo>
                    <a:cubicBezTo>
                      <a:pt x="1211" y="58"/>
                      <a:pt x="1211" y="54"/>
                      <a:pt x="1211" y="50"/>
                    </a:cubicBezTo>
                    <a:cubicBezTo>
                      <a:pt x="1211" y="49"/>
                      <a:pt x="1210" y="47"/>
                      <a:pt x="1209" y="47"/>
                    </a:cubicBezTo>
                    <a:cubicBezTo>
                      <a:pt x="1208" y="47"/>
                      <a:pt x="1206" y="49"/>
                      <a:pt x="1204" y="50"/>
                    </a:cubicBezTo>
                    <a:cubicBezTo>
                      <a:pt x="1200" y="52"/>
                      <a:pt x="1190" y="56"/>
                      <a:pt x="1182" y="58"/>
                    </a:cubicBezTo>
                    <a:cubicBezTo>
                      <a:pt x="1180" y="59"/>
                      <a:pt x="1179" y="62"/>
                      <a:pt x="1179" y="62"/>
                    </a:cubicBezTo>
                    <a:close/>
                    <a:moveTo>
                      <a:pt x="1290" y="50"/>
                    </a:moveTo>
                    <a:cubicBezTo>
                      <a:pt x="1282" y="50"/>
                      <a:pt x="1276" y="52"/>
                      <a:pt x="1271" y="54"/>
                    </a:cubicBezTo>
                    <a:cubicBezTo>
                      <a:pt x="1262" y="59"/>
                      <a:pt x="1257" y="68"/>
                      <a:pt x="1257" y="76"/>
                    </a:cubicBezTo>
                    <a:cubicBezTo>
                      <a:pt x="1257" y="87"/>
                      <a:pt x="1265" y="95"/>
                      <a:pt x="1272" y="100"/>
                    </a:cubicBezTo>
                    <a:cubicBezTo>
                      <a:pt x="1279" y="104"/>
                      <a:pt x="1281" y="105"/>
                      <a:pt x="1287" y="109"/>
                    </a:cubicBezTo>
                    <a:cubicBezTo>
                      <a:pt x="1294" y="113"/>
                      <a:pt x="1296" y="117"/>
                      <a:pt x="1296" y="121"/>
                    </a:cubicBezTo>
                    <a:cubicBezTo>
                      <a:pt x="1296" y="124"/>
                      <a:pt x="1295" y="128"/>
                      <a:pt x="1292" y="131"/>
                    </a:cubicBezTo>
                    <a:cubicBezTo>
                      <a:pt x="1289" y="132"/>
                      <a:pt x="1286" y="133"/>
                      <a:pt x="1283" y="133"/>
                    </a:cubicBezTo>
                    <a:cubicBezTo>
                      <a:pt x="1278" y="133"/>
                      <a:pt x="1269" y="129"/>
                      <a:pt x="1262" y="117"/>
                    </a:cubicBezTo>
                    <a:cubicBezTo>
                      <a:pt x="1261" y="115"/>
                      <a:pt x="1259" y="112"/>
                      <a:pt x="1257" y="112"/>
                    </a:cubicBezTo>
                    <a:cubicBezTo>
                      <a:pt x="1256" y="112"/>
                      <a:pt x="1255" y="114"/>
                      <a:pt x="1255" y="117"/>
                    </a:cubicBezTo>
                    <a:cubicBezTo>
                      <a:pt x="1255" y="125"/>
                      <a:pt x="1258" y="134"/>
                      <a:pt x="1259" y="135"/>
                    </a:cubicBezTo>
                    <a:cubicBezTo>
                      <a:pt x="1263" y="138"/>
                      <a:pt x="1274" y="140"/>
                      <a:pt x="1281" y="140"/>
                    </a:cubicBezTo>
                    <a:cubicBezTo>
                      <a:pt x="1287" y="140"/>
                      <a:pt x="1298" y="137"/>
                      <a:pt x="1302" y="134"/>
                    </a:cubicBezTo>
                    <a:cubicBezTo>
                      <a:pt x="1309" y="130"/>
                      <a:pt x="1316" y="123"/>
                      <a:pt x="1316" y="113"/>
                    </a:cubicBezTo>
                    <a:cubicBezTo>
                      <a:pt x="1316" y="103"/>
                      <a:pt x="1313" y="96"/>
                      <a:pt x="1295" y="86"/>
                    </a:cubicBezTo>
                    <a:cubicBezTo>
                      <a:pt x="1284" y="80"/>
                      <a:pt x="1276" y="75"/>
                      <a:pt x="1276" y="67"/>
                    </a:cubicBezTo>
                    <a:cubicBezTo>
                      <a:pt x="1276" y="62"/>
                      <a:pt x="1281" y="56"/>
                      <a:pt x="1287" y="56"/>
                    </a:cubicBezTo>
                    <a:cubicBezTo>
                      <a:pt x="1294" y="56"/>
                      <a:pt x="1300" y="61"/>
                      <a:pt x="1304" y="70"/>
                    </a:cubicBezTo>
                    <a:cubicBezTo>
                      <a:pt x="1306" y="73"/>
                      <a:pt x="1308" y="75"/>
                      <a:pt x="1309" y="75"/>
                    </a:cubicBezTo>
                    <a:cubicBezTo>
                      <a:pt x="1311" y="75"/>
                      <a:pt x="1312" y="73"/>
                      <a:pt x="1312" y="71"/>
                    </a:cubicBezTo>
                    <a:cubicBezTo>
                      <a:pt x="1312" y="69"/>
                      <a:pt x="1312" y="60"/>
                      <a:pt x="1312" y="57"/>
                    </a:cubicBezTo>
                    <a:cubicBezTo>
                      <a:pt x="1311" y="55"/>
                      <a:pt x="1310" y="54"/>
                      <a:pt x="1310" y="53"/>
                    </a:cubicBezTo>
                    <a:cubicBezTo>
                      <a:pt x="1309" y="53"/>
                      <a:pt x="1305" y="52"/>
                      <a:pt x="1302" y="51"/>
                    </a:cubicBezTo>
                    <a:cubicBezTo>
                      <a:pt x="1299" y="50"/>
                      <a:pt x="1295" y="50"/>
                      <a:pt x="1290" y="50"/>
                    </a:cubicBezTo>
                    <a:close/>
                    <a:moveTo>
                      <a:pt x="1331" y="61"/>
                    </a:moveTo>
                    <a:cubicBezTo>
                      <a:pt x="1331" y="62"/>
                      <a:pt x="1332" y="63"/>
                      <a:pt x="1334" y="65"/>
                    </a:cubicBezTo>
                    <a:cubicBezTo>
                      <a:pt x="1338" y="69"/>
                      <a:pt x="1341" y="71"/>
                      <a:pt x="1341" y="72"/>
                    </a:cubicBezTo>
                    <a:cubicBezTo>
                      <a:pt x="1341" y="75"/>
                      <a:pt x="1341" y="87"/>
                      <a:pt x="1341" y="92"/>
                    </a:cubicBezTo>
                    <a:cubicBezTo>
                      <a:pt x="1341" y="107"/>
                      <a:pt x="1341" y="122"/>
                      <a:pt x="1340" y="125"/>
                    </a:cubicBezTo>
                    <a:cubicBezTo>
                      <a:pt x="1340" y="127"/>
                      <a:pt x="1337" y="130"/>
                      <a:pt x="1332" y="131"/>
                    </a:cubicBezTo>
                    <a:cubicBezTo>
                      <a:pt x="1328" y="133"/>
                      <a:pt x="1327" y="134"/>
                      <a:pt x="1327" y="135"/>
                    </a:cubicBezTo>
                    <a:cubicBezTo>
                      <a:pt x="1327" y="137"/>
                      <a:pt x="1329" y="138"/>
                      <a:pt x="1333" y="138"/>
                    </a:cubicBezTo>
                    <a:cubicBezTo>
                      <a:pt x="1336" y="138"/>
                      <a:pt x="1347" y="137"/>
                      <a:pt x="1353" y="137"/>
                    </a:cubicBezTo>
                    <a:cubicBezTo>
                      <a:pt x="1358" y="137"/>
                      <a:pt x="1370" y="138"/>
                      <a:pt x="1371" y="138"/>
                    </a:cubicBezTo>
                    <a:cubicBezTo>
                      <a:pt x="1374" y="138"/>
                      <a:pt x="1377" y="137"/>
                      <a:pt x="1377" y="135"/>
                    </a:cubicBezTo>
                    <a:cubicBezTo>
                      <a:pt x="1377" y="133"/>
                      <a:pt x="1376" y="132"/>
                      <a:pt x="1373" y="131"/>
                    </a:cubicBezTo>
                    <a:cubicBezTo>
                      <a:pt x="1367" y="129"/>
                      <a:pt x="1364" y="128"/>
                      <a:pt x="1364" y="122"/>
                    </a:cubicBezTo>
                    <a:cubicBezTo>
                      <a:pt x="1364" y="114"/>
                      <a:pt x="1364" y="107"/>
                      <a:pt x="1364" y="100"/>
                    </a:cubicBezTo>
                    <a:cubicBezTo>
                      <a:pt x="1364" y="88"/>
                      <a:pt x="1364" y="59"/>
                      <a:pt x="1365" y="52"/>
                    </a:cubicBezTo>
                    <a:cubicBezTo>
                      <a:pt x="1365" y="51"/>
                      <a:pt x="1364" y="49"/>
                      <a:pt x="1363" y="49"/>
                    </a:cubicBezTo>
                    <a:cubicBezTo>
                      <a:pt x="1359" y="50"/>
                      <a:pt x="1346" y="55"/>
                      <a:pt x="1337" y="57"/>
                    </a:cubicBezTo>
                    <a:cubicBezTo>
                      <a:pt x="1333" y="58"/>
                      <a:pt x="1331" y="59"/>
                      <a:pt x="1331" y="61"/>
                    </a:cubicBezTo>
                    <a:close/>
                    <a:moveTo>
                      <a:pt x="1354" y="5"/>
                    </a:moveTo>
                    <a:cubicBezTo>
                      <a:pt x="1350" y="5"/>
                      <a:pt x="1346" y="6"/>
                      <a:pt x="1343" y="9"/>
                    </a:cubicBezTo>
                    <a:cubicBezTo>
                      <a:pt x="1341" y="11"/>
                      <a:pt x="1340" y="16"/>
                      <a:pt x="1340" y="18"/>
                    </a:cubicBezTo>
                    <a:cubicBezTo>
                      <a:pt x="1340" y="23"/>
                      <a:pt x="1342" y="26"/>
                      <a:pt x="1344" y="28"/>
                    </a:cubicBezTo>
                    <a:cubicBezTo>
                      <a:pt x="1346" y="30"/>
                      <a:pt x="1350" y="31"/>
                      <a:pt x="1352" y="31"/>
                    </a:cubicBezTo>
                    <a:cubicBezTo>
                      <a:pt x="1358" y="31"/>
                      <a:pt x="1365" y="25"/>
                      <a:pt x="1365" y="18"/>
                    </a:cubicBezTo>
                    <a:cubicBezTo>
                      <a:pt x="1365" y="13"/>
                      <a:pt x="1361" y="5"/>
                      <a:pt x="1354" y="5"/>
                    </a:cubicBezTo>
                    <a:close/>
                    <a:moveTo>
                      <a:pt x="1420" y="53"/>
                    </a:moveTo>
                    <a:cubicBezTo>
                      <a:pt x="1419" y="53"/>
                      <a:pt x="1418" y="52"/>
                      <a:pt x="1418" y="51"/>
                    </a:cubicBezTo>
                    <a:cubicBezTo>
                      <a:pt x="1418" y="45"/>
                      <a:pt x="1418" y="41"/>
                      <a:pt x="1418" y="40"/>
                    </a:cubicBezTo>
                    <a:cubicBezTo>
                      <a:pt x="1418" y="39"/>
                      <a:pt x="1415" y="37"/>
                      <a:pt x="1413" y="37"/>
                    </a:cubicBezTo>
                    <a:cubicBezTo>
                      <a:pt x="1412" y="37"/>
                      <a:pt x="1411" y="38"/>
                      <a:pt x="1408" y="41"/>
                    </a:cubicBezTo>
                    <a:cubicBezTo>
                      <a:pt x="1404" y="46"/>
                      <a:pt x="1397" y="51"/>
                      <a:pt x="1386" y="58"/>
                    </a:cubicBezTo>
                    <a:cubicBezTo>
                      <a:pt x="1385" y="59"/>
                      <a:pt x="1385" y="59"/>
                      <a:pt x="1385" y="60"/>
                    </a:cubicBezTo>
                    <a:cubicBezTo>
                      <a:pt x="1385" y="62"/>
                      <a:pt x="1386" y="63"/>
                      <a:pt x="1387" y="64"/>
                    </a:cubicBezTo>
                    <a:cubicBezTo>
                      <a:pt x="1392" y="66"/>
                      <a:pt x="1395" y="67"/>
                      <a:pt x="1395" y="69"/>
                    </a:cubicBezTo>
                    <a:cubicBezTo>
                      <a:pt x="1395" y="76"/>
                      <a:pt x="1395" y="107"/>
                      <a:pt x="1395" y="115"/>
                    </a:cubicBezTo>
                    <a:cubicBezTo>
                      <a:pt x="1395" y="124"/>
                      <a:pt x="1396" y="127"/>
                      <a:pt x="1398" y="131"/>
                    </a:cubicBezTo>
                    <a:cubicBezTo>
                      <a:pt x="1402" y="135"/>
                      <a:pt x="1410" y="140"/>
                      <a:pt x="1418" y="140"/>
                    </a:cubicBezTo>
                    <a:cubicBezTo>
                      <a:pt x="1429" y="140"/>
                      <a:pt x="1437" y="136"/>
                      <a:pt x="1443" y="130"/>
                    </a:cubicBezTo>
                    <a:cubicBezTo>
                      <a:pt x="1444" y="128"/>
                      <a:pt x="1446" y="125"/>
                      <a:pt x="1446" y="123"/>
                    </a:cubicBezTo>
                    <a:cubicBezTo>
                      <a:pt x="1446" y="121"/>
                      <a:pt x="1446" y="120"/>
                      <a:pt x="1445" y="120"/>
                    </a:cubicBezTo>
                    <a:cubicBezTo>
                      <a:pt x="1444" y="120"/>
                      <a:pt x="1443" y="120"/>
                      <a:pt x="1441" y="122"/>
                    </a:cubicBezTo>
                    <a:cubicBezTo>
                      <a:pt x="1438" y="123"/>
                      <a:pt x="1434" y="125"/>
                      <a:pt x="1432" y="125"/>
                    </a:cubicBezTo>
                    <a:cubicBezTo>
                      <a:pt x="1428" y="125"/>
                      <a:pt x="1424" y="123"/>
                      <a:pt x="1421" y="121"/>
                    </a:cubicBezTo>
                    <a:cubicBezTo>
                      <a:pt x="1419" y="119"/>
                      <a:pt x="1418" y="116"/>
                      <a:pt x="1418" y="111"/>
                    </a:cubicBezTo>
                    <a:cubicBezTo>
                      <a:pt x="1418" y="98"/>
                      <a:pt x="1418" y="78"/>
                      <a:pt x="1418" y="67"/>
                    </a:cubicBezTo>
                    <a:cubicBezTo>
                      <a:pt x="1418" y="67"/>
                      <a:pt x="1419" y="66"/>
                      <a:pt x="1420" y="66"/>
                    </a:cubicBezTo>
                    <a:cubicBezTo>
                      <a:pt x="1422" y="66"/>
                      <a:pt x="1440" y="66"/>
                      <a:pt x="1441" y="66"/>
                    </a:cubicBezTo>
                    <a:cubicBezTo>
                      <a:pt x="1442" y="66"/>
                      <a:pt x="1446" y="66"/>
                      <a:pt x="1446" y="63"/>
                    </a:cubicBezTo>
                    <a:cubicBezTo>
                      <a:pt x="1446" y="61"/>
                      <a:pt x="1446" y="54"/>
                      <a:pt x="1446" y="55"/>
                    </a:cubicBezTo>
                    <a:cubicBezTo>
                      <a:pt x="1446" y="53"/>
                      <a:pt x="1443" y="52"/>
                      <a:pt x="1442" y="52"/>
                    </a:cubicBezTo>
                    <a:cubicBezTo>
                      <a:pt x="1441" y="52"/>
                      <a:pt x="1424" y="53"/>
                      <a:pt x="1420" y="53"/>
                    </a:cubicBezTo>
                    <a:close/>
                    <a:moveTo>
                      <a:pt x="1451" y="55"/>
                    </a:moveTo>
                    <a:cubicBezTo>
                      <a:pt x="1451" y="57"/>
                      <a:pt x="1453" y="58"/>
                      <a:pt x="1456" y="59"/>
                    </a:cubicBezTo>
                    <a:cubicBezTo>
                      <a:pt x="1462" y="61"/>
                      <a:pt x="1464" y="63"/>
                      <a:pt x="1466" y="67"/>
                    </a:cubicBezTo>
                    <a:cubicBezTo>
                      <a:pt x="1472" y="79"/>
                      <a:pt x="1487" y="115"/>
                      <a:pt x="1492" y="128"/>
                    </a:cubicBezTo>
                    <a:cubicBezTo>
                      <a:pt x="1493" y="131"/>
                      <a:pt x="1495" y="136"/>
                      <a:pt x="1496" y="138"/>
                    </a:cubicBezTo>
                    <a:cubicBezTo>
                      <a:pt x="1496" y="139"/>
                      <a:pt x="1496" y="141"/>
                      <a:pt x="1496" y="142"/>
                    </a:cubicBezTo>
                    <a:cubicBezTo>
                      <a:pt x="1494" y="146"/>
                      <a:pt x="1488" y="163"/>
                      <a:pt x="1486" y="166"/>
                    </a:cubicBezTo>
                    <a:cubicBezTo>
                      <a:pt x="1485" y="169"/>
                      <a:pt x="1484" y="170"/>
                      <a:pt x="1482" y="170"/>
                    </a:cubicBezTo>
                    <a:cubicBezTo>
                      <a:pt x="1480" y="170"/>
                      <a:pt x="1474" y="170"/>
                      <a:pt x="1473" y="170"/>
                    </a:cubicBezTo>
                    <a:cubicBezTo>
                      <a:pt x="1466" y="170"/>
                      <a:pt x="1463" y="177"/>
                      <a:pt x="1463" y="180"/>
                    </a:cubicBezTo>
                    <a:cubicBezTo>
                      <a:pt x="1463" y="186"/>
                      <a:pt x="1466" y="192"/>
                      <a:pt x="1474" y="192"/>
                    </a:cubicBezTo>
                    <a:cubicBezTo>
                      <a:pt x="1478" y="192"/>
                      <a:pt x="1485" y="190"/>
                      <a:pt x="1487" y="185"/>
                    </a:cubicBezTo>
                    <a:cubicBezTo>
                      <a:pt x="1493" y="168"/>
                      <a:pt x="1503" y="144"/>
                      <a:pt x="1510" y="126"/>
                    </a:cubicBezTo>
                    <a:cubicBezTo>
                      <a:pt x="1514" y="117"/>
                      <a:pt x="1529" y="79"/>
                      <a:pt x="1534" y="69"/>
                    </a:cubicBezTo>
                    <a:cubicBezTo>
                      <a:pt x="1538" y="63"/>
                      <a:pt x="1541" y="60"/>
                      <a:pt x="1545" y="58"/>
                    </a:cubicBezTo>
                    <a:cubicBezTo>
                      <a:pt x="1548" y="58"/>
                      <a:pt x="1550" y="56"/>
                      <a:pt x="1550" y="55"/>
                    </a:cubicBezTo>
                    <a:cubicBezTo>
                      <a:pt x="1550" y="53"/>
                      <a:pt x="1549" y="52"/>
                      <a:pt x="1546" y="52"/>
                    </a:cubicBezTo>
                    <a:cubicBezTo>
                      <a:pt x="1540" y="52"/>
                      <a:pt x="1534" y="53"/>
                      <a:pt x="1531" y="53"/>
                    </a:cubicBezTo>
                    <a:cubicBezTo>
                      <a:pt x="1528" y="53"/>
                      <a:pt x="1522" y="52"/>
                      <a:pt x="1518" y="52"/>
                    </a:cubicBezTo>
                    <a:cubicBezTo>
                      <a:pt x="1515" y="52"/>
                      <a:pt x="1513" y="53"/>
                      <a:pt x="1513" y="55"/>
                    </a:cubicBezTo>
                    <a:cubicBezTo>
                      <a:pt x="1513" y="56"/>
                      <a:pt x="1514" y="58"/>
                      <a:pt x="1517" y="59"/>
                    </a:cubicBezTo>
                    <a:cubicBezTo>
                      <a:pt x="1525" y="61"/>
                      <a:pt x="1527" y="64"/>
                      <a:pt x="1525" y="69"/>
                    </a:cubicBezTo>
                    <a:cubicBezTo>
                      <a:pt x="1524" y="74"/>
                      <a:pt x="1512" y="101"/>
                      <a:pt x="1510" y="108"/>
                    </a:cubicBezTo>
                    <a:cubicBezTo>
                      <a:pt x="1509" y="109"/>
                      <a:pt x="1508" y="109"/>
                      <a:pt x="1508" y="108"/>
                    </a:cubicBezTo>
                    <a:cubicBezTo>
                      <a:pt x="1505" y="102"/>
                      <a:pt x="1494" y="78"/>
                      <a:pt x="1491" y="68"/>
                    </a:cubicBezTo>
                    <a:cubicBezTo>
                      <a:pt x="1489" y="62"/>
                      <a:pt x="1490" y="61"/>
                      <a:pt x="1495" y="59"/>
                    </a:cubicBezTo>
                    <a:cubicBezTo>
                      <a:pt x="1499" y="58"/>
                      <a:pt x="1500" y="57"/>
                      <a:pt x="1500" y="55"/>
                    </a:cubicBezTo>
                    <a:cubicBezTo>
                      <a:pt x="1500" y="53"/>
                      <a:pt x="1497" y="52"/>
                      <a:pt x="1495" y="52"/>
                    </a:cubicBezTo>
                    <a:cubicBezTo>
                      <a:pt x="1492" y="52"/>
                      <a:pt x="1484" y="53"/>
                      <a:pt x="1478" y="53"/>
                    </a:cubicBezTo>
                    <a:cubicBezTo>
                      <a:pt x="1471" y="53"/>
                      <a:pt x="1464" y="52"/>
                      <a:pt x="1457" y="52"/>
                    </a:cubicBezTo>
                    <a:cubicBezTo>
                      <a:pt x="1453" y="52"/>
                      <a:pt x="1451" y="54"/>
                      <a:pt x="1451" y="55"/>
                    </a:cubicBezTo>
                    <a:close/>
                  </a:path>
                </a:pathLst>
              </a:custGeom>
              <a:solidFill>
                <a:srgbClr val="00A0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66" name="1f2ed4f4-af47-4aa0-a7ee-d2262c76c3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54803A5-2DA0-4656-AC80-824D73D30216}"/>
              </a:ext>
            </a:extLst>
          </p:cNvPr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1226408" y="4815402"/>
            <a:ext cx="1378469" cy="453800"/>
            <a:chOff x="3060851" y="2374360"/>
            <a:chExt cx="6070298" cy="1998378"/>
          </a:xfrm>
        </p:grpSpPr>
        <p:sp>
          <p:nvSpPr>
            <p:cNvPr id="1167" name="íşľîḓé">
              <a:extLst>
                <a:ext uri="{FF2B5EF4-FFF2-40B4-BE49-F238E27FC236}">
                  <a16:creationId xmlns="" xmlns:a16="http://schemas.microsoft.com/office/drawing/2014/main" id="{AB259421-0D84-4A44-8521-50D2036A79A0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68" name="íSľíḋê">
              <a:extLst>
                <a:ext uri="{FF2B5EF4-FFF2-40B4-BE49-F238E27FC236}">
                  <a16:creationId xmlns="" xmlns:a16="http://schemas.microsoft.com/office/drawing/2014/main" id="{21B89042-7477-499E-A786-9990E807A8E6}"/>
                </a:ext>
              </a:extLst>
            </p:cNvPr>
            <p:cNvGrpSpPr/>
            <p:nvPr/>
          </p:nvGrpSpPr>
          <p:grpSpPr>
            <a:xfrm>
              <a:off x="5238070" y="2374360"/>
              <a:ext cx="3653324" cy="1439817"/>
              <a:chOff x="5043488" y="2205038"/>
              <a:chExt cx="4475163" cy="1763713"/>
            </a:xfrm>
          </p:grpSpPr>
          <p:sp>
            <p:nvSpPr>
              <p:cNvPr id="1170" name="íṧḷíḑé">
                <a:extLst>
                  <a:ext uri="{FF2B5EF4-FFF2-40B4-BE49-F238E27FC236}">
                    <a16:creationId xmlns="" xmlns:a16="http://schemas.microsoft.com/office/drawing/2014/main" id="{187C72C1-9627-4E1A-A2E6-6B836063081D}"/>
                  </a:ext>
                </a:extLst>
              </p:cNvPr>
              <p:cNvSpPr/>
              <p:nvPr/>
            </p:nvSpPr>
            <p:spPr bwMode="auto">
              <a:xfrm>
                <a:off x="6346826" y="2911476"/>
                <a:ext cx="1120775" cy="773113"/>
              </a:xfrm>
              <a:custGeom>
                <a:avLst/>
                <a:gdLst>
                  <a:gd name="T0" fmla="*/ 188 w 340"/>
                  <a:gd name="T1" fmla="*/ 0 h 234"/>
                  <a:gd name="T2" fmla="*/ 215 w 340"/>
                  <a:gd name="T3" fmla="*/ 50 h 234"/>
                  <a:gd name="T4" fmla="*/ 206 w 340"/>
                  <a:gd name="T5" fmla="*/ 68 h 234"/>
                  <a:gd name="T6" fmla="*/ 196 w 340"/>
                  <a:gd name="T7" fmla="*/ 152 h 234"/>
                  <a:gd name="T8" fmla="*/ 188 w 340"/>
                  <a:gd name="T9" fmla="*/ 201 h 234"/>
                  <a:gd name="T10" fmla="*/ 177 w 340"/>
                  <a:gd name="T11" fmla="*/ 193 h 234"/>
                  <a:gd name="T12" fmla="*/ 169 w 340"/>
                  <a:gd name="T13" fmla="*/ 170 h 234"/>
                  <a:gd name="T14" fmla="*/ 174 w 340"/>
                  <a:gd name="T15" fmla="*/ 147 h 234"/>
                  <a:gd name="T16" fmla="*/ 179 w 340"/>
                  <a:gd name="T17" fmla="*/ 52 h 234"/>
                  <a:gd name="T18" fmla="*/ 183 w 340"/>
                  <a:gd name="T19" fmla="*/ 0 h 234"/>
                  <a:gd name="T20" fmla="*/ 188 w 340"/>
                  <a:gd name="T21" fmla="*/ 0 h 234"/>
                  <a:gd name="T22" fmla="*/ 233 w 340"/>
                  <a:gd name="T23" fmla="*/ 53 h 234"/>
                  <a:gd name="T24" fmla="*/ 217 w 340"/>
                  <a:gd name="T25" fmla="*/ 68 h 234"/>
                  <a:gd name="T26" fmla="*/ 293 w 340"/>
                  <a:gd name="T27" fmla="*/ 85 h 234"/>
                  <a:gd name="T28" fmla="*/ 298 w 340"/>
                  <a:gd name="T29" fmla="*/ 75 h 234"/>
                  <a:gd name="T30" fmla="*/ 233 w 340"/>
                  <a:gd name="T31" fmla="*/ 53 h 234"/>
                  <a:gd name="T32" fmla="*/ 46 w 340"/>
                  <a:gd name="T33" fmla="*/ 49 h 234"/>
                  <a:gd name="T34" fmla="*/ 87 w 340"/>
                  <a:gd name="T35" fmla="*/ 81 h 234"/>
                  <a:gd name="T36" fmla="*/ 83 w 340"/>
                  <a:gd name="T37" fmla="*/ 155 h 234"/>
                  <a:gd name="T38" fmla="*/ 105 w 340"/>
                  <a:gd name="T39" fmla="*/ 168 h 234"/>
                  <a:gd name="T40" fmla="*/ 104 w 340"/>
                  <a:gd name="T41" fmla="*/ 174 h 234"/>
                  <a:gd name="T42" fmla="*/ 42 w 340"/>
                  <a:gd name="T43" fmla="*/ 226 h 234"/>
                  <a:gd name="T44" fmla="*/ 4 w 340"/>
                  <a:gd name="T45" fmla="*/ 216 h 234"/>
                  <a:gd name="T46" fmla="*/ 0 w 340"/>
                  <a:gd name="T47" fmla="*/ 209 h 234"/>
                  <a:gd name="T48" fmla="*/ 2 w 340"/>
                  <a:gd name="T49" fmla="*/ 205 h 234"/>
                  <a:gd name="T50" fmla="*/ 51 w 340"/>
                  <a:gd name="T51" fmla="*/ 167 h 234"/>
                  <a:gd name="T52" fmla="*/ 47 w 340"/>
                  <a:gd name="T53" fmla="*/ 160 h 234"/>
                  <a:gd name="T54" fmla="*/ 25 w 340"/>
                  <a:gd name="T55" fmla="*/ 144 h 234"/>
                  <a:gd name="T56" fmla="*/ 26 w 340"/>
                  <a:gd name="T57" fmla="*/ 138 h 234"/>
                  <a:gd name="T58" fmla="*/ 55 w 340"/>
                  <a:gd name="T59" fmla="*/ 124 h 234"/>
                  <a:gd name="T60" fmla="*/ 30 w 340"/>
                  <a:gd name="T61" fmla="*/ 54 h 234"/>
                  <a:gd name="T62" fmla="*/ 35 w 340"/>
                  <a:gd name="T63" fmla="*/ 52 h 234"/>
                  <a:gd name="T64" fmla="*/ 46 w 340"/>
                  <a:gd name="T65" fmla="*/ 49 h 234"/>
                  <a:gd name="T66" fmla="*/ 247 w 340"/>
                  <a:gd name="T67" fmla="*/ 155 h 234"/>
                  <a:gd name="T68" fmla="*/ 211 w 340"/>
                  <a:gd name="T69" fmla="*/ 151 h 234"/>
                  <a:gd name="T70" fmla="*/ 207 w 340"/>
                  <a:gd name="T71" fmla="*/ 155 h 234"/>
                  <a:gd name="T72" fmla="*/ 222 w 340"/>
                  <a:gd name="T73" fmla="*/ 183 h 234"/>
                  <a:gd name="T74" fmla="*/ 271 w 340"/>
                  <a:gd name="T75" fmla="*/ 180 h 234"/>
                  <a:gd name="T76" fmla="*/ 322 w 340"/>
                  <a:gd name="T77" fmla="*/ 228 h 234"/>
                  <a:gd name="T78" fmla="*/ 340 w 340"/>
                  <a:gd name="T79" fmla="*/ 219 h 234"/>
                  <a:gd name="T80" fmla="*/ 328 w 340"/>
                  <a:gd name="T81" fmla="*/ 186 h 234"/>
                  <a:gd name="T82" fmla="*/ 247 w 340"/>
                  <a:gd name="T83" fmla="*/ 15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40" h="234">
                    <a:moveTo>
                      <a:pt x="188" y="0"/>
                    </a:moveTo>
                    <a:cubicBezTo>
                      <a:pt x="204" y="5"/>
                      <a:pt x="223" y="30"/>
                      <a:pt x="215" y="50"/>
                    </a:cubicBezTo>
                    <a:cubicBezTo>
                      <a:pt x="212" y="56"/>
                      <a:pt x="209" y="62"/>
                      <a:pt x="206" y="68"/>
                    </a:cubicBezTo>
                    <a:cubicBezTo>
                      <a:pt x="202" y="96"/>
                      <a:pt x="199" y="124"/>
                      <a:pt x="196" y="152"/>
                    </a:cubicBezTo>
                    <a:cubicBezTo>
                      <a:pt x="194" y="167"/>
                      <a:pt x="204" y="194"/>
                      <a:pt x="188" y="201"/>
                    </a:cubicBezTo>
                    <a:cubicBezTo>
                      <a:pt x="182" y="201"/>
                      <a:pt x="181" y="197"/>
                      <a:pt x="177" y="193"/>
                    </a:cubicBezTo>
                    <a:cubicBezTo>
                      <a:pt x="174" y="185"/>
                      <a:pt x="172" y="178"/>
                      <a:pt x="169" y="170"/>
                    </a:cubicBezTo>
                    <a:cubicBezTo>
                      <a:pt x="171" y="162"/>
                      <a:pt x="173" y="155"/>
                      <a:pt x="174" y="147"/>
                    </a:cubicBezTo>
                    <a:cubicBezTo>
                      <a:pt x="176" y="115"/>
                      <a:pt x="178" y="84"/>
                      <a:pt x="179" y="52"/>
                    </a:cubicBezTo>
                    <a:cubicBezTo>
                      <a:pt x="179" y="33"/>
                      <a:pt x="171" y="13"/>
                      <a:pt x="183" y="0"/>
                    </a:cubicBezTo>
                    <a:cubicBezTo>
                      <a:pt x="185" y="0"/>
                      <a:pt x="187" y="0"/>
                      <a:pt x="188" y="0"/>
                    </a:cubicBezTo>
                    <a:close/>
                    <a:moveTo>
                      <a:pt x="233" y="53"/>
                    </a:moveTo>
                    <a:cubicBezTo>
                      <a:pt x="226" y="57"/>
                      <a:pt x="220" y="58"/>
                      <a:pt x="217" y="68"/>
                    </a:cubicBezTo>
                    <a:cubicBezTo>
                      <a:pt x="255" y="107"/>
                      <a:pt x="254" y="78"/>
                      <a:pt x="293" y="85"/>
                    </a:cubicBezTo>
                    <a:cubicBezTo>
                      <a:pt x="296" y="81"/>
                      <a:pt x="297" y="81"/>
                      <a:pt x="298" y="75"/>
                    </a:cubicBezTo>
                    <a:cubicBezTo>
                      <a:pt x="283" y="62"/>
                      <a:pt x="260" y="57"/>
                      <a:pt x="233" y="53"/>
                    </a:cubicBezTo>
                    <a:close/>
                    <a:moveTo>
                      <a:pt x="46" y="49"/>
                    </a:moveTo>
                    <a:cubicBezTo>
                      <a:pt x="68" y="52"/>
                      <a:pt x="83" y="66"/>
                      <a:pt x="87" y="81"/>
                    </a:cubicBezTo>
                    <a:cubicBezTo>
                      <a:pt x="86" y="106"/>
                      <a:pt x="84" y="131"/>
                      <a:pt x="83" y="155"/>
                    </a:cubicBezTo>
                    <a:cubicBezTo>
                      <a:pt x="94" y="159"/>
                      <a:pt x="98" y="160"/>
                      <a:pt x="105" y="168"/>
                    </a:cubicBezTo>
                    <a:cubicBezTo>
                      <a:pt x="104" y="170"/>
                      <a:pt x="104" y="172"/>
                      <a:pt x="104" y="174"/>
                    </a:cubicBezTo>
                    <a:cubicBezTo>
                      <a:pt x="87" y="193"/>
                      <a:pt x="65" y="214"/>
                      <a:pt x="42" y="226"/>
                    </a:cubicBezTo>
                    <a:cubicBezTo>
                      <a:pt x="30" y="222"/>
                      <a:pt x="17" y="219"/>
                      <a:pt x="4" y="216"/>
                    </a:cubicBezTo>
                    <a:cubicBezTo>
                      <a:pt x="3" y="213"/>
                      <a:pt x="2" y="211"/>
                      <a:pt x="0" y="209"/>
                    </a:cubicBezTo>
                    <a:cubicBezTo>
                      <a:pt x="1" y="208"/>
                      <a:pt x="2" y="206"/>
                      <a:pt x="2" y="205"/>
                    </a:cubicBezTo>
                    <a:cubicBezTo>
                      <a:pt x="17" y="190"/>
                      <a:pt x="44" y="193"/>
                      <a:pt x="51" y="167"/>
                    </a:cubicBezTo>
                    <a:cubicBezTo>
                      <a:pt x="50" y="165"/>
                      <a:pt x="49" y="163"/>
                      <a:pt x="47" y="160"/>
                    </a:cubicBezTo>
                    <a:cubicBezTo>
                      <a:pt x="34" y="159"/>
                      <a:pt x="27" y="154"/>
                      <a:pt x="25" y="144"/>
                    </a:cubicBezTo>
                    <a:cubicBezTo>
                      <a:pt x="25" y="142"/>
                      <a:pt x="26" y="140"/>
                      <a:pt x="26" y="138"/>
                    </a:cubicBezTo>
                    <a:cubicBezTo>
                      <a:pt x="32" y="131"/>
                      <a:pt x="46" y="128"/>
                      <a:pt x="55" y="124"/>
                    </a:cubicBezTo>
                    <a:cubicBezTo>
                      <a:pt x="61" y="78"/>
                      <a:pt x="30" y="80"/>
                      <a:pt x="30" y="54"/>
                    </a:cubicBezTo>
                    <a:cubicBezTo>
                      <a:pt x="32" y="53"/>
                      <a:pt x="33" y="53"/>
                      <a:pt x="35" y="52"/>
                    </a:cubicBezTo>
                    <a:cubicBezTo>
                      <a:pt x="38" y="51"/>
                      <a:pt x="42" y="50"/>
                      <a:pt x="46" y="49"/>
                    </a:cubicBezTo>
                    <a:close/>
                    <a:moveTo>
                      <a:pt x="247" y="155"/>
                    </a:moveTo>
                    <a:cubicBezTo>
                      <a:pt x="235" y="153"/>
                      <a:pt x="223" y="152"/>
                      <a:pt x="211" y="151"/>
                    </a:cubicBezTo>
                    <a:cubicBezTo>
                      <a:pt x="210" y="152"/>
                      <a:pt x="208" y="154"/>
                      <a:pt x="207" y="155"/>
                    </a:cubicBezTo>
                    <a:cubicBezTo>
                      <a:pt x="206" y="168"/>
                      <a:pt x="213" y="178"/>
                      <a:pt x="222" y="183"/>
                    </a:cubicBezTo>
                    <a:cubicBezTo>
                      <a:pt x="242" y="192"/>
                      <a:pt x="250" y="170"/>
                      <a:pt x="271" y="180"/>
                    </a:cubicBezTo>
                    <a:cubicBezTo>
                      <a:pt x="296" y="191"/>
                      <a:pt x="301" y="217"/>
                      <a:pt x="322" y="228"/>
                    </a:cubicBezTo>
                    <a:cubicBezTo>
                      <a:pt x="332" y="234"/>
                      <a:pt x="337" y="225"/>
                      <a:pt x="340" y="219"/>
                    </a:cubicBezTo>
                    <a:cubicBezTo>
                      <a:pt x="336" y="208"/>
                      <a:pt x="332" y="197"/>
                      <a:pt x="328" y="186"/>
                    </a:cubicBezTo>
                    <a:cubicBezTo>
                      <a:pt x="320" y="175"/>
                      <a:pt x="268" y="158"/>
                      <a:pt x="247" y="155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iṩļîḍe">
                <a:extLst>
                  <a:ext uri="{FF2B5EF4-FFF2-40B4-BE49-F238E27FC236}">
                    <a16:creationId xmlns="" xmlns:a16="http://schemas.microsoft.com/office/drawing/2014/main" id="{948896AA-ED64-4F8E-A2C9-E540445C4114}"/>
                  </a:ext>
                </a:extLst>
              </p:cNvPr>
              <p:cNvSpPr/>
              <p:nvPr/>
            </p:nvSpPr>
            <p:spPr bwMode="auto">
              <a:xfrm>
                <a:off x="7639051" y="3033713"/>
                <a:ext cx="666750" cy="604838"/>
              </a:xfrm>
              <a:custGeom>
                <a:avLst/>
                <a:gdLst>
                  <a:gd name="T0" fmla="*/ 79 w 202"/>
                  <a:gd name="T1" fmla="*/ 4 h 183"/>
                  <a:gd name="T2" fmla="*/ 107 w 202"/>
                  <a:gd name="T3" fmla="*/ 12 h 183"/>
                  <a:gd name="T4" fmla="*/ 109 w 202"/>
                  <a:gd name="T5" fmla="*/ 44 h 183"/>
                  <a:gd name="T6" fmla="*/ 119 w 202"/>
                  <a:gd name="T7" fmla="*/ 62 h 183"/>
                  <a:gd name="T8" fmla="*/ 117 w 202"/>
                  <a:gd name="T9" fmla="*/ 68 h 183"/>
                  <a:gd name="T10" fmla="*/ 85 w 202"/>
                  <a:gd name="T11" fmla="*/ 112 h 183"/>
                  <a:gd name="T12" fmla="*/ 2 w 202"/>
                  <a:gd name="T13" fmla="*/ 168 h 183"/>
                  <a:gd name="T14" fmla="*/ 0 w 202"/>
                  <a:gd name="T15" fmla="*/ 163 h 183"/>
                  <a:gd name="T16" fmla="*/ 61 w 202"/>
                  <a:gd name="T17" fmla="*/ 98 h 183"/>
                  <a:gd name="T18" fmla="*/ 58 w 202"/>
                  <a:gd name="T19" fmla="*/ 96 h 183"/>
                  <a:gd name="T20" fmla="*/ 21 w 202"/>
                  <a:gd name="T21" fmla="*/ 72 h 183"/>
                  <a:gd name="T22" fmla="*/ 24 w 202"/>
                  <a:gd name="T23" fmla="*/ 62 h 183"/>
                  <a:gd name="T24" fmla="*/ 40 w 202"/>
                  <a:gd name="T25" fmla="*/ 63 h 183"/>
                  <a:gd name="T26" fmla="*/ 85 w 202"/>
                  <a:gd name="T27" fmla="*/ 39 h 183"/>
                  <a:gd name="T28" fmla="*/ 79 w 202"/>
                  <a:gd name="T29" fmla="*/ 4 h 183"/>
                  <a:gd name="T30" fmla="*/ 102 w 202"/>
                  <a:gd name="T31" fmla="*/ 97 h 183"/>
                  <a:gd name="T32" fmla="*/ 97 w 202"/>
                  <a:gd name="T33" fmla="*/ 105 h 183"/>
                  <a:gd name="T34" fmla="*/ 161 w 202"/>
                  <a:gd name="T35" fmla="*/ 145 h 183"/>
                  <a:gd name="T36" fmla="*/ 184 w 202"/>
                  <a:gd name="T37" fmla="*/ 183 h 183"/>
                  <a:gd name="T38" fmla="*/ 190 w 202"/>
                  <a:gd name="T39" fmla="*/ 180 h 183"/>
                  <a:gd name="T40" fmla="*/ 102 w 202"/>
                  <a:gd name="T41" fmla="*/ 9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" h="183">
                    <a:moveTo>
                      <a:pt x="79" y="4"/>
                    </a:moveTo>
                    <a:cubicBezTo>
                      <a:pt x="92" y="0"/>
                      <a:pt x="101" y="4"/>
                      <a:pt x="107" y="12"/>
                    </a:cubicBezTo>
                    <a:cubicBezTo>
                      <a:pt x="116" y="26"/>
                      <a:pt x="109" y="34"/>
                      <a:pt x="109" y="44"/>
                    </a:cubicBezTo>
                    <a:cubicBezTo>
                      <a:pt x="108" y="54"/>
                      <a:pt x="119" y="52"/>
                      <a:pt x="119" y="62"/>
                    </a:cubicBezTo>
                    <a:cubicBezTo>
                      <a:pt x="118" y="64"/>
                      <a:pt x="118" y="66"/>
                      <a:pt x="117" y="68"/>
                    </a:cubicBezTo>
                    <a:cubicBezTo>
                      <a:pt x="96" y="74"/>
                      <a:pt x="95" y="97"/>
                      <a:pt x="85" y="112"/>
                    </a:cubicBezTo>
                    <a:cubicBezTo>
                      <a:pt x="69" y="135"/>
                      <a:pt x="41" y="161"/>
                      <a:pt x="2" y="168"/>
                    </a:cubicBezTo>
                    <a:cubicBezTo>
                      <a:pt x="2" y="166"/>
                      <a:pt x="1" y="164"/>
                      <a:pt x="0" y="163"/>
                    </a:cubicBezTo>
                    <a:cubicBezTo>
                      <a:pt x="18" y="141"/>
                      <a:pt x="54" y="126"/>
                      <a:pt x="61" y="98"/>
                    </a:cubicBezTo>
                    <a:cubicBezTo>
                      <a:pt x="60" y="97"/>
                      <a:pt x="59" y="97"/>
                      <a:pt x="58" y="96"/>
                    </a:cubicBezTo>
                    <a:cubicBezTo>
                      <a:pt x="44" y="99"/>
                      <a:pt x="27" y="87"/>
                      <a:pt x="21" y="72"/>
                    </a:cubicBezTo>
                    <a:cubicBezTo>
                      <a:pt x="22" y="69"/>
                      <a:pt x="23" y="66"/>
                      <a:pt x="24" y="62"/>
                    </a:cubicBezTo>
                    <a:cubicBezTo>
                      <a:pt x="30" y="58"/>
                      <a:pt x="35" y="63"/>
                      <a:pt x="40" y="63"/>
                    </a:cubicBezTo>
                    <a:cubicBezTo>
                      <a:pt x="54" y="61"/>
                      <a:pt x="76" y="47"/>
                      <a:pt x="85" y="39"/>
                    </a:cubicBezTo>
                    <a:cubicBezTo>
                      <a:pt x="83" y="25"/>
                      <a:pt x="74" y="17"/>
                      <a:pt x="79" y="4"/>
                    </a:cubicBezTo>
                    <a:close/>
                    <a:moveTo>
                      <a:pt x="102" y="97"/>
                    </a:moveTo>
                    <a:cubicBezTo>
                      <a:pt x="101" y="100"/>
                      <a:pt x="99" y="102"/>
                      <a:pt x="97" y="105"/>
                    </a:cubicBezTo>
                    <a:cubicBezTo>
                      <a:pt x="106" y="120"/>
                      <a:pt x="147" y="129"/>
                      <a:pt x="161" y="145"/>
                    </a:cubicBezTo>
                    <a:cubicBezTo>
                      <a:pt x="173" y="160"/>
                      <a:pt x="170" y="176"/>
                      <a:pt x="184" y="183"/>
                    </a:cubicBezTo>
                    <a:cubicBezTo>
                      <a:pt x="186" y="182"/>
                      <a:pt x="188" y="181"/>
                      <a:pt x="190" y="180"/>
                    </a:cubicBezTo>
                    <a:cubicBezTo>
                      <a:pt x="202" y="137"/>
                      <a:pt x="137" y="89"/>
                      <a:pt x="102" y="9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iṩḻîḍe">
                <a:extLst>
                  <a:ext uri="{FF2B5EF4-FFF2-40B4-BE49-F238E27FC236}">
                    <a16:creationId xmlns="" xmlns:a16="http://schemas.microsoft.com/office/drawing/2014/main" id="{A454B651-6E97-4E00-8470-1A07BD95F756}"/>
                  </a:ext>
                </a:extLst>
              </p:cNvPr>
              <p:cNvSpPr/>
              <p:nvPr/>
            </p:nvSpPr>
            <p:spPr bwMode="auto">
              <a:xfrm>
                <a:off x="5043488" y="2205038"/>
                <a:ext cx="1174750" cy="1724025"/>
              </a:xfrm>
              <a:custGeom>
                <a:avLst/>
                <a:gdLst>
                  <a:gd name="T0" fmla="*/ 187 w 356"/>
                  <a:gd name="T1" fmla="*/ 109 h 522"/>
                  <a:gd name="T2" fmla="*/ 223 w 356"/>
                  <a:gd name="T3" fmla="*/ 134 h 522"/>
                  <a:gd name="T4" fmla="*/ 192 w 356"/>
                  <a:gd name="T5" fmla="*/ 134 h 522"/>
                  <a:gd name="T6" fmla="*/ 182 w 356"/>
                  <a:gd name="T7" fmla="*/ 203 h 522"/>
                  <a:gd name="T8" fmla="*/ 207 w 356"/>
                  <a:gd name="T9" fmla="*/ 195 h 522"/>
                  <a:gd name="T10" fmla="*/ 175 w 356"/>
                  <a:gd name="T11" fmla="*/ 220 h 522"/>
                  <a:gd name="T12" fmla="*/ 194 w 356"/>
                  <a:gd name="T13" fmla="*/ 309 h 522"/>
                  <a:gd name="T14" fmla="*/ 243 w 356"/>
                  <a:gd name="T15" fmla="*/ 181 h 522"/>
                  <a:gd name="T16" fmla="*/ 259 w 356"/>
                  <a:gd name="T17" fmla="*/ 179 h 522"/>
                  <a:gd name="T18" fmla="*/ 257 w 356"/>
                  <a:gd name="T19" fmla="*/ 241 h 522"/>
                  <a:gd name="T20" fmla="*/ 209 w 356"/>
                  <a:gd name="T21" fmla="*/ 326 h 522"/>
                  <a:gd name="T22" fmla="*/ 293 w 356"/>
                  <a:gd name="T23" fmla="*/ 378 h 522"/>
                  <a:gd name="T24" fmla="*/ 355 w 356"/>
                  <a:gd name="T25" fmla="*/ 409 h 522"/>
                  <a:gd name="T26" fmla="*/ 308 w 356"/>
                  <a:gd name="T27" fmla="*/ 423 h 522"/>
                  <a:gd name="T28" fmla="*/ 199 w 356"/>
                  <a:gd name="T29" fmla="*/ 338 h 522"/>
                  <a:gd name="T30" fmla="*/ 176 w 356"/>
                  <a:gd name="T31" fmla="*/ 401 h 522"/>
                  <a:gd name="T32" fmla="*/ 172 w 356"/>
                  <a:gd name="T33" fmla="*/ 522 h 522"/>
                  <a:gd name="T34" fmla="*/ 113 w 356"/>
                  <a:gd name="T35" fmla="*/ 459 h 522"/>
                  <a:gd name="T36" fmla="*/ 151 w 356"/>
                  <a:gd name="T37" fmla="*/ 477 h 522"/>
                  <a:gd name="T38" fmla="*/ 155 w 356"/>
                  <a:gd name="T39" fmla="*/ 383 h 522"/>
                  <a:gd name="T40" fmla="*/ 24 w 356"/>
                  <a:gd name="T41" fmla="*/ 463 h 522"/>
                  <a:gd name="T42" fmla="*/ 73 w 356"/>
                  <a:gd name="T43" fmla="*/ 413 h 522"/>
                  <a:gd name="T44" fmla="*/ 44 w 356"/>
                  <a:gd name="T45" fmla="*/ 343 h 522"/>
                  <a:gd name="T46" fmla="*/ 0 w 356"/>
                  <a:gd name="T47" fmla="*/ 243 h 522"/>
                  <a:gd name="T48" fmla="*/ 41 w 356"/>
                  <a:gd name="T49" fmla="*/ 275 h 522"/>
                  <a:gd name="T50" fmla="*/ 66 w 356"/>
                  <a:gd name="T51" fmla="*/ 357 h 522"/>
                  <a:gd name="T52" fmla="*/ 150 w 356"/>
                  <a:gd name="T53" fmla="*/ 285 h 522"/>
                  <a:gd name="T54" fmla="*/ 112 w 356"/>
                  <a:gd name="T55" fmla="*/ 266 h 522"/>
                  <a:gd name="T56" fmla="*/ 159 w 356"/>
                  <a:gd name="T57" fmla="*/ 252 h 522"/>
                  <a:gd name="T58" fmla="*/ 156 w 356"/>
                  <a:gd name="T59" fmla="*/ 227 h 522"/>
                  <a:gd name="T60" fmla="*/ 53 w 356"/>
                  <a:gd name="T61" fmla="*/ 281 h 522"/>
                  <a:gd name="T62" fmla="*/ 156 w 356"/>
                  <a:gd name="T63" fmla="*/ 214 h 522"/>
                  <a:gd name="T64" fmla="*/ 159 w 356"/>
                  <a:gd name="T65" fmla="*/ 163 h 522"/>
                  <a:gd name="T66" fmla="*/ 98 w 356"/>
                  <a:gd name="T67" fmla="*/ 167 h 522"/>
                  <a:gd name="T68" fmla="*/ 88 w 356"/>
                  <a:gd name="T69" fmla="*/ 143 h 522"/>
                  <a:gd name="T70" fmla="*/ 171 w 356"/>
                  <a:gd name="T71" fmla="*/ 40 h 522"/>
                  <a:gd name="T72" fmla="*/ 166 w 356"/>
                  <a:gd name="T73" fmla="*/ 3 h 522"/>
                  <a:gd name="T74" fmla="*/ 189 w 356"/>
                  <a:gd name="T75" fmla="*/ 313 h 522"/>
                  <a:gd name="T76" fmla="*/ 172 w 356"/>
                  <a:gd name="T77" fmla="*/ 330 h 522"/>
                  <a:gd name="T78" fmla="*/ 191 w 356"/>
                  <a:gd name="T79" fmla="*/ 314 h 522"/>
                  <a:gd name="T80" fmla="*/ 148 w 356"/>
                  <a:gd name="T81" fmla="*/ 330 h 522"/>
                  <a:gd name="T82" fmla="*/ 74 w 356"/>
                  <a:gd name="T83" fmla="*/ 379 h 522"/>
                  <a:gd name="T84" fmla="*/ 153 w 356"/>
                  <a:gd name="T85" fmla="*/ 348 h 522"/>
                  <a:gd name="T86" fmla="*/ 148 w 356"/>
                  <a:gd name="T87" fmla="*/ 33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6" h="522">
                    <a:moveTo>
                      <a:pt x="179" y="1"/>
                    </a:moveTo>
                    <a:cubicBezTo>
                      <a:pt x="219" y="32"/>
                      <a:pt x="181" y="74"/>
                      <a:pt x="187" y="109"/>
                    </a:cubicBezTo>
                    <a:cubicBezTo>
                      <a:pt x="197" y="112"/>
                      <a:pt x="212" y="105"/>
                      <a:pt x="221" y="121"/>
                    </a:cubicBezTo>
                    <a:cubicBezTo>
                      <a:pt x="224" y="126"/>
                      <a:pt x="223" y="129"/>
                      <a:pt x="223" y="134"/>
                    </a:cubicBezTo>
                    <a:cubicBezTo>
                      <a:pt x="223" y="135"/>
                      <a:pt x="222" y="135"/>
                      <a:pt x="222" y="135"/>
                    </a:cubicBezTo>
                    <a:cubicBezTo>
                      <a:pt x="213" y="137"/>
                      <a:pt x="199" y="131"/>
                      <a:pt x="192" y="134"/>
                    </a:cubicBezTo>
                    <a:cubicBezTo>
                      <a:pt x="184" y="137"/>
                      <a:pt x="176" y="190"/>
                      <a:pt x="174" y="200"/>
                    </a:cubicBezTo>
                    <a:cubicBezTo>
                      <a:pt x="176" y="201"/>
                      <a:pt x="179" y="202"/>
                      <a:pt x="182" y="203"/>
                    </a:cubicBezTo>
                    <a:cubicBezTo>
                      <a:pt x="188" y="196"/>
                      <a:pt x="195" y="192"/>
                      <a:pt x="203" y="193"/>
                    </a:cubicBezTo>
                    <a:cubicBezTo>
                      <a:pt x="204" y="194"/>
                      <a:pt x="206" y="194"/>
                      <a:pt x="207" y="195"/>
                    </a:cubicBezTo>
                    <a:cubicBezTo>
                      <a:pt x="207" y="197"/>
                      <a:pt x="206" y="199"/>
                      <a:pt x="206" y="201"/>
                    </a:cubicBezTo>
                    <a:cubicBezTo>
                      <a:pt x="197" y="206"/>
                      <a:pt x="179" y="212"/>
                      <a:pt x="175" y="220"/>
                    </a:cubicBezTo>
                    <a:cubicBezTo>
                      <a:pt x="175" y="245"/>
                      <a:pt x="175" y="270"/>
                      <a:pt x="176" y="295"/>
                    </a:cubicBezTo>
                    <a:cubicBezTo>
                      <a:pt x="184" y="300"/>
                      <a:pt x="188" y="302"/>
                      <a:pt x="194" y="309"/>
                    </a:cubicBezTo>
                    <a:cubicBezTo>
                      <a:pt x="216" y="282"/>
                      <a:pt x="250" y="223"/>
                      <a:pt x="250" y="199"/>
                    </a:cubicBezTo>
                    <a:cubicBezTo>
                      <a:pt x="250" y="193"/>
                      <a:pt x="244" y="187"/>
                      <a:pt x="243" y="181"/>
                    </a:cubicBezTo>
                    <a:cubicBezTo>
                      <a:pt x="244" y="180"/>
                      <a:pt x="245" y="179"/>
                      <a:pt x="246" y="178"/>
                    </a:cubicBezTo>
                    <a:cubicBezTo>
                      <a:pt x="250" y="179"/>
                      <a:pt x="254" y="179"/>
                      <a:pt x="259" y="179"/>
                    </a:cubicBezTo>
                    <a:cubicBezTo>
                      <a:pt x="275" y="183"/>
                      <a:pt x="279" y="204"/>
                      <a:pt x="277" y="214"/>
                    </a:cubicBezTo>
                    <a:cubicBezTo>
                      <a:pt x="270" y="223"/>
                      <a:pt x="264" y="232"/>
                      <a:pt x="257" y="241"/>
                    </a:cubicBezTo>
                    <a:cubicBezTo>
                      <a:pt x="253" y="253"/>
                      <a:pt x="248" y="266"/>
                      <a:pt x="243" y="278"/>
                    </a:cubicBezTo>
                    <a:cubicBezTo>
                      <a:pt x="233" y="297"/>
                      <a:pt x="212" y="310"/>
                      <a:pt x="209" y="326"/>
                    </a:cubicBezTo>
                    <a:cubicBezTo>
                      <a:pt x="226" y="339"/>
                      <a:pt x="245" y="346"/>
                      <a:pt x="263" y="354"/>
                    </a:cubicBezTo>
                    <a:cubicBezTo>
                      <a:pt x="273" y="362"/>
                      <a:pt x="283" y="370"/>
                      <a:pt x="293" y="378"/>
                    </a:cubicBezTo>
                    <a:cubicBezTo>
                      <a:pt x="315" y="388"/>
                      <a:pt x="335" y="377"/>
                      <a:pt x="356" y="406"/>
                    </a:cubicBezTo>
                    <a:cubicBezTo>
                      <a:pt x="356" y="407"/>
                      <a:pt x="355" y="408"/>
                      <a:pt x="355" y="409"/>
                    </a:cubicBezTo>
                    <a:cubicBezTo>
                      <a:pt x="354" y="411"/>
                      <a:pt x="352" y="413"/>
                      <a:pt x="351" y="414"/>
                    </a:cubicBezTo>
                    <a:cubicBezTo>
                      <a:pt x="337" y="417"/>
                      <a:pt x="322" y="420"/>
                      <a:pt x="308" y="423"/>
                    </a:cubicBezTo>
                    <a:cubicBezTo>
                      <a:pt x="291" y="418"/>
                      <a:pt x="292" y="402"/>
                      <a:pt x="284" y="393"/>
                    </a:cubicBezTo>
                    <a:cubicBezTo>
                      <a:pt x="256" y="375"/>
                      <a:pt x="228" y="356"/>
                      <a:pt x="199" y="338"/>
                    </a:cubicBezTo>
                    <a:cubicBezTo>
                      <a:pt x="191" y="338"/>
                      <a:pt x="183" y="343"/>
                      <a:pt x="175" y="347"/>
                    </a:cubicBezTo>
                    <a:cubicBezTo>
                      <a:pt x="165" y="366"/>
                      <a:pt x="176" y="383"/>
                      <a:pt x="176" y="401"/>
                    </a:cubicBezTo>
                    <a:cubicBezTo>
                      <a:pt x="176" y="441"/>
                      <a:pt x="176" y="479"/>
                      <a:pt x="179" y="517"/>
                    </a:cubicBezTo>
                    <a:cubicBezTo>
                      <a:pt x="176" y="519"/>
                      <a:pt x="174" y="521"/>
                      <a:pt x="172" y="522"/>
                    </a:cubicBezTo>
                    <a:cubicBezTo>
                      <a:pt x="138" y="509"/>
                      <a:pt x="138" y="488"/>
                      <a:pt x="110" y="464"/>
                    </a:cubicBezTo>
                    <a:cubicBezTo>
                      <a:pt x="111" y="462"/>
                      <a:pt x="112" y="461"/>
                      <a:pt x="113" y="459"/>
                    </a:cubicBezTo>
                    <a:cubicBezTo>
                      <a:pt x="115" y="460"/>
                      <a:pt x="116" y="460"/>
                      <a:pt x="118" y="460"/>
                    </a:cubicBezTo>
                    <a:cubicBezTo>
                      <a:pt x="129" y="466"/>
                      <a:pt x="140" y="471"/>
                      <a:pt x="151" y="477"/>
                    </a:cubicBezTo>
                    <a:cubicBezTo>
                      <a:pt x="152" y="477"/>
                      <a:pt x="153" y="476"/>
                      <a:pt x="154" y="476"/>
                    </a:cubicBezTo>
                    <a:cubicBezTo>
                      <a:pt x="154" y="445"/>
                      <a:pt x="155" y="414"/>
                      <a:pt x="155" y="383"/>
                    </a:cubicBezTo>
                    <a:cubicBezTo>
                      <a:pt x="137" y="380"/>
                      <a:pt x="62" y="461"/>
                      <a:pt x="28" y="466"/>
                    </a:cubicBezTo>
                    <a:cubicBezTo>
                      <a:pt x="27" y="465"/>
                      <a:pt x="25" y="464"/>
                      <a:pt x="24" y="463"/>
                    </a:cubicBezTo>
                    <a:cubicBezTo>
                      <a:pt x="24" y="462"/>
                      <a:pt x="25" y="461"/>
                      <a:pt x="26" y="460"/>
                    </a:cubicBezTo>
                    <a:cubicBezTo>
                      <a:pt x="33" y="443"/>
                      <a:pt x="68" y="433"/>
                      <a:pt x="73" y="413"/>
                    </a:cubicBezTo>
                    <a:cubicBezTo>
                      <a:pt x="67" y="404"/>
                      <a:pt x="69" y="398"/>
                      <a:pt x="67" y="390"/>
                    </a:cubicBezTo>
                    <a:cubicBezTo>
                      <a:pt x="59" y="375"/>
                      <a:pt x="52" y="359"/>
                      <a:pt x="44" y="343"/>
                    </a:cubicBezTo>
                    <a:cubicBezTo>
                      <a:pt x="37" y="320"/>
                      <a:pt x="29" y="296"/>
                      <a:pt x="22" y="272"/>
                    </a:cubicBezTo>
                    <a:cubicBezTo>
                      <a:pt x="17" y="259"/>
                      <a:pt x="4" y="255"/>
                      <a:pt x="0" y="243"/>
                    </a:cubicBezTo>
                    <a:cubicBezTo>
                      <a:pt x="5" y="230"/>
                      <a:pt x="27" y="224"/>
                      <a:pt x="37" y="244"/>
                    </a:cubicBezTo>
                    <a:cubicBezTo>
                      <a:pt x="42" y="254"/>
                      <a:pt x="38" y="264"/>
                      <a:pt x="41" y="275"/>
                    </a:cubicBezTo>
                    <a:cubicBezTo>
                      <a:pt x="47" y="290"/>
                      <a:pt x="53" y="306"/>
                      <a:pt x="59" y="322"/>
                    </a:cubicBezTo>
                    <a:cubicBezTo>
                      <a:pt x="62" y="334"/>
                      <a:pt x="58" y="346"/>
                      <a:pt x="66" y="357"/>
                    </a:cubicBezTo>
                    <a:cubicBezTo>
                      <a:pt x="84" y="352"/>
                      <a:pt x="148" y="309"/>
                      <a:pt x="155" y="290"/>
                    </a:cubicBezTo>
                    <a:cubicBezTo>
                      <a:pt x="154" y="288"/>
                      <a:pt x="152" y="287"/>
                      <a:pt x="150" y="285"/>
                    </a:cubicBezTo>
                    <a:cubicBezTo>
                      <a:pt x="139" y="290"/>
                      <a:pt x="106" y="292"/>
                      <a:pt x="109" y="269"/>
                    </a:cubicBezTo>
                    <a:cubicBezTo>
                      <a:pt x="110" y="268"/>
                      <a:pt x="111" y="267"/>
                      <a:pt x="112" y="266"/>
                    </a:cubicBezTo>
                    <a:cubicBezTo>
                      <a:pt x="128" y="256"/>
                      <a:pt x="139" y="256"/>
                      <a:pt x="156" y="255"/>
                    </a:cubicBezTo>
                    <a:cubicBezTo>
                      <a:pt x="157" y="254"/>
                      <a:pt x="158" y="253"/>
                      <a:pt x="159" y="252"/>
                    </a:cubicBezTo>
                    <a:cubicBezTo>
                      <a:pt x="158" y="244"/>
                      <a:pt x="158" y="237"/>
                      <a:pt x="158" y="229"/>
                    </a:cubicBezTo>
                    <a:cubicBezTo>
                      <a:pt x="157" y="228"/>
                      <a:pt x="156" y="228"/>
                      <a:pt x="156" y="227"/>
                    </a:cubicBezTo>
                    <a:cubicBezTo>
                      <a:pt x="143" y="231"/>
                      <a:pt x="125" y="232"/>
                      <a:pt x="114" y="242"/>
                    </a:cubicBezTo>
                    <a:cubicBezTo>
                      <a:pt x="92" y="263"/>
                      <a:pt x="87" y="301"/>
                      <a:pt x="53" y="281"/>
                    </a:cubicBezTo>
                    <a:cubicBezTo>
                      <a:pt x="53" y="277"/>
                      <a:pt x="53" y="274"/>
                      <a:pt x="53" y="270"/>
                    </a:cubicBezTo>
                    <a:cubicBezTo>
                      <a:pt x="83" y="230"/>
                      <a:pt x="122" y="227"/>
                      <a:pt x="156" y="214"/>
                    </a:cubicBezTo>
                    <a:cubicBezTo>
                      <a:pt x="163" y="201"/>
                      <a:pt x="164" y="177"/>
                      <a:pt x="163" y="164"/>
                    </a:cubicBezTo>
                    <a:cubicBezTo>
                      <a:pt x="162" y="164"/>
                      <a:pt x="161" y="163"/>
                      <a:pt x="159" y="163"/>
                    </a:cubicBezTo>
                    <a:cubicBezTo>
                      <a:pt x="147" y="171"/>
                      <a:pt x="119" y="199"/>
                      <a:pt x="104" y="182"/>
                    </a:cubicBezTo>
                    <a:cubicBezTo>
                      <a:pt x="102" y="177"/>
                      <a:pt x="100" y="172"/>
                      <a:pt x="98" y="167"/>
                    </a:cubicBezTo>
                    <a:cubicBezTo>
                      <a:pt x="91" y="157"/>
                      <a:pt x="87" y="161"/>
                      <a:pt x="83" y="149"/>
                    </a:cubicBezTo>
                    <a:cubicBezTo>
                      <a:pt x="85" y="147"/>
                      <a:pt x="86" y="145"/>
                      <a:pt x="88" y="143"/>
                    </a:cubicBezTo>
                    <a:cubicBezTo>
                      <a:pt x="111" y="139"/>
                      <a:pt x="148" y="135"/>
                      <a:pt x="168" y="114"/>
                    </a:cubicBezTo>
                    <a:cubicBezTo>
                      <a:pt x="169" y="89"/>
                      <a:pt x="170" y="65"/>
                      <a:pt x="171" y="40"/>
                    </a:cubicBezTo>
                    <a:cubicBezTo>
                      <a:pt x="171" y="29"/>
                      <a:pt x="162" y="18"/>
                      <a:pt x="162" y="7"/>
                    </a:cubicBezTo>
                    <a:cubicBezTo>
                      <a:pt x="164" y="6"/>
                      <a:pt x="165" y="4"/>
                      <a:pt x="166" y="3"/>
                    </a:cubicBezTo>
                    <a:cubicBezTo>
                      <a:pt x="171" y="0"/>
                      <a:pt x="174" y="2"/>
                      <a:pt x="179" y="1"/>
                    </a:cubicBezTo>
                    <a:close/>
                    <a:moveTo>
                      <a:pt x="189" y="313"/>
                    </a:moveTo>
                    <a:cubicBezTo>
                      <a:pt x="184" y="314"/>
                      <a:pt x="179" y="315"/>
                      <a:pt x="174" y="316"/>
                    </a:cubicBezTo>
                    <a:cubicBezTo>
                      <a:pt x="171" y="323"/>
                      <a:pt x="171" y="325"/>
                      <a:pt x="172" y="330"/>
                    </a:cubicBezTo>
                    <a:cubicBezTo>
                      <a:pt x="174" y="331"/>
                      <a:pt x="176" y="331"/>
                      <a:pt x="178" y="332"/>
                    </a:cubicBezTo>
                    <a:cubicBezTo>
                      <a:pt x="182" y="326"/>
                      <a:pt x="186" y="320"/>
                      <a:pt x="191" y="314"/>
                    </a:cubicBezTo>
                    <a:cubicBezTo>
                      <a:pt x="190" y="313"/>
                      <a:pt x="190" y="313"/>
                      <a:pt x="189" y="313"/>
                    </a:cubicBezTo>
                    <a:close/>
                    <a:moveTo>
                      <a:pt x="148" y="330"/>
                    </a:moveTo>
                    <a:cubicBezTo>
                      <a:pt x="131" y="345"/>
                      <a:pt x="115" y="359"/>
                      <a:pt x="99" y="374"/>
                    </a:cubicBezTo>
                    <a:cubicBezTo>
                      <a:pt x="90" y="378"/>
                      <a:pt x="82" y="373"/>
                      <a:pt x="74" y="379"/>
                    </a:cubicBezTo>
                    <a:cubicBezTo>
                      <a:pt x="78" y="386"/>
                      <a:pt x="82" y="394"/>
                      <a:pt x="87" y="402"/>
                    </a:cubicBezTo>
                    <a:cubicBezTo>
                      <a:pt x="96" y="399"/>
                      <a:pt x="151" y="354"/>
                      <a:pt x="153" y="348"/>
                    </a:cubicBezTo>
                    <a:cubicBezTo>
                      <a:pt x="153" y="344"/>
                      <a:pt x="153" y="339"/>
                      <a:pt x="153" y="335"/>
                    </a:cubicBezTo>
                    <a:cubicBezTo>
                      <a:pt x="151" y="333"/>
                      <a:pt x="150" y="332"/>
                      <a:pt x="148" y="33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iŝ1íḍê">
                <a:extLst>
                  <a:ext uri="{FF2B5EF4-FFF2-40B4-BE49-F238E27FC236}">
                    <a16:creationId xmlns="" xmlns:a16="http://schemas.microsoft.com/office/drawing/2014/main" id="{4C90510D-4846-4C8C-BE9A-900402202D7C}"/>
                  </a:ext>
                </a:extLst>
              </p:cNvPr>
              <p:cNvSpPr/>
              <p:nvPr/>
            </p:nvSpPr>
            <p:spPr bwMode="auto">
              <a:xfrm>
                <a:off x="8391526" y="2489201"/>
                <a:ext cx="1127125" cy="1479550"/>
              </a:xfrm>
              <a:custGeom>
                <a:avLst/>
                <a:gdLst>
                  <a:gd name="T0" fmla="*/ 113 w 342"/>
                  <a:gd name="T1" fmla="*/ 49 h 448"/>
                  <a:gd name="T2" fmla="*/ 137 w 342"/>
                  <a:gd name="T3" fmla="*/ 96 h 448"/>
                  <a:gd name="T4" fmla="*/ 165 w 342"/>
                  <a:gd name="T5" fmla="*/ 60 h 448"/>
                  <a:gd name="T6" fmla="*/ 150 w 342"/>
                  <a:gd name="T7" fmla="*/ 46 h 448"/>
                  <a:gd name="T8" fmla="*/ 175 w 342"/>
                  <a:gd name="T9" fmla="*/ 30 h 448"/>
                  <a:gd name="T10" fmla="*/ 171 w 342"/>
                  <a:gd name="T11" fmla="*/ 9 h 448"/>
                  <a:gd name="T12" fmla="*/ 200 w 342"/>
                  <a:gd name="T13" fmla="*/ 59 h 448"/>
                  <a:gd name="T14" fmla="*/ 213 w 342"/>
                  <a:gd name="T15" fmla="*/ 139 h 448"/>
                  <a:gd name="T16" fmla="*/ 258 w 342"/>
                  <a:gd name="T17" fmla="*/ 94 h 448"/>
                  <a:gd name="T18" fmla="*/ 242 w 342"/>
                  <a:gd name="T19" fmla="*/ 85 h 448"/>
                  <a:gd name="T20" fmla="*/ 286 w 342"/>
                  <a:gd name="T21" fmla="*/ 36 h 448"/>
                  <a:gd name="T22" fmla="*/ 242 w 342"/>
                  <a:gd name="T23" fmla="*/ 28 h 448"/>
                  <a:gd name="T24" fmla="*/ 249 w 342"/>
                  <a:gd name="T25" fmla="*/ 10 h 448"/>
                  <a:gd name="T26" fmla="*/ 263 w 342"/>
                  <a:gd name="T27" fmla="*/ 124 h 448"/>
                  <a:gd name="T28" fmla="*/ 329 w 342"/>
                  <a:gd name="T29" fmla="*/ 191 h 448"/>
                  <a:gd name="T30" fmla="*/ 285 w 342"/>
                  <a:gd name="T31" fmla="*/ 195 h 448"/>
                  <a:gd name="T32" fmla="*/ 227 w 342"/>
                  <a:gd name="T33" fmla="*/ 199 h 448"/>
                  <a:gd name="T34" fmla="*/ 300 w 342"/>
                  <a:gd name="T35" fmla="*/ 149 h 448"/>
                  <a:gd name="T36" fmla="*/ 296 w 342"/>
                  <a:gd name="T37" fmla="*/ 128 h 448"/>
                  <a:gd name="T38" fmla="*/ 249 w 342"/>
                  <a:gd name="T39" fmla="*/ 150 h 448"/>
                  <a:gd name="T40" fmla="*/ 146 w 342"/>
                  <a:gd name="T41" fmla="*/ 185 h 448"/>
                  <a:gd name="T42" fmla="*/ 119 w 342"/>
                  <a:gd name="T43" fmla="*/ 212 h 448"/>
                  <a:gd name="T44" fmla="*/ 107 w 342"/>
                  <a:gd name="T45" fmla="*/ 213 h 448"/>
                  <a:gd name="T46" fmla="*/ 64 w 342"/>
                  <a:gd name="T47" fmla="*/ 184 h 448"/>
                  <a:gd name="T48" fmla="*/ 88 w 342"/>
                  <a:gd name="T49" fmla="*/ 170 h 448"/>
                  <a:gd name="T50" fmla="*/ 79 w 342"/>
                  <a:gd name="T51" fmla="*/ 95 h 448"/>
                  <a:gd name="T52" fmla="*/ 108 w 342"/>
                  <a:gd name="T53" fmla="*/ 164 h 448"/>
                  <a:gd name="T54" fmla="*/ 107 w 342"/>
                  <a:gd name="T55" fmla="*/ 51 h 448"/>
                  <a:gd name="T56" fmla="*/ 27 w 342"/>
                  <a:gd name="T57" fmla="*/ 174 h 448"/>
                  <a:gd name="T58" fmla="*/ 19 w 342"/>
                  <a:gd name="T59" fmla="*/ 255 h 448"/>
                  <a:gd name="T60" fmla="*/ 21 w 342"/>
                  <a:gd name="T61" fmla="*/ 178 h 448"/>
                  <a:gd name="T62" fmla="*/ 140 w 342"/>
                  <a:gd name="T63" fmla="*/ 118 h 448"/>
                  <a:gd name="T64" fmla="*/ 177 w 342"/>
                  <a:gd name="T65" fmla="*/ 137 h 448"/>
                  <a:gd name="T66" fmla="*/ 167 w 342"/>
                  <a:gd name="T67" fmla="*/ 106 h 448"/>
                  <a:gd name="T68" fmla="*/ 198 w 342"/>
                  <a:gd name="T69" fmla="*/ 111 h 448"/>
                  <a:gd name="T70" fmla="*/ 112 w 342"/>
                  <a:gd name="T71" fmla="*/ 227 h 448"/>
                  <a:gd name="T72" fmla="*/ 144 w 342"/>
                  <a:gd name="T73" fmla="*/ 254 h 448"/>
                  <a:gd name="T74" fmla="*/ 136 w 342"/>
                  <a:gd name="T75" fmla="*/ 282 h 448"/>
                  <a:gd name="T76" fmla="*/ 172 w 342"/>
                  <a:gd name="T77" fmla="*/ 266 h 448"/>
                  <a:gd name="T78" fmla="*/ 127 w 342"/>
                  <a:gd name="T79" fmla="*/ 321 h 448"/>
                  <a:gd name="T80" fmla="*/ 102 w 342"/>
                  <a:gd name="T81" fmla="*/ 339 h 448"/>
                  <a:gd name="T82" fmla="*/ 169 w 342"/>
                  <a:gd name="T83" fmla="*/ 326 h 448"/>
                  <a:gd name="T84" fmla="*/ 120 w 342"/>
                  <a:gd name="T85" fmla="*/ 400 h 448"/>
                  <a:gd name="T86" fmla="*/ 116 w 342"/>
                  <a:gd name="T87" fmla="*/ 406 h 448"/>
                  <a:gd name="T88" fmla="*/ 179 w 342"/>
                  <a:gd name="T89" fmla="*/ 430 h 448"/>
                  <a:gd name="T90" fmla="*/ 240 w 342"/>
                  <a:gd name="T91" fmla="*/ 307 h 448"/>
                  <a:gd name="T92" fmla="*/ 301 w 342"/>
                  <a:gd name="T93" fmla="*/ 336 h 448"/>
                  <a:gd name="T94" fmla="*/ 205 w 342"/>
                  <a:gd name="T95" fmla="*/ 296 h 448"/>
                  <a:gd name="T96" fmla="*/ 207 w 342"/>
                  <a:gd name="T97" fmla="*/ 261 h 448"/>
                  <a:gd name="T98" fmla="*/ 185 w 342"/>
                  <a:gd name="T99" fmla="*/ 246 h 448"/>
                  <a:gd name="T100" fmla="*/ 143 w 342"/>
                  <a:gd name="T101" fmla="*/ 22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2" h="448">
                    <a:moveTo>
                      <a:pt x="107" y="51"/>
                    </a:moveTo>
                    <a:cubicBezTo>
                      <a:pt x="109" y="51"/>
                      <a:pt x="111" y="50"/>
                      <a:pt x="113" y="49"/>
                    </a:cubicBezTo>
                    <a:cubicBezTo>
                      <a:pt x="120" y="52"/>
                      <a:pt x="126" y="55"/>
                      <a:pt x="133" y="58"/>
                    </a:cubicBezTo>
                    <a:cubicBezTo>
                      <a:pt x="143" y="74"/>
                      <a:pt x="136" y="82"/>
                      <a:pt x="137" y="96"/>
                    </a:cubicBezTo>
                    <a:cubicBezTo>
                      <a:pt x="138" y="97"/>
                      <a:pt x="138" y="97"/>
                      <a:pt x="139" y="97"/>
                    </a:cubicBezTo>
                    <a:cubicBezTo>
                      <a:pt x="148" y="85"/>
                      <a:pt x="156" y="73"/>
                      <a:pt x="165" y="60"/>
                    </a:cubicBezTo>
                    <a:cubicBezTo>
                      <a:pt x="164" y="58"/>
                      <a:pt x="163" y="56"/>
                      <a:pt x="162" y="54"/>
                    </a:cubicBezTo>
                    <a:cubicBezTo>
                      <a:pt x="156" y="52"/>
                      <a:pt x="154" y="53"/>
                      <a:pt x="150" y="46"/>
                    </a:cubicBezTo>
                    <a:cubicBezTo>
                      <a:pt x="150" y="41"/>
                      <a:pt x="151" y="37"/>
                      <a:pt x="151" y="32"/>
                    </a:cubicBezTo>
                    <a:cubicBezTo>
                      <a:pt x="162" y="27"/>
                      <a:pt x="165" y="33"/>
                      <a:pt x="175" y="30"/>
                    </a:cubicBezTo>
                    <a:cubicBezTo>
                      <a:pt x="175" y="29"/>
                      <a:pt x="175" y="28"/>
                      <a:pt x="175" y="26"/>
                    </a:cubicBezTo>
                    <a:cubicBezTo>
                      <a:pt x="170" y="19"/>
                      <a:pt x="168" y="15"/>
                      <a:pt x="171" y="9"/>
                    </a:cubicBezTo>
                    <a:cubicBezTo>
                      <a:pt x="172" y="8"/>
                      <a:pt x="173" y="7"/>
                      <a:pt x="173" y="6"/>
                    </a:cubicBezTo>
                    <a:cubicBezTo>
                      <a:pt x="207" y="16"/>
                      <a:pt x="202" y="33"/>
                      <a:pt x="200" y="59"/>
                    </a:cubicBezTo>
                    <a:cubicBezTo>
                      <a:pt x="220" y="80"/>
                      <a:pt x="221" y="113"/>
                      <a:pt x="208" y="135"/>
                    </a:cubicBezTo>
                    <a:cubicBezTo>
                      <a:pt x="210" y="136"/>
                      <a:pt x="211" y="138"/>
                      <a:pt x="213" y="139"/>
                    </a:cubicBezTo>
                    <a:cubicBezTo>
                      <a:pt x="214" y="139"/>
                      <a:pt x="214" y="138"/>
                      <a:pt x="215" y="138"/>
                    </a:cubicBezTo>
                    <a:cubicBezTo>
                      <a:pt x="232" y="137"/>
                      <a:pt x="257" y="109"/>
                      <a:pt x="258" y="94"/>
                    </a:cubicBezTo>
                    <a:cubicBezTo>
                      <a:pt x="252" y="93"/>
                      <a:pt x="247" y="93"/>
                      <a:pt x="241" y="93"/>
                    </a:cubicBezTo>
                    <a:cubicBezTo>
                      <a:pt x="240" y="88"/>
                      <a:pt x="240" y="89"/>
                      <a:pt x="242" y="85"/>
                    </a:cubicBezTo>
                    <a:cubicBezTo>
                      <a:pt x="249" y="74"/>
                      <a:pt x="267" y="72"/>
                      <a:pt x="277" y="66"/>
                    </a:cubicBezTo>
                    <a:cubicBezTo>
                      <a:pt x="280" y="56"/>
                      <a:pt x="283" y="46"/>
                      <a:pt x="286" y="36"/>
                    </a:cubicBezTo>
                    <a:cubicBezTo>
                      <a:pt x="284" y="35"/>
                      <a:pt x="283" y="33"/>
                      <a:pt x="281" y="32"/>
                    </a:cubicBezTo>
                    <a:cubicBezTo>
                      <a:pt x="269" y="38"/>
                      <a:pt x="251" y="38"/>
                      <a:pt x="242" y="28"/>
                    </a:cubicBezTo>
                    <a:cubicBezTo>
                      <a:pt x="242" y="23"/>
                      <a:pt x="242" y="19"/>
                      <a:pt x="243" y="15"/>
                    </a:cubicBezTo>
                    <a:cubicBezTo>
                      <a:pt x="245" y="13"/>
                      <a:pt x="247" y="12"/>
                      <a:pt x="249" y="10"/>
                    </a:cubicBezTo>
                    <a:cubicBezTo>
                      <a:pt x="268" y="16"/>
                      <a:pt x="293" y="0"/>
                      <a:pt x="311" y="12"/>
                    </a:cubicBezTo>
                    <a:cubicBezTo>
                      <a:pt x="330" y="25"/>
                      <a:pt x="266" y="104"/>
                      <a:pt x="263" y="124"/>
                    </a:cubicBezTo>
                    <a:cubicBezTo>
                      <a:pt x="275" y="127"/>
                      <a:pt x="289" y="114"/>
                      <a:pt x="303" y="116"/>
                    </a:cubicBezTo>
                    <a:cubicBezTo>
                      <a:pt x="342" y="123"/>
                      <a:pt x="333" y="168"/>
                      <a:pt x="329" y="191"/>
                    </a:cubicBezTo>
                    <a:cubicBezTo>
                      <a:pt x="327" y="192"/>
                      <a:pt x="324" y="193"/>
                      <a:pt x="321" y="195"/>
                    </a:cubicBezTo>
                    <a:cubicBezTo>
                      <a:pt x="305" y="186"/>
                      <a:pt x="302" y="195"/>
                      <a:pt x="285" y="195"/>
                    </a:cubicBezTo>
                    <a:cubicBezTo>
                      <a:pt x="260" y="195"/>
                      <a:pt x="261" y="186"/>
                      <a:pt x="229" y="200"/>
                    </a:cubicBezTo>
                    <a:cubicBezTo>
                      <a:pt x="228" y="200"/>
                      <a:pt x="228" y="199"/>
                      <a:pt x="227" y="199"/>
                    </a:cubicBezTo>
                    <a:cubicBezTo>
                      <a:pt x="226" y="197"/>
                      <a:pt x="225" y="195"/>
                      <a:pt x="225" y="194"/>
                    </a:cubicBezTo>
                    <a:cubicBezTo>
                      <a:pt x="250" y="170"/>
                      <a:pt x="277" y="161"/>
                      <a:pt x="300" y="149"/>
                    </a:cubicBezTo>
                    <a:cubicBezTo>
                      <a:pt x="300" y="147"/>
                      <a:pt x="301" y="145"/>
                      <a:pt x="302" y="143"/>
                    </a:cubicBezTo>
                    <a:cubicBezTo>
                      <a:pt x="300" y="138"/>
                      <a:pt x="298" y="133"/>
                      <a:pt x="296" y="128"/>
                    </a:cubicBezTo>
                    <a:cubicBezTo>
                      <a:pt x="295" y="128"/>
                      <a:pt x="293" y="127"/>
                      <a:pt x="292" y="127"/>
                    </a:cubicBezTo>
                    <a:cubicBezTo>
                      <a:pt x="270" y="150"/>
                      <a:pt x="270" y="141"/>
                      <a:pt x="249" y="150"/>
                    </a:cubicBezTo>
                    <a:cubicBezTo>
                      <a:pt x="239" y="157"/>
                      <a:pt x="229" y="163"/>
                      <a:pt x="219" y="170"/>
                    </a:cubicBezTo>
                    <a:cubicBezTo>
                      <a:pt x="183" y="156"/>
                      <a:pt x="185" y="173"/>
                      <a:pt x="146" y="185"/>
                    </a:cubicBezTo>
                    <a:cubicBezTo>
                      <a:pt x="139" y="185"/>
                      <a:pt x="132" y="186"/>
                      <a:pt x="125" y="186"/>
                    </a:cubicBezTo>
                    <a:cubicBezTo>
                      <a:pt x="115" y="195"/>
                      <a:pt x="121" y="202"/>
                      <a:pt x="119" y="212"/>
                    </a:cubicBezTo>
                    <a:cubicBezTo>
                      <a:pt x="117" y="213"/>
                      <a:pt x="116" y="214"/>
                      <a:pt x="115" y="215"/>
                    </a:cubicBezTo>
                    <a:cubicBezTo>
                      <a:pt x="112" y="215"/>
                      <a:pt x="109" y="214"/>
                      <a:pt x="107" y="213"/>
                    </a:cubicBezTo>
                    <a:cubicBezTo>
                      <a:pt x="90" y="186"/>
                      <a:pt x="89" y="199"/>
                      <a:pt x="65" y="188"/>
                    </a:cubicBezTo>
                    <a:cubicBezTo>
                      <a:pt x="65" y="186"/>
                      <a:pt x="64" y="185"/>
                      <a:pt x="64" y="184"/>
                    </a:cubicBezTo>
                    <a:cubicBezTo>
                      <a:pt x="63" y="179"/>
                      <a:pt x="64" y="178"/>
                      <a:pt x="66" y="173"/>
                    </a:cubicBezTo>
                    <a:cubicBezTo>
                      <a:pt x="73" y="172"/>
                      <a:pt x="81" y="171"/>
                      <a:pt x="88" y="170"/>
                    </a:cubicBezTo>
                    <a:cubicBezTo>
                      <a:pt x="87" y="147"/>
                      <a:pt x="70" y="122"/>
                      <a:pt x="68" y="98"/>
                    </a:cubicBezTo>
                    <a:cubicBezTo>
                      <a:pt x="74" y="94"/>
                      <a:pt x="74" y="95"/>
                      <a:pt x="79" y="95"/>
                    </a:cubicBezTo>
                    <a:cubicBezTo>
                      <a:pt x="84" y="97"/>
                      <a:pt x="89" y="100"/>
                      <a:pt x="93" y="103"/>
                    </a:cubicBezTo>
                    <a:cubicBezTo>
                      <a:pt x="98" y="127"/>
                      <a:pt x="94" y="140"/>
                      <a:pt x="108" y="164"/>
                    </a:cubicBezTo>
                    <a:cubicBezTo>
                      <a:pt x="115" y="165"/>
                      <a:pt x="119" y="166"/>
                      <a:pt x="128" y="161"/>
                    </a:cubicBezTo>
                    <a:cubicBezTo>
                      <a:pt x="132" y="128"/>
                      <a:pt x="104" y="84"/>
                      <a:pt x="107" y="51"/>
                    </a:cubicBezTo>
                    <a:close/>
                    <a:moveTo>
                      <a:pt x="21" y="178"/>
                    </a:moveTo>
                    <a:cubicBezTo>
                      <a:pt x="23" y="177"/>
                      <a:pt x="25" y="175"/>
                      <a:pt x="27" y="174"/>
                    </a:cubicBezTo>
                    <a:cubicBezTo>
                      <a:pt x="28" y="175"/>
                      <a:pt x="28" y="175"/>
                      <a:pt x="29" y="176"/>
                    </a:cubicBezTo>
                    <a:cubicBezTo>
                      <a:pt x="50" y="192"/>
                      <a:pt x="39" y="239"/>
                      <a:pt x="19" y="255"/>
                    </a:cubicBezTo>
                    <a:cubicBezTo>
                      <a:pt x="15" y="254"/>
                      <a:pt x="12" y="253"/>
                      <a:pt x="9" y="252"/>
                    </a:cubicBezTo>
                    <a:cubicBezTo>
                      <a:pt x="0" y="231"/>
                      <a:pt x="20" y="200"/>
                      <a:pt x="21" y="178"/>
                    </a:cubicBezTo>
                    <a:close/>
                    <a:moveTo>
                      <a:pt x="177" y="75"/>
                    </a:moveTo>
                    <a:cubicBezTo>
                      <a:pt x="169" y="90"/>
                      <a:pt x="146" y="102"/>
                      <a:pt x="140" y="118"/>
                    </a:cubicBezTo>
                    <a:cubicBezTo>
                      <a:pt x="143" y="130"/>
                      <a:pt x="146" y="143"/>
                      <a:pt x="149" y="155"/>
                    </a:cubicBezTo>
                    <a:cubicBezTo>
                      <a:pt x="159" y="155"/>
                      <a:pt x="175" y="151"/>
                      <a:pt x="177" y="137"/>
                    </a:cubicBezTo>
                    <a:cubicBezTo>
                      <a:pt x="169" y="132"/>
                      <a:pt x="153" y="125"/>
                      <a:pt x="159" y="112"/>
                    </a:cubicBezTo>
                    <a:cubicBezTo>
                      <a:pt x="162" y="110"/>
                      <a:pt x="164" y="108"/>
                      <a:pt x="167" y="106"/>
                    </a:cubicBezTo>
                    <a:cubicBezTo>
                      <a:pt x="177" y="104"/>
                      <a:pt x="182" y="108"/>
                      <a:pt x="190" y="116"/>
                    </a:cubicBezTo>
                    <a:cubicBezTo>
                      <a:pt x="193" y="115"/>
                      <a:pt x="195" y="113"/>
                      <a:pt x="198" y="111"/>
                    </a:cubicBezTo>
                    <a:cubicBezTo>
                      <a:pt x="205" y="100"/>
                      <a:pt x="201" y="60"/>
                      <a:pt x="177" y="75"/>
                    </a:cubicBezTo>
                    <a:close/>
                    <a:moveTo>
                      <a:pt x="112" y="227"/>
                    </a:moveTo>
                    <a:cubicBezTo>
                      <a:pt x="111" y="233"/>
                      <a:pt x="110" y="236"/>
                      <a:pt x="114" y="244"/>
                    </a:cubicBezTo>
                    <a:cubicBezTo>
                      <a:pt x="126" y="249"/>
                      <a:pt x="133" y="251"/>
                      <a:pt x="144" y="254"/>
                    </a:cubicBezTo>
                    <a:cubicBezTo>
                      <a:pt x="143" y="262"/>
                      <a:pt x="135" y="271"/>
                      <a:pt x="132" y="278"/>
                    </a:cubicBezTo>
                    <a:cubicBezTo>
                      <a:pt x="134" y="279"/>
                      <a:pt x="135" y="280"/>
                      <a:pt x="136" y="282"/>
                    </a:cubicBezTo>
                    <a:cubicBezTo>
                      <a:pt x="146" y="276"/>
                      <a:pt x="157" y="270"/>
                      <a:pt x="167" y="265"/>
                    </a:cubicBezTo>
                    <a:cubicBezTo>
                      <a:pt x="169" y="265"/>
                      <a:pt x="170" y="265"/>
                      <a:pt x="172" y="266"/>
                    </a:cubicBezTo>
                    <a:cubicBezTo>
                      <a:pt x="178" y="280"/>
                      <a:pt x="173" y="289"/>
                      <a:pt x="177" y="303"/>
                    </a:cubicBezTo>
                    <a:cubicBezTo>
                      <a:pt x="160" y="309"/>
                      <a:pt x="143" y="315"/>
                      <a:pt x="127" y="321"/>
                    </a:cubicBezTo>
                    <a:cubicBezTo>
                      <a:pt x="117" y="324"/>
                      <a:pt x="107" y="320"/>
                      <a:pt x="97" y="324"/>
                    </a:cubicBezTo>
                    <a:cubicBezTo>
                      <a:pt x="96" y="329"/>
                      <a:pt x="96" y="332"/>
                      <a:pt x="102" y="339"/>
                    </a:cubicBezTo>
                    <a:cubicBezTo>
                      <a:pt x="114" y="342"/>
                      <a:pt x="133" y="355"/>
                      <a:pt x="148" y="341"/>
                    </a:cubicBezTo>
                    <a:cubicBezTo>
                      <a:pt x="154" y="335"/>
                      <a:pt x="160" y="328"/>
                      <a:pt x="169" y="326"/>
                    </a:cubicBezTo>
                    <a:cubicBezTo>
                      <a:pt x="187" y="327"/>
                      <a:pt x="162" y="392"/>
                      <a:pt x="160" y="404"/>
                    </a:cubicBezTo>
                    <a:cubicBezTo>
                      <a:pt x="149" y="409"/>
                      <a:pt x="130" y="404"/>
                      <a:pt x="120" y="400"/>
                    </a:cubicBezTo>
                    <a:cubicBezTo>
                      <a:pt x="118" y="401"/>
                      <a:pt x="117" y="402"/>
                      <a:pt x="116" y="403"/>
                    </a:cubicBezTo>
                    <a:cubicBezTo>
                      <a:pt x="116" y="404"/>
                      <a:pt x="116" y="405"/>
                      <a:pt x="116" y="406"/>
                    </a:cubicBezTo>
                    <a:cubicBezTo>
                      <a:pt x="125" y="415"/>
                      <a:pt x="132" y="411"/>
                      <a:pt x="137" y="422"/>
                    </a:cubicBezTo>
                    <a:cubicBezTo>
                      <a:pt x="145" y="438"/>
                      <a:pt x="169" y="448"/>
                      <a:pt x="179" y="430"/>
                    </a:cubicBezTo>
                    <a:cubicBezTo>
                      <a:pt x="196" y="398"/>
                      <a:pt x="187" y="345"/>
                      <a:pt x="201" y="319"/>
                    </a:cubicBezTo>
                    <a:cubicBezTo>
                      <a:pt x="209" y="308"/>
                      <a:pt x="229" y="311"/>
                      <a:pt x="240" y="307"/>
                    </a:cubicBezTo>
                    <a:cubicBezTo>
                      <a:pt x="256" y="313"/>
                      <a:pt x="270" y="330"/>
                      <a:pt x="284" y="340"/>
                    </a:cubicBezTo>
                    <a:cubicBezTo>
                      <a:pt x="291" y="340"/>
                      <a:pt x="292" y="342"/>
                      <a:pt x="301" y="336"/>
                    </a:cubicBezTo>
                    <a:cubicBezTo>
                      <a:pt x="302" y="330"/>
                      <a:pt x="301" y="326"/>
                      <a:pt x="301" y="319"/>
                    </a:cubicBezTo>
                    <a:cubicBezTo>
                      <a:pt x="268" y="279"/>
                      <a:pt x="247" y="286"/>
                      <a:pt x="205" y="296"/>
                    </a:cubicBezTo>
                    <a:cubicBezTo>
                      <a:pt x="201" y="296"/>
                      <a:pt x="202" y="296"/>
                      <a:pt x="199" y="295"/>
                    </a:cubicBezTo>
                    <a:cubicBezTo>
                      <a:pt x="199" y="283"/>
                      <a:pt x="209" y="275"/>
                      <a:pt x="207" y="261"/>
                    </a:cubicBezTo>
                    <a:cubicBezTo>
                      <a:pt x="199" y="251"/>
                      <a:pt x="194" y="253"/>
                      <a:pt x="186" y="250"/>
                    </a:cubicBezTo>
                    <a:cubicBezTo>
                      <a:pt x="186" y="248"/>
                      <a:pt x="185" y="247"/>
                      <a:pt x="185" y="246"/>
                    </a:cubicBezTo>
                    <a:cubicBezTo>
                      <a:pt x="202" y="237"/>
                      <a:pt x="213" y="247"/>
                      <a:pt x="212" y="225"/>
                    </a:cubicBezTo>
                    <a:cubicBezTo>
                      <a:pt x="192" y="200"/>
                      <a:pt x="167" y="223"/>
                      <a:pt x="143" y="224"/>
                    </a:cubicBezTo>
                    <a:cubicBezTo>
                      <a:pt x="131" y="224"/>
                      <a:pt x="126" y="217"/>
                      <a:pt x="112" y="227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69" name="îṥḻïḍe">
              <a:extLst>
                <a:ext uri="{FF2B5EF4-FFF2-40B4-BE49-F238E27FC236}">
                  <a16:creationId xmlns="" xmlns:a16="http://schemas.microsoft.com/office/drawing/2014/main" id="{C16CD161-58CA-4780-B5FF-3716B75BAE69}"/>
                </a:ext>
              </a:extLst>
            </p:cNvPr>
            <p:cNvSpPr/>
            <p:nvPr/>
          </p:nvSpPr>
          <p:spPr bwMode="auto">
            <a:xfrm>
              <a:off x="5206968" y="3930814"/>
              <a:ext cx="3924181" cy="317512"/>
            </a:xfrm>
            <a:custGeom>
              <a:avLst/>
              <a:gdLst>
                <a:gd name="T0" fmla="*/ 71 w 1458"/>
                <a:gd name="T1" fmla="*/ 91 h 118"/>
                <a:gd name="T2" fmla="*/ 124 w 1458"/>
                <a:gd name="T3" fmla="*/ 23 h 118"/>
                <a:gd name="T4" fmla="*/ 93 w 1458"/>
                <a:gd name="T5" fmla="*/ 58 h 118"/>
                <a:gd name="T6" fmla="*/ 124 w 1458"/>
                <a:gd name="T7" fmla="*/ 33 h 118"/>
                <a:gd name="T8" fmla="*/ 192 w 1458"/>
                <a:gd name="T9" fmla="*/ 26 h 118"/>
                <a:gd name="T10" fmla="*/ 186 w 1458"/>
                <a:gd name="T11" fmla="*/ 56 h 118"/>
                <a:gd name="T12" fmla="*/ 228 w 1458"/>
                <a:gd name="T13" fmla="*/ 85 h 118"/>
                <a:gd name="T14" fmla="*/ 237 w 1458"/>
                <a:gd name="T15" fmla="*/ 2 h 118"/>
                <a:gd name="T16" fmla="*/ 240 w 1458"/>
                <a:gd name="T17" fmla="*/ 80 h 118"/>
                <a:gd name="T18" fmla="*/ 298 w 1458"/>
                <a:gd name="T19" fmla="*/ 23 h 118"/>
                <a:gd name="T20" fmla="*/ 306 w 1458"/>
                <a:gd name="T21" fmla="*/ 37 h 118"/>
                <a:gd name="T22" fmla="*/ 389 w 1458"/>
                <a:gd name="T23" fmla="*/ 70 h 118"/>
                <a:gd name="T24" fmla="*/ 371 w 1458"/>
                <a:gd name="T25" fmla="*/ 23 h 118"/>
                <a:gd name="T26" fmla="*/ 383 w 1458"/>
                <a:gd name="T27" fmla="*/ 80 h 118"/>
                <a:gd name="T28" fmla="*/ 353 w 1458"/>
                <a:gd name="T29" fmla="*/ 52 h 118"/>
                <a:gd name="T30" fmla="*/ 426 w 1458"/>
                <a:gd name="T31" fmla="*/ 58 h 118"/>
                <a:gd name="T32" fmla="*/ 437 w 1458"/>
                <a:gd name="T33" fmla="*/ 35 h 118"/>
                <a:gd name="T34" fmla="*/ 471 w 1458"/>
                <a:gd name="T35" fmla="*/ 30 h 118"/>
                <a:gd name="T36" fmla="*/ 465 w 1458"/>
                <a:gd name="T37" fmla="*/ 83 h 118"/>
                <a:gd name="T38" fmla="*/ 444 w 1458"/>
                <a:gd name="T39" fmla="*/ 84 h 118"/>
                <a:gd name="T40" fmla="*/ 512 w 1458"/>
                <a:gd name="T41" fmla="*/ 80 h 118"/>
                <a:gd name="T42" fmla="*/ 500 w 1458"/>
                <a:gd name="T43" fmla="*/ 51 h 118"/>
                <a:gd name="T44" fmla="*/ 544 w 1458"/>
                <a:gd name="T45" fmla="*/ 32 h 118"/>
                <a:gd name="T46" fmla="*/ 509 w 1458"/>
                <a:gd name="T47" fmla="*/ 45 h 118"/>
                <a:gd name="T48" fmla="*/ 537 w 1458"/>
                <a:gd name="T49" fmla="*/ 90 h 118"/>
                <a:gd name="T50" fmla="*/ 579 w 1458"/>
                <a:gd name="T51" fmla="*/ 90 h 118"/>
                <a:gd name="T52" fmla="*/ 573 w 1458"/>
                <a:gd name="T53" fmla="*/ 9 h 118"/>
                <a:gd name="T54" fmla="*/ 584 w 1458"/>
                <a:gd name="T55" fmla="*/ 78 h 118"/>
                <a:gd name="T56" fmla="*/ 641 w 1458"/>
                <a:gd name="T57" fmla="*/ 92 h 118"/>
                <a:gd name="T58" fmla="*/ 670 w 1458"/>
                <a:gd name="T59" fmla="*/ 61 h 118"/>
                <a:gd name="T60" fmla="*/ 658 w 1458"/>
                <a:gd name="T61" fmla="*/ 52 h 118"/>
                <a:gd name="T62" fmla="*/ 701 w 1458"/>
                <a:gd name="T63" fmla="*/ 25 h 118"/>
                <a:gd name="T64" fmla="*/ 708 w 1458"/>
                <a:gd name="T65" fmla="*/ 37 h 118"/>
                <a:gd name="T66" fmla="*/ 750 w 1458"/>
                <a:gd name="T67" fmla="*/ 25 h 118"/>
                <a:gd name="T68" fmla="*/ 794 w 1458"/>
                <a:gd name="T69" fmla="*/ 91 h 118"/>
                <a:gd name="T70" fmla="*/ 751 w 1458"/>
                <a:gd name="T71" fmla="*/ 55 h 118"/>
                <a:gd name="T72" fmla="*/ 905 w 1458"/>
                <a:gd name="T73" fmla="*/ 87 h 118"/>
                <a:gd name="T74" fmla="*/ 860 w 1458"/>
                <a:gd name="T75" fmla="*/ 52 h 118"/>
                <a:gd name="T76" fmla="*/ 945 w 1458"/>
                <a:gd name="T77" fmla="*/ 91 h 118"/>
                <a:gd name="T78" fmla="*/ 998 w 1458"/>
                <a:gd name="T79" fmla="*/ 39 h 118"/>
                <a:gd name="T80" fmla="*/ 973 w 1458"/>
                <a:gd name="T81" fmla="*/ 33 h 118"/>
                <a:gd name="T82" fmla="*/ 1034 w 1458"/>
                <a:gd name="T83" fmla="*/ 0 h 118"/>
                <a:gd name="T84" fmla="*/ 1023 w 1458"/>
                <a:gd name="T85" fmla="*/ 91 h 118"/>
                <a:gd name="T86" fmla="*/ 1100 w 1458"/>
                <a:gd name="T87" fmla="*/ 25 h 118"/>
                <a:gd name="T88" fmla="*/ 1156 w 1458"/>
                <a:gd name="T89" fmla="*/ 92 h 118"/>
                <a:gd name="T90" fmla="*/ 1185 w 1458"/>
                <a:gd name="T91" fmla="*/ 61 h 118"/>
                <a:gd name="T92" fmla="*/ 1174 w 1458"/>
                <a:gd name="T93" fmla="*/ 52 h 118"/>
                <a:gd name="T94" fmla="*/ 1216 w 1458"/>
                <a:gd name="T95" fmla="*/ 25 h 118"/>
                <a:gd name="T96" fmla="*/ 1223 w 1458"/>
                <a:gd name="T97" fmla="*/ 37 h 118"/>
                <a:gd name="T98" fmla="*/ 1267 w 1458"/>
                <a:gd name="T99" fmla="*/ 80 h 118"/>
                <a:gd name="T100" fmla="*/ 1255 w 1458"/>
                <a:gd name="T101" fmla="*/ 51 h 118"/>
                <a:gd name="T102" fmla="*/ 1300 w 1458"/>
                <a:gd name="T103" fmla="*/ 32 h 118"/>
                <a:gd name="T104" fmla="*/ 1265 w 1458"/>
                <a:gd name="T105" fmla="*/ 45 h 118"/>
                <a:gd name="T106" fmla="*/ 1293 w 1458"/>
                <a:gd name="T107" fmla="*/ 90 h 118"/>
                <a:gd name="T108" fmla="*/ 1337 w 1458"/>
                <a:gd name="T109" fmla="*/ 13 h 118"/>
                <a:gd name="T110" fmla="*/ 1386 w 1458"/>
                <a:gd name="T111" fmla="*/ 81 h 118"/>
                <a:gd name="T112" fmla="*/ 1355 w 1458"/>
                <a:gd name="T113" fmla="*/ 34 h 118"/>
                <a:gd name="T114" fmla="*/ 1386 w 1458"/>
                <a:gd name="T115" fmla="*/ 34 h 118"/>
                <a:gd name="T116" fmla="*/ 1403 w 1458"/>
                <a:gd name="T117" fmla="*/ 116 h 118"/>
                <a:gd name="T118" fmla="*/ 1398 w 1458"/>
                <a:gd name="T119" fmla="*/ 25 h 118"/>
                <a:gd name="T120" fmla="*/ 1433 w 1458"/>
                <a:gd name="T121" fmla="*/ 9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8" h="118">
                  <a:moveTo>
                    <a:pt x="0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0" y="91"/>
                    <a:pt x="0" y="91"/>
                    <a:pt x="0" y="91"/>
                  </a:cubicBezTo>
                  <a:close/>
                  <a:moveTo>
                    <a:pt x="93" y="58"/>
                  </a:moveTo>
                  <a:cubicBezTo>
                    <a:pt x="93" y="46"/>
                    <a:pt x="96" y="37"/>
                    <a:pt x="103" y="31"/>
                  </a:cubicBezTo>
                  <a:cubicBezTo>
                    <a:pt x="109" y="26"/>
                    <a:pt x="116" y="23"/>
                    <a:pt x="124" y="23"/>
                  </a:cubicBezTo>
                  <a:cubicBezTo>
                    <a:pt x="133" y="23"/>
                    <a:pt x="140" y="26"/>
                    <a:pt x="146" y="32"/>
                  </a:cubicBezTo>
                  <a:cubicBezTo>
                    <a:pt x="152" y="38"/>
                    <a:pt x="155" y="46"/>
                    <a:pt x="155" y="57"/>
                  </a:cubicBezTo>
                  <a:cubicBezTo>
                    <a:pt x="155" y="65"/>
                    <a:pt x="153" y="72"/>
                    <a:pt x="151" y="77"/>
                  </a:cubicBezTo>
                  <a:cubicBezTo>
                    <a:pt x="148" y="82"/>
                    <a:pt x="145" y="86"/>
                    <a:pt x="140" y="88"/>
                  </a:cubicBezTo>
                  <a:cubicBezTo>
                    <a:pt x="135" y="91"/>
                    <a:pt x="130" y="92"/>
                    <a:pt x="124" y="92"/>
                  </a:cubicBezTo>
                  <a:cubicBezTo>
                    <a:pt x="115" y="92"/>
                    <a:pt x="107" y="89"/>
                    <a:pt x="101" y="83"/>
                  </a:cubicBezTo>
                  <a:cubicBezTo>
                    <a:pt x="96" y="78"/>
                    <a:pt x="93" y="69"/>
                    <a:pt x="93" y="58"/>
                  </a:cubicBezTo>
                  <a:close/>
                  <a:moveTo>
                    <a:pt x="104" y="58"/>
                  </a:moveTo>
                  <a:cubicBezTo>
                    <a:pt x="104" y="66"/>
                    <a:pt x="106" y="73"/>
                    <a:pt x="110" y="77"/>
                  </a:cubicBezTo>
                  <a:cubicBezTo>
                    <a:pt x="114" y="81"/>
                    <a:pt x="118" y="83"/>
                    <a:pt x="124" y="83"/>
                  </a:cubicBezTo>
                  <a:cubicBezTo>
                    <a:pt x="129" y="83"/>
                    <a:pt x="134" y="81"/>
                    <a:pt x="138" y="77"/>
                  </a:cubicBezTo>
                  <a:cubicBezTo>
                    <a:pt x="141" y="73"/>
                    <a:pt x="143" y="66"/>
                    <a:pt x="143" y="57"/>
                  </a:cubicBezTo>
                  <a:cubicBezTo>
                    <a:pt x="143" y="49"/>
                    <a:pt x="141" y="43"/>
                    <a:pt x="138" y="39"/>
                  </a:cubicBezTo>
                  <a:cubicBezTo>
                    <a:pt x="134" y="35"/>
                    <a:pt x="129" y="33"/>
                    <a:pt x="124" y="33"/>
                  </a:cubicBezTo>
                  <a:cubicBezTo>
                    <a:pt x="118" y="33"/>
                    <a:pt x="114" y="35"/>
                    <a:pt x="110" y="39"/>
                  </a:cubicBezTo>
                  <a:cubicBezTo>
                    <a:pt x="106" y="43"/>
                    <a:pt x="104" y="49"/>
                    <a:pt x="104" y="58"/>
                  </a:cubicBezTo>
                  <a:close/>
                  <a:moveTo>
                    <a:pt x="175" y="91"/>
                  </a:moveTo>
                  <a:cubicBezTo>
                    <a:pt x="175" y="25"/>
                    <a:pt x="175" y="25"/>
                    <a:pt x="175" y="25"/>
                  </a:cubicBezTo>
                  <a:cubicBezTo>
                    <a:pt x="185" y="25"/>
                    <a:pt x="185" y="25"/>
                    <a:pt x="185" y="2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7" y="30"/>
                    <a:pt x="190" y="27"/>
                    <a:pt x="192" y="26"/>
                  </a:cubicBezTo>
                  <a:cubicBezTo>
                    <a:pt x="194" y="24"/>
                    <a:pt x="196" y="23"/>
                    <a:pt x="199" y="23"/>
                  </a:cubicBezTo>
                  <a:cubicBezTo>
                    <a:pt x="203" y="23"/>
                    <a:pt x="207" y="25"/>
                    <a:pt x="211" y="27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204" y="36"/>
                    <a:pt x="201" y="35"/>
                    <a:pt x="199" y="35"/>
                  </a:cubicBezTo>
                  <a:cubicBezTo>
                    <a:pt x="196" y="35"/>
                    <a:pt x="194" y="36"/>
                    <a:pt x="192" y="37"/>
                  </a:cubicBezTo>
                  <a:cubicBezTo>
                    <a:pt x="190" y="39"/>
                    <a:pt x="189" y="41"/>
                    <a:pt x="188" y="43"/>
                  </a:cubicBezTo>
                  <a:cubicBezTo>
                    <a:pt x="187" y="47"/>
                    <a:pt x="186" y="52"/>
                    <a:pt x="186" y="56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75" y="91"/>
                    <a:pt x="175" y="91"/>
                    <a:pt x="175" y="91"/>
                  </a:cubicBezTo>
                  <a:close/>
                  <a:moveTo>
                    <a:pt x="249" y="81"/>
                  </a:moveTo>
                  <a:cubicBezTo>
                    <a:pt x="250" y="91"/>
                    <a:pt x="250" y="91"/>
                    <a:pt x="250" y="91"/>
                  </a:cubicBezTo>
                  <a:cubicBezTo>
                    <a:pt x="247" y="91"/>
                    <a:pt x="244" y="92"/>
                    <a:pt x="242" y="92"/>
                  </a:cubicBezTo>
                  <a:cubicBezTo>
                    <a:pt x="238" y="92"/>
                    <a:pt x="235" y="91"/>
                    <a:pt x="232" y="90"/>
                  </a:cubicBezTo>
                  <a:cubicBezTo>
                    <a:pt x="230" y="88"/>
                    <a:pt x="229" y="87"/>
                    <a:pt x="228" y="85"/>
                  </a:cubicBezTo>
                  <a:cubicBezTo>
                    <a:pt x="227" y="83"/>
                    <a:pt x="226" y="78"/>
                    <a:pt x="226" y="72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18" y="25"/>
                    <a:pt x="218" y="25"/>
                    <a:pt x="218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9"/>
                    <a:pt x="226" y="9"/>
                    <a:pt x="226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49" y="25"/>
                    <a:pt x="249" y="25"/>
                    <a:pt x="249" y="25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37" y="34"/>
                    <a:pt x="237" y="34"/>
                    <a:pt x="237" y="34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7" y="75"/>
                    <a:pt x="238" y="77"/>
                    <a:pt x="238" y="78"/>
                  </a:cubicBezTo>
                  <a:cubicBezTo>
                    <a:pt x="238" y="79"/>
                    <a:pt x="239" y="80"/>
                    <a:pt x="240" y="80"/>
                  </a:cubicBezTo>
                  <a:cubicBezTo>
                    <a:pt x="241" y="81"/>
                    <a:pt x="242" y="81"/>
                    <a:pt x="244" y="81"/>
                  </a:cubicBezTo>
                  <a:cubicBezTo>
                    <a:pt x="245" y="81"/>
                    <a:pt x="247" y="81"/>
                    <a:pt x="249" y="81"/>
                  </a:cubicBezTo>
                  <a:close/>
                  <a:moveTo>
                    <a:pt x="267" y="91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8" y="32"/>
                    <a:pt x="278" y="32"/>
                    <a:pt x="278" y="32"/>
                  </a:cubicBezTo>
                  <a:cubicBezTo>
                    <a:pt x="283" y="26"/>
                    <a:pt x="290" y="23"/>
                    <a:pt x="298" y="23"/>
                  </a:cubicBezTo>
                  <a:cubicBezTo>
                    <a:pt x="302" y="23"/>
                    <a:pt x="307" y="24"/>
                    <a:pt x="310" y="26"/>
                  </a:cubicBezTo>
                  <a:cubicBezTo>
                    <a:pt x="314" y="28"/>
                    <a:pt x="316" y="31"/>
                    <a:pt x="318" y="34"/>
                  </a:cubicBezTo>
                  <a:cubicBezTo>
                    <a:pt x="320" y="38"/>
                    <a:pt x="320" y="43"/>
                    <a:pt x="320" y="49"/>
                  </a:cubicBezTo>
                  <a:cubicBezTo>
                    <a:pt x="320" y="91"/>
                    <a:pt x="320" y="91"/>
                    <a:pt x="320" y="91"/>
                  </a:cubicBezTo>
                  <a:cubicBezTo>
                    <a:pt x="309" y="91"/>
                    <a:pt x="309" y="91"/>
                    <a:pt x="309" y="91"/>
                  </a:cubicBezTo>
                  <a:cubicBezTo>
                    <a:pt x="309" y="49"/>
                    <a:pt x="309" y="49"/>
                    <a:pt x="309" y="49"/>
                  </a:cubicBezTo>
                  <a:cubicBezTo>
                    <a:pt x="309" y="43"/>
                    <a:pt x="308" y="39"/>
                    <a:pt x="306" y="37"/>
                  </a:cubicBezTo>
                  <a:cubicBezTo>
                    <a:pt x="303" y="34"/>
                    <a:pt x="300" y="33"/>
                    <a:pt x="295" y="33"/>
                  </a:cubicBezTo>
                  <a:cubicBezTo>
                    <a:pt x="292" y="33"/>
                    <a:pt x="289" y="34"/>
                    <a:pt x="286" y="36"/>
                  </a:cubicBezTo>
                  <a:cubicBezTo>
                    <a:pt x="283" y="37"/>
                    <a:pt x="281" y="40"/>
                    <a:pt x="280" y="43"/>
                  </a:cubicBezTo>
                  <a:cubicBezTo>
                    <a:pt x="278" y="46"/>
                    <a:pt x="278" y="50"/>
                    <a:pt x="278" y="55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67" y="91"/>
                    <a:pt x="267" y="91"/>
                    <a:pt x="267" y="91"/>
                  </a:cubicBezTo>
                  <a:close/>
                  <a:moveTo>
                    <a:pt x="389" y="70"/>
                  </a:moveTo>
                  <a:cubicBezTo>
                    <a:pt x="401" y="71"/>
                    <a:pt x="401" y="71"/>
                    <a:pt x="401" y="71"/>
                  </a:cubicBezTo>
                  <a:cubicBezTo>
                    <a:pt x="399" y="78"/>
                    <a:pt x="396" y="83"/>
                    <a:pt x="391" y="87"/>
                  </a:cubicBezTo>
                  <a:cubicBezTo>
                    <a:pt x="386" y="90"/>
                    <a:pt x="380" y="92"/>
                    <a:pt x="372" y="92"/>
                  </a:cubicBezTo>
                  <a:cubicBezTo>
                    <a:pt x="362" y="92"/>
                    <a:pt x="355" y="89"/>
                    <a:pt x="349" y="83"/>
                  </a:cubicBezTo>
                  <a:cubicBezTo>
                    <a:pt x="343" y="77"/>
                    <a:pt x="341" y="69"/>
                    <a:pt x="341" y="58"/>
                  </a:cubicBezTo>
                  <a:cubicBezTo>
                    <a:pt x="341" y="47"/>
                    <a:pt x="344" y="39"/>
                    <a:pt x="349" y="33"/>
                  </a:cubicBezTo>
                  <a:cubicBezTo>
                    <a:pt x="355" y="26"/>
                    <a:pt x="362" y="23"/>
                    <a:pt x="371" y="23"/>
                  </a:cubicBezTo>
                  <a:cubicBezTo>
                    <a:pt x="380" y="23"/>
                    <a:pt x="387" y="26"/>
                    <a:pt x="393" y="32"/>
                  </a:cubicBezTo>
                  <a:cubicBezTo>
                    <a:pt x="399" y="38"/>
                    <a:pt x="401" y="47"/>
                    <a:pt x="401" y="58"/>
                  </a:cubicBezTo>
                  <a:cubicBezTo>
                    <a:pt x="401" y="58"/>
                    <a:pt x="401" y="59"/>
                    <a:pt x="401" y="61"/>
                  </a:cubicBezTo>
                  <a:cubicBezTo>
                    <a:pt x="352" y="61"/>
                    <a:pt x="352" y="61"/>
                    <a:pt x="352" y="61"/>
                  </a:cubicBezTo>
                  <a:cubicBezTo>
                    <a:pt x="353" y="68"/>
                    <a:pt x="355" y="74"/>
                    <a:pt x="358" y="77"/>
                  </a:cubicBezTo>
                  <a:cubicBezTo>
                    <a:pt x="362" y="81"/>
                    <a:pt x="367" y="83"/>
                    <a:pt x="372" y="83"/>
                  </a:cubicBezTo>
                  <a:cubicBezTo>
                    <a:pt x="376" y="83"/>
                    <a:pt x="380" y="82"/>
                    <a:pt x="383" y="80"/>
                  </a:cubicBezTo>
                  <a:cubicBezTo>
                    <a:pt x="385" y="78"/>
                    <a:pt x="388" y="74"/>
                    <a:pt x="389" y="70"/>
                  </a:cubicBezTo>
                  <a:close/>
                  <a:moveTo>
                    <a:pt x="353" y="52"/>
                  </a:moveTo>
                  <a:cubicBezTo>
                    <a:pt x="390" y="52"/>
                    <a:pt x="390" y="52"/>
                    <a:pt x="390" y="52"/>
                  </a:cubicBezTo>
                  <a:cubicBezTo>
                    <a:pt x="389" y="46"/>
                    <a:pt x="388" y="42"/>
                    <a:pt x="385" y="39"/>
                  </a:cubicBezTo>
                  <a:cubicBezTo>
                    <a:pt x="382" y="35"/>
                    <a:pt x="377" y="33"/>
                    <a:pt x="372" y="33"/>
                  </a:cubicBezTo>
                  <a:cubicBezTo>
                    <a:pt x="366" y="33"/>
                    <a:pt x="362" y="34"/>
                    <a:pt x="359" y="38"/>
                  </a:cubicBezTo>
                  <a:cubicBezTo>
                    <a:pt x="355" y="41"/>
                    <a:pt x="353" y="46"/>
                    <a:pt x="353" y="52"/>
                  </a:cubicBezTo>
                  <a:close/>
                  <a:moveTo>
                    <a:pt x="465" y="83"/>
                  </a:moveTo>
                  <a:cubicBezTo>
                    <a:pt x="461" y="86"/>
                    <a:pt x="457" y="89"/>
                    <a:pt x="453" y="90"/>
                  </a:cubicBezTo>
                  <a:cubicBezTo>
                    <a:pt x="449" y="92"/>
                    <a:pt x="445" y="92"/>
                    <a:pt x="441" y="92"/>
                  </a:cubicBezTo>
                  <a:cubicBezTo>
                    <a:pt x="434" y="92"/>
                    <a:pt x="428" y="91"/>
                    <a:pt x="424" y="87"/>
                  </a:cubicBezTo>
                  <a:cubicBezTo>
                    <a:pt x="420" y="83"/>
                    <a:pt x="418" y="79"/>
                    <a:pt x="418" y="73"/>
                  </a:cubicBezTo>
                  <a:cubicBezTo>
                    <a:pt x="418" y="70"/>
                    <a:pt x="419" y="67"/>
                    <a:pt x="421" y="65"/>
                  </a:cubicBezTo>
                  <a:cubicBezTo>
                    <a:pt x="422" y="62"/>
                    <a:pt x="424" y="60"/>
                    <a:pt x="426" y="58"/>
                  </a:cubicBezTo>
                  <a:cubicBezTo>
                    <a:pt x="429" y="57"/>
                    <a:pt x="431" y="55"/>
                    <a:pt x="434" y="55"/>
                  </a:cubicBezTo>
                  <a:cubicBezTo>
                    <a:pt x="437" y="54"/>
                    <a:pt x="440" y="53"/>
                    <a:pt x="444" y="53"/>
                  </a:cubicBezTo>
                  <a:cubicBezTo>
                    <a:pt x="453" y="52"/>
                    <a:pt x="460" y="50"/>
                    <a:pt x="464" y="49"/>
                  </a:cubicBezTo>
                  <a:cubicBezTo>
                    <a:pt x="464" y="47"/>
                    <a:pt x="464" y="46"/>
                    <a:pt x="464" y="46"/>
                  </a:cubicBezTo>
                  <a:cubicBezTo>
                    <a:pt x="464" y="42"/>
                    <a:pt x="463" y="38"/>
                    <a:pt x="461" y="36"/>
                  </a:cubicBezTo>
                  <a:cubicBezTo>
                    <a:pt x="458" y="34"/>
                    <a:pt x="454" y="33"/>
                    <a:pt x="448" y="33"/>
                  </a:cubicBezTo>
                  <a:cubicBezTo>
                    <a:pt x="443" y="33"/>
                    <a:pt x="439" y="34"/>
                    <a:pt x="437" y="35"/>
                  </a:cubicBezTo>
                  <a:cubicBezTo>
                    <a:pt x="434" y="37"/>
                    <a:pt x="432" y="41"/>
                    <a:pt x="431" y="45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1" y="39"/>
                    <a:pt x="423" y="35"/>
                    <a:pt x="425" y="32"/>
                  </a:cubicBezTo>
                  <a:cubicBezTo>
                    <a:pt x="427" y="30"/>
                    <a:pt x="431" y="27"/>
                    <a:pt x="435" y="26"/>
                  </a:cubicBezTo>
                  <a:cubicBezTo>
                    <a:pt x="439" y="24"/>
                    <a:pt x="444" y="23"/>
                    <a:pt x="450" y="23"/>
                  </a:cubicBezTo>
                  <a:cubicBezTo>
                    <a:pt x="456" y="23"/>
                    <a:pt x="460" y="24"/>
                    <a:pt x="464" y="25"/>
                  </a:cubicBezTo>
                  <a:cubicBezTo>
                    <a:pt x="467" y="27"/>
                    <a:pt x="470" y="28"/>
                    <a:pt x="471" y="30"/>
                  </a:cubicBezTo>
                  <a:cubicBezTo>
                    <a:pt x="473" y="32"/>
                    <a:pt x="474" y="35"/>
                    <a:pt x="475" y="38"/>
                  </a:cubicBezTo>
                  <a:cubicBezTo>
                    <a:pt x="475" y="40"/>
                    <a:pt x="475" y="43"/>
                    <a:pt x="475" y="48"/>
                  </a:cubicBezTo>
                  <a:cubicBezTo>
                    <a:pt x="475" y="63"/>
                    <a:pt x="475" y="63"/>
                    <a:pt x="475" y="63"/>
                  </a:cubicBezTo>
                  <a:cubicBezTo>
                    <a:pt x="475" y="74"/>
                    <a:pt x="476" y="80"/>
                    <a:pt x="476" y="83"/>
                  </a:cubicBezTo>
                  <a:cubicBezTo>
                    <a:pt x="477" y="86"/>
                    <a:pt x="478" y="88"/>
                    <a:pt x="479" y="91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6" y="89"/>
                    <a:pt x="465" y="86"/>
                    <a:pt x="465" y="83"/>
                  </a:cubicBezTo>
                  <a:close/>
                  <a:moveTo>
                    <a:pt x="464" y="58"/>
                  </a:moveTo>
                  <a:cubicBezTo>
                    <a:pt x="460" y="59"/>
                    <a:pt x="454" y="61"/>
                    <a:pt x="446" y="62"/>
                  </a:cubicBezTo>
                  <a:cubicBezTo>
                    <a:pt x="441" y="63"/>
                    <a:pt x="438" y="63"/>
                    <a:pt x="436" y="64"/>
                  </a:cubicBezTo>
                  <a:cubicBezTo>
                    <a:pt x="434" y="65"/>
                    <a:pt x="433" y="66"/>
                    <a:pt x="432" y="68"/>
                  </a:cubicBezTo>
                  <a:cubicBezTo>
                    <a:pt x="431" y="69"/>
                    <a:pt x="430" y="71"/>
                    <a:pt x="430" y="73"/>
                  </a:cubicBezTo>
                  <a:cubicBezTo>
                    <a:pt x="430" y="76"/>
                    <a:pt x="431" y="79"/>
                    <a:pt x="434" y="81"/>
                  </a:cubicBezTo>
                  <a:cubicBezTo>
                    <a:pt x="436" y="83"/>
                    <a:pt x="439" y="84"/>
                    <a:pt x="444" y="84"/>
                  </a:cubicBezTo>
                  <a:cubicBezTo>
                    <a:pt x="448" y="84"/>
                    <a:pt x="452" y="83"/>
                    <a:pt x="455" y="81"/>
                  </a:cubicBezTo>
                  <a:cubicBezTo>
                    <a:pt x="458" y="79"/>
                    <a:pt x="461" y="76"/>
                    <a:pt x="462" y="73"/>
                  </a:cubicBezTo>
                  <a:cubicBezTo>
                    <a:pt x="464" y="70"/>
                    <a:pt x="464" y="67"/>
                    <a:pt x="464" y="62"/>
                  </a:cubicBezTo>
                  <a:cubicBezTo>
                    <a:pt x="464" y="58"/>
                    <a:pt x="464" y="58"/>
                    <a:pt x="464" y="58"/>
                  </a:cubicBezTo>
                  <a:close/>
                  <a:moveTo>
                    <a:pt x="495" y="71"/>
                  </a:moveTo>
                  <a:cubicBezTo>
                    <a:pt x="506" y="69"/>
                    <a:pt x="506" y="69"/>
                    <a:pt x="506" y="69"/>
                  </a:cubicBezTo>
                  <a:cubicBezTo>
                    <a:pt x="507" y="74"/>
                    <a:pt x="509" y="77"/>
                    <a:pt x="512" y="80"/>
                  </a:cubicBezTo>
                  <a:cubicBezTo>
                    <a:pt x="514" y="82"/>
                    <a:pt x="518" y="83"/>
                    <a:pt x="524" y="83"/>
                  </a:cubicBezTo>
                  <a:cubicBezTo>
                    <a:pt x="529" y="83"/>
                    <a:pt x="532" y="82"/>
                    <a:pt x="535" y="80"/>
                  </a:cubicBezTo>
                  <a:cubicBezTo>
                    <a:pt x="537" y="78"/>
                    <a:pt x="539" y="75"/>
                    <a:pt x="539" y="73"/>
                  </a:cubicBezTo>
                  <a:cubicBezTo>
                    <a:pt x="539" y="70"/>
                    <a:pt x="538" y="68"/>
                    <a:pt x="535" y="67"/>
                  </a:cubicBezTo>
                  <a:cubicBezTo>
                    <a:pt x="534" y="66"/>
                    <a:pt x="530" y="64"/>
                    <a:pt x="524" y="63"/>
                  </a:cubicBezTo>
                  <a:cubicBezTo>
                    <a:pt x="516" y="61"/>
                    <a:pt x="510" y="59"/>
                    <a:pt x="507" y="58"/>
                  </a:cubicBezTo>
                  <a:cubicBezTo>
                    <a:pt x="504" y="56"/>
                    <a:pt x="501" y="54"/>
                    <a:pt x="500" y="51"/>
                  </a:cubicBezTo>
                  <a:cubicBezTo>
                    <a:pt x="498" y="49"/>
                    <a:pt x="497" y="46"/>
                    <a:pt x="497" y="42"/>
                  </a:cubicBezTo>
                  <a:cubicBezTo>
                    <a:pt x="497" y="39"/>
                    <a:pt x="498" y="37"/>
                    <a:pt x="499" y="34"/>
                  </a:cubicBezTo>
                  <a:cubicBezTo>
                    <a:pt x="501" y="32"/>
                    <a:pt x="502" y="30"/>
                    <a:pt x="505" y="28"/>
                  </a:cubicBezTo>
                  <a:cubicBezTo>
                    <a:pt x="507" y="27"/>
                    <a:pt x="509" y="26"/>
                    <a:pt x="512" y="25"/>
                  </a:cubicBezTo>
                  <a:cubicBezTo>
                    <a:pt x="515" y="24"/>
                    <a:pt x="518" y="23"/>
                    <a:pt x="522" y="23"/>
                  </a:cubicBezTo>
                  <a:cubicBezTo>
                    <a:pt x="527" y="23"/>
                    <a:pt x="531" y="24"/>
                    <a:pt x="535" y="26"/>
                  </a:cubicBezTo>
                  <a:cubicBezTo>
                    <a:pt x="539" y="27"/>
                    <a:pt x="542" y="29"/>
                    <a:pt x="544" y="32"/>
                  </a:cubicBezTo>
                  <a:cubicBezTo>
                    <a:pt x="546" y="34"/>
                    <a:pt x="547" y="38"/>
                    <a:pt x="548" y="42"/>
                  </a:cubicBezTo>
                  <a:cubicBezTo>
                    <a:pt x="537" y="43"/>
                    <a:pt x="537" y="43"/>
                    <a:pt x="537" y="43"/>
                  </a:cubicBezTo>
                  <a:cubicBezTo>
                    <a:pt x="536" y="40"/>
                    <a:pt x="535" y="37"/>
                    <a:pt x="532" y="35"/>
                  </a:cubicBezTo>
                  <a:cubicBezTo>
                    <a:pt x="530" y="34"/>
                    <a:pt x="527" y="33"/>
                    <a:pt x="522" y="33"/>
                  </a:cubicBezTo>
                  <a:cubicBezTo>
                    <a:pt x="517" y="33"/>
                    <a:pt x="514" y="33"/>
                    <a:pt x="511" y="35"/>
                  </a:cubicBezTo>
                  <a:cubicBezTo>
                    <a:pt x="509" y="37"/>
                    <a:pt x="508" y="39"/>
                    <a:pt x="508" y="41"/>
                  </a:cubicBezTo>
                  <a:cubicBezTo>
                    <a:pt x="508" y="43"/>
                    <a:pt x="509" y="44"/>
                    <a:pt x="509" y="45"/>
                  </a:cubicBezTo>
                  <a:cubicBezTo>
                    <a:pt x="510" y="46"/>
                    <a:pt x="512" y="47"/>
                    <a:pt x="514" y="48"/>
                  </a:cubicBezTo>
                  <a:cubicBezTo>
                    <a:pt x="515" y="48"/>
                    <a:pt x="518" y="49"/>
                    <a:pt x="524" y="51"/>
                  </a:cubicBezTo>
                  <a:cubicBezTo>
                    <a:pt x="531" y="53"/>
                    <a:pt x="537" y="55"/>
                    <a:pt x="540" y="56"/>
                  </a:cubicBezTo>
                  <a:cubicBezTo>
                    <a:pt x="543" y="57"/>
                    <a:pt x="546" y="59"/>
                    <a:pt x="547" y="62"/>
                  </a:cubicBezTo>
                  <a:cubicBezTo>
                    <a:pt x="549" y="64"/>
                    <a:pt x="550" y="68"/>
                    <a:pt x="550" y="71"/>
                  </a:cubicBezTo>
                  <a:cubicBezTo>
                    <a:pt x="550" y="75"/>
                    <a:pt x="549" y="79"/>
                    <a:pt x="547" y="82"/>
                  </a:cubicBezTo>
                  <a:cubicBezTo>
                    <a:pt x="545" y="85"/>
                    <a:pt x="542" y="88"/>
                    <a:pt x="537" y="90"/>
                  </a:cubicBezTo>
                  <a:cubicBezTo>
                    <a:pt x="533" y="91"/>
                    <a:pt x="529" y="92"/>
                    <a:pt x="524" y="92"/>
                  </a:cubicBezTo>
                  <a:cubicBezTo>
                    <a:pt x="515" y="92"/>
                    <a:pt x="508" y="91"/>
                    <a:pt x="504" y="87"/>
                  </a:cubicBezTo>
                  <a:cubicBezTo>
                    <a:pt x="499" y="83"/>
                    <a:pt x="497" y="78"/>
                    <a:pt x="495" y="71"/>
                  </a:cubicBezTo>
                  <a:close/>
                  <a:moveTo>
                    <a:pt x="595" y="81"/>
                  </a:moveTo>
                  <a:cubicBezTo>
                    <a:pt x="596" y="91"/>
                    <a:pt x="596" y="91"/>
                    <a:pt x="596" y="91"/>
                  </a:cubicBezTo>
                  <a:cubicBezTo>
                    <a:pt x="593" y="91"/>
                    <a:pt x="591" y="92"/>
                    <a:pt x="588" y="92"/>
                  </a:cubicBezTo>
                  <a:cubicBezTo>
                    <a:pt x="584" y="92"/>
                    <a:pt x="581" y="91"/>
                    <a:pt x="579" y="90"/>
                  </a:cubicBezTo>
                  <a:cubicBezTo>
                    <a:pt x="576" y="88"/>
                    <a:pt x="575" y="87"/>
                    <a:pt x="574" y="85"/>
                  </a:cubicBezTo>
                  <a:cubicBezTo>
                    <a:pt x="573" y="83"/>
                    <a:pt x="573" y="78"/>
                    <a:pt x="573" y="72"/>
                  </a:cubicBezTo>
                  <a:cubicBezTo>
                    <a:pt x="573" y="34"/>
                    <a:pt x="573" y="34"/>
                    <a:pt x="573" y="34"/>
                  </a:cubicBezTo>
                  <a:cubicBezTo>
                    <a:pt x="564" y="34"/>
                    <a:pt x="564" y="34"/>
                    <a:pt x="564" y="34"/>
                  </a:cubicBezTo>
                  <a:cubicBezTo>
                    <a:pt x="564" y="25"/>
                    <a:pt x="564" y="25"/>
                    <a:pt x="564" y="25"/>
                  </a:cubicBezTo>
                  <a:cubicBezTo>
                    <a:pt x="573" y="25"/>
                    <a:pt x="573" y="25"/>
                    <a:pt x="573" y="25"/>
                  </a:cubicBezTo>
                  <a:cubicBezTo>
                    <a:pt x="573" y="9"/>
                    <a:pt x="573" y="9"/>
                    <a:pt x="573" y="9"/>
                  </a:cubicBezTo>
                  <a:cubicBezTo>
                    <a:pt x="584" y="2"/>
                    <a:pt x="584" y="2"/>
                    <a:pt x="584" y="2"/>
                  </a:cubicBezTo>
                  <a:cubicBezTo>
                    <a:pt x="584" y="25"/>
                    <a:pt x="584" y="25"/>
                    <a:pt x="584" y="25"/>
                  </a:cubicBezTo>
                  <a:cubicBezTo>
                    <a:pt x="595" y="25"/>
                    <a:pt x="595" y="25"/>
                    <a:pt x="595" y="25"/>
                  </a:cubicBezTo>
                  <a:cubicBezTo>
                    <a:pt x="595" y="34"/>
                    <a:pt x="595" y="34"/>
                    <a:pt x="595" y="34"/>
                  </a:cubicBezTo>
                  <a:cubicBezTo>
                    <a:pt x="584" y="34"/>
                    <a:pt x="584" y="34"/>
                    <a:pt x="584" y="34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5"/>
                    <a:pt x="584" y="77"/>
                    <a:pt x="584" y="78"/>
                  </a:cubicBezTo>
                  <a:cubicBezTo>
                    <a:pt x="585" y="79"/>
                    <a:pt x="585" y="80"/>
                    <a:pt x="586" y="80"/>
                  </a:cubicBezTo>
                  <a:cubicBezTo>
                    <a:pt x="587" y="81"/>
                    <a:pt x="588" y="81"/>
                    <a:pt x="590" y="81"/>
                  </a:cubicBezTo>
                  <a:cubicBezTo>
                    <a:pt x="591" y="81"/>
                    <a:pt x="593" y="81"/>
                    <a:pt x="595" y="81"/>
                  </a:cubicBezTo>
                  <a:close/>
                  <a:moveTo>
                    <a:pt x="658" y="70"/>
                  </a:moveTo>
                  <a:cubicBezTo>
                    <a:pt x="669" y="71"/>
                    <a:pt x="669" y="71"/>
                    <a:pt x="669" y="71"/>
                  </a:cubicBezTo>
                  <a:cubicBezTo>
                    <a:pt x="668" y="78"/>
                    <a:pt x="664" y="83"/>
                    <a:pt x="659" y="87"/>
                  </a:cubicBezTo>
                  <a:cubicBezTo>
                    <a:pt x="654" y="90"/>
                    <a:pt x="648" y="92"/>
                    <a:pt x="641" y="92"/>
                  </a:cubicBezTo>
                  <a:cubicBezTo>
                    <a:pt x="631" y="92"/>
                    <a:pt x="623" y="89"/>
                    <a:pt x="618" y="83"/>
                  </a:cubicBezTo>
                  <a:cubicBezTo>
                    <a:pt x="612" y="77"/>
                    <a:pt x="609" y="69"/>
                    <a:pt x="609" y="58"/>
                  </a:cubicBezTo>
                  <a:cubicBezTo>
                    <a:pt x="609" y="47"/>
                    <a:pt x="612" y="39"/>
                    <a:pt x="618" y="33"/>
                  </a:cubicBezTo>
                  <a:cubicBezTo>
                    <a:pt x="623" y="26"/>
                    <a:pt x="631" y="23"/>
                    <a:pt x="640" y="23"/>
                  </a:cubicBezTo>
                  <a:cubicBezTo>
                    <a:pt x="649" y="23"/>
                    <a:pt x="656" y="26"/>
                    <a:pt x="661" y="32"/>
                  </a:cubicBezTo>
                  <a:cubicBezTo>
                    <a:pt x="667" y="38"/>
                    <a:pt x="670" y="47"/>
                    <a:pt x="670" y="58"/>
                  </a:cubicBezTo>
                  <a:cubicBezTo>
                    <a:pt x="670" y="58"/>
                    <a:pt x="670" y="59"/>
                    <a:pt x="670" y="61"/>
                  </a:cubicBezTo>
                  <a:cubicBezTo>
                    <a:pt x="621" y="61"/>
                    <a:pt x="621" y="61"/>
                    <a:pt x="621" y="61"/>
                  </a:cubicBezTo>
                  <a:cubicBezTo>
                    <a:pt x="621" y="68"/>
                    <a:pt x="623" y="74"/>
                    <a:pt x="627" y="77"/>
                  </a:cubicBezTo>
                  <a:cubicBezTo>
                    <a:pt x="630" y="81"/>
                    <a:pt x="635" y="83"/>
                    <a:pt x="641" y="83"/>
                  </a:cubicBezTo>
                  <a:cubicBezTo>
                    <a:pt x="645" y="83"/>
                    <a:pt x="648" y="82"/>
                    <a:pt x="651" y="80"/>
                  </a:cubicBezTo>
                  <a:cubicBezTo>
                    <a:pt x="654" y="78"/>
                    <a:pt x="656" y="74"/>
                    <a:pt x="658" y="70"/>
                  </a:cubicBezTo>
                  <a:close/>
                  <a:moveTo>
                    <a:pt x="621" y="52"/>
                  </a:moveTo>
                  <a:cubicBezTo>
                    <a:pt x="658" y="52"/>
                    <a:pt x="658" y="52"/>
                    <a:pt x="658" y="52"/>
                  </a:cubicBezTo>
                  <a:cubicBezTo>
                    <a:pt x="658" y="46"/>
                    <a:pt x="656" y="42"/>
                    <a:pt x="654" y="39"/>
                  </a:cubicBezTo>
                  <a:cubicBezTo>
                    <a:pt x="650" y="35"/>
                    <a:pt x="646" y="33"/>
                    <a:pt x="640" y="33"/>
                  </a:cubicBezTo>
                  <a:cubicBezTo>
                    <a:pt x="635" y="33"/>
                    <a:pt x="631" y="34"/>
                    <a:pt x="627" y="38"/>
                  </a:cubicBezTo>
                  <a:cubicBezTo>
                    <a:pt x="624" y="41"/>
                    <a:pt x="622" y="46"/>
                    <a:pt x="621" y="52"/>
                  </a:cubicBezTo>
                  <a:close/>
                  <a:moveTo>
                    <a:pt x="690" y="91"/>
                  </a:moveTo>
                  <a:cubicBezTo>
                    <a:pt x="690" y="25"/>
                    <a:pt x="690" y="25"/>
                    <a:pt x="690" y="25"/>
                  </a:cubicBezTo>
                  <a:cubicBezTo>
                    <a:pt x="701" y="25"/>
                    <a:pt x="701" y="25"/>
                    <a:pt x="701" y="25"/>
                  </a:cubicBezTo>
                  <a:cubicBezTo>
                    <a:pt x="701" y="35"/>
                    <a:pt x="701" y="35"/>
                    <a:pt x="701" y="35"/>
                  </a:cubicBezTo>
                  <a:cubicBezTo>
                    <a:pt x="703" y="30"/>
                    <a:pt x="705" y="27"/>
                    <a:pt x="708" y="26"/>
                  </a:cubicBezTo>
                  <a:cubicBezTo>
                    <a:pt x="710" y="24"/>
                    <a:pt x="712" y="23"/>
                    <a:pt x="715" y="23"/>
                  </a:cubicBezTo>
                  <a:cubicBezTo>
                    <a:pt x="719" y="23"/>
                    <a:pt x="722" y="25"/>
                    <a:pt x="726" y="27"/>
                  </a:cubicBezTo>
                  <a:cubicBezTo>
                    <a:pt x="722" y="37"/>
                    <a:pt x="722" y="37"/>
                    <a:pt x="722" y="37"/>
                  </a:cubicBezTo>
                  <a:cubicBezTo>
                    <a:pt x="720" y="36"/>
                    <a:pt x="717" y="35"/>
                    <a:pt x="714" y="35"/>
                  </a:cubicBezTo>
                  <a:cubicBezTo>
                    <a:pt x="712" y="35"/>
                    <a:pt x="710" y="36"/>
                    <a:pt x="708" y="37"/>
                  </a:cubicBezTo>
                  <a:cubicBezTo>
                    <a:pt x="706" y="39"/>
                    <a:pt x="704" y="41"/>
                    <a:pt x="704" y="43"/>
                  </a:cubicBezTo>
                  <a:cubicBezTo>
                    <a:pt x="702" y="47"/>
                    <a:pt x="702" y="52"/>
                    <a:pt x="702" y="56"/>
                  </a:cubicBezTo>
                  <a:cubicBezTo>
                    <a:pt x="702" y="91"/>
                    <a:pt x="702" y="91"/>
                    <a:pt x="702" y="91"/>
                  </a:cubicBezTo>
                  <a:cubicBezTo>
                    <a:pt x="690" y="91"/>
                    <a:pt x="690" y="91"/>
                    <a:pt x="690" y="91"/>
                  </a:cubicBezTo>
                  <a:close/>
                  <a:moveTo>
                    <a:pt x="740" y="91"/>
                  </a:moveTo>
                  <a:cubicBezTo>
                    <a:pt x="740" y="25"/>
                    <a:pt x="740" y="25"/>
                    <a:pt x="740" y="25"/>
                  </a:cubicBezTo>
                  <a:cubicBezTo>
                    <a:pt x="750" y="25"/>
                    <a:pt x="750" y="25"/>
                    <a:pt x="750" y="25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55" y="27"/>
                    <a:pt x="762" y="23"/>
                    <a:pt x="771" y="23"/>
                  </a:cubicBezTo>
                  <a:cubicBezTo>
                    <a:pt x="775" y="23"/>
                    <a:pt x="779" y="24"/>
                    <a:pt x="782" y="26"/>
                  </a:cubicBezTo>
                  <a:cubicBezTo>
                    <a:pt x="785" y="27"/>
                    <a:pt x="788" y="29"/>
                    <a:pt x="789" y="31"/>
                  </a:cubicBezTo>
                  <a:cubicBezTo>
                    <a:pt x="791" y="33"/>
                    <a:pt x="792" y="36"/>
                    <a:pt x="793" y="39"/>
                  </a:cubicBezTo>
                  <a:cubicBezTo>
                    <a:pt x="793" y="42"/>
                    <a:pt x="794" y="45"/>
                    <a:pt x="794" y="50"/>
                  </a:cubicBezTo>
                  <a:cubicBezTo>
                    <a:pt x="794" y="91"/>
                    <a:pt x="794" y="91"/>
                    <a:pt x="794" y="91"/>
                  </a:cubicBezTo>
                  <a:cubicBezTo>
                    <a:pt x="782" y="91"/>
                    <a:pt x="782" y="91"/>
                    <a:pt x="782" y="91"/>
                  </a:cubicBezTo>
                  <a:cubicBezTo>
                    <a:pt x="782" y="51"/>
                    <a:pt x="782" y="51"/>
                    <a:pt x="782" y="51"/>
                  </a:cubicBezTo>
                  <a:cubicBezTo>
                    <a:pt x="782" y="46"/>
                    <a:pt x="782" y="43"/>
                    <a:pt x="781" y="41"/>
                  </a:cubicBezTo>
                  <a:cubicBezTo>
                    <a:pt x="780" y="38"/>
                    <a:pt x="779" y="36"/>
                    <a:pt x="776" y="35"/>
                  </a:cubicBezTo>
                  <a:cubicBezTo>
                    <a:pt x="774" y="34"/>
                    <a:pt x="772" y="33"/>
                    <a:pt x="769" y="33"/>
                  </a:cubicBezTo>
                  <a:cubicBezTo>
                    <a:pt x="764" y="33"/>
                    <a:pt x="760" y="35"/>
                    <a:pt x="756" y="38"/>
                  </a:cubicBezTo>
                  <a:cubicBezTo>
                    <a:pt x="753" y="41"/>
                    <a:pt x="751" y="46"/>
                    <a:pt x="751" y="55"/>
                  </a:cubicBezTo>
                  <a:cubicBezTo>
                    <a:pt x="751" y="91"/>
                    <a:pt x="751" y="91"/>
                    <a:pt x="751" y="91"/>
                  </a:cubicBezTo>
                  <a:cubicBezTo>
                    <a:pt x="740" y="91"/>
                    <a:pt x="740" y="91"/>
                    <a:pt x="740" y="91"/>
                  </a:cubicBezTo>
                  <a:close/>
                  <a:moveTo>
                    <a:pt x="907" y="0"/>
                  </a:moveTo>
                  <a:cubicBezTo>
                    <a:pt x="919" y="0"/>
                    <a:pt x="919" y="0"/>
                    <a:pt x="919" y="0"/>
                  </a:cubicBezTo>
                  <a:cubicBezTo>
                    <a:pt x="919" y="52"/>
                    <a:pt x="919" y="52"/>
                    <a:pt x="919" y="52"/>
                  </a:cubicBezTo>
                  <a:cubicBezTo>
                    <a:pt x="919" y="62"/>
                    <a:pt x="918" y="69"/>
                    <a:pt x="916" y="74"/>
                  </a:cubicBezTo>
                  <a:cubicBezTo>
                    <a:pt x="914" y="80"/>
                    <a:pt x="910" y="84"/>
                    <a:pt x="905" y="87"/>
                  </a:cubicBezTo>
                  <a:cubicBezTo>
                    <a:pt x="899" y="91"/>
                    <a:pt x="892" y="92"/>
                    <a:pt x="884" y="92"/>
                  </a:cubicBezTo>
                  <a:cubicBezTo>
                    <a:pt x="875" y="92"/>
                    <a:pt x="868" y="91"/>
                    <a:pt x="863" y="88"/>
                  </a:cubicBezTo>
                  <a:cubicBezTo>
                    <a:pt x="857" y="85"/>
                    <a:pt x="853" y="81"/>
                    <a:pt x="851" y="75"/>
                  </a:cubicBezTo>
                  <a:cubicBezTo>
                    <a:pt x="849" y="70"/>
                    <a:pt x="848" y="62"/>
                    <a:pt x="848" y="52"/>
                  </a:cubicBezTo>
                  <a:cubicBezTo>
                    <a:pt x="848" y="0"/>
                    <a:pt x="848" y="0"/>
                    <a:pt x="848" y="0"/>
                  </a:cubicBezTo>
                  <a:cubicBezTo>
                    <a:pt x="860" y="0"/>
                    <a:pt x="860" y="0"/>
                    <a:pt x="860" y="0"/>
                  </a:cubicBezTo>
                  <a:cubicBezTo>
                    <a:pt x="860" y="52"/>
                    <a:pt x="860" y="52"/>
                    <a:pt x="860" y="52"/>
                  </a:cubicBezTo>
                  <a:cubicBezTo>
                    <a:pt x="860" y="60"/>
                    <a:pt x="860" y="66"/>
                    <a:pt x="862" y="70"/>
                  </a:cubicBezTo>
                  <a:cubicBezTo>
                    <a:pt x="863" y="74"/>
                    <a:pt x="866" y="76"/>
                    <a:pt x="869" y="78"/>
                  </a:cubicBezTo>
                  <a:cubicBezTo>
                    <a:pt x="873" y="81"/>
                    <a:pt x="877" y="82"/>
                    <a:pt x="883" y="82"/>
                  </a:cubicBezTo>
                  <a:cubicBezTo>
                    <a:pt x="891" y="82"/>
                    <a:pt x="898" y="80"/>
                    <a:pt x="901" y="75"/>
                  </a:cubicBezTo>
                  <a:cubicBezTo>
                    <a:pt x="905" y="71"/>
                    <a:pt x="907" y="64"/>
                    <a:pt x="907" y="52"/>
                  </a:cubicBezTo>
                  <a:cubicBezTo>
                    <a:pt x="907" y="0"/>
                    <a:pt x="907" y="0"/>
                    <a:pt x="907" y="0"/>
                  </a:cubicBezTo>
                  <a:close/>
                  <a:moveTo>
                    <a:pt x="945" y="91"/>
                  </a:moveTo>
                  <a:cubicBezTo>
                    <a:pt x="945" y="25"/>
                    <a:pt x="945" y="25"/>
                    <a:pt x="945" y="25"/>
                  </a:cubicBezTo>
                  <a:cubicBezTo>
                    <a:pt x="955" y="25"/>
                    <a:pt x="955" y="25"/>
                    <a:pt x="955" y="25"/>
                  </a:cubicBezTo>
                  <a:cubicBezTo>
                    <a:pt x="955" y="34"/>
                    <a:pt x="955" y="34"/>
                    <a:pt x="955" y="34"/>
                  </a:cubicBezTo>
                  <a:cubicBezTo>
                    <a:pt x="960" y="27"/>
                    <a:pt x="967" y="23"/>
                    <a:pt x="976" y="23"/>
                  </a:cubicBezTo>
                  <a:cubicBezTo>
                    <a:pt x="980" y="23"/>
                    <a:pt x="983" y="24"/>
                    <a:pt x="987" y="26"/>
                  </a:cubicBezTo>
                  <a:cubicBezTo>
                    <a:pt x="990" y="27"/>
                    <a:pt x="993" y="29"/>
                    <a:pt x="994" y="31"/>
                  </a:cubicBezTo>
                  <a:cubicBezTo>
                    <a:pt x="996" y="33"/>
                    <a:pt x="997" y="36"/>
                    <a:pt x="998" y="39"/>
                  </a:cubicBezTo>
                  <a:cubicBezTo>
                    <a:pt x="998" y="42"/>
                    <a:pt x="998" y="45"/>
                    <a:pt x="998" y="50"/>
                  </a:cubicBezTo>
                  <a:cubicBezTo>
                    <a:pt x="998" y="91"/>
                    <a:pt x="998" y="91"/>
                    <a:pt x="998" y="91"/>
                  </a:cubicBezTo>
                  <a:cubicBezTo>
                    <a:pt x="987" y="91"/>
                    <a:pt x="987" y="91"/>
                    <a:pt x="987" y="91"/>
                  </a:cubicBezTo>
                  <a:cubicBezTo>
                    <a:pt x="987" y="51"/>
                    <a:pt x="987" y="51"/>
                    <a:pt x="987" y="51"/>
                  </a:cubicBezTo>
                  <a:cubicBezTo>
                    <a:pt x="987" y="46"/>
                    <a:pt x="987" y="43"/>
                    <a:pt x="986" y="41"/>
                  </a:cubicBezTo>
                  <a:cubicBezTo>
                    <a:pt x="985" y="38"/>
                    <a:pt x="983" y="36"/>
                    <a:pt x="981" y="35"/>
                  </a:cubicBezTo>
                  <a:cubicBezTo>
                    <a:pt x="979" y="34"/>
                    <a:pt x="976" y="33"/>
                    <a:pt x="973" y="33"/>
                  </a:cubicBezTo>
                  <a:cubicBezTo>
                    <a:pt x="969" y="33"/>
                    <a:pt x="965" y="35"/>
                    <a:pt x="961" y="38"/>
                  </a:cubicBezTo>
                  <a:cubicBezTo>
                    <a:pt x="958" y="41"/>
                    <a:pt x="956" y="46"/>
                    <a:pt x="956" y="55"/>
                  </a:cubicBezTo>
                  <a:cubicBezTo>
                    <a:pt x="956" y="91"/>
                    <a:pt x="956" y="91"/>
                    <a:pt x="956" y="91"/>
                  </a:cubicBezTo>
                  <a:cubicBezTo>
                    <a:pt x="945" y="91"/>
                    <a:pt x="945" y="91"/>
                    <a:pt x="945" y="91"/>
                  </a:cubicBezTo>
                  <a:close/>
                  <a:moveTo>
                    <a:pt x="1023" y="13"/>
                  </a:moveTo>
                  <a:cubicBezTo>
                    <a:pt x="1023" y="0"/>
                    <a:pt x="1023" y="0"/>
                    <a:pt x="1023" y="0"/>
                  </a:cubicBezTo>
                  <a:cubicBezTo>
                    <a:pt x="1034" y="0"/>
                    <a:pt x="1034" y="0"/>
                    <a:pt x="1034" y="0"/>
                  </a:cubicBezTo>
                  <a:cubicBezTo>
                    <a:pt x="1034" y="13"/>
                    <a:pt x="1034" y="13"/>
                    <a:pt x="1034" y="13"/>
                  </a:cubicBezTo>
                  <a:cubicBezTo>
                    <a:pt x="1023" y="13"/>
                    <a:pt x="1023" y="13"/>
                    <a:pt x="1023" y="13"/>
                  </a:cubicBezTo>
                  <a:close/>
                  <a:moveTo>
                    <a:pt x="1023" y="91"/>
                  </a:moveTo>
                  <a:cubicBezTo>
                    <a:pt x="1023" y="25"/>
                    <a:pt x="1023" y="25"/>
                    <a:pt x="1023" y="25"/>
                  </a:cubicBezTo>
                  <a:cubicBezTo>
                    <a:pt x="1034" y="25"/>
                    <a:pt x="1034" y="25"/>
                    <a:pt x="1034" y="25"/>
                  </a:cubicBezTo>
                  <a:cubicBezTo>
                    <a:pt x="1034" y="91"/>
                    <a:pt x="1034" y="91"/>
                    <a:pt x="1034" y="91"/>
                  </a:cubicBezTo>
                  <a:cubicBezTo>
                    <a:pt x="1023" y="91"/>
                    <a:pt x="1023" y="91"/>
                    <a:pt x="1023" y="91"/>
                  </a:cubicBezTo>
                  <a:close/>
                  <a:moveTo>
                    <a:pt x="1076" y="91"/>
                  </a:moveTo>
                  <a:cubicBezTo>
                    <a:pt x="1051" y="25"/>
                    <a:pt x="1051" y="25"/>
                    <a:pt x="1051" y="25"/>
                  </a:cubicBezTo>
                  <a:cubicBezTo>
                    <a:pt x="1063" y="25"/>
                    <a:pt x="1063" y="25"/>
                    <a:pt x="1063" y="25"/>
                  </a:cubicBezTo>
                  <a:cubicBezTo>
                    <a:pt x="1077" y="64"/>
                    <a:pt x="1077" y="64"/>
                    <a:pt x="1077" y="64"/>
                  </a:cubicBezTo>
                  <a:cubicBezTo>
                    <a:pt x="1079" y="69"/>
                    <a:pt x="1080" y="73"/>
                    <a:pt x="1081" y="78"/>
                  </a:cubicBezTo>
                  <a:cubicBezTo>
                    <a:pt x="1082" y="74"/>
                    <a:pt x="1084" y="70"/>
                    <a:pt x="1085" y="65"/>
                  </a:cubicBezTo>
                  <a:cubicBezTo>
                    <a:pt x="1100" y="25"/>
                    <a:pt x="1100" y="25"/>
                    <a:pt x="1100" y="25"/>
                  </a:cubicBezTo>
                  <a:cubicBezTo>
                    <a:pt x="1112" y="25"/>
                    <a:pt x="1112" y="25"/>
                    <a:pt x="1112" y="25"/>
                  </a:cubicBezTo>
                  <a:cubicBezTo>
                    <a:pt x="1087" y="91"/>
                    <a:pt x="1087" y="91"/>
                    <a:pt x="1087" y="91"/>
                  </a:cubicBezTo>
                  <a:cubicBezTo>
                    <a:pt x="1076" y="91"/>
                    <a:pt x="1076" y="91"/>
                    <a:pt x="1076" y="91"/>
                  </a:cubicBezTo>
                  <a:close/>
                  <a:moveTo>
                    <a:pt x="1174" y="70"/>
                  </a:moveTo>
                  <a:cubicBezTo>
                    <a:pt x="1185" y="71"/>
                    <a:pt x="1185" y="71"/>
                    <a:pt x="1185" y="71"/>
                  </a:cubicBezTo>
                  <a:cubicBezTo>
                    <a:pt x="1183" y="78"/>
                    <a:pt x="1180" y="83"/>
                    <a:pt x="1175" y="87"/>
                  </a:cubicBezTo>
                  <a:cubicBezTo>
                    <a:pt x="1170" y="90"/>
                    <a:pt x="1164" y="92"/>
                    <a:pt x="1156" y="92"/>
                  </a:cubicBezTo>
                  <a:cubicBezTo>
                    <a:pt x="1146" y="92"/>
                    <a:pt x="1139" y="89"/>
                    <a:pt x="1133" y="83"/>
                  </a:cubicBezTo>
                  <a:cubicBezTo>
                    <a:pt x="1128" y="77"/>
                    <a:pt x="1125" y="69"/>
                    <a:pt x="1125" y="58"/>
                  </a:cubicBezTo>
                  <a:cubicBezTo>
                    <a:pt x="1125" y="47"/>
                    <a:pt x="1128" y="39"/>
                    <a:pt x="1133" y="33"/>
                  </a:cubicBezTo>
                  <a:cubicBezTo>
                    <a:pt x="1139" y="26"/>
                    <a:pt x="1146" y="23"/>
                    <a:pt x="1156" y="23"/>
                  </a:cubicBezTo>
                  <a:cubicBezTo>
                    <a:pt x="1164" y="23"/>
                    <a:pt x="1172" y="26"/>
                    <a:pt x="1177" y="32"/>
                  </a:cubicBezTo>
                  <a:cubicBezTo>
                    <a:pt x="1183" y="38"/>
                    <a:pt x="1185" y="47"/>
                    <a:pt x="1185" y="58"/>
                  </a:cubicBezTo>
                  <a:cubicBezTo>
                    <a:pt x="1185" y="58"/>
                    <a:pt x="1185" y="59"/>
                    <a:pt x="1185" y="61"/>
                  </a:cubicBezTo>
                  <a:cubicBezTo>
                    <a:pt x="1136" y="61"/>
                    <a:pt x="1136" y="61"/>
                    <a:pt x="1136" y="61"/>
                  </a:cubicBezTo>
                  <a:cubicBezTo>
                    <a:pt x="1137" y="68"/>
                    <a:pt x="1139" y="74"/>
                    <a:pt x="1142" y="77"/>
                  </a:cubicBezTo>
                  <a:cubicBezTo>
                    <a:pt x="1146" y="81"/>
                    <a:pt x="1151" y="83"/>
                    <a:pt x="1156" y="83"/>
                  </a:cubicBezTo>
                  <a:cubicBezTo>
                    <a:pt x="1160" y="83"/>
                    <a:pt x="1164" y="82"/>
                    <a:pt x="1167" y="80"/>
                  </a:cubicBezTo>
                  <a:cubicBezTo>
                    <a:pt x="1170" y="78"/>
                    <a:pt x="1172" y="74"/>
                    <a:pt x="1174" y="70"/>
                  </a:cubicBezTo>
                  <a:close/>
                  <a:moveTo>
                    <a:pt x="1137" y="52"/>
                  </a:moveTo>
                  <a:cubicBezTo>
                    <a:pt x="1174" y="52"/>
                    <a:pt x="1174" y="52"/>
                    <a:pt x="1174" y="52"/>
                  </a:cubicBezTo>
                  <a:cubicBezTo>
                    <a:pt x="1173" y="46"/>
                    <a:pt x="1172" y="42"/>
                    <a:pt x="1169" y="39"/>
                  </a:cubicBezTo>
                  <a:cubicBezTo>
                    <a:pt x="1166" y="35"/>
                    <a:pt x="1161" y="33"/>
                    <a:pt x="1156" y="33"/>
                  </a:cubicBezTo>
                  <a:cubicBezTo>
                    <a:pt x="1151" y="33"/>
                    <a:pt x="1146" y="34"/>
                    <a:pt x="1143" y="38"/>
                  </a:cubicBezTo>
                  <a:cubicBezTo>
                    <a:pt x="1139" y="41"/>
                    <a:pt x="1137" y="46"/>
                    <a:pt x="1137" y="52"/>
                  </a:cubicBezTo>
                  <a:close/>
                  <a:moveTo>
                    <a:pt x="1206" y="91"/>
                  </a:moveTo>
                  <a:cubicBezTo>
                    <a:pt x="1206" y="25"/>
                    <a:pt x="1206" y="25"/>
                    <a:pt x="1206" y="25"/>
                  </a:cubicBezTo>
                  <a:cubicBezTo>
                    <a:pt x="1216" y="25"/>
                    <a:pt x="1216" y="25"/>
                    <a:pt x="1216" y="25"/>
                  </a:cubicBezTo>
                  <a:cubicBezTo>
                    <a:pt x="1216" y="35"/>
                    <a:pt x="1216" y="35"/>
                    <a:pt x="1216" y="35"/>
                  </a:cubicBezTo>
                  <a:cubicBezTo>
                    <a:pt x="1219" y="30"/>
                    <a:pt x="1221" y="27"/>
                    <a:pt x="1223" y="26"/>
                  </a:cubicBezTo>
                  <a:cubicBezTo>
                    <a:pt x="1225" y="24"/>
                    <a:pt x="1228" y="23"/>
                    <a:pt x="1230" y="23"/>
                  </a:cubicBezTo>
                  <a:cubicBezTo>
                    <a:pt x="1234" y="23"/>
                    <a:pt x="1238" y="25"/>
                    <a:pt x="1242" y="27"/>
                  </a:cubicBezTo>
                  <a:cubicBezTo>
                    <a:pt x="1238" y="37"/>
                    <a:pt x="1238" y="37"/>
                    <a:pt x="1238" y="37"/>
                  </a:cubicBezTo>
                  <a:cubicBezTo>
                    <a:pt x="1235" y="36"/>
                    <a:pt x="1233" y="35"/>
                    <a:pt x="1230" y="35"/>
                  </a:cubicBezTo>
                  <a:cubicBezTo>
                    <a:pt x="1227" y="35"/>
                    <a:pt x="1225" y="36"/>
                    <a:pt x="1223" y="37"/>
                  </a:cubicBezTo>
                  <a:cubicBezTo>
                    <a:pt x="1221" y="39"/>
                    <a:pt x="1220" y="41"/>
                    <a:pt x="1219" y="43"/>
                  </a:cubicBezTo>
                  <a:cubicBezTo>
                    <a:pt x="1218" y="47"/>
                    <a:pt x="1217" y="52"/>
                    <a:pt x="1217" y="56"/>
                  </a:cubicBezTo>
                  <a:cubicBezTo>
                    <a:pt x="1217" y="91"/>
                    <a:pt x="1217" y="91"/>
                    <a:pt x="1217" y="91"/>
                  </a:cubicBezTo>
                  <a:cubicBezTo>
                    <a:pt x="1206" y="91"/>
                    <a:pt x="1206" y="91"/>
                    <a:pt x="1206" y="91"/>
                  </a:cubicBezTo>
                  <a:close/>
                  <a:moveTo>
                    <a:pt x="1251" y="71"/>
                  </a:moveTo>
                  <a:cubicBezTo>
                    <a:pt x="1262" y="69"/>
                    <a:pt x="1262" y="69"/>
                    <a:pt x="1262" y="69"/>
                  </a:cubicBezTo>
                  <a:cubicBezTo>
                    <a:pt x="1263" y="74"/>
                    <a:pt x="1265" y="77"/>
                    <a:pt x="1267" y="80"/>
                  </a:cubicBezTo>
                  <a:cubicBezTo>
                    <a:pt x="1270" y="82"/>
                    <a:pt x="1274" y="83"/>
                    <a:pt x="1279" y="83"/>
                  </a:cubicBezTo>
                  <a:cubicBezTo>
                    <a:pt x="1284" y="83"/>
                    <a:pt x="1288" y="82"/>
                    <a:pt x="1291" y="80"/>
                  </a:cubicBezTo>
                  <a:cubicBezTo>
                    <a:pt x="1293" y="78"/>
                    <a:pt x="1294" y="75"/>
                    <a:pt x="1294" y="73"/>
                  </a:cubicBezTo>
                  <a:cubicBezTo>
                    <a:pt x="1294" y="70"/>
                    <a:pt x="1293" y="68"/>
                    <a:pt x="1291" y="67"/>
                  </a:cubicBezTo>
                  <a:cubicBezTo>
                    <a:pt x="1290" y="66"/>
                    <a:pt x="1286" y="64"/>
                    <a:pt x="1280" y="63"/>
                  </a:cubicBezTo>
                  <a:cubicBezTo>
                    <a:pt x="1271" y="61"/>
                    <a:pt x="1266" y="59"/>
                    <a:pt x="1263" y="58"/>
                  </a:cubicBezTo>
                  <a:cubicBezTo>
                    <a:pt x="1259" y="56"/>
                    <a:pt x="1257" y="54"/>
                    <a:pt x="1255" y="51"/>
                  </a:cubicBezTo>
                  <a:cubicBezTo>
                    <a:pt x="1254" y="49"/>
                    <a:pt x="1253" y="46"/>
                    <a:pt x="1253" y="42"/>
                  </a:cubicBezTo>
                  <a:cubicBezTo>
                    <a:pt x="1253" y="39"/>
                    <a:pt x="1254" y="37"/>
                    <a:pt x="1255" y="34"/>
                  </a:cubicBezTo>
                  <a:cubicBezTo>
                    <a:pt x="1256" y="32"/>
                    <a:pt x="1258" y="30"/>
                    <a:pt x="1260" y="28"/>
                  </a:cubicBezTo>
                  <a:cubicBezTo>
                    <a:pt x="1262" y="27"/>
                    <a:pt x="1265" y="26"/>
                    <a:pt x="1268" y="25"/>
                  </a:cubicBezTo>
                  <a:cubicBezTo>
                    <a:pt x="1271" y="24"/>
                    <a:pt x="1274" y="23"/>
                    <a:pt x="1277" y="23"/>
                  </a:cubicBezTo>
                  <a:cubicBezTo>
                    <a:pt x="1282" y="23"/>
                    <a:pt x="1287" y="24"/>
                    <a:pt x="1291" y="26"/>
                  </a:cubicBezTo>
                  <a:cubicBezTo>
                    <a:pt x="1295" y="27"/>
                    <a:pt x="1298" y="29"/>
                    <a:pt x="1300" y="32"/>
                  </a:cubicBezTo>
                  <a:cubicBezTo>
                    <a:pt x="1301" y="34"/>
                    <a:pt x="1303" y="38"/>
                    <a:pt x="1303" y="42"/>
                  </a:cubicBezTo>
                  <a:cubicBezTo>
                    <a:pt x="1292" y="43"/>
                    <a:pt x="1292" y="43"/>
                    <a:pt x="1292" y="43"/>
                  </a:cubicBezTo>
                  <a:cubicBezTo>
                    <a:pt x="1292" y="40"/>
                    <a:pt x="1291" y="37"/>
                    <a:pt x="1288" y="35"/>
                  </a:cubicBezTo>
                  <a:cubicBezTo>
                    <a:pt x="1286" y="34"/>
                    <a:pt x="1282" y="33"/>
                    <a:pt x="1278" y="33"/>
                  </a:cubicBezTo>
                  <a:cubicBezTo>
                    <a:pt x="1273" y="33"/>
                    <a:pt x="1269" y="33"/>
                    <a:pt x="1267" y="35"/>
                  </a:cubicBezTo>
                  <a:cubicBezTo>
                    <a:pt x="1265" y="37"/>
                    <a:pt x="1264" y="39"/>
                    <a:pt x="1264" y="41"/>
                  </a:cubicBezTo>
                  <a:cubicBezTo>
                    <a:pt x="1264" y="43"/>
                    <a:pt x="1264" y="44"/>
                    <a:pt x="1265" y="45"/>
                  </a:cubicBezTo>
                  <a:cubicBezTo>
                    <a:pt x="1266" y="46"/>
                    <a:pt x="1267" y="47"/>
                    <a:pt x="1269" y="48"/>
                  </a:cubicBezTo>
                  <a:cubicBezTo>
                    <a:pt x="1271" y="48"/>
                    <a:pt x="1274" y="49"/>
                    <a:pt x="1279" y="51"/>
                  </a:cubicBezTo>
                  <a:cubicBezTo>
                    <a:pt x="1287" y="53"/>
                    <a:pt x="1293" y="55"/>
                    <a:pt x="1296" y="56"/>
                  </a:cubicBezTo>
                  <a:cubicBezTo>
                    <a:pt x="1299" y="57"/>
                    <a:pt x="1301" y="59"/>
                    <a:pt x="1303" y="62"/>
                  </a:cubicBezTo>
                  <a:cubicBezTo>
                    <a:pt x="1305" y="64"/>
                    <a:pt x="1306" y="68"/>
                    <a:pt x="1306" y="71"/>
                  </a:cubicBezTo>
                  <a:cubicBezTo>
                    <a:pt x="1306" y="75"/>
                    <a:pt x="1305" y="79"/>
                    <a:pt x="1303" y="82"/>
                  </a:cubicBezTo>
                  <a:cubicBezTo>
                    <a:pt x="1300" y="85"/>
                    <a:pt x="1297" y="88"/>
                    <a:pt x="1293" y="90"/>
                  </a:cubicBezTo>
                  <a:cubicBezTo>
                    <a:pt x="1289" y="91"/>
                    <a:pt x="1284" y="92"/>
                    <a:pt x="1279" y="92"/>
                  </a:cubicBezTo>
                  <a:cubicBezTo>
                    <a:pt x="1271" y="92"/>
                    <a:pt x="1264" y="91"/>
                    <a:pt x="1260" y="87"/>
                  </a:cubicBezTo>
                  <a:cubicBezTo>
                    <a:pt x="1255" y="83"/>
                    <a:pt x="1252" y="78"/>
                    <a:pt x="1251" y="71"/>
                  </a:cubicBezTo>
                  <a:close/>
                  <a:moveTo>
                    <a:pt x="1326" y="13"/>
                  </a:moveTo>
                  <a:cubicBezTo>
                    <a:pt x="1326" y="0"/>
                    <a:pt x="1326" y="0"/>
                    <a:pt x="1326" y="0"/>
                  </a:cubicBezTo>
                  <a:cubicBezTo>
                    <a:pt x="1337" y="0"/>
                    <a:pt x="1337" y="0"/>
                    <a:pt x="1337" y="0"/>
                  </a:cubicBezTo>
                  <a:cubicBezTo>
                    <a:pt x="1337" y="13"/>
                    <a:pt x="1337" y="13"/>
                    <a:pt x="1337" y="13"/>
                  </a:cubicBezTo>
                  <a:cubicBezTo>
                    <a:pt x="1326" y="13"/>
                    <a:pt x="1326" y="13"/>
                    <a:pt x="1326" y="13"/>
                  </a:cubicBezTo>
                  <a:close/>
                  <a:moveTo>
                    <a:pt x="1326" y="91"/>
                  </a:moveTo>
                  <a:cubicBezTo>
                    <a:pt x="1326" y="25"/>
                    <a:pt x="1326" y="25"/>
                    <a:pt x="1326" y="25"/>
                  </a:cubicBezTo>
                  <a:cubicBezTo>
                    <a:pt x="1337" y="25"/>
                    <a:pt x="1337" y="25"/>
                    <a:pt x="1337" y="25"/>
                  </a:cubicBezTo>
                  <a:cubicBezTo>
                    <a:pt x="1337" y="91"/>
                    <a:pt x="1337" y="91"/>
                    <a:pt x="1337" y="91"/>
                  </a:cubicBezTo>
                  <a:cubicBezTo>
                    <a:pt x="1326" y="91"/>
                    <a:pt x="1326" y="91"/>
                    <a:pt x="1326" y="91"/>
                  </a:cubicBezTo>
                  <a:close/>
                  <a:moveTo>
                    <a:pt x="1386" y="81"/>
                  </a:moveTo>
                  <a:cubicBezTo>
                    <a:pt x="1387" y="91"/>
                    <a:pt x="1387" y="91"/>
                    <a:pt x="1387" y="91"/>
                  </a:cubicBezTo>
                  <a:cubicBezTo>
                    <a:pt x="1384" y="91"/>
                    <a:pt x="1382" y="92"/>
                    <a:pt x="1379" y="92"/>
                  </a:cubicBezTo>
                  <a:cubicBezTo>
                    <a:pt x="1375" y="92"/>
                    <a:pt x="1372" y="91"/>
                    <a:pt x="1370" y="90"/>
                  </a:cubicBezTo>
                  <a:cubicBezTo>
                    <a:pt x="1367" y="88"/>
                    <a:pt x="1366" y="87"/>
                    <a:pt x="1365" y="85"/>
                  </a:cubicBezTo>
                  <a:cubicBezTo>
                    <a:pt x="1364" y="83"/>
                    <a:pt x="1364" y="78"/>
                    <a:pt x="1364" y="72"/>
                  </a:cubicBezTo>
                  <a:cubicBezTo>
                    <a:pt x="1364" y="34"/>
                    <a:pt x="1364" y="34"/>
                    <a:pt x="1364" y="34"/>
                  </a:cubicBezTo>
                  <a:cubicBezTo>
                    <a:pt x="1355" y="34"/>
                    <a:pt x="1355" y="34"/>
                    <a:pt x="1355" y="34"/>
                  </a:cubicBezTo>
                  <a:cubicBezTo>
                    <a:pt x="1355" y="25"/>
                    <a:pt x="1355" y="25"/>
                    <a:pt x="1355" y="25"/>
                  </a:cubicBezTo>
                  <a:cubicBezTo>
                    <a:pt x="1364" y="25"/>
                    <a:pt x="1364" y="25"/>
                    <a:pt x="1364" y="25"/>
                  </a:cubicBezTo>
                  <a:cubicBezTo>
                    <a:pt x="1364" y="9"/>
                    <a:pt x="1364" y="9"/>
                    <a:pt x="1364" y="9"/>
                  </a:cubicBezTo>
                  <a:cubicBezTo>
                    <a:pt x="1375" y="2"/>
                    <a:pt x="1375" y="2"/>
                    <a:pt x="1375" y="2"/>
                  </a:cubicBezTo>
                  <a:cubicBezTo>
                    <a:pt x="1375" y="25"/>
                    <a:pt x="1375" y="25"/>
                    <a:pt x="1375" y="25"/>
                  </a:cubicBezTo>
                  <a:cubicBezTo>
                    <a:pt x="1386" y="25"/>
                    <a:pt x="1386" y="25"/>
                    <a:pt x="1386" y="25"/>
                  </a:cubicBezTo>
                  <a:cubicBezTo>
                    <a:pt x="1386" y="34"/>
                    <a:pt x="1386" y="34"/>
                    <a:pt x="1386" y="34"/>
                  </a:cubicBezTo>
                  <a:cubicBezTo>
                    <a:pt x="1375" y="34"/>
                    <a:pt x="1375" y="34"/>
                    <a:pt x="1375" y="34"/>
                  </a:cubicBezTo>
                  <a:cubicBezTo>
                    <a:pt x="1375" y="72"/>
                    <a:pt x="1375" y="72"/>
                    <a:pt x="1375" y="72"/>
                  </a:cubicBezTo>
                  <a:cubicBezTo>
                    <a:pt x="1375" y="75"/>
                    <a:pt x="1375" y="77"/>
                    <a:pt x="1375" y="78"/>
                  </a:cubicBezTo>
                  <a:cubicBezTo>
                    <a:pt x="1376" y="79"/>
                    <a:pt x="1376" y="80"/>
                    <a:pt x="1377" y="80"/>
                  </a:cubicBezTo>
                  <a:cubicBezTo>
                    <a:pt x="1378" y="81"/>
                    <a:pt x="1379" y="81"/>
                    <a:pt x="1381" y="81"/>
                  </a:cubicBezTo>
                  <a:cubicBezTo>
                    <a:pt x="1382" y="81"/>
                    <a:pt x="1384" y="81"/>
                    <a:pt x="1386" y="81"/>
                  </a:cubicBezTo>
                  <a:close/>
                  <a:moveTo>
                    <a:pt x="1403" y="116"/>
                  </a:moveTo>
                  <a:cubicBezTo>
                    <a:pt x="1402" y="106"/>
                    <a:pt x="1402" y="106"/>
                    <a:pt x="1402" y="106"/>
                  </a:cubicBezTo>
                  <a:cubicBezTo>
                    <a:pt x="1405" y="106"/>
                    <a:pt x="1407" y="107"/>
                    <a:pt x="1409" y="107"/>
                  </a:cubicBezTo>
                  <a:cubicBezTo>
                    <a:pt x="1411" y="107"/>
                    <a:pt x="1413" y="106"/>
                    <a:pt x="1414" y="105"/>
                  </a:cubicBezTo>
                  <a:cubicBezTo>
                    <a:pt x="1416" y="105"/>
                    <a:pt x="1417" y="103"/>
                    <a:pt x="1418" y="102"/>
                  </a:cubicBezTo>
                  <a:cubicBezTo>
                    <a:pt x="1419" y="101"/>
                    <a:pt x="1420" y="98"/>
                    <a:pt x="1422" y="94"/>
                  </a:cubicBezTo>
                  <a:cubicBezTo>
                    <a:pt x="1422" y="93"/>
                    <a:pt x="1422" y="92"/>
                    <a:pt x="1423" y="91"/>
                  </a:cubicBezTo>
                  <a:cubicBezTo>
                    <a:pt x="1398" y="25"/>
                    <a:pt x="1398" y="25"/>
                    <a:pt x="1398" y="25"/>
                  </a:cubicBezTo>
                  <a:cubicBezTo>
                    <a:pt x="1410" y="25"/>
                    <a:pt x="1410" y="25"/>
                    <a:pt x="1410" y="25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25" y="68"/>
                    <a:pt x="1427" y="73"/>
                    <a:pt x="1428" y="78"/>
                  </a:cubicBezTo>
                  <a:cubicBezTo>
                    <a:pt x="1429" y="73"/>
                    <a:pt x="1431" y="68"/>
                    <a:pt x="1433" y="63"/>
                  </a:cubicBezTo>
                  <a:cubicBezTo>
                    <a:pt x="1447" y="25"/>
                    <a:pt x="1447" y="25"/>
                    <a:pt x="1447" y="25"/>
                  </a:cubicBezTo>
                  <a:cubicBezTo>
                    <a:pt x="1458" y="25"/>
                    <a:pt x="1458" y="25"/>
                    <a:pt x="1458" y="25"/>
                  </a:cubicBezTo>
                  <a:cubicBezTo>
                    <a:pt x="1433" y="92"/>
                    <a:pt x="1433" y="92"/>
                    <a:pt x="1433" y="92"/>
                  </a:cubicBezTo>
                  <a:cubicBezTo>
                    <a:pt x="1430" y="99"/>
                    <a:pt x="1428" y="104"/>
                    <a:pt x="1427" y="107"/>
                  </a:cubicBezTo>
                  <a:cubicBezTo>
                    <a:pt x="1425" y="111"/>
                    <a:pt x="1422" y="113"/>
                    <a:pt x="1420" y="115"/>
                  </a:cubicBezTo>
                  <a:cubicBezTo>
                    <a:pt x="1417" y="117"/>
                    <a:pt x="1414" y="118"/>
                    <a:pt x="1411" y="118"/>
                  </a:cubicBezTo>
                  <a:cubicBezTo>
                    <a:pt x="1408" y="118"/>
                    <a:pt x="1406" y="117"/>
                    <a:pt x="1403" y="116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74" name="ba3e13bc-cc22-40db-8abb-361298693e2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4FE889A-798C-4226-8EBC-9168149A63AC}"/>
              </a:ext>
            </a:extLst>
          </p:cNvPr>
          <p:cNvGrpSpPr>
            <a:grpSpLocks noChangeAspect="1"/>
          </p:cNvGrpSpPr>
          <p:nvPr>
            <p:custDataLst>
              <p:tags r:id="rId12"/>
            </p:custDataLst>
          </p:nvPr>
        </p:nvGrpSpPr>
        <p:grpSpPr>
          <a:xfrm>
            <a:off x="4017231" y="4823190"/>
            <a:ext cx="1505937" cy="438225"/>
            <a:chOff x="2866708" y="2481344"/>
            <a:chExt cx="6458593" cy="1879440"/>
          </a:xfrm>
        </p:grpSpPr>
        <p:grpSp>
          <p:nvGrpSpPr>
            <p:cNvPr id="1175" name="ïṣļídè">
              <a:extLst>
                <a:ext uri="{FF2B5EF4-FFF2-40B4-BE49-F238E27FC236}">
                  <a16:creationId xmlns="" xmlns:a16="http://schemas.microsoft.com/office/drawing/2014/main" id="{D75C6BA1-244C-4323-AAE9-41409032A8B9}"/>
                </a:ext>
              </a:extLst>
            </p:cNvPr>
            <p:cNvGrpSpPr/>
            <p:nvPr/>
          </p:nvGrpSpPr>
          <p:grpSpPr>
            <a:xfrm>
              <a:off x="2866708" y="2604783"/>
              <a:ext cx="1724148" cy="1756001"/>
              <a:chOff x="4810125" y="3095626"/>
              <a:chExt cx="687388" cy="700088"/>
            </a:xfrm>
          </p:grpSpPr>
          <p:sp>
            <p:nvSpPr>
              <p:cNvPr id="1204" name="ísļïḓè">
                <a:extLst>
                  <a:ext uri="{FF2B5EF4-FFF2-40B4-BE49-F238E27FC236}">
                    <a16:creationId xmlns="" xmlns:a16="http://schemas.microsoft.com/office/drawing/2014/main" id="{74C6B540-761F-4B63-892C-03ABC5D7C526}"/>
                  </a:ext>
                </a:extLst>
              </p:cNvPr>
              <p:cNvSpPr/>
              <p:nvPr/>
            </p:nvSpPr>
            <p:spPr bwMode="auto">
              <a:xfrm>
                <a:off x="4810125" y="3095626"/>
                <a:ext cx="687388" cy="700088"/>
              </a:xfrm>
              <a:custGeom>
                <a:avLst/>
                <a:gdLst>
                  <a:gd name="T0" fmla="*/ 104 w 208"/>
                  <a:gd name="T1" fmla="*/ 207 h 210"/>
                  <a:gd name="T2" fmla="*/ 4 w 208"/>
                  <a:gd name="T3" fmla="*/ 105 h 210"/>
                  <a:gd name="T4" fmla="*/ 104 w 208"/>
                  <a:gd name="T5" fmla="*/ 4 h 210"/>
                  <a:gd name="T6" fmla="*/ 204 w 208"/>
                  <a:gd name="T7" fmla="*/ 105 h 210"/>
                  <a:gd name="T8" fmla="*/ 104 w 208"/>
                  <a:gd name="T9" fmla="*/ 207 h 210"/>
                  <a:gd name="T10" fmla="*/ 104 w 208"/>
                  <a:gd name="T11" fmla="*/ 0 h 210"/>
                  <a:gd name="T12" fmla="*/ 0 w 208"/>
                  <a:gd name="T13" fmla="*/ 105 h 210"/>
                  <a:gd name="T14" fmla="*/ 104 w 208"/>
                  <a:gd name="T15" fmla="*/ 210 h 210"/>
                  <a:gd name="T16" fmla="*/ 208 w 208"/>
                  <a:gd name="T17" fmla="*/ 105 h 210"/>
                  <a:gd name="T18" fmla="*/ 104 w 208"/>
                  <a:gd name="T1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10">
                    <a:moveTo>
                      <a:pt x="104" y="207"/>
                    </a:moveTo>
                    <a:cubicBezTo>
                      <a:pt x="49" y="207"/>
                      <a:pt x="4" y="161"/>
                      <a:pt x="4" y="105"/>
                    </a:cubicBezTo>
                    <a:cubicBezTo>
                      <a:pt x="4" y="49"/>
                      <a:pt x="49" y="4"/>
                      <a:pt x="104" y="4"/>
                    </a:cubicBezTo>
                    <a:cubicBezTo>
                      <a:pt x="159" y="4"/>
                      <a:pt x="204" y="49"/>
                      <a:pt x="204" y="105"/>
                    </a:cubicBezTo>
                    <a:cubicBezTo>
                      <a:pt x="204" y="161"/>
                      <a:pt x="159" y="207"/>
                      <a:pt x="104" y="207"/>
                    </a:cubicBezTo>
                    <a:close/>
                    <a:moveTo>
                      <a:pt x="104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4" y="210"/>
                    </a:cubicBezTo>
                    <a:cubicBezTo>
                      <a:pt x="161" y="210"/>
                      <a:pt x="208" y="163"/>
                      <a:pt x="208" y="105"/>
                    </a:cubicBezTo>
                    <a:cubicBezTo>
                      <a:pt x="208" y="47"/>
                      <a:pt x="161" y="0"/>
                      <a:pt x="104" y="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5" name="iŝḻïḓè">
                <a:extLst>
                  <a:ext uri="{FF2B5EF4-FFF2-40B4-BE49-F238E27FC236}">
                    <a16:creationId xmlns="" xmlns:a16="http://schemas.microsoft.com/office/drawing/2014/main" id="{F12FBEE7-3F79-45AB-A346-A236B51C98BE}"/>
                  </a:ext>
                </a:extLst>
              </p:cNvPr>
              <p:cNvSpPr/>
              <p:nvPr/>
            </p:nvSpPr>
            <p:spPr bwMode="auto">
              <a:xfrm>
                <a:off x="5384800" y="3559176"/>
                <a:ext cx="46038" cy="30163"/>
              </a:xfrm>
              <a:custGeom>
                <a:avLst/>
                <a:gdLst>
                  <a:gd name="T0" fmla="*/ 29 w 29"/>
                  <a:gd name="T1" fmla="*/ 13 h 19"/>
                  <a:gd name="T2" fmla="*/ 27 w 29"/>
                  <a:gd name="T3" fmla="*/ 19 h 19"/>
                  <a:gd name="T4" fmla="*/ 0 w 29"/>
                  <a:gd name="T5" fmla="*/ 6 h 19"/>
                  <a:gd name="T6" fmla="*/ 4 w 29"/>
                  <a:gd name="T7" fmla="*/ 0 h 19"/>
                  <a:gd name="T8" fmla="*/ 29 w 29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3"/>
                    </a:moveTo>
                    <a:lnTo>
                      <a:pt x="27" y="19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6" name="îṥļiḑe">
                <a:extLst>
                  <a:ext uri="{FF2B5EF4-FFF2-40B4-BE49-F238E27FC236}">
                    <a16:creationId xmlns="" xmlns:a16="http://schemas.microsoft.com/office/drawing/2014/main" id="{63E500B3-40FD-4527-ABD8-771C56378161}"/>
                  </a:ext>
                </a:extLst>
              </p:cNvPr>
              <p:cNvSpPr/>
              <p:nvPr/>
            </p:nvSpPr>
            <p:spPr bwMode="auto">
              <a:xfrm>
                <a:off x="5405438" y="3479801"/>
                <a:ext cx="49213" cy="42863"/>
              </a:xfrm>
              <a:custGeom>
                <a:avLst/>
                <a:gdLst>
                  <a:gd name="T0" fmla="*/ 31 w 31"/>
                  <a:gd name="T1" fmla="*/ 14 h 27"/>
                  <a:gd name="T2" fmla="*/ 29 w 31"/>
                  <a:gd name="T3" fmla="*/ 21 h 27"/>
                  <a:gd name="T4" fmla="*/ 19 w 31"/>
                  <a:gd name="T5" fmla="*/ 18 h 27"/>
                  <a:gd name="T6" fmla="*/ 0 w 31"/>
                  <a:gd name="T7" fmla="*/ 27 h 27"/>
                  <a:gd name="T8" fmla="*/ 2 w 31"/>
                  <a:gd name="T9" fmla="*/ 18 h 27"/>
                  <a:gd name="T10" fmla="*/ 14 w 31"/>
                  <a:gd name="T11" fmla="*/ 14 h 27"/>
                  <a:gd name="T12" fmla="*/ 4 w 31"/>
                  <a:gd name="T13" fmla="*/ 6 h 27"/>
                  <a:gd name="T14" fmla="*/ 4 w 31"/>
                  <a:gd name="T15" fmla="*/ 0 h 27"/>
                  <a:gd name="T16" fmla="*/ 19 w 31"/>
                  <a:gd name="T17" fmla="*/ 12 h 27"/>
                  <a:gd name="T18" fmla="*/ 31 w 31"/>
                  <a:gd name="T1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7">
                    <a:moveTo>
                      <a:pt x="31" y="14"/>
                    </a:moveTo>
                    <a:lnTo>
                      <a:pt x="29" y="21"/>
                    </a:lnTo>
                    <a:lnTo>
                      <a:pt x="19" y="18"/>
                    </a:lnTo>
                    <a:lnTo>
                      <a:pt x="0" y="27"/>
                    </a:lnTo>
                    <a:lnTo>
                      <a:pt x="2" y="18"/>
                    </a:lnTo>
                    <a:lnTo>
                      <a:pt x="14" y="1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19" y="12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7" name="îsľïḓe">
                <a:extLst>
                  <a:ext uri="{FF2B5EF4-FFF2-40B4-BE49-F238E27FC236}">
                    <a16:creationId xmlns="" xmlns:a16="http://schemas.microsoft.com/office/drawing/2014/main" id="{4CD6C0AF-5578-4D63-8BFC-4E1D8CCDFFD0}"/>
                  </a:ext>
                </a:extLst>
              </p:cNvPr>
              <p:cNvSpPr/>
              <p:nvPr/>
            </p:nvSpPr>
            <p:spPr bwMode="auto">
              <a:xfrm>
                <a:off x="5391150" y="3522663"/>
                <a:ext cx="50800" cy="36513"/>
              </a:xfrm>
              <a:custGeom>
                <a:avLst/>
                <a:gdLst>
                  <a:gd name="T0" fmla="*/ 32 w 32"/>
                  <a:gd name="T1" fmla="*/ 17 h 23"/>
                  <a:gd name="T2" fmla="*/ 32 w 32"/>
                  <a:gd name="T3" fmla="*/ 23 h 23"/>
                  <a:gd name="T4" fmla="*/ 9 w 32"/>
                  <a:gd name="T5" fmla="*/ 15 h 23"/>
                  <a:gd name="T6" fmla="*/ 7 w 32"/>
                  <a:gd name="T7" fmla="*/ 23 h 23"/>
                  <a:gd name="T8" fmla="*/ 0 w 32"/>
                  <a:gd name="T9" fmla="*/ 21 h 23"/>
                  <a:gd name="T10" fmla="*/ 9 w 32"/>
                  <a:gd name="T11" fmla="*/ 0 h 23"/>
                  <a:gd name="T12" fmla="*/ 13 w 32"/>
                  <a:gd name="T13" fmla="*/ 2 h 23"/>
                  <a:gd name="T14" fmla="*/ 11 w 32"/>
                  <a:gd name="T15" fmla="*/ 8 h 23"/>
                  <a:gd name="T16" fmla="*/ 32 w 32"/>
                  <a:gd name="T17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3">
                    <a:moveTo>
                      <a:pt x="32" y="17"/>
                    </a:moveTo>
                    <a:lnTo>
                      <a:pt x="32" y="23"/>
                    </a:lnTo>
                    <a:lnTo>
                      <a:pt x="9" y="15"/>
                    </a:lnTo>
                    <a:lnTo>
                      <a:pt x="7" y="23"/>
                    </a:lnTo>
                    <a:lnTo>
                      <a:pt x="0" y="21"/>
                    </a:lnTo>
                    <a:lnTo>
                      <a:pt x="9" y="0"/>
                    </a:lnTo>
                    <a:lnTo>
                      <a:pt x="13" y="2"/>
                    </a:lnTo>
                    <a:lnTo>
                      <a:pt x="11" y="8"/>
                    </a:lnTo>
                    <a:lnTo>
                      <a:pt x="32" y="17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8" name="ïśḻíḍè">
                <a:extLst>
                  <a:ext uri="{FF2B5EF4-FFF2-40B4-BE49-F238E27FC236}">
                    <a16:creationId xmlns="" xmlns:a16="http://schemas.microsoft.com/office/drawing/2014/main" id="{D562DB43-9E6F-44E0-A8A4-528FEBB74A17}"/>
                  </a:ext>
                </a:extLst>
              </p:cNvPr>
              <p:cNvSpPr/>
              <p:nvPr/>
            </p:nvSpPr>
            <p:spPr bwMode="auto">
              <a:xfrm>
                <a:off x="5368925" y="3579813"/>
                <a:ext cx="46038" cy="46038"/>
              </a:xfrm>
              <a:custGeom>
                <a:avLst/>
                <a:gdLst>
                  <a:gd name="T0" fmla="*/ 0 w 14"/>
                  <a:gd name="T1" fmla="*/ 6 h 14"/>
                  <a:gd name="T2" fmla="*/ 1 w 14"/>
                  <a:gd name="T3" fmla="*/ 3 h 14"/>
                  <a:gd name="T4" fmla="*/ 4 w 14"/>
                  <a:gd name="T5" fmla="*/ 1 h 14"/>
                  <a:gd name="T6" fmla="*/ 8 w 14"/>
                  <a:gd name="T7" fmla="*/ 1 h 14"/>
                  <a:gd name="T8" fmla="*/ 6 w 14"/>
                  <a:gd name="T9" fmla="*/ 4 h 14"/>
                  <a:gd name="T10" fmla="*/ 5 w 14"/>
                  <a:gd name="T11" fmla="*/ 3 h 14"/>
                  <a:gd name="T12" fmla="*/ 3 w 14"/>
                  <a:gd name="T13" fmla="*/ 5 h 14"/>
                  <a:gd name="T14" fmla="*/ 3 w 14"/>
                  <a:gd name="T15" fmla="*/ 6 h 14"/>
                  <a:gd name="T16" fmla="*/ 3 w 14"/>
                  <a:gd name="T17" fmla="*/ 7 h 14"/>
                  <a:gd name="T18" fmla="*/ 4 w 14"/>
                  <a:gd name="T19" fmla="*/ 7 h 14"/>
                  <a:gd name="T20" fmla="*/ 6 w 14"/>
                  <a:gd name="T21" fmla="*/ 6 h 14"/>
                  <a:gd name="T22" fmla="*/ 9 w 14"/>
                  <a:gd name="T23" fmla="*/ 4 h 14"/>
                  <a:gd name="T24" fmla="*/ 11 w 14"/>
                  <a:gd name="T25" fmla="*/ 3 h 14"/>
                  <a:gd name="T26" fmla="*/ 13 w 14"/>
                  <a:gd name="T27" fmla="*/ 4 h 14"/>
                  <a:gd name="T28" fmla="*/ 14 w 14"/>
                  <a:gd name="T29" fmla="*/ 6 h 14"/>
                  <a:gd name="T30" fmla="*/ 14 w 14"/>
                  <a:gd name="T31" fmla="*/ 8 h 14"/>
                  <a:gd name="T32" fmla="*/ 13 w 14"/>
                  <a:gd name="T33" fmla="*/ 11 h 14"/>
                  <a:gd name="T34" fmla="*/ 10 w 14"/>
                  <a:gd name="T35" fmla="*/ 14 h 14"/>
                  <a:gd name="T36" fmla="*/ 6 w 14"/>
                  <a:gd name="T37" fmla="*/ 13 h 14"/>
                  <a:gd name="T38" fmla="*/ 7 w 14"/>
                  <a:gd name="T39" fmla="*/ 11 h 14"/>
                  <a:gd name="T40" fmla="*/ 10 w 14"/>
                  <a:gd name="T41" fmla="*/ 11 h 14"/>
                  <a:gd name="T42" fmla="*/ 11 w 14"/>
                  <a:gd name="T43" fmla="*/ 10 h 14"/>
                  <a:gd name="T44" fmla="*/ 12 w 14"/>
                  <a:gd name="T45" fmla="*/ 8 h 14"/>
                  <a:gd name="T46" fmla="*/ 11 w 14"/>
                  <a:gd name="T47" fmla="*/ 6 h 14"/>
                  <a:gd name="T48" fmla="*/ 10 w 14"/>
                  <a:gd name="T49" fmla="*/ 6 h 14"/>
                  <a:gd name="T50" fmla="*/ 9 w 14"/>
                  <a:gd name="T51" fmla="*/ 7 h 14"/>
                  <a:gd name="T52" fmla="*/ 7 w 14"/>
                  <a:gd name="T53" fmla="*/ 8 h 14"/>
                  <a:gd name="T54" fmla="*/ 5 w 14"/>
                  <a:gd name="T55" fmla="*/ 10 h 14"/>
                  <a:gd name="T56" fmla="*/ 2 w 14"/>
                  <a:gd name="T57" fmla="*/ 9 h 14"/>
                  <a:gd name="T58" fmla="*/ 0 w 14"/>
                  <a:gd name="T59" fmla="*/ 8 h 14"/>
                  <a:gd name="T60" fmla="*/ 0 w 14"/>
                  <a:gd name="T6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6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4"/>
                      <a:pt x="10" y="3"/>
                      <a:pt x="11" y="3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5"/>
                      <a:pt x="14" y="5"/>
                      <a:pt x="14" y="6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9"/>
                      <a:pt x="14" y="10"/>
                      <a:pt x="13" y="11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9" y="14"/>
                      <a:pt x="7" y="14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8"/>
                    </a:cubicBezTo>
                    <a:cubicBezTo>
                      <a:pt x="12" y="7"/>
                      <a:pt x="12" y="7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6" y="9"/>
                      <a:pt x="5" y="10"/>
                      <a:pt x="5" y="10"/>
                    </a:cubicBezTo>
                    <a:cubicBezTo>
                      <a:pt x="4" y="10"/>
                      <a:pt x="3" y="10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9" name="îŝliḋè">
                <a:extLst>
                  <a:ext uri="{FF2B5EF4-FFF2-40B4-BE49-F238E27FC236}">
                    <a16:creationId xmlns="" xmlns:a16="http://schemas.microsoft.com/office/drawing/2014/main" id="{672BEAFD-C163-4474-A2E9-E84FCFAB6AE8}"/>
                  </a:ext>
                </a:extLst>
              </p:cNvPr>
              <p:cNvSpPr/>
              <p:nvPr/>
            </p:nvSpPr>
            <p:spPr bwMode="auto">
              <a:xfrm>
                <a:off x="5335588" y="3616326"/>
                <a:ext cx="60325" cy="52388"/>
              </a:xfrm>
              <a:custGeom>
                <a:avLst/>
                <a:gdLst>
                  <a:gd name="T0" fmla="*/ 12 w 18"/>
                  <a:gd name="T1" fmla="*/ 9 h 16"/>
                  <a:gd name="T2" fmla="*/ 10 w 18"/>
                  <a:gd name="T3" fmla="*/ 8 h 16"/>
                  <a:gd name="T4" fmla="*/ 9 w 18"/>
                  <a:gd name="T5" fmla="*/ 9 h 16"/>
                  <a:gd name="T6" fmla="*/ 8 w 18"/>
                  <a:gd name="T7" fmla="*/ 9 h 16"/>
                  <a:gd name="T8" fmla="*/ 8 w 18"/>
                  <a:gd name="T9" fmla="*/ 10 h 16"/>
                  <a:gd name="T10" fmla="*/ 12 w 18"/>
                  <a:gd name="T11" fmla="*/ 14 h 16"/>
                  <a:gd name="T12" fmla="*/ 10 w 18"/>
                  <a:gd name="T13" fmla="*/ 16 h 16"/>
                  <a:gd name="T14" fmla="*/ 0 w 18"/>
                  <a:gd name="T15" fmla="*/ 7 h 16"/>
                  <a:gd name="T16" fmla="*/ 4 w 18"/>
                  <a:gd name="T17" fmla="*/ 2 h 16"/>
                  <a:gd name="T18" fmla="*/ 6 w 18"/>
                  <a:gd name="T19" fmla="*/ 0 h 16"/>
                  <a:gd name="T20" fmla="*/ 8 w 18"/>
                  <a:gd name="T21" fmla="*/ 0 h 16"/>
                  <a:gd name="T22" fmla="*/ 10 w 18"/>
                  <a:gd name="T23" fmla="*/ 1 h 16"/>
                  <a:gd name="T24" fmla="*/ 12 w 18"/>
                  <a:gd name="T25" fmla="*/ 3 h 16"/>
                  <a:gd name="T26" fmla="*/ 11 w 18"/>
                  <a:gd name="T27" fmla="*/ 6 h 16"/>
                  <a:gd name="T28" fmla="*/ 12 w 18"/>
                  <a:gd name="T29" fmla="*/ 6 h 16"/>
                  <a:gd name="T30" fmla="*/ 15 w 18"/>
                  <a:gd name="T31" fmla="*/ 6 h 16"/>
                  <a:gd name="T32" fmla="*/ 18 w 18"/>
                  <a:gd name="T33" fmla="*/ 7 h 16"/>
                  <a:gd name="T34" fmla="*/ 16 w 18"/>
                  <a:gd name="T35" fmla="*/ 9 h 16"/>
                  <a:gd name="T36" fmla="*/ 12 w 18"/>
                  <a:gd name="T37" fmla="*/ 9 h 16"/>
                  <a:gd name="T38" fmla="*/ 9 w 18"/>
                  <a:gd name="T39" fmla="*/ 5 h 16"/>
                  <a:gd name="T40" fmla="*/ 9 w 18"/>
                  <a:gd name="T41" fmla="*/ 4 h 16"/>
                  <a:gd name="T42" fmla="*/ 8 w 18"/>
                  <a:gd name="T43" fmla="*/ 3 h 16"/>
                  <a:gd name="T44" fmla="*/ 7 w 18"/>
                  <a:gd name="T45" fmla="*/ 3 h 16"/>
                  <a:gd name="T46" fmla="*/ 6 w 18"/>
                  <a:gd name="T47" fmla="*/ 3 h 16"/>
                  <a:gd name="T48" fmla="*/ 5 w 18"/>
                  <a:gd name="T49" fmla="*/ 5 h 16"/>
                  <a:gd name="T50" fmla="*/ 3 w 18"/>
                  <a:gd name="T51" fmla="*/ 6 h 16"/>
                  <a:gd name="T52" fmla="*/ 6 w 18"/>
                  <a:gd name="T53" fmla="*/ 8 h 16"/>
                  <a:gd name="T54" fmla="*/ 7 w 18"/>
                  <a:gd name="T55" fmla="*/ 7 h 16"/>
                  <a:gd name="T56" fmla="*/ 9 w 18"/>
                  <a:gd name="T5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" h="16">
                    <a:moveTo>
                      <a:pt x="12" y="9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6" y="1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2" y="4"/>
                      <a:pt x="11" y="5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  <a:moveTo>
                      <a:pt x="9" y="5"/>
                    </a:move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4"/>
                      <a:pt x="5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5"/>
                      <a:pt x="9" y="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0" name="î$ḻîdé">
                <a:extLst>
                  <a:ext uri="{FF2B5EF4-FFF2-40B4-BE49-F238E27FC236}">
                    <a16:creationId xmlns="" xmlns:a16="http://schemas.microsoft.com/office/drawing/2014/main" id="{28B28CCF-38B8-4CE8-8C41-DE8B3D35A8F0}"/>
                  </a:ext>
                </a:extLst>
              </p:cNvPr>
              <p:cNvSpPr/>
              <p:nvPr/>
            </p:nvSpPr>
            <p:spPr bwMode="auto">
              <a:xfrm>
                <a:off x="5302250" y="3641726"/>
                <a:ext cx="57150" cy="57150"/>
              </a:xfrm>
              <a:custGeom>
                <a:avLst/>
                <a:gdLst>
                  <a:gd name="T0" fmla="*/ 19 w 36"/>
                  <a:gd name="T1" fmla="*/ 36 h 36"/>
                  <a:gd name="T2" fmla="*/ 0 w 36"/>
                  <a:gd name="T3" fmla="*/ 15 h 36"/>
                  <a:gd name="T4" fmla="*/ 17 w 36"/>
                  <a:gd name="T5" fmla="*/ 0 h 36"/>
                  <a:gd name="T6" fmla="*/ 19 w 36"/>
                  <a:gd name="T7" fmla="*/ 5 h 36"/>
                  <a:gd name="T8" fmla="*/ 9 w 36"/>
                  <a:gd name="T9" fmla="*/ 15 h 36"/>
                  <a:gd name="T10" fmla="*/ 13 w 36"/>
                  <a:gd name="T11" fmla="*/ 19 h 36"/>
                  <a:gd name="T12" fmla="*/ 23 w 36"/>
                  <a:gd name="T13" fmla="*/ 11 h 36"/>
                  <a:gd name="T14" fmla="*/ 25 w 36"/>
                  <a:gd name="T15" fmla="*/ 15 h 36"/>
                  <a:gd name="T16" fmla="*/ 15 w 36"/>
                  <a:gd name="T17" fmla="*/ 24 h 36"/>
                  <a:gd name="T18" fmla="*/ 19 w 36"/>
                  <a:gd name="T19" fmla="*/ 30 h 36"/>
                  <a:gd name="T20" fmla="*/ 31 w 36"/>
                  <a:gd name="T21" fmla="*/ 19 h 36"/>
                  <a:gd name="T22" fmla="*/ 36 w 36"/>
                  <a:gd name="T23" fmla="*/ 24 h 36"/>
                  <a:gd name="T24" fmla="*/ 19 w 36"/>
                  <a:gd name="T2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36"/>
                    </a:moveTo>
                    <a:lnTo>
                      <a:pt x="0" y="15"/>
                    </a:lnTo>
                    <a:lnTo>
                      <a:pt x="17" y="0"/>
                    </a:lnTo>
                    <a:lnTo>
                      <a:pt x="19" y="5"/>
                    </a:lnTo>
                    <a:lnTo>
                      <a:pt x="9" y="15"/>
                    </a:lnTo>
                    <a:lnTo>
                      <a:pt x="13" y="19"/>
                    </a:lnTo>
                    <a:lnTo>
                      <a:pt x="23" y="11"/>
                    </a:lnTo>
                    <a:lnTo>
                      <a:pt x="25" y="15"/>
                    </a:lnTo>
                    <a:lnTo>
                      <a:pt x="15" y="24"/>
                    </a:lnTo>
                    <a:lnTo>
                      <a:pt x="19" y="30"/>
                    </a:lnTo>
                    <a:lnTo>
                      <a:pt x="31" y="19"/>
                    </a:lnTo>
                    <a:lnTo>
                      <a:pt x="36" y="24"/>
                    </a:lnTo>
                    <a:lnTo>
                      <a:pt x="19" y="3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1" name="ïṣḷîḋê">
                <a:extLst>
                  <a:ext uri="{FF2B5EF4-FFF2-40B4-BE49-F238E27FC236}">
                    <a16:creationId xmlns="" xmlns:a16="http://schemas.microsoft.com/office/drawing/2014/main" id="{DC0CCEDE-7D3B-4952-AA40-F44B239383EF}"/>
                  </a:ext>
                </a:extLst>
              </p:cNvPr>
              <p:cNvSpPr/>
              <p:nvPr/>
            </p:nvSpPr>
            <p:spPr bwMode="auto">
              <a:xfrm>
                <a:off x="5262563" y="3665538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30 h 34"/>
                  <a:gd name="T4" fmla="*/ 23 w 29"/>
                  <a:gd name="T5" fmla="*/ 34 h 34"/>
                  <a:gd name="T6" fmla="*/ 0 w 29"/>
                  <a:gd name="T7" fmla="*/ 15 h 34"/>
                  <a:gd name="T8" fmla="*/ 7 w 29"/>
                  <a:gd name="T9" fmla="*/ 11 h 34"/>
                  <a:gd name="T10" fmla="*/ 23 w 29"/>
                  <a:gd name="T11" fmla="*/ 25 h 34"/>
                  <a:gd name="T12" fmla="*/ 19 w 29"/>
                  <a:gd name="T13" fmla="*/ 4 h 34"/>
                  <a:gd name="T14" fmla="*/ 23 w 29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30"/>
                    </a:lnTo>
                    <a:lnTo>
                      <a:pt x="23" y="34"/>
                    </a:lnTo>
                    <a:lnTo>
                      <a:pt x="0" y="15"/>
                    </a:lnTo>
                    <a:lnTo>
                      <a:pt x="7" y="11"/>
                    </a:lnTo>
                    <a:lnTo>
                      <a:pt x="23" y="25"/>
                    </a:lnTo>
                    <a:lnTo>
                      <a:pt x="19" y="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2" name="ísľíďe">
                <a:extLst>
                  <a:ext uri="{FF2B5EF4-FFF2-40B4-BE49-F238E27FC236}">
                    <a16:creationId xmlns="" xmlns:a16="http://schemas.microsoft.com/office/drawing/2014/main" id="{2FE39AE0-8CFA-48FE-A9F3-C2C907B0995A}"/>
                  </a:ext>
                </a:extLst>
              </p:cNvPr>
              <p:cNvSpPr/>
              <p:nvPr/>
            </p:nvSpPr>
            <p:spPr bwMode="auto">
              <a:xfrm>
                <a:off x="5249863" y="3689351"/>
                <a:ext cx="26988" cy="42863"/>
              </a:xfrm>
              <a:custGeom>
                <a:avLst/>
                <a:gdLst>
                  <a:gd name="T0" fmla="*/ 17 w 17"/>
                  <a:gd name="T1" fmla="*/ 25 h 27"/>
                  <a:gd name="T2" fmla="*/ 12 w 17"/>
                  <a:gd name="T3" fmla="*/ 27 h 27"/>
                  <a:gd name="T4" fmla="*/ 0 w 17"/>
                  <a:gd name="T5" fmla="*/ 2 h 27"/>
                  <a:gd name="T6" fmla="*/ 6 w 17"/>
                  <a:gd name="T7" fmla="*/ 0 h 27"/>
                  <a:gd name="T8" fmla="*/ 17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lnTo>
                      <a:pt x="12" y="27"/>
                    </a:lnTo>
                    <a:lnTo>
                      <a:pt x="0" y="2"/>
                    </a:lnTo>
                    <a:lnTo>
                      <a:pt x="6" y="0"/>
                    </a:lnTo>
                    <a:lnTo>
                      <a:pt x="17" y="25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3" name="íṥľîdé">
                <a:extLst>
                  <a:ext uri="{FF2B5EF4-FFF2-40B4-BE49-F238E27FC236}">
                    <a16:creationId xmlns="" xmlns:a16="http://schemas.microsoft.com/office/drawing/2014/main" id="{3700714B-D5A2-41A2-A02F-44DC6C4EA7C8}"/>
                  </a:ext>
                </a:extLst>
              </p:cNvPr>
              <p:cNvSpPr/>
              <p:nvPr/>
            </p:nvSpPr>
            <p:spPr bwMode="auto">
              <a:xfrm>
                <a:off x="5207000" y="3695701"/>
                <a:ext cx="46038" cy="53975"/>
              </a:xfrm>
              <a:custGeom>
                <a:avLst/>
                <a:gdLst>
                  <a:gd name="T0" fmla="*/ 23 w 29"/>
                  <a:gd name="T1" fmla="*/ 0 h 34"/>
                  <a:gd name="T2" fmla="*/ 29 w 29"/>
                  <a:gd name="T3" fmla="*/ 27 h 34"/>
                  <a:gd name="T4" fmla="*/ 25 w 29"/>
                  <a:gd name="T5" fmla="*/ 29 h 34"/>
                  <a:gd name="T6" fmla="*/ 8 w 29"/>
                  <a:gd name="T7" fmla="*/ 15 h 34"/>
                  <a:gd name="T8" fmla="*/ 12 w 29"/>
                  <a:gd name="T9" fmla="*/ 32 h 34"/>
                  <a:gd name="T10" fmla="*/ 8 w 29"/>
                  <a:gd name="T11" fmla="*/ 34 h 34"/>
                  <a:gd name="T12" fmla="*/ 0 w 29"/>
                  <a:gd name="T13" fmla="*/ 6 h 34"/>
                  <a:gd name="T14" fmla="*/ 6 w 29"/>
                  <a:gd name="T15" fmla="*/ 4 h 34"/>
                  <a:gd name="T16" fmla="*/ 23 w 29"/>
                  <a:gd name="T17" fmla="*/ 19 h 34"/>
                  <a:gd name="T18" fmla="*/ 17 w 29"/>
                  <a:gd name="T19" fmla="*/ 2 h 34"/>
                  <a:gd name="T20" fmla="*/ 23 w 29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4">
                    <a:moveTo>
                      <a:pt x="23" y="0"/>
                    </a:moveTo>
                    <a:lnTo>
                      <a:pt x="29" y="27"/>
                    </a:lnTo>
                    <a:lnTo>
                      <a:pt x="25" y="29"/>
                    </a:lnTo>
                    <a:lnTo>
                      <a:pt x="8" y="15"/>
                    </a:lnTo>
                    <a:lnTo>
                      <a:pt x="12" y="32"/>
                    </a:lnTo>
                    <a:lnTo>
                      <a:pt x="8" y="34"/>
                    </a:lnTo>
                    <a:lnTo>
                      <a:pt x="0" y="6"/>
                    </a:lnTo>
                    <a:lnTo>
                      <a:pt x="6" y="4"/>
                    </a:lnTo>
                    <a:lnTo>
                      <a:pt x="23" y="19"/>
                    </a:lnTo>
                    <a:lnTo>
                      <a:pt x="17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4" name="îṣľîḋe">
                <a:extLst>
                  <a:ext uri="{FF2B5EF4-FFF2-40B4-BE49-F238E27FC236}">
                    <a16:creationId xmlns="" xmlns:a16="http://schemas.microsoft.com/office/drawing/2014/main" id="{72557D73-545C-4E6E-B559-C2C533B072BF}"/>
                  </a:ext>
                </a:extLst>
              </p:cNvPr>
              <p:cNvSpPr/>
              <p:nvPr/>
            </p:nvSpPr>
            <p:spPr bwMode="auto">
              <a:xfrm>
                <a:off x="5164138" y="3705226"/>
                <a:ext cx="36513" cy="50800"/>
              </a:xfrm>
              <a:custGeom>
                <a:avLst/>
                <a:gdLst>
                  <a:gd name="T0" fmla="*/ 9 w 11"/>
                  <a:gd name="T1" fmla="*/ 8 h 15"/>
                  <a:gd name="T2" fmla="*/ 8 w 11"/>
                  <a:gd name="T3" fmla="*/ 1 h 15"/>
                  <a:gd name="T4" fmla="*/ 11 w 11"/>
                  <a:gd name="T5" fmla="*/ 0 h 15"/>
                  <a:gd name="T6" fmla="*/ 11 w 11"/>
                  <a:gd name="T7" fmla="*/ 7 h 15"/>
                  <a:gd name="T8" fmla="*/ 11 w 11"/>
                  <a:gd name="T9" fmla="*/ 11 h 15"/>
                  <a:gd name="T10" fmla="*/ 11 w 11"/>
                  <a:gd name="T11" fmla="*/ 13 h 15"/>
                  <a:gd name="T12" fmla="*/ 9 w 11"/>
                  <a:gd name="T13" fmla="*/ 14 h 15"/>
                  <a:gd name="T14" fmla="*/ 7 w 11"/>
                  <a:gd name="T15" fmla="*/ 14 h 15"/>
                  <a:gd name="T16" fmla="*/ 4 w 11"/>
                  <a:gd name="T17" fmla="*/ 14 h 15"/>
                  <a:gd name="T18" fmla="*/ 2 w 11"/>
                  <a:gd name="T19" fmla="*/ 13 h 15"/>
                  <a:gd name="T20" fmla="*/ 1 w 11"/>
                  <a:gd name="T21" fmla="*/ 12 h 15"/>
                  <a:gd name="T22" fmla="*/ 1 w 11"/>
                  <a:gd name="T23" fmla="*/ 8 h 15"/>
                  <a:gd name="T24" fmla="*/ 0 w 11"/>
                  <a:gd name="T25" fmla="*/ 1 h 15"/>
                  <a:gd name="T26" fmla="*/ 3 w 11"/>
                  <a:gd name="T27" fmla="*/ 1 h 15"/>
                  <a:gd name="T28" fmla="*/ 3 w 11"/>
                  <a:gd name="T29" fmla="*/ 8 h 15"/>
                  <a:gd name="T30" fmla="*/ 4 w 11"/>
                  <a:gd name="T31" fmla="*/ 11 h 15"/>
                  <a:gd name="T32" fmla="*/ 4 w 11"/>
                  <a:gd name="T33" fmla="*/ 12 h 15"/>
                  <a:gd name="T34" fmla="*/ 6 w 11"/>
                  <a:gd name="T35" fmla="*/ 12 h 15"/>
                  <a:gd name="T36" fmla="*/ 8 w 11"/>
                  <a:gd name="T37" fmla="*/ 12 h 15"/>
                  <a:gd name="T38" fmla="*/ 9 w 11"/>
                  <a:gd name="T39" fmla="*/ 10 h 15"/>
                  <a:gd name="T40" fmla="*/ 9 w 11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5">
                    <a:moveTo>
                      <a:pt x="9" y="8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4"/>
                      <a:pt x="2" y="14"/>
                      <a:pt x="2" y="13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5" name="iṥlíḑè">
                <a:extLst>
                  <a:ext uri="{FF2B5EF4-FFF2-40B4-BE49-F238E27FC236}">
                    <a16:creationId xmlns="" xmlns:a16="http://schemas.microsoft.com/office/drawing/2014/main" id="{FBBF0409-B29C-4345-9DF0-89F193C48038}"/>
                  </a:ext>
                </a:extLst>
              </p:cNvPr>
              <p:cNvSpPr/>
              <p:nvPr/>
            </p:nvSpPr>
            <p:spPr bwMode="auto">
              <a:xfrm>
                <a:off x="5091113" y="3705226"/>
                <a:ext cx="42863" cy="47625"/>
              </a:xfrm>
              <a:custGeom>
                <a:avLst/>
                <a:gdLst>
                  <a:gd name="T0" fmla="*/ 9 w 13"/>
                  <a:gd name="T1" fmla="*/ 11 h 14"/>
                  <a:gd name="T2" fmla="*/ 10 w 13"/>
                  <a:gd name="T3" fmla="*/ 9 h 14"/>
                  <a:gd name="T4" fmla="*/ 7 w 13"/>
                  <a:gd name="T5" fmla="*/ 9 h 14"/>
                  <a:gd name="T6" fmla="*/ 7 w 13"/>
                  <a:gd name="T7" fmla="*/ 6 h 14"/>
                  <a:gd name="T8" fmla="*/ 13 w 13"/>
                  <a:gd name="T9" fmla="*/ 7 h 14"/>
                  <a:gd name="T10" fmla="*/ 12 w 13"/>
                  <a:gd name="T11" fmla="*/ 13 h 14"/>
                  <a:gd name="T12" fmla="*/ 9 w 13"/>
                  <a:gd name="T13" fmla="*/ 14 h 14"/>
                  <a:gd name="T14" fmla="*/ 6 w 13"/>
                  <a:gd name="T15" fmla="*/ 14 h 14"/>
                  <a:gd name="T16" fmla="*/ 2 w 13"/>
                  <a:gd name="T17" fmla="*/ 12 h 14"/>
                  <a:gd name="T18" fmla="*/ 0 w 13"/>
                  <a:gd name="T19" fmla="*/ 9 h 14"/>
                  <a:gd name="T20" fmla="*/ 0 w 13"/>
                  <a:gd name="T21" fmla="*/ 6 h 14"/>
                  <a:gd name="T22" fmla="*/ 2 w 13"/>
                  <a:gd name="T23" fmla="*/ 2 h 14"/>
                  <a:gd name="T24" fmla="*/ 5 w 13"/>
                  <a:gd name="T25" fmla="*/ 0 h 14"/>
                  <a:gd name="T26" fmla="*/ 8 w 13"/>
                  <a:gd name="T27" fmla="*/ 0 h 14"/>
                  <a:gd name="T28" fmla="*/ 12 w 13"/>
                  <a:gd name="T29" fmla="*/ 2 h 14"/>
                  <a:gd name="T30" fmla="*/ 13 w 13"/>
                  <a:gd name="T31" fmla="*/ 5 h 14"/>
                  <a:gd name="T32" fmla="*/ 10 w 13"/>
                  <a:gd name="T33" fmla="*/ 5 h 14"/>
                  <a:gd name="T34" fmla="*/ 9 w 13"/>
                  <a:gd name="T35" fmla="*/ 3 h 14"/>
                  <a:gd name="T36" fmla="*/ 8 w 13"/>
                  <a:gd name="T37" fmla="*/ 2 h 14"/>
                  <a:gd name="T38" fmla="*/ 5 w 13"/>
                  <a:gd name="T39" fmla="*/ 3 h 14"/>
                  <a:gd name="T40" fmla="*/ 3 w 13"/>
                  <a:gd name="T41" fmla="*/ 6 h 14"/>
                  <a:gd name="T42" fmla="*/ 4 w 13"/>
                  <a:gd name="T43" fmla="*/ 10 h 14"/>
                  <a:gd name="T44" fmla="*/ 6 w 13"/>
                  <a:gd name="T45" fmla="*/ 11 h 14"/>
                  <a:gd name="T46" fmla="*/ 8 w 13"/>
                  <a:gd name="T47" fmla="*/ 11 h 14"/>
                  <a:gd name="T48" fmla="*/ 9 w 13"/>
                  <a:gd name="T4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14">
                    <a:moveTo>
                      <a:pt x="9" y="11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8" y="14"/>
                      <a:pt x="7" y="14"/>
                      <a:pt x="6" y="14"/>
                    </a:cubicBezTo>
                    <a:cubicBezTo>
                      <a:pt x="5" y="14"/>
                      <a:pt x="3" y="13"/>
                      <a:pt x="2" y="12"/>
                    </a:cubicBezTo>
                    <a:cubicBezTo>
                      <a:pt x="1" y="12"/>
                      <a:pt x="1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1"/>
                      <a:pt x="3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2"/>
                    </a:cubicBezTo>
                    <a:cubicBezTo>
                      <a:pt x="13" y="2"/>
                      <a:pt x="13" y="3"/>
                      <a:pt x="13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7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6" name="iSḻîde">
                <a:extLst>
                  <a:ext uri="{FF2B5EF4-FFF2-40B4-BE49-F238E27FC236}">
                    <a16:creationId xmlns="" xmlns:a16="http://schemas.microsoft.com/office/drawing/2014/main" id="{8911CF4C-183B-41CA-AD73-CA2F148AD09B}"/>
                  </a:ext>
                </a:extLst>
              </p:cNvPr>
              <p:cNvSpPr/>
              <p:nvPr/>
            </p:nvSpPr>
            <p:spPr bwMode="auto">
              <a:xfrm>
                <a:off x="5038725" y="3689351"/>
                <a:ext cx="49213" cy="52388"/>
              </a:xfrm>
              <a:custGeom>
                <a:avLst/>
                <a:gdLst>
                  <a:gd name="T0" fmla="*/ 21 w 31"/>
                  <a:gd name="T1" fmla="*/ 23 h 33"/>
                  <a:gd name="T2" fmla="*/ 27 w 31"/>
                  <a:gd name="T3" fmla="*/ 6 h 33"/>
                  <a:gd name="T4" fmla="*/ 31 w 31"/>
                  <a:gd name="T5" fmla="*/ 8 h 33"/>
                  <a:gd name="T6" fmla="*/ 23 w 31"/>
                  <a:gd name="T7" fmla="*/ 33 h 33"/>
                  <a:gd name="T8" fmla="*/ 16 w 31"/>
                  <a:gd name="T9" fmla="*/ 31 h 33"/>
                  <a:gd name="T10" fmla="*/ 12 w 31"/>
                  <a:gd name="T11" fmla="*/ 10 h 33"/>
                  <a:gd name="T12" fmla="*/ 6 w 31"/>
                  <a:gd name="T13" fmla="*/ 29 h 33"/>
                  <a:gd name="T14" fmla="*/ 0 w 31"/>
                  <a:gd name="T15" fmla="*/ 27 h 33"/>
                  <a:gd name="T16" fmla="*/ 10 w 31"/>
                  <a:gd name="T17" fmla="*/ 0 h 33"/>
                  <a:gd name="T18" fmla="*/ 14 w 31"/>
                  <a:gd name="T19" fmla="*/ 2 h 33"/>
                  <a:gd name="T20" fmla="*/ 21 w 31"/>
                  <a:gd name="T21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3">
                    <a:moveTo>
                      <a:pt x="21" y="23"/>
                    </a:moveTo>
                    <a:lnTo>
                      <a:pt x="27" y="6"/>
                    </a:lnTo>
                    <a:lnTo>
                      <a:pt x="31" y="8"/>
                    </a:lnTo>
                    <a:lnTo>
                      <a:pt x="23" y="33"/>
                    </a:lnTo>
                    <a:lnTo>
                      <a:pt x="16" y="31"/>
                    </a:lnTo>
                    <a:lnTo>
                      <a:pt x="12" y="10"/>
                    </a:lnTo>
                    <a:lnTo>
                      <a:pt x="6" y="29"/>
                    </a:lnTo>
                    <a:lnTo>
                      <a:pt x="0" y="27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1" y="2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7" name="ís1ide">
                <a:extLst>
                  <a:ext uri="{FF2B5EF4-FFF2-40B4-BE49-F238E27FC236}">
                    <a16:creationId xmlns="" xmlns:a16="http://schemas.microsoft.com/office/drawing/2014/main" id="{16E588C6-9BEB-4823-908E-E1EA4B197E36}"/>
                  </a:ext>
                </a:extLst>
              </p:cNvPr>
              <p:cNvSpPr/>
              <p:nvPr/>
            </p:nvSpPr>
            <p:spPr bwMode="auto">
              <a:xfrm>
                <a:off x="4995863" y="3671888"/>
                <a:ext cx="46038" cy="47625"/>
              </a:xfrm>
              <a:custGeom>
                <a:avLst/>
                <a:gdLst>
                  <a:gd name="T0" fmla="*/ 6 w 14"/>
                  <a:gd name="T1" fmla="*/ 3 h 14"/>
                  <a:gd name="T2" fmla="*/ 4 w 14"/>
                  <a:gd name="T3" fmla="*/ 5 h 14"/>
                  <a:gd name="T4" fmla="*/ 3 w 14"/>
                  <a:gd name="T5" fmla="*/ 9 h 14"/>
                  <a:gd name="T6" fmla="*/ 5 w 14"/>
                  <a:gd name="T7" fmla="*/ 11 h 14"/>
                  <a:gd name="T8" fmla="*/ 7 w 14"/>
                  <a:gd name="T9" fmla="*/ 11 h 14"/>
                  <a:gd name="T10" fmla="*/ 10 w 14"/>
                  <a:gd name="T11" fmla="*/ 9 h 14"/>
                  <a:gd name="T12" fmla="*/ 11 w 14"/>
                  <a:gd name="T13" fmla="*/ 6 h 14"/>
                  <a:gd name="T14" fmla="*/ 9 w 14"/>
                  <a:gd name="T15" fmla="*/ 3 h 14"/>
                  <a:gd name="T16" fmla="*/ 6 w 14"/>
                  <a:gd name="T17" fmla="*/ 3 h 14"/>
                  <a:gd name="T18" fmla="*/ 8 w 14"/>
                  <a:gd name="T19" fmla="*/ 14 h 14"/>
                  <a:gd name="T20" fmla="*/ 3 w 14"/>
                  <a:gd name="T21" fmla="*/ 13 h 14"/>
                  <a:gd name="T22" fmla="*/ 0 w 14"/>
                  <a:gd name="T23" fmla="*/ 9 h 14"/>
                  <a:gd name="T24" fmla="*/ 1 w 14"/>
                  <a:gd name="T25" fmla="*/ 4 h 14"/>
                  <a:gd name="T26" fmla="*/ 4 w 14"/>
                  <a:gd name="T27" fmla="*/ 1 h 14"/>
                  <a:gd name="T28" fmla="*/ 6 w 14"/>
                  <a:gd name="T29" fmla="*/ 0 h 14"/>
                  <a:gd name="T30" fmla="*/ 8 w 14"/>
                  <a:gd name="T31" fmla="*/ 0 h 14"/>
                  <a:gd name="T32" fmla="*/ 11 w 14"/>
                  <a:gd name="T33" fmla="*/ 1 h 14"/>
                  <a:gd name="T34" fmla="*/ 14 w 14"/>
                  <a:gd name="T35" fmla="*/ 5 h 14"/>
                  <a:gd name="T36" fmla="*/ 13 w 14"/>
                  <a:gd name="T37" fmla="*/ 11 h 14"/>
                  <a:gd name="T38" fmla="*/ 8 w 14"/>
                  <a:gd name="T3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4">
                    <a:moveTo>
                      <a:pt x="6" y="3"/>
                    </a:moveTo>
                    <a:cubicBezTo>
                      <a:pt x="5" y="3"/>
                      <a:pt x="5" y="4"/>
                      <a:pt x="4" y="5"/>
                    </a:cubicBezTo>
                    <a:cubicBezTo>
                      <a:pt x="3" y="6"/>
                      <a:pt x="3" y="8"/>
                      <a:pt x="3" y="9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8" y="11"/>
                      <a:pt x="9" y="10"/>
                      <a:pt x="10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3"/>
                    </a:cubicBezTo>
                    <a:close/>
                    <a:moveTo>
                      <a:pt x="8" y="14"/>
                    </a:moveTo>
                    <a:cubicBezTo>
                      <a:pt x="7" y="14"/>
                      <a:pt x="5" y="14"/>
                      <a:pt x="3" y="13"/>
                    </a:cubicBezTo>
                    <a:cubicBezTo>
                      <a:pt x="2" y="12"/>
                      <a:pt x="1" y="11"/>
                      <a:pt x="0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2"/>
                      <a:pt x="13" y="4"/>
                      <a:pt x="14" y="5"/>
                    </a:cubicBezTo>
                    <a:cubicBezTo>
                      <a:pt x="14" y="7"/>
                      <a:pt x="14" y="9"/>
                      <a:pt x="13" y="11"/>
                    </a:cubicBezTo>
                    <a:cubicBezTo>
                      <a:pt x="11" y="12"/>
                      <a:pt x="10" y="13"/>
                      <a:pt x="8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8" name="iśḷiḑê">
                <a:extLst>
                  <a:ext uri="{FF2B5EF4-FFF2-40B4-BE49-F238E27FC236}">
                    <a16:creationId xmlns="" xmlns:a16="http://schemas.microsoft.com/office/drawing/2014/main" id="{9DBD489D-AFE5-4F6A-B855-E20CD0F17188}"/>
                  </a:ext>
                </a:extLst>
              </p:cNvPr>
              <p:cNvSpPr/>
              <p:nvPr/>
            </p:nvSpPr>
            <p:spPr bwMode="auto">
              <a:xfrm>
                <a:off x="4948238" y="3638551"/>
                <a:ext cx="50800" cy="50800"/>
              </a:xfrm>
              <a:custGeom>
                <a:avLst/>
                <a:gdLst>
                  <a:gd name="T0" fmla="*/ 9 w 15"/>
                  <a:gd name="T1" fmla="*/ 3 h 15"/>
                  <a:gd name="T2" fmla="*/ 3 w 15"/>
                  <a:gd name="T3" fmla="*/ 10 h 15"/>
                  <a:gd name="T4" fmla="*/ 5 w 15"/>
                  <a:gd name="T5" fmla="*/ 11 h 15"/>
                  <a:gd name="T6" fmla="*/ 6 w 15"/>
                  <a:gd name="T7" fmla="*/ 12 h 15"/>
                  <a:gd name="T8" fmla="*/ 7 w 15"/>
                  <a:gd name="T9" fmla="*/ 13 h 15"/>
                  <a:gd name="T10" fmla="*/ 9 w 15"/>
                  <a:gd name="T11" fmla="*/ 12 h 15"/>
                  <a:gd name="T12" fmla="*/ 11 w 15"/>
                  <a:gd name="T13" fmla="*/ 10 h 15"/>
                  <a:gd name="T14" fmla="*/ 12 w 15"/>
                  <a:gd name="T15" fmla="*/ 8 h 15"/>
                  <a:gd name="T16" fmla="*/ 12 w 15"/>
                  <a:gd name="T17" fmla="*/ 7 h 15"/>
                  <a:gd name="T18" fmla="*/ 12 w 15"/>
                  <a:gd name="T19" fmla="*/ 6 h 15"/>
                  <a:gd name="T20" fmla="*/ 10 w 15"/>
                  <a:gd name="T21" fmla="*/ 4 h 15"/>
                  <a:gd name="T22" fmla="*/ 9 w 15"/>
                  <a:gd name="T23" fmla="*/ 3 h 15"/>
                  <a:gd name="T24" fmla="*/ 11 w 15"/>
                  <a:gd name="T25" fmla="*/ 14 h 15"/>
                  <a:gd name="T26" fmla="*/ 8 w 15"/>
                  <a:gd name="T27" fmla="*/ 15 h 15"/>
                  <a:gd name="T28" fmla="*/ 6 w 15"/>
                  <a:gd name="T29" fmla="*/ 15 h 15"/>
                  <a:gd name="T30" fmla="*/ 4 w 15"/>
                  <a:gd name="T31" fmla="*/ 13 h 15"/>
                  <a:gd name="T32" fmla="*/ 0 w 15"/>
                  <a:gd name="T33" fmla="*/ 10 h 15"/>
                  <a:gd name="T34" fmla="*/ 9 w 15"/>
                  <a:gd name="T35" fmla="*/ 0 h 15"/>
                  <a:gd name="T36" fmla="*/ 12 w 15"/>
                  <a:gd name="T37" fmla="*/ 3 h 15"/>
                  <a:gd name="T38" fmla="*/ 14 w 15"/>
                  <a:gd name="T39" fmla="*/ 5 h 15"/>
                  <a:gd name="T40" fmla="*/ 15 w 15"/>
                  <a:gd name="T41" fmla="*/ 7 h 15"/>
                  <a:gd name="T42" fmla="*/ 14 w 15"/>
                  <a:gd name="T43" fmla="*/ 10 h 15"/>
                  <a:gd name="T44" fmla="*/ 13 w 15"/>
                  <a:gd name="T45" fmla="*/ 12 h 15"/>
                  <a:gd name="T46" fmla="*/ 11 w 15"/>
                  <a:gd name="T4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15">
                    <a:moveTo>
                      <a:pt x="9" y="3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1" y="5"/>
                      <a:pt x="11" y="5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  <a:moveTo>
                      <a:pt x="11" y="14"/>
                    </a:moveTo>
                    <a:cubicBezTo>
                      <a:pt x="10" y="15"/>
                      <a:pt x="9" y="15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8"/>
                      <a:pt x="15" y="9"/>
                      <a:pt x="14" y="10"/>
                    </a:cubicBezTo>
                    <a:cubicBezTo>
                      <a:pt x="14" y="10"/>
                      <a:pt x="14" y="11"/>
                      <a:pt x="13" y="12"/>
                    </a:cubicBezTo>
                    <a:cubicBezTo>
                      <a:pt x="12" y="13"/>
                      <a:pt x="11" y="14"/>
                      <a:pt x="11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9" name="ïş1ídé">
                <a:extLst>
                  <a:ext uri="{FF2B5EF4-FFF2-40B4-BE49-F238E27FC236}">
                    <a16:creationId xmlns="" xmlns:a16="http://schemas.microsoft.com/office/drawing/2014/main" id="{1B4402A5-2B77-4CA6-B35F-AC88376DAB9B}"/>
                  </a:ext>
                </a:extLst>
              </p:cNvPr>
              <p:cNvSpPr/>
              <p:nvPr/>
            </p:nvSpPr>
            <p:spPr bwMode="auto">
              <a:xfrm>
                <a:off x="4913313" y="3605213"/>
                <a:ext cx="58738" cy="57150"/>
              </a:xfrm>
              <a:custGeom>
                <a:avLst/>
                <a:gdLst>
                  <a:gd name="T0" fmla="*/ 37 w 37"/>
                  <a:gd name="T1" fmla="*/ 17 h 36"/>
                  <a:gd name="T2" fmla="*/ 14 w 37"/>
                  <a:gd name="T3" fmla="*/ 36 h 36"/>
                  <a:gd name="T4" fmla="*/ 10 w 37"/>
                  <a:gd name="T5" fmla="*/ 32 h 36"/>
                  <a:gd name="T6" fmla="*/ 18 w 37"/>
                  <a:gd name="T7" fmla="*/ 11 h 36"/>
                  <a:gd name="T8" fmla="*/ 4 w 37"/>
                  <a:gd name="T9" fmla="*/ 21 h 36"/>
                  <a:gd name="T10" fmla="*/ 0 w 37"/>
                  <a:gd name="T11" fmla="*/ 19 h 36"/>
                  <a:gd name="T12" fmla="*/ 20 w 37"/>
                  <a:gd name="T13" fmla="*/ 0 h 36"/>
                  <a:gd name="T14" fmla="*/ 25 w 37"/>
                  <a:gd name="T15" fmla="*/ 5 h 36"/>
                  <a:gd name="T16" fmla="*/ 18 w 37"/>
                  <a:gd name="T17" fmla="*/ 26 h 36"/>
                  <a:gd name="T18" fmla="*/ 33 w 37"/>
                  <a:gd name="T19" fmla="*/ 13 h 36"/>
                  <a:gd name="T20" fmla="*/ 37 w 37"/>
                  <a:gd name="T21" fmla="*/ 1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37" y="17"/>
                    </a:moveTo>
                    <a:lnTo>
                      <a:pt x="14" y="36"/>
                    </a:lnTo>
                    <a:lnTo>
                      <a:pt x="10" y="32"/>
                    </a:lnTo>
                    <a:lnTo>
                      <a:pt x="18" y="11"/>
                    </a:lnTo>
                    <a:lnTo>
                      <a:pt x="4" y="21"/>
                    </a:lnTo>
                    <a:lnTo>
                      <a:pt x="0" y="19"/>
                    </a:lnTo>
                    <a:lnTo>
                      <a:pt x="20" y="0"/>
                    </a:lnTo>
                    <a:lnTo>
                      <a:pt x="25" y="5"/>
                    </a:lnTo>
                    <a:lnTo>
                      <a:pt x="18" y="26"/>
                    </a:lnTo>
                    <a:lnTo>
                      <a:pt x="33" y="13"/>
                    </a:lnTo>
                    <a:lnTo>
                      <a:pt x="37" y="17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0" name="íśľïḑé">
                <a:extLst>
                  <a:ext uri="{FF2B5EF4-FFF2-40B4-BE49-F238E27FC236}">
                    <a16:creationId xmlns="" xmlns:a16="http://schemas.microsoft.com/office/drawing/2014/main" id="{79E51A68-C809-4237-8126-4E9EFFF03AB9}"/>
                  </a:ext>
                </a:extLst>
              </p:cNvPr>
              <p:cNvSpPr/>
              <p:nvPr/>
            </p:nvSpPr>
            <p:spPr bwMode="auto">
              <a:xfrm>
                <a:off x="4883150" y="3579813"/>
                <a:ext cx="52388" cy="46038"/>
              </a:xfrm>
              <a:custGeom>
                <a:avLst/>
                <a:gdLst>
                  <a:gd name="T0" fmla="*/ 0 w 33"/>
                  <a:gd name="T1" fmla="*/ 4 h 29"/>
                  <a:gd name="T2" fmla="*/ 31 w 33"/>
                  <a:gd name="T3" fmla="*/ 0 h 29"/>
                  <a:gd name="T4" fmla="*/ 33 w 33"/>
                  <a:gd name="T5" fmla="*/ 4 h 29"/>
                  <a:gd name="T6" fmla="*/ 14 w 33"/>
                  <a:gd name="T7" fmla="*/ 29 h 29"/>
                  <a:gd name="T8" fmla="*/ 10 w 33"/>
                  <a:gd name="T9" fmla="*/ 23 h 29"/>
                  <a:gd name="T10" fmla="*/ 16 w 33"/>
                  <a:gd name="T11" fmla="*/ 16 h 29"/>
                  <a:gd name="T12" fmla="*/ 10 w 33"/>
                  <a:gd name="T13" fmla="*/ 8 h 29"/>
                  <a:gd name="T14" fmla="*/ 4 w 33"/>
                  <a:gd name="T15" fmla="*/ 8 h 29"/>
                  <a:gd name="T16" fmla="*/ 0 w 33"/>
                  <a:gd name="T17" fmla="*/ 4 h 29"/>
                  <a:gd name="T18" fmla="*/ 0 w 33"/>
                  <a:gd name="T19" fmla="*/ 4 h 29"/>
                  <a:gd name="T20" fmla="*/ 19 w 33"/>
                  <a:gd name="T21" fmla="*/ 14 h 29"/>
                  <a:gd name="T22" fmla="*/ 27 w 33"/>
                  <a:gd name="T23" fmla="*/ 4 h 29"/>
                  <a:gd name="T24" fmla="*/ 14 w 33"/>
                  <a:gd name="T25" fmla="*/ 6 h 29"/>
                  <a:gd name="T26" fmla="*/ 19 w 33"/>
                  <a:gd name="T27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4"/>
                    </a:moveTo>
                    <a:lnTo>
                      <a:pt x="31" y="0"/>
                    </a:lnTo>
                    <a:lnTo>
                      <a:pt x="33" y="4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16" y="16"/>
                    </a:lnTo>
                    <a:lnTo>
                      <a:pt x="10" y="8"/>
                    </a:lnTo>
                    <a:lnTo>
                      <a:pt x="4" y="8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  <a:moveTo>
                      <a:pt x="19" y="14"/>
                    </a:moveTo>
                    <a:lnTo>
                      <a:pt x="27" y="4"/>
                    </a:lnTo>
                    <a:lnTo>
                      <a:pt x="14" y="6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1" name="îsļïḋê">
                <a:extLst>
                  <a:ext uri="{FF2B5EF4-FFF2-40B4-BE49-F238E27FC236}">
                    <a16:creationId xmlns="" xmlns:a16="http://schemas.microsoft.com/office/drawing/2014/main" id="{0C1294B2-8257-40D7-87DA-2009C73284DD}"/>
                  </a:ext>
                </a:extLst>
              </p:cNvPr>
              <p:cNvSpPr/>
              <p:nvPr/>
            </p:nvSpPr>
            <p:spPr bwMode="auto">
              <a:xfrm>
                <a:off x="4865688" y="3525838"/>
                <a:ext cx="53975" cy="49213"/>
              </a:xfrm>
              <a:custGeom>
                <a:avLst/>
                <a:gdLst>
                  <a:gd name="T0" fmla="*/ 15 w 34"/>
                  <a:gd name="T1" fmla="*/ 10 h 31"/>
                  <a:gd name="T2" fmla="*/ 2 w 34"/>
                  <a:gd name="T3" fmla="*/ 15 h 31"/>
                  <a:gd name="T4" fmla="*/ 0 w 34"/>
                  <a:gd name="T5" fmla="*/ 8 h 31"/>
                  <a:gd name="T6" fmla="*/ 27 w 34"/>
                  <a:gd name="T7" fmla="*/ 0 h 31"/>
                  <a:gd name="T8" fmla="*/ 30 w 34"/>
                  <a:gd name="T9" fmla="*/ 4 h 31"/>
                  <a:gd name="T10" fmla="*/ 19 w 34"/>
                  <a:gd name="T11" fmla="*/ 8 h 31"/>
                  <a:gd name="T12" fmla="*/ 21 w 34"/>
                  <a:gd name="T13" fmla="*/ 19 h 31"/>
                  <a:gd name="T14" fmla="*/ 34 w 34"/>
                  <a:gd name="T15" fmla="*/ 15 h 31"/>
                  <a:gd name="T16" fmla="*/ 34 w 34"/>
                  <a:gd name="T17" fmla="*/ 21 h 31"/>
                  <a:gd name="T18" fmla="*/ 9 w 34"/>
                  <a:gd name="T19" fmla="*/ 31 h 31"/>
                  <a:gd name="T20" fmla="*/ 7 w 34"/>
                  <a:gd name="T21" fmla="*/ 25 h 31"/>
                  <a:gd name="T22" fmla="*/ 17 w 34"/>
                  <a:gd name="T23" fmla="*/ 21 h 31"/>
                  <a:gd name="T24" fmla="*/ 15 w 34"/>
                  <a:gd name="T2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31">
                    <a:moveTo>
                      <a:pt x="15" y="10"/>
                    </a:moveTo>
                    <a:lnTo>
                      <a:pt x="2" y="15"/>
                    </a:lnTo>
                    <a:lnTo>
                      <a:pt x="0" y="8"/>
                    </a:lnTo>
                    <a:lnTo>
                      <a:pt x="27" y="0"/>
                    </a:lnTo>
                    <a:lnTo>
                      <a:pt x="30" y="4"/>
                    </a:lnTo>
                    <a:lnTo>
                      <a:pt x="19" y="8"/>
                    </a:lnTo>
                    <a:lnTo>
                      <a:pt x="21" y="19"/>
                    </a:lnTo>
                    <a:lnTo>
                      <a:pt x="34" y="15"/>
                    </a:lnTo>
                    <a:lnTo>
                      <a:pt x="34" y="21"/>
                    </a:lnTo>
                    <a:lnTo>
                      <a:pt x="9" y="31"/>
                    </a:lnTo>
                    <a:lnTo>
                      <a:pt x="7" y="25"/>
                    </a:lnTo>
                    <a:lnTo>
                      <a:pt x="17" y="21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2" name="iṧľiḋe">
                <a:extLst>
                  <a:ext uri="{FF2B5EF4-FFF2-40B4-BE49-F238E27FC236}">
                    <a16:creationId xmlns="" xmlns:a16="http://schemas.microsoft.com/office/drawing/2014/main" id="{9C39A09E-F650-47BB-80E3-9C3594B6C298}"/>
                  </a:ext>
                </a:extLst>
              </p:cNvPr>
              <p:cNvSpPr/>
              <p:nvPr/>
            </p:nvSpPr>
            <p:spPr bwMode="auto">
              <a:xfrm>
                <a:off x="4856163" y="3486151"/>
                <a:ext cx="49213" cy="39688"/>
              </a:xfrm>
              <a:custGeom>
                <a:avLst/>
                <a:gdLst>
                  <a:gd name="T0" fmla="*/ 4 w 15"/>
                  <a:gd name="T1" fmla="*/ 1 h 12"/>
                  <a:gd name="T2" fmla="*/ 5 w 15"/>
                  <a:gd name="T3" fmla="*/ 3 h 12"/>
                  <a:gd name="T4" fmla="*/ 3 w 15"/>
                  <a:gd name="T5" fmla="*/ 4 h 12"/>
                  <a:gd name="T6" fmla="*/ 3 w 15"/>
                  <a:gd name="T7" fmla="*/ 6 h 12"/>
                  <a:gd name="T8" fmla="*/ 4 w 15"/>
                  <a:gd name="T9" fmla="*/ 8 h 12"/>
                  <a:gd name="T10" fmla="*/ 5 w 15"/>
                  <a:gd name="T11" fmla="*/ 9 h 12"/>
                  <a:gd name="T12" fmla="*/ 6 w 15"/>
                  <a:gd name="T13" fmla="*/ 8 h 12"/>
                  <a:gd name="T14" fmla="*/ 6 w 15"/>
                  <a:gd name="T15" fmla="*/ 7 h 12"/>
                  <a:gd name="T16" fmla="*/ 6 w 15"/>
                  <a:gd name="T17" fmla="*/ 5 h 12"/>
                  <a:gd name="T18" fmla="*/ 7 w 15"/>
                  <a:gd name="T19" fmla="*/ 2 h 12"/>
                  <a:gd name="T20" fmla="*/ 10 w 15"/>
                  <a:gd name="T21" fmla="*/ 0 h 12"/>
                  <a:gd name="T22" fmla="*/ 12 w 15"/>
                  <a:gd name="T23" fmla="*/ 0 h 12"/>
                  <a:gd name="T24" fmla="*/ 13 w 15"/>
                  <a:gd name="T25" fmla="*/ 2 h 12"/>
                  <a:gd name="T26" fmla="*/ 14 w 15"/>
                  <a:gd name="T27" fmla="*/ 4 h 12"/>
                  <a:gd name="T28" fmla="*/ 14 w 15"/>
                  <a:gd name="T29" fmla="*/ 8 h 12"/>
                  <a:gd name="T30" fmla="*/ 11 w 15"/>
                  <a:gd name="T31" fmla="*/ 10 h 12"/>
                  <a:gd name="T32" fmla="*/ 11 w 15"/>
                  <a:gd name="T33" fmla="*/ 7 h 12"/>
                  <a:gd name="T34" fmla="*/ 12 w 15"/>
                  <a:gd name="T35" fmla="*/ 6 h 12"/>
                  <a:gd name="T36" fmla="*/ 12 w 15"/>
                  <a:gd name="T37" fmla="*/ 5 h 12"/>
                  <a:gd name="T38" fmla="*/ 11 w 15"/>
                  <a:gd name="T39" fmla="*/ 3 h 12"/>
                  <a:gd name="T40" fmla="*/ 10 w 15"/>
                  <a:gd name="T41" fmla="*/ 3 h 12"/>
                  <a:gd name="T42" fmla="*/ 10 w 15"/>
                  <a:gd name="T43" fmla="*/ 3 h 12"/>
                  <a:gd name="T44" fmla="*/ 9 w 15"/>
                  <a:gd name="T45" fmla="*/ 6 h 12"/>
                  <a:gd name="T46" fmla="*/ 9 w 15"/>
                  <a:gd name="T47" fmla="*/ 9 h 12"/>
                  <a:gd name="T48" fmla="*/ 8 w 15"/>
                  <a:gd name="T49" fmla="*/ 10 h 12"/>
                  <a:gd name="T50" fmla="*/ 6 w 15"/>
                  <a:gd name="T51" fmla="*/ 11 h 12"/>
                  <a:gd name="T52" fmla="*/ 3 w 15"/>
                  <a:gd name="T53" fmla="*/ 11 h 12"/>
                  <a:gd name="T54" fmla="*/ 1 w 15"/>
                  <a:gd name="T55" fmla="*/ 10 h 12"/>
                  <a:gd name="T56" fmla="*/ 0 w 15"/>
                  <a:gd name="T57" fmla="*/ 7 h 12"/>
                  <a:gd name="T58" fmla="*/ 1 w 15"/>
                  <a:gd name="T59" fmla="*/ 3 h 12"/>
                  <a:gd name="T60" fmla="*/ 4 w 15"/>
                  <a:gd name="T6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2">
                    <a:moveTo>
                      <a:pt x="4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2"/>
                      <a:pt x="14" y="3"/>
                      <a:pt x="14" y="4"/>
                    </a:cubicBezTo>
                    <a:cubicBezTo>
                      <a:pt x="15" y="6"/>
                      <a:pt x="14" y="7"/>
                      <a:pt x="14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1" y="3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6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3" name="íṩļiḍê">
                <a:extLst>
                  <a:ext uri="{FF2B5EF4-FFF2-40B4-BE49-F238E27FC236}">
                    <a16:creationId xmlns="" xmlns:a16="http://schemas.microsoft.com/office/drawing/2014/main" id="{26823BCD-92C6-40D5-9791-1231C43B922F}"/>
                  </a:ext>
                </a:extLst>
              </p:cNvPr>
              <p:cNvSpPr/>
              <p:nvPr/>
            </p:nvSpPr>
            <p:spPr bwMode="auto">
              <a:xfrm>
                <a:off x="4916488" y="3205163"/>
                <a:ext cx="474663" cy="477838"/>
              </a:xfrm>
              <a:custGeom>
                <a:avLst/>
                <a:gdLst>
                  <a:gd name="T0" fmla="*/ 72 w 144"/>
                  <a:gd name="T1" fmla="*/ 143 h 143"/>
                  <a:gd name="T2" fmla="*/ 0 w 144"/>
                  <a:gd name="T3" fmla="*/ 72 h 143"/>
                  <a:gd name="T4" fmla="*/ 72 w 144"/>
                  <a:gd name="T5" fmla="*/ 0 h 143"/>
                  <a:gd name="T6" fmla="*/ 144 w 144"/>
                  <a:gd name="T7" fmla="*/ 72 h 143"/>
                  <a:gd name="T8" fmla="*/ 72 w 144"/>
                  <a:gd name="T9" fmla="*/ 143 h 143"/>
                  <a:gd name="T10" fmla="*/ 3 w 144"/>
                  <a:gd name="T11" fmla="*/ 72 h 143"/>
                  <a:gd name="T12" fmla="*/ 10 w 144"/>
                  <a:gd name="T13" fmla="*/ 102 h 143"/>
                  <a:gd name="T14" fmla="*/ 133 w 144"/>
                  <a:gd name="T15" fmla="*/ 102 h 143"/>
                  <a:gd name="T16" fmla="*/ 141 w 144"/>
                  <a:gd name="T17" fmla="*/ 72 h 143"/>
                  <a:gd name="T18" fmla="*/ 72 w 144"/>
                  <a:gd name="T19" fmla="*/ 3 h 143"/>
                  <a:gd name="T20" fmla="*/ 3 w 144"/>
                  <a:gd name="T21" fmla="*/ 72 h 143"/>
                  <a:gd name="T22" fmla="*/ 132 w 144"/>
                  <a:gd name="T23" fmla="*/ 106 h 143"/>
                  <a:gd name="T24" fmla="*/ 12 w 144"/>
                  <a:gd name="T25" fmla="*/ 106 h 143"/>
                  <a:gd name="T26" fmla="*/ 72 w 144"/>
                  <a:gd name="T27" fmla="*/ 140 h 143"/>
                  <a:gd name="T28" fmla="*/ 132 w 144"/>
                  <a:gd name="T29" fmla="*/ 10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4" h="143">
                    <a:moveTo>
                      <a:pt x="72" y="143"/>
                    </a:moveTo>
                    <a:cubicBezTo>
                      <a:pt x="32" y="143"/>
                      <a:pt x="0" y="111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111" y="0"/>
                      <a:pt x="144" y="32"/>
                      <a:pt x="144" y="72"/>
                    </a:cubicBezTo>
                    <a:cubicBezTo>
                      <a:pt x="144" y="111"/>
                      <a:pt x="111" y="143"/>
                      <a:pt x="72" y="143"/>
                    </a:cubicBezTo>
                    <a:close/>
                    <a:moveTo>
                      <a:pt x="3" y="72"/>
                    </a:moveTo>
                    <a:cubicBezTo>
                      <a:pt x="3" y="83"/>
                      <a:pt x="6" y="93"/>
                      <a:pt x="10" y="102"/>
                    </a:cubicBezTo>
                    <a:cubicBezTo>
                      <a:pt x="133" y="102"/>
                      <a:pt x="133" y="102"/>
                      <a:pt x="133" y="102"/>
                    </a:cubicBezTo>
                    <a:cubicBezTo>
                      <a:pt x="138" y="93"/>
                      <a:pt x="141" y="83"/>
                      <a:pt x="141" y="72"/>
                    </a:cubicBezTo>
                    <a:cubicBezTo>
                      <a:pt x="141" y="34"/>
                      <a:pt x="110" y="3"/>
                      <a:pt x="72" y="3"/>
                    </a:cubicBezTo>
                    <a:cubicBezTo>
                      <a:pt x="34" y="3"/>
                      <a:pt x="3" y="34"/>
                      <a:pt x="3" y="72"/>
                    </a:cubicBezTo>
                    <a:close/>
                    <a:moveTo>
                      <a:pt x="132" y="106"/>
                    </a:moveTo>
                    <a:cubicBezTo>
                      <a:pt x="12" y="106"/>
                      <a:pt x="12" y="106"/>
                      <a:pt x="12" y="106"/>
                    </a:cubicBezTo>
                    <a:cubicBezTo>
                      <a:pt x="24" y="126"/>
                      <a:pt x="46" y="140"/>
                      <a:pt x="72" y="140"/>
                    </a:cubicBezTo>
                    <a:cubicBezTo>
                      <a:pt x="97" y="140"/>
                      <a:pt x="120" y="126"/>
                      <a:pt x="132" y="10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4" name="íSḻíḍé">
                <a:extLst>
                  <a:ext uri="{FF2B5EF4-FFF2-40B4-BE49-F238E27FC236}">
                    <a16:creationId xmlns="" xmlns:a16="http://schemas.microsoft.com/office/drawing/2014/main" id="{8478372D-A65D-4059-9BB5-5C8211A3F9CC}"/>
                  </a:ext>
                </a:extLst>
              </p:cNvPr>
              <p:cNvSpPr/>
              <p:nvPr/>
            </p:nvSpPr>
            <p:spPr bwMode="auto">
              <a:xfrm>
                <a:off x="4948238" y="3235326"/>
                <a:ext cx="411163" cy="306388"/>
              </a:xfrm>
              <a:custGeom>
                <a:avLst/>
                <a:gdLst>
                  <a:gd name="T0" fmla="*/ 114 w 124"/>
                  <a:gd name="T1" fmla="*/ 68 h 92"/>
                  <a:gd name="T2" fmla="*/ 103 w 124"/>
                  <a:gd name="T3" fmla="*/ 62 h 92"/>
                  <a:gd name="T4" fmla="*/ 95 w 124"/>
                  <a:gd name="T5" fmla="*/ 68 h 92"/>
                  <a:gd name="T6" fmla="*/ 83 w 124"/>
                  <a:gd name="T7" fmla="*/ 62 h 92"/>
                  <a:gd name="T8" fmla="*/ 70 w 124"/>
                  <a:gd name="T9" fmla="*/ 81 h 92"/>
                  <a:gd name="T10" fmla="*/ 104 w 124"/>
                  <a:gd name="T11" fmla="*/ 76 h 92"/>
                  <a:gd name="T12" fmla="*/ 124 w 124"/>
                  <a:gd name="T13" fmla="*/ 83 h 92"/>
                  <a:gd name="T14" fmla="*/ 81 w 124"/>
                  <a:gd name="T15" fmla="*/ 84 h 92"/>
                  <a:gd name="T16" fmla="*/ 43 w 124"/>
                  <a:gd name="T17" fmla="*/ 84 h 92"/>
                  <a:gd name="T18" fmla="*/ 0 w 124"/>
                  <a:gd name="T19" fmla="*/ 83 h 92"/>
                  <a:gd name="T20" fmla="*/ 19 w 124"/>
                  <a:gd name="T21" fmla="*/ 76 h 92"/>
                  <a:gd name="T22" fmla="*/ 54 w 124"/>
                  <a:gd name="T23" fmla="*/ 81 h 92"/>
                  <a:gd name="T24" fmla="*/ 53 w 124"/>
                  <a:gd name="T25" fmla="*/ 62 h 92"/>
                  <a:gd name="T26" fmla="*/ 44 w 124"/>
                  <a:gd name="T27" fmla="*/ 55 h 92"/>
                  <a:gd name="T28" fmla="*/ 30 w 124"/>
                  <a:gd name="T29" fmla="*/ 66 h 92"/>
                  <a:gd name="T30" fmla="*/ 24 w 124"/>
                  <a:gd name="T31" fmla="*/ 55 h 92"/>
                  <a:gd name="T32" fmla="*/ 10 w 124"/>
                  <a:gd name="T33" fmla="*/ 66 h 92"/>
                  <a:gd name="T34" fmla="*/ 4 w 124"/>
                  <a:gd name="T35" fmla="*/ 56 h 92"/>
                  <a:gd name="T36" fmla="*/ 20 w 124"/>
                  <a:gd name="T37" fmla="*/ 47 h 92"/>
                  <a:gd name="T38" fmla="*/ 45 w 124"/>
                  <a:gd name="T39" fmla="*/ 35 h 92"/>
                  <a:gd name="T40" fmla="*/ 79 w 124"/>
                  <a:gd name="T41" fmla="*/ 35 h 92"/>
                  <a:gd name="T42" fmla="*/ 107 w 124"/>
                  <a:gd name="T43" fmla="*/ 53 h 92"/>
                  <a:gd name="T44" fmla="*/ 120 w 124"/>
                  <a:gd name="T45" fmla="*/ 62 h 92"/>
                  <a:gd name="T46" fmla="*/ 47 w 124"/>
                  <a:gd name="T47" fmla="*/ 47 h 92"/>
                  <a:gd name="T48" fmla="*/ 60 w 124"/>
                  <a:gd name="T49" fmla="*/ 37 h 92"/>
                  <a:gd name="T50" fmla="*/ 65 w 124"/>
                  <a:gd name="T51" fmla="*/ 48 h 92"/>
                  <a:gd name="T52" fmla="*/ 66 w 124"/>
                  <a:gd name="T53" fmla="*/ 55 h 92"/>
                  <a:gd name="T54" fmla="*/ 62 w 124"/>
                  <a:gd name="T55" fmla="*/ 17 h 92"/>
                  <a:gd name="T56" fmla="*/ 90 w 124"/>
                  <a:gd name="T57" fmla="*/ 35 h 92"/>
                  <a:gd name="T58" fmla="*/ 88 w 124"/>
                  <a:gd name="T59" fmla="*/ 54 h 92"/>
                  <a:gd name="T60" fmla="*/ 90 w 124"/>
                  <a:gd name="T61" fmla="*/ 35 h 92"/>
                  <a:gd name="T62" fmla="*/ 29 w 124"/>
                  <a:gd name="T63" fmla="*/ 47 h 92"/>
                  <a:gd name="T64" fmla="*/ 41 w 124"/>
                  <a:gd name="T65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4" h="92">
                    <a:moveTo>
                      <a:pt x="112" y="62"/>
                    </a:moveTo>
                    <a:cubicBezTo>
                      <a:pt x="114" y="68"/>
                      <a:pt x="114" y="68"/>
                      <a:pt x="114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3" y="62"/>
                      <a:pt x="103" y="62"/>
                      <a:pt x="103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3" y="83"/>
                      <a:pt x="81" y="77"/>
                    </a:cubicBezTo>
                    <a:cubicBezTo>
                      <a:pt x="81" y="77"/>
                      <a:pt x="92" y="88"/>
                      <a:pt x="104" y="76"/>
                    </a:cubicBezTo>
                    <a:cubicBezTo>
                      <a:pt x="104" y="76"/>
                      <a:pt x="112" y="85"/>
                      <a:pt x="122" y="77"/>
                    </a:cubicBezTo>
                    <a:cubicBezTo>
                      <a:pt x="124" y="83"/>
                      <a:pt x="124" y="83"/>
                      <a:pt x="124" y="83"/>
                    </a:cubicBezTo>
                    <a:cubicBezTo>
                      <a:pt x="124" y="83"/>
                      <a:pt x="115" y="90"/>
                      <a:pt x="104" y="84"/>
                    </a:cubicBezTo>
                    <a:cubicBezTo>
                      <a:pt x="104" y="84"/>
                      <a:pt x="92" y="92"/>
                      <a:pt x="81" y="84"/>
                    </a:cubicBezTo>
                    <a:cubicBezTo>
                      <a:pt x="81" y="84"/>
                      <a:pt x="70" y="92"/>
                      <a:pt x="62" y="84"/>
                    </a:cubicBezTo>
                    <a:cubicBezTo>
                      <a:pt x="62" y="84"/>
                      <a:pt x="56" y="92"/>
                      <a:pt x="43" y="84"/>
                    </a:cubicBezTo>
                    <a:cubicBezTo>
                      <a:pt x="43" y="84"/>
                      <a:pt x="33" y="92"/>
                      <a:pt x="19" y="83"/>
                    </a:cubicBezTo>
                    <a:cubicBezTo>
                      <a:pt x="19" y="83"/>
                      <a:pt x="10" y="90"/>
                      <a:pt x="0" y="83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11" y="85"/>
                      <a:pt x="19" y="76"/>
                    </a:cubicBezTo>
                    <a:cubicBezTo>
                      <a:pt x="19" y="76"/>
                      <a:pt x="30" y="88"/>
                      <a:pt x="43" y="77"/>
                    </a:cubicBezTo>
                    <a:cubicBezTo>
                      <a:pt x="43" y="77"/>
                      <a:pt x="50" y="82"/>
                      <a:pt x="54" y="8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107" y="53"/>
                      <a:pt x="107" y="53"/>
                      <a:pt x="107" y="53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62"/>
                      <a:pt x="120" y="62"/>
                      <a:pt x="120" y="62"/>
                    </a:cubicBezTo>
                    <a:cubicBezTo>
                      <a:pt x="112" y="62"/>
                      <a:pt x="112" y="62"/>
                      <a:pt x="112" y="62"/>
                    </a:cubicBezTo>
                    <a:close/>
                    <a:moveTo>
                      <a:pt x="47" y="47"/>
                    </a:moveTo>
                    <a:cubicBezTo>
                      <a:pt x="58" y="48"/>
                      <a:pt x="58" y="48"/>
                      <a:pt x="58" y="48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47" y="47"/>
                      <a:pt x="47" y="47"/>
                      <a:pt x="47" y="47"/>
                    </a:cubicBezTo>
                    <a:close/>
                    <a:moveTo>
                      <a:pt x="90" y="35"/>
                    </a:moveTo>
                    <a:cubicBezTo>
                      <a:pt x="83" y="42"/>
                      <a:pt x="83" y="42"/>
                      <a:pt x="83" y="42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0" y="35"/>
                      <a:pt x="90" y="35"/>
                      <a:pt x="90" y="35"/>
                    </a:cubicBezTo>
                    <a:close/>
                    <a:moveTo>
                      <a:pt x="34" y="35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5" name="íṧḻíḋê">
                <a:extLst>
                  <a:ext uri="{FF2B5EF4-FFF2-40B4-BE49-F238E27FC236}">
                    <a16:creationId xmlns="" xmlns:a16="http://schemas.microsoft.com/office/drawing/2014/main" id="{D11F9972-51E4-4452-80A6-2AF3EE9CC79B}"/>
                  </a:ext>
                </a:extLst>
              </p:cNvPr>
              <p:cNvSpPr/>
              <p:nvPr/>
            </p:nvSpPr>
            <p:spPr bwMode="auto">
              <a:xfrm>
                <a:off x="5375275" y="3316288"/>
                <a:ext cx="88900" cy="58738"/>
              </a:xfrm>
              <a:custGeom>
                <a:avLst/>
                <a:gdLst>
                  <a:gd name="T0" fmla="*/ 2 w 27"/>
                  <a:gd name="T1" fmla="*/ 7 h 18"/>
                  <a:gd name="T2" fmla="*/ 4 w 27"/>
                  <a:gd name="T3" fmla="*/ 12 h 18"/>
                  <a:gd name="T4" fmla="*/ 6 w 27"/>
                  <a:gd name="T5" fmla="*/ 10 h 18"/>
                  <a:gd name="T6" fmla="*/ 5 w 27"/>
                  <a:gd name="T7" fmla="*/ 8 h 18"/>
                  <a:gd name="T8" fmla="*/ 2 w 27"/>
                  <a:gd name="T9" fmla="*/ 7 h 18"/>
                  <a:gd name="T10" fmla="*/ 4 w 27"/>
                  <a:gd name="T11" fmla="*/ 13 h 18"/>
                  <a:gd name="T12" fmla="*/ 1 w 27"/>
                  <a:gd name="T13" fmla="*/ 10 h 18"/>
                  <a:gd name="T14" fmla="*/ 3 w 27"/>
                  <a:gd name="T15" fmla="*/ 2 h 18"/>
                  <a:gd name="T16" fmla="*/ 9 w 27"/>
                  <a:gd name="T17" fmla="*/ 11 h 18"/>
                  <a:gd name="T18" fmla="*/ 9 w 27"/>
                  <a:gd name="T19" fmla="*/ 8 h 18"/>
                  <a:gd name="T20" fmla="*/ 10 w 27"/>
                  <a:gd name="T21" fmla="*/ 6 h 18"/>
                  <a:gd name="T22" fmla="*/ 12 w 27"/>
                  <a:gd name="T23" fmla="*/ 6 h 18"/>
                  <a:gd name="T24" fmla="*/ 10 w 27"/>
                  <a:gd name="T25" fmla="*/ 5 h 18"/>
                  <a:gd name="T26" fmla="*/ 10 w 27"/>
                  <a:gd name="T27" fmla="*/ 3 h 18"/>
                  <a:gd name="T28" fmla="*/ 12 w 27"/>
                  <a:gd name="T29" fmla="*/ 3 h 18"/>
                  <a:gd name="T30" fmla="*/ 20 w 27"/>
                  <a:gd name="T31" fmla="*/ 7 h 18"/>
                  <a:gd name="T32" fmla="*/ 21 w 27"/>
                  <a:gd name="T33" fmla="*/ 7 h 18"/>
                  <a:gd name="T34" fmla="*/ 21 w 27"/>
                  <a:gd name="T35" fmla="*/ 5 h 18"/>
                  <a:gd name="T36" fmla="*/ 18 w 27"/>
                  <a:gd name="T37" fmla="*/ 3 h 18"/>
                  <a:gd name="T38" fmla="*/ 17 w 27"/>
                  <a:gd name="T39" fmla="*/ 1 h 18"/>
                  <a:gd name="T40" fmla="*/ 19 w 27"/>
                  <a:gd name="T41" fmla="*/ 0 h 18"/>
                  <a:gd name="T42" fmla="*/ 20 w 27"/>
                  <a:gd name="T43" fmla="*/ 1 h 18"/>
                  <a:gd name="T44" fmla="*/ 19 w 27"/>
                  <a:gd name="T45" fmla="*/ 2 h 18"/>
                  <a:gd name="T46" fmla="*/ 22 w 27"/>
                  <a:gd name="T47" fmla="*/ 5 h 18"/>
                  <a:gd name="T48" fmla="*/ 23 w 27"/>
                  <a:gd name="T49" fmla="*/ 5 h 18"/>
                  <a:gd name="T50" fmla="*/ 24 w 27"/>
                  <a:gd name="T51" fmla="*/ 7 h 18"/>
                  <a:gd name="T52" fmla="*/ 26 w 27"/>
                  <a:gd name="T53" fmla="*/ 8 h 18"/>
                  <a:gd name="T54" fmla="*/ 27 w 27"/>
                  <a:gd name="T55" fmla="*/ 9 h 18"/>
                  <a:gd name="T56" fmla="*/ 27 w 27"/>
                  <a:gd name="T57" fmla="*/ 11 h 18"/>
                  <a:gd name="T58" fmla="*/ 21 w 27"/>
                  <a:gd name="T59" fmla="*/ 9 h 18"/>
                  <a:gd name="T60" fmla="*/ 19 w 27"/>
                  <a:gd name="T61" fmla="*/ 8 h 18"/>
                  <a:gd name="T62" fmla="*/ 17 w 27"/>
                  <a:gd name="T63" fmla="*/ 8 h 18"/>
                  <a:gd name="T64" fmla="*/ 14 w 27"/>
                  <a:gd name="T65" fmla="*/ 6 h 18"/>
                  <a:gd name="T66" fmla="*/ 15 w 27"/>
                  <a:gd name="T67" fmla="*/ 9 h 18"/>
                  <a:gd name="T68" fmla="*/ 11 w 27"/>
                  <a:gd name="T69" fmla="*/ 8 h 18"/>
                  <a:gd name="T70" fmla="*/ 9 w 27"/>
                  <a:gd name="T71" fmla="*/ 12 h 18"/>
                  <a:gd name="T72" fmla="*/ 9 w 27"/>
                  <a:gd name="T73" fmla="*/ 15 h 18"/>
                  <a:gd name="T74" fmla="*/ 7 w 27"/>
                  <a:gd name="T75" fmla="*/ 16 h 18"/>
                  <a:gd name="T76" fmla="*/ 7 w 27"/>
                  <a:gd name="T77" fmla="*/ 15 h 18"/>
                  <a:gd name="T78" fmla="*/ 7 w 27"/>
                  <a:gd name="T79" fmla="*/ 13 h 18"/>
                  <a:gd name="T80" fmla="*/ 6 w 27"/>
                  <a:gd name="T81" fmla="*/ 13 h 18"/>
                  <a:gd name="T82" fmla="*/ 4 w 27"/>
                  <a:gd name="T83" fmla="*/ 13 h 18"/>
                  <a:gd name="T84" fmla="*/ 25 w 27"/>
                  <a:gd name="T85" fmla="*/ 9 h 18"/>
                  <a:gd name="T86" fmla="*/ 24 w 27"/>
                  <a:gd name="T87" fmla="*/ 8 h 18"/>
                  <a:gd name="T88" fmla="*/ 23 w 27"/>
                  <a:gd name="T89" fmla="*/ 8 h 18"/>
                  <a:gd name="T90" fmla="*/ 25 w 27"/>
                  <a:gd name="T9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18">
                    <a:moveTo>
                      <a:pt x="2" y="7"/>
                    </a:moveTo>
                    <a:cubicBezTo>
                      <a:pt x="2" y="7"/>
                      <a:pt x="1" y="12"/>
                      <a:pt x="4" y="12"/>
                    </a:cubicBezTo>
                    <a:cubicBezTo>
                      <a:pt x="4" y="12"/>
                      <a:pt x="8" y="12"/>
                      <a:pt x="6" y="10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2" y="5"/>
                      <a:pt x="2" y="7"/>
                    </a:cubicBezTo>
                    <a:close/>
                    <a:moveTo>
                      <a:pt x="4" y="13"/>
                    </a:moveTo>
                    <a:cubicBezTo>
                      <a:pt x="0" y="13"/>
                      <a:pt x="1" y="10"/>
                      <a:pt x="1" y="10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9" y="7"/>
                      <a:pt x="9" y="11"/>
                      <a:pt x="9" y="11"/>
                    </a:cubicBezTo>
                    <a:cubicBezTo>
                      <a:pt x="10" y="10"/>
                      <a:pt x="9" y="8"/>
                      <a:pt x="9" y="8"/>
                    </a:cubicBezTo>
                    <a:cubicBezTo>
                      <a:pt x="8" y="6"/>
                      <a:pt x="10" y="6"/>
                      <a:pt x="10" y="6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1" y="2"/>
                      <a:pt x="12" y="3"/>
                      <a:pt x="12" y="3"/>
                    </a:cubicBezTo>
                    <a:cubicBezTo>
                      <a:pt x="12" y="4"/>
                      <a:pt x="20" y="7"/>
                      <a:pt x="20" y="7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7"/>
                      <a:pt x="21" y="5"/>
                      <a:pt x="21" y="5"/>
                    </a:cubicBezTo>
                    <a:cubicBezTo>
                      <a:pt x="21" y="5"/>
                      <a:pt x="18" y="3"/>
                      <a:pt x="18" y="3"/>
                    </a:cubicBezTo>
                    <a:cubicBezTo>
                      <a:pt x="16" y="3"/>
                      <a:pt x="17" y="1"/>
                      <a:pt x="17" y="1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1" y="0"/>
                      <a:pt x="20" y="1"/>
                      <a:pt x="20" y="1"/>
                    </a:cubicBezTo>
                    <a:cubicBezTo>
                      <a:pt x="18" y="2"/>
                      <a:pt x="19" y="2"/>
                      <a:pt x="19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1"/>
                      <a:pt x="27" y="11"/>
                    </a:cubicBezTo>
                    <a:cubicBezTo>
                      <a:pt x="22" y="11"/>
                      <a:pt x="21" y="9"/>
                      <a:pt x="21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7"/>
                      <a:pt x="15" y="6"/>
                      <a:pt x="14" y="6"/>
                    </a:cubicBezTo>
                    <a:cubicBezTo>
                      <a:pt x="16" y="8"/>
                      <a:pt x="15" y="9"/>
                      <a:pt x="15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12"/>
                      <a:pt x="9" y="12"/>
                      <a:pt x="9" y="1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8"/>
                      <a:pt x="7" y="16"/>
                      <a:pt x="7" y="16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6" y="13"/>
                      <a:pt x="6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  <a:moveTo>
                      <a:pt x="25" y="9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cubicBezTo>
                      <a:pt x="22" y="8"/>
                      <a:pt x="25" y="9"/>
                      <a:pt x="25" y="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6" name="îṩļíḍê">
                <a:extLst>
                  <a:ext uri="{FF2B5EF4-FFF2-40B4-BE49-F238E27FC236}">
                    <a16:creationId xmlns="" xmlns:a16="http://schemas.microsoft.com/office/drawing/2014/main" id="{2A4C9729-8146-499B-B2CF-90AAC7CDC1DB}"/>
                  </a:ext>
                </a:extLst>
              </p:cNvPr>
              <p:cNvSpPr/>
              <p:nvPr/>
            </p:nvSpPr>
            <p:spPr bwMode="auto">
              <a:xfrm>
                <a:off x="5249863" y="3201988"/>
                <a:ext cx="26988" cy="23813"/>
              </a:xfrm>
              <a:custGeom>
                <a:avLst/>
                <a:gdLst>
                  <a:gd name="T0" fmla="*/ 2 w 8"/>
                  <a:gd name="T1" fmla="*/ 6 h 7"/>
                  <a:gd name="T2" fmla="*/ 5 w 8"/>
                  <a:gd name="T3" fmla="*/ 2 h 7"/>
                  <a:gd name="T4" fmla="*/ 6 w 8"/>
                  <a:gd name="T5" fmla="*/ 2 h 7"/>
                  <a:gd name="T6" fmla="*/ 6 w 8"/>
                  <a:gd name="T7" fmla="*/ 6 h 7"/>
                  <a:gd name="T8" fmla="*/ 2 w 8"/>
                  <a:gd name="T9" fmla="*/ 7 h 7"/>
                  <a:gd name="T10" fmla="*/ 2 w 8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6"/>
                      <a:pt x="5" y="2"/>
                      <a:pt x="5" y="2"/>
                    </a:cubicBezTo>
                    <a:cubicBezTo>
                      <a:pt x="5" y="0"/>
                      <a:pt x="6" y="2"/>
                      <a:pt x="6" y="2"/>
                    </a:cubicBezTo>
                    <a:cubicBezTo>
                      <a:pt x="8" y="4"/>
                      <a:pt x="6" y="6"/>
                      <a:pt x="6" y="6"/>
                    </a:cubicBezTo>
                    <a:cubicBezTo>
                      <a:pt x="5" y="6"/>
                      <a:pt x="2" y="7"/>
                      <a:pt x="2" y="7"/>
                    </a:cubicBezTo>
                    <a:cubicBezTo>
                      <a:pt x="0" y="7"/>
                      <a:pt x="2" y="6"/>
                      <a:pt x="2" y="6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7" name="îs1ïďê">
                <a:extLst>
                  <a:ext uri="{FF2B5EF4-FFF2-40B4-BE49-F238E27FC236}">
                    <a16:creationId xmlns="" xmlns:a16="http://schemas.microsoft.com/office/drawing/2014/main" id="{2392B2EE-3BCE-4B36-84B0-598F19BBCF48}"/>
                  </a:ext>
                </a:extLst>
              </p:cNvPr>
              <p:cNvSpPr/>
              <p:nvPr/>
            </p:nvSpPr>
            <p:spPr bwMode="auto">
              <a:xfrm>
                <a:off x="5207000" y="3162301"/>
                <a:ext cx="85725" cy="39688"/>
              </a:xfrm>
              <a:custGeom>
                <a:avLst/>
                <a:gdLst>
                  <a:gd name="T0" fmla="*/ 16 w 26"/>
                  <a:gd name="T1" fmla="*/ 1 h 12"/>
                  <a:gd name="T2" fmla="*/ 17 w 26"/>
                  <a:gd name="T3" fmla="*/ 2 h 12"/>
                  <a:gd name="T4" fmla="*/ 15 w 26"/>
                  <a:gd name="T5" fmla="*/ 4 h 12"/>
                  <a:gd name="T6" fmla="*/ 20 w 26"/>
                  <a:gd name="T7" fmla="*/ 3 h 12"/>
                  <a:gd name="T8" fmla="*/ 20 w 26"/>
                  <a:gd name="T9" fmla="*/ 3 h 12"/>
                  <a:gd name="T10" fmla="*/ 21 w 26"/>
                  <a:gd name="T11" fmla="*/ 0 h 12"/>
                  <a:gd name="T12" fmla="*/ 22 w 26"/>
                  <a:gd name="T13" fmla="*/ 1 h 12"/>
                  <a:gd name="T14" fmla="*/ 23 w 26"/>
                  <a:gd name="T15" fmla="*/ 4 h 12"/>
                  <a:gd name="T16" fmla="*/ 25 w 26"/>
                  <a:gd name="T17" fmla="*/ 4 h 12"/>
                  <a:gd name="T18" fmla="*/ 26 w 26"/>
                  <a:gd name="T19" fmla="*/ 4 h 12"/>
                  <a:gd name="T20" fmla="*/ 26 w 26"/>
                  <a:gd name="T21" fmla="*/ 6 h 12"/>
                  <a:gd name="T22" fmla="*/ 22 w 26"/>
                  <a:gd name="T23" fmla="*/ 6 h 12"/>
                  <a:gd name="T24" fmla="*/ 11 w 26"/>
                  <a:gd name="T25" fmla="*/ 11 h 12"/>
                  <a:gd name="T26" fmla="*/ 3 w 26"/>
                  <a:gd name="T27" fmla="*/ 12 h 12"/>
                  <a:gd name="T28" fmla="*/ 2 w 26"/>
                  <a:gd name="T29" fmla="*/ 11 h 12"/>
                  <a:gd name="T30" fmla="*/ 12 w 26"/>
                  <a:gd name="T31" fmla="*/ 8 h 12"/>
                  <a:gd name="T32" fmla="*/ 15 w 26"/>
                  <a:gd name="T33" fmla="*/ 7 h 12"/>
                  <a:gd name="T34" fmla="*/ 13 w 26"/>
                  <a:gd name="T35" fmla="*/ 5 h 12"/>
                  <a:gd name="T36" fmla="*/ 16 w 26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2">
                    <a:moveTo>
                      <a:pt x="16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5" y="2"/>
                      <a:pt x="15" y="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1" y="1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3" y="3"/>
                      <a:pt x="23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4" y="6"/>
                      <a:pt x="22" y="6"/>
                    </a:cubicBezTo>
                    <a:cubicBezTo>
                      <a:pt x="22" y="6"/>
                      <a:pt x="21" y="8"/>
                      <a:pt x="11" y="11"/>
                    </a:cubicBezTo>
                    <a:cubicBezTo>
                      <a:pt x="11" y="11"/>
                      <a:pt x="4" y="12"/>
                      <a:pt x="3" y="12"/>
                    </a:cubicBezTo>
                    <a:cubicBezTo>
                      <a:pt x="3" y="12"/>
                      <a:pt x="0" y="11"/>
                      <a:pt x="2" y="11"/>
                    </a:cubicBezTo>
                    <a:cubicBezTo>
                      <a:pt x="2" y="11"/>
                      <a:pt x="8" y="11"/>
                      <a:pt x="12" y="8"/>
                    </a:cubicBezTo>
                    <a:cubicBezTo>
                      <a:pt x="12" y="8"/>
                      <a:pt x="15" y="7"/>
                      <a:pt x="15" y="7"/>
                    </a:cubicBezTo>
                    <a:cubicBezTo>
                      <a:pt x="15" y="7"/>
                      <a:pt x="13" y="6"/>
                      <a:pt x="13" y="5"/>
                    </a:cubicBezTo>
                    <a:cubicBezTo>
                      <a:pt x="13" y="5"/>
                      <a:pt x="14" y="2"/>
                      <a:pt x="16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8" name="íŝļiďé">
                <a:extLst>
                  <a:ext uri="{FF2B5EF4-FFF2-40B4-BE49-F238E27FC236}">
                    <a16:creationId xmlns="" xmlns:a16="http://schemas.microsoft.com/office/drawing/2014/main" id="{5BFAC665-DA1B-4271-8A96-AA525CBB9CB7}"/>
                  </a:ext>
                </a:extLst>
              </p:cNvPr>
              <p:cNvSpPr/>
              <p:nvPr/>
            </p:nvSpPr>
            <p:spPr bwMode="auto">
              <a:xfrm>
                <a:off x="5041900" y="3201988"/>
                <a:ext cx="15875" cy="14288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4 w 5"/>
                  <a:gd name="T5" fmla="*/ 3 h 4"/>
                  <a:gd name="T6" fmla="*/ 2 w 5"/>
                  <a:gd name="T7" fmla="*/ 2 h 4"/>
                  <a:gd name="T8" fmla="*/ 2 w 5"/>
                  <a:gd name="T9" fmla="*/ 1 h 4"/>
                  <a:gd name="T10" fmla="*/ 4 w 5"/>
                  <a:gd name="T11" fmla="*/ 0 h 4"/>
                  <a:gd name="T12" fmla="*/ 5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9" name="ïśḻîḑè">
                <a:extLst>
                  <a:ext uri="{FF2B5EF4-FFF2-40B4-BE49-F238E27FC236}">
                    <a16:creationId xmlns="" xmlns:a16="http://schemas.microsoft.com/office/drawing/2014/main" id="{E3B6F853-17C7-4B33-B452-1989E5551941}"/>
                  </a:ext>
                </a:extLst>
              </p:cNvPr>
              <p:cNvSpPr/>
              <p:nvPr/>
            </p:nvSpPr>
            <p:spPr bwMode="auto">
              <a:xfrm>
                <a:off x="5011738" y="3146426"/>
                <a:ext cx="39688" cy="85725"/>
              </a:xfrm>
              <a:custGeom>
                <a:avLst/>
                <a:gdLst>
                  <a:gd name="T0" fmla="*/ 4 w 12"/>
                  <a:gd name="T1" fmla="*/ 19 h 26"/>
                  <a:gd name="T2" fmla="*/ 4 w 12"/>
                  <a:gd name="T3" fmla="*/ 14 h 26"/>
                  <a:gd name="T4" fmla="*/ 1 w 12"/>
                  <a:gd name="T5" fmla="*/ 13 h 26"/>
                  <a:gd name="T6" fmla="*/ 2 w 12"/>
                  <a:gd name="T7" fmla="*/ 12 h 26"/>
                  <a:gd name="T8" fmla="*/ 3 w 12"/>
                  <a:gd name="T9" fmla="*/ 10 h 26"/>
                  <a:gd name="T10" fmla="*/ 3 w 12"/>
                  <a:gd name="T11" fmla="*/ 2 h 26"/>
                  <a:gd name="T12" fmla="*/ 4 w 12"/>
                  <a:gd name="T13" fmla="*/ 1 h 26"/>
                  <a:gd name="T14" fmla="*/ 4 w 12"/>
                  <a:gd name="T15" fmla="*/ 2 h 26"/>
                  <a:gd name="T16" fmla="*/ 5 w 12"/>
                  <a:gd name="T17" fmla="*/ 6 h 26"/>
                  <a:gd name="T18" fmla="*/ 6 w 12"/>
                  <a:gd name="T19" fmla="*/ 3 h 26"/>
                  <a:gd name="T20" fmla="*/ 7 w 12"/>
                  <a:gd name="T21" fmla="*/ 2 h 26"/>
                  <a:gd name="T22" fmla="*/ 8 w 12"/>
                  <a:gd name="T23" fmla="*/ 2 h 26"/>
                  <a:gd name="T24" fmla="*/ 8 w 12"/>
                  <a:gd name="T25" fmla="*/ 6 h 26"/>
                  <a:gd name="T26" fmla="*/ 6 w 12"/>
                  <a:gd name="T27" fmla="*/ 9 h 26"/>
                  <a:gd name="T28" fmla="*/ 6 w 12"/>
                  <a:gd name="T29" fmla="*/ 10 h 26"/>
                  <a:gd name="T30" fmla="*/ 8 w 12"/>
                  <a:gd name="T31" fmla="*/ 11 h 26"/>
                  <a:gd name="T32" fmla="*/ 8 w 12"/>
                  <a:gd name="T33" fmla="*/ 11 h 26"/>
                  <a:gd name="T34" fmla="*/ 8 w 12"/>
                  <a:gd name="T35" fmla="*/ 12 h 26"/>
                  <a:gd name="T36" fmla="*/ 9 w 12"/>
                  <a:gd name="T37" fmla="*/ 13 h 26"/>
                  <a:gd name="T38" fmla="*/ 9 w 12"/>
                  <a:gd name="T39" fmla="*/ 17 h 26"/>
                  <a:gd name="T40" fmla="*/ 11 w 12"/>
                  <a:gd name="T41" fmla="*/ 21 h 26"/>
                  <a:gd name="T42" fmla="*/ 12 w 12"/>
                  <a:gd name="T43" fmla="*/ 24 h 26"/>
                  <a:gd name="T44" fmla="*/ 8 w 12"/>
                  <a:gd name="T45" fmla="*/ 23 h 26"/>
                  <a:gd name="T46" fmla="*/ 8 w 12"/>
                  <a:gd name="T47" fmla="*/ 25 h 26"/>
                  <a:gd name="T48" fmla="*/ 7 w 12"/>
                  <a:gd name="T49" fmla="*/ 26 h 26"/>
                  <a:gd name="T50" fmla="*/ 6 w 12"/>
                  <a:gd name="T51" fmla="*/ 24 h 26"/>
                  <a:gd name="T52" fmla="*/ 6 w 12"/>
                  <a:gd name="T53" fmla="*/ 23 h 26"/>
                  <a:gd name="T54" fmla="*/ 8 w 12"/>
                  <a:gd name="T55" fmla="*/ 21 h 26"/>
                  <a:gd name="T56" fmla="*/ 7 w 12"/>
                  <a:gd name="T57" fmla="*/ 18 h 26"/>
                  <a:gd name="T58" fmla="*/ 7 w 12"/>
                  <a:gd name="T59" fmla="*/ 18 h 26"/>
                  <a:gd name="T60" fmla="*/ 6 w 12"/>
                  <a:gd name="T61" fmla="*/ 20 h 26"/>
                  <a:gd name="T62" fmla="*/ 4 w 12"/>
                  <a:gd name="T63" fmla="*/ 20 h 26"/>
                  <a:gd name="T64" fmla="*/ 4 w 12"/>
                  <a:gd name="T65" fmla="*/ 19 h 26"/>
                  <a:gd name="T66" fmla="*/ 6 w 12"/>
                  <a:gd name="T67" fmla="*/ 16 h 26"/>
                  <a:gd name="T68" fmla="*/ 6 w 12"/>
                  <a:gd name="T69" fmla="*/ 15 h 26"/>
                  <a:gd name="T70" fmla="*/ 5 w 12"/>
                  <a:gd name="T71" fmla="*/ 11 h 26"/>
                  <a:gd name="T72" fmla="*/ 5 w 12"/>
                  <a:gd name="T73" fmla="*/ 14 h 26"/>
                  <a:gd name="T74" fmla="*/ 5 w 12"/>
                  <a:gd name="T75" fmla="*/ 18 h 26"/>
                  <a:gd name="T76" fmla="*/ 6 w 12"/>
                  <a:gd name="T7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" h="26">
                    <a:moveTo>
                      <a:pt x="4" y="19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2" y="12"/>
                      <a:pt x="2" y="1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6"/>
                      <a:pt x="5" y="6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9" y="17"/>
                      <a:pt x="9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2"/>
                      <a:pt x="12" y="24"/>
                      <a:pt x="12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4" y="26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8" y="21"/>
                      <a:pt x="8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lose/>
                    <a:moveTo>
                      <a:pt x="6" y="16"/>
                    </a:move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2"/>
                      <a:pt x="5" y="11"/>
                    </a:cubicBezTo>
                    <a:cubicBezTo>
                      <a:pt x="5" y="11"/>
                      <a:pt x="4" y="12"/>
                      <a:pt x="5" y="14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0" name="ï$ḷïḑé">
                <a:extLst>
                  <a:ext uri="{FF2B5EF4-FFF2-40B4-BE49-F238E27FC236}">
                    <a16:creationId xmlns="" xmlns:a16="http://schemas.microsoft.com/office/drawing/2014/main" id="{4086B4DF-50CD-4899-96B4-6F15C5496DAD}"/>
                  </a:ext>
                </a:extLst>
              </p:cNvPr>
              <p:cNvSpPr/>
              <p:nvPr/>
            </p:nvSpPr>
            <p:spPr bwMode="auto">
              <a:xfrm>
                <a:off x="4905375" y="3313113"/>
                <a:ext cx="17463" cy="25400"/>
              </a:xfrm>
              <a:custGeom>
                <a:avLst/>
                <a:gdLst>
                  <a:gd name="T0" fmla="*/ 4 w 5"/>
                  <a:gd name="T1" fmla="*/ 1 h 8"/>
                  <a:gd name="T2" fmla="*/ 4 w 5"/>
                  <a:gd name="T3" fmla="*/ 2 h 8"/>
                  <a:gd name="T4" fmla="*/ 3 w 5"/>
                  <a:gd name="T5" fmla="*/ 6 h 8"/>
                  <a:gd name="T6" fmla="*/ 2 w 5"/>
                  <a:gd name="T7" fmla="*/ 7 h 8"/>
                  <a:gd name="T8" fmla="*/ 1 w 5"/>
                  <a:gd name="T9" fmla="*/ 2 h 8"/>
                  <a:gd name="T10" fmla="*/ 1 w 5"/>
                  <a:gd name="T11" fmla="*/ 0 h 8"/>
                  <a:gd name="T12" fmla="*/ 4 w 5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1"/>
                    </a:move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3" y="6"/>
                      <a:pt x="3" y="6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5"/>
                      <a:pt x="1" y="2"/>
                      <a:pt x="1" y="2"/>
                    </a:cubicBezTo>
                    <a:cubicBezTo>
                      <a:pt x="0" y="1"/>
                      <a:pt x="1" y="0"/>
                      <a:pt x="1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1" name="ïŝļîḑê">
                <a:extLst>
                  <a:ext uri="{FF2B5EF4-FFF2-40B4-BE49-F238E27FC236}">
                    <a16:creationId xmlns="" xmlns:a16="http://schemas.microsoft.com/office/drawing/2014/main" id="{12CEAAB3-B980-4B9C-87B2-1F96B8845516}"/>
                  </a:ext>
                </a:extLst>
              </p:cNvPr>
              <p:cNvSpPr/>
              <p:nvPr/>
            </p:nvSpPr>
            <p:spPr bwMode="auto">
              <a:xfrm>
                <a:off x="4865688" y="3305176"/>
                <a:ext cx="26988" cy="26988"/>
              </a:xfrm>
              <a:custGeom>
                <a:avLst/>
                <a:gdLst>
                  <a:gd name="T0" fmla="*/ 7 w 8"/>
                  <a:gd name="T1" fmla="*/ 5 h 8"/>
                  <a:gd name="T2" fmla="*/ 8 w 8"/>
                  <a:gd name="T3" fmla="*/ 8 h 8"/>
                  <a:gd name="T4" fmla="*/ 7 w 8"/>
                  <a:gd name="T5" fmla="*/ 8 h 8"/>
                  <a:gd name="T6" fmla="*/ 6 w 8"/>
                  <a:gd name="T7" fmla="*/ 6 h 8"/>
                  <a:gd name="T8" fmla="*/ 3 w 8"/>
                  <a:gd name="T9" fmla="*/ 2 h 8"/>
                  <a:gd name="T10" fmla="*/ 1 w 8"/>
                  <a:gd name="T11" fmla="*/ 0 h 8"/>
                  <a:gd name="T12" fmla="*/ 1 w 8"/>
                  <a:gd name="T13" fmla="*/ 0 h 8"/>
                  <a:gd name="T14" fmla="*/ 4 w 8"/>
                  <a:gd name="T15" fmla="*/ 0 h 8"/>
                  <a:gd name="T16" fmla="*/ 7 w 8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5"/>
                    </a:moveTo>
                    <a:cubicBezTo>
                      <a:pt x="8" y="6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7" y="5"/>
                      <a:pt x="7" y="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2" name="íS1îḍè">
                <a:extLst>
                  <a:ext uri="{FF2B5EF4-FFF2-40B4-BE49-F238E27FC236}">
                    <a16:creationId xmlns="" xmlns:a16="http://schemas.microsoft.com/office/drawing/2014/main" id="{B1AA5CBF-9D45-44CD-8BCA-2657FABA1300}"/>
                  </a:ext>
                </a:extLst>
              </p:cNvPr>
              <p:cNvSpPr/>
              <p:nvPr/>
            </p:nvSpPr>
            <p:spPr bwMode="auto">
              <a:xfrm>
                <a:off x="4876800" y="3325813"/>
                <a:ext cx="25400" cy="53975"/>
              </a:xfrm>
              <a:custGeom>
                <a:avLst/>
                <a:gdLst>
                  <a:gd name="T0" fmla="*/ 6 w 8"/>
                  <a:gd name="T1" fmla="*/ 1 h 16"/>
                  <a:gd name="T2" fmla="*/ 7 w 8"/>
                  <a:gd name="T3" fmla="*/ 1 h 16"/>
                  <a:gd name="T4" fmla="*/ 8 w 8"/>
                  <a:gd name="T5" fmla="*/ 6 h 16"/>
                  <a:gd name="T6" fmla="*/ 8 w 8"/>
                  <a:gd name="T7" fmla="*/ 10 h 16"/>
                  <a:gd name="T8" fmla="*/ 6 w 8"/>
                  <a:gd name="T9" fmla="*/ 16 h 16"/>
                  <a:gd name="T10" fmla="*/ 3 w 8"/>
                  <a:gd name="T11" fmla="*/ 15 h 16"/>
                  <a:gd name="T12" fmla="*/ 1 w 8"/>
                  <a:gd name="T13" fmla="*/ 9 h 16"/>
                  <a:gd name="T14" fmla="*/ 1 w 8"/>
                  <a:gd name="T15" fmla="*/ 9 h 16"/>
                  <a:gd name="T16" fmla="*/ 5 w 8"/>
                  <a:gd name="T17" fmla="*/ 12 h 16"/>
                  <a:gd name="T18" fmla="*/ 5 w 8"/>
                  <a:gd name="T19" fmla="*/ 12 h 16"/>
                  <a:gd name="T20" fmla="*/ 5 w 8"/>
                  <a:gd name="T21" fmla="*/ 10 h 16"/>
                  <a:gd name="T22" fmla="*/ 6 w 8"/>
                  <a:gd name="T23" fmla="*/ 6 h 16"/>
                  <a:gd name="T24" fmla="*/ 6 w 8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6"/>
                      <a:pt x="8" y="6"/>
                    </a:cubicBezTo>
                    <a:cubicBezTo>
                      <a:pt x="8" y="7"/>
                      <a:pt x="8" y="10"/>
                      <a:pt x="8" y="10"/>
                    </a:cubicBezTo>
                    <a:cubicBezTo>
                      <a:pt x="8" y="12"/>
                      <a:pt x="6" y="16"/>
                      <a:pt x="6" y="16"/>
                    </a:cubicBezTo>
                    <a:cubicBezTo>
                      <a:pt x="5" y="16"/>
                      <a:pt x="3" y="15"/>
                      <a:pt x="3" y="15"/>
                    </a:cubicBezTo>
                    <a:cubicBezTo>
                      <a:pt x="3" y="14"/>
                      <a:pt x="1" y="9"/>
                      <a:pt x="1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3" y="8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0"/>
                      <a:pt x="5" y="10"/>
                    </a:cubicBezTo>
                    <a:cubicBezTo>
                      <a:pt x="6" y="9"/>
                      <a:pt x="6" y="6"/>
                      <a:pt x="6" y="6"/>
                    </a:cubicBezTo>
                    <a:cubicBezTo>
                      <a:pt x="7" y="5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3" name="ïṩ1idé">
                <a:extLst>
                  <a:ext uri="{FF2B5EF4-FFF2-40B4-BE49-F238E27FC236}">
                    <a16:creationId xmlns="" xmlns:a16="http://schemas.microsoft.com/office/drawing/2014/main" id="{DA1E3262-29C3-4CB8-AADB-7CB57F14288A}"/>
                  </a:ext>
                </a:extLst>
              </p:cNvPr>
              <p:cNvSpPr/>
              <p:nvPr/>
            </p:nvSpPr>
            <p:spPr bwMode="auto">
              <a:xfrm>
                <a:off x="5075238" y="3586163"/>
                <a:ext cx="15875" cy="46038"/>
              </a:xfrm>
              <a:custGeom>
                <a:avLst/>
                <a:gdLst>
                  <a:gd name="T0" fmla="*/ 0 w 10"/>
                  <a:gd name="T1" fmla="*/ 6 h 29"/>
                  <a:gd name="T2" fmla="*/ 8 w 10"/>
                  <a:gd name="T3" fmla="*/ 0 h 29"/>
                  <a:gd name="T4" fmla="*/ 10 w 10"/>
                  <a:gd name="T5" fmla="*/ 2 h 29"/>
                  <a:gd name="T6" fmla="*/ 10 w 10"/>
                  <a:gd name="T7" fmla="*/ 29 h 29"/>
                  <a:gd name="T8" fmla="*/ 6 w 10"/>
                  <a:gd name="T9" fmla="*/ 29 h 29"/>
                  <a:gd name="T10" fmla="*/ 6 w 10"/>
                  <a:gd name="T11" fmla="*/ 6 h 29"/>
                  <a:gd name="T12" fmla="*/ 2 w 10"/>
                  <a:gd name="T13" fmla="*/ 8 h 29"/>
                  <a:gd name="T14" fmla="*/ 0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0" y="6"/>
                    </a:moveTo>
                    <a:lnTo>
                      <a:pt x="8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4" name="ïśḷíḑê">
                <a:extLst>
                  <a:ext uri="{FF2B5EF4-FFF2-40B4-BE49-F238E27FC236}">
                    <a16:creationId xmlns="" xmlns:a16="http://schemas.microsoft.com/office/drawing/2014/main" id="{F05B0F4E-0E8F-494E-AD32-A31465066872}"/>
                  </a:ext>
                </a:extLst>
              </p:cNvPr>
              <p:cNvSpPr/>
              <p:nvPr/>
            </p:nvSpPr>
            <p:spPr bwMode="auto">
              <a:xfrm>
                <a:off x="5210175" y="3586163"/>
                <a:ext cx="15875" cy="46038"/>
              </a:xfrm>
              <a:custGeom>
                <a:avLst/>
                <a:gdLst>
                  <a:gd name="T0" fmla="*/ 6 w 10"/>
                  <a:gd name="T1" fmla="*/ 6 h 29"/>
                  <a:gd name="T2" fmla="*/ 2 w 10"/>
                  <a:gd name="T3" fmla="*/ 8 h 29"/>
                  <a:gd name="T4" fmla="*/ 0 w 10"/>
                  <a:gd name="T5" fmla="*/ 6 h 29"/>
                  <a:gd name="T6" fmla="*/ 6 w 10"/>
                  <a:gd name="T7" fmla="*/ 0 h 29"/>
                  <a:gd name="T8" fmla="*/ 10 w 10"/>
                  <a:gd name="T9" fmla="*/ 2 h 29"/>
                  <a:gd name="T10" fmla="*/ 10 w 10"/>
                  <a:gd name="T11" fmla="*/ 29 h 29"/>
                  <a:gd name="T12" fmla="*/ 6 w 10"/>
                  <a:gd name="T13" fmla="*/ 29 h 29"/>
                  <a:gd name="T14" fmla="*/ 6 w 10"/>
                  <a:gd name="T15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9">
                    <a:moveTo>
                      <a:pt x="6" y="6"/>
                    </a:moveTo>
                    <a:lnTo>
                      <a:pt x="2" y="8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10" y="2"/>
                    </a:lnTo>
                    <a:lnTo>
                      <a:pt x="10" y="29"/>
                    </a:lnTo>
                    <a:lnTo>
                      <a:pt x="6" y="2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5" name="ïsḻiḑe">
                <a:extLst>
                  <a:ext uri="{FF2B5EF4-FFF2-40B4-BE49-F238E27FC236}">
                    <a16:creationId xmlns="" xmlns:a16="http://schemas.microsoft.com/office/drawing/2014/main" id="{1267813E-FFB4-4F4F-A61F-3235D1944892}"/>
                  </a:ext>
                </a:extLst>
              </p:cNvPr>
              <p:cNvSpPr/>
              <p:nvPr/>
            </p:nvSpPr>
            <p:spPr bwMode="auto">
              <a:xfrm>
                <a:off x="5114925" y="3586163"/>
                <a:ext cx="25400" cy="46038"/>
              </a:xfrm>
              <a:custGeom>
                <a:avLst/>
                <a:gdLst>
                  <a:gd name="T0" fmla="*/ 4 w 8"/>
                  <a:gd name="T1" fmla="*/ 2 h 14"/>
                  <a:gd name="T2" fmla="*/ 3 w 8"/>
                  <a:gd name="T3" fmla="*/ 2 h 14"/>
                  <a:gd name="T4" fmla="*/ 3 w 8"/>
                  <a:gd name="T5" fmla="*/ 3 h 14"/>
                  <a:gd name="T6" fmla="*/ 2 w 8"/>
                  <a:gd name="T7" fmla="*/ 3 h 14"/>
                  <a:gd name="T8" fmla="*/ 2 w 8"/>
                  <a:gd name="T9" fmla="*/ 5 h 14"/>
                  <a:gd name="T10" fmla="*/ 2 w 8"/>
                  <a:gd name="T11" fmla="*/ 6 h 14"/>
                  <a:gd name="T12" fmla="*/ 3 w 8"/>
                  <a:gd name="T13" fmla="*/ 7 h 14"/>
                  <a:gd name="T14" fmla="*/ 4 w 8"/>
                  <a:gd name="T15" fmla="*/ 7 h 14"/>
                  <a:gd name="T16" fmla="*/ 5 w 8"/>
                  <a:gd name="T17" fmla="*/ 7 h 14"/>
                  <a:gd name="T18" fmla="*/ 6 w 8"/>
                  <a:gd name="T19" fmla="*/ 7 h 14"/>
                  <a:gd name="T20" fmla="*/ 7 w 8"/>
                  <a:gd name="T21" fmla="*/ 6 h 14"/>
                  <a:gd name="T22" fmla="*/ 7 w 8"/>
                  <a:gd name="T23" fmla="*/ 4 h 14"/>
                  <a:gd name="T24" fmla="*/ 6 w 8"/>
                  <a:gd name="T25" fmla="*/ 3 h 14"/>
                  <a:gd name="T26" fmla="*/ 6 w 8"/>
                  <a:gd name="T27" fmla="*/ 2 h 14"/>
                  <a:gd name="T28" fmla="*/ 4 w 8"/>
                  <a:gd name="T29" fmla="*/ 2 h 14"/>
                  <a:gd name="T30" fmla="*/ 4 w 8"/>
                  <a:gd name="T31" fmla="*/ 9 h 14"/>
                  <a:gd name="T32" fmla="*/ 2 w 8"/>
                  <a:gd name="T33" fmla="*/ 9 h 14"/>
                  <a:gd name="T34" fmla="*/ 1 w 8"/>
                  <a:gd name="T35" fmla="*/ 8 h 14"/>
                  <a:gd name="T36" fmla="*/ 0 w 8"/>
                  <a:gd name="T37" fmla="*/ 7 h 14"/>
                  <a:gd name="T38" fmla="*/ 0 w 8"/>
                  <a:gd name="T39" fmla="*/ 5 h 14"/>
                  <a:gd name="T40" fmla="*/ 0 w 8"/>
                  <a:gd name="T41" fmla="*/ 3 h 14"/>
                  <a:gd name="T42" fmla="*/ 1 w 8"/>
                  <a:gd name="T43" fmla="*/ 2 h 14"/>
                  <a:gd name="T44" fmla="*/ 1 w 8"/>
                  <a:gd name="T45" fmla="*/ 1 h 14"/>
                  <a:gd name="T46" fmla="*/ 3 w 8"/>
                  <a:gd name="T47" fmla="*/ 0 h 14"/>
                  <a:gd name="T48" fmla="*/ 4 w 8"/>
                  <a:gd name="T49" fmla="*/ 0 h 14"/>
                  <a:gd name="T50" fmla="*/ 6 w 8"/>
                  <a:gd name="T51" fmla="*/ 0 h 14"/>
                  <a:gd name="T52" fmla="*/ 8 w 8"/>
                  <a:gd name="T53" fmla="*/ 2 h 14"/>
                  <a:gd name="T54" fmla="*/ 8 w 8"/>
                  <a:gd name="T55" fmla="*/ 3 h 14"/>
                  <a:gd name="T56" fmla="*/ 8 w 8"/>
                  <a:gd name="T57" fmla="*/ 5 h 14"/>
                  <a:gd name="T58" fmla="*/ 8 w 8"/>
                  <a:gd name="T59" fmla="*/ 9 h 14"/>
                  <a:gd name="T60" fmla="*/ 8 w 8"/>
                  <a:gd name="T61" fmla="*/ 11 h 14"/>
                  <a:gd name="T62" fmla="*/ 8 w 8"/>
                  <a:gd name="T63" fmla="*/ 12 h 14"/>
                  <a:gd name="T64" fmla="*/ 8 w 8"/>
                  <a:gd name="T65" fmla="*/ 13 h 14"/>
                  <a:gd name="T66" fmla="*/ 7 w 8"/>
                  <a:gd name="T67" fmla="*/ 14 h 14"/>
                  <a:gd name="T68" fmla="*/ 6 w 8"/>
                  <a:gd name="T69" fmla="*/ 14 h 14"/>
                  <a:gd name="T70" fmla="*/ 4 w 8"/>
                  <a:gd name="T71" fmla="*/ 14 h 14"/>
                  <a:gd name="T72" fmla="*/ 3 w 8"/>
                  <a:gd name="T73" fmla="*/ 14 h 14"/>
                  <a:gd name="T74" fmla="*/ 2 w 8"/>
                  <a:gd name="T75" fmla="*/ 14 h 14"/>
                  <a:gd name="T76" fmla="*/ 1 w 8"/>
                  <a:gd name="T77" fmla="*/ 13 h 14"/>
                  <a:gd name="T78" fmla="*/ 0 w 8"/>
                  <a:gd name="T79" fmla="*/ 12 h 14"/>
                  <a:gd name="T80" fmla="*/ 0 w 8"/>
                  <a:gd name="T81" fmla="*/ 11 h 14"/>
                  <a:gd name="T82" fmla="*/ 2 w 8"/>
                  <a:gd name="T83" fmla="*/ 11 h 14"/>
                  <a:gd name="T84" fmla="*/ 2 w 8"/>
                  <a:gd name="T85" fmla="*/ 11 h 14"/>
                  <a:gd name="T86" fmla="*/ 3 w 8"/>
                  <a:gd name="T87" fmla="*/ 12 h 14"/>
                  <a:gd name="T88" fmla="*/ 4 w 8"/>
                  <a:gd name="T89" fmla="*/ 12 h 14"/>
                  <a:gd name="T90" fmla="*/ 5 w 8"/>
                  <a:gd name="T91" fmla="*/ 12 h 14"/>
                  <a:gd name="T92" fmla="*/ 6 w 8"/>
                  <a:gd name="T93" fmla="*/ 12 h 14"/>
                  <a:gd name="T94" fmla="*/ 6 w 8"/>
                  <a:gd name="T95" fmla="*/ 11 h 14"/>
                  <a:gd name="T96" fmla="*/ 7 w 8"/>
                  <a:gd name="T97" fmla="*/ 10 h 14"/>
                  <a:gd name="T98" fmla="*/ 7 w 8"/>
                  <a:gd name="T99" fmla="*/ 9 h 14"/>
                  <a:gd name="T100" fmla="*/ 7 w 8"/>
                  <a:gd name="T101" fmla="*/ 8 h 14"/>
                  <a:gd name="T102" fmla="*/ 6 w 8"/>
                  <a:gd name="T103" fmla="*/ 9 h 14"/>
                  <a:gd name="T104" fmla="*/ 5 w 8"/>
                  <a:gd name="T105" fmla="*/ 9 h 14"/>
                  <a:gd name="T106" fmla="*/ 4 w 8"/>
                  <a:gd name="T10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6" name="iṧľîďe">
                <a:extLst>
                  <a:ext uri="{FF2B5EF4-FFF2-40B4-BE49-F238E27FC236}">
                    <a16:creationId xmlns="" xmlns:a16="http://schemas.microsoft.com/office/drawing/2014/main" id="{25D2F148-E521-4F81-A982-229B70F13C0C}"/>
                  </a:ext>
                </a:extLst>
              </p:cNvPr>
              <p:cNvSpPr/>
              <p:nvPr/>
            </p:nvSpPr>
            <p:spPr bwMode="auto">
              <a:xfrm>
                <a:off x="5164138" y="3586163"/>
                <a:ext cx="30163" cy="46038"/>
              </a:xfrm>
              <a:custGeom>
                <a:avLst/>
                <a:gdLst>
                  <a:gd name="T0" fmla="*/ 1 w 9"/>
                  <a:gd name="T1" fmla="*/ 13 h 14"/>
                  <a:gd name="T2" fmla="*/ 0 w 9"/>
                  <a:gd name="T3" fmla="*/ 12 h 14"/>
                  <a:gd name="T4" fmla="*/ 0 w 9"/>
                  <a:gd name="T5" fmla="*/ 10 h 14"/>
                  <a:gd name="T6" fmla="*/ 0 w 9"/>
                  <a:gd name="T7" fmla="*/ 8 h 14"/>
                  <a:gd name="T8" fmla="*/ 0 w 9"/>
                  <a:gd name="T9" fmla="*/ 6 h 14"/>
                  <a:gd name="T10" fmla="*/ 0 w 9"/>
                  <a:gd name="T11" fmla="*/ 4 h 14"/>
                  <a:gd name="T12" fmla="*/ 0 w 9"/>
                  <a:gd name="T13" fmla="*/ 3 h 14"/>
                  <a:gd name="T14" fmla="*/ 1 w 9"/>
                  <a:gd name="T15" fmla="*/ 1 h 14"/>
                  <a:gd name="T16" fmla="*/ 2 w 9"/>
                  <a:gd name="T17" fmla="*/ 0 h 14"/>
                  <a:gd name="T18" fmla="*/ 4 w 9"/>
                  <a:gd name="T19" fmla="*/ 0 h 14"/>
                  <a:gd name="T20" fmla="*/ 6 w 9"/>
                  <a:gd name="T21" fmla="*/ 0 h 14"/>
                  <a:gd name="T22" fmla="*/ 7 w 9"/>
                  <a:gd name="T23" fmla="*/ 1 h 14"/>
                  <a:gd name="T24" fmla="*/ 8 w 9"/>
                  <a:gd name="T25" fmla="*/ 2 h 14"/>
                  <a:gd name="T26" fmla="*/ 9 w 9"/>
                  <a:gd name="T27" fmla="*/ 4 h 14"/>
                  <a:gd name="T28" fmla="*/ 9 w 9"/>
                  <a:gd name="T29" fmla="*/ 6 h 14"/>
                  <a:gd name="T30" fmla="*/ 9 w 9"/>
                  <a:gd name="T31" fmla="*/ 8 h 14"/>
                  <a:gd name="T32" fmla="*/ 9 w 9"/>
                  <a:gd name="T33" fmla="*/ 9 h 14"/>
                  <a:gd name="T34" fmla="*/ 9 w 9"/>
                  <a:gd name="T35" fmla="*/ 11 h 14"/>
                  <a:gd name="T36" fmla="*/ 8 w 9"/>
                  <a:gd name="T37" fmla="*/ 12 h 14"/>
                  <a:gd name="T38" fmla="*/ 7 w 9"/>
                  <a:gd name="T39" fmla="*/ 13 h 14"/>
                  <a:gd name="T40" fmla="*/ 6 w 9"/>
                  <a:gd name="T41" fmla="*/ 14 h 14"/>
                  <a:gd name="T42" fmla="*/ 4 w 9"/>
                  <a:gd name="T43" fmla="*/ 14 h 14"/>
                  <a:gd name="T44" fmla="*/ 3 w 9"/>
                  <a:gd name="T45" fmla="*/ 14 h 14"/>
                  <a:gd name="T46" fmla="*/ 1 w 9"/>
                  <a:gd name="T47" fmla="*/ 13 h 14"/>
                  <a:gd name="T48" fmla="*/ 7 w 9"/>
                  <a:gd name="T49" fmla="*/ 7 h 14"/>
                  <a:gd name="T50" fmla="*/ 7 w 9"/>
                  <a:gd name="T51" fmla="*/ 5 h 14"/>
                  <a:gd name="T52" fmla="*/ 6 w 9"/>
                  <a:gd name="T53" fmla="*/ 3 h 14"/>
                  <a:gd name="T54" fmla="*/ 5 w 9"/>
                  <a:gd name="T55" fmla="*/ 2 h 14"/>
                  <a:gd name="T56" fmla="*/ 4 w 9"/>
                  <a:gd name="T57" fmla="*/ 2 h 14"/>
                  <a:gd name="T58" fmla="*/ 3 w 9"/>
                  <a:gd name="T59" fmla="*/ 2 h 14"/>
                  <a:gd name="T60" fmla="*/ 2 w 9"/>
                  <a:gd name="T61" fmla="*/ 3 h 14"/>
                  <a:gd name="T62" fmla="*/ 2 w 9"/>
                  <a:gd name="T63" fmla="*/ 5 h 14"/>
                  <a:gd name="T64" fmla="*/ 1 w 9"/>
                  <a:gd name="T65" fmla="*/ 6 h 14"/>
                  <a:gd name="T66" fmla="*/ 1 w 9"/>
                  <a:gd name="T67" fmla="*/ 7 h 14"/>
                  <a:gd name="T68" fmla="*/ 2 w 9"/>
                  <a:gd name="T69" fmla="*/ 10 h 14"/>
                  <a:gd name="T70" fmla="*/ 2 w 9"/>
                  <a:gd name="T71" fmla="*/ 11 h 14"/>
                  <a:gd name="T72" fmla="*/ 3 w 9"/>
                  <a:gd name="T73" fmla="*/ 12 h 14"/>
                  <a:gd name="T74" fmla="*/ 4 w 9"/>
                  <a:gd name="T75" fmla="*/ 12 h 14"/>
                  <a:gd name="T76" fmla="*/ 5 w 9"/>
                  <a:gd name="T77" fmla="*/ 12 h 14"/>
                  <a:gd name="T78" fmla="*/ 6 w 9"/>
                  <a:gd name="T79" fmla="*/ 11 h 14"/>
                  <a:gd name="T80" fmla="*/ 7 w 9"/>
                  <a:gd name="T81" fmla="*/ 10 h 14"/>
                  <a:gd name="T82" fmla="*/ 7 w 9"/>
                  <a:gd name="T83" fmla="*/ 8 h 14"/>
                  <a:gd name="T84" fmla="*/ 7 w 9"/>
                  <a:gd name="T8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4">
                    <a:moveTo>
                      <a:pt x="1" y="13"/>
                    </a:moveTo>
                    <a:cubicBezTo>
                      <a:pt x="1" y="13"/>
                      <a:pt x="1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3"/>
                      <a:pt x="9" y="3"/>
                      <a:pt x="9" y="4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3"/>
                      <a:pt x="7" y="13"/>
                      <a:pt x="7" y="13"/>
                    </a:cubicBezTo>
                    <a:cubicBezTo>
                      <a:pt x="7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4" y="14"/>
                    </a:cubicBezTo>
                    <a:cubicBezTo>
                      <a:pt x="4" y="14"/>
                      <a:pt x="3" y="14"/>
                      <a:pt x="3" y="14"/>
                    </a:cubicBezTo>
                    <a:cubicBezTo>
                      <a:pt x="2" y="14"/>
                      <a:pt x="1" y="13"/>
                      <a:pt x="1" y="13"/>
                    </a:cubicBezTo>
                    <a:close/>
                    <a:moveTo>
                      <a:pt x="7" y="7"/>
                    </a:move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76" name="işḻíḓê">
              <a:extLst>
                <a:ext uri="{FF2B5EF4-FFF2-40B4-BE49-F238E27FC236}">
                  <a16:creationId xmlns="" xmlns:a16="http://schemas.microsoft.com/office/drawing/2014/main" id="{93FA0D03-A36C-4550-8F56-A633E4E7DF80}"/>
                </a:ext>
              </a:extLst>
            </p:cNvPr>
            <p:cNvGrpSpPr/>
            <p:nvPr/>
          </p:nvGrpSpPr>
          <p:grpSpPr>
            <a:xfrm>
              <a:off x="5156287" y="2481344"/>
              <a:ext cx="4169014" cy="1469307"/>
              <a:chOff x="5722938" y="3046413"/>
              <a:chExt cx="1662113" cy="585788"/>
            </a:xfrm>
          </p:grpSpPr>
          <p:sp>
            <p:nvSpPr>
              <p:cNvPr id="1196" name="iṧlïḑê">
                <a:extLst>
                  <a:ext uri="{FF2B5EF4-FFF2-40B4-BE49-F238E27FC236}">
                    <a16:creationId xmlns="" xmlns:a16="http://schemas.microsoft.com/office/drawing/2014/main" id="{A93BFA2D-5D0D-4544-AA38-EE6BC5F60C38}"/>
                  </a:ext>
                </a:extLst>
              </p:cNvPr>
              <p:cNvSpPr/>
              <p:nvPr/>
            </p:nvSpPr>
            <p:spPr bwMode="auto">
              <a:xfrm>
                <a:off x="7088188" y="3046413"/>
                <a:ext cx="296863" cy="561975"/>
              </a:xfrm>
              <a:custGeom>
                <a:avLst/>
                <a:gdLst>
                  <a:gd name="T0" fmla="*/ 19 w 90"/>
                  <a:gd name="T1" fmla="*/ 151 h 169"/>
                  <a:gd name="T2" fmla="*/ 55 w 90"/>
                  <a:gd name="T3" fmla="*/ 133 h 169"/>
                  <a:gd name="T4" fmla="*/ 43 w 90"/>
                  <a:gd name="T5" fmla="*/ 157 h 169"/>
                  <a:gd name="T6" fmla="*/ 19 w 90"/>
                  <a:gd name="T7" fmla="*/ 151 h 169"/>
                  <a:gd name="T8" fmla="*/ 2 w 90"/>
                  <a:gd name="T9" fmla="*/ 39 h 169"/>
                  <a:gd name="T10" fmla="*/ 3 w 90"/>
                  <a:gd name="T11" fmla="*/ 56 h 169"/>
                  <a:gd name="T12" fmla="*/ 34 w 90"/>
                  <a:gd name="T13" fmla="*/ 32 h 169"/>
                  <a:gd name="T14" fmla="*/ 38 w 90"/>
                  <a:gd name="T15" fmla="*/ 35 h 169"/>
                  <a:gd name="T16" fmla="*/ 47 w 90"/>
                  <a:gd name="T17" fmla="*/ 26 h 169"/>
                  <a:gd name="T18" fmla="*/ 58 w 90"/>
                  <a:gd name="T19" fmla="*/ 16 h 169"/>
                  <a:gd name="T20" fmla="*/ 9 w 90"/>
                  <a:gd name="T21" fmla="*/ 90 h 169"/>
                  <a:gd name="T22" fmla="*/ 9 w 90"/>
                  <a:gd name="T23" fmla="*/ 101 h 169"/>
                  <a:gd name="T24" fmla="*/ 31 w 90"/>
                  <a:gd name="T25" fmla="*/ 89 h 169"/>
                  <a:gd name="T26" fmla="*/ 26 w 90"/>
                  <a:gd name="T27" fmla="*/ 107 h 169"/>
                  <a:gd name="T28" fmla="*/ 30 w 90"/>
                  <a:gd name="T29" fmla="*/ 113 h 169"/>
                  <a:gd name="T30" fmla="*/ 53 w 90"/>
                  <a:gd name="T31" fmla="*/ 118 h 169"/>
                  <a:gd name="T32" fmla="*/ 2 w 90"/>
                  <a:gd name="T33" fmla="*/ 145 h 169"/>
                  <a:gd name="T34" fmla="*/ 48 w 90"/>
                  <a:gd name="T35" fmla="*/ 169 h 169"/>
                  <a:gd name="T36" fmla="*/ 64 w 90"/>
                  <a:gd name="T37" fmla="*/ 130 h 169"/>
                  <a:gd name="T38" fmla="*/ 82 w 90"/>
                  <a:gd name="T39" fmla="*/ 137 h 169"/>
                  <a:gd name="T40" fmla="*/ 90 w 90"/>
                  <a:gd name="T41" fmla="*/ 130 h 169"/>
                  <a:gd name="T42" fmla="*/ 62 w 90"/>
                  <a:gd name="T43" fmla="*/ 119 h 169"/>
                  <a:gd name="T44" fmla="*/ 45 w 90"/>
                  <a:gd name="T45" fmla="*/ 106 h 169"/>
                  <a:gd name="T46" fmla="*/ 47 w 90"/>
                  <a:gd name="T47" fmla="*/ 77 h 169"/>
                  <a:gd name="T48" fmla="*/ 25 w 90"/>
                  <a:gd name="T49" fmla="*/ 82 h 169"/>
                  <a:gd name="T50" fmla="*/ 71 w 90"/>
                  <a:gd name="T51" fmla="*/ 16 h 169"/>
                  <a:gd name="T52" fmla="*/ 59 w 90"/>
                  <a:gd name="T53" fmla="*/ 7 h 169"/>
                  <a:gd name="T54" fmla="*/ 41 w 90"/>
                  <a:gd name="T55" fmla="*/ 21 h 169"/>
                  <a:gd name="T56" fmla="*/ 30 w 90"/>
                  <a:gd name="T57" fmla="*/ 28 h 169"/>
                  <a:gd name="T58" fmla="*/ 17 w 90"/>
                  <a:gd name="T59" fmla="*/ 43 h 169"/>
                  <a:gd name="T60" fmla="*/ 2 w 90"/>
                  <a:gd name="T61" fmla="*/ 3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0" h="169">
                    <a:moveTo>
                      <a:pt x="19" y="151"/>
                    </a:moveTo>
                    <a:cubicBezTo>
                      <a:pt x="19" y="151"/>
                      <a:pt x="41" y="128"/>
                      <a:pt x="55" y="133"/>
                    </a:cubicBezTo>
                    <a:cubicBezTo>
                      <a:pt x="55" y="133"/>
                      <a:pt x="62" y="158"/>
                      <a:pt x="43" y="157"/>
                    </a:cubicBezTo>
                    <a:cubicBezTo>
                      <a:pt x="23" y="155"/>
                      <a:pt x="19" y="151"/>
                      <a:pt x="19" y="151"/>
                    </a:cubicBezTo>
                    <a:close/>
                    <a:moveTo>
                      <a:pt x="2" y="39"/>
                    </a:moveTo>
                    <a:cubicBezTo>
                      <a:pt x="0" y="46"/>
                      <a:pt x="3" y="56"/>
                      <a:pt x="3" y="56"/>
                    </a:cubicBezTo>
                    <a:cubicBezTo>
                      <a:pt x="6" y="75"/>
                      <a:pt x="34" y="32"/>
                      <a:pt x="34" y="32"/>
                    </a:cubicBezTo>
                    <a:cubicBezTo>
                      <a:pt x="35" y="35"/>
                      <a:pt x="38" y="35"/>
                      <a:pt x="38" y="35"/>
                    </a:cubicBezTo>
                    <a:cubicBezTo>
                      <a:pt x="52" y="37"/>
                      <a:pt x="47" y="26"/>
                      <a:pt x="47" y="26"/>
                    </a:cubicBezTo>
                    <a:cubicBezTo>
                      <a:pt x="49" y="21"/>
                      <a:pt x="58" y="16"/>
                      <a:pt x="58" y="16"/>
                    </a:cubicBezTo>
                    <a:cubicBezTo>
                      <a:pt x="44" y="53"/>
                      <a:pt x="9" y="90"/>
                      <a:pt x="9" y="90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12" y="114"/>
                      <a:pt x="31" y="89"/>
                      <a:pt x="31" y="89"/>
                    </a:cubicBezTo>
                    <a:cubicBezTo>
                      <a:pt x="26" y="107"/>
                      <a:pt x="26" y="107"/>
                      <a:pt x="26" y="107"/>
                    </a:cubicBezTo>
                    <a:cubicBezTo>
                      <a:pt x="24" y="115"/>
                      <a:pt x="30" y="113"/>
                      <a:pt x="30" y="113"/>
                    </a:cubicBezTo>
                    <a:cubicBezTo>
                      <a:pt x="53" y="112"/>
                      <a:pt x="53" y="118"/>
                      <a:pt x="53" y="118"/>
                    </a:cubicBezTo>
                    <a:cubicBezTo>
                      <a:pt x="12" y="121"/>
                      <a:pt x="2" y="145"/>
                      <a:pt x="2" y="145"/>
                    </a:cubicBezTo>
                    <a:cubicBezTo>
                      <a:pt x="6" y="156"/>
                      <a:pt x="25" y="161"/>
                      <a:pt x="48" y="169"/>
                    </a:cubicBezTo>
                    <a:cubicBezTo>
                      <a:pt x="71" y="168"/>
                      <a:pt x="64" y="130"/>
                      <a:pt x="64" y="130"/>
                    </a:cubicBezTo>
                    <a:cubicBezTo>
                      <a:pt x="79" y="129"/>
                      <a:pt x="82" y="137"/>
                      <a:pt x="82" y="137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79" y="115"/>
                      <a:pt x="62" y="119"/>
                      <a:pt x="62" y="119"/>
                    </a:cubicBezTo>
                    <a:cubicBezTo>
                      <a:pt x="60" y="107"/>
                      <a:pt x="45" y="106"/>
                      <a:pt x="45" y="106"/>
                    </a:cubicBezTo>
                    <a:cubicBezTo>
                      <a:pt x="35" y="105"/>
                      <a:pt x="44" y="92"/>
                      <a:pt x="47" y="77"/>
                    </a:cubicBezTo>
                    <a:cubicBezTo>
                      <a:pt x="47" y="64"/>
                      <a:pt x="25" y="82"/>
                      <a:pt x="25" y="82"/>
                    </a:cubicBezTo>
                    <a:cubicBezTo>
                      <a:pt x="43" y="66"/>
                      <a:pt x="66" y="31"/>
                      <a:pt x="71" y="16"/>
                    </a:cubicBezTo>
                    <a:cubicBezTo>
                      <a:pt x="75" y="0"/>
                      <a:pt x="59" y="7"/>
                      <a:pt x="59" y="7"/>
                    </a:cubicBezTo>
                    <a:cubicBezTo>
                      <a:pt x="59" y="7"/>
                      <a:pt x="42" y="20"/>
                      <a:pt x="41" y="21"/>
                    </a:cubicBezTo>
                    <a:cubicBezTo>
                      <a:pt x="32" y="21"/>
                      <a:pt x="30" y="28"/>
                      <a:pt x="30" y="28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7" y="54"/>
                      <a:pt x="2" y="39"/>
                      <a:pt x="2" y="39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7" name="í$ḻîḓe">
                <a:extLst>
                  <a:ext uri="{FF2B5EF4-FFF2-40B4-BE49-F238E27FC236}">
                    <a16:creationId xmlns="" xmlns:a16="http://schemas.microsoft.com/office/drawing/2014/main" id="{20B0C244-138E-4348-B408-EEC0F1A77D3B}"/>
                  </a:ext>
                </a:extLst>
              </p:cNvPr>
              <p:cNvSpPr/>
              <p:nvPr/>
            </p:nvSpPr>
            <p:spPr bwMode="auto">
              <a:xfrm>
                <a:off x="6802438" y="3471863"/>
                <a:ext cx="63500" cy="96838"/>
              </a:xfrm>
              <a:custGeom>
                <a:avLst/>
                <a:gdLst>
                  <a:gd name="T0" fmla="*/ 0 w 19"/>
                  <a:gd name="T1" fmla="*/ 0 h 29"/>
                  <a:gd name="T2" fmla="*/ 1 w 19"/>
                  <a:gd name="T3" fmla="*/ 29 h 29"/>
                  <a:gd name="T4" fmla="*/ 16 w 19"/>
                  <a:gd name="T5" fmla="*/ 13 h 29"/>
                  <a:gd name="T6" fmla="*/ 0 w 19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cubicBezTo>
                      <a:pt x="0" y="0"/>
                      <a:pt x="9" y="19"/>
                      <a:pt x="1" y="29"/>
                    </a:cubicBezTo>
                    <a:cubicBezTo>
                      <a:pt x="1" y="29"/>
                      <a:pt x="13" y="27"/>
                      <a:pt x="16" y="13"/>
                    </a:cubicBezTo>
                    <a:cubicBezTo>
                      <a:pt x="19" y="0"/>
                      <a:pt x="4" y="0"/>
                      <a:pt x="0" y="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8" name="íŝ1ïďè">
                <a:extLst>
                  <a:ext uri="{FF2B5EF4-FFF2-40B4-BE49-F238E27FC236}">
                    <a16:creationId xmlns="" xmlns:a16="http://schemas.microsoft.com/office/drawing/2014/main" id="{8251056A-B4DA-48BB-B765-EE0988505276}"/>
                  </a:ext>
                </a:extLst>
              </p:cNvPr>
              <p:cNvSpPr/>
              <p:nvPr/>
            </p:nvSpPr>
            <p:spPr bwMode="auto">
              <a:xfrm>
                <a:off x="6605588" y="3289301"/>
                <a:ext cx="223838" cy="309563"/>
              </a:xfrm>
              <a:custGeom>
                <a:avLst/>
                <a:gdLst>
                  <a:gd name="T0" fmla="*/ 26 w 68"/>
                  <a:gd name="T1" fmla="*/ 21 h 93"/>
                  <a:gd name="T2" fmla="*/ 30 w 68"/>
                  <a:gd name="T3" fmla="*/ 28 h 93"/>
                  <a:gd name="T4" fmla="*/ 42 w 68"/>
                  <a:gd name="T5" fmla="*/ 18 h 93"/>
                  <a:gd name="T6" fmla="*/ 37 w 68"/>
                  <a:gd name="T7" fmla="*/ 9 h 93"/>
                  <a:gd name="T8" fmla="*/ 46 w 68"/>
                  <a:gd name="T9" fmla="*/ 6 h 93"/>
                  <a:gd name="T10" fmla="*/ 53 w 68"/>
                  <a:gd name="T11" fmla="*/ 12 h 93"/>
                  <a:gd name="T12" fmla="*/ 62 w 68"/>
                  <a:gd name="T13" fmla="*/ 5 h 93"/>
                  <a:gd name="T14" fmla="*/ 68 w 68"/>
                  <a:gd name="T15" fmla="*/ 10 h 93"/>
                  <a:gd name="T16" fmla="*/ 53 w 68"/>
                  <a:gd name="T17" fmla="*/ 25 h 93"/>
                  <a:gd name="T18" fmla="*/ 27 w 68"/>
                  <a:gd name="T19" fmla="*/ 71 h 93"/>
                  <a:gd name="T20" fmla="*/ 0 w 68"/>
                  <a:gd name="T21" fmla="*/ 92 h 93"/>
                  <a:gd name="T22" fmla="*/ 0 w 68"/>
                  <a:gd name="T23" fmla="*/ 89 h 93"/>
                  <a:gd name="T24" fmla="*/ 31 w 68"/>
                  <a:gd name="T25" fmla="*/ 42 h 93"/>
                  <a:gd name="T26" fmla="*/ 21 w 68"/>
                  <a:gd name="T27" fmla="*/ 23 h 93"/>
                  <a:gd name="T28" fmla="*/ 26 w 68"/>
                  <a:gd name="T29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93">
                    <a:moveTo>
                      <a:pt x="26" y="21"/>
                    </a:moveTo>
                    <a:cubicBezTo>
                      <a:pt x="26" y="21"/>
                      <a:pt x="21" y="36"/>
                      <a:pt x="30" y="2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0"/>
                      <a:pt x="46" y="6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4" y="39"/>
                      <a:pt x="27" y="71"/>
                    </a:cubicBezTo>
                    <a:cubicBezTo>
                      <a:pt x="27" y="71"/>
                      <a:pt x="12" y="93"/>
                      <a:pt x="0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17" y="83"/>
                      <a:pt x="31" y="42"/>
                    </a:cubicBezTo>
                    <a:cubicBezTo>
                      <a:pt x="31" y="42"/>
                      <a:pt x="13" y="49"/>
                      <a:pt x="21" y="23"/>
                    </a:cubicBezTo>
                    <a:cubicBezTo>
                      <a:pt x="21" y="23"/>
                      <a:pt x="22" y="16"/>
                      <a:pt x="26" y="2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9" name="îṥ1îḓè">
                <a:extLst>
                  <a:ext uri="{FF2B5EF4-FFF2-40B4-BE49-F238E27FC236}">
                    <a16:creationId xmlns="" xmlns:a16="http://schemas.microsoft.com/office/drawing/2014/main" id="{9961334C-0817-418E-ABD2-42D382133723}"/>
                  </a:ext>
                </a:extLst>
              </p:cNvPr>
              <p:cNvSpPr/>
              <p:nvPr/>
            </p:nvSpPr>
            <p:spPr bwMode="auto">
              <a:xfrm>
                <a:off x="6334125" y="3495676"/>
                <a:ext cx="79375" cy="76200"/>
              </a:xfrm>
              <a:custGeom>
                <a:avLst/>
                <a:gdLst>
                  <a:gd name="T0" fmla="*/ 0 w 24"/>
                  <a:gd name="T1" fmla="*/ 4 h 23"/>
                  <a:gd name="T2" fmla="*/ 21 w 24"/>
                  <a:gd name="T3" fmla="*/ 19 h 23"/>
                  <a:gd name="T4" fmla="*/ 18 w 24"/>
                  <a:gd name="T5" fmla="*/ 23 h 23"/>
                  <a:gd name="T6" fmla="*/ 0 w 24"/>
                  <a:gd name="T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3">
                    <a:moveTo>
                      <a:pt x="0" y="4"/>
                    </a:moveTo>
                    <a:cubicBezTo>
                      <a:pt x="0" y="4"/>
                      <a:pt x="24" y="0"/>
                      <a:pt x="21" y="19"/>
                    </a:cubicBezTo>
                    <a:cubicBezTo>
                      <a:pt x="18" y="23"/>
                      <a:pt x="18" y="23"/>
                      <a:pt x="18" y="23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0" name="ïṩľiḍé">
                <a:extLst>
                  <a:ext uri="{FF2B5EF4-FFF2-40B4-BE49-F238E27FC236}">
                    <a16:creationId xmlns="" xmlns:a16="http://schemas.microsoft.com/office/drawing/2014/main" id="{24925733-8CBE-4D37-9031-CDD93EE42477}"/>
                  </a:ext>
                </a:extLst>
              </p:cNvPr>
              <p:cNvSpPr/>
              <p:nvPr/>
            </p:nvSpPr>
            <p:spPr bwMode="auto">
              <a:xfrm>
                <a:off x="6194425" y="3171826"/>
                <a:ext cx="225425" cy="460375"/>
              </a:xfrm>
              <a:custGeom>
                <a:avLst/>
                <a:gdLst>
                  <a:gd name="T0" fmla="*/ 3 w 68"/>
                  <a:gd name="T1" fmla="*/ 55 h 138"/>
                  <a:gd name="T2" fmla="*/ 24 w 68"/>
                  <a:gd name="T3" fmla="*/ 42 h 138"/>
                  <a:gd name="T4" fmla="*/ 38 w 68"/>
                  <a:gd name="T5" fmla="*/ 1 h 138"/>
                  <a:gd name="T6" fmla="*/ 44 w 68"/>
                  <a:gd name="T7" fmla="*/ 16 h 138"/>
                  <a:gd name="T8" fmla="*/ 37 w 68"/>
                  <a:gd name="T9" fmla="*/ 34 h 138"/>
                  <a:gd name="T10" fmla="*/ 55 w 68"/>
                  <a:gd name="T11" fmla="*/ 12 h 138"/>
                  <a:gd name="T12" fmla="*/ 58 w 68"/>
                  <a:gd name="T13" fmla="*/ 32 h 138"/>
                  <a:gd name="T14" fmla="*/ 24 w 68"/>
                  <a:gd name="T15" fmla="*/ 62 h 138"/>
                  <a:gd name="T16" fmla="*/ 18 w 68"/>
                  <a:gd name="T17" fmla="*/ 92 h 138"/>
                  <a:gd name="T18" fmla="*/ 27 w 68"/>
                  <a:gd name="T19" fmla="*/ 83 h 138"/>
                  <a:gd name="T20" fmla="*/ 34 w 68"/>
                  <a:gd name="T21" fmla="*/ 56 h 138"/>
                  <a:gd name="T22" fmla="*/ 47 w 68"/>
                  <a:gd name="T23" fmla="*/ 76 h 138"/>
                  <a:gd name="T24" fmla="*/ 39 w 68"/>
                  <a:gd name="T25" fmla="*/ 87 h 138"/>
                  <a:gd name="T26" fmla="*/ 40 w 68"/>
                  <a:gd name="T27" fmla="*/ 132 h 138"/>
                  <a:gd name="T28" fmla="*/ 22 w 68"/>
                  <a:gd name="T29" fmla="*/ 120 h 138"/>
                  <a:gd name="T30" fmla="*/ 12 w 68"/>
                  <a:gd name="T31" fmla="*/ 138 h 138"/>
                  <a:gd name="T32" fmla="*/ 2 w 68"/>
                  <a:gd name="T33" fmla="*/ 127 h 138"/>
                  <a:gd name="T34" fmla="*/ 27 w 68"/>
                  <a:gd name="T35" fmla="*/ 102 h 138"/>
                  <a:gd name="T36" fmla="*/ 26 w 68"/>
                  <a:gd name="T37" fmla="*/ 95 h 138"/>
                  <a:gd name="T38" fmla="*/ 15 w 68"/>
                  <a:gd name="T39" fmla="*/ 106 h 138"/>
                  <a:gd name="T40" fmla="*/ 5 w 68"/>
                  <a:gd name="T41" fmla="*/ 98 h 138"/>
                  <a:gd name="T42" fmla="*/ 16 w 68"/>
                  <a:gd name="T43" fmla="*/ 67 h 138"/>
                  <a:gd name="T44" fmla="*/ 3 w 68"/>
                  <a:gd name="T45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38">
                    <a:moveTo>
                      <a:pt x="3" y="55"/>
                    </a:moveTo>
                    <a:cubicBezTo>
                      <a:pt x="3" y="55"/>
                      <a:pt x="17" y="58"/>
                      <a:pt x="24" y="42"/>
                    </a:cubicBezTo>
                    <a:cubicBezTo>
                      <a:pt x="24" y="42"/>
                      <a:pt x="38" y="9"/>
                      <a:pt x="38" y="1"/>
                    </a:cubicBezTo>
                    <a:cubicBezTo>
                      <a:pt x="38" y="1"/>
                      <a:pt x="46" y="0"/>
                      <a:pt x="44" y="16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55" y="23"/>
                      <a:pt x="55" y="12"/>
                    </a:cubicBezTo>
                    <a:cubicBezTo>
                      <a:pt x="55" y="12"/>
                      <a:pt x="68" y="10"/>
                      <a:pt x="58" y="3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7" y="83"/>
                      <a:pt x="27" y="61"/>
                      <a:pt x="34" y="56"/>
                    </a:cubicBezTo>
                    <a:cubicBezTo>
                      <a:pt x="34" y="56"/>
                      <a:pt x="50" y="55"/>
                      <a:pt x="47" y="76"/>
                    </a:cubicBezTo>
                    <a:cubicBezTo>
                      <a:pt x="47" y="76"/>
                      <a:pt x="42" y="83"/>
                      <a:pt x="39" y="87"/>
                    </a:cubicBezTo>
                    <a:cubicBezTo>
                      <a:pt x="40" y="132"/>
                      <a:pt x="40" y="132"/>
                      <a:pt x="40" y="132"/>
                    </a:cubicBezTo>
                    <a:cubicBezTo>
                      <a:pt x="22" y="120"/>
                      <a:pt x="22" y="120"/>
                      <a:pt x="22" y="120"/>
                    </a:cubicBezTo>
                    <a:cubicBezTo>
                      <a:pt x="12" y="138"/>
                      <a:pt x="12" y="138"/>
                      <a:pt x="12" y="138"/>
                    </a:cubicBezTo>
                    <a:cubicBezTo>
                      <a:pt x="2" y="127"/>
                      <a:pt x="2" y="127"/>
                      <a:pt x="2" y="127"/>
                    </a:cubicBezTo>
                    <a:cubicBezTo>
                      <a:pt x="2" y="127"/>
                      <a:pt x="25" y="114"/>
                      <a:pt x="27" y="102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0" y="60"/>
                      <a:pt x="3" y="55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1" name="ïśļïďè">
                <a:extLst>
                  <a:ext uri="{FF2B5EF4-FFF2-40B4-BE49-F238E27FC236}">
                    <a16:creationId xmlns="" xmlns:a16="http://schemas.microsoft.com/office/drawing/2014/main" id="{AD8F1046-AE44-4E49-90E6-C005FB014E08}"/>
                  </a:ext>
                </a:extLst>
              </p:cNvPr>
              <p:cNvSpPr/>
              <p:nvPr/>
            </p:nvSpPr>
            <p:spPr bwMode="auto">
              <a:xfrm>
                <a:off x="5946775" y="3398838"/>
                <a:ext cx="96838" cy="100013"/>
              </a:xfrm>
              <a:custGeom>
                <a:avLst/>
                <a:gdLst>
                  <a:gd name="T0" fmla="*/ 0 w 29"/>
                  <a:gd name="T1" fmla="*/ 30 h 30"/>
                  <a:gd name="T2" fmla="*/ 14 w 29"/>
                  <a:gd name="T3" fmla="*/ 0 h 30"/>
                  <a:gd name="T4" fmla="*/ 29 w 29"/>
                  <a:gd name="T5" fmla="*/ 14 h 30"/>
                  <a:gd name="T6" fmla="*/ 0 w 29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0">
                    <a:moveTo>
                      <a:pt x="0" y="3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9" y="29"/>
                      <a:pt x="0" y="3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2" name="îsḷïdè">
                <a:extLst>
                  <a:ext uri="{FF2B5EF4-FFF2-40B4-BE49-F238E27FC236}">
                    <a16:creationId xmlns="" xmlns:a16="http://schemas.microsoft.com/office/drawing/2014/main" id="{32E8C616-1941-4319-8403-433C01A78EC7}"/>
                  </a:ext>
                </a:extLst>
              </p:cNvPr>
              <p:cNvSpPr/>
              <p:nvPr/>
            </p:nvSpPr>
            <p:spPr bwMode="auto">
              <a:xfrm>
                <a:off x="5722938" y="3419476"/>
                <a:ext cx="201613" cy="176213"/>
              </a:xfrm>
              <a:custGeom>
                <a:avLst/>
                <a:gdLst>
                  <a:gd name="T0" fmla="*/ 16 w 61"/>
                  <a:gd name="T1" fmla="*/ 38 h 53"/>
                  <a:gd name="T2" fmla="*/ 59 w 61"/>
                  <a:gd name="T3" fmla="*/ 0 h 53"/>
                  <a:gd name="T4" fmla="*/ 61 w 61"/>
                  <a:gd name="T5" fmla="*/ 4 h 53"/>
                  <a:gd name="T6" fmla="*/ 10 w 61"/>
                  <a:gd name="T7" fmla="*/ 53 h 53"/>
                  <a:gd name="T8" fmla="*/ 0 w 61"/>
                  <a:gd name="T9" fmla="*/ 41 h 53"/>
                  <a:gd name="T10" fmla="*/ 11 w 61"/>
                  <a:gd name="T11" fmla="*/ 8 h 53"/>
                  <a:gd name="T12" fmla="*/ 16 w 61"/>
                  <a:gd name="T13" fmla="*/ 3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53">
                    <a:moveTo>
                      <a:pt x="16" y="38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40" y="40"/>
                      <a:pt x="10" y="5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1" y="18"/>
                      <a:pt x="11" y="8"/>
                    </a:cubicBezTo>
                    <a:cubicBezTo>
                      <a:pt x="11" y="8"/>
                      <a:pt x="27" y="6"/>
                      <a:pt x="16" y="3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3" name="iśľïḓê">
                <a:extLst>
                  <a:ext uri="{FF2B5EF4-FFF2-40B4-BE49-F238E27FC236}">
                    <a16:creationId xmlns="" xmlns:a16="http://schemas.microsoft.com/office/drawing/2014/main" id="{593C6D9A-7F9F-49E9-8EFD-B8FAA8992810}"/>
                  </a:ext>
                </a:extLst>
              </p:cNvPr>
              <p:cNvSpPr/>
              <p:nvPr/>
            </p:nvSpPr>
            <p:spPr bwMode="auto">
              <a:xfrm>
                <a:off x="5870575" y="3235326"/>
                <a:ext cx="60325" cy="177800"/>
              </a:xfrm>
              <a:custGeom>
                <a:avLst/>
                <a:gdLst>
                  <a:gd name="T0" fmla="*/ 0 w 18"/>
                  <a:gd name="T1" fmla="*/ 51 h 53"/>
                  <a:gd name="T2" fmla="*/ 1 w 18"/>
                  <a:gd name="T3" fmla="*/ 0 h 53"/>
                  <a:gd name="T4" fmla="*/ 15 w 18"/>
                  <a:gd name="T5" fmla="*/ 21 h 53"/>
                  <a:gd name="T6" fmla="*/ 0 w 18"/>
                  <a:gd name="T7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3">
                    <a:moveTo>
                      <a:pt x="0" y="51"/>
                    </a:moveTo>
                    <a:cubicBezTo>
                      <a:pt x="0" y="51"/>
                      <a:pt x="8" y="16"/>
                      <a:pt x="1" y="0"/>
                    </a:cubicBezTo>
                    <a:cubicBezTo>
                      <a:pt x="1" y="0"/>
                      <a:pt x="18" y="4"/>
                      <a:pt x="15" y="21"/>
                    </a:cubicBezTo>
                    <a:cubicBezTo>
                      <a:pt x="11" y="39"/>
                      <a:pt x="11" y="53"/>
                      <a:pt x="0" y="51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77" name="îšľíḋé">
              <a:extLst>
                <a:ext uri="{FF2B5EF4-FFF2-40B4-BE49-F238E27FC236}">
                  <a16:creationId xmlns="" xmlns:a16="http://schemas.microsoft.com/office/drawing/2014/main" id="{ADA41EA4-B40E-429D-99FC-336B70466424}"/>
                </a:ext>
              </a:extLst>
            </p:cNvPr>
            <p:cNvGrpSpPr/>
            <p:nvPr/>
          </p:nvGrpSpPr>
          <p:grpSpPr>
            <a:xfrm>
              <a:off x="5112548" y="4078071"/>
              <a:ext cx="4180976" cy="230948"/>
              <a:chOff x="5705475" y="3683001"/>
              <a:chExt cx="1666875" cy="92075"/>
            </a:xfrm>
          </p:grpSpPr>
          <p:sp>
            <p:nvSpPr>
              <p:cNvPr id="1178" name="ïśḷiďè">
                <a:extLst>
                  <a:ext uri="{FF2B5EF4-FFF2-40B4-BE49-F238E27FC236}">
                    <a16:creationId xmlns="" xmlns:a16="http://schemas.microsoft.com/office/drawing/2014/main" id="{A3F0D6C3-42A8-4CE1-AAC9-32366D8E6A9E}"/>
                  </a:ext>
                </a:extLst>
              </p:cNvPr>
              <p:cNvSpPr/>
              <p:nvPr/>
            </p:nvSpPr>
            <p:spPr bwMode="auto">
              <a:xfrm>
                <a:off x="5705475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6 w 19"/>
                  <a:gd name="T3" fmla="*/ 25 h 28"/>
                  <a:gd name="T4" fmla="*/ 9 w 19"/>
                  <a:gd name="T5" fmla="*/ 28 h 28"/>
                  <a:gd name="T6" fmla="*/ 2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9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9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9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4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7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6" y="10"/>
                      <a:pt x="8" y="11"/>
                      <a:pt x="11" y="12"/>
                    </a:cubicBezTo>
                    <a:cubicBezTo>
                      <a:pt x="13" y="13"/>
                      <a:pt x="15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iṣ1ïde">
                <a:extLst>
                  <a:ext uri="{FF2B5EF4-FFF2-40B4-BE49-F238E27FC236}">
                    <a16:creationId xmlns="" xmlns:a16="http://schemas.microsoft.com/office/drawing/2014/main" id="{3EC13599-21BB-4484-8FC1-96F16E6EF2FB}"/>
                  </a:ext>
                </a:extLst>
              </p:cNvPr>
              <p:cNvSpPr/>
              <p:nvPr/>
            </p:nvSpPr>
            <p:spPr bwMode="auto">
              <a:xfrm>
                <a:off x="5799138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29 w 37"/>
                  <a:gd name="T5" fmla="*/ 29 h 56"/>
                  <a:gd name="T6" fmla="*/ 8 w 37"/>
                  <a:gd name="T7" fmla="*/ 29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8 w 37"/>
                  <a:gd name="T17" fmla="*/ 23 h 56"/>
                  <a:gd name="T18" fmla="*/ 29 w 37"/>
                  <a:gd name="T19" fmla="*/ 23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29" y="29"/>
                    </a:lnTo>
                    <a:lnTo>
                      <a:pt x="8" y="29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23"/>
                    </a:lnTo>
                    <a:lnTo>
                      <a:pt x="29" y="23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íṡḷíḓè">
                <a:extLst>
                  <a:ext uri="{FF2B5EF4-FFF2-40B4-BE49-F238E27FC236}">
                    <a16:creationId xmlns="" xmlns:a16="http://schemas.microsoft.com/office/drawing/2014/main" id="{BCB54AB3-8694-423D-8017-7FAC6E11F731}"/>
                  </a:ext>
                </a:extLst>
              </p:cNvPr>
              <p:cNvSpPr/>
              <p:nvPr/>
            </p:nvSpPr>
            <p:spPr bwMode="auto">
              <a:xfrm>
                <a:off x="5884863" y="3683001"/>
                <a:ext cx="68263" cy="88900"/>
              </a:xfrm>
              <a:custGeom>
                <a:avLst/>
                <a:gdLst>
                  <a:gd name="T0" fmla="*/ 43 w 43"/>
                  <a:gd name="T1" fmla="*/ 56 h 56"/>
                  <a:gd name="T2" fmla="*/ 35 w 43"/>
                  <a:gd name="T3" fmla="*/ 56 h 56"/>
                  <a:gd name="T4" fmla="*/ 29 w 43"/>
                  <a:gd name="T5" fmla="*/ 40 h 56"/>
                  <a:gd name="T6" fmla="*/ 14 w 43"/>
                  <a:gd name="T7" fmla="*/ 40 h 56"/>
                  <a:gd name="T8" fmla="*/ 8 w 43"/>
                  <a:gd name="T9" fmla="*/ 56 h 56"/>
                  <a:gd name="T10" fmla="*/ 0 w 43"/>
                  <a:gd name="T11" fmla="*/ 56 h 56"/>
                  <a:gd name="T12" fmla="*/ 18 w 43"/>
                  <a:gd name="T13" fmla="*/ 0 h 56"/>
                  <a:gd name="T14" fmla="*/ 25 w 43"/>
                  <a:gd name="T15" fmla="*/ 0 h 56"/>
                  <a:gd name="T16" fmla="*/ 43 w 43"/>
                  <a:gd name="T17" fmla="*/ 56 h 56"/>
                  <a:gd name="T18" fmla="*/ 43 w 43"/>
                  <a:gd name="T19" fmla="*/ 56 h 56"/>
                  <a:gd name="T20" fmla="*/ 27 w 43"/>
                  <a:gd name="T21" fmla="*/ 33 h 56"/>
                  <a:gd name="T22" fmla="*/ 23 w 43"/>
                  <a:gd name="T23" fmla="*/ 12 h 56"/>
                  <a:gd name="T24" fmla="*/ 21 w 43"/>
                  <a:gd name="T25" fmla="*/ 12 h 56"/>
                  <a:gd name="T26" fmla="*/ 14 w 43"/>
                  <a:gd name="T27" fmla="*/ 33 h 56"/>
                  <a:gd name="T28" fmla="*/ 27 w 43"/>
                  <a:gd name="T29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56">
                    <a:moveTo>
                      <a:pt x="43" y="56"/>
                    </a:moveTo>
                    <a:lnTo>
                      <a:pt x="35" y="56"/>
                    </a:lnTo>
                    <a:lnTo>
                      <a:pt x="29" y="40"/>
                    </a:lnTo>
                    <a:lnTo>
                      <a:pt x="14" y="40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43" y="56"/>
                    </a:lnTo>
                    <a:lnTo>
                      <a:pt x="43" y="56"/>
                    </a:lnTo>
                    <a:close/>
                    <a:moveTo>
                      <a:pt x="27" y="33"/>
                    </a:moveTo>
                    <a:lnTo>
                      <a:pt x="23" y="12"/>
                    </a:lnTo>
                    <a:lnTo>
                      <a:pt x="21" y="12"/>
                    </a:lnTo>
                    <a:lnTo>
                      <a:pt x="14" y="33"/>
                    </a:lnTo>
                    <a:lnTo>
                      <a:pt x="27" y="33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1" name="íṡḷïḍê">
                <a:extLst>
                  <a:ext uri="{FF2B5EF4-FFF2-40B4-BE49-F238E27FC236}">
                    <a16:creationId xmlns="" xmlns:a16="http://schemas.microsoft.com/office/drawing/2014/main" id="{0C634691-7990-43C0-8A79-20E86BC9CB0D}"/>
                  </a:ext>
                </a:extLst>
              </p:cNvPr>
              <p:cNvSpPr/>
              <p:nvPr/>
            </p:nvSpPr>
            <p:spPr bwMode="auto">
              <a:xfrm>
                <a:off x="5976938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10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31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2" name="îŝľïḍè">
                <a:extLst>
                  <a:ext uri="{FF2B5EF4-FFF2-40B4-BE49-F238E27FC236}">
                    <a16:creationId xmlns="" xmlns:a16="http://schemas.microsoft.com/office/drawing/2014/main" id="{715FDC9C-D9BF-41B6-8DA6-C4AE28425B6C}"/>
                  </a:ext>
                </a:extLst>
              </p:cNvPr>
              <p:cNvSpPr/>
              <p:nvPr/>
            </p:nvSpPr>
            <p:spPr bwMode="auto">
              <a:xfrm>
                <a:off x="6069013" y="3683001"/>
                <a:ext cx="63500" cy="88900"/>
              </a:xfrm>
              <a:custGeom>
                <a:avLst/>
                <a:gdLst>
                  <a:gd name="T0" fmla="*/ 19 w 19"/>
                  <a:gd name="T1" fmla="*/ 14 h 27"/>
                  <a:gd name="T2" fmla="*/ 15 w 19"/>
                  <a:gd name="T3" fmla="*/ 24 h 27"/>
                  <a:gd name="T4" fmla="*/ 6 w 19"/>
                  <a:gd name="T5" fmla="*/ 27 h 27"/>
                  <a:gd name="T6" fmla="*/ 0 w 19"/>
                  <a:gd name="T7" fmla="*/ 27 h 27"/>
                  <a:gd name="T8" fmla="*/ 0 w 19"/>
                  <a:gd name="T9" fmla="*/ 0 h 27"/>
                  <a:gd name="T10" fmla="*/ 6 w 19"/>
                  <a:gd name="T11" fmla="*/ 0 h 27"/>
                  <a:gd name="T12" fmla="*/ 16 w 19"/>
                  <a:gd name="T13" fmla="*/ 3 h 27"/>
                  <a:gd name="T14" fmla="*/ 19 w 19"/>
                  <a:gd name="T15" fmla="*/ 14 h 27"/>
                  <a:gd name="T16" fmla="*/ 15 w 19"/>
                  <a:gd name="T17" fmla="*/ 14 h 27"/>
                  <a:gd name="T18" fmla="*/ 12 w 19"/>
                  <a:gd name="T19" fmla="*/ 5 h 27"/>
                  <a:gd name="T20" fmla="*/ 6 w 19"/>
                  <a:gd name="T21" fmla="*/ 3 h 27"/>
                  <a:gd name="T22" fmla="*/ 4 w 19"/>
                  <a:gd name="T23" fmla="*/ 3 h 27"/>
                  <a:gd name="T24" fmla="*/ 4 w 19"/>
                  <a:gd name="T25" fmla="*/ 24 h 27"/>
                  <a:gd name="T26" fmla="*/ 6 w 19"/>
                  <a:gd name="T27" fmla="*/ 24 h 27"/>
                  <a:gd name="T28" fmla="*/ 12 w 19"/>
                  <a:gd name="T29" fmla="*/ 22 h 27"/>
                  <a:gd name="T30" fmla="*/ 15 w 19"/>
                  <a:gd name="T31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7">
                    <a:moveTo>
                      <a:pt x="19" y="14"/>
                    </a:moveTo>
                    <a:cubicBezTo>
                      <a:pt x="19" y="19"/>
                      <a:pt x="18" y="22"/>
                      <a:pt x="15" y="24"/>
                    </a:cubicBezTo>
                    <a:cubicBezTo>
                      <a:pt x="13" y="26"/>
                      <a:pt x="10" y="27"/>
                      <a:pt x="6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4" y="1"/>
                      <a:pt x="16" y="3"/>
                    </a:cubicBezTo>
                    <a:cubicBezTo>
                      <a:pt x="18" y="5"/>
                      <a:pt x="19" y="9"/>
                      <a:pt x="19" y="14"/>
                    </a:cubicBezTo>
                    <a:close/>
                    <a:moveTo>
                      <a:pt x="15" y="14"/>
                    </a:moveTo>
                    <a:cubicBezTo>
                      <a:pt x="15" y="10"/>
                      <a:pt x="14" y="7"/>
                      <a:pt x="12" y="5"/>
                    </a:cubicBezTo>
                    <a:cubicBezTo>
                      <a:pt x="11" y="4"/>
                      <a:pt x="9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9" y="24"/>
                      <a:pt x="11" y="23"/>
                      <a:pt x="12" y="22"/>
                    </a:cubicBezTo>
                    <a:cubicBezTo>
                      <a:pt x="14" y="20"/>
                      <a:pt x="15" y="18"/>
                      <a:pt x="15" y="14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3" name="ïšḷîde">
                <a:extLst>
                  <a:ext uri="{FF2B5EF4-FFF2-40B4-BE49-F238E27FC236}">
                    <a16:creationId xmlns="" xmlns:a16="http://schemas.microsoft.com/office/drawing/2014/main" id="{EAA402E9-483A-4360-912F-7D1C525156E1}"/>
                  </a:ext>
                </a:extLst>
              </p:cNvPr>
              <p:cNvSpPr/>
              <p:nvPr/>
            </p:nvSpPr>
            <p:spPr bwMode="auto">
              <a:xfrm>
                <a:off x="6157913" y="3683001"/>
                <a:ext cx="66675" cy="92075"/>
              </a:xfrm>
              <a:custGeom>
                <a:avLst/>
                <a:gdLst>
                  <a:gd name="T0" fmla="*/ 20 w 20"/>
                  <a:gd name="T1" fmla="*/ 13 h 28"/>
                  <a:gd name="T2" fmla="*/ 17 w 20"/>
                  <a:gd name="T3" fmla="*/ 24 h 28"/>
                  <a:gd name="T4" fmla="*/ 10 w 20"/>
                  <a:gd name="T5" fmla="*/ 28 h 28"/>
                  <a:gd name="T6" fmla="*/ 2 w 20"/>
                  <a:gd name="T7" fmla="*/ 24 h 28"/>
                  <a:gd name="T8" fmla="*/ 0 w 20"/>
                  <a:gd name="T9" fmla="*/ 13 h 28"/>
                  <a:gd name="T10" fmla="*/ 2 w 20"/>
                  <a:gd name="T11" fmla="*/ 3 h 28"/>
                  <a:gd name="T12" fmla="*/ 10 w 20"/>
                  <a:gd name="T13" fmla="*/ 0 h 28"/>
                  <a:gd name="T14" fmla="*/ 17 w 20"/>
                  <a:gd name="T15" fmla="*/ 3 h 28"/>
                  <a:gd name="T16" fmla="*/ 20 w 20"/>
                  <a:gd name="T17" fmla="*/ 13 h 28"/>
                  <a:gd name="T18" fmla="*/ 15 w 20"/>
                  <a:gd name="T19" fmla="*/ 13 h 28"/>
                  <a:gd name="T20" fmla="*/ 14 w 20"/>
                  <a:gd name="T21" fmla="*/ 5 h 28"/>
                  <a:gd name="T22" fmla="*/ 10 w 20"/>
                  <a:gd name="T23" fmla="*/ 3 h 28"/>
                  <a:gd name="T24" fmla="*/ 6 w 20"/>
                  <a:gd name="T25" fmla="*/ 5 h 28"/>
                  <a:gd name="T26" fmla="*/ 4 w 20"/>
                  <a:gd name="T27" fmla="*/ 13 h 28"/>
                  <a:gd name="T28" fmla="*/ 6 w 20"/>
                  <a:gd name="T29" fmla="*/ 22 h 28"/>
                  <a:gd name="T30" fmla="*/ 10 w 20"/>
                  <a:gd name="T31" fmla="*/ 24 h 28"/>
                  <a:gd name="T32" fmla="*/ 14 w 20"/>
                  <a:gd name="T33" fmla="*/ 22 h 28"/>
                  <a:gd name="T34" fmla="*/ 15 w 20"/>
                  <a:gd name="T35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8">
                    <a:moveTo>
                      <a:pt x="20" y="13"/>
                    </a:moveTo>
                    <a:cubicBezTo>
                      <a:pt x="20" y="18"/>
                      <a:pt x="19" y="22"/>
                      <a:pt x="17" y="24"/>
                    </a:cubicBezTo>
                    <a:cubicBezTo>
                      <a:pt x="15" y="26"/>
                      <a:pt x="13" y="28"/>
                      <a:pt x="10" y="28"/>
                    </a:cubicBezTo>
                    <a:cubicBezTo>
                      <a:pt x="7" y="28"/>
                      <a:pt x="4" y="26"/>
                      <a:pt x="2" y="24"/>
                    </a:cubicBezTo>
                    <a:cubicBezTo>
                      <a:pt x="1" y="22"/>
                      <a:pt x="0" y="18"/>
                      <a:pt x="0" y="13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7" y="3"/>
                    </a:cubicBezTo>
                    <a:cubicBezTo>
                      <a:pt x="19" y="5"/>
                      <a:pt x="20" y="8"/>
                      <a:pt x="20" y="13"/>
                    </a:cubicBezTo>
                    <a:close/>
                    <a:moveTo>
                      <a:pt x="15" y="13"/>
                    </a:moveTo>
                    <a:cubicBezTo>
                      <a:pt x="15" y="9"/>
                      <a:pt x="15" y="6"/>
                      <a:pt x="14" y="5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5"/>
                    </a:cubicBezTo>
                    <a:cubicBezTo>
                      <a:pt x="5" y="6"/>
                      <a:pt x="4" y="9"/>
                      <a:pt x="4" y="13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5" y="21"/>
                      <a:pt x="15" y="18"/>
                      <a:pt x="15" y="13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4" name="ïŝľíďè">
                <a:extLst>
                  <a:ext uri="{FF2B5EF4-FFF2-40B4-BE49-F238E27FC236}">
                    <a16:creationId xmlns="" xmlns:a16="http://schemas.microsoft.com/office/drawing/2014/main" id="{E0028D7B-5C23-4FB7-B562-C3E631A2D7E3}"/>
                  </a:ext>
                </a:extLst>
              </p:cNvPr>
              <p:cNvSpPr/>
              <p:nvPr/>
            </p:nvSpPr>
            <p:spPr bwMode="auto">
              <a:xfrm>
                <a:off x="6251575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29 w 37"/>
                  <a:gd name="T3" fmla="*/ 56 h 56"/>
                  <a:gd name="T4" fmla="*/ 8 w 37"/>
                  <a:gd name="T5" fmla="*/ 14 h 56"/>
                  <a:gd name="T6" fmla="*/ 8 w 37"/>
                  <a:gd name="T7" fmla="*/ 14 h 56"/>
                  <a:gd name="T8" fmla="*/ 8 w 37"/>
                  <a:gd name="T9" fmla="*/ 56 h 56"/>
                  <a:gd name="T10" fmla="*/ 0 w 37"/>
                  <a:gd name="T11" fmla="*/ 56 h 56"/>
                  <a:gd name="T12" fmla="*/ 0 w 37"/>
                  <a:gd name="T13" fmla="*/ 0 h 56"/>
                  <a:gd name="T14" fmla="*/ 8 w 37"/>
                  <a:gd name="T15" fmla="*/ 0 h 56"/>
                  <a:gd name="T16" fmla="*/ 29 w 37"/>
                  <a:gd name="T17" fmla="*/ 42 h 56"/>
                  <a:gd name="T18" fmla="*/ 29 w 37"/>
                  <a:gd name="T19" fmla="*/ 42 h 56"/>
                  <a:gd name="T20" fmla="*/ 29 w 37"/>
                  <a:gd name="T21" fmla="*/ 0 h 56"/>
                  <a:gd name="T22" fmla="*/ 37 w 37"/>
                  <a:gd name="T23" fmla="*/ 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29" y="42"/>
                    </a:lnTo>
                    <a:lnTo>
                      <a:pt x="29" y="42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5" name="íṧ1îḑé">
                <a:extLst>
                  <a:ext uri="{FF2B5EF4-FFF2-40B4-BE49-F238E27FC236}">
                    <a16:creationId xmlns="" xmlns:a16="http://schemas.microsoft.com/office/drawing/2014/main" id="{74611434-5C9B-4784-9B0F-B2BFCFE92846}"/>
                  </a:ext>
                </a:extLst>
              </p:cNvPr>
              <p:cNvSpPr/>
              <p:nvPr/>
            </p:nvSpPr>
            <p:spPr bwMode="auto">
              <a:xfrm>
                <a:off x="6340475" y="3683001"/>
                <a:ext cx="63500" cy="92075"/>
              </a:xfrm>
              <a:custGeom>
                <a:avLst/>
                <a:gdLst>
                  <a:gd name="T0" fmla="*/ 19 w 19"/>
                  <a:gd name="T1" fmla="*/ 28 h 28"/>
                  <a:gd name="T2" fmla="*/ 16 w 19"/>
                  <a:gd name="T3" fmla="*/ 28 h 28"/>
                  <a:gd name="T4" fmla="*/ 15 w 19"/>
                  <a:gd name="T5" fmla="*/ 25 h 28"/>
                  <a:gd name="T6" fmla="*/ 13 w 19"/>
                  <a:gd name="T7" fmla="*/ 27 h 28"/>
                  <a:gd name="T8" fmla="*/ 10 w 19"/>
                  <a:gd name="T9" fmla="*/ 28 h 28"/>
                  <a:gd name="T10" fmla="*/ 3 w 19"/>
                  <a:gd name="T11" fmla="*/ 24 h 28"/>
                  <a:gd name="T12" fmla="*/ 0 w 19"/>
                  <a:gd name="T13" fmla="*/ 14 h 28"/>
                  <a:gd name="T14" fmla="*/ 3 w 19"/>
                  <a:gd name="T15" fmla="*/ 3 h 28"/>
                  <a:gd name="T16" fmla="*/ 10 w 19"/>
                  <a:gd name="T17" fmla="*/ 0 h 28"/>
                  <a:gd name="T18" fmla="*/ 16 w 19"/>
                  <a:gd name="T19" fmla="*/ 2 h 28"/>
                  <a:gd name="T20" fmla="*/ 19 w 19"/>
                  <a:gd name="T21" fmla="*/ 9 h 28"/>
                  <a:gd name="T22" fmla="*/ 15 w 19"/>
                  <a:gd name="T23" fmla="*/ 9 h 28"/>
                  <a:gd name="T24" fmla="*/ 13 w 19"/>
                  <a:gd name="T25" fmla="*/ 4 h 28"/>
                  <a:gd name="T26" fmla="*/ 10 w 19"/>
                  <a:gd name="T27" fmla="*/ 3 h 28"/>
                  <a:gd name="T28" fmla="*/ 6 w 19"/>
                  <a:gd name="T29" fmla="*/ 5 h 28"/>
                  <a:gd name="T30" fmla="*/ 4 w 19"/>
                  <a:gd name="T31" fmla="*/ 14 h 28"/>
                  <a:gd name="T32" fmla="*/ 6 w 19"/>
                  <a:gd name="T33" fmla="*/ 22 h 28"/>
                  <a:gd name="T34" fmla="*/ 10 w 19"/>
                  <a:gd name="T35" fmla="*/ 24 h 28"/>
                  <a:gd name="T36" fmla="*/ 14 w 19"/>
                  <a:gd name="T37" fmla="*/ 23 h 28"/>
                  <a:gd name="T38" fmla="*/ 15 w 19"/>
                  <a:gd name="T39" fmla="*/ 18 h 28"/>
                  <a:gd name="T40" fmla="*/ 15 w 19"/>
                  <a:gd name="T41" fmla="*/ 17 h 28"/>
                  <a:gd name="T42" fmla="*/ 10 w 19"/>
                  <a:gd name="T43" fmla="*/ 17 h 28"/>
                  <a:gd name="T44" fmla="*/ 10 w 19"/>
                  <a:gd name="T45" fmla="*/ 13 h 28"/>
                  <a:gd name="T46" fmla="*/ 19 w 19"/>
                  <a:gd name="T47" fmla="*/ 13 h 28"/>
                  <a:gd name="T48" fmla="*/ 19 w 19"/>
                  <a:gd name="T4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28">
                    <a:moveTo>
                      <a:pt x="19" y="28"/>
                    </a:move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0" y="28"/>
                    </a:cubicBezTo>
                    <a:cubicBezTo>
                      <a:pt x="7" y="28"/>
                      <a:pt x="5" y="26"/>
                      <a:pt x="3" y="24"/>
                    </a:cubicBezTo>
                    <a:cubicBezTo>
                      <a:pt x="1" y="22"/>
                      <a:pt x="0" y="19"/>
                      <a:pt x="0" y="14"/>
                    </a:cubicBezTo>
                    <a:cubicBezTo>
                      <a:pt x="0" y="9"/>
                      <a:pt x="1" y="6"/>
                      <a:pt x="3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5" y="1"/>
                      <a:pt x="16" y="2"/>
                    </a:cubicBezTo>
                    <a:cubicBezTo>
                      <a:pt x="18" y="4"/>
                      <a:pt x="19" y="6"/>
                      <a:pt x="19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7"/>
                      <a:pt x="14" y="5"/>
                      <a:pt x="13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7" y="4"/>
                      <a:pt x="6" y="5"/>
                    </a:cubicBezTo>
                    <a:cubicBezTo>
                      <a:pt x="5" y="7"/>
                      <a:pt x="4" y="10"/>
                      <a:pt x="4" y="14"/>
                    </a:cubicBezTo>
                    <a:cubicBezTo>
                      <a:pt x="4" y="18"/>
                      <a:pt x="5" y="21"/>
                      <a:pt x="6" y="22"/>
                    </a:cubicBezTo>
                    <a:cubicBezTo>
                      <a:pt x="7" y="24"/>
                      <a:pt x="9" y="24"/>
                      <a:pt x="10" y="24"/>
                    </a:cubicBezTo>
                    <a:cubicBezTo>
                      <a:pt x="12" y="24"/>
                      <a:pt x="13" y="24"/>
                      <a:pt x="14" y="23"/>
                    </a:cubicBezTo>
                    <a:cubicBezTo>
                      <a:pt x="15" y="22"/>
                      <a:pt x="15" y="20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13"/>
                      <a:pt x="19" y="13"/>
                      <a:pt x="19" y="13"/>
                    </a:cubicBez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6" name="îṧļiḑè">
                <a:extLst>
                  <a:ext uri="{FF2B5EF4-FFF2-40B4-BE49-F238E27FC236}">
                    <a16:creationId xmlns="" xmlns:a16="http://schemas.microsoft.com/office/drawing/2014/main" id="{CCA4568F-EDD0-46BD-9DE4-5322B5ABA658}"/>
                  </a:ext>
                </a:extLst>
              </p:cNvPr>
              <p:cNvSpPr/>
              <p:nvPr/>
            </p:nvSpPr>
            <p:spPr bwMode="auto">
              <a:xfrm>
                <a:off x="6492875" y="3683001"/>
                <a:ext cx="58738" cy="92075"/>
              </a:xfrm>
              <a:custGeom>
                <a:avLst/>
                <a:gdLst>
                  <a:gd name="T0" fmla="*/ 18 w 18"/>
                  <a:gd name="T1" fmla="*/ 19 h 28"/>
                  <a:gd name="T2" fmla="*/ 16 w 18"/>
                  <a:gd name="T3" fmla="*/ 25 h 28"/>
                  <a:gd name="T4" fmla="*/ 9 w 18"/>
                  <a:gd name="T5" fmla="*/ 28 h 28"/>
                  <a:gd name="T6" fmla="*/ 2 w 18"/>
                  <a:gd name="T7" fmla="*/ 25 h 28"/>
                  <a:gd name="T8" fmla="*/ 0 w 18"/>
                  <a:gd name="T9" fmla="*/ 19 h 28"/>
                  <a:gd name="T10" fmla="*/ 0 w 18"/>
                  <a:gd name="T11" fmla="*/ 0 h 28"/>
                  <a:gd name="T12" fmla="*/ 4 w 18"/>
                  <a:gd name="T13" fmla="*/ 0 h 28"/>
                  <a:gd name="T14" fmla="*/ 4 w 18"/>
                  <a:gd name="T15" fmla="*/ 19 h 28"/>
                  <a:gd name="T16" fmla="*/ 5 w 18"/>
                  <a:gd name="T17" fmla="*/ 23 h 28"/>
                  <a:gd name="T18" fmla="*/ 9 w 18"/>
                  <a:gd name="T19" fmla="*/ 24 h 28"/>
                  <a:gd name="T20" fmla="*/ 13 w 18"/>
                  <a:gd name="T21" fmla="*/ 23 h 28"/>
                  <a:gd name="T22" fmla="*/ 14 w 18"/>
                  <a:gd name="T23" fmla="*/ 19 h 28"/>
                  <a:gd name="T24" fmla="*/ 14 w 18"/>
                  <a:gd name="T25" fmla="*/ 0 h 28"/>
                  <a:gd name="T26" fmla="*/ 18 w 18"/>
                  <a:gd name="T27" fmla="*/ 0 h 28"/>
                  <a:gd name="T28" fmla="*/ 18 w 18"/>
                  <a:gd name="T29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8">
                    <a:moveTo>
                      <a:pt x="18" y="19"/>
                    </a:moveTo>
                    <a:cubicBezTo>
                      <a:pt x="18" y="22"/>
                      <a:pt x="18" y="24"/>
                      <a:pt x="16" y="25"/>
                    </a:cubicBezTo>
                    <a:cubicBezTo>
                      <a:pt x="15" y="27"/>
                      <a:pt x="12" y="28"/>
                      <a:pt x="9" y="28"/>
                    </a:cubicBezTo>
                    <a:cubicBezTo>
                      <a:pt x="6" y="28"/>
                      <a:pt x="4" y="27"/>
                      <a:pt x="2" y="25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5" y="22"/>
                      <a:pt x="5" y="23"/>
                    </a:cubicBezTo>
                    <a:cubicBezTo>
                      <a:pt x="6" y="24"/>
                      <a:pt x="8" y="24"/>
                      <a:pt x="9" y="24"/>
                    </a:cubicBezTo>
                    <a:cubicBezTo>
                      <a:pt x="11" y="24"/>
                      <a:pt x="12" y="24"/>
                      <a:pt x="13" y="23"/>
                    </a:cubicBezTo>
                    <a:cubicBezTo>
                      <a:pt x="14" y="22"/>
                      <a:pt x="14" y="21"/>
                      <a:pt x="14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8" y="19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7" name="isḻïḍe">
                <a:extLst>
                  <a:ext uri="{FF2B5EF4-FFF2-40B4-BE49-F238E27FC236}">
                    <a16:creationId xmlns="" xmlns:a16="http://schemas.microsoft.com/office/drawing/2014/main" id="{4E86B900-93D4-4BBC-B555-3C8A5EDE69A0}"/>
                  </a:ext>
                </a:extLst>
              </p:cNvPr>
              <p:cNvSpPr/>
              <p:nvPr/>
            </p:nvSpPr>
            <p:spPr bwMode="auto">
              <a:xfrm>
                <a:off x="6581775" y="3683001"/>
                <a:ext cx="63500" cy="88900"/>
              </a:xfrm>
              <a:custGeom>
                <a:avLst/>
                <a:gdLst>
                  <a:gd name="T0" fmla="*/ 40 w 40"/>
                  <a:gd name="T1" fmla="*/ 56 h 56"/>
                  <a:gd name="T2" fmla="*/ 29 w 40"/>
                  <a:gd name="T3" fmla="*/ 56 h 56"/>
                  <a:gd name="T4" fmla="*/ 8 w 40"/>
                  <a:gd name="T5" fmla="*/ 14 h 56"/>
                  <a:gd name="T6" fmla="*/ 8 w 40"/>
                  <a:gd name="T7" fmla="*/ 14 h 56"/>
                  <a:gd name="T8" fmla="*/ 8 w 40"/>
                  <a:gd name="T9" fmla="*/ 56 h 56"/>
                  <a:gd name="T10" fmla="*/ 0 w 40"/>
                  <a:gd name="T11" fmla="*/ 56 h 56"/>
                  <a:gd name="T12" fmla="*/ 0 w 40"/>
                  <a:gd name="T13" fmla="*/ 0 h 56"/>
                  <a:gd name="T14" fmla="*/ 10 w 40"/>
                  <a:gd name="T15" fmla="*/ 0 h 56"/>
                  <a:gd name="T16" fmla="*/ 29 w 40"/>
                  <a:gd name="T17" fmla="*/ 42 h 56"/>
                  <a:gd name="T18" fmla="*/ 31 w 40"/>
                  <a:gd name="T19" fmla="*/ 42 h 56"/>
                  <a:gd name="T20" fmla="*/ 31 w 40"/>
                  <a:gd name="T21" fmla="*/ 0 h 56"/>
                  <a:gd name="T22" fmla="*/ 40 w 40"/>
                  <a:gd name="T23" fmla="*/ 0 h 56"/>
                  <a:gd name="T24" fmla="*/ 40 w 40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6">
                    <a:moveTo>
                      <a:pt x="40" y="56"/>
                    </a:moveTo>
                    <a:lnTo>
                      <a:pt x="29" y="5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9" y="42"/>
                    </a:lnTo>
                    <a:lnTo>
                      <a:pt x="31" y="42"/>
                    </a:lnTo>
                    <a:lnTo>
                      <a:pt x="31" y="0"/>
                    </a:lnTo>
                    <a:lnTo>
                      <a:pt x="40" y="0"/>
                    </a:lnTo>
                    <a:lnTo>
                      <a:pt x="40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8" name="ï$1îďe">
                <a:extLst>
                  <a:ext uri="{FF2B5EF4-FFF2-40B4-BE49-F238E27FC236}">
                    <a16:creationId xmlns="" xmlns:a16="http://schemas.microsoft.com/office/drawing/2014/main" id="{EA6479D3-38DF-4796-B729-FF6DBFA65A91}"/>
                  </a:ext>
                </a:extLst>
              </p:cNvPr>
              <p:cNvSpPr/>
              <p:nvPr/>
            </p:nvSpPr>
            <p:spPr bwMode="auto">
              <a:xfrm>
                <a:off x="6697663" y="3683001"/>
                <a:ext cx="12700" cy="88900"/>
              </a:xfrm>
              <a:prstGeom prst="rect">
                <a:avLst/>
              </a:pr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9" name="íṧľîḍe">
                <a:extLst>
                  <a:ext uri="{FF2B5EF4-FFF2-40B4-BE49-F238E27FC236}">
                    <a16:creationId xmlns="" xmlns:a16="http://schemas.microsoft.com/office/drawing/2014/main" id="{CC38D6B6-634F-459A-A5D9-4DFBF6EBA412}"/>
                  </a:ext>
                </a:extLst>
              </p:cNvPr>
              <p:cNvSpPr/>
              <p:nvPr/>
            </p:nvSpPr>
            <p:spPr bwMode="auto">
              <a:xfrm>
                <a:off x="6759575" y="3683001"/>
                <a:ext cx="69850" cy="92075"/>
              </a:xfrm>
              <a:custGeom>
                <a:avLst/>
                <a:gdLst>
                  <a:gd name="T0" fmla="*/ 44 w 44"/>
                  <a:gd name="T1" fmla="*/ 0 h 58"/>
                  <a:gd name="T2" fmla="*/ 25 w 44"/>
                  <a:gd name="T3" fmla="*/ 58 h 58"/>
                  <a:gd name="T4" fmla="*/ 19 w 44"/>
                  <a:gd name="T5" fmla="*/ 58 h 58"/>
                  <a:gd name="T6" fmla="*/ 0 w 44"/>
                  <a:gd name="T7" fmla="*/ 0 h 58"/>
                  <a:gd name="T8" fmla="*/ 9 w 44"/>
                  <a:gd name="T9" fmla="*/ 0 h 58"/>
                  <a:gd name="T10" fmla="*/ 21 w 44"/>
                  <a:gd name="T11" fmla="*/ 44 h 58"/>
                  <a:gd name="T12" fmla="*/ 21 w 44"/>
                  <a:gd name="T13" fmla="*/ 44 h 58"/>
                  <a:gd name="T14" fmla="*/ 36 w 44"/>
                  <a:gd name="T15" fmla="*/ 0 h 58"/>
                  <a:gd name="T16" fmla="*/ 44 w 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58">
                    <a:moveTo>
                      <a:pt x="44" y="0"/>
                    </a:moveTo>
                    <a:lnTo>
                      <a:pt x="25" y="58"/>
                    </a:lnTo>
                    <a:lnTo>
                      <a:pt x="19" y="58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36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0" name="ïsľîḑé">
                <a:extLst>
                  <a:ext uri="{FF2B5EF4-FFF2-40B4-BE49-F238E27FC236}">
                    <a16:creationId xmlns="" xmlns:a16="http://schemas.microsoft.com/office/drawing/2014/main" id="{543979E9-C657-4F38-9092-A1B9B1AFC8E3}"/>
                  </a:ext>
                </a:extLst>
              </p:cNvPr>
              <p:cNvSpPr/>
              <p:nvPr/>
            </p:nvSpPr>
            <p:spPr bwMode="auto">
              <a:xfrm>
                <a:off x="6856413" y="3683001"/>
                <a:ext cx="58738" cy="88900"/>
              </a:xfrm>
              <a:custGeom>
                <a:avLst/>
                <a:gdLst>
                  <a:gd name="T0" fmla="*/ 37 w 37"/>
                  <a:gd name="T1" fmla="*/ 56 h 56"/>
                  <a:gd name="T2" fmla="*/ 0 w 37"/>
                  <a:gd name="T3" fmla="*/ 56 h 56"/>
                  <a:gd name="T4" fmla="*/ 0 w 37"/>
                  <a:gd name="T5" fmla="*/ 0 h 56"/>
                  <a:gd name="T6" fmla="*/ 35 w 37"/>
                  <a:gd name="T7" fmla="*/ 0 h 56"/>
                  <a:gd name="T8" fmla="*/ 35 w 37"/>
                  <a:gd name="T9" fmla="*/ 6 h 56"/>
                  <a:gd name="T10" fmla="*/ 8 w 37"/>
                  <a:gd name="T11" fmla="*/ 6 h 56"/>
                  <a:gd name="T12" fmla="*/ 8 w 37"/>
                  <a:gd name="T13" fmla="*/ 23 h 56"/>
                  <a:gd name="T14" fmla="*/ 33 w 37"/>
                  <a:gd name="T15" fmla="*/ 23 h 56"/>
                  <a:gd name="T16" fmla="*/ 33 w 37"/>
                  <a:gd name="T17" fmla="*/ 29 h 56"/>
                  <a:gd name="T18" fmla="*/ 8 w 37"/>
                  <a:gd name="T19" fmla="*/ 29 h 56"/>
                  <a:gd name="T20" fmla="*/ 8 w 37"/>
                  <a:gd name="T21" fmla="*/ 50 h 56"/>
                  <a:gd name="T22" fmla="*/ 37 w 37"/>
                  <a:gd name="T23" fmla="*/ 50 h 56"/>
                  <a:gd name="T24" fmla="*/ 37 w 37"/>
                  <a:gd name="T25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56">
                    <a:moveTo>
                      <a:pt x="37" y="56"/>
                    </a:moveTo>
                    <a:lnTo>
                      <a:pt x="0" y="56"/>
                    </a:lnTo>
                    <a:lnTo>
                      <a:pt x="0" y="0"/>
                    </a:lnTo>
                    <a:lnTo>
                      <a:pt x="35" y="0"/>
                    </a:lnTo>
                    <a:lnTo>
                      <a:pt x="35" y="6"/>
                    </a:lnTo>
                    <a:lnTo>
                      <a:pt x="8" y="6"/>
                    </a:lnTo>
                    <a:lnTo>
                      <a:pt x="8" y="23"/>
                    </a:lnTo>
                    <a:lnTo>
                      <a:pt x="33" y="23"/>
                    </a:lnTo>
                    <a:lnTo>
                      <a:pt x="33" y="29"/>
                    </a:lnTo>
                    <a:lnTo>
                      <a:pt x="8" y="29"/>
                    </a:lnTo>
                    <a:lnTo>
                      <a:pt x="8" y="50"/>
                    </a:lnTo>
                    <a:lnTo>
                      <a:pt x="37" y="50"/>
                    </a:lnTo>
                    <a:lnTo>
                      <a:pt x="37" y="5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1" name="ïS1ïḋé">
                <a:extLst>
                  <a:ext uri="{FF2B5EF4-FFF2-40B4-BE49-F238E27FC236}">
                    <a16:creationId xmlns="" xmlns:a16="http://schemas.microsoft.com/office/drawing/2014/main" id="{7F8DD7F2-F3F6-4C25-94FC-6CA9BE4FC29E}"/>
                  </a:ext>
                </a:extLst>
              </p:cNvPr>
              <p:cNvSpPr/>
              <p:nvPr/>
            </p:nvSpPr>
            <p:spPr bwMode="auto">
              <a:xfrm>
                <a:off x="6945313" y="3683001"/>
                <a:ext cx="63500" cy="88900"/>
              </a:xfrm>
              <a:custGeom>
                <a:avLst/>
                <a:gdLst>
                  <a:gd name="T0" fmla="*/ 19 w 19"/>
                  <a:gd name="T1" fmla="*/ 27 h 27"/>
                  <a:gd name="T2" fmla="*/ 15 w 19"/>
                  <a:gd name="T3" fmla="*/ 27 h 27"/>
                  <a:gd name="T4" fmla="*/ 9 w 19"/>
                  <a:gd name="T5" fmla="*/ 15 h 27"/>
                  <a:gd name="T6" fmla="*/ 4 w 19"/>
                  <a:gd name="T7" fmla="*/ 15 h 27"/>
                  <a:gd name="T8" fmla="*/ 4 w 19"/>
                  <a:gd name="T9" fmla="*/ 27 h 27"/>
                  <a:gd name="T10" fmla="*/ 0 w 19"/>
                  <a:gd name="T11" fmla="*/ 27 h 27"/>
                  <a:gd name="T12" fmla="*/ 0 w 19"/>
                  <a:gd name="T13" fmla="*/ 0 h 27"/>
                  <a:gd name="T14" fmla="*/ 9 w 19"/>
                  <a:gd name="T15" fmla="*/ 0 h 27"/>
                  <a:gd name="T16" fmla="*/ 16 w 19"/>
                  <a:gd name="T17" fmla="*/ 2 h 27"/>
                  <a:gd name="T18" fmla="*/ 19 w 19"/>
                  <a:gd name="T19" fmla="*/ 8 h 27"/>
                  <a:gd name="T20" fmla="*/ 17 w 19"/>
                  <a:gd name="T21" fmla="*/ 13 h 27"/>
                  <a:gd name="T22" fmla="*/ 13 w 19"/>
                  <a:gd name="T23" fmla="*/ 15 h 27"/>
                  <a:gd name="T24" fmla="*/ 19 w 19"/>
                  <a:gd name="T25" fmla="*/ 27 h 27"/>
                  <a:gd name="T26" fmla="*/ 14 w 19"/>
                  <a:gd name="T27" fmla="*/ 8 h 27"/>
                  <a:gd name="T28" fmla="*/ 13 w 19"/>
                  <a:gd name="T29" fmla="*/ 4 h 27"/>
                  <a:gd name="T30" fmla="*/ 8 w 19"/>
                  <a:gd name="T31" fmla="*/ 3 h 27"/>
                  <a:gd name="T32" fmla="*/ 4 w 19"/>
                  <a:gd name="T33" fmla="*/ 3 h 27"/>
                  <a:gd name="T34" fmla="*/ 4 w 19"/>
                  <a:gd name="T35" fmla="*/ 12 h 27"/>
                  <a:gd name="T36" fmla="*/ 9 w 19"/>
                  <a:gd name="T37" fmla="*/ 12 h 27"/>
                  <a:gd name="T38" fmla="*/ 13 w 19"/>
                  <a:gd name="T39" fmla="*/ 11 h 27"/>
                  <a:gd name="T40" fmla="*/ 14 w 19"/>
                  <a:gd name="T41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7">
                    <a:moveTo>
                      <a:pt x="19" y="27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4" y="1"/>
                      <a:pt x="16" y="2"/>
                    </a:cubicBezTo>
                    <a:cubicBezTo>
                      <a:pt x="18" y="3"/>
                      <a:pt x="19" y="5"/>
                      <a:pt x="19" y="8"/>
                    </a:cubicBezTo>
                    <a:cubicBezTo>
                      <a:pt x="19" y="10"/>
                      <a:pt x="18" y="12"/>
                      <a:pt x="17" y="13"/>
                    </a:cubicBezTo>
                    <a:cubicBezTo>
                      <a:pt x="16" y="14"/>
                      <a:pt x="14" y="15"/>
                      <a:pt x="13" y="15"/>
                    </a:cubicBezTo>
                    <a:cubicBezTo>
                      <a:pt x="19" y="27"/>
                      <a:pt x="19" y="27"/>
                      <a:pt x="19" y="27"/>
                    </a:cubicBezTo>
                    <a:close/>
                    <a:moveTo>
                      <a:pt x="14" y="8"/>
                    </a:move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0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14" y="11"/>
                      <a:pt x="14" y="9"/>
                      <a:pt x="14" y="8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2" name="ïšľíḍê">
                <a:extLst>
                  <a:ext uri="{FF2B5EF4-FFF2-40B4-BE49-F238E27FC236}">
                    <a16:creationId xmlns="" xmlns:a16="http://schemas.microsoft.com/office/drawing/2014/main" id="{18110830-891C-49B1-879E-1842925C730D}"/>
                  </a:ext>
                </a:extLst>
              </p:cNvPr>
              <p:cNvSpPr/>
              <p:nvPr/>
            </p:nvSpPr>
            <p:spPr bwMode="auto">
              <a:xfrm>
                <a:off x="7034213" y="3683001"/>
                <a:ext cx="63500" cy="92075"/>
              </a:xfrm>
              <a:custGeom>
                <a:avLst/>
                <a:gdLst>
                  <a:gd name="T0" fmla="*/ 19 w 19"/>
                  <a:gd name="T1" fmla="*/ 20 h 28"/>
                  <a:gd name="T2" fmla="*/ 17 w 19"/>
                  <a:gd name="T3" fmla="*/ 25 h 28"/>
                  <a:gd name="T4" fmla="*/ 10 w 19"/>
                  <a:gd name="T5" fmla="*/ 28 h 28"/>
                  <a:gd name="T6" fmla="*/ 3 w 19"/>
                  <a:gd name="T7" fmla="*/ 25 h 28"/>
                  <a:gd name="T8" fmla="*/ 0 w 19"/>
                  <a:gd name="T9" fmla="*/ 20 h 28"/>
                  <a:gd name="T10" fmla="*/ 0 w 19"/>
                  <a:gd name="T11" fmla="*/ 19 h 28"/>
                  <a:gd name="T12" fmla="*/ 4 w 19"/>
                  <a:gd name="T13" fmla="*/ 19 h 28"/>
                  <a:gd name="T14" fmla="*/ 4 w 19"/>
                  <a:gd name="T15" fmla="*/ 20 h 28"/>
                  <a:gd name="T16" fmla="*/ 6 w 19"/>
                  <a:gd name="T17" fmla="*/ 23 h 28"/>
                  <a:gd name="T18" fmla="*/ 10 w 19"/>
                  <a:gd name="T19" fmla="*/ 24 h 28"/>
                  <a:gd name="T20" fmla="*/ 14 w 19"/>
                  <a:gd name="T21" fmla="*/ 23 h 28"/>
                  <a:gd name="T22" fmla="*/ 15 w 19"/>
                  <a:gd name="T23" fmla="*/ 20 h 28"/>
                  <a:gd name="T24" fmla="*/ 13 w 19"/>
                  <a:gd name="T25" fmla="*/ 17 h 28"/>
                  <a:gd name="T26" fmla="*/ 9 w 19"/>
                  <a:gd name="T27" fmla="*/ 14 h 28"/>
                  <a:gd name="T28" fmla="*/ 3 w 19"/>
                  <a:gd name="T29" fmla="*/ 11 h 28"/>
                  <a:gd name="T30" fmla="*/ 1 w 19"/>
                  <a:gd name="T31" fmla="*/ 7 h 28"/>
                  <a:gd name="T32" fmla="*/ 3 w 19"/>
                  <a:gd name="T33" fmla="*/ 2 h 28"/>
                  <a:gd name="T34" fmla="*/ 10 w 19"/>
                  <a:gd name="T35" fmla="*/ 0 h 28"/>
                  <a:gd name="T36" fmla="*/ 16 w 19"/>
                  <a:gd name="T37" fmla="*/ 2 h 28"/>
                  <a:gd name="T38" fmla="*/ 18 w 19"/>
                  <a:gd name="T39" fmla="*/ 7 h 28"/>
                  <a:gd name="T40" fmla="*/ 14 w 19"/>
                  <a:gd name="T41" fmla="*/ 7 h 28"/>
                  <a:gd name="T42" fmla="*/ 13 w 19"/>
                  <a:gd name="T43" fmla="*/ 4 h 28"/>
                  <a:gd name="T44" fmla="*/ 10 w 19"/>
                  <a:gd name="T45" fmla="*/ 3 h 28"/>
                  <a:gd name="T46" fmla="*/ 6 w 19"/>
                  <a:gd name="T47" fmla="*/ 4 h 28"/>
                  <a:gd name="T48" fmla="*/ 5 w 19"/>
                  <a:gd name="T49" fmla="*/ 7 h 28"/>
                  <a:gd name="T50" fmla="*/ 6 w 19"/>
                  <a:gd name="T51" fmla="*/ 9 h 28"/>
                  <a:gd name="T52" fmla="*/ 11 w 19"/>
                  <a:gd name="T53" fmla="*/ 12 h 28"/>
                  <a:gd name="T54" fmla="*/ 17 w 19"/>
                  <a:gd name="T55" fmla="*/ 15 h 28"/>
                  <a:gd name="T56" fmla="*/ 19 w 19"/>
                  <a:gd name="T5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8">
                    <a:moveTo>
                      <a:pt x="19" y="20"/>
                    </a:moveTo>
                    <a:cubicBezTo>
                      <a:pt x="19" y="22"/>
                      <a:pt x="18" y="24"/>
                      <a:pt x="17" y="25"/>
                    </a:cubicBezTo>
                    <a:cubicBezTo>
                      <a:pt x="15" y="27"/>
                      <a:pt x="13" y="28"/>
                      <a:pt x="10" y="28"/>
                    </a:cubicBezTo>
                    <a:cubicBezTo>
                      <a:pt x="7" y="28"/>
                      <a:pt x="4" y="27"/>
                      <a:pt x="3" y="25"/>
                    </a:cubicBezTo>
                    <a:cubicBezTo>
                      <a:pt x="1" y="24"/>
                      <a:pt x="0" y="22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7" y="24"/>
                      <a:pt x="8" y="24"/>
                      <a:pt x="10" y="24"/>
                    </a:cubicBezTo>
                    <a:cubicBezTo>
                      <a:pt x="11" y="24"/>
                      <a:pt x="13" y="24"/>
                      <a:pt x="14" y="23"/>
                    </a:cubicBezTo>
                    <a:cubicBezTo>
                      <a:pt x="15" y="22"/>
                      <a:pt x="15" y="21"/>
                      <a:pt x="15" y="20"/>
                    </a:cubicBezTo>
                    <a:cubicBezTo>
                      <a:pt x="15" y="19"/>
                      <a:pt x="15" y="18"/>
                      <a:pt x="13" y="17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1" y="10"/>
                      <a:pt x="1" y="9"/>
                      <a:pt x="1" y="7"/>
                    </a:cubicBezTo>
                    <a:cubicBezTo>
                      <a:pt x="1" y="5"/>
                      <a:pt x="2" y="3"/>
                      <a:pt x="3" y="2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3" y="0"/>
                      <a:pt x="15" y="0"/>
                      <a:pt x="16" y="2"/>
                    </a:cubicBezTo>
                    <a:cubicBezTo>
                      <a:pt x="18" y="4"/>
                      <a:pt x="18" y="5"/>
                      <a:pt x="18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5"/>
                      <a:pt x="13" y="4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5" y="5"/>
                      <a:pt x="5" y="7"/>
                    </a:cubicBezTo>
                    <a:cubicBezTo>
                      <a:pt x="5" y="8"/>
                      <a:pt x="5" y="8"/>
                      <a:pt x="6" y="9"/>
                    </a:cubicBezTo>
                    <a:cubicBezTo>
                      <a:pt x="7" y="10"/>
                      <a:pt x="8" y="11"/>
                      <a:pt x="11" y="12"/>
                    </a:cubicBezTo>
                    <a:cubicBezTo>
                      <a:pt x="14" y="13"/>
                      <a:pt x="16" y="14"/>
                      <a:pt x="17" y="15"/>
                    </a:cubicBezTo>
                    <a:cubicBezTo>
                      <a:pt x="18" y="16"/>
                      <a:pt x="19" y="18"/>
                      <a:pt x="19" y="20"/>
                    </a:cubicBez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3" name="íšlíḍé">
                <a:extLst>
                  <a:ext uri="{FF2B5EF4-FFF2-40B4-BE49-F238E27FC236}">
                    <a16:creationId xmlns="" xmlns:a16="http://schemas.microsoft.com/office/drawing/2014/main" id="{C2A1E076-229C-4BD5-A5F7-15F828696632}"/>
                  </a:ext>
                </a:extLst>
              </p:cNvPr>
              <p:cNvSpPr/>
              <p:nvPr/>
            </p:nvSpPr>
            <p:spPr bwMode="auto">
              <a:xfrm>
                <a:off x="7150100" y="3683001"/>
                <a:ext cx="12700" cy="88900"/>
              </a:xfrm>
              <a:prstGeom prst="rect">
                <a:avLst/>
              </a:pr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4" name="iŝḻïḋê">
                <a:extLst>
                  <a:ext uri="{FF2B5EF4-FFF2-40B4-BE49-F238E27FC236}">
                    <a16:creationId xmlns="" xmlns:a16="http://schemas.microsoft.com/office/drawing/2014/main" id="{6ABCBE2D-6894-436D-AA69-69D8EBA00353}"/>
                  </a:ext>
                </a:extLst>
              </p:cNvPr>
              <p:cNvSpPr/>
              <p:nvPr/>
            </p:nvSpPr>
            <p:spPr bwMode="auto">
              <a:xfrm>
                <a:off x="7216775" y="3683001"/>
                <a:ext cx="61913" cy="88900"/>
              </a:xfrm>
              <a:custGeom>
                <a:avLst/>
                <a:gdLst>
                  <a:gd name="T0" fmla="*/ 39 w 39"/>
                  <a:gd name="T1" fmla="*/ 6 h 56"/>
                  <a:gd name="T2" fmla="*/ 25 w 39"/>
                  <a:gd name="T3" fmla="*/ 6 h 56"/>
                  <a:gd name="T4" fmla="*/ 25 w 39"/>
                  <a:gd name="T5" fmla="*/ 56 h 56"/>
                  <a:gd name="T6" fmla="*/ 14 w 39"/>
                  <a:gd name="T7" fmla="*/ 56 h 56"/>
                  <a:gd name="T8" fmla="*/ 14 w 39"/>
                  <a:gd name="T9" fmla="*/ 6 h 56"/>
                  <a:gd name="T10" fmla="*/ 0 w 39"/>
                  <a:gd name="T11" fmla="*/ 6 h 56"/>
                  <a:gd name="T12" fmla="*/ 0 w 39"/>
                  <a:gd name="T13" fmla="*/ 0 h 56"/>
                  <a:gd name="T14" fmla="*/ 39 w 39"/>
                  <a:gd name="T15" fmla="*/ 0 h 56"/>
                  <a:gd name="T16" fmla="*/ 39 w 39"/>
                  <a:gd name="T1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6">
                    <a:moveTo>
                      <a:pt x="39" y="6"/>
                    </a:moveTo>
                    <a:lnTo>
                      <a:pt x="25" y="6"/>
                    </a:lnTo>
                    <a:lnTo>
                      <a:pt x="25" y="56"/>
                    </a:lnTo>
                    <a:lnTo>
                      <a:pt x="14" y="56"/>
                    </a:lnTo>
                    <a:lnTo>
                      <a:pt x="1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5" name="íşlîdè">
                <a:extLst>
                  <a:ext uri="{FF2B5EF4-FFF2-40B4-BE49-F238E27FC236}">
                    <a16:creationId xmlns="" xmlns:a16="http://schemas.microsoft.com/office/drawing/2014/main" id="{7543270B-D4C7-404F-8640-2C5AD968F45C}"/>
                  </a:ext>
                </a:extLst>
              </p:cNvPr>
              <p:cNvSpPr/>
              <p:nvPr/>
            </p:nvSpPr>
            <p:spPr bwMode="auto">
              <a:xfrm>
                <a:off x="7302500" y="3683001"/>
                <a:ext cx="69850" cy="88900"/>
              </a:xfrm>
              <a:custGeom>
                <a:avLst/>
                <a:gdLst>
                  <a:gd name="T0" fmla="*/ 44 w 44"/>
                  <a:gd name="T1" fmla="*/ 0 h 56"/>
                  <a:gd name="T2" fmla="*/ 27 w 44"/>
                  <a:gd name="T3" fmla="*/ 31 h 56"/>
                  <a:gd name="T4" fmla="*/ 27 w 44"/>
                  <a:gd name="T5" fmla="*/ 56 h 56"/>
                  <a:gd name="T6" fmla="*/ 19 w 44"/>
                  <a:gd name="T7" fmla="*/ 56 h 56"/>
                  <a:gd name="T8" fmla="*/ 19 w 44"/>
                  <a:gd name="T9" fmla="*/ 31 h 56"/>
                  <a:gd name="T10" fmla="*/ 0 w 44"/>
                  <a:gd name="T11" fmla="*/ 0 h 56"/>
                  <a:gd name="T12" fmla="*/ 10 w 44"/>
                  <a:gd name="T13" fmla="*/ 0 h 56"/>
                  <a:gd name="T14" fmla="*/ 23 w 44"/>
                  <a:gd name="T15" fmla="*/ 25 h 56"/>
                  <a:gd name="T16" fmla="*/ 23 w 44"/>
                  <a:gd name="T17" fmla="*/ 25 h 56"/>
                  <a:gd name="T18" fmla="*/ 35 w 44"/>
                  <a:gd name="T19" fmla="*/ 0 h 56"/>
                  <a:gd name="T20" fmla="*/ 44 w 44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56">
                    <a:moveTo>
                      <a:pt x="44" y="0"/>
                    </a:moveTo>
                    <a:lnTo>
                      <a:pt x="27" y="31"/>
                    </a:lnTo>
                    <a:lnTo>
                      <a:pt x="27" y="56"/>
                    </a:lnTo>
                    <a:lnTo>
                      <a:pt x="19" y="56"/>
                    </a:lnTo>
                    <a:lnTo>
                      <a:pt x="19" y="31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35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9B0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377402A3-FD4D-47DB-B8FD-8670A4A1D6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参考文献页</a:t>
            </a:r>
          </a:p>
        </p:txBody>
      </p:sp>
      <p:graphicFrame>
        <p:nvGraphicFramePr>
          <p:cNvPr id="55" name="Group 129">
            <a:extLst>
              <a:ext uri="{FF2B5EF4-FFF2-40B4-BE49-F238E27FC236}">
                <a16:creationId xmlns="" xmlns:a16="http://schemas.microsoft.com/office/drawing/2014/main" id="{1E0D3947-FA91-4634-BA45-E3FC868DC1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498952"/>
              </p:ext>
            </p:extLst>
          </p:nvPr>
        </p:nvGraphicFramePr>
        <p:xfrm>
          <a:off x="839788" y="1160463"/>
          <a:ext cx="10512426" cy="4897440"/>
        </p:xfrm>
        <a:graphic>
          <a:graphicData uri="http://schemas.openxmlformats.org/drawingml/2006/table">
            <a:tbl>
              <a:tblPr/>
              <a:tblGrid>
                <a:gridCol w="1277945">
                  <a:extLst>
                    <a:ext uri="{9D8B030D-6E8A-4147-A177-3AD203B41FA5}">
                      <a16:colId xmlns="" xmlns:a16="http://schemas.microsoft.com/office/drawing/2014/main" val="1595062894"/>
                    </a:ext>
                  </a:extLst>
                </a:gridCol>
                <a:gridCol w="21299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045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44160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序号</a:t>
                      </a: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参考来源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lnSpc>
                          <a:spcPct val="110000"/>
                        </a:lnSpc>
                        <a:defRPr/>
                      </a:pPr>
                      <a:r>
                        <a:rPr lang="zh-CN" altLang="en-US" sz="1800" b="0" dirty="0">
                          <a:solidFill>
                            <a:schemeClr val="accent1"/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详细内容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9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marL="0" marR="0" lvl="0" indent="0" algn="ctr" defTabSz="104267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sym typeface="+mn-lt"/>
                        </a:rPr>
                        <a:t>1</a:t>
                      </a:r>
                      <a:endParaRPr kumimoji="0" lang="zh-CN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104267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ea"/>
                          <a:ea typeface="+mn-ea"/>
                          <a:sym typeface="+mn-lt"/>
                        </a:rPr>
                        <a:t>学术期刊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 eaLnBrk="0" fontAlgn="auto" hangingPunct="0"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学术期刊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.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[J].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,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,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(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):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.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3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学术期刊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4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学术期刊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lt"/>
                        </a:rPr>
                        <a:t>5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412750" rtl="0" eaLnBrk="0" fontAlgn="auto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+mn-lt"/>
                        </a:rPr>
                        <a:t>专利文献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0" fontAlgn="auto" latin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defRPr/>
                      </a:pP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noProof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noProof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6</a:t>
                      </a:r>
                      <a:endParaRPr lang="zh-CN" altLang="en-US" sz="16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algn="ctr"/>
                      <a:r>
                        <a:rPr lang="zh-CN" altLang="en-US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marL="742950" indent="-28575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marL="11430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marL="16002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marL="2057400" indent="-228600" algn="l" eaLnBrk="0" hangingPunct="0">
                        <a:lnSpc>
                          <a:spcPts val="2150"/>
                        </a:lnSpc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marL="25146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marL="29718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marL="34290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marL="3886200" indent="-228600" defTabSz="1042670" eaLnBrk="0" fontAlgn="base" hangingPunct="0">
                        <a:lnSpc>
                          <a:spcPts val="21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defRPr sz="1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lvl="0" algn="ctr"/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7</a:t>
                      </a:r>
                      <a:endParaRPr lang="zh-CN" altLang="en-US" sz="16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70820527"/>
                  </a:ext>
                </a:extLst>
              </a:tr>
              <a:tr h="5441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sym typeface="+mn-lt"/>
                        </a:rPr>
                        <a:t>8</a:t>
                      </a:r>
                      <a:endParaRPr lang="zh-CN" altLang="en-US" sz="16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专利文献</a:t>
                      </a: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主要责任者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文献题名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[J].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刊名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年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,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卷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(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期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):</a:t>
                      </a:r>
                      <a:r>
                        <a:rPr lang="zh-CN" altLang="en-US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起止页码</a:t>
                      </a:r>
                      <a:r>
                        <a:rPr lang="en-US" altLang="zh-CN" sz="1600" b="0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微软雅黑" panose="020B0503020204020204" pitchFamily="34" charset="-122"/>
                          <a:sym typeface="+mn-lt"/>
                        </a:rPr>
                        <a:t>.</a:t>
                      </a:r>
                      <a:endParaRPr lang="zh-CN" altLang="en-US" sz="1600" b="0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ea"/>
                        <a:ea typeface="+mn-ea"/>
                        <a:cs typeface="微软雅黑" panose="020B0503020204020204" pitchFamily="34" charset="-122"/>
                        <a:sym typeface="+mn-lt"/>
                      </a:endParaRPr>
                    </a:p>
                  </a:txBody>
                  <a:tcPr marL="70363" marR="70363" marT="38700" marB="38700" anchor="ctr" horzOverflow="overflow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3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4733751"/>
                  </a:ext>
                </a:extLst>
              </a:tr>
            </a:tbl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4CDB523-4C40-41C4-A5EB-650F764C0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49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="" xmlns:a16="http://schemas.microsoft.com/office/drawing/2014/main" id="{EBDA5F37-B717-4AB3-96AA-941FFB5C7F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24" y="678131"/>
            <a:ext cx="7524776" cy="6179870"/>
          </a:xfr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4895157-C5AB-43C3-BAA2-E4B5C08E915C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rPr>
              <a:t>01</a:t>
            </a:r>
            <a:endParaRPr lang="zh-CN" altLang="en-US" sz="8000" b="1" dirty="0">
              <a:gradFill>
                <a:gsLst>
                  <a:gs pos="86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accent1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53EB4DD-9063-412A-A6B4-C41386541051}"/>
              </a:ext>
            </a:extLst>
          </p:cNvPr>
          <p:cNvSpPr txBox="1"/>
          <p:nvPr/>
        </p:nvSpPr>
        <p:spPr>
          <a:xfrm>
            <a:off x="674522" y="2635663"/>
            <a:ext cx="4762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纯文字排版版式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B39F772-EBCC-4DB6-858A-AA60A9DB052E}"/>
              </a:ext>
            </a:extLst>
          </p:cNvPr>
          <p:cNvSpPr txBox="1"/>
          <p:nvPr/>
        </p:nvSpPr>
        <p:spPr>
          <a:xfrm>
            <a:off x="677988" y="3466660"/>
            <a:ext cx="460685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PURE TEXT TYPESETTING STYLE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6B1B9D5-75B4-4323-A3FD-B85408BD8661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85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9E967CAA-0079-426D-9FB5-6F323E00B9A1}"/>
              </a:ext>
            </a:extLst>
          </p:cNvPr>
          <p:cNvSpPr/>
          <p:nvPr/>
        </p:nvSpPr>
        <p:spPr>
          <a:xfrm>
            <a:off x="285750" y="-2381250"/>
            <a:ext cx="11620500" cy="11620500"/>
          </a:xfrm>
          <a:prstGeom prst="ellipse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77000">
                <a:srgbClr val="FC3240">
                  <a:alpha val="0"/>
                </a:srgbClr>
              </a:gs>
              <a:gs pos="18000">
                <a:srgbClr val="FC3240">
                  <a:alpha val="0"/>
                </a:srgbClr>
              </a:gs>
              <a:gs pos="100000">
                <a:schemeClr val="accent1">
                  <a:alpha val="200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86000">
                  <a:srgbClr val="FC3240">
                    <a:alpha val="0"/>
                  </a:srgbClr>
                </a:gs>
                <a:gs pos="14000">
                  <a:srgbClr val="FC3240">
                    <a:alpha val="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4164878-ABB5-432A-A7C0-DBE09C7F7BEC}"/>
              </a:ext>
            </a:extLst>
          </p:cNvPr>
          <p:cNvGrpSpPr/>
          <p:nvPr/>
        </p:nvGrpSpPr>
        <p:grpSpPr>
          <a:xfrm>
            <a:off x="4921246" y="741362"/>
            <a:ext cx="2349500" cy="745970"/>
            <a:chOff x="4921250" y="635000"/>
            <a:chExt cx="2349500" cy="745970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572A2D8A-1627-4D2E-A289-A298E7581A5F}"/>
                </a:ext>
              </a:extLst>
            </p:cNvPr>
            <p:cNvSpPr/>
            <p:nvPr/>
          </p:nvSpPr>
          <p:spPr>
            <a:xfrm rot="10800000">
              <a:off x="4921250" y="635000"/>
              <a:ext cx="2349500" cy="745970"/>
            </a:xfrm>
            <a:custGeom>
              <a:avLst/>
              <a:gdLst>
                <a:gd name="connsiteX0" fmla="*/ 2252131 w 2349500"/>
                <a:gd name="connsiteY0" fmla="*/ 745970 h 745970"/>
                <a:gd name="connsiteX1" fmla="*/ 97369 w 2349500"/>
                <a:gd name="connsiteY1" fmla="*/ 745970 h 745970"/>
                <a:gd name="connsiteX2" fmla="*/ 0 w 2349500"/>
                <a:gd name="connsiteY2" fmla="*/ 648601 h 745970"/>
                <a:gd name="connsiteX3" fmla="*/ 0 w 2349500"/>
                <a:gd name="connsiteY3" fmla="*/ 259139 h 745970"/>
                <a:gd name="connsiteX4" fmla="*/ 97369 w 2349500"/>
                <a:gd name="connsiteY4" fmla="*/ 161770 h 745970"/>
                <a:gd name="connsiteX5" fmla="*/ 1080924 w 2349500"/>
                <a:gd name="connsiteY5" fmla="*/ 161770 h 745970"/>
                <a:gd name="connsiteX6" fmla="*/ 1174750 w 2349500"/>
                <a:gd name="connsiteY6" fmla="*/ 0 h 745970"/>
                <a:gd name="connsiteX7" fmla="*/ 1268577 w 2349500"/>
                <a:gd name="connsiteY7" fmla="*/ 161770 h 745970"/>
                <a:gd name="connsiteX8" fmla="*/ 2252131 w 2349500"/>
                <a:gd name="connsiteY8" fmla="*/ 161770 h 745970"/>
                <a:gd name="connsiteX9" fmla="*/ 2349500 w 2349500"/>
                <a:gd name="connsiteY9" fmla="*/ 259139 h 745970"/>
                <a:gd name="connsiteX10" fmla="*/ 2349500 w 2349500"/>
                <a:gd name="connsiteY10" fmla="*/ 648601 h 745970"/>
                <a:gd name="connsiteX11" fmla="*/ 2252131 w 2349500"/>
                <a:gd name="connsiteY11" fmla="*/ 745970 h 74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9500" h="745970">
                  <a:moveTo>
                    <a:pt x="2252131" y="745970"/>
                  </a:moveTo>
                  <a:lnTo>
                    <a:pt x="97369" y="745970"/>
                  </a:lnTo>
                  <a:cubicBezTo>
                    <a:pt x="43594" y="745970"/>
                    <a:pt x="0" y="702376"/>
                    <a:pt x="0" y="648601"/>
                  </a:cubicBezTo>
                  <a:lnTo>
                    <a:pt x="0" y="259139"/>
                  </a:lnTo>
                  <a:cubicBezTo>
                    <a:pt x="0" y="205364"/>
                    <a:pt x="43594" y="161770"/>
                    <a:pt x="97369" y="161770"/>
                  </a:cubicBezTo>
                  <a:lnTo>
                    <a:pt x="1080924" y="161770"/>
                  </a:lnTo>
                  <a:lnTo>
                    <a:pt x="1174750" y="0"/>
                  </a:lnTo>
                  <a:lnTo>
                    <a:pt x="1268577" y="161770"/>
                  </a:lnTo>
                  <a:lnTo>
                    <a:pt x="2252131" y="161770"/>
                  </a:lnTo>
                  <a:cubicBezTo>
                    <a:pt x="2305906" y="161770"/>
                    <a:pt x="2349500" y="205364"/>
                    <a:pt x="2349500" y="259139"/>
                  </a:cubicBezTo>
                  <a:lnTo>
                    <a:pt x="2349500" y="648601"/>
                  </a:lnTo>
                  <a:cubicBezTo>
                    <a:pt x="2349500" y="702376"/>
                    <a:pt x="2305906" y="745970"/>
                    <a:pt x="2252131" y="745970"/>
                  </a:cubicBezTo>
                  <a:close/>
                </a:path>
              </a:pathLst>
            </a:custGeom>
            <a:gradFill>
              <a:gsLst>
                <a:gs pos="45000">
                  <a:schemeClr val="accent1">
                    <a:alpha val="70000"/>
                  </a:schemeClr>
                </a:gs>
                <a:gs pos="100000">
                  <a:schemeClr val="accent1">
                    <a:alpha val="80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085D20BD-62E4-4F9B-96D9-B32458ABCABC}"/>
                </a:ext>
              </a:extLst>
            </p:cNvPr>
            <p:cNvSpPr txBox="1"/>
            <p:nvPr/>
          </p:nvSpPr>
          <p:spPr>
            <a:xfrm>
              <a:off x="4921251" y="717285"/>
              <a:ext cx="23494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+mn-ea"/>
                </a:rPr>
                <a:t>自由提问环节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7AB6E95-E28D-4DDD-9EF6-643557008139}"/>
              </a:ext>
            </a:extLst>
          </p:cNvPr>
          <p:cNvSpPr txBox="1"/>
          <p:nvPr/>
        </p:nvSpPr>
        <p:spPr>
          <a:xfrm>
            <a:off x="1514165" y="1308100"/>
            <a:ext cx="916366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gradFill flip="none" rotWithShape="1">
                  <a:gsLst>
                    <a:gs pos="42000">
                      <a:schemeClr val="accent1">
                        <a:alpha val="80000"/>
                      </a:schemeClr>
                    </a:gs>
                    <a:gs pos="12000">
                      <a:schemeClr val="accent1"/>
                    </a:gs>
                    <a:gs pos="7600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Q</a:t>
            </a:r>
            <a:r>
              <a:rPr lang="zh-CN" altLang="en-US" sz="23900" b="1" dirty="0">
                <a:gradFill flip="none" rotWithShape="1">
                  <a:gsLst>
                    <a:gs pos="42000">
                      <a:schemeClr val="accent1">
                        <a:alpha val="80000"/>
                      </a:schemeClr>
                    </a:gs>
                    <a:gs pos="12000">
                      <a:schemeClr val="accent1"/>
                    </a:gs>
                    <a:gs pos="7600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＆</a:t>
            </a:r>
            <a:r>
              <a:rPr lang="en-US" altLang="zh-CN" sz="23900" b="1" dirty="0">
                <a:gradFill flip="none" rotWithShape="1">
                  <a:gsLst>
                    <a:gs pos="42000">
                      <a:schemeClr val="accent1">
                        <a:alpha val="80000"/>
                      </a:schemeClr>
                    </a:gs>
                    <a:gs pos="12000">
                      <a:schemeClr val="accent1"/>
                    </a:gs>
                    <a:gs pos="7600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</a:rPr>
              <a:t>A</a:t>
            </a:r>
            <a:endParaRPr lang="zh-CN" altLang="en-US" sz="23900" b="1" dirty="0">
              <a:gradFill flip="none" rotWithShape="1">
                <a:gsLst>
                  <a:gs pos="42000">
                    <a:schemeClr val="accent1">
                      <a:alpha val="80000"/>
                    </a:schemeClr>
                  </a:gs>
                  <a:gs pos="12000">
                    <a:schemeClr val="accent1"/>
                  </a:gs>
                  <a:gs pos="76000">
                    <a:schemeClr val="accent1">
                      <a:alpha val="50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7D9660DE-1724-4452-8425-74C670E5AD1D}"/>
              </a:ext>
            </a:extLst>
          </p:cNvPr>
          <p:cNvSpPr/>
          <p:nvPr/>
        </p:nvSpPr>
        <p:spPr>
          <a:xfrm>
            <a:off x="1723102" y="4419394"/>
            <a:ext cx="8745796" cy="476661"/>
          </a:xfrm>
          <a:prstGeom prst="trapezoid">
            <a:avLst>
              <a:gd name="adj" fmla="val 12126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="" xmlns:a16="http://schemas.microsoft.com/office/drawing/2014/main" id="{EF33EE07-F3D0-42A3-9622-67646BA367DA}"/>
              </a:ext>
            </a:extLst>
          </p:cNvPr>
          <p:cNvSpPr/>
          <p:nvPr/>
        </p:nvSpPr>
        <p:spPr>
          <a:xfrm>
            <a:off x="1892707" y="4894008"/>
            <a:ext cx="8406581" cy="476660"/>
          </a:xfrm>
          <a:prstGeom prst="trapezoid">
            <a:avLst>
              <a:gd name="adj" fmla="val 121260"/>
            </a:avLst>
          </a:prstGeom>
          <a:gradFill flip="none" rotWithShape="1">
            <a:gsLst>
              <a:gs pos="100000">
                <a:schemeClr val="accent1">
                  <a:alpha val="15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>
            <a:extLst>
              <a:ext uri="{FF2B5EF4-FFF2-40B4-BE49-F238E27FC236}">
                <a16:creationId xmlns="" xmlns:a16="http://schemas.microsoft.com/office/drawing/2014/main" id="{2D9F790D-878B-4266-9830-F36450957218}"/>
              </a:ext>
            </a:extLst>
          </p:cNvPr>
          <p:cNvSpPr/>
          <p:nvPr/>
        </p:nvSpPr>
        <p:spPr>
          <a:xfrm>
            <a:off x="2629895" y="5368622"/>
            <a:ext cx="6932203" cy="476660"/>
          </a:xfrm>
          <a:prstGeom prst="trapezoid">
            <a:avLst>
              <a:gd name="adj" fmla="val 121260"/>
            </a:avLst>
          </a:prstGeom>
          <a:gradFill flip="none" rotWithShape="1">
            <a:gsLst>
              <a:gs pos="100000">
                <a:schemeClr val="accent1">
                  <a:alpha val="7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11E13418-BA60-47A7-B400-082B1A7F4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283BB3E-A4CB-48B5-9728-C6D2DED512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288070"/>
          </a:xfrm>
          <a:custGeom>
            <a:avLst/>
            <a:gdLst>
              <a:gd name="connsiteX0" fmla="*/ 0 w 12192000"/>
              <a:gd name="connsiteY0" fmla="*/ 0 h 6288070"/>
              <a:gd name="connsiteX1" fmla="*/ 12192000 w 12192000"/>
              <a:gd name="connsiteY1" fmla="*/ 0 h 6288070"/>
              <a:gd name="connsiteX2" fmla="*/ 12192000 w 12192000"/>
              <a:gd name="connsiteY2" fmla="*/ 4452257 h 6288070"/>
              <a:gd name="connsiteX3" fmla="*/ 8814418 w 12192000"/>
              <a:gd name="connsiteY3" fmla="*/ 5899792 h 6288070"/>
              <a:gd name="connsiteX4" fmla="*/ 8741036 w 12192000"/>
              <a:gd name="connsiteY4" fmla="*/ 5912070 h 6288070"/>
              <a:gd name="connsiteX5" fmla="*/ 3026358 w 12192000"/>
              <a:gd name="connsiteY5" fmla="*/ 6208097 h 6288070"/>
              <a:gd name="connsiteX6" fmla="*/ 521088 w 12192000"/>
              <a:gd name="connsiteY6" fmla="*/ 5684075 h 6288070"/>
              <a:gd name="connsiteX7" fmla="*/ 0 w 12192000"/>
              <a:gd name="connsiteY7" fmla="*/ 5527576 h 628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288070">
                <a:moveTo>
                  <a:pt x="0" y="0"/>
                </a:moveTo>
                <a:lnTo>
                  <a:pt x="12192000" y="0"/>
                </a:lnTo>
                <a:lnTo>
                  <a:pt x="12192000" y="4452257"/>
                </a:lnTo>
                <a:lnTo>
                  <a:pt x="8814418" y="5899792"/>
                </a:lnTo>
                <a:lnTo>
                  <a:pt x="8741036" y="5912070"/>
                </a:lnTo>
                <a:cubicBezTo>
                  <a:pt x="6672268" y="6241851"/>
                  <a:pt x="4584106" y="6393063"/>
                  <a:pt x="3026358" y="6208097"/>
                </a:cubicBezTo>
                <a:cubicBezTo>
                  <a:pt x="2239620" y="6114681"/>
                  <a:pt x="1389294" y="5932687"/>
                  <a:pt x="521088" y="5684075"/>
                </a:cubicBezTo>
                <a:lnTo>
                  <a:pt x="0" y="5527576"/>
                </a:lnTo>
                <a:close/>
              </a:path>
            </a:pathLst>
          </a:custGeom>
        </p:spPr>
      </p:pic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5AE47D65-89AC-4FF3-AFBA-80C3A398180B}"/>
              </a:ext>
            </a:extLst>
          </p:cNvPr>
          <p:cNvSpPr/>
          <p:nvPr/>
        </p:nvSpPr>
        <p:spPr>
          <a:xfrm>
            <a:off x="1" y="2"/>
            <a:ext cx="12186115" cy="5991217"/>
          </a:xfrm>
          <a:custGeom>
            <a:avLst/>
            <a:gdLst>
              <a:gd name="connsiteX0" fmla="*/ 0 w 12186115"/>
              <a:gd name="connsiteY0" fmla="*/ 0 h 5991217"/>
              <a:gd name="connsiteX1" fmla="*/ 12186115 w 12186115"/>
              <a:gd name="connsiteY1" fmla="*/ 0 h 5991217"/>
              <a:gd name="connsiteX2" fmla="*/ 12186115 w 12186115"/>
              <a:gd name="connsiteY2" fmla="*/ 3702494 h 5991217"/>
              <a:gd name="connsiteX3" fmla="*/ 12171271 w 12186115"/>
              <a:gd name="connsiteY3" fmla="*/ 3716684 h 5991217"/>
              <a:gd name="connsiteX4" fmla="*/ 11173463 w 12186115"/>
              <a:gd name="connsiteY4" fmla="*/ 4586996 h 5991217"/>
              <a:gd name="connsiteX5" fmla="*/ 10036359 w 12186115"/>
              <a:gd name="connsiteY5" fmla="*/ 5183037 h 5991217"/>
              <a:gd name="connsiteX6" fmla="*/ 9889696 w 12186115"/>
              <a:gd name="connsiteY6" fmla="*/ 5241136 h 5991217"/>
              <a:gd name="connsiteX7" fmla="*/ 9495671 w 12186115"/>
              <a:gd name="connsiteY7" fmla="*/ 5378233 h 5991217"/>
              <a:gd name="connsiteX8" fmla="*/ 6433289 w 12186115"/>
              <a:gd name="connsiteY8" fmla="*/ 5988099 h 5991217"/>
              <a:gd name="connsiteX9" fmla="*/ 6413985 w 12186115"/>
              <a:gd name="connsiteY9" fmla="*/ 5989445 h 5991217"/>
              <a:gd name="connsiteX10" fmla="*/ 6338440 w 12186115"/>
              <a:gd name="connsiteY10" fmla="*/ 5990987 h 5991217"/>
              <a:gd name="connsiteX11" fmla="*/ 2263684 w 12186115"/>
              <a:gd name="connsiteY11" fmla="*/ 5614093 h 5991217"/>
              <a:gd name="connsiteX12" fmla="*/ 205934 w 12186115"/>
              <a:gd name="connsiteY12" fmla="*/ 4954485 h 5991217"/>
              <a:gd name="connsiteX13" fmla="*/ 0 w 12186115"/>
              <a:gd name="connsiteY13" fmla="*/ 4872758 h 599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86115" h="5991217">
                <a:moveTo>
                  <a:pt x="0" y="0"/>
                </a:moveTo>
                <a:lnTo>
                  <a:pt x="12186115" y="0"/>
                </a:lnTo>
                <a:lnTo>
                  <a:pt x="12186115" y="3702494"/>
                </a:lnTo>
                <a:lnTo>
                  <a:pt x="12171271" y="3716684"/>
                </a:lnTo>
                <a:cubicBezTo>
                  <a:pt x="11867570" y="4000806"/>
                  <a:pt x="11534787" y="4293325"/>
                  <a:pt x="11173463" y="4586996"/>
                </a:cubicBezTo>
                <a:cubicBezTo>
                  <a:pt x="10817425" y="4819070"/>
                  <a:pt x="10431184" y="5016025"/>
                  <a:pt x="10036359" y="5183037"/>
                </a:cubicBezTo>
                <a:lnTo>
                  <a:pt x="9889696" y="5241136"/>
                </a:lnTo>
                <a:lnTo>
                  <a:pt x="9495671" y="5378233"/>
                </a:lnTo>
                <a:cubicBezTo>
                  <a:pt x="8041250" y="5852657"/>
                  <a:pt x="6665204" y="5970901"/>
                  <a:pt x="6433289" y="5988099"/>
                </a:cubicBezTo>
                <a:lnTo>
                  <a:pt x="6413985" y="5989445"/>
                </a:lnTo>
                <a:lnTo>
                  <a:pt x="6338440" y="5990987"/>
                </a:lnTo>
                <a:cubicBezTo>
                  <a:pt x="5341902" y="5998239"/>
                  <a:pt x="3336124" y="5833194"/>
                  <a:pt x="2263684" y="5614093"/>
                </a:cubicBezTo>
                <a:cubicBezTo>
                  <a:pt x="1728618" y="5521840"/>
                  <a:pt x="900393" y="5226631"/>
                  <a:pt x="205934" y="4954485"/>
                </a:cubicBezTo>
                <a:lnTo>
                  <a:pt x="0" y="4872758"/>
                </a:lnTo>
                <a:close/>
              </a:path>
            </a:pathLst>
          </a:custGeom>
          <a:gradFill flip="none" rotWithShape="1">
            <a:gsLst>
              <a:gs pos="39000">
                <a:schemeClr val="bg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DDDBBAA6-09DC-4F51-97EE-1C8ED9F3F0B7}"/>
              </a:ext>
            </a:extLst>
          </p:cNvPr>
          <p:cNvSpPr/>
          <p:nvPr/>
        </p:nvSpPr>
        <p:spPr>
          <a:xfrm>
            <a:off x="-11770" y="3829627"/>
            <a:ext cx="12203770" cy="2370707"/>
          </a:xfrm>
          <a:custGeom>
            <a:avLst/>
            <a:gdLst>
              <a:gd name="connsiteX0" fmla="*/ 7683518 w 12203770"/>
              <a:gd name="connsiteY0" fmla="*/ 2108377 h 2370707"/>
              <a:gd name="connsiteX1" fmla="*/ 7660480 w 12203770"/>
              <a:gd name="connsiteY1" fmla="*/ 2114031 h 2370707"/>
              <a:gd name="connsiteX2" fmla="*/ 7690980 w 12203770"/>
              <a:gd name="connsiteY2" fmla="*/ 2112195 h 2370707"/>
              <a:gd name="connsiteX3" fmla="*/ 12203770 w 12203770"/>
              <a:gd name="connsiteY3" fmla="*/ 0 h 2370707"/>
              <a:gd name="connsiteX4" fmla="*/ 12203770 w 12203770"/>
              <a:gd name="connsiteY4" fmla="*/ 1239386 h 2370707"/>
              <a:gd name="connsiteX5" fmla="*/ 12010887 w 12203770"/>
              <a:gd name="connsiteY5" fmla="*/ 1311106 h 2370707"/>
              <a:gd name="connsiteX6" fmla="*/ 10069791 w 12203770"/>
              <a:gd name="connsiteY6" fmla="*/ 1878770 h 2370707"/>
              <a:gd name="connsiteX7" fmla="*/ 9555650 w 12203770"/>
              <a:gd name="connsiteY7" fmla="*/ 1970633 h 2370707"/>
              <a:gd name="connsiteX8" fmla="*/ 9552266 w 12203770"/>
              <a:gd name="connsiteY8" fmla="*/ 1970955 h 2370707"/>
              <a:gd name="connsiteX9" fmla="*/ 9332751 w 12203770"/>
              <a:gd name="connsiteY9" fmla="*/ 2007499 h 2370707"/>
              <a:gd name="connsiteX10" fmla="*/ 5239845 w 12203770"/>
              <a:gd name="connsiteY10" fmla="*/ 2362584 h 2370707"/>
              <a:gd name="connsiteX11" fmla="*/ 146624 w 12203770"/>
              <a:gd name="connsiteY11" fmla="*/ 1834826 h 2370707"/>
              <a:gd name="connsiteX12" fmla="*/ 0 w 12203770"/>
              <a:gd name="connsiteY12" fmla="*/ 1800918 h 2370707"/>
              <a:gd name="connsiteX13" fmla="*/ 0 w 12203770"/>
              <a:gd name="connsiteY13" fmla="*/ 1038461 h 2370707"/>
              <a:gd name="connsiteX14" fmla="*/ 217704 w 12203770"/>
              <a:gd name="connsiteY14" fmla="*/ 1124859 h 2370707"/>
              <a:gd name="connsiteX15" fmla="*/ 2275454 w 12203770"/>
              <a:gd name="connsiteY15" fmla="*/ 1784467 h 2370707"/>
              <a:gd name="connsiteX16" fmla="*/ 6350210 w 12203770"/>
              <a:gd name="connsiteY16" fmla="*/ 2161361 h 2370707"/>
              <a:gd name="connsiteX17" fmla="*/ 6425755 w 12203770"/>
              <a:gd name="connsiteY17" fmla="*/ 2159819 h 2370707"/>
              <a:gd name="connsiteX18" fmla="*/ 6445059 w 12203770"/>
              <a:gd name="connsiteY18" fmla="*/ 2158473 h 2370707"/>
              <a:gd name="connsiteX19" fmla="*/ 11439233 w 12203770"/>
              <a:gd name="connsiteY19" fmla="*/ 656932 h 2370707"/>
              <a:gd name="connsiteX20" fmla="*/ 12123666 w 12203770"/>
              <a:gd name="connsiteY20" fmla="*/ 73273 h 237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203770" h="2370707">
                <a:moveTo>
                  <a:pt x="7683518" y="2108377"/>
                </a:moveTo>
                <a:lnTo>
                  <a:pt x="7660480" y="2114031"/>
                </a:lnTo>
                <a:lnTo>
                  <a:pt x="7690980" y="2112195"/>
                </a:lnTo>
                <a:close/>
                <a:moveTo>
                  <a:pt x="12203770" y="0"/>
                </a:moveTo>
                <a:lnTo>
                  <a:pt x="12203770" y="1239386"/>
                </a:lnTo>
                <a:lnTo>
                  <a:pt x="12010887" y="1311106"/>
                </a:lnTo>
                <a:cubicBezTo>
                  <a:pt x="10976490" y="1690395"/>
                  <a:pt x="10577389" y="1755559"/>
                  <a:pt x="10069791" y="1878770"/>
                </a:cubicBezTo>
                <a:cubicBezTo>
                  <a:pt x="9866753" y="1928055"/>
                  <a:pt x="9699395" y="1954608"/>
                  <a:pt x="9555650" y="1970633"/>
                </a:cubicBezTo>
                <a:lnTo>
                  <a:pt x="9552266" y="1970955"/>
                </a:lnTo>
                <a:lnTo>
                  <a:pt x="9332751" y="2007499"/>
                </a:lnTo>
                <a:cubicBezTo>
                  <a:pt x="8340213" y="2169142"/>
                  <a:pt x="6547785" y="2418961"/>
                  <a:pt x="5239845" y="2362584"/>
                </a:cubicBezTo>
                <a:cubicBezTo>
                  <a:pt x="2508137" y="2289295"/>
                  <a:pt x="1514144" y="2145630"/>
                  <a:pt x="146624" y="1834826"/>
                </a:cubicBezTo>
                <a:lnTo>
                  <a:pt x="0" y="1800918"/>
                </a:lnTo>
                <a:lnTo>
                  <a:pt x="0" y="1038461"/>
                </a:lnTo>
                <a:lnTo>
                  <a:pt x="217704" y="1124859"/>
                </a:lnTo>
                <a:cubicBezTo>
                  <a:pt x="912163" y="1397005"/>
                  <a:pt x="1740388" y="1692214"/>
                  <a:pt x="2275454" y="1784467"/>
                </a:cubicBezTo>
                <a:cubicBezTo>
                  <a:pt x="3347894" y="2003568"/>
                  <a:pt x="5353672" y="2168613"/>
                  <a:pt x="6350210" y="2161361"/>
                </a:cubicBezTo>
                <a:lnTo>
                  <a:pt x="6425755" y="2159819"/>
                </a:lnTo>
                <a:lnTo>
                  <a:pt x="6445059" y="2158473"/>
                </a:lnTo>
                <a:cubicBezTo>
                  <a:pt x="6782389" y="2133458"/>
                  <a:pt x="9540362" y="1894658"/>
                  <a:pt x="11439233" y="656932"/>
                </a:cubicBezTo>
                <a:cubicBezTo>
                  <a:pt x="11680116" y="461151"/>
                  <a:pt x="11908313" y="265883"/>
                  <a:pt x="12123666" y="7327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5000">
                <a:schemeClr val="accent2">
                  <a:lumMod val="20000"/>
                  <a:lumOff val="80000"/>
                </a:schemeClr>
              </a:gs>
              <a:gs pos="100000">
                <a:schemeClr val="accent2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5F96DA4F-B1AB-48D1-8F7D-93BA0EBAEB88}"/>
              </a:ext>
            </a:extLst>
          </p:cNvPr>
          <p:cNvSpPr/>
          <p:nvPr/>
        </p:nvSpPr>
        <p:spPr>
          <a:xfrm>
            <a:off x="0" y="3696868"/>
            <a:ext cx="12192000" cy="2603903"/>
          </a:xfrm>
          <a:custGeom>
            <a:avLst/>
            <a:gdLst>
              <a:gd name="connsiteX0" fmla="*/ 7417749 w 12192000"/>
              <a:gd name="connsiteY0" fmla="*/ 2341573 h 2603903"/>
              <a:gd name="connsiteX1" fmla="*/ 7394711 w 12192000"/>
              <a:gd name="connsiteY1" fmla="*/ 2347227 h 2603903"/>
              <a:gd name="connsiteX2" fmla="*/ 7425210 w 12192000"/>
              <a:gd name="connsiteY2" fmla="*/ 2345391 h 2603903"/>
              <a:gd name="connsiteX3" fmla="*/ 12192000 w 12192000"/>
              <a:gd name="connsiteY3" fmla="*/ 0 h 2603903"/>
              <a:gd name="connsiteX4" fmla="*/ 12192000 w 12192000"/>
              <a:gd name="connsiteY4" fmla="*/ 1383085 h 2603903"/>
              <a:gd name="connsiteX5" fmla="*/ 11960687 w 12192000"/>
              <a:gd name="connsiteY5" fmla="*/ 1464146 h 2603903"/>
              <a:gd name="connsiteX6" fmla="*/ 9804021 w 12192000"/>
              <a:gd name="connsiteY6" fmla="*/ 2111966 h 2603903"/>
              <a:gd name="connsiteX7" fmla="*/ 9289880 w 12192000"/>
              <a:gd name="connsiteY7" fmla="*/ 2203829 h 2603903"/>
              <a:gd name="connsiteX8" fmla="*/ 9286496 w 12192000"/>
              <a:gd name="connsiteY8" fmla="*/ 2204151 h 2603903"/>
              <a:gd name="connsiteX9" fmla="*/ 9066981 w 12192000"/>
              <a:gd name="connsiteY9" fmla="*/ 2240695 h 2603903"/>
              <a:gd name="connsiteX10" fmla="*/ 4974076 w 12192000"/>
              <a:gd name="connsiteY10" fmla="*/ 2595780 h 2603903"/>
              <a:gd name="connsiteX11" fmla="*/ 190766 w 12192000"/>
              <a:gd name="connsiteY11" fmla="*/ 2136823 h 2603903"/>
              <a:gd name="connsiteX12" fmla="*/ 0 w 12192000"/>
              <a:gd name="connsiteY12" fmla="*/ 2094472 h 2603903"/>
              <a:gd name="connsiteX13" fmla="*/ 0 w 12192000"/>
              <a:gd name="connsiteY13" fmla="*/ 1376319 h 2603903"/>
              <a:gd name="connsiteX14" fmla="*/ 491189 w 12192000"/>
              <a:gd name="connsiteY14" fmla="*/ 1562957 h 2603903"/>
              <a:gd name="connsiteX15" fmla="*/ 2009684 w 12192000"/>
              <a:gd name="connsiteY15" fmla="*/ 2017663 h 2603903"/>
              <a:gd name="connsiteX16" fmla="*/ 6084439 w 12192000"/>
              <a:gd name="connsiteY16" fmla="*/ 2394557 h 2603903"/>
              <a:gd name="connsiteX17" fmla="*/ 6159987 w 12192000"/>
              <a:gd name="connsiteY17" fmla="*/ 2393015 h 2603903"/>
              <a:gd name="connsiteX18" fmla="*/ 6179290 w 12192000"/>
              <a:gd name="connsiteY18" fmla="*/ 2391669 h 2603903"/>
              <a:gd name="connsiteX19" fmla="*/ 11173463 w 12192000"/>
              <a:gd name="connsiteY19" fmla="*/ 890128 h 2603903"/>
              <a:gd name="connsiteX20" fmla="*/ 12171271 w 12192000"/>
              <a:gd name="connsiteY20" fmla="*/ 19816 h 2603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2603903">
                <a:moveTo>
                  <a:pt x="7417749" y="2341573"/>
                </a:moveTo>
                <a:lnTo>
                  <a:pt x="7394711" y="2347227"/>
                </a:lnTo>
                <a:lnTo>
                  <a:pt x="7425210" y="2345391"/>
                </a:lnTo>
                <a:close/>
                <a:moveTo>
                  <a:pt x="12192000" y="0"/>
                </a:moveTo>
                <a:lnTo>
                  <a:pt x="12192000" y="1383085"/>
                </a:lnTo>
                <a:lnTo>
                  <a:pt x="11960687" y="1464146"/>
                </a:lnTo>
                <a:cubicBezTo>
                  <a:pt x="10763451" y="1915160"/>
                  <a:pt x="10345459" y="1980541"/>
                  <a:pt x="9804021" y="2111966"/>
                </a:cubicBezTo>
                <a:cubicBezTo>
                  <a:pt x="9600983" y="2161251"/>
                  <a:pt x="9433625" y="2187804"/>
                  <a:pt x="9289880" y="2203829"/>
                </a:cubicBezTo>
                <a:lnTo>
                  <a:pt x="9286496" y="2204151"/>
                </a:lnTo>
                <a:lnTo>
                  <a:pt x="9066981" y="2240695"/>
                </a:lnTo>
                <a:cubicBezTo>
                  <a:pt x="8074443" y="2402338"/>
                  <a:pt x="6282015" y="2652157"/>
                  <a:pt x="4974076" y="2595780"/>
                </a:cubicBezTo>
                <a:cubicBezTo>
                  <a:pt x="2452498" y="2528129"/>
                  <a:pt x="1411578" y="2400512"/>
                  <a:pt x="190766" y="2136823"/>
                </a:cubicBezTo>
                <a:lnTo>
                  <a:pt x="0" y="2094472"/>
                </a:lnTo>
                <a:lnTo>
                  <a:pt x="0" y="1376319"/>
                </a:lnTo>
                <a:lnTo>
                  <a:pt x="491189" y="1562957"/>
                </a:lnTo>
                <a:cubicBezTo>
                  <a:pt x="1042183" y="1765121"/>
                  <a:pt x="1608385" y="1948473"/>
                  <a:pt x="2009684" y="2017663"/>
                </a:cubicBezTo>
                <a:cubicBezTo>
                  <a:pt x="3082124" y="2236764"/>
                  <a:pt x="5087901" y="2401809"/>
                  <a:pt x="6084439" y="2394557"/>
                </a:cubicBezTo>
                <a:lnTo>
                  <a:pt x="6159987" y="2393015"/>
                </a:lnTo>
                <a:lnTo>
                  <a:pt x="6179290" y="2391669"/>
                </a:lnTo>
                <a:cubicBezTo>
                  <a:pt x="6516618" y="2366654"/>
                  <a:pt x="9274592" y="2127854"/>
                  <a:pt x="11173463" y="890128"/>
                </a:cubicBezTo>
                <a:cubicBezTo>
                  <a:pt x="11534787" y="596457"/>
                  <a:pt x="11867570" y="303938"/>
                  <a:pt x="12171271" y="1981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5000">
                <a:schemeClr val="accent1">
                  <a:lumMod val="20000"/>
                  <a:lumOff val="80000"/>
                </a:schemeClr>
              </a:gs>
              <a:gs pos="100000">
                <a:schemeClr val="accent1"/>
              </a:gs>
            </a:gsLst>
            <a:lin ang="5400000" scaled="0"/>
          </a:gradFill>
          <a:ln w="819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8466B73-C89C-428B-9E46-1414B98E643F}"/>
              </a:ext>
            </a:extLst>
          </p:cNvPr>
          <p:cNvGrpSpPr/>
          <p:nvPr/>
        </p:nvGrpSpPr>
        <p:grpSpPr>
          <a:xfrm>
            <a:off x="5625427" y="657667"/>
            <a:ext cx="941146" cy="941142"/>
            <a:chOff x="671975" y="1352858"/>
            <a:chExt cx="603660" cy="603660"/>
          </a:xfrm>
        </p:grpSpPr>
        <p:sp>
          <p:nvSpPr>
            <p:cNvPr id="18" name="íṥḻiḓê">
              <a:extLst>
                <a:ext uri="{FF2B5EF4-FFF2-40B4-BE49-F238E27FC236}">
                  <a16:creationId xmlns="" xmlns:a16="http://schemas.microsoft.com/office/drawing/2014/main" id="{C286ECD3-E2A4-41C6-8711-78AB24B7FCC9}"/>
                </a:ext>
              </a:extLst>
            </p:cNvPr>
            <p:cNvSpPr/>
            <p:nvPr userDrawn="1"/>
          </p:nvSpPr>
          <p:spPr bwMode="auto">
            <a:xfrm>
              <a:off x="767317" y="1447682"/>
              <a:ext cx="412976" cy="413494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íṧlíďè">
              <a:extLst>
                <a:ext uri="{FF2B5EF4-FFF2-40B4-BE49-F238E27FC236}">
                  <a16:creationId xmlns="" xmlns:a16="http://schemas.microsoft.com/office/drawing/2014/main" id="{53D6F6B9-B7DB-44FF-8817-6678CC7F4778}"/>
                </a:ext>
              </a:extLst>
            </p:cNvPr>
            <p:cNvSpPr/>
            <p:nvPr userDrawn="1"/>
          </p:nvSpPr>
          <p:spPr bwMode="auto">
            <a:xfrm>
              <a:off x="671975" y="1352858"/>
              <a:ext cx="603660" cy="603660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ïSḷíďé">
              <a:extLst>
                <a:ext uri="{FF2B5EF4-FFF2-40B4-BE49-F238E27FC236}">
                  <a16:creationId xmlns="" xmlns:a16="http://schemas.microsoft.com/office/drawing/2014/main" id="{F25A3125-D780-4990-A25B-421FFCE1080C}"/>
                </a:ext>
              </a:extLst>
            </p:cNvPr>
            <p:cNvSpPr/>
            <p:nvPr userDrawn="1"/>
          </p:nvSpPr>
          <p:spPr bwMode="auto">
            <a:xfrm>
              <a:off x="705137" y="1378744"/>
              <a:ext cx="525925" cy="212469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işľîḑè">
              <a:extLst>
                <a:ext uri="{FF2B5EF4-FFF2-40B4-BE49-F238E27FC236}">
                  <a16:creationId xmlns="" xmlns:a16="http://schemas.microsoft.com/office/drawing/2014/main" id="{7C282F18-6B26-406D-B160-190F4BC6406D}"/>
                </a:ext>
              </a:extLst>
            </p:cNvPr>
            <p:cNvSpPr/>
            <p:nvPr userDrawn="1"/>
          </p:nvSpPr>
          <p:spPr bwMode="auto">
            <a:xfrm>
              <a:off x="790116" y="1463745"/>
              <a:ext cx="367377" cy="357532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îṡļîḓe">
              <a:extLst>
                <a:ext uri="{FF2B5EF4-FFF2-40B4-BE49-F238E27FC236}">
                  <a16:creationId xmlns="" xmlns:a16="http://schemas.microsoft.com/office/drawing/2014/main" id="{8A2B8D82-0922-417F-9183-EBC74C69E9AB}"/>
                </a:ext>
              </a:extLst>
            </p:cNvPr>
            <p:cNvSpPr/>
            <p:nvPr userDrawn="1"/>
          </p:nvSpPr>
          <p:spPr bwMode="auto">
            <a:xfrm>
              <a:off x="710319" y="1667901"/>
              <a:ext cx="525417" cy="251309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402192C-A73E-4619-96B0-9948A4D82F3A}"/>
              </a:ext>
            </a:extLst>
          </p:cNvPr>
          <p:cNvSpPr/>
          <p:nvPr/>
        </p:nvSpPr>
        <p:spPr>
          <a:xfrm>
            <a:off x="5291513" y="4933057"/>
            <a:ext cx="1606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2019.04.06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10DD7537-ABE4-45AE-891E-A92317EEEE09}"/>
              </a:ext>
            </a:extLst>
          </p:cNvPr>
          <p:cNvCxnSpPr>
            <a:cxnSpLocks/>
          </p:cNvCxnSpPr>
          <p:nvPr/>
        </p:nvCxnSpPr>
        <p:spPr>
          <a:xfrm>
            <a:off x="5881214" y="3913610"/>
            <a:ext cx="42957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0AE90DD-FEA9-4AD0-9F1F-2130FB436319}"/>
              </a:ext>
            </a:extLst>
          </p:cNvPr>
          <p:cNvSpPr/>
          <p:nvPr/>
        </p:nvSpPr>
        <p:spPr>
          <a:xfrm>
            <a:off x="2444750" y="3248745"/>
            <a:ext cx="718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WATCHING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8080C57-CB7F-45E0-B831-66F66312F59B}"/>
              </a:ext>
            </a:extLst>
          </p:cNvPr>
          <p:cNvSpPr txBox="1"/>
          <p:nvPr/>
        </p:nvSpPr>
        <p:spPr>
          <a:xfrm>
            <a:off x="2244363" y="1808621"/>
            <a:ext cx="77032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 dirty="0">
                <a:solidFill>
                  <a:schemeClr val="accent1"/>
                </a:solidFill>
                <a:latin typeface="+mn-ea"/>
              </a:rPr>
              <a:t>感谢您的观看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1B3DA021-867E-4A6A-AB7E-CF7334373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93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>
            <a:extLst>
              <a:ext uri="{FF2B5EF4-FFF2-40B4-BE49-F238E27FC236}">
                <a16:creationId xmlns="" xmlns:a16="http://schemas.microsoft.com/office/drawing/2014/main" id="{824EFCA5-EC40-459C-9F58-5525E5B4ACB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8041DD7-3E9D-4813-B30D-B4CD74FA059B}"/>
              </a:ext>
            </a:extLst>
          </p:cNvPr>
          <p:cNvSpPr txBox="1"/>
          <p:nvPr/>
        </p:nvSpPr>
        <p:spPr>
          <a:xfrm>
            <a:off x="643656" y="1312224"/>
            <a:ext cx="158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000" b="1">
                <a:gradFill>
                  <a:gsLst>
                    <a:gs pos="86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A21036C-7064-4BE2-83FC-CCEB0006EE70}"/>
              </a:ext>
            </a:extLst>
          </p:cNvPr>
          <p:cNvSpPr txBox="1"/>
          <p:nvPr/>
        </p:nvSpPr>
        <p:spPr>
          <a:xfrm>
            <a:off x="674522" y="2635663"/>
            <a:ext cx="4762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 spc="3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1"/>
                </a:solidFill>
              </a:rPr>
              <a:t>后面是附录页呀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417AACA-BCE0-460A-AD77-C20EA36E7B30}"/>
              </a:ext>
            </a:extLst>
          </p:cNvPr>
          <p:cNvSpPr txBox="1"/>
          <p:nvPr/>
        </p:nvSpPr>
        <p:spPr>
          <a:xfrm>
            <a:off x="677988" y="3466660"/>
            <a:ext cx="460685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6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altLang="zh-CN" dirty="0"/>
              <a:t>PURE TEXT TYPESETTING STYLE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2E8EAB55-51CB-4999-8F76-67D4ADFB27FD}"/>
              </a:ext>
            </a:extLst>
          </p:cNvPr>
          <p:cNvCxnSpPr/>
          <p:nvPr/>
        </p:nvCxnSpPr>
        <p:spPr>
          <a:xfrm>
            <a:off x="766084" y="4437743"/>
            <a:ext cx="3370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85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1B40375-EF64-4BE0-A68F-0953696CF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模板设计规范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CAC5E99-73A2-4F81-AE31-91A802DE6D8E}"/>
              </a:ext>
            </a:extLst>
          </p:cNvPr>
          <p:cNvGrpSpPr/>
          <p:nvPr/>
        </p:nvGrpSpPr>
        <p:grpSpPr>
          <a:xfrm>
            <a:off x="741819" y="1675469"/>
            <a:ext cx="4066155" cy="2596848"/>
            <a:chOff x="741819" y="1999935"/>
            <a:chExt cx="4066155" cy="2596848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2F35F9B9-4CE3-44B1-B1D9-399F695FCE24}"/>
                </a:ext>
              </a:extLst>
            </p:cNvPr>
            <p:cNvGrpSpPr/>
            <p:nvPr/>
          </p:nvGrpSpPr>
          <p:grpSpPr>
            <a:xfrm>
              <a:off x="741819" y="1999935"/>
              <a:ext cx="4066155" cy="2596848"/>
              <a:chOff x="741819" y="1999935"/>
              <a:chExt cx="4066155" cy="2596848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6401C350-71F7-4A25-A35B-4F4AC93FB95D}"/>
                  </a:ext>
                </a:extLst>
              </p:cNvPr>
              <p:cNvSpPr/>
              <p:nvPr/>
            </p:nvSpPr>
            <p:spPr>
              <a:xfrm>
                <a:off x="839788" y="3242745"/>
                <a:ext cx="887758" cy="4514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prstClr val="white"/>
                    </a:solidFill>
                  </a:rPr>
                  <a:t>中文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17513C6E-34FA-4148-B9CE-9EBEE33A7FE2}"/>
                  </a:ext>
                </a:extLst>
              </p:cNvPr>
              <p:cNvSpPr txBox="1"/>
              <p:nvPr/>
            </p:nvSpPr>
            <p:spPr>
              <a:xfrm>
                <a:off x="2319579" y="3176064"/>
                <a:ext cx="18261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2">
                        <a:lumMod val="75000"/>
                      </a:schemeClr>
                    </a:solidFill>
                    <a:latin typeface="+mj-ea"/>
                    <a:ea typeface="+mj-ea"/>
                  </a:rPr>
                  <a:t>微软雅黑</a:t>
                </a: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B4120777-1409-4929-8C89-5993B81F3064}"/>
                  </a:ext>
                </a:extLst>
              </p:cNvPr>
              <p:cNvGrpSpPr/>
              <p:nvPr/>
            </p:nvGrpSpPr>
            <p:grpSpPr>
              <a:xfrm>
                <a:off x="839788" y="4012008"/>
                <a:ext cx="2303254" cy="584775"/>
                <a:chOff x="839788" y="4710101"/>
                <a:chExt cx="2303254" cy="584775"/>
              </a:xfrm>
            </p:grpSpPr>
            <p:sp>
              <p:nvSpPr>
                <p:cNvPr id="5" name="矩形 4">
                  <a:extLst>
                    <a:ext uri="{FF2B5EF4-FFF2-40B4-BE49-F238E27FC236}">
                      <a16:creationId xmlns="" xmlns:a16="http://schemas.microsoft.com/office/drawing/2014/main" id="{A62A917C-F767-40BA-A2D6-F0B97A786D50}"/>
                    </a:ext>
                  </a:extLst>
                </p:cNvPr>
                <p:cNvSpPr/>
                <p:nvPr/>
              </p:nvSpPr>
              <p:spPr>
                <a:xfrm>
                  <a:off x="839788" y="4776782"/>
                  <a:ext cx="887758" cy="45141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</a:rPr>
                    <a:t>英文</a:t>
                  </a:r>
                </a:p>
              </p:txBody>
            </p:sp>
            <p:sp>
              <p:nvSpPr>
                <p:cNvPr id="6" name="文本框 5">
                  <a:extLst>
                    <a:ext uri="{FF2B5EF4-FFF2-40B4-BE49-F238E27FC236}">
                      <a16:creationId xmlns="" xmlns:a16="http://schemas.microsoft.com/office/drawing/2014/main" id="{FA481DDD-0D15-49EF-9325-933B4EEB1F1A}"/>
                    </a:ext>
                  </a:extLst>
                </p:cNvPr>
                <p:cNvSpPr txBox="1"/>
                <p:nvPr/>
              </p:nvSpPr>
              <p:spPr>
                <a:xfrm>
                  <a:off x="2365265" y="4710101"/>
                  <a:ext cx="77777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tx2">
                          <a:lumMod val="75000"/>
                        </a:schemeClr>
                      </a:solidFill>
                      <a:latin typeface="+mj-lt"/>
                    </a:rPr>
                    <a:t>Aril</a:t>
                  </a:r>
                  <a:endParaRPr lang="zh-CN" altLang="en-US" sz="3200" dirty="0">
                    <a:solidFill>
                      <a:schemeClr val="tx2">
                        <a:lumMod val="75000"/>
                      </a:schemeClr>
                    </a:solidFill>
                    <a:latin typeface="+mj-lt"/>
                  </a:endParaRPr>
                </a:p>
              </p:txBody>
            </p:sp>
          </p:grp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BFF67F8C-65C3-4B24-B87A-0821A08B7C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9788" y="2910349"/>
                <a:ext cx="3968186" cy="0"/>
              </a:xfrm>
              <a:prstGeom prst="line">
                <a:avLst/>
              </a:prstGeom>
              <a:ln w="222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35463449-97E6-420C-B4F9-8DCD62B2C3FB}"/>
                  </a:ext>
                </a:extLst>
              </p:cNvPr>
              <p:cNvSpPr txBox="1"/>
              <p:nvPr/>
            </p:nvSpPr>
            <p:spPr>
              <a:xfrm>
                <a:off x="741819" y="1999935"/>
                <a:ext cx="17555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b="1" dirty="0">
                    <a:solidFill>
                      <a:schemeClr val="tx2">
                        <a:lumMod val="75000"/>
                      </a:schemeClr>
                    </a:solidFill>
                  </a:rPr>
                  <a:t>字体规范</a:t>
                </a: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CE9AC78D-C524-4189-8654-760B79220521}"/>
                </a:ext>
              </a:extLst>
            </p:cNvPr>
            <p:cNvSpPr/>
            <p:nvPr/>
          </p:nvSpPr>
          <p:spPr>
            <a:xfrm>
              <a:off x="761484" y="2449464"/>
              <a:ext cx="173591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tx2">
                      <a:lumMod val="75000"/>
                    </a:schemeClr>
                  </a:solidFill>
                </a:rPr>
                <a:t>FONT SPECIFICATION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33D2CB57-93B7-46E6-B375-A384A36EA988}"/>
              </a:ext>
            </a:extLst>
          </p:cNvPr>
          <p:cNvCxnSpPr>
            <a:cxnSpLocks/>
          </p:cNvCxnSpPr>
          <p:nvPr/>
        </p:nvCxnSpPr>
        <p:spPr>
          <a:xfrm>
            <a:off x="5867759" y="2585883"/>
            <a:ext cx="4894684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D2B30CBA-26E9-4415-BC1A-AFFCC3B15A7F}"/>
              </a:ext>
            </a:extLst>
          </p:cNvPr>
          <p:cNvSpPr txBox="1"/>
          <p:nvPr/>
        </p:nvSpPr>
        <p:spPr>
          <a:xfrm>
            <a:off x="5769790" y="1675469"/>
            <a:ext cx="1835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2">
                    <a:lumMod val="75000"/>
                  </a:schemeClr>
                </a:solidFill>
              </a:rPr>
              <a:t>配色规范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7A00C271-0689-4752-AEC7-FB7987AF6581}"/>
              </a:ext>
            </a:extLst>
          </p:cNvPr>
          <p:cNvSpPr/>
          <p:nvPr/>
        </p:nvSpPr>
        <p:spPr>
          <a:xfrm>
            <a:off x="5789454" y="2124998"/>
            <a:ext cx="18161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2">
                    <a:lumMod val="75000"/>
                  </a:schemeClr>
                </a:solidFill>
              </a:rPr>
              <a:t>COLOR</a:t>
            </a:r>
            <a:r>
              <a:rPr lang="zh-CN" altLang="en-US" sz="1100" dirty="0">
                <a:solidFill>
                  <a:schemeClr val="tx2">
                    <a:lumMod val="75000"/>
                  </a:schemeClr>
                </a:solidFill>
              </a:rPr>
              <a:t> SPECIFICATION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FE49F7D-9951-4F1D-A0AA-E7FBE66FB13C}"/>
              </a:ext>
            </a:extLst>
          </p:cNvPr>
          <p:cNvSpPr/>
          <p:nvPr/>
        </p:nvSpPr>
        <p:spPr>
          <a:xfrm>
            <a:off x="5867759" y="2925149"/>
            <a:ext cx="1183459" cy="1280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6CC2B177-EA92-42FA-BB2E-54CE94182C7F}"/>
              </a:ext>
            </a:extLst>
          </p:cNvPr>
          <p:cNvSpPr/>
          <p:nvPr/>
        </p:nvSpPr>
        <p:spPr>
          <a:xfrm>
            <a:off x="7104834" y="2925149"/>
            <a:ext cx="1183459" cy="12804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4A4AF724-5AE7-4DB4-9BF6-9EC5DD719E3D}"/>
              </a:ext>
            </a:extLst>
          </p:cNvPr>
          <p:cNvSpPr/>
          <p:nvPr/>
        </p:nvSpPr>
        <p:spPr>
          <a:xfrm>
            <a:off x="8341909" y="2925149"/>
            <a:ext cx="1183459" cy="128048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E8506A6-E995-4761-AD7F-0F8135672319}"/>
              </a:ext>
            </a:extLst>
          </p:cNvPr>
          <p:cNvSpPr/>
          <p:nvPr/>
        </p:nvSpPr>
        <p:spPr>
          <a:xfrm>
            <a:off x="9578984" y="2925149"/>
            <a:ext cx="1183459" cy="128048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84D93DD84A69F2D0B35BC6A80F109A6C9CFEADEC8166A7E044ED419F1922C9A6169FCF6D5BA24F67C71BCFFD5DECAE3CAA87A343098C51D1">
            <a:extLst>
              <a:ext uri="{FF2B5EF4-FFF2-40B4-BE49-F238E27FC236}">
                <a16:creationId xmlns="" xmlns:a16="http://schemas.microsoft.com/office/drawing/2014/main" id="{C9E954BC-24E3-43E1-B7FE-64B62A9C3ECD}"/>
              </a:ext>
            </a:extLst>
          </p:cNvPr>
          <p:cNvSpPr txBox="1"/>
          <p:nvPr/>
        </p:nvSpPr>
        <p:spPr>
          <a:xfrm>
            <a:off x="638915" y="4456802"/>
            <a:ext cx="3134191" cy="328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【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备注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：</a:t>
            </a:r>
            <a:r>
              <a:rPr lang="zh-CN" altLang="en-US" sz="1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以上字体属于版权字体</a:t>
            </a:r>
            <a:endParaRPr lang="en-US" altLang="zh-CN" sz="1400" spc="2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6BB3D2F-6EA5-4DD5-BFDB-FE8E44C181A8}"/>
              </a:ext>
            </a:extLst>
          </p:cNvPr>
          <p:cNvSpPr/>
          <p:nvPr/>
        </p:nvSpPr>
        <p:spPr>
          <a:xfrm>
            <a:off x="1507378" y="4762449"/>
            <a:ext cx="2455022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如需商用请购买正版字体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="" xmlns:a16="http://schemas.microsoft.com/office/drawing/2014/main" id="{2DE267C3-8C09-468C-8418-DB2F166B3D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06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1B40375-EF64-4BE0-A68F-0953696CF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图片与</a:t>
            </a:r>
            <a:r>
              <a:rPr lang="en-US" altLang="zh-CN" dirty="0"/>
              <a:t>LOGO</a:t>
            </a:r>
            <a:r>
              <a:rPr lang="zh-CN" altLang="en-US" dirty="0"/>
              <a:t>素材来源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7B44977-4BA3-42AD-8C37-040F416FF939}"/>
              </a:ext>
            </a:extLst>
          </p:cNvPr>
          <p:cNvSpPr/>
          <p:nvPr/>
        </p:nvSpPr>
        <p:spPr>
          <a:xfrm>
            <a:off x="9334500" y="2590796"/>
            <a:ext cx="2444750" cy="1069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</a:pP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佛科院新闻中心</a:t>
            </a:r>
            <a:endParaRPr lang="en-US" altLang="zh-CN" sz="20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dist">
              <a:lnSpc>
                <a:spcPct val="170000"/>
              </a:lnSpc>
            </a:pPr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佛大新媒体协会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E01D367-E7A3-41B0-801A-0A7323967C9A}"/>
              </a:ext>
            </a:extLst>
          </p:cNvPr>
          <p:cNvGrpSpPr/>
          <p:nvPr/>
        </p:nvGrpSpPr>
        <p:grpSpPr>
          <a:xfrm>
            <a:off x="839788" y="1504182"/>
            <a:ext cx="8189116" cy="4301306"/>
            <a:chOff x="839787" y="1253387"/>
            <a:chExt cx="8189116" cy="4301306"/>
          </a:xfrm>
        </p:grpSpPr>
        <p:pic>
          <p:nvPicPr>
            <p:cNvPr id="31" name="图片 30" descr="图片包含 天空, 户外, 建筑物&#10;&#10;自动生成的说明">
              <a:extLst>
                <a:ext uri="{FF2B5EF4-FFF2-40B4-BE49-F238E27FC236}">
                  <a16:creationId xmlns="" xmlns:a16="http://schemas.microsoft.com/office/drawing/2014/main" id="{BAAAEEFD-5FB0-418C-A767-22BDF1B99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877"/>
            <a:stretch/>
          </p:blipFill>
          <p:spPr>
            <a:xfrm>
              <a:off x="7092350" y="4271301"/>
              <a:ext cx="1936552" cy="1278535"/>
            </a:xfrm>
            <a:prstGeom prst="rect">
              <a:avLst/>
            </a:prstGeom>
          </p:spPr>
        </p:pic>
        <p:pic>
          <p:nvPicPr>
            <p:cNvPr id="24" name="图片 23" descr="图片包含 草, 天空, 户外, 建筑物&#10;&#10;自动生成的说明">
              <a:extLst>
                <a:ext uri="{FF2B5EF4-FFF2-40B4-BE49-F238E27FC236}">
                  <a16:creationId xmlns="" xmlns:a16="http://schemas.microsoft.com/office/drawing/2014/main" id="{85B23CCB-339D-4474-A43A-1D540FF83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9183" y="1279346"/>
              <a:ext cx="1921110" cy="1278332"/>
            </a:xfrm>
            <a:prstGeom prst="rect">
              <a:avLst/>
            </a:prstGeom>
          </p:spPr>
        </p:pic>
        <p:pic>
          <p:nvPicPr>
            <p:cNvPr id="25" name="图片 24" descr="图片包含 道路, 天空, 建筑物, 户外&#10;&#10;自动生成的说明">
              <a:extLst>
                <a:ext uri="{FF2B5EF4-FFF2-40B4-BE49-F238E27FC236}">
                  <a16:creationId xmlns="" xmlns:a16="http://schemas.microsoft.com/office/drawing/2014/main" id="{997EF3D0-E04A-42F0-9A3E-43B5E80E2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9788" y="2764888"/>
              <a:ext cx="1921110" cy="1291377"/>
            </a:xfrm>
            <a:prstGeom prst="rect">
              <a:avLst/>
            </a:prstGeom>
          </p:spPr>
        </p:pic>
        <p:pic>
          <p:nvPicPr>
            <p:cNvPr id="26" name="图片 25" descr="图片包含 天空, 建筑物, 户外&#10;&#10;自动生成的说明">
              <a:extLst>
                <a:ext uri="{FF2B5EF4-FFF2-40B4-BE49-F238E27FC236}">
                  <a16:creationId xmlns="" xmlns:a16="http://schemas.microsoft.com/office/drawing/2014/main" id="{6B64E50E-87E0-4592-874D-02B9F09FF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9787" y="1279210"/>
              <a:ext cx="1921110" cy="1278332"/>
            </a:xfrm>
            <a:prstGeom prst="rect">
              <a:avLst/>
            </a:prstGeom>
          </p:spPr>
        </p:pic>
        <p:pic>
          <p:nvPicPr>
            <p:cNvPr id="27" name="图片 26" descr="图片包含 建筑物, 户外, 天空, 城市&#10;&#10;自动生成的说明">
              <a:extLst>
                <a:ext uri="{FF2B5EF4-FFF2-40B4-BE49-F238E27FC236}">
                  <a16:creationId xmlns="" xmlns:a16="http://schemas.microsoft.com/office/drawing/2014/main" id="{7A44636F-685A-4501-9F72-18378C46C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79987" y="1253387"/>
              <a:ext cx="1959702" cy="1304427"/>
            </a:xfrm>
            <a:prstGeom prst="rect">
              <a:avLst/>
            </a:prstGeom>
          </p:spPr>
        </p:pic>
        <p:pic>
          <p:nvPicPr>
            <p:cNvPr id="29" name="图片 28" descr="图片包含 天空, 户外, 草, 建筑物&#10;&#10;自动生成的说明">
              <a:extLst>
                <a:ext uri="{FF2B5EF4-FFF2-40B4-BE49-F238E27FC236}">
                  <a16:creationId xmlns="" xmlns:a16="http://schemas.microsoft.com/office/drawing/2014/main" id="{A3DA2D58-DDC5-4632-9E64-F98B36FB8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0170" y="2769126"/>
              <a:ext cx="1921110" cy="1278739"/>
            </a:xfrm>
            <a:prstGeom prst="rect">
              <a:avLst/>
            </a:prstGeom>
          </p:spPr>
        </p:pic>
        <p:pic>
          <p:nvPicPr>
            <p:cNvPr id="30" name="图片 29" descr="图片包含 天空, 户外, 建筑物, 红色&#10;&#10;自动生成的说明">
              <a:extLst>
                <a:ext uri="{FF2B5EF4-FFF2-40B4-BE49-F238E27FC236}">
                  <a16:creationId xmlns="" xmlns:a16="http://schemas.microsoft.com/office/drawing/2014/main" id="{FC4AF495-9231-4BC1-9C3E-607C8754A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0552" y="2760726"/>
              <a:ext cx="1947970" cy="1296618"/>
            </a:xfrm>
            <a:prstGeom prst="rect">
              <a:avLst/>
            </a:prstGeom>
          </p:spPr>
        </p:pic>
        <p:pic>
          <p:nvPicPr>
            <p:cNvPr id="34" name="图片 33" descr="图片包含 草, 天空, 户外, 火车&#10;&#10;自动生成的说明">
              <a:extLst>
                <a:ext uri="{FF2B5EF4-FFF2-40B4-BE49-F238E27FC236}">
                  <a16:creationId xmlns="" xmlns:a16="http://schemas.microsoft.com/office/drawing/2014/main" id="{3801E43C-9DA3-4150-A12B-D3659D864A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07975" y="1279007"/>
              <a:ext cx="1920928" cy="1278536"/>
            </a:xfrm>
            <a:prstGeom prst="rect">
              <a:avLst/>
            </a:prstGeom>
          </p:spPr>
        </p:pic>
        <p:pic>
          <p:nvPicPr>
            <p:cNvPr id="35" name="图片 34" descr="图片包含 室内, 图书馆, 地板, 书架&#10;&#10;自动生成的说明">
              <a:extLst>
                <a:ext uri="{FF2B5EF4-FFF2-40B4-BE49-F238E27FC236}">
                  <a16:creationId xmlns="" xmlns:a16="http://schemas.microsoft.com/office/drawing/2014/main" id="{4FD04831-6F53-41A8-9135-53E19F0B8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7793" y="2770206"/>
              <a:ext cx="1921110" cy="1280740"/>
            </a:xfrm>
            <a:prstGeom prst="rect">
              <a:avLst/>
            </a:prstGeom>
          </p:spPr>
        </p:pic>
        <p:pic>
          <p:nvPicPr>
            <p:cNvPr id="37" name="图片 36" descr="图片包含 水, 户外, 天空, 火车&#10;&#10;自动生成的说明">
              <a:extLst>
                <a:ext uri="{FF2B5EF4-FFF2-40B4-BE49-F238E27FC236}">
                  <a16:creationId xmlns="" xmlns:a16="http://schemas.microsoft.com/office/drawing/2014/main" id="{2EE416DB-9A03-49A8-8171-ADCC6D1EC4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08162" y="4266444"/>
              <a:ext cx="1918867" cy="1278739"/>
            </a:xfrm>
            <a:prstGeom prst="rect">
              <a:avLst/>
            </a:prstGeom>
          </p:spPr>
        </p:pic>
        <p:pic>
          <p:nvPicPr>
            <p:cNvPr id="38" name="图片 37" descr="图片包含 建筑物&#10;&#10;自动生成的说明">
              <a:extLst>
                <a:ext uri="{FF2B5EF4-FFF2-40B4-BE49-F238E27FC236}">
                  <a16:creationId xmlns="" xmlns:a16="http://schemas.microsoft.com/office/drawing/2014/main" id="{BE82557E-1096-496A-BA56-4594C13512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23974" y="4263316"/>
              <a:ext cx="1918868" cy="1291377"/>
            </a:xfrm>
            <a:prstGeom prst="rect">
              <a:avLst/>
            </a:prstGeom>
          </p:spPr>
        </p:pic>
        <p:pic>
          <p:nvPicPr>
            <p:cNvPr id="41" name="图片 40" descr="图片包含 户外, 天空, 建筑物, 人员&#10;&#10;自动生成的说明">
              <a:extLst>
                <a:ext uri="{FF2B5EF4-FFF2-40B4-BE49-F238E27FC236}">
                  <a16:creationId xmlns="" xmlns:a16="http://schemas.microsoft.com/office/drawing/2014/main" id="{8774BBBE-A8BA-48DE-9FB5-A4DC56DB6E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9787" y="4255331"/>
              <a:ext cx="1918867" cy="1291377"/>
            </a:xfrm>
            <a:prstGeom prst="rect">
              <a:avLst/>
            </a:prstGeom>
          </p:spPr>
        </p:pic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65D07E5-CA9D-48A3-8BEE-328C1CA0F01F}"/>
              </a:ext>
            </a:extLst>
          </p:cNvPr>
          <p:cNvCxnSpPr/>
          <p:nvPr/>
        </p:nvCxnSpPr>
        <p:spPr>
          <a:xfrm>
            <a:off x="9401175" y="2392396"/>
            <a:ext cx="2311400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3766731F-B39A-42E1-9C4E-2FA5663557E9}"/>
              </a:ext>
            </a:extLst>
          </p:cNvPr>
          <p:cNvCxnSpPr/>
          <p:nvPr/>
        </p:nvCxnSpPr>
        <p:spPr>
          <a:xfrm>
            <a:off x="9434481" y="3992596"/>
            <a:ext cx="2311400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f135135e-e96b-4d8e-bdef-6abcb6cae0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6251DCF-6976-4F16-8F00-88249133D8E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334500" y="1529802"/>
            <a:ext cx="2311401" cy="510867"/>
            <a:chOff x="1911351" y="2503488"/>
            <a:chExt cx="8367712" cy="1849438"/>
          </a:xfrm>
        </p:grpSpPr>
        <p:sp>
          <p:nvSpPr>
            <p:cNvPr id="60" name="íṡ1íḋe">
              <a:extLst>
                <a:ext uri="{FF2B5EF4-FFF2-40B4-BE49-F238E27FC236}">
                  <a16:creationId xmlns="" xmlns:a16="http://schemas.microsoft.com/office/drawing/2014/main" id="{051DA958-443D-41D5-88A1-AC249D4775F8}"/>
                </a:ext>
              </a:extLst>
            </p:cNvPr>
            <p:cNvSpPr/>
            <p:nvPr userDrawn="1"/>
          </p:nvSpPr>
          <p:spPr bwMode="auto">
            <a:xfrm>
              <a:off x="1912938" y="2505075"/>
              <a:ext cx="8366125" cy="184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i$1íḓè">
              <a:extLst>
                <a:ext uri="{FF2B5EF4-FFF2-40B4-BE49-F238E27FC236}">
                  <a16:creationId xmlns="" xmlns:a16="http://schemas.microsoft.com/office/drawing/2014/main" id="{8ACB6A6C-5311-46DC-B5CC-0C16111FD24E}"/>
                </a:ext>
              </a:extLst>
            </p:cNvPr>
            <p:cNvSpPr/>
            <p:nvPr userDrawn="1"/>
          </p:nvSpPr>
          <p:spPr bwMode="auto">
            <a:xfrm>
              <a:off x="4097338" y="2862263"/>
              <a:ext cx="6099344" cy="912696"/>
            </a:xfrm>
            <a:custGeom>
              <a:avLst/>
              <a:gdLst>
                <a:gd name="connsiteX0" fmla="*/ 3322220 w 6099344"/>
                <a:gd name="connsiteY0" fmla="*/ 486439 h 912696"/>
                <a:gd name="connsiteX1" fmla="*/ 3305484 w 6099344"/>
                <a:gd name="connsiteY1" fmla="*/ 501325 h 912696"/>
                <a:gd name="connsiteX2" fmla="*/ 3279451 w 6099344"/>
                <a:gd name="connsiteY2" fmla="*/ 540401 h 912696"/>
                <a:gd name="connsiteX3" fmla="*/ 3257136 w 6099344"/>
                <a:gd name="connsiteY3" fmla="*/ 566452 h 912696"/>
                <a:gd name="connsiteX4" fmla="*/ 3244119 w 6099344"/>
                <a:gd name="connsiteY4" fmla="*/ 572034 h 912696"/>
                <a:gd name="connsiteX5" fmla="*/ 3231103 w 6099344"/>
                <a:gd name="connsiteY5" fmla="*/ 583199 h 912696"/>
                <a:gd name="connsiteX6" fmla="*/ 3231103 w 6099344"/>
                <a:gd name="connsiteY6" fmla="*/ 594363 h 912696"/>
                <a:gd name="connsiteX7" fmla="*/ 3286889 w 6099344"/>
                <a:gd name="connsiteY7" fmla="*/ 650186 h 912696"/>
                <a:gd name="connsiteX8" fmla="*/ 3325939 w 6099344"/>
                <a:gd name="connsiteY8" fmla="*/ 659490 h 912696"/>
                <a:gd name="connsiteX9" fmla="*/ 3324080 w 6099344"/>
                <a:gd name="connsiteY9" fmla="*/ 644604 h 912696"/>
                <a:gd name="connsiteX10" fmla="*/ 3322220 w 6099344"/>
                <a:gd name="connsiteY10" fmla="*/ 486439 h 912696"/>
                <a:gd name="connsiteX11" fmla="*/ 5847248 w 6099344"/>
                <a:gd name="connsiteY11" fmla="*/ 371937 h 912696"/>
                <a:gd name="connsiteX12" fmla="*/ 5752282 w 6099344"/>
                <a:gd name="connsiteY12" fmla="*/ 442679 h 912696"/>
                <a:gd name="connsiteX13" fmla="*/ 5806282 w 6099344"/>
                <a:gd name="connsiteY13" fmla="*/ 424063 h 912696"/>
                <a:gd name="connsiteX14" fmla="*/ 5837937 w 6099344"/>
                <a:gd name="connsiteY14" fmla="*/ 398000 h 912696"/>
                <a:gd name="connsiteX15" fmla="*/ 5847248 w 6099344"/>
                <a:gd name="connsiteY15" fmla="*/ 371937 h 912696"/>
                <a:gd name="connsiteX16" fmla="*/ 420174 w 6099344"/>
                <a:gd name="connsiteY16" fmla="*/ 309146 h 912696"/>
                <a:gd name="connsiteX17" fmla="*/ 390382 w 6099344"/>
                <a:gd name="connsiteY17" fmla="*/ 327769 h 912696"/>
                <a:gd name="connsiteX18" fmla="*/ 386657 w 6099344"/>
                <a:gd name="connsiteY18" fmla="*/ 342667 h 912696"/>
                <a:gd name="connsiteX19" fmla="*/ 418312 w 6099344"/>
                <a:gd name="connsiteY19" fmla="*/ 318457 h 912696"/>
                <a:gd name="connsiteX20" fmla="*/ 2157866 w 6099344"/>
                <a:gd name="connsiteY20" fmla="*/ 280976 h 912696"/>
                <a:gd name="connsiteX21" fmla="*/ 2157866 w 6099344"/>
                <a:gd name="connsiteY21" fmla="*/ 336863 h 912696"/>
                <a:gd name="connsiteX22" fmla="*/ 2189480 w 6099344"/>
                <a:gd name="connsiteY22" fmla="*/ 323823 h 912696"/>
                <a:gd name="connsiteX23" fmla="*/ 2157866 w 6099344"/>
                <a:gd name="connsiteY23" fmla="*/ 280976 h 912696"/>
                <a:gd name="connsiteX24" fmla="*/ 2079761 w 6099344"/>
                <a:gd name="connsiteY24" fmla="*/ 264209 h 912696"/>
                <a:gd name="connsiteX25" fmla="*/ 1996077 w 6099344"/>
                <a:gd name="connsiteY25" fmla="*/ 329412 h 912696"/>
                <a:gd name="connsiteX26" fmla="*/ 2064884 w 6099344"/>
                <a:gd name="connsiteY26" fmla="*/ 325686 h 912696"/>
                <a:gd name="connsiteX27" fmla="*/ 2076042 w 6099344"/>
                <a:gd name="connsiteY27" fmla="*/ 333138 h 912696"/>
                <a:gd name="connsiteX28" fmla="*/ 2079761 w 6099344"/>
                <a:gd name="connsiteY28" fmla="*/ 264209 h 912696"/>
                <a:gd name="connsiteX29" fmla="*/ 1779037 w 6099344"/>
                <a:gd name="connsiteY29" fmla="*/ 219290 h 912696"/>
                <a:gd name="connsiteX30" fmla="*/ 1762329 w 6099344"/>
                <a:gd name="connsiteY30" fmla="*/ 237919 h 912696"/>
                <a:gd name="connsiteX31" fmla="*/ 1753047 w 6099344"/>
                <a:gd name="connsiteY31" fmla="*/ 239782 h 912696"/>
                <a:gd name="connsiteX32" fmla="*/ 1686214 w 6099344"/>
                <a:gd name="connsiteY32" fmla="*/ 306848 h 912696"/>
                <a:gd name="connsiteX33" fmla="*/ 1684358 w 6099344"/>
                <a:gd name="connsiteY33" fmla="*/ 319888 h 912696"/>
                <a:gd name="connsiteX34" fmla="*/ 1756759 w 6099344"/>
                <a:gd name="connsiteY34" fmla="*/ 269589 h 912696"/>
                <a:gd name="connsiteX35" fmla="*/ 1779037 w 6099344"/>
                <a:gd name="connsiteY35" fmla="*/ 219290 h 912696"/>
                <a:gd name="connsiteX36" fmla="*/ 5942329 w 6099344"/>
                <a:gd name="connsiteY36" fmla="*/ 213466 h 912696"/>
                <a:gd name="connsiteX37" fmla="*/ 5765316 w 6099344"/>
                <a:gd name="connsiteY37" fmla="*/ 282579 h 912696"/>
                <a:gd name="connsiteX38" fmla="*/ 5769041 w 6099344"/>
                <a:gd name="connsiteY38" fmla="*/ 288164 h 912696"/>
                <a:gd name="connsiteX39" fmla="*/ 5763454 w 6099344"/>
                <a:gd name="connsiteY39" fmla="*/ 334705 h 912696"/>
                <a:gd name="connsiteX40" fmla="*/ 5778351 w 6099344"/>
                <a:gd name="connsiteY40" fmla="*/ 301195 h 912696"/>
                <a:gd name="connsiteX41" fmla="*/ 5791385 w 6099344"/>
                <a:gd name="connsiteY41" fmla="*/ 308642 h 912696"/>
                <a:gd name="connsiteX42" fmla="*/ 5884489 w 6099344"/>
                <a:gd name="connsiteY42" fmla="*/ 290025 h 912696"/>
                <a:gd name="connsiteX43" fmla="*/ 5828627 w 6099344"/>
                <a:gd name="connsiteY43" fmla="*/ 299334 h 912696"/>
                <a:gd name="connsiteX44" fmla="*/ 5994351 w 6099344"/>
                <a:gd name="connsiteY44" fmla="*/ 224868 h 912696"/>
                <a:gd name="connsiteX45" fmla="*/ 5942329 w 6099344"/>
                <a:gd name="connsiteY45" fmla="*/ 213466 h 912696"/>
                <a:gd name="connsiteX46" fmla="*/ 435070 w 6099344"/>
                <a:gd name="connsiteY46" fmla="*/ 171334 h 912696"/>
                <a:gd name="connsiteX47" fmla="*/ 384795 w 6099344"/>
                <a:gd name="connsiteY47" fmla="*/ 175058 h 912696"/>
                <a:gd name="connsiteX48" fmla="*/ 388519 w 6099344"/>
                <a:gd name="connsiteY48" fmla="*/ 240240 h 912696"/>
                <a:gd name="connsiteX49" fmla="*/ 449966 w 6099344"/>
                <a:gd name="connsiteY49" fmla="*/ 217892 h 912696"/>
                <a:gd name="connsiteX50" fmla="*/ 448104 w 6099344"/>
                <a:gd name="connsiteY50" fmla="*/ 204856 h 912696"/>
                <a:gd name="connsiteX51" fmla="*/ 440656 w 6099344"/>
                <a:gd name="connsiteY51" fmla="*/ 201131 h 912696"/>
                <a:gd name="connsiteX52" fmla="*/ 435070 w 6099344"/>
                <a:gd name="connsiteY52" fmla="*/ 171334 h 912696"/>
                <a:gd name="connsiteX53" fmla="*/ 4968965 w 6099344"/>
                <a:gd name="connsiteY53" fmla="*/ 138606 h 912696"/>
                <a:gd name="connsiteX54" fmla="*/ 4960140 w 6099344"/>
                <a:gd name="connsiteY54" fmla="*/ 139303 h 912696"/>
                <a:gd name="connsiteX55" fmla="*/ 4952709 w 6099344"/>
                <a:gd name="connsiteY55" fmla="*/ 174641 h 912696"/>
                <a:gd name="connsiteX56" fmla="*/ 4973145 w 6099344"/>
                <a:gd name="connsiteY56" fmla="*/ 172781 h 912696"/>
                <a:gd name="connsiteX57" fmla="*/ 4975003 w 6099344"/>
                <a:gd name="connsiteY57" fmla="*/ 144883 h 912696"/>
                <a:gd name="connsiteX58" fmla="*/ 4968965 w 6099344"/>
                <a:gd name="connsiteY58" fmla="*/ 138606 h 912696"/>
                <a:gd name="connsiteX59" fmla="*/ 4404287 w 6099344"/>
                <a:gd name="connsiteY59" fmla="*/ 117992 h 912696"/>
                <a:gd name="connsiteX60" fmla="*/ 4459972 w 6099344"/>
                <a:gd name="connsiteY60" fmla="*/ 138297 h 912696"/>
                <a:gd name="connsiteX61" fmla="*/ 4489670 w 6099344"/>
                <a:gd name="connsiteY61" fmla="*/ 225056 h 912696"/>
                <a:gd name="connsiteX62" fmla="*/ 4389438 w 6099344"/>
                <a:gd name="connsiteY62" fmla="*/ 129068 h 912696"/>
                <a:gd name="connsiteX63" fmla="*/ 4404287 w 6099344"/>
                <a:gd name="connsiteY63" fmla="*/ 117992 h 912696"/>
                <a:gd name="connsiteX64" fmla="*/ 1041284 w 6099344"/>
                <a:gd name="connsiteY64" fmla="*/ 79375 h 912696"/>
                <a:gd name="connsiteX65" fmla="*/ 1096952 w 6099344"/>
                <a:gd name="connsiteY65" fmla="*/ 120369 h 912696"/>
                <a:gd name="connsiteX66" fmla="*/ 1156331 w 6099344"/>
                <a:gd name="connsiteY66" fmla="*/ 289933 h 912696"/>
                <a:gd name="connsiteX67" fmla="*/ 1160042 w 6099344"/>
                <a:gd name="connsiteY67" fmla="*/ 368193 h 912696"/>
                <a:gd name="connsiteX68" fmla="*/ 1161898 w 6099344"/>
                <a:gd name="connsiteY68" fmla="*/ 412914 h 912696"/>
                <a:gd name="connsiteX69" fmla="*/ 1236121 w 6099344"/>
                <a:gd name="connsiteY69" fmla="*/ 409187 h 912696"/>
                <a:gd name="connsiteX70" fmla="*/ 1319623 w 6099344"/>
                <a:gd name="connsiteY70" fmla="*/ 345833 h 912696"/>
                <a:gd name="connsiteX71" fmla="*/ 1362301 w 6099344"/>
                <a:gd name="connsiteY71" fmla="*/ 375647 h 912696"/>
                <a:gd name="connsiteX72" fmla="*/ 1371579 w 6099344"/>
                <a:gd name="connsiteY72" fmla="*/ 457634 h 912696"/>
                <a:gd name="connsiteX73" fmla="*/ 1306634 w 6099344"/>
                <a:gd name="connsiteY73" fmla="*/ 552665 h 912696"/>
                <a:gd name="connsiteX74" fmla="*/ 1221276 w 6099344"/>
                <a:gd name="connsiteY74" fmla="*/ 569435 h 912696"/>
                <a:gd name="connsiteX75" fmla="*/ 1197154 w 6099344"/>
                <a:gd name="connsiteY75" fmla="*/ 539621 h 912696"/>
                <a:gd name="connsiteX76" fmla="*/ 1221276 w 6099344"/>
                <a:gd name="connsiteY76" fmla="*/ 489311 h 912696"/>
                <a:gd name="connsiteX77" fmla="*/ 1156331 w 6099344"/>
                <a:gd name="connsiteY77" fmla="*/ 494901 h 912696"/>
                <a:gd name="connsiteX78" fmla="*/ 1156331 w 6099344"/>
                <a:gd name="connsiteY78" fmla="*/ 511671 h 912696"/>
                <a:gd name="connsiteX79" fmla="*/ 1111797 w 6099344"/>
                <a:gd name="connsiteY79" fmla="*/ 535894 h 912696"/>
                <a:gd name="connsiteX80" fmla="*/ 1046851 w 6099344"/>
                <a:gd name="connsiteY80" fmla="*/ 530304 h 912696"/>
                <a:gd name="connsiteX81" fmla="*/ 970772 w 6099344"/>
                <a:gd name="connsiteY81" fmla="*/ 578751 h 912696"/>
                <a:gd name="connsiteX82" fmla="*/ 965205 w 6099344"/>
                <a:gd name="connsiteY82" fmla="*/ 595521 h 912696"/>
                <a:gd name="connsiteX83" fmla="*/ 922527 w 6099344"/>
                <a:gd name="connsiteY83" fmla="*/ 584341 h 912696"/>
                <a:gd name="connsiteX84" fmla="*/ 885415 w 6099344"/>
                <a:gd name="connsiteY84" fmla="*/ 575025 h 912696"/>
                <a:gd name="connsiteX85" fmla="*/ 872426 w 6099344"/>
                <a:gd name="connsiteY85" fmla="*/ 509808 h 912696"/>
                <a:gd name="connsiteX86" fmla="*/ 822325 w 6099344"/>
                <a:gd name="connsiteY86" fmla="*/ 422230 h 912696"/>
                <a:gd name="connsiteX87" fmla="*/ 883559 w 6099344"/>
                <a:gd name="connsiteY87" fmla="*/ 386827 h 912696"/>
                <a:gd name="connsiteX88" fmla="*/ 909537 w 6099344"/>
                <a:gd name="connsiteY88" fmla="*/ 396144 h 912696"/>
                <a:gd name="connsiteX89" fmla="*/ 959638 w 6099344"/>
                <a:gd name="connsiteY89" fmla="*/ 396144 h 912696"/>
                <a:gd name="connsiteX90" fmla="*/ 983761 w 6099344"/>
                <a:gd name="connsiteY90" fmla="*/ 427820 h 912696"/>
                <a:gd name="connsiteX91" fmla="*/ 1017162 w 6099344"/>
                <a:gd name="connsiteY91" fmla="*/ 437137 h 912696"/>
                <a:gd name="connsiteX92" fmla="*/ 1030151 w 6099344"/>
                <a:gd name="connsiteY92" fmla="*/ 424094 h 912696"/>
                <a:gd name="connsiteX93" fmla="*/ 1020873 w 6099344"/>
                <a:gd name="connsiteY93" fmla="*/ 358877 h 912696"/>
                <a:gd name="connsiteX94" fmla="*/ 1020873 w 6099344"/>
                <a:gd name="connsiteY94" fmla="*/ 306703 h 912696"/>
                <a:gd name="connsiteX95" fmla="*/ 1022728 w 6099344"/>
                <a:gd name="connsiteY95" fmla="*/ 228443 h 912696"/>
                <a:gd name="connsiteX96" fmla="*/ 1041284 w 6099344"/>
                <a:gd name="connsiteY96" fmla="*/ 79375 h 912696"/>
                <a:gd name="connsiteX97" fmla="*/ 3603940 w 6099344"/>
                <a:gd name="connsiteY97" fmla="*/ 74746 h 912696"/>
                <a:gd name="connsiteX98" fmla="*/ 3629044 w 6099344"/>
                <a:gd name="connsiteY98" fmla="*/ 93819 h 912696"/>
                <a:gd name="connsiteX99" fmla="*/ 3666234 w 6099344"/>
                <a:gd name="connsiteY99" fmla="*/ 157085 h 912696"/>
                <a:gd name="connsiteX100" fmla="*/ 3684830 w 6099344"/>
                <a:gd name="connsiteY100" fmla="*/ 168249 h 912696"/>
                <a:gd name="connsiteX101" fmla="*/ 3705285 w 6099344"/>
                <a:gd name="connsiteY101" fmla="*/ 170110 h 912696"/>
                <a:gd name="connsiteX102" fmla="*/ 3720161 w 6099344"/>
                <a:gd name="connsiteY102" fmla="*/ 203604 h 912696"/>
                <a:gd name="connsiteX103" fmla="*/ 3679251 w 6099344"/>
                <a:gd name="connsiteY103" fmla="*/ 242680 h 912696"/>
                <a:gd name="connsiteX104" fmla="*/ 3675532 w 6099344"/>
                <a:gd name="connsiteY104" fmla="*/ 255705 h 912696"/>
                <a:gd name="connsiteX105" fmla="*/ 3636482 w 6099344"/>
                <a:gd name="connsiteY105" fmla="*/ 266869 h 912696"/>
                <a:gd name="connsiteX106" fmla="*/ 3606729 w 6099344"/>
                <a:gd name="connsiteY106" fmla="*/ 307806 h 912696"/>
                <a:gd name="connsiteX107" fmla="*/ 3688549 w 6099344"/>
                <a:gd name="connsiteY107" fmla="*/ 311528 h 912696"/>
                <a:gd name="connsiteX108" fmla="*/ 3694128 w 6099344"/>
                <a:gd name="connsiteY108" fmla="*/ 415730 h 912696"/>
                <a:gd name="connsiteX109" fmla="*/ 3629044 w 6099344"/>
                <a:gd name="connsiteY109" fmla="*/ 521794 h 912696"/>
                <a:gd name="connsiteX110" fmla="*/ 3761071 w 6099344"/>
                <a:gd name="connsiteY110" fmla="*/ 614832 h 912696"/>
                <a:gd name="connsiteX111" fmla="*/ 3859626 w 6099344"/>
                <a:gd name="connsiteY111" fmla="*/ 644604 h 912696"/>
                <a:gd name="connsiteX112" fmla="*/ 3872643 w 6099344"/>
                <a:gd name="connsiteY112" fmla="*/ 652047 h 912696"/>
                <a:gd name="connsiteX113" fmla="*/ 3872643 w 6099344"/>
                <a:gd name="connsiteY113" fmla="*/ 663211 h 912696"/>
                <a:gd name="connsiteX114" fmla="*/ 3954463 w 6099344"/>
                <a:gd name="connsiteY114" fmla="*/ 698566 h 912696"/>
                <a:gd name="connsiteX115" fmla="*/ 3952603 w 6099344"/>
                <a:gd name="connsiteY115" fmla="*/ 711591 h 912696"/>
                <a:gd name="connsiteX116" fmla="*/ 3814997 w 6099344"/>
                <a:gd name="connsiteY116" fmla="*/ 715313 h 912696"/>
                <a:gd name="connsiteX117" fmla="*/ 3757352 w 6099344"/>
                <a:gd name="connsiteY117" fmla="*/ 720895 h 912696"/>
                <a:gd name="connsiteX118" fmla="*/ 3709004 w 6099344"/>
                <a:gd name="connsiteY118" fmla="*/ 706009 h 912696"/>
                <a:gd name="connsiteX119" fmla="*/ 3671813 w 6099344"/>
                <a:gd name="connsiteY119" fmla="*/ 685540 h 912696"/>
                <a:gd name="connsiteX120" fmla="*/ 3578836 w 6099344"/>
                <a:gd name="connsiteY120" fmla="*/ 599945 h 912696"/>
                <a:gd name="connsiteX121" fmla="*/ 3379866 w 6099344"/>
                <a:gd name="connsiteY121" fmla="*/ 618553 h 912696"/>
                <a:gd name="connsiteX122" fmla="*/ 3521191 w 6099344"/>
                <a:gd name="connsiteY122" fmla="*/ 534819 h 912696"/>
                <a:gd name="connsiteX123" fmla="*/ 3500736 w 6099344"/>
                <a:gd name="connsiteY123" fmla="*/ 527376 h 912696"/>
                <a:gd name="connsiteX124" fmla="*/ 3437511 w 6099344"/>
                <a:gd name="connsiteY124" fmla="*/ 462249 h 912696"/>
                <a:gd name="connsiteX125" fmla="*/ 3444949 w 6099344"/>
                <a:gd name="connsiteY125" fmla="*/ 438059 h 912696"/>
                <a:gd name="connsiteX126" fmla="*/ 3562100 w 6099344"/>
                <a:gd name="connsiteY126" fmla="*/ 469692 h 912696"/>
                <a:gd name="connsiteX127" fmla="*/ 3595572 w 6099344"/>
                <a:gd name="connsiteY127" fmla="*/ 408287 h 912696"/>
                <a:gd name="connsiteX128" fmla="*/ 3549084 w 6099344"/>
                <a:gd name="connsiteY128" fmla="*/ 398983 h 912696"/>
                <a:gd name="connsiteX129" fmla="*/ 3517471 w 6099344"/>
                <a:gd name="connsiteY129" fmla="*/ 361768 h 912696"/>
                <a:gd name="connsiteX130" fmla="*/ 3506314 w 6099344"/>
                <a:gd name="connsiteY130" fmla="*/ 371072 h 912696"/>
                <a:gd name="connsiteX131" fmla="*/ 3510033 w 6099344"/>
                <a:gd name="connsiteY131" fmla="*/ 339439 h 912696"/>
                <a:gd name="connsiteX132" fmla="*/ 3515612 w 6099344"/>
                <a:gd name="connsiteY132" fmla="*/ 300363 h 912696"/>
                <a:gd name="connsiteX133" fmla="*/ 3439371 w 6099344"/>
                <a:gd name="connsiteY133" fmla="*/ 365490 h 912696"/>
                <a:gd name="connsiteX134" fmla="*/ 3379866 w 6099344"/>
                <a:gd name="connsiteY134" fmla="*/ 419452 h 912696"/>
                <a:gd name="connsiteX135" fmla="*/ 3381725 w 6099344"/>
                <a:gd name="connsiteY135" fmla="*/ 648325 h 912696"/>
                <a:gd name="connsiteX136" fmla="*/ 3359411 w 6099344"/>
                <a:gd name="connsiteY136" fmla="*/ 720895 h 912696"/>
                <a:gd name="connsiteX137" fmla="*/ 3296186 w 6099344"/>
                <a:gd name="connsiteY137" fmla="*/ 694844 h 912696"/>
                <a:gd name="connsiteX138" fmla="*/ 3216226 w 6099344"/>
                <a:gd name="connsiteY138" fmla="*/ 601806 h 912696"/>
                <a:gd name="connsiteX139" fmla="*/ 3182755 w 6099344"/>
                <a:gd name="connsiteY139" fmla="*/ 514350 h 912696"/>
                <a:gd name="connsiteX140" fmla="*/ 3201350 w 6099344"/>
                <a:gd name="connsiteY140" fmla="*/ 510629 h 912696"/>
                <a:gd name="connsiteX141" fmla="*/ 3325939 w 6099344"/>
                <a:gd name="connsiteY141" fmla="*/ 389680 h 912696"/>
                <a:gd name="connsiteX142" fmla="*/ 3329658 w 6099344"/>
                <a:gd name="connsiteY142" fmla="*/ 324553 h 912696"/>
                <a:gd name="connsiteX143" fmla="*/ 3231103 w 6099344"/>
                <a:gd name="connsiteY143" fmla="*/ 371072 h 912696"/>
                <a:gd name="connsiteX144" fmla="*/ 3162300 w 6099344"/>
                <a:gd name="connsiteY144" fmla="*/ 352464 h 912696"/>
                <a:gd name="connsiteX145" fmla="*/ 3340815 w 6099344"/>
                <a:gd name="connsiteY145" fmla="*/ 248262 h 912696"/>
                <a:gd name="connsiteX146" fmla="*/ 3337096 w 6099344"/>
                <a:gd name="connsiteY146" fmla="*/ 171971 h 912696"/>
                <a:gd name="connsiteX147" fmla="*/ 3346394 w 6099344"/>
                <a:gd name="connsiteY147" fmla="*/ 123591 h 912696"/>
                <a:gd name="connsiteX148" fmla="*/ 3381725 w 6099344"/>
                <a:gd name="connsiteY148" fmla="*/ 80793 h 912696"/>
                <a:gd name="connsiteX149" fmla="*/ 3418916 w 6099344"/>
                <a:gd name="connsiteY149" fmla="*/ 155224 h 912696"/>
                <a:gd name="connsiteX150" fmla="*/ 3417056 w 6099344"/>
                <a:gd name="connsiteY150" fmla="*/ 196161 h 912696"/>
                <a:gd name="connsiteX151" fmla="*/ 3431933 w 6099344"/>
                <a:gd name="connsiteY151" fmla="*/ 227793 h 912696"/>
                <a:gd name="connsiteX152" fmla="*/ 3448669 w 6099344"/>
                <a:gd name="connsiteY152" fmla="*/ 225933 h 912696"/>
                <a:gd name="connsiteX153" fmla="*/ 3456107 w 6099344"/>
                <a:gd name="connsiteY153" fmla="*/ 240819 h 912696"/>
                <a:gd name="connsiteX154" fmla="*/ 3480281 w 6099344"/>
                <a:gd name="connsiteY154" fmla="*/ 244540 h 912696"/>
                <a:gd name="connsiteX155" fmla="*/ 3467264 w 6099344"/>
                <a:gd name="connsiteY155" fmla="*/ 259426 h 912696"/>
                <a:gd name="connsiteX156" fmla="*/ 3465404 w 6099344"/>
                <a:gd name="connsiteY156" fmla="*/ 270591 h 912696"/>
                <a:gd name="connsiteX157" fmla="*/ 3389163 w 6099344"/>
                <a:gd name="connsiteY157" fmla="*/ 292920 h 912696"/>
                <a:gd name="connsiteX158" fmla="*/ 3387304 w 6099344"/>
                <a:gd name="connsiteY158" fmla="*/ 343161 h 912696"/>
                <a:gd name="connsiteX159" fmla="*/ 3415197 w 6099344"/>
                <a:gd name="connsiteY159" fmla="*/ 331996 h 912696"/>
                <a:gd name="connsiteX160" fmla="*/ 3420775 w 6099344"/>
                <a:gd name="connsiteY160" fmla="*/ 339439 h 912696"/>
                <a:gd name="connsiteX161" fmla="*/ 3383585 w 6099344"/>
                <a:gd name="connsiteY161" fmla="*/ 376654 h 912696"/>
                <a:gd name="connsiteX162" fmla="*/ 3383585 w 6099344"/>
                <a:gd name="connsiteY162" fmla="*/ 389680 h 912696"/>
                <a:gd name="connsiteX163" fmla="*/ 3521191 w 6099344"/>
                <a:gd name="connsiteY163" fmla="*/ 283616 h 912696"/>
                <a:gd name="connsiteX164" fmla="*/ 3521191 w 6099344"/>
                <a:gd name="connsiteY164" fmla="*/ 276173 h 912696"/>
                <a:gd name="connsiteX165" fmla="*/ 3500736 w 6099344"/>
                <a:gd name="connsiteY165" fmla="*/ 265009 h 912696"/>
                <a:gd name="connsiteX166" fmla="*/ 3497017 w 6099344"/>
                <a:gd name="connsiteY166" fmla="*/ 235237 h 912696"/>
                <a:gd name="connsiteX167" fmla="*/ 3547224 w 6099344"/>
                <a:gd name="connsiteY167" fmla="*/ 196161 h 912696"/>
                <a:gd name="connsiteX168" fmla="*/ 3578836 w 6099344"/>
                <a:gd name="connsiteY168" fmla="*/ 97540 h 912696"/>
                <a:gd name="connsiteX169" fmla="*/ 3603940 w 6099344"/>
                <a:gd name="connsiteY169" fmla="*/ 74746 h 912696"/>
                <a:gd name="connsiteX170" fmla="*/ 1887114 w 6099344"/>
                <a:gd name="connsiteY170" fmla="*/ 63949 h 912696"/>
                <a:gd name="connsiteX171" fmla="*/ 1897850 w 6099344"/>
                <a:gd name="connsiteY171" fmla="*/ 193209 h 912696"/>
                <a:gd name="connsiteX172" fmla="*/ 1875573 w 6099344"/>
                <a:gd name="connsiteY172" fmla="*/ 226742 h 912696"/>
                <a:gd name="connsiteX173" fmla="*/ 1864434 w 6099344"/>
                <a:gd name="connsiteY173" fmla="*/ 303122 h 912696"/>
                <a:gd name="connsiteX174" fmla="*/ 1853295 w 6099344"/>
                <a:gd name="connsiteY174" fmla="*/ 355284 h 912696"/>
                <a:gd name="connsiteX175" fmla="*/ 1914558 w 6099344"/>
                <a:gd name="connsiteY175" fmla="*/ 323614 h 912696"/>
                <a:gd name="connsiteX176" fmla="*/ 1886712 w 6099344"/>
                <a:gd name="connsiteY176" fmla="*/ 383228 h 912696"/>
                <a:gd name="connsiteX177" fmla="*/ 1842157 w 6099344"/>
                <a:gd name="connsiteY177" fmla="*/ 422350 h 912696"/>
                <a:gd name="connsiteX178" fmla="*/ 1853295 w 6099344"/>
                <a:gd name="connsiteY178" fmla="*/ 573247 h 912696"/>
                <a:gd name="connsiteX179" fmla="*/ 1836587 w 6099344"/>
                <a:gd name="connsiteY179" fmla="*/ 593740 h 912696"/>
                <a:gd name="connsiteX180" fmla="*/ 1827305 w 6099344"/>
                <a:gd name="connsiteY180" fmla="*/ 591877 h 912696"/>
                <a:gd name="connsiteX181" fmla="*/ 1823592 w 6099344"/>
                <a:gd name="connsiteY181" fmla="*/ 610506 h 912696"/>
                <a:gd name="connsiteX182" fmla="*/ 1816166 w 6099344"/>
                <a:gd name="connsiteY182" fmla="*/ 623547 h 912696"/>
                <a:gd name="connsiteX183" fmla="*/ 1801314 w 6099344"/>
                <a:gd name="connsiteY183" fmla="*/ 625410 h 912696"/>
                <a:gd name="connsiteX184" fmla="*/ 1792032 w 6099344"/>
                <a:gd name="connsiteY184" fmla="*/ 636587 h 912696"/>
                <a:gd name="connsiteX185" fmla="*/ 1760472 w 6099344"/>
                <a:gd name="connsiteY185" fmla="*/ 495004 h 912696"/>
                <a:gd name="connsiteX186" fmla="*/ 1680645 w 6099344"/>
                <a:gd name="connsiteY186" fmla="*/ 550892 h 912696"/>
                <a:gd name="connsiteX187" fmla="*/ 1667649 w 6099344"/>
                <a:gd name="connsiteY187" fmla="*/ 549029 h 912696"/>
                <a:gd name="connsiteX188" fmla="*/ 1649085 w 6099344"/>
                <a:gd name="connsiteY188" fmla="*/ 547166 h 912696"/>
                <a:gd name="connsiteX189" fmla="*/ 1647228 w 6099344"/>
                <a:gd name="connsiteY189" fmla="*/ 535989 h 912696"/>
                <a:gd name="connsiteX190" fmla="*/ 1675075 w 6099344"/>
                <a:gd name="connsiteY190" fmla="*/ 483827 h 912696"/>
                <a:gd name="connsiteX191" fmla="*/ 1662080 w 6099344"/>
                <a:gd name="connsiteY191" fmla="*/ 478238 h 912696"/>
                <a:gd name="connsiteX192" fmla="*/ 1660224 w 6099344"/>
                <a:gd name="connsiteY192" fmla="*/ 461471 h 912696"/>
                <a:gd name="connsiteX193" fmla="*/ 1688070 w 6099344"/>
                <a:gd name="connsiteY193" fmla="*/ 422350 h 912696"/>
                <a:gd name="connsiteX194" fmla="*/ 1704779 w 6099344"/>
                <a:gd name="connsiteY194" fmla="*/ 418624 h 912696"/>
                <a:gd name="connsiteX195" fmla="*/ 1715917 w 6099344"/>
                <a:gd name="connsiteY195" fmla="*/ 401857 h 912696"/>
                <a:gd name="connsiteX196" fmla="*/ 1704779 w 6099344"/>
                <a:gd name="connsiteY196" fmla="*/ 403720 h 912696"/>
                <a:gd name="connsiteX197" fmla="*/ 1650941 w 6099344"/>
                <a:gd name="connsiteY197" fmla="*/ 418624 h 912696"/>
                <a:gd name="connsiteX198" fmla="*/ 1619382 w 6099344"/>
                <a:gd name="connsiteY198" fmla="*/ 420487 h 912696"/>
                <a:gd name="connsiteX199" fmla="*/ 1598960 w 6099344"/>
                <a:gd name="connsiteY199" fmla="*/ 431664 h 912696"/>
                <a:gd name="connsiteX200" fmla="*/ 1585965 w 6099344"/>
                <a:gd name="connsiteY200" fmla="*/ 390680 h 912696"/>
                <a:gd name="connsiteX201" fmla="*/ 1649085 w 6099344"/>
                <a:gd name="connsiteY201" fmla="*/ 338518 h 912696"/>
                <a:gd name="connsiteX202" fmla="*/ 1740051 w 6099344"/>
                <a:gd name="connsiteY202" fmla="*/ 232331 h 912696"/>
                <a:gd name="connsiteX203" fmla="*/ 1779037 w 6099344"/>
                <a:gd name="connsiteY203" fmla="*/ 168991 h 912696"/>
                <a:gd name="connsiteX204" fmla="*/ 1734482 w 6099344"/>
                <a:gd name="connsiteY204" fmla="*/ 120554 h 912696"/>
                <a:gd name="connsiteX205" fmla="*/ 1747477 w 6099344"/>
                <a:gd name="connsiteY205" fmla="*/ 98199 h 912696"/>
                <a:gd name="connsiteX206" fmla="*/ 1864434 w 6099344"/>
                <a:gd name="connsiteY206" fmla="*/ 66529 h 912696"/>
                <a:gd name="connsiteX207" fmla="*/ 1887114 w 6099344"/>
                <a:gd name="connsiteY207" fmla="*/ 63949 h 912696"/>
                <a:gd name="connsiteX208" fmla="*/ 145079 w 6099344"/>
                <a:gd name="connsiteY208" fmla="*/ 60325 h 912696"/>
                <a:gd name="connsiteX209" fmla="*/ 161818 w 6099344"/>
                <a:gd name="connsiteY209" fmla="*/ 65906 h 912696"/>
                <a:gd name="connsiteX210" fmla="*/ 174838 w 6099344"/>
                <a:gd name="connsiteY210" fmla="*/ 60325 h 912696"/>
                <a:gd name="connsiteX211" fmla="*/ 191578 w 6099344"/>
                <a:gd name="connsiteY211" fmla="*/ 62185 h 912696"/>
                <a:gd name="connsiteX212" fmla="*/ 239938 w 6099344"/>
                <a:gd name="connsiteY212" fmla="*/ 121714 h 912696"/>
                <a:gd name="connsiteX213" fmla="*/ 239938 w 6099344"/>
                <a:gd name="connsiteY213" fmla="*/ 129155 h 912696"/>
                <a:gd name="connsiteX214" fmla="*/ 236218 w 6099344"/>
                <a:gd name="connsiteY214" fmla="*/ 231470 h 912696"/>
                <a:gd name="connsiteX215" fmla="*/ 204598 w 6099344"/>
                <a:gd name="connsiteY215" fmla="*/ 307741 h 912696"/>
                <a:gd name="connsiteX216" fmla="*/ 206458 w 6099344"/>
                <a:gd name="connsiteY216" fmla="*/ 482606 h 912696"/>
                <a:gd name="connsiteX217" fmla="*/ 215758 w 6099344"/>
                <a:gd name="connsiteY217" fmla="*/ 536554 h 912696"/>
                <a:gd name="connsiteX218" fmla="*/ 215758 w 6099344"/>
                <a:gd name="connsiteY218" fmla="*/ 586781 h 912696"/>
                <a:gd name="connsiteX219" fmla="*/ 187858 w 6099344"/>
                <a:gd name="connsiteY219" fmla="*/ 592362 h 912696"/>
                <a:gd name="connsiteX220" fmla="*/ 180418 w 6099344"/>
                <a:gd name="connsiteY220" fmla="*/ 588641 h 912696"/>
                <a:gd name="connsiteX221" fmla="*/ 133919 w 6099344"/>
                <a:gd name="connsiteY221" fmla="*/ 596082 h 912696"/>
                <a:gd name="connsiteX222" fmla="*/ 115319 w 6099344"/>
                <a:gd name="connsiteY222" fmla="*/ 581200 h 912696"/>
                <a:gd name="connsiteX223" fmla="*/ 87419 w 6099344"/>
                <a:gd name="connsiteY223" fmla="*/ 426798 h 912696"/>
                <a:gd name="connsiteX224" fmla="*/ 63239 w 6099344"/>
                <a:gd name="connsiteY224" fmla="*/ 450981 h 912696"/>
                <a:gd name="connsiteX225" fmla="*/ 46499 w 6099344"/>
                <a:gd name="connsiteY225" fmla="*/ 449121 h 912696"/>
                <a:gd name="connsiteX226" fmla="*/ 40920 w 6099344"/>
                <a:gd name="connsiteY226" fmla="*/ 454702 h 912696"/>
                <a:gd name="connsiteX227" fmla="*/ 20460 w 6099344"/>
                <a:gd name="connsiteY227" fmla="*/ 454702 h 912696"/>
                <a:gd name="connsiteX228" fmla="*/ 18600 w 6099344"/>
                <a:gd name="connsiteY228" fmla="*/ 450981 h 912696"/>
                <a:gd name="connsiteX229" fmla="*/ 0 w 6099344"/>
                <a:gd name="connsiteY229" fmla="*/ 421217 h 912696"/>
                <a:gd name="connsiteX230" fmla="*/ 133919 w 6099344"/>
                <a:gd name="connsiteY230" fmla="*/ 69626 h 912696"/>
                <a:gd name="connsiteX231" fmla="*/ 2144848 w 6099344"/>
                <a:gd name="connsiteY231" fmla="*/ 55562 h 912696"/>
                <a:gd name="connsiteX232" fmla="*/ 2170883 w 6099344"/>
                <a:gd name="connsiteY232" fmla="*/ 81643 h 912696"/>
                <a:gd name="connsiteX233" fmla="*/ 2176462 w 6099344"/>
                <a:gd name="connsiteY233" fmla="*/ 187830 h 912696"/>
                <a:gd name="connsiteX234" fmla="*/ 2241550 w 6099344"/>
                <a:gd name="connsiteY234" fmla="*/ 316371 h 912696"/>
                <a:gd name="connsiteX235" fmla="*/ 2213655 w 6099344"/>
                <a:gd name="connsiteY235" fmla="*/ 346178 h 912696"/>
                <a:gd name="connsiteX236" fmla="*/ 2150427 w 6099344"/>
                <a:gd name="connsiteY236" fmla="*/ 381574 h 912696"/>
                <a:gd name="connsiteX237" fmla="*/ 2144848 w 6099344"/>
                <a:gd name="connsiteY237" fmla="*/ 806320 h 912696"/>
                <a:gd name="connsiteX238" fmla="*/ 2128112 w 6099344"/>
                <a:gd name="connsiteY238" fmla="*/ 783965 h 912696"/>
                <a:gd name="connsiteX239" fmla="*/ 2124392 w 6099344"/>
                <a:gd name="connsiteY239" fmla="*/ 828675 h 912696"/>
                <a:gd name="connsiteX240" fmla="*/ 2115094 w 6099344"/>
                <a:gd name="connsiteY240" fmla="*/ 824949 h 912696"/>
                <a:gd name="connsiteX241" fmla="*/ 2096498 w 6099344"/>
                <a:gd name="connsiteY241" fmla="*/ 782102 h 912696"/>
                <a:gd name="connsiteX242" fmla="*/ 2087199 w 6099344"/>
                <a:gd name="connsiteY242" fmla="*/ 780239 h 912696"/>
                <a:gd name="connsiteX243" fmla="*/ 2076042 w 6099344"/>
                <a:gd name="connsiteY243" fmla="*/ 424421 h 912696"/>
                <a:gd name="connsiteX244" fmla="*/ 1875200 w 6099344"/>
                <a:gd name="connsiteY244" fmla="*/ 566003 h 912696"/>
                <a:gd name="connsiteX245" fmla="*/ 1856604 w 6099344"/>
                <a:gd name="connsiteY245" fmla="*/ 566003 h 912696"/>
                <a:gd name="connsiteX246" fmla="*/ 1851025 w 6099344"/>
                <a:gd name="connsiteY246" fmla="*/ 547374 h 912696"/>
                <a:gd name="connsiteX247" fmla="*/ 1856604 w 6099344"/>
                <a:gd name="connsiteY247" fmla="*/ 519430 h 912696"/>
                <a:gd name="connsiteX248" fmla="*/ 1873340 w 6099344"/>
                <a:gd name="connsiteY248" fmla="*/ 517567 h 912696"/>
                <a:gd name="connsiteX249" fmla="*/ 2083480 w 6099344"/>
                <a:gd name="connsiteY249" fmla="*/ 387162 h 912696"/>
                <a:gd name="connsiteX250" fmla="*/ 2076042 w 6099344"/>
                <a:gd name="connsiteY250" fmla="*/ 379711 h 912696"/>
                <a:gd name="connsiteX251" fmla="*/ 2018393 w 6099344"/>
                <a:gd name="connsiteY251" fmla="*/ 385299 h 912696"/>
                <a:gd name="connsiteX252" fmla="*/ 1984919 w 6099344"/>
                <a:gd name="connsiteY252" fmla="*/ 402066 h 912696"/>
                <a:gd name="connsiteX253" fmla="*/ 2003515 w 6099344"/>
                <a:gd name="connsiteY253" fmla="*/ 381574 h 912696"/>
                <a:gd name="connsiteX254" fmla="*/ 1971902 w 6099344"/>
                <a:gd name="connsiteY254" fmla="*/ 379711 h 912696"/>
                <a:gd name="connsiteX255" fmla="*/ 1968182 w 6099344"/>
                <a:gd name="connsiteY255" fmla="*/ 308920 h 912696"/>
                <a:gd name="connsiteX256" fmla="*/ 2033270 w 6099344"/>
                <a:gd name="connsiteY256" fmla="*/ 228814 h 912696"/>
                <a:gd name="connsiteX257" fmla="*/ 1966323 w 6099344"/>
                <a:gd name="connsiteY257" fmla="*/ 176652 h 912696"/>
                <a:gd name="connsiteX258" fmla="*/ 1983059 w 6099344"/>
                <a:gd name="connsiteY258" fmla="*/ 165475 h 912696"/>
                <a:gd name="connsiteX259" fmla="*/ 2057445 w 6099344"/>
                <a:gd name="connsiteY259" fmla="*/ 165475 h 912696"/>
                <a:gd name="connsiteX260" fmla="*/ 2087199 w 6099344"/>
                <a:gd name="connsiteY260" fmla="*/ 178515 h 912696"/>
                <a:gd name="connsiteX261" fmla="*/ 2092778 w 6099344"/>
                <a:gd name="connsiteY261" fmla="*/ 167338 h 912696"/>
                <a:gd name="connsiteX262" fmla="*/ 2098357 w 6099344"/>
                <a:gd name="connsiteY262" fmla="*/ 89094 h 912696"/>
                <a:gd name="connsiteX263" fmla="*/ 2144848 w 6099344"/>
                <a:gd name="connsiteY263" fmla="*/ 55562 h 912696"/>
                <a:gd name="connsiteX264" fmla="*/ 5179361 w 6099344"/>
                <a:gd name="connsiteY264" fmla="*/ 48170 h 912696"/>
                <a:gd name="connsiteX265" fmla="*/ 5173788 w 6099344"/>
                <a:gd name="connsiteY265" fmla="*/ 105825 h 912696"/>
                <a:gd name="connsiteX266" fmla="*/ 5119911 w 6099344"/>
                <a:gd name="connsiteY266" fmla="*/ 148603 h 912696"/>
                <a:gd name="connsiteX267" fmla="*/ 4965714 w 6099344"/>
                <a:gd name="connsiteY267" fmla="*/ 234156 h 912696"/>
                <a:gd name="connsiteX268" fmla="*/ 5342848 w 6099344"/>
                <a:gd name="connsiteY268" fmla="*/ 297392 h 912696"/>
                <a:gd name="connsiteX269" fmla="*/ 5337275 w 6099344"/>
                <a:gd name="connsiteY269" fmla="*/ 343888 h 912696"/>
                <a:gd name="connsiteX270" fmla="*/ 5253673 w 6099344"/>
                <a:gd name="connsiteY270" fmla="*/ 334589 h 912696"/>
                <a:gd name="connsiteX271" fmla="*/ 5136632 w 6099344"/>
                <a:gd name="connsiteY271" fmla="*/ 343888 h 912696"/>
                <a:gd name="connsiteX272" fmla="*/ 5114338 w 6099344"/>
                <a:gd name="connsiteY272" fmla="*/ 397825 h 912696"/>
                <a:gd name="connsiteX273" fmla="*/ 5080898 w 6099344"/>
                <a:gd name="connsiteY273" fmla="*/ 455480 h 912696"/>
                <a:gd name="connsiteX274" fmla="*/ 5147778 w 6099344"/>
                <a:gd name="connsiteY274" fmla="*/ 448041 h 912696"/>
                <a:gd name="connsiteX275" fmla="*/ 5181219 w 6099344"/>
                <a:gd name="connsiteY275" fmla="*/ 477799 h 912696"/>
                <a:gd name="connsiteX276" fmla="*/ 5175646 w 6099344"/>
                <a:gd name="connsiteY276" fmla="*/ 487098 h 912696"/>
                <a:gd name="connsiteX277" fmla="*/ 5184935 w 6099344"/>
                <a:gd name="connsiteY277" fmla="*/ 505697 h 912696"/>
                <a:gd name="connsiteX278" fmla="*/ 5177503 w 6099344"/>
                <a:gd name="connsiteY278" fmla="*/ 516856 h 912696"/>
                <a:gd name="connsiteX279" fmla="*/ 5171930 w 6099344"/>
                <a:gd name="connsiteY279" fmla="*/ 548474 h 912696"/>
                <a:gd name="connsiteX280" fmla="*/ 5119911 w 6099344"/>
                <a:gd name="connsiteY280" fmla="*/ 557773 h 912696"/>
                <a:gd name="connsiteX281" fmla="*/ 5121769 w 6099344"/>
                <a:gd name="connsiteY281" fmla="*/ 632168 h 912696"/>
                <a:gd name="connsiteX282" fmla="*/ 5095760 w 6099344"/>
                <a:gd name="connsiteY282" fmla="*/ 700983 h 912696"/>
                <a:gd name="connsiteX283" fmla="*/ 4999154 w 6099344"/>
                <a:gd name="connsiteY283" fmla="*/ 777237 h 912696"/>
                <a:gd name="connsiteX284" fmla="*/ 4941562 w 6099344"/>
                <a:gd name="connsiteY284" fmla="*/ 793976 h 912696"/>
                <a:gd name="connsiteX285" fmla="*/ 4909979 w 6099344"/>
                <a:gd name="connsiteY285" fmla="*/ 730740 h 912696"/>
                <a:gd name="connsiteX286" fmla="*/ 4924842 w 6099344"/>
                <a:gd name="connsiteY286" fmla="*/ 727021 h 912696"/>
                <a:gd name="connsiteX287" fmla="*/ 4883970 w 6099344"/>
                <a:gd name="connsiteY287" fmla="*/ 663785 h 912696"/>
                <a:gd name="connsiteX288" fmla="*/ 4922984 w 6099344"/>
                <a:gd name="connsiteY288" fmla="*/ 684244 h 912696"/>
                <a:gd name="connsiteX289" fmla="*/ 4889544 w 6099344"/>
                <a:gd name="connsiteY289" fmla="*/ 626588 h 912696"/>
                <a:gd name="connsiteX290" fmla="*/ 5027021 w 6099344"/>
                <a:gd name="connsiteY290" fmla="*/ 691683 h 912696"/>
                <a:gd name="connsiteX291" fmla="*/ 5012159 w 6099344"/>
                <a:gd name="connsiteY291" fmla="*/ 574512 h 912696"/>
                <a:gd name="connsiteX292" fmla="*/ 4975003 w 6099344"/>
                <a:gd name="connsiteY292" fmla="*/ 563353 h 912696"/>
                <a:gd name="connsiteX293" fmla="*/ 4930415 w 6099344"/>
                <a:gd name="connsiteY293" fmla="*/ 529875 h 912696"/>
                <a:gd name="connsiteX294" fmla="*/ 4883970 w 6099344"/>
                <a:gd name="connsiteY294" fmla="*/ 488958 h 912696"/>
                <a:gd name="connsiteX295" fmla="*/ 4932273 w 6099344"/>
                <a:gd name="connsiteY295" fmla="*/ 477799 h 912696"/>
                <a:gd name="connsiteX296" fmla="*/ 4975003 w 6099344"/>
                <a:gd name="connsiteY296" fmla="*/ 468499 h 912696"/>
                <a:gd name="connsiteX297" fmla="*/ 4973145 w 6099344"/>
                <a:gd name="connsiteY297" fmla="*/ 462920 h 912696"/>
                <a:gd name="connsiteX298" fmla="*/ 4971287 w 6099344"/>
                <a:gd name="connsiteY298" fmla="*/ 442461 h 912696"/>
                <a:gd name="connsiteX299" fmla="*/ 4995438 w 6099344"/>
                <a:gd name="connsiteY299" fmla="*/ 418283 h 912696"/>
                <a:gd name="connsiteX300" fmla="*/ 4984292 w 6099344"/>
                <a:gd name="connsiteY300" fmla="*/ 408984 h 912696"/>
                <a:gd name="connsiteX301" fmla="*/ 4967571 w 6099344"/>
                <a:gd name="connsiteY301" fmla="*/ 401544 h 912696"/>
                <a:gd name="connsiteX302" fmla="*/ 4913695 w 6099344"/>
                <a:gd name="connsiteY302" fmla="*/ 397825 h 912696"/>
                <a:gd name="connsiteX303" fmla="*/ 4872823 w 6099344"/>
                <a:gd name="connsiteY303" fmla="*/ 369927 h 912696"/>
                <a:gd name="connsiteX304" fmla="*/ 4993581 w 6099344"/>
                <a:gd name="connsiteY304" fmla="*/ 325290 h 912696"/>
                <a:gd name="connsiteX305" fmla="*/ 5040026 w 6099344"/>
                <a:gd name="connsiteY305" fmla="*/ 314131 h 912696"/>
                <a:gd name="connsiteX306" fmla="*/ 5090187 w 6099344"/>
                <a:gd name="connsiteY306" fmla="*/ 304831 h 912696"/>
                <a:gd name="connsiteX307" fmla="*/ 5116196 w 6099344"/>
                <a:gd name="connsiteY307" fmla="*/ 317850 h 912696"/>
                <a:gd name="connsiteX308" fmla="*/ 5229522 w 6099344"/>
                <a:gd name="connsiteY308" fmla="*/ 289952 h 912696"/>
                <a:gd name="connsiteX309" fmla="*/ 5053030 w 6099344"/>
                <a:gd name="connsiteY309" fmla="*/ 267634 h 912696"/>
                <a:gd name="connsiteX310" fmla="*/ 4891401 w 6099344"/>
                <a:gd name="connsiteY310" fmla="*/ 323430 h 912696"/>
                <a:gd name="connsiteX311" fmla="*/ 4833809 w 6099344"/>
                <a:gd name="connsiteY311" fmla="*/ 397825 h 912696"/>
                <a:gd name="connsiteX312" fmla="*/ 4815231 w 6099344"/>
                <a:gd name="connsiteY312" fmla="*/ 464780 h 912696"/>
                <a:gd name="connsiteX313" fmla="*/ 4757639 w 6099344"/>
                <a:gd name="connsiteY313" fmla="*/ 505697 h 912696"/>
                <a:gd name="connsiteX314" fmla="*/ 4714910 w 6099344"/>
                <a:gd name="connsiteY314" fmla="*/ 511276 h 912696"/>
                <a:gd name="connsiteX315" fmla="*/ 4703763 w 6099344"/>
                <a:gd name="connsiteY315" fmla="*/ 438742 h 912696"/>
                <a:gd name="connsiteX316" fmla="*/ 4772502 w 6099344"/>
                <a:gd name="connsiteY316" fmla="*/ 288092 h 912696"/>
                <a:gd name="connsiteX317" fmla="*/ 4843098 w 6099344"/>
                <a:gd name="connsiteY317" fmla="*/ 241596 h 912696"/>
                <a:gd name="connsiteX318" fmla="*/ 4822663 w 6099344"/>
                <a:gd name="connsiteY318" fmla="*/ 111405 h 912696"/>
                <a:gd name="connsiteX319" fmla="*/ 4909979 w 6099344"/>
                <a:gd name="connsiteY319" fmla="*/ 208118 h 912696"/>
                <a:gd name="connsiteX320" fmla="*/ 4928557 w 6099344"/>
                <a:gd name="connsiteY320" fmla="*/ 187660 h 912696"/>
                <a:gd name="connsiteX321" fmla="*/ 4950851 w 6099344"/>
                <a:gd name="connsiteY321" fmla="*/ 103966 h 912696"/>
                <a:gd name="connsiteX322" fmla="*/ 5023306 w 6099344"/>
                <a:gd name="connsiteY322" fmla="*/ 90947 h 912696"/>
                <a:gd name="connsiteX323" fmla="*/ 5036310 w 6099344"/>
                <a:gd name="connsiteY323" fmla="*/ 126284 h 912696"/>
                <a:gd name="connsiteX324" fmla="*/ 5121769 w 6099344"/>
                <a:gd name="connsiteY324" fmla="*/ 70488 h 912696"/>
                <a:gd name="connsiteX325" fmla="*/ 5179361 w 6099344"/>
                <a:gd name="connsiteY325" fmla="*/ 48170 h 912696"/>
                <a:gd name="connsiteX326" fmla="*/ 2876440 w 6099344"/>
                <a:gd name="connsiteY326" fmla="*/ 38650 h 912696"/>
                <a:gd name="connsiteX327" fmla="*/ 2874579 w 6099344"/>
                <a:gd name="connsiteY327" fmla="*/ 92662 h 912696"/>
                <a:gd name="connsiteX328" fmla="*/ 2844800 w 6099344"/>
                <a:gd name="connsiteY328" fmla="*/ 100112 h 912696"/>
                <a:gd name="connsiteX329" fmla="*/ 2774074 w 6099344"/>
                <a:gd name="connsiteY329" fmla="*/ 157850 h 912696"/>
                <a:gd name="connsiteX330" fmla="*/ 3064422 w 6099344"/>
                <a:gd name="connsiteY330" fmla="*/ 252838 h 912696"/>
                <a:gd name="connsiteX331" fmla="*/ 3042088 w 6099344"/>
                <a:gd name="connsiteY331" fmla="*/ 308713 h 912696"/>
                <a:gd name="connsiteX332" fmla="*/ 2954611 w 6099344"/>
                <a:gd name="connsiteY332" fmla="*/ 310575 h 912696"/>
                <a:gd name="connsiteX333" fmla="*/ 2833633 w 6099344"/>
                <a:gd name="connsiteY333" fmla="*/ 329200 h 912696"/>
                <a:gd name="connsiteX334" fmla="*/ 2831771 w 6099344"/>
                <a:gd name="connsiteY334" fmla="*/ 340375 h 912696"/>
                <a:gd name="connsiteX335" fmla="*/ 2772213 w 6099344"/>
                <a:gd name="connsiteY335" fmla="*/ 388800 h 912696"/>
                <a:gd name="connsiteX336" fmla="*/ 2781519 w 6099344"/>
                <a:gd name="connsiteY336" fmla="*/ 416738 h 912696"/>
                <a:gd name="connsiteX337" fmla="*/ 2815020 w 6099344"/>
                <a:gd name="connsiteY337" fmla="*/ 411150 h 912696"/>
                <a:gd name="connsiteX338" fmla="*/ 2867134 w 6099344"/>
                <a:gd name="connsiteY338" fmla="*/ 487513 h 912696"/>
                <a:gd name="connsiteX339" fmla="*/ 2833633 w 6099344"/>
                <a:gd name="connsiteY339" fmla="*/ 515450 h 912696"/>
                <a:gd name="connsiteX340" fmla="*/ 2807576 w 6099344"/>
                <a:gd name="connsiteY340" fmla="*/ 554563 h 912696"/>
                <a:gd name="connsiteX341" fmla="*/ 2788964 w 6099344"/>
                <a:gd name="connsiteY341" fmla="*/ 653276 h 912696"/>
                <a:gd name="connsiteX342" fmla="*/ 2727544 w 6099344"/>
                <a:gd name="connsiteY342" fmla="*/ 731501 h 912696"/>
                <a:gd name="connsiteX343" fmla="*/ 2695903 w 6099344"/>
                <a:gd name="connsiteY343" fmla="*/ 744538 h 912696"/>
                <a:gd name="connsiteX344" fmla="*/ 2677291 w 6099344"/>
                <a:gd name="connsiteY344" fmla="*/ 711013 h 912696"/>
                <a:gd name="connsiteX345" fmla="*/ 2664263 w 6099344"/>
                <a:gd name="connsiteY345" fmla="*/ 705426 h 912696"/>
                <a:gd name="connsiteX346" fmla="*/ 2673569 w 6099344"/>
                <a:gd name="connsiteY346" fmla="*/ 699838 h 912696"/>
                <a:gd name="connsiteX347" fmla="*/ 2645651 w 6099344"/>
                <a:gd name="connsiteY347" fmla="*/ 666313 h 912696"/>
                <a:gd name="connsiteX348" fmla="*/ 2651234 w 6099344"/>
                <a:gd name="connsiteY348" fmla="*/ 653276 h 912696"/>
                <a:gd name="connsiteX349" fmla="*/ 2617733 w 6099344"/>
                <a:gd name="connsiteY349" fmla="*/ 612301 h 912696"/>
                <a:gd name="connsiteX350" fmla="*/ 2654957 w 6099344"/>
                <a:gd name="connsiteY350" fmla="*/ 636513 h 912696"/>
                <a:gd name="connsiteX351" fmla="*/ 2664263 w 6099344"/>
                <a:gd name="connsiteY351" fmla="*/ 634651 h 912696"/>
                <a:gd name="connsiteX352" fmla="*/ 2636345 w 6099344"/>
                <a:gd name="connsiteY352" fmla="*/ 593676 h 912696"/>
                <a:gd name="connsiteX353" fmla="*/ 2727544 w 6099344"/>
                <a:gd name="connsiteY353" fmla="*/ 647688 h 912696"/>
                <a:gd name="connsiteX354" fmla="*/ 2748017 w 6099344"/>
                <a:gd name="connsiteY354" fmla="*/ 634651 h 912696"/>
                <a:gd name="connsiteX355" fmla="*/ 2744295 w 6099344"/>
                <a:gd name="connsiteY355" fmla="*/ 586226 h 912696"/>
                <a:gd name="connsiteX356" fmla="*/ 2721960 w 6099344"/>
                <a:gd name="connsiteY356" fmla="*/ 532213 h 912696"/>
                <a:gd name="connsiteX357" fmla="*/ 2666124 w 6099344"/>
                <a:gd name="connsiteY357" fmla="*/ 519175 h 912696"/>
                <a:gd name="connsiteX358" fmla="*/ 2638206 w 6099344"/>
                <a:gd name="connsiteY358" fmla="*/ 493100 h 912696"/>
                <a:gd name="connsiteX359" fmla="*/ 2651234 w 6099344"/>
                <a:gd name="connsiteY359" fmla="*/ 465163 h 912696"/>
                <a:gd name="connsiteX360" fmla="*/ 2677291 w 6099344"/>
                <a:gd name="connsiteY360" fmla="*/ 461438 h 912696"/>
                <a:gd name="connsiteX361" fmla="*/ 2705209 w 6099344"/>
                <a:gd name="connsiteY361" fmla="*/ 435363 h 912696"/>
                <a:gd name="connsiteX362" fmla="*/ 2694042 w 6099344"/>
                <a:gd name="connsiteY362" fmla="*/ 433500 h 912696"/>
                <a:gd name="connsiteX363" fmla="*/ 2692181 w 6099344"/>
                <a:gd name="connsiteY363" fmla="*/ 392525 h 912696"/>
                <a:gd name="connsiteX364" fmla="*/ 2707070 w 6099344"/>
                <a:gd name="connsiteY364" fmla="*/ 379488 h 912696"/>
                <a:gd name="connsiteX365" fmla="*/ 2703348 w 6099344"/>
                <a:gd name="connsiteY365" fmla="*/ 370175 h 912696"/>
                <a:gd name="connsiteX366" fmla="*/ 2669846 w 6099344"/>
                <a:gd name="connsiteY366" fmla="*/ 370175 h 912696"/>
                <a:gd name="connsiteX367" fmla="*/ 2604704 w 6099344"/>
                <a:gd name="connsiteY367" fmla="*/ 372038 h 912696"/>
                <a:gd name="connsiteX368" fmla="*/ 2573064 w 6099344"/>
                <a:gd name="connsiteY368" fmla="*/ 319888 h 912696"/>
                <a:gd name="connsiteX369" fmla="*/ 2654957 w 6099344"/>
                <a:gd name="connsiteY369" fmla="*/ 304988 h 912696"/>
                <a:gd name="connsiteX370" fmla="*/ 2705209 w 6099344"/>
                <a:gd name="connsiteY370" fmla="*/ 271463 h 912696"/>
                <a:gd name="connsiteX371" fmla="*/ 2761045 w 6099344"/>
                <a:gd name="connsiteY371" fmla="*/ 260288 h 912696"/>
                <a:gd name="connsiteX372" fmla="*/ 2770351 w 6099344"/>
                <a:gd name="connsiteY372" fmla="*/ 250975 h 912696"/>
                <a:gd name="connsiteX373" fmla="*/ 2807576 w 6099344"/>
                <a:gd name="connsiteY373" fmla="*/ 245388 h 912696"/>
                <a:gd name="connsiteX374" fmla="*/ 2841077 w 6099344"/>
                <a:gd name="connsiteY374" fmla="*/ 280775 h 912696"/>
                <a:gd name="connsiteX375" fmla="*/ 2978807 w 6099344"/>
                <a:gd name="connsiteY375" fmla="*/ 254700 h 912696"/>
                <a:gd name="connsiteX376" fmla="*/ 2759184 w 6099344"/>
                <a:gd name="connsiteY376" fmla="*/ 202550 h 912696"/>
                <a:gd name="connsiteX377" fmla="*/ 2582370 w 6099344"/>
                <a:gd name="connsiteY377" fmla="*/ 303125 h 912696"/>
                <a:gd name="connsiteX378" fmla="*/ 2535839 w 6099344"/>
                <a:gd name="connsiteY378" fmla="*/ 353413 h 912696"/>
                <a:gd name="connsiteX379" fmla="*/ 2526533 w 6099344"/>
                <a:gd name="connsiteY379" fmla="*/ 390663 h 912696"/>
                <a:gd name="connsiteX380" fmla="*/ 2535839 w 6099344"/>
                <a:gd name="connsiteY380" fmla="*/ 480063 h 912696"/>
                <a:gd name="connsiteX381" fmla="*/ 2522811 w 6099344"/>
                <a:gd name="connsiteY381" fmla="*/ 485650 h 912696"/>
                <a:gd name="connsiteX382" fmla="*/ 2468836 w 6099344"/>
                <a:gd name="connsiteY382" fmla="*/ 511725 h 912696"/>
                <a:gd name="connsiteX383" fmla="*/ 2437195 w 6099344"/>
                <a:gd name="connsiteY383" fmla="*/ 521038 h 912696"/>
                <a:gd name="connsiteX384" fmla="*/ 2420445 w 6099344"/>
                <a:gd name="connsiteY384" fmla="*/ 450263 h 912696"/>
                <a:gd name="connsiteX385" fmla="*/ 2480003 w 6099344"/>
                <a:gd name="connsiteY385" fmla="*/ 316163 h 912696"/>
                <a:gd name="connsiteX386" fmla="*/ 2573064 w 6099344"/>
                <a:gd name="connsiteY386" fmla="*/ 247250 h 912696"/>
                <a:gd name="connsiteX387" fmla="*/ 2543284 w 6099344"/>
                <a:gd name="connsiteY387" fmla="*/ 81487 h 912696"/>
                <a:gd name="connsiteX388" fmla="*/ 2636345 w 6099344"/>
                <a:gd name="connsiteY388" fmla="*/ 163438 h 912696"/>
                <a:gd name="connsiteX389" fmla="*/ 2666124 w 6099344"/>
                <a:gd name="connsiteY389" fmla="*/ 159713 h 912696"/>
                <a:gd name="connsiteX390" fmla="*/ 2651234 w 6099344"/>
                <a:gd name="connsiteY390" fmla="*/ 109425 h 912696"/>
                <a:gd name="connsiteX391" fmla="*/ 2714515 w 6099344"/>
                <a:gd name="connsiteY391" fmla="*/ 90800 h 912696"/>
                <a:gd name="connsiteX392" fmla="*/ 2733127 w 6099344"/>
                <a:gd name="connsiteY392" fmla="*/ 107562 h 912696"/>
                <a:gd name="connsiteX393" fmla="*/ 2815020 w 6099344"/>
                <a:gd name="connsiteY393" fmla="*/ 61000 h 912696"/>
                <a:gd name="connsiteX394" fmla="*/ 2822465 w 6099344"/>
                <a:gd name="connsiteY394" fmla="*/ 47962 h 912696"/>
                <a:gd name="connsiteX395" fmla="*/ 2876440 w 6099344"/>
                <a:gd name="connsiteY395" fmla="*/ 38650 h 912696"/>
                <a:gd name="connsiteX396" fmla="*/ 4260995 w 6099344"/>
                <a:gd name="connsiteY396" fmla="*/ 35491 h 912696"/>
                <a:gd name="connsiteX397" fmla="*/ 4285339 w 6099344"/>
                <a:gd name="connsiteY397" fmla="*/ 74359 h 912696"/>
                <a:gd name="connsiteX398" fmla="*/ 4318726 w 6099344"/>
                <a:gd name="connsiteY398" fmla="*/ 165594 h 912696"/>
                <a:gd name="connsiteX399" fmla="*/ 4340984 w 6099344"/>
                <a:gd name="connsiteY399" fmla="*/ 182352 h 912696"/>
                <a:gd name="connsiteX400" fmla="*/ 4372516 w 6099344"/>
                <a:gd name="connsiteY400" fmla="*/ 217728 h 912696"/>
                <a:gd name="connsiteX401" fmla="*/ 4374370 w 6099344"/>
                <a:gd name="connsiteY401" fmla="*/ 277310 h 912696"/>
                <a:gd name="connsiteX402" fmla="*/ 4294614 w 6099344"/>
                <a:gd name="connsiteY402" fmla="*/ 325721 h 912696"/>
                <a:gd name="connsiteX403" fmla="*/ 4283484 w 6099344"/>
                <a:gd name="connsiteY403" fmla="*/ 431851 h 912696"/>
                <a:gd name="connsiteX404" fmla="*/ 4520900 w 6099344"/>
                <a:gd name="connsiteY404" fmla="*/ 519362 h 912696"/>
                <a:gd name="connsiteX405" fmla="*/ 4545013 w 6099344"/>
                <a:gd name="connsiteY405" fmla="*/ 588254 h 912696"/>
                <a:gd name="connsiteX406" fmla="*/ 4541303 w 6099344"/>
                <a:gd name="connsiteY406" fmla="*/ 599425 h 912696"/>
                <a:gd name="connsiteX407" fmla="*/ 4472675 w 6099344"/>
                <a:gd name="connsiteY407" fmla="*/ 590116 h 912696"/>
                <a:gd name="connsiteX408" fmla="*/ 4476385 w 6099344"/>
                <a:gd name="connsiteY408" fmla="*/ 582668 h 912696"/>
                <a:gd name="connsiteX409" fmla="*/ 4428160 w 6099344"/>
                <a:gd name="connsiteY409" fmla="*/ 571496 h 912696"/>
                <a:gd name="connsiteX410" fmla="*/ 4442998 w 6099344"/>
                <a:gd name="connsiteY410" fmla="*/ 564049 h 912696"/>
                <a:gd name="connsiteX411" fmla="*/ 4400338 w 6099344"/>
                <a:gd name="connsiteY411" fmla="*/ 556601 h 912696"/>
                <a:gd name="connsiteX412" fmla="*/ 4433724 w 6099344"/>
                <a:gd name="connsiteY412" fmla="*/ 551015 h 912696"/>
                <a:gd name="connsiteX413" fmla="*/ 4270501 w 6099344"/>
                <a:gd name="connsiteY413" fmla="*/ 511914 h 912696"/>
                <a:gd name="connsiteX414" fmla="*/ 4270501 w 6099344"/>
                <a:gd name="connsiteY414" fmla="*/ 668317 h 912696"/>
                <a:gd name="connsiteX415" fmla="*/ 4251953 w 6099344"/>
                <a:gd name="connsiteY415" fmla="*/ 677627 h 912696"/>
                <a:gd name="connsiteX416" fmla="*/ 4200018 w 6099344"/>
                <a:gd name="connsiteY416" fmla="*/ 685074 h 912696"/>
                <a:gd name="connsiteX417" fmla="*/ 4175905 w 6099344"/>
                <a:gd name="connsiteY417" fmla="*/ 651560 h 912696"/>
                <a:gd name="connsiteX418" fmla="*/ 4174051 w 6099344"/>
                <a:gd name="connsiteY418" fmla="*/ 537981 h 912696"/>
                <a:gd name="connsiteX419" fmla="*/ 4072036 w 6099344"/>
                <a:gd name="connsiteY419" fmla="*/ 623631 h 912696"/>
                <a:gd name="connsiteX420" fmla="*/ 4005263 w 6099344"/>
                <a:gd name="connsiteY420" fmla="*/ 590116 h 912696"/>
                <a:gd name="connsiteX421" fmla="*/ 4027520 w 6099344"/>
                <a:gd name="connsiteY421" fmla="*/ 564049 h 912696"/>
                <a:gd name="connsiteX422" fmla="*/ 4166631 w 6099344"/>
                <a:gd name="connsiteY422" fmla="*/ 389027 h 912696"/>
                <a:gd name="connsiteX423" fmla="*/ 4162922 w 6099344"/>
                <a:gd name="connsiteY423" fmla="*/ 361098 h 912696"/>
                <a:gd name="connsiteX424" fmla="*/ 4144374 w 6099344"/>
                <a:gd name="connsiteY424" fmla="*/ 361098 h 912696"/>
                <a:gd name="connsiteX425" fmla="*/ 4098003 w 6099344"/>
                <a:gd name="connsiteY425" fmla="*/ 370407 h 912696"/>
                <a:gd name="connsiteX426" fmla="*/ 4051633 w 6099344"/>
                <a:gd name="connsiteY426" fmla="*/ 346202 h 912696"/>
                <a:gd name="connsiteX427" fmla="*/ 4018246 w 6099344"/>
                <a:gd name="connsiteY427" fmla="*/ 308963 h 912696"/>
                <a:gd name="connsiteX428" fmla="*/ 4034940 w 6099344"/>
                <a:gd name="connsiteY428" fmla="*/ 292206 h 912696"/>
                <a:gd name="connsiteX429" fmla="*/ 4164777 w 6099344"/>
                <a:gd name="connsiteY429" fmla="*/ 230762 h 912696"/>
                <a:gd name="connsiteX430" fmla="*/ 4201873 w 6099344"/>
                <a:gd name="connsiteY430" fmla="*/ 204695 h 912696"/>
                <a:gd name="connsiteX431" fmla="*/ 4220421 w 6099344"/>
                <a:gd name="connsiteY431" fmla="*/ 85531 h 912696"/>
                <a:gd name="connsiteX432" fmla="*/ 4240824 w 6099344"/>
                <a:gd name="connsiteY432" fmla="*/ 70635 h 912696"/>
                <a:gd name="connsiteX433" fmla="*/ 4260995 w 6099344"/>
                <a:gd name="connsiteY433" fmla="*/ 35491 h 912696"/>
                <a:gd name="connsiteX434" fmla="*/ 5817455 w 6099344"/>
                <a:gd name="connsiteY434" fmla="*/ 32189 h 912696"/>
                <a:gd name="connsiteX435" fmla="*/ 5843523 w 6099344"/>
                <a:gd name="connsiteY435" fmla="*/ 44290 h 912696"/>
                <a:gd name="connsiteX436" fmla="*/ 5888213 w 6099344"/>
                <a:gd name="connsiteY436" fmla="*/ 165296 h 912696"/>
                <a:gd name="connsiteX437" fmla="*/ 6044627 w 6099344"/>
                <a:gd name="connsiteY437" fmla="*/ 196944 h 912696"/>
                <a:gd name="connsiteX438" fmla="*/ 6027868 w 6099344"/>
                <a:gd name="connsiteY438" fmla="*/ 260239 h 912696"/>
                <a:gd name="connsiteX439" fmla="*/ 5908696 w 6099344"/>
                <a:gd name="connsiteY439" fmla="*/ 295610 h 912696"/>
                <a:gd name="connsiteX440" fmla="*/ 5908696 w 6099344"/>
                <a:gd name="connsiteY440" fmla="*/ 310503 h 912696"/>
                <a:gd name="connsiteX441" fmla="*/ 5925454 w 6099344"/>
                <a:gd name="connsiteY441" fmla="*/ 323535 h 912696"/>
                <a:gd name="connsiteX442" fmla="*/ 5884489 w 6099344"/>
                <a:gd name="connsiteY442" fmla="*/ 353321 h 912696"/>
                <a:gd name="connsiteX443" fmla="*/ 5871454 w 6099344"/>
                <a:gd name="connsiteY443" fmla="*/ 357044 h 912696"/>
                <a:gd name="connsiteX444" fmla="*/ 5877041 w 6099344"/>
                <a:gd name="connsiteY444" fmla="*/ 371937 h 912696"/>
                <a:gd name="connsiteX445" fmla="*/ 5890075 w 6099344"/>
                <a:gd name="connsiteY445" fmla="*/ 433371 h 912696"/>
                <a:gd name="connsiteX446" fmla="*/ 5864006 w 6099344"/>
                <a:gd name="connsiteY446" fmla="*/ 470604 h 912696"/>
                <a:gd name="connsiteX447" fmla="*/ 5864006 w 6099344"/>
                <a:gd name="connsiteY447" fmla="*/ 608364 h 912696"/>
                <a:gd name="connsiteX448" fmla="*/ 5919868 w 6099344"/>
                <a:gd name="connsiteY448" fmla="*/ 669798 h 912696"/>
                <a:gd name="connsiteX449" fmla="*/ 6035316 w 6099344"/>
                <a:gd name="connsiteY449" fmla="*/ 649320 h 912696"/>
                <a:gd name="connsiteX450" fmla="*/ 6059523 w 6099344"/>
                <a:gd name="connsiteY450" fmla="*/ 606503 h 912696"/>
                <a:gd name="connsiteX451" fmla="*/ 6005523 w 6099344"/>
                <a:gd name="connsiteY451" fmla="*/ 392415 h 912696"/>
                <a:gd name="connsiteX452" fmla="*/ 6029730 w 6099344"/>
                <a:gd name="connsiteY452" fmla="*/ 433371 h 912696"/>
                <a:gd name="connsiteX453" fmla="*/ 6063248 w 6099344"/>
                <a:gd name="connsiteY453" fmla="*/ 515283 h 912696"/>
                <a:gd name="connsiteX454" fmla="*/ 6066972 w 6099344"/>
                <a:gd name="connsiteY454" fmla="*/ 500390 h 912696"/>
                <a:gd name="connsiteX455" fmla="*/ 6093041 w 6099344"/>
                <a:gd name="connsiteY455" fmla="*/ 600918 h 912696"/>
                <a:gd name="connsiteX456" fmla="*/ 6093041 w 6099344"/>
                <a:gd name="connsiteY456" fmla="*/ 697723 h 912696"/>
                <a:gd name="connsiteX457" fmla="*/ 5839799 w 6099344"/>
                <a:gd name="connsiteY457" fmla="*/ 701446 h 912696"/>
                <a:gd name="connsiteX458" fmla="*/ 5810006 w 6099344"/>
                <a:gd name="connsiteY458" fmla="*/ 554377 h 912696"/>
                <a:gd name="connsiteX459" fmla="*/ 5741110 w 6099344"/>
                <a:gd name="connsiteY459" fmla="*/ 625119 h 912696"/>
                <a:gd name="connsiteX460" fmla="*/ 5666627 w 6099344"/>
                <a:gd name="connsiteY460" fmla="*/ 671660 h 912696"/>
                <a:gd name="connsiteX461" fmla="*/ 5610765 w 6099344"/>
                <a:gd name="connsiteY461" fmla="*/ 669798 h 912696"/>
                <a:gd name="connsiteX462" fmla="*/ 5742972 w 6099344"/>
                <a:gd name="connsiteY462" fmla="*/ 517144 h 912696"/>
                <a:gd name="connsiteX463" fmla="*/ 5741110 w 6099344"/>
                <a:gd name="connsiteY463" fmla="*/ 509698 h 912696"/>
                <a:gd name="connsiteX464" fmla="*/ 5707592 w 6099344"/>
                <a:gd name="connsiteY464" fmla="*/ 513421 h 912696"/>
                <a:gd name="connsiteX465" fmla="*/ 5694558 w 6099344"/>
                <a:gd name="connsiteY465" fmla="*/ 450126 h 912696"/>
                <a:gd name="connsiteX466" fmla="*/ 5823041 w 6099344"/>
                <a:gd name="connsiteY466" fmla="*/ 364491 h 912696"/>
                <a:gd name="connsiteX467" fmla="*/ 5772765 w 6099344"/>
                <a:gd name="connsiteY467" fmla="*/ 351459 h 912696"/>
                <a:gd name="connsiteX468" fmla="*/ 5767179 w 6099344"/>
                <a:gd name="connsiteY468" fmla="*/ 353321 h 912696"/>
                <a:gd name="connsiteX469" fmla="*/ 5688972 w 6099344"/>
                <a:gd name="connsiteY469" fmla="*/ 379384 h 912696"/>
                <a:gd name="connsiteX470" fmla="*/ 5685248 w 6099344"/>
                <a:gd name="connsiteY470" fmla="*/ 355183 h 912696"/>
                <a:gd name="connsiteX471" fmla="*/ 5594006 w 6099344"/>
                <a:gd name="connsiteY471" fmla="*/ 407308 h 912696"/>
                <a:gd name="connsiteX472" fmla="*/ 5595868 w 6099344"/>
                <a:gd name="connsiteY472" fmla="*/ 494805 h 912696"/>
                <a:gd name="connsiteX473" fmla="*/ 5601454 w 6099344"/>
                <a:gd name="connsiteY473" fmla="*/ 593471 h 912696"/>
                <a:gd name="connsiteX474" fmla="*/ 5584696 w 6099344"/>
                <a:gd name="connsiteY474" fmla="*/ 608364 h 912696"/>
                <a:gd name="connsiteX475" fmla="*/ 5571661 w 6099344"/>
                <a:gd name="connsiteY475" fmla="*/ 636289 h 912696"/>
                <a:gd name="connsiteX476" fmla="*/ 5521385 w 6099344"/>
                <a:gd name="connsiteY476" fmla="*/ 628842 h 912696"/>
                <a:gd name="connsiteX477" fmla="*/ 5510213 w 6099344"/>
                <a:gd name="connsiteY477" fmla="*/ 345874 h 912696"/>
                <a:gd name="connsiteX478" fmla="*/ 5532558 w 6099344"/>
                <a:gd name="connsiteY478" fmla="*/ 310503 h 912696"/>
                <a:gd name="connsiteX479" fmla="*/ 5605179 w 6099344"/>
                <a:gd name="connsiteY479" fmla="*/ 336566 h 912696"/>
                <a:gd name="connsiteX480" fmla="*/ 5620075 w 6099344"/>
                <a:gd name="connsiteY480" fmla="*/ 340289 h 912696"/>
                <a:gd name="connsiteX481" fmla="*/ 5618213 w 6099344"/>
                <a:gd name="connsiteY481" fmla="*/ 299334 h 912696"/>
                <a:gd name="connsiteX482" fmla="*/ 5607041 w 6099344"/>
                <a:gd name="connsiteY482" fmla="*/ 185774 h 912696"/>
                <a:gd name="connsiteX483" fmla="*/ 5608903 w 6099344"/>
                <a:gd name="connsiteY483" fmla="*/ 176466 h 912696"/>
                <a:gd name="connsiteX484" fmla="*/ 5538144 w 6099344"/>
                <a:gd name="connsiteY484" fmla="*/ 135510 h 912696"/>
                <a:gd name="connsiteX485" fmla="*/ 5644282 w 6099344"/>
                <a:gd name="connsiteY485" fmla="*/ 98277 h 912696"/>
                <a:gd name="connsiteX486" fmla="*/ 5675937 w 6099344"/>
                <a:gd name="connsiteY486" fmla="*/ 74076 h 912696"/>
                <a:gd name="connsiteX487" fmla="*/ 5724351 w 6099344"/>
                <a:gd name="connsiteY487" fmla="*/ 74076 h 912696"/>
                <a:gd name="connsiteX488" fmla="*/ 5748558 w 6099344"/>
                <a:gd name="connsiteY488" fmla="*/ 116894 h 912696"/>
                <a:gd name="connsiteX489" fmla="*/ 5746696 w 6099344"/>
                <a:gd name="connsiteY489" fmla="*/ 137372 h 912696"/>
                <a:gd name="connsiteX490" fmla="*/ 5692696 w 6099344"/>
                <a:gd name="connsiteY490" fmla="*/ 191359 h 912696"/>
                <a:gd name="connsiteX491" fmla="*/ 5677799 w 6099344"/>
                <a:gd name="connsiteY491" fmla="*/ 226730 h 912696"/>
                <a:gd name="connsiteX492" fmla="*/ 5690834 w 6099344"/>
                <a:gd name="connsiteY492" fmla="*/ 252793 h 912696"/>
                <a:gd name="connsiteX493" fmla="*/ 5720627 w 6099344"/>
                <a:gd name="connsiteY493" fmla="*/ 196944 h 912696"/>
                <a:gd name="connsiteX494" fmla="*/ 5741110 w 6099344"/>
                <a:gd name="connsiteY494" fmla="*/ 189497 h 912696"/>
                <a:gd name="connsiteX495" fmla="*/ 5739248 w 6099344"/>
                <a:gd name="connsiteY495" fmla="*/ 215560 h 912696"/>
                <a:gd name="connsiteX496" fmla="*/ 5759730 w 6099344"/>
                <a:gd name="connsiteY496" fmla="*/ 221145 h 912696"/>
                <a:gd name="connsiteX497" fmla="*/ 5808144 w 6099344"/>
                <a:gd name="connsiteY497" fmla="*/ 174604 h 912696"/>
                <a:gd name="connsiteX498" fmla="*/ 5798834 w 6099344"/>
                <a:gd name="connsiteY498" fmla="*/ 174604 h 912696"/>
                <a:gd name="connsiteX499" fmla="*/ 5811868 w 6099344"/>
                <a:gd name="connsiteY499" fmla="*/ 146680 h 912696"/>
                <a:gd name="connsiteX500" fmla="*/ 5802558 w 6099344"/>
                <a:gd name="connsiteY500" fmla="*/ 59183 h 912696"/>
                <a:gd name="connsiteX501" fmla="*/ 5817455 w 6099344"/>
                <a:gd name="connsiteY501" fmla="*/ 32189 h 912696"/>
                <a:gd name="connsiteX502" fmla="*/ 479759 w 6099344"/>
                <a:gd name="connsiteY502" fmla="*/ 0 h 912696"/>
                <a:gd name="connsiteX503" fmla="*/ 490931 w 6099344"/>
                <a:gd name="connsiteY503" fmla="*/ 14898 h 912696"/>
                <a:gd name="connsiteX504" fmla="*/ 492793 w 6099344"/>
                <a:gd name="connsiteY504" fmla="*/ 0 h 912696"/>
                <a:gd name="connsiteX505" fmla="*/ 503965 w 6099344"/>
                <a:gd name="connsiteY505" fmla="*/ 13036 h 912696"/>
                <a:gd name="connsiteX506" fmla="*/ 507689 w 6099344"/>
                <a:gd name="connsiteY506" fmla="*/ 0 h 912696"/>
                <a:gd name="connsiteX507" fmla="*/ 543068 w 6099344"/>
                <a:gd name="connsiteY507" fmla="*/ 35384 h 912696"/>
                <a:gd name="connsiteX508" fmla="*/ 544930 w 6099344"/>
                <a:gd name="connsiteY508" fmla="*/ 52145 h 912696"/>
                <a:gd name="connsiteX509" fmla="*/ 557964 w 6099344"/>
                <a:gd name="connsiteY509" fmla="*/ 57732 h 912696"/>
                <a:gd name="connsiteX510" fmla="*/ 567274 w 6099344"/>
                <a:gd name="connsiteY510" fmla="*/ 74493 h 912696"/>
                <a:gd name="connsiteX511" fmla="*/ 556102 w 6099344"/>
                <a:gd name="connsiteY511" fmla="*/ 160160 h 912696"/>
                <a:gd name="connsiteX512" fmla="*/ 550516 w 6099344"/>
                <a:gd name="connsiteY512" fmla="*/ 188095 h 912696"/>
                <a:gd name="connsiteX513" fmla="*/ 567274 w 6099344"/>
                <a:gd name="connsiteY513" fmla="*/ 188095 h 912696"/>
                <a:gd name="connsiteX514" fmla="*/ 574723 w 6099344"/>
                <a:gd name="connsiteY514" fmla="*/ 193682 h 912696"/>
                <a:gd name="connsiteX515" fmla="*/ 572860 w 6099344"/>
                <a:gd name="connsiteY515" fmla="*/ 202993 h 912696"/>
                <a:gd name="connsiteX516" fmla="*/ 604515 w 6099344"/>
                <a:gd name="connsiteY516" fmla="*/ 204856 h 912696"/>
                <a:gd name="connsiteX517" fmla="*/ 619411 w 6099344"/>
                <a:gd name="connsiteY517" fmla="*/ 210442 h 912696"/>
                <a:gd name="connsiteX518" fmla="*/ 613825 w 6099344"/>
                <a:gd name="connsiteY518" fmla="*/ 242102 h 912696"/>
                <a:gd name="connsiteX519" fmla="*/ 546792 w 6099344"/>
                <a:gd name="connsiteY519" fmla="*/ 273761 h 912696"/>
                <a:gd name="connsiteX520" fmla="*/ 543068 w 6099344"/>
                <a:gd name="connsiteY520" fmla="*/ 309146 h 912696"/>
                <a:gd name="connsiteX521" fmla="*/ 714375 w 6099344"/>
                <a:gd name="connsiteY521" fmla="*/ 361291 h 912696"/>
                <a:gd name="connsiteX522" fmla="*/ 708789 w 6099344"/>
                <a:gd name="connsiteY522" fmla="*/ 374327 h 912696"/>
                <a:gd name="connsiteX523" fmla="*/ 537482 w 6099344"/>
                <a:gd name="connsiteY523" fmla="*/ 497240 h 912696"/>
                <a:gd name="connsiteX524" fmla="*/ 546792 w 6099344"/>
                <a:gd name="connsiteY524" fmla="*/ 899502 h 912696"/>
                <a:gd name="connsiteX525" fmla="*/ 507689 w 6099344"/>
                <a:gd name="connsiteY525" fmla="*/ 912538 h 912696"/>
                <a:gd name="connsiteX526" fmla="*/ 449966 w 6099344"/>
                <a:gd name="connsiteY526" fmla="*/ 884603 h 912696"/>
                <a:gd name="connsiteX527" fmla="*/ 438794 w 6099344"/>
                <a:gd name="connsiteY527" fmla="*/ 486066 h 912696"/>
                <a:gd name="connsiteX528" fmla="*/ 416450 w 6099344"/>
                <a:gd name="connsiteY528" fmla="*/ 484204 h 912696"/>
                <a:gd name="connsiteX529" fmla="*/ 388519 w 6099344"/>
                <a:gd name="connsiteY529" fmla="*/ 450682 h 912696"/>
                <a:gd name="connsiteX530" fmla="*/ 394106 w 6099344"/>
                <a:gd name="connsiteY530" fmla="*/ 450682 h 912696"/>
                <a:gd name="connsiteX531" fmla="*/ 427622 w 6099344"/>
                <a:gd name="connsiteY531" fmla="*/ 458131 h 912696"/>
                <a:gd name="connsiteX532" fmla="*/ 440656 w 6099344"/>
                <a:gd name="connsiteY532" fmla="*/ 458131 h 912696"/>
                <a:gd name="connsiteX533" fmla="*/ 440656 w 6099344"/>
                <a:gd name="connsiteY533" fmla="*/ 389225 h 912696"/>
                <a:gd name="connsiteX534" fmla="*/ 384795 w 6099344"/>
                <a:gd name="connsiteY534" fmla="*/ 420885 h 912696"/>
                <a:gd name="connsiteX535" fmla="*/ 388519 w 6099344"/>
                <a:gd name="connsiteY535" fmla="*/ 554972 h 912696"/>
                <a:gd name="connsiteX536" fmla="*/ 334521 w 6099344"/>
                <a:gd name="connsiteY536" fmla="*/ 594081 h 912696"/>
                <a:gd name="connsiteX537" fmla="*/ 295418 w 6099344"/>
                <a:gd name="connsiteY537" fmla="*/ 543798 h 912696"/>
                <a:gd name="connsiteX538" fmla="*/ 289832 w 6099344"/>
                <a:gd name="connsiteY538" fmla="*/ 506552 h 912696"/>
                <a:gd name="connsiteX539" fmla="*/ 219075 w 6099344"/>
                <a:gd name="connsiteY539" fmla="*/ 515863 h 912696"/>
                <a:gd name="connsiteX540" fmla="*/ 226523 w 6099344"/>
                <a:gd name="connsiteY540" fmla="*/ 499102 h 912696"/>
                <a:gd name="connsiteX541" fmla="*/ 232109 w 6099344"/>
                <a:gd name="connsiteY541" fmla="*/ 473030 h 912696"/>
                <a:gd name="connsiteX542" fmla="*/ 258177 w 6099344"/>
                <a:gd name="connsiteY542" fmla="*/ 459994 h 912696"/>
                <a:gd name="connsiteX543" fmla="*/ 271212 w 6099344"/>
                <a:gd name="connsiteY543" fmla="*/ 432059 h 912696"/>
                <a:gd name="connsiteX544" fmla="*/ 284246 w 6099344"/>
                <a:gd name="connsiteY544" fmla="*/ 428334 h 912696"/>
                <a:gd name="connsiteX545" fmla="*/ 286108 w 6099344"/>
                <a:gd name="connsiteY545" fmla="*/ 365015 h 912696"/>
                <a:gd name="connsiteX546" fmla="*/ 256315 w 6099344"/>
                <a:gd name="connsiteY546" fmla="*/ 359428 h 912696"/>
                <a:gd name="connsiteX547" fmla="*/ 287970 w 6099344"/>
                <a:gd name="connsiteY547" fmla="*/ 311008 h 912696"/>
                <a:gd name="connsiteX548" fmla="*/ 340107 w 6099344"/>
                <a:gd name="connsiteY548" fmla="*/ 100565 h 912696"/>
                <a:gd name="connsiteX549" fmla="*/ 355003 w 6099344"/>
                <a:gd name="connsiteY549" fmla="*/ 96841 h 912696"/>
                <a:gd name="connsiteX550" fmla="*/ 362451 w 6099344"/>
                <a:gd name="connsiteY550" fmla="*/ 111739 h 912696"/>
                <a:gd name="connsiteX551" fmla="*/ 451829 w 6099344"/>
                <a:gd name="connsiteY551" fmla="*/ 76355 h 912696"/>
                <a:gd name="connsiteX552" fmla="*/ 479759 w 6099344"/>
                <a:gd name="connsiteY552" fmla="*/ 0 h 91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</a:cxnLst>
              <a:rect l="l" t="t" r="r" b="b"/>
              <a:pathLst>
                <a:path w="6099344" h="912696">
                  <a:moveTo>
                    <a:pt x="3322220" y="486439"/>
                  </a:moveTo>
                  <a:cubicBezTo>
                    <a:pt x="3305484" y="501325"/>
                    <a:pt x="3305484" y="501325"/>
                    <a:pt x="3305484" y="501325"/>
                  </a:cubicBezTo>
                  <a:cubicBezTo>
                    <a:pt x="3279451" y="540401"/>
                    <a:pt x="3279451" y="540401"/>
                    <a:pt x="3279451" y="540401"/>
                  </a:cubicBezTo>
                  <a:cubicBezTo>
                    <a:pt x="3257136" y="566452"/>
                    <a:pt x="3257136" y="566452"/>
                    <a:pt x="3257136" y="566452"/>
                  </a:cubicBezTo>
                  <a:cubicBezTo>
                    <a:pt x="3244119" y="572034"/>
                    <a:pt x="3244119" y="572034"/>
                    <a:pt x="3244119" y="572034"/>
                  </a:cubicBezTo>
                  <a:lnTo>
                    <a:pt x="3231103" y="583199"/>
                  </a:lnTo>
                  <a:cubicBezTo>
                    <a:pt x="3231103" y="594363"/>
                    <a:pt x="3231103" y="594363"/>
                    <a:pt x="3231103" y="594363"/>
                  </a:cubicBezTo>
                  <a:cubicBezTo>
                    <a:pt x="3251558" y="611110"/>
                    <a:pt x="3270153" y="629718"/>
                    <a:pt x="3286889" y="650186"/>
                  </a:cubicBezTo>
                  <a:cubicBezTo>
                    <a:pt x="3325939" y="659490"/>
                    <a:pt x="3325939" y="659490"/>
                    <a:pt x="3325939" y="659490"/>
                  </a:cubicBezTo>
                  <a:cubicBezTo>
                    <a:pt x="3324080" y="644604"/>
                    <a:pt x="3324080" y="644604"/>
                    <a:pt x="3324080" y="644604"/>
                  </a:cubicBezTo>
                  <a:cubicBezTo>
                    <a:pt x="3322220" y="486439"/>
                    <a:pt x="3322220" y="486439"/>
                    <a:pt x="3322220" y="486439"/>
                  </a:cubicBezTo>
                  <a:close/>
                  <a:moveTo>
                    <a:pt x="5847248" y="371937"/>
                  </a:moveTo>
                  <a:cubicBezTo>
                    <a:pt x="5832351" y="379384"/>
                    <a:pt x="5761592" y="425925"/>
                    <a:pt x="5752282" y="442679"/>
                  </a:cubicBezTo>
                  <a:lnTo>
                    <a:pt x="5806282" y="424063"/>
                  </a:lnTo>
                  <a:cubicBezTo>
                    <a:pt x="5821179" y="416616"/>
                    <a:pt x="5832351" y="407308"/>
                    <a:pt x="5837937" y="398000"/>
                  </a:cubicBezTo>
                  <a:cubicBezTo>
                    <a:pt x="5837937" y="398000"/>
                    <a:pt x="5837937" y="398000"/>
                    <a:pt x="5847248" y="371937"/>
                  </a:cubicBezTo>
                  <a:close/>
                  <a:moveTo>
                    <a:pt x="420174" y="309146"/>
                  </a:moveTo>
                  <a:cubicBezTo>
                    <a:pt x="409002" y="316595"/>
                    <a:pt x="401554" y="318457"/>
                    <a:pt x="390382" y="327769"/>
                  </a:cubicBezTo>
                  <a:cubicBezTo>
                    <a:pt x="390382" y="327769"/>
                    <a:pt x="390382" y="327769"/>
                    <a:pt x="386657" y="342667"/>
                  </a:cubicBezTo>
                  <a:cubicBezTo>
                    <a:pt x="397830" y="333356"/>
                    <a:pt x="409002" y="325906"/>
                    <a:pt x="418312" y="318457"/>
                  </a:cubicBezTo>
                  <a:close/>
                  <a:moveTo>
                    <a:pt x="2157866" y="280976"/>
                  </a:moveTo>
                  <a:cubicBezTo>
                    <a:pt x="2157866" y="336863"/>
                    <a:pt x="2157866" y="336863"/>
                    <a:pt x="2157866" y="336863"/>
                  </a:cubicBezTo>
                  <a:cubicBezTo>
                    <a:pt x="2189480" y="323823"/>
                    <a:pt x="2189480" y="323823"/>
                    <a:pt x="2189480" y="323823"/>
                  </a:cubicBezTo>
                  <a:cubicBezTo>
                    <a:pt x="2176462" y="312645"/>
                    <a:pt x="2167164" y="301468"/>
                    <a:pt x="2157866" y="280976"/>
                  </a:cubicBezTo>
                  <a:close/>
                  <a:moveTo>
                    <a:pt x="2079761" y="264209"/>
                  </a:moveTo>
                  <a:cubicBezTo>
                    <a:pt x="2050007" y="256758"/>
                    <a:pt x="1997937" y="303331"/>
                    <a:pt x="1996077" y="329412"/>
                  </a:cubicBezTo>
                  <a:cubicBezTo>
                    <a:pt x="2064884" y="325686"/>
                    <a:pt x="2064884" y="325686"/>
                    <a:pt x="2064884" y="325686"/>
                  </a:cubicBezTo>
                  <a:cubicBezTo>
                    <a:pt x="2076042" y="333138"/>
                    <a:pt x="2076042" y="333138"/>
                    <a:pt x="2076042" y="333138"/>
                  </a:cubicBezTo>
                  <a:cubicBezTo>
                    <a:pt x="2079761" y="310783"/>
                    <a:pt x="2077901" y="286565"/>
                    <a:pt x="2079761" y="264209"/>
                  </a:cubicBezTo>
                  <a:close/>
                  <a:moveTo>
                    <a:pt x="1779037" y="219290"/>
                  </a:moveTo>
                  <a:cubicBezTo>
                    <a:pt x="1779037" y="219290"/>
                    <a:pt x="1779037" y="219290"/>
                    <a:pt x="1762329" y="237919"/>
                  </a:cubicBezTo>
                  <a:cubicBezTo>
                    <a:pt x="1762329" y="237919"/>
                    <a:pt x="1762329" y="237919"/>
                    <a:pt x="1753047" y="239782"/>
                  </a:cubicBezTo>
                  <a:cubicBezTo>
                    <a:pt x="1753047" y="239782"/>
                    <a:pt x="1753047" y="239782"/>
                    <a:pt x="1686214" y="306848"/>
                  </a:cubicBezTo>
                  <a:cubicBezTo>
                    <a:pt x="1686214" y="306848"/>
                    <a:pt x="1686214" y="306848"/>
                    <a:pt x="1684358" y="319888"/>
                  </a:cubicBezTo>
                  <a:cubicBezTo>
                    <a:pt x="1706635" y="306848"/>
                    <a:pt x="1730769" y="286356"/>
                    <a:pt x="1756759" y="269589"/>
                  </a:cubicBezTo>
                  <a:cubicBezTo>
                    <a:pt x="1784606" y="245371"/>
                    <a:pt x="1786463" y="236056"/>
                    <a:pt x="1779037" y="219290"/>
                  </a:cubicBezTo>
                  <a:close/>
                  <a:moveTo>
                    <a:pt x="5942329" y="213466"/>
                  </a:moveTo>
                  <a:cubicBezTo>
                    <a:pt x="5873898" y="214513"/>
                    <a:pt x="5770903" y="249069"/>
                    <a:pt x="5765316" y="282579"/>
                  </a:cubicBezTo>
                  <a:cubicBezTo>
                    <a:pt x="5765316" y="282579"/>
                    <a:pt x="5765316" y="282579"/>
                    <a:pt x="5769041" y="288164"/>
                  </a:cubicBezTo>
                  <a:cubicBezTo>
                    <a:pt x="5769041" y="288164"/>
                    <a:pt x="5769041" y="288164"/>
                    <a:pt x="5763454" y="334705"/>
                  </a:cubicBezTo>
                  <a:cubicBezTo>
                    <a:pt x="5769041" y="323535"/>
                    <a:pt x="5770903" y="310503"/>
                    <a:pt x="5778351" y="301195"/>
                  </a:cubicBezTo>
                  <a:cubicBezTo>
                    <a:pt x="5778351" y="301195"/>
                    <a:pt x="5778351" y="301195"/>
                    <a:pt x="5791385" y="308642"/>
                  </a:cubicBezTo>
                  <a:cubicBezTo>
                    <a:pt x="5808144" y="310503"/>
                    <a:pt x="5875179" y="299334"/>
                    <a:pt x="5884489" y="290025"/>
                  </a:cubicBezTo>
                  <a:cubicBezTo>
                    <a:pt x="5884489" y="290025"/>
                    <a:pt x="5884489" y="290025"/>
                    <a:pt x="5828627" y="299334"/>
                  </a:cubicBezTo>
                  <a:cubicBezTo>
                    <a:pt x="5890075" y="276994"/>
                    <a:pt x="5947799" y="250931"/>
                    <a:pt x="5994351" y="224868"/>
                  </a:cubicBezTo>
                  <a:cubicBezTo>
                    <a:pt x="5984110" y="216491"/>
                    <a:pt x="5965140" y="213117"/>
                    <a:pt x="5942329" y="213466"/>
                  </a:cubicBezTo>
                  <a:close/>
                  <a:moveTo>
                    <a:pt x="435070" y="171334"/>
                  </a:moveTo>
                  <a:cubicBezTo>
                    <a:pt x="416450" y="173196"/>
                    <a:pt x="399692" y="176921"/>
                    <a:pt x="384795" y="175058"/>
                  </a:cubicBezTo>
                  <a:cubicBezTo>
                    <a:pt x="386657" y="199269"/>
                    <a:pt x="388519" y="217892"/>
                    <a:pt x="388519" y="240240"/>
                  </a:cubicBezTo>
                  <a:cubicBezTo>
                    <a:pt x="405278" y="227203"/>
                    <a:pt x="429484" y="221616"/>
                    <a:pt x="449966" y="217892"/>
                  </a:cubicBezTo>
                  <a:cubicBezTo>
                    <a:pt x="449966" y="217892"/>
                    <a:pt x="449966" y="217892"/>
                    <a:pt x="448104" y="204856"/>
                  </a:cubicBezTo>
                  <a:cubicBezTo>
                    <a:pt x="448104" y="204856"/>
                    <a:pt x="448104" y="204856"/>
                    <a:pt x="440656" y="201131"/>
                  </a:cubicBezTo>
                  <a:cubicBezTo>
                    <a:pt x="440656" y="201131"/>
                    <a:pt x="440656" y="201131"/>
                    <a:pt x="435070" y="171334"/>
                  </a:cubicBezTo>
                  <a:close/>
                  <a:moveTo>
                    <a:pt x="4968965" y="138606"/>
                  </a:moveTo>
                  <a:cubicBezTo>
                    <a:pt x="4965714" y="138838"/>
                    <a:pt x="4961998" y="140233"/>
                    <a:pt x="4960140" y="139303"/>
                  </a:cubicBezTo>
                  <a:cubicBezTo>
                    <a:pt x="4952709" y="174641"/>
                    <a:pt x="4952709" y="174641"/>
                    <a:pt x="4952709" y="174641"/>
                  </a:cubicBezTo>
                  <a:cubicBezTo>
                    <a:pt x="4948993" y="185800"/>
                    <a:pt x="4961998" y="183940"/>
                    <a:pt x="4973145" y="172781"/>
                  </a:cubicBezTo>
                  <a:cubicBezTo>
                    <a:pt x="4980576" y="170921"/>
                    <a:pt x="4982434" y="163482"/>
                    <a:pt x="4975003" y="144883"/>
                  </a:cubicBezTo>
                  <a:cubicBezTo>
                    <a:pt x="4975003" y="139303"/>
                    <a:pt x="4972216" y="138373"/>
                    <a:pt x="4968965" y="138606"/>
                  </a:cubicBezTo>
                  <a:close/>
                  <a:moveTo>
                    <a:pt x="4404287" y="117992"/>
                  </a:moveTo>
                  <a:cubicBezTo>
                    <a:pt x="4420993" y="114300"/>
                    <a:pt x="4450691" y="129068"/>
                    <a:pt x="4459972" y="138297"/>
                  </a:cubicBezTo>
                  <a:cubicBezTo>
                    <a:pt x="4493383" y="149373"/>
                    <a:pt x="4510088" y="189983"/>
                    <a:pt x="4489670" y="225056"/>
                  </a:cubicBezTo>
                  <a:cubicBezTo>
                    <a:pt x="4461828" y="273050"/>
                    <a:pt x="4389438" y="156757"/>
                    <a:pt x="4389438" y="129068"/>
                  </a:cubicBezTo>
                  <a:cubicBezTo>
                    <a:pt x="4389438" y="129068"/>
                    <a:pt x="4389438" y="129068"/>
                    <a:pt x="4404287" y="117992"/>
                  </a:cubicBezTo>
                  <a:close/>
                  <a:moveTo>
                    <a:pt x="1041284" y="79375"/>
                  </a:moveTo>
                  <a:lnTo>
                    <a:pt x="1096952" y="120369"/>
                  </a:lnTo>
                  <a:cubicBezTo>
                    <a:pt x="1137775" y="168816"/>
                    <a:pt x="1161898" y="241486"/>
                    <a:pt x="1156331" y="289933"/>
                  </a:cubicBezTo>
                  <a:cubicBezTo>
                    <a:pt x="1156331" y="321610"/>
                    <a:pt x="1163753" y="345833"/>
                    <a:pt x="1160042" y="368193"/>
                  </a:cubicBezTo>
                  <a:cubicBezTo>
                    <a:pt x="1160042" y="368193"/>
                    <a:pt x="1160042" y="368193"/>
                    <a:pt x="1161898" y="412914"/>
                  </a:cubicBezTo>
                  <a:cubicBezTo>
                    <a:pt x="1187876" y="411050"/>
                    <a:pt x="1210143" y="407324"/>
                    <a:pt x="1236121" y="409187"/>
                  </a:cubicBezTo>
                  <a:cubicBezTo>
                    <a:pt x="1262099" y="375647"/>
                    <a:pt x="1291789" y="355150"/>
                    <a:pt x="1319623" y="345833"/>
                  </a:cubicBezTo>
                  <a:cubicBezTo>
                    <a:pt x="1347457" y="340243"/>
                    <a:pt x="1367868" y="349560"/>
                    <a:pt x="1362301" y="375647"/>
                  </a:cubicBezTo>
                  <a:cubicBezTo>
                    <a:pt x="1379002" y="401734"/>
                    <a:pt x="1382713" y="425957"/>
                    <a:pt x="1371579" y="457634"/>
                  </a:cubicBezTo>
                  <a:cubicBezTo>
                    <a:pt x="1341890" y="489311"/>
                    <a:pt x="1319623" y="522851"/>
                    <a:pt x="1306634" y="552665"/>
                  </a:cubicBezTo>
                  <a:cubicBezTo>
                    <a:pt x="1276944" y="552665"/>
                    <a:pt x="1243544" y="563845"/>
                    <a:pt x="1221276" y="569435"/>
                  </a:cubicBezTo>
                  <a:cubicBezTo>
                    <a:pt x="1210143" y="563845"/>
                    <a:pt x="1202721" y="554528"/>
                    <a:pt x="1197154" y="539621"/>
                  </a:cubicBezTo>
                  <a:cubicBezTo>
                    <a:pt x="1206432" y="522851"/>
                    <a:pt x="1202721" y="507944"/>
                    <a:pt x="1221276" y="489311"/>
                  </a:cubicBezTo>
                  <a:cubicBezTo>
                    <a:pt x="1197154" y="489311"/>
                    <a:pt x="1176742" y="491174"/>
                    <a:pt x="1156331" y="494901"/>
                  </a:cubicBezTo>
                  <a:cubicBezTo>
                    <a:pt x="1156331" y="494901"/>
                    <a:pt x="1156331" y="494901"/>
                    <a:pt x="1156331" y="511671"/>
                  </a:cubicBezTo>
                  <a:cubicBezTo>
                    <a:pt x="1134064" y="522851"/>
                    <a:pt x="1130353" y="534031"/>
                    <a:pt x="1111797" y="535894"/>
                  </a:cubicBezTo>
                  <a:cubicBezTo>
                    <a:pt x="1089530" y="537758"/>
                    <a:pt x="1078396" y="528441"/>
                    <a:pt x="1046851" y="530304"/>
                  </a:cubicBezTo>
                  <a:cubicBezTo>
                    <a:pt x="1020873" y="545211"/>
                    <a:pt x="991183" y="558255"/>
                    <a:pt x="970772" y="578751"/>
                  </a:cubicBezTo>
                  <a:cubicBezTo>
                    <a:pt x="961494" y="586205"/>
                    <a:pt x="967061" y="589931"/>
                    <a:pt x="965205" y="595521"/>
                  </a:cubicBezTo>
                  <a:cubicBezTo>
                    <a:pt x="944794" y="604838"/>
                    <a:pt x="941082" y="588068"/>
                    <a:pt x="922527" y="584341"/>
                  </a:cubicBezTo>
                  <a:cubicBezTo>
                    <a:pt x="911393" y="580615"/>
                    <a:pt x="898404" y="582478"/>
                    <a:pt x="885415" y="575025"/>
                  </a:cubicBezTo>
                  <a:cubicBezTo>
                    <a:pt x="885415" y="550801"/>
                    <a:pt x="885415" y="528441"/>
                    <a:pt x="872426" y="509808"/>
                  </a:cubicBezTo>
                  <a:cubicBezTo>
                    <a:pt x="859437" y="485584"/>
                    <a:pt x="842736" y="453907"/>
                    <a:pt x="822325" y="422230"/>
                  </a:cubicBezTo>
                  <a:cubicBezTo>
                    <a:pt x="848303" y="403597"/>
                    <a:pt x="859437" y="396144"/>
                    <a:pt x="883559" y="386827"/>
                  </a:cubicBezTo>
                  <a:cubicBezTo>
                    <a:pt x="883559" y="386827"/>
                    <a:pt x="883559" y="386827"/>
                    <a:pt x="909537" y="396144"/>
                  </a:cubicBezTo>
                  <a:cubicBezTo>
                    <a:pt x="928093" y="399870"/>
                    <a:pt x="942938" y="398007"/>
                    <a:pt x="959638" y="396144"/>
                  </a:cubicBezTo>
                  <a:cubicBezTo>
                    <a:pt x="959638" y="396144"/>
                    <a:pt x="959638" y="396144"/>
                    <a:pt x="983761" y="427820"/>
                  </a:cubicBezTo>
                  <a:cubicBezTo>
                    <a:pt x="994895" y="435274"/>
                    <a:pt x="1006028" y="437137"/>
                    <a:pt x="1017162" y="437137"/>
                  </a:cubicBezTo>
                  <a:cubicBezTo>
                    <a:pt x="1032006" y="437137"/>
                    <a:pt x="1032006" y="429684"/>
                    <a:pt x="1030151" y="424094"/>
                  </a:cubicBezTo>
                  <a:cubicBezTo>
                    <a:pt x="1028295" y="405460"/>
                    <a:pt x="1024584" y="384964"/>
                    <a:pt x="1020873" y="358877"/>
                  </a:cubicBezTo>
                  <a:cubicBezTo>
                    <a:pt x="1020873" y="336517"/>
                    <a:pt x="1022728" y="327200"/>
                    <a:pt x="1020873" y="306703"/>
                  </a:cubicBezTo>
                  <a:cubicBezTo>
                    <a:pt x="1020873" y="306703"/>
                    <a:pt x="1020873" y="306703"/>
                    <a:pt x="1022728" y="228443"/>
                  </a:cubicBezTo>
                  <a:cubicBezTo>
                    <a:pt x="1022728" y="185586"/>
                    <a:pt x="1028295" y="133412"/>
                    <a:pt x="1041284" y="79375"/>
                  </a:cubicBezTo>
                  <a:close/>
                  <a:moveTo>
                    <a:pt x="3603940" y="74746"/>
                  </a:moveTo>
                  <a:cubicBezTo>
                    <a:pt x="3610913" y="76141"/>
                    <a:pt x="3617887" y="84515"/>
                    <a:pt x="3629044" y="93819"/>
                  </a:cubicBezTo>
                  <a:cubicBezTo>
                    <a:pt x="3651358" y="110565"/>
                    <a:pt x="3653218" y="136616"/>
                    <a:pt x="3666234" y="157085"/>
                  </a:cubicBezTo>
                  <a:cubicBezTo>
                    <a:pt x="3684830" y="168249"/>
                    <a:pt x="3684830" y="168249"/>
                    <a:pt x="3684830" y="168249"/>
                  </a:cubicBezTo>
                  <a:cubicBezTo>
                    <a:pt x="3705285" y="170110"/>
                    <a:pt x="3705285" y="170110"/>
                    <a:pt x="3705285" y="170110"/>
                  </a:cubicBezTo>
                  <a:cubicBezTo>
                    <a:pt x="3709004" y="181275"/>
                    <a:pt x="3727599" y="194300"/>
                    <a:pt x="3720161" y="203604"/>
                  </a:cubicBezTo>
                  <a:cubicBezTo>
                    <a:pt x="3707144" y="224072"/>
                    <a:pt x="3697847" y="233376"/>
                    <a:pt x="3679251" y="242680"/>
                  </a:cubicBezTo>
                  <a:cubicBezTo>
                    <a:pt x="3675532" y="255705"/>
                    <a:pt x="3675532" y="255705"/>
                    <a:pt x="3675532" y="255705"/>
                  </a:cubicBezTo>
                  <a:cubicBezTo>
                    <a:pt x="3636482" y="266869"/>
                    <a:pt x="3636482" y="266869"/>
                    <a:pt x="3636482" y="266869"/>
                  </a:cubicBezTo>
                  <a:cubicBezTo>
                    <a:pt x="3619746" y="281756"/>
                    <a:pt x="3608589" y="296642"/>
                    <a:pt x="3606729" y="307806"/>
                  </a:cubicBezTo>
                  <a:cubicBezTo>
                    <a:pt x="3634622" y="305945"/>
                    <a:pt x="3658796" y="305945"/>
                    <a:pt x="3688549" y="311528"/>
                  </a:cubicBezTo>
                  <a:cubicBezTo>
                    <a:pt x="3749914" y="335718"/>
                    <a:pt x="3716442" y="389680"/>
                    <a:pt x="3694128" y="415730"/>
                  </a:cubicBezTo>
                  <a:cubicBezTo>
                    <a:pt x="3675532" y="456667"/>
                    <a:pt x="3655077" y="488300"/>
                    <a:pt x="3629044" y="521794"/>
                  </a:cubicBezTo>
                  <a:cubicBezTo>
                    <a:pt x="3673673" y="572034"/>
                    <a:pt x="3718302" y="609249"/>
                    <a:pt x="3761071" y="614832"/>
                  </a:cubicBezTo>
                  <a:cubicBezTo>
                    <a:pt x="3794543" y="625996"/>
                    <a:pt x="3811278" y="639021"/>
                    <a:pt x="3859626" y="644604"/>
                  </a:cubicBezTo>
                  <a:cubicBezTo>
                    <a:pt x="3872643" y="652047"/>
                    <a:pt x="3872643" y="652047"/>
                    <a:pt x="3872643" y="652047"/>
                  </a:cubicBezTo>
                  <a:cubicBezTo>
                    <a:pt x="3872643" y="663211"/>
                    <a:pt x="3872643" y="663211"/>
                    <a:pt x="3872643" y="663211"/>
                  </a:cubicBezTo>
                  <a:cubicBezTo>
                    <a:pt x="3954463" y="698566"/>
                    <a:pt x="3954463" y="698566"/>
                    <a:pt x="3954463" y="698566"/>
                  </a:cubicBezTo>
                  <a:cubicBezTo>
                    <a:pt x="3952603" y="711591"/>
                    <a:pt x="3952603" y="711591"/>
                    <a:pt x="3952603" y="711591"/>
                  </a:cubicBezTo>
                  <a:cubicBezTo>
                    <a:pt x="3887519" y="706009"/>
                    <a:pt x="3833593" y="706009"/>
                    <a:pt x="3814997" y="715313"/>
                  </a:cubicBezTo>
                  <a:cubicBezTo>
                    <a:pt x="3757352" y="720895"/>
                    <a:pt x="3757352" y="720895"/>
                    <a:pt x="3757352" y="720895"/>
                  </a:cubicBezTo>
                  <a:cubicBezTo>
                    <a:pt x="3709004" y="706009"/>
                    <a:pt x="3709004" y="706009"/>
                    <a:pt x="3709004" y="706009"/>
                  </a:cubicBezTo>
                  <a:cubicBezTo>
                    <a:pt x="3703425" y="698566"/>
                    <a:pt x="3688549" y="689262"/>
                    <a:pt x="3671813" y="685540"/>
                  </a:cubicBezTo>
                  <a:cubicBezTo>
                    <a:pt x="3656937" y="668794"/>
                    <a:pt x="3606729" y="625996"/>
                    <a:pt x="3578836" y="599945"/>
                  </a:cubicBezTo>
                  <a:cubicBezTo>
                    <a:pt x="3511893" y="644604"/>
                    <a:pt x="3444949" y="655768"/>
                    <a:pt x="3379866" y="618553"/>
                  </a:cubicBezTo>
                  <a:cubicBezTo>
                    <a:pt x="3444949" y="601806"/>
                    <a:pt x="3484000" y="579477"/>
                    <a:pt x="3521191" y="534819"/>
                  </a:cubicBezTo>
                  <a:cubicBezTo>
                    <a:pt x="3500736" y="527376"/>
                    <a:pt x="3500736" y="527376"/>
                    <a:pt x="3500736" y="527376"/>
                  </a:cubicBezTo>
                  <a:cubicBezTo>
                    <a:pt x="3482140" y="499464"/>
                    <a:pt x="3463545" y="477135"/>
                    <a:pt x="3437511" y="462249"/>
                  </a:cubicBezTo>
                  <a:cubicBezTo>
                    <a:pt x="3444949" y="438059"/>
                    <a:pt x="3444949" y="438059"/>
                    <a:pt x="3444949" y="438059"/>
                  </a:cubicBezTo>
                  <a:cubicBezTo>
                    <a:pt x="3484000" y="428756"/>
                    <a:pt x="3521191" y="436199"/>
                    <a:pt x="3562100" y="469692"/>
                  </a:cubicBezTo>
                  <a:cubicBezTo>
                    <a:pt x="3595572" y="408287"/>
                    <a:pt x="3595572" y="408287"/>
                    <a:pt x="3595572" y="408287"/>
                  </a:cubicBezTo>
                  <a:cubicBezTo>
                    <a:pt x="3549084" y="398983"/>
                    <a:pt x="3549084" y="398983"/>
                    <a:pt x="3549084" y="398983"/>
                  </a:cubicBezTo>
                  <a:cubicBezTo>
                    <a:pt x="3524910" y="398983"/>
                    <a:pt x="3521191" y="382237"/>
                    <a:pt x="3517471" y="361768"/>
                  </a:cubicBezTo>
                  <a:cubicBezTo>
                    <a:pt x="3506314" y="371072"/>
                    <a:pt x="3506314" y="371072"/>
                    <a:pt x="3506314" y="371072"/>
                  </a:cubicBezTo>
                  <a:cubicBezTo>
                    <a:pt x="3510033" y="339439"/>
                    <a:pt x="3510033" y="339439"/>
                    <a:pt x="3510033" y="339439"/>
                  </a:cubicBezTo>
                  <a:cubicBezTo>
                    <a:pt x="3515612" y="300363"/>
                    <a:pt x="3515612" y="300363"/>
                    <a:pt x="3515612" y="300363"/>
                  </a:cubicBezTo>
                  <a:cubicBezTo>
                    <a:pt x="3461685" y="335718"/>
                    <a:pt x="3450528" y="354325"/>
                    <a:pt x="3439371" y="365490"/>
                  </a:cubicBezTo>
                  <a:cubicBezTo>
                    <a:pt x="3418916" y="385958"/>
                    <a:pt x="3400321" y="400844"/>
                    <a:pt x="3379866" y="419452"/>
                  </a:cubicBezTo>
                  <a:cubicBezTo>
                    <a:pt x="3376147" y="508768"/>
                    <a:pt x="3374287" y="596224"/>
                    <a:pt x="3381725" y="648325"/>
                  </a:cubicBezTo>
                  <a:cubicBezTo>
                    <a:pt x="3396601" y="694844"/>
                    <a:pt x="3372428" y="707869"/>
                    <a:pt x="3359411" y="720895"/>
                  </a:cubicBezTo>
                  <a:cubicBezTo>
                    <a:pt x="3322220" y="741363"/>
                    <a:pt x="3316641" y="711591"/>
                    <a:pt x="3296186" y="694844"/>
                  </a:cubicBezTo>
                  <a:cubicBezTo>
                    <a:pt x="3266434" y="670654"/>
                    <a:pt x="3240400" y="640882"/>
                    <a:pt x="3216226" y="601806"/>
                  </a:cubicBezTo>
                  <a:cubicBezTo>
                    <a:pt x="3188333" y="575756"/>
                    <a:pt x="3180895" y="564591"/>
                    <a:pt x="3182755" y="514350"/>
                  </a:cubicBezTo>
                  <a:cubicBezTo>
                    <a:pt x="3201350" y="510629"/>
                    <a:pt x="3201350" y="510629"/>
                    <a:pt x="3201350" y="510629"/>
                  </a:cubicBezTo>
                  <a:cubicBezTo>
                    <a:pt x="3325939" y="389680"/>
                    <a:pt x="3325939" y="389680"/>
                    <a:pt x="3325939" y="389680"/>
                  </a:cubicBezTo>
                  <a:cubicBezTo>
                    <a:pt x="3329658" y="324553"/>
                    <a:pt x="3329658" y="324553"/>
                    <a:pt x="3329658" y="324553"/>
                  </a:cubicBezTo>
                  <a:lnTo>
                    <a:pt x="3231103" y="371072"/>
                  </a:lnTo>
                  <a:cubicBezTo>
                    <a:pt x="3208788" y="365490"/>
                    <a:pt x="3186474" y="365490"/>
                    <a:pt x="3162300" y="352464"/>
                  </a:cubicBezTo>
                  <a:cubicBezTo>
                    <a:pt x="3218086" y="313388"/>
                    <a:pt x="3273872" y="279895"/>
                    <a:pt x="3340815" y="248262"/>
                  </a:cubicBezTo>
                  <a:cubicBezTo>
                    <a:pt x="3337096" y="171971"/>
                    <a:pt x="3337096" y="171971"/>
                    <a:pt x="3337096" y="171971"/>
                  </a:cubicBezTo>
                  <a:cubicBezTo>
                    <a:pt x="3335237" y="157085"/>
                    <a:pt x="3338956" y="136616"/>
                    <a:pt x="3346394" y="123591"/>
                  </a:cubicBezTo>
                  <a:cubicBezTo>
                    <a:pt x="3355692" y="104983"/>
                    <a:pt x="3374287" y="80793"/>
                    <a:pt x="3381725" y="80793"/>
                  </a:cubicBezTo>
                  <a:cubicBezTo>
                    <a:pt x="3400321" y="80793"/>
                    <a:pt x="3405899" y="131034"/>
                    <a:pt x="3418916" y="155224"/>
                  </a:cubicBezTo>
                  <a:cubicBezTo>
                    <a:pt x="3417056" y="196161"/>
                    <a:pt x="3417056" y="196161"/>
                    <a:pt x="3417056" y="196161"/>
                  </a:cubicBezTo>
                  <a:cubicBezTo>
                    <a:pt x="3420775" y="212907"/>
                    <a:pt x="3426354" y="222211"/>
                    <a:pt x="3431933" y="227793"/>
                  </a:cubicBezTo>
                  <a:cubicBezTo>
                    <a:pt x="3448669" y="225933"/>
                    <a:pt x="3448669" y="225933"/>
                    <a:pt x="3448669" y="225933"/>
                  </a:cubicBezTo>
                  <a:cubicBezTo>
                    <a:pt x="3456107" y="240819"/>
                    <a:pt x="3456107" y="240819"/>
                    <a:pt x="3456107" y="240819"/>
                  </a:cubicBezTo>
                  <a:cubicBezTo>
                    <a:pt x="3463545" y="242680"/>
                    <a:pt x="3472843" y="244540"/>
                    <a:pt x="3480281" y="244540"/>
                  </a:cubicBezTo>
                  <a:cubicBezTo>
                    <a:pt x="3482140" y="251983"/>
                    <a:pt x="3474702" y="257566"/>
                    <a:pt x="3467264" y="259426"/>
                  </a:cubicBezTo>
                  <a:cubicBezTo>
                    <a:pt x="3465404" y="270591"/>
                    <a:pt x="3465404" y="270591"/>
                    <a:pt x="3465404" y="270591"/>
                  </a:cubicBezTo>
                  <a:cubicBezTo>
                    <a:pt x="3441230" y="276173"/>
                    <a:pt x="3417056" y="283616"/>
                    <a:pt x="3389163" y="292920"/>
                  </a:cubicBezTo>
                  <a:cubicBezTo>
                    <a:pt x="3387304" y="343161"/>
                    <a:pt x="3387304" y="343161"/>
                    <a:pt x="3387304" y="343161"/>
                  </a:cubicBezTo>
                  <a:cubicBezTo>
                    <a:pt x="3415197" y="331996"/>
                    <a:pt x="3415197" y="331996"/>
                    <a:pt x="3415197" y="331996"/>
                  </a:cubicBezTo>
                  <a:cubicBezTo>
                    <a:pt x="3420775" y="339439"/>
                    <a:pt x="3420775" y="339439"/>
                    <a:pt x="3420775" y="339439"/>
                  </a:cubicBezTo>
                  <a:cubicBezTo>
                    <a:pt x="3383585" y="376654"/>
                    <a:pt x="3383585" y="376654"/>
                    <a:pt x="3383585" y="376654"/>
                  </a:cubicBezTo>
                  <a:cubicBezTo>
                    <a:pt x="3383585" y="389680"/>
                    <a:pt x="3383585" y="389680"/>
                    <a:pt x="3383585" y="389680"/>
                  </a:cubicBezTo>
                  <a:cubicBezTo>
                    <a:pt x="3433792" y="356186"/>
                    <a:pt x="3452388" y="328275"/>
                    <a:pt x="3521191" y="283616"/>
                  </a:cubicBezTo>
                  <a:cubicBezTo>
                    <a:pt x="3521191" y="276173"/>
                    <a:pt x="3521191" y="276173"/>
                    <a:pt x="3521191" y="276173"/>
                  </a:cubicBezTo>
                  <a:cubicBezTo>
                    <a:pt x="3500736" y="265009"/>
                    <a:pt x="3500736" y="265009"/>
                    <a:pt x="3500736" y="265009"/>
                  </a:cubicBezTo>
                  <a:cubicBezTo>
                    <a:pt x="3497017" y="235237"/>
                    <a:pt x="3497017" y="235237"/>
                    <a:pt x="3497017" y="235237"/>
                  </a:cubicBezTo>
                  <a:cubicBezTo>
                    <a:pt x="3508174" y="218490"/>
                    <a:pt x="3523050" y="207325"/>
                    <a:pt x="3547224" y="196161"/>
                  </a:cubicBezTo>
                  <a:cubicBezTo>
                    <a:pt x="3578836" y="97540"/>
                    <a:pt x="3578836" y="97540"/>
                    <a:pt x="3578836" y="97540"/>
                  </a:cubicBezTo>
                  <a:cubicBezTo>
                    <a:pt x="3589994" y="78933"/>
                    <a:pt x="3596967" y="73350"/>
                    <a:pt x="3603940" y="74746"/>
                  </a:cubicBezTo>
                  <a:close/>
                  <a:moveTo>
                    <a:pt x="1887114" y="63949"/>
                  </a:moveTo>
                  <a:cubicBezTo>
                    <a:pt x="1941506" y="69120"/>
                    <a:pt x="1998563" y="147567"/>
                    <a:pt x="1897850" y="193209"/>
                  </a:cubicBezTo>
                  <a:cubicBezTo>
                    <a:pt x="1881142" y="204387"/>
                    <a:pt x="1873716" y="213701"/>
                    <a:pt x="1875573" y="226742"/>
                  </a:cubicBezTo>
                  <a:cubicBezTo>
                    <a:pt x="1895994" y="249097"/>
                    <a:pt x="1881142" y="304985"/>
                    <a:pt x="1864434" y="303122"/>
                  </a:cubicBezTo>
                  <a:cubicBezTo>
                    <a:pt x="1864434" y="319888"/>
                    <a:pt x="1857008" y="338518"/>
                    <a:pt x="1853295" y="355284"/>
                  </a:cubicBezTo>
                  <a:cubicBezTo>
                    <a:pt x="1871860" y="349695"/>
                    <a:pt x="1894137" y="340381"/>
                    <a:pt x="1914558" y="323614"/>
                  </a:cubicBezTo>
                  <a:cubicBezTo>
                    <a:pt x="1912702" y="351558"/>
                    <a:pt x="1894137" y="364599"/>
                    <a:pt x="1886712" y="383228"/>
                  </a:cubicBezTo>
                  <a:cubicBezTo>
                    <a:pt x="1871860" y="396269"/>
                    <a:pt x="1857008" y="409309"/>
                    <a:pt x="1842157" y="422350"/>
                  </a:cubicBezTo>
                  <a:cubicBezTo>
                    <a:pt x="1844013" y="478238"/>
                    <a:pt x="1847726" y="522948"/>
                    <a:pt x="1853295" y="573247"/>
                  </a:cubicBezTo>
                  <a:cubicBezTo>
                    <a:pt x="1836587" y="593740"/>
                    <a:pt x="1836587" y="593740"/>
                    <a:pt x="1836587" y="593740"/>
                  </a:cubicBezTo>
                  <a:cubicBezTo>
                    <a:pt x="1827305" y="591877"/>
                    <a:pt x="1827305" y="591877"/>
                    <a:pt x="1827305" y="591877"/>
                  </a:cubicBezTo>
                  <a:cubicBezTo>
                    <a:pt x="1823592" y="610506"/>
                    <a:pt x="1823592" y="610506"/>
                    <a:pt x="1823592" y="610506"/>
                  </a:cubicBezTo>
                  <a:cubicBezTo>
                    <a:pt x="1816166" y="623547"/>
                    <a:pt x="1816166" y="623547"/>
                    <a:pt x="1816166" y="623547"/>
                  </a:cubicBezTo>
                  <a:cubicBezTo>
                    <a:pt x="1801314" y="625410"/>
                    <a:pt x="1801314" y="625410"/>
                    <a:pt x="1801314" y="625410"/>
                  </a:cubicBezTo>
                  <a:cubicBezTo>
                    <a:pt x="1792032" y="636587"/>
                    <a:pt x="1792032" y="636587"/>
                    <a:pt x="1792032" y="636587"/>
                  </a:cubicBezTo>
                  <a:cubicBezTo>
                    <a:pt x="1773468" y="591877"/>
                    <a:pt x="1766042" y="543440"/>
                    <a:pt x="1760472" y="495004"/>
                  </a:cubicBezTo>
                  <a:cubicBezTo>
                    <a:pt x="1728913" y="513634"/>
                    <a:pt x="1714061" y="535989"/>
                    <a:pt x="1680645" y="550892"/>
                  </a:cubicBezTo>
                  <a:cubicBezTo>
                    <a:pt x="1667649" y="549029"/>
                    <a:pt x="1667649" y="549029"/>
                    <a:pt x="1667649" y="549029"/>
                  </a:cubicBezTo>
                  <a:cubicBezTo>
                    <a:pt x="1649085" y="547166"/>
                    <a:pt x="1649085" y="547166"/>
                    <a:pt x="1649085" y="547166"/>
                  </a:cubicBezTo>
                  <a:cubicBezTo>
                    <a:pt x="1647228" y="535989"/>
                    <a:pt x="1647228" y="535989"/>
                    <a:pt x="1647228" y="535989"/>
                  </a:cubicBezTo>
                  <a:cubicBezTo>
                    <a:pt x="1660224" y="517359"/>
                    <a:pt x="1654654" y="506182"/>
                    <a:pt x="1675075" y="483827"/>
                  </a:cubicBezTo>
                  <a:cubicBezTo>
                    <a:pt x="1673219" y="478238"/>
                    <a:pt x="1669506" y="476375"/>
                    <a:pt x="1662080" y="478238"/>
                  </a:cubicBezTo>
                  <a:cubicBezTo>
                    <a:pt x="1660224" y="461471"/>
                    <a:pt x="1660224" y="461471"/>
                    <a:pt x="1660224" y="461471"/>
                  </a:cubicBezTo>
                  <a:cubicBezTo>
                    <a:pt x="1673219" y="455883"/>
                    <a:pt x="1682501" y="439116"/>
                    <a:pt x="1688070" y="422350"/>
                  </a:cubicBezTo>
                  <a:cubicBezTo>
                    <a:pt x="1704779" y="418624"/>
                    <a:pt x="1704779" y="418624"/>
                    <a:pt x="1704779" y="418624"/>
                  </a:cubicBezTo>
                  <a:cubicBezTo>
                    <a:pt x="1715917" y="401857"/>
                    <a:pt x="1715917" y="401857"/>
                    <a:pt x="1715917" y="401857"/>
                  </a:cubicBezTo>
                  <a:cubicBezTo>
                    <a:pt x="1712204" y="401857"/>
                    <a:pt x="1704779" y="403720"/>
                    <a:pt x="1704779" y="403720"/>
                  </a:cubicBezTo>
                  <a:cubicBezTo>
                    <a:pt x="1688070" y="403720"/>
                    <a:pt x="1667649" y="413035"/>
                    <a:pt x="1650941" y="418624"/>
                  </a:cubicBezTo>
                  <a:cubicBezTo>
                    <a:pt x="1619382" y="420487"/>
                    <a:pt x="1619382" y="420487"/>
                    <a:pt x="1619382" y="420487"/>
                  </a:cubicBezTo>
                  <a:cubicBezTo>
                    <a:pt x="1598960" y="431664"/>
                    <a:pt x="1598960" y="431664"/>
                    <a:pt x="1598960" y="431664"/>
                  </a:cubicBezTo>
                  <a:cubicBezTo>
                    <a:pt x="1569257" y="439116"/>
                    <a:pt x="1563688" y="418624"/>
                    <a:pt x="1585965" y="390680"/>
                  </a:cubicBezTo>
                  <a:cubicBezTo>
                    <a:pt x="1608243" y="360873"/>
                    <a:pt x="1624951" y="345969"/>
                    <a:pt x="1649085" y="338518"/>
                  </a:cubicBezTo>
                  <a:cubicBezTo>
                    <a:pt x="1740051" y="232331"/>
                    <a:pt x="1740051" y="232331"/>
                    <a:pt x="1740051" y="232331"/>
                  </a:cubicBezTo>
                  <a:cubicBezTo>
                    <a:pt x="1779037" y="168991"/>
                    <a:pt x="1779037" y="168991"/>
                    <a:pt x="1779037" y="168991"/>
                  </a:cubicBezTo>
                  <a:cubicBezTo>
                    <a:pt x="1767898" y="161539"/>
                    <a:pt x="1756759" y="150361"/>
                    <a:pt x="1734482" y="120554"/>
                  </a:cubicBezTo>
                  <a:cubicBezTo>
                    <a:pt x="1732625" y="111240"/>
                    <a:pt x="1738195" y="103788"/>
                    <a:pt x="1747477" y="98199"/>
                  </a:cubicBezTo>
                  <a:cubicBezTo>
                    <a:pt x="1864434" y="66529"/>
                    <a:pt x="1864434" y="66529"/>
                    <a:pt x="1864434" y="66529"/>
                  </a:cubicBezTo>
                  <a:cubicBezTo>
                    <a:pt x="1871628" y="63968"/>
                    <a:pt x="1879344" y="63211"/>
                    <a:pt x="1887114" y="63949"/>
                  </a:cubicBezTo>
                  <a:close/>
                  <a:moveTo>
                    <a:pt x="145079" y="60325"/>
                  </a:moveTo>
                  <a:cubicBezTo>
                    <a:pt x="145079" y="60325"/>
                    <a:pt x="145079" y="60325"/>
                    <a:pt x="161818" y="65906"/>
                  </a:cubicBezTo>
                  <a:cubicBezTo>
                    <a:pt x="161818" y="65906"/>
                    <a:pt x="161818" y="65906"/>
                    <a:pt x="174838" y="60325"/>
                  </a:cubicBezTo>
                  <a:cubicBezTo>
                    <a:pt x="174838" y="60325"/>
                    <a:pt x="174838" y="60325"/>
                    <a:pt x="191578" y="62185"/>
                  </a:cubicBezTo>
                  <a:cubicBezTo>
                    <a:pt x="200878" y="78928"/>
                    <a:pt x="223198" y="104971"/>
                    <a:pt x="239938" y="121714"/>
                  </a:cubicBezTo>
                  <a:cubicBezTo>
                    <a:pt x="239938" y="121714"/>
                    <a:pt x="239938" y="121714"/>
                    <a:pt x="239938" y="129155"/>
                  </a:cubicBezTo>
                  <a:cubicBezTo>
                    <a:pt x="247378" y="179382"/>
                    <a:pt x="249238" y="203566"/>
                    <a:pt x="236218" y="231470"/>
                  </a:cubicBezTo>
                  <a:cubicBezTo>
                    <a:pt x="236218" y="231470"/>
                    <a:pt x="236218" y="231470"/>
                    <a:pt x="204598" y="307741"/>
                  </a:cubicBezTo>
                  <a:cubicBezTo>
                    <a:pt x="221338" y="363549"/>
                    <a:pt x="221338" y="424938"/>
                    <a:pt x="206458" y="482606"/>
                  </a:cubicBezTo>
                  <a:cubicBezTo>
                    <a:pt x="206458" y="482606"/>
                    <a:pt x="206458" y="482606"/>
                    <a:pt x="215758" y="536554"/>
                  </a:cubicBezTo>
                  <a:cubicBezTo>
                    <a:pt x="219478" y="560737"/>
                    <a:pt x="212038" y="566318"/>
                    <a:pt x="215758" y="586781"/>
                  </a:cubicBezTo>
                  <a:cubicBezTo>
                    <a:pt x="215758" y="586781"/>
                    <a:pt x="215758" y="586781"/>
                    <a:pt x="187858" y="592362"/>
                  </a:cubicBezTo>
                  <a:cubicBezTo>
                    <a:pt x="187858" y="592362"/>
                    <a:pt x="187858" y="592362"/>
                    <a:pt x="180418" y="588641"/>
                  </a:cubicBezTo>
                  <a:cubicBezTo>
                    <a:pt x="158098" y="599803"/>
                    <a:pt x="143219" y="601663"/>
                    <a:pt x="133919" y="596082"/>
                  </a:cubicBezTo>
                  <a:cubicBezTo>
                    <a:pt x="128339" y="596082"/>
                    <a:pt x="122759" y="588641"/>
                    <a:pt x="115319" y="581200"/>
                  </a:cubicBezTo>
                  <a:cubicBezTo>
                    <a:pt x="102299" y="538414"/>
                    <a:pt x="91139" y="488187"/>
                    <a:pt x="87419" y="426798"/>
                  </a:cubicBezTo>
                  <a:cubicBezTo>
                    <a:pt x="78119" y="436099"/>
                    <a:pt x="70679" y="445401"/>
                    <a:pt x="63239" y="450981"/>
                  </a:cubicBezTo>
                  <a:cubicBezTo>
                    <a:pt x="63239" y="450981"/>
                    <a:pt x="63239" y="450981"/>
                    <a:pt x="46499" y="449121"/>
                  </a:cubicBezTo>
                  <a:cubicBezTo>
                    <a:pt x="46499" y="449121"/>
                    <a:pt x="46499" y="449121"/>
                    <a:pt x="40920" y="454702"/>
                  </a:cubicBezTo>
                  <a:cubicBezTo>
                    <a:pt x="40920" y="454702"/>
                    <a:pt x="40920" y="454702"/>
                    <a:pt x="20460" y="454702"/>
                  </a:cubicBezTo>
                  <a:cubicBezTo>
                    <a:pt x="20460" y="454702"/>
                    <a:pt x="20460" y="454702"/>
                    <a:pt x="18600" y="450981"/>
                  </a:cubicBezTo>
                  <a:cubicBezTo>
                    <a:pt x="9300" y="445401"/>
                    <a:pt x="0" y="437960"/>
                    <a:pt x="0" y="421217"/>
                  </a:cubicBezTo>
                  <a:cubicBezTo>
                    <a:pt x="74399" y="263094"/>
                    <a:pt x="132059" y="129155"/>
                    <a:pt x="133919" y="69626"/>
                  </a:cubicBezTo>
                  <a:close/>
                  <a:moveTo>
                    <a:pt x="2144848" y="55562"/>
                  </a:moveTo>
                  <a:cubicBezTo>
                    <a:pt x="2170883" y="81643"/>
                    <a:pt x="2170883" y="81643"/>
                    <a:pt x="2170883" y="81643"/>
                  </a:cubicBezTo>
                  <a:cubicBezTo>
                    <a:pt x="2176462" y="113312"/>
                    <a:pt x="2174603" y="150571"/>
                    <a:pt x="2176462" y="187830"/>
                  </a:cubicBezTo>
                  <a:cubicBezTo>
                    <a:pt x="2189480" y="243717"/>
                    <a:pt x="2211795" y="284702"/>
                    <a:pt x="2241550" y="316371"/>
                  </a:cubicBezTo>
                  <a:cubicBezTo>
                    <a:pt x="2213655" y="346178"/>
                    <a:pt x="2213655" y="346178"/>
                    <a:pt x="2213655" y="346178"/>
                  </a:cubicBezTo>
                  <a:cubicBezTo>
                    <a:pt x="2191339" y="351767"/>
                    <a:pt x="2169024" y="361081"/>
                    <a:pt x="2150427" y="381574"/>
                  </a:cubicBezTo>
                  <a:cubicBezTo>
                    <a:pt x="2152287" y="525019"/>
                    <a:pt x="2150427" y="713174"/>
                    <a:pt x="2144848" y="806320"/>
                  </a:cubicBezTo>
                  <a:cubicBezTo>
                    <a:pt x="2135550" y="802594"/>
                    <a:pt x="2133690" y="791417"/>
                    <a:pt x="2128112" y="783965"/>
                  </a:cubicBezTo>
                  <a:cubicBezTo>
                    <a:pt x="2124392" y="828675"/>
                    <a:pt x="2124392" y="828675"/>
                    <a:pt x="2124392" y="828675"/>
                  </a:cubicBezTo>
                  <a:cubicBezTo>
                    <a:pt x="2115094" y="824949"/>
                    <a:pt x="2115094" y="824949"/>
                    <a:pt x="2115094" y="824949"/>
                  </a:cubicBezTo>
                  <a:cubicBezTo>
                    <a:pt x="2103936" y="815635"/>
                    <a:pt x="2098357" y="800731"/>
                    <a:pt x="2096498" y="782102"/>
                  </a:cubicBezTo>
                  <a:cubicBezTo>
                    <a:pt x="2087199" y="780239"/>
                    <a:pt x="2087199" y="780239"/>
                    <a:pt x="2087199" y="780239"/>
                  </a:cubicBezTo>
                  <a:cubicBezTo>
                    <a:pt x="2079761" y="672190"/>
                    <a:pt x="2074182" y="560414"/>
                    <a:pt x="2076042" y="424421"/>
                  </a:cubicBezTo>
                  <a:cubicBezTo>
                    <a:pt x="2010954" y="470994"/>
                    <a:pt x="1916112" y="530607"/>
                    <a:pt x="1875200" y="566003"/>
                  </a:cubicBezTo>
                  <a:cubicBezTo>
                    <a:pt x="1867762" y="571592"/>
                    <a:pt x="1864042" y="571592"/>
                    <a:pt x="1856604" y="566003"/>
                  </a:cubicBezTo>
                  <a:cubicBezTo>
                    <a:pt x="1851025" y="547374"/>
                    <a:pt x="1851025" y="547374"/>
                    <a:pt x="1851025" y="547374"/>
                  </a:cubicBezTo>
                  <a:cubicBezTo>
                    <a:pt x="1856604" y="519430"/>
                    <a:pt x="1856604" y="519430"/>
                    <a:pt x="1856604" y="519430"/>
                  </a:cubicBezTo>
                  <a:cubicBezTo>
                    <a:pt x="1873340" y="517567"/>
                    <a:pt x="1873340" y="517567"/>
                    <a:pt x="1873340" y="517567"/>
                  </a:cubicBezTo>
                  <a:cubicBezTo>
                    <a:pt x="1944007" y="472857"/>
                    <a:pt x="2014673" y="430010"/>
                    <a:pt x="2083480" y="387162"/>
                  </a:cubicBezTo>
                  <a:cubicBezTo>
                    <a:pt x="2076042" y="379711"/>
                    <a:pt x="2076042" y="379711"/>
                    <a:pt x="2076042" y="379711"/>
                  </a:cubicBezTo>
                  <a:cubicBezTo>
                    <a:pt x="2018393" y="385299"/>
                    <a:pt x="2018393" y="385299"/>
                    <a:pt x="2018393" y="385299"/>
                  </a:cubicBezTo>
                  <a:cubicBezTo>
                    <a:pt x="2007235" y="394614"/>
                    <a:pt x="1996077" y="402066"/>
                    <a:pt x="1984919" y="402066"/>
                  </a:cubicBezTo>
                  <a:cubicBezTo>
                    <a:pt x="2003515" y="381574"/>
                    <a:pt x="2003515" y="381574"/>
                    <a:pt x="2003515" y="381574"/>
                  </a:cubicBezTo>
                  <a:cubicBezTo>
                    <a:pt x="1971902" y="379711"/>
                    <a:pt x="1971902" y="379711"/>
                    <a:pt x="1971902" y="379711"/>
                  </a:cubicBezTo>
                  <a:cubicBezTo>
                    <a:pt x="1951445" y="362944"/>
                    <a:pt x="1949586" y="340589"/>
                    <a:pt x="1968182" y="308920"/>
                  </a:cubicBezTo>
                  <a:cubicBezTo>
                    <a:pt x="1992358" y="282839"/>
                    <a:pt x="2016533" y="258621"/>
                    <a:pt x="2033270" y="228814"/>
                  </a:cubicBezTo>
                  <a:cubicBezTo>
                    <a:pt x="2007235" y="217636"/>
                    <a:pt x="1981200" y="206459"/>
                    <a:pt x="1966323" y="176652"/>
                  </a:cubicBezTo>
                  <a:cubicBezTo>
                    <a:pt x="1983059" y="165475"/>
                    <a:pt x="1983059" y="165475"/>
                    <a:pt x="1983059" y="165475"/>
                  </a:cubicBezTo>
                  <a:cubicBezTo>
                    <a:pt x="2009094" y="165475"/>
                    <a:pt x="2031410" y="163612"/>
                    <a:pt x="2057445" y="165475"/>
                  </a:cubicBezTo>
                  <a:cubicBezTo>
                    <a:pt x="2066743" y="167338"/>
                    <a:pt x="2079761" y="172926"/>
                    <a:pt x="2087199" y="178515"/>
                  </a:cubicBezTo>
                  <a:cubicBezTo>
                    <a:pt x="2092778" y="167338"/>
                    <a:pt x="2092778" y="167338"/>
                    <a:pt x="2092778" y="167338"/>
                  </a:cubicBezTo>
                  <a:cubicBezTo>
                    <a:pt x="2098357" y="89094"/>
                    <a:pt x="2098357" y="89094"/>
                    <a:pt x="2098357" y="89094"/>
                  </a:cubicBezTo>
                  <a:cubicBezTo>
                    <a:pt x="2098357" y="72328"/>
                    <a:pt x="2118813" y="55562"/>
                    <a:pt x="2144848" y="55562"/>
                  </a:cubicBezTo>
                  <a:close/>
                  <a:moveTo>
                    <a:pt x="5179361" y="48170"/>
                  </a:moveTo>
                  <a:cubicBezTo>
                    <a:pt x="5242527" y="48170"/>
                    <a:pt x="5214660" y="77927"/>
                    <a:pt x="5173788" y="105825"/>
                  </a:cubicBezTo>
                  <a:cubicBezTo>
                    <a:pt x="5173788" y="105825"/>
                    <a:pt x="5173788" y="105825"/>
                    <a:pt x="5119911" y="148603"/>
                  </a:cubicBezTo>
                  <a:cubicBezTo>
                    <a:pt x="5066035" y="189520"/>
                    <a:pt x="5027021" y="209978"/>
                    <a:pt x="4965714" y="234156"/>
                  </a:cubicBezTo>
                  <a:cubicBezTo>
                    <a:pt x="5095760" y="196959"/>
                    <a:pt x="5259247" y="204399"/>
                    <a:pt x="5342848" y="297392"/>
                  </a:cubicBezTo>
                  <a:cubicBezTo>
                    <a:pt x="5391151" y="342029"/>
                    <a:pt x="5367000" y="340169"/>
                    <a:pt x="5337275" y="343888"/>
                  </a:cubicBezTo>
                  <a:cubicBezTo>
                    <a:pt x="5303834" y="342029"/>
                    <a:pt x="5281540" y="338309"/>
                    <a:pt x="5253673" y="334589"/>
                  </a:cubicBezTo>
                  <a:cubicBezTo>
                    <a:pt x="5253673" y="334589"/>
                    <a:pt x="5253673" y="334589"/>
                    <a:pt x="5136632" y="343888"/>
                  </a:cubicBezTo>
                  <a:cubicBezTo>
                    <a:pt x="5138489" y="362487"/>
                    <a:pt x="5125485" y="371786"/>
                    <a:pt x="5114338" y="397825"/>
                  </a:cubicBezTo>
                  <a:cubicBezTo>
                    <a:pt x="5082755" y="429442"/>
                    <a:pt x="5086471" y="451761"/>
                    <a:pt x="5080898" y="455480"/>
                  </a:cubicBezTo>
                  <a:cubicBezTo>
                    <a:pt x="5080898" y="455480"/>
                    <a:pt x="5080898" y="455480"/>
                    <a:pt x="5147778" y="448041"/>
                  </a:cubicBezTo>
                  <a:cubicBezTo>
                    <a:pt x="5177503" y="446181"/>
                    <a:pt x="5181219" y="457340"/>
                    <a:pt x="5181219" y="477799"/>
                  </a:cubicBezTo>
                  <a:cubicBezTo>
                    <a:pt x="5181219" y="477799"/>
                    <a:pt x="5181219" y="477799"/>
                    <a:pt x="5175646" y="487098"/>
                  </a:cubicBezTo>
                  <a:cubicBezTo>
                    <a:pt x="5179361" y="490818"/>
                    <a:pt x="5184935" y="511276"/>
                    <a:pt x="5184935" y="505697"/>
                  </a:cubicBezTo>
                  <a:cubicBezTo>
                    <a:pt x="5184935" y="501977"/>
                    <a:pt x="5177503" y="516856"/>
                    <a:pt x="5177503" y="516856"/>
                  </a:cubicBezTo>
                  <a:cubicBezTo>
                    <a:pt x="5184935" y="535455"/>
                    <a:pt x="5171930" y="544754"/>
                    <a:pt x="5171930" y="548474"/>
                  </a:cubicBezTo>
                  <a:cubicBezTo>
                    <a:pt x="5171930" y="548474"/>
                    <a:pt x="5171930" y="548474"/>
                    <a:pt x="5119911" y="557773"/>
                  </a:cubicBezTo>
                  <a:cubicBezTo>
                    <a:pt x="5116196" y="581951"/>
                    <a:pt x="5119911" y="615429"/>
                    <a:pt x="5121769" y="632168"/>
                  </a:cubicBezTo>
                  <a:cubicBezTo>
                    <a:pt x="5116196" y="674944"/>
                    <a:pt x="5097618" y="687964"/>
                    <a:pt x="5095760" y="700983"/>
                  </a:cubicBezTo>
                  <a:cubicBezTo>
                    <a:pt x="5088329" y="732600"/>
                    <a:pt x="5028879" y="769798"/>
                    <a:pt x="4999154" y="777237"/>
                  </a:cubicBezTo>
                  <a:cubicBezTo>
                    <a:pt x="4989865" y="784677"/>
                    <a:pt x="4952709" y="803275"/>
                    <a:pt x="4941562" y="793976"/>
                  </a:cubicBezTo>
                  <a:cubicBezTo>
                    <a:pt x="4937846" y="780957"/>
                    <a:pt x="4926700" y="762358"/>
                    <a:pt x="4909979" y="730740"/>
                  </a:cubicBezTo>
                  <a:cubicBezTo>
                    <a:pt x="4909979" y="725161"/>
                    <a:pt x="4924842" y="727021"/>
                    <a:pt x="4924842" y="727021"/>
                  </a:cubicBezTo>
                  <a:cubicBezTo>
                    <a:pt x="4924842" y="715861"/>
                    <a:pt x="4893259" y="678664"/>
                    <a:pt x="4883970" y="663785"/>
                  </a:cubicBezTo>
                  <a:cubicBezTo>
                    <a:pt x="4883970" y="663785"/>
                    <a:pt x="4883970" y="663785"/>
                    <a:pt x="4922984" y="684244"/>
                  </a:cubicBezTo>
                  <a:cubicBezTo>
                    <a:pt x="4922984" y="684244"/>
                    <a:pt x="4922984" y="684244"/>
                    <a:pt x="4889544" y="626588"/>
                  </a:cubicBezTo>
                  <a:cubicBezTo>
                    <a:pt x="4908122" y="645187"/>
                    <a:pt x="5002870" y="747479"/>
                    <a:pt x="5027021" y="691683"/>
                  </a:cubicBezTo>
                  <a:cubicBezTo>
                    <a:pt x="5034452" y="671225"/>
                    <a:pt x="5034452" y="585671"/>
                    <a:pt x="5012159" y="574512"/>
                  </a:cubicBezTo>
                  <a:cubicBezTo>
                    <a:pt x="5012159" y="574512"/>
                    <a:pt x="5012159" y="574512"/>
                    <a:pt x="4975003" y="563353"/>
                  </a:cubicBezTo>
                  <a:cubicBezTo>
                    <a:pt x="4963856" y="548474"/>
                    <a:pt x="4941562" y="533595"/>
                    <a:pt x="4930415" y="529875"/>
                  </a:cubicBezTo>
                  <a:cubicBezTo>
                    <a:pt x="4930415" y="529875"/>
                    <a:pt x="4930415" y="529875"/>
                    <a:pt x="4883970" y="488958"/>
                  </a:cubicBezTo>
                  <a:cubicBezTo>
                    <a:pt x="4893259" y="487098"/>
                    <a:pt x="4926700" y="477799"/>
                    <a:pt x="4932273" y="477799"/>
                  </a:cubicBezTo>
                  <a:cubicBezTo>
                    <a:pt x="4939704" y="477799"/>
                    <a:pt x="4965714" y="477799"/>
                    <a:pt x="4975003" y="468499"/>
                  </a:cubicBezTo>
                  <a:cubicBezTo>
                    <a:pt x="4975003" y="468499"/>
                    <a:pt x="4975003" y="468499"/>
                    <a:pt x="4973145" y="462920"/>
                  </a:cubicBezTo>
                  <a:cubicBezTo>
                    <a:pt x="4967571" y="451761"/>
                    <a:pt x="4967571" y="457340"/>
                    <a:pt x="4971287" y="442461"/>
                  </a:cubicBezTo>
                  <a:cubicBezTo>
                    <a:pt x="4971287" y="442461"/>
                    <a:pt x="4971287" y="442461"/>
                    <a:pt x="4995438" y="418283"/>
                  </a:cubicBezTo>
                  <a:cubicBezTo>
                    <a:pt x="4995438" y="418283"/>
                    <a:pt x="4995438" y="418283"/>
                    <a:pt x="4984292" y="408984"/>
                  </a:cubicBezTo>
                  <a:cubicBezTo>
                    <a:pt x="4984292" y="408984"/>
                    <a:pt x="4984292" y="408984"/>
                    <a:pt x="4967571" y="401544"/>
                  </a:cubicBezTo>
                  <a:cubicBezTo>
                    <a:pt x="4967571" y="401544"/>
                    <a:pt x="4967571" y="401544"/>
                    <a:pt x="4913695" y="397825"/>
                  </a:cubicBezTo>
                  <a:cubicBezTo>
                    <a:pt x="4902548" y="395965"/>
                    <a:pt x="4876539" y="390385"/>
                    <a:pt x="4872823" y="369927"/>
                  </a:cubicBezTo>
                  <a:cubicBezTo>
                    <a:pt x="4895117" y="368067"/>
                    <a:pt x="4971287" y="338309"/>
                    <a:pt x="4993581" y="325290"/>
                  </a:cubicBezTo>
                  <a:cubicBezTo>
                    <a:pt x="4993581" y="325290"/>
                    <a:pt x="4993581" y="325290"/>
                    <a:pt x="5040026" y="314131"/>
                  </a:cubicBezTo>
                  <a:cubicBezTo>
                    <a:pt x="5058604" y="308551"/>
                    <a:pt x="5073466" y="314131"/>
                    <a:pt x="5090187" y="304831"/>
                  </a:cubicBezTo>
                  <a:cubicBezTo>
                    <a:pt x="5101333" y="325290"/>
                    <a:pt x="5110622" y="299252"/>
                    <a:pt x="5116196" y="317850"/>
                  </a:cubicBezTo>
                  <a:cubicBezTo>
                    <a:pt x="5116196" y="317850"/>
                    <a:pt x="5116196" y="317850"/>
                    <a:pt x="5229522" y="289952"/>
                  </a:cubicBezTo>
                  <a:cubicBezTo>
                    <a:pt x="5145921" y="243456"/>
                    <a:pt x="5116196" y="267634"/>
                    <a:pt x="5053030" y="267634"/>
                  </a:cubicBezTo>
                  <a:cubicBezTo>
                    <a:pt x="4984292" y="301112"/>
                    <a:pt x="4958282" y="280653"/>
                    <a:pt x="4891401" y="323430"/>
                  </a:cubicBezTo>
                  <a:cubicBezTo>
                    <a:pt x="4872823" y="347608"/>
                    <a:pt x="4856103" y="371786"/>
                    <a:pt x="4833809" y="397825"/>
                  </a:cubicBezTo>
                  <a:cubicBezTo>
                    <a:pt x="4813374" y="425723"/>
                    <a:pt x="4811516" y="435022"/>
                    <a:pt x="4815231" y="464780"/>
                  </a:cubicBezTo>
                  <a:cubicBezTo>
                    <a:pt x="4804084" y="483378"/>
                    <a:pt x="4789222" y="498257"/>
                    <a:pt x="4757639" y="505697"/>
                  </a:cubicBezTo>
                  <a:cubicBezTo>
                    <a:pt x="4757639" y="505697"/>
                    <a:pt x="4757639" y="505697"/>
                    <a:pt x="4714910" y="511276"/>
                  </a:cubicBezTo>
                  <a:cubicBezTo>
                    <a:pt x="4709336" y="485238"/>
                    <a:pt x="4709336" y="462920"/>
                    <a:pt x="4703763" y="438742"/>
                  </a:cubicBezTo>
                  <a:cubicBezTo>
                    <a:pt x="4716768" y="356907"/>
                    <a:pt x="4735346" y="306691"/>
                    <a:pt x="4772502" y="288092"/>
                  </a:cubicBezTo>
                  <a:cubicBezTo>
                    <a:pt x="4805942" y="267634"/>
                    <a:pt x="4826378" y="267634"/>
                    <a:pt x="4843098" y="241596"/>
                  </a:cubicBezTo>
                  <a:cubicBezTo>
                    <a:pt x="4792938" y="206258"/>
                    <a:pt x="4787364" y="107685"/>
                    <a:pt x="4822663" y="111405"/>
                  </a:cubicBezTo>
                  <a:cubicBezTo>
                    <a:pt x="4876539" y="172781"/>
                    <a:pt x="4878397" y="180220"/>
                    <a:pt x="4909979" y="208118"/>
                  </a:cubicBezTo>
                  <a:cubicBezTo>
                    <a:pt x="4909979" y="208118"/>
                    <a:pt x="4909979" y="208118"/>
                    <a:pt x="4928557" y="187660"/>
                  </a:cubicBezTo>
                  <a:cubicBezTo>
                    <a:pt x="4922984" y="172781"/>
                    <a:pt x="4945278" y="128144"/>
                    <a:pt x="4950851" y="103966"/>
                  </a:cubicBezTo>
                  <a:cubicBezTo>
                    <a:pt x="4971287" y="76068"/>
                    <a:pt x="4997296" y="63049"/>
                    <a:pt x="5023306" y="90947"/>
                  </a:cubicBezTo>
                  <a:cubicBezTo>
                    <a:pt x="5023306" y="90947"/>
                    <a:pt x="5023306" y="90947"/>
                    <a:pt x="5036310" y="126284"/>
                  </a:cubicBezTo>
                  <a:cubicBezTo>
                    <a:pt x="5084613" y="105825"/>
                    <a:pt x="5092044" y="85367"/>
                    <a:pt x="5121769" y="70488"/>
                  </a:cubicBezTo>
                  <a:cubicBezTo>
                    <a:pt x="5129200" y="53749"/>
                    <a:pt x="5158925" y="44450"/>
                    <a:pt x="5179361" y="48170"/>
                  </a:cubicBezTo>
                  <a:close/>
                  <a:moveTo>
                    <a:pt x="2876440" y="38650"/>
                  </a:moveTo>
                  <a:cubicBezTo>
                    <a:pt x="2915526" y="49825"/>
                    <a:pt x="2898775" y="70312"/>
                    <a:pt x="2874579" y="92662"/>
                  </a:cubicBezTo>
                  <a:cubicBezTo>
                    <a:pt x="2874579" y="92662"/>
                    <a:pt x="2874579" y="92662"/>
                    <a:pt x="2844800" y="100112"/>
                  </a:cubicBezTo>
                  <a:cubicBezTo>
                    <a:pt x="2844800" y="100112"/>
                    <a:pt x="2844800" y="100112"/>
                    <a:pt x="2774074" y="157850"/>
                  </a:cubicBezTo>
                  <a:cubicBezTo>
                    <a:pt x="2891330" y="161575"/>
                    <a:pt x="2989974" y="189513"/>
                    <a:pt x="3064422" y="252838"/>
                  </a:cubicBezTo>
                  <a:cubicBezTo>
                    <a:pt x="3114675" y="295675"/>
                    <a:pt x="3064422" y="291950"/>
                    <a:pt x="3042088" y="308713"/>
                  </a:cubicBezTo>
                  <a:cubicBezTo>
                    <a:pt x="3014170" y="304988"/>
                    <a:pt x="2986252" y="303125"/>
                    <a:pt x="2954611" y="310575"/>
                  </a:cubicBezTo>
                  <a:cubicBezTo>
                    <a:pt x="2954611" y="310575"/>
                    <a:pt x="2954611" y="310575"/>
                    <a:pt x="2833633" y="329200"/>
                  </a:cubicBezTo>
                  <a:cubicBezTo>
                    <a:pt x="2833633" y="329200"/>
                    <a:pt x="2833633" y="329200"/>
                    <a:pt x="2831771" y="340375"/>
                  </a:cubicBezTo>
                  <a:cubicBezTo>
                    <a:pt x="2831771" y="340375"/>
                    <a:pt x="2831771" y="340375"/>
                    <a:pt x="2772213" y="388800"/>
                  </a:cubicBezTo>
                  <a:cubicBezTo>
                    <a:pt x="2749878" y="401838"/>
                    <a:pt x="2772213" y="414875"/>
                    <a:pt x="2781519" y="416738"/>
                  </a:cubicBezTo>
                  <a:cubicBezTo>
                    <a:pt x="2781519" y="416738"/>
                    <a:pt x="2781519" y="416738"/>
                    <a:pt x="2815020" y="411150"/>
                  </a:cubicBezTo>
                  <a:cubicBezTo>
                    <a:pt x="2868995" y="405563"/>
                    <a:pt x="2882024" y="440950"/>
                    <a:pt x="2867134" y="487513"/>
                  </a:cubicBezTo>
                  <a:cubicBezTo>
                    <a:pt x="2867134" y="487513"/>
                    <a:pt x="2867134" y="487513"/>
                    <a:pt x="2833633" y="515450"/>
                  </a:cubicBezTo>
                  <a:cubicBezTo>
                    <a:pt x="2811298" y="528488"/>
                    <a:pt x="2796408" y="534075"/>
                    <a:pt x="2807576" y="554563"/>
                  </a:cubicBezTo>
                  <a:cubicBezTo>
                    <a:pt x="2803853" y="597401"/>
                    <a:pt x="2796408" y="630926"/>
                    <a:pt x="2788964" y="653276"/>
                  </a:cubicBezTo>
                  <a:cubicBezTo>
                    <a:pt x="2774074" y="694251"/>
                    <a:pt x="2757323" y="722188"/>
                    <a:pt x="2727544" y="731501"/>
                  </a:cubicBezTo>
                  <a:cubicBezTo>
                    <a:pt x="2716376" y="735226"/>
                    <a:pt x="2716376" y="744538"/>
                    <a:pt x="2695903" y="744538"/>
                  </a:cubicBezTo>
                  <a:cubicBezTo>
                    <a:pt x="2692181" y="727776"/>
                    <a:pt x="2686597" y="720326"/>
                    <a:pt x="2677291" y="711013"/>
                  </a:cubicBezTo>
                  <a:cubicBezTo>
                    <a:pt x="2677291" y="711013"/>
                    <a:pt x="2677291" y="711013"/>
                    <a:pt x="2664263" y="705426"/>
                  </a:cubicBezTo>
                  <a:cubicBezTo>
                    <a:pt x="2664263" y="705426"/>
                    <a:pt x="2664263" y="705426"/>
                    <a:pt x="2673569" y="699838"/>
                  </a:cubicBezTo>
                  <a:cubicBezTo>
                    <a:pt x="2673569" y="699838"/>
                    <a:pt x="2673569" y="699838"/>
                    <a:pt x="2645651" y="666313"/>
                  </a:cubicBezTo>
                  <a:cubicBezTo>
                    <a:pt x="2647512" y="660726"/>
                    <a:pt x="2651234" y="657001"/>
                    <a:pt x="2651234" y="653276"/>
                  </a:cubicBezTo>
                  <a:cubicBezTo>
                    <a:pt x="2641928" y="638376"/>
                    <a:pt x="2628900" y="625338"/>
                    <a:pt x="2617733" y="612301"/>
                  </a:cubicBezTo>
                  <a:cubicBezTo>
                    <a:pt x="2617733" y="612301"/>
                    <a:pt x="2617733" y="612301"/>
                    <a:pt x="2654957" y="636513"/>
                  </a:cubicBezTo>
                  <a:cubicBezTo>
                    <a:pt x="2654957" y="636513"/>
                    <a:pt x="2654957" y="636513"/>
                    <a:pt x="2664263" y="634651"/>
                  </a:cubicBezTo>
                  <a:cubicBezTo>
                    <a:pt x="2664263" y="634651"/>
                    <a:pt x="2664263" y="634651"/>
                    <a:pt x="2636345" y="593676"/>
                  </a:cubicBezTo>
                  <a:cubicBezTo>
                    <a:pt x="2666124" y="619751"/>
                    <a:pt x="2695903" y="638376"/>
                    <a:pt x="2727544" y="647688"/>
                  </a:cubicBezTo>
                  <a:cubicBezTo>
                    <a:pt x="2746156" y="645826"/>
                    <a:pt x="2746156" y="640238"/>
                    <a:pt x="2748017" y="634651"/>
                  </a:cubicBezTo>
                  <a:cubicBezTo>
                    <a:pt x="2748017" y="634651"/>
                    <a:pt x="2748017" y="634651"/>
                    <a:pt x="2744295" y="586226"/>
                  </a:cubicBezTo>
                  <a:cubicBezTo>
                    <a:pt x="2744295" y="562013"/>
                    <a:pt x="2740572" y="539663"/>
                    <a:pt x="2721960" y="532213"/>
                  </a:cubicBezTo>
                  <a:cubicBezTo>
                    <a:pt x="2721960" y="532213"/>
                    <a:pt x="2721960" y="532213"/>
                    <a:pt x="2666124" y="519175"/>
                  </a:cubicBezTo>
                  <a:cubicBezTo>
                    <a:pt x="2654957" y="504275"/>
                    <a:pt x="2649373" y="496825"/>
                    <a:pt x="2638206" y="493100"/>
                  </a:cubicBezTo>
                  <a:cubicBezTo>
                    <a:pt x="2638206" y="493100"/>
                    <a:pt x="2638206" y="493100"/>
                    <a:pt x="2651234" y="465163"/>
                  </a:cubicBezTo>
                  <a:cubicBezTo>
                    <a:pt x="2660540" y="463300"/>
                    <a:pt x="2669846" y="465163"/>
                    <a:pt x="2677291" y="461438"/>
                  </a:cubicBezTo>
                  <a:cubicBezTo>
                    <a:pt x="2686597" y="455850"/>
                    <a:pt x="2695903" y="444675"/>
                    <a:pt x="2705209" y="435363"/>
                  </a:cubicBezTo>
                  <a:cubicBezTo>
                    <a:pt x="2705209" y="435363"/>
                    <a:pt x="2705209" y="435363"/>
                    <a:pt x="2694042" y="433500"/>
                  </a:cubicBezTo>
                  <a:cubicBezTo>
                    <a:pt x="2688458" y="422325"/>
                    <a:pt x="2688458" y="407425"/>
                    <a:pt x="2692181" y="392525"/>
                  </a:cubicBezTo>
                  <a:cubicBezTo>
                    <a:pt x="2692181" y="392525"/>
                    <a:pt x="2692181" y="392525"/>
                    <a:pt x="2707070" y="379488"/>
                  </a:cubicBezTo>
                  <a:cubicBezTo>
                    <a:pt x="2707070" y="379488"/>
                    <a:pt x="2707070" y="379488"/>
                    <a:pt x="2703348" y="370175"/>
                  </a:cubicBezTo>
                  <a:cubicBezTo>
                    <a:pt x="2703348" y="370175"/>
                    <a:pt x="2703348" y="370175"/>
                    <a:pt x="2669846" y="370175"/>
                  </a:cubicBezTo>
                  <a:cubicBezTo>
                    <a:pt x="2669846" y="370175"/>
                    <a:pt x="2669846" y="370175"/>
                    <a:pt x="2604704" y="372038"/>
                  </a:cubicBezTo>
                  <a:cubicBezTo>
                    <a:pt x="2580508" y="375763"/>
                    <a:pt x="2574925" y="351550"/>
                    <a:pt x="2573064" y="319888"/>
                  </a:cubicBezTo>
                  <a:cubicBezTo>
                    <a:pt x="2599120" y="314300"/>
                    <a:pt x="2628900" y="312438"/>
                    <a:pt x="2654957" y="304988"/>
                  </a:cubicBezTo>
                  <a:cubicBezTo>
                    <a:pt x="2671708" y="299400"/>
                    <a:pt x="2686597" y="282638"/>
                    <a:pt x="2705209" y="271463"/>
                  </a:cubicBezTo>
                  <a:cubicBezTo>
                    <a:pt x="2705209" y="271463"/>
                    <a:pt x="2705209" y="271463"/>
                    <a:pt x="2761045" y="260288"/>
                  </a:cubicBezTo>
                  <a:cubicBezTo>
                    <a:pt x="2761045" y="260288"/>
                    <a:pt x="2761045" y="260288"/>
                    <a:pt x="2770351" y="250975"/>
                  </a:cubicBezTo>
                  <a:cubicBezTo>
                    <a:pt x="2781519" y="245388"/>
                    <a:pt x="2794547" y="243525"/>
                    <a:pt x="2807576" y="245388"/>
                  </a:cubicBezTo>
                  <a:cubicBezTo>
                    <a:pt x="2818743" y="264013"/>
                    <a:pt x="2835494" y="264013"/>
                    <a:pt x="2841077" y="280775"/>
                  </a:cubicBezTo>
                  <a:cubicBezTo>
                    <a:pt x="2841077" y="280775"/>
                    <a:pt x="2841077" y="280775"/>
                    <a:pt x="2978807" y="254700"/>
                  </a:cubicBezTo>
                  <a:cubicBezTo>
                    <a:pt x="2893191" y="213725"/>
                    <a:pt x="2822465" y="200688"/>
                    <a:pt x="2759184" y="202550"/>
                  </a:cubicBezTo>
                  <a:cubicBezTo>
                    <a:pt x="2692181" y="239800"/>
                    <a:pt x="2645651" y="254700"/>
                    <a:pt x="2582370" y="303125"/>
                  </a:cubicBezTo>
                  <a:cubicBezTo>
                    <a:pt x="2550729" y="323613"/>
                    <a:pt x="2560035" y="340375"/>
                    <a:pt x="2535839" y="353413"/>
                  </a:cubicBezTo>
                  <a:cubicBezTo>
                    <a:pt x="2524672" y="372038"/>
                    <a:pt x="2528395" y="377625"/>
                    <a:pt x="2526533" y="390663"/>
                  </a:cubicBezTo>
                  <a:cubicBezTo>
                    <a:pt x="2535839" y="426050"/>
                    <a:pt x="2530256" y="448400"/>
                    <a:pt x="2535839" y="480063"/>
                  </a:cubicBezTo>
                  <a:cubicBezTo>
                    <a:pt x="2535839" y="480063"/>
                    <a:pt x="2535839" y="480063"/>
                    <a:pt x="2522811" y="485650"/>
                  </a:cubicBezTo>
                  <a:cubicBezTo>
                    <a:pt x="2502338" y="515450"/>
                    <a:pt x="2483726" y="504275"/>
                    <a:pt x="2468836" y="511725"/>
                  </a:cubicBezTo>
                  <a:cubicBezTo>
                    <a:pt x="2468836" y="511725"/>
                    <a:pt x="2468836" y="511725"/>
                    <a:pt x="2437195" y="521038"/>
                  </a:cubicBezTo>
                  <a:cubicBezTo>
                    <a:pt x="2429751" y="496825"/>
                    <a:pt x="2427889" y="474475"/>
                    <a:pt x="2420445" y="450263"/>
                  </a:cubicBezTo>
                  <a:cubicBezTo>
                    <a:pt x="2413000" y="385075"/>
                    <a:pt x="2433473" y="345963"/>
                    <a:pt x="2480003" y="316163"/>
                  </a:cubicBezTo>
                  <a:cubicBezTo>
                    <a:pt x="2511644" y="293813"/>
                    <a:pt x="2558174" y="275188"/>
                    <a:pt x="2573064" y="247250"/>
                  </a:cubicBezTo>
                  <a:cubicBezTo>
                    <a:pt x="2511644" y="234213"/>
                    <a:pt x="2491170" y="59137"/>
                    <a:pt x="2543284" y="81487"/>
                  </a:cubicBezTo>
                  <a:cubicBezTo>
                    <a:pt x="2614010" y="126188"/>
                    <a:pt x="2604704" y="137363"/>
                    <a:pt x="2636345" y="163438"/>
                  </a:cubicBezTo>
                  <a:cubicBezTo>
                    <a:pt x="2636345" y="163438"/>
                    <a:pt x="2636345" y="163438"/>
                    <a:pt x="2666124" y="159713"/>
                  </a:cubicBezTo>
                  <a:cubicBezTo>
                    <a:pt x="2654957" y="155988"/>
                    <a:pt x="2649373" y="137363"/>
                    <a:pt x="2651234" y="109425"/>
                  </a:cubicBezTo>
                  <a:cubicBezTo>
                    <a:pt x="2654957" y="74037"/>
                    <a:pt x="2675430" y="66587"/>
                    <a:pt x="2714515" y="90800"/>
                  </a:cubicBezTo>
                  <a:cubicBezTo>
                    <a:pt x="2714515" y="90800"/>
                    <a:pt x="2714515" y="90800"/>
                    <a:pt x="2733127" y="107562"/>
                  </a:cubicBezTo>
                  <a:cubicBezTo>
                    <a:pt x="2777796" y="103837"/>
                    <a:pt x="2787102" y="77762"/>
                    <a:pt x="2815020" y="61000"/>
                  </a:cubicBezTo>
                  <a:cubicBezTo>
                    <a:pt x="2815020" y="61000"/>
                    <a:pt x="2815020" y="61000"/>
                    <a:pt x="2822465" y="47962"/>
                  </a:cubicBezTo>
                  <a:cubicBezTo>
                    <a:pt x="2841077" y="51687"/>
                    <a:pt x="2848522" y="34925"/>
                    <a:pt x="2876440" y="38650"/>
                  </a:cubicBezTo>
                  <a:close/>
                  <a:moveTo>
                    <a:pt x="4260995" y="35491"/>
                  </a:moveTo>
                  <a:cubicBezTo>
                    <a:pt x="4268182" y="35724"/>
                    <a:pt x="4276065" y="48292"/>
                    <a:pt x="4285339" y="74359"/>
                  </a:cubicBezTo>
                  <a:cubicBezTo>
                    <a:pt x="4307597" y="94840"/>
                    <a:pt x="4316871" y="122770"/>
                    <a:pt x="4318726" y="165594"/>
                  </a:cubicBezTo>
                  <a:cubicBezTo>
                    <a:pt x="4340984" y="182352"/>
                    <a:pt x="4340984" y="182352"/>
                    <a:pt x="4340984" y="182352"/>
                  </a:cubicBezTo>
                  <a:cubicBezTo>
                    <a:pt x="4376225" y="176766"/>
                    <a:pt x="4379935" y="174904"/>
                    <a:pt x="4372516" y="217728"/>
                  </a:cubicBezTo>
                  <a:cubicBezTo>
                    <a:pt x="4385499" y="230762"/>
                    <a:pt x="4391064" y="249381"/>
                    <a:pt x="4374370" y="277310"/>
                  </a:cubicBezTo>
                  <a:cubicBezTo>
                    <a:pt x="4346548" y="292206"/>
                    <a:pt x="4328000" y="323859"/>
                    <a:pt x="4294614" y="325721"/>
                  </a:cubicBezTo>
                  <a:cubicBezTo>
                    <a:pt x="4283484" y="431851"/>
                    <a:pt x="4283484" y="431851"/>
                    <a:pt x="4283484" y="431851"/>
                  </a:cubicBezTo>
                  <a:cubicBezTo>
                    <a:pt x="4368806" y="444885"/>
                    <a:pt x="4446708" y="478400"/>
                    <a:pt x="4520900" y="519362"/>
                  </a:cubicBezTo>
                  <a:cubicBezTo>
                    <a:pt x="4545013" y="588254"/>
                    <a:pt x="4545013" y="588254"/>
                    <a:pt x="4545013" y="588254"/>
                  </a:cubicBezTo>
                  <a:cubicBezTo>
                    <a:pt x="4541303" y="599425"/>
                    <a:pt x="4541303" y="599425"/>
                    <a:pt x="4541303" y="599425"/>
                  </a:cubicBezTo>
                  <a:cubicBezTo>
                    <a:pt x="4528320" y="599425"/>
                    <a:pt x="4483804" y="588254"/>
                    <a:pt x="4472675" y="590116"/>
                  </a:cubicBezTo>
                  <a:cubicBezTo>
                    <a:pt x="4470821" y="590116"/>
                    <a:pt x="4476385" y="588254"/>
                    <a:pt x="4476385" y="582668"/>
                  </a:cubicBezTo>
                  <a:cubicBezTo>
                    <a:pt x="4459692" y="573358"/>
                    <a:pt x="4442998" y="569634"/>
                    <a:pt x="4428160" y="571496"/>
                  </a:cubicBezTo>
                  <a:cubicBezTo>
                    <a:pt x="4442998" y="564049"/>
                    <a:pt x="4442998" y="564049"/>
                    <a:pt x="4442998" y="564049"/>
                  </a:cubicBezTo>
                  <a:cubicBezTo>
                    <a:pt x="4400338" y="556601"/>
                    <a:pt x="4400338" y="556601"/>
                    <a:pt x="4400338" y="556601"/>
                  </a:cubicBezTo>
                  <a:cubicBezTo>
                    <a:pt x="4433724" y="551015"/>
                    <a:pt x="4433724" y="551015"/>
                    <a:pt x="4433724" y="551015"/>
                  </a:cubicBezTo>
                  <a:cubicBezTo>
                    <a:pt x="4392918" y="528672"/>
                    <a:pt x="4333565" y="510052"/>
                    <a:pt x="4270501" y="511914"/>
                  </a:cubicBezTo>
                  <a:cubicBezTo>
                    <a:pt x="4270501" y="668317"/>
                    <a:pt x="4270501" y="668317"/>
                    <a:pt x="4270501" y="668317"/>
                  </a:cubicBezTo>
                  <a:cubicBezTo>
                    <a:pt x="4251953" y="677627"/>
                    <a:pt x="4251953" y="677627"/>
                    <a:pt x="4251953" y="677627"/>
                  </a:cubicBezTo>
                  <a:cubicBezTo>
                    <a:pt x="4220421" y="703694"/>
                    <a:pt x="4213002" y="722313"/>
                    <a:pt x="4200018" y="685074"/>
                  </a:cubicBezTo>
                  <a:cubicBezTo>
                    <a:pt x="4196308" y="675765"/>
                    <a:pt x="4183325" y="666455"/>
                    <a:pt x="4175905" y="651560"/>
                  </a:cubicBezTo>
                  <a:cubicBezTo>
                    <a:pt x="4174051" y="537981"/>
                    <a:pt x="4174051" y="537981"/>
                    <a:pt x="4174051" y="537981"/>
                  </a:cubicBezTo>
                  <a:cubicBezTo>
                    <a:pt x="4140664" y="586392"/>
                    <a:pt x="4103568" y="595701"/>
                    <a:pt x="4072036" y="623631"/>
                  </a:cubicBezTo>
                  <a:cubicBezTo>
                    <a:pt x="4005263" y="590116"/>
                    <a:pt x="4005263" y="590116"/>
                    <a:pt x="4005263" y="590116"/>
                  </a:cubicBezTo>
                  <a:cubicBezTo>
                    <a:pt x="4027520" y="564049"/>
                    <a:pt x="4027520" y="564049"/>
                    <a:pt x="4027520" y="564049"/>
                  </a:cubicBezTo>
                  <a:cubicBezTo>
                    <a:pt x="4072036" y="493295"/>
                    <a:pt x="4120261" y="446747"/>
                    <a:pt x="4166631" y="389027"/>
                  </a:cubicBezTo>
                  <a:cubicBezTo>
                    <a:pt x="4162922" y="361098"/>
                    <a:pt x="4162922" y="361098"/>
                    <a:pt x="4162922" y="361098"/>
                  </a:cubicBezTo>
                  <a:cubicBezTo>
                    <a:pt x="4144374" y="361098"/>
                    <a:pt x="4144374" y="361098"/>
                    <a:pt x="4144374" y="361098"/>
                  </a:cubicBezTo>
                  <a:cubicBezTo>
                    <a:pt x="4098003" y="370407"/>
                    <a:pt x="4098003" y="370407"/>
                    <a:pt x="4098003" y="370407"/>
                  </a:cubicBezTo>
                  <a:cubicBezTo>
                    <a:pt x="4051633" y="346202"/>
                    <a:pt x="4051633" y="346202"/>
                    <a:pt x="4051633" y="346202"/>
                  </a:cubicBezTo>
                  <a:cubicBezTo>
                    <a:pt x="4040504" y="336892"/>
                    <a:pt x="4029375" y="325721"/>
                    <a:pt x="4018246" y="308963"/>
                  </a:cubicBezTo>
                  <a:cubicBezTo>
                    <a:pt x="4034940" y="292206"/>
                    <a:pt x="4034940" y="292206"/>
                    <a:pt x="4034940" y="292206"/>
                  </a:cubicBezTo>
                  <a:cubicBezTo>
                    <a:pt x="4164777" y="230762"/>
                    <a:pt x="4164777" y="230762"/>
                    <a:pt x="4164777" y="230762"/>
                  </a:cubicBezTo>
                  <a:cubicBezTo>
                    <a:pt x="4201873" y="204695"/>
                    <a:pt x="4201873" y="204695"/>
                    <a:pt x="4201873" y="204695"/>
                  </a:cubicBezTo>
                  <a:cubicBezTo>
                    <a:pt x="4220421" y="85531"/>
                    <a:pt x="4220421" y="85531"/>
                    <a:pt x="4220421" y="85531"/>
                  </a:cubicBezTo>
                  <a:lnTo>
                    <a:pt x="4240824" y="70635"/>
                  </a:lnTo>
                  <a:cubicBezTo>
                    <a:pt x="4247315" y="47361"/>
                    <a:pt x="4253807" y="35258"/>
                    <a:pt x="4260995" y="35491"/>
                  </a:cubicBezTo>
                  <a:close/>
                  <a:moveTo>
                    <a:pt x="5817455" y="32189"/>
                  </a:moveTo>
                  <a:cubicBezTo>
                    <a:pt x="5823972" y="29862"/>
                    <a:pt x="5832351" y="34051"/>
                    <a:pt x="5843523" y="44290"/>
                  </a:cubicBezTo>
                  <a:cubicBezTo>
                    <a:pt x="5875179" y="77799"/>
                    <a:pt x="5886351" y="118755"/>
                    <a:pt x="5888213" y="165296"/>
                  </a:cubicBezTo>
                  <a:cubicBezTo>
                    <a:pt x="5966420" y="163434"/>
                    <a:pt x="6022282" y="170881"/>
                    <a:pt x="6044627" y="196944"/>
                  </a:cubicBezTo>
                  <a:cubicBezTo>
                    <a:pt x="6053937" y="226730"/>
                    <a:pt x="6052075" y="249070"/>
                    <a:pt x="6027868" y="260239"/>
                  </a:cubicBezTo>
                  <a:cubicBezTo>
                    <a:pt x="5986903" y="263963"/>
                    <a:pt x="5947799" y="275132"/>
                    <a:pt x="5908696" y="295610"/>
                  </a:cubicBezTo>
                  <a:cubicBezTo>
                    <a:pt x="5906834" y="299334"/>
                    <a:pt x="5908696" y="310503"/>
                    <a:pt x="5908696" y="310503"/>
                  </a:cubicBezTo>
                  <a:cubicBezTo>
                    <a:pt x="5910558" y="312365"/>
                    <a:pt x="5921730" y="312365"/>
                    <a:pt x="5925454" y="323535"/>
                  </a:cubicBezTo>
                  <a:cubicBezTo>
                    <a:pt x="5921730" y="344013"/>
                    <a:pt x="5906834" y="338428"/>
                    <a:pt x="5884489" y="353321"/>
                  </a:cubicBezTo>
                  <a:cubicBezTo>
                    <a:pt x="5871454" y="357044"/>
                    <a:pt x="5871454" y="357044"/>
                    <a:pt x="5871454" y="357044"/>
                  </a:cubicBezTo>
                  <a:cubicBezTo>
                    <a:pt x="5856558" y="362629"/>
                    <a:pt x="5854696" y="375660"/>
                    <a:pt x="5877041" y="371937"/>
                  </a:cubicBezTo>
                  <a:cubicBezTo>
                    <a:pt x="5901248" y="366352"/>
                    <a:pt x="5903110" y="379384"/>
                    <a:pt x="5890075" y="433371"/>
                  </a:cubicBezTo>
                  <a:cubicBezTo>
                    <a:pt x="5875179" y="440818"/>
                    <a:pt x="5865868" y="453849"/>
                    <a:pt x="5864006" y="470604"/>
                  </a:cubicBezTo>
                  <a:cubicBezTo>
                    <a:pt x="5858420" y="520868"/>
                    <a:pt x="5856558" y="567409"/>
                    <a:pt x="5864006" y="608364"/>
                  </a:cubicBezTo>
                  <a:cubicBezTo>
                    <a:pt x="5864006" y="647459"/>
                    <a:pt x="5882627" y="669798"/>
                    <a:pt x="5919868" y="669798"/>
                  </a:cubicBezTo>
                  <a:cubicBezTo>
                    <a:pt x="5960834" y="669798"/>
                    <a:pt x="5998075" y="660490"/>
                    <a:pt x="6035316" y="649320"/>
                  </a:cubicBezTo>
                  <a:cubicBezTo>
                    <a:pt x="6057661" y="641874"/>
                    <a:pt x="6065110" y="626981"/>
                    <a:pt x="6059523" y="606503"/>
                  </a:cubicBezTo>
                  <a:cubicBezTo>
                    <a:pt x="6048351" y="528314"/>
                    <a:pt x="6026006" y="459434"/>
                    <a:pt x="6005523" y="392415"/>
                  </a:cubicBezTo>
                  <a:cubicBezTo>
                    <a:pt x="6029730" y="433371"/>
                    <a:pt x="6029730" y="433371"/>
                    <a:pt x="6029730" y="433371"/>
                  </a:cubicBezTo>
                  <a:cubicBezTo>
                    <a:pt x="6044627" y="459434"/>
                    <a:pt x="6053937" y="485497"/>
                    <a:pt x="6063248" y="515283"/>
                  </a:cubicBezTo>
                  <a:cubicBezTo>
                    <a:pt x="6066972" y="500390"/>
                    <a:pt x="6066972" y="500390"/>
                    <a:pt x="6066972" y="500390"/>
                  </a:cubicBezTo>
                  <a:cubicBezTo>
                    <a:pt x="6080006" y="533899"/>
                    <a:pt x="6087454" y="569270"/>
                    <a:pt x="6093041" y="600918"/>
                  </a:cubicBezTo>
                  <a:cubicBezTo>
                    <a:pt x="6100489" y="636289"/>
                    <a:pt x="6102351" y="662352"/>
                    <a:pt x="6093041" y="697723"/>
                  </a:cubicBezTo>
                  <a:cubicBezTo>
                    <a:pt x="6001799" y="746125"/>
                    <a:pt x="5918006" y="744264"/>
                    <a:pt x="5839799" y="701446"/>
                  </a:cubicBezTo>
                  <a:cubicBezTo>
                    <a:pt x="5796972" y="667937"/>
                    <a:pt x="5819316" y="602780"/>
                    <a:pt x="5810006" y="554377"/>
                  </a:cubicBezTo>
                  <a:cubicBezTo>
                    <a:pt x="5782075" y="561824"/>
                    <a:pt x="5763454" y="600918"/>
                    <a:pt x="5741110" y="625119"/>
                  </a:cubicBezTo>
                  <a:cubicBezTo>
                    <a:pt x="5726213" y="647459"/>
                    <a:pt x="5703868" y="664213"/>
                    <a:pt x="5666627" y="671660"/>
                  </a:cubicBezTo>
                  <a:cubicBezTo>
                    <a:pt x="5648006" y="675383"/>
                    <a:pt x="5627523" y="671660"/>
                    <a:pt x="5610765" y="669798"/>
                  </a:cubicBezTo>
                  <a:cubicBezTo>
                    <a:pt x="5661041" y="626981"/>
                    <a:pt x="5703868" y="576717"/>
                    <a:pt x="5742972" y="517144"/>
                  </a:cubicBezTo>
                  <a:cubicBezTo>
                    <a:pt x="5741110" y="509698"/>
                    <a:pt x="5741110" y="509698"/>
                    <a:pt x="5741110" y="509698"/>
                  </a:cubicBezTo>
                  <a:cubicBezTo>
                    <a:pt x="5707592" y="513421"/>
                    <a:pt x="5707592" y="513421"/>
                    <a:pt x="5707592" y="513421"/>
                  </a:cubicBezTo>
                  <a:cubicBezTo>
                    <a:pt x="5674075" y="502251"/>
                    <a:pt x="5668489" y="470604"/>
                    <a:pt x="5694558" y="450126"/>
                  </a:cubicBezTo>
                  <a:cubicBezTo>
                    <a:pt x="5728075" y="451987"/>
                    <a:pt x="5785799" y="411031"/>
                    <a:pt x="5823041" y="364491"/>
                  </a:cubicBezTo>
                  <a:cubicBezTo>
                    <a:pt x="5811868" y="364491"/>
                    <a:pt x="5783937" y="362629"/>
                    <a:pt x="5772765" y="351459"/>
                  </a:cubicBezTo>
                  <a:cubicBezTo>
                    <a:pt x="5770903" y="347736"/>
                    <a:pt x="5769041" y="355183"/>
                    <a:pt x="5767179" y="353321"/>
                  </a:cubicBezTo>
                  <a:cubicBezTo>
                    <a:pt x="5782075" y="394277"/>
                    <a:pt x="5698282" y="412893"/>
                    <a:pt x="5688972" y="379384"/>
                  </a:cubicBezTo>
                  <a:cubicBezTo>
                    <a:pt x="5687110" y="381245"/>
                    <a:pt x="5687110" y="342151"/>
                    <a:pt x="5685248" y="355183"/>
                  </a:cubicBezTo>
                  <a:cubicBezTo>
                    <a:pt x="5674075" y="418478"/>
                    <a:pt x="5627523" y="433371"/>
                    <a:pt x="5594006" y="407308"/>
                  </a:cubicBezTo>
                  <a:cubicBezTo>
                    <a:pt x="5595868" y="494805"/>
                    <a:pt x="5595868" y="494805"/>
                    <a:pt x="5595868" y="494805"/>
                  </a:cubicBezTo>
                  <a:cubicBezTo>
                    <a:pt x="5605179" y="520868"/>
                    <a:pt x="5608903" y="558100"/>
                    <a:pt x="5601454" y="593471"/>
                  </a:cubicBezTo>
                  <a:cubicBezTo>
                    <a:pt x="5584696" y="608364"/>
                    <a:pt x="5584696" y="608364"/>
                    <a:pt x="5584696" y="608364"/>
                  </a:cubicBezTo>
                  <a:cubicBezTo>
                    <a:pt x="5575385" y="619534"/>
                    <a:pt x="5579110" y="623257"/>
                    <a:pt x="5571661" y="636289"/>
                  </a:cubicBezTo>
                  <a:cubicBezTo>
                    <a:pt x="5549316" y="641874"/>
                    <a:pt x="5532558" y="638151"/>
                    <a:pt x="5521385" y="628842"/>
                  </a:cubicBezTo>
                  <a:cubicBezTo>
                    <a:pt x="5513937" y="539484"/>
                    <a:pt x="5512075" y="444541"/>
                    <a:pt x="5510213" y="345874"/>
                  </a:cubicBezTo>
                  <a:cubicBezTo>
                    <a:pt x="5517661" y="329120"/>
                    <a:pt x="5534420" y="317950"/>
                    <a:pt x="5532558" y="310503"/>
                  </a:cubicBezTo>
                  <a:cubicBezTo>
                    <a:pt x="5525110" y="280717"/>
                    <a:pt x="5575385" y="293749"/>
                    <a:pt x="5605179" y="336566"/>
                  </a:cubicBezTo>
                  <a:cubicBezTo>
                    <a:pt x="5620075" y="340289"/>
                    <a:pt x="5620075" y="340289"/>
                    <a:pt x="5620075" y="340289"/>
                  </a:cubicBezTo>
                  <a:cubicBezTo>
                    <a:pt x="5618213" y="299334"/>
                    <a:pt x="5618213" y="299334"/>
                    <a:pt x="5618213" y="299334"/>
                  </a:cubicBezTo>
                  <a:cubicBezTo>
                    <a:pt x="5575385" y="252793"/>
                    <a:pt x="5582834" y="219283"/>
                    <a:pt x="5607041" y="185774"/>
                  </a:cubicBezTo>
                  <a:cubicBezTo>
                    <a:pt x="5608903" y="183912"/>
                    <a:pt x="5607041" y="178328"/>
                    <a:pt x="5608903" y="176466"/>
                  </a:cubicBezTo>
                  <a:cubicBezTo>
                    <a:pt x="5577247" y="167158"/>
                    <a:pt x="5545592" y="163434"/>
                    <a:pt x="5538144" y="135510"/>
                  </a:cubicBezTo>
                  <a:cubicBezTo>
                    <a:pt x="5569799" y="120617"/>
                    <a:pt x="5605179" y="109447"/>
                    <a:pt x="5644282" y="98277"/>
                  </a:cubicBezTo>
                  <a:cubicBezTo>
                    <a:pt x="5657316" y="94554"/>
                    <a:pt x="5668489" y="87107"/>
                    <a:pt x="5675937" y="74076"/>
                  </a:cubicBezTo>
                  <a:cubicBezTo>
                    <a:pt x="5690834" y="68491"/>
                    <a:pt x="5709454" y="68491"/>
                    <a:pt x="5724351" y="74076"/>
                  </a:cubicBezTo>
                  <a:cubicBezTo>
                    <a:pt x="5748558" y="116894"/>
                    <a:pt x="5748558" y="116894"/>
                    <a:pt x="5748558" y="116894"/>
                  </a:cubicBezTo>
                  <a:cubicBezTo>
                    <a:pt x="5746696" y="137372"/>
                    <a:pt x="5746696" y="137372"/>
                    <a:pt x="5746696" y="137372"/>
                  </a:cubicBezTo>
                  <a:cubicBezTo>
                    <a:pt x="5726213" y="135510"/>
                    <a:pt x="5711316" y="172743"/>
                    <a:pt x="5692696" y="191359"/>
                  </a:cubicBezTo>
                  <a:cubicBezTo>
                    <a:pt x="5687110" y="198805"/>
                    <a:pt x="5679661" y="211837"/>
                    <a:pt x="5677799" y="226730"/>
                  </a:cubicBezTo>
                  <a:cubicBezTo>
                    <a:pt x="5677799" y="243485"/>
                    <a:pt x="5681523" y="252793"/>
                    <a:pt x="5690834" y="252793"/>
                  </a:cubicBezTo>
                  <a:cubicBezTo>
                    <a:pt x="5698282" y="209975"/>
                    <a:pt x="5715041" y="228592"/>
                    <a:pt x="5720627" y="196944"/>
                  </a:cubicBezTo>
                  <a:cubicBezTo>
                    <a:pt x="5729937" y="187636"/>
                    <a:pt x="5731799" y="187636"/>
                    <a:pt x="5741110" y="189497"/>
                  </a:cubicBezTo>
                  <a:cubicBezTo>
                    <a:pt x="5739248" y="215560"/>
                    <a:pt x="5739248" y="215560"/>
                    <a:pt x="5739248" y="215560"/>
                  </a:cubicBezTo>
                  <a:cubicBezTo>
                    <a:pt x="5759730" y="221145"/>
                    <a:pt x="5759730" y="221145"/>
                    <a:pt x="5759730" y="221145"/>
                  </a:cubicBezTo>
                  <a:cubicBezTo>
                    <a:pt x="5776489" y="202529"/>
                    <a:pt x="5789523" y="187636"/>
                    <a:pt x="5808144" y="174604"/>
                  </a:cubicBezTo>
                  <a:cubicBezTo>
                    <a:pt x="5802558" y="174604"/>
                    <a:pt x="5795110" y="178328"/>
                    <a:pt x="5798834" y="174604"/>
                  </a:cubicBezTo>
                  <a:cubicBezTo>
                    <a:pt x="5802558" y="172743"/>
                    <a:pt x="5810006" y="165296"/>
                    <a:pt x="5811868" y="146680"/>
                  </a:cubicBezTo>
                  <a:cubicBezTo>
                    <a:pt x="5817454" y="116894"/>
                    <a:pt x="5808144" y="87107"/>
                    <a:pt x="5802558" y="59183"/>
                  </a:cubicBezTo>
                  <a:cubicBezTo>
                    <a:pt x="5806282" y="43359"/>
                    <a:pt x="5810937" y="34516"/>
                    <a:pt x="5817455" y="32189"/>
                  </a:cubicBezTo>
                  <a:close/>
                  <a:moveTo>
                    <a:pt x="479759" y="0"/>
                  </a:moveTo>
                  <a:cubicBezTo>
                    <a:pt x="490931" y="14898"/>
                    <a:pt x="490931" y="14898"/>
                    <a:pt x="490931" y="14898"/>
                  </a:cubicBezTo>
                  <a:cubicBezTo>
                    <a:pt x="492793" y="0"/>
                    <a:pt x="492793" y="0"/>
                    <a:pt x="492793" y="0"/>
                  </a:cubicBezTo>
                  <a:cubicBezTo>
                    <a:pt x="503965" y="13036"/>
                    <a:pt x="503965" y="13036"/>
                    <a:pt x="503965" y="13036"/>
                  </a:cubicBezTo>
                  <a:cubicBezTo>
                    <a:pt x="507689" y="0"/>
                    <a:pt x="507689" y="0"/>
                    <a:pt x="507689" y="0"/>
                  </a:cubicBezTo>
                  <a:cubicBezTo>
                    <a:pt x="515138" y="13036"/>
                    <a:pt x="533758" y="18623"/>
                    <a:pt x="543068" y="35384"/>
                  </a:cubicBezTo>
                  <a:cubicBezTo>
                    <a:pt x="544930" y="52145"/>
                    <a:pt x="544930" y="52145"/>
                    <a:pt x="544930" y="52145"/>
                  </a:cubicBezTo>
                  <a:cubicBezTo>
                    <a:pt x="557964" y="57732"/>
                    <a:pt x="557964" y="57732"/>
                    <a:pt x="557964" y="57732"/>
                  </a:cubicBezTo>
                  <a:cubicBezTo>
                    <a:pt x="567274" y="74493"/>
                    <a:pt x="567274" y="74493"/>
                    <a:pt x="567274" y="74493"/>
                  </a:cubicBezTo>
                  <a:cubicBezTo>
                    <a:pt x="639894" y="85667"/>
                    <a:pt x="619411" y="115464"/>
                    <a:pt x="556102" y="160160"/>
                  </a:cubicBezTo>
                  <a:cubicBezTo>
                    <a:pt x="550516" y="188095"/>
                    <a:pt x="550516" y="188095"/>
                    <a:pt x="550516" y="188095"/>
                  </a:cubicBezTo>
                  <a:cubicBezTo>
                    <a:pt x="567274" y="188095"/>
                    <a:pt x="567274" y="188095"/>
                    <a:pt x="567274" y="188095"/>
                  </a:cubicBezTo>
                  <a:cubicBezTo>
                    <a:pt x="574723" y="193682"/>
                    <a:pt x="574723" y="193682"/>
                    <a:pt x="574723" y="193682"/>
                  </a:cubicBezTo>
                  <a:cubicBezTo>
                    <a:pt x="572860" y="202993"/>
                    <a:pt x="572860" y="202993"/>
                    <a:pt x="572860" y="202993"/>
                  </a:cubicBezTo>
                  <a:cubicBezTo>
                    <a:pt x="604515" y="204856"/>
                    <a:pt x="604515" y="204856"/>
                    <a:pt x="604515" y="204856"/>
                  </a:cubicBezTo>
                  <a:cubicBezTo>
                    <a:pt x="606377" y="206718"/>
                    <a:pt x="611963" y="208580"/>
                    <a:pt x="619411" y="210442"/>
                  </a:cubicBezTo>
                  <a:cubicBezTo>
                    <a:pt x="630583" y="216029"/>
                    <a:pt x="624997" y="227203"/>
                    <a:pt x="613825" y="242102"/>
                  </a:cubicBezTo>
                  <a:cubicBezTo>
                    <a:pt x="578447" y="255138"/>
                    <a:pt x="576585" y="266312"/>
                    <a:pt x="546792" y="273761"/>
                  </a:cubicBezTo>
                  <a:cubicBezTo>
                    <a:pt x="543068" y="309146"/>
                    <a:pt x="543068" y="309146"/>
                    <a:pt x="543068" y="309146"/>
                  </a:cubicBezTo>
                  <a:cubicBezTo>
                    <a:pt x="611963" y="305421"/>
                    <a:pt x="665962" y="314733"/>
                    <a:pt x="714375" y="361291"/>
                  </a:cubicBezTo>
                  <a:cubicBezTo>
                    <a:pt x="712513" y="365015"/>
                    <a:pt x="710651" y="372464"/>
                    <a:pt x="708789" y="374327"/>
                  </a:cubicBezTo>
                  <a:cubicBezTo>
                    <a:pt x="671548" y="432059"/>
                    <a:pt x="611963" y="476755"/>
                    <a:pt x="537482" y="497240"/>
                  </a:cubicBezTo>
                  <a:cubicBezTo>
                    <a:pt x="533758" y="633190"/>
                    <a:pt x="537482" y="767277"/>
                    <a:pt x="546792" y="899502"/>
                  </a:cubicBezTo>
                  <a:cubicBezTo>
                    <a:pt x="531896" y="905089"/>
                    <a:pt x="518862" y="912538"/>
                    <a:pt x="507689" y="912538"/>
                  </a:cubicBezTo>
                  <a:cubicBezTo>
                    <a:pt x="485345" y="914400"/>
                    <a:pt x="449966" y="899502"/>
                    <a:pt x="449966" y="884603"/>
                  </a:cubicBezTo>
                  <a:cubicBezTo>
                    <a:pt x="444380" y="754240"/>
                    <a:pt x="429484" y="629465"/>
                    <a:pt x="438794" y="486066"/>
                  </a:cubicBezTo>
                  <a:cubicBezTo>
                    <a:pt x="416450" y="484204"/>
                    <a:pt x="416450" y="484204"/>
                    <a:pt x="416450" y="484204"/>
                  </a:cubicBezTo>
                  <a:cubicBezTo>
                    <a:pt x="405278" y="473030"/>
                    <a:pt x="401554" y="459994"/>
                    <a:pt x="388519" y="450682"/>
                  </a:cubicBezTo>
                  <a:cubicBezTo>
                    <a:pt x="394106" y="450682"/>
                    <a:pt x="394106" y="450682"/>
                    <a:pt x="394106" y="450682"/>
                  </a:cubicBezTo>
                  <a:cubicBezTo>
                    <a:pt x="405278" y="452544"/>
                    <a:pt x="416450" y="458131"/>
                    <a:pt x="427622" y="458131"/>
                  </a:cubicBezTo>
                  <a:cubicBezTo>
                    <a:pt x="440656" y="458131"/>
                    <a:pt x="440656" y="458131"/>
                    <a:pt x="440656" y="458131"/>
                  </a:cubicBezTo>
                  <a:cubicBezTo>
                    <a:pt x="440656" y="389225"/>
                    <a:pt x="440656" y="389225"/>
                    <a:pt x="440656" y="389225"/>
                  </a:cubicBezTo>
                  <a:cubicBezTo>
                    <a:pt x="414588" y="398537"/>
                    <a:pt x="401554" y="402262"/>
                    <a:pt x="384795" y="420885"/>
                  </a:cubicBezTo>
                  <a:cubicBezTo>
                    <a:pt x="377347" y="476755"/>
                    <a:pt x="395968" y="506552"/>
                    <a:pt x="388519" y="554972"/>
                  </a:cubicBezTo>
                  <a:cubicBezTo>
                    <a:pt x="368037" y="571733"/>
                    <a:pt x="353141" y="584769"/>
                    <a:pt x="334521" y="594081"/>
                  </a:cubicBezTo>
                  <a:cubicBezTo>
                    <a:pt x="321486" y="581045"/>
                    <a:pt x="304728" y="564284"/>
                    <a:pt x="295418" y="543798"/>
                  </a:cubicBezTo>
                  <a:cubicBezTo>
                    <a:pt x="293556" y="538211"/>
                    <a:pt x="291694" y="519588"/>
                    <a:pt x="289832" y="506552"/>
                  </a:cubicBezTo>
                  <a:cubicBezTo>
                    <a:pt x="260039" y="495378"/>
                    <a:pt x="243281" y="514001"/>
                    <a:pt x="219075" y="515863"/>
                  </a:cubicBezTo>
                  <a:cubicBezTo>
                    <a:pt x="226523" y="499102"/>
                    <a:pt x="226523" y="499102"/>
                    <a:pt x="226523" y="499102"/>
                  </a:cubicBezTo>
                  <a:cubicBezTo>
                    <a:pt x="230247" y="489791"/>
                    <a:pt x="228385" y="480479"/>
                    <a:pt x="232109" y="473030"/>
                  </a:cubicBezTo>
                  <a:cubicBezTo>
                    <a:pt x="237695" y="467443"/>
                    <a:pt x="248867" y="463718"/>
                    <a:pt x="258177" y="459994"/>
                  </a:cubicBezTo>
                  <a:cubicBezTo>
                    <a:pt x="271212" y="432059"/>
                    <a:pt x="271212" y="432059"/>
                    <a:pt x="271212" y="432059"/>
                  </a:cubicBezTo>
                  <a:cubicBezTo>
                    <a:pt x="284246" y="428334"/>
                    <a:pt x="284246" y="428334"/>
                    <a:pt x="284246" y="428334"/>
                  </a:cubicBezTo>
                  <a:cubicBezTo>
                    <a:pt x="284246" y="409711"/>
                    <a:pt x="284246" y="387363"/>
                    <a:pt x="286108" y="365015"/>
                  </a:cubicBezTo>
                  <a:cubicBezTo>
                    <a:pt x="276798" y="365015"/>
                    <a:pt x="256315" y="359428"/>
                    <a:pt x="256315" y="359428"/>
                  </a:cubicBezTo>
                  <a:cubicBezTo>
                    <a:pt x="252591" y="348254"/>
                    <a:pt x="267488" y="318457"/>
                    <a:pt x="287970" y="311008"/>
                  </a:cubicBezTo>
                  <a:cubicBezTo>
                    <a:pt x="293556" y="242102"/>
                    <a:pt x="310314" y="175058"/>
                    <a:pt x="340107" y="100565"/>
                  </a:cubicBezTo>
                  <a:cubicBezTo>
                    <a:pt x="355003" y="96841"/>
                    <a:pt x="355003" y="96841"/>
                    <a:pt x="355003" y="96841"/>
                  </a:cubicBezTo>
                  <a:cubicBezTo>
                    <a:pt x="362451" y="111739"/>
                    <a:pt x="362451" y="111739"/>
                    <a:pt x="362451" y="111739"/>
                  </a:cubicBezTo>
                  <a:cubicBezTo>
                    <a:pt x="381071" y="108015"/>
                    <a:pt x="412726" y="89391"/>
                    <a:pt x="451829" y="76355"/>
                  </a:cubicBezTo>
                  <a:cubicBezTo>
                    <a:pt x="455553" y="57732"/>
                    <a:pt x="466725" y="22348"/>
                    <a:pt x="479759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íṥľîďè">
              <a:extLst>
                <a:ext uri="{FF2B5EF4-FFF2-40B4-BE49-F238E27FC236}">
                  <a16:creationId xmlns="" xmlns:a16="http://schemas.microsoft.com/office/drawing/2014/main" id="{AC9A9791-36AD-4108-9B04-BC4A40E6A182}"/>
                </a:ext>
              </a:extLst>
            </p:cNvPr>
            <p:cNvSpPr/>
            <p:nvPr userDrawn="1"/>
          </p:nvSpPr>
          <p:spPr bwMode="auto">
            <a:xfrm>
              <a:off x="4171950" y="3825875"/>
              <a:ext cx="6107112" cy="201613"/>
            </a:xfrm>
            <a:custGeom>
              <a:avLst/>
              <a:gdLst>
                <a:gd name="connsiteX0" fmla="*/ 1724025 w 6107112"/>
                <a:gd name="connsiteY0" fmla="*/ 53976 h 201613"/>
                <a:gd name="connsiteX1" fmla="*/ 1689100 w 6107112"/>
                <a:gd name="connsiteY1" fmla="*/ 123826 h 201613"/>
                <a:gd name="connsiteX2" fmla="*/ 1757363 w 6107112"/>
                <a:gd name="connsiteY2" fmla="*/ 123826 h 201613"/>
                <a:gd name="connsiteX3" fmla="*/ 500585 w 6107112"/>
                <a:gd name="connsiteY3" fmla="*/ 44803 h 201613"/>
                <a:gd name="connsiteX4" fmla="*/ 455986 w 6107112"/>
                <a:gd name="connsiteY4" fmla="*/ 57871 h 201613"/>
                <a:gd name="connsiteX5" fmla="*/ 437403 w 6107112"/>
                <a:gd name="connsiteY5" fmla="*/ 100807 h 201613"/>
                <a:gd name="connsiteX6" fmla="*/ 455986 w 6107112"/>
                <a:gd name="connsiteY6" fmla="*/ 143743 h 201613"/>
                <a:gd name="connsiteX7" fmla="*/ 502444 w 6107112"/>
                <a:gd name="connsiteY7" fmla="*/ 156810 h 201613"/>
                <a:gd name="connsiteX8" fmla="*/ 548902 w 6107112"/>
                <a:gd name="connsiteY8" fmla="*/ 143743 h 201613"/>
                <a:gd name="connsiteX9" fmla="*/ 565626 w 6107112"/>
                <a:gd name="connsiteY9" fmla="*/ 98940 h 201613"/>
                <a:gd name="connsiteX10" fmla="*/ 548902 w 6107112"/>
                <a:gd name="connsiteY10" fmla="*/ 57871 h 201613"/>
                <a:gd name="connsiteX11" fmla="*/ 500585 w 6107112"/>
                <a:gd name="connsiteY11" fmla="*/ 44803 h 201613"/>
                <a:gd name="connsiteX12" fmla="*/ 4503027 w 6107112"/>
                <a:gd name="connsiteY12" fmla="*/ 43550 h 201613"/>
                <a:gd name="connsiteX13" fmla="*/ 4503027 w 6107112"/>
                <a:gd name="connsiteY13" fmla="*/ 82337 h 201613"/>
                <a:gd name="connsiteX14" fmla="*/ 4541955 w 6107112"/>
                <a:gd name="connsiteY14" fmla="*/ 82337 h 201613"/>
                <a:gd name="connsiteX15" fmla="*/ 4566054 w 6107112"/>
                <a:gd name="connsiteY15" fmla="*/ 80490 h 201613"/>
                <a:gd name="connsiteX16" fmla="*/ 4582737 w 6107112"/>
                <a:gd name="connsiteY16" fmla="*/ 73102 h 201613"/>
                <a:gd name="connsiteX17" fmla="*/ 4588298 w 6107112"/>
                <a:gd name="connsiteY17" fmla="*/ 62020 h 201613"/>
                <a:gd name="connsiteX18" fmla="*/ 4579030 w 6107112"/>
                <a:gd name="connsiteY18" fmla="*/ 49091 h 201613"/>
                <a:gd name="connsiteX19" fmla="*/ 4543809 w 6107112"/>
                <a:gd name="connsiteY19" fmla="*/ 43550 h 201613"/>
                <a:gd name="connsiteX20" fmla="*/ 4503027 w 6107112"/>
                <a:gd name="connsiteY20" fmla="*/ 43550 h 201613"/>
                <a:gd name="connsiteX21" fmla="*/ 5776912 w 6107112"/>
                <a:gd name="connsiteY21" fmla="*/ 4763 h 201613"/>
                <a:gd name="connsiteX22" fmla="*/ 5880099 w 6107112"/>
                <a:gd name="connsiteY22" fmla="*/ 4763 h 201613"/>
                <a:gd name="connsiteX23" fmla="*/ 5942012 w 6107112"/>
                <a:gd name="connsiteY23" fmla="*/ 69851 h 201613"/>
                <a:gd name="connsiteX24" fmla="*/ 6002337 w 6107112"/>
                <a:gd name="connsiteY24" fmla="*/ 4763 h 201613"/>
                <a:gd name="connsiteX25" fmla="*/ 6107112 w 6107112"/>
                <a:gd name="connsiteY25" fmla="*/ 4763 h 201613"/>
                <a:gd name="connsiteX26" fmla="*/ 5988049 w 6107112"/>
                <a:gd name="connsiteY26" fmla="*/ 115888 h 201613"/>
                <a:gd name="connsiteX27" fmla="*/ 5988049 w 6107112"/>
                <a:gd name="connsiteY27" fmla="*/ 196851 h 201613"/>
                <a:gd name="connsiteX28" fmla="*/ 5892799 w 6107112"/>
                <a:gd name="connsiteY28" fmla="*/ 196851 h 201613"/>
                <a:gd name="connsiteX29" fmla="*/ 5892799 w 6107112"/>
                <a:gd name="connsiteY29" fmla="*/ 115888 h 201613"/>
                <a:gd name="connsiteX30" fmla="*/ 5403850 w 6107112"/>
                <a:gd name="connsiteY30" fmla="*/ 4763 h 201613"/>
                <a:gd name="connsiteX31" fmla="*/ 5691188 w 6107112"/>
                <a:gd name="connsiteY31" fmla="*/ 4763 h 201613"/>
                <a:gd name="connsiteX32" fmla="*/ 5691188 w 6107112"/>
                <a:gd name="connsiteY32" fmla="*/ 52388 h 201613"/>
                <a:gd name="connsiteX33" fmla="*/ 5595938 w 6107112"/>
                <a:gd name="connsiteY33" fmla="*/ 52388 h 201613"/>
                <a:gd name="connsiteX34" fmla="*/ 5595938 w 6107112"/>
                <a:gd name="connsiteY34" fmla="*/ 196851 h 201613"/>
                <a:gd name="connsiteX35" fmla="*/ 5500688 w 6107112"/>
                <a:gd name="connsiteY35" fmla="*/ 196851 h 201613"/>
                <a:gd name="connsiteX36" fmla="*/ 5500688 w 6107112"/>
                <a:gd name="connsiteY36" fmla="*/ 52388 h 201613"/>
                <a:gd name="connsiteX37" fmla="*/ 5403850 w 6107112"/>
                <a:gd name="connsiteY37" fmla="*/ 52388 h 201613"/>
                <a:gd name="connsiteX38" fmla="*/ 5192712 w 6107112"/>
                <a:gd name="connsiteY38" fmla="*/ 4763 h 201613"/>
                <a:gd name="connsiteX39" fmla="*/ 5287962 w 6107112"/>
                <a:gd name="connsiteY39" fmla="*/ 4763 h 201613"/>
                <a:gd name="connsiteX40" fmla="*/ 5287962 w 6107112"/>
                <a:gd name="connsiteY40" fmla="*/ 196851 h 201613"/>
                <a:gd name="connsiteX41" fmla="*/ 5192712 w 6107112"/>
                <a:gd name="connsiteY41" fmla="*/ 196851 h 201613"/>
                <a:gd name="connsiteX42" fmla="*/ 4408487 w 6107112"/>
                <a:gd name="connsiteY42" fmla="*/ 4763 h 201613"/>
                <a:gd name="connsiteX43" fmla="*/ 4564200 w 6107112"/>
                <a:gd name="connsiteY43" fmla="*/ 4763 h 201613"/>
                <a:gd name="connsiteX44" fmla="*/ 4630934 w 6107112"/>
                <a:gd name="connsiteY44" fmla="*/ 8457 h 201613"/>
                <a:gd name="connsiteX45" fmla="*/ 4668009 w 6107112"/>
                <a:gd name="connsiteY45" fmla="*/ 26927 h 201613"/>
                <a:gd name="connsiteX46" fmla="*/ 4682839 w 6107112"/>
                <a:gd name="connsiteY46" fmla="*/ 58326 h 201613"/>
                <a:gd name="connsiteX47" fmla="*/ 4671716 w 6107112"/>
                <a:gd name="connsiteY47" fmla="*/ 86031 h 201613"/>
                <a:gd name="connsiteX48" fmla="*/ 4642057 w 6107112"/>
                <a:gd name="connsiteY48" fmla="*/ 104501 h 201613"/>
                <a:gd name="connsiteX49" fmla="*/ 4608689 w 6107112"/>
                <a:gd name="connsiteY49" fmla="*/ 111889 h 201613"/>
                <a:gd name="connsiteX50" fmla="*/ 4632788 w 6107112"/>
                <a:gd name="connsiteY50" fmla="*/ 119277 h 201613"/>
                <a:gd name="connsiteX51" fmla="*/ 4647618 w 6107112"/>
                <a:gd name="connsiteY51" fmla="*/ 128512 h 201613"/>
                <a:gd name="connsiteX52" fmla="*/ 4662448 w 6107112"/>
                <a:gd name="connsiteY52" fmla="*/ 141441 h 201613"/>
                <a:gd name="connsiteX53" fmla="*/ 4706937 w 6107112"/>
                <a:gd name="connsiteY53" fmla="*/ 196851 h 201613"/>
                <a:gd name="connsiteX54" fmla="*/ 4601275 w 6107112"/>
                <a:gd name="connsiteY54" fmla="*/ 196851 h 201613"/>
                <a:gd name="connsiteX55" fmla="*/ 4551224 w 6107112"/>
                <a:gd name="connsiteY55" fmla="*/ 137747 h 201613"/>
                <a:gd name="connsiteX56" fmla="*/ 4532687 w 6107112"/>
                <a:gd name="connsiteY56" fmla="*/ 122971 h 201613"/>
                <a:gd name="connsiteX57" fmla="*/ 4510442 w 6107112"/>
                <a:gd name="connsiteY57" fmla="*/ 119277 h 201613"/>
                <a:gd name="connsiteX58" fmla="*/ 4503027 w 6107112"/>
                <a:gd name="connsiteY58" fmla="*/ 119277 h 201613"/>
                <a:gd name="connsiteX59" fmla="*/ 4503027 w 6107112"/>
                <a:gd name="connsiteY59" fmla="*/ 196851 h 201613"/>
                <a:gd name="connsiteX60" fmla="*/ 4408487 w 6107112"/>
                <a:gd name="connsiteY60" fmla="*/ 196851 h 201613"/>
                <a:gd name="connsiteX61" fmla="*/ 4408487 w 6107112"/>
                <a:gd name="connsiteY61" fmla="*/ 4763 h 201613"/>
                <a:gd name="connsiteX62" fmla="*/ 4027487 w 6107112"/>
                <a:gd name="connsiteY62" fmla="*/ 4763 h 201613"/>
                <a:gd name="connsiteX63" fmla="*/ 4279900 w 6107112"/>
                <a:gd name="connsiteY63" fmla="*/ 4763 h 201613"/>
                <a:gd name="connsiteX64" fmla="*/ 4279900 w 6107112"/>
                <a:gd name="connsiteY64" fmla="*/ 44451 h 201613"/>
                <a:gd name="connsiteX65" fmla="*/ 4121150 w 6107112"/>
                <a:gd name="connsiteY65" fmla="*/ 44451 h 201613"/>
                <a:gd name="connsiteX66" fmla="*/ 4121150 w 6107112"/>
                <a:gd name="connsiteY66" fmla="*/ 76201 h 201613"/>
                <a:gd name="connsiteX67" fmla="*/ 4267200 w 6107112"/>
                <a:gd name="connsiteY67" fmla="*/ 76201 h 201613"/>
                <a:gd name="connsiteX68" fmla="*/ 4267200 w 6107112"/>
                <a:gd name="connsiteY68" fmla="*/ 115888 h 201613"/>
                <a:gd name="connsiteX69" fmla="*/ 4121150 w 6107112"/>
                <a:gd name="connsiteY69" fmla="*/ 115888 h 201613"/>
                <a:gd name="connsiteX70" fmla="*/ 4121150 w 6107112"/>
                <a:gd name="connsiteY70" fmla="*/ 152401 h 201613"/>
                <a:gd name="connsiteX71" fmla="*/ 4283075 w 6107112"/>
                <a:gd name="connsiteY71" fmla="*/ 152401 h 201613"/>
                <a:gd name="connsiteX72" fmla="*/ 4283075 w 6107112"/>
                <a:gd name="connsiteY72" fmla="*/ 196851 h 201613"/>
                <a:gd name="connsiteX73" fmla="*/ 4027487 w 6107112"/>
                <a:gd name="connsiteY73" fmla="*/ 196851 h 201613"/>
                <a:gd name="connsiteX74" fmla="*/ 3594100 w 6107112"/>
                <a:gd name="connsiteY74" fmla="*/ 4763 h 201613"/>
                <a:gd name="connsiteX75" fmla="*/ 3692525 w 6107112"/>
                <a:gd name="connsiteY75" fmla="*/ 4763 h 201613"/>
                <a:gd name="connsiteX76" fmla="*/ 3760788 w 6107112"/>
                <a:gd name="connsiteY76" fmla="*/ 142876 h 201613"/>
                <a:gd name="connsiteX77" fmla="*/ 3827463 w 6107112"/>
                <a:gd name="connsiteY77" fmla="*/ 4763 h 201613"/>
                <a:gd name="connsiteX78" fmla="*/ 3924300 w 6107112"/>
                <a:gd name="connsiteY78" fmla="*/ 4763 h 201613"/>
                <a:gd name="connsiteX79" fmla="*/ 3811588 w 6107112"/>
                <a:gd name="connsiteY79" fmla="*/ 196851 h 201613"/>
                <a:gd name="connsiteX80" fmla="*/ 3708400 w 6107112"/>
                <a:gd name="connsiteY80" fmla="*/ 196851 h 201613"/>
                <a:gd name="connsiteX81" fmla="*/ 3389312 w 6107112"/>
                <a:gd name="connsiteY81" fmla="*/ 4763 h 201613"/>
                <a:gd name="connsiteX82" fmla="*/ 3484562 w 6107112"/>
                <a:gd name="connsiteY82" fmla="*/ 4763 h 201613"/>
                <a:gd name="connsiteX83" fmla="*/ 3484562 w 6107112"/>
                <a:gd name="connsiteY83" fmla="*/ 196851 h 201613"/>
                <a:gd name="connsiteX84" fmla="*/ 3389312 w 6107112"/>
                <a:gd name="connsiteY84" fmla="*/ 196851 h 201613"/>
                <a:gd name="connsiteX85" fmla="*/ 2959100 w 6107112"/>
                <a:gd name="connsiteY85" fmla="*/ 4763 h 201613"/>
                <a:gd name="connsiteX86" fmla="*/ 3046413 w 6107112"/>
                <a:gd name="connsiteY86" fmla="*/ 4763 h 201613"/>
                <a:gd name="connsiteX87" fmla="*/ 3162300 w 6107112"/>
                <a:gd name="connsiteY87" fmla="*/ 109538 h 201613"/>
                <a:gd name="connsiteX88" fmla="*/ 3162300 w 6107112"/>
                <a:gd name="connsiteY88" fmla="*/ 4763 h 201613"/>
                <a:gd name="connsiteX89" fmla="*/ 3251200 w 6107112"/>
                <a:gd name="connsiteY89" fmla="*/ 4763 h 201613"/>
                <a:gd name="connsiteX90" fmla="*/ 3251200 w 6107112"/>
                <a:gd name="connsiteY90" fmla="*/ 196851 h 201613"/>
                <a:gd name="connsiteX91" fmla="*/ 3162300 w 6107112"/>
                <a:gd name="connsiteY91" fmla="*/ 196851 h 201613"/>
                <a:gd name="connsiteX92" fmla="*/ 3049588 w 6107112"/>
                <a:gd name="connsiteY92" fmla="*/ 92076 h 201613"/>
                <a:gd name="connsiteX93" fmla="*/ 3049588 w 6107112"/>
                <a:gd name="connsiteY93" fmla="*/ 196851 h 201613"/>
                <a:gd name="connsiteX94" fmla="*/ 2959100 w 6107112"/>
                <a:gd name="connsiteY94" fmla="*/ 196851 h 201613"/>
                <a:gd name="connsiteX95" fmla="*/ 2532062 w 6107112"/>
                <a:gd name="connsiteY95" fmla="*/ 4763 h 201613"/>
                <a:gd name="connsiteX96" fmla="*/ 2626948 w 6107112"/>
                <a:gd name="connsiteY96" fmla="*/ 4763 h 201613"/>
                <a:gd name="connsiteX97" fmla="*/ 2626948 w 6107112"/>
                <a:gd name="connsiteY97" fmla="*/ 121759 h 201613"/>
                <a:gd name="connsiteX98" fmla="*/ 2639972 w 6107112"/>
                <a:gd name="connsiteY98" fmla="*/ 147758 h 201613"/>
                <a:gd name="connsiteX99" fmla="*/ 2679042 w 6107112"/>
                <a:gd name="connsiteY99" fmla="*/ 157043 h 201613"/>
                <a:gd name="connsiteX100" fmla="*/ 2716253 w 6107112"/>
                <a:gd name="connsiteY100" fmla="*/ 147758 h 201613"/>
                <a:gd name="connsiteX101" fmla="*/ 2731137 w 6107112"/>
                <a:gd name="connsiteY101" fmla="*/ 121759 h 201613"/>
                <a:gd name="connsiteX102" fmla="*/ 2731137 w 6107112"/>
                <a:gd name="connsiteY102" fmla="*/ 4763 h 201613"/>
                <a:gd name="connsiteX103" fmla="*/ 2824162 w 6107112"/>
                <a:gd name="connsiteY103" fmla="*/ 4763 h 201613"/>
                <a:gd name="connsiteX104" fmla="*/ 2824162 w 6107112"/>
                <a:gd name="connsiteY104" fmla="*/ 119902 h 201613"/>
                <a:gd name="connsiteX105" fmla="*/ 2816720 w 6107112"/>
                <a:gd name="connsiteY105" fmla="*/ 151472 h 201613"/>
                <a:gd name="connsiteX106" fmla="*/ 2790673 w 6107112"/>
                <a:gd name="connsiteY106" fmla="*/ 179328 h 201613"/>
                <a:gd name="connsiteX107" fmla="*/ 2751602 w 6107112"/>
                <a:gd name="connsiteY107" fmla="*/ 194185 h 201613"/>
                <a:gd name="connsiteX108" fmla="*/ 2686485 w 6107112"/>
                <a:gd name="connsiteY108" fmla="*/ 201613 h 201613"/>
                <a:gd name="connsiteX109" fmla="*/ 2638111 w 6107112"/>
                <a:gd name="connsiteY109" fmla="*/ 199756 h 201613"/>
                <a:gd name="connsiteX110" fmla="*/ 2593459 w 6107112"/>
                <a:gd name="connsiteY110" fmla="*/ 192328 h 201613"/>
                <a:gd name="connsiteX111" fmla="*/ 2561830 w 6107112"/>
                <a:gd name="connsiteY111" fmla="*/ 175614 h 201613"/>
                <a:gd name="connsiteX112" fmla="*/ 2541365 w 6107112"/>
                <a:gd name="connsiteY112" fmla="*/ 153329 h 201613"/>
                <a:gd name="connsiteX113" fmla="*/ 2532062 w 6107112"/>
                <a:gd name="connsiteY113" fmla="*/ 119902 h 201613"/>
                <a:gd name="connsiteX114" fmla="*/ 2532062 w 6107112"/>
                <a:gd name="connsiteY114" fmla="*/ 4763 h 201613"/>
                <a:gd name="connsiteX115" fmla="*/ 1992312 w 6107112"/>
                <a:gd name="connsiteY115" fmla="*/ 4763 h 201613"/>
                <a:gd name="connsiteX116" fmla="*/ 2079625 w 6107112"/>
                <a:gd name="connsiteY116" fmla="*/ 4763 h 201613"/>
                <a:gd name="connsiteX117" fmla="*/ 2195512 w 6107112"/>
                <a:gd name="connsiteY117" fmla="*/ 109538 h 201613"/>
                <a:gd name="connsiteX118" fmla="*/ 2195512 w 6107112"/>
                <a:gd name="connsiteY118" fmla="*/ 4763 h 201613"/>
                <a:gd name="connsiteX119" fmla="*/ 2284412 w 6107112"/>
                <a:gd name="connsiteY119" fmla="*/ 4763 h 201613"/>
                <a:gd name="connsiteX120" fmla="*/ 2284412 w 6107112"/>
                <a:gd name="connsiteY120" fmla="*/ 196851 h 201613"/>
                <a:gd name="connsiteX121" fmla="*/ 2195512 w 6107112"/>
                <a:gd name="connsiteY121" fmla="*/ 196851 h 201613"/>
                <a:gd name="connsiteX122" fmla="*/ 2079625 w 6107112"/>
                <a:gd name="connsiteY122" fmla="*/ 92076 h 201613"/>
                <a:gd name="connsiteX123" fmla="*/ 2079625 w 6107112"/>
                <a:gd name="connsiteY123" fmla="*/ 196851 h 201613"/>
                <a:gd name="connsiteX124" fmla="*/ 1992312 w 6107112"/>
                <a:gd name="connsiteY124" fmla="*/ 196851 h 201613"/>
                <a:gd name="connsiteX125" fmla="*/ 1673225 w 6107112"/>
                <a:gd name="connsiteY125" fmla="*/ 4763 h 201613"/>
                <a:gd name="connsiteX126" fmla="*/ 1774825 w 6107112"/>
                <a:gd name="connsiteY126" fmla="*/ 4763 h 201613"/>
                <a:gd name="connsiteX127" fmla="*/ 1889125 w 6107112"/>
                <a:gd name="connsiteY127" fmla="*/ 196851 h 201613"/>
                <a:gd name="connsiteX128" fmla="*/ 1790700 w 6107112"/>
                <a:gd name="connsiteY128" fmla="*/ 196851 h 201613"/>
                <a:gd name="connsiteX129" fmla="*/ 1774825 w 6107112"/>
                <a:gd name="connsiteY129" fmla="*/ 166689 h 201613"/>
                <a:gd name="connsiteX130" fmla="*/ 1670050 w 6107112"/>
                <a:gd name="connsiteY130" fmla="*/ 166689 h 201613"/>
                <a:gd name="connsiteX131" fmla="*/ 1654175 w 6107112"/>
                <a:gd name="connsiteY131" fmla="*/ 196851 h 201613"/>
                <a:gd name="connsiteX132" fmla="*/ 1557337 w 6107112"/>
                <a:gd name="connsiteY132" fmla="*/ 196851 h 201613"/>
                <a:gd name="connsiteX133" fmla="*/ 1162050 w 6107112"/>
                <a:gd name="connsiteY133" fmla="*/ 4763 h 201613"/>
                <a:gd name="connsiteX134" fmla="*/ 1257300 w 6107112"/>
                <a:gd name="connsiteY134" fmla="*/ 4763 h 201613"/>
                <a:gd name="connsiteX135" fmla="*/ 1257300 w 6107112"/>
                <a:gd name="connsiteY135" fmla="*/ 71438 h 201613"/>
                <a:gd name="connsiteX136" fmla="*/ 1358900 w 6107112"/>
                <a:gd name="connsiteY136" fmla="*/ 71438 h 201613"/>
                <a:gd name="connsiteX137" fmla="*/ 1358900 w 6107112"/>
                <a:gd name="connsiteY137" fmla="*/ 4763 h 201613"/>
                <a:gd name="connsiteX138" fmla="*/ 1454150 w 6107112"/>
                <a:gd name="connsiteY138" fmla="*/ 4763 h 201613"/>
                <a:gd name="connsiteX139" fmla="*/ 1454150 w 6107112"/>
                <a:gd name="connsiteY139" fmla="*/ 196851 h 201613"/>
                <a:gd name="connsiteX140" fmla="*/ 1358900 w 6107112"/>
                <a:gd name="connsiteY140" fmla="*/ 196851 h 201613"/>
                <a:gd name="connsiteX141" fmla="*/ 1358900 w 6107112"/>
                <a:gd name="connsiteY141" fmla="*/ 119063 h 201613"/>
                <a:gd name="connsiteX142" fmla="*/ 1257300 w 6107112"/>
                <a:gd name="connsiteY142" fmla="*/ 119063 h 201613"/>
                <a:gd name="connsiteX143" fmla="*/ 1257300 w 6107112"/>
                <a:gd name="connsiteY143" fmla="*/ 196851 h 201613"/>
                <a:gd name="connsiteX144" fmla="*/ 1162050 w 6107112"/>
                <a:gd name="connsiteY144" fmla="*/ 196851 h 201613"/>
                <a:gd name="connsiteX145" fmla="*/ 0 w 6107112"/>
                <a:gd name="connsiteY145" fmla="*/ 4763 h 201613"/>
                <a:gd name="connsiteX146" fmla="*/ 231775 w 6107112"/>
                <a:gd name="connsiteY146" fmla="*/ 4763 h 201613"/>
                <a:gd name="connsiteX147" fmla="*/ 231775 w 6107112"/>
                <a:gd name="connsiteY147" fmla="*/ 44451 h 201613"/>
                <a:gd name="connsiteX148" fmla="*/ 95250 w 6107112"/>
                <a:gd name="connsiteY148" fmla="*/ 44451 h 201613"/>
                <a:gd name="connsiteX149" fmla="*/ 95250 w 6107112"/>
                <a:gd name="connsiteY149" fmla="*/ 77788 h 201613"/>
                <a:gd name="connsiteX150" fmla="*/ 211138 w 6107112"/>
                <a:gd name="connsiteY150" fmla="*/ 77788 h 201613"/>
                <a:gd name="connsiteX151" fmla="*/ 211138 w 6107112"/>
                <a:gd name="connsiteY151" fmla="*/ 117476 h 201613"/>
                <a:gd name="connsiteX152" fmla="*/ 95250 w 6107112"/>
                <a:gd name="connsiteY152" fmla="*/ 117476 h 201613"/>
                <a:gd name="connsiteX153" fmla="*/ 95250 w 6107112"/>
                <a:gd name="connsiteY153" fmla="*/ 196851 h 201613"/>
                <a:gd name="connsiteX154" fmla="*/ 0 w 6107112"/>
                <a:gd name="connsiteY154" fmla="*/ 196851 h 201613"/>
                <a:gd name="connsiteX155" fmla="*/ 4934365 w 6107112"/>
                <a:gd name="connsiteY155" fmla="*/ 0 h 201613"/>
                <a:gd name="connsiteX156" fmla="*/ 5023862 w 6107112"/>
                <a:gd name="connsiteY156" fmla="*/ 14934 h 201613"/>
                <a:gd name="connsiteX157" fmla="*/ 5061152 w 6107112"/>
                <a:gd name="connsiteY157" fmla="*/ 57871 h 201613"/>
                <a:gd name="connsiteX158" fmla="*/ 4971656 w 6107112"/>
                <a:gd name="connsiteY158" fmla="*/ 61604 h 201613"/>
                <a:gd name="connsiteX159" fmla="*/ 4956739 w 6107112"/>
                <a:gd name="connsiteY159" fmla="*/ 42936 h 201613"/>
                <a:gd name="connsiteX160" fmla="*/ 4925043 w 6107112"/>
                <a:gd name="connsiteY160" fmla="*/ 37336 h 201613"/>
                <a:gd name="connsiteX161" fmla="*/ 4900804 w 6107112"/>
                <a:gd name="connsiteY161" fmla="*/ 41069 h 201613"/>
                <a:gd name="connsiteX162" fmla="*/ 4891481 w 6107112"/>
                <a:gd name="connsiteY162" fmla="*/ 52270 h 201613"/>
                <a:gd name="connsiteX163" fmla="*/ 4898939 w 6107112"/>
                <a:gd name="connsiteY163" fmla="*/ 59737 h 201613"/>
                <a:gd name="connsiteX164" fmla="*/ 4930636 w 6107112"/>
                <a:gd name="connsiteY164" fmla="*/ 67204 h 201613"/>
                <a:gd name="connsiteX165" fmla="*/ 5018269 w 6107112"/>
                <a:gd name="connsiteY165" fmla="*/ 84006 h 201613"/>
                <a:gd name="connsiteX166" fmla="*/ 5057423 w 6107112"/>
                <a:gd name="connsiteY166" fmla="*/ 106407 h 201613"/>
                <a:gd name="connsiteX167" fmla="*/ 5070475 w 6107112"/>
                <a:gd name="connsiteY167" fmla="*/ 134409 h 201613"/>
                <a:gd name="connsiteX168" fmla="*/ 5053694 w 6107112"/>
                <a:gd name="connsiteY168" fmla="*/ 169878 h 201613"/>
                <a:gd name="connsiteX169" fmla="*/ 5008946 w 6107112"/>
                <a:gd name="connsiteY169" fmla="*/ 192279 h 201613"/>
                <a:gd name="connsiteX170" fmla="*/ 4934365 w 6107112"/>
                <a:gd name="connsiteY170" fmla="*/ 201613 h 201613"/>
                <a:gd name="connsiteX171" fmla="*/ 4826223 w 6107112"/>
                <a:gd name="connsiteY171" fmla="*/ 182945 h 201613"/>
                <a:gd name="connsiteX172" fmla="*/ 4792662 w 6107112"/>
                <a:gd name="connsiteY172" fmla="*/ 134409 h 201613"/>
                <a:gd name="connsiteX173" fmla="*/ 4882159 w 6107112"/>
                <a:gd name="connsiteY173" fmla="*/ 130675 h 201613"/>
                <a:gd name="connsiteX174" fmla="*/ 4895210 w 6107112"/>
                <a:gd name="connsiteY174" fmla="*/ 151210 h 201613"/>
                <a:gd name="connsiteX175" fmla="*/ 4936230 w 6107112"/>
                <a:gd name="connsiteY175" fmla="*/ 162411 h 201613"/>
                <a:gd name="connsiteX176" fmla="*/ 4967927 w 6107112"/>
                <a:gd name="connsiteY176" fmla="*/ 156810 h 201613"/>
                <a:gd name="connsiteX177" fmla="*/ 4979114 w 6107112"/>
                <a:gd name="connsiteY177" fmla="*/ 143743 h 201613"/>
                <a:gd name="connsiteX178" fmla="*/ 4967927 w 6107112"/>
                <a:gd name="connsiteY178" fmla="*/ 128808 h 201613"/>
                <a:gd name="connsiteX179" fmla="*/ 4919449 w 6107112"/>
                <a:gd name="connsiteY179" fmla="*/ 117608 h 201613"/>
                <a:gd name="connsiteX180" fmla="*/ 4831817 w 6107112"/>
                <a:gd name="connsiteY180" fmla="*/ 95206 h 201613"/>
                <a:gd name="connsiteX181" fmla="*/ 4803849 w 6107112"/>
                <a:gd name="connsiteY181" fmla="*/ 57871 h 201613"/>
                <a:gd name="connsiteX182" fmla="*/ 4818765 w 6107112"/>
                <a:gd name="connsiteY182" fmla="*/ 28002 h 201613"/>
                <a:gd name="connsiteX183" fmla="*/ 4859785 w 6107112"/>
                <a:gd name="connsiteY183" fmla="*/ 7467 h 201613"/>
                <a:gd name="connsiteX184" fmla="*/ 4934365 w 6107112"/>
                <a:gd name="connsiteY184" fmla="*/ 0 h 201613"/>
                <a:gd name="connsiteX185" fmla="*/ 906879 w 6107112"/>
                <a:gd name="connsiteY185" fmla="*/ 0 h 201613"/>
                <a:gd name="connsiteX186" fmla="*/ 996375 w 6107112"/>
                <a:gd name="connsiteY186" fmla="*/ 14934 h 201613"/>
                <a:gd name="connsiteX187" fmla="*/ 1031801 w 6107112"/>
                <a:gd name="connsiteY187" fmla="*/ 57871 h 201613"/>
                <a:gd name="connsiteX188" fmla="*/ 944169 w 6107112"/>
                <a:gd name="connsiteY188" fmla="*/ 61604 h 201613"/>
                <a:gd name="connsiteX189" fmla="*/ 929253 w 6107112"/>
                <a:gd name="connsiteY189" fmla="*/ 42936 h 201613"/>
                <a:gd name="connsiteX190" fmla="*/ 897556 w 6107112"/>
                <a:gd name="connsiteY190" fmla="*/ 37336 h 201613"/>
                <a:gd name="connsiteX191" fmla="*/ 871453 w 6107112"/>
                <a:gd name="connsiteY191" fmla="*/ 41069 h 201613"/>
                <a:gd name="connsiteX192" fmla="*/ 863995 w 6107112"/>
                <a:gd name="connsiteY192" fmla="*/ 52270 h 201613"/>
                <a:gd name="connsiteX193" fmla="*/ 871453 w 6107112"/>
                <a:gd name="connsiteY193" fmla="*/ 59737 h 201613"/>
                <a:gd name="connsiteX194" fmla="*/ 903149 w 6107112"/>
                <a:gd name="connsiteY194" fmla="*/ 67204 h 201613"/>
                <a:gd name="connsiteX195" fmla="*/ 990782 w 6107112"/>
                <a:gd name="connsiteY195" fmla="*/ 84006 h 201613"/>
                <a:gd name="connsiteX196" fmla="*/ 1029937 w 6107112"/>
                <a:gd name="connsiteY196" fmla="*/ 106407 h 201613"/>
                <a:gd name="connsiteX197" fmla="*/ 1042988 w 6107112"/>
                <a:gd name="connsiteY197" fmla="*/ 134409 h 201613"/>
                <a:gd name="connsiteX198" fmla="*/ 1026208 w 6107112"/>
                <a:gd name="connsiteY198" fmla="*/ 169878 h 201613"/>
                <a:gd name="connsiteX199" fmla="*/ 981459 w 6107112"/>
                <a:gd name="connsiteY199" fmla="*/ 192279 h 201613"/>
                <a:gd name="connsiteX200" fmla="*/ 906879 w 6107112"/>
                <a:gd name="connsiteY200" fmla="*/ 201613 h 201613"/>
                <a:gd name="connsiteX201" fmla="*/ 798737 w 6107112"/>
                <a:gd name="connsiteY201" fmla="*/ 182945 h 201613"/>
                <a:gd name="connsiteX202" fmla="*/ 765175 w 6107112"/>
                <a:gd name="connsiteY202" fmla="*/ 134409 h 201613"/>
                <a:gd name="connsiteX203" fmla="*/ 854672 w 6107112"/>
                <a:gd name="connsiteY203" fmla="*/ 130675 h 201613"/>
                <a:gd name="connsiteX204" fmla="*/ 865859 w 6107112"/>
                <a:gd name="connsiteY204" fmla="*/ 151210 h 201613"/>
                <a:gd name="connsiteX205" fmla="*/ 908743 w 6107112"/>
                <a:gd name="connsiteY205" fmla="*/ 162411 h 201613"/>
                <a:gd name="connsiteX206" fmla="*/ 940440 w 6107112"/>
                <a:gd name="connsiteY206" fmla="*/ 156810 h 201613"/>
                <a:gd name="connsiteX207" fmla="*/ 949762 w 6107112"/>
                <a:gd name="connsiteY207" fmla="*/ 143743 h 201613"/>
                <a:gd name="connsiteX208" fmla="*/ 940440 w 6107112"/>
                <a:gd name="connsiteY208" fmla="*/ 128808 h 201613"/>
                <a:gd name="connsiteX209" fmla="*/ 891962 w 6107112"/>
                <a:gd name="connsiteY209" fmla="*/ 117608 h 201613"/>
                <a:gd name="connsiteX210" fmla="*/ 802466 w 6107112"/>
                <a:gd name="connsiteY210" fmla="*/ 95206 h 201613"/>
                <a:gd name="connsiteX211" fmla="*/ 776362 w 6107112"/>
                <a:gd name="connsiteY211" fmla="*/ 57871 h 201613"/>
                <a:gd name="connsiteX212" fmla="*/ 789414 w 6107112"/>
                <a:gd name="connsiteY212" fmla="*/ 28002 h 201613"/>
                <a:gd name="connsiteX213" fmla="*/ 830433 w 6107112"/>
                <a:gd name="connsiteY213" fmla="*/ 7467 h 201613"/>
                <a:gd name="connsiteX214" fmla="*/ 906879 w 6107112"/>
                <a:gd name="connsiteY214" fmla="*/ 0 h 201613"/>
                <a:gd name="connsiteX215" fmla="*/ 500585 w 6107112"/>
                <a:gd name="connsiteY215" fmla="*/ 0 h 201613"/>
                <a:gd name="connsiteX216" fmla="*/ 619517 w 6107112"/>
                <a:gd name="connsiteY216" fmla="*/ 26135 h 201613"/>
                <a:gd name="connsiteX217" fmla="*/ 660400 w 6107112"/>
                <a:gd name="connsiteY217" fmla="*/ 98940 h 201613"/>
                <a:gd name="connsiteX218" fmla="*/ 641817 w 6107112"/>
                <a:gd name="connsiteY218" fmla="*/ 154943 h 201613"/>
                <a:gd name="connsiteX219" fmla="*/ 589784 w 6107112"/>
                <a:gd name="connsiteY219" fmla="*/ 188546 h 201613"/>
                <a:gd name="connsiteX220" fmla="*/ 506160 w 6107112"/>
                <a:gd name="connsiteY220" fmla="*/ 201613 h 201613"/>
                <a:gd name="connsiteX221" fmla="*/ 420678 w 6107112"/>
                <a:gd name="connsiteY221" fmla="*/ 190412 h 201613"/>
                <a:gd name="connsiteX222" fmla="*/ 364929 w 6107112"/>
                <a:gd name="connsiteY222" fmla="*/ 156810 h 201613"/>
                <a:gd name="connsiteX223" fmla="*/ 344487 w 6107112"/>
                <a:gd name="connsiteY223" fmla="*/ 100807 h 201613"/>
                <a:gd name="connsiteX224" fmla="*/ 385370 w 6107112"/>
                <a:gd name="connsiteY224" fmla="*/ 26135 h 201613"/>
                <a:gd name="connsiteX225" fmla="*/ 500585 w 6107112"/>
                <a:gd name="connsiteY225" fmla="*/ 0 h 20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6107112" h="201613">
                  <a:moveTo>
                    <a:pt x="1724025" y="53976"/>
                  </a:moveTo>
                  <a:lnTo>
                    <a:pt x="1689100" y="123826"/>
                  </a:lnTo>
                  <a:lnTo>
                    <a:pt x="1757363" y="123826"/>
                  </a:lnTo>
                  <a:close/>
                  <a:moveTo>
                    <a:pt x="500585" y="44803"/>
                  </a:moveTo>
                  <a:cubicBezTo>
                    <a:pt x="482002" y="44803"/>
                    <a:pt x="467136" y="50403"/>
                    <a:pt x="455986" y="57871"/>
                  </a:cubicBezTo>
                  <a:cubicBezTo>
                    <a:pt x="444836" y="67204"/>
                    <a:pt x="437403" y="82139"/>
                    <a:pt x="437403" y="100807"/>
                  </a:cubicBezTo>
                  <a:cubicBezTo>
                    <a:pt x="437403" y="121341"/>
                    <a:pt x="444836" y="134409"/>
                    <a:pt x="455986" y="143743"/>
                  </a:cubicBezTo>
                  <a:cubicBezTo>
                    <a:pt x="467136" y="151210"/>
                    <a:pt x="482002" y="156810"/>
                    <a:pt x="502444" y="156810"/>
                  </a:cubicBezTo>
                  <a:cubicBezTo>
                    <a:pt x="522885" y="156810"/>
                    <a:pt x="537752" y="151210"/>
                    <a:pt x="548902" y="143743"/>
                  </a:cubicBezTo>
                  <a:cubicBezTo>
                    <a:pt x="560051" y="134409"/>
                    <a:pt x="565626" y="119474"/>
                    <a:pt x="565626" y="98940"/>
                  </a:cubicBezTo>
                  <a:cubicBezTo>
                    <a:pt x="565626" y="80272"/>
                    <a:pt x="560051" y="67204"/>
                    <a:pt x="548902" y="57871"/>
                  </a:cubicBezTo>
                  <a:cubicBezTo>
                    <a:pt x="537752" y="50403"/>
                    <a:pt x="521027" y="44803"/>
                    <a:pt x="500585" y="44803"/>
                  </a:cubicBezTo>
                  <a:close/>
                  <a:moveTo>
                    <a:pt x="4503027" y="43550"/>
                  </a:moveTo>
                  <a:cubicBezTo>
                    <a:pt x="4503027" y="43550"/>
                    <a:pt x="4503027" y="43550"/>
                    <a:pt x="4503027" y="82337"/>
                  </a:cubicBezTo>
                  <a:cubicBezTo>
                    <a:pt x="4503027" y="82337"/>
                    <a:pt x="4503027" y="82337"/>
                    <a:pt x="4541955" y="82337"/>
                  </a:cubicBezTo>
                  <a:cubicBezTo>
                    <a:pt x="4545663" y="82337"/>
                    <a:pt x="4554931" y="82337"/>
                    <a:pt x="4566054" y="80490"/>
                  </a:cubicBezTo>
                  <a:cubicBezTo>
                    <a:pt x="4573469" y="78643"/>
                    <a:pt x="4579030" y="76796"/>
                    <a:pt x="4582737" y="73102"/>
                  </a:cubicBezTo>
                  <a:cubicBezTo>
                    <a:pt x="4586445" y="71255"/>
                    <a:pt x="4588298" y="67561"/>
                    <a:pt x="4588298" y="62020"/>
                  </a:cubicBezTo>
                  <a:cubicBezTo>
                    <a:pt x="4588298" y="56479"/>
                    <a:pt x="4584591" y="50938"/>
                    <a:pt x="4579030" y="49091"/>
                  </a:cubicBezTo>
                  <a:cubicBezTo>
                    <a:pt x="4571615" y="45397"/>
                    <a:pt x="4560493" y="43550"/>
                    <a:pt x="4543809" y="43550"/>
                  </a:cubicBezTo>
                  <a:cubicBezTo>
                    <a:pt x="4543809" y="43550"/>
                    <a:pt x="4543809" y="43550"/>
                    <a:pt x="4503027" y="43550"/>
                  </a:cubicBezTo>
                  <a:close/>
                  <a:moveTo>
                    <a:pt x="5776912" y="4763"/>
                  </a:moveTo>
                  <a:lnTo>
                    <a:pt x="5880099" y="4763"/>
                  </a:lnTo>
                  <a:lnTo>
                    <a:pt x="5942012" y="69851"/>
                  </a:lnTo>
                  <a:lnTo>
                    <a:pt x="6002337" y="4763"/>
                  </a:lnTo>
                  <a:lnTo>
                    <a:pt x="6107112" y="4763"/>
                  </a:lnTo>
                  <a:lnTo>
                    <a:pt x="5988049" y="115888"/>
                  </a:lnTo>
                  <a:lnTo>
                    <a:pt x="5988049" y="196851"/>
                  </a:lnTo>
                  <a:lnTo>
                    <a:pt x="5892799" y="196851"/>
                  </a:lnTo>
                  <a:lnTo>
                    <a:pt x="5892799" y="115888"/>
                  </a:lnTo>
                  <a:close/>
                  <a:moveTo>
                    <a:pt x="5403850" y="4763"/>
                  </a:moveTo>
                  <a:lnTo>
                    <a:pt x="5691188" y="4763"/>
                  </a:lnTo>
                  <a:lnTo>
                    <a:pt x="5691188" y="52388"/>
                  </a:lnTo>
                  <a:lnTo>
                    <a:pt x="5595938" y="52388"/>
                  </a:lnTo>
                  <a:lnTo>
                    <a:pt x="5595938" y="196851"/>
                  </a:lnTo>
                  <a:lnTo>
                    <a:pt x="5500688" y="196851"/>
                  </a:lnTo>
                  <a:lnTo>
                    <a:pt x="5500688" y="52388"/>
                  </a:lnTo>
                  <a:lnTo>
                    <a:pt x="5403850" y="52388"/>
                  </a:lnTo>
                  <a:close/>
                  <a:moveTo>
                    <a:pt x="5192712" y="4763"/>
                  </a:moveTo>
                  <a:lnTo>
                    <a:pt x="5287962" y="4763"/>
                  </a:lnTo>
                  <a:lnTo>
                    <a:pt x="5287962" y="196851"/>
                  </a:lnTo>
                  <a:lnTo>
                    <a:pt x="5192712" y="196851"/>
                  </a:lnTo>
                  <a:close/>
                  <a:moveTo>
                    <a:pt x="4408487" y="4763"/>
                  </a:moveTo>
                  <a:cubicBezTo>
                    <a:pt x="4408487" y="4763"/>
                    <a:pt x="4408487" y="4763"/>
                    <a:pt x="4564200" y="4763"/>
                  </a:cubicBezTo>
                  <a:cubicBezTo>
                    <a:pt x="4593860" y="4763"/>
                    <a:pt x="4616104" y="6610"/>
                    <a:pt x="4630934" y="8457"/>
                  </a:cubicBezTo>
                  <a:cubicBezTo>
                    <a:pt x="4645764" y="12151"/>
                    <a:pt x="4658740" y="17692"/>
                    <a:pt x="4668009" y="26927"/>
                  </a:cubicBezTo>
                  <a:cubicBezTo>
                    <a:pt x="4677277" y="36162"/>
                    <a:pt x="4682839" y="45397"/>
                    <a:pt x="4682839" y="58326"/>
                  </a:cubicBezTo>
                  <a:cubicBezTo>
                    <a:pt x="4682839" y="69408"/>
                    <a:pt x="4679131" y="78643"/>
                    <a:pt x="4671716" y="86031"/>
                  </a:cubicBezTo>
                  <a:cubicBezTo>
                    <a:pt x="4664301" y="93419"/>
                    <a:pt x="4655033" y="98960"/>
                    <a:pt x="4642057" y="104501"/>
                  </a:cubicBezTo>
                  <a:cubicBezTo>
                    <a:pt x="4634642" y="108195"/>
                    <a:pt x="4623519" y="110042"/>
                    <a:pt x="4608689" y="111889"/>
                  </a:cubicBezTo>
                  <a:cubicBezTo>
                    <a:pt x="4619812" y="113736"/>
                    <a:pt x="4629080" y="117430"/>
                    <a:pt x="4632788" y="119277"/>
                  </a:cubicBezTo>
                  <a:cubicBezTo>
                    <a:pt x="4636495" y="121124"/>
                    <a:pt x="4642057" y="124818"/>
                    <a:pt x="4647618" y="128512"/>
                  </a:cubicBezTo>
                  <a:cubicBezTo>
                    <a:pt x="4655033" y="134053"/>
                    <a:pt x="4658740" y="137747"/>
                    <a:pt x="4662448" y="141441"/>
                  </a:cubicBezTo>
                  <a:cubicBezTo>
                    <a:pt x="4662448" y="141441"/>
                    <a:pt x="4662448" y="141441"/>
                    <a:pt x="4706937" y="196851"/>
                  </a:cubicBezTo>
                  <a:cubicBezTo>
                    <a:pt x="4706937" y="196851"/>
                    <a:pt x="4706937" y="196851"/>
                    <a:pt x="4601275" y="196851"/>
                  </a:cubicBezTo>
                  <a:cubicBezTo>
                    <a:pt x="4601275" y="196851"/>
                    <a:pt x="4601275" y="196851"/>
                    <a:pt x="4551224" y="137747"/>
                  </a:cubicBezTo>
                  <a:cubicBezTo>
                    <a:pt x="4543809" y="130359"/>
                    <a:pt x="4538248" y="124818"/>
                    <a:pt x="4532687" y="122971"/>
                  </a:cubicBezTo>
                  <a:cubicBezTo>
                    <a:pt x="4527126" y="121124"/>
                    <a:pt x="4519711" y="119277"/>
                    <a:pt x="4510442" y="119277"/>
                  </a:cubicBezTo>
                  <a:cubicBezTo>
                    <a:pt x="4510442" y="119277"/>
                    <a:pt x="4510442" y="119277"/>
                    <a:pt x="4503027" y="119277"/>
                  </a:cubicBezTo>
                  <a:cubicBezTo>
                    <a:pt x="4503027" y="119277"/>
                    <a:pt x="4503027" y="119277"/>
                    <a:pt x="4503027" y="196851"/>
                  </a:cubicBezTo>
                  <a:cubicBezTo>
                    <a:pt x="4503027" y="196851"/>
                    <a:pt x="4503027" y="196851"/>
                    <a:pt x="4408487" y="196851"/>
                  </a:cubicBezTo>
                  <a:cubicBezTo>
                    <a:pt x="4408487" y="196851"/>
                    <a:pt x="4408487" y="196851"/>
                    <a:pt x="4408487" y="4763"/>
                  </a:cubicBezTo>
                  <a:close/>
                  <a:moveTo>
                    <a:pt x="4027487" y="4763"/>
                  </a:moveTo>
                  <a:lnTo>
                    <a:pt x="4279900" y="4763"/>
                  </a:lnTo>
                  <a:lnTo>
                    <a:pt x="4279900" y="44451"/>
                  </a:lnTo>
                  <a:lnTo>
                    <a:pt x="4121150" y="44451"/>
                  </a:lnTo>
                  <a:lnTo>
                    <a:pt x="4121150" y="76201"/>
                  </a:lnTo>
                  <a:lnTo>
                    <a:pt x="4267200" y="76201"/>
                  </a:lnTo>
                  <a:lnTo>
                    <a:pt x="4267200" y="115888"/>
                  </a:lnTo>
                  <a:lnTo>
                    <a:pt x="4121150" y="115888"/>
                  </a:lnTo>
                  <a:lnTo>
                    <a:pt x="4121150" y="152401"/>
                  </a:lnTo>
                  <a:lnTo>
                    <a:pt x="4283075" y="152401"/>
                  </a:lnTo>
                  <a:lnTo>
                    <a:pt x="4283075" y="196851"/>
                  </a:lnTo>
                  <a:lnTo>
                    <a:pt x="4027487" y="196851"/>
                  </a:lnTo>
                  <a:close/>
                  <a:moveTo>
                    <a:pt x="3594100" y="4763"/>
                  </a:moveTo>
                  <a:lnTo>
                    <a:pt x="3692525" y="4763"/>
                  </a:lnTo>
                  <a:lnTo>
                    <a:pt x="3760788" y="142876"/>
                  </a:lnTo>
                  <a:lnTo>
                    <a:pt x="3827463" y="4763"/>
                  </a:lnTo>
                  <a:lnTo>
                    <a:pt x="3924300" y="4763"/>
                  </a:lnTo>
                  <a:lnTo>
                    <a:pt x="3811588" y="196851"/>
                  </a:lnTo>
                  <a:lnTo>
                    <a:pt x="3708400" y="196851"/>
                  </a:lnTo>
                  <a:close/>
                  <a:moveTo>
                    <a:pt x="3389312" y="4763"/>
                  </a:moveTo>
                  <a:lnTo>
                    <a:pt x="3484562" y="4763"/>
                  </a:lnTo>
                  <a:lnTo>
                    <a:pt x="3484562" y="196851"/>
                  </a:lnTo>
                  <a:lnTo>
                    <a:pt x="3389312" y="196851"/>
                  </a:lnTo>
                  <a:close/>
                  <a:moveTo>
                    <a:pt x="2959100" y="4763"/>
                  </a:moveTo>
                  <a:lnTo>
                    <a:pt x="3046413" y="4763"/>
                  </a:lnTo>
                  <a:lnTo>
                    <a:pt x="3162300" y="109538"/>
                  </a:lnTo>
                  <a:lnTo>
                    <a:pt x="3162300" y="4763"/>
                  </a:lnTo>
                  <a:lnTo>
                    <a:pt x="3251200" y="4763"/>
                  </a:lnTo>
                  <a:lnTo>
                    <a:pt x="3251200" y="196851"/>
                  </a:lnTo>
                  <a:lnTo>
                    <a:pt x="3162300" y="196851"/>
                  </a:lnTo>
                  <a:lnTo>
                    <a:pt x="3049588" y="92076"/>
                  </a:lnTo>
                  <a:lnTo>
                    <a:pt x="3049588" y="196851"/>
                  </a:lnTo>
                  <a:lnTo>
                    <a:pt x="2959100" y="196851"/>
                  </a:lnTo>
                  <a:close/>
                  <a:moveTo>
                    <a:pt x="2532062" y="4763"/>
                  </a:moveTo>
                  <a:cubicBezTo>
                    <a:pt x="2532062" y="4763"/>
                    <a:pt x="2532062" y="4763"/>
                    <a:pt x="2626948" y="4763"/>
                  </a:cubicBezTo>
                  <a:cubicBezTo>
                    <a:pt x="2626948" y="4763"/>
                    <a:pt x="2626948" y="4763"/>
                    <a:pt x="2626948" y="121759"/>
                  </a:cubicBezTo>
                  <a:cubicBezTo>
                    <a:pt x="2626948" y="132901"/>
                    <a:pt x="2630669" y="142187"/>
                    <a:pt x="2639972" y="147758"/>
                  </a:cubicBezTo>
                  <a:cubicBezTo>
                    <a:pt x="2649274" y="153329"/>
                    <a:pt x="2662298" y="157043"/>
                    <a:pt x="2679042" y="157043"/>
                  </a:cubicBezTo>
                  <a:cubicBezTo>
                    <a:pt x="2695787" y="157043"/>
                    <a:pt x="2706950" y="153329"/>
                    <a:pt x="2716253" y="147758"/>
                  </a:cubicBezTo>
                  <a:cubicBezTo>
                    <a:pt x="2725555" y="142187"/>
                    <a:pt x="2731137" y="132901"/>
                    <a:pt x="2731137" y="121759"/>
                  </a:cubicBezTo>
                  <a:lnTo>
                    <a:pt x="2731137" y="4763"/>
                  </a:lnTo>
                  <a:cubicBezTo>
                    <a:pt x="2731137" y="4763"/>
                    <a:pt x="2731137" y="4763"/>
                    <a:pt x="2824162" y="4763"/>
                  </a:cubicBezTo>
                  <a:cubicBezTo>
                    <a:pt x="2824162" y="4763"/>
                    <a:pt x="2824162" y="4763"/>
                    <a:pt x="2824162" y="119902"/>
                  </a:cubicBezTo>
                  <a:cubicBezTo>
                    <a:pt x="2824162" y="131044"/>
                    <a:pt x="2822302" y="142187"/>
                    <a:pt x="2816720" y="151472"/>
                  </a:cubicBezTo>
                  <a:cubicBezTo>
                    <a:pt x="2811139" y="162615"/>
                    <a:pt x="2801836" y="171900"/>
                    <a:pt x="2790673" y="179328"/>
                  </a:cubicBezTo>
                  <a:cubicBezTo>
                    <a:pt x="2777650" y="186757"/>
                    <a:pt x="2764626" y="192328"/>
                    <a:pt x="2751602" y="194185"/>
                  </a:cubicBezTo>
                  <a:cubicBezTo>
                    <a:pt x="2732997" y="199756"/>
                    <a:pt x="2712532" y="201613"/>
                    <a:pt x="2686485" y="201613"/>
                  </a:cubicBezTo>
                  <a:cubicBezTo>
                    <a:pt x="2671600" y="201613"/>
                    <a:pt x="2654856" y="201613"/>
                    <a:pt x="2638111" y="199756"/>
                  </a:cubicBezTo>
                  <a:cubicBezTo>
                    <a:pt x="2619506" y="197899"/>
                    <a:pt x="2604622" y="196042"/>
                    <a:pt x="2593459" y="192328"/>
                  </a:cubicBezTo>
                  <a:cubicBezTo>
                    <a:pt x="2582296" y="186757"/>
                    <a:pt x="2571133" y="181185"/>
                    <a:pt x="2561830" y="175614"/>
                  </a:cubicBezTo>
                  <a:cubicBezTo>
                    <a:pt x="2550667" y="168186"/>
                    <a:pt x="2545086" y="160757"/>
                    <a:pt x="2541365" y="153329"/>
                  </a:cubicBezTo>
                  <a:cubicBezTo>
                    <a:pt x="2535783" y="140330"/>
                    <a:pt x="2532062" y="129187"/>
                    <a:pt x="2532062" y="119902"/>
                  </a:cubicBezTo>
                  <a:cubicBezTo>
                    <a:pt x="2532062" y="119902"/>
                    <a:pt x="2532062" y="119902"/>
                    <a:pt x="2532062" y="4763"/>
                  </a:cubicBezTo>
                  <a:close/>
                  <a:moveTo>
                    <a:pt x="1992312" y="4763"/>
                  </a:moveTo>
                  <a:lnTo>
                    <a:pt x="2079625" y="4763"/>
                  </a:lnTo>
                  <a:lnTo>
                    <a:pt x="2195512" y="109538"/>
                  </a:lnTo>
                  <a:lnTo>
                    <a:pt x="2195512" y="4763"/>
                  </a:lnTo>
                  <a:lnTo>
                    <a:pt x="2284412" y="4763"/>
                  </a:lnTo>
                  <a:lnTo>
                    <a:pt x="2284412" y="196851"/>
                  </a:lnTo>
                  <a:lnTo>
                    <a:pt x="2195512" y="196851"/>
                  </a:lnTo>
                  <a:lnTo>
                    <a:pt x="2079625" y="92076"/>
                  </a:lnTo>
                  <a:lnTo>
                    <a:pt x="2079625" y="196851"/>
                  </a:lnTo>
                  <a:lnTo>
                    <a:pt x="1992312" y="196851"/>
                  </a:lnTo>
                  <a:close/>
                  <a:moveTo>
                    <a:pt x="1673225" y="4763"/>
                  </a:moveTo>
                  <a:lnTo>
                    <a:pt x="1774825" y="4763"/>
                  </a:lnTo>
                  <a:lnTo>
                    <a:pt x="1889125" y="196851"/>
                  </a:lnTo>
                  <a:lnTo>
                    <a:pt x="1790700" y="196851"/>
                  </a:lnTo>
                  <a:lnTo>
                    <a:pt x="1774825" y="166689"/>
                  </a:lnTo>
                  <a:lnTo>
                    <a:pt x="1670050" y="166689"/>
                  </a:lnTo>
                  <a:lnTo>
                    <a:pt x="1654175" y="196851"/>
                  </a:lnTo>
                  <a:lnTo>
                    <a:pt x="1557337" y="196851"/>
                  </a:lnTo>
                  <a:close/>
                  <a:moveTo>
                    <a:pt x="1162050" y="4763"/>
                  </a:moveTo>
                  <a:lnTo>
                    <a:pt x="1257300" y="4763"/>
                  </a:lnTo>
                  <a:lnTo>
                    <a:pt x="1257300" y="71438"/>
                  </a:lnTo>
                  <a:lnTo>
                    <a:pt x="1358900" y="71438"/>
                  </a:lnTo>
                  <a:lnTo>
                    <a:pt x="1358900" y="4763"/>
                  </a:lnTo>
                  <a:lnTo>
                    <a:pt x="1454150" y="4763"/>
                  </a:lnTo>
                  <a:lnTo>
                    <a:pt x="1454150" y="196851"/>
                  </a:lnTo>
                  <a:lnTo>
                    <a:pt x="1358900" y="196851"/>
                  </a:lnTo>
                  <a:lnTo>
                    <a:pt x="1358900" y="119063"/>
                  </a:lnTo>
                  <a:lnTo>
                    <a:pt x="1257300" y="119063"/>
                  </a:lnTo>
                  <a:lnTo>
                    <a:pt x="1257300" y="196851"/>
                  </a:lnTo>
                  <a:lnTo>
                    <a:pt x="1162050" y="196851"/>
                  </a:lnTo>
                  <a:close/>
                  <a:moveTo>
                    <a:pt x="0" y="4763"/>
                  </a:moveTo>
                  <a:lnTo>
                    <a:pt x="231775" y="4763"/>
                  </a:lnTo>
                  <a:lnTo>
                    <a:pt x="231775" y="44451"/>
                  </a:lnTo>
                  <a:lnTo>
                    <a:pt x="95250" y="44451"/>
                  </a:lnTo>
                  <a:lnTo>
                    <a:pt x="95250" y="77788"/>
                  </a:lnTo>
                  <a:lnTo>
                    <a:pt x="211138" y="77788"/>
                  </a:lnTo>
                  <a:lnTo>
                    <a:pt x="211138" y="117476"/>
                  </a:lnTo>
                  <a:lnTo>
                    <a:pt x="95250" y="117476"/>
                  </a:lnTo>
                  <a:lnTo>
                    <a:pt x="95250" y="196851"/>
                  </a:lnTo>
                  <a:lnTo>
                    <a:pt x="0" y="196851"/>
                  </a:lnTo>
                  <a:close/>
                  <a:moveTo>
                    <a:pt x="4934365" y="0"/>
                  </a:moveTo>
                  <a:cubicBezTo>
                    <a:pt x="4973520" y="0"/>
                    <a:pt x="5003352" y="5600"/>
                    <a:pt x="5023862" y="14934"/>
                  </a:cubicBezTo>
                  <a:cubicBezTo>
                    <a:pt x="5044372" y="22402"/>
                    <a:pt x="5055559" y="37336"/>
                    <a:pt x="5061152" y="57871"/>
                  </a:cubicBezTo>
                  <a:cubicBezTo>
                    <a:pt x="5061152" y="57871"/>
                    <a:pt x="5061152" y="57871"/>
                    <a:pt x="4971656" y="61604"/>
                  </a:cubicBezTo>
                  <a:cubicBezTo>
                    <a:pt x="4969791" y="52270"/>
                    <a:pt x="4964198" y="46670"/>
                    <a:pt x="4956739" y="42936"/>
                  </a:cubicBezTo>
                  <a:cubicBezTo>
                    <a:pt x="4949281" y="39203"/>
                    <a:pt x="4938094" y="37336"/>
                    <a:pt x="4925043" y="37336"/>
                  </a:cubicBezTo>
                  <a:cubicBezTo>
                    <a:pt x="4913856" y="37336"/>
                    <a:pt x="4906398" y="37336"/>
                    <a:pt x="4900804" y="41069"/>
                  </a:cubicBezTo>
                  <a:cubicBezTo>
                    <a:pt x="4895210" y="42936"/>
                    <a:pt x="4891481" y="46670"/>
                    <a:pt x="4891481" y="52270"/>
                  </a:cubicBezTo>
                  <a:cubicBezTo>
                    <a:pt x="4891481" y="54137"/>
                    <a:pt x="4893346" y="57871"/>
                    <a:pt x="4898939" y="59737"/>
                  </a:cubicBezTo>
                  <a:cubicBezTo>
                    <a:pt x="4902668" y="63471"/>
                    <a:pt x="4913856" y="65338"/>
                    <a:pt x="4930636" y="67204"/>
                  </a:cubicBezTo>
                  <a:cubicBezTo>
                    <a:pt x="4971656" y="72805"/>
                    <a:pt x="5001488" y="78405"/>
                    <a:pt x="5018269" y="84006"/>
                  </a:cubicBezTo>
                  <a:cubicBezTo>
                    <a:pt x="5036914" y="89606"/>
                    <a:pt x="5049965" y="97073"/>
                    <a:pt x="5057423" y="106407"/>
                  </a:cubicBezTo>
                  <a:cubicBezTo>
                    <a:pt x="5066746" y="113874"/>
                    <a:pt x="5070475" y="123208"/>
                    <a:pt x="5070475" y="134409"/>
                  </a:cubicBezTo>
                  <a:cubicBezTo>
                    <a:pt x="5070475" y="147476"/>
                    <a:pt x="5064881" y="158677"/>
                    <a:pt x="5053694" y="169878"/>
                  </a:cubicBezTo>
                  <a:cubicBezTo>
                    <a:pt x="5042507" y="179212"/>
                    <a:pt x="5027591" y="188546"/>
                    <a:pt x="5008946" y="192279"/>
                  </a:cubicBezTo>
                  <a:cubicBezTo>
                    <a:pt x="4988436" y="197880"/>
                    <a:pt x="4964198" y="201613"/>
                    <a:pt x="4934365" y="201613"/>
                  </a:cubicBezTo>
                  <a:cubicBezTo>
                    <a:pt x="4882159" y="201613"/>
                    <a:pt x="4846733" y="194146"/>
                    <a:pt x="4826223" y="182945"/>
                  </a:cubicBezTo>
                  <a:cubicBezTo>
                    <a:pt x="4807578" y="169878"/>
                    <a:pt x="4796391" y="153077"/>
                    <a:pt x="4792662" y="134409"/>
                  </a:cubicBezTo>
                  <a:cubicBezTo>
                    <a:pt x="4792662" y="134409"/>
                    <a:pt x="4792662" y="134409"/>
                    <a:pt x="4882159" y="130675"/>
                  </a:cubicBezTo>
                  <a:cubicBezTo>
                    <a:pt x="4884023" y="140009"/>
                    <a:pt x="4889617" y="145610"/>
                    <a:pt x="4895210" y="151210"/>
                  </a:cubicBezTo>
                  <a:cubicBezTo>
                    <a:pt x="4904533" y="158677"/>
                    <a:pt x="4917585" y="162411"/>
                    <a:pt x="4936230" y="162411"/>
                  </a:cubicBezTo>
                  <a:cubicBezTo>
                    <a:pt x="4949281" y="162411"/>
                    <a:pt x="4960469" y="160544"/>
                    <a:pt x="4967927" y="156810"/>
                  </a:cubicBezTo>
                  <a:cubicBezTo>
                    <a:pt x="4975385" y="153077"/>
                    <a:pt x="4979114" y="147476"/>
                    <a:pt x="4979114" y="143743"/>
                  </a:cubicBezTo>
                  <a:cubicBezTo>
                    <a:pt x="4979114" y="138142"/>
                    <a:pt x="4975385" y="132542"/>
                    <a:pt x="4967927" y="128808"/>
                  </a:cubicBezTo>
                  <a:cubicBezTo>
                    <a:pt x="4960469" y="125075"/>
                    <a:pt x="4945552" y="121341"/>
                    <a:pt x="4919449" y="117608"/>
                  </a:cubicBezTo>
                  <a:cubicBezTo>
                    <a:pt x="4878430" y="112007"/>
                    <a:pt x="4848598" y="104540"/>
                    <a:pt x="4831817" y="95206"/>
                  </a:cubicBezTo>
                  <a:cubicBezTo>
                    <a:pt x="4813172" y="84006"/>
                    <a:pt x="4803849" y="72805"/>
                    <a:pt x="4803849" y="57871"/>
                  </a:cubicBezTo>
                  <a:cubicBezTo>
                    <a:pt x="4803849" y="46670"/>
                    <a:pt x="4809443" y="37336"/>
                    <a:pt x="4818765" y="28002"/>
                  </a:cubicBezTo>
                  <a:cubicBezTo>
                    <a:pt x="4826223" y="20535"/>
                    <a:pt x="4841139" y="13068"/>
                    <a:pt x="4859785" y="7467"/>
                  </a:cubicBezTo>
                  <a:cubicBezTo>
                    <a:pt x="4876565" y="1867"/>
                    <a:pt x="4902668" y="0"/>
                    <a:pt x="4934365" y="0"/>
                  </a:cubicBezTo>
                  <a:close/>
                  <a:moveTo>
                    <a:pt x="906879" y="0"/>
                  </a:moveTo>
                  <a:cubicBezTo>
                    <a:pt x="946033" y="0"/>
                    <a:pt x="975866" y="5600"/>
                    <a:pt x="996375" y="14934"/>
                  </a:cubicBezTo>
                  <a:cubicBezTo>
                    <a:pt x="1016885" y="22402"/>
                    <a:pt x="1028072" y="37336"/>
                    <a:pt x="1031801" y="57871"/>
                  </a:cubicBezTo>
                  <a:cubicBezTo>
                    <a:pt x="1031801" y="57871"/>
                    <a:pt x="1031801" y="57871"/>
                    <a:pt x="944169" y="61604"/>
                  </a:cubicBezTo>
                  <a:cubicBezTo>
                    <a:pt x="940440" y="52270"/>
                    <a:pt x="936711" y="46670"/>
                    <a:pt x="929253" y="42936"/>
                  </a:cubicBezTo>
                  <a:cubicBezTo>
                    <a:pt x="919930" y="39203"/>
                    <a:pt x="910608" y="37336"/>
                    <a:pt x="897556" y="37336"/>
                  </a:cubicBezTo>
                  <a:cubicBezTo>
                    <a:pt x="886369" y="37336"/>
                    <a:pt x="877046" y="37336"/>
                    <a:pt x="871453" y="41069"/>
                  </a:cubicBezTo>
                  <a:cubicBezTo>
                    <a:pt x="865859" y="42936"/>
                    <a:pt x="863995" y="46670"/>
                    <a:pt x="863995" y="52270"/>
                  </a:cubicBezTo>
                  <a:cubicBezTo>
                    <a:pt x="863995" y="54137"/>
                    <a:pt x="865859" y="57871"/>
                    <a:pt x="871453" y="59737"/>
                  </a:cubicBezTo>
                  <a:cubicBezTo>
                    <a:pt x="875182" y="63471"/>
                    <a:pt x="886369" y="65338"/>
                    <a:pt x="903149" y="67204"/>
                  </a:cubicBezTo>
                  <a:cubicBezTo>
                    <a:pt x="944169" y="72805"/>
                    <a:pt x="974001" y="78405"/>
                    <a:pt x="990782" y="84006"/>
                  </a:cubicBezTo>
                  <a:cubicBezTo>
                    <a:pt x="1009427" y="89606"/>
                    <a:pt x="1022479" y="97073"/>
                    <a:pt x="1029937" y="106407"/>
                  </a:cubicBezTo>
                  <a:cubicBezTo>
                    <a:pt x="1039259" y="113874"/>
                    <a:pt x="1042988" y="123208"/>
                    <a:pt x="1042988" y="134409"/>
                  </a:cubicBezTo>
                  <a:cubicBezTo>
                    <a:pt x="1042988" y="147476"/>
                    <a:pt x="1037395" y="158677"/>
                    <a:pt x="1026208" y="169878"/>
                  </a:cubicBezTo>
                  <a:cubicBezTo>
                    <a:pt x="1015020" y="179212"/>
                    <a:pt x="1000104" y="188546"/>
                    <a:pt x="981459" y="192279"/>
                  </a:cubicBezTo>
                  <a:cubicBezTo>
                    <a:pt x="960950" y="197880"/>
                    <a:pt x="936711" y="201613"/>
                    <a:pt x="906879" y="201613"/>
                  </a:cubicBezTo>
                  <a:cubicBezTo>
                    <a:pt x="854672" y="201613"/>
                    <a:pt x="819246" y="194146"/>
                    <a:pt x="798737" y="182945"/>
                  </a:cubicBezTo>
                  <a:cubicBezTo>
                    <a:pt x="778227" y="169878"/>
                    <a:pt x="767040" y="153077"/>
                    <a:pt x="765175" y="134409"/>
                  </a:cubicBezTo>
                  <a:cubicBezTo>
                    <a:pt x="765175" y="134409"/>
                    <a:pt x="765175" y="134409"/>
                    <a:pt x="854672" y="130675"/>
                  </a:cubicBezTo>
                  <a:cubicBezTo>
                    <a:pt x="856537" y="140009"/>
                    <a:pt x="860266" y="145610"/>
                    <a:pt x="865859" y="151210"/>
                  </a:cubicBezTo>
                  <a:cubicBezTo>
                    <a:pt x="877046" y="158677"/>
                    <a:pt x="890098" y="162411"/>
                    <a:pt x="908743" y="162411"/>
                  </a:cubicBezTo>
                  <a:cubicBezTo>
                    <a:pt x="921795" y="162411"/>
                    <a:pt x="932982" y="160544"/>
                    <a:pt x="940440" y="156810"/>
                  </a:cubicBezTo>
                  <a:cubicBezTo>
                    <a:pt x="947898" y="153077"/>
                    <a:pt x="949762" y="147476"/>
                    <a:pt x="949762" y="143743"/>
                  </a:cubicBezTo>
                  <a:cubicBezTo>
                    <a:pt x="949762" y="138142"/>
                    <a:pt x="947898" y="132542"/>
                    <a:pt x="940440" y="128808"/>
                  </a:cubicBezTo>
                  <a:cubicBezTo>
                    <a:pt x="932982" y="125075"/>
                    <a:pt x="916201" y="121341"/>
                    <a:pt x="891962" y="117608"/>
                  </a:cubicBezTo>
                  <a:cubicBezTo>
                    <a:pt x="850943" y="112007"/>
                    <a:pt x="821111" y="104540"/>
                    <a:pt x="802466" y="95206"/>
                  </a:cubicBezTo>
                  <a:cubicBezTo>
                    <a:pt x="785685" y="84006"/>
                    <a:pt x="776362" y="72805"/>
                    <a:pt x="776362" y="57871"/>
                  </a:cubicBezTo>
                  <a:cubicBezTo>
                    <a:pt x="776362" y="46670"/>
                    <a:pt x="780091" y="37336"/>
                    <a:pt x="789414" y="28002"/>
                  </a:cubicBezTo>
                  <a:cubicBezTo>
                    <a:pt x="798737" y="20535"/>
                    <a:pt x="813653" y="13068"/>
                    <a:pt x="830433" y="7467"/>
                  </a:cubicBezTo>
                  <a:cubicBezTo>
                    <a:pt x="849079" y="1867"/>
                    <a:pt x="875182" y="0"/>
                    <a:pt x="906879" y="0"/>
                  </a:cubicBezTo>
                  <a:close/>
                  <a:moveTo>
                    <a:pt x="500585" y="0"/>
                  </a:moveTo>
                  <a:cubicBezTo>
                    <a:pt x="552618" y="0"/>
                    <a:pt x="591643" y="9334"/>
                    <a:pt x="619517" y="26135"/>
                  </a:cubicBezTo>
                  <a:cubicBezTo>
                    <a:pt x="645534" y="42936"/>
                    <a:pt x="660400" y="67204"/>
                    <a:pt x="660400" y="98940"/>
                  </a:cubicBezTo>
                  <a:cubicBezTo>
                    <a:pt x="660400" y="121341"/>
                    <a:pt x="654825" y="140009"/>
                    <a:pt x="641817" y="154943"/>
                  </a:cubicBezTo>
                  <a:cubicBezTo>
                    <a:pt x="630667" y="169878"/>
                    <a:pt x="612084" y="181078"/>
                    <a:pt x="589784" y="188546"/>
                  </a:cubicBezTo>
                  <a:cubicBezTo>
                    <a:pt x="567485" y="197880"/>
                    <a:pt x="539610" y="201613"/>
                    <a:pt x="506160" y="201613"/>
                  </a:cubicBezTo>
                  <a:cubicBezTo>
                    <a:pt x="470852" y="201613"/>
                    <a:pt x="442978" y="197880"/>
                    <a:pt x="420678" y="190412"/>
                  </a:cubicBezTo>
                  <a:cubicBezTo>
                    <a:pt x="396520" y="182945"/>
                    <a:pt x="379795" y="173611"/>
                    <a:pt x="364929" y="156810"/>
                  </a:cubicBezTo>
                  <a:cubicBezTo>
                    <a:pt x="351920" y="141876"/>
                    <a:pt x="344487" y="123208"/>
                    <a:pt x="344487" y="100807"/>
                  </a:cubicBezTo>
                  <a:cubicBezTo>
                    <a:pt x="344487" y="69071"/>
                    <a:pt x="357495" y="44803"/>
                    <a:pt x="385370" y="26135"/>
                  </a:cubicBezTo>
                  <a:cubicBezTo>
                    <a:pt x="413245" y="9334"/>
                    <a:pt x="452269" y="0"/>
                    <a:pt x="500585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íṥḻiḓê">
              <a:extLst>
                <a:ext uri="{FF2B5EF4-FFF2-40B4-BE49-F238E27FC236}">
                  <a16:creationId xmlns="" xmlns:a16="http://schemas.microsoft.com/office/drawing/2014/main" id="{7303C2AF-12FA-494D-9A39-5A0117E8B9FE}"/>
                </a:ext>
              </a:extLst>
            </p:cNvPr>
            <p:cNvSpPr/>
            <p:nvPr userDrawn="1"/>
          </p:nvSpPr>
          <p:spPr bwMode="auto">
            <a:xfrm>
              <a:off x="2203451" y="2794000"/>
              <a:ext cx="1265238" cy="1266825"/>
            </a:xfrm>
            <a:custGeom>
              <a:avLst/>
              <a:gdLst>
                <a:gd name="T0" fmla="*/ 574 w 681"/>
                <a:gd name="T1" fmla="*/ 574 h 681"/>
                <a:gd name="T2" fmla="*/ 670 w 681"/>
                <a:gd name="T3" fmla="*/ 341 h 681"/>
                <a:gd name="T4" fmla="*/ 574 w 681"/>
                <a:gd name="T5" fmla="*/ 108 h 681"/>
                <a:gd name="T6" fmla="*/ 341 w 681"/>
                <a:gd name="T7" fmla="*/ 11 h 681"/>
                <a:gd name="T8" fmla="*/ 108 w 681"/>
                <a:gd name="T9" fmla="*/ 108 h 681"/>
                <a:gd name="T10" fmla="*/ 11 w 681"/>
                <a:gd name="T11" fmla="*/ 341 h 681"/>
                <a:gd name="T12" fmla="*/ 108 w 681"/>
                <a:gd name="T13" fmla="*/ 574 h 681"/>
                <a:gd name="T14" fmla="*/ 341 w 681"/>
                <a:gd name="T15" fmla="*/ 670 h 681"/>
                <a:gd name="T16" fmla="*/ 574 w 681"/>
                <a:gd name="T17" fmla="*/ 574 h 681"/>
                <a:gd name="T18" fmla="*/ 681 w 681"/>
                <a:gd name="T19" fmla="*/ 341 h 681"/>
                <a:gd name="T20" fmla="*/ 581 w 681"/>
                <a:gd name="T21" fmla="*/ 581 h 681"/>
                <a:gd name="T22" fmla="*/ 341 w 681"/>
                <a:gd name="T23" fmla="*/ 681 h 681"/>
                <a:gd name="T24" fmla="*/ 100 w 681"/>
                <a:gd name="T25" fmla="*/ 581 h 681"/>
                <a:gd name="T26" fmla="*/ 0 w 681"/>
                <a:gd name="T27" fmla="*/ 341 h 681"/>
                <a:gd name="T28" fmla="*/ 100 w 681"/>
                <a:gd name="T29" fmla="*/ 100 h 681"/>
                <a:gd name="T30" fmla="*/ 341 w 681"/>
                <a:gd name="T31" fmla="*/ 0 h 681"/>
                <a:gd name="T32" fmla="*/ 581 w 681"/>
                <a:gd name="T33" fmla="*/ 100 h 681"/>
                <a:gd name="T34" fmla="*/ 681 w 681"/>
                <a:gd name="T35" fmla="*/ 341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1" h="681">
                  <a:moveTo>
                    <a:pt x="574" y="574"/>
                  </a:moveTo>
                  <a:cubicBezTo>
                    <a:pt x="633" y="514"/>
                    <a:pt x="670" y="432"/>
                    <a:pt x="670" y="341"/>
                  </a:cubicBezTo>
                  <a:cubicBezTo>
                    <a:pt x="670" y="250"/>
                    <a:pt x="633" y="167"/>
                    <a:pt x="574" y="108"/>
                  </a:cubicBezTo>
                  <a:cubicBezTo>
                    <a:pt x="514" y="48"/>
                    <a:pt x="432" y="11"/>
                    <a:pt x="341" y="11"/>
                  </a:cubicBezTo>
                  <a:cubicBezTo>
                    <a:pt x="250" y="11"/>
                    <a:pt x="167" y="48"/>
                    <a:pt x="108" y="108"/>
                  </a:cubicBezTo>
                  <a:cubicBezTo>
                    <a:pt x="48" y="167"/>
                    <a:pt x="11" y="250"/>
                    <a:pt x="11" y="341"/>
                  </a:cubicBezTo>
                  <a:cubicBezTo>
                    <a:pt x="11" y="432"/>
                    <a:pt x="48" y="514"/>
                    <a:pt x="108" y="574"/>
                  </a:cubicBezTo>
                  <a:cubicBezTo>
                    <a:pt x="167" y="634"/>
                    <a:pt x="250" y="670"/>
                    <a:pt x="341" y="670"/>
                  </a:cubicBezTo>
                  <a:cubicBezTo>
                    <a:pt x="432" y="670"/>
                    <a:pt x="514" y="634"/>
                    <a:pt x="574" y="574"/>
                  </a:cubicBezTo>
                  <a:moveTo>
                    <a:pt x="681" y="341"/>
                  </a:moveTo>
                  <a:cubicBezTo>
                    <a:pt x="681" y="435"/>
                    <a:pt x="643" y="520"/>
                    <a:pt x="581" y="581"/>
                  </a:cubicBezTo>
                  <a:cubicBezTo>
                    <a:pt x="520" y="643"/>
                    <a:pt x="435" y="681"/>
                    <a:pt x="341" y="681"/>
                  </a:cubicBezTo>
                  <a:cubicBezTo>
                    <a:pt x="247" y="681"/>
                    <a:pt x="162" y="643"/>
                    <a:pt x="100" y="581"/>
                  </a:cubicBezTo>
                  <a:cubicBezTo>
                    <a:pt x="38" y="520"/>
                    <a:pt x="0" y="435"/>
                    <a:pt x="0" y="341"/>
                  </a:cubicBezTo>
                  <a:cubicBezTo>
                    <a:pt x="0" y="247"/>
                    <a:pt x="38" y="162"/>
                    <a:pt x="100" y="100"/>
                  </a:cubicBezTo>
                  <a:cubicBezTo>
                    <a:pt x="162" y="39"/>
                    <a:pt x="247" y="0"/>
                    <a:pt x="341" y="0"/>
                  </a:cubicBezTo>
                  <a:cubicBezTo>
                    <a:pt x="435" y="0"/>
                    <a:pt x="520" y="39"/>
                    <a:pt x="581" y="100"/>
                  </a:cubicBezTo>
                  <a:cubicBezTo>
                    <a:pt x="643" y="162"/>
                    <a:pt x="681" y="247"/>
                    <a:pt x="681" y="341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íṧlíďè">
              <a:extLst>
                <a:ext uri="{FF2B5EF4-FFF2-40B4-BE49-F238E27FC236}">
                  <a16:creationId xmlns="" xmlns:a16="http://schemas.microsoft.com/office/drawing/2014/main" id="{22498EBB-5F07-440D-BCA4-2AC00059D7C3}"/>
                </a:ext>
              </a:extLst>
            </p:cNvPr>
            <p:cNvSpPr/>
            <p:nvPr userDrawn="1"/>
          </p:nvSpPr>
          <p:spPr bwMode="auto">
            <a:xfrm>
              <a:off x="1911351" y="2503488"/>
              <a:ext cx="1849438" cy="1849438"/>
            </a:xfrm>
            <a:custGeom>
              <a:avLst/>
              <a:gdLst>
                <a:gd name="T0" fmla="*/ 838 w 995"/>
                <a:gd name="T1" fmla="*/ 837 h 994"/>
                <a:gd name="T2" fmla="*/ 979 w 995"/>
                <a:gd name="T3" fmla="*/ 497 h 994"/>
                <a:gd name="T4" fmla="*/ 838 w 995"/>
                <a:gd name="T5" fmla="*/ 156 h 994"/>
                <a:gd name="T6" fmla="*/ 498 w 995"/>
                <a:gd name="T7" fmla="*/ 15 h 994"/>
                <a:gd name="T8" fmla="*/ 157 w 995"/>
                <a:gd name="T9" fmla="*/ 156 h 994"/>
                <a:gd name="T10" fmla="*/ 16 w 995"/>
                <a:gd name="T11" fmla="*/ 497 h 994"/>
                <a:gd name="T12" fmla="*/ 157 w 995"/>
                <a:gd name="T13" fmla="*/ 837 h 994"/>
                <a:gd name="T14" fmla="*/ 498 w 995"/>
                <a:gd name="T15" fmla="*/ 978 h 994"/>
                <a:gd name="T16" fmla="*/ 838 w 995"/>
                <a:gd name="T17" fmla="*/ 837 h 994"/>
                <a:gd name="T18" fmla="*/ 995 w 995"/>
                <a:gd name="T19" fmla="*/ 497 h 994"/>
                <a:gd name="T20" fmla="*/ 849 w 995"/>
                <a:gd name="T21" fmla="*/ 848 h 994"/>
                <a:gd name="T22" fmla="*/ 498 w 995"/>
                <a:gd name="T23" fmla="*/ 994 h 994"/>
                <a:gd name="T24" fmla="*/ 146 w 995"/>
                <a:gd name="T25" fmla="*/ 848 h 994"/>
                <a:gd name="T26" fmla="*/ 0 w 995"/>
                <a:gd name="T27" fmla="*/ 497 h 994"/>
                <a:gd name="T28" fmla="*/ 146 w 995"/>
                <a:gd name="T29" fmla="*/ 145 h 994"/>
                <a:gd name="T30" fmla="*/ 498 w 995"/>
                <a:gd name="T31" fmla="*/ 0 h 994"/>
                <a:gd name="T32" fmla="*/ 849 w 995"/>
                <a:gd name="T33" fmla="*/ 145 h 994"/>
                <a:gd name="T34" fmla="*/ 995 w 995"/>
                <a:gd name="T35" fmla="*/ 497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5" h="994">
                  <a:moveTo>
                    <a:pt x="838" y="837"/>
                  </a:moveTo>
                  <a:cubicBezTo>
                    <a:pt x="925" y="750"/>
                    <a:pt x="979" y="630"/>
                    <a:pt x="979" y="497"/>
                  </a:cubicBezTo>
                  <a:cubicBezTo>
                    <a:pt x="979" y="364"/>
                    <a:pt x="925" y="244"/>
                    <a:pt x="838" y="156"/>
                  </a:cubicBezTo>
                  <a:cubicBezTo>
                    <a:pt x="751" y="69"/>
                    <a:pt x="631" y="15"/>
                    <a:pt x="498" y="15"/>
                  </a:cubicBezTo>
                  <a:cubicBezTo>
                    <a:pt x="365" y="15"/>
                    <a:pt x="244" y="69"/>
                    <a:pt x="157" y="156"/>
                  </a:cubicBezTo>
                  <a:cubicBezTo>
                    <a:pt x="70" y="244"/>
                    <a:pt x="16" y="364"/>
                    <a:pt x="16" y="497"/>
                  </a:cubicBezTo>
                  <a:cubicBezTo>
                    <a:pt x="16" y="630"/>
                    <a:pt x="70" y="750"/>
                    <a:pt x="157" y="837"/>
                  </a:cubicBezTo>
                  <a:cubicBezTo>
                    <a:pt x="244" y="924"/>
                    <a:pt x="365" y="978"/>
                    <a:pt x="498" y="978"/>
                  </a:cubicBezTo>
                  <a:cubicBezTo>
                    <a:pt x="631" y="978"/>
                    <a:pt x="751" y="924"/>
                    <a:pt x="838" y="837"/>
                  </a:cubicBezTo>
                  <a:moveTo>
                    <a:pt x="995" y="497"/>
                  </a:moveTo>
                  <a:cubicBezTo>
                    <a:pt x="995" y="634"/>
                    <a:pt x="939" y="758"/>
                    <a:pt x="849" y="848"/>
                  </a:cubicBezTo>
                  <a:cubicBezTo>
                    <a:pt x="759" y="938"/>
                    <a:pt x="635" y="994"/>
                    <a:pt x="498" y="994"/>
                  </a:cubicBezTo>
                  <a:cubicBezTo>
                    <a:pt x="360" y="994"/>
                    <a:pt x="236" y="938"/>
                    <a:pt x="146" y="848"/>
                  </a:cubicBezTo>
                  <a:cubicBezTo>
                    <a:pt x="56" y="758"/>
                    <a:pt x="0" y="634"/>
                    <a:pt x="0" y="497"/>
                  </a:cubicBezTo>
                  <a:cubicBezTo>
                    <a:pt x="0" y="359"/>
                    <a:pt x="56" y="235"/>
                    <a:pt x="146" y="145"/>
                  </a:cubicBezTo>
                  <a:cubicBezTo>
                    <a:pt x="236" y="55"/>
                    <a:pt x="360" y="0"/>
                    <a:pt x="498" y="0"/>
                  </a:cubicBezTo>
                  <a:cubicBezTo>
                    <a:pt x="635" y="0"/>
                    <a:pt x="759" y="55"/>
                    <a:pt x="849" y="145"/>
                  </a:cubicBezTo>
                  <a:cubicBezTo>
                    <a:pt x="939" y="235"/>
                    <a:pt x="995" y="359"/>
                    <a:pt x="995" y="497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ïSḷíďé">
              <a:extLst>
                <a:ext uri="{FF2B5EF4-FFF2-40B4-BE49-F238E27FC236}">
                  <a16:creationId xmlns="" xmlns:a16="http://schemas.microsoft.com/office/drawing/2014/main" id="{9ECD2AE4-B735-4075-9EA2-FE07F04E0460}"/>
                </a:ext>
              </a:extLst>
            </p:cNvPr>
            <p:cNvSpPr/>
            <p:nvPr userDrawn="1"/>
          </p:nvSpPr>
          <p:spPr bwMode="auto">
            <a:xfrm>
              <a:off x="2012951" y="2582794"/>
              <a:ext cx="1611282" cy="650944"/>
            </a:xfrm>
            <a:custGeom>
              <a:avLst/>
              <a:gdLst>
                <a:gd name="connsiteX0" fmla="*/ 18936 w 1611282"/>
                <a:gd name="connsiteY0" fmla="*/ 566320 h 650944"/>
                <a:gd name="connsiteX1" fmla="*/ 67327 w 1611282"/>
                <a:gd name="connsiteY1" fmla="*/ 590339 h 650944"/>
                <a:gd name="connsiteX2" fmla="*/ 136525 w 1611282"/>
                <a:gd name="connsiteY2" fmla="*/ 610540 h 650944"/>
                <a:gd name="connsiteX3" fmla="*/ 132784 w 1611282"/>
                <a:gd name="connsiteY3" fmla="*/ 632579 h 650944"/>
                <a:gd name="connsiteX4" fmla="*/ 86029 w 1611282"/>
                <a:gd name="connsiteY4" fmla="*/ 628906 h 650944"/>
                <a:gd name="connsiteX5" fmla="*/ 82289 w 1611282"/>
                <a:gd name="connsiteY5" fmla="*/ 650944 h 650944"/>
                <a:gd name="connsiteX6" fmla="*/ 0 w 1611282"/>
                <a:gd name="connsiteY6" fmla="*/ 586666 h 650944"/>
                <a:gd name="connsiteX7" fmla="*/ 3740 w 1611282"/>
                <a:gd name="connsiteY7" fmla="*/ 571973 h 650944"/>
                <a:gd name="connsiteX8" fmla="*/ 18936 w 1611282"/>
                <a:gd name="connsiteY8" fmla="*/ 566320 h 650944"/>
                <a:gd name="connsiteX9" fmla="*/ 1551480 w 1611282"/>
                <a:gd name="connsiteY9" fmla="*/ 528067 h 650944"/>
                <a:gd name="connsiteX10" fmla="*/ 1532269 w 1611282"/>
                <a:gd name="connsiteY10" fmla="*/ 530726 h 650944"/>
                <a:gd name="connsiteX11" fmla="*/ 1543480 w 1611282"/>
                <a:gd name="connsiteY11" fmla="*/ 530726 h 650944"/>
                <a:gd name="connsiteX12" fmla="*/ 1554692 w 1611282"/>
                <a:gd name="connsiteY12" fmla="*/ 556619 h 650944"/>
                <a:gd name="connsiteX13" fmla="*/ 1554692 w 1611282"/>
                <a:gd name="connsiteY13" fmla="*/ 551070 h 650944"/>
                <a:gd name="connsiteX14" fmla="*/ 1584590 w 1611282"/>
                <a:gd name="connsiteY14" fmla="*/ 576964 h 650944"/>
                <a:gd name="connsiteX15" fmla="*/ 1551480 w 1611282"/>
                <a:gd name="connsiteY15" fmla="*/ 528067 h 650944"/>
                <a:gd name="connsiteX16" fmla="*/ 50038 w 1611282"/>
                <a:gd name="connsiteY16" fmla="*/ 519222 h 650944"/>
                <a:gd name="connsiteX17" fmla="*/ 46304 w 1611282"/>
                <a:gd name="connsiteY17" fmla="*/ 534172 h 650944"/>
                <a:gd name="connsiteX18" fmla="*/ 63106 w 1611282"/>
                <a:gd name="connsiteY18" fmla="*/ 539779 h 650944"/>
                <a:gd name="connsiteX19" fmla="*/ 63106 w 1611282"/>
                <a:gd name="connsiteY19" fmla="*/ 521090 h 650944"/>
                <a:gd name="connsiteX20" fmla="*/ 50038 w 1611282"/>
                <a:gd name="connsiteY20" fmla="*/ 519222 h 650944"/>
                <a:gd name="connsiteX21" fmla="*/ 120980 w 1611282"/>
                <a:gd name="connsiteY21" fmla="*/ 479976 h 650944"/>
                <a:gd name="connsiteX22" fmla="*/ 106045 w 1611282"/>
                <a:gd name="connsiteY22" fmla="*/ 511746 h 650944"/>
                <a:gd name="connsiteX23" fmla="*/ 132182 w 1611282"/>
                <a:gd name="connsiteY23" fmla="*/ 521090 h 650944"/>
                <a:gd name="connsiteX24" fmla="*/ 120980 w 1611282"/>
                <a:gd name="connsiteY24" fmla="*/ 479976 h 650944"/>
                <a:gd name="connsiteX25" fmla="*/ 124714 w 1611282"/>
                <a:gd name="connsiteY25" fmla="*/ 466894 h 650944"/>
                <a:gd name="connsiteX26" fmla="*/ 143383 w 1611282"/>
                <a:gd name="connsiteY26" fmla="*/ 522959 h 650944"/>
                <a:gd name="connsiteX27" fmla="*/ 242329 w 1611282"/>
                <a:gd name="connsiteY27" fmla="*/ 554729 h 650944"/>
                <a:gd name="connsiteX28" fmla="*/ 232995 w 1611282"/>
                <a:gd name="connsiteY28" fmla="*/ 579024 h 650944"/>
                <a:gd name="connsiteX29" fmla="*/ 130315 w 1611282"/>
                <a:gd name="connsiteY29" fmla="*/ 545385 h 650944"/>
                <a:gd name="connsiteX30" fmla="*/ 119113 w 1611282"/>
                <a:gd name="connsiteY30" fmla="*/ 554729 h 650944"/>
                <a:gd name="connsiteX31" fmla="*/ 122847 w 1611282"/>
                <a:gd name="connsiteY31" fmla="*/ 543516 h 650944"/>
                <a:gd name="connsiteX32" fmla="*/ 106045 w 1611282"/>
                <a:gd name="connsiteY32" fmla="*/ 537910 h 650944"/>
                <a:gd name="connsiteX33" fmla="*/ 143383 w 1611282"/>
                <a:gd name="connsiteY33" fmla="*/ 564074 h 650944"/>
                <a:gd name="connsiteX34" fmla="*/ 148984 w 1611282"/>
                <a:gd name="connsiteY34" fmla="*/ 579024 h 650944"/>
                <a:gd name="connsiteX35" fmla="*/ 120980 w 1611282"/>
                <a:gd name="connsiteY35" fmla="*/ 586500 h 650944"/>
                <a:gd name="connsiteX36" fmla="*/ 117246 w 1611282"/>
                <a:gd name="connsiteY36" fmla="*/ 603319 h 650944"/>
                <a:gd name="connsiteX37" fmla="*/ 87376 w 1611282"/>
                <a:gd name="connsiteY37" fmla="*/ 573418 h 650944"/>
                <a:gd name="connsiteX38" fmla="*/ 79908 w 1611282"/>
                <a:gd name="connsiteY38" fmla="*/ 580893 h 650944"/>
                <a:gd name="connsiteX39" fmla="*/ 72441 w 1611282"/>
                <a:gd name="connsiteY39" fmla="*/ 567811 h 650944"/>
                <a:gd name="connsiteX40" fmla="*/ 25768 w 1611282"/>
                <a:gd name="connsiteY40" fmla="*/ 537910 h 650944"/>
                <a:gd name="connsiteX41" fmla="*/ 27635 w 1611282"/>
                <a:gd name="connsiteY41" fmla="*/ 506140 h 650944"/>
                <a:gd name="connsiteX42" fmla="*/ 12700 w 1611282"/>
                <a:gd name="connsiteY42" fmla="*/ 493058 h 650944"/>
                <a:gd name="connsiteX43" fmla="*/ 16434 w 1611282"/>
                <a:gd name="connsiteY43" fmla="*/ 487451 h 650944"/>
                <a:gd name="connsiteX44" fmla="*/ 38837 w 1611282"/>
                <a:gd name="connsiteY44" fmla="*/ 478107 h 650944"/>
                <a:gd name="connsiteX45" fmla="*/ 66840 w 1611282"/>
                <a:gd name="connsiteY45" fmla="*/ 493058 h 650944"/>
                <a:gd name="connsiteX46" fmla="*/ 78042 w 1611282"/>
                <a:gd name="connsiteY46" fmla="*/ 476238 h 650944"/>
                <a:gd name="connsiteX47" fmla="*/ 94844 w 1611282"/>
                <a:gd name="connsiteY47" fmla="*/ 506140 h 650944"/>
                <a:gd name="connsiteX48" fmla="*/ 124714 w 1611282"/>
                <a:gd name="connsiteY48" fmla="*/ 466894 h 650944"/>
                <a:gd name="connsiteX49" fmla="*/ 1558429 w 1611282"/>
                <a:gd name="connsiteY49" fmla="*/ 460444 h 650944"/>
                <a:gd name="connsiteX50" fmla="*/ 1592065 w 1611282"/>
                <a:gd name="connsiteY50" fmla="*/ 499284 h 650944"/>
                <a:gd name="connsiteX51" fmla="*/ 1580853 w 1611282"/>
                <a:gd name="connsiteY51" fmla="*/ 510381 h 650944"/>
                <a:gd name="connsiteX52" fmla="*/ 1545349 w 1611282"/>
                <a:gd name="connsiteY52" fmla="*/ 508532 h 650944"/>
                <a:gd name="connsiteX53" fmla="*/ 1565904 w 1611282"/>
                <a:gd name="connsiteY53" fmla="*/ 514080 h 650944"/>
                <a:gd name="connsiteX54" fmla="*/ 1558429 w 1611282"/>
                <a:gd name="connsiteY54" fmla="*/ 521478 h 650944"/>
                <a:gd name="connsiteX55" fmla="*/ 1610751 w 1611282"/>
                <a:gd name="connsiteY55" fmla="*/ 515930 h 650944"/>
                <a:gd name="connsiteX56" fmla="*/ 1586459 w 1611282"/>
                <a:gd name="connsiteY56" fmla="*/ 549221 h 650944"/>
                <a:gd name="connsiteX57" fmla="*/ 1595802 w 1611282"/>
                <a:gd name="connsiteY57" fmla="*/ 588061 h 650944"/>
                <a:gd name="connsiteX58" fmla="*/ 1552824 w 1611282"/>
                <a:gd name="connsiteY58" fmla="*/ 565866 h 650944"/>
                <a:gd name="connsiteX59" fmla="*/ 1549086 w 1611282"/>
                <a:gd name="connsiteY59" fmla="*/ 573265 h 650944"/>
                <a:gd name="connsiteX60" fmla="*/ 1532269 w 1611282"/>
                <a:gd name="connsiteY60" fmla="*/ 562167 h 650944"/>
                <a:gd name="connsiteX61" fmla="*/ 1536006 w 1611282"/>
                <a:gd name="connsiteY61" fmla="*/ 571415 h 650944"/>
                <a:gd name="connsiteX62" fmla="*/ 1507977 w 1611282"/>
                <a:gd name="connsiteY62" fmla="*/ 571415 h 650944"/>
                <a:gd name="connsiteX63" fmla="*/ 1464998 w 1611282"/>
                <a:gd name="connsiteY63" fmla="*/ 602857 h 650944"/>
                <a:gd name="connsiteX64" fmla="*/ 1491159 w 1611282"/>
                <a:gd name="connsiteY64" fmla="*/ 636148 h 650944"/>
                <a:gd name="connsiteX65" fmla="*/ 1517320 w 1611282"/>
                <a:gd name="connsiteY65" fmla="*/ 617653 h 650944"/>
                <a:gd name="connsiteX66" fmla="*/ 1539743 w 1611282"/>
                <a:gd name="connsiteY66" fmla="*/ 601007 h 650944"/>
                <a:gd name="connsiteX67" fmla="*/ 1476210 w 1611282"/>
                <a:gd name="connsiteY67" fmla="*/ 650944 h 650944"/>
                <a:gd name="connsiteX68" fmla="*/ 1455655 w 1611282"/>
                <a:gd name="connsiteY68" fmla="*/ 625051 h 650944"/>
                <a:gd name="connsiteX69" fmla="*/ 1481816 w 1611282"/>
                <a:gd name="connsiteY69" fmla="*/ 567716 h 650944"/>
                <a:gd name="connsiteX70" fmla="*/ 1435100 w 1611282"/>
                <a:gd name="connsiteY70" fmla="*/ 530726 h 650944"/>
                <a:gd name="connsiteX71" fmla="*/ 1487422 w 1611282"/>
                <a:gd name="connsiteY71" fmla="*/ 547371 h 650944"/>
                <a:gd name="connsiteX72" fmla="*/ 1489290 w 1611282"/>
                <a:gd name="connsiteY72" fmla="*/ 527027 h 650944"/>
                <a:gd name="connsiteX73" fmla="*/ 1502371 w 1611282"/>
                <a:gd name="connsiteY73" fmla="*/ 538124 h 650944"/>
                <a:gd name="connsiteX74" fmla="*/ 1530400 w 1611282"/>
                <a:gd name="connsiteY74" fmla="*/ 551070 h 650944"/>
                <a:gd name="connsiteX75" fmla="*/ 1528531 w 1611282"/>
                <a:gd name="connsiteY75" fmla="*/ 536274 h 650944"/>
                <a:gd name="connsiteX76" fmla="*/ 1511714 w 1611282"/>
                <a:gd name="connsiteY76" fmla="*/ 523328 h 650944"/>
                <a:gd name="connsiteX77" fmla="*/ 1517320 w 1611282"/>
                <a:gd name="connsiteY77" fmla="*/ 517779 h 650944"/>
                <a:gd name="connsiteX78" fmla="*/ 1500502 w 1611282"/>
                <a:gd name="connsiteY78" fmla="*/ 514080 h 650944"/>
                <a:gd name="connsiteX79" fmla="*/ 1496765 w 1611282"/>
                <a:gd name="connsiteY79" fmla="*/ 501133 h 650944"/>
                <a:gd name="connsiteX80" fmla="*/ 1453786 w 1611282"/>
                <a:gd name="connsiteY80" fmla="*/ 521478 h 650944"/>
                <a:gd name="connsiteX81" fmla="*/ 1438837 w 1611282"/>
                <a:gd name="connsiteY81" fmla="*/ 517779 h 650944"/>
                <a:gd name="connsiteX82" fmla="*/ 1435100 w 1611282"/>
                <a:gd name="connsiteY82" fmla="*/ 506682 h 650944"/>
                <a:gd name="connsiteX83" fmla="*/ 1502371 w 1611282"/>
                <a:gd name="connsiteY83" fmla="*/ 473391 h 650944"/>
                <a:gd name="connsiteX84" fmla="*/ 1519188 w 1611282"/>
                <a:gd name="connsiteY84" fmla="*/ 477090 h 650944"/>
                <a:gd name="connsiteX85" fmla="*/ 1515451 w 1611282"/>
                <a:gd name="connsiteY85" fmla="*/ 501133 h 650944"/>
                <a:gd name="connsiteX86" fmla="*/ 1554692 w 1611282"/>
                <a:gd name="connsiteY86" fmla="*/ 480789 h 650944"/>
                <a:gd name="connsiteX87" fmla="*/ 1558429 w 1611282"/>
                <a:gd name="connsiteY87" fmla="*/ 460444 h 650944"/>
                <a:gd name="connsiteX88" fmla="*/ 290597 w 1611282"/>
                <a:gd name="connsiteY88" fmla="*/ 288994 h 650944"/>
                <a:gd name="connsiteX89" fmla="*/ 322262 w 1611282"/>
                <a:gd name="connsiteY89" fmla="*/ 333533 h 650944"/>
                <a:gd name="connsiteX90" fmla="*/ 309223 w 1611282"/>
                <a:gd name="connsiteY90" fmla="*/ 353947 h 650944"/>
                <a:gd name="connsiteX91" fmla="*/ 303635 w 1611282"/>
                <a:gd name="connsiteY91" fmla="*/ 355803 h 650944"/>
                <a:gd name="connsiteX92" fmla="*/ 294322 w 1611282"/>
                <a:gd name="connsiteY92" fmla="*/ 340957 h 650944"/>
                <a:gd name="connsiteX93" fmla="*/ 271970 w 1611282"/>
                <a:gd name="connsiteY93" fmla="*/ 379929 h 650944"/>
                <a:gd name="connsiteX94" fmla="*/ 268245 w 1611282"/>
                <a:gd name="connsiteY94" fmla="*/ 411478 h 650944"/>
                <a:gd name="connsiteX95" fmla="*/ 251481 w 1611282"/>
                <a:gd name="connsiteY95" fmla="*/ 420757 h 650944"/>
                <a:gd name="connsiteX96" fmla="*/ 210502 w 1611282"/>
                <a:gd name="connsiteY96" fmla="*/ 407766 h 650944"/>
                <a:gd name="connsiteX97" fmla="*/ 230991 w 1611282"/>
                <a:gd name="connsiteY97" fmla="*/ 376217 h 650944"/>
                <a:gd name="connsiteX98" fmla="*/ 249618 w 1611282"/>
                <a:gd name="connsiteY98" fmla="*/ 370650 h 650944"/>
                <a:gd name="connsiteX99" fmla="*/ 182562 w 1611282"/>
                <a:gd name="connsiteY99" fmla="*/ 305696 h 650944"/>
                <a:gd name="connsiteX100" fmla="*/ 268245 w 1611282"/>
                <a:gd name="connsiteY100" fmla="*/ 339101 h 650944"/>
                <a:gd name="connsiteX101" fmla="*/ 290597 w 1611282"/>
                <a:gd name="connsiteY101" fmla="*/ 288994 h 650944"/>
                <a:gd name="connsiteX102" fmla="*/ 1439745 w 1611282"/>
                <a:gd name="connsiteY102" fmla="*/ 263700 h 650944"/>
                <a:gd name="connsiteX103" fmla="*/ 1449315 w 1611282"/>
                <a:gd name="connsiteY103" fmla="*/ 264689 h 650944"/>
                <a:gd name="connsiteX104" fmla="*/ 1440007 w 1611282"/>
                <a:gd name="connsiteY104" fmla="*/ 298190 h 650944"/>
                <a:gd name="connsiteX105" fmla="*/ 1482826 w 1611282"/>
                <a:gd name="connsiteY105" fmla="*/ 301913 h 650944"/>
                <a:gd name="connsiteX106" fmla="*/ 1475379 w 1611282"/>
                <a:gd name="connsiteY106" fmla="*/ 316802 h 650944"/>
                <a:gd name="connsiteX107" fmla="*/ 1514475 w 1611282"/>
                <a:gd name="connsiteY107" fmla="*/ 346582 h 650944"/>
                <a:gd name="connsiteX108" fmla="*/ 1479103 w 1611282"/>
                <a:gd name="connsiteY108" fmla="*/ 335415 h 650944"/>
                <a:gd name="connsiteX109" fmla="*/ 1443730 w 1611282"/>
                <a:gd name="connsiteY109" fmla="*/ 316802 h 650944"/>
                <a:gd name="connsiteX110" fmla="*/ 1469794 w 1611282"/>
                <a:gd name="connsiteY110" fmla="*/ 419169 h 650944"/>
                <a:gd name="connsiteX111" fmla="*/ 1440007 w 1611282"/>
                <a:gd name="connsiteY111" fmla="*/ 367055 h 650944"/>
                <a:gd name="connsiteX112" fmla="*/ 1404634 w 1611282"/>
                <a:gd name="connsiteY112" fmla="*/ 368916 h 650944"/>
                <a:gd name="connsiteX113" fmla="*/ 1417666 w 1611282"/>
                <a:gd name="connsiteY113" fmla="*/ 391251 h 650944"/>
                <a:gd name="connsiteX114" fmla="*/ 1397187 w 1611282"/>
                <a:gd name="connsiteY114" fmla="*/ 402418 h 650944"/>
                <a:gd name="connsiteX115" fmla="*/ 1386017 w 1611282"/>
                <a:gd name="connsiteY115" fmla="*/ 391251 h 650944"/>
                <a:gd name="connsiteX116" fmla="*/ 1309687 w 1611282"/>
                <a:gd name="connsiteY116" fmla="*/ 383806 h 650944"/>
                <a:gd name="connsiteX117" fmla="*/ 1320857 w 1611282"/>
                <a:gd name="connsiteY117" fmla="*/ 365194 h 650944"/>
                <a:gd name="connsiteX118" fmla="*/ 1322719 w 1611282"/>
                <a:gd name="connsiteY118" fmla="*/ 368916 h 650944"/>
                <a:gd name="connsiteX119" fmla="*/ 1332027 w 1611282"/>
                <a:gd name="connsiteY119" fmla="*/ 352165 h 650944"/>
                <a:gd name="connsiteX120" fmla="*/ 1333889 w 1611282"/>
                <a:gd name="connsiteY120" fmla="*/ 361471 h 650944"/>
                <a:gd name="connsiteX121" fmla="*/ 1341336 w 1611282"/>
                <a:gd name="connsiteY121" fmla="*/ 350304 h 650944"/>
                <a:gd name="connsiteX122" fmla="*/ 1339474 w 1611282"/>
                <a:gd name="connsiteY122" fmla="*/ 387528 h 650944"/>
                <a:gd name="connsiteX123" fmla="*/ 1369262 w 1611282"/>
                <a:gd name="connsiteY123" fmla="*/ 370777 h 650944"/>
                <a:gd name="connsiteX124" fmla="*/ 1372985 w 1611282"/>
                <a:gd name="connsiteY124" fmla="*/ 327970 h 650944"/>
                <a:gd name="connsiteX125" fmla="*/ 1387879 w 1611282"/>
                <a:gd name="connsiteY125" fmla="*/ 346582 h 650944"/>
                <a:gd name="connsiteX126" fmla="*/ 1402772 w 1611282"/>
                <a:gd name="connsiteY126" fmla="*/ 342859 h 650944"/>
                <a:gd name="connsiteX127" fmla="*/ 1397187 w 1611282"/>
                <a:gd name="connsiteY127" fmla="*/ 309358 h 650944"/>
                <a:gd name="connsiteX128" fmla="*/ 1441868 w 1611282"/>
                <a:gd name="connsiteY128" fmla="*/ 359610 h 650944"/>
                <a:gd name="connsiteX129" fmla="*/ 1464209 w 1611282"/>
                <a:gd name="connsiteY129" fmla="*/ 380084 h 650944"/>
                <a:gd name="connsiteX130" fmla="*/ 1438145 w 1611282"/>
                <a:gd name="connsiteY130" fmla="*/ 333553 h 650944"/>
                <a:gd name="connsiteX131" fmla="*/ 1412081 w 1611282"/>
                <a:gd name="connsiteY131" fmla="*/ 307496 h 650944"/>
                <a:gd name="connsiteX132" fmla="*/ 1376708 w 1611282"/>
                <a:gd name="connsiteY132" fmla="*/ 303774 h 650944"/>
                <a:gd name="connsiteX133" fmla="*/ 1367400 w 1611282"/>
                <a:gd name="connsiteY133" fmla="*/ 309358 h 650944"/>
                <a:gd name="connsiteX134" fmla="*/ 1345059 w 1611282"/>
                <a:gd name="connsiteY134" fmla="*/ 292607 h 650944"/>
                <a:gd name="connsiteX135" fmla="*/ 1359953 w 1611282"/>
                <a:gd name="connsiteY135" fmla="*/ 279578 h 650944"/>
                <a:gd name="connsiteX136" fmla="*/ 1423251 w 1611282"/>
                <a:gd name="connsiteY136" fmla="*/ 285162 h 650944"/>
                <a:gd name="connsiteX137" fmla="*/ 1439745 w 1611282"/>
                <a:gd name="connsiteY137" fmla="*/ 263700 h 650944"/>
                <a:gd name="connsiteX138" fmla="*/ 1289143 w 1611282"/>
                <a:gd name="connsiteY138" fmla="*/ 163581 h 650944"/>
                <a:gd name="connsiteX139" fmla="*/ 1291010 w 1611282"/>
                <a:gd name="connsiteY139" fmla="*/ 203269 h 650944"/>
                <a:gd name="connsiteX140" fmla="*/ 1289143 w 1611282"/>
                <a:gd name="connsiteY140" fmla="*/ 163581 h 650944"/>
                <a:gd name="connsiteX141" fmla="*/ 455486 w 1611282"/>
                <a:gd name="connsiteY141" fmla="*/ 135792 h 650944"/>
                <a:gd name="connsiteX142" fmla="*/ 446213 w 1611282"/>
                <a:gd name="connsiteY142" fmla="*/ 161834 h 650944"/>
                <a:gd name="connsiteX143" fmla="*/ 462905 w 1611282"/>
                <a:gd name="connsiteY143" fmla="*/ 152533 h 650944"/>
                <a:gd name="connsiteX144" fmla="*/ 455486 w 1611282"/>
                <a:gd name="connsiteY144" fmla="*/ 135792 h 650944"/>
                <a:gd name="connsiteX145" fmla="*/ 475888 w 1611282"/>
                <a:gd name="connsiteY145" fmla="*/ 130212 h 650944"/>
                <a:gd name="connsiteX146" fmla="*/ 483307 w 1611282"/>
                <a:gd name="connsiteY146" fmla="*/ 141372 h 650944"/>
                <a:gd name="connsiteX147" fmla="*/ 488871 w 1611282"/>
                <a:gd name="connsiteY147" fmla="*/ 135792 h 650944"/>
                <a:gd name="connsiteX148" fmla="*/ 475888 w 1611282"/>
                <a:gd name="connsiteY148" fmla="*/ 130212 h 650944"/>
                <a:gd name="connsiteX149" fmla="*/ 1275318 w 1611282"/>
                <a:gd name="connsiteY149" fmla="*/ 125749 h 650944"/>
                <a:gd name="connsiteX150" fmla="*/ 1275318 w 1611282"/>
                <a:gd name="connsiteY150" fmla="*/ 173980 h 650944"/>
                <a:gd name="connsiteX151" fmla="*/ 1264245 w 1611282"/>
                <a:gd name="connsiteY151" fmla="*/ 192531 h 650944"/>
                <a:gd name="connsiteX152" fmla="*/ 1234718 w 1611282"/>
                <a:gd name="connsiteY152" fmla="*/ 192531 h 650944"/>
                <a:gd name="connsiteX153" fmla="*/ 1216263 w 1611282"/>
                <a:gd name="connsiteY153" fmla="*/ 212937 h 650944"/>
                <a:gd name="connsiteX154" fmla="*/ 1253172 w 1611282"/>
                <a:gd name="connsiteY154" fmla="*/ 270443 h 650944"/>
                <a:gd name="connsiteX155" fmla="*/ 1243945 w 1611282"/>
                <a:gd name="connsiteY155" fmla="*/ 288994 h 650944"/>
                <a:gd name="connsiteX156" fmla="*/ 1223645 w 1611282"/>
                <a:gd name="connsiteY156" fmla="*/ 257458 h 650944"/>
                <a:gd name="connsiteX157" fmla="*/ 1229181 w 1611282"/>
                <a:gd name="connsiteY157" fmla="*/ 259313 h 650944"/>
                <a:gd name="connsiteX158" fmla="*/ 1199653 w 1611282"/>
                <a:gd name="connsiteY158" fmla="*/ 227777 h 650944"/>
                <a:gd name="connsiteX159" fmla="*/ 1175662 w 1611282"/>
                <a:gd name="connsiteY159" fmla="*/ 259313 h 650944"/>
                <a:gd name="connsiteX160" fmla="*/ 1157208 w 1611282"/>
                <a:gd name="connsiteY160" fmla="*/ 257458 h 650944"/>
                <a:gd name="connsiteX161" fmla="*/ 1177508 w 1611282"/>
                <a:gd name="connsiteY161" fmla="*/ 218502 h 650944"/>
                <a:gd name="connsiteX162" fmla="*/ 1142444 w 1611282"/>
                <a:gd name="connsiteY162" fmla="*/ 216647 h 650944"/>
                <a:gd name="connsiteX163" fmla="*/ 1135062 w 1611282"/>
                <a:gd name="connsiteY163" fmla="*/ 199951 h 650944"/>
                <a:gd name="connsiteX164" fmla="*/ 1199653 w 1611282"/>
                <a:gd name="connsiteY164" fmla="*/ 185111 h 650944"/>
                <a:gd name="connsiteX165" fmla="*/ 1201499 w 1611282"/>
                <a:gd name="connsiteY165" fmla="*/ 175835 h 650944"/>
                <a:gd name="connsiteX166" fmla="*/ 1181199 w 1611282"/>
                <a:gd name="connsiteY166" fmla="*/ 144299 h 650944"/>
                <a:gd name="connsiteX167" fmla="*/ 1236563 w 1611282"/>
                <a:gd name="connsiteY167" fmla="*/ 151720 h 650944"/>
                <a:gd name="connsiteX168" fmla="*/ 1258709 w 1611282"/>
                <a:gd name="connsiteY168" fmla="*/ 129459 h 650944"/>
                <a:gd name="connsiteX169" fmla="*/ 1275318 w 1611282"/>
                <a:gd name="connsiteY169" fmla="*/ 125749 h 650944"/>
                <a:gd name="connsiteX170" fmla="*/ 916994 w 1611282"/>
                <a:gd name="connsiteY170" fmla="*/ 110282 h 650944"/>
                <a:gd name="connsiteX171" fmla="*/ 889060 w 1611282"/>
                <a:gd name="connsiteY171" fmla="*/ 130684 h 650944"/>
                <a:gd name="connsiteX172" fmla="*/ 911408 w 1611282"/>
                <a:gd name="connsiteY172" fmla="*/ 154795 h 650944"/>
                <a:gd name="connsiteX173" fmla="*/ 916994 w 1611282"/>
                <a:gd name="connsiteY173" fmla="*/ 110282 h 650944"/>
                <a:gd name="connsiteX174" fmla="*/ 440649 w 1611282"/>
                <a:gd name="connsiteY174" fmla="*/ 79989 h 650944"/>
                <a:gd name="connsiteX175" fmla="*/ 464760 w 1611282"/>
                <a:gd name="connsiteY175" fmla="*/ 104170 h 650944"/>
                <a:gd name="connsiteX176" fmla="*/ 498144 w 1611282"/>
                <a:gd name="connsiteY176" fmla="*/ 126492 h 650944"/>
                <a:gd name="connsiteX177" fmla="*/ 487016 w 1611282"/>
                <a:gd name="connsiteY177" fmla="*/ 154393 h 650944"/>
                <a:gd name="connsiteX178" fmla="*/ 514837 w 1611282"/>
                <a:gd name="connsiteY178" fmla="*/ 197175 h 650944"/>
                <a:gd name="connsiteX179" fmla="*/ 544512 w 1611282"/>
                <a:gd name="connsiteY179" fmla="*/ 249258 h 650944"/>
                <a:gd name="connsiteX180" fmla="*/ 538948 w 1611282"/>
                <a:gd name="connsiteY180" fmla="*/ 247398 h 650944"/>
                <a:gd name="connsiteX181" fmla="*/ 544512 w 1611282"/>
                <a:gd name="connsiteY181" fmla="*/ 254839 h 650944"/>
                <a:gd name="connsiteX182" fmla="*/ 477743 w 1611282"/>
                <a:gd name="connsiteY182" fmla="*/ 172994 h 650944"/>
                <a:gd name="connsiteX183" fmla="*/ 449922 w 1611282"/>
                <a:gd name="connsiteY183" fmla="*/ 234377 h 650944"/>
                <a:gd name="connsiteX184" fmla="*/ 444358 w 1611282"/>
                <a:gd name="connsiteY184" fmla="*/ 232517 h 650944"/>
                <a:gd name="connsiteX185" fmla="*/ 442503 w 1611282"/>
                <a:gd name="connsiteY185" fmla="*/ 258559 h 650944"/>
                <a:gd name="connsiteX186" fmla="*/ 414683 w 1611282"/>
                <a:gd name="connsiteY186" fmla="*/ 234377 h 650944"/>
                <a:gd name="connsiteX187" fmla="*/ 397990 w 1611282"/>
                <a:gd name="connsiteY187" fmla="*/ 260419 h 650944"/>
                <a:gd name="connsiteX188" fmla="*/ 394281 w 1611282"/>
                <a:gd name="connsiteY188" fmla="*/ 239958 h 650944"/>
                <a:gd name="connsiteX189" fmla="*/ 388717 w 1611282"/>
                <a:gd name="connsiteY189" fmla="*/ 239958 h 650944"/>
                <a:gd name="connsiteX190" fmla="*/ 392426 w 1611282"/>
                <a:gd name="connsiteY190" fmla="*/ 219497 h 650944"/>
                <a:gd name="connsiteX191" fmla="*/ 364606 w 1611282"/>
                <a:gd name="connsiteY191" fmla="*/ 243678 h 650944"/>
                <a:gd name="connsiteX192" fmla="*/ 370170 w 1611282"/>
                <a:gd name="connsiteY192" fmla="*/ 212056 h 650944"/>
                <a:gd name="connsiteX193" fmla="*/ 375734 w 1611282"/>
                <a:gd name="connsiteY193" fmla="*/ 158113 h 650944"/>
                <a:gd name="connsiteX194" fmla="*/ 357187 w 1611282"/>
                <a:gd name="connsiteY194" fmla="*/ 150673 h 650944"/>
                <a:gd name="connsiteX195" fmla="*/ 410973 w 1611282"/>
                <a:gd name="connsiteY195" fmla="*/ 130212 h 650944"/>
                <a:gd name="connsiteX196" fmla="*/ 403554 w 1611282"/>
                <a:gd name="connsiteY196" fmla="*/ 154393 h 650944"/>
                <a:gd name="connsiteX197" fmla="*/ 418392 w 1611282"/>
                <a:gd name="connsiteY197" fmla="*/ 187875 h 650944"/>
                <a:gd name="connsiteX198" fmla="*/ 427666 w 1611282"/>
                <a:gd name="connsiteY198" fmla="*/ 172994 h 650944"/>
                <a:gd name="connsiteX199" fmla="*/ 425811 w 1611282"/>
                <a:gd name="connsiteY199" fmla="*/ 206476 h 650944"/>
                <a:gd name="connsiteX200" fmla="*/ 444358 w 1611282"/>
                <a:gd name="connsiteY200" fmla="*/ 230657 h 650944"/>
                <a:gd name="connsiteX201" fmla="*/ 440649 w 1611282"/>
                <a:gd name="connsiteY201" fmla="*/ 225077 h 650944"/>
                <a:gd name="connsiteX202" fmla="*/ 472178 w 1611282"/>
                <a:gd name="connsiteY202" fmla="*/ 161834 h 650944"/>
                <a:gd name="connsiteX203" fmla="*/ 453631 w 1611282"/>
                <a:gd name="connsiteY203" fmla="*/ 178574 h 650944"/>
                <a:gd name="connsiteX204" fmla="*/ 453631 w 1611282"/>
                <a:gd name="connsiteY204" fmla="*/ 174854 h 650944"/>
                <a:gd name="connsiteX205" fmla="*/ 438794 w 1611282"/>
                <a:gd name="connsiteY205" fmla="*/ 133932 h 650944"/>
                <a:gd name="connsiteX206" fmla="*/ 418392 w 1611282"/>
                <a:gd name="connsiteY206" fmla="*/ 130212 h 650944"/>
                <a:gd name="connsiteX207" fmla="*/ 444358 w 1611282"/>
                <a:gd name="connsiteY207" fmla="*/ 115331 h 650944"/>
                <a:gd name="connsiteX208" fmla="*/ 440649 w 1611282"/>
                <a:gd name="connsiteY208" fmla="*/ 79989 h 650944"/>
                <a:gd name="connsiteX209" fmla="*/ 952377 w 1611282"/>
                <a:gd name="connsiteY209" fmla="*/ 6419 h 650944"/>
                <a:gd name="connsiteX210" fmla="*/ 956102 w 1611282"/>
                <a:gd name="connsiteY210" fmla="*/ 43513 h 650944"/>
                <a:gd name="connsiteX211" fmla="*/ 969138 w 1611282"/>
                <a:gd name="connsiteY211" fmla="*/ 52786 h 650944"/>
                <a:gd name="connsiteX212" fmla="*/ 943066 w 1611282"/>
                <a:gd name="connsiteY212" fmla="*/ 62060 h 650944"/>
                <a:gd name="connsiteX213" fmla="*/ 941204 w 1611282"/>
                <a:gd name="connsiteY213" fmla="*/ 75043 h 650944"/>
                <a:gd name="connsiteX214" fmla="*/ 948653 w 1611282"/>
                <a:gd name="connsiteY214" fmla="*/ 73188 h 650944"/>
                <a:gd name="connsiteX215" fmla="*/ 939341 w 1611282"/>
                <a:gd name="connsiteY215" fmla="*/ 86171 h 650944"/>
                <a:gd name="connsiteX216" fmla="*/ 978449 w 1611282"/>
                <a:gd name="connsiteY216" fmla="*/ 63915 h 650944"/>
                <a:gd name="connsiteX217" fmla="*/ 974724 w 1611282"/>
                <a:gd name="connsiteY217" fmla="*/ 52786 h 650944"/>
                <a:gd name="connsiteX218" fmla="*/ 989622 w 1611282"/>
                <a:gd name="connsiteY218" fmla="*/ 43513 h 650944"/>
                <a:gd name="connsiteX219" fmla="*/ 1010107 w 1611282"/>
                <a:gd name="connsiteY219" fmla="*/ 15692 h 650944"/>
                <a:gd name="connsiteX220" fmla="*/ 1023143 w 1611282"/>
                <a:gd name="connsiteY220" fmla="*/ 41658 h 650944"/>
                <a:gd name="connsiteX221" fmla="*/ 1034317 w 1611282"/>
                <a:gd name="connsiteY221" fmla="*/ 50932 h 650944"/>
                <a:gd name="connsiteX222" fmla="*/ 1000796 w 1611282"/>
                <a:gd name="connsiteY222" fmla="*/ 76898 h 650944"/>
                <a:gd name="connsiteX223" fmla="*/ 995209 w 1611282"/>
                <a:gd name="connsiteY223" fmla="*/ 132539 h 650944"/>
                <a:gd name="connsiteX224" fmla="*/ 1071562 w 1611282"/>
                <a:gd name="connsiteY224" fmla="*/ 193744 h 650944"/>
                <a:gd name="connsiteX225" fmla="*/ 1019419 w 1611282"/>
                <a:gd name="connsiteY225" fmla="*/ 190034 h 650944"/>
                <a:gd name="connsiteX226" fmla="*/ 978449 w 1611282"/>
                <a:gd name="connsiteY226" fmla="*/ 151086 h 650944"/>
                <a:gd name="connsiteX227" fmla="*/ 928168 w 1611282"/>
                <a:gd name="connsiteY227" fmla="*/ 145522 h 650944"/>
                <a:gd name="connsiteX228" fmla="*/ 967275 w 1611282"/>
                <a:gd name="connsiteY228" fmla="*/ 130684 h 650944"/>
                <a:gd name="connsiteX229" fmla="*/ 950515 w 1611282"/>
                <a:gd name="connsiteY229" fmla="*/ 104718 h 650944"/>
                <a:gd name="connsiteX230" fmla="*/ 980311 w 1611282"/>
                <a:gd name="connsiteY230" fmla="*/ 115846 h 650944"/>
                <a:gd name="connsiteX231" fmla="*/ 991485 w 1611282"/>
                <a:gd name="connsiteY231" fmla="*/ 101009 h 650944"/>
                <a:gd name="connsiteX232" fmla="*/ 976587 w 1611282"/>
                <a:gd name="connsiteY232" fmla="*/ 95445 h 650944"/>
                <a:gd name="connsiteX233" fmla="*/ 971000 w 1611282"/>
                <a:gd name="connsiteY233" fmla="*/ 86171 h 650944"/>
                <a:gd name="connsiteX234" fmla="*/ 976587 w 1611282"/>
                <a:gd name="connsiteY234" fmla="*/ 69479 h 650944"/>
                <a:gd name="connsiteX235" fmla="*/ 933755 w 1611282"/>
                <a:gd name="connsiteY235" fmla="*/ 95445 h 650944"/>
                <a:gd name="connsiteX236" fmla="*/ 915132 w 1611282"/>
                <a:gd name="connsiteY236" fmla="*/ 173342 h 650944"/>
                <a:gd name="connsiteX237" fmla="*/ 890923 w 1611282"/>
                <a:gd name="connsiteY237" fmla="*/ 147376 h 650944"/>
                <a:gd name="connsiteX238" fmla="*/ 879749 w 1611282"/>
                <a:gd name="connsiteY238" fmla="*/ 110282 h 650944"/>
                <a:gd name="connsiteX239" fmla="*/ 922581 w 1611282"/>
                <a:gd name="connsiteY239" fmla="*/ 84316 h 650944"/>
                <a:gd name="connsiteX240" fmla="*/ 926306 w 1611282"/>
                <a:gd name="connsiteY240" fmla="*/ 67624 h 650944"/>
                <a:gd name="connsiteX241" fmla="*/ 881611 w 1611282"/>
                <a:gd name="connsiteY241" fmla="*/ 67624 h 650944"/>
                <a:gd name="connsiteX242" fmla="*/ 933755 w 1611282"/>
                <a:gd name="connsiteY242" fmla="*/ 47222 h 650944"/>
                <a:gd name="connsiteX243" fmla="*/ 952377 w 1611282"/>
                <a:gd name="connsiteY243" fmla="*/ 6419 h 650944"/>
                <a:gd name="connsiteX244" fmla="*/ 711993 w 1611282"/>
                <a:gd name="connsiteY244" fmla="*/ 885 h 650944"/>
                <a:gd name="connsiteX245" fmla="*/ 687916 w 1611282"/>
                <a:gd name="connsiteY245" fmla="*/ 36218 h 650944"/>
                <a:gd name="connsiteX246" fmla="*/ 773112 w 1611282"/>
                <a:gd name="connsiteY246" fmla="*/ 49236 h 650944"/>
                <a:gd name="connsiteX247" fmla="*/ 711993 w 1611282"/>
                <a:gd name="connsiteY247" fmla="*/ 75271 h 650944"/>
                <a:gd name="connsiteX248" fmla="*/ 699029 w 1611282"/>
                <a:gd name="connsiteY248" fmla="*/ 99446 h 650944"/>
                <a:gd name="connsiteX249" fmla="*/ 726810 w 1611282"/>
                <a:gd name="connsiteY249" fmla="*/ 99446 h 650944"/>
                <a:gd name="connsiteX250" fmla="*/ 730514 w 1611282"/>
                <a:gd name="connsiteY250" fmla="*/ 114323 h 650944"/>
                <a:gd name="connsiteX251" fmla="*/ 717549 w 1611282"/>
                <a:gd name="connsiteY251" fmla="*/ 132920 h 650944"/>
                <a:gd name="connsiteX252" fmla="*/ 702733 w 1611282"/>
                <a:gd name="connsiteY252" fmla="*/ 190569 h 650944"/>
                <a:gd name="connsiteX253" fmla="*/ 676804 w 1611282"/>
                <a:gd name="connsiteY253" fmla="*/ 162674 h 650944"/>
                <a:gd name="connsiteX254" fmla="*/ 687916 w 1611282"/>
                <a:gd name="connsiteY254" fmla="*/ 164534 h 650944"/>
                <a:gd name="connsiteX255" fmla="*/ 680508 w 1611282"/>
                <a:gd name="connsiteY255" fmla="*/ 157095 h 650944"/>
                <a:gd name="connsiteX256" fmla="*/ 708289 w 1611282"/>
                <a:gd name="connsiteY256" fmla="*/ 162674 h 650944"/>
                <a:gd name="connsiteX257" fmla="*/ 680508 w 1611282"/>
                <a:gd name="connsiteY257" fmla="*/ 134779 h 650944"/>
                <a:gd name="connsiteX258" fmla="*/ 673099 w 1611282"/>
                <a:gd name="connsiteY258" fmla="*/ 127341 h 650944"/>
                <a:gd name="connsiteX259" fmla="*/ 684212 w 1611282"/>
                <a:gd name="connsiteY259" fmla="*/ 112464 h 650944"/>
                <a:gd name="connsiteX260" fmla="*/ 680508 w 1611282"/>
                <a:gd name="connsiteY260" fmla="*/ 93867 h 650944"/>
                <a:gd name="connsiteX261" fmla="*/ 652726 w 1611282"/>
                <a:gd name="connsiteY261" fmla="*/ 101306 h 650944"/>
                <a:gd name="connsiteX262" fmla="*/ 645509 w 1611282"/>
                <a:gd name="connsiteY262" fmla="*/ 88624 h 650944"/>
                <a:gd name="connsiteX263" fmla="*/ 645774 w 1611282"/>
                <a:gd name="connsiteY263" fmla="*/ 88047 h 650944"/>
                <a:gd name="connsiteX264" fmla="*/ 673794 w 1611282"/>
                <a:gd name="connsiteY264" fmla="*/ 73179 h 650944"/>
                <a:gd name="connsiteX265" fmla="*/ 700881 w 1611282"/>
                <a:gd name="connsiteY265" fmla="*/ 56674 h 650944"/>
                <a:gd name="connsiteX266" fmla="*/ 711993 w 1611282"/>
                <a:gd name="connsiteY266" fmla="*/ 64113 h 650944"/>
                <a:gd name="connsiteX267" fmla="*/ 743479 w 1611282"/>
                <a:gd name="connsiteY267" fmla="*/ 47376 h 650944"/>
                <a:gd name="connsiteX268" fmla="*/ 686064 w 1611282"/>
                <a:gd name="connsiteY268" fmla="*/ 47376 h 650944"/>
                <a:gd name="connsiteX269" fmla="*/ 648328 w 1611282"/>
                <a:gd name="connsiteY269" fmla="*/ 82477 h 650944"/>
                <a:gd name="connsiteX270" fmla="*/ 645774 w 1611282"/>
                <a:gd name="connsiteY270" fmla="*/ 88047 h 650944"/>
                <a:gd name="connsiteX271" fmla="*/ 645318 w 1611282"/>
                <a:gd name="connsiteY271" fmla="*/ 88288 h 650944"/>
                <a:gd name="connsiteX272" fmla="*/ 645509 w 1611282"/>
                <a:gd name="connsiteY272" fmla="*/ 88624 h 650944"/>
                <a:gd name="connsiteX273" fmla="*/ 638402 w 1611282"/>
                <a:gd name="connsiteY273" fmla="*/ 104124 h 650944"/>
                <a:gd name="connsiteX274" fmla="*/ 645318 w 1611282"/>
                <a:gd name="connsiteY274" fmla="*/ 132920 h 650944"/>
                <a:gd name="connsiteX275" fmla="*/ 623093 w 1611282"/>
                <a:gd name="connsiteY275" fmla="*/ 149657 h 650944"/>
                <a:gd name="connsiteX276" fmla="*/ 639762 w 1611282"/>
                <a:gd name="connsiteY276" fmla="*/ 71551 h 650944"/>
                <a:gd name="connsiteX277" fmla="*/ 619389 w 1611282"/>
                <a:gd name="connsiteY277" fmla="*/ 30639 h 650944"/>
                <a:gd name="connsiteX278" fmla="*/ 658283 w 1611282"/>
                <a:gd name="connsiteY278" fmla="*/ 43657 h 650944"/>
                <a:gd name="connsiteX279" fmla="*/ 654579 w 1611282"/>
                <a:gd name="connsiteY279" fmla="*/ 21341 h 650944"/>
                <a:gd name="connsiteX280" fmla="*/ 674951 w 1611282"/>
                <a:gd name="connsiteY280" fmla="*/ 25060 h 650944"/>
                <a:gd name="connsiteX281" fmla="*/ 711993 w 1611282"/>
                <a:gd name="connsiteY281" fmla="*/ 885 h 65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1611282" h="650944">
                  <a:moveTo>
                    <a:pt x="18936" y="566320"/>
                  </a:moveTo>
                  <a:cubicBezTo>
                    <a:pt x="36118" y="565545"/>
                    <a:pt x="57509" y="577942"/>
                    <a:pt x="67327" y="590339"/>
                  </a:cubicBezTo>
                  <a:cubicBezTo>
                    <a:pt x="89770" y="590339"/>
                    <a:pt x="115953" y="608704"/>
                    <a:pt x="136525" y="610540"/>
                  </a:cubicBezTo>
                  <a:cubicBezTo>
                    <a:pt x="134655" y="619723"/>
                    <a:pt x="134655" y="621560"/>
                    <a:pt x="132784" y="632579"/>
                  </a:cubicBezTo>
                  <a:cubicBezTo>
                    <a:pt x="119693" y="638088"/>
                    <a:pt x="102861" y="630742"/>
                    <a:pt x="86029" y="628906"/>
                  </a:cubicBezTo>
                  <a:cubicBezTo>
                    <a:pt x="89770" y="634415"/>
                    <a:pt x="89770" y="647271"/>
                    <a:pt x="82289" y="650944"/>
                  </a:cubicBezTo>
                  <a:cubicBezTo>
                    <a:pt x="50495" y="630742"/>
                    <a:pt x="35534" y="603194"/>
                    <a:pt x="0" y="586666"/>
                  </a:cubicBezTo>
                  <a:cubicBezTo>
                    <a:pt x="0" y="581156"/>
                    <a:pt x="1870" y="579319"/>
                    <a:pt x="3740" y="571973"/>
                  </a:cubicBezTo>
                  <a:cubicBezTo>
                    <a:pt x="7948" y="568300"/>
                    <a:pt x="13208" y="566579"/>
                    <a:pt x="18936" y="566320"/>
                  </a:cubicBezTo>
                  <a:close/>
                  <a:moveTo>
                    <a:pt x="1551480" y="528067"/>
                  </a:moveTo>
                  <a:cubicBezTo>
                    <a:pt x="1545699" y="526449"/>
                    <a:pt x="1539276" y="527027"/>
                    <a:pt x="1532269" y="530726"/>
                  </a:cubicBezTo>
                  <a:cubicBezTo>
                    <a:pt x="1536006" y="532575"/>
                    <a:pt x="1539743" y="530726"/>
                    <a:pt x="1543480" y="530726"/>
                  </a:cubicBezTo>
                  <a:cubicBezTo>
                    <a:pt x="1543480" y="539973"/>
                    <a:pt x="1550955" y="549221"/>
                    <a:pt x="1554692" y="556619"/>
                  </a:cubicBezTo>
                  <a:cubicBezTo>
                    <a:pt x="1560298" y="554769"/>
                    <a:pt x="1552824" y="554769"/>
                    <a:pt x="1554692" y="551070"/>
                  </a:cubicBezTo>
                  <a:cubicBezTo>
                    <a:pt x="1564035" y="558468"/>
                    <a:pt x="1573378" y="571415"/>
                    <a:pt x="1584590" y="576964"/>
                  </a:cubicBezTo>
                  <a:cubicBezTo>
                    <a:pt x="1580386" y="557544"/>
                    <a:pt x="1568824" y="532922"/>
                    <a:pt x="1551480" y="528067"/>
                  </a:cubicBezTo>
                  <a:close/>
                  <a:moveTo>
                    <a:pt x="50038" y="519222"/>
                  </a:moveTo>
                  <a:cubicBezTo>
                    <a:pt x="48171" y="524828"/>
                    <a:pt x="48171" y="528566"/>
                    <a:pt x="46304" y="534172"/>
                  </a:cubicBezTo>
                  <a:cubicBezTo>
                    <a:pt x="51905" y="536041"/>
                    <a:pt x="57506" y="537910"/>
                    <a:pt x="63106" y="539779"/>
                  </a:cubicBezTo>
                  <a:cubicBezTo>
                    <a:pt x="64973" y="532303"/>
                    <a:pt x="59373" y="528566"/>
                    <a:pt x="63106" y="521090"/>
                  </a:cubicBezTo>
                  <a:cubicBezTo>
                    <a:pt x="57506" y="517353"/>
                    <a:pt x="55639" y="522959"/>
                    <a:pt x="50038" y="519222"/>
                  </a:cubicBezTo>
                  <a:close/>
                  <a:moveTo>
                    <a:pt x="120980" y="479976"/>
                  </a:moveTo>
                  <a:cubicBezTo>
                    <a:pt x="113513" y="485582"/>
                    <a:pt x="107912" y="500533"/>
                    <a:pt x="106045" y="511746"/>
                  </a:cubicBezTo>
                  <a:cubicBezTo>
                    <a:pt x="115380" y="515484"/>
                    <a:pt x="122847" y="517353"/>
                    <a:pt x="132182" y="521090"/>
                  </a:cubicBezTo>
                  <a:cubicBezTo>
                    <a:pt x="132182" y="506140"/>
                    <a:pt x="128448" y="493058"/>
                    <a:pt x="120980" y="479976"/>
                  </a:cubicBezTo>
                  <a:close/>
                  <a:moveTo>
                    <a:pt x="124714" y="466894"/>
                  </a:moveTo>
                  <a:cubicBezTo>
                    <a:pt x="137782" y="481845"/>
                    <a:pt x="141516" y="502402"/>
                    <a:pt x="143383" y="522959"/>
                  </a:cubicBezTo>
                  <a:cubicBezTo>
                    <a:pt x="176987" y="534172"/>
                    <a:pt x="210592" y="547254"/>
                    <a:pt x="242329" y="554729"/>
                  </a:cubicBezTo>
                  <a:cubicBezTo>
                    <a:pt x="246063" y="564074"/>
                    <a:pt x="240462" y="573418"/>
                    <a:pt x="232995" y="579024"/>
                  </a:cubicBezTo>
                  <a:cubicBezTo>
                    <a:pt x="199390" y="569680"/>
                    <a:pt x="165786" y="558467"/>
                    <a:pt x="130315" y="545385"/>
                  </a:cubicBezTo>
                  <a:cubicBezTo>
                    <a:pt x="128448" y="554729"/>
                    <a:pt x="122847" y="552861"/>
                    <a:pt x="119113" y="554729"/>
                  </a:cubicBezTo>
                  <a:cubicBezTo>
                    <a:pt x="119113" y="549123"/>
                    <a:pt x="124714" y="547254"/>
                    <a:pt x="122847" y="543516"/>
                  </a:cubicBezTo>
                  <a:cubicBezTo>
                    <a:pt x="119113" y="541648"/>
                    <a:pt x="111646" y="536041"/>
                    <a:pt x="106045" y="537910"/>
                  </a:cubicBezTo>
                  <a:cubicBezTo>
                    <a:pt x="102311" y="558467"/>
                    <a:pt x="124714" y="558467"/>
                    <a:pt x="143383" y="564074"/>
                  </a:cubicBezTo>
                  <a:cubicBezTo>
                    <a:pt x="145250" y="569680"/>
                    <a:pt x="147117" y="575287"/>
                    <a:pt x="148984" y="579024"/>
                  </a:cubicBezTo>
                  <a:cubicBezTo>
                    <a:pt x="141516" y="588368"/>
                    <a:pt x="130315" y="584631"/>
                    <a:pt x="120980" y="586500"/>
                  </a:cubicBezTo>
                  <a:cubicBezTo>
                    <a:pt x="117246" y="592106"/>
                    <a:pt x="122847" y="599581"/>
                    <a:pt x="117246" y="603319"/>
                  </a:cubicBezTo>
                  <a:cubicBezTo>
                    <a:pt x="104178" y="595844"/>
                    <a:pt x="109779" y="577155"/>
                    <a:pt x="87376" y="573418"/>
                  </a:cubicBezTo>
                  <a:cubicBezTo>
                    <a:pt x="85509" y="577155"/>
                    <a:pt x="83642" y="580893"/>
                    <a:pt x="79908" y="580893"/>
                  </a:cubicBezTo>
                  <a:cubicBezTo>
                    <a:pt x="74308" y="577155"/>
                    <a:pt x="76175" y="571549"/>
                    <a:pt x="72441" y="567811"/>
                  </a:cubicBezTo>
                  <a:cubicBezTo>
                    <a:pt x="51905" y="558467"/>
                    <a:pt x="38837" y="549123"/>
                    <a:pt x="25768" y="537910"/>
                  </a:cubicBezTo>
                  <a:cubicBezTo>
                    <a:pt x="33236" y="528566"/>
                    <a:pt x="29502" y="515484"/>
                    <a:pt x="27635" y="506140"/>
                  </a:cubicBezTo>
                  <a:cubicBezTo>
                    <a:pt x="22034" y="502402"/>
                    <a:pt x="16434" y="498664"/>
                    <a:pt x="12700" y="493058"/>
                  </a:cubicBezTo>
                  <a:cubicBezTo>
                    <a:pt x="16434" y="491189"/>
                    <a:pt x="16434" y="489320"/>
                    <a:pt x="16434" y="487451"/>
                  </a:cubicBezTo>
                  <a:cubicBezTo>
                    <a:pt x="22034" y="481845"/>
                    <a:pt x="31369" y="481845"/>
                    <a:pt x="38837" y="478107"/>
                  </a:cubicBezTo>
                  <a:cubicBezTo>
                    <a:pt x="51905" y="455681"/>
                    <a:pt x="53772" y="487451"/>
                    <a:pt x="66840" y="493058"/>
                  </a:cubicBezTo>
                  <a:cubicBezTo>
                    <a:pt x="70574" y="487451"/>
                    <a:pt x="74308" y="481845"/>
                    <a:pt x="78042" y="476238"/>
                  </a:cubicBezTo>
                  <a:cubicBezTo>
                    <a:pt x="92977" y="481845"/>
                    <a:pt x="78042" y="500533"/>
                    <a:pt x="94844" y="506140"/>
                  </a:cubicBezTo>
                  <a:cubicBezTo>
                    <a:pt x="100444" y="483714"/>
                    <a:pt x="109779" y="470632"/>
                    <a:pt x="124714" y="466894"/>
                  </a:cubicBezTo>
                  <a:close/>
                  <a:moveTo>
                    <a:pt x="1558429" y="460444"/>
                  </a:moveTo>
                  <a:cubicBezTo>
                    <a:pt x="1569641" y="473391"/>
                    <a:pt x="1584590" y="482638"/>
                    <a:pt x="1592065" y="499284"/>
                  </a:cubicBezTo>
                  <a:cubicBezTo>
                    <a:pt x="1588327" y="502983"/>
                    <a:pt x="1588327" y="506682"/>
                    <a:pt x="1580853" y="510381"/>
                  </a:cubicBezTo>
                  <a:cubicBezTo>
                    <a:pt x="1571510" y="506682"/>
                    <a:pt x="1554692" y="495585"/>
                    <a:pt x="1545349" y="508532"/>
                  </a:cubicBezTo>
                  <a:cubicBezTo>
                    <a:pt x="1550955" y="510381"/>
                    <a:pt x="1560298" y="508532"/>
                    <a:pt x="1565904" y="514080"/>
                  </a:cubicBezTo>
                  <a:cubicBezTo>
                    <a:pt x="1562167" y="515930"/>
                    <a:pt x="1556561" y="517779"/>
                    <a:pt x="1558429" y="521478"/>
                  </a:cubicBezTo>
                  <a:cubicBezTo>
                    <a:pt x="1573378" y="536274"/>
                    <a:pt x="1592065" y="521478"/>
                    <a:pt x="1610751" y="515930"/>
                  </a:cubicBezTo>
                  <a:cubicBezTo>
                    <a:pt x="1614488" y="532575"/>
                    <a:pt x="1597671" y="539973"/>
                    <a:pt x="1586459" y="549221"/>
                  </a:cubicBezTo>
                  <a:cubicBezTo>
                    <a:pt x="1593933" y="564017"/>
                    <a:pt x="1597671" y="576964"/>
                    <a:pt x="1595802" y="588061"/>
                  </a:cubicBezTo>
                  <a:cubicBezTo>
                    <a:pt x="1573378" y="606556"/>
                    <a:pt x="1569641" y="567716"/>
                    <a:pt x="1552824" y="565866"/>
                  </a:cubicBezTo>
                  <a:cubicBezTo>
                    <a:pt x="1552824" y="569565"/>
                    <a:pt x="1552824" y="571415"/>
                    <a:pt x="1549086" y="573265"/>
                  </a:cubicBezTo>
                  <a:cubicBezTo>
                    <a:pt x="1543480" y="571415"/>
                    <a:pt x="1539743" y="560318"/>
                    <a:pt x="1532269" y="562167"/>
                  </a:cubicBezTo>
                  <a:cubicBezTo>
                    <a:pt x="1534137" y="565866"/>
                    <a:pt x="1536006" y="569565"/>
                    <a:pt x="1536006" y="571415"/>
                  </a:cubicBezTo>
                  <a:cubicBezTo>
                    <a:pt x="1519188" y="578813"/>
                    <a:pt x="1519188" y="571415"/>
                    <a:pt x="1507977" y="571415"/>
                  </a:cubicBezTo>
                  <a:cubicBezTo>
                    <a:pt x="1491159" y="573265"/>
                    <a:pt x="1461261" y="588061"/>
                    <a:pt x="1464998" y="602857"/>
                  </a:cubicBezTo>
                  <a:cubicBezTo>
                    <a:pt x="1466867" y="615803"/>
                    <a:pt x="1481816" y="636148"/>
                    <a:pt x="1491159" y="636148"/>
                  </a:cubicBezTo>
                  <a:cubicBezTo>
                    <a:pt x="1500502" y="634299"/>
                    <a:pt x="1509845" y="623201"/>
                    <a:pt x="1517320" y="617653"/>
                  </a:cubicBezTo>
                  <a:cubicBezTo>
                    <a:pt x="1526663" y="612104"/>
                    <a:pt x="1534137" y="604706"/>
                    <a:pt x="1539743" y="601007"/>
                  </a:cubicBezTo>
                  <a:cubicBezTo>
                    <a:pt x="1522926" y="621352"/>
                    <a:pt x="1511714" y="641697"/>
                    <a:pt x="1476210" y="650944"/>
                  </a:cubicBezTo>
                  <a:cubicBezTo>
                    <a:pt x="1470604" y="645396"/>
                    <a:pt x="1461261" y="636148"/>
                    <a:pt x="1455655" y="625051"/>
                  </a:cubicBezTo>
                  <a:cubicBezTo>
                    <a:pt x="1440706" y="595459"/>
                    <a:pt x="1450049" y="576964"/>
                    <a:pt x="1481816" y="567716"/>
                  </a:cubicBezTo>
                  <a:cubicBezTo>
                    <a:pt x="1466867" y="556619"/>
                    <a:pt x="1438837" y="562167"/>
                    <a:pt x="1435100" y="530726"/>
                  </a:cubicBezTo>
                  <a:cubicBezTo>
                    <a:pt x="1451918" y="538124"/>
                    <a:pt x="1466867" y="545522"/>
                    <a:pt x="1487422" y="547371"/>
                  </a:cubicBezTo>
                  <a:cubicBezTo>
                    <a:pt x="1479947" y="536274"/>
                    <a:pt x="1483684" y="528876"/>
                    <a:pt x="1489290" y="527027"/>
                  </a:cubicBezTo>
                  <a:cubicBezTo>
                    <a:pt x="1494896" y="525177"/>
                    <a:pt x="1496765" y="532575"/>
                    <a:pt x="1502371" y="538124"/>
                  </a:cubicBezTo>
                  <a:cubicBezTo>
                    <a:pt x="1511714" y="545522"/>
                    <a:pt x="1524794" y="551070"/>
                    <a:pt x="1530400" y="551070"/>
                  </a:cubicBezTo>
                  <a:cubicBezTo>
                    <a:pt x="1528531" y="545522"/>
                    <a:pt x="1528531" y="541823"/>
                    <a:pt x="1528531" y="536274"/>
                  </a:cubicBezTo>
                  <a:cubicBezTo>
                    <a:pt x="1519188" y="543672"/>
                    <a:pt x="1511714" y="532575"/>
                    <a:pt x="1511714" y="523328"/>
                  </a:cubicBezTo>
                  <a:cubicBezTo>
                    <a:pt x="1511714" y="519629"/>
                    <a:pt x="1517320" y="519629"/>
                    <a:pt x="1517320" y="517779"/>
                  </a:cubicBezTo>
                  <a:cubicBezTo>
                    <a:pt x="1511714" y="519629"/>
                    <a:pt x="1506108" y="517779"/>
                    <a:pt x="1500502" y="514080"/>
                  </a:cubicBezTo>
                  <a:cubicBezTo>
                    <a:pt x="1496765" y="510381"/>
                    <a:pt x="1496765" y="501133"/>
                    <a:pt x="1496765" y="501133"/>
                  </a:cubicBezTo>
                  <a:cubicBezTo>
                    <a:pt x="1478079" y="506682"/>
                    <a:pt x="1470604" y="515930"/>
                    <a:pt x="1453786" y="521478"/>
                  </a:cubicBezTo>
                  <a:cubicBezTo>
                    <a:pt x="1448181" y="519629"/>
                    <a:pt x="1444443" y="515930"/>
                    <a:pt x="1438837" y="517779"/>
                  </a:cubicBezTo>
                  <a:cubicBezTo>
                    <a:pt x="1436969" y="514080"/>
                    <a:pt x="1436969" y="510381"/>
                    <a:pt x="1435100" y="506682"/>
                  </a:cubicBezTo>
                  <a:cubicBezTo>
                    <a:pt x="1453786" y="493735"/>
                    <a:pt x="1481816" y="486337"/>
                    <a:pt x="1502371" y="473391"/>
                  </a:cubicBezTo>
                  <a:cubicBezTo>
                    <a:pt x="1507977" y="475240"/>
                    <a:pt x="1515451" y="473391"/>
                    <a:pt x="1519188" y="477090"/>
                  </a:cubicBezTo>
                  <a:cubicBezTo>
                    <a:pt x="1522926" y="486337"/>
                    <a:pt x="1515451" y="491886"/>
                    <a:pt x="1515451" y="501133"/>
                  </a:cubicBezTo>
                  <a:cubicBezTo>
                    <a:pt x="1532269" y="493735"/>
                    <a:pt x="1536006" y="475240"/>
                    <a:pt x="1554692" y="480789"/>
                  </a:cubicBezTo>
                  <a:cubicBezTo>
                    <a:pt x="1554692" y="473391"/>
                    <a:pt x="1550955" y="464143"/>
                    <a:pt x="1558429" y="460444"/>
                  </a:cubicBezTo>
                  <a:close/>
                  <a:moveTo>
                    <a:pt x="290597" y="288994"/>
                  </a:moveTo>
                  <a:cubicBezTo>
                    <a:pt x="316674" y="294561"/>
                    <a:pt x="314811" y="316831"/>
                    <a:pt x="322262" y="333533"/>
                  </a:cubicBezTo>
                  <a:cubicBezTo>
                    <a:pt x="316674" y="340957"/>
                    <a:pt x="312949" y="348380"/>
                    <a:pt x="309223" y="353947"/>
                  </a:cubicBezTo>
                  <a:cubicBezTo>
                    <a:pt x="307361" y="353947"/>
                    <a:pt x="305498" y="353947"/>
                    <a:pt x="303635" y="355803"/>
                  </a:cubicBezTo>
                  <a:cubicBezTo>
                    <a:pt x="298047" y="350236"/>
                    <a:pt x="296185" y="344668"/>
                    <a:pt x="294322" y="340957"/>
                  </a:cubicBezTo>
                  <a:cubicBezTo>
                    <a:pt x="277558" y="355803"/>
                    <a:pt x="294322" y="370650"/>
                    <a:pt x="271970" y="379929"/>
                  </a:cubicBezTo>
                  <a:cubicBezTo>
                    <a:pt x="268245" y="391064"/>
                    <a:pt x="268245" y="402199"/>
                    <a:pt x="268245" y="411478"/>
                  </a:cubicBezTo>
                  <a:cubicBezTo>
                    <a:pt x="262657" y="413334"/>
                    <a:pt x="257069" y="418901"/>
                    <a:pt x="251481" y="420757"/>
                  </a:cubicBezTo>
                  <a:cubicBezTo>
                    <a:pt x="238442" y="407766"/>
                    <a:pt x="225403" y="411478"/>
                    <a:pt x="210502" y="407766"/>
                  </a:cubicBezTo>
                  <a:cubicBezTo>
                    <a:pt x="210502" y="394775"/>
                    <a:pt x="217953" y="387352"/>
                    <a:pt x="230991" y="376217"/>
                  </a:cubicBezTo>
                  <a:cubicBezTo>
                    <a:pt x="236579" y="376217"/>
                    <a:pt x="244030" y="378073"/>
                    <a:pt x="249618" y="370650"/>
                  </a:cubicBezTo>
                  <a:cubicBezTo>
                    <a:pt x="229129" y="352092"/>
                    <a:pt x="197463" y="327966"/>
                    <a:pt x="182562" y="305696"/>
                  </a:cubicBezTo>
                  <a:cubicBezTo>
                    <a:pt x="208639" y="290850"/>
                    <a:pt x="238442" y="311264"/>
                    <a:pt x="268245" y="339101"/>
                  </a:cubicBezTo>
                  <a:cubicBezTo>
                    <a:pt x="292459" y="322399"/>
                    <a:pt x="268245" y="303840"/>
                    <a:pt x="290597" y="288994"/>
                  </a:cubicBezTo>
                  <a:close/>
                  <a:moveTo>
                    <a:pt x="1439745" y="263700"/>
                  </a:moveTo>
                  <a:cubicBezTo>
                    <a:pt x="1442799" y="262711"/>
                    <a:pt x="1446057" y="262827"/>
                    <a:pt x="1449315" y="264689"/>
                  </a:cubicBezTo>
                  <a:cubicBezTo>
                    <a:pt x="1449315" y="275856"/>
                    <a:pt x="1440007" y="285162"/>
                    <a:pt x="1440007" y="298190"/>
                  </a:cubicBezTo>
                  <a:cubicBezTo>
                    <a:pt x="1451177" y="300052"/>
                    <a:pt x="1477241" y="283301"/>
                    <a:pt x="1482826" y="301913"/>
                  </a:cubicBezTo>
                  <a:cubicBezTo>
                    <a:pt x="1482826" y="307496"/>
                    <a:pt x="1477241" y="309358"/>
                    <a:pt x="1475379" y="316802"/>
                  </a:cubicBezTo>
                  <a:cubicBezTo>
                    <a:pt x="1488411" y="326109"/>
                    <a:pt x="1510752" y="322386"/>
                    <a:pt x="1514475" y="346582"/>
                  </a:cubicBezTo>
                  <a:cubicBezTo>
                    <a:pt x="1501443" y="348443"/>
                    <a:pt x="1490273" y="340998"/>
                    <a:pt x="1479103" y="335415"/>
                  </a:cubicBezTo>
                  <a:cubicBezTo>
                    <a:pt x="1466071" y="331692"/>
                    <a:pt x="1454900" y="324247"/>
                    <a:pt x="1443730" y="316802"/>
                  </a:cubicBezTo>
                  <a:cubicBezTo>
                    <a:pt x="1471656" y="346582"/>
                    <a:pt x="1492135" y="393112"/>
                    <a:pt x="1469794" y="419169"/>
                  </a:cubicBezTo>
                  <a:cubicBezTo>
                    <a:pt x="1458624" y="402418"/>
                    <a:pt x="1453039" y="385667"/>
                    <a:pt x="1440007" y="367055"/>
                  </a:cubicBezTo>
                  <a:cubicBezTo>
                    <a:pt x="1426975" y="370777"/>
                    <a:pt x="1417666" y="365194"/>
                    <a:pt x="1404634" y="368916"/>
                  </a:cubicBezTo>
                  <a:cubicBezTo>
                    <a:pt x="1410219" y="376361"/>
                    <a:pt x="1419528" y="383806"/>
                    <a:pt x="1417666" y="391251"/>
                  </a:cubicBezTo>
                  <a:cubicBezTo>
                    <a:pt x="1408357" y="396834"/>
                    <a:pt x="1406496" y="398696"/>
                    <a:pt x="1397187" y="402418"/>
                  </a:cubicBezTo>
                  <a:cubicBezTo>
                    <a:pt x="1393464" y="400557"/>
                    <a:pt x="1389740" y="393112"/>
                    <a:pt x="1386017" y="391251"/>
                  </a:cubicBezTo>
                  <a:cubicBezTo>
                    <a:pt x="1356230" y="413585"/>
                    <a:pt x="1330166" y="404279"/>
                    <a:pt x="1309687" y="383806"/>
                  </a:cubicBezTo>
                  <a:cubicBezTo>
                    <a:pt x="1311549" y="376361"/>
                    <a:pt x="1317134" y="370777"/>
                    <a:pt x="1320857" y="365194"/>
                  </a:cubicBezTo>
                  <a:cubicBezTo>
                    <a:pt x="1320857" y="367055"/>
                    <a:pt x="1322719" y="368916"/>
                    <a:pt x="1322719" y="368916"/>
                  </a:cubicBezTo>
                  <a:cubicBezTo>
                    <a:pt x="1326442" y="363333"/>
                    <a:pt x="1328304" y="354027"/>
                    <a:pt x="1332027" y="352165"/>
                  </a:cubicBezTo>
                  <a:cubicBezTo>
                    <a:pt x="1332027" y="355888"/>
                    <a:pt x="1332027" y="361471"/>
                    <a:pt x="1333889" y="361471"/>
                  </a:cubicBezTo>
                  <a:cubicBezTo>
                    <a:pt x="1335751" y="359610"/>
                    <a:pt x="1337613" y="350304"/>
                    <a:pt x="1341336" y="350304"/>
                  </a:cubicBezTo>
                  <a:cubicBezTo>
                    <a:pt x="1337613" y="361471"/>
                    <a:pt x="1330166" y="376361"/>
                    <a:pt x="1339474" y="387528"/>
                  </a:cubicBezTo>
                  <a:cubicBezTo>
                    <a:pt x="1348783" y="389390"/>
                    <a:pt x="1363676" y="378222"/>
                    <a:pt x="1369262" y="370777"/>
                  </a:cubicBezTo>
                  <a:cubicBezTo>
                    <a:pt x="1365538" y="355888"/>
                    <a:pt x="1369262" y="340998"/>
                    <a:pt x="1372985" y="327970"/>
                  </a:cubicBezTo>
                  <a:cubicBezTo>
                    <a:pt x="1376708" y="335415"/>
                    <a:pt x="1382294" y="340998"/>
                    <a:pt x="1387879" y="346582"/>
                  </a:cubicBezTo>
                  <a:cubicBezTo>
                    <a:pt x="1391602" y="339137"/>
                    <a:pt x="1397187" y="344721"/>
                    <a:pt x="1402772" y="342859"/>
                  </a:cubicBezTo>
                  <a:cubicBezTo>
                    <a:pt x="1406496" y="333553"/>
                    <a:pt x="1389740" y="318664"/>
                    <a:pt x="1397187" y="309358"/>
                  </a:cubicBezTo>
                  <a:cubicBezTo>
                    <a:pt x="1412081" y="326109"/>
                    <a:pt x="1440007" y="339137"/>
                    <a:pt x="1441868" y="359610"/>
                  </a:cubicBezTo>
                  <a:cubicBezTo>
                    <a:pt x="1449315" y="365194"/>
                    <a:pt x="1454900" y="376361"/>
                    <a:pt x="1464209" y="380084"/>
                  </a:cubicBezTo>
                  <a:cubicBezTo>
                    <a:pt x="1466071" y="361471"/>
                    <a:pt x="1447454" y="342859"/>
                    <a:pt x="1438145" y="333553"/>
                  </a:cubicBezTo>
                  <a:cubicBezTo>
                    <a:pt x="1426975" y="324247"/>
                    <a:pt x="1421389" y="311219"/>
                    <a:pt x="1412081" y="307496"/>
                  </a:cubicBezTo>
                  <a:cubicBezTo>
                    <a:pt x="1399049" y="303774"/>
                    <a:pt x="1386017" y="307496"/>
                    <a:pt x="1376708" y="303774"/>
                  </a:cubicBezTo>
                  <a:cubicBezTo>
                    <a:pt x="1372985" y="305635"/>
                    <a:pt x="1371123" y="307496"/>
                    <a:pt x="1367400" y="309358"/>
                  </a:cubicBezTo>
                  <a:cubicBezTo>
                    <a:pt x="1358091" y="309358"/>
                    <a:pt x="1350644" y="303774"/>
                    <a:pt x="1345059" y="292607"/>
                  </a:cubicBezTo>
                  <a:cubicBezTo>
                    <a:pt x="1350644" y="288884"/>
                    <a:pt x="1354368" y="283301"/>
                    <a:pt x="1359953" y="279578"/>
                  </a:cubicBezTo>
                  <a:cubicBezTo>
                    <a:pt x="1386017" y="266550"/>
                    <a:pt x="1404634" y="275856"/>
                    <a:pt x="1423251" y="285162"/>
                  </a:cubicBezTo>
                  <a:cubicBezTo>
                    <a:pt x="1423251" y="279578"/>
                    <a:pt x="1430582" y="266666"/>
                    <a:pt x="1439745" y="263700"/>
                  </a:cubicBezTo>
                  <a:close/>
                  <a:moveTo>
                    <a:pt x="1289143" y="163581"/>
                  </a:moveTo>
                  <a:cubicBezTo>
                    <a:pt x="1305952" y="167361"/>
                    <a:pt x="1309687" y="195709"/>
                    <a:pt x="1291010" y="203269"/>
                  </a:cubicBezTo>
                  <a:cubicBezTo>
                    <a:pt x="1277937" y="191929"/>
                    <a:pt x="1283540" y="178700"/>
                    <a:pt x="1289143" y="163581"/>
                  </a:cubicBezTo>
                  <a:close/>
                  <a:moveTo>
                    <a:pt x="455486" y="135792"/>
                  </a:moveTo>
                  <a:cubicBezTo>
                    <a:pt x="446213" y="143233"/>
                    <a:pt x="444358" y="152533"/>
                    <a:pt x="446213" y="161834"/>
                  </a:cubicBezTo>
                  <a:cubicBezTo>
                    <a:pt x="449922" y="161834"/>
                    <a:pt x="457341" y="152533"/>
                    <a:pt x="462905" y="152533"/>
                  </a:cubicBezTo>
                  <a:cubicBezTo>
                    <a:pt x="464760" y="146953"/>
                    <a:pt x="457341" y="141372"/>
                    <a:pt x="455486" y="135792"/>
                  </a:cubicBezTo>
                  <a:close/>
                  <a:moveTo>
                    <a:pt x="475888" y="130212"/>
                  </a:moveTo>
                  <a:cubicBezTo>
                    <a:pt x="475888" y="133932"/>
                    <a:pt x="481452" y="137652"/>
                    <a:pt x="483307" y="141372"/>
                  </a:cubicBezTo>
                  <a:cubicBezTo>
                    <a:pt x="485161" y="139512"/>
                    <a:pt x="483307" y="137652"/>
                    <a:pt x="488871" y="135792"/>
                  </a:cubicBezTo>
                  <a:cubicBezTo>
                    <a:pt x="485161" y="132072"/>
                    <a:pt x="479597" y="132072"/>
                    <a:pt x="475888" y="130212"/>
                  </a:cubicBezTo>
                  <a:close/>
                  <a:moveTo>
                    <a:pt x="1275318" y="125749"/>
                  </a:moveTo>
                  <a:cubicBezTo>
                    <a:pt x="1282700" y="140589"/>
                    <a:pt x="1255018" y="160995"/>
                    <a:pt x="1275318" y="173980"/>
                  </a:cubicBezTo>
                  <a:cubicBezTo>
                    <a:pt x="1267936" y="181401"/>
                    <a:pt x="1269782" y="186966"/>
                    <a:pt x="1264245" y="192531"/>
                  </a:cubicBezTo>
                  <a:cubicBezTo>
                    <a:pt x="1255018" y="196241"/>
                    <a:pt x="1243945" y="194386"/>
                    <a:pt x="1234718" y="192531"/>
                  </a:cubicBezTo>
                  <a:cubicBezTo>
                    <a:pt x="1229181" y="198096"/>
                    <a:pt x="1219954" y="207371"/>
                    <a:pt x="1216263" y="212937"/>
                  </a:cubicBezTo>
                  <a:cubicBezTo>
                    <a:pt x="1234718" y="231487"/>
                    <a:pt x="1243945" y="250038"/>
                    <a:pt x="1253172" y="270443"/>
                  </a:cubicBezTo>
                  <a:cubicBezTo>
                    <a:pt x="1249481" y="276008"/>
                    <a:pt x="1249481" y="281574"/>
                    <a:pt x="1243945" y="288994"/>
                  </a:cubicBezTo>
                  <a:cubicBezTo>
                    <a:pt x="1232872" y="279719"/>
                    <a:pt x="1231027" y="268588"/>
                    <a:pt x="1223645" y="257458"/>
                  </a:cubicBezTo>
                  <a:cubicBezTo>
                    <a:pt x="1225490" y="259313"/>
                    <a:pt x="1227336" y="261168"/>
                    <a:pt x="1229181" y="259313"/>
                  </a:cubicBezTo>
                  <a:cubicBezTo>
                    <a:pt x="1221799" y="248183"/>
                    <a:pt x="1214417" y="233342"/>
                    <a:pt x="1199653" y="227777"/>
                  </a:cubicBezTo>
                  <a:cubicBezTo>
                    <a:pt x="1192272" y="237052"/>
                    <a:pt x="1184890" y="248183"/>
                    <a:pt x="1175662" y="259313"/>
                  </a:cubicBezTo>
                  <a:cubicBezTo>
                    <a:pt x="1170126" y="257458"/>
                    <a:pt x="1164589" y="261168"/>
                    <a:pt x="1157208" y="257458"/>
                  </a:cubicBezTo>
                  <a:cubicBezTo>
                    <a:pt x="1157208" y="244473"/>
                    <a:pt x="1164589" y="231487"/>
                    <a:pt x="1177508" y="218502"/>
                  </a:cubicBezTo>
                  <a:cubicBezTo>
                    <a:pt x="1164589" y="220357"/>
                    <a:pt x="1153517" y="220357"/>
                    <a:pt x="1142444" y="216647"/>
                  </a:cubicBezTo>
                  <a:cubicBezTo>
                    <a:pt x="1140598" y="211082"/>
                    <a:pt x="1135062" y="205516"/>
                    <a:pt x="1135062" y="199951"/>
                  </a:cubicBezTo>
                  <a:cubicBezTo>
                    <a:pt x="1157208" y="194386"/>
                    <a:pt x="1177508" y="188821"/>
                    <a:pt x="1199653" y="185111"/>
                  </a:cubicBezTo>
                  <a:cubicBezTo>
                    <a:pt x="1197808" y="181401"/>
                    <a:pt x="1205190" y="179546"/>
                    <a:pt x="1201499" y="175835"/>
                  </a:cubicBezTo>
                  <a:cubicBezTo>
                    <a:pt x="1184890" y="170270"/>
                    <a:pt x="1179353" y="157285"/>
                    <a:pt x="1181199" y="144299"/>
                  </a:cubicBezTo>
                  <a:cubicBezTo>
                    <a:pt x="1199653" y="142444"/>
                    <a:pt x="1218108" y="153575"/>
                    <a:pt x="1236563" y="151720"/>
                  </a:cubicBezTo>
                  <a:cubicBezTo>
                    <a:pt x="1243945" y="144299"/>
                    <a:pt x="1251327" y="138734"/>
                    <a:pt x="1258709" y="129459"/>
                  </a:cubicBezTo>
                  <a:cubicBezTo>
                    <a:pt x="1264245" y="133169"/>
                    <a:pt x="1267936" y="123894"/>
                    <a:pt x="1275318" y="125749"/>
                  </a:cubicBezTo>
                  <a:close/>
                  <a:moveTo>
                    <a:pt x="916994" y="110282"/>
                  </a:moveTo>
                  <a:cubicBezTo>
                    <a:pt x="905821" y="113992"/>
                    <a:pt x="900234" y="126975"/>
                    <a:pt x="889060" y="130684"/>
                  </a:cubicBezTo>
                  <a:cubicBezTo>
                    <a:pt x="894647" y="139957"/>
                    <a:pt x="896509" y="151086"/>
                    <a:pt x="911408" y="154795"/>
                  </a:cubicBezTo>
                  <a:cubicBezTo>
                    <a:pt x="911408" y="141812"/>
                    <a:pt x="915132" y="125120"/>
                    <a:pt x="916994" y="110282"/>
                  </a:cubicBezTo>
                  <a:close/>
                  <a:moveTo>
                    <a:pt x="440649" y="79989"/>
                  </a:moveTo>
                  <a:cubicBezTo>
                    <a:pt x="449922" y="76269"/>
                    <a:pt x="455486" y="93010"/>
                    <a:pt x="464760" y="104170"/>
                  </a:cubicBezTo>
                  <a:cubicBezTo>
                    <a:pt x="475888" y="119051"/>
                    <a:pt x="490725" y="122771"/>
                    <a:pt x="498144" y="126492"/>
                  </a:cubicBezTo>
                  <a:cubicBezTo>
                    <a:pt x="499999" y="137652"/>
                    <a:pt x="485161" y="143233"/>
                    <a:pt x="487016" y="154393"/>
                  </a:cubicBezTo>
                  <a:cubicBezTo>
                    <a:pt x="490725" y="165554"/>
                    <a:pt x="503708" y="182295"/>
                    <a:pt x="514837" y="197175"/>
                  </a:cubicBezTo>
                  <a:cubicBezTo>
                    <a:pt x="525965" y="215776"/>
                    <a:pt x="538948" y="234377"/>
                    <a:pt x="544512" y="249258"/>
                  </a:cubicBezTo>
                  <a:cubicBezTo>
                    <a:pt x="542657" y="247398"/>
                    <a:pt x="540802" y="245538"/>
                    <a:pt x="538948" y="247398"/>
                  </a:cubicBezTo>
                  <a:cubicBezTo>
                    <a:pt x="540802" y="249258"/>
                    <a:pt x="542657" y="252978"/>
                    <a:pt x="544512" y="254839"/>
                  </a:cubicBezTo>
                  <a:cubicBezTo>
                    <a:pt x="516691" y="249258"/>
                    <a:pt x="498144" y="202756"/>
                    <a:pt x="477743" y="172994"/>
                  </a:cubicBezTo>
                  <a:cubicBezTo>
                    <a:pt x="466614" y="193455"/>
                    <a:pt x="459196" y="213916"/>
                    <a:pt x="449922" y="234377"/>
                  </a:cubicBezTo>
                  <a:cubicBezTo>
                    <a:pt x="446213" y="236238"/>
                    <a:pt x="446213" y="230657"/>
                    <a:pt x="444358" y="232517"/>
                  </a:cubicBezTo>
                  <a:cubicBezTo>
                    <a:pt x="449922" y="239958"/>
                    <a:pt x="444358" y="251118"/>
                    <a:pt x="442503" y="258559"/>
                  </a:cubicBezTo>
                  <a:cubicBezTo>
                    <a:pt x="433230" y="252978"/>
                    <a:pt x="425811" y="239958"/>
                    <a:pt x="414683" y="234377"/>
                  </a:cubicBezTo>
                  <a:cubicBezTo>
                    <a:pt x="409119" y="241818"/>
                    <a:pt x="412828" y="254839"/>
                    <a:pt x="397990" y="260419"/>
                  </a:cubicBezTo>
                  <a:cubicBezTo>
                    <a:pt x="394281" y="252978"/>
                    <a:pt x="394281" y="247398"/>
                    <a:pt x="394281" y="239958"/>
                  </a:cubicBezTo>
                  <a:cubicBezTo>
                    <a:pt x="392426" y="243678"/>
                    <a:pt x="390572" y="239958"/>
                    <a:pt x="388717" y="239958"/>
                  </a:cubicBezTo>
                  <a:cubicBezTo>
                    <a:pt x="392426" y="232517"/>
                    <a:pt x="390572" y="225077"/>
                    <a:pt x="392426" y="219497"/>
                  </a:cubicBezTo>
                  <a:cubicBezTo>
                    <a:pt x="381298" y="226937"/>
                    <a:pt x="377589" y="236238"/>
                    <a:pt x="364606" y="243678"/>
                  </a:cubicBezTo>
                  <a:cubicBezTo>
                    <a:pt x="359042" y="232517"/>
                    <a:pt x="364606" y="221357"/>
                    <a:pt x="370170" y="212056"/>
                  </a:cubicBezTo>
                  <a:cubicBezTo>
                    <a:pt x="370170" y="193455"/>
                    <a:pt x="377589" y="176714"/>
                    <a:pt x="375734" y="158113"/>
                  </a:cubicBezTo>
                  <a:cubicBezTo>
                    <a:pt x="368315" y="154393"/>
                    <a:pt x="362751" y="156253"/>
                    <a:pt x="357187" y="150673"/>
                  </a:cubicBezTo>
                  <a:cubicBezTo>
                    <a:pt x="359042" y="132072"/>
                    <a:pt x="405409" y="96730"/>
                    <a:pt x="410973" y="130212"/>
                  </a:cubicBezTo>
                  <a:cubicBezTo>
                    <a:pt x="412828" y="139512"/>
                    <a:pt x="401700" y="145093"/>
                    <a:pt x="403554" y="154393"/>
                  </a:cubicBezTo>
                  <a:cubicBezTo>
                    <a:pt x="418392" y="161834"/>
                    <a:pt x="410973" y="180435"/>
                    <a:pt x="418392" y="187875"/>
                  </a:cubicBezTo>
                  <a:cubicBezTo>
                    <a:pt x="422101" y="184155"/>
                    <a:pt x="425811" y="174854"/>
                    <a:pt x="427666" y="172994"/>
                  </a:cubicBezTo>
                  <a:cubicBezTo>
                    <a:pt x="433230" y="184155"/>
                    <a:pt x="422101" y="197175"/>
                    <a:pt x="425811" y="206476"/>
                  </a:cubicBezTo>
                  <a:cubicBezTo>
                    <a:pt x="427666" y="213916"/>
                    <a:pt x="436939" y="221357"/>
                    <a:pt x="444358" y="230657"/>
                  </a:cubicBezTo>
                  <a:cubicBezTo>
                    <a:pt x="442503" y="226937"/>
                    <a:pt x="440649" y="225077"/>
                    <a:pt x="440649" y="225077"/>
                  </a:cubicBezTo>
                  <a:cubicBezTo>
                    <a:pt x="453631" y="204616"/>
                    <a:pt x="464760" y="184155"/>
                    <a:pt x="472178" y="161834"/>
                  </a:cubicBezTo>
                  <a:cubicBezTo>
                    <a:pt x="461050" y="167414"/>
                    <a:pt x="457341" y="172994"/>
                    <a:pt x="453631" y="178574"/>
                  </a:cubicBezTo>
                  <a:cubicBezTo>
                    <a:pt x="451777" y="176714"/>
                    <a:pt x="455486" y="172994"/>
                    <a:pt x="453631" y="174854"/>
                  </a:cubicBezTo>
                  <a:cubicBezTo>
                    <a:pt x="425811" y="180435"/>
                    <a:pt x="442503" y="146953"/>
                    <a:pt x="438794" y="133932"/>
                  </a:cubicBezTo>
                  <a:cubicBezTo>
                    <a:pt x="431375" y="135792"/>
                    <a:pt x="423956" y="137652"/>
                    <a:pt x="418392" y="130212"/>
                  </a:cubicBezTo>
                  <a:cubicBezTo>
                    <a:pt x="423956" y="124631"/>
                    <a:pt x="436939" y="117191"/>
                    <a:pt x="444358" y="115331"/>
                  </a:cubicBezTo>
                  <a:cubicBezTo>
                    <a:pt x="442503" y="104170"/>
                    <a:pt x="425811" y="87429"/>
                    <a:pt x="440649" y="79989"/>
                  </a:cubicBezTo>
                  <a:close/>
                  <a:moveTo>
                    <a:pt x="952377" y="6419"/>
                  </a:moveTo>
                  <a:cubicBezTo>
                    <a:pt x="957964" y="15692"/>
                    <a:pt x="956102" y="30530"/>
                    <a:pt x="956102" y="43513"/>
                  </a:cubicBezTo>
                  <a:cubicBezTo>
                    <a:pt x="961689" y="45368"/>
                    <a:pt x="961689" y="52786"/>
                    <a:pt x="969138" y="52786"/>
                  </a:cubicBezTo>
                  <a:cubicBezTo>
                    <a:pt x="965413" y="62060"/>
                    <a:pt x="952377" y="58351"/>
                    <a:pt x="943066" y="62060"/>
                  </a:cubicBezTo>
                  <a:cubicBezTo>
                    <a:pt x="943066" y="67624"/>
                    <a:pt x="941204" y="69479"/>
                    <a:pt x="941204" y="75043"/>
                  </a:cubicBezTo>
                  <a:cubicBezTo>
                    <a:pt x="944928" y="76898"/>
                    <a:pt x="944928" y="73188"/>
                    <a:pt x="948653" y="73188"/>
                  </a:cubicBezTo>
                  <a:cubicBezTo>
                    <a:pt x="950515" y="78752"/>
                    <a:pt x="935617" y="80607"/>
                    <a:pt x="939341" y="86171"/>
                  </a:cubicBezTo>
                  <a:cubicBezTo>
                    <a:pt x="952377" y="78752"/>
                    <a:pt x="965413" y="71333"/>
                    <a:pt x="978449" y="63915"/>
                  </a:cubicBezTo>
                  <a:cubicBezTo>
                    <a:pt x="974724" y="62060"/>
                    <a:pt x="974724" y="56496"/>
                    <a:pt x="974724" y="52786"/>
                  </a:cubicBezTo>
                  <a:cubicBezTo>
                    <a:pt x="978449" y="47222"/>
                    <a:pt x="985898" y="47222"/>
                    <a:pt x="989622" y="43513"/>
                  </a:cubicBezTo>
                  <a:cubicBezTo>
                    <a:pt x="997071" y="34239"/>
                    <a:pt x="998934" y="17547"/>
                    <a:pt x="1010107" y="15692"/>
                  </a:cubicBezTo>
                  <a:cubicBezTo>
                    <a:pt x="1017556" y="21256"/>
                    <a:pt x="1019419" y="32385"/>
                    <a:pt x="1023143" y="41658"/>
                  </a:cubicBezTo>
                  <a:cubicBezTo>
                    <a:pt x="1028730" y="45368"/>
                    <a:pt x="1034317" y="45368"/>
                    <a:pt x="1034317" y="50932"/>
                  </a:cubicBezTo>
                  <a:cubicBezTo>
                    <a:pt x="1034317" y="65769"/>
                    <a:pt x="1002658" y="63915"/>
                    <a:pt x="1000796" y="76898"/>
                  </a:cubicBezTo>
                  <a:cubicBezTo>
                    <a:pt x="1056664" y="78752"/>
                    <a:pt x="1008245" y="119556"/>
                    <a:pt x="995209" y="132539"/>
                  </a:cubicBezTo>
                  <a:cubicBezTo>
                    <a:pt x="1008245" y="162214"/>
                    <a:pt x="1051077" y="171487"/>
                    <a:pt x="1071562" y="193744"/>
                  </a:cubicBezTo>
                  <a:cubicBezTo>
                    <a:pt x="1052939" y="188180"/>
                    <a:pt x="1034317" y="193744"/>
                    <a:pt x="1019419" y="190034"/>
                  </a:cubicBezTo>
                  <a:cubicBezTo>
                    <a:pt x="998934" y="182616"/>
                    <a:pt x="991485" y="162214"/>
                    <a:pt x="978449" y="151086"/>
                  </a:cubicBezTo>
                  <a:cubicBezTo>
                    <a:pt x="967275" y="156650"/>
                    <a:pt x="939341" y="160359"/>
                    <a:pt x="928168" y="145522"/>
                  </a:cubicBezTo>
                  <a:cubicBezTo>
                    <a:pt x="943066" y="143667"/>
                    <a:pt x="957964" y="141812"/>
                    <a:pt x="967275" y="130684"/>
                  </a:cubicBezTo>
                  <a:cubicBezTo>
                    <a:pt x="959826" y="123265"/>
                    <a:pt x="950515" y="113992"/>
                    <a:pt x="950515" y="104718"/>
                  </a:cubicBezTo>
                  <a:cubicBezTo>
                    <a:pt x="963551" y="99154"/>
                    <a:pt x="974724" y="110282"/>
                    <a:pt x="980311" y="115846"/>
                  </a:cubicBezTo>
                  <a:cubicBezTo>
                    <a:pt x="984036" y="110282"/>
                    <a:pt x="991485" y="104718"/>
                    <a:pt x="991485" y="101009"/>
                  </a:cubicBezTo>
                  <a:cubicBezTo>
                    <a:pt x="985898" y="99154"/>
                    <a:pt x="980311" y="97299"/>
                    <a:pt x="976587" y="95445"/>
                  </a:cubicBezTo>
                  <a:cubicBezTo>
                    <a:pt x="972862" y="93590"/>
                    <a:pt x="976587" y="84316"/>
                    <a:pt x="971000" y="86171"/>
                  </a:cubicBezTo>
                  <a:cubicBezTo>
                    <a:pt x="972862" y="82462"/>
                    <a:pt x="974724" y="76898"/>
                    <a:pt x="976587" y="69479"/>
                  </a:cubicBezTo>
                  <a:cubicBezTo>
                    <a:pt x="959826" y="76898"/>
                    <a:pt x="948653" y="86171"/>
                    <a:pt x="933755" y="95445"/>
                  </a:cubicBezTo>
                  <a:cubicBezTo>
                    <a:pt x="924443" y="119556"/>
                    <a:pt x="933755" y="171487"/>
                    <a:pt x="915132" y="173342"/>
                  </a:cubicBezTo>
                  <a:cubicBezTo>
                    <a:pt x="903959" y="173342"/>
                    <a:pt x="896509" y="158505"/>
                    <a:pt x="890923" y="147376"/>
                  </a:cubicBezTo>
                  <a:cubicBezTo>
                    <a:pt x="881611" y="132539"/>
                    <a:pt x="877887" y="126975"/>
                    <a:pt x="879749" y="110282"/>
                  </a:cubicBezTo>
                  <a:cubicBezTo>
                    <a:pt x="896509" y="104718"/>
                    <a:pt x="907683" y="91735"/>
                    <a:pt x="922581" y="84316"/>
                  </a:cubicBezTo>
                  <a:cubicBezTo>
                    <a:pt x="922581" y="84316"/>
                    <a:pt x="922581" y="84316"/>
                    <a:pt x="926306" y="67624"/>
                  </a:cubicBezTo>
                  <a:cubicBezTo>
                    <a:pt x="913270" y="71333"/>
                    <a:pt x="894647" y="80607"/>
                    <a:pt x="881611" y="67624"/>
                  </a:cubicBezTo>
                  <a:cubicBezTo>
                    <a:pt x="898372" y="60205"/>
                    <a:pt x="916994" y="54641"/>
                    <a:pt x="933755" y="47222"/>
                  </a:cubicBezTo>
                  <a:cubicBezTo>
                    <a:pt x="935617" y="26821"/>
                    <a:pt x="937479" y="10128"/>
                    <a:pt x="952377" y="6419"/>
                  </a:cubicBezTo>
                  <a:close/>
                  <a:moveTo>
                    <a:pt x="711993" y="885"/>
                  </a:moveTo>
                  <a:cubicBezTo>
                    <a:pt x="710141" y="15762"/>
                    <a:pt x="691620" y="21341"/>
                    <a:pt x="687916" y="36218"/>
                  </a:cubicBezTo>
                  <a:cubicBezTo>
                    <a:pt x="721254" y="28780"/>
                    <a:pt x="756443" y="30639"/>
                    <a:pt x="773112" y="49236"/>
                  </a:cubicBezTo>
                  <a:cubicBezTo>
                    <a:pt x="758295" y="62253"/>
                    <a:pt x="730514" y="65972"/>
                    <a:pt x="711993" y="75271"/>
                  </a:cubicBezTo>
                  <a:cubicBezTo>
                    <a:pt x="711993" y="86429"/>
                    <a:pt x="700881" y="90148"/>
                    <a:pt x="699029" y="99446"/>
                  </a:cubicBezTo>
                  <a:cubicBezTo>
                    <a:pt x="704585" y="105025"/>
                    <a:pt x="721254" y="92008"/>
                    <a:pt x="726810" y="99446"/>
                  </a:cubicBezTo>
                  <a:cubicBezTo>
                    <a:pt x="728662" y="105025"/>
                    <a:pt x="730514" y="108744"/>
                    <a:pt x="730514" y="114323"/>
                  </a:cubicBezTo>
                  <a:cubicBezTo>
                    <a:pt x="726810" y="119902"/>
                    <a:pt x="719401" y="125481"/>
                    <a:pt x="717549" y="132920"/>
                  </a:cubicBezTo>
                  <a:cubicBezTo>
                    <a:pt x="723106" y="153376"/>
                    <a:pt x="723106" y="181271"/>
                    <a:pt x="702733" y="190569"/>
                  </a:cubicBezTo>
                  <a:cubicBezTo>
                    <a:pt x="691620" y="183130"/>
                    <a:pt x="686064" y="171972"/>
                    <a:pt x="676804" y="162674"/>
                  </a:cubicBezTo>
                  <a:cubicBezTo>
                    <a:pt x="680508" y="164534"/>
                    <a:pt x="682360" y="166393"/>
                    <a:pt x="687916" y="164534"/>
                  </a:cubicBezTo>
                  <a:cubicBezTo>
                    <a:pt x="686064" y="160815"/>
                    <a:pt x="678656" y="158955"/>
                    <a:pt x="680508" y="157095"/>
                  </a:cubicBezTo>
                  <a:cubicBezTo>
                    <a:pt x="687916" y="160815"/>
                    <a:pt x="699029" y="166393"/>
                    <a:pt x="708289" y="162674"/>
                  </a:cubicBezTo>
                  <a:cubicBezTo>
                    <a:pt x="708289" y="144078"/>
                    <a:pt x="699029" y="127341"/>
                    <a:pt x="680508" y="134779"/>
                  </a:cubicBezTo>
                  <a:cubicBezTo>
                    <a:pt x="678656" y="129200"/>
                    <a:pt x="671247" y="131060"/>
                    <a:pt x="673099" y="127341"/>
                  </a:cubicBezTo>
                  <a:cubicBezTo>
                    <a:pt x="673099" y="119902"/>
                    <a:pt x="684212" y="119902"/>
                    <a:pt x="684212" y="112464"/>
                  </a:cubicBezTo>
                  <a:cubicBezTo>
                    <a:pt x="676804" y="108744"/>
                    <a:pt x="682360" y="97586"/>
                    <a:pt x="680508" y="93867"/>
                  </a:cubicBezTo>
                  <a:cubicBezTo>
                    <a:pt x="671247" y="95727"/>
                    <a:pt x="658283" y="101306"/>
                    <a:pt x="652726" y="101306"/>
                  </a:cubicBezTo>
                  <a:lnTo>
                    <a:pt x="645509" y="88624"/>
                  </a:lnTo>
                  <a:lnTo>
                    <a:pt x="645774" y="88047"/>
                  </a:lnTo>
                  <a:lnTo>
                    <a:pt x="673794" y="73179"/>
                  </a:lnTo>
                  <a:cubicBezTo>
                    <a:pt x="681434" y="66902"/>
                    <a:pt x="688842" y="60394"/>
                    <a:pt x="700881" y="56674"/>
                  </a:cubicBezTo>
                  <a:cubicBezTo>
                    <a:pt x="704585" y="58534"/>
                    <a:pt x="708289" y="60394"/>
                    <a:pt x="711993" y="64113"/>
                  </a:cubicBezTo>
                  <a:cubicBezTo>
                    <a:pt x="721254" y="58534"/>
                    <a:pt x="736070" y="54815"/>
                    <a:pt x="743479" y="47376"/>
                  </a:cubicBezTo>
                  <a:cubicBezTo>
                    <a:pt x="726810" y="45516"/>
                    <a:pt x="708289" y="41797"/>
                    <a:pt x="686064" y="47376"/>
                  </a:cubicBezTo>
                  <a:cubicBezTo>
                    <a:pt x="674951" y="59464"/>
                    <a:pt x="658746" y="69692"/>
                    <a:pt x="648328" y="82477"/>
                  </a:cubicBezTo>
                  <a:lnTo>
                    <a:pt x="645774" y="88047"/>
                  </a:lnTo>
                  <a:lnTo>
                    <a:pt x="645318" y="88288"/>
                  </a:lnTo>
                  <a:lnTo>
                    <a:pt x="645509" y="88624"/>
                  </a:lnTo>
                  <a:lnTo>
                    <a:pt x="638402" y="104124"/>
                  </a:lnTo>
                  <a:cubicBezTo>
                    <a:pt x="637447" y="112348"/>
                    <a:pt x="639299" y="121762"/>
                    <a:pt x="645318" y="132920"/>
                  </a:cubicBezTo>
                  <a:cubicBezTo>
                    <a:pt x="639762" y="140358"/>
                    <a:pt x="632354" y="144078"/>
                    <a:pt x="623093" y="149657"/>
                  </a:cubicBezTo>
                  <a:cubicBezTo>
                    <a:pt x="595312" y="112464"/>
                    <a:pt x="626797" y="92008"/>
                    <a:pt x="639762" y="71551"/>
                  </a:cubicBezTo>
                  <a:cubicBezTo>
                    <a:pt x="626797" y="69692"/>
                    <a:pt x="613833" y="47376"/>
                    <a:pt x="619389" y="30639"/>
                  </a:cubicBezTo>
                  <a:cubicBezTo>
                    <a:pt x="637910" y="26920"/>
                    <a:pt x="639762" y="47376"/>
                    <a:pt x="658283" y="43657"/>
                  </a:cubicBezTo>
                  <a:cubicBezTo>
                    <a:pt x="654579" y="39937"/>
                    <a:pt x="649022" y="26920"/>
                    <a:pt x="654579" y="21341"/>
                  </a:cubicBezTo>
                  <a:cubicBezTo>
                    <a:pt x="663839" y="17622"/>
                    <a:pt x="667543" y="25060"/>
                    <a:pt x="674951" y="25060"/>
                  </a:cubicBezTo>
                  <a:cubicBezTo>
                    <a:pt x="689768" y="17622"/>
                    <a:pt x="691620" y="-4694"/>
                    <a:pt x="711993" y="885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işľîḑè">
              <a:extLst>
                <a:ext uri="{FF2B5EF4-FFF2-40B4-BE49-F238E27FC236}">
                  <a16:creationId xmlns="" xmlns:a16="http://schemas.microsoft.com/office/drawing/2014/main" id="{52E3F90B-CC15-4CFB-9895-062329D2DF00}"/>
                </a:ext>
              </a:extLst>
            </p:cNvPr>
            <p:cNvSpPr/>
            <p:nvPr userDrawn="1"/>
          </p:nvSpPr>
          <p:spPr bwMode="auto">
            <a:xfrm>
              <a:off x="2273301" y="2843213"/>
              <a:ext cx="1125537" cy="1095375"/>
            </a:xfrm>
            <a:custGeom>
              <a:avLst/>
              <a:gdLst>
                <a:gd name="connsiteX0" fmla="*/ 1049501 w 1125537"/>
                <a:gd name="connsiteY0" fmla="*/ 691909 h 1095375"/>
                <a:gd name="connsiteX1" fmla="*/ 1125537 w 1125537"/>
                <a:gd name="connsiteY1" fmla="*/ 709613 h 1095375"/>
                <a:gd name="connsiteX2" fmla="*/ 1045517 w 1125537"/>
                <a:gd name="connsiteY2" fmla="*/ 799065 h 1095375"/>
                <a:gd name="connsiteX3" fmla="*/ 824067 w 1125537"/>
                <a:gd name="connsiteY3" fmla="*/ 1007787 h 1095375"/>
                <a:gd name="connsiteX4" fmla="*/ 735528 w 1125537"/>
                <a:gd name="connsiteY4" fmla="*/ 1036148 h 1095375"/>
                <a:gd name="connsiteX5" fmla="*/ 645049 w 1125537"/>
                <a:gd name="connsiteY5" fmla="*/ 1054066 h 1095375"/>
                <a:gd name="connsiteX6" fmla="*/ 723900 w 1125537"/>
                <a:gd name="connsiteY6" fmla="*/ 1073012 h 1095375"/>
                <a:gd name="connsiteX7" fmla="*/ 692264 w 1125537"/>
                <a:gd name="connsiteY7" fmla="*/ 1095375 h 1095375"/>
                <a:gd name="connsiteX8" fmla="*/ 602678 w 1125537"/>
                <a:gd name="connsiteY8" fmla="*/ 1075691 h 1095375"/>
                <a:gd name="connsiteX9" fmla="*/ 561189 w 1125537"/>
                <a:gd name="connsiteY9" fmla="*/ 1068840 h 1095375"/>
                <a:gd name="connsiteX10" fmla="*/ 522859 w 1125537"/>
                <a:gd name="connsiteY10" fmla="*/ 1075400 h 1095375"/>
                <a:gd name="connsiteX11" fmla="*/ 433273 w 1125537"/>
                <a:gd name="connsiteY11" fmla="*/ 1095375 h 1095375"/>
                <a:gd name="connsiteX12" fmla="*/ 401637 w 1125537"/>
                <a:gd name="connsiteY12" fmla="*/ 1073012 h 1095375"/>
                <a:gd name="connsiteX13" fmla="*/ 477591 w 1125537"/>
                <a:gd name="connsiteY13" fmla="*/ 1054536 h 1095375"/>
                <a:gd name="connsiteX14" fmla="*/ 390009 w 1125537"/>
                <a:gd name="connsiteY14" fmla="*/ 1037720 h 1095375"/>
                <a:gd name="connsiteX15" fmla="*/ 301470 w 1125537"/>
                <a:gd name="connsiteY15" fmla="*/ 1009650 h 1095375"/>
                <a:gd name="connsiteX16" fmla="*/ 80020 w 1125537"/>
                <a:gd name="connsiteY16" fmla="*/ 799065 h 1095375"/>
                <a:gd name="connsiteX17" fmla="*/ 0 w 1125537"/>
                <a:gd name="connsiteY17" fmla="*/ 709613 h 1095375"/>
                <a:gd name="connsiteX18" fmla="*/ 76036 w 1125537"/>
                <a:gd name="connsiteY18" fmla="*/ 691909 h 1095375"/>
                <a:gd name="connsiteX19" fmla="*/ 260530 w 1125537"/>
                <a:gd name="connsiteY19" fmla="*/ 784156 h 1095375"/>
                <a:gd name="connsiteX20" fmla="*/ 361020 w 1125537"/>
                <a:gd name="connsiteY20" fmla="*/ 909016 h 1095375"/>
                <a:gd name="connsiteX21" fmla="*/ 541064 w 1125537"/>
                <a:gd name="connsiteY21" fmla="*/ 1019667 h 1095375"/>
                <a:gd name="connsiteX22" fmla="*/ 561893 w 1125537"/>
                <a:gd name="connsiteY22" fmla="*/ 1026741 h 1095375"/>
                <a:gd name="connsiteX23" fmla="*/ 584473 w 1125537"/>
                <a:gd name="connsiteY23" fmla="*/ 1018968 h 1095375"/>
                <a:gd name="connsiteX24" fmla="*/ 764518 w 1125537"/>
                <a:gd name="connsiteY24" fmla="*/ 909016 h 1095375"/>
                <a:gd name="connsiteX25" fmla="*/ 865008 w 1125537"/>
                <a:gd name="connsiteY25" fmla="*/ 784156 h 1095375"/>
                <a:gd name="connsiteX26" fmla="*/ 1049501 w 1125537"/>
                <a:gd name="connsiteY26" fmla="*/ 691909 h 1095375"/>
                <a:gd name="connsiteX27" fmla="*/ 776714 w 1125537"/>
                <a:gd name="connsiteY27" fmla="*/ 365125 h 1095375"/>
                <a:gd name="connsiteX28" fmla="*/ 819460 w 1125537"/>
                <a:gd name="connsiteY28" fmla="*/ 758162 h 1095375"/>
                <a:gd name="connsiteX29" fmla="*/ 579709 w 1125537"/>
                <a:gd name="connsiteY29" fmla="*/ 966788 h 1095375"/>
                <a:gd name="connsiteX30" fmla="*/ 611304 w 1125537"/>
                <a:gd name="connsiteY30" fmla="*/ 810319 h 1095375"/>
                <a:gd name="connsiteX31" fmla="*/ 739543 w 1125537"/>
                <a:gd name="connsiteY31" fmla="*/ 581202 h 1095375"/>
                <a:gd name="connsiteX32" fmla="*/ 776714 w 1125537"/>
                <a:gd name="connsiteY32" fmla="*/ 365125 h 1095375"/>
                <a:gd name="connsiteX33" fmla="*/ 678684 w 1125537"/>
                <a:gd name="connsiteY33" fmla="*/ 201612 h 1095375"/>
                <a:gd name="connsiteX34" fmla="*/ 732659 w 1125537"/>
                <a:gd name="connsiteY34" fmla="*/ 540449 h 1095375"/>
                <a:gd name="connsiteX35" fmla="*/ 587485 w 1125537"/>
                <a:gd name="connsiteY35" fmla="*/ 797369 h 1095375"/>
                <a:gd name="connsiteX36" fmla="*/ 561428 w 1125537"/>
                <a:gd name="connsiteY36" fmla="*/ 966787 h 1095375"/>
                <a:gd name="connsiteX37" fmla="*/ 486979 w 1125537"/>
                <a:gd name="connsiteY37" fmla="*/ 760134 h 1095375"/>
                <a:gd name="connsiteX38" fmla="*/ 678684 w 1125537"/>
                <a:gd name="connsiteY38" fmla="*/ 201612 h 1095375"/>
                <a:gd name="connsiteX39" fmla="*/ 520219 w 1125537"/>
                <a:gd name="connsiteY39" fmla="*/ 0 h 1095375"/>
                <a:gd name="connsiteX40" fmla="*/ 652241 w 1125537"/>
                <a:gd name="connsiteY40" fmla="*/ 184312 h 1095375"/>
                <a:gd name="connsiteX41" fmla="*/ 497906 w 1125537"/>
                <a:gd name="connsiteY41" fmla="*/ 668362 h 1095375"/>
                <a:gd name="connsiteX42" fmla="*/ 470014 w 1125537"/>
                <a:gd name="connsiteY42" fmla="*/ 880600 h 1095375"/>
                <a:gd name="connsiteX43" fmla="*/ 536955 w 1125537"/>
                <a:gd name="connsiteY43" fmla="*/ 969963 h 1095375"/>
                <a:gd name="connsiteX44" fmla="*/ 484890 w 1125537"/>
                <a:gd name="connsiteY44" fmla="*/ 953208 h 1095375"/>
                <a:gd name="connsiteX45" fmla="*/ 416090 w 1125537"/>
                <a:gd name="connsiteY45" fmla="*/ 904802 h 1095375"/>
                <a:gd name="connsiteX46" fmla="*/ 432825 w 1125537"/>
                <a:gd name="connsiteY46" fmla="*/ 260643 h 1095375"/>
                <a:gd name="connsiteX47" fmla="*/ 520219 w 1125537"/>
                <a:gd name="connsiteY47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25537" h="1095375">
                  <a:moveTo>
                    <a:pt x="1049501" y="691909"/>
                  </a:moveTo>
                  <a:cubicBezTo>
                    <a:pt x="1074711" y="693190"/>
                    <a:pt x="1100415" y="698897"/>
                    <a:pt x="1125537" y="709613"/>
                  </a:cubicBezTo>
                  <a:cubicBezTo>
                    <a:pt x="1090180" y="733839"/>
                    <a:pt x="1073431" y="750612"/>
                    <a:pt x="1045517" y="799065"/>
                  </a:cubicBezTo>
                  <a:cubicBezTo>
                    <a:pt x="998994" y="879199"/>
                    <a:pt x="920835" y="964924"/>
                    <a:pt x="824067" y="1007787"/>
                  </a:cubicBezTo>
                  <a:cubicBezTo>
                    <a:pt x="799410" y="1018968"/>
                    <a:pt x="768937" y="1028170"/>
                    <a:pt x="735528" y="1036148"/>
                  </a:cubicBezTo>
                  <a:lnTo>
                    <a:pt x="645049" y="1054066"/>
                  </a:lnTo>
                  <a:lnTo>
                    <a:pt x="723900" y="1073012"/>
                  </a:lnTo>
                  <a:cubicBezTo>
                    <a:pt x="692264" y="1095375"/>
                    <a:pt x="692264" y="1095375"/>
                    <a:pt x="692264" y="1095375"/>
                  </a:cubicBezTo>
                  <a:cubicBezTo>
                    <a:pt x="667142" y="1087921"/>
                    <a:pt x="636320" y="1081631"/>
                    <a:pt x="602678" y="1075691"/>
                  </a:cubicBezTo>
                  <a:lnTo>
                    <a:pt x="561189" y="1068840"/>
                  </a:lnTo>
                  <a:lnTo>
                    <a:pt x="522859" y="1075400"/>
                  </a:lnTo>
                  <a:cubicBezTo>
                    <a:pt x="489217" y="1081515"/>
                    <a:pt x="458395" y="1087921"/>
                    <a:pt x="433273" y="1095375"/>
                  </a:cubicBezTo>
                  <a:cubicBezTo>
                    <a:pt x="433273" y="1095375"/>
                    <a:pt x="433273" y="1095375"/>
                    <a:pt x="401637" y="1073012"/>
                  </a:cubicBezTo>
                  <a:lnTo>
                    <a:pt x="477591" y="1054536"/>
                  </a:lnTo>
                  <a:lnTo>
                    <a:pt x="390009" y="1037720"/>
                  </a:lnTo>
                  <a:cubicBezTo>
                    <a:pt x="356600" y="1029917"/>
                    <a:pt x="326127" y="1020832"/>
                    <a:pt x="301470" y="1009650"/>
                  </a:cubicBezTo>
                  <a:cubicBezTo>
                    <a:pt x="204702" y="964924"/>
                    <a:pt x="126543" y="879199"/>
                    <a:pt x="80020" y="799065"/>
                  </a:cubicBezTo>
                  <a:cubicBezTo>
                    <a:pt x="52106" y="752475"/>
                    <a:pt x="35357" y="735703"/>
                    <a:pt x="0" y="709613"/>
                  </a:cubicBezTo>
                  <a:cubicBezTo>
                    <a:pt x="25122" y="698897"/>
                    <a:pt x="50826" y="693190"/>
                    <a:pt x="76036" y="691909"/>
                  </a:cubicBezTo>
                  <a:cubicBezTo>
                    <a:pt x="151665" y="688065"/>
                    <a:pt x="222846" y="724055"/>
                    <a:pt x="260530" y="784156"/>
                  </a:cubicBezTo>
                  <a:cubicBezTo>
                    <a:pt x="305192" y="851245"/>
                    <a:pt x="323801" y="877335"/>
                    <a:pt x="361020" y="909016"/>
                  </a:cubicBezTo>
                  <a:cubicBezTo>
                    <a:pt x="414056" y="958402"/>
                    <a:pt x="477328" y="993810"/>
                    <a:pt x="541064" y="1019667"/>
                  </a:cubicBezTo>
                  <a:lnTo>
                    <a:pt x="561893" y="1026741"/>
                  </a:lnTo>
                  <a:lnTo>
                    <a:pt x="584473" y="1018968"/>
                  </a:lnTo>
                  <a:cubicBezTo>
                    <a:pt x="648210" y="992878"/>
                    <a:pt x="711481" y="957470"/>
                    <a:pt x="764518" y="909016"/>
                  </a:cubicBezTo>
                  <a:cubicBezTo>
                    <a:pt x="801736" y="875472"/>
                    <a:pt x="820345" y="851245"/>
                    <a:pt x="865008" y="784156"/>
                  </a:cubicBezTo>
                  <a:cubicBezTo>
                    <a:pt x="902691" y="724055"/>
                    <a:pt x="973872" y="688065"/>
                    <a:pt x="1049501" y="691909"/>
                  </a:cubicBezTo>
                  <a:close/>
                  <a:moveTo>
                    <a:pt x="776714" y="365125"/>
                  </a:moveTo>
                  <a:cubicBezTo>
                    <a:pt x="882650" y="473164"/>
                    <a:pt x="858489" y="670613"/>
                    <a:pt x="819460" y="758162"/>
                  </a:cubicBezTo>
                  <a:cubicBezTo>
                    <a:pt x="782289" y="845710"/>
                    <a:pt x="689362" y="959337"/>
                    <a:pt x="579709" y="966788"/>
                  </a:cubicBezTo>
                  <a:cubicBezTo>
                    <a:pt x="577850" y="886691"/>
                    <a:pt x="587143" y="851299"/>
                    <a:pt x="611304" y="810319"/>
                  </a:cubicBezTo>
                  <a:cubicBezTo>
                    <a:pt x="654050" y="733946"/>
                    <a:pt x="702372" y="661300"/>
                    <a:pt x="739543" y="581202"/>
                  </a:cubicBezTo>
                  <a:cubicBezTo>
                    <a:pt x="769279" y="519732"/>
                    <a:pt x="786006" y="454536"/>
                    <a:pt x="776714" y="365125"/>
                  </a:cubicBezTo>
                  <a:close/>
                  <a:moveTo>
                    <a:pt x="678684" y="201612"/>
                  </a:moveTo>
                  <a:cubicBezTo>
                    <a:pt x="781050" y="268635"/>
                    <a:pt x="775467" y="438053"/>
                    <a:pt x="732659" y="540449"/>
                  </a:cubicBezTo>
                  <a:cubicBezTo>
                    <a:pt x="704741" y="603748"/>
                    <a:pt x="656349" y="678217"/>
                    <a:pt x="587485" y="797369"/>
                  </a:cubicBezTo>
                  <a:cubicBezTo>
                    <a:pt x="550260" y="860668"/>
                    <a:pt x="550260" y="903488"/>
                    <a:pt x="561428" y="966787"/>
                  </a:cubicBezTo>
                  <a:cubicBezTo>
                    <a:pt x="531648" y="940723"/>
                    <a:pt x="457200" y="856945"/>
                    <a:pt x="486979" y="760134"/>
                  </a:cubicBezTo>
                  <a:cubicBezTo>
                    <a:pt x="537232" y="592577"/>
                    <a:pt x="740104" y="411989"/>
                    <a:pt x="678684" y="201612"/>
                  </a:cubicBezTo>
                  <a:close/>
                  <a:moveTo>
                    <a:pt x="520219" y="0"/>
                  </a:moveTo>
                  <a:cubicBezTo>
                    <a:pt x="568565" y="24203"/>
                    <a:pt x="622490" y="83778"/>
                    <a:pt x="652241" y="184312"/>
                  </a:cubicBezTo>
                  <a:cubicBezTo>
                    <a:pt x="708025" y="374209"/>
                    <a:pt x="566706" y="510115"/>
                    <a:pt x="497906" y="668362"/>
                  </a:cubicBezTo>
                  <a:cubicBezTo>
                    <a:pt x="449560" y="768896"/>
                    <a:pt x="442122" y="809854"/>
                    <a:pt x="470014" y="880600"/>
                  </a:cubicBezTo>
                  <a:cubicBezTo>
                    <a:pt x="484890" y="921558"/>
                    <a:pt x="518360" y="953208"/>
                    <a:pt x="536955" y="969963"/>
                  </a:cubicBezTo>
                  <a:cubicBezTo>
                    <a:pt x="523938" y="968101"/>
                    <a:pt x="501625" y="962516"/>
                    <a:pt x="484890" y="953208"/>
                  </a:cubicBezTo>
                  <a:cubicBezTo>
                    <a:pt x="460717" y="938314"/>
                    <a:pt x="427246" y="915973"/>
                    <a:pt x="416090" y="904802"/>
                  </a:cubicBezTo>
                  <a:cubicBezTo>
                    <a:pt x="241300" y="720491"/>
                    <a:pt x="285927" y="472880"/>
                    <a:pt x="432825" y="260643"/>
                  </a:cubicBezTo>
                  <a:cubicBezTo>
                    <a:pt x="512782" y="147077"/>
                    <a:pt x="553690" y="109842"/>
                    <a:pt x="520219" y="0"/>
                  </a:cubicBez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îṡļîḓe">
              <a:extLst>
                <a:ext uri="{FF2B5EF4-FFF2-40B4-BE49-F238E27FC236}">
                  <a16:creationId xmlns="" xmlns:a16="http://schemas.microsoft.com/office/drawing/2014/main" id="{491C7575-6213-441B-9232-9ACA8647386B}"/>
                </a:ext>
              </a:extLst>
            </p:cNvPr>
            <p:cNvSpPr/>
            <p:nvPr userDrawn="1"/>
          </p:nvSpPr>
          <p:spPr bwMode="auto">
            <a:xfrm>
              <a:off x="2028826" y="3468688"/>
              <a:ext cx="1609725" cy="769938"/>
            </a:xfrm>
            <a:custGeom>
              <a:avLst/>
              <a:gdLst>
                <a:gd name="T0" fmla="*/ 794 w 866"/>
                <a:gd name="T1" fmla="*/ 22 h 414"/>
                <a:gd name="T2" fmla="*/ 863 w 866"/>
                <a:gd name="T3" fmla="*/ 57 h 414"/>
                <a:gd name="T4" fmla="*/ 783 w 866"/>
                <a:gd name="T5" fmla="*/ 75 h 414"/>
                <a:gd name="T6" fmla="*/ 841 w 866"/>
                <a:gd name="T7" fmla="*/ 137 h 414"/>
                <a:gd name="T8" fmla="*/ 747 w 866"/>
                <a:gd name="T9" fmla="*/ 160 h 414"/>
                <a:gd name="T10" fmla="*/ 747 w 866"/>
                <a:gd name="T11" fmla="*/ 160 h 414"/>
                <a:gd name="T12" fmla="*/ 771 w 866"/>
                <a:gd name="T13" fmla="*/ 233 h 414"/>
                <a:gd name="T14" fmla="*/ 756 w 866"/>
                <a:gd name="T15" fmla="*/ 226 h 414"/>
                <a:gd name="T16" fmla="*/ 715 w 866"/>
                <a:gd name="T17" fmla="*/ 210 h 414"/>
                <a:gd name="T18" fmla="*/ 745 w 866"/>
                <a:gd name="T19" fmla="*/ 204 h 414"/>
                <a:gd name="T20" fmla="*/ 732 w 866"/>
                <a:gd name="T21" fmla="*/ 215 h 414"/>
                <a:gd name="T22" fmla="*/ 770 w 866"/>
                <a:gd name="T23" fmla="*/ 200 h 414"/>
                <a:gd name="T24" fmla="*/ 783 w 866"/>
                <a:gd name="T25" fmla="*/ 243 h 414"/>
                <a:gd name="T26" fmla="*/ 695 w 866"/>
                <a:gd name="T27" fmla="*/ 271 h 414"/>
                <a:gd name="T28" fmla="*/ 692 w 866"/>
                <a:gd name="T29" fmla="*/ 256 h 414"/>
                <a:gd name="T30" fmla="*/ 703 w 866"/>
                <a:gd name="T31" fmla="*/ 323 h 414"/>
                <a:gd name="T32" fmla="*/ 700 w 866"/>
                <a:gd name="T33" fmla="*/ 237 h 414"/>
                <a:gd name="T34" fmla="*/ 713 w 866"/>
                <a:gd name="T35" fmla="*/ 269 h 414"/>
                <a:gd name="T36" fmla="*/ 751 w 866"/>
                <a:gd name="T37" fmla="*/ 280 h 414"/>
                <a:gd name="T38" fmla="*/ 699 w 866"/>
                <a:gd name="T39" fmla="*/ 285 h 414"/>
                <a:gd name="T40" fmla="*/ 597 w 866"/>
                <a:gd name="T41" fmla="*/ 301 h 414"/>
                <a:gd name="T42" fmla="*/ 629 w 866"/>
                <a:gd name="T43" fmla="*/ 315 h 414"/>
                <a:gd name="T44" fmla="*/ 643 w 866"/>
                <a:gd name="T45" fmla="*/ 341 h 414"/>
                <a:gd name="T46" fmla="*/ 597 w 866"/>
                <a:gd name="T47" fmla="*/ 301 h 414"/>
                <a:gd name="T48" fmla="*/ 571 w 866"/>
                <a:gd name="T49" fmla="*/ 313 h 414"/>
                <a:gd name="T50" fmla="*/ 524 w 866"/>
                <a:gd name="T51" fmla="*/ 329 h 414"/>
                <a:gd name="T52" fmla="*/ 506 w 866"/>
                <a:gd name="T53" fmla="*/ 408 h 414"/>
                <a:gd name="T54" fmla="*/ 456 w 866"/>
                <a:gd name="T55" fmla="*/ 379 h 414"/>
                <a:gd name="T56" fmla="*/ 457 w 866"/>
                <a:gd name="T57" fmla="*/ 412 h 414"/>
                <a:gd name="T58" fmla="*/ 411 w 866"/>
                <a:gd name="T59" fmla="*/ 340 h 414"/>
                <a:gd name="T60" fmla="*/ 386 w 866"/>
                <a:gd name="T61" fmla="*/ 394 h 414"/>
                <a:gd name="T62" fmla="*/ 346 w 866"/>
                <a:gd name="T63" fmla="*/ 405 h 414"/>
                <a:gd name="T64" fmla="*/ 329 w 866"/>
                <a:gd name="T65" fmla="*/ 371 h 414"/>
                <a:gd name="T66" fmla="*/ 350 w 866"/>
                <a:gd name="T67" fmla="*/ 386 h 414"/>
                <a:gd name="T68" fmla="*/ 378 w 866"/>
                <a:gd name="T69" fmla="*/ 335 h 414"/>
                <a:gd name="T70" fmla="*/ 291 w 866"/>
                <a:gd name="T71" fmla="*/ 310 h 414"/>
                <a:gd name="T72" fmla="*/ 253 w 866"/>
                <a:gd name="T73" fmla="*/ 328 h 414"/>
                <a:gd name="T74" fmla="*/ 193 w 866"/>
                <a:gd name="T75" fmla="*/ 306 h 414"/>
                <a:gd name="T76" fmla="*/ 186 w 866"/>
                <a:gd name="T77" fmla="*/ 321 h 414"/>
                <a:gd name="T78" fmla="*/ 208 w 866"/>
                <a:gd name="T79" fmla="*/ 259 h 414"/>
                <a:gd name="T80" fmla="*/ 186 w 866"/>
                <a:gd name="T81" fmla="*/ 321 h 414"/>
                <a:gd name="T82" fmla="*/ 149 w 866"/>
                <a:gd name="T83" fmla="*/ 240 h 414"/>
                <a:gd name="T84" fmla="*/ 112 w 866"/>
                <a:gd name="T85" fmla="*/ 271 h 414"/>
                <a:gd name="T86" fmla="*/ 85 w 866"/>
                <a:gd name="T87" fmla="*/ 239 h 414"/>
                <a:gd name="T88" fmla="*/ 68 w 866"/>
                <a:gd name="T89" fmla="*/ 178 h 414"/>
                <a:gd name="T90" fmla="*/ 82 w 866"/>
                <a:gd name="T91" fmla="*/ 187 h 414"/>
                <a:gd name="T92" fmla="*/ 100 w 866"/>
                <a:gd name="T93" fmla="*/ 141 h 414"/>
                <a:gd name="T94" fmla="*/ 116 w 866"/>
                <a:gd name="T95" fmla="*/ 191 h 414"/>
                <a:gd name="T96" fmla="*/ 105 w 866"/>
                <a:gd name="T97" fmla="*/ 158 h 414"/>
                <a:gd name="T98" fmla="*/ 103 w 866"/>
                <a:gd name="T99" fmla="*/ 188 h 414"/>
                <a:gd name="T100" fmla="*/ 65 w 866"/>
                <a:gd name="T101" fmla="*/ 207 h 414"/>
                <a:gd name="T102" fmla="*/ 52 w 866"/>
                <a:gd name="T103" fmla="*/ 90 h 414"/>
                <a:gd name="T104" fmla="*/ 62 w 866"/>
                <a:gd name="T105" fmla="*/ 116 h 414"/>
                <a:gd name="T106" fmla="*/ 52 w 866"/>
                <a:gd name="T107" fmla="*/ 90 h 414"/>
                <a:gd name="T108" fmla="*/ 91 w 866"/>
                <a:gd name="T109" fmla="*/ 118 h 414"/>
                <a:gd name="T110" fmla="*/ 20 w 866"/>
                <a:gd name="T111" fmla="*/ 116 h 414"/>
                <a:gd name="T112" fmla="*/ 74 w 866"/>
                <a:gd name="T113" fmla="*/ 1 h 414"/>
                <a:gd name="T114" fmla="*/ 47 w 866"/>
                <a:gd name="T115" fmla="*/ 24 h 414"/>
                <a:gd name="T116" fmla="*/ 3 w 866"/>
                <a:gd name="T117" fmla="*/ 3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6" h="414">
                  <a:moveTo>
                    <a:pt x="786" y="70"/>
                  </a:moveTo>
                  <a:cubicBezTo>
                    <a:pt x="790" y="48"/>
                    <a:pt x="790" y="48"/>
                    <a:pt x="790" y="48"/>
                  </a:cubicBezTo>
                  <a:cubicBezTo>
                    <a:pt x="816" y="39"/>
                    <a:pt x="816" y="39"/>
                    <a:pt x="816" y="39"/>
                  </a:cubicBezTo>
                  <a:cubicBezTo>
                    <a:pt x="794" y="22"/>
                    <a:pt x="794" y="22"/>
                    <a:pt x="794" y="22"/>
                  </a:cubicBezTo>
                  <a:cubicBezTo>
                    <a:pt x="797" y="0"/>
                    <a:pt x="797" y="0"/>
                    <a:pt x="797" y="0"/>
                  </a:cubicBezTo>
                  <a:cubicBezTo>
                    <a:pt x="836" y="32"/>
                    <a:pt x="836" y="32"/>
                    <a:pt x="836" y="32"/>
                  </a:cubicBezTo>
                  <a:cubicBezTo>
                    <a:pt x="866" y="37"/>
                    <a:pt x="866" y="37"/>
                    <a:pt x="866" y="37"/>
                  </a:cubicBezTo>
                  <a:cubicBezTo>
                    <a:pt x="863" y="57"/>
                    <a:pt x="863" y="57"/>
                    <a:pt x="863" y="57"/>
                  </a:cubicBezTo>
                  <a:cubicBezTo>
                    <a:pt x="833" y="52"/>
                    <a:pt x="833" y="52"/>
                    <a:pt x="833" y="52"/>
                  </a:cubicBezTo>
                  <a:lnTo>
                    <a:pt x="786" y="70"/>
                  </a:lnTo>
                  <a:close/>
                  <a:moveTo>
                    <a:pt x="764" y="133"/>
                  </a:moveTo>
                  <a:cubicBezTo>
                    <a:pt x="783" y="75"/>
                    <a:pt x="783" y="75"/>
                    <a:pt x="783" y="75"/>
                  </a:cubicBezTo>
                  <a:cubicBezTo>
                    <a:pt x="800" y="81"/>
                    <a:pt x="800" y="81"/>
                    <a:pt x="800" y="81"/>
                  </a:cubicBezTo>
                  <a:cubicBezTo>
                    <a:pt x="794" y="100"/>
                    <a:pt x="794" y="100"/>
                    <a:pt x="794" y="100"/>
                  </a:cubicBezTo>
                  <a:cubicBezTo>
                    <a:pt x="847" y="118"/>
                    <a:pt x="847" y="118"/>
                    <a:pt x="847" y="118"/>
                  </a:cubicBezTo>
                  <a:cubicBezTo>
                    <a:pt x="841" y="137"/>
                    <a:pt x="841" y="137"/>
                    <a:pt x="841" y="137"/>
                  </a:cubicBezTo>
                  <a:cubicBezTo>
                    <a:pt x="788" y="120"/>
                    <a:pt x="788" y="120"/>
                    <a:pt x="788" y="120"/>
                  </a:cubicBezTo>
                  <a:cubicBezTo>
                    <a:pt x="781" y="139"/>
                    <a:pt x="781" y="139"/>
                    <a:pt x="781" y="139"/>
                  </a:cubicBezTo>
                  <a:lnTo>
                    <a:pt x="764" y="133"/>
                  </a:lnTo>
                  <a:close/>
                  <a:moveTo>
                    <a:pt x="747" y="160"/>
                  </a:moveTo>
                  <a:cubicBezTo>
                    <a:pt x="757" y="143"/>
                    <a:pt x="757" y="143"/>
                    <a:pt x="757" y="143"/>
                  </a:cubicBezTo>
                  <a:cubicBezTo>
                    <a:pt x="822" y="179"/>
                    <a:pt x="822" y="179"/>
                    <a:pt x="822" y="179"/>
                  </a:cubicBezTo>
                  <a:cubicBezTo>
                    <a:pt x="812" y="196"/>
                    <a:pt x="812" y="196"/>
                    <a:pt x="812" y="196"/>
                  </a:cubicBezTo>
                  <a:lnTo>
                    <a:pt x="747" y="160"/>
                  </a:lnTo>
                  <a:close/>
                  <a:moveTo>
                    <a:pt x="744" y="251"/>
                  </a:moveTo>
                  <a:cubicBezTo>
                    <a:pt x="754" y="235"/>
                    <a:pt x="754" y="235"/>
                    <a:pt x="754" y="235"/>
                  </a:cubicBezTo>
                  <a:cubicBezTo>
                    <a:pt x="757" y="236"/>
                    <a:pt x="760" y="237"/>
                    <a:pt x="762" y="238"/>
                  </a:cubicBezTo>
                  <a:cubicBezTo>
                    <a:pt x="766" y="238"/>
                    <a:pt x="769" y="236"/>
                    <a:pt x="771" y="233"/>
                  </a:cubicBezTo>
                  <a:cubicBezTo>
                    <a:pt x="773" y="231"/>
                    <a:pt x="774" y="229"/>
                    <a:pt x="774" y="227"/>
                  </a:cubicBezTo>
                  <a:cubicBezTo>
                    <a:pt x="773" y="225"/>
                    <a:pt x="772" y="223"/>
                    <a:pt x="771" y="222"/>
                  </a:cubicBezTo>
                  <a:cubicBezTo>
                    <a:pt x="769" y="220"/>
                    <a:pt x="768" y="220"/>
                    <a:pt x="765" y="220"/>
                  </a:cubicBezTo>
                  <a:cubicBezTo>
                    <a:pt x="763" y="220"/>
                    <a:pt x="760" y="222"/>
                    <a:pt x="756" y="226"/>
                  </a:cubicBezTo>
                  <a:cubicBezTo>
                    <a:pt x="749" y="231"/>
                    <a:pt x="742" y="234"/>
                    <a:pt x="737" y="235"/>
                  </a:cubicBezTo>
                  <a:cubicBezTo>
                    <a:pt x="732" y="236"/>
                    <a:pt x="727" y="234"/>
                    <a:pt x="722" y="231"/>
                  </a:cubicBezTo>
                  <a:cubicBezTo>
                    <a:pt x="719" y="228"/>
                    <a:pt x="717" y="225"/>
                    <a:pt x="716" y="222"/>
                  </a:cubicBezTo>
                  <a:cubicBezTo>
                    <a:pt x="714" y="218"/>
                    <a:pt x="714" y="214"/>
                    <a:pt x="715" y="210"/>
                  </a:cubicBezTo>
                  <a:cubicBezTo>
                    <a:pt x="715" y="206"/>
                    <a:pt x="718" y="201"/>
                    <a:pt x="722" y="196"/>
                  </a:cubicBezTo>
                  <a:cubicBezTo>
                    <a:pt x="727" y="189"/>
                    <a:pt x="733" y="185"/>
                    <a:pt x="738" y="184"/>
                  </a:cubicBezTo>
                  <a:cubicBezTo>
                    <a:pt x="743" y="182"/>
                    <a:pt x="750" y="184"/>
                    <a:pt x="756" y="188"/>
                  </a:cubicBezTo>
                  <a:cubicBezTo>
                    <a:pt x="745" y="204"/>
                    <a:pt x="745" y="204"/>
                    <a:pt x="745" y="204"/>
                  </a:cubicBezTo>
                  <a:cubicBezTo>
                    <a:pt x="742" y="202"/>
                    <a:pt x="740" y="201"/>
                    <a:pt x="738" y="202"/>
                  </a:cubicBezTo>
                  <a:cubicBezTo>
                    <a:pt x="736" y="202"/>
                    <a:pt x="734" y="203"/>
                    <a:pt x="732" y="206"/>
                  </a:cubicBezTo>
                  <a:cubicBezTo>
                    <a:pt x="730" y="207"/>
                    <a:pt x="730" y="209"/>
                    <a:pt x="730" y="211"/>
                  </a:cubicBezTo>
                  <a:cubicBezTo>
                    <a:pt x="730" y="212"/>
                    <a:pt x="731" y="214"/>
                    <a:pt x="732" y="215"/>
                  </a:cubicBezTo>
                  <a:cubicBezTo>
                    <a:pt x="733" y="215"/>
                    <a:pt x="734" y="216"/>
                    <a:pt x="735" y="216"/>
                  </a:cubicBezTo>
                  <a:cubicBezTo>
                    <a:pt x="737" y="215"/>
                    <a:pt x="739" y="214"/>
                    <a:pt x="742" y="212"/>
                  </a:cubicBezTo>
                  <a:cubicBezTo>
                    <a:pt x="749" y="206"/>
                    <a:pt x="754" y="203"/>
                    <a:pt x="759" y="201"/>
                  </a:cubicBezTo>
                  <a:cubicBezTo>
                    <a:pt x="763" y="199"/>
                    <a:pt x="767" y="199"/>
                    <a:pt x="770" y="200"/>
                  </a:cubicBezTo>
                  <a:cubicBezTo>
                    <a:pt x="774" y="200"/>
                    <a:pt x="777" y="202"/>
                    <a:pt x="780" y="204"/>
                  </a:cubicBezTo>
                  <a:cubicBezTo>
                    <a:pt x="784" y="207"/>
                    <a:pt x="787" y="211"/>
                    <a:pt x="789" y="215"/>
                  </a:cubicBezTo>
                  <a:cubicBezTo>
                    <a:pt x="790" y="219"/>
                    <a:pt x="791" y="224"/>
                    <a:pt x="790" y="228"/>
                  </a:cubicBezTo>
                  <a:cubicBezTo>
                    <a:pt x="789" y="233"/>
                    <a:pt x="787" y="238"/>
                    <a:pt x="783" y="243"/>
                  </a:cubicBezTo>
                  <a:cubicBezTo>
                    <a:pt x="776" y="251"/>
                    <a:pt x="769" y="256"/>
                    <a:pt x="763" y="256"/>
                  </a:cubicBezTo>
                  <a:cubicBezTo>
                    <a:pt x="756" y="257"/>
                    <a:pt x="750" y="255"/>
                    <a:pt x="744" y="251"/>
                  </a:cubicBezTo>
                  <a:close/>
                  <a:moveTo>
                    <a:pt x="688" y="276"/>
                  </a:moveTo>
                  <a:cubicBezTo>
                    <a:pt x="695" y="271"/>
                    <a:pt x="695" y="271"/>
                    <a:pt x="695" y="271"/>
                  </a:cubicBezTo>
                  <a:cubicBezTo>
                    <a:pt x="695" y="270"/>
                    <a:pt x="697" y="269"/>
                    <a:pt x="698" y="266"/>
                  </a:cubicBezTo>
                  <a:cubicBezTo>
                    <a:pt x="699" y="265"/>
                    <a:pt x="699" y="264"/>
                    <a:pt x="699" y="262"/>
                  </a:cubicBezTo>
                  <a:cubicBezTo>
                    <a:pt x="699" y="261"/>
                    <a:pt x="698" y="260"/>
                    <a:pt x="697" y="258"/>
                  </a:cubicBezTo>
                  <a:cubicBezTo>
                    <a:pt x="695" y="257"/>
                    <a:pt x="694" y="256"/>
                    <a:pt x="692" y="256"/>
                  </a:cubicBezTo>
                  <a:cubicBezTo>
                    <a:pt x="690" y="255"/>
                    <a:pt x="688" y="257"/>
                    <a:pt x="685" y="259"/>
                  </a:cubicBezTo>
                  <a:cubicBezTo>
                    <a:pt x="678" y="265"/>
                    <a:pt x="678" y="265"/>
                    <a:pt x="678" y="265"/>
                  </a:cubicBezTo>
                  <a:lnTo>
                    <a:pt x="688" y="276"/>
                  </a:lnTo>
                  <a:close/>
                  <a:moveTo>
                    <a:pt x="703" y="323"/>
                  </a:moveTo>
                  <a:cubicBezTo>
                    <a:pt x="653" y="267"/>
                    <a:pt x="653" y="267"/>
                    <a:pt x="653" y="267"/>
                  </a:cubicBezTo>
                  <a:cubicBezTo>
                    <a:pt x="678" y="245"/>
                    <a:pt x="678" y="245"/>
                    <a:pt x="678" y="245"/>
                  </a:cubicBezTo>
                  <a:cubicBezTo>
                    <a:pt x="683" y="241"/>
                    <a:pt x="687" y="238"/>
                    <a:pt x="690" y="237"/>
                  </a:cubicBezTo>
                  <a:cubicBezTo>
                    <a:pt x="693" y="236"/>
                    <a:pt x="697" y="235"/>
                    <a:pt x="700" y="237"/>
                  </a:cubicBezTo>
                  <a:cubicBezTo>
                    <a:pt x="704" y="238"/>
                    <a:pt x="708" y="240"/>
                    <a:pt x="711" y="243"/>
                  </a:cubicBezTo>
                  <a:cubicBezTo>
                    <a:pt x="714" y="246"/>
                    <a:pt x="715" y="250"/>
                    <a:pt x="716" y="253"/>
                  </a:cubicBezTo>
                  <a:cubicBezTo>
                    <a:pt x="717" y="256"/>
                    <a:pt x="717" y="259"/>
                    <a:pt x="716" y="263"/>
                  </a:cubicBezTo>
                  <a:cubicBezTo>
                    <a:pt x="716" y="265"/>
                    <a:pt x="715" y="267"/>
                    <a:pt x="713" y="269"/>
                  </a:cubicBezTo>
                  <a:cubicBezTo>
                    <a:pt x="715" y="269"/>
                    <a:pt x="717" y="268"/>
                    <a:pt x="719" y="268"/>
                  </a:cubicBezTo>
                  <a:cubicBezTo>
                    <a:pt x="720" y="268"/>
                    <a:pt x="721" y="268"/>
                    <a:pt x="724" y="269"/>
                  </a:cubicBezTo>
                  <a:cubicBezTo>
                    <a:pt x="726" y="269"/>
                    <a:pt x="728" y="270"/>
                    <a:pt x="729" y="270"/>
                  </a:cubicBezTo>
                  <a:cubicBezTo>
                    <a:pt x="751" y="280"/>
                    <a:pt x="751" y="280"/>
                    <a:pt x="751" y="280"/>
                  </a:cubicBezTo>
                  <a:cubicBezTo>
                    <a:pt x="734" y="295"/>
                    <a:pt x="734" y="295"/>
                    <a:pt x="734" y="295"/>
                  </a:cubicBezTo>
                  <a:cubicBezTo>
                    <a:pt x="710" y="285"/>
                    <a:pt x="710" y="285"/>
                    <a:pt x="710" y="285"/>
                  </a:cubicBezTo>
                  <a:cubicBezTo>
                    <a:pt x="708" y="284"/>
                    <a:pt x="705" y="283"/>
                    <a:pt x="704" y="283"/>
                  </a:cubicBezTo>
                  <a:cubicBezTo>
                    <a:pt x="702" y="284"/>
                    <a:pt x="700" y="284"/>
                    <a:pt x="699" y="285"/>
                  </a:cubicBezTo>
                  <a:cubicBezTo>
                    <a:pt x="698" y="287"/>
                    <a:pt x="698" y="287"/>
                    <a:pt x="698" y="287"/>
                  </a:cubicBezTo>
                  <a:cubicBezTo>
                    <a:pt x="718" y="309"/>
                    <a:pt x="718" y="309"/>
                    <a:pt x="718" y="309"/>
                  </a:cubicBezTo>
                  <a:lnTo>
                    <a:pt x="703" y="323"/>
                  </a:lnTo>
                  <a:close/>
                  <a:moveTo>
                    <a:pt x="597" y="301"/>
                  </a:moveTo>
                  <a:cubicBezTo>
                    <a:pt x="644" y="274"/>
                    <a:pt x="644" y="274"/>
                    <a:pt x="644" y="274"/>
                  </a:cubicBezTo>
                  <a:cubicBezTo>
                    <a:pt x="652" y="288"/>
                    <a:pt x="652" y="288"/>
                    <a:pt x="652" y="288"/>
                  </a:cubicBezTo>
                  <a:cubicBezTo>
                    <a:pt x="623" y="305"/>
                    <a:pt x="623" y="305"/>
                    <a:pt x="623" y="305"/>
                  </a:cubicBezTo>
                  <a:cubicBezTo>
                    <a:pt x="629" y="315"/>
                    <a:pt x="629" y="315"/>
                    <a:pt x="629" y="315"/>
                  </a:cubicBezTo>
                  <a:cubicBezTo>
                    <a:pt x="656" y="299"/>
                    <a:pt x="656" y="299"/>
                    <a:pt x="656" y="299"/>
                  </a:cubicBezTo>
                  <a:cubicBezTo>
                    <a:pt x="663" y="312"/>
                    <a:pt x="663" y="312"/>
                    <a:pt x="663" y="312"/>
                  </a:cubicBezTo>
                  <a:cubicBezTo>
                    <a:pt x="636" y="328"/>
                    <a:pt x="636" y="328"/>
                    <a:pt x="636" y="328"/>
                  </a:cubicBezTo>
                  <a:cubicBezTo>
                    <a:pt x="643" y="341"/>
                    <a:pt x="643" y="341"/>
                    <a:pt x="643" y="341"/>
                  </a:cubicBezTo>
                  <a:cubicBezTo>
                    <a:pt x="673" y="323"/>
                    <a:pt x="673" y="323"/>
                    <a:pt x="673" y="323"/>
                  </a:cubicBezTo>
                  <a:cubicBezTo>
                    <a:pt x="682" y="338"/>
                    <a:pt x="682" y="338"/>
                    <a:pt x="682" y="338"/>
                  </a:cubicBezTo>
                  <a:cubicBezTo>
                    <a:pt x="634" y="365"/>
                    <a:pt x="634" y="365"/>
                    <a:pt x="634" y="365"/>
                  </a:cubicBezTo>
                  <a:lnTo>
                    <a:pt x="597" y="301"/>
                  </a:lnTo>
                  <a:close/>
                  <a:moveTo>
                    <a:pt x="524" y="329"/>
                  </a:moveTo>
                  <a:cubicBezTo>
                    <a:pt x="544" y="323"/>
                    <a:pt x="544" y="323"/>
                    <a:pt x="544" y="323"/>
                  </a:cubicBezTo>
                  <a:cubicBezTo>
                    <a:pt x="575" y="368"/>
                    <a:pt x="575" y="368"/>
                    <a:pt x="575" y="368"/>
                  </a:cubicBezTo>
                  <a:cubicBezTo>
                    <a:pt x="571" y="313"/>
                    <a:pt x="571" y="313"/>
                    <a:pt x="571" y="313"/>
                  </a:cubicBezTo>
                  <a:cubicBezTo>
                    <a:pt x="591" y="307"/>
                    <a:pt x="591" y="307"/>
                    <a:pt x="591" y="307"/>
                  </a:cubicBezTo>
                  <a:cubicBezTo>
                    <a:pt x="592" y="385"/>
                    <a:pt x="592" y="385"/>
                    <a:pt x="592" y="385"/>
                  </a:cubicBezTo>
                  <a:cubicBezTo>
                    <a:pt x="571" y="392"/>
                    <a:pt x="571" y="392"/>
                    <a:pt x="571" y="392"/>
                  </a:cubicBezTo>
                  <a:lnTo>
                    <a:pt x="524" y="329"/>
                  </a:lnTo>
                  <a:close/>
                  <a:moveTo>
                    <a:pt x="493" y="335"/>
                  </a:moveTo>
                  <a:cubicBezTo>
                    <a:pt x="513" y="331"/>
                    <a:pt x="513" y="331"/>
                    <a:pt x="513" y="331"/>
                  </a:cubicBezTo>
                  <a:cubicBezTo>
                    <a:pt x="525" y="404"/>
                    <a:pt x="525" y="404"/>
                    <a:pt x="525" y="404"/>
                  </a:cubicBezTo>
                  <a:cubicBezTo>
                    <a:pt x="506" y="408"/>
                    <a:pt x="506" y="408"/>
                    <a:pt x="506" y="408"/>
                  </a:cubicBezTo>
                  <a:lnTo>
                    <a:pt x="493" y="335"/>
                  </a:lnTo>
                  <a:close/>
                  <a:moveTo>
                    <a:pt x="411" y="340"/>
                  </a:moveTo>
                  <a:cubicBezTo>
                    <a:pt x="430" y="339"/>
                    <a:pt x="430" y="339"/>
                    <a:pt x="430" y="339"/>
                  </a:cubicBezTo>
                  <a:cubicBezTo>
                    <a:pt x="456" y="379"/>
                    <a:pt x="456" y="379"/>
                    <a:pt x="456" y="379"/>
                  </a:cubicBezTo>
                  <a:cubicBezTo>
                    <a:pt x="455" y="338"/>
                    <a:pt x="455" y="338"/>
                    <a:pt x="455" y="338"/>
                  </a:cubicBezTo>
                  <a:cubicBezTo>
                    <a:pt x="474" y="338"/>
                    <a:pt x="474" y="338"/>
                    <a:pt x="474" y="338"/>
                  </a:cubicBezTo>
                  <a:cubicBezTo>
                    <a:pt x="476" y="412"/>
                    <a:pt x="476" y="412"/>
                    <a:pt x="476" y="412"/>
                  </a:cubicBezTo>
                  <a:cubicBezTo>
                    <a:pt x="457" y="412"/>
                    <a:pt x="457" y="412"/>
                    <a:pt x="457" y="412"/>
                  </a:cubicBezTo>
                  <a:cubicBezTo>
                    <a:pt x="431" y="373"/>
                    <a:pt x="431" y="373"/>
                    <a:pt x="431" y="373"/>
                  </a:cubicBezTo>
                  <a:cubicBezTo>
                    <a:pt x="433" y="413"/>
                    <a:pt x="433" y="413"/>
                    <a:pt x="433" y="413"/>
                  </a:cubicBezTo>
                  <a:cubicBezTo>
                    <a:pt x="414" y="414"/>
                    <a:pt x="414" y="414"/>
                    <a:pt x="414" y="414"/>
                  </a:cubicBezTo>
                  <a:lnTo>
                    <a:pt x="411" y="340"/>
                  </a:lnTo>
                  <a:close/>
                  <a:moveTo>
                    <a:pt x="378" y="335"/>
                  </a:moveTo>
                  <a:cubicBezTo>
                    <a:pt x="398" y="339"/>
                    <a:pt x="398" y="339"/>
                    <a:pt x="398" y="33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89" y="387"/>
                    <a:pt x="388" y="390"/>
                    <a:pt x="386" y="394"/>
                  </a:cubicBezTo>
                  <a:cubicBezTo>
                    <a:pt x="384" y="398"/>
                    <a:pt x="382" y="401"/>
                    <a:pt x="379" y="403"/>
                  </a:cubicBezTo>
                  <a:cubicBezTo>
                    <a:pt x="376" y="406"/>
                    <a:pt x="373" y="407"/>
                    <a:pt x="370" y="408"/>
                  </a:cubicBezTo>
                  <a:cubicBezTo>
                    <a:pt x="366" y="409"/>
                    <a:pt x="361" y="409"/>
                    <a:pt x="356" y="408"/>
                  </a:cubicBezTo>
                  <a:cubicBezTo>
                    <a:pt x="353" y="407"/>
                    <a:pt x="349" y="406"/>
                    <a:pt x="346" y="405"/>
                  </a:cubicBezTo>
                  <a:cubicBezTo>
                    <a:pt x="342" y="404"/>
                    <a:pt x="339" y="403"/>
                    <a:pt x="337" y="401"/>
                  </a:cubicBezTo>
                  <a:cubicBezTo>
                    <a:pt x="335" y="399"/>
                    <a:pt x="333" y="396"/>
                    <a:pt x="331" y="393"/>
                  </a:cubicBezTo>
                  <a:cubicBezTo>
                    <a:pt x="330" y="390"/>
                    <a:pt x="329" y="387"/>
                    <a:pt x="328" y="384"/>
                  </a:cubicBezTo>
                  <a:cubicBezTo>
                    <a:pt x="328" y="379"/>
                    <a:pt x="328" y="375"/>
                    <a:pt x="329" y="371"/>
                  </a:cubicBezTo>
                  <a:cubicBezTo>
                    <a:pt x="336" y="328"/>
                    <a:pt x="336" y="328"/>
                    <a:pt x="336" y="328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48" y="376"/>
                    <a:pt x="348" y="376"/>
                    <a:pt x="348" y="376"/>
                  </a:cubicBezTo>
                  <a:cubicBezTo>
                    <a:pt x="348" y="380"/>
                    <a:pt x="348" y="383"/>
                    <a:pt x="350" y="386"/>
                  </a:cubicBezTo>
                  <a:cubicBezTo>
                    <a:pt x="351" y="388"/>
                    <a:pt x="354" y="390"/>
                    <a:pt x="357" y="391"/>
                  </a:cubicBezTo>
                  <a:cubicBezTo>
                    <a:pt x="360" y="391"/>
                    <a:pt x="363" y="390"/>
                    <a:pt x="366" y="389"/>
                  </a:cubicBezTo>
                  <a:cubicBezTo>
                    <a:pt x="368" y="387"/>
                    <a:pt x="370" y="384"/>
                    <a:pt x="370" y="380"/>
                  </a:cubicBezTo>
                  <a:lnTo>
                    <a:pt x="378" y="335"/>
                  </a:lnTo>
                  <a:close/>
                  <a:moveTo>
                    <a:pt x="252" y="290"/>
                  </a:moveTo>
                  <a:cubicBezTo>
                    <a:pt x="269" y="299"/>
                    <a:pt x="269" y="299"/>
                    <a:pt x="269" y="299"/>
                  </a:cubicBezTo>
                  <a:cubicBezTo>
                    <a:pt x="271" y="346"/>
                    <a:pt x="271" y="346"/>
                    <a:pt x="271" y="346"/>
                  </a:cubicBezTo>
                  <a:cubicBezTo>
                    <a:pt x="291" y="310"/>
                    <a:pt x="291" y="310"/>
                    <a:pt x="291" y="310"/>
                  </a:cubicBezTo>
                  <a:cubicBezTo>
                    <a:pt x="307" y="319"/>
                    <a:pt x="307" y="319"/>
                    <a:pt x="307" y="319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56" y="376"/>
                    <a:pt x="256" y="376"/>
                    <a:pt x="256" y="376"/>
                  </a:cubicBezTo>
                  <a:cubicBezTo>
                    <a:pt x="253" y="328"/>
                    <a:pt x="253" y="328"/>
                    <a:pt x="253" y="328"/>
                  </a:cubicBezTo>
                  <a:cubicBezTo>
                    <a:pt x="234" y="364"/>
                    <a:pt x="234" y="364"/>
                    <a:pt x="234" y="364"/>
                  </a:cubicBezTo>
                  <a:cubicBezTo>
                    <a:pt x="218" y="355"/>
                    <a:pt x="218" y="355"/>
                    <a:pt x="218" y="355"/>
                  </a:cubicBezTo>
                  <a:lnTo>
                    <a:pt x="252" y="290"/>
                  </a:lnTo>
                  <a:close/>
                  <a:moveTo>
                    <a:pt x="193" y="306"/>
                  </a:moveTo>
                  <a:cubicBezTo>
                    <a:pt x="204" y="281"/>
                    <a:pt x="204" y="281"/>
                    <a:pt x="204" y="281"/>
                  </a:cubicBezTo>
                  <a:cubicBezTo>
                    <a:pt x="182" y="297"/>
                    <a:pt x="182" y="297"/>
                    <a:pt x="182" y="297"/>
                  </a:cubicBezTo>
                  <a:lnTo>
                    <a:pt x="193" y="306"/>
                  </a:lnTo>
                  <a:close/>
                  <a:moveTo>
                    <a:pt x="186" y="321"/>
                  </a:moveTo>
                  <a:cubicBezTo>
                    <a:pt x="168" y="307"/>
                    <a:pt x="168" y="307"/>
                    <a:pt x="168" y="307"/>
                  </a:cubicBezTo>
                  <a:cubicBezTo>
                    <a:pt x="158" y="314"/>
                    <a:pt x="158" y="314"/>
                    <a:pt x="158" y="314"/>
                  </a:cubicBezTo>
                  <a:cubicBezTo>
                    <a:pt x="142" y="301"/>
                    <a:pt x="142" y="301"/>
                    <a:pt x="142" y="301"/>
                  </a:cubicBezTo>
                  <a:cubicBezTo>
                    <a:pt x="208" y="259"/>
                    <a:pt x="208" y="259"/>
                    <a:pt x="208" y="259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197" y="346"/>
                    <a:pt x="197" y="346"/>
                    <a:pt x="197" y="346"/>
                  </a:cubicBezTo>
                  <a:cubicBezTo>
                    <a:pt x="181" y="333"/>
                    <a:pt x="181" y="333"/>
                    <a:pt x="181" y="333"/>
                  </a:cubicBezTo>
                  <a:lnTo>
                    <a:pt x="186" y="321"/>
                  </a:lnTo>
                  <a:close/>
                  <a:moveTo>
                    <a:pt x="142" y="191"/>
                  </a:moveTo>
                  <a:cubicBezTo>
                    <a:pt x="155" y="207"/>
                    <a:pt x="155" y="207"/>
                    <a:pt x="155" y="207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9" y="240"/>
                    <a:pt x="149" y="240"/>
                    <a:pt x="149" y="240"/>
                  </a:cubicBezTo>
                  <a:cubicBezTo>
                    <a:pt x="169" y="224"/>
                    <a:pt x="169" y="224"/>
                    <a:pt x="169" y="224"/>
                  </a:cubicBezTo>
                  <a:cubicBezTo>
                    <a:pt x="182" y="239"/>
                    <a:pt x="182" y="239"/>
                    <a:pt x="182" y="239"/>
                  </a:cubicBezTo>
                  <a:cubicBezTo>
                    <a:pt x="125" y="287"/>
                    <a:pt x="125" y="287"/>
                    <a:pt x="125" y="28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98" y="255"/>
                    <a:pt x="98" y="255"/>
                    <a:pt x="98" y="255"/>
                  </a:cubicBezTo>
                  <a:cubicBezTo>
                    <a:pt x="85" y="239"/>
                    <a:pt x="85" y="239"/>
                    <a:pt x="85" y="239"/>
                  </a:cubicBezTo>
                  <a:lnTo>
                    <a:pt x="142" y="191"/>
                  </a:lnTo>
                  <a:close/>
                  <a:moveTo>
                    <a:pt x="63" y="155"/>
                  </a:moveTo>
                  <a:cubicBezTo>
                    <a:pt x="73" y="171"/>
                    <a:pt x="73" y="171"/>
                    <a:pt x="73" y="171"/>
                  </a:cubicBezTo>
                  <a:cubicBezTo>
                    <a:pt x="70" y="174"/>
                    <a:pt x="69" y="176"/>
                    <a:pt x="68" y="178"/>
                  </a:cubicBezTo>
                  <a:cubicBezTo>
                    <a:pt x="66" y="181"/>
                    <a:pt x="66" y="184"/>
                    <a:pt x="68" y="188"/>
                  </a:cubicBezTo>
                  <a:cubicBezTo>
                    <a:pt x="69" y="190"/>
                    <a:pt x="71" y="192"/>
                    <a:pt x="73" y="192"/>
                  </a:cubicBezTo>
                  <a:cubicBezTo>
                    <a:pt x="75" y="193"/>
                    <a:pt x="77" y="193"/>
                    <a:pt x="79" y="192"/>
                  </a:cubicBezTo>
                  <a:cubicBezTo>
                    <a:pt x="81" y="191"/>
                    <a:pt x="82" y="189"/>
                    <a:pt x="82" y="187"/>
                  </a:cubicBezTo>
                  <a:cubicBezTo>
                    <a:pt x="83" y="185"/>
                    <a:pt x="83" y="182"/>
                    <a:pt x="81" y="176"/>
                  </a:cubicBezTo>
                  <a:cubicBezTo>
                    <a:pt x="79" y="167"/>
                    <a:pt x="78" y="160"/>
                    <a:pt x="80" y="155"/>
                  </a:cubicBezTo>
                  <a:cubicBezTo>
                    <a:pt x="81" y="150"/>
                    <a:pt x="85" y="146"/>
                    <a:pt x="90" y="143"/>
                  </a:cubicBezTo>
                  <a:cubicBezTo>
                    <a:pt x="93" y="142"/>
                    <a:pt x="97" y="141"/>
                    <a:pt x="100" y="141"/>
                  </a:cubicBezTo>
                  <a:cubicBezTo>
                    <a:pt x="104" y="141"/>
                    <a:pt x="108" y="142"/>
                    <a:pt x="112" y="144"/>
                  </a:cubicBezTo>
                  <a:cubicBezTo>
                    <a:pt x="115" y="147"/>
                    <a:pt x="119" y="151"/>
                    <a:pt x="122" y="157"/>
                  </a:cubicBezTo>
                  <a:cubicBezTo>
                    <a:pt x="126" y="164"/>
                    <a:pt x="128" y="171"/>
                    <a:pt x="127" y="176"/>
                  </a:cubicBezTo>
                  <a:cubicBezTo>
                    <a:pt x="126" y="182"/>
                    <a:pt x="122" y="187"/>
                    <a:pt x="116" y="191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8" y="173"/>
                    <a:pt x="110" y="171"/>
                    <a:pt x="110" y="169"/>
                  </a:cubicBezTo>
                  <a:cubicBezTo>
                    <a:pt x="111" y="167"/>
                    <a:pt x="110" y="165"/>
                    <a:pt x="109" y="162"/>
                  </a:cubicBezTo>
                  <a:cubicBezTo>
                    <a:pt x="108" y="160"/>
                    <a:pt x="106" y="159"/>
                    <a:pt x="105" y="158"/>
                  </a:cubicBezTo>
                  <a:cubicBezTo>
                    <a:pt x="103" y="158"/>
                    <a:pt x="102" y="158"/>
                    <a:pt x="100" y="159"/>
                  </a:cubicBezTo>
                  <a:cubicBezTo>
                    <a:pt x="99" y="159"/>
                    <a:pt x="99" y="160"/>
                    <a:pt x="98" y="161"/>
                  </a:cubicBezTo>
                  <a:cubicBezTo>
                    <a:pt x="98" y="163"/>
                    <a:pt x="98" y="165"/>
                    <a:pt x="99" y="169"/>
                  </a:cubicBezTo>
                  <a:cubicBezTo>
                    <a:pt x="102" y="177"/>
                    <a:pt x="103" y="184"/>
                    <a:pt x="103" y="188"/>
                  </a:cubicBezTo>
                  <a:cubicBezTo>
                    <a:pt x="103" y="193"/>
                    <a:pt x="102" y="197"/>
                    <a:pt x="100" y="200"/>
                  </a:cubicBezTo>
                  <a:cubicBezTo>
                    <a:pt x="97" y="203"/>
                    <a:pt x="95" y="205"/>
                    <a:pt x="91" y="207"/>
                  </a:cubicBezTo>
                  <a:cubicBezTo>
                    <a:pt x="87" y="210"/>
                    <a:pt x="83" y="211"/>
                    <a:pt x="78" y="211"/>
                  </a:cubicBezTo>
                  <a:cubicBezTo>
                    <a:pt x="73" y="211"/>
                    <a:pt x="69" y="209"/>
                    <a:pt x="65" y="207"/>
                  </a:cubicBezTo>
                  <a:cubicBezTo>
                    <a:pt x="61" y="204"/>
                    <a:pt x="58" y="200"/>
                    <a:pt x="55" y="194"/>
                  </a:cubicBezTo>
                  <a:cubicBezTo>
                    <a:pt x="50" y="185"/>
                    <a:pt x="48" y="177"/>
                    <a:pt x="50" y="171"/>
                  </a:cubicBezTo>
                  <a:cubicBezTo>
                    <a:pt x="52" y="165"/>
                    <a:pt x="57" y="160"/>
                    <a:pt x="63" y="155"/>
                  </a:cubicBezTo>
                  <a:close/>
                  <a:moveTo>
                    <a:pt x="52" y="90"/>
                  </a:moveTo>
                  <a:cubicBezTo>
                    <a:pt x="45" y="93"/>
                    <a:pt x="41" y="95"/>
                    <a:pt x="38" y="99"/>
                  </a:cubicBezTo>
                  <a:cubicBezTo>
                    <a:pt x="36" y="102"/>
                    <a:pt x="35" y="106"/>
                    <a:pt x="37" y="110"/>
                  </a:cubicBezTo>
                  <a:cubicBezTo>
                    <a:pt x="38" y="114"/>
                    <a:pt x="40" y="116"/>
                    <a:pt x="44" y="118"/>
                  </a:cubicBezTo>
                  <a:cubicBezTo>
                    <a:pt x="48" y="119"/>
                    <a:pt x="54" y="118"/>
                    <a:pt x="62" y="116"/>
                  </a:cubicBezTo>
                  <a:cubicBezTo>
                    <a:pt x="68" y="114"/>
                    <a:pt x="73" y="111"/>
                    <a:pt x="75" y="108"/>
                  </a:cubicBezTo>
                  <a:cubicBezTo>
                    <a:pt x="77" y="104"/>
                    <a:pt x="78" y="101"/>
                    <a:pt x="77" y="96"/>
                  </a:cubicBezTo>
                  <a:cubicBezTo>
                    <a:pt x="75" y="93"/>
                    <a:pt x="73" y="90"/>
                    <a:pt x="69" y="89"/>
                  </a:cubicBezTo>
                  <a:cubicBezTo>
                    <a:pt x="65" y="87"/>
                    <a:pt x="60" y="88"/>
                    <a:pt x="52" y="90"/>
                  </a:cubicBezTo>
                  <a:close/>
                  <a:moveTo>
                    <a:pt x="46" y="71"/>
                  </a:moveTo>
                  <a:cubicBezTo>
                    <a:pt x="58" y="67"/>
                    <a:pt x="68" y="67"/>
                    <a:pt x="76" y="71"/>
                  </a:cubicBezTo>
                  <a:cubicBezTo>
                    <a:pt x="84" y="74"/>
                    <a:pt x="90" y="81"/>
                    <a:pt x="93" y="91"/>
                  </a:cubicBezTo>
                  <a:cubicBezTo>
                    <a:pt x="96" y="101"/>
                    <a:pt x="96" y="110"/>
                    <a:pt x="91" y="118"/>
                  </a:cubicBezTo>
                  <a:cubicBezTo>
                    <a:pt x="87" y="126"/>
                    <a:pt x="79" y="131"/>
                    <a:pt x="68" y="135"/>
                  </a:cubicBezTo>
                  <a:cubicBezTo>
                    <a:pt x="59" y="138"/>
                    <a:pt x="52" y="139"/>
                    <a:pt x="46" y="138"/>
                  </a:cubicBezTo>
                  <a:cubicBezTo>
                    <a:pt x="40" y="137"/>
                    <a:pt x="35" y="135"/>
                    <a:pt x="30" y="131"/>
                  </a:cubicBezTo>
                  <a:cubicBezTo>
                    <a:pt x="26" y="128"/>
                    <a:pt x="23" y="122"/>
                    <a:pt x="20" y="116"/>
                  </a:cubicBezTo>
                  <a:cubicBezTo>
                    <a:pt x="18" y="109"/>
                    <a:pt x="18" y="102"/>
                    <a:pt x="19" y="97"/>
                  </a:cubicBezTo>
                  <a:cubicBezTo>
                    <a:pt x="20" y="92"/>
                    <a:pt x="22" y="87"/>
                    <a:pt x="27" y="82"/>
                  </a:cubicBezTo>
                  <a:cubicBezTo>
                    <a:pt x="32" y="77"/>
                    <a:pt x="38" y="74"/>
                    <a:pt x="46" y="71"/>
                  </a:cubicBezTo>
                  <a:close/>
                  <a:moveTo>
                    <a:pt x="74" y="1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74" y="1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816D425-275B-474F-9B7A-ADFC45B05C2F}"/>
              </a:ext>
            </a:extLst>
          </p:cNvPr>
          <p:cNvSpPr txBox="1"/>
          <p:nvPr/>
        </p:nvSpPr>
        <p:spPr>
          <a:xfrm>
            <a:off x="9334500" y="4154075"/>
            <a:ext cx="2610883" cy="171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</a:rPr>
              <a:t>感谢以上单位为本次设计提供高质量的校园图片素材，本套素材供学习使用，不可商用。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B67C0896-4AA2-4B4B-8CE5-77C9E741B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214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81F7FE7C-DBEE-43A6-B2A7-26BAE51E8962}"/>
              </a:ext>
            </a:extLst>
          </p:cNvPr>
          <p:cNvGrpSpPr/>
          <p:nvPr/>
        </p:nvGrpSpPr>
        <p:grpSpPr>
          <a:xfrm>
            <a:off x="798250" y="1193800"/>
            <a:ext cx="10595500" cy="5080000"/>
            <a:chOff x="798250" y="1193800"/>
            <a:chExt cx="10595500" cy="5080000"/>
          </a:xfrm>
        </p:grpSpPr>
        <p:sp>
          <p:nvSpPr>
            <p:cNvPr id="2" name="Freeform 55">
              <a:extLst>
                <a:ext uri="{FF2B5EF4-FFF2-40B4-BE49-F238E27FC236}">
                  <a16:creationId xmlns="" xmlns:a16="http://schemas.microsoft.com/office/drawing/2014/main" id="{5838DA6C-0461-4BD7-81DB-B763B28430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745" y="1265529"/>
              <a:ext cx="432941" cy="473929"/>
            </a:xfrm>
            <a:custGeom>
              <a:avLst/>
              <a:gdLst>
                <a:gd name="T0" fmla="*/ 65 w 128"/>
                <a:gd name="T1" fmla="*/ 0 h 140"/>
                <a:gd name="T2" fmla="*/ 52 w 128"/>
                <a:gd name="T3" fmla="*/ 12 h 140"/>
                <a:gd name="T4" fmla="*/ 65 w 128"/>
                <a:gd name="T5" fmla="*/ 25 h 140"/>
                <a:gd name="T6" fmla="*/ 77 w 128"/>
                <a:gd name="T7" fmla="*/ 12 h 140"/>
                <a:gd name="T8" fmla="*/ 65 w 128"/>
                <a:gd name="T9" fmla="*/ 0 h 140"/>
                <a:gd name="T10" fmla="*/ 26 w 128"/>
                <a:gd name="T11" fmla="*/ 92 h 140"/>
                <a:gd name="T12" fmla="*/ 8 w 128"/>
                <a:gd name="T13" fmla="*/ 88 h 140"/>
                <a:gd name="T14" fmla="*/ 3 w 128"/>
                <a:gd name="T15" fmla="*/ 105 h 140"/>
                <a:gd name="T16" fmla="*/ 21 w 128"/>
                <a:gd name="T17" fmla="*/ 109 h 140"/>
                <a:gd name="T18" fmla="*/ 26 w 128"/>
                <a:gd name="T19" fmla="*/ 92 h 140"/>
                <a:gd name="T20" fmla="*/ 120 w 128"/>
                <a:gd name="T21" fmla="*/ 88 h 140"/>
                <a:gd name="T22" fmla="*/ 104 w 128"/>
                <a:gd name="T23" fmla="*/ 92 h 140"/>
                <a:gd name="T24" fmla="*/ 108 w 128"/>
                <a:gd name="T25" fmla="*/ 109 h 140"/>
                <a:gd name="T26" fmla="*/ 125 w 128"/>
                <a:gd name="T27" fmla="*/ 105 h 140"/>
                <a:gd name="T28" fmla="*/ 120 w 128"/>
                <a:gd name="T29" fmla="*/ 88 h 140"/>
                <a:gd name="T30" fmla="*/ 114 w 128"/>
                <a:gd name="T31" fmla="*/ 78 h 140"/>
                <a:gd name="T32" fmla="*/ 122 w 128"/>
                <a:gd name="T33" fmla="*/ 80 h 140"/>
                <a:gd name="T34" fmla="*/ 122 w 128"/>
                <a:gd name="T35" fmla="*/ 60 h 140"/>
                <a:gd name="T36" fmla="*/ 114 w 128"/>
                <a:gd name="T37" fmla="*/ 61 h 140"/>
                <a:gd name="T38" fmla="*/ 114 w 128"/>
                <a:gd name="T39" fmla="*/ 78 h 140"/>
                <a:gd name="T40" fmla="*/ 120 w 128"/>
                <a:gd name="T41" fmla="*/ 52 h 140"/>
                <a:gd name="T42" fmla="*/ 125 w 128"/>
                <a:gd name="T43" fmla="*/ 35 h 140"/>
                <a:gd name="T44" fmla="*/ 108 w 128"/>
                <a:gd name="T45" fmla="*/ 30 h 140"/>
                <a:gd name="T46" fmla="*/ 104 w 128"/>
                <a:gd name="T47" fmla="*/ 47 h 140"/>
                <a:gd name="T48" fmla="*/ 120 w 128"/>
                <a:gd name="T49" fmla="*/ 52 h 140"/>
                <a:gd name="T50" fmla="*/ 28 w 128"/>
                <a:gd name="T51" fmla="*/ 25 h 140"/>
                <a:gd name="T52" fmla="*/ 33 w 128"/>
                <a:gd name="T53" fmla="*/ 31 h 140"/>
                <a:gd name="T54" fmla="*/ 47 w 128"/>
                <a:gd name="T55" fmla="*/ 23 h 140"/>
                <a:gd name="T56" fmla="*/ 45 w 128"/>
                <a:gd name="T57" fmla="*/ 15 h 140"/>
                <a:gd name="T58" fmla="*/ 28 w 128"/>
                <a:gd name="T59" fmla="*/ 25 h 140"/>
                <a:gd name="T60" fmla="*/ 65 w 128"/>
                <a:gd name="T61" fmla="*/ 115 h 140"/>
                <a:gd name="T62" fmla="*/ 52 w 128"/>
                <a:gd name="T63" fmla="*/ 127 h 140"/>
                <a:gd name="T64" fmla="*/ 65 w 128"/>
                <a:gd name="T65" fmla="*/ 140 h 140"/>
                <a:gd name="T66" fmla="*/ 77 w 128"/>
                <a:gd name="T67" fmla="*/ 127 h 140"/>
                <a:gd name="T68" fmla="*/ 65 w 128"/>
                <a:gd name="T69" fmla="*/ 115 h 140"/>
                <a:gd name="T70" fmla="*/ 7 w 128"/>
                <a:gd name="T71" fmla="*/ 80 h 140"/>
                <a:gd name="T72" fmla="*/ 15 w 128"/>
                <a:gd name="T73" fmla="*/ 78 h 140"/>
                <a:gd name="T74" fmla="*/ 15 w 128"/>
                <a:gd name="T75" fmla="*/ 61 h 140"/>
                <a:gd name="T76" fmla="*/ 7 w 128"/>
                <a:gd name="T77" fmla="*/ 60 h 140"/>
                <a:gd name="T78" fmla="*/ 7 w 128"/>
                <a:gd name="T79" fmla="*/ 80 h 140"/>
                <a:gd name="T80" fmla="*/ 8 w 128"/>
                <a:gd name="T81" fmla="*/ 52 h 140"/>
                <a:gd name="T82" fmla="*/ 26 w 128"/>
                <a:gd name="T83" fmla="*/ 47 h 140"/>
                <a:gd name="T84" fmla="*/ 21 w 128"/>
                <a:gd name="T85" fmla="*/ 30 h 140"/>
                <a:gd name="T86" fmla="*/ 3 w 128"/>
                <a:gd name="T87" fmla="*/ 35 h 140"/>
                <a:gd name="T88" fmla="*/ 8 w 128"/>
                <a:gd name="T89" fmla="*/ 52 h 140"/>
                <a:gd name="T90" fmla="*/ 27 w 128"/>
                <a:gd name="T91" fmla="*/ 115 h 140"/>
                <a:gd name="T92" fmla="*/ 45 w 128"/>
                <a:gd name="T93" fmla="*/ 124 h 140"/>
                <a:gd name="T94" fmla="*/ 47 w 128"/>
                <a:gd name="T95" fmla="*/ 117 h 140"/>
                <a:gd name="T96" fmla="*/ 33 w 128"/>
                <a:gd name="T97" fmla="*/ 109 h 140"/>
                <a:gd name="T98" fmla="*/ 27 w 128"/>
                <a:gd name="T99" fmla="*/ 115 h 140"/>
                <a:gd name="T100" fmla="*/ 82 w 128"/>
                <a:gd name="T101" fmla="*/ 22 h 140"/>
                <a:gd name="T102" fmla="*/ 97 w 128"/>
                <a:gd name="T103" fmla="*/ 31 h 140"/>
                <a:gd name="T104" fmla="*/ 102 w 128"/>
                <a:gd name="T105" fmla="*/ 25 h 140"/>
                <a:gd name="T106" fmla="*/ 85 w 128"/>
                <a:gd name="T107" fmla="*/ 15 h 140"/>
                <a:gd name="T108" fmla="*/ 82 w 128"/>
                <a:gd name="T109" fmla="*/ 22 h 140"/>
                <a:gd name="T110" fmla="*/ 82 w 128"/>
                <a:gd name="T111" fmla="*/ 117 h 140"/>
                <a:gd name="T112" fmla="*/ 84 w 128"/>
                <a:gd name="T113" fmla="*/ 124 h 140"/>
                <a:gd name="T114" fmla="*/ 102 w 128"/>
                <a:gd name="T115" fmla="*/ 114 h 140"/>
                <a:gd name="T116" fmla="*/ 97 w 128"/>
                <a:gd name="T117" fmla="*/ 108 h 140"/>
                <a:gd name="T118" fmla="*/ 82 w 128"/>
                <a:gd name="T119" fmla="*/ 11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140">
                  <a:moveTo>
                    <a:pt x="65" y="0"/>
                  </a:moveTo>
                  <a:cubicBezTo>
                    <a:pt x="58" y="0"/>
                    <a:pt x="52" y="5"/>
                    <a:pt x="52" y="12"/>
                  </a:cubicBezTo>
                  <a:cubicBezTo>
                    <a:pt x="52" y="19"/>
                    <a:pt x="58" y="25"/>
                    <a:pt x="65" y="25"/>
                  </a:cubicBezTo>
                  <a:cubicBezTo>
                    <a:pt x="71" y="25"/>
                    <a:pt x="77" y="19"/>
                    <a:pt x="77" y="12"/>
                  </a:cubicBezTo>
                  <a:cubicBezTo>
                    <a:pt x="77" y="5"/>
                    <a:pt x="71" y="0"/>
                    <a:pt x="65" y="0"/>
                  </a:cubicBezTo>
                  <a:close/>
                  <a:moveTo>
                    <a:pt x="26" y="92"/>
                  </a:moveTo>
                  <a:cubicBezTo>
                    <a:pt x="22" y="86"/>
                    <a:pt x="14" y="84"/>
                    <a:pt x="8" y="88"/>
                  </a:cubicBezTo>
                  <a:cubicBezTo>
                    <a:pt x="2" y="91"/>
                    <a:pt x="0" y="99"/>
                    <a:pt x="3" y="105"/>
                  </a:cubicBezTo>
                  <a:cubicBezTo>
                    <a:pt x="7" y="111"/>
                    <a:pt x="15" y="113"/>
                    <a:pt x="21" y="109"/>
                  </a:cubicBezTo>
                  <a:cubicBezTo>
                    <a:pt x="27" y="106"/>
                    <a:pt x="29" y="98"/>
                    <a:pt x="26" y="92"/>
                  </a:cubicBezTo>
                  <a:close/>
                  <a:moveTo>
                    <a:pt x="120" y="88"/>
                  </a:moveTo>
                  <a:cubicBezTo>
                    <a:pt x="115" y="84"/>
                    <a:pt x="107" y="86"/>
                    <a:pt x="104" y="92"/>
                  </a:cubicBezTo>
                  <a:cubicBezTo>
                    <a:pt x="101" y="98"/>
                    <a:pt x="103" y="106"/>
                    <a:pt x="108" y="109"/>
                  </a:cubicBezTo>
                  <a:cubicBezTo>
                    <a:pt x="114" y="113"/>
                    <a:pt x="121" y="111"/>
                    <a:pt x="125" y="105"/>
                  </a:cubicBezTo>
                  <a:cubicBezTo>
                    <a:pt x="128" y="99"/>
                    <a:pt x="126" y="91"/>
                    <a:pt x="120" y="88"/>
                  </a:cubicBezTo>
                  <a:close/>
                  <a:moveTo>
                    <a:pt x="114" y="78"/>
                  </a:moveTo>
                  <a:cubicBezTo>
                    <a:pt x="117" y="78"/>
                    <a:pt x="119" y="79"/>
                    <a:pt x="122" y="8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19" y="61"/>
                    <a:pt x="117" y="61"/>
                    <a:pt x="114" y="61"/>
                  </a:cubicBezTo>
                  <a:lnTo>
                    <a:pt x="114" y="78"/>
                  </a:lnTo>
                  <a:close/>
                  <a:moveTo>
                    <a:pt x="120" y="52"/>
                  </a:moveTo>
                  <a:cubicBezTo>
                    <a:pt x="126" y="48"/>
                    <a:pt x="128" y="41"/>
                    <a:pt x="125" y="35"/>
                  </a:cubicBezTo>
                  <a:cubicBezTo>
                    <a:pt x="121" y="29"/>
                    <a:pt x="114" y="27"/>
                    <a:pt x="108" y="30"/>
                  </a:cubicBezTo>
                  <a:cubicBezTo>
                    <a:pt x="103" y="34"/>
                    <a:pt x="101" y="41"/>
                    <a:pt x="104" y="47"/>
                  </a:cubicBezTo>
                  <a:cubicBezTo>
                    <a:pt x="107" y="53"/>
                    <a:pt x="115" y="55"/>
                    <a:pt x="120" y="52"/>
                  </a:cubicBezTo>
                  <a:close/>
                  <a:moveTo>
                    <a:pt x="28" y="25"/>
                  </a:moveTo>
                  <a:cubicBezTo>
                    <a:pt x="30" y="27"/>
                    <a:pt x="32" y="29"/>
                    <a:pt x="33" y="31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1"/>
                    <a:pt x="45" y="18"/>
                    <a:pt x="45" y="15"/>
                  </a:cubicBezTo>
                  <a:lnTo>
                    <a:pt x="28" y="25"/>
                  </a:lnTo>
                  <a:close/>
                  <a:moveTo>
                    <a:pt x="65" y="115"/>
                  </a:moveTo>
                  <a:cubicBezTo>
                    <a:pt x="58" y="115"/>
                    <a:pt x="52" y="121"/>
                    <a:pt x="52" y="127"/>
                  </a:cubicBezTo>
                  <a:cubicBezTo>
                    <a:pt x="52" y="134"/>
                    <a:pt x="58" y="140"/>
                    <a:pt x="65" y="140"/>
                  </a:cubicBezTo>
                  <a:cubicBezTo>
                    <a:pt x="71" y="140"/>
                    <a:pt x="77" y="134"/>
                    <a:pt x="77" y="127"/>
                  </a:cubicBezTo>
                  <a:cubicBezTo>
                    <a:pt x="77" y="121"/>
                    <a:pt x="71" y="115"/>
                    <a:pt x="65" y="115"/>
                  </a:cubicBezTo>
                  <a:close/>
                  <a:moveTo>
                    <a:pt x="7" y="80"/>
                  </a:moveTo>
                  <a:cubicBezTo>
                    <a:pt x="10" y="79"/>
                    <a:pt x="12" y="78"/>
                    <a:pt x="15" y="78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2" y="61"/>
                    <a:pt x="10" y="61"/>
                    <a:pt x="7" y="60"/>
                  </a:cubicBezTo>
                  <a:lnTo>
                    <a:pt x="7" y="80"/>
                  </a:lnTo>
                  <a:close/>
                  <a:moveTo>
                    <a:pt x="8" y="52"/>
                  </a:moveTo>
                  <a:cubicBezTo>
                    <a:pt x="14" y="55"/>
                    <a:pt x="22" y="53"/>
                    <a:pt x="26" y="47"/>
                  </a:cubicBezTo>
                  <a:cubicBezTo>
                    <a:pt x="29" y="41"/>
                    <a:pt x="27" y="34"/>
                    <a:pt x="21" y="30"/>
                  </a:cubicBezTo>
                  <a:cubicBezTo>
                    <a:pt x="15" y="27"/>
                    <a:pt x="7" y="29"/>
                    <a:pt x="3" y="35"/>
                  </a:cubicBezTo>
                  <a:cubicBezTo>
                    <a:pt x="0" y="41"/>
                    <a:pt x="2" y="48"/>
                    <a:pt x="8" y="52"/>
                  </a:cubicBezTo>
                  <a:close/>
                  <a:moveTo>
                    <a:pt x="27" y="11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45" y="122"/>
                    <a:pt x="46" y="119"/>
                    <a:pt x="47" y="117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1" y="111"/>
                    <a:pt x="29" y="113"/>
                    <a:pt x="27" y="115"/>
                  </a:cubicBezTo>
                  <a:close/>
                  <a:moveTo>
                    <a:pt x="82" y="22"/>
                  </a:moveTo>
                  <a:cubicBezTo>
                    <a:pt x="97" y="31"/>
                    <a:pt x="97" y="31"/>
                    <a:pt x="97" y="31"/>
                  </a:cubicBezTo>
                  <a:cubicBezTo>
                    <a:pt x="98" y="29"/>
                    <a:pt x="100" y="27"/>
                    <a:pt x="102" y="2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18"/>
                    <a:pt x="83" y="20"/>
                    <a:pt x="82" y="22"/>
                  </a:cubicBezTo>
                  <a:close/>
                  <a:moveTo>
                    <a:pt x="82" y="117"/>
                  </a:moveTo>
                  <a:cubicBezTo>
                    <a:pt x="83" y="119"/>
                    <a:pt x="84" y="121"/>
                    <a:pt x="84" y="124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0" y="112"/>
                    <a:pt x="98" y="110"/>
                    <a:pt x="97" y="108"/>
                  </a:cubicBezTo>
                  <a:lnTo>
                    <a:pt x="82" y="11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Freeform 56">
              <a:extLst>
                <a:ext uri="{FF2B5EF4-FFF2-40B4-BE49-F238E27FC236}">
                  <a16:creationId xmlns="" xmlns:a16="http://schemas.microsoft.com/office/drawing/2014/main" id="{E1544DF7-774B-4AD2-8BC2-38DF1DD5A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2621" y="1278337"/>
              <a:ext cx="522602" cy="512355"/>
            </a:xfrm>
            <a:custGeom>
              <a:avLst/>
              <a:gdLst>
                <a:gd name="T0" fmla="*/ 106 w 154"/>
                <a:gd name="T1" fmla="*/ 83 h 151"/>
                <a:gd name="T2" fmla="*/ 127 w 154"/>
                <a:gd name="T3" fmla="*/ 61 h 151"/>
                <a:gd name="T4" fmla="*/ 123 w 154"/>
                <a:gd name="T5" fmla="*/ 59 h 151"/>
                <a:gd name="T6" fmla="*/ 103 w 154"/>
                <a:gd name="T7" fmla="*/ 79 h 151"/>
                <a:gd name="T8" fmla="*/ 106 w 154"/>
                <a:gd name="T9" fmla="*/ 83 h 151"/>
                <a:gd name="T10" fmla="*/ 150 w 154"/>
                <a:gd name="T11" fmla="*/ 73 h 151"/>
                <a:gd name="T12" fmla="*/ 117 w 154"/>
                <a:gd name="T13" fmla="*/ 106 h 151"/>
                <a:gd name="T14" fmla="*/ 120 w 154"/>
                <a:gd name="T15" fmla="*/ 110 h 151"/>
                <a:gd name="T16" fmla="*/ 154 w 154"/>
                <a:gd name="T17" fmla="*/ 76 h 151"/>
                <a:gd name="T18" fmla="*/ 150 w 154"/>
                <a:gd name="T19" fmla="*/ 73 h 151"/>
                <a:gd name="T20" fmla="*/ 76 w 154"/>
                <a:gd name="T21" fmla="*/ 147 h 151"/>
                <a:gd name="T22" fmla="*/ 78 w 154"/>
                <a:gd name="T23" fmla="*/ 151 h 151"/>
                <a:gd name="T24" fmla="*/ 112 w 154"/>
                <a:gd name="T25" fmla="*/ 117 h 151"/>
                <a:gd name="T26" fmla="*/ 108 w 154"/>
                <a:gd name="T27" fmla="*/ 114 h 151"/>
                <a:gd name="T28" fmla="*/ 76 w 154"/>
                <a:gd name="T29" fmla="*/ 147 h 151"/>
                <a:gd name="T30" fmla="*/ 98 w 154"/>
                <a:gd name="T31" fmla="*/ 108 h 151"/>
                <a:gd name="T32" fmla="*/ 94 w 154"/>
                <a:gd name="T33" fmla="*/ 106 h 151"/>
                <a:gd name="T34" fmla="*/ 67 w 154"/>
                <a:gd name="T35" fmla="*/ 133 h 151"/>
                <a:gd name="T36" fmla="*/ 69 w 154"/>
                <a:gd name="T37" fmla="*/ 137 h 151"/>
                <a:gd name="T38" fmla="*/ 98 w 154"/>
                <a:gd name="T39" fmla="*/ 108 h 151"/>
                <a:gd name="T40" fmla="*/ 85 w 154"/>
                <a:gd name="T41" fmla="*/ 103 h 151"/>
                <a:gd name="T42" fmla="*/ 81 w 154"/>
                <a:gd name="T43" fmla="*/ 100 h 151"/>
                <a:gd name="T44" fmla="*/ 61 w 154"/>
                <a:gd name="T45" fmla="*/ 120 h 151"/>
                <a:gd name="T46" fmla="*/ 64 w 154"/>
                <a:gd name="T47" fmla="*/ 124 h 151"/>
                <a:gd name="T48" fmla="*/ 85 w 154"/>
                <a:gd name="T49" fmla="*/ 103 h 151"/>
                <a:gd name="T50" fmla="*/ 109 w 154"/>
                <a:gd name="T51" fmla="*/ 92 h 151"/>
                <a:gd name="T52" fmla="*/ 111 w 154"/>
                <a:gd name="T53" fmla="*/ 95 h 151"/>
                <a:gd name="T54" fmla="*/ 140 w 154"/>
                <a:gd name="T55" fmla="*/ 67 h 151"/>
                <a:gd name="T56" fmla="*/ 136 w 154"/>
                <a:gd name="T57" fmla="*/ 65 h 151"/>
                <a:gd name="T58" fmla="*/ 109 w 154"/>
                <a:gd name="T59" fmla="*/ 92 h 151"/>
                <a:gd name="T60" fmla="*/ 64 w 154"/>
                <a:gd name="T61" fmla="*/ 30 h 151"/>
                <a:gd name="T62" fmla="*/ 99 w 154"/>
                <a:gd name="T63" fmla="*/ 64 h 151"/>
                <a:gd name="T64" fmla="*/ 112 w 154"/>
                <a:gd name="T65" fmla="*/ 51 h 151"/>
                <a:gd name="T66" fmla="*/ 77 w 154"/>
                <a:gd name="T67" fmla="*/ 17 h 151"/>
                <a:gd name="T68" fmla="*/ 19 w 154"/>
                <a:gd name="T69" fmla="*/ 14 h 151"/>
                <a:gd name="T70" fmla="*/ 32 w 154"/>
                <a:gd name="T71" fmla="*/ 27 h 151"/>
                <a:gd name="T72" fmla="*/ 64 w 154"/>
                <a:gd name="T73" fmla="*/ 30 h 151"/>
                <a:gd name="T74" fmla="*/ 95 w 154"/>
                <a:gd name="T75" fmla="*/ 41 h 151"/>
                <a:gd name="T76" fmla="*/ 105 w 154"/>
                <a:gd name="T77" fmla="*/ 51 h 151"/>
                <a:gd name="T78" fmla="*/ 98 w 154"/>
                <a:gd name="T79" fmla="*/ 57 h 151"/>
                <a:gd name="T80" fmla="*/ 89 w 154"/>
                <a:gd name="T81" fmla="*/ 48 h 151"/>
                <a:gd name="T82" fmla="*/ 95 w 154"/>
                <a:gd name="T83" fmla="*/ 41 h 151"/>
                <a:gd name="T84" fmla="*/ 31 w 154"/>
                <a:gd name="T85" fmla="*/ 64 h 151"/>
                <a:gd name="T86" fmla="*/ 28 w 154"/>
                <a:gd name="T87" fmla="*/ 31 h 151"/>
                <a:gd name="T88" fmla="*/ 15 w 154"/>
                <a:gd name="T89" fmla="*/ 18 h 151"/>
                <a:gd name="T90" fmla="*/ 18 w 154"/>
                <a:gd name="T91" fmla="*/ 76 h 151"/>
                <a:gd name="T92" fmla="*/ 52 w 154"/>
                <a:gd name="T93" fmla="*/ 111 h 151"/>
                <a:gd name="T94" fmla="*/ 65 w 154"/>
                <a:gd name="T95" fmla="*/ 98 h 151"/>
                <a:gd name="T96" fmla="*/ 31 w 154"/>
                <a:gd name="T97" fmla="*/ 64 h 151"/>
                <a:gd name="T98" fmla="*/ 51 w 154"/>
                <a:gd name="T99" fmla="*/ 105 h 151"/>
                <a:gd name="T100" fmla="*/ 42 w 154"/>
                <a:gd name="T101" fmla="*/ 94 h 151"/>
                <a:gd name="T102" fmla="*/ 49 w 154"/>
                <a:gd name="T103" fmla="*/ 87 h 151"/>
                <a:gd name="T104" fmla="*/ 58 w 154"/>
                <a:gd name="T105" fmla="*/ 97 h 151"/>
                <a:gd name="T106" fmla="*/ 51 w 154"/>
                <a:gd name="T107" fmla="*/ 10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4" h="151">
                  <a:moveTo>
                    <a:pt x="106" y="83"/>
                  </a:moveTo>
                  <a:cubicBezTo>
                    <a:pt x="115" y="78"/>
                    <a:pt x="123" y="71"/>
                    <a:pt x="127" y="61"/>
                  </a:cubicBezTo>
                  <a:cubicBezTo>
                    <a:pt x="126" y="61"/>
                    <a:pt x="124" y="59"/>
                    <a:pt x="123" y="59"/>
                  </a:cubicBezTo>
                  <a:cubicBezTo>
                    <a:pt x="119" y="68"/>
                    <a:pt x="112" y="75"/>
                    <a:pt x="103" y="79"/>
                  </a:cubicBezTo>
                  <a:cubicBezTo>
                    <a:pt x="104" y="80"/>
                    <a:pt x="105" y="82"/>
                    <a:pt x="106" y="83"/>
                  </a:cubicBezTo>
                  <a:close/>
                  <a:moveTo>
                    <a:pt x="150" y="73"/>
                  </a:moveTo>
                  <a:cubicBezTo>
                    <a:pt x="144" y="88"/>
                    <a:pt x="132" y="100"/>
                    <a:pt x="117" y="106"/>
                  </a:cubicBezTo>
                  <a:cubicBezTo>
                    <a:pt x="118" y="107"/>
                    <a:pt x="119" y="109"/>
                    <a:pt x="120" y="110"/>
                  </a:cubicBezTo>
                  <a:cubicBezTo>
                    <a:pt x="135" y="103"/>
                    <a:pt x="147" y="91"/>
                    <a:pt x="154" y="76"/>
                  </a:cubicBezTo>
                  <a:cubicBezTo>
                    <a:pt x="153" y="75"/>
                    <a:pt x="151" y="74"/>
                    <a:pt x="150" y="73"/>
                  </a:cubicBezTo>
                  <a:close/>
                  <a:moveTo>
                    <a:pt x="76" y="147"/>
                  </a:moveTo>
                  <a:cubicBezTo>
                    <a:pt x="76" y="148"/>
                    <a:pt x="78" y="150"/>
                    <a:pt x="78" y="151"/>
                  </a:cubicBezTo>
                  <a:cubicBezTo>
                    <a:pt x="93" y="144"/>
                    <a:pt x="106" y="132"/>
                    <a:pt x="112" y="117"/>
                  </a:cubicBezTo>
                  <a:cubicBezTo>
                    <a:pt x="111" y="116"/>
                    <a:pt x="109" y="115"/>
                    <a:pt x="108" y="114"/>
                  </a:cubicBezTo>
                  <a:cubicBezTo>
                    <a:pt x="102" y="129"/>
                    <a:pt x="90" y="141"/>
                    <a:pt x="76" y="147"/>
                  </a:cubicBezTo>
                  <a:close/>
                  <a:moveTo>
                    <a:pt x="98" y="108"/>
                  </a:moveTo>
                  <a:cubicBezTo>
                    <a:pt x="97" y="108"/>
                    <a:pt x="95" y="106"/>
                    <a:pt x="94" y="106"/>
                  </a:cubicBezTo>
                  <a:cubicBezTo>
                    <a:pt x="89" y="118"/>
                    <a:pt x="79" y="127"/>
                    <a:pt x="67" y="133"/>
                  </a:cubicBezTo>
                  <a:cubicBezTo>
                    <a:pt x="67" y="134"/>
                    <a:pt x="69" y="136"/>
                    <a:pt x="69" y="137"/>
                  </a:cubicBezTo>
                  <a:cubicBezTo>
                    <a:pt x="82" y="131"/>
                    <a:pt x="92" y="121"/>
                    <a:pt x="98" y="108"/>
                  </a:cubicBezTo>
                  <a:close/>
                  <a:moveTo>
                    <a:pt x="85" y="103"/>
                  </a:moveTo>
                  <a:cubicBezTo>
                    <a:pt x="84" y="102"/>
                    <a:pt x="82" y="101"/>
                    <a:pt x="81" y="100"/>
                  </a:cubicBezTo>
                  <a:cubicBezTo>
                    <a:pt x="77" y="109"/>
                    <a:pt x="70" y="116"/>
                    <a:pt x="61" y="120"/>
                  </a:cubicBezTo>
                  <a:cubicBezTo>
                    <a:pt x="62" y="121"/>
                    <a:pt x="63" y="123"/>
                    <a:pt x="64" y="124"/>
                  </a:cubicBezTo>
                  <a:cubicBezTo>
                    <a:pt x="73" y="120"/>
                    <a:pt x="81" y="112"/>
                    <a:pt x="85" y="103"/>
                  </a:cubicBezTo>
                  <a:close/>
                  <a:moveTo>
                    <a:pt x="109" y="92"/>
                  </a:moveTo>
                  <a:cubicBezTo>
                    <a:pt x="109" y="92"/>
                    <a:pt x="111" y="95"/>
                    <a:pt x="111" y="95"/>
                  </a:cubicBezTo>
                  <a:cubicBezTo>
                    <a:pt x="124" y="90"/>
                    <a:pt x="134" y="80"/>
                    <a:pt x="140" y="67"/>
                  </a:cubicBezTo>
                  <a:cubicBezTo>
                    <a:pt x="139" y="67"/>
                    <a:pt x="137" y="65"/>
                    <a:pt x="136" y="65"/>
                  </a:cubicBezTo>
                  <a:cubicBezTo>
                    <a:pt x="130" y="77"/>
                    <a:pt x="121" y="86"/>
                    <a:pt x="109" y="92"/>
                  </a:cubicBezTo>
                  <a:close/>
                  <a:moveTo>
                    <a:pt x="64" y="30"/>
                  </a:moveTo>
                  <a:cubicBezTo>
                    <a:pt x="99" y="64"/>
                    <a:pt x="99" y="64"/>
                    <a:pt x="99" y="6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1" y="0"/>
                    <a:pt x="35" y="0"/>
                    <a:pt x="19" y="14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41" y="20"/>
                    <a:pt x="55" y="21"/>
                    <a:pt x="64" y="30"/>
                  </a:cubicBezTo>
                  <a:close/>
                  <a:moveTo>
                    <a:pt x="95" y="41"/>
                  </a:moveTo>
                  <a:cubicBezTo>
                    <a:pt x="105" y="51"/>
                    <a:pt x="105" y="51"/>
                    <a:pt x="105" y="51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89" y="48"/>
                    <a:pt x="89" y="48"/>
                    <a:pt x="89" y="48"/>
                  </a:cubicBezTo>
                  <a:lnTo>
                    <a:pt x="95" y="41"/>
                  </a:lnTo>
                  <a:close/>
                  <a:moveTo>
                    <a:pt x="31" y="64"/>
                  </a:moveTo>
                  <a:cubicBezTo>
                    <a:pt x="22" y="54"/>
                    <a:pt x="21" y="40"/>
                    <a:pt x="28" y="31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0" y="34"/>
                    <a:pt x="1" y="60"/>
                    <a:pt x="18" y="76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65" y="98"/>
                    <a:pt x="65" y="98"/>
                    <a:pt x="65" y="98"/>
                  </a:cubicBezTo>
                  <a:lnTo>
                    <a:pt x="31" y="64"/>
                  </a:lnTo>
                  <a:close/>
                  <a:moveTo>
                    <a:pt x="51" y="105"/>
                  </a:moveTo>
                  <a:cubicBezTo>
                    <a:pt x="42" y="94"/>
                    <a:pt x="42" y="94"/>
                    <a:pt x="42" y="94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8" y="97"/>
                    <a:pt x="58" y="97"/>
                    <a:pt x="58" y="97"/>
                  </a:cubicBezTo>
                  <a:lnTo>
                    <a:pt x="51" y="10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7">
              <a:extLst>
                <a:ext uri="{FF2B5EF4-FFF2-40B4-BE49-F238E27FC236}">
                  <a16:creationId xmlns="" xmlns:a16="http://schemas.microsoft.com/office/drawing/2014/main" id="{CE5DA534-27B6-44B7-BDD7-C07C68B312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0882" y="1278337"/>
              <a:ext cx="578961" cy="489300"/>
            </a:xfrm>
            <a:custGeom>
              <a:avLst/>
              <a:gdLst>
                <a:gd name="T0" fmla="*/ 144 w 171"/>
                <a:gd name="T1" fmla="*/ 95 h 144"/>
                <a:gd name="T2" fmla="*/ 166 w 171"/>
                <a:gd name="T3" fmla="*/ 41 h 144"/>
                <a:gd name="T4" fmla="*/ 160 w 171"/>
                <a:gd name="T5" fmla="*/ 38 h 144"/>
                <a:gd name="T6" fmla="*/ 138 w 171"/>
                <a:gd name="T7" fmla="*/ 95 h 144"/>
                <a:gd name="T8" fmla="*/ 93 w 171"/>
                <a:gd name="T9" fmla="*/ 95 h 144"/>
                <a:gd name="T10" fmla="*/ 71 w 171"/>
                <a:gd name="T11" fmla="*/ 38 h 144"/>
                <a:gd name="T12" fmla="*/ 71 w 171"/>
                <a:gd name="T13" fmla="*/ 39 h 144"/>
                <a:gd name="T14" fmla="*/ 40 w 171"/>
                <a:gd name="T15" fmla="*/ 27 h 144"/>
                <a:gd name="T16" fmla="*/ 40 w 171"/>
                <a:gd name="T17" fmla="*/ 0 h 144"/>
                <a:gd name="T18" fmla="*/ 31 w 171"/>
                <a:gd name="T19" fmla="*/ 0 h 144"/>
                <a:gd name="T20" fmla="*/ 31 w 171"/>
                <a:gd name="T21" fmla="*/ 34 h 144"/>
                <a:gd name="T22" fmla="*/ 29 w 171"/>
                <a:gd name="T23" fmla="*/ 39 h 144"/>
                <a:gd name="T24" fmla="*/ 29 w 171"/>
                <a:gd name="T25" fmla="*/ 38 h 144"/>
                <a:gd name="T26" fmla="*/ 0 w 171"/>
                <a:gd name="T27" fmla="*/ 112 h 144"/>
                <a:gd name="T28" fmla="*/ 5 w 171"/>
                <a:gd name="T29" fmla="*/ 114 h 144"/>
                <a:gd name="T30" fmla="*/ 10 w 171"/>
                <a:gd name="T31" fmla="*/ 103 h 144"/>
                <a:gd name="T32" fmla="*/ 31 w 171"/>
                <a:gd name="T33" fmla="*/ 103 h 144"/>
                <a:gd name="T34" fmla="*/ 31 w 171"/>
                <a:gd name="T35" fmla="*/ 144 h 144"/>
                <a:gd name="T36" fmla="*/ 40 w 171"/>
                <a:gd name="T37" fmla="*/ 144 h 144"/>
                <a:gd name="T38" fmla="*/ 40 w 171"/>
                <a:gd name="T39" fmla="*/ 103 h 144"/>
                <a:gd name="T40" fmla="*/ 90 w 171"/>
                <a:gd name="T41" fmla="*/ 103 h 144"/>
                <a:gd name="T42" fmla="*/ 94 w 171"/>
                <a:gd name="T43" fmla="*/ 113 h 144"/>
                <a:gd name="T44" fmla="*/ 94 w 171"/>
                <a:gd name="T45" fmla="*/ 113 h 144"/>
                <a:gd name="T46" fmla="*/ 94 w 171"/>
                <a:gd name="T47" fmla="*/ 113 h 144"/>
                <a:gd name="T48" fmla="*/ 94 w 171"/>
                <a:gd name="T49" fmla="*/ 114 h 144"/>
                <a:gd name="T50" fmla="*/ 95 w 171"/>
                <a:gd name="T51" fmla="*/ 114 h 144"/>
                <a:gd name="T52" fmla="*/ 137 w 171"/>
                <a:gd name="T53" fmla="*/ 114 h 144"/>
                <a:gd name="T54" fmla="*/ 137 w 171"/>
                <a:gd name="T55" fmla="*/ 114 h 144"/>
                <a:gd name="T56" fmla="*/ 141 w 171"/>
                <a:gd name="T57" fmla="*/ 103 h 144"/>
                <a:gd name="T58" fmla="*/ 171 w 171"/>
                <a:gd name="T59" fmla="*/ 103 h 144"/>
                <a:gd name="T60" fmla="*/ 171 w 171"/>
                <a:gd name="T61" fmla="*/ 95 h 144"/>
                <a:gd name="T62" fmla="*/ 144 w 171"/>
                <a:gd name="T63" fmla="*/ 95 h 144"/>
                <a:gd name="T64" fmla="*/ 31 w 171"/>
                <a:gd name="T65" fmla="*/ 95 h 144"/>
                <a:gd name="T66" fmla="*/ 13 w 171"/>
                <a:gd name="T67" fmla="*/ 95 h 144"/>
                <a:gd name="T68" fmla="*/ 31 w 171"/>
                <a:gd name="T69" fmla="*/ 48 h 144"/>
                <a:gd name="T70" fmla="*/ 31 w 171"/>
                <a:gd name="T71" fmla="*/ 95 h 144"/>
                <a:gd name="T72" fmla="*/ 40 w 171"/>
                <a:gd name="T73" fmla="*/ 95 h 144"/>
                <a:gd name="T74" fmla="*/ 40 w 171"/>
                <a:gd name="T75" fmla="*/ 34 h 144"/>
                <a:gd name="T76" fmla="*/ 66 w 171"/>
                <a:gd name="T77" fmla="*/ 41 h 144"/>
                <a:gd name="T78" fmla="*/ 66 w 171"/>
                <a:gd name="T79" fmla="*/ 41 h 144"/>
                <a:gd name="T80" fmla="*/ 87 w 171"/>
                <a:gd name="T81" fmla="*/ 95 h 144"/>
                <a:gd name="T82" fmla="*/ 40 w 171"/>
                <a:gd name="T83" fmla="*/ 95 h 144"/>
                <a:gd name="T84" fmla="*/ 132 w 171"/>
                <a:gd name="T85" fmla="*/ 111 h 144"/>
                <a:gd name="T86" fmla="*/ 132 w 171"/>
                <a:gd name="T87" fmla="*/ 111 h 144"/>
                <a:gd name="T88" fmla="*/ 100 w 171"/>
                <a:gd name="T89" fmla="*/ 111 h 144"/>
                <a:gd name="T90" fmla="*/ 96 w 171"/>
                <a:gd name="T91" fmla="*/ 103 h 144"/>
                <a:gd name="T92" fmla="*/ 135 w 171"/>
                <a:gd name="T93" fmla="*/ 103 h 144"/>
                <a:gd name="T94" fmla="*/ 132 w 171"/>
                <a:gd name="T95" fmla="*/ 1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1" h="144">
                  <a:moveTo>
                    <a:pt x="144" y="95"/>
                  </a:moveTo>
                  <a:cubicBezTo>
                    <a:pt x="166" y="41"/>
                    <a:pt x="166" y="41"/>
                    <a:pt x="166" y="41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65" y="25"/>
                    <a:pt x="51" y="22"/>
                    <a:pt x="40" y="27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0" y="35"/>
                    <a:pt x="29" y="37"/>
                    <a:pt x="29" y="39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102" y="132"/>
                    <a:pt x="129" y="132"/>
                    <a:pt x="137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41" y="103"/>
                    <a:pt x="141" y="103"/>
                    <a:pt x="141" y="103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71" y="95"/>
                    <a:pt x="171" y="95"/>
                    <a:pt x="171" y="95"/>
                  </a:cubicBezTo>
                  <a:lnTo>
                    <a:pt x="144" y="95"/>
                  </a:lnTo>
                  <a:close/>
                  <a:moveTo>
                    <a:pt x="31" y="95"/>
                  </a:moveTo>
                  <a:cubicBezTo>
                    <a:pt x="13" y="95"/>
                    <a:pt x="13" y="95"/>
                    <a:pt x="13" y="95"/>
                  </a:cubicBezTo>
                  <a:cubicBezTo>
                    <a:pt x="31" y="48"/>
                    <a:pt x="31" y="48"/>
                    <a:pt x="31" y="48"/>
                  </a:cubicBezTo>
                  <a:lnTo>
                    <a:pt x="31" y="95"/>
                  </a:lnTo>
                  <a:close/>
                  <a:moveTo>
                    <a:pt x="40" y="95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8" y="28"/>
                    <a:pt x="61" y="30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87" y="95"/>
                    <a:pt x="87" y="95"/>
                    <a:pt x="87" y="95"/>
                  </a:cubicBezTo>
                  <a:lnTo>
                    <a:pt x="40" y="95"/>
                  </a:lnTo>
                  <a:close/>
                  <a:moveTo>
                    <a:pt x="132" y="111"/>
                  </a:moveTo>
                  <a:cubicBezTo>
                    <a:pt x="132" y="111"/>
                    <a:pt x="132" y="111"/>
                    <a:pt x="132" y="111"/>
                  </a:cubicBezTo>
                  <a:cubicBezTo>
                    <a:pt x="126" y="125"/>
                    <a:pt x="105" y="125"/>
                    <a:pt x="100" y="111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135" y="103"/>
                    <a:pt x="135" y="103"/>
                    <a:pt x="135" y="103"/>
                  </a:cubicBezTo>
                  <a:lnTo>
                    <a:pt x="132" y="11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8">
              <a:extLst>
                <a:ext uri="{FF2B5EF4-FFF2-40B4-BE49-F238E27FC236}">
                  <a16:creationId xmlns="" xmlns:a16="http://schemas.microsoft.com/office/drawing/2014/main" id="{CF32FC7B-3FB1-4339-B5F5-E4709BD26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3680" y="1250159"/>
              <a:ext cx="502108" cy="502108"/>
            </a:xfrm>
            <a:custGeom>
              <a:avLst/>
              <a:gdLst>
                <a:gd name="T0" fmla="*/ 74 w 148"/>
                <a:gd name="T1" fmla="*/ 94 h 148"/>
                <a:gd name="T2" fmla="*/ 64 w 148"/>
                <a:gd name="T3" fmla="*/ 91 h 148"/>
                <a:gd name="T4" fmla="*/ 47 w 148"/>
                <a:gd name="T5" fmla="*/ 121 h 148"/>
                <a:gd name="T6" fmla="*/ 74 w 148"/>
                <a:gd name="T7" fmla="*/ 128 h 148"/>
                <a:gd name="T8" fmla="*/ 101 w 148"/>
                <a:gd name="T9" fmla="*/ 121 h 148"/>
                <a:gd name="T10" fmla="*/ 84 w 148"/>
                <a:gd name="T11" fmla="*/ 91 h 148"/>
                <a:gd name="T12" fmla="*/ 74 w 148"/>
                <a:gd name="T13" fmla="*/ 94 h 148"/>
                <a:gd name="T14" fmla="*/ 101 w 148"/>
                <a:gd name="T15" fmla="*/ 27 h 148"/>
                <a:gd name="T16" fmla="*/ 84 w 148"/>
                <a:gd name="T17" fmla="*/ 56 h 148"/>
                <a:gd name="T18" fmla="*/ 95 w 148"/>
                <a:gd name="T19" fmla="*/ 74 h 148"/>
                <a:gd name="T20" fmla="*/ 128 w 148"/>
                <a:gd name="T21" fmla="*/ 74 h 148"/>
                <a:gd name="T22" fmla="*/ 101 w 148"/>
                <a:gd name="T23" fmla="*/ 27 h 148"/>
                <a:gd name="T24" fmla="*/ 74 w 148"/>
                <a:gd name="T25" fmla="*/ 86 h 148"/>
                <a:gd name="T26" fmla="*/ 86 w 148"/>
                <a:gd name="T27" fmla="*/ 74 h 148"/>
                <a:gd name="T28" fmla="*/ 74 w 148"/>
                <a:gd name="T29" fmla="*/ 61 h 148"/>
                <a:gd name="T30" fmla="*/ 62 w 148"/>
                <a:gd name="T31" fmla="*/ 74 h 148"/>
                <a:gd name="T32" fmla="*/ 74 w 148"/>
                <a:gd name="T33" fmla="*/ 86 h 148"/>
                <a:gd name="T34" fmla="*/ 64 w 148"/>
                <a:gd name="T35" fmla="*/ 56 h 148"/>
                <a:gd name="T36" fmla="*/ 47 w 148"/>
                <a:gd name="T37" fmla="*/ 27 h 148"/>
                <a:gd name="T38" fmla="*/ 20 w 148"/>
                <a:gd name="T39" fmla="*/ 74 h 148"/>
                <a:gd name="T40" fmla="*/ 53 w 148"/>
                <a:gd name="T41" fmla="*/ 74 h 148"/>
                <a:gd name="T42" fmla="*/ 64 w 148"/>
                <a:gd name="T43" fmla="*/ 56 h 148"/>
                <a:gd name="T44" fmla="*/ 74 w 148"/>
                <a:gd name="T45" fmla="*/ 0 h 148"/>
                <a:gd name="T46" fmla="*/ 0 w 148"/>
                <a:gd name="T47" fmla="*/ 74 h 148"/>
                <a:gd name="T48" fmla="*/ 74 w 148"/>
                <a:gd name="T49" fmla="*/ 148 h 148"/>
                <a:gd name="T50" fmla="*/ 148 w 148"/>
                <a:gd name="T51" fmla="*/ 74 h 148"/>
                <a:gd name="T52" fmla="*/ 74 w 148"/>
                <a:gd name="T53" fmla="*/ 0 h 148"/>
                <a:gd name="T54" fmla="*/ 74 w 148"/>
                <a:gd name="T55" fmla="*/ 140 h 148"/>
                <a:gd name="T56" fmla="*/ 8 w 148"/>
                <a:gd name="T57" fmla="*/ 74 h 148"/>
                <a:gd name="T58" fmla="*/ 74 w 148"/>
                <a:gd name="T59" fmla="*/ 8 h 148"/>
                <a:gd name="T60" fmla="*/ 140 w 148"/>
                <a:gd name="T61" fmla="*/ 74 h 148"/>
                <a:gd name="T62" fmla="*/ 74 w 148"/>
                <a:gd name="T63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48">
                  <a:moveTo>
                    <a:pt x="74" y="94"/>
                  </a:moveTo>
                  <a:cubicBezTo>
                    <a:pt x="70" y="94"/>
                    <a:pt x="67" y="93"/>
                    <a:pt x="64" y="91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55" y="125"/>
                    <a:pt x="64" y="128"/>
                    <a:pt x="74" y="128"/>
                  </a:cubicBezTo>
                  <a:cubicBezTo>
                    <a:pt x="84" y="128"/>
                    <a:pt x="93" y="125"/>
                    <a:pt x="101" y="121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1" y="93"/>
                    <a:pt x="78" y="94"/>
                    <a:pt x="74" y="94"/>
                  </a:cubicBezTo>
                  <a:close/>
                  <a:moveTo>
                    <a:pt x="101" y="27"/>
                  </a:moveTo>
                  <a:cubicBezTo>
                    <a:pt x="84" y="56"/>
                    <a:pt x="84" y="56"/>
                    <a:pt x="84" y="56"/>
                  </a:cubicBezTo>
                  <a:cubicBezTo>
                    <a:pt x="90" y="60"/>
                    <a:pt x="95" y="66"/>
                    <a:pt x="95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54"/>
                    <a:pt x="117" y="36"/>
                    <a:pt x="101" y="27"/>
                  </a:cubicBezTo>
                  <a:close/>
                  <a:moveTo>
                    <a:pt x="74" y="86"/>
                  </a:moveTo>
                  <a:cubicBezTo>
                    <a:pt x="81" y="86"/>
                    <a:pt x="86" y="81"/>
                    <a:pt x="86" y="74"/>
                  </a:cubicBezTo>
                  <a:cubicBezTo>
                    <a:pt x="86" y="67"/>
                    <a:pt x="81" y="61"/>
                    <a:pt x="74" y="61"/>
                  </a:cubicBezTo>
                  <a:cubicBezTo>
                    <a:pt x="67" y="61"/>
                    <a:pt x="62" y="67"/>
                    <a:pt x="62" y="74"/>
                  </a:cubicBezTo>
                  <a:cubicBezTo>
                    <a:pt x="62" y="81"/>
                    <a:pt x="67" y="86"/>
                    <a:pt x="74" y="86"/>
                  </a:cubicBezTo>
                  <a:close/>
                  <a:moveTo>
                    <a:pt x="64" y="56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31" y="36"/>
                    <a:pt x="20" y="54"/>
                    <a:pt x="20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66"/>
                    <a:pt x="58" y="60"/>
                    <a:pt x="64" y="56"/>
                  </a:cubicBezTo>
                  <a:close/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5" y="148"/>
                    <a:pt x="148" y="115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4" y="140"/>
                  </a:moveTo>
                  <a:cubicBezTo>
                    <a:pt x="38" y="140"/>
                    <a:pt x="8" y="110"/>
                    <a:pt x="8" y="74"/>
                  </a:cubicBezTo>
                  <a:cubicBezTo>
                    <a:pt x="8" y="37"/>
                    <a:pt x="38" y="8"/>
                    <a:pt x="74" y="8"/>
                  </a:cubicBezTo>
                  <a:cubicBezTo>
                    <a:pt x="110" y="8"/>
                    <a:pt x="140" y="37"/>
                    <a:pt x="140" y="74"/>
                  </a:cubicBezTo>
                  <a:cubicBezTo>
                    <a:pt x="140" y="110"/>
                    <a:pt x="110" y="140"/>
                    <a:pt x="74" y="14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9">
              <a:extLst>
                <a:ext uri="{FF2B5EF4-FFF2-40B4-BE49-F238E27FC236}">
                  <a16:creationId xmlns="" xmlns:a16="http://schemas.microsoft.com/office/drawing/2014/main" id="{DFDC7E31-ED9D-4FD4-9912-26D400B2F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1940" y="1204047"/>
              <a:ext cx="596895" cy="543096"/>
            </a:xfrm>
            <a:custGeom>
              <a:avLst/>
              <a:gdLst>
                <a:gd name="T0" fmla="*/ 153 w 176"/>
                <a:gd name="T1" fmla="*/ 73 h 160"/>
                <a:gd name="T2" fmla="*/ 122 w 176"/>
                <a:gd name="T3" fmla="*/ 68 h 160"/>
                <a:gd name="T4" fmla="*/ 133 w 176"/>
                <a:gd name="T5" fmla="*/ 38 h 160"/>
                <a:gd name="T6" fmla="*/ 112 w 176"/>
                <a:gd name="T7" fmla="*/ 0 h 160"/>
                <a:gd name="T8" fmla="*/ 123 w 176"/>
                <a:gd name="T9" fmla="*/ 30 h 160"/>
                <a:gd name="T10" fmla="*/ 88 w 176"/>
                <a:gd name="T11" fmla="*/ 71 h 160"/>
                <a:gd name="T12" fmla="*/ 52 w 176"/>
                <a:gd name="T13" fmla="*/ 30 h 160"/>
                <a:gd name="T14" fmla="*/ 64 w 176"/>
                <a:gd name="T15" fmla="*/ 0 h 160"/>
                <a:gd name="T16" fmla="*/ 43 w 176"/>
                <a:gd name="T17" fmla="*/ 38 h 160"/>
                <a:gd name="T18" fmla="*/ 54 w 176"/>
                <a:gd name="T19" fmla="*/ 68 h 160"/>
                <a:gd name="T20" fmla="*/ 22 w 176"/>
                <a:gd name="T21" fmla="*/ 73 h 160"/>
                <a:gd name="T22" fmla="*/ 0 w 176"/>
                <a:gd name="T23" fmla="*/ 110 h 160"/>
                <a:gd name="T24" fmla="*/ 20 w 176"/>
                <a:gd name="T25" fmla="*/ 86 h 160"/>
                <a:gd name="T26" fmla="*/ 74 w 176"/>
                <a:gd name="T27" fmla="*/ 96 h 160"/>
                <a:gd name="T28" fmla="*/ 56 w 176"/>
                <a:gd name="T29" fmla="*/ 147 h 160"/>
                <a:gd name="T30" fmla="*/ 24 w 176"/>
                <a:gd name="T31" fmla="*/ 153 h 160"/>
                <a:gd name="T32" fmla="*/ 68 w 176"/>
                <a:gd name="T33" fmla="*/ 152 h 160"/>
                <a:gd name="T34" fmla="*/ 88 w 176"/>
                <a:gd name="T35" fmla="*/ 127 h 160"/>
                <a:gd name="T36" fmla="*/ 108 w 176"/>
                <a:gd name="T37" fmla="*/ 152 h 160"/>
                <a:gd name="T38" fmla="*/ 151 w 176"/>
                <a:gd name="T39" fmla="*/ 153 h 160"/>
                <a:gd name="T40" fmla="*/ 120 w 176"/>
                <a:gd name="T41" fmla="*/ 147 h 160"/>
                <a:gd name="T42" fmla="*/ 102 w 176"/>
                <a:gd name="T43" fmla="*/ 96 h 160"/>
                <a:gd name="T44" fmla="*/ 155 w 176"/>
                <a:gd name="T45" fmla="*/ 86 h 160"/>
                <a:gd name="T46" fmla="*/ 176 w 176"/>
                <a:gd name="T47" fmla="*/ 110 h 160"/>
                <a:gd name="T48" fmla="*/ 153 w 176"/>
                <a:gd name="T49" fmla="*/ 73 h 160"/>
                <a:gd name="T50" fmla="*/ 88 w 176"/>
                <a:gd name="T51" fmla="*/ 98 h 160"/>
                <a:gd name="T52" fmla="*/ 78 w 176"/>
                <a:gd name="T53" fmla="*/ 87 h 160"/>
                <a:gd name="T54" fmla="*/ 88 w 176"/>
                <a:gd name="T55" fmla="*/ 77 h 160"/>
                <a:gd name="T56" fmla="*/ 98 w 176"/>
                <a:gd name="T57" fmla="*/ 87 h 160"/>
                <a:gd name="T58" fmla="*/ 88 w 176"/>
                <a:gd name="T59" fmla="*/ 98 h 160"/>
                <a:gd name="T60" fmla="*/ 73 w 176"/>
                <a:gd name="T61" fmla="*/ 58 h 160"/>
                <a:gd name="T62" fmla="*/ 88 w 176"/>
                <a:gd name="T63" fmla="*/ 55 h 160"/>
                <a:gd name="T64" fmla="*/ 103 w 176"/>
                <a:gd name="T65" fmla="*/ 58 h 160"/>
                <a:gd name="T66" fmla="*/ 111 w 176"/>
                <a:gd name="T67" fmla="*/ 49 h 160"/>
                <a:gd name="T68" fmla="*/ 88 w 176"/>
                <a:gd name="T69" fmla="*/ 42 h 160"/>
                <a:gd name="T70" fmla="*/ 65 w 176"/>
                <a:gd name="T71" fmla="*/ 49 h 160"/>
                <a:gd name="T72" fmla="*/ 73 w 176"/>
                <a:gd name="T73" fmla="*/ 58 h 160"/>
                <a:gd name="T74" fmla="*/ 66 w 176"/>
                <a:gd name="T75" fmla="*/ 127 h 160"/>
                <a:gd name="T76" fmla="*/ 70 w 176"/>
                <a:gd name="T77" fmla="*/ 115 h 160"/>
                <a:gd name="T78" fmla="*/ 55 w 176"/>
                <a:gd name="T79" fmla="*/ 89 h 160"/>
                <a:gd name="T80" fmla="*/ 43 w 176"/>
                <a:gd name="T81" fmla="*/ 87 h 160"/>
                <a:gd name="T82" fmla="*/ 43 w 176"/>
                <a:gd name="T83" fmla="*/ 88 h 160"/>
                <a:gd name="T84" fmla="*/ 66 w 176"/>
                <a:gd name="T85" fmla="*/ 127 h 160"/>
                <a:gd name="T86" fmla="*/ 106 w 176"/>
                <a:gd name="T87" fmla="*/ 115 h 160"/>
                <a:gd name="T88" fmla="*/ 110 w 176"/>
                <a:gd name="T89" fmla="*/ 127 h 160"/>
                <a:gd name="T90" fmla="*/ 133 w 176"/>
                <a:gd name="T91" fmla="*/ 88 h 160"/>
                <a:gd name="T92" fmla="*/ 133 w 176"/>
                <a:gd name="T93" fmla="*/ 87 h 160"/>
                <a:gd name="T94" fmla="*/ 121 w 176"/>
                <a:gd name="T95" fmla="*/ 89 h 160"/>
                <a:gd name="T96" fmla="*/ 106 w 176"/>
                <a:gd name="T97" fmla="*/ 1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60">
                  <a:moveTo>
                    <a:pt x="153" y="73"/>
                  </a:moveTo>
                  <a:cubicBezTo>
                    <a:pt x="143" y="67"/>
                    <a:pt x="132" y="66"/>
                    <a:pt x="122" y="68"/>
                  </a:cubicBezTo>
                  <a:cubicBezTo>
                    <a:pt x="129" y="60"/>
                    <a:pt x="133" y="50"/>
                    <a:pt x="133" y="38"/>
                  </a:cubicBezTo>
                  <a:cubicBezTo>
                    <a:pt x="133" y="22"/>
                    <a:pt x="125" y="8"/>
                    <a:pt x="112" y="0"/>
                  </a:cubicBezTo>
                  <a:cubicBezTo>
                    <a:pt x="119" y="8"/>
                    <a:pt x="123" y="18"/>
                    <a:pt x="123" y="30"/>
                  </a:cubicBezTo>
                  <a:cubicBezTo>
                    <a:pt x="123" y="53"/>
                    <a:pt x="107" y="71"/>
                    <a:pt x="88" y="71"/>
                  </a:cubicBezTo>
                  <a:cubicBezTo>
                    <a:pt x="68" y="71"/>
                    <a:pt x="52" y="53"/>
                    <a:pt x="52" y="30"/>
                  </a:cubicBezTo>
                  <a:cubicBezTo>
                    <a:pt x="52" y="18"/>
                    <a:pt x="57" y="8"/>
                    <a:pt x="64" y="0"/>
                  </a:cubicBezTo>
                  <a:cubicBezTo>
                    <a:pt x="51" y="8"/>
                    <a:pt x="43" y="22"/>
                    <a:pt x="43" y="38"/>
                  </a:cubicBezTo>
                  <a:cubicBezTo>
                    <a:pt x="43" y="50"/>
                    <a:pt x="47" y="60"/>
                    <a:pt x="54" y="68"/>
                  </a:cubicBezTo>
                  <a:cubicBezTo>
                    <a:pt x="44" y="66"/>
                    <a:pt x="32" y="67"/>
                    <a:pt x="22" y="73"/>
                  </a:cubicBezTo>
                  <a:cubicBezTo>
                    <a:pt x="9" y="81"/>
                    <a:pt x="1" y="95"/>
                    <a:pt x="0" y="110"/>
                  </a:cubicBezTo>
                  <a:cubicBezTo>
                    <a:pt x="3" y="101"/>
                    <a:pt x="10" y="92"/>
                    <a:pt x="20" y="86"/>
                  </a:cubicBezTo>
                  <a:cubicBezTo>
                    <a:pt x="40" y="74"/>
                    <a:pt x="64" y="79"/>
                    <a:pt x="74" y="96"/>
                  </a:cubicBezTo>
                  <a:cubicBezTo>
                    <a:pt x="83" y="113"/>
                    <a:pt x="75" y="136"/>
                    <a:pt x="56" y="147"/>
                  </a:cubicBezTo>
                  <a:cubicBezTo>
                    <a:pt x="46" y="153"/>
                    <a:pt x="34" y="155"/>
                    <a:pt x="24" y="153"/>
                  </a:cubicBezTo>
                  <a:cubicBezTo>
                    <a:pt x="38" y="159"/>
                    <a:pt x="54" y="160"/>
                    <a:pt x="68" y="152"/>
                  </a:cubicBezTo>
                  <a:cubicBezTo>
                    <a:pt x="78" y="146"/>
                    <a:pt x="84" y="137"/>
                    <a:pt x="88" y="127"/>
                  </a:cubicBezTo>
                  <a:cubicBezTo>
                    <a:pt x="91" y="137"/>
                    <a:pt x="98" y="146"/>
                    <a:pt x="108" y="152"/>
                  </a:cubicBezTo>
                  <a:cubicBezTo>
                    <a:pt x="122" y="160"/>
                    <a:pt x="138" y="159"/>
                    <a:pt x="151" y="153"/>
                  </a:cubicBezTo>
                  <a:cubicBezTo>
                    <a:pt x="141" y="155"/>
                    <a:pt x="130" y="153"/>
                    <a:pt x="120" y="147"/>
                  </a:cubicBezTo>
                  <a:cubicBezTo>
                    <a:pt x="100" y="136"/>
                    <a:pt x="92" y="113"/>
                    <a:pt x="102" y="96"/>
                  </a:cubicBezTo>
                  <a:cubicBezTo>
                    <a:pt x="112" y="79"/>
                    <a:pt x="136" y="74"/>
                    <a:pt x="155" y="86"/>
                  </a:cubicBezTo>
                  <a:cubicBezTo>
                    <a:pt x="166" y="92"/>
                    <a:pt x="173" y="101"/>
                    <a:pt x="176" y="110"/>
                  </a:cubicBezTo>
                  <a:cubicBezTo>
                    <a:pt x="175" y="95"/>
                    <a:pt x="167" y="81"/>
                    <a:pt x="153" y="73"/>
                  </a:cubicBezTo>
                  <a:close/>
                  <a:moveTo>
                    <a:pt x="88" y="98"/>
                  </a:moveTo>
                  <a:cubicBezTo>
                    <a:pt x="82" y="98"/>
                    <a:pt x="78" y="93"/>
                    <a:pt x="78" y="87"/>
                  </a:cubicBezTo>
                  <a:cubicBezTo>
                    <a:pt x="78" y="82"/>
                    <a:pt x="82" y="77"/>
                    <a:pt x="88" y="77"/>
                  </a:cubicBezTo>
                  <a:cubicBezTo>
                    <a:pt x="94" y="77"/>
                    <a:pt x="98" y="82"/>
                    <a:pt x="98" y="87"/>
                  </a:cubicBezTo>
                  <a:cubicBezTo>
                    <a:pt x="98" y="93"/>
                    <a:pt x="94" y="98"/>
                    <a:pt x="88" y="98"/>
                  </a:cubicBezTo>
                  <a:close/>
                  <a:moveTo>
                    <a:pt x="73" y="58"/>
                  </a:moveTo>
                  <a:cubicBezTo>
                    <a:pt x="77" y="56"/>
                    <a:pt x="82" y="55"/>
                    <a:pt x="88" y="55"/>
                  </a:cubicBezTo>
                  <a:cubicBezTo>
                    <a:pt x="93" y="55"/>
                    <a:pt x="98" y="56"/>
                    <a:pt x="103" y="58"/>
                  </a:cubicBezTo>
                  <a:cubicBezTo>
                    <a:pt x="106" y="56"/>
                    <a:pt x="109" y="53"/>
                    <a:pt x="111" y="49"/>
                  </a:cubicBezTo>
                  <a:cubicBezTo>
                    <a:pt x="104" y="45"/>
                    <a:pt x="96" y="42"/>
                    <a:pt x="88" y="42"/>
                  </a:cubicBezTo>
                  <a:cubicBezTo>
                    <a:pt x="79" y="42"/>
                    <a:pt x="71" y="45"/>
                    <a:pt x="65" y="49"/>
                  </a:cubicBezTo>
                  <a:cubicBezTo>
                    <a:pt x="67" y="53"/>
                    <a:pt x="70" y="56"/>
                    <a:pt x="73" y="58"/>
                  </a:cubicBezTo>
                  <a:close/>
                  <a:moveTo>
                    <a:pt x="66" y="127"/>
                  </a:moveTo>
                  <a:cubicBezTo>
                    <a:pt x="68" y="124"/>
                    <a:pt x="70" y="120"/>
                    <a:pt x="70" y="115"/>
                  </a:cubicBezTo>
                  <a:cubicBezTo>
                    <a:pt x="61" y="110"/>
                    <a:pt x="56" y="100"/>
                    <a:pt x="55" y="89"/>
                  </a:cubicBezTo>
                  <a:cubicBezTo>
                    <a:pt x="51" y="88"/>
                    <a:pt x="47" y="87"/>
                    <a:pt x="43" y="87"/>
                  </a:cubicBezTo>
                  <a:cubicBezTo>
                    <a:pt x="43" y="87"/>
                    <a:pt x="43" y="87"/>
                    <a:pt x="43" y="88"/>
                  </a:cubicBezTo>
                  <a:cubicBezTo>
                    <a:pt x="43" y="105"/>
                    <a:pt x="52" y="119"/>
                    <a:pt x="66" y="127"/>
                  </a:cubicBezTo>
                  <a:close/>
                  <a:moveTo>
                    <a:pt x="106" y="115"/>
                  </a:moveTo>
                  <a:cubicBezTo>
                    <a:pt x="106" y="120"/>
                    <a:pt x="108" y="124"/>
                    <a:pt x="110" y="127"/>
                  </a:cubicBezTo>
                  <a:cubicBezTo>
                    <a:pt x="124" y="119"/>
                    <a:pt x="133" y="105"/>
                    <a:pt x="133" y="88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29" y="87"/>
                    <a:pt x="125" y="88"/>
                    <a:pt x="121" y="89"/>
                  </a:cubicBezTo>
                  <a:cubicBezTo>
                    <a:pt x="120" y="100"/>
                    <a:pt x="114" y="110"/>
                    <a:pt x="106" y="11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0">
              <a:extLst>
                <a:ext uri="{FF2B5EF4-FFF2-40B4-BE49-F238E27FC236}">
                  <a16:creationId xmlns="" xmlns:a16="http://schemas.microsoft.com/office/drawing/2014/main" id="{E325B770-4005-46B7-BAD7-1F07BCAA0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7301" y="1265529"/>
              <a:ext cx="502108" cy="502108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1">
              <a:extLst>
                <a:ext uri="{FF2B5EF4-FFF2-40B4-BE49-F238E27FC236}">
                  <a16:creationId xmlns="" xmlns:a16="http://schemas.microsoft.com/office/drawing/2014/main" id="{40EF2870-68CF-4088-A593-5F8C6F2F1F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1178" y="1306518"/>
              <a:ext cx="561029" cy="320222"/>
            </a:xfrm>
            <a:custGeom>
              <a:avLst/>
              <a:gdLst>
                <a:gd name="T0" fmla="*/ 148 w 165"/>
                <a:gd name="T1" fmla="*/ 66 h 95"/>
                <a:gd name="T2" fmla="*/ 82 w 165"/>
                <a:gd name="T3" fmla="*/ 0 h 95"/>
                <a:gd name="T4" fmla="*/ 17 w 165"/>
                <a:gd name="T5" fmla="*/ 66 h 95"/>
                <a:gd name="T6" fmla="*/ 0 w 165"/>
                <a:gd name="T7" fmla="*/ 66 h 95"/>
                <a:gd name="T8" fmla="*/ 0 w 165"/>
                <a:gd name="T9" fmla="*/ 95 h 95"/>
                <a:gd name="T10" fmla="*/ 165 w 165"/>
                <a:gd name="T11" fmla="*/ 95 h 95"/>
                <a:gd name="T12" fmla="*/ 165 w 165"/>
                <a:gd name="T13" fmla="*/ 66 h 95"/>
                <a:gd name="T14" fmla="*/ 148 w 165"/>
                <a:gd name="T15" fmla="*/ 66 h 95"/>
                <a:gd name="T16" fmla="*/ 41 w 165"/>
                <a:gd name="T17" fmla="*/ 66 h 95"/>
                <a:gd name="T18" fmla="*/ 82 w 165"/>
                <a:gd name="T19" fmla="*/ 25 h 95"/>
                <a:gd name="T20" fmla="*/ 124 w 165"/>
                <a:gd name="T21" fmla="*/ 66 h 95"/>
                <a:gd name="T22" fmla="*/ 41 w 165"/>
                <a:gd name="T23" fmla="*/ 6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95">
                  <a:moveTo>
                    <a:pt x="148" y="66"/>
                  </a:moveTo>
                  <a:cubicBezTo>
                    <a:pt x="148" y="30"/>
                    <a:pt x="119" y="0"/>
                    <a:pt x="82" y="0"/>
                  </a:cubicBezTo>
                  <a:cubicBezTo>
                    <a:pt x="46" y="0"/>
                    <a:pt x="17" y="30"/>
                    <a:pt x="17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66"/>
                    <a:pt x="165" y="66"/>
                    <a:pt x="165" y="66"/>
                  </a:cubicBezTo>
                  <a:lnTo>
                    <a:pt x="148" y="66"/>
                  </a:lnTo>
                  <a:close/>
                  <a:moveTo>
                    <a:pt x="41" y="66"/>
                  </a:moveTo>
                  <a:cubicBezTo>
                    <a:pt x="41" y="43"/>
                    <a:pt x="60" y="25"/>
                    <a:pt x="82" y="25"/>
                  </a:cubicBezTo>
                  <a:cubicBezTo>
                    <a:pt x="105" y="25"/>
                    <a:pt x="124" y="43"/>
                    <a:pt x="124" y="66"/>
                  </a:cubicBezTo>
                  <a:lnTo>
                    <a:pt x="41" y="6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2">
              <a:extLst>
                <a:ext uri="{FF2B5EF4-FFF2-40B4-BE49-F238E27FC236}">
                  <a16:creationId xmlns="" xmlns:a16="http://schemas.microsoft.com/office/drawing/2014/main" id="{F9FFEB1A-EECE-4D16-96DA-65678EA4C2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8359" y="1327013"/>
              <a:ext cx="571277" cy="274111"/>
            </a:xfrm>
            <a:custGeom>
              <a:avLst/>
              <a:gdLst>
                <a:gd name="T0" fmla="*/ 68 w 223"/>
                <a:gd name="T1" fmla="*/ 0 h 107"/>
                <a:gd name="T2" fmla="*/ 0 w 223"/>
                <a:gd name="T3" fmla="*/ 107 h 107"/>
                <a:gd name="T4" fmla="*/ 223 w 223"/>
                <a:gd name="T5" fmla="*/ 107 h 107"/>
                <a:gd name="T6" fmla="*/ 68 w 223"/>
                <a:gd name="T7" fmla="*/ 0 h 107"/>
                <a:gd name="T8" fmla="*/ 74 w 223"/>
                <a:gd name="T9" fmla="*/ 31 h 107"/>
                <a:gd name="T10" fmla="*/ 154 w 223"/>
                <a:gd name="T11" fmla="*/ 84 h 107"/>
                <a:gd name="T12" fmla="*/ 39 w 223"/>
                <a:gd name="T13" fmla="*/ 84 h 107"/>
                <a:gd name="T14" fmla="*/ 74 w 223"/>
                <a:gd name="T15" fmla="*/ 3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107">
                  <a:moveTo>
                    <a:pt x="68" y="0"/>
                  </a:moveTo>
                  <a:lnTo>
                    <a:pt x="0" y="107"/>
                  </a:lnTo>
                  <a:lnTo>
                    <a:pt x="223" y="107"/>
                  </a:lnTo>
                  <a:lnTo>
                    <a:pt x="68" y="0"/>
                  </a:lnTo>
                  <a:close/>
                  <a:moveTo>
                    <a:pt x="74" y="31"/>
                  </a:moveTo>
                  <a:lnTo>
                    <a:pt x="154" y="84"/>
                  </a:lnTo>
                  <a:lnTo>
                    <a:pt x="39" y="84"/>
                  </a:lnTo>
                  <a:lnTo>
                    <a:pt x="74" y="3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3">
              <a:extLst>
                <a:ext uri="{FF2B5EF4-FFF2-40B4-BE49-F238E27FC236}">
                  <a16:creationId xmlns="" xmlns:a16="http://schemas.microsoft.com/office/drawing/2014/main" id="{4C5468E5-F0DE-4EBB-ABE6-95063C301B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8844" y="1193800"/>
              <a:ext cx="448312" cy="558467"/>
            </a:xfrm>
            <a:custGeom>
              <a:avLst/>
              <a:gdLst>
                <a:gd name="T0" fmla="*/ 130 w 132"/>
                <a:gd name="T1" fmla="*/ 156 h 165"/>
                <a:gd name="T2" fmla="*/ 122 w 132"/>
                <a:gd name="T3" fmla="*/ 140 h 165"/>
                <a:gd name="T4" fmla="*/ 109 w 132"/>
                <a:gd name="T5" fmla="*/ 107 h 165"/>
                <a:gd name="T6" fmla="*/ 119 w 132"/>
                <a:gd name="T7" fmla="*/ 99 h 165"/>
                <a:gd name="T8" fmla="*/ 81 w 132"/>
                <a:gd name="T9" fmla="*/ 51 h 165"/>
                <a:gd name="T10" fmla="*/ 70 w 132"/>
                <a:gd name="T11" fmla="*/ 30 h 165"/>
                <a:gd name="T12" fmla="*/ 74 w 132"/>
                <a:gd name="T13" fmla="*/ 21 h 165"/>
                <a:gd name="T14" fmla="*/ 70 w 132"/>
                <a:gd name="T15" fmla="*/ 0 h 165"/>
                <a:gd name="T16" fmla="*/ 58 w 132"/>
                <a:gd name="T17" fmla="*/ 4 h 165"/>
                <a:gd name="T18" fmla="*/ 62 w 132"/>
                <a:gd name="T19" fmla="*/ 25 h 165"/>
                <a:gd name="T20" fmla="*/ 49 w 132"/>
                <a:gd name="T21" fmla="*/ 45 h 165"/>
                <a:gd name="T22" fmla="*/ 27 w 132"/>
                <a:gd name="T23" fmla="*/ 99 h 165"/>
                <a:gd name="T24" fmla="*/ 12 w 132"/>
                <a:gd name="T25" fmla="*/ 107 h 165"/>
                <a:gd name="T26" fmla="*/ 6 w 132"/>
                <a:gd name="T27" fmla="*/ 139 h 165"/>
                <a:gd name="T28" fmla="*/ 2 w 132"/>
                <a:gd name="T29" fmla="*/ 156 h 165"/>
                <a:gd name="T30" fmla="*/ 0 w 132"/>
                <a:gd name="T31" fmla="*/ 165 h 165"/>
                <a:gd name="T32" fmla="*/ 5 w 132"/>
                <a:gd name="T33" fmla="*/ 158 h 165"/>
                <a:gd name="T34" fmla="*/ 18 w 132"/>
                <a:gd name="T35" fmla="*/ 142 h 165"/>
                <a:gd name="T36" fmla="*/ 58 w 132"/>
                <a:gd name="T37" fmla="*/ 107 h 165"/>
                <a:gd name="T38" fmla="*/ 62 w 132"/>
                <a:gd name="T39" fmla="*/ 120 h 165"/>
                <a:gd name="T40" fmla="*/ 74 w 132"/>
                <a:gd name="T41" fmla="*/ 115 h 165"/>
                <a:gd name="T42" fmla="*/ 96 w 132"/>
                <a:gd name="T43" fmla="*/ 107 h 165"/>
                <a:gd name="T44" fmla="*/ 118 w 132"/>
                <a:gd name="T45" fmla="*/ 141 h 165"/>
                <a:gd name="T46" fmla="*/ 127 w 132"/>
                <a:gd name="T47" fmla="*/ 158 h 165"/>
                <a:gd name="T48" fmla="*/ 66 w 132"/>
                <a:gd name="T49" fmla="*/ 37 h 165"/>
                <a:gd name="T50" fmla="*/ 66 w 132"/>
                <a:gd name="T51" fmla="*/ 54 h 165"/>
                <a:gd name="T52" fmla="*/ 66 w 132"/>
                <a:gd name="T53" fmla="*/ 37 h 165"/>
                <a:gd name="T54" fmla="*/ 74 w 132"/>
                <a:gd name="T55" fmla="*/ 91 h 165"/>
                <a:gd name="T56" fmla="*/ 62 w 132"/>
                <a:gd name="T57" fmla="*/ 87 h 165"/>
                <a:gd name="T58" fmla="*/ 58 w 132"/>
                <a:gd name="T59" fmla="*/ 99 h 165"/>
                <a:gd name="T60" fmla="*/ 59 w 132"/>
                <a:gd name="T61" fmla="*/ 60 h 165"/>
                <a:gd name="T62" fmla="*/ 73 w 132"/>
                <a:gd name="T63" fmla="*/ 60 h 165"/>
                <a:gd name="T64" fmla="*/ 74 w 132"/>
                <a:gd name="T65" fmla="*/ 9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" h="165">
                  <a:moveTo>
                    <a:pt x="132" y="165"/>
                  </a:moveTo>
                  <a:cubicBezTo>
                    <a:pt x="130" y="156"/>
                    <a:pt x="130" y="156"/>
                    <a:pt x="130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09" y="107"/>
                    <a:pt x="109" y="107"/>
                    <a:pt x="109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2" y="47"/>
                    <a:pt x="82" y="45"/>
                  </a:cubicBezTo>
                  <a:cubicBezTo>
                    <a:pt x="82" y="38"/>
                    <a:pt x="77" y="32"/>
                    <a:pt x="70" y="30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2" y="25"/>
                    <a:pt x="74" y="23"/>
                    <a:pt x="74" y="21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2"/>
                    <a:pt x="72" y="0"/>
                    <a:pt x="7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9" y="0"/>
                    <a:pt x="58" y="2"/>
                    <a:pt x="58" y="4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3"/>
                    <a:pt x="59" y="25"/>
                    <a:pt x="62" y="25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55" y="32"/>
                    <a:pt x="49" y="38"/>
                    <a:pt x="49" y="45"/>
                  </a:cubicBezTo>
                  <a:cubicBezTo>
                    <a:pt x="49" y="48"/>
                    <a:pt x="50" y="50"/>
                    <a:pt x="50" y="51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8"/>
                    <a:pt x="59" y="120"/>
                    <a:pt x="62" y="120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2" y="120"/>
                    <a:pt x="74" y="118"/>
                    <a:pt x="74" y="115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8" y="141"/>
                    <a:pt x="118" y="141"/>
                    <a:pt x="118" y="141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lnTo>
                    <a:pt x="132" y="165"/>
                  </a:lnTo>
                  <a:close/>
                  <a:moveTo>
                    <a:pt x="66" y="37"/>
                  </a:moveTo>
                  <a:cubicBezTo>
                    <a:pt x="70" y="37"/>
                    <a:pt x="74" y="41"/>
                    <a:pt x="74" y="45"/>
                  </a:cubicBezTo>
                  <a:cubicBezTo>
                    <a:pt x="74" y="50"/>
                    <a:pt x="70" y="54"/>
                    <a:pt x="66" y="54"/>
                  </a:cubicBezTo>
                  <a:cubicBezTo>
                    <a:pt x="61" y="54"/>
                    <a:pt x="58" y="50"/>
                    <a:pt x="58" y="45"/>
                  </a:cubicBezTo>
                  <a:cubicBezTo>
                    <a:pt x="58" y="41"/>
                    <a:pt x="61" y="37"/>
                    <a:pt x="66" y="37"/>
                  </a:cubicBezTo>
                  <a:close/>
                  <a:moveTo>
                    <a:pt x="74" y="99"/>
                  </a:moveTo>
                  <a:cubicBezTo>
                    <a:pt x="74" y="91"/>
                    <a:pt x="74" y="91"/>
                    <a:pt x="74" y="91"/>
                  </a:cubicBezTo>
                  <a:cubicBezTo>
                    <a:pt x="74" y="88"/>
                    <a:pt x="72" y="87"/>
                    <a:pt x="70" y="87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59" y="87"/>
                    <a:pt x="58" y="88"/>
                    <a:pt x="58" y="91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61"/>
                    <a:pt x="63" y="62"/>
                    <a:pt x="66" y="62"/>
                  </a:cubicBezTo>
                  <a:cubicBezTo>
                    <a:pt x="68" y="62"/>
                    <a:pt x="71" y="61"/>
                    <a:pt x="73" y="60"/>
                  </a:cubicBezTo>
                  <a:cubicBezTo>
                    <a:pt x="92" y="99"/>
                    <a:pt x="92" y="99"/>
                    <a:pt x="92" y="99"/>
                  </a:cubicBezTo>
                  <a:lnTo>
                    <a:pt x="74" y="9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4">
              <a:extLst>
                <a:ext uri="{FF2B5EF4-FFF2-40B4-BE49-F238E27FC236}">
                  <a16:creationId xmlns="" xmlns:a16="http://schemas.microsoft.com/office/drawing/2014/main" id="{9F1BC1C9-7461-45BD-AE61-8B9FA86E8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68586" y="1291147"/>
              <a:ext cx="420131" cy="417570"/>
            </a:xfrm>
            <a:custGeom>
              <a:avLst/>
              <a:gdLst>
                <a:gd name="T0" fmla="*/ 107 w 124"/>
                <a:gd name="T1" fmla="*/ 8 h 123"/>
                <a:gd name="T2" fmla="*/ 70 w 124"/>
                <a:gd name="T3" fmla="*/ 25 h 123"/>
                <a:gd name="T4" fmla="*/ 64 w 124"/>
                <a:gd name="T5" fmla="*/ 16 h 123"/>
                <a:gd name="T6" fmla="*/ 58 w 124"/>
                <a:gd name="T7" fmla="*/ 25 h 123"/>
                <a:gd name="T8" fmla="*/ 54 w 124"/>
                <a:gd name="T9" fmla="*/ 23 h 123"/>
                <a:gd name="T10" fmla="*/ 41 w 124"/>
                <a:gd name="T11" fmla="*/ 23 h 123"/>
                <a:gd name="T12" fmla="*/ 37 w 124"/>
                <a:gd name="T13" fmla="*/ 25 h 123"/>
                <a:gd name="T14" fmla="*/ 31 w 124"/>
                <a:gd name="T15" fmla="*/ 16 h 123"/>
                <a:gd name="T16" fmla="*/ 25 w 124"/>
                <a:gd name="T17" fmla="*/ 25 h 123"/>
                <a:gd name="T18" fmla="*/ 17 w 124"/>
                <a:gd name="T19" fmla="*/ 8 h 123"/>
                <a:gd name="T20" fmla="*/ 0 w 124"/>
                <a:gd name="T21" fmla="*/ 8 h 123"/>
                <a:gd name="T22" fmla="*/ 8 w 124"/>
                <a:gd name="T23" fmla="*/ 123 h 123"/>
                <a:gd name="T24" fmla="*/ 17 w 124"/>
                <a:gd name="T25" fmla="*/ 99 h 123"/>
                <a:gd name="T26" fmla="*/ 54 w 124"/>
                <a:gd name="T27" fmla="*/ 101 h 123"/>
                <a:gd name="T28" fmla="*/ 66 w 124"/>
                <a:gd name="T29" fmla="*/ 101 h 123"/>
                <a:gd name="T30" fmla="*/ 107 w 124"/>
                <a:gd name="T31" fmla="*/ 99 h 123"/>
                <a:gd name="T32" fmla="*/ 115 w 124"/>
                <a:gd name="T33" fmla="*/ 123 h 123"/>
                <a:gd name="T34" fmla="*/ 124 w 124"/>
                <a:gd name="T35" fmla="*/ 8 h 123"/>
                <a:gd name="T36" fmla="*/ 107 w 124"/>
                <a:gd name="T37" fmla="*/ 91 h 123"/>
                <a:gd name="T38" fmla="*/ 66 w 124"/>
                <a:gd name="T39" fmla="*/ 88 h 123"/>
                <a:gd name="T40" fmla="*/ 54 w 124"/>
                <a:gd name="T41" fmla="*/ 88 h 123"/>
                <a:gd name="T42" fmla="*/ 17 w 124"/>
                <a:gd name="T43" fmla="*/ 91 h 123"/>
                <a:gd name="T44" fmla="*/ 74 w 124"/>
                <a:gd name="T45" fmla="*/ 66 h 123"/>
                <a:gd name="T46" fmla="*/ 80 w 124"/>
                <a:gd name="T47" fmla="*/ 74 h 123"/>
                <a:gd name="T48" fmla="*/ 87 w 124"/>
                <a:gd name="T49" fmla="*/ 66 h 123"/>
                <a:gd name="T50" fmla="*/ 91 w 124"/>
                <a:gd name="T51" fmla="*/ 68 h 123"/>
                <a:gd name="T52" fmla="*/ 103 w 124"/>
                <a:gd name="T53" fmla="*/ 68 h 123"/>
                <a:gd name="T54" fmla="*/ 107 w 124"/>
                <a:gd name="T55" fmla="*/ 66 h 123"/>
                <a:gd name="T56" fmla="*/ 107 w 124"/>
                <a:gd name="T57" fmla="*/ 58 h 123"/>
                <a:gd name="T58" fmla="*/ 103 w 124"/>
                <a:gd name="T59" fmla="*/ 56 h 123"/>
                <a:gd name="T60" fmla="*/ 91 w 124"/>
                <a:gd name="T61" fmla="*/ 56 h 123"/>
                <a:gd name="T62" fmla="*/ 87 w 124"/>
                <a:gd name="T63" fmla="*/ 58 h 123"/>
                <a:gd name="T64" fmla="*/ 80 w 124"/>
                <a:gd name="T65" fmla="*/ 49 h 123"/>
                <a:gd name="T66" fmla="*/ 74 w 124"/>
                <a:gd name="T67" fmla="*/ 58 h 123"/>
                <a:gd name="T68" fmla="*/ 17 w 124"/>
                <a:gd name="T69" fmla="*/ 33 h 123"/>
                <a:gd name="T70" fmla="*/ 25 w 124"/>
                <a:gd name="T71" fmla="*/ 35 h 123"/>
                <a:gd name="T72" fmla="*/ 37 w 124"/>
                <a:gd name="T73" fmla="*/ 35 h 123"/>
                <a:gd name="T74" fmla="*/ 41 w 124"/>
                <a:gd name="T75" fmla="*/ 33 h 123"/>
                <a:gd name="T76" fmla="*/ 47 w 124"/>
                <a:gd name="T77" fmla="*/ 41 h 123"/>
                <a:gd name="T78" fmla="*/ 54 w 124"/>
                <a:gd name="T79" fmla="*/ 33 h 123"/>
                <a:gd name="T80" fmla="*/ 58 w 124"/>
                <a:gd name="T81" fmla="*/ 35 h 123"/>
                <a:gd name="T82" fmla="*/ 70 w 124"/>
                <a:gd name="T83" fmla="*/ 35 h 123"/>
                <a:gd name="T84" fmla="*/ 107 w 124"/>
                <a:gd name="T85" fmla="*/ 3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4" h="123">
                  <a:moveTo>
                    <a:pt x="115" y="0"/>
                  </a:moveTo>
                  <a:cubicBezTo>
                    <a:pt x="111" y="0"/>
                    <a:pt x="107" y="4"/>
                    <a:pt x="107" y="8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19"/>
                    <a:pt x="67" y="16"/>
                    <a:pt x="64" y="16"/>
                  </a:cubicBezTo>
                  <a:cubicBezTo>
                    <a:pt x="61" y="16"/>
                    <a:pt x="58" y="19"/>
                    <a:pt x="58" y="23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19"/>
                    <a:pt x="51" y="16"/>
                    <a:pt x="47" y="16"/>
                  </a:cubicBezTo>
                  <a:cubicBezTo>
                    <a:pt x="44" y="16"/>
                    <a:pt x="41" y="19"/>
                    <a:pt x="41" y="23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19"/>
                    <a:pt x="34" y="16"/>
                    <a:pt x="31" y="16"/>
                  </a:cubicBezTo>
                  <a:cubicBezTo>
                    <a:pt x="28" y="16"/>
                    <a:pt x="25" y="19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4" y="123"/>
                    <a:pt x="8" y="123"/>
                  </a:cubicBezTo>
                  <a:cubicBezTo>
                    <a:pt x="13" y="123"/>
                    <a:pt x="17" y="120"/>
                    <a:pt x="17" y="11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4"/>
                    <a:pt x="56" y="107"/>
                    <a:pt x="60" y="107"/>
                  </a:cubicBezTo>
                  <a:cubicBezTo>
                    <a:pt x="63" y="107"/>
                    <a:pt x="66" y="104"/>
                    <a:pt x="66" y="101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20"/>
                    <a:pt x="111" y="123"/>
                    <a:pt x="115" y="123"/>
                  </a:cubicBezTo>
                  <a:cubicBezTo>
                    <a:pt x="120" y="123"/>
                    <a:pt x="124" y="120"/>
                    <a:pt x="124" y="115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4"/>
                    <a:pt x="120" y="0"/>
                    <a:pt x="115" y="0"/>
                  </a:cubicBezTo>
                  <a:close/>
                  <a:moveTo>
                    <a:pt x="107" y="91"/>
                  </a:moveTo>
                  <a:cubicBezTo>
                    <a:pt x="66" y="91"/>
                    <a:pt x="66" y="91"/>
                    <a:pt x="66" y="91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6" y="85"/>
                    <a:pt x="63" y="82"/>
                    <a:pt x="60" y="82"/>
                  </a:cubicBezTo>
                  <a:cubicBezTo>
                    <a:pt x="56" y="82"/>
                    <a:pt x="54" y="85"/>
                    <a:pt x="54" y="8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71"/>
                    <a:pt x="77" y="74"/>
                    <a:pt x="80" y="74"/>
                  </a:cubicBezTo>
                  <a:cubicBezTo>
                    <a:pt x="84" y="74"/>
                    <a:pt x="87" y="71"/>
                    <a:pt x="87" y="68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71"/>
                    <a:pt x="93" y="74"/>
                    <a:pt x="97" y="74"/>
                  </a:cubicBezTo>
                  <a:cubicBezTo>
                    <a:pt x="100" y="74"/>
                    <a:pt x="103" y="71"/>
                    <a:pt x="103" y="68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7" y="66"/>
                    <a:pt x="107" y="66"/>
                    <a:pt x="107" y="66"/>
                  </a:cubicBezTo>
                  <a:lnTo>
                    <a:pt x="107" y="91"/>
                  </a:lnTo>
                  <a:close/>
                  <a:moveTo>
                    <a:pt x="107" y="58"/>
                  </a:moveTo>
                  <a:cubicBezTo>
                    <a:pt x="103" y="58"/>
                    <a:pt x="103" y="58"/>
                    <a:pt x="103" y="58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103" y="52"/>
                    <a:pt x="100" y="49"/>
                    <a:pt x="97" y="49"/>
                  </a:cubicBezTo>
                  <a:cubicBezTo>
                    <a:pt x="93" y="49"/>
                    <a:pt x="91" y="52"/>
                    <a:pt x="91" y="56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2"/>
                    <a:pt x="84" y="49"/>
                    <a:pt x="80" y="49"/>
                  </a:cubicBezTo>
                  <a:cubicBezTo>
                    <a:pt x="77" y="49"/>
                    <a:pt x="74" y="52"/>
                    <a:pt x="74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8"/>
                    <a:pt x="28" y="41"/>
                    <a:pt x="31" y="41"/>
                  </a:cubicBezTo>
                  <a:cubicBezTo>
                    <a:pt x="34" y="41"/>
                    <a:pt x="37" y="38"/>
                    <a:pt x="37" y="3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8"/>
                    <a:pt x="44" y="41"/>
                    <a:pt x="47" y="41"/>
                  </a:cubicBezTo>
                  <a:cubicBezTo>
                    <a:pt x="51" y="41"/>
                    <a:pt x="54" y="38"/>
                    <a:pt x="54" y="35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8"/>
                    <a:pt x="61" y="41"/>
                    <a:pt x="64" y="41"/>
                  </a:cubicBezTo>
                  <a:cubicBezTo>
                    <a:pt x="67" y="41"/>
                    <a:pt x="70" y="38"/>
                    <a:pt x="70" y="35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107" y="33"/>
                    <a:pt x="107" y="33"/>
                    <a:pt x="107" y="33"/>
                  </a:cubicBezTo>
                  <a:lnTo>
                    <a:pt x="107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5">
              <a:extLst>
                <a:ext uri="{FF2B5EF4-FFF2-40B4-BE49-F238E27FC236}">
                  <a16:creationId xmlns="" xmlns:a16="http://schemas.microsoft.com/office/drawing/2014/main" id="{79133213-5421-44FF-B18A-5544B36D0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710" y="2338913"/>
              <a:ext cx="192134" cy="568714"/>
            </a:xfrm>
            <a:custGeom>
              <a:avLst/>
              <a:gdLst>
                <a:gd name="T0" fmla="*/ 20 w 57"/>
                <a:gd name="T1" fmla="*/ 78 h 168"/>
                <a:gd name="T2" fmla="*/ 20 w 57"/>
                <a:gd name="T3" fmla="*/ 148 h 168"/>
                <a:gd name="T4" fmla="*/ 29 w 57"/>
                <a:gd name="T5" fmla="*/ 156 h 168"/>
                <a:gd name="T6" fmla="*/ 37 w 57"/>
                <a:gd name="T7" fmla="*/ 148 h 168"/>
                <a:gd name="T8" fmla="*/ 37 w 57"/>
                <a:gd name="T9" fmla="*/ 78 h 168"/>
                <a:gd name="T10" fmla="*/ 20 w 57"/>
                <a:gd name="T11" fmla="*/ 78 h 168"/>
                <a:gd name="T12" fmla="*/ 29 w 57"/>
                <a:gd name="T13" fmla="*/ 0 h 168"/>
                <a:gd name="T14" fmla="*/ 0 w 57"/>
                <a:gd name="T15" fmla="*/ 11 h 168"/>
                <a:gd name="T16" fmla="*/ 0 w 57"/>
                <a:gd name="T17" fmla="*/ 22 h 168"/>
                <a:gd name="T18" fmla="*/ 8 w 57"/>
                <a:gd name="T19" fmla="*/ 29 h 168"/>
                <a:gd name="T20" fmla="*/ 8 w 57"/>
                <a:gd name="T21" fmla="*/ 148 h 168"/>
                <a:gd name="T22" fmla="*/ 29 w 57"/>
                <a:gd name="T23" fmla="*/ 168 h 168"/>
                <a:gd name="T24" fmla="*/ 49 w 57"/>
                <a:gd name="T25" fmla="*/ 148 h 168"/>
                <a:gd name="T26" fmla="*/ 49 w 57"/>
                <a:gd name="T27" fmla="*/ 29 h 168"/>
                <a:gd name="T28" fmla="*/ 57 w 57"/>
                <a:gd name="T29" fmla="*/ 22 h 168"/>
                <a:gd name="T30" fmla="*/ 57 w 57"/>
                <a:gd name="T31" fmla="*/ 11 h 168"/>
                <a:gd name="T32" fmla="*/ 29 w 57"/>
                <a:gd name="T33" fmla="*/ 0 h 168"/>
                <a:gd name="T34" fmla="*/ 41 w 57"/>
                <a:gd name="T35" fmla="*/ 148 h 168"/>
                <a:gd name="T36" fmla="*/ 29 w 57"/>
                <a:gd name="T37" fmla="*/ 160 h 168"/>
                <a:gd name="T38" fmla="*/ 16 w 57"/>
                <a:gd name="T39" fmla="*/ 148 h 168"/>
                <a:gd name="T40" fmla="*/ 16 w 57"/>
                <a:gd name="T41" fmla="*/ 31 h 168"/>
                <a:gd name="T42" fmla="*/ 29 w 57"/>
                <a:gd name="T43" fmla="*/ 33 h 168"/>
                <a:gd name="T44" fmla="*/ 41 w 57"/>
                <a:gd name="T45" fmla="*/ 31 h 168"/>
                <a:gd name="T46" fmla="*/ 41 w 57"/>
                <a:gd name="T47" fmla="*/ 148 h 168"/>
                <a:gd name="T48" fmla="*/ 29 w 57"/>
                <a:gd name="T49" fmla="*/ 21 h 168"/>
                <a:gd name="T50" fmla="*/ 4 w 57"/>
                <a:gd name="T51" fmla="*/ 14 h 168"/>
                <a:gd name="T52" fmla="*/ 29 w 57"/>
                <a:gd name="T53" fmla="*/ 7 h 168"/>
                <a:gd name="T54" fmla="*/ 53 w 57"/>
                <a:gd name="T55" fmla="*/ 14 h 168"/>
                <a:gd name="T56" fmla="*/ 29 w 57"/>
                <a:gd name="T57" fmla="*/ 2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168">
                  <a:moveTo>
                    <a:pt x="20" y="7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20" y="152"/>
                    <a:pt x="24" y="156"/>
                    <a:pt x="29" y="156"/>
                  </a:cubicBezTo>
                  <a:cubicBezTo>
                    <a:pt x="33" y="156"/>
                    <a:pt x="37" y="152"/>
                    <a:pt x="37" y="14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68"/>
                    <a:pt x="20" y="68"/>
                    <a:pt x="20" y="78"/>
                  </a:cubicBezTo>
                  <a:close/>
                  <a:moveTo>
                    <a:pt x="29" y="0"/>
                  </a:moveTo>
                  <a:cubicBezTo>
                    <a:pt x="13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3" y="27"/>
                    <a:pt x="8" y="29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59"/>
                    <a:pt x="17" y="168"/>
                    <a:pt x="29" y="168"/>
                  </a:cubicBezTo>
                  <a:cubicBezTo>
                    <a:pt x="40" y="168"/>
                    <a:pt x="49" y="159"/>
                    <a:pt x="49" y="14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4" y="27"/>
                    <a:pt x="57" y="25"/>
                    <a:pt x="57" y="2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5"/>
                    <a:pt x="44" y="0"/>
                    <a:pt x="29" y="0"/>
                  </a:cubicBezTo>
                  <a:close/>
                  <a:moveTo>
                    <a:pt x="41" y="148"/>
                  </a:moveTo>
                  <a:cubicBezTo>
                    <a:pt x="41" y="155"/>
                    <a:pt x="35" y="160"/>
                    <a:pt x="29" y="160"/>
                  </a:cubicBezTo>
                  <a:cubicBezTo>
                    <a:pt x="22" y="160"/>
                    <a:pt x="16" y="155"/>
                    <a:pt x="16" y="14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0" y="32"/>
                    <a:pt x="24" y="33"/>
                    <a:pt x="29" y="33"/>
                  </a:cubicBezTo>
                  <a:cubicBezTo>
                    <a:pt x="33" y="33"/>
                    <a:pt x="37" y="32"/>
                    <a:pt x="41" y="31"/>
                  </a:cubicBezTo>
                  <a:lnTo>
                    <a:pt x="41" y="148"/>
                  </a:lnTo>
                  <a:close/>
                  <a:moveTo>
                    <a:pt x="29" y="21"/>
                  </a:moveTo>
                  <a:cubicBezTo>
                    <a:pt x="15" y="21"/>
                    <a:pt x="4" y="17"/>
                    <a:pt x="4" y="14"/>
                  </a:cubicBezTo>
                  <a:cubicBezTo>
                    <a:pt x="4" y="10"/>
                    <a:pt x="15" y="7"/>
                    <a:pt x="29" y="7"/>
                  </a:cubicBezTo>
                  <a:cubicBezTo>
                    <a:pt x="42" y="7"/>
                    <a:pt x="53" y="10"/>
                    <a:pt x="53" y="14"/>
                  </a:cubicBezTo>
                  <a:cubicBezTo>
                    <a:pt x="53" y="17"/>
                    <a:pt x="42" y="21"/>
                    <a:pt x="29" y="2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6">
              <a:extLst>
                <a:ext uri="{FF2B5EF4-FFF2-40B4-BE49-F238E27FC236}">
                  <a16:creationId xmlns="" xmlns:a16="http://schemas.microsoft.com/office/drawing/2014/main" id="{BA5B13AA-DE54-4A85-AA6D-258A80C9E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53610" y="2323542"/>
              <a:ext cx="397076" cy="584085"/>
            </a:xfrm>
            <a:custGeom>
              <a:avLst/>
              <a:gdLst>
                <a:gd name="T0" fmla="*/ 94 w 117"/>
                <a:gd name="T1" fmla="*/ 142 h 173"/>
                <a:gd name="T2" fmla="*/ 93 w 117"/>
                <a:gd name="T3" fmla="*/ 141 h 173"/>
                <a:gd name="T4" fmla="*/ 71 w 117"/>
                <a:gd name="T5" fmla="*/ 90 h 173"/>
                <a:gd name="T6" fmla="*/ 59 w 117"/>
                <a:gd name="T7" fmla="*/ 87 h 173"/>
                <a:gd name="T8" fmla="*/ 46 w 117"/>
                <a:gd name="T9" fmla="*/ 90 h 173"/>
                <a:gd name="T10" fmla="*/ 24 w 117"/>
                <a:gd name="T11" fmla="*/ 141 h 173"/>
                <a:gd name="T12" fmla="*/ 24 w 117"/>
                <a:gd name="T13" fmla="*/ 142 h 173"/>
                <a:gd name="T14" fmla="*/ 23 w 117"/>
                <a:gd name="T15" fmla="*/ 144 h 173"/>
                <a:gd name="T16" fmla="*/ 23 w 117"/>
                <a:gd name="T17" fmla="*/ 144 h 173"/>
                <a:gd name="T18" fmla="*/ 23 w 117"/>
                <a:gd name="T19" fmla="*/ 144 h 173"/>
                <a:gd name="T20" fmla="*/ 59 w 117"/>
                <a:gd name="T21" fmla="*/ 157 h 173"/>
                <a:gd name="T22" fmla="*/ 95 w 117"/>
                <a:gd name="T23" fmla="*/ 144 h 173"/>
                <a:gd name="T24" fmla="*/ 95 w 117"/>
                <a:gd name="T25" fmla="*/ 144 h 173"/>
                <a:gd name="T26" fmla="*/ 95 w 117"/>
                <a:gd name="T27" fmla="*/ 144 h 173"/>
                <a:gd name="T28" fmla="*/ 94 w 117"/>
                <a:gd name="T29" fmla="*/ 142 h 173"/>
                <a:gd name="T30" fmla="*/ 116 w 117"/>
                <a:gd name="T31" fmla="*/ 152 h 173"/>
                <a:gd name="T32" fmla="*/ 115 w 117"/>
                <a:gd name="T33" fmla="*/ 149 h 173"/>
                <a:gd name="T34" fmla="*/ 114 w 117"/>
                <a:gd name="T35" fmla="*/ 147 h 173"/>
                <a:gd name="T36" fmla="*/ 78 w 117"/>
                <a:gd name="T37" fmla="*/ 66 h 173"/>
                <a:gd name="T38" fmla="*/ 79 w 117"/>
                <a:gd name="T39" fmla="*/ 66 h 173"/>
                <a:gd name="T40" fmla="*/ 79 w 117"/>
                <a:gd name="T41" fmla="*/ 30 h 173"/>
                <a:gd name="T42" fmla="*/ 87 w 117"/>
                <a:gd name="T43" fmla="*/ 22 h 173"/>
                <a:gd name="T44" fmla="*/ 87 w 117"/>
                <a:gd name="T45" fmla="*/ 11 h 173"/>
                <a:gd name="T46" fmla="*/ 59 w 117"/>
                <a:gd name="T47" fmla="*/ 0 h 173"/>
                <a:gd name="T48" fmla="*/ 30 w 117"/>
                <a:gd name="T49" fmla="*/ 11 h 173"/>
                <a:gd name="T50" fmla="*/ 30 w 117"/>
                <a:gd name="T51" fmla="*/ 22 h 173"/>
                <a:gd name="T52" fmla="*/ 38 w 117"/>
                <a:gd name="T53" fmla="*/ 30 h 173"/>
                <a:gd name="T54" fmla="*/ 38 w 117"/>
                <a:gd name="T55" fmla="*/ 66 h 173"/>
                <a:gd name="T56" fmla="*/ 39 w 117"/>
                <a:gd name="T57" fmla="*/ 66 h 173"/>
                <a:gd name="T58" fmla="*/ 4 w 117"/>
                <a:gd name="T59" fmla="*/ 147 h 173"/>
                <a:gd name="T60" fmla="*/ 2 w 117"/>
                <a:gd name="T61" fmla="*/ 149 h 173"/>
                <a:gd name="T62" fmla="*/ 1 w 117"/>
                <a:gd name="T63" fmla="*/ 152 h 173"/>
                <a:gd name="T64" fmla="*/ 1 w 117"/>
                <a:gd name="T65" fmla="*/ 153 h 173"/>
                <a:gd name="T66" fmla="*/ 1 w 117"/>
                <a:gd name="T67" fmla="*/ 153 h 173"/>
                <a:gd name="T68" fmla="*/ 59 w 117"/>
                <a:gd name="T69" fmla="*/ 173 h 173"/>
                <a:gd name="T70" fmla="*/ 116 w 117"/>
                <a:gd name="T71" fmla="*/ 153 h 173"/>
                <a:gd name="T72" fmla="*/ 116 w 117"/>
                <a:gd name="T73" fmla="*/ 153 h 173"/>
                <a:gd name="T74" fmla="*/ 116 w 117"/>
                <a:gd name="T75" fmla="*/ 152 h 173"/>
                <a:gd name="T76" fmla="*/ 34 w 117"/>
                <a:gd name="T77" fmla="*/ 15 h 173"/>
                <a:gd name="T78" fmla="*/ 59 w 117"/>
                <a:gd name="T79" fmla="*/ 8 h 173"/>
                <a:gd name="T80" fmla="*/ 83 w 117"/>
                <a:gd name="T81" fmla="*/ 15 h 173"/>
                <a:gd name="T82" fmla="*/ 59 w 117"/>
                <a:gd name="T83" fmla="*/ 21 h 173"/>
                <a:gd name="T84" fmla="*/ 34 w 117"/>
                <a:gd name="T85" fmla="*/ 15 h 173"/>
                <a:gd name="T86" fmla="*/ 104 w 117"/>
                <a:gd name="T87" fmla="*/ 149 h 173"/>
                <a:gd name="T88" fmla="*/ 59 w 117"/>
                <a:gd name="T89" fmla="*/ 165 h 173"/>
                <a:gd name="T90" fmla="*/ 13 w 117"/>
                <a:gd name="T91" fmla="*/ 149 h 173"/>
                <a:gd name="T92" fmla="*/ 13 w 117"/>
                <a:gd name="T93" fmla="*/ 149 h 173"/>
                <a:gd name="T94" fmla="*/ 13 w 117"/>
                <a:gd name="T95" fmla="*/ 149 h 173"/>
                <a:gd name="T96" fmla="*/ 14 w 117"/>
                <a:gd name="T97" fmla="*/ 146 h 173"/>
                <a:gd name="T98" fmla="*/ 15 w 117"/>
                <a:gd name="T99" fmla="*/ 144 h 173"/>
                <a:gd name="T100" fmla="*/ 46 w 117"/>
                <a:gd name="T101" fmla="*/ 71 h 173"/>
                <a:gd name="T102" fmla="*/ 46 w 117"/>
                <a:gd name="T103" fmla="*/ 32 h 173"/>
                <a:gd name="T104" fmla="*/ 59 w 117"/>
                <a:gd name="T105" fmla="*/ 33 h 173"/>
                <a:gd name="T106" fmla="*/ 71 w 117"/>
                <a:gd name="T107" fmla="*/ 32 h 173"/>
                <a:gd name="T108" fmla="*/ 71 w 117"/>
                <a:gd name="T109" fmla="*/ 71 h 173"/>
                <a:gd name="T110" fmla="*/ 102 w 117"/>
                <a:gd name="T111" fmla="*/ 144 h 173"/>
                <a:gd name="T112" fmla="*/ 103 w 117"/>
                <a:gd name="T113" fmla="*/ 146 h 173"/>
                <a:gd name="T114" fmla="*/ 104 w 117"/>
                <a:gd name="T115" fmla="*/ 149 h 173"/>
                <a:gd name="T116" fmla="*/ 104 w 117"/>
                <a:gd name="T117" fmla="*/ 14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73">
                  <a:moveTo>
                    <a:pt x="94" y="142"/>
                  </a:moveTo>
                  <a:cubicBezTo>
                    <a:pt x="94" y="141"/>
                    <a:pt x="93" y="141"/>
                    <a:pt x="93" y="14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65" y="87"/>
                    <a:pt x="59" y="87"/>
                  </a:cubicBezTo>
                  <a:cubicBezTo>
                    <a:pt x="53" y="87"/>
                    <a:pt x="46" y="90"/>
                    <a:pt x="46" y="90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3" y="142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51"/>
                    <a:pt x="37" y="157"/>
                    <a:pt x="59" y="157"/>
                  </a:cubicBezTo>
                  <a:cubicBezTo>
                    <a:pt x="80" y="157"/>
                    <a:pt x="95" y="151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4" y="143"/>
                    <a:pt x="94" y="142"/>
                    <a:pt x="94" y="142"/>
                  </a:cubicBezTo>
                  <a:close/>
                  <a:moveTo>
                    <a:pt x="116" y="152"/>
                  </a:moveTo>
                  <a:cubicBezTo>
                    <a:pt x="116" y="151"/>
                    <a:pt x="116" y="150"/>
                    <a:pt x="115" y="149"/>
                  </a:cubicBezTo>
                  <a:cubicBezTo>
                    <a:pt x="115" y="148"/>
                    <a:pt x="114" y="148"/>
                    <a:pt x="114" y="14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4" y="28"/>
                    <a:pt x="87" y="25"/>
                    <a:pt x="87" y="2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75" y="0"/>
                    <a:pt x="59" y="0"/>
                  </a:cubicBezTo>
                  <a:cubicBezTo>
                    <a:pt x="43" y="0"/>
                    <a:pt x="30" y="5"/>
                    <a:pt x="30" y="1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3" y="28"/>
                    <a:pt x="38" y="30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2" y="149"/>
                  </a:cubicBezTo>
                  <a:cubicBezTo>
                    <a:pt x="2" y="150"/>
                    <a:pt x="1" y="151"/>
                    <a:pt x="1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4"/>
                    <a:pt x="24" y="173"/>
                    <a:pt x="59" y="173"/>
                  </a:cubicBezTo>
                  <a:cubicBezTo>
                    <a:pt x="94" y="173"/>
                    <a:pt x="117" y="164"/>
                    <a:pt x="116" y="153"/>
                  </a:cubicBezTo>
                  <a:cubicBezTo>
                    <a:pt x="116" y="153"/>
                    <a:pt x="116" y="153"/>
                    <a:pt x="116" y="153"/>
                  </a:cubicBezTo>
                  <a:lnTo>
                    <a:pt x="116" y="152"/>
                  </a:lnTo>
                  <a:close/>
                  <a:moveTo>
                    <a:pt x="34" y="15"/>
                  </a:moveTo>
                  <a:cubicBezTo>
                    <a:pt x="34" y="11"/>
                    <a:pt x="45" y="8"/>
                    <a:pt x="59" y="8"/>
                  </a:cubicBezTo>
                  <a:cubicBezTo>
                    <a:pt x="72" y="8"/>
                    <a:pt x="83" y="11"/>
                    <a:pt x="83" y="15"/>
                  </a:cubicBezTo>
                  <a:cubicBezTo>
                    <a:pt x="83" y="18"/>
                    <a:pt x="72" y="21"/>
                    <a:pt x="59" y="21"/>
                  </a:cubicBezTo>
                  <a:cubicBezTo>
                    <a:pt x="45" y="21"/>
                    <a:pt x="34" y="18"/>
                    <a:pt x="34" y="15"/>
                  </a:cubicBezTo>
                  <a:close/>
                  <a:moveTo>
                    <a:pt x="104" y="149"/>
                  </a:moveTo>
                  <a:cubicBezTo>
                    <a:pt x="105" y="158"/>
                    <a:pt x="86" y="165"/>
                    <a:pt x="59" y="165"/>
                  </a:cubicBezTo>
                  <a:cubicBezTo>
                    <a:pt x="31" y="165"/>
                    <a:pt x="13" y="158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8"/>
                    <a:pt x="14" y="147"/>
                    <a:pt x="14" y="146"/>
                  </a:cubicBezTo>
                  <a:cubicBezTo>
                    <a:pt x="14" y="145"/>
                    <a:pt x="15" y="145"/>
                    <a:pt x="15" y="1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3"/>
                    <a:pt x="54" y="33"/>
                    <a:pt x="59" y="33"/>
                  </a:cubicBezTo>
                  <a:cubicBezTo>
                    <a:pt x="63" y="33"/>
                    <a:pt x="67" y="33"/>
                    <a:pt x="71" y="3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3" y="145"/>
                    <a:pt x="103" y="145"/>
                    <a:pt x="103" y="146"/>
                  </a:cubicBezTo>
                  <a:cubicBezTo>
                    <a:pt x="104" y="147"/>
                    <a:pt x="104" y="148"/>
                    <a:pt x="104" y="149"/>
                  </a:cubicBezTo>
                  <a:cubicBezTo>
                    <a:pt x="104" y="149"/>
                    <a:pt x="104" y="149"/>
                    <a:pt x="104" y="14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7">
              <a:extLst>
                <a:ext uri="{FF2B5EF4-FFF2-40B4-BE49-F238E27FC236}">
                  <a16:creationId xmlns="" xmlns:a16="http://schemas.microsoft.com/office/drawing/2014/main" id="{02E46A7F-BFD3-4295-A01F-36A8C45130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9802" y="2379901"/>
              <a:ext cx="455996" cy="489300"/>
            </a:xfrm>
            <a:custGeom>
              <a:avLst/>
              <a:gdLst>
                <a:gd name="T0" fmla="*/ 55 w 135"/>
                <a:gd name="T1" fmla="*/ 70 h 144"/>
                <a:gd name="T2" fmla="*/ 80 w 135"/>
                <a:gd name="T3" fmla="*/ 70 h 144"/>
                <a:gd name="T4" fmla="*/ 119 w 135"/>
                <a:gd name="T5" fmla="*/ 72 h 144"/>
                <a:gd name="T6" fmla="*/ 94 w 135"/>
                <a:gd name="T7" fmla="*/ 27 h 144"/>
                <a:gd name="T8" fmla="*/ 42 w 135"/>
                <a:gd name="T9" fmla="*/ 27 h 144"/>
                <a:gd name="T10" fmla="*/ 16 w 135"/>
                <a:gd name="T11" fmla="*/ 72 h 144"/>
                <a:gd name="T12" fmla="*/ 42 w 135"/>
                <a:gd name="T13" fmla="*/ 116 h 144"/>
                <a:gd name="T14" fmla="*/ 93 w 135"/>
                <a:gd name="T15" fmla="*/ 116 h 144"/>
                <a:gd name="T16" fmla="*/ 119 w 135"/>
                <a:gd name="T17" fmla="*/ 72 h 144"/>
                <a:gd name="T18" fmla="*/ 115 w 135"/>
                <a:gd name="T19" fmla="*/ 67 h 144"/>
                <a:gd name="T20" fmla="*/ 96 w 135"/>
                <a:gd name="T21" fmla="*/ 34 h 144"/>
                <a:gd name="T22" fmla="*/ 100 w 135"/>
                <a:gd name="T23" fmla="*/ 60 h 144"/>
                <a:gd name="T24" fmla="*/ 100 w 135"/>
                <a:gd name="T25" fmla="*/ 84 h 144"/>
                <a:gd name="T26" fmla="*/ 100 w 135"/>
                <a:gd name="T27" fmla="*/ 60 h 144"/>
                <a:gd name="T28" fmla="*/ 84 w 135"/>
                <a:gd name="T29" fmla="*/ 43 h 144"/>
                <a:gd name="T30" fmla="*/ 90 w 135"/>
                <a:gd name="T31" fmla="*/ 34 h 144"/>
                <a:gd name="T32" fmla="*/ 68 w 135"/>
                <a:gd name="T33" fmla="*/ 12 h 144"/>
                <a:gd name="T34" fmla="*/ 68 w 135"/>
                <a:gd name="T35" fmla="*/ 35 h 144"/>
                <a:gd name="T36" fmla="*/ 68 w 135"/>
                <a:gd name="T37" fmla="*/ 12 h 144"/>
                <a:gd name="T38" fmla="*/ 62 w 135"/>
                <a:gd name="T39" fmla="*/ 38 h 144"/>
                <a:gd name="T40" fmla="*/ 41 w 135"/>
                <a:gd name="T41" fmla="*/ 50 h 144"/>
                <a:gd name="T42" fmla="*/ 16 w 135"/>
                <a:gd name="T43" fmla="*/ 42 h 144"/>
                <a:gd name="T44" fmla="*/ 36 w 135"/>
                <a:gd name="T45" fmla="*/ 54 h 144"/>
                <a:gd name="T46" fmla="*/ 16 w 135"/>
                <a:gd name="T47" fmla="*/ 42 h 144"/>
                <a:gd name="T48" fmla="*/ 24 w 135"/>
                <a:gd name="T49" fmla="*/ 72 h 144"/>
                <a:gd name="T50" fmla="*/ 35 w 135"/>
                <a:gd name="T51" fmla="*/ 72 h 144"/>
                <a:gd name="T52" fmla="*/ 16 w 135"/>
                <a:gd name="T53" fmla="*/ 102 h 144"/>
                <a:gd name="T54" fmla="*/ 36 w 135"/>
                <a:gd name="T55" fmla="*/ 90 h 144"/>
                <a:gd name="T56" fmla="*/ 16 w 135"/>
                <a:gd name="T57" fmla="*/ 102 h 144"/>
                <a:gd name="T58" fmla="*/ 51 w 135"/>
                <a:gd name="T59" fmla="*/ 100 h 144"/>
                <a:gd name="T60" fmla="*/ 46 w 135"/>
                <a:gd name="T61" fmla="*/ 110 h 144"/>
                <a:gd name="T62" fmla="*/ 68 w 135"/>
                <a:gd name="T63" fmla="*/ 131 h 144"/>
                <a:gd name="T64" fmla="*/ 68 w 135"/>
                <a:gd name="T65" fmla="*/ 109 h 144"/>
                <a:gd name="T66" fmla="*/ 68 w 135"/>
                <a:gd name="T67" fmla="*/ 131 h 144"/>
                <a:gd name="T68" fmla="*/ 74 w 135"/>
                <a:gd name="T69" fmla="*/ 106 h 144"/>
                <a:gd name="T70" fmla="*/ 94 w 135"/>
                <a:gd name="T71" fmla="*/ 94 h 144"/>
                <a:gd name="T72" fmla="*/ 82 w 135"/>
                <a:gd name="T73" fmla="*/ 97 h 144"/>
                <a:gd name="T74" fmla="*/ 54 w 135"/>
                <a:gd name="T75" fmla="*/ 97 h 144"/>
                <a:gd name="T76" fmla="*/ 39 w 135"/>
                <a:gd name="T77" fmla="*/ 72 h 144"/>
                <a:gd name="T78" fmla="*/ 54 w 135"/>
                <a:gd name="T79" fmla="*/ 47 h 144"/>
                <a:gd name="T80" fmla="*/ 82 w 135"/>
                <a:gd name="T81" fmla="*/ 47 h 144"/>
                <a:gd name="T82" fmla="*/ 96 w 135"/>
                <a:gd name="T83" fmla="*/ 72 h 144"/>
                <a:gd name="T84" fmla="*/ 82 w 135"/>
                <a:gd name="T85" fmla="*/ 97 h 144"/>
                <a:gd name="T86" fmla="*/ 95 w 135"/>
                <a:gd name="T87" fmla="*/ 110 h 144"/>
                <a:gd name="T88" fmla="*/ 115 w 135"/>
                <a:gd name="T89" fmla="*/ 7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44">
                  <a:moveTo>
                    <a:pt x="68" y="58"/>
                  </a:moveTo>
                  <a:cubicBezTo>
                    <a:pt x="61" y="58"/>
                    <a:pt x="55" y="63"/>
                    <a:pt x="55" y="70"/>
                  </a:cubicBezTo>
                  <a:cubicBezTo>
                    <a:pt x="55" y="77"/>
                    <a:pt x="61" y="82"/>
                    <a:pt x="68" y="82"/>
                  </a:cubicBezTo>
                  <a:cubicBezTo>
                    <a:pt x="75" y="82"/>
                    <a:pt x="80" y="77"/>
                    <a:pt x="80" y="70"/>
                  </a:cubicBezTo>
                  <a:cubicBezTo>
                    <a:pt x="80" y="63"/>
                    <a:pt x="75" y="58"/>
                    <a:pt x="68" y="58"/>
                  </a:cubicBezTo>
                  <a:close/>
                  <a:moveTo>
                    <a:pt x="119" y="72"/>
                  </a:moveTo>
                  <a:cubicBezTo>
                    <a:pt x="131" y="58"/>
                    <a:pt x="135" y="45"/>
                    <a:pt x="130" y="36"/>
                  </a:cubicBezTo>
                  <a:cubicBezTo>
                    <a:pt x="125" y="27"/>
                    <a:pt x="111" y="24"/>
                    <a:pt x="94" y="27"/>
                  </a:cubicBezTo>
                  <a:cubicBezTo>
                    <a:pt x="87" y="11"/>
                    <a:pt x="78" y="0"/>
                    <a:pt x="68" y="0"/>
                  </a:cubicBezTo>
                  <a:cubicBezTo>
                    <a:pt x="57" y="0"/>
                    <a:pt x="48" y="11"/>
                    <a:pt x="42" y="27"/>
                  </a:cubicBezTo>
                  <a:cubicBezTo>
                    <a:pt x="25" y="24"/>
                    <a:pt x="11" y="27"/>
                    <a:pt x="5" y="36"/>
                  </a:cubicBezTo>
                  <a:cubicBezTo>
                    <a:pt x="0" y="45"/>
                    <a:pt x="5" y="58"/>
                    <a:pt x="16" y="72"/>
                  </a:cubicBezTo>
                  <a:cubicBezTo>
                    <a:pt x="5" y="86"/>
                    <a:pt x="0" y="99"/>
                    <a:pt x="5" y="108"/>
                  </a:cubicBezTo>
                  <a:cubicBezTo>
                    <a:pt x="11" y="117"/>
                    <a:pt x="25" y="120"/>
                    <a:pt x="42" y="116"/>
                  </a:cubicBezTo>
                  <a:cubicBezTo>
                    <a:pt x="48" y="133"/>
                    <a:pt x="57" y="144"/>
                    <a:pt x="68" y="144"/>
                  </a:cubicBezTo>
                  <a:cubicBezTo>
                    <a:pt x="78" y="144"/>
                    <a:pt x="87" y="133"/>
                    <a:pt x="93" y="116"/>
                  </a:cubicBezTo>
                  <a:cubicBezTo>
                    <a:pt x="111" y="120"/>
                    <a:pt x="125" y="117"/>
                    <a:pt x="130" y="108"/>
                  </a:cubicBezTo>
                  <a:cubicBezTo>
                    <a:pt x="135" y="99"/>
                    <a:pt x="131" y="85"/>
                    <a:pt x="119" y="72"/>
                  </a:cubicBezTo>
                  <a:close/>
                  <a:moveTo>
                    <a:pt x="119" y="42"/>
                  </a:moveTo>
                  <a:cubicBezTo>
                    <a:pt x="123" y="49"/>
                    <a:pt x="121" y="58"/>
                    <a:pt x="115" y="67"/>
                  </a:cubicBezTo>
                  <a:cubicBezTo>
                    <a:pt x="111" y="63"/>
                    <a:pt x="105" y="58"/>
                    <a:pt x="99" y="54"/>
                  </a:cubicBezTo>
                  <a:cubicBezTo>
                    <a:pt x="99" y="46"/>
                    <a:pt x="97" y="40"/>
                    <a:pt x="96" y="34"/>
                  </a:cubicBezTo>
                  <a:cubicBezTo>
                    <a:pt x="107" y="33"/>
                    <a:pt x="116" y="36"/>
                    <a:pt x="119" y="42"/>
                  </a:cubicBezTo>
                  <a:close/>
                  <a:moveTo>
                    <a:pt x="100" y="60"/>
                  </a:moveTo>
                  <a:cubicBezTo>
                    <a:pt x="104" y="64"/>
                    <a:pt x="108" y="68"/>
                    <a:pt x="111" y="72"/>
                  </a:cubicBezTo>
                  <a:cubicBezTo>
                    <a:pt x="108" y="76"/>
                    <a:pt x="105" y="80"/>
                    <a:pt x="100" y="84"/>
                  </a:cubicBezTo>
                  <a:cubicBezTo>
                    <a:pt x="100" y="80"/>
                    <a:pt x="101" y="76"/>
                    <a:pt x="101" y="72"/>
                  </a:cubicBezTo>
                  <a:cubicBezTo>
                    <a:pt x="101" y="68"/>
                    <a:pt x="100" y="64"/>
                    <a:pt x="100" y="60"/>
                  </a:cubicBezTo>
                  <a:close/>
                  <a:moveTo>
                    <a:pt x="94" y="50"/>
                  </a:moveTo>
                  <a:cubicBezTo>
                    <a:pt x="91" y="48"/>
                    <a:pt x="88" y="45"/>
                    <a:pt x="84" y="43"/>
                  </a:cubicBezTo>
                  <a:cubicBezTo>
                    <a:pt x="81" y="41"/>
                    <a:pt x="77" y="40"/>
                    <a:pt x="74" y="38"/>
                  </a:cubicBezTo>
                  <a:cubicBezTo>
                    <a:pt x="79" y="36"/>
                    <a:pt x="85" y="35"/>
                    <a:pt x="90" y="34"/>
                  </a:cubicBezTo>
                  <a:cubicBezTo>
                    <a:pt x="91" y="39"/>
                    <a:pt x="93" y="44"/>
                    <a:pt x="94" y="50"/>
                  </a:cubicBezTo>
                  <a:close/>
                  <a:moveTo>
                    <a:pt x="68" y="12"/>
                  </a:moveTo>
                  <a:cubicBezTo>
                    <a:pt x="75" y="12"/>
                    <a:pt x="82" y="19"/>
                    <a:pt x="87" y="29"/>
                  </a:cubicBezTo>
                  <a:cubicBezTo>
                    <a:pt x="81" y="30"/>
                    <a:pt x="74" y="33"/>
                    <a:pt x="68" y="35"/>
                  </a:cubicBezTo>
                  <a:cubicBezTo>
                    <a:pt x="61" y="32"/>
                    <a:pt x="55" y="30"/>
                    <a:pt x="48" y="29"/>
                  </a:cubicBezTo>
                  <a:cubicBezTo>
                    <a:pt x="53" y="19"/>
                    <a:pt x="60" y="12"/>
                    <a:pt x="68" y="12"/>
                  </a:cubicBezTo>
                  <a:close/>
                  <a:moveTo>
                    <a:pt x="46" y="34"/>
                  </a:moveTo>
                  <a:cubicBezTo>
                    <a:pt x="51" y="35"/>
                    <a:pt x="56" y="36"/>
                    <a:pt x="62" y="38"/>
                  </a:cubicBezTo>
                  <a:cubicBezTo>
                    <a:pt x="59" y="40"/>
                    <a:pt x="55" y="41"/>
                    <a:pt x="51" y="43"/>
                  </a:cubicBezTo>
                  <a:cubicBezTo>
                    <a:pt x="48" y="45"/>
                    <a:pt x="45" y="48"/>
                    <a:pt x="41" y="50"/>
                  </a:cubicBezTo>
                  <a:cubicBezTo>
                    <a:pt x="43" y="44"/>
                    <a:pt x="44" y="39"/>
                    <a:pt x="46" y="34"/>
                  </a:cubicBezTo>
                  <a:close/>
                  <a:moveTo>
                    <a:pt x="16" y="42"/>
                  </a:moveTo>
                  <a:cubicBezTo>
                    <a:pt x="20" y="36"/>
                    <a:pt x="29" y="33"/>
                    <a:pt x="40" y="34"/>
                  </a:cubicBezTo>
                  <a:cubicBezTo>
                    <a:pt x="38" y="40"/>
                    <a:pt x="37" y="46"/>
                    <a:pt x="36" y="54"/>
                  </a:cubicBezTo>
                  <a:cubicBezTo>
                    <a:pt x="30" y="58"/>
                    <a:pt x="25" y="63"/>
                    <a:pt x="21" y="67"/>
                  </a:cubicBezTo>
                  <a:cubicBezTo>
                    <a:pt x="15" y="58"/>
                    <a:pt x="13" y="49"/>
                    <a:pt x="16" y="42"/>
                  </a:cubicBezTo>
                  <a:close/>
                  <a:moveTo>
                    <a:pt x="36" y="84"/>
                  </a:moveTo>
                  <a:cubicBezTo>
                    <a:pt x="31" y="80"/>
                    <a:pt x="27" y="76"/>
                    <a:pt x="24" y="72"/>
                  </a:cubicBezTo>
                  <a:cubicBezTo>
                    <a:pt x="27" y="68"/>
                    <a:pt x="31" y="64"/>
                    <a:pt x="35" y="60"/>
                  </a:cubicBezTo>
                  <a:cubicBezTo>
                    <a:pt x="35" y="64"/>
                    <a:pt x="35" y="68"/>
                    <a:pt x="35" y="72"/>
                  </a:cubicBezTo>
                  <a:cubicBezTo>
                    <a:pt x="35" y="76"/>
                    <a:pt x="35" y="80"/>
                    <a:pt x="36" y="84"/>
                  </a:cubicBezTo>
                  <a:close/>
                  <a:moveTo>
                    <a:pt x="16" y="102"/>
                  </a:moveTo>
                  <a:cubicBezTo>
                    <a:pt x="13" y="95"/>
                    <a:pt x="15" y="86"/>
                    <a:pt x="21" y="77"/>
                  </a:cubicBezTo>
                  <a:cubicBezTo>
                    <a:pt x="25" y="81"/>
                    <a:pt x="30" y="86"/>
                    <a:pt x="36" y="90"/>
                  </a:cubicBezTo>
                  <a:cubicBezTo>
                    <a:pt x="37" y="97"/>
                    <a:pt x="38" y="104"/>
                    <a:pt x="40" y="110"/>
                  </a:cubicBezTo>
                  <a:cubicBezTo>
                    <a:pt x="29" y="111"/>
                    <a:pt x="20" y="108"/>
                    <a:pt x="16" y="102"/>
                  </a:cubicBezTo>
                  <a:close/>
                  <a:moveTo>
                    <a:pt x="42" y="94"/>
                  </a:moveTo>
                  <a:cubicBezTo>
                    <a:pt x="45" y="96"/>
                    <a:pt x="48" y="98"/>
                    <a:pt x="51" y="100"/>
                  </a:cubicBezTo>
                  <a:cubicBezTo>
                    <a:pt x="55" y="102"/>
                    <a:pt x="58" y="104"/>
                    <a:pt x="62" y="106"/>
                  </a:cubicBezTo>
                  <a:cubicBezTo>
                    <a:pt x="56" y="108"/>
                    <a:pt x="51" y="109"/>
                    <a:pt x="46" y="110"/>
                  </a:cubicBezTo>
                  <a:cubicBezTo>
                    <a:pt x="44" y="105"/>
                    <a:pt x="43" y="100"/>
                    <a:pt x="42" y="94"/>
                  </a:cubicBezTo>
                  <a:close/>
                  <a:moveTo>
                    <a:pt x="68" y="131"/>
                  </a:moveTo>
                  <a:cubicBezTo>
                    <a:pt x="60" y="131"/>
                    <a:pt x="54" y="125"/>
                    <a:pt x="48" y="115"/>
                  </a:cubicBezTo>
                  <a:cubicBezTo>
                    <a:pt x="55" y="114"/>
                    <a:pt x="61" y="111"/>
                    <a:pt x="68" y="109"/>
                  </a:cubicBezTo>
                  <a:cubicBezTo>
                    <a:pt x="74" y="111"/>
                    <a:pt x="81" y="114"/>
                    <a:pt x="87" y="115"/>
                  </a:cubicBezTo>
                  <a:cubicBezTo>
                    <a:pt x="82" y="125"/>
                    <a:pt x="75" y="131"/>
                    <a:pt x="68" y="131"/>
                  </a:cubicBezTo>
                  <a:close/>
                  <a:moveTo>
                    <a:pt x="90" y="110"/>
                  </a:moveTo>
                  <a:cubicBezTo>
                    <a:pt x="85" y="109"/>
                    <a:pt x="79" y="108"/>
                    <a:pt x="74" y="106"/>
                  </a:cubicBezTo>
                  <a:cubicBezTo>
                    <a:pt x="77" y="104"/>
                    <a:pt x="81" y="103"/>
                    <a:pt x="84" y="100"/>
                  </a:cubicBezTo>
                  <a:cubicBezTo>
                    <a:pt x="88" y="98"/>
                    <a:pt x="91" y="96"/>
                    <a:pt x="94" y="94"/>
                  </a:cubicBezTo>
                  <a:cubicBezTo>
                    <a:pt x="93" y="100"/>
                    <a:pt x="92" y="105"/>
                    <a:pt x="90" y="110"/>
                  </a:cubicBezTo>
                  <a:close/>
                  <a:moveTo>
                    <a:pt x="82" y="97"/>
                  </a:moveTo>
                  <a:cubicBezTo>
                    <a:pt x="77" y="99"/>
                    <a:pt x="72" y="101"/>
                    <a:pt x="68" y="103"/>
                  </a:cubicBezTo>
                  <a:cubicBezTo>
                    <a:pt x="63" y="101"/>
                    <a:pt x="58" y="99"/>
                    <a:pt x="54" y="97"/>
                  </a:cubicBezTo>
                  <a:cubicBezTo>
                    <a:pt x="49" y="94"/>
                    <a:pt x="45" y="91"/>
                    <a:pt x="41" y="88"/>
                  </a:cubicBezTo>
                  <a:cubicBezTo>
                    <a:pt x="40" y="83"/>
                    <a:pt x="39" y="77"/>
                    <a:pt x="39" y="72"/>
                  </a:cubicBezTo>
                  <a:cubicBezTo>
                    <a:pt x="39" y="66"/>
                    <a:pt x="40" y="61"/>
                    <a:pt x="41" y="56"/>
                  </a:cubicBezTo>
                  <a:cubicBezTo>
                    <a:pt x="45" y="53"/>
                    <a:pt x="49" y="50"/>
                    <a:pt x="54" y="47"/>
                  </a:cubicBezTo>
                  <a:cubicBezTo>
                    <a:pt x="58" y="45"/>
                    <a:pt x="63" y="42"/>
                    <a:pt x="68" y="40"/>
                  </a:cubicBezTo>
                  <a:cubicBezTo>
                    <a:pt x="73" y="42"/>
                    <a:pt x="77" y="45"/>
                    <a:pt x="82" y="47"/>
                  </a:cubicBezTo>
                  <a:cubicBezTo>
                    <a:pt x="87" y="50"/>
                    <a:pt x="91" y="53"/>
                    <a:pt x="95" y="56"/>
                  </a:cubicBezTo>
                  <a:cubicBezTo>
                    <a:pt x="96" y="61"/>
                    <a:pt x="96" y="66"/>
                    <a:pt x="96" y="72"/>
                  </a:cubicBezTo>
                  <a:cubicBezTo>
                    <a:pt x="96" y="77"/>
                    <a:pt x="96" y="83"/>
                    <a:pt x="95" y="88"/>
                  </a:cubicBezTo>
                  <a:cubicBezTo>
                    <a:pt x="91" y="91"/>
                    <a:pt x="87" y="94"/>
                    <a:pt x="82" y="97"/>
                  </a:cubicBezTo>
                  <a:close/>
                  <a:moveTo>
                    <a:pt x="119" y="102"/>
                  </a:moveTo>
                  <a:cubicBezTo>
                    <a:pt x="116" y="108"/>
                    <a:pt x="107" y="111"/>
                    <a:pt x="95" y="110"/>
                  </a:cubicBezTo>
                  <a:cubicBezTo>
                    <a:pt x="97" y="104"/>
                    <a:pt x="99" y="97"/>
                    <a:pt x="100" y="90"/>
                  </a:cubicBezTo>
                  <a:cubicBezTo>
                    <a:pt x="105" y="86"/>
                    <a:pt x="110" y="81"/>
                    <a:pt x="115" y="77"/>
                  </a:cubicBezTo>
                  <a:cubicBezTo>
                    <a:pt x="121" y="86"/>
                    <a:pt x="123" y="95"/>
                    <a:pt x="119" y="10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8">
              <a:extLst>
                <a:ext uri="{FF2B5EF4-FFF2-40B4-BE49-F238E27FC236}">
                  <a16:creationId xmlns="" xmlns:a16="http://schemas.microsoft.com/office/drawing/2014/main" id="{7B1F8403-25D8-4C27-AABA-8A007CA078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5500" y="2338913"/>
              <a:ext cx="555906" cy="555906"/>
            </a:xfrm>
            <a:custGeom>
              <a:avLst/>
              <a:gdLst>
                <a:gd name="T0" fmla="*/ 126 w 164"/>
                <a:gd name="T1" fmla="*/ 96 h 164"/>
                <a:gd name="T2" fmla="*/ 124 w 164"/>
                <a:gd name="T3" fmla="*/ 111 h 164"/>
                <a:gd name="T4" fmla="*/ 113 w 164"/>
                <a:gd name="T5" fmla="*/ 113 h 164"/>
                <a:gd name="T6" fmla="*/ 118 w 164"/>
                <a:gd name="T7" fmla="*/ 96 h 164"/>
                <a:gd name="T8" fmla="*/ 105 w 164"/>
                <a:gd name="T9" fmla="*/ 59 h 164"/>
                <a:gd name="T10" fmla="*/ 74 w 164"/>
                <a:gd name="T11" fmla="*/ 57 h 164"/>
                <a:gd name="T12" fmla="*/ 64 w 164"/>
                <a:gd name="T13" fmla="*/ 64 h 164"/>
                <a:gd name="T14" fmla="*/ 68 w 164"/>
                <a:gd name="T15" fmla="*/ 47 h 164"/>
                <a:gd name="T16" fmla="*/ 56 w 164"/>
                <a:gd name="T17" fmla="*/ 9 h 164"/>
                <a:gd name="T18" fmla="*/ 30 w 164"/>
                <a:gd name="T19" fmla="*/ 12 h 164"/>
                <a:gd name="T20" fmla="*/ 14 w 164"/>
                <a:gd name="T21" fmla="*/ 40 h 164"/>
                <a:gd name="T22" fmla="*/ 0 w 164"/>
                <a:gd name="T23" fmla="*/ 41 h 164"/>
                <a:gd name="T24" fmla="*/ 38 w 164"/>
                <a:gd name="T25" fmla="*/ 68 h 164"/>
                <a:gd name="T26" fmla="*/ 40 w 164"/>
                <a:gd name="T27" fmla="*/ 53 h 164"/>
                <a:gd name="T28" fmla="*/ 51 w 164"/>
                <a:gd name="T29" fmla="*/ 50 h 164"/>
                <a:gd name="T30" fmla="*/ 47 w 164"/>
                <a:gd name="T31" fmla="*/ 68 h 164"/>
                <a:gd name="T32" fmla="*/ 87 w 164"/>
                <a:gd name="T33" fmla="*/ 117 h 164"/>
                <a:gd name="T34" fmla="*/ 102 w 164"/>
                <a:gd name="T35" fmla="*/ 94 h 164"/>
                <a:gd name="T36" fmla="*/ 100 w 164"/>
                <a:gd name="T37" fmla="*/ 100 h 164"/>
                <a:gd name="T38" fmla="*/ 96 w 164"/>
                <a:gd name="T39" fmla="*/ 117 h 164"/>
                <a:gd name="T40" fmla="*/ 122 w 164"/>
                <a:gd name="T41" fmla="*/ 164 h 164"/>
                <a:gd name="T42" fmla="*/ 124 w 164"/>
                <a:gd name="T43" fmla="*/ 150 h 164"/>
                <a:gd name="T44" fmla="*/ 152 w 164"/>
                <a:gd name="T45" fmla="*/ 134 h 164"/>
                <a:gd name="T46" fmla="*/ 155 w 164"/>
                <a:gd name="T47" fmla="*/ 108 h 164"/>
                <a:gd name="T48" fmla="*/ 20 w 164"/>
                <a:gd name="T49" fmla="*/ 48 h 164"/>
                <a:gd name="T50" fmla="*/ 52 w 164"/>
                <a:gd name="T51" fmla="*/ 28 h 164"/>
                <a:gd name="T52" fmla="*/ 62 w 164"/>
                <a:gd name="T53" fmla="*/ 83 h 164"/>
                <a:gd name="T54" fmla="*/ 92 w 164"/>
                <a:gd name="T55" fmla="*/ 65 h 164"/>
                <a:gd name="T56" fmla="*/ 62 w 164"/>
                <a:gd name="T57" fmla="*/ 83 h 164"/>
                <a:gd name="T58" fmla="*/ 72 w 164"/>
                <a:gd name="T59" fmla="*/ 99 h 164"/>
                <a:gd name="T60" fmla="*/ 102 w 164"/>
                <a:gd name="T61" fmla="*/ 81 h 164"/>
                <a:gd name="T62" fmla="*/ 116 w 164"/>
                <a:gd name="T63" fmla="*/ 144 h 164"/>
                <a:gd name="T64" fmla="*/ 136 w 164"/>
                <a:gd name="T65" fmla="*/ 112 h 164"/>
                <a:gd name="T66" fmla="*/ 116 w 164"/>
                <a:gd name="T67" fmla="*/ 14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4" h="164">
                  <a:moveTo>
                    <a:pt x="155" y="108"/>
                  </a:moveTo>
                  <a:cubicBezTo>
                    <a:pt x="147" y="100"/>
                    <a:pt x="137" y="97"/>
                    <a:pt x="126" y="96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4" y="111"/>
                    <a:pt x="124" y="111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0"/>
                    <a:pt x="112" y="117"/>
                    <a:pt x="113" y="113"/>
                  </a:cubicBezTo>
                  <a:cubicBezTo>
                    <a:pt x="113" y="113"/>
                    <a:pt x="114" y="113"/>
                    <a:pt x="114" y="113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9" y="82"/>
                    <a:pt x="115" y="68"/>
                    <a:pt x="105" y="59"/>
                  </a:cubicBezTo>
                  <a:cubicBezTo>
                    <a:pt x="98" y="51"/>
                    <a:pt x="88" y="47"/>
                    <a:pt x="77" y="4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8"/>
                    <a:pt x="63" y="66"/>
                    <a:pt x="64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32"/>
                    <a:pt x="65" y="19"/>
                    <a:pt x="56" y="9"/>
                  </a:cubicBezTo>
                  <a:cubicBezTo>
                    <a:pt x="52" y="5"/>
                    <a:pt x="47" y="2"/>
                    <a:pt x="42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7" y="13"/>
                    <a:pt x="40" y="1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37"/>
                    <a:pt x="12" y="34"/>
                    <a:pt x="12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7"/>
                    <a:pt x="5" y="52"/>
                    <a:pt x="9" y="56"/>
                  </a:cubicBezTo>
                  <a:cubicBezTo>
                    <a:pt x="17" y="63"/>
                    <a:pt x="27" y="67"/>
                    <a:pt x="38" y="68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0" y="53"/>
                    <a:pt x="40" y="53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3"/>
                    <a:pt x="52" y="47"/>
                    <a:pt x="51" y="50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5" y="82"/>
                    <a:pt x="49" y="96"/>
                    <a:pt x="59" y="105"/>
                  </a:cubicBezTo>
                  <a:cubicBezTo>
                    <a:pt x="66" y="113"/>
                    <a:pt x="76" y="117"/>
                    <a:pt x="87" y="117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6"/>
                    <a:pt x="101" y="98"/>
                    <a:pt x="100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5" y="131"/>
                    <a:pt x="98" y="145"/>
                    <a:pt x="108" y="154"/>
                  </a:cubicBezTo>
                  <a:cubicBezTo>
                    <a:pt x="112" y="159"/>
                    <a:pt x="117" y="162"/>
                    <a:pt x="122" y="164"/>
                  </a:cubicBezTo>
                  <a:cubicBezTo>
                    <a:pt x="134" y="152"/>
                    <a:pt x="134" y="152"/>
                    <a:pt x="134" y="152"/>
                  </a:cubicBezTo>
                  <a:cubicBezTo>
                    <a:pt x="130" y="152"/>
                    <a:pt x="127" y="151"/>
                    <a:pt x="124" y="150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1" y="127"/>
                    <a:pt x="152" y="130"/>
                    <a:pt x="152" y="134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2" y="117"/>
                    <a:pt x="159" y="112"/>
                    <a:pt x="155" y="108"/>
                  </a:cubicBezTo>
                  <a:close/>
                  <a:moveTo>
                    <a:pt x="28" y="52"/>
                  </a:moveTo>
                  <a:cubicBezTo>
                    <a:pt x="25" y="51"/>
                    <a:pt x="22" y="50"/>
                    <a:pt x="20" y="48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0" y="22"/>
                    <a:pt x="51" y="25"/>
                    <a:pt x="52" y="28"/>
                  </a:cubicBezTo>
                  <a:lnTo>
                    <a:pt x="28" y="52"/>
                  </a:lnTo>
                  <a:close/>
                  <a:moveTo>
                    <a:pt x="62" y="83"/>
                  </a:moveTo>
                  <a:cubicBezTo>
                    <a:pt x="83" y="61"/>
                    <a:pt x="83" y="61"/>
                    <a:pt x="83" y="61"/>
                  </a:cubicBezTo>
                  <a:cubicBezTo>
                    <a:pt x="86" y="62"/>
                    <a:pt x="90" y="63"/>
                    <a:pt x="92" y="65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3" y="89"/>
                    <a:pt x="62" y="86"/>
                    <a:pt x="62" y="83"/>
                  </a:cubicBezTo>
                  <a:close/>
                  <a:moveTo>
                    <a:pt x="81" y="102"/>
                  </a:moveTo>
                  <a:cubicBezTo>
                    <a:pt x="77" y="102"/>
                    <a:pt x="74" y="101"/>
                    <a:pt x="72" y="99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101" y="74"/>
                    <a:pt x="102" y="77"/>
                    <a:pt x="102" y="81"/>
                  </a:cubicBezTo>
                  <a:lnTo>
                    <a:pt x="81" y="102"/>
                  </a:lnTo>
                  <a:close/>
                  <a:moveTo>
                    <a:pt x="116" y="144"/>
                  </a:moveTo>
                  <a:cubicBezTo>
                    <a:pt x="114" y="142"/>
                    <a:pt x="113" y="139"/>
                    <a:pt x="112" y="136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9" y="113"/>
                    <a:pt x="142" y="114"/>
                    <a:pt x="144" y="116"/>
                  </a:cubicBezTo>
                  <a:lnTo>
                    <a:pt x="116" y="14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9">
              <a:extLst>
                <a:ext uri="{FF2B5EF4-FFF2-40B4-BE49-F238E27FC236}">
                  <a16:creationId xmlns="" xmlns:a16="http://schemas.microsoft.com/office/drawing/2014/main" id="{A4AFB6FE-5984-4185-93F6-E6C499C0A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522" y="2341475"/>
              <a:ext cx="322784" cy="512355"/>
            </a:xfrm>
            <a:custGeom>
              <a:avLst/>
              <a:gdLst>
                <a:gd name="T0" fmla="*/ 20 w 95"/>
                <a:gd name="T1" fmla="*/ 58 h 151"/>
                <a:gd name="T2" fmla="*/ 3 w 95"/>
                <a:gd name="T3" fmla="*/ 106 h 151"/>
                <a:gd name="T4" fmla="*/ 48 w 95"/>
                <a:gd name="T5" fmla="*/ 151 h 151"/>
                <a:gd name="T6" fmla="*/ 93 w 95"/>
                <a:gd name="T7" fmla="*/ 106 h 151"/>
                <a:gd name="T8" fmla="*/ 60 w 95"/>
                <a:gd name="T9" fmla="*/ 47 h 151"/>
                <a:gd name="T10" fmla="*/ 37 w 95"/>
                <a:gd name="T11" fmla="*/ 35 h 151"/>
                <a:gd name="T12" fmla="*/ 35 w 95"/>
                <a:gd name="T13" fmla="*/ 36 h 151"/>
                <a:gd name="T14" fmla="*/ 35 w 95"/>
                <a:gd name="T15" fmla="*/ 33 h 151"/>
                <a:gd name="T16" fmla="*/ 31 w 95"/>
                <a:gd name="T17" fmla="*/ 3 h 151"/>
                <a:gd name="T18" fmla="*/ 21 w 95"/>
                <a:gd name="T19" fmla="*/ 4 h 151"/>
                <a:gd name="T20" fmla="*/ 31 w 95"/>
                <a:gd name="T21" fmla="*/ 38 h 151"/>
                <a:gd name="T22" fmla="*/ 20 w 95"/>
                <a:gd name="T23" fmla="*/ 5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151">
                  <a:moveTo>
                    <a:pt x="20" y="58"/>
                  </a:moveTo>
                  <a:cubicBezTo>
                    <a:pt x="17" y="85"/>
                    <a:pt x="6" y="81"/>
                    <a:pt x="3" y="106"/>
                  </a:cubicBezTo>
                  <a:cubicBezTo>
                    <a:pt x="0" y="130"/>
                    <a:pt x="22" y="151"/>
                    <a:pt x="48" y="151"/>
                  </a:cubicBezTo>
                  <a:cubicBezTo>
                    <a:pt x="74" y="151"/>
                    <a:pt x="95" y="130"/>
                    <a:pt x="93" y="106"/>
                  </a:cubicBezTo>
                  <a:cubicBezTo>
                    <a:pt x="92" y="83"/>
                    <a:pt x="82" y="86"/>
                    <a:pt x="60" y="47"/>
                  </a:cubicBezTo>
                  <a:cubicBezTo>
                    <a:pt x="51" y="32"/>
                    <a:pt x="45" y="31"/>
                    <a:pt x="37" y="35"/>
                  </a:cubicBezTo>
                  <a:cubicBezTo>
                    <a:pt x="36" y="35"/>
                    <a:pt x="36" y="35"/>
                    <a:pt x="35" y="36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29" y="19"/>
                    <a:pt x="31" y="3"/>
                    <a:pt x="31" y="3"/>
                  </a:cubicBezTo>
                  <a:cubicBezTo>
                    <a:pt x="31" y="3"/>
                    <a:pt x="27" y="0"/>
                    <a:pt x="21" y="4"/>
                  </a:cubicBezTo>
                  <a:cubicBezTo>
                    <a:pt x="19" y="12"/>
                    <a:pt x="26" y="27"/>
                    <a:pt x="31" y="38"/>
                  </a:cubicBezTo>
                  <a:cubicBezTo>
                    <a:pt x="25" y="40"/>
                    <a:pt x="21" y="44"/>
                    <a:pt x="20" y="5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0">
              <a:extLst>
                <a:ext uri="{FF2B5EF4-FFF2-40B4-BE49-F238E27FC236}">
                  <a16:creationId xmlns="" xmlns:a16="http://schemas.microsoft.com/office/drawing/2014/main" id="{9DA024A0-777F-4B4E-93D7-5A4386E31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8537" y="2328665"/>
              <a:ext cx="417570" cy="484176"/>
            </a:xfrm>
            <a:custGeom>
              <a:avLst/>
              <a:gdLst>
                <a:gd name="T0" fmla="*/ 85 w 123"/>
                <a:gd name="T1" fmla="*/ 53 h 143"/>
                <a:gd name="T2" fmla="*/ 62 w 123"/>
                <a:gd name="T3" fmla="*/ 58 h 143"/>
                <a:gd name="T4" fmla="*/ 59 w 123"/>
                <a:gd name="T5" fmla="*/ 59 h 143"/>
                <a:gd name="T6" fmla="*/ 56 w 123"/>
                <a:gd name="T7" fmla="*/ 50 h 143"/>
                <a:gd name="T8" fmla="*/ 52 w 123"/>
                <a:gd name="T9" fmla="*/ 20 h 143"/>
                <a:gd name="T10" fmla="*/ 42 w 123"/>
                <a:gd name="T11" fmla="*/ 21 h 143"/>
                <a:gd name="T12" fmla="*/ 54 w 123"/>
                <a:gd name="T13" fmla="*/ 59 h 143"/>
                <a:gd name="T14" fmla="*/ 45 w 123"/>
                <a:gd name="T15" fmla="*/ 52 h 143"/>
                <a:gd name="T16" fmla="*/ 12 w 123"/>
                <a:gd name="T17" fmla="*/ 112 h 143"/>
                <a:gd name="T18" fmla="*/ 49 w 123"/>
                <a:gd name="T19" fmla="*/ 142 h 143"/>
                <a:gd name="T20" fmla="*/ 60 w 123"/>
                <a:gd name="T21" fmla="*/ 139 h 143"/>
                <a:gd name="T22" fmla="*/ 71 w 123"/>
                <a:gd name="T23" fmla="*/ 142 h 143"/>
                <a:gd name="T24" fmla="*/ 107 w 123"/>
                <a:gd name="T25" fmla="*/ 118 h 143"/>
                <a:gd name="T26" fmla="*/ 85 w 123"/>
                <a:gd name="T27" fmla="*/ 53 h 143"/>
                <a:gd name="T28" fmla="*/ 99 w 123"/>
                <a:gd name="T29" fmla="*/ 0 h 143"/>
                <a:gd name="T30" fmla="*/ 73 w 123"/>
                <a:gd name="T31" fmla="*/ 12 h 143"/>
                <a:gd name="T32" fmla="*/ 61 w 123"/>
                <a:gd name="T33" fmla="*/ 38 h 143"/>
                <a:gd name="T34" fmla="*/ 88 w 123"/>
                <a:gd name="T35" fmla="*/ 26 h 143"/>
                <a:gd name="T36" fmla="*/ 99 w 123"/>
                <a:gd name="T3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143">
                  <a:moveTo>
                    <a:pt x="85" y="53"/>
                  </a:moveTo>
                  <a:cubicBezTo>
                    <a:pt x="77" y="52"/>
                    <a:pt x="75" y="54"/>
                    <a:pt x="62" y="58"/>
                  </a:cubicBezTo>
                  <a:cubicBezTo>
                    <a:pt x="61" y="59"/>
                    <a:pt x="60" y="59"/>
                    <a:pt x="59" y="59"/>
                  </a:cubicBezTo>
                  <a:cubicBezTo>
                    <a:pt x="58" y="57"/>
                    <a:pt x="57" y="54"/>
                    <a:pt x="56" y="50"/>
                  </a:cubicBezTo>
                  <a:cubicBezTo>
                    <a:pt x="51" y="35"/>
                    <a:pt x="52" y="20"/>
                    <a:pt x="52" y="20"/>
                  </a:cubicBezTo>
                  <a:cubicBezTo>
                    <a:pt x="52" y="20"/>
                    <a:pt x="48" y="16"/>
                    <a:pt x="42" y="21"/>
                  </a:cubicBezTo>
                  <a:cubicBezTo>
                    <a:pt x="40" y="29"/>
                    <a:pt x="49" y="49"/>
                    <a:pt x="54" y="59"/>
                  </a:cubicBezTo>
                  <a:cubicBezTo>
                    <a:pt x="50" y="57"/>
                    <a:pt x="49" y="52"/>
                    <a:pt x="45" y="52"/>
                  </a:cubicBezTo>
                  <a:cubicBezTo>
                    <a:pt x="15" y="50"/>
                    <a:pt x="0" y="84"/>
                    <a:pt x="12" y="112"/>
                  </a:cubicBezTo>
                  <a:cubicBezTo>
                    <a:pt x="19" y="130"/>
                    <a:pt x="35" y="141"/>
                    <a:pt x="49" y="142"/>
                  </a:cubicBezTo>
                  <a:cubicBezTo>
                    <a:pt x="53" y="143"/>
                    <a:pt x="56" y="139"/>
                    <a:pt x="60" y="139"/>
                  </a:cubicBezTo>
                  <a:cubicBezTo>
                    <a:pt x="64" y="139"/>
                    <a:pt x="69" y="142"/>
                    <a:pt x="71" y="142"/>
                  </a:cubicBezTo>
                  <a:cubicBezTo>
                    <a:pt x="85" y="143"/>
                    <a:pt x="97" y="134"/>
                    <a:pt x="107" y="118"/>
                  </a:cubicBezTo>
                  <a:cubicBezTo>
                    <a:pt x="123" y="91"/>
                    <a:pt x="114" y="55"/>
                    <a:pt x="85" y="53"/>
                  </a:cubicBezTo>
                  <a:close/>
                  <a:moveTo>
                    <a:pt x="99" y="0"/>
                  </a:moveTo>
                  <a:cubicBezTo>
                    <a:pt x="99" y="0"/>
                    <a:pt x="84" y="1"/>
                    <a:pt x="73" y="12"/>
                  </a:cubicBezTo>
                  <a:cubicBezTo>
                    <a:pt x="63" y="22"/>
                    <a:pt x="61" y="38"/>
                    <a:pt x="61" y="38"/>
                  </a:cubicBezTo>
                  <a:cubicBezTo>
                    <a:pt x="61" y="38"/>
                    <a:pt x="77" y="37"/>
                    <a:pt x="88" y="26"/>
                  </a:cubicBezTo>
                  <a:cubicBezTo>
                    <a:pt x="98" y="16"/>
                    <a:pt x="99" y="0"/>
                    <a:pt x="99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1">
              <a:extLst>
                <a:ext uri="{FF2B5EF4-FFF2-40B4-BE49-F238E27FC236}">
                  <a16:creationId xmlns="" xmlns:a16="http://schemas.microsoft.com/office/drawing/2014/main" id="{F5272EF7-37A9-4B33-B1C9-E22783E261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1178" y="2379901"/>
              <a:ext cx="545659" cy="502108"/>
            </a:xfrm>
            <a:custGeom>
              <a:avLst/>
              <a:gdLst>
                <a:gd name="T0" fmla="*/ 39 w 213"/>
                <a:gd name="T1" fmla="*/ 157 h 196"/>
                <a:gd name="T2" fmla="*/ 39 w 213"/>
                <a:gd name="T3" fmla="*/ 16 h 196"/>
                <a:gd name="T4" fmla="*/ 28 w 213"/>
                <a:gd name="T5" fmla="*/ 16 h 196"/>
                <a:gd name="T6" fmla="*/ 28 w 213"/>
                <a:gd name="T7" fmla="*/ 157 h 196"/>
                <a:gd name="T8" fmla="*/ 0 w 213"/>
                <a:gd name="T9" fmla="*/ 157 h 196"/>
                <a:gd name="T10" fmla="*/ 0 w 213"/>
                <a:gd name="T11" fmla="*/ 168 h 196"/>
                <a:gd name="T12" fmla="*/ 28 w 213"/>
                <a:gd name="T13" fmla="*/ 168 h 196"/>
                <a:gd name="T14" fmla="*/ 28 w 213"/>
                <a:gd name="T15" fmla="*/ 196 h 196"/>
                <a:gd name="T16" fmla="*/ 39 w 213"/>
                <a:gd name="T17" fmla="*/ 196 h 196"/>
                <a:gd name="T18" fmla="*/ 39 w 213"/>
                <a:gd name="T19" fmla="*/ 168 h 196"/>
                <a:gd name="T20" fmla="*/ 213 w 213"/>
                <a:gd name="T21" fmla="*/ 168 h 196"/>
                <a:gd name="T22" fmla="*/ 213 w 213"/>
                <a:gd name="T23" fmla="*/ 157 h 196"/>
                <a:gd name="T24" fmla="*/ 39 w 213"/>
                <a:gd name="T25" fmla="*/ 157 h 196"/>
                <a:gd name="T26" fmla="*/ 180 w 213"/>
                <a:gd name="T27" fmla="*/ 0 h 196"/>
                <a:gd name="T28" fmla="*/ 147 w 213"/>
                <a:gd name="T29" fmla="*/ 65 h 196"/>
                <a:gd name="T30" fmla="*/ 121 w 213"/>
                <a:gd name="T31" fmla="*/ 33 h 196"/>
                <a:gd name="T32" fmla="*/ 93 w 213"/>
                <a:gd name="T33" fmla="*/ 65 h 196"/>
                <a:gd name="T34" fmla="*/ 77 w 213"/>
                <a:gd name="T35" fmla="*/ 54 h 196"/>
                <a:gd name="T36" fmla="*/ 49 w 213"/>
                <a:gd name="T37" fmla="*/ 82 h 196"/>
                <a:gd name="T38" fmla="*/ 49 w 213"/>
                <a:gd name="T39" fmla="*/ 147 h 196"/>
                <a:gd name="T40" fmla="*/ 180 w 213"/>
                <a:gd name="T41" fmla="*/ 147 h 196"/>
                <a:gd name="T42" fmla="*/ 180 w 213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196">
                  <a:moveTo>
                    <a:pt x="39" y="157"/>
                  </a:moveTo>
                  <a:lnTo>
                    <a:pt x="39" y="16"/>
                  </a:lnTo>
                  <a:lnTo>
                    <a:pt x="28" y="16"/>
                  </a:lnTo>
                  <a:lnTo>
                    <a:pt x="28" y="157"/>
                  </a:lnTo>
                  <a:lnTo>
                    <a:pt x="0" y="157"/>
                  </a:lnTo>
                  <a:lnTo>
                    <a:pt x="0" y="168"/>
                  </a:lnTo>
                  <a:lnTo>
                    <a:pt x="28" y="168"/>
                  </a:lnTo>
                  <a:lnTo>
                    <a:pt x="28" y="196"/>
                  </a:lnTo>
                  <a:lnTo>
                    <a:pt x="39" y="196"/>
                  </a:lnTo>
                  <a:lnTo>
                    <a:pt x="39" y="168"/>
                  </a:lnTo>
                  <a:lnTo>
                    <a:pt x="213" y="168"/>
                  </a:lnTo>
                  <a:lnTo>
                    <a:pt x="213" y="157"/>
                  </a:lnTo>
                  <a:lnTo>
                    <a:pt x="39" y="157"/>
                  </a:lnTo>
                  <a:close/>
                  <a:moveTo>
                    <a:pt x="180" y="0"/>
                  </a:moveTo>
                  <a:lnTo>
                    <a:pt x="147" y="65"/>
                  </a:lnTo>
                  <a:lnTo>
                    <a:pt x="121" y="33"/>
                  </a:lnTo>
                  <a:lnTo>
                    <a:pt x="93" y="65"/>
                  </a:lnTo>
                  <a:lnTo>
                    <a:pt x="77" y="54"/>
                  </a:lnTo>
                  <a:lnTo>
                    <a:pt x="49" y="82"/>
                  </a:lnTo>
                  <a:lnTo>
                    <a:pt x="49" y="147"/>
                  </a:lnTo>
                  <a:lnTo>
                    <a:pt x="180" y="147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2">
              <a:extLst>
                <a:ext uri="{FF2B5EF4-FFF2-40B4-BE49-F238E27FC236}">
                  <a16:creationId xmlns="" xmlns:a16="http://schemas.microsoft.com/office/drawing/2014/main" id="{AA9796C5-8FB4-4E46-B44C-15EE50821D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68112" y="2408081"/>
              <a:ext cx="545659" cy="473929"/>
            </a:xfrm>
            <a:custGeom>
              <a:avLst/>
              <a:gdLst>
                <a:gd name="T0" fmla="*/ 180 w 213"/>
                <a:gd name="T1" fmla="*/ 0 h 185"/>
                <a:gd name="T2" fmla="*/ 158 w 213"/>
                <a:gd name="T3" fmla="*/ 0 h 185"/>
                <a:gd name="T4" fmla="*/ 158 w 213"/>
                <a:gd name="T5" fmla="*/ 136 h 185"/>
                <a:gd name="T6" fmla="*/ 180 w 213"/>
                <a:gd name="T7" fmla="*/ 136 h 185"/>
                <a:gd name="T8" fmla="*/ 180 w 213"/>
                <a:gd name="T9" fmla="*/ 0 h 185"/>
                <a:gd name="T10" fmla="*/ 153 w 213"/>
                <a:gd name="T11" fmla="*/ 54 h 185"/>
                <a:gd name="T12" fmla="*/ 131 w 213"/>
                <a:gd name="T13" fmla="*/ 54 h 185"/>
                <a:gd name="T14" fmla="*/ 131 w 213"/>
                <a:gd name="T15" fmla="*/ 136 h 185"/>
                <a:gd name="T16" fmla="*/ 153 w 213"/>
                <a:gd name="T17" fmla="*/ 136 h 185"/>
                <a:gd name="T18" fmla="*/ 153 w 213"/>
                <a:gd name="T19" fmla="*/ 54 h 185"/>
                <a:gd name="T20" fmla="*/ 98 w 213"/>
                <a:gd name="T21" fmla="*/ 87 h 185"/>
                <a:gd name="T22" fmla="*/ 76 w 213"/>
                <a:gd name="T23" fmla="*/ 87 h 185"/>
                <a:gd name="T24" fmla="*/ 76 w 213"/>
                <a:gd name="T25" fmla="*/ 136 h 185"/>
                <a:gd name="T26" fmla="*/ 98 w 213"/>
                <a:gd name="T27" fmla="*/ 136 h 185"/>
                <a:gd name="T28" fmla="*/ 98 w 213"/>
                <a:gd name="T29" fmla="*/ 87 h 185"/>
                <a:gd name="T30" fmla="*/ 125 w 213"/>
                <a:gd name="T31" fmla="*/ 33 h 185"/>
                <a:gd name="T32" fmla="*/ 103 w 213"/>
                <a:gd name="T33" fmla="*/ 33 h 185"/>
                <a:gd name="T34" fmla="*/ 103 w 213"/>
                <a:gd name="T35" fmla="*/ 136 h 185"/>
                <a:gd name="T36" fmla="*/ 125 w 213"/>
                <a:gd name="T37" fmla="*/ 136 h 185"/>
                <a:gd name="T38" fmla="*/ 125 w 213"/>
                <a:gd name="T39" fmla="*/ 33 h 185"/>
                <a:gd name="T40" fmla="*/ 71 w 213"/>
                <a:gd name="T41" fmla="*/ 71 h 185"/>
                <a:gd name="T42" fmla="*/ 49 w 213"/>
                <a:gd name="T43" fmla="*/ 71 h 185"/>
                <a:gd name="T44" fmla="*/ 49 w 213"/>
                <a:gd name="T45" fmla="*/ 136 h 185"/>
                <a:gd name="T46" fmla="*/ 71 w 213"/>
                <a:gd name="T47" fmla="*/ 136 h 185"/>
                <a:gd name="T48" fmla="*/ 71 w 213"/>
                <a:gd name="T49" fmla="*/ 71 h 185"/>
                <a:gd name="T50" fmla="*/ 38 w 213"/>
                <a:gd name="T51" fmla="*/ 146 h 185"/>
                <a:gd name="T52" fmla="*/ 38 w 213"/>
                <a:gd name="T53" fmla="*/ 5 h 185"/>
                <a:gd name="T54" fmla="*/ 27 w 213"/>
                <a:gd name="T55" fmla="*/ 5 h 185"/>
                <a:gd name="T56" fmla="*/ 27 w 213"/>
                <a:gd name="T57" fmla="*/ 146 h 185"/>
                <a:gd name="T58" fmla="*/ 0 w 213"/>
                <a:gd name="T59" fmla="*/ 146 h 185"/>
                <a:gd name="T60" fmla="*/ 0 w 213"/>
                <a:gd name="T61" fmla="*/ 157 h 185"/>
                <a:gd name="T62" fmla="*/ 27 w 213"/>
                <a:gd name="T63" fmla="*/ 157 h 185"/>
                <a:gd name="T64" fmla="*/ 27 w 213"/>
                <a:gd name="T65" fmla="*/ 185 h 185"/>
                <a:gd name="T66" fmla="*/ 38 w 213"/>
                <a:gd name="T67" fmla="*/ 185 h 185"/>
                <a:gd name="T68" fmla="*/ 38 w 213"/>
                <a:gd name="T69" fmla="*/ 157 h 185"/>
                <a:gd name="T70" fmla="*/ 213 w 213"/>
                <a:gd name="T71" fmla="*/ 157 h 185"/>
                <a:gd name="T72" fmla="*/ 213 w 213"/>
                <a:gd name="T73" fmla="*/ 146 h 185"/>
                <a:gd name="T74" fmla="*/ 38 w 213"/>
                <a:gd name="T75" fmla="*/ 14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3" h="185">
                  <a:moveTo>
                    <a:pt x="180" y="0"/>
                  </a:moveTo>
                  <a:lnTo>
                    <a:pt x="158" y="0"/>
                  </a:lnTo>
                  <a:lnTo>
                    <a:pt x="158" y="136"/>
                  </a:lnTo>
                  <a:lnTo>
                    <a:pt x="180" y="136"/>
                  </a:lnTo>
                  <a:lnTo>
                    <a:pt x="180" y="0"/>
                  </a:lnTo>
                  <a:close/>
                  <a:moveTo>
                    <a:pt x="153" y="54"/>
                  </a:moveTo>
                  <a:lnTo>
                    <a:pt x="131" y="54"/>
                  </a:lnTo>
                  <a:lnTo>
                    <a:pt x="131" y="136"/>
                  </a:lnTo>
                  <a:lnTo>
                    <a:pt x="153" y="136"/>
                  </a:lnTo>
                  <a:lnTo>
                    <a:pt x="153" y="54"/>
                  </a:lnTo>
                  <a:close/>
                  <a:moveTo>
                    <a:pt x="98" y="87"/>
                  </a:moveTo>
                  <a:lnTo>
                    <a:pt x="76" y="87"/>
                  </a:lnTo>
                  <a:lnTo>
                    <a:pt x="76" y="136"/>
                  </a:lnTo>
                  <a:lnTo>
                    <a:pt x="98" y="136"/>
                  </a:lnTo>
                  <a:lnTo>
                    <a:pt x="98" y="87"/>
                  </a:lnTo>
                  <a:close/>
                  <a:moveTo>
                    <a:pt x="125" y="33"/>
                  </a:moveTo>
                  <a:lnTo>
                    <a:pt x="103" y="33"/>
                  </a:lnTo>
                  <a:lnTo>
                    <a:pt x="103" y="136"/>
                  </a:lnTo>
                  <a:lnTo>
                    <a:pt x="125" y="136"/>
                  </a:lnTo>
                  <a:lnTo>
                    <a:pt x="125" y="33"/>
                  </a:lnTo>
                  <a:close/>
                  <a:moveTo>
                    <a:pt x="71" y="71"/>
                  </a:moveTo>
                  <a:lnTo>
                    <a:pt x="49" y="71"/>
                  </a:lnTo>
                  <a:lnTo>
                    <a:pt x="49" y="136"/>
                  </a:lnTo>
                  <a:lnTo>
                    <a:pt x="71" y="136"/>
                  </a:lnTo>
                  <a:lnTo>
                    <a:pt x="71" y="71"/>
                  </a:lnTo>
                  <a:close/>
                  <a:moveTo>
                    <a:pt x="38" y="146"/>
                  </a:moveTo>
                  <a:lnTo>
                    <a:pt x="38" y="5"/>
                  </a:lnTo>
                  <a:lnTo>
                    <a:pt x="27" y="5"/>
                  </a:lnTo>
                  <a:lnTo>
                    <a:pt x="27" y="146"/>
                  </a:lnTo>
                  <a:lnTo>
                    <a:pt x="0" y="146"/>
                  </a:lnTo>
                  <a:lnTo>
                    <a:pt x="0" y="157"/>
                  </a:lnTo>
                  <a:lnTo>
                    <a:pt x="27" y="157"/>
                  </a:lnTo>
                  <a:lnTo>
                    <a:pt x="27" y="185"/>
                  </a:lnTo>
                  <a:lnTo>
                    <a:pt x="38" y="185"/>
                  </a:lnTo>
                  <a:lnTo>
                    <a:pt x="38" y="157"/>
                  </a:lnTo>
                  <a:lnTo>
                    <a:pt x="213" y="157"/>
                  </a:lnTo>
                  <a:lnTo>
                    <a:pt x="213" y="146"/>
                  </a:lnTo>
                  <a:lnTo>
                    <a:pt x="38" y="14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3">
              <a:extLst>
                <a:ext uri="{FF2B5EF4-FFF2-40B4-BE49-F238E27FC236}">
                  <a16:creationId xmlns="" xmlns:a16="http://schemas.microsoft.com/office/drawing/2014/main" id="{7D716426-A69D-4E49-87C6-EB9345010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2485" y="2367093"/>
              <a:ext cx="545659" cy="514918"/>
            </a:xfrm>
            <a:custGeom>
              <a:avLst/>
              <a:gdLst>
                <a:gd name="T0" fmla="*/ 136 w 161"/>
                <a:gd name="T1" fmla="*/ 115 h 152"/>
                <a:gd name="T2" fmla="*/ 132 w 161"/>
                <a:gd name="T3" fmla="*/ 107 h 152"/>
                <a:gd name="T4" fmla="*/ 136 w 161"/>
                <a:gd name="T5" fmla="*/ 90 h 152"/>
                <a:gd name="T6" fmla="*/ 132 w 161"/>
                <a:gd name="T7" fmla="*/ 99 h 152"/>
                <a:gd name="T8" fmla="*/ 136 w 161"/>
                <a:gd name="T9" fmla="*/ 90 h 152"/>
                <a:gd name="T10" fmla="*/ 99 w 161"/>
                <a:gd name="T11" fmla="*/ 115 h 152"/>
                <a:gd name="T12" fmla="*/ 95 w 161"/>
                <a:gd name="T13" fmla="*/ 107 h 152"/>
                <a:gd name="T14" fmla="*/ 136 w 161"/>
                <a:gd name="T15" fmla="*/ 74 h 152"/>
                <a:gd name="T16" fmla="*/ 132 w 161"/>
                <a:gd name="T17" fmla="*/ 82 h 152"/>
                <a:gd name="T18" fmla="*/ 136 w 161"/>
                <a:gd name="T19" fmla="*/ 74 h 152"/>
                <a:gd name="T20" fmla="*/ 95 w 161"/>
                <a:gd name="T21" fmla="*/ 82 h 152"/>
                <a:gd name="T22" fmla="*/ 99 w 161"/>
                <a:gd name="T23" fmla="*/ 78 h 152"/>
                <a:gd name="T24" fmla="*/ 97 w 161"/>
                <a:gd name="T25" fmla="*/ 66 h 152"/>
                <a:gd name="T26" fmla="*/ 95 w 161"/>
                <a:gd name="T27" fmla="*/ 78 h 152"/>
                <a:gd name="T28" fmla="*/ 132 w 161"/>
                <a:gd name="T29" fmla="*/ 41 h 152"/>
                <a:gd name="T30" fmla="*/ 136 w 161"/>
                <a:gd name="T31" fmla="*/ 49 h 152"/>
                <a:gd name="T32" fmla="*/ 136 w 161"/>
                <a:gd name="T33" fmla="*/ 57 h 152"/>
                <a:gd name="T34" fmla="*/ 132 w 161"/>
                <a:gd name="T35" fmla="*/ 66 h 152"/>
                <a:gd name="T36" fmla="*/ 136 w 161"/>
                <a:gd name="T37" fmla="*/ 57 h 152"/>
                <a:gd name="T38" fmla="*/ 153 w 161"/>
                <a:gd name="T39" fmla="*/ 18 h 152"/>
                <a:gd name="T40" fmla="*/ 116 w 161"/>
                <a:gd name="T41" fmla="*/ 18 h 152"/>
                <a:gd name="T42" fmla="*/ 99 w 161"/>
                <a:gd name="T43" fmla="*/ 90 h 152"/>
                <a:gd name="T44" fmla="*/ 95 w 161"/>
                <a:gd name="T45" fmla="*/ 99 h 152"/>
                <a:gd name="T46" fmla="*/ 99 w 161"/>
                <a:gd name="T47" fmla="*/ 90 h 152"/>
                <a:gd name="T48" fmla="*/ 58 w 161"/>
                <a:gd name="T49" fmla="*/ 90 h 152"/>
                <a:gd name="T50" fmla="*/ 62 w 161"/>
                <a:gd name="T51" fmla="*/ 99 h 152"/>
                <a:gd name="T52" fmla="*/ 58 w 161"/>
                <a:gd name="T53" fmla="*/ 115 h 152"/>
                <a:gd name="T54" fmla="*/ 62 w 161"/>
                <a:gd name="T55" fmla="*/ 107 h 152"/>
                <a:gd name="T56" fmla="*/ 58 w 161"/>
                <a:gd name="T57" fmla="*/ 115 h 152"/>
                <a:gd name="T58" fmla="*/ 29 w 161"/>
                <a:gd name="T59" fmla="*/ 16 h 152"/>
                <a:gd name="T60" fmla="*/ 21 w 161"/>
                <a:gd name="T61" fmla="*/ 123 h 152"/>
                <a:gd name="T62" fmla="*/ 0 w 161"/>
                <a:gd name="T63" fmla="*/ 131 h 152"/>
                <a:gd name="T64" fmla="*/ 21 w 161"/>
                <a:gd name="T65" fmla="*/ 152 h 152"/>
                <a:gd name="T66" fmla="*/ 29 w 161"/>
                <a:gd name="T67" fmla="*/ 131 h 152"/>
                <a:gd name="T68" fmla="*/ 161 w 161"/>
                <a:gd name="T69" fmla="*/ 123 h 152"/>
                <a:gd name="T70" fmla="*/ 62 w 161"/>
                <a:gd name="T71" fmla="*/ 74 h 152"/>
                <a:gd name="T72" fmla="*/ 58 w 161"/>
                <a:gd name="T73" fmla="*/ 82 h 152"/>
                <a:gd name="T74" fmla="*/ 62 w 161"/>
                <a:gd name="T75" fmla="*/ 74 h 152"/>
                <a:gd name="T76" fmla="*/ 58 w 161"/>
                <a:gd name="T77" fmla="*/ 66 h 152"/>
                <a:gd name="T78" fmla="*/ 62 w 161"/>
                <a:gd name="T79" fmla="*/ 65 h 152"/>
                <a:gd name="T80" fmla="*/ 60 w 161"/>
                <a:gd name="T81" fmla="*/ 37 h 152"/>
                <a:gd name="T82" fmla="*/ 58 w 161"/>
                <a:gd name="T83" fmla="*/ 6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1" h="152">
                  <a:moveTo>
                    <a:pt x="132" y="115"/>
                  </a:moveTo>
                  <a:cubicBezTo>
                    <a:pt x="136" y="115"/>
                    <a:pt x="136" y="115"/>
                    <a:pt x="136" y="115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2" y="107"/>
                    <a:pt x="132" y="107"/>
                    <a:pt x="132" y="107"/>
                  </a:cubicBezTo>
                  <a:lnTo>
                    <a:pt x="132" y="115"/>
                  </a:lnTo>
                  <a:close/>
                  <a:moveTo>
                    <a:pt x="136" y="90"/>
                  </a:moveTo>
                  <a:cubicBezTo>
                    <a:pt x="132" y="90"/>
                    <a:pt x="132" y="90"/>
                    <a:pt x="132" y="90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6" y="99"/>
                    <a:pt x="136" y="99"/>
                    <a:pt x="136" y="99"/>
                  </a:cubicBezTo>
                  <a:lnTo>
                    <a:pt x="136" y="90"/>
                  </a:lnTo>
                  <a:close/>
                  <a:moveTo>
                    <a:pt x="95" y="115"/>
                  </a:moveTo>
                  <a:cubicBezTo>
                    <a:pt x="99" y="115"/>
                    <a:pt x="99" y="115"/>
                    <a:pt x="99" y="115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5" y="107"/>
                    <a:pt x="95" y="107"/>
                    <a:pt x="95" y="107"/>
                  </a:cubicBezTo>
                  <a:lnTo>
                    <a:pt x="95" y="115"/>
                  </a:lnTo>
                  <a:close/>
                  <a:moveTo>
                    <a:pt x="136" y="7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6" y="82"/>
                    <a:pt x="136" y="82"/>
                    <a:pt x="136" y="82"/>
                  </a:cubicBezTo>
                  <a:lnTo>
                    <a:pt x="136" y="74"/>
                  </a:lnTo>
                  <a:close/>
                  <a:moveTo>
                    <a:pt x="95" y="78"/>
                  </a:moveTo>
                  <a:cubicBezTo>
                    <a:pt x="95" y="82"/>
                    <a:pt x="95" y="82"/>
                    <a:pt x="95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2" y="77"/>
                    <a:pt x="103" y="74"/>
                    <a:pt x="103" y="72"/>
                  </a:cubicBezTo>
                  <a:cubicBezTo>
                    <a:pt x="103" y="68"/>
                    <a:pt x="101" y="66"/>
                    <a:pt x="97" y="66"/>
                  </a:cubicBezTo>
                  <a:cubicBezTo>
                    <a:pt x="94" y="66"/>
                    <a:pt x="91" y="68"/>
                    <a:pt x="91" y="72"/>
                  </a:cubicBezTo>
                  <a:cubicBezTo>
                    <a:pt x="91" y="74"/>
                    <a:pt x="93" y="77"/>
                    <a:pt x="95" y="78"/>
                  </a:cubicBezTo>
                  <a:close/>
                  <a:moveTo>
                    <a:pt x="136" y="41"/>
                  </a:moveTo>
                  <a:cubicBezTo>
                    <a:pt x="132" y="41"/>
                    <a:pt x="132" y="41"/>
                    <a:pt x="132" y="4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6" y="49"/>
                    <a:pt x="136" y="49"/>
                    <a:pt x="136" y="49"/>
                  </a:cubicBezTo>
                  <a:lnTo>
                    <a:pt x="136" y="41"/>
                  </a:lnTo>
                  <a:close/>
                  <a:moveTo>
                    <a:pt x="136" y="57"/>
                  </a:moveTo>
                  <a:cubicBezTo>
                    <a:pt x="132" y="57"/>
                    <a:pt x="132" y="57"/>
                    <a:pt x="132" y="57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6" y="66"/>
                    <a:pt x="136" y="66"/>
                    <a:pt x="136" y="66"/>
                  </a:cubicBezTo>
                  <a:lnTo>
                    <a:pt x="136" y="57"/>
                  </a:lnTo>
                  <a:close/>
                  <a:moveTo>
                    <a:pt x="134" y="37"/>
                  </a:moveTo>
                  <a:cubicBezTo>
                    <a:pt x="144" y="37"/>
                    <a:pt x="153" y="29"/>
                    <a:pt x="153" y="18"/>
                  </a:cubicBezTo>
                  <a:cubicBezTo>
                    <a:pt x="153" y="8"/>
                    <a:pt x="144" y="0"/>
                    <a:pt x="134" y="0"/>
                  </a:cubicBezTo>
                  <a:cubicBezTo>
                    <a:pt x="124" y="0"/>
                    <a:pt x="116" y="8"/>
                    <a:pt x="116" y="18"/>
                  </a:cubicBezTo>
                  <a:cubicBezTo>
                    <a:pt x="116" y="29"/>
                    <a:pt x="124" y="37"/>
                    <a:pt x="134" y="37"/>
                  </a:cubicBezTo>
                  <a:close/>
                  <a:moveTo>
                    <a:pt x="99" y="90"/>
                  </a:moveTo>
                  <a:cubicBezTo>
                    <a:pt x="95" y="90"/>
                    <a:pt x="95" y="90"/>
                    <a:pt x="95" y="90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9" y="99"/>
                    <a:pt x="99" y="99"/>
                    <a:pt x="99" y="99"/>
                  </a:cubicBezTo>
                  <a:lnTo>
                    <a:pt x="99" y="90"/>
                  </a:lnTo>
                  <a:close/>
                  <a:moveTo>
                    <a:pt x="62" y="90"/>
                  </a:moveTo>
                  <a:cubicBezTo>
                    <a:pt x="58" y="90"/>
                    <a:pt x="58" y="90"/>
                    <a:pt x="58" y="9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2" y="99"/>
                    <a:pt x="62" y="99"/>
                    <a:pt x="62" y="99"/>
                  </a:cubicBezTo>
                  <a:lnTo>
                    <a:pt x="62" y="90"/>
                  </a:lnTo>
                  <a:close/>
                  <a:moveTo>
                    <a:pt x="58" y="115"/>
                  </a:moveTo>
                  <a:cubicBezTo>
                    <a:pt x="62" y="115"/>
                    <a:pt x="62" y="115"/>
                    <a:pt x="62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58" y="107"/>
                    <a:pt x="58" y="107"/>
                    <a:pt x="58" y="107"/>
                  </a:cubicBezTo>
                  <a:lnTo>
                    <a:pt x="58" y="115"/>
                  </a:lnTo>
                  <a:close/>
                  <a:moveTo>
                    <a:pt x="29" y="123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1" y="123"/>
                    <a:pt x="161" y="123"/>
                    <a:pt x="161" y="123"/>
                  </a:cubicBezTo>
                  <a:lnTo>
                    <a:pt x="29" y="123"/>
                  </a:lnTo>
                  <a:close/>
                  <a:moveTo>
                    <a:pt x="62" y="74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2" y="82"/>
                    <a:pt x="62" y="82"/>
                    <a:pt x="62" y="82"/>
                  </a:cubicBezTo>
                  <a:lnTo>
                    <a:pt x="62" y="74"/>
                  </a:lnTo>
                  <a:close/>
                  <a:moveTo>
                    <a:pt x="58" y="65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9" y="64"/>
                    <a:pt x="75" y="58"/>
                    <a:pt x="75" y="51"/>
                  </a:cubicBezTo>
                  <a:cubicBezTo>
                    <a:pt x="75" y="43"/>
                    <a:pt x="68" y="37"/>
                    <a:pt x="60" y="37"/>
                  </a:cubicBezTo>
                  <a:cubicBezTo>
                    <a:pt x="52" y="37"/>
                    <a:pt x="46" y="43"/>
                    <a:pt x="46" y="51"/>
                  </a:cubicBezTo>
                  <a:cubicBezTo>
                    <a:pt x="46" y="58"/>
                    <a:pt x="51" y="64"/>
                    <a:pt x="58" y="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48484C4F-7500-4FDA-9C71-57303728C0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27597" y="2367093"/>
              <a:ext cx="566153" cy="502108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5">
              <a:extLst>
                <a:ext uri="{FF2B5EF4-FFF2-40B4-BE49-F238E27FC236}">
                  <a16:creationId xmlns="" xmlns:a16="http://schemas.microsoft.com/office/drawing/2014/main" id="{EC7EEFC2-F743-40B5-9098-AF34CC066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046" y="3478903"/>
              <a:ext cx="420131" cy="517479"/>
            </a:xfrm>
            <a:custGeom>
              <a:avLst/>
              <a:gdLst>
                <a:gd name="T0" fmla="*/ 96 w 124"/>
                <a:gd name="T1" fmla="*/ 4 h 153"/>
                <a:gd name="T2" fmla="*/ 83 w 124"/>
                <a:gd name="T3" fmla="*/ 10 h 153"/>
                <a:gd name="T4" fmla="*/ 77 w 124"/>
                <a:gd name="T5" fmla="*/ 20 h 153"/>
                <a:gd name="T6" fmla="*/ 97 w 124"/>
                <a:gd name="T7" fmla="*/ 94 h 153"/>
                <a:gd name="T8" fmla="*/ 23 w 124"/>
                <a:gd name="T9" fmla="*/ 113 h 153"/>
                <a:gd name="T10" fmla="*/ 17 w 124"/>
                <a:gd name="T11" fmla="*/ 124 h 153"/>
                <a:gd name="T12" fmla="*/ 19 w 124"/>
                <a:gd name="T13" fmla="*/ 138 h 153"/>
                <a:gd name="T14" fmla="*/ 42 w 124"/>
                <a:gd name="T15" fmla="*/ 132 h 153"/>
                <a:gd name="T16" fmla="*/ 17 w 124"/>
                <a:gd name="T17" fmla="*/ 145 h 153"/>
                <a:gd name="T18" fmla="*/ 17 w 124"/>
                <a:gd name="T19" fmla="*/ 153 h 153"/>
                <a:gd name="T20" fmla="*/ 87 w 124"/>
                <a:gd name="T21" fmla="*/ 149 h 153"/>
                <a:gd name="T22" fmla="*/ 59 w 124"/>
                <a:gd name="T23" fmla="*/ 145 h 153"/>
                <a:gd name="T24" fmla="*/ 107 w 124"/>
                <a:gd name="T25" fmla="*/ 100 h 153"/>
                <a:gd name="T26" fmla="*/ 25 w 124"/>
                <a:gd name="T27" fmla="*/ 104 h 153"/>
                <a:gd name="T28" fmla="*/ 28 w 124"/>
                <a:gd name="T29" fmla="*/ 106 h 153"/>
                <a:gd name="T30" fmla="*/ 31 w 124"/>
                <a:gd name="T31" fmla="*/ 107 h 153"/>
                <a:gd name="T32" fmla="*/ 88 w 124"/>
                <a:gd name="T33" fmla="*/ 92 h 153"/>
                <a:gd name="T34" fmla="*/ 91 w 124"/>
                <a:gd name="T35" fmla="*/ 86 h 153"/>
                <a:gd name="T36" fmla="*/ 76 w 124"/>
                <a:gd name="T37" fmla="*/ 29 h 153"/>
                <a:gd name="T38" fmla="*/ 70 w 124"/>
                <a:gd name="T39" fmla="*/ 26 h 153"/>
                <a:gd name="T40" fmla="*/ 13 w 124"/>
                <a:gd name="T41" fmla="*/ 41 h 153"/>
                <a:gd name="T42" fmla="*/ 10 w 124"/>
                <a:gd name="T43" fmla="*/ 47 h 153"/>
                <a:gd name="T44" fmla="*/ 17 w 124"/>
                <a:gd name="T45" fmla="*/ 85 h 153"/>
                <a:gd name="T46" fmla="*/ 18 w 124"/>
                <a:gd name="T47" fmla="*/ 76 h 153"/>
                <a:gd name="T48" fmla="*/ 28 w 124"/>
                <a:gd name="T49" fmla="*/ 98 h 153"/>
                <a:gd name="T50" fmla="*/ 25 w 124"/>
                <a:gd name="T51" fmla="*/ 78 h 153"/>
                <a:gd name="T52" fmla="*/ 28 w 124"/>
                <a:gd name="T53" fmla="*/ 98 h 153"/>
                <a:gd name="T54" fmla="*/ 58 w 124"/>
                <a:gd name="T55" fmla="*/ 89 h 153"/>
                <a:gd name="T56" fmla="*/ 52 w 124"/>
                <a:gd name="T57" fmla="*/ 72 h 153"/>
                <a:gd name="T58" fmla="*/ 55 w 124"/>
                <a:gd name="T59" fmla="*/ 66 h 153"/>
                <a:gd name="T60" fmla="*/ 74 w 124"/>
                <a:gd name="T61" fmla="*/ 62 h 153"/>
                <a:gd name="T62" fmla="*/ 55 w 124"/>
                <a:gd name="T63" fmla="*/ 66 h 153"/>
                <a:gd name="T64" fmla="*/ 35 w 124"/>
                <a:gd name="T65" fmla="*/ 54 h 153"/>
                <a:gd name="T66" fmla="*/ 55 w 124"/>
                <a:gd name="T67" fmla="*/ 53 h 153"/>
                <a:gd name="T68" fmla="*/ 46 w 124"/>
                <a:gd name="T69" fmla="*/ 68 h 153"/>
                <a:gd name="T70" fmla="*/ 27 w 124"/>
                <a:gd name="T71" fmla="*/ 71 h 153"/>
                <a:gd name="T72" fmla="*/ 46 w 124"/>
                <a:gd name="T73" fmla="*/ 68 h 153"/>
                <a:gd name="T74" fmla="*/ 34 w 124"/>
                <a:gd name="T75" fmla="*/ 101 h 153"/>
                <a:gd name="T76" fmla="*/ 53 w 124"/>
                <a:gd name="T77" fmla="*/ 94 h 153"/>
                <a:gd name="T78" fmla="*/ 52 w 124"/>
                <a:gd name="T79" fmla="*/ 105 h 153"/>
                <a:gd name="T80" fmla="*/ 62 w 124"/>
                <a:gd name="T81" fmla="*/ 103 h 153"/>
                <a:gd name="T82" fmla="*/ 68 w 124"/>
                <a:gd name="T83" fmla="*/ 100 h 153"/>
                <a:gd name="T84" fmla="*/ 73 w 124"/>
                <a:gd name="T85" fmla="*/ 84 h 153"/>
                <a:gd name="T86" fmla="*/ 68 w 124"/>
                <a:gd name="T87" fmla="*/ 100 h 153"/>
                <a:gd name="T88" fmla="*/ 88 w 124"/>
                <a:gd name="T89" fmla="*/ 59 h 153"/>
                <a:gd name="T90" fmla="*/ 84 w 124"/>
                <a:gd name="T91" fmla="*/ 49 h 153"/>
                <a:gd name="T92" fmla="*/ 85 w 124"/>
                <a:gd name="T93" fmla="*/ 83 h 153"/>
                <a:gd name="T94" fmla="*/ 81 w 124"/>
                <a:gd name="T95" fmla="*/ 64 h 153"/>
                <a:gd name="T96" fmla="*/ 72 w 124"/>
                <a:gd name="T97" fmla="*/ 36 h 153"/>
                <a:gd name="T98" fmla="*/ 76 w 124"/>
                <a:gd name="T99" fmla="*/ 56 h 153"/>
                <a:gd name="T100" fmla="*/ 72 w 124"/>
                <a:gd name="T101" fmla="*/ 36 h 153"/>
                <a:gd name="T102" fmla="*/ 66 w 124"/>
                <a:gd name="T103" fmla="*/ 32 h 153"/>
                <a:gd name="T104" fmla="*/ 47 w 124"/>
                <a:gd name="T105" fmla="*/ 39 h 153"/>
                <a:gd name="T106" fmla="*/ 49 w 124"/>
                <a:gd name="T107" fmla="*/ 29 h 153"/>
                <a:gd name="T108" fmla="*/ 39 w 124"/>
                <a:gd name="T109" fmla="*/ 31 h 153"/>
                <a:gd name="T110" fmla="*/ 33 w 124"/>
                <a:gd name="T111" fmla="*/ 33 h 153"/>
                <a:gd name="T112" fmla="*/ 28 w 124"/>
                <a:gd name="T113" fmla="*/ 50 h 153"/>
                <a:gd name="T114" fmla="*/ 33 w 124"/>
                <a:gd name="T115" fmla="*/ 33 h 153"/>
                <a:gd name="T116" fmla="*/ 25 w 124"/>
                <a:gd name="T117" fmla="*/ 56 h 153"/>
                <a:gd name="T118" fmla="*/ 12 w 124"/>
                <a:gd name="T119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" h="153">
                  <a:moveTo>
                    <a:pt x="90" y="14"/>
                  </a:moveTo>
                  <a:cubicBezTo>
                    <a:pt x="96" y="4"/>
                    <a:pt x="96" y="4"/>
                    <a:pt x="96" y="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103" y="35"/>
                    <a:pt x="111" y="68"/>
                    <a:pt x="97" y="94"/>
                  </a:cubicBezTo>
                  <a:cubicBezTo>
                    <a:pt x="82" y="119"/>
                    <a:pt x="49" y="128"/>
                    <a:pt x="24" y="113"/>
                  </a:cubicBezTo>
                  <a:cubicBezTo>
                    <a:pt x="24" y="113"/>
                    <a:pt x="24" y="113"/>
                    <a:pt x="23" y="113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30" y="130"/>
                    <a:pt x="36" y="131"/>
                    <a:pt x="42" y="132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5" y="145"/>
                    <a:pt x="13" y="147"/>
                    <a:pt x="13" y="149"/>
                  </a:cubicBezTo>
                  <a:cubicBezTo>
                    <a:pt x="13" y="151"/>
                    <a:pt x="15" y="153"/>
                    <a:pt x="17" y="153"/>
                  </a:cubicBezTo>
                  <a:cubicBezTo>
                    <a:pt x="83" y="153"/>
                    <a:pt x="83" y="153"/>
                    <a:pt x="83" y="153"/>
                  </a:cubicBezTo>
                  <a:cubicBezTo>
                    <a:pt x="86" y="153"/>
                    <a:pt x="87" y="151"/>
                    <a:pt x="87" y="149"/>
                  </a:cubicBezTo>
                  <a:cubicBezTo>
                    <a:pt x="87" y="147"/>
                    <a:pt x="86" y="145"/>
                    <a:pt x="83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78" y="130"/>
                    <a:pt x="97" y="118"/>
                    <a:pt x="107" y="100"/>
                  </a:cubicBezTo>
                  <a:cubicBezTo>
                    <a:pt x="124" y="71"/>
                    <a:pt x="116" y="34"/>
                    <a:pt x="90" y="14"/>
                  </a:cubicBezTo>
                  <a:close/>
                  <a:moveTo>
                    <a:pt x="25" y="104"/>
                  </a:moveTo>
                  <a:cubicBezTo>
                    <a:pt x="25" y="104"/>
                    <a:pt x="25" y="104"/>
                    <a:pt x="25" y="104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51" y="117"/>
                    <a:pt x="75" y="111"/>
                    <a:pt x="88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101" y="66"/>
                    <a:pt x="94" y="42"/>
                    <a:pt x="76" y="30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50" y="17"/>
                    <a:pt x="26" y="23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0" y="67"/>
                    <a:pt x="7" y="91"/>
                    <a:pt x="25" y="104"/>
                  </a:cubicBezTo>
                  <a:close/>
                  <a:moveTo>
                    <a:pt x="17" y="85"/>
                  </a:moveTo>
                  <a:cubicBezTo>
                    <a:pt x="15" y="82"/>
                    <a:pt x="14" y="78"/>
                    <a:pt x="13" y="75"/>
                  </a:cubicBezTo>
                  <a:cubicBezTo>
                    <a:pt x="15" y="75"/>
                    <a:pt x="17" y="76"/>
                    <a:pt x="18" y="76"/>
                  </a:cubicBezTo>
                  <a:cubicBezTo>
                    <a:pt x="18" y="79"/>
                    <a:pt x="17" y="82"/>
                    <a:pt x="17" y="85"/>
                  </a:cubicBezTo>
                  <a:close/>
                  <a:moveTo>
                    <a:pt x="28" y="98"/>
                  </a:moveTo>
                  <a:cubicBezTo>
                    <a:pt x="27" y="96"/>
                    <a:pt x="25" y="95"/>
                    <a:pt x="23" y="94"/>
                  </a:cubicBezTo>
                  <a:cubicBezTo>
                    <a:pt x="23" y="88"/>
                    <a:pt x="24" y="83"/>
                    <a:pt x="25" y="78"/>
                  </a:cubicBezTo>
                  <a:cubicBezTo>
                    <a:pt x="29" y="79"/>
                    <a:pt x="33" y="81"/>
                    <a:pt x="37" y="83"/>
                  </a:cubicBezTo>
                  <a:lnTo>
                    <a:pt x="28" y="98"/>
                  </a:lnTo>
                  <a:close/>
                  <a:moveTo>
                    <a:pt x="66" y="80"/>
                  </a:moveTo>
                  <a:cubicBezTo>
                    <a:pt x="64" y="83"/>
                    <a:pt x="61" y="86"/>
                    <a:pt x="58" y="89"/>
                  </a:cubicBezTo>
                  <a:cubicBezTo>
                    <a:pt x="54" y="86"/>
                    <a:pt x="50" y="83"/>
                    <a:pt x="46" y="81"/>
                  </a:cubicBezTo>
                  <a:cubicBezTo>
                    <a:pt x="52" y="72"/>
                    <a:pt x="52" y="72"/>
                    <a:pt x="52" y="72"/>
                  </a:cubicBezTo>
                  <a:lnTo>
                    <a:pt x="66" y="80"/>
                  </a:lnTo>
                  <a:close/>
                  <a:moveTo>
                    <a:pt x="55" y="6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5" y="58"/>
                    <a:pt x="70" y="60"/>
                    <a:pt x="74" y="62"/>
                  </a:cubicBezTo>
                  <a:cubicBezTo>
                    <a:pt x="73" y="66"/>
                    <a:pt x="71" y="70"/>
                    <a:pt x="69" y="74"/>
                  </a:cubicBezTo>
                  <a:lnTo>
                    <a:pt x="55" y="66"/>
                  </a:lnTo>
                  <a:close/>
                  <a:moveTo>
                    <a:pt x="49" y="62"/>
                  </a:moveTo>
                  <a:cubicBezTo>
                    <a:pt x="35" y="54"/>
                    <a:pt x="35" y="54"/>
                    <a:pt x="35" y="54"/>
                  </a:cubicBezTo>
                  <a:cubicBezTo>
                    <a:pt x="37" y="50"/>
                    <a:pt x="40" y="47"/>
                    <a:pt x="43" y="44"/>
                  </a:cubicBezTo>
                  <a:cubicBezTo>
                    <a:pt x="46" y="47"/>
                    <a:pt x="50" y="50"/>
                    <a:pt x="55" y="53"/>
                  </a:cubicBezTo>
                  <a:lnTo>
                    <a:pt x="49" y="62"/>
                  </a:lnTo>
                  <a:close/>
                  <a:moveTo>
                    <a:pt x="46" y="68"/>
                  </a:moveTo>
                  <a:cubicBezTo>
                    <a:pt x="40" y="77"/>
                    <a:pt x="40" y="77"/>
                    <a:pt x="40" y="77"/>
                  </a:cubicBezTo>
                  <a:cubicBezTo>
                    <a:pt x="36" y="75"/>
                    <a:pt x="32" y="73"/>
                    <a:pt x="27" y="71"/>
                  </a:cubicBezTo>
                  <a:cubicBezTo>
                    <a:pt x="28" y="67"/>
                    <a:pt x="29" y="63"/>
                    <a:pt x="31" y="60"/>
                  </a:cubicBezTo>
                  <a:lnTo>
                    <a:pt x="46" y="68"/>
                  </a:lnTo>
                  <a:close/>
                  <a:moveTo>
                    <a:pt x="41" y="104"/>
                  </a:moveTo>
                  <a:cubicBezTo>
                    <a:pt x="38" y="103"/>
                    <a:pt x="36" y="102"/>
                    <a:pt x="34" y="101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7" y="89"/>
                    <a:pt x="50" y="91"/>
                    <a:pt x="53" y="94"/>
                  </a:cubicBezTo>
                  <a:cubicBezTo>
                    <a:pt x="50" y="98"/>
                    <a:pt x="45" y="101"/>
                    <a:pt x="41" y="104"/>
                  </a:cubicBezTo>
                  <a:close/>
                  <a:moveTo>
                    <a:pt x="52" y="105"/>
                  </a:moveTo>
                  <a:cubicBezTo>
                    <a:pt x="54" y="103"/>
                    <a:pt x="56" y="101"/>
                    <a:pt x="58" y="99"/>
                  </a:cubicBezTo>
                  <a:cubicBezTo>
                    <a:pt x="60" y="100"/>
                    <a:pt x="61" y="102"/>
                    <a:pt x="62" y="103"/>
                  </a:cubicBezTo>
                  <a:cubicBezTo>
                    <a:pt x="59" y="104"/>
                    <a:pt x="55" y="105"/>
                    <a:pt x="52" y="105"/>
                  </a:cubicBezTo>
                  <a:close/>
                  <a:moveTo>
                    <a:pt x="68" y="100"/>
                  </a:moveTo>
                  <a:cubicBezTo>
                    <a:pt x="67" y="98"/>
                    <a:pt x="65" y="97"/>
                    <a:pt x="63" y="95"/>
                  </a:cubicBezTo>
                  <a:cubicBezTo>
                    <a:pt x="67" y="91"/>
                    <a:pt x="70" y="88"/>
                    <a:pt x="73" y="84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78" y="94"/>
                    <a:pt x="73" y="98"/>
                    <a:pt x="68" y="100"/>
                  </a:cubicBezTo>
                  <a:close/>
                  <a:moveTo>
                    <a:pt x="84" y="49"/>
                  </a:moveTo>
                  <a:cubicBezTo>
                    <a:pt x="86" y="52"/>
                    <a:pt x="87" y="55"/>
                    <a:pt x="88" y="59"/>
                  </a:cubicBezTo>
                  <a:cubicBezTo>
                    <a:pt x="86" y="59"/>
                    <a:pt x="84" y="58"/>
                    <a:pt x="83" y="57"/>
                  </a:cubicBezTo>
                  <a:cubicBezTo>
                    <a:pt x="83" y="55"/>
                    <a:pt x="84" y="52"/>
                    <a:pt x="84" y="49"/>
                  </a:cubicBezTo>
                  <a:close/>
                  <a:moveTo>
                    <a:pt x="88" y="66"/>
                  </a:moveTo>
                  <a:cubicBezTo>
                    <a:pt x="89" y="71"/>
                    <a:pt x="88" y="77"/>
                    <a:pt x="85" y="8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8" y="73"/>
                    <a:pt x="80" y="69"/>
                    <a:pt x="81" y="64"/>
                  </a:cubicBezTo>
                  <a:cubicBezTo>
                    <a:pt x="84" y="64"/>
                    <a:pt x="86" y="65"/>
                    <a:pt x="88" y="66"/>
                  </a:cubicBezTo>
                  <a:close/>
                  <a:moveTo>
                    <a:pt x="72" y="36"/>
                  </a:moveTo>
                  <a:cubicBezTo>
                    <a:pt x="74" y="37"/>
                    <a:pt x="76" y="38"/>
                    <a:pt x="77" y="40"/>
                  </a:cubicBezTo>
                  <a:cubicBezTo>
                    <a:pt x="77" y="45"/>
                    <a:pt x="77" y="51"/>
                    <a:pt x="76" y="56"/>
                  </a:cubicBezTo>
                  <a:cubicBezTo>
                    <a:pt x="72" y="54"/>
                    <a:pt x="68" y="52"/>
                    <a:pt x="64" y="50"/>
                  </a:cubicBezTo>
                  <a:lnTo>
                    <a:pt x="72" y="36"/>
                  </a:lnTo>
                  <a:close/>
                  <a:moveTo>
                    <a:pt x="60" y="30"/>
                  </a:moveTo>
                  <a:cubicBezTo>
                    <a:pt x="62" y="31"/>
                    <a:pt x="64" y="31"/>
                    <a:pt x="66" y="32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4" y="44"/>
                    <a:pt x="51" y="42"/>
                    <a:pt x="47" y="39"/>
                  </a:cubicBezTo>
                  <a:cubicBezTo>
                    <a:pt x="51" y="36"/>
                    <a:pt x="56" y="33"/>
                    <a:pt x="60" y="30"/>
                  </a:cubicBezTo>
                  <a:close/>
                  <a:moveTo>
                    <a:pt x="49" y="29"/>
                  </a:moveTo>
                  <a:cubicBezTo>
                    <a:pt x="47" y="30"/>
                    <a:pt x="44" y="32"/>
                    <a:pt x="42" y="34"/>
                  </a:cubicBezTo>
                  <a:cubicBezTo>
                    <a:pt x="41" y="33"/>
                    <a:pt x="40" y="32"/>
                    <a:pt x="39" y="31"/>
                  </a:cubicBezTo>
                  <a:cubicBezTo>
                    <a:pt x="42" y="30"/>
                    <a:pt x="46" y="29"/>
                    <a:pt x="49" y="29"/>
                  </a:cubicBezTo>
                  <a:close/>
                  <a:moveTo>
                    <a:pt x="33" y="33"/>
                  </a:moveTo>
                  <a:cubicBezTo>
                    <a:pt x="34" y="35"/>
                    <a:pt x="36" y="37"/>
                    <a:pt x="38" y="38"/>
                  </a:cubicBezTo>
                  <a:cubicBezTo>
                    <a:pt x="34" y="42"/>
                    <a:pt x="31" y="46"/>
                    <a:pt x="28" y="50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3" y="40"/>
                    <a:pt x="27" y="36"/>
                    <a:pt x="33" y="33"/>
                  </a:cubicBezTo>
                  <a:close/>
                  <a:moveTo>
                    <a:pt x="16" y="51"/>
                  </a:moveTo>
                  <a:cubicBezTo>
                    <a:pt x="25" y="56"/>
                    <a:pt x="25" y="56"/>
                    <a:pt x="25" y="56"/>
                  </a:cubicBezTo>
                  <a:cubicBezTo>
                    <a:pt x="23" y="60"/>
                    <a:pt x="21" y="65"/>
                    <a:pt x="20" y="70"/>
                  </a:cubicBezTo>
                  <a:cubicBezTo>
                    <a:pt x="17" y="69"/>
                    <a:pt x="15" y="68"/>
                    <a:pt x="12" y="68"/>
                  </a:cubicBezTo>
                  <a:cubicBezTo>
                    <a:pt x="12" y="62"/>
                    <a:pt x="13" y="56"/>
                    <a:pt x="16" y="5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6">
              <a:extLst>
                <a:ext uri="{FF2B5EF4-FFF2-40B4-BE49-F238E27FC236}">
                  <a16:creationId xmlns="" xmlns:a16="http://schemas.microsoft.com/office/drawing/2014/main" id="{6AF75F15-AD8A-4901-9905-6AB15C04E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3363" y="3530138"/>
              <a:ext cx="417570" cy="420131"/>
            </a:xfrm>
            <a:custGeom>
              <a:avLst/>
              <a:gdLst>
                <a:gd name="T0" fmla="*/ 29 w 163"/>
                <a:gd name="T1" fmla="*/ 88 h 164"/>
                <a:gd name="T2" fmla="*/ 78 w 163"/>
                <a:gd name="T3" fmla="*/ 67 h 164"/>
                <a:gd name="T4" fmla="*/ 77 w 163"/>
                <a:gd name="T5" fmla="*/ 60 h 164"/>
                <a:gd name="T6" fmla="*/ 91 w 163"/>
                <a:gd name="T7" fmla="*/ 86 h 164"/>
                <a:gd name="T8" fmla="*/ 73 w 163"/>
                <a:gd name="T9" fmla="*/ 63 h 164"/>
                <a:gd name="T10" fmla="*/ 23 w 163"/>
                <a:gd name="T11" fmla="*/ 86 h 164"/>
                <a:gd name="T12" fmla="*/ 72 w 163"/>
                <a:gd name="T13" fmla="*/ 47 h 164"/>
                <a:gd name="T14" fmla="*/ 0 w 163"/>
                <a:gd name="T15" fmla="*/ 150 h 164"/>
                <a:gd name="T16" fmla="*/ 109 w 163"/>
                <a:gd name="T17" fmla="*/ 27 h 164"/>
                <a:gd name="T18" fmla="*/ 19 w 163"/>
                <a:gd name="T19" fmla="*/ 96 h 164"/>
                <a:gd name="T20" fmla="*/ 28 w 163"/>
                <a:gd name="T21" fmla="*/ 115 h 164"/>
                <a:gd name="T22" fmla="*/ 49 w 163"/>
                <a:gd name="T23" fmla="*/ 117 h 164"/>
                <a:gd name="T24" fmla="*/ 33 w 163"/>
                <a:gd name="T25" fmla="*/ 33 h 164"/>
                <a:gd name="T26" fmla="*/ 49 w 163"/>
                <a:gd name="T27" fmla="*/ 49 h 164"/>
                <a:gd name="T28" fmla="*/ 40 w 163"/>
                <a:gd name="T29" fmla="*/ 96 h 164"/>
                <a:gd name="T30" fmla="*/ 23 w 163"/>
                <a:gd name="T31" fmla="*/ 96 h 164"/>
                <a:gd name="T32" fmla="*/ 16 w 163"/>
                <a:gd name="T33" fmla="*/ 91 h 164"/>
                <a:gd name="T34" fmla="*/ 23 w 163"/>
                <a:gd name="T35" fmla="*/ 84 h 164"/>
                <a:gd name="T36" fmla="*/ 31 w 163"/>
                <a:gd name="T37" fmla="*/ 71 h 164"/>
                <a:gd name="T38" fmla="*/ 25 w 163"/>
                <a:gd name="T39" fmla="*/ 51 h 164"/>
                <a:gd name="T40" fmla="*/ 16 w 163"/>
                <a:gd name="T41" fmla="*/ 58 h 164"/>
                <a:gd name="T42" fmla="*/ 24 w 163"/>
                <a:gd name="T43" fmla="*/ 45 h 164"/>
                <a:gd name="T44" fmla="*/ 24 w 163"/>
                <a:gd name="T45" fmla="*/ 34 h 164"/>
                <a:gd name="T46" fmla="*/ 49 w 163"/>
                <a:gd name="T47" fmla="*/ 11 h 164"/>
                <a:gd name="T48" fmla="*/ 103 w 163"/>
                <a:gd name="T49" fmla="*/ 84 h 164"/>
                <a:gd name="T50" fmla="*/ 86 w 163"/>
                <a:gd name="T51" fmla="*/ 60 h 164"/>
                <a:gd name="T52" fmla="*/ 95 w 163"/>
                <a:gd name="T53" fmla="*/ 66 h 164"/>
                <a:gd name="T54" fmla="*/ 98 w 163"/>
                <a:gd name="T55" fmla="*/ 67 h 164"/>
                <a:gd name="T56" fmla="*/ 90 w 163"/>
                <a:gd name="T57" fmla="*/ 68 h 164"/>
                <a:gd name="T58" fmla="*/ 82 w 163"/>
                <a:gd name="T59" fmla="*/ 70 h 164"/>
                <a:gd name="T60" fmla="*/ 77 w 163"/>
                <a:gd name="T61" fmla="*/ 82 h 164"/>
                <a:gd name="T62" fmla="*/ 93 w 163"/>
                <a:gd name="T63" fmla="*/ 87 h 164"/>
                <a:gd name="T64" fmla="*/ 97 w 163"/>
                <a:gd name="T65" fmla="*/ 88 h 164"/>
                <a:gd name="T66" fmla="*/ 98 w 163"/>
                <a:gd name="T67" fmla="*/ 92 h 164"/>
                <a:gd name="T68" fmla="*/ 88 w 163"/>
                <a:gd name="T69" fmla="*/ 83 h 164"/>
                <a:gd name="T70" fmla="*/ 85 w 163"/>
                <a:gd name="T71" fmla="*/ 107 h 164"/>
                <a:gd name="T72" fmla="*/ 90 w 163"/>
                <a:gd name="T73" fmla="*/ 124 h 164"/>
                <a:gd name="T74" fmla="*/ 60 w 163"/>
                <a:gd name="T75" fmla="*/ 128 h 164"/>
                <a:gd name="T76" fmla="*/ 73 w 163"/>
                <a:gd name="T77" fmla="*/ 27 h 164"/>
                <a:gd name="T78" fmla="*/ 103 w 163"/>
                <a:gd name="T79" fmla="*/ 56 h 164"/>
                <a:gd name="T80" fmla="*/ 114 w 163"/>
                <a:gd name="T81" fmla="*/ 150 h 164"/>
                <a:gd name="T82" fmla="*/ 114 w 163"/>
                <a:gd name="T83" fmla="*/ 137 h 164"/>
                <a:gd name="T84" fmla="*/ 114 w 163"/>
                <a:gd name="T85" fmla="*/ 115 h 164"/>
                <a:gd name="T86" fmla="*/ 119 w 163"/>
                <a:gd name="T87" fmla="*/ 107 h 164"/>
                <a:gd name="T88" fmla="*/ 136 w 163"/>
                <a:gd name="T89" fmla="*/ 109 h 164"/>
                <a:gd name="T90" fmla="*/ 148 w 163"/>
                <a:gd name="T91" fmla="*/ 94 h 164"/>
                <a:gd name="T92" fmla="*/ 119 w 163"/>
                <a:gd name="T93" fmla="*/ 96 h 164"/>
                <a:gd name="T94" fmla="*/ 122 w 163"/>
                <a:gd name="T95" fmla="*/ 95 h 164"/>
                <a:gd name="T96" fmla="*/ 126 w 163"/>
                <a:gd name="T97" fmla="*/ 87 h 164"/>
                <a:gd name="T98" fmla="*/ 129 w 163"/>
                <a:gd name="T99" fmla="*/ 58 h 164"/>
                <a:gd name="T100" fmla="*/ 131 w 163"/>
                <a:gd name="T101" fmla="*/ 46 h 164"/>
                <a:gd name="T102" fmla="*/ 114 w 163"/>
                <a:gd name="T103" fmla="*/ 6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64">
                  <a:moveTo>
                    <a:pt x="27" y="82"/>
                  </a:moveTo>
                  <a:lnTo>
                    <a:pt x="27" y="84"/>
                  </a:lnTo>
                  <a:lnTo>
                    <a:pt x="29" y="84"/>
                  </a:lnTo>
                  <a:lnTo>
                    <a:pt x="27" y="82"/>
                  </a:lnTo>
                  <a:close/>
                  <a:moveTo>
                    <a:pt x="29" y="88"/>
                  </a:moveTo>
                  <a:lnTo>
                    <a:pt x="37" y="90"/>
                  </a:lnTo>
                  <a:lnTo>
                    <a:pt x="39" y="88"/>
                  </a:lnTo>
                  <a:lnTo>
                    <a:pt x="31" y="87"/>
                  </a:lnTo>
                  <a:lnTo>
                    <a:pt x="29" y="88"/>
                  </a:lnTo>
                  <a:close/>
                  <a:moveTo>
                    <a:pt x="78" y="67"/>
                  </a:moveTo>
                  <a:lnTo>
                    <a:pt x="82" y="70"/>
                  </a:lnTo>
                  <a:lnTo>
                    <a:pt x="82" y="67"/>
                  </a:lnTo>
                  <a:lnTo>
                    <a:pt x="80" y="63"/>
                  </a:lnTo>
                  <a:lnTo>
                    <a:pt x="78" y="59"/>
                  </a:lnTo>
                  <a:lnTo>
                    <a:pt x="77" y="60"/>
                  </a:lnTo>
                  <a:lnTo>
                    <a:pt x="80" y="66"/>
                  </a:lnTo>
                  <a:lnTo>
                    <a:pt x="78" y="67"/>
                  </a:lnTo>
                  <a:close/>
                  <a:moveTo>
                    <a:pt x="91" y="83"/>
                  </a:moveTo>
                  <a:lnTo>
                    <a:pt x="90" y="84"/>
                  </a:lnTo>
                  <a:lnTo>
                    <a:pt x="91" y="86"/>
                  </a:lnTo>
                  <a:lnTo>
                    <a:pt x="91" y="83"/>
                  </a:lnTo>
                  <a:close/>
                  <a:moveTo>
                    <a:pt x="76" y="67"/>
                  </a:moveTo>
                  <a:lnTo>
                    <a:pt x="77" y="66"/>
                  </a:lnTo>
                  <a:lnTo>
                    <a:pt x="74" y="62"/>
                  </a:lnTo>
                  <a:lnTo>
                    <a:pt x="73" y="63"/>
                  </a:lnTo>
                  <a:lnTo>
                    <a:pt x="76" y="67"/>
                  </a:lnTo>
                  <a:close/>
                  <a:moveTo>
                    <a:pt x="23" y="88"/>
                  </a:moveTo>
                  <a:lnTo>
                    <a:pt x="27" y="88"/>
                  </a:lnTo>
                  <a:lnTo>
                    <a:pt x="28" y="87"/>
                  </a:lnTo>
                  <a:lnTo>
                    <a:pt x="23" y="86"/>
                  </a:lnTo>
                  <a:lnTo>
                    <a:pt x="23" y="88"/>
                  </a:lnTo>
                  <a:close/>
                  <a:moveTo>
                    <a:pt x="65" y="46"/>
                  </a:moveTo>
                  <a:lnTo>
                    <a:pt x="69" y="53"/>
                  </a:lnTo>
                  <a:lnTo>
                    <a:pt x="74" y="51"/>
                  </a:lnTo>
                  <a:lnTo>
                    <a:pt x="72" y="47"/>
                  </a:lnTo>
                  <a:lnTo>
                    <a:pt x="65" y="46"/>
                  </a:lnTo>
                  <a:close/>
                  <a:moveTo>
                    <a:pt x="109" y="27"/>
                  </a:moveTo>
                  <a:lnTo>
                    <a:pt x="54" y="0"/>
                  </a:lnTo>
                  <a:lnTo>
                    <a:pt x="0" y="14"/>
                  </a:lnTo>
                  <a:lnTo>
                    <a:pt x="0" y="150"/>
                  </a:lnTo>
                  <a:lnTo>
                    <a:pt x="54" y="136"/>
                  </a:lnTo>
                  <a:lnTo>
                    <a:pt x="109" y="164"/>
                  </a:lnTo>
                  <a:lnTo>
                    <a:pt x="163" y="149"/>
                  </a:lnTo>
                  <a:lnTo>
                    <a:pt x="163" y="13"/>
                  </a:lnTo>
                  <a:lnTo>
                    <a:pt x="109" y="27"/>
                  </a:lnTo>
                  <a:close/>
                  <a:moveTo>
                    <a:pt x="29" y="132"/>
                  </a:moveTo>
                  <a:lnTo>
                    <a:pt x="11" y="137"/>
                  </a:lnTo>
                  <a:lnTo>
                    <a:pt x="11" y="95"/>
                  </a:lnTo>
                  <a:lnTo>
                    <a:pt x="16" y="96"/>
                  </a:lnTo>
                  <a:lnTo>
                    <a:pt x="19" y="96"/>
                  </a:lnTo>
                  <a:lnTo>
                    <a:pt x="20" y="99"/>
                  </a:lnTo>
                  <a:lnTo>
                    <a:pt x="25" y="99"/>
                  </a:lnTo>
                  <a:lnTo>
                    <a:pt x="25" y="101"/>
                  </a:lnTo>
                  <a:lnTo>
                    <a:pt x="23" y="104"/>
                  </a:lnTo>
                  <a:lnTo>
                    <a:pt x="28" y="115"/>
                  </a:lnTo>
                  <a:lnTo>
                    <a:pt x="32" y="116"/>
                  </a:lnTo>
                  <a:lnTo>
                    <a:pt x="29" y="132"/>
                  </a:lnTo>
                  <a:close/>
                  <a:moveTo>
                    <a:pt x="49" y="127"/>
                  </a:moveTo>
                  <a:lnTo>
                    <a:pt x="41" y="128"/>
                  </a:lnTo>
                  <a:lnTo>
                    <a:pt x="49" y="117"/>
                  </a:lnTo>
                  <a:lnTo>
                    <a:pt x="49" y="127"/>
                  </a:lnTo>
                  <a:close/>
                  <a:moveTo>
                    <a:pt x="49" y="17"/>
                  </a:moveTo>
                  <a:lnTo>
                    <a:pt x="37" y="21"/>
                  </a:lnTo>
                  <a:lnTo>
                    <a:pt x="31" y="30"/>
                  </a:lnTo>
                  <a:lnTo>
                    <a:pt x="33" y="33"/>
                  </a:lnTo>
                  <a:lnTo>
                    <a:pt x="37" y="31"/>
                  </a:lnTo>
                  <a:lnTo>
                    <a:pt x="41" y="33"/>
                  </a:lnTo>
                  <a:lnTo>
                    <a:pt x="43" y="42"/>
                  </a:lnTo>
                  <a:lnTo>
                    <a:pt x="48" y="49"/>
                  </a:lnTo>
                  <a:lnTo>
                    <a:pt x="49" y="49"/>
                  </a:lnTo>
                  <a:lnTo>
                    <a:pt x="49" y="99"/>
                  </a:lnTo>
                  <a:lnTo>
                    <a:pt x="49" y="99"/>
                  </a:lnTo>
                  <a:lnTo>
                    <a:pt x="45" y="99"/>
                  </a:lnTo>
                  <a:lnTo>
                    <a:pt x="45" y="95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35" y="94"/>
                  </a:lnTo>
                  <a:lnTo>
                    <a:pt x="31" y="92"/>
                  </a:lnTo>
                  <a:lnTo>
                    <a:pt x="27" y="95"/>
                  </a:lnTo>
                  <a:lnTo>
                    <a:pt x="23" y="96"/>
                  </a:lnTo>
                  <a:lnTo>
                    <a:pt x="21" y="92"/>
                  </a:lnTo>
                  <a:lnTo>
                    <a:pt x="19" y="94"/>
                  </a:lnTo>
                  <a:lnTo>
                    <a:pt x="20" y="90"/>
                  </a:lnTo>
                  <a:lnTo>
                    <a:pt x="19" y="88"/>
                  </a:lnTo>
                  <a:lnTo>
                    <a:pt x="16" y="91"/>
                  </a:lnTo>
                  <a:lnTo>
                    <a:pt x="15" y="91"/>
                  </a:lnTo>
                  <a:lnTo>
                    <a:pt x="12" y="90"/>
                  </a:lnTo>
                  <a:lnTo>
                    <a:pt x="15" y="84"/>
                  </a:lnTo>
                  <a:lnTo>
                    <a:pt x="21" y="83"/>
                  </a:lnTo>
                  <a:lnTo>
                    <a:pt x="23" y="84"/>
                  </a:lnTo>
                  <a:lnTo>
                    <a:pt x="25" y="84"/>
                  </a:lnTo>
                  <a:lnTo>
                    <a:pt x="24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67"/>
                  </a:lnTo>
                  <a:lnTo>
                    <a:pt x="43" y="59"/>
                  </a:lnTo>
                  <a:lnTo>
                    <a:pt x="35" y="51"/>
                  </a:lnTo>
                  <a:lnTo>
                    <a:pt x="25" y="51"/>
                  </a:lnTo>
                  <a:lnTo>
                    <a:pt x="25" y="56"/>
                  </a:lnTo>
                  <a:lnTo>
                    <a:pt x="27" y="56"/>
                  </a:lnTo>
                  <a:lnTo>
                    <a:pt x="25" y="62"/>
                  </a:lnTo>
                  <a:lnTo>
                    <a:pt x="20" y="58"/>
                  </a:lnTo>
                  <a:lnTo>
                    <a:pt x="16" y="58"/>
                  </a:lnTo>
                  <a:lnTo>
                    <a:pt x="13" y="56"/>
                  </a:lnTo>
                  <a:lnTo>
                    <a:pt x="17" y="51"/>
                  </a:lnTo>
                  <a:lnTo>
                    <a:pt x="24" y="51"/>
                  </a:lnTo>
                  <a:lnTo>
                    <a:pt x="23" y="47"/>
                  </a:lnTo>
                  <a:lnTo>
                    <a:pt x="24" y="45"/>
                  </a:lnTo>
                  <a:lnTo>
                    <a:pt x="27" y="43"/>
                  </a:lnTo>
                  <a:lnTo>
                    <a:pt x="25" y="49"/>
                  </a:lnTo>
                  <a:lnTo>
                    <a:pt x="33" y="49"/>
                  </a:lnTo>
                  <a:lnTo>
                    <a:pt x="39" y="43"/>
                  </a:lnTo>
                  <a:lnTo>
                    <a:pt x="24" y="34"/>
                  </a:lnTo>
                  <a:lnTo>
                    <a:pt x="35" y="21"/>
                  </a:lnTo>
                  <a:lnTo>
                    <a:pt x="23" y="22"/>
                  </a:lnTo>
                  <a:lnTo>
                    <a:pt x="11" y="30"/>
                  </a:lnTo>
                  <a:lnTo>
                    <a:pt x="11" y="22"/>
                  </a:lnTo>
                  <a:lnTo>
                    <a:pt x="49" y="11"/>
                  </a:lnTo>
                  <a:lnTo>
                    <a:pt x="49" y="17"/>
                  </a:lnTo>
                  <a:close/>
                  <a:moveTo>
                    <a:pt x="103" y="87"/>
                  </a:moveTo>
                  <a:lnTo>
                    <a:pt x="102" y="88"/>
                  </a:lnTo>
                  <a:lnTo>
                    <a:pt x="102" y="86"/>
                  </a:lnTo>
                  <a:lnTo>
                    <a:pt x="103" y="84"/>
                  </a:lnTo>
                  <a:lnTo>
                    <a:pt x="103" y="87"/>
                  </a:lnTo>
                  <a:close/>
                  <a:moveTo>
                    <a:pt x="103" y="56"/>
                  </a:moveTo>
                  <a:lnTo>
                    <a:pt x="101" y="55"/>
                  </a:lnTo>
                  <a:lnTo>
                    <a:pt x="93" y="54"/>
                  </a:lnTo>
                  <a:lnTo>
                    <a:pt x="86" y="60"/>
                  </a:lnTo>
                  <a:lnTo>
                    <a:pt x="85" y="63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94" y="68"/>
                  </a:lnTo>
                  <a:lnTo>
                    <a:pt x="95" y="66"/>
                  </a:lnTo>
                  <a:lnTo>
                    <a:pt x="94" y="63"/>
                  </a:lnTo>
                  <a:lnTo>
                    <a:pt x="98" y="60"/>
                  </a:lnTo>
                  <a:lnTo>
                    <a:pt x="99" y="63"/>
                  </a:lnTo>
                  <a:lnTo>
                    <a:pt x="97" y="64"/>
                  </a:lnTo>
                  <a:lnTo>
                    <a:pt x="98" y="67"/>
                  </a:lnTo>
                  <a:lnTo>
                    <a:pt x="102" y="67"/>
                  </a:lnTo>
                  <a:lnTo>
                    <a:pt x="103" y="70"/>
                  </a:lnTo>
                  <a:lnTo>
                    <a:pt x="97" y="70"/>
                  </a:lnTo>
                  <a:lnTo>
                    <a:pt x="95" y="71"/>
                  </a:lnTo>
                  <a:lnTo>
                    <a:pt x="90" y="68"/>
                  </a:lnTo>
                  <a:lnTo>
                    <a:pt x="89" y="66"/>
                  </a:lnTo>
                  <a:lnTo>
                    <a:pt x="86" y="66"/>
                  </a:lnTo>
                  <a:lnTo>
                    <a:pt x="88" y="68"/>
                  </a:lnTo>
                  <a:lnTo>
                    <a:pt x="84" y="71"/>
                  </a:lnTo>
                  <a:lnTo>
                    <a:pt x="82" y="70"/>
                  </a:lnTo>
                  <a:lnTo>
                    <a:pt x="80" y="71"/>
                  </a:lnTo>
                  <a:lnTo>
                    <a:pt x="81" y="74"/>
                  </a:lnTo>
                  <a:lnTo>
                    <a:pt x="80" y="75"/>
                  </a:lnTo>
                  <a:lnTo>
                    <a:pt x="74" y="72"/>
                  </a:lnTo>
                  <a:lnTo>
                    <a:pt x="77" y="82"/>
                  </a:lnTo>
                  <a:lnTo>
                    <a:pt x="85" y="78"/>
                  </a:lnTo>
                  <a:lnTo>
                    <a:pt x="86" y="79"/>
                  </a:lnTo>
                  <a:lnTo>
                    <a:pt x="88" y="78"/>
                  </a:lnTo>
                  <a:lnTo>
                    <a:pt x="91" y="83"/>
                  </a:lnTo>
                  <a:lnTo>
                    <a:pt x="93" y="87"/>
                  </a:lnTo>
                  <a:lnTo>
                    <a:pt x="95" y="84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7" y="84"/>
                  </a:lnTo>
                  <a:lnTo>
                    <a:pt x="97" y="88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103" y="94"/>
                  </a:lnTo>
                  <a:lnTo>
                    <a:pt x="103" y="95"/>
                  </a:lnTo>
                  <a:lnTo>
                    <a:pt x="98" y="92"/>
                  </a:lnTo>
                  <a:lnTo>
                    <a:pt x="97" y="91"/>
                  </a:lnTo>
                  <a:lnTo>
                    <a:pt x="94" y="91"/>
                  </a:lnTo>
                  <a:lnTo>
                    <a:pt x="89" y="87"/>
                  </a:lnTo>
                  <a:lnTo>
                    <a:pt x="89" y="86"/>
                  </a:lnTo>
                  <a:lnTo>
                    <a:pt x="88" y="83"/>
                  </a:lnTo>
                  <a:lnTo>
                    <a:pt x="82" y="82"/>
                  </a:lnTo>
                  <a:lnTo>
                    <a:pt x="70" y="86"/>
                  </a:lnTo>
                  <a:lnTo>
                    <a:pt x="70" y="96"/>
                  </a:lnTo>
                  <a:lnTo>
                    <a:pt x="76" y="103"/>
                  </a:lnTo>
                  <a:lnTo>
                    <a:pt x="85" y="107"/>
                  </a:lnTo>
                  <a:lnTo>
                    <a:pt x="89" y="112"/>
                  </a:lnTo>
                  <a:lnTo>
                    <a:pt x="88" y="112"/>
                  </a:lnTo>
                  <a:lnTo>
                    <a:pt x="91" y="119"/>
                  </a:lnTo>
                  <a:lnTo>
                    <a:pt x="91" y="123"/>
                  </a:lnTo>
                  <a:lnTo>
                    <a:pt x="90" y="124"/>
                  </a:lnTo>
                  <a:lnTo>
                    <a:pt x="95" y="141"/>
                  </a:lnTo>
                  <a:lnTo>
                    <a:pt x="101" y="144"/>
                  </a:lnTo>
                  <a:lnTo>
                    <a:pt x="103" y="142"/>
                  </a:lnTo>
                  <a:lnTo>
                    <a:pt x="103" y="150"/>
                  </a:lnTo>
                  <a:lnTo>
                    <a:pt x="60" y="128"/>
                  </a:lnTo>
                  <a:lnTo>
                    <a:pt x="60" y="42"/>
                  </a:lnTo>
                  <a:lnTo>
                    <a:pt x="62" y="42"/>
                  </a:lnTo>
                  <a:lnTo>
                    <a:pt x="69" y="37"/>
                  </a:lnTo>
                  <a:lnTo>
                    <a:pt x="69" y="29"/>
                  </a:lnTo>
                  <a:lnTo>
                    <a:pt x="73" y="27"/>
                  </a:lnTo>
                  <a:lnTo>
                    <a:pt x="66" y="18"/>
                  </a:lnTo>
                  <a:lnTo>
                    <a:pt x="60" y="17"/>
                  </a:lnTo>
                  <a:lnTo>
                    <a:pt x="60" y="13"/>
                  </a:lnTo>
                  <a:lnTo>
                    <a:pt x="103" y="37"/>
                  </a:lnTo>
                  <a:lnTo>
                    <a:pt x="103" y="56"/>
                  </a:lnTo>
                  <a:close/>
                  <a:moveTo>
                    <a:pt x="152" y="105"/>
                  </a:moveTo>
                  <a:lnTo>
                    <a:pt x="150" y="107"/>
                  </a:lnTo>
                  <a:lnTo>
                    <a:pt x="152" y="109"/>
                  </a:lnTo>
                  <a:lnTo>
                    <a:pt x="152" y="140"/>
                  </a:lnTo>
                  <a:lnTo>
                    <a:pt x="114" y="150"/>
                  </a:lnTo>
                  <a:lnTo>
                    <a:pt x="114" y="144"/>
                  </a:lnTo>
                  <a:lnTo>
                    <a:pt x="117" y="144"/>
                  </a:lnTo>
                  <a:lnTo>
                    <a:pt x="119" y="133"/>
                  </a:lnTo>
                  <a:lnTo>
                    <a:pt x="118" y="133"/>
                  </a:lnTo>
                  <a:lnTo>
                    <a:pt x="114" y="137"/>
                  </a:lnTo>
                  <a:lnTo>
                    <a:pt x="114" y="125"/>
                  </a:lnTo>
                  <a:lnTo>
                    <a:pt x="119" y="115"/>
                  </a:lnTo>
                  <a:lnTo>
                    <a:pt x="114" y="117"/>
                  </a:lnTo>
                  <a:lnTo>
                    <a:pt x="114" y="117"/>
                  </a:lnTo>
                  <a:lnTo>
                    <a:pt x="114" y="115"/>
                  </a:lnTo>
                  <a:lnTo>
                    <a:pt x="115" y="116"/>
                  </a:lnTo>
                  <a:lnTo>
                    <a:pt x="122" y="111"/>
                  </a:lnTo>
                  <a:lnTo>
                    <a:pt x="125" y="105"/>
                  </a:lnTo>
                  <a:lnTo>
                    <a:pt x="122" y="104"/>
                  </a:lnTo>
                  <a:lnTo>
                    <a:pt x="119" y="107"/>
                  </a:lnTo>
                  <a:lnTo>
                    <a:pt x="117" y="103"/>
                  </a:lnTo>
                  <a:lnTo>
                    <a:pt x="133" y="100"/>
                  </a:lnTo>
                  <a:lnTo>
                    <a:pt x="133" y="104"/>
                  </a:lnTo>
                  <a:lnTo>
                    <a:pt x="134" y="104"/>
                  </a:lnTo>
                  <a:lnTo>
                    <a:pt x="136" y="109"/>
                  </a:lnTo>
                  <a:lnTo>
                    <a:pt x="140" y="107"/>
                  </a:lnTo>
                  <a:lnTo>
                    <a:pt x="140" y="103"/>
                  </a:lnTo>
                  <a:lnTo>
                    <a:pt x="146" y="97"/>
                  </a:lnTo>
                  <a:lnTo>
                    <a:pt x="146" y="94"/>
                  </a:lnTo>
                  <a:lnTo>
                    <a:pt x="148" y="94"/>
                  </a:lnTo>
                  <a:lnTo>
                    <a:pt x="148" y="96"/>
                  </a:lnTo>
                  <a:lnTo>
                    <a:pt x="152" y="104"/>
                  </a:lnTo>
                  <a:lnTo>
                    <a:pt x="152" y="105"/>
                  </a:lnTo>
                  <a:close/>
                  <a:moveTo>
                    <a:pt x="122" y="95"/>
                  </a:moveTo>
                  <a:lnTo>
                    <a:pt x="119" y="96"/>
                  </a:lnTo>
                  <a:lnTo>
                    <a:pt x="119" y="90"/>
                  </a:lnTo>
                  <a:lnTo>
                    <a:pt x="121" y="87"/>
                  </a:lnTo>
                  <a:lnTo>
                    <a:pt x="122" y="88"/>
                  </a:lnTo>
                  <a:lnTo>
                    <a:pt x="119" y="91"/>
                  </a:lnTo>
                  <a:lnTo>
                    <a:pt x="122" y="95"/>
                  </a:lnTo>
                  <a:close/>
                  <a:moveTo>
                    <a:pt x="126" y="87"/>
                  </a:moveTo>
                  <a:lnTo>
                    <a:pt x="127" y="86"/>
                  </a:lnTo>
                  <a:lnTo>
                    <a:pt x="127" y="88"/>
                  </a:lnTo>
                  <a:lnTo>
                    <a:pt x="126" y="88"/>
                  </a:lnTo>
                  <a:lnTo>
                    <a:pt x="126" y="87"/>
                  </a:lnTo>
                  <a:close/>
                  <a:moveTo>
                    <a:pt x="152" y="39"/>
                  </a:moveTo>
                  <a:lnTo>
                    <a:pt x="142" y="47"/>
                  </a:lnTo>
                  <a:lnTo>
                    <a:pt x="140" y="51"/>
                  </a:lnTo>
                  <a:lnTo>
                    <a:pt x="133" y="53"/>
                  </a:lnTo>
                  <a:lnTo>
                    <a:pt x="129" y="58"/>
                  </a:lnTo>
                  <a:lnTo>
                    <a:pt x="130" y="59"/>
                  </a:lnTo>
                  <a:lnTo>
                    <a:pt x="122" y="58"/>
                  </a:lnTo>
                  <a:lnTo>
                    <a:pt x="126" y="53"/>
                  </a:lnTo>
                  <a:lnTo>
                    <a:pt x="133" y="49"/>
                  </a:lnTo>
                  <a:lnTo>
                    <a:pt x="131" y="46"/>
                  </a:lnTo>
                  <a:lnTo>
                    <a:pt x="125" y="53"/>
                  </a:lnTo>
                  <a:lnTo>
                    <a:pt x="119" y="59"/>
                  </a:lnTo>
                  <a:lnTo>
                    <a:pt x="125" y="62"/>
                  </a:lnTo>
                  <a:lnTo>
                    <a:pt x="118" y="64"/>
                  </a:lnTo>
                  <a:lnTo>
                    <a:pt x="114" y="68"/>
                  </a:lnTo>
                  <a:lnTo>
                    <a:pt x="114" y="35"/>
                  </a:lnTo>
                  <a:lnTo>
                    <a:pt x="152" y="25"/>
                  </a:lnTo>
                  <a:lnTo>
                    <a:pt x="152" y="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7">
              <a:extLst>
                <a:ext uri="{FF2B5EF4-FFF2-40B4-BE49-F238E27FC236}">
                  <a16:creationId xmlns="" xmlns:a16="http://schemas.microsoft.com/office/drawing/2014/main" id="{0EC75345-15CF-43CA-9EC7-1C8849F15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9308" y="3481464"/>
              <a:ext cx="499546" cy="502108"/>
            </a:xfrm>
            <a:custGeom>
              <a:avLst/>
              <a:gdLst>
                <a:gd name="T0" fmla="*/ 70 w 148"/>
                <a:gd name="T1" fmla="*/ 71 h 148"/>
                <a:gd name="T2" fmla="*/ 70 w 148"/>
                <a:gd name="T3" fmla="*/ 78 h 148"/>
                <a:gd name="T4" fmla="*/ 77 w 148"/>
                <a:gd name="T5" fmla="*/ 78 h 148"/>
                <a:gd name="T6" fmla="*/ 77 w 148"/>
                <a:gd name="T7" fmla="*/ 71 h 148"/>
                <a:gd name="T8" fmla="*/ 70 w 148"/>
                <a:gd name="T9" fmla="*/ 71 h 148"/>
                <a:gd name="T10" fmla="*/ 74 w 148"/>
                <a:gd name="T11" fmla="*/ 25 h 148"/>
                <a:gd name="T12" fmla="*/ 78 w 148"/>
                <a:gd name="T13" fmla="*/ 21 h 148"/>
                <a:gd name="T14" fmla="*/ 78 w 148"/>
                <a:gd name="T15" fmla="*/ 16 h 148"/>
                <a:gd name="T16" fmla="*/ 74 w 148"/>
                <a:gd name="T17" fmla="*/ 12 h 148"/>
                <a:gd name="T18" fmla="*/ 70 w 148"/>
                <a:gd name="T19" fmla="*/ 16 h 148"/>
                <a:gd name="T20" fmla="*/ 70 w 148"/>
                <a:gd name="T21" fmla="*/ 21 h 148"/>
                <a:gd name="T22" fmla="*/ 74 w 148"/>
                <a:gd name="T23" fmla="*/ 25 h 148"/>
                <a:gd name="T24" fmla="*/ 74 w 148"/>
                <a:gd name="T25" fmla="*/ 123 h 148"/>
                <a:gd name="T26" fmla="*/ 70 w 148"/>
                <a:gd name="T27" fmla="*/ 128 h 148"/>
                <a:gd name="T28" fmla="*/ 70 w 148"/>
                <a:gd name="T29" fmla="*/ 132 h 148"/>
                <a:gd name="T30" fmla="*/ 74 w 148"/>
                <a:gd name="T31" fmla="*/ 136 h 148"/>
                <a:gd name="T32" fmla="*/ 78 w 148"/>
                <a:gd name="T33" fmla="*/ 132 h 148"/>
                <a:gd name="T34" fmla="*/ 78 w 148"/>
                <a:gd name="T35" fmla="*/ 128 h 148"/>
                <a:gd name="T36" fmla="*/ 74 w 148"/>
                <a:gd name="T37" fmla="*/ 123 h 148"/>
                <a:gd name="T38" fmla="*/ 31 w 148"/>
                <a:gd name="T39" fmla="*/ 30 h 148"/>
                <a:gd name="T40" fmla="*/ 30 w 148"/>
                <a:gd name="T41" fmla="*/ 31 h 148"/>
                <a:gd name="T42" fmla="*/ 62 w 148"/>
                <a:gd name="T43" fmla="*/ 86 h 148"/>
                <a:gd name="T44" fmla="*/ 117 w 148"/>
                <a:gd name="T45" fmla="*/ 118 h 148"/>
                <a:gd name="T46" fmla="*/ 118 w 148"/>
                <a:gd name="T47" fmla="*/ 117 h 148"/>
                <a:gd name="T48" fmla="*/ 85 w 148"/>
                <a:gd name="T49" fmla="*/ 62 h 148"/>
                <a:gd name="T50" fmla="*/ 31 w 148"/>
                <a:gd name="T51" fmla="*/ 30 h 148"/>
                <a:gd name="T52" fmla="*/ 99 w 148"/>
                <a:gd name="T53" fmla="*/ 100 h 148"/>
                <a:gd name="T54" fmla="*/ 67 w 148"/>
                <a:gd name="T55" fmla="*/ 81 h 148"/>
                <a:gd name="T56" fmla="*/ 67 w 148"/>
                <a:gd name="T57" fmla="*/ 81 h 148"/>
                <a:gd name="T58" fmla="*/ 67 w 148"/>
                <a:gd name="T59" fmla="*/ 67 h 148"/>
                <a:gd name="T60" fmla="*/ 80 w 148"/>
                <a:gd name="T61" fmla="*/ 67 h 148"/>
                <a:gd name="T62" fmla="*/ 81 w 148"/>
                <a:gd name="T63" fmla="*/ 67 h 148"/>
                <a:gd name="T64" fmla="*/ 100 w 148"/>
                <a:gd name="T65" fmla="*/ 100 h 148"/>
                <a:gd name="T66" fmla="*/ 99 w 148"/>
                <a:gd name="T67" fmla="*/ 100 h 148"/>
                <a:gd name="T68" fmla="*/ 20 w 148"/>
                <a:gd name="T69" fmla="*/ 70 h 148"/>
                <a:gd name="T70" fmla="*/ 16 w 148"/>
                <a:gd name="T71" fmla="*/ 70 h 148"/>
                <a:gd name="T72" fmla="*/ 12 w 148"/>
                <a:gd name="T73" fmla="*/ 74 h 148"/>
                <a:gd name="T74" fmla="*/ 16 w 148"/>
                <a:gd name="T75" fmla="*/ 78 h 148"/>
                <a:gd name="T76" fmla="*/ 20 w 148"/>
                <a:gd name="T77" fmla="*/ 78 h 148"/>
                <a:gd name="T78" fmla="*/ 24 w 148"/>
                <a:gd name="T79" fmla="*/ 74 h 148"/>
                <a:gd name="T80" fmla="*/ 20 w 148"/>
                <a:gd name="T81" fmla="*/ 70 h 148"/>
                <a:gd name="T82" fmla="*/ 131 w 148"/>
                <a:gd name="T83" fmla="*/ 70 h 148"/>
                <a:gd name="T84" fmla="*/ 127 w 148"/>
                <a:gd name="T85" fmla="*/ 70 h 148"/>
                <a:gd name="T86" fmla="*/ 123 w 148"/>
                <a:gd name="T87" fmla="*/ 74 h 148"/>
                <a:gd name="T88" fmla="*/ 127 w 148"/>
                <a:gd name="T89" fmla="*/ 78 h 148"/>
                <a:gd name="T90" fmla="*/ 131 w 148"/>
                <a:gd name="T91" fmla="*/ 78 h 148"/>
                <a:gd name="T92" fmla="*/ 136 w 148"/>
                <a:gd name="T93" fmla="*/ 74 h 148"/>
                <a:gd name="T94" fmla="*/ 131 w 148"/>
                <a:gd name="T95" fmla="*/ 70 h 148"/>
                <a:gd name="T96" fmla="*/ 74 w 148"/>
                <a:gd name="T97" fmla="*/ 0 h 148"/>
                <a:gd name="T98" fmla="*/ 0 w 148"/>
                <a:gd name="T99" fmla="*/ 74 h 148"/>
                <a:gd name="T100" fmla="*/ 74 w 148"/>
                <a:gd name="T101" fmla="*/ 148 h 148"/>
                <a:gd name="T102" fmla="*/ 148 w 148"/>
                <a:gd name="T103" fmla="*/ 74 h 148"/>
                <a:gd name="T104" fmla="*/ 74 w 148"/>
                <a:gd name="T105" fmla="*/ 0 h 148"/>
                <a:gd name="T106" fmla="*/ 74 w 148"/>
                <a:gd name="T107" fmla="*/ 140 h 148"/>
                <a:gd name="T108" fmla="*/ 8 w 148"/>
                <a:gd name="T109" fmla="*/ 74 h 148"/>
                <a:gd name="T110" fmla="*/ 74 w 148"/>
                <a:gd name="T111" fmla="*/ 8 h 148"/>
                <a:gd name="T112" fmla="*/ 140 w 148"/>
                <a:gd name="T113" fmla="*/ 74 h 148"/>
                <a:gd name="T114" fmla="*/ 74 w 148"/>
                <a:gd name="T115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" h="148">
                  <a:moveTo>
                    <a:pt x="70" y="71"/>
                  </a:moveTo>
                  <a:cubicBezTo>
                    <a:pt x="68" y="72"/>
                    <a:pt x="68" y="76"/>
                    <a:pt x="70" y="78"/>
                  </a:cubicBezTo>
                  <a:cubicBezTo>
                    <a:pt x="72" y="79"/>
                    <a:pt x="75" y="79"/>
                    <a:pt x="77" y="78"/>
                  </a:cubicBezTo>
                  <a:cubicBezTo>
                    <a:pt x="79" y="76"/>
                    <a:pt x="79" y="72"/>
                    <a:pt x="77" y="71"/>
                  </a:cubicBezTo>
                  <a:cubicBezTo>
                    <a:pt x="75" y="69"/>
                    <a:pt x="72" y="69"/>
                    <a:pt x="70" y="71"/>
                  </a:cubicBezTo>
                  <a:close/>
                  <a:moveTo>
                    <a:pt x="74" y="25"/>
                  </a:moveTo>
                  <a:cubicBezTo>
                    <a:pt x="76" y="25"/>
                    <a:pt x="78" y="23"/>
                    <a:pt x="78" y="21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4"/>
                    <a:pt x="76" y="12"/>
                    <a:pt x="74" y="12"/>
                  </a:cubicBezTo>
                  <a:cubicBezTo>
                    <a:pt x="72" y="12"/>
                    <a:pt x="70" y="14"/>
                    <a:pt x="70" y="16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3"/>
                    <a:pt x="72" y="25"/>
                    <a:pt x="74" y="25"/>
                  </a:cubicBezTo>
                  <a:close/>
                  <a:moveTo>
                    <a:pt x="74" y="123"/>
                  </a:moveTo>
                  <a:cubicBezTo>
                    <a:pt x="72" y="123"/>
                    <a:pt x="70" y="125"/>
                    <a:pt x="70" y="128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0" y="134"/>
                    <a:pt x="72" y="136"/>
                    <a:pt x="74" y="136"/>
                  </a:cubicBezTo>
                  <a:cubicBezTo>
                    <a:pt x="76" y="136"/>
                    <a:pt x="78" y="134"/>
                    <a:pt x="78" y="132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5"/>
                    <a:pt x="76" y="123"/>
                    <a:pt x="74" y="123"/>
                  </a:cubicBezTo>
                  <a:close/>
                  <a:moveTo>
                    <a:pt x="31" y="30"/>
                  </a:moveTo>
                  <a:cubicBezTo>
                    <a:pt x="30" y="31"/>
                    <a:pt x="30" y="31"/>
                    <a:pt x="30" y="31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85" y="62"/>
                    <a:pt x="85" y="62"/>
                    <a:pt x="85" y="62"/>
                  </a:cubicBezTo>
                  <a:lnTo>
                    <a:pt x="31" y="30"/>
                  </a:lnTo>
                  <a:close/>
                  <a:moveTo>
                    <a:pt x="99" y="100"/>
                  </a:move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4" y="77"/>
                    <a:pt x="64" y="71"/>
                    <a:pt x="67" y="67"/>
                  </a:cubicBezTo>
                  <a:cubicBezTo>
                    <a:pt x="71" y="64"/>
                    <a:pt x="77" y="64"/>
                    <a:pt x="80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99" y="100"/>
                  </a:lnTo>
                  <a:close/>
                  <a:moveTo>
                    <a:pt x="20" y="70"/>
                  </a:moveTo>
                  <a:cubicBezTo>
                    <a:pt x="16" y="70"/>
                    <a:pt x="16" y="70"/>
                    <a:pt x="16" y="70"/>
                  </a:cubicBezTo>
                  <a:cubicBezTo>
                    <a:pt x="14" y="70"/>
                    <a:pt x="12" y="72"/>
                    <a:pt x="12" y="74"/>
                  </a:cubicBezTo>
                  <a:cubicBezTo>
                    <a:pt x="12" y="76"/>
                    <a:pt x="14" y="78"/>
                    <a:pt x="16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3" y="78"/>
                    <a:pt x="24" y="76"/>
                    <a:pt x="24" y="74"/>
                  </a:cubicBezTo>
                  <a:cubicBezTo>
                    <a:pt x="24" y="72"/>
                    <a:pt x="23" y="70"/>
                    <a:pt x="20" y="70"/>
                  </a:cubicBezTo>
                  <a:close/>
                  <a:moveTo>
                    <a:pt x="131" y="70"/>
                  </a:moveTo>
                  <a:cubicBezTo>
                    <a:pt x="127" y="70"/>
                    <a:pt x="127" y="70"/>
                    <a:pt x="127" y="70"/>
                  </a:cubicBezTo>
                  <a:cubicBezTo>
                    <a:pt x="125" y="70"/>
                    <a:pt x="123" y="72"/>
                    <a:pt x="123" y="74"/>
                  </a:cubicBezTo>
                  <a:cubicBezTo>
                    <a:pt x="123" y="76"/>
                    <a:pt x="125" y="78"/>
                    <a:pt x="12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4" y="78"/>
                    <a:pt x="136" y="76"/>
                    <a:pt x="136" y="74"/>
                  </a:cubicBezTo>
                  <a:cubicBezTo>
                    <a:pt x="136" y="72"/>
                    <a:pt x="134" y="70"/>
                    <a:pt x="131" y="70"/>
                  </a:cubicBezTo>
                  <a:close/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15" y="148"/>
                    <a:pt x="148" y="115"/>
                    <a:pt x="148" y="74"/>
                  </a:cubicBezTo>
                  <a:cubicBezTo>
                    <a:pt x="148" y="33"/>
                    <a:pt x="115" y="0"/>
                    <a:pt x="74" y="0"/>
                  </a:cubicBezTo>
                  <a:close/>
                  <a:moveTo>
                    <a:pt x="74" y="140"/>
                  </a:moveTo>
                  <a:cubicBezTo>
                    <a:pt x="37" y="140"/>
                    <a:pt x="8" y="110"/>
                    <a:pt x="8" y="74"/>
                  </a:cubicBezTo>
                  <a:cubicBezTo>
                    <a:pt x="8" y="38"/>
                    <a:pt x="37" y="8"/>
                    <a:pt x="74" y="8"/>
                  </a:cubicBezTo>
                  <a:cubicBezTo>
                    <a:pt x="110" y="8"/>
                    <a:pt x="140" y="38"/>
                    <a:pt x="140" y="74"/>
                  </a:cubicBezTo>
                  <a:cubicBezTo>
                    <a:pt x="140" y="110"/>
                    <a:pt x="110" y="140"/>
                    <a:pt x="74" y="14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8">
              <a:extLst>
                <a:ext uri="{FF2B5EF4-FFF2-40B4-BE49-F238E27FC236}">
                  <a16:creationId xmlns="" xmlns:a16="http://schemas.microsoft.com/office/drawing/2014/main" id="{95EDCD1C-3899-4050-AA8F-43AF32FF94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0871" y="3448162"/>
              <a:ext cx="461120" cy="535412"/>
            </a:xfrm>
            <a:custGeom>
              <a:avLst/>
              <a:gdLst>
                <a:gd name="T0" fmla="*/ 37 w 136"/>
                <a:gd name="T1" fmla="*/ 51 h 158"/>
                <a:gd name="T2" fmla="*/ 49 w 136"/>
                <a:gd name="T3" fmla="*/ 63 h 158"/>
                <a:gd name="T4" fmla="*/ 62 w 136"/>
                <a:gd name="T5" fmla="*/ 51 h 158"/>
                <a:gd name="T6" fmla="*/ 49 w 136"/>
                <a:gd name="T7" fmla="*/ 39 h 158"/>
                <a:gd name="T8" fmla="*/ 37 w 136"/>
                <a:gd name="T9" fmla="*/ 51 h 158"/>
                <a:gd name="T10" fmla="*/ 28 w 136"/>
                <a:gd name="T11" fmla="*/ 158 h 158"/>
                <a:gd name="T12" fmla="*/ 136 w 136"/>
                <a:gd name="T13" fmla="*/ 158 h 158"/>
                <a:gd name="T14" fmla="*/ 127 w 136"/>
                <a:gd name="T15" fmla="*/ 146 h 158"/>
                <a:gd name="T16" fmla="*/ 107 w 136"/>
                <a:gd name="T17" fmla="*/ 146 h 158"/>
                <a:gd name="T18" fmla="*/ 107 w 136"/>
                <a:gd name="T19" fmla="*/ 103 h 158"/>
                <a:gd name="T20" fmla="*/ 121 w 136"/>
                <a:gd name="T21" fmla="*/ 95 h 158"/>
                <a:gd name="T22" fmla="*/ 117 w 136"/>
                <a:gd name="T23" fmla="*/ 89 h 158"/>
                <a:gd name="T24" fmla="*/ 77 w 136"/>
                <a:gd name="T25" fmla="*/ 112 h 158"/>
                <a:gd name="T26" fmla="*/ 81 w 136"/>
                <a:gd name="T27" fmla="*/ 118 h 158"/>
                <a:gd name="T28" fmla="*/ 86 w 136"/>
                <a:gd name="T29" fmla="*/ 115 h 158"/>
                <a:gd name="T30" fmla="*/ 86 w 136"/>
                <a:gd name="T31" fmla="*/ 129 h 158"/>
                <a:gd name="T32" fmla="*/ 36 w 136"/>
                <a:gd name="T33" fmla="*/ 64 h 158"/>
                <a:gd name="T34" fmla="*/ 30 w 136"/>
                <a:gd name="T35" fmla="*/ 51 h 158"/>
                <a:gd name="T36" fmla="*/ 30 w 136"/>
                <a:gd name="T37" fmla="*/ 51 h 158"/>
                <a:gd name="T38" fmla="*/ 68 w 136"/>
                <a:gd name="T39" fmla="*/ 146 h 158"/>
                <a:gd name="T40" fmla="*/ 37 w 136"/>
                <a:gd name="T41" fmla="*/ 146 h 158"/>
                <a:gd name="T42" fmla="*/ 28 w 136"/>
                <a:gd name="T43" fmla="*/ 158 h 158"/>
                <a:gd name="T44" fmla="*/ 36 w 136"/>
                <a:gd name="T45" fmla="*/ 16 h 158"/>
                <a:gd name="T46" fmla="*/ 45 w 136"/>
                <a:gd name="T47" fmla="*/ 33 h 158"/>
                <a:gd name="T48" fmla="*/ 49 w 136"/>
                <a:gd name="T49" fmla="*/ 32 h 158"/>
                <a:gd name="T50" fmla="*/ 68 w 136"/>
                <a:gd name="T51" fmla="*/ 51 h 158"/>
                <a:gd name="T52" fmla="*/ 63 w 136"/>
                <a:gd name="T53" fmla="*/ 64 h 158"/>
                <a:gd name="T54" fmla="*/ 75 w 136"/>
                <a:gd name="T55" fmla="*/ 84 h 158"/>
                <a:gd name="T56" fmla="*/ 75 w 136"/>
                <a:gd name="T57" fmla="*/ 84 h 158"/>
                <a:gd name="T58" fmla="*/ 74 w 136"/>
                <a:gd name="T59" fmla="*/ 89 h 158"/>
                <a:gd name="T60" fmla="*/ 78 w 136"/>
                <a:gd name="T61" fmla="*/ 90 h 158"/>
                <a:gd name="T62" fmla="*/ 95 w 136"/>
                <a:gd name="T63" fmla="*/ 80 h 158"/>
                <a:gd name="T64" fmla="*/ 96 w 136"/>
                <a:gd name="T65" fmla="*/ 76 h 158"/>
                <a:gd name="T66" fmla="*/ 92 w 136"/>
                <a:gd name="T67" fmla="*/ 74 h 158"/>
                <a:gd name="T68" fmla="*/ 77 w 136"/>
                <a:gd name="T69" fmla="*/ 49 h 158"/>
                <a:gd name="T70" fmla="*/ 77 w 136"/>
                <a:gd name="T71" fmla="*/ 42 h 158"/>
                <a:gd name="T72" fmla="*/ 71 w 136"/>
                <a:gd name="T73" fmla="*/ 30 h 158"/>
                <a:gd name="T74" fmla="*/ 65 w 136"/>
                <a:gd name="T75" fmla="*/ 27 h 158"/>
                <a:gd name="T76" fmla="*/ 53 w 136"/>
                <a:gd name="T77" fmla="*/ 6 h 158"/>
                <a:gd name="T78" fmla="*/ 53 w 136"/>
                <a:gd name="T79" fmla="*/ 6 h 158"/>
                <a:gd name="T80" fmla="*/ 54 w 136"/>
                <a:gd name="T81" fmla="*/ 2 h 158"/>
                <a:gd name="T82" fmla="*/ 50 w 136"/>
                <a:gd name="T83" fmla="*/ 1 h 158"/>
                <a:gd name="T84" fmla="*/ 33 w 136"/>
                <a:gd name="T85" fmla="*/ 11 h 158"/>
                <a:gd name="T86" fmla="*/ 32 w 136"/>
                <a:gd name="T87" fmla="*/ 15 h 158"/>
                <a:gd name="T88" fmla="*/ 36 w 136"/>
                <a:gd name="T89" fmla="*/ 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158">
                  <a:moveTo>
                    <a:pt x="37" y="51"/>
                  </a:moveTo>
                  <a:cubicBezTo>
                    <a:pt x="37" y="58"/>
                    <a:pt x="42" y="63"/>
                    <a:pt x="49" y="63"/>
                  </a:cubicBezTo>
                  <a:cubicBezTo>
                    <a:pt x="56" y="63"/>
                    <a:pt x="62" y="58"/>
                    <a:pt x="62" y="51"/>
                  </a:cubicBezTo>
                  <a:cubicBezTo>
                    <a:pt x="62" y="44"/>
                    <a:pt x="56" y="39"/>
                    <a:pt x="49" y="39"/>
                  </a:cubicBezTo>
                  <a:cubicBezTo>
                    <a:pt x="42" y="39"/>
                    <a:pt x="37" y="44"/>
                    <a:pt x="37" y="51"/>
                  </a:cubicBezTo>
                  <a:close/>
                  <a:moveTo>
                    <a:pt x="28" y="158"/>
                  </a:moveTo>
                  <a:cubicBezTo>
                    <a:pt x="136" y="158"/>
                    <a:pt x="136" y="158"/>
                    <a:pt x="136" y="158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17" y="89"/>
                    <a:pt x="117" y="89"/>
                    <a:pt x="117" y="89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29"/>
                    <a:pt x="86" y="129"/>
                    <a:pt x="86" y="129"/>
                  </a:cubicBezTo>
                  <a:cubicBezTo>
                    <a:pt x="38" y="128"/>
                    <a:pt x="18" y="86"/>
                    <a:pt x="36" y="64"/>
                  </a:cubicBezTo>
                  <a:cubicBezTo>
                    <a:pt x="32" y="61"/>
                    <a:pt x="30" y="56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0" y="74"/>
                    <a:pt x="14" y="129"/>
                    <a:pt x="68" y="146"/>
                  </a:cubicBezTo>
                  <a:cubicBezTo>
                    <a:pt x="37" y="146"/>
                    <a:pt x="37" y="146"/>
                    <a:pt x="37" y="146"/>
                  </a:cubicBezTo>
                  <a:lnTo>
                    <a:pt x="28" y="158"/>
                  </a:lnTo>
                  <a:close/>
                  <a:moveTo>
                    <a:pt x="36" y="16"/>
                  </a:moveTo>
                  <a:cubicBezTo>
                    <a:pt x="45" y="33"/>
                    <a:pt x="45" y="33"/>
                    <a:pt x="45" y="33"/>
                  </a:cubicBezTo>
                  <a:cubicBezTo>
                    <a:pt x="47" y="33"/>
                    <a:pt x="48" y="32"/>
                    <a:pt x="49" y="32"/>
                  </a:cubicBezTo>
                  <a:cubicBezTo>
                    <a:pt x="60" y="32"/>
                    <a:pt x="68" y="41"/>
                    <a:pt x="68" y="51"/>
                  </a:cubicBezTo>
                  <a:cubicBezTo>
                    <a:pt x="68" y="56"/>
                    <a:pt x="66" y="60"/>
                    <a:pt x="63" y="6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3" y="85"/>
                    <a:pt x="73" y="87"/>
                    <a:pt x="74" y="89"/>
                  </a:cubicBezTo>
                  <a:cubicBezTo>
                    <a:pt x="74" y="90"/>
                    <a:pt x="76" y="91"/>
                    <a:pt x="78" y="9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7" y="79"/>
                    <a:pt x="97" y="77"/>
                    <a:pt x="96" y="76"/>
                  </a:cubicBezTo>
                  <a:cubicBezTo>
                    <a:pt x="95" y="74"/>
                    <a:pt x="93" y="74"/>
                    <a:pt x="92" y="74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8" y="47"/>
                    <a:pt x="79" y="44"/>
                    <a:pt x="77" y="42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8"/>
                    <a:pt x="67" y="27"/>
                    <a:pt x="65" y="2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5" y="5"/>
                    <a:pt x="55" y="3"/>
                    <a:pt x="54" y="2"/>
                  </a:cubicBezTo>
                  <a:cubicBezTo>
                    <a:pt x="53" y="0"/>
                    <a:pt x="51" y="0"/>
                    <a:pt x="50" y="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1"/>
                    <a:pt x="31" y="14"/>
                    <a:pt x="32" y="15"/>
                  </a:cubicBezTo>
                  <a:cubicBezTo>
                    <a:pt x="32" y="17"/>
                    <a:pt x="34" y="17"/>
                    <a:pt x="36" y="16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9">
              <a:extLst>
                <a:ext uri="{FF2B5EF4-FFF2-40B4-BE49-F238E27FC236}">
                  <a16:creationId xmlns="" xmlns:a16="http://schemas.microsoft.com/office/drawing/2014/main" id="{1D0D5CAE-6BB4-4901-98D7-101D71FFB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5244" y="3522453"/>
              <a:ext cx="504671" cy="458558"/>
            </a:xfrm>
            <a:custGeom>
              <a:avLst/>
              <a:gdLst>
                <a:gd name="T0" fmla="*/ 68 w 149"/>
                <a:gd name="T1" fmla="*/ 53 h 135"/>
                <a:gd name="T2" fmla="*/ 75 w 149"/>
                <a:gd name="T3" fmla="*/ 67 h 135"/>
                <a:gd name="T4" fmla="*/ 83 w 149"/>
                <a:gd name="T5" fmla="*/ 72 h 135"/>
                <a:gd name="T6" fmla="*/ 53 w 149"/>
                <a:gd name="T7" fmla="*/ 71 h 135"/>
                <a:gd name="T8" fmla="*/ 51 w 149"/>
                <a:gd name="T9" fmla="*/ 56 h 135"/>
                <a:gd name="T10" fmla="*/ 33 w 149"/>
                <a:gd name="T11" fmla="*/ 71 h 135"/>
                <a:gd name="T12" fmla="*/ 44 w 149"/>
                <a:gd name="T13" fmla="*/ 83 h 135"/>
                <a:gd name="T14" fmla="*/ 62 w 149"/>
                <a:gd name="T15" fmla="*/ 78 h 135"/>
                <a:gd name="T16" fmla="*/ 131 w 149"/>
                <a:gd name="T17" fmla="*/ 54 h 135"/>
                <a:gd name="T18" fmla="*/ 106 w 149"/>
                <a:gd name="T19" fmla="*/ 68 h 135"/>
                <a:gd name="T20" fmla="*/ 108 w 149"/>
                <a:gd name="T21" fmla="*/ 76 h 135"/>
                <a:gd name="T22" fmla="*/ 127 w 149"/>
                <a:gd name="T23" fmla="*/ 64 h 135"/>
                <a:gd name="T24" fmla="*/ 75 w 149"/>
                <a:gd name="T25" fmla="*/ 88 h 135"/>
                <a:gd name="T26" fmla="*/ 96 w 149"/>
                <a:gd name="T27" fmla="*/ 78 h 135"/>
                <a:gd name="T28" fmla="*/ 109 w 149"/>
                <a:gd name="T29" fmla="*/ 64 h 135"/>
                <a:gd name="T30" fmla="*/ 88 w 149"/>
                <a:gd name="T31" fmla="*/ 81 h 135"/>
                <a:gd name="T32" fmla="*/ 65 w 149"/>
                <a:gd name="T33" fmla="*/ 85 h 135"/>
                <a:gd name="T34" fmla="*/ 57 w 149"/>
                <a:gd name="T35" fmla="*/ 24 h 135"/>
                <a:gd name="T36" fmla="*/ 71 w 149"/>
                <a:gd name="T37" fmla="*/ 18 h 135"/>
                <a:gd name="T38" fmla="*/ 59 w 149"/>
                <a:gd name="T39" fmla="*/ 9 h 135"/>
                <a:gd name="T40" fmla="*/ 90 w 149"/>
                <a:gd name="T41" fmla="*/ 18 h 135"/>
                <a:gd name="T42" fmla="*/ 115 w 149"/>
                <a:gd name="T43" fmla="*/ 15 h 135"/>
                <a:gd name="T44" fmla="*/ 98 w 149"/>
                <a:gd name="T45" fmla="*/ 3 h 135"/>
                <a:gd name="T46" fmla="*/ 60 w 149"/>
                <a:gd name="T47" fmla="*/ 4 h 135"/>
                <a:gd name="T48" fmla="*/ 23 w 149"/>
                <a:gd name="T49" fmla="*/ 48 h 135"/>
                <a:gd name="T50" fmla="*/ 16 w 149"/>
                <a:gd name="T51" fmla="*/ 41 h 135"/>
                <a:gd name="T52" fmla="*/ 29 w 149"/>
                <a:gd name="T53" fmla="*/ 22 h 135"/>
                <a:gd name="T54" fmla="*/ 23 w 149"/>
                <a:gd name="T55" fmla="*/ 33 h 135"/>
                <a:gd name="T56" fmla="*/ 125 w 149"/>
                <a:gd name="T57" fmla="*/ 21 h 135"/>
                <a:gd name="T58" fmla="*/ 124 w 149"/>
                <a:gd name="T59" fmla="*/ 44 h 135"/>
                <a:gd name="T60" fmla="*/ 140 w 149"/>
                <a:gd name="T61" fmla="*/ 28 h 135"/>
                <a:gd name="T62" fmla="*/ 129 w 149"/>
                <a:gd name="T63" fmla="*/ 15 h 135"/>
                <a:gd name="T64" fmla="*/ 125 w 149"/>
                <a:gd name="T65" fmla="*/ 21 h 135"/>
                <a:gd name="T66" fmla="*/ 36 w 149"/>
                <a:gd name="T67" fmla="*/ 55 h 135"/>
                <a:gd name="T68" fmla="*/ 8 w 149"/>
                <a:gd name="T69" fmla="*/ 48 h 135"/>
                <a:gd name="T70" fmla="*/ 15 w 149"/>
                <a:gd name="T71" fmla="*/ 58 h 135"/>
                <a:gd name="T72" fmla="*/ 28 w 149"/>
                <a:gd name="T73" fmla="*/ 55 h 135"/>
                <a:gd name="T74" fmla="*/ 70 w 149"/>
                <a:gd name="T75" fmla="*/ 99 h 135"/>
                <a:gd name="T76" fmla="*/ 110 w 149"/>
                <a:gd name="T77" fmla="*/ 131 h 135"/>
                <a:gd name="T78" fmla="*/ 125 w 149"/>
                <a:gd name="T79" fmla="*/ 80 h 135"/>
                <a:gd name="T80" fmla="*/ 88 w 149"/>
                <a:gd name="T81" fmla="*/ 94 h 135"/>
                <a:gd name="T82" fmla="*/ 130 w 149"/>
                <a:gd name="T83" fmla="*/ 87 h 135"/>
                <a:gd name="T84" fmla="*/ 54 w 149"/>
                <a:gd name="T85" fmla="*/ 45 h 135"/>
                <a:gd name="T86" fmla="*/ 66 w 149"/>
                <a:gd name="T87" fmla="*/ 37 h 135"/>
                <a:gd name="T88" fmla="*/ 42 w 149"/>
                <a:gd name="T89" fmla="*/ 43 h 135"/>
                <a:gd name="T90" fmla="*/ 42 w 149"/>
                <a:gd name="T91" fmla="*/ 31 h 135"/>
                <a:gd name="T92" fmla="*/ 30 w 149"/>
                <a:gd name="T93" fmla="*/ 34 h 135"/>
                <a:gd name="T94" fmla="*/ 102 w 149"/>
                <a:gd name="T95" fmla="*/ 46 h 135"/>
                <a:gd name="T96" fmla="*/ 83 w 149"/>
                <a:gd name="T97" fmla="*/ 51 h 135"/>
                <a:gd name="T98" fmla="*/ 94 w 149"/>
                <a:gd name="T99" fmla="*/ 51 h 135"/>
                <a:gd name="T100" fmla="*/ 117 w 149"/>
                <a:gd name="T101" fmla="*/ 36 h 135"/>
                <a:gd name="T102" fmla="*/ 96 w 149"/>
                <a:gd name="T103" fmla="*/ 29 h 135"/>
                <a:gd name="T104" fmla="*/ 70 w 149"/>
                <a:gd name="T105" fmla="*/ 39 h 135"/>
                <a:gd name="T106" fmla="*/ 89 w 149"/>
                <a:gd name="T107" fmla="*/ 38 h 135"/>
                <a:gd name="T108" fmla="*/ 109 w 149"/>
                <a:gd name="T109" fmla="*/ 34 h 135"/>
                <a:gd name="T110" fmla="*/ 139 w 149"/>
                <a:gd name="T111" fmla="*/ 55 h 135"/>
                <a:gd name="T112" fmla="*/ 131 w 149"/>
                <a:gd name="T113" fmla="*/ 66 h 135"/>
                <a:gd name="T114" fmla="*/ 146 w 149"/>
                <a:gd name="T115" fmla="*/ 6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9" h="135">
                  <a:moveTo>
                    <a:pt x="83" y="72"/>
                  </a:moveTo>
                  <a:cubicBezTo>
                    <a:pt x="86" y="68"/>
                    <a:pt x="78" y="66"/>
                    <a:pt x="76" y="59"/>
                  </a:cubicBezTo>
                  <a:cubicBezTo>
                    <a:pt x="74" y="52"/>
                    <a:pt x="70" y="48"/>
                    <a:pt x="68" y="53"/>
                  </a:cubicBezTo>
                  <a:cubicBezTo>
                    <a:pt x="67" y="58"/>
                    <a:pt x="67" y="65"/>
                    <a:pt x="67" y="65"/>
                  </a:cubicBezTo>
                  <a:cubicBezTo>
                    <a:pt x="67" y="65"/>
                    <a:pt x="69" y="65"/>
                    <a:pt x="71" y="65"/>
                  </a:cubicBezTo>
                  <a:cubicBezTo>
                    <a:pt x="74" y="65"/>
                    <a:pt x="75" y="66"/>
                    <a:pt x="75" y="67"/>
                  </a:cubicBezTo>
                  <a:cubicBezTo>
                    <a:pt x="75" y="68"/>
                    <a:pt x="73" y="69"/>
                    <a:pt x="67" y="68"/>
                  </a:cubicBezTo>
                  <a:cubicBezTo>
                    <a:pt x="60" y="68"/>
                    <a:pt x="61" y="74"/>
                    <a:pt x="67" y="75"/>
                  </a:cubicBezTo>
                  <a:cubicBezTo>
                    <a:pt x="73" y="77"/>
                    <a:pt x="80" y="75"/>
                    <a:pt x="83" y="72"/>
                  </a:cubicBezTo>
                  <a:close/>
                  <a:moveTo>
                    <a:pt x="47" y="72"/>
                  </a:moveTo>
                  <a:cubicBezTo>
                    <a:pt x="43" y="70"/>
                    <a:pt x="44" y="68"/>
                    <a:pt x="44" y="68"/>
                  </a:cubicBezTo>
                  <a:cubicBezTo>
                    <a:pt x="44" y="68"/>
                    <a:pt x="45" y="68"/>
                    <a:pt x="53" y="71"/>
                  </a:cubicBezTo>
                  <a:cubicBezTo>
                    <a:pt x="60" y="73"/>
                    <a:pt x="62" y="67"/>
                    <a:pt x="64" y="62"/>
                  </a:cubicBezTo>
                  <a:cubicBezTo>
                    <a:pt x="66" y="57"/>
                    <a:pt x="65" y="53"/>
                    <a:pt x="61" y="52"/>
                  </a:cubicBezTo>
                  <a:cubicBezTo>
                    <a:pt x="57" y="50"/>
                    <a:pt x="51" y="52"/>
                    <a:pt x="51" y="56"/>
                  </a:cubicBezTo>
                  <a:cubicBezTo>
                    <a:pt x="51" y="60"/>
                    <a:pt x="54" y="60"/>
                    <a:pt x="55" y="62"/>
                  </a:cubicBezTo>
                  <a:cubicBezTo>
                    <a:pt x="51" y="63"/>
                    <a:pt x="47" y="57"/>
                    <a:pt x="42" y="59"/>
                  </a:cubicBezTo>
                  <a:cubicBezTo>
                    <a:pt x="37" y="60"/>
                    <a:pt x="35" y="64"/>
                    <a:pt x="33" y="71"/>
                  </a:cubicBezTo>
                  <a:cubicBezTo>
                    <a:pt x="32" y="79"/>
                    <a:pt x="36" y="79"/>
                    <a:pt x="42" y="79"/>
                  </a:cubicBezTo>
                  <a:cubicBezTo>
                    <a:pt x="47" y="79"/>
                    <a:pt x="49" y="81"/>
                    <a:pt x="53" y="83"/>
                  </a:cubicBezTo>
                  <a:cubicBezTo>
                    <a:pt x="51" y="84"/>
                    <a:pt x="46" y="83"/>
                    <a:pt x="44" y="83"/>
                  </a:cubicBezTo>
                  <a:cubicBezTo>
                    <a:pt x="43" y="82"/>
                    <a:pt x="35" y="78"/>
                    <a:pt x="39" y="85"/>
                  </a:cubicBezTo>
                  <a:cubicBezTo>
                    <a:pt x="43" y="91"/>
                    <a:pt x="52" y="94"/>
                    <a:pt x="57" y="93"/>
                  </a:cubicBezTo>
                  <a:cubicBezTo>
                    <a:pt x="61" y="92"/>
                    <a:pt x="65" y="83"/>
                    <a:pt x="62" y="78"/>
                  </a:cubicBezTo>
                  <a:cubicBezTo>
                    <a:pt x="59" y="72"/>
                    <a:pt x="51" y="74"/>
                    <a:pt x="47" y="72"/>
                  </a:cubicBezTo>
                  <a:close/>
                  <a:moveTo>
                    <a:pt x="126" y="59"/>
                  </a:moveTo>
                  <a:cubicBezTo>
                    <a:pt x="131" y="61"/>
                    <a:pt x="137" y="57"/>
                    <a:pt x="131" y="54"/>
                  </a:cubicBezTo>
                  <a:cubicBezTo>
                    <a:pt x="125" y="50"/>
                    <a:pt x="117" y="51"/>
                    <a:pt x="114" y="55"/>
                  </a:cubicBezTo>
                  <a:cubicBezTo>
                    <a:pt x="111" y="58"/>
                    <a:pt x="113" y="64"/>
                    <a:pt x="120" y="68"/>
                  </a:cubicBezTo>
                  <a:cubicBezTo>
                    <a:pt x="117" y="67"/>
                    <a:pt x="111" y="67"/>
                    <a:pt x="106" y="68"/>
                  </a:cubicBezTo>
                  <a:cubicBezTo>
                    <a:pt x="101" y="69"/>
                    <a:pt x="100" y="71"/>
                    <a:pt x="100" y="77"/>
                  </a:cubicBezTo>
                  <a:cubicBezTo>
                    <a:pt x="99" y="82"/>
                    <a:pt x="98" y="83"/>
                    <a:pt x="102" y="83"/>
                  </a:cubicBezTo>
                  <a:cubicBezTo>
                    <a:pt x="106" y="84"/>
                    <a:pt x="108" y="80"/>
                    <a:pt x="108" y="76"/>
                  </a:cubicBezTo>
                  <a:cubicBezTo>
                    <a:pt x="107" y="73"/>
                    <a:pt x="107" y="70"/>
                    <a:pt x="110" y="75"/>
                  </a:cubicBezTo>
                  <a:cubicBezTo>
                    <a:pt x="113" y="80"/>
                    <a:pt x="116" y="80"/>
                    <a:pt x="121" y="79"/>
                  </a:cubicBezTo>
                  <a:cubicBezTo>
                    <a:pt x="126" y="77"/>
                    <a:pt x="128" y="70"/>
                    <a:pt x="127" y="64"/>
                  </a:cubicBezTo>
                  <a:cubicBezTo>
                    <a:pt x="126" y="59"/>
                    <a:pt x="119" y="58"/>
                    <a:pt x="119" y="58"/>
                  </a:cubicBezTo>
                  <a:cubicBezTo>
                    <a:pt x="119" y="58"/>
                    <a:pt x="121" y="57"/>
                    <a:pt x="126" y="59"/>
                  </a:cubicBezTo>
                  <a:close/>
                  <a:moveTo>
                    <a:pt x="75" y="88"/>
                  </a:moveTo>
                  <a:cubicBezTo>
                    <a:pt x="75" y="84"/>
                    <a:pt x="76" y="81"/>
                    <a:pt x="76" y="83"/>
                  </a:cubicBezTo>
                  <a:cubicBezTo>
                    <a:pt x="77" y="86"/>
                    <a:pt x="78" y="92"/>
                    <a:pt x="86" y="90"/>
                  </a:cubicBezTo>
                  <a:cubicBezTo>
                    <a:pt x="95" y="88"/>
                    <a:pt x="98" y="85"/>
                    <a:pt x="96" y="78"/>
                  </a:cubicBezTo>
                  <a:cubicBezTo>
                    <a:pt x="95" y="70"/>
                    <a:pt x="91" y="68"/>
                    <a:pt x="89" y="67"/>
                  </a:cubicBezTo>
                  <a:cubicBezTo>
                    <a:pt x="88" y="65"/>
                    <a:pt x="91" y="65"/>
                    <a:pt x="95" y="66"/>
                  </a:cubicBezTo>
                  <a:cubicBezTo>
                    <a:pt x="99" y="67"/>
                    <a:pt x="106" y="67"/>
                    <a:pt x="109" y="64"/>
                  </a:cubicBezTo>
                  <a:cubicBezTo>
                    <a:pt x="112" y="61"/>
                    <a:pt x="110" y="56"/>
                    <a:pt x="101" y="58"/>
                  </a:cubicBezTo>
                  <a:cubicBezTo>
                    <a:pt x="91" y="60"/>
                    <a:pt x="84" y="63"/>
                    <a:pt x="84" y="66"/>
                  </a:cubicBezTo>
                  <a:cubicBezTo>
                    <a:pt x="84" y="69"/>
                    <a:pt x="87" y="77"/>
                    <a:pt x="88" y="81"/>
                  </a:cubicBezTo>
                  <a:cubicBezTo>
                    <a:pt x="89" y="85"/>
                    <a:pt x="87" y="82"/>
                    <a:pt x="85" y="79"/>
                  </a:cubicBezTo>
                  <a:cubicBezTo>
                    <a:pt x="84" y="76"/>
                    <a:pt x="78" y="76"/>
                    <a:pt x="74" y="78"/>
                  </a:cubicBezTo>
                  <a:cubicBezTo>
                    <a:pt x="69" y="79"/>
                    <a:pt x="67" y="81"/>
                    <a:pt x="65" y="85"/>
                  </a:cubicBezTo>
                  <a:cubicBezTo>
                    <a:pt x="64" y="90"/>
                    <a:pt x="61" y="96"/>
                    <a:pt x="68" y="96"/>
                  </a:cubicBezTo>
                  <a:cubicBezTo>
                    <a:pt x="75" y="97"/>
                    <a:pt x="75" y="92"/>
                    <a:pt x="75" y="88"/>
                  </a:cubicBezTo>
                  <a:close/>
                  <a:moveTo>
                    <a:pt x="57" y="24"/>
                  </a:moveTo>
                  <a:cubicBezTo>
                    <a:pt x="62" y="25"/>
                    <a:pt x="66" y="27"/>
                    <a:pt x="68" y="30"/>
                  </a:cubicBezTo>
                  <a:cubicBezTo>
                    <a:pt x="71" y="32"/>
                    <a:pt x="75" y="32"/>
                    <a:pt x="77" y="27"/>
                  </a:cubicBezTo>
                  <a:cubicBezTo>
                    <a:pt x="79" y="22"/>
                    <a:pt x="77" y="19"/>
                    <a:pt x="71" y="18"/>
                  </a:cubicBezTo>
                  <a:cubicBezTo>
                    <a:pt x="65" y="18"/>
                    <a:pt x="61" y="20"/>
                    <a:pt x="59" y="21"/>
                  </a:cubicBezTo>
                  <a:cubicBezTo>
                    <a:pt x="57" y="22"/>
                    <a:pt x="60" y="20"/>
                    <a:pt x="60" y="16"/>
                  </a:cubicBezTo>
                  <a:cubicBezTo>
                    <a:pt x="60" y="12"/>
                    <a:pt x="59" y="11"/>
                    <a:pt x="59" y="9"/>
                  </a:cubicBezTo>
                  <a:cubicBezTo>
                    <a:pt x="58" y="6"/>
                    <a:pt x="61" y="13"/>
                    <a:pt x="66" y="15"/>
                  </a:cubicBezTo>
                  <a:cubicBezTo>
                    <a:pt x="71" y="16"/>
                    <a:pt x="72" y="15"/>
                    <a:pt x="75" y="17"/>
                  </a:cubicBezTo>
                  <a:cubicBezTo>
                    <a:pt x="79" y="19"/>
                    <a:pt x="85" y="24"/>
                    <a:pt x="90" y="18"/>
                  </a:cubicBezTo>
                  <a:cubicBezTo>
                    <a:pt x="94" y="11"/>
                    <a:pt x="94" y="9"/>
                    <a:pt x="94" y="13"/>
                  </a:cubicBezTo>
                  <a:cubicBezTo>
                    <a:pt x="94" y="17"/>
                    <a:pt x="92" y="20"/>
                    <a:pt x="101" y="20"/>
                  </a:cubicBezTo>
                  <a:cubicBezTo>
                    <a:pt x="109" y="20"/>
                    <a:pt x="113" y="20"/>
                    <a:pt x="115" y="15"/>
                  </a:cubicBezTo>
                  <a:cubicBezTo>
                    <a:pt x="118" y="10"/>
                    <a:pt x="111" y="7"/>
                    <a:pt x="108" y="11"/>
                  </a:cubicBezTo>
                  <a:cubicBezTo>
                    <a:pt x="104" y="14"/>
                    <a:pt x="103" y="14"/>
                    <a:pt x="105" y="11"/>
                  </a:cubicBezTo>
                  <a:cubicBezTo>
                    <a:pt x="107" y="7"/>
                    <a:pt x="106" y="4"/>
                    <a:pt x="98" y="3"/>
                  </a:cubicBezTo>
                  <a:cubicBezTo>
                    <a:pt x="89" y="3"/>
                    <a:pt x="83" y="3"/>
                    <a:pt x="84" y="11"/>
                  </a:cubicBezTo>
                  <a:cubicBezTo>
                    <a:pt x="84" y="19"/>
                    <a:pt x="82" y="13"/>
                    <a:pt x="81" y="8"/>
                  </a:cubicBezTo>
                  <a:cubicBezTo>
                    <a:pt x="79" y="3"/>
                    <a:pt x="71" y="0"/>
                    <a:pt x="60" y="4"/>
                  </a:cubicBezTo>
                  <a:cubicBezTo>
                    <a:pt x="49" y="8"/>
                    <a:pt x="46" y="11"/>
                    <a:pt x="48" y="18"/>
                  </a:cubicBezTo>
                  <a:cubicBezTo>
                    <a:pt x="50" y="25"/>
                    <a:pt x="52" y="24"/>
                    <a:pt x="57" y="24"/>
                  </a:cubicBezTo>
                  <a:close/>
                  <a:moveTo>
                    <a:pt x="23" y="48"/>
                  </a:moveTo>
                  <a:cubicBezTo>
                    <a:pt x="25" y="48"/>
                    <a:pt x="29" y="46"/>
                    <a:pt x="28" y="42"/>
                  </a:cubicBezTo>
                  <a:cubicBezTo>
                    <a:pt x="27" y="38"/>
                    <a:pt x="23" y="42"/>
                    <a:pt x="20" y="42"/>
                  </a:cubicBezTo>
                  <a:cubicBezTo>
                    <a:pt x="18" y="43"/>
                    <a:pt x="16" y="41"/>
                    <a:pt x="16" y="41"/>
                  </a:cubicBezTo>
                  <a:cubicBezTo>
                    <a:pt x="16" y="41"/>
                    <a:pt x="24" y="41"/>
                    <a:pt x="27" y="35"/>
                  </a:cubicBezTo>
                  <a:cubicBezTo>
                    <a:pt x="31" y="28"/>
                    <a:pt x="22" y="24"/>
                    <a:pt x="22" y="24"/>
                  </a:cubicBezTo>
                  <a:cubicBezTo>
                    <a:pt x="22" y="24"/>
                    <a:pt x="26" y="25"/>
                    <a:pt x="29" y="22"/>
                  </a:cubicBezTo>
                  <a:cubicBezTo>
                    <a:pt x="32" y="19"/>
                    <a:pt x="28" y="15"/>
                    <a:pt x="21" y="19"/>
                  </a:cubicBezTo>
                  <a:cubicBezTo>
                    <a:pt x="14" y="24"/>
                    <a:pt x="15" y="28"/>
                    <a:pt x="19" y="30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3" y="33"/>
                    <a:pt x="10" y="27"/>
                    <a:pt x="9" y="38"/>
                  </a:cubicBezTo>
                  <a:cubicBezTo>
                    <a:pt x="8" y="48"/>
                    <a:pt x="21" y="49"/>
                    <a:pt x="23" y="48"/>
                  </a:cubicBezTo>
                  <a:close/>
                  <a:moveTo>
                    <a:pt x="125" y="21"/>
                  </a:moveTo>
                  <a:cubicBezTo>
                    <a:pt x="123" y="24"/>
                    <a:pt x="120" y="33"/>
                    <a:pt x="123" y="37"/>
                  </a:cubicBezTo>
                  <a:cubicBezTo>
                    <a:pt x="125" y="40"/>
                    <a:pt x="133" y="41"/>
                    <a:pt x="135" y="42"/>
                  </a:cubicBezTo>
                  <a:cubicBezTo>
                    <a:pt x="137" y="43"/>
                    <a:pt x="128" y="43"/>
                    <a:pt x="124" y="44"/>
                  </a:cubicBezTo>
                  <a:cubicBezTo>
                    <a:pt x="120" y="45"/>
                    <a:pt x="119" y="48"/>
                    <a:pt x="126" y="49"/>
                  </a:cubicBezTo>
                  <a:cubicBezTo>
                    <a:pt x="134" y="51"/>
                    <a:pt x="141" y="54"/>
                    <a:pt x="144" y="48"/>
                  </a:cubicBezTo>
                  <a:cubicBezTo>
                    <a:pt x="148" y="41"/>
                    <a:pt x="143" y="32"/>
                    <a:pt x="140" y="28"/>
                  </a:cubicBezTo>
                  <a:cubicBezTo>
                    <a:pt x="137" y="24"/>
                    <a:pt x="133" y="29"/>
                    <a:pt x="132" y="33"/>
                  </a:cubicBezTo>
                  <a:cubicBezTo>
                    <a:pt x="131" y="30"/>
                    <a:pt x="132" y="29"/>
                    <a:pt x="134" y="25"/>
                  </a:cubicBezTo>
                  <a:cubicBezTo>
                    <a:pt x="136" y="20"/>
                    <a:pt x="134" y="19"/>
                    <a:pt x="129" y="15"/>
                  </a:cubicBezTo>
                  <a:cubicBezTo>
                    <a:pt x="124" y="12"/>
                    <a:pt x="121" y="14"/>
                    <a:pt x="120" y="14"/>
                  </a:cubicBezTo>
                  <a:cubicBezTo>
                    <a:pt x="116" y="16"/>
                    <a:pt x="115" y="22"/>
                    <a:pt x="118" y="24"/>
                  </a:cubicBezTo>
                  <a:cubicBezTo>
                    <a:pt x="121" y="26"/>
                    <a:pt x="123" y="21"/>
                    <a:pt x="125" y="21"/>
                  </a:cubicBezTo>
                  <a:close/>
                  <a:moveTo>
                    <a:pt x="28" y="55"/>
                  </a:moveTo>
                  <a:cubicBezTo>
                    <a:pt x="28" y="55"/>
                    <a:pt x="29" y="54"/>
                    <a:pt x="32" y="56"/>
                  </a:cubicBezTo>
                  <a:cubicBezTo>
                    <a:pt x="34" y="59"/>
                    <a:pt x="37" y="61"/>
                    <a:pt x="36" y="55"/>
                  </a:cubicBezTo>
                  <a:cubicBezTo>
                    <a:pt x="36" y="50"/>
                    <a:pt x="30" y="48"/>
                    <a:pt x="26" y="49"/>
                  </a:cubicBezTo>
                  <a:cubicBezTo>
                    <a:pt x="22" y="50"/>
                    <a:pt x="21" y="54"/>
                    <a:pt x="23" y="61"/>
                  </a:cubicBezTo>
                  <a:cubicBezTo>
                    <a:pt x="21" y="57"/>
                    <a:pt x="16" y="46"/>
                    <a:pt x="8" y="48"/>
                  </a:cubicBezTo>
                  <a:cubicBezTo>
                    <a:pt x="0" y="49"/>
                    <a:pt x="4" y="62"/>
                    <a:pt x="8" y="64"/>
                  </a:cubicBezTo>
                  <a:cubicBezTo>
                    <a:pt x="12" y="65"/>
                    <a:pt x="11" y="63"/>
                    <a:pt x="13" y="59"/>
                  </a:cubicBezTo>
                  <a:cubicBezTo>
                    <a:pt x="14" y="56"/>
                    <a:pt x="15" y="58"/>
                    <a:pt x="15" y="58"/>
                  </a:cubicBezTo>
                  <a:cubicBezTo>
                    <a:pt x="15" y="58"/>
                    <a:pt x="12" y="62"/>
                    <a:pt x="15" y="66"/>
                  </a:cubicBezTo>
                  <a:cubicBezTo>
                    <a:pt x="19" y="70"/>
                    <a:pt x="28" y="71"/>
                    <a:pt x="31" y="65"/>
                  </a:cubicBezTo>
                  <a:cubicBezTo>
                    <a:pt x="35" y="59"/>
                    <a:pt x="28" y="55"/>
                    <a:pt x="28" y="55"/>
                  </a:cubicBezTo>
                  <a:close/>
                  <a:moveTo>
                    <a:pt x="83" y="103"/>
                  </a:moveTo>
                  <a:cubicBezTo>
                    <a:pt x="80" y="100"/>
                    <a:pt x="79" y="97"/>
                    <a:pt x="77" y="98"/>
                  </a:cubicBezTo>
                  <a:cubicBezTo>
                    <a:pt x="75" y="99"/>
                    <a:pt x="70" y="99"/>
                    <a:pt x="70" y="99"/>
                  </a:cubicBezTo>
                  <a:cubicBezTo>
                    <a:pt x="70" y="99"/>
                    <a:pt x="81" y="108"/>
                    <a:pt x="85" y="113"/>
                  </a:cubicBezTo>
                  <a:cubicBezTo>
                    <a:pt x="88" y="118"/>
                    <a:pt x="94" y="134"/>
                    <a:pt x="94" y="134"/>
                  </a:cubicBezTo>
                  <a:cubicBezTo>
                    <a:pt x="94" y="134"/>
                    <a:pt x="107" y="135"/>
                    <a:pt x="110" y="131"/>
                  </a:cubicBezTo>
                  <a:cubicBezTo>
                    <a:pt x="103" y="125"/>
                    <a:pt x="101" y="113"/>
                    <a:pt x="98" y="109"/>
                  </a:cubicBezTo>
                  <a:cubicBezTo>
                    <a:pt x="94" y="109"/>
                    <a:pt x="86" y="106"/>
                    <a:pt x="83" y="103"/>
                  </a:cubicBezTo>
                  <a:close/>
                  <a:moveTo>
                    <a:pt x="125" y="80"/>
                  </a:moveTo>
                  <a:cubicBezTo>
                    <a:pt x="121" y="82"/>
                    <a:pt x="115" y="86"/>
                    <a:pt x="109" y="87"/>
                  </a:cubicBezTo>
                  <a:cubicBezTo>
                    <a:pt x="104" y="87"/>
                    <a:pt x="102" y="87"/>
                    <a:pt x="100" y="89"/>
                  </a:cubicBezTo>
                  <a:cubicBezTo>
                    <a:pt x="98" y="90"/>
                    <a:pt x="95" y="93"/>
                    <a:pt x="88" y="94"/>
                  </a:cubicBezTo>
                  <a:cubicBezTo>
                    <a:pt x="82" y="95"/>
                    <a:pt x="80" y="96"/>
                    <a:pt x="83" y="99"/>
                  </a:cubicBezTo>
                  <a:cubicBezTo>
                    <a:pt x="86" y="102"/>
                    <a:pt x="91" y="106"/>
                    <a:pt x="102" y="106"/>
                  </a:cubicBezTo>
                  <a:cubicBezTo>
                    <a:pt x="112" y="106"/>
                    <a:pt x="125" y="96"/>
                    <a:pt x="130" y="87"/>
                  </a:cubicBezTo>
                  <a:cubicBezTo>
                    <a:pt x="136" y="79"/>
                    <a:pt x="129" y="79"/>
                    <a:pt x="125" y="80"/>
                  </a:cubicBezTo>
                  <a:close/>
                  <a:moveTo>
                    <a:pt x="43" y="52"/>
                  </a:moveTo>
                  <a:cubicBezTo>
                    <a:pt x="50" y="53"/>
                    <a:pt x="54" y="49"/>
                    <a:pt x="54" y="45"/>
                  </a:cubicBezTo>
                  <a:cubicBezTo>
                    <a:pt x="54" y="41"/>
                    <a:pt x="51" y="36"/>
                    <a:pt x="51" y="36"/>
                  </a:cubicBezTo>
                  <a:cubicBezTo>
                    <a:pt x="51" y="36"/>
                    <a:pt x="58" y="47"/>
                    <a:pt x="61" y="47"/>
                  </a:cubicBezTo>
                  <a:cubicBezTo>
                    <a:pt x="65" y="48"/>
                    <a:pt x="68" y="45"/>
                    <a:pt x="66" y="37"/>
                  </a:cubicBezTo>
                  <a:cubicBezTo>
                    <a:pt x="65" y="29"/>
                    <a:pt x="60" y="25"/>
                    <a:pt x="52" y="28"/>
                  </a:cubicBezTo>
                  <a:cubicBezTo>
                    <a:pt x="44" y="31"/>
                    <a:pt x="39" y="35"/>
                    <a:pt x="40" y="38"/>
                  </a:cubicBezTo>
                  <a:cubicBezTo>
                    <a:pt x="41" y="40"/>
                    <a:pt x="42" y="43"/>
                    <a:pt x="42" y="43"/>
                  </a:cubicBezTo>
                  <a:cubicBezTo>
                    <a:pt x="42" y="43"/>
                    <a:pt x="39" y="43"/>
                    <a:pt x="37" y="39"/>
                  </a:cubicBezTo>
                  <a:cubicBezTo>
                    <a:pt x="35" y="34"/>
                    <a:pt x="37" y="25"/>
                    <a:pt x="37" y="25"/>
                  </a:cubicBezTo>
                  <a:cubicBezTo>
                    <a:pt x="37" y="25"/>
                    <a:pt x="37" y="32"/>
                    <a:pt x="42" y="31"/>
                  </a:cubicBezTo>
                  <a:cubicBezTo>
                    <a:pt x="47" y="31"/>
                    <a:pt x="47" y="23"/>
                    <a:pt x="45" y="17"/>
                  </a:cubicBezTo>
                  <a:cubicBezTo>
                    <a:pt x="44" y="10"/>
                    <a:pt x="42" y="8"/>
                    <a:pt x="38" y="11"/>
                  </a:cubicBezTo>
                  <a:cubicBezTo>
                    <a:pt x="34" y="14"/>
                    <a:pt x="29" y="21"/>
                    <a:pt x="30" y="34"/>
                  </a:cubicBezTo>
                  <a:cubicBezTo>
                    <a:pt x="30" y="47"/>
                    <a:pt x="35" y="52"/>
                    <a:pt x="43" y="52"/>
                  </a:cubicBezTo>
                  <a:close/>
                  <a:moveTo>
                    <a:pt x="108" y="40"/>
                  </a:moveTo>
                  <a:cubicBezTo>
                    <a:pt x="104" y="40"/>
                    <a:pt x="102" y="42"/>
                    <a:pt x="102" y="46"/>
                  </a:cubicBezTo>
                  <a:cubicBezTo>
                    <a:pt x="102" y="51"/>
                    <a:pt x="102" y="45"/>
                    <a:pt x="98" y="44"/>
                  </a:cubicBezTo>
                  <a:cubicBezTo>
                    <a:pt x="94" y="43"/>
                    <a:pt x="88" y="44"/>
                    <a:pt x="87" y="48"/>
                  </a:cubicBezTo>
                  <a:cubicBezTo>
                    <a:pt x="86" y="53"/>
                    <a:pt x="86" y="56"/>
                    <a:pt x="83" y="51"/>
                  </a:cubicBezTo>
                  <a:cubicBezTo>
                    <a:pt x="81" y="45"/>
                    <a:pt x="75" y="46"/>
                    <a:pt x="76" y="52"/>
                  </a:cubicBezTo>
                  <a:cubicBezTo>
                    <a:pt x="78" y="58"/>
                    <a:pt x="79" y="63"/>
                    <a:pt x="84" y="61"/>
                  </a:cubicBezTo>
                  <a:cubicBezTo>
                    <a:pt x="90" y="60"/>
                    <a:pt x="93" y="58"/>
                    <a:pt x="94" y="51"/>
                  </a:cubicBezTo>
                  <a:cubicBezTo>
                    <a:pt x="95" y="44"/>
                    <a:pt x="95" y="54"/>
                    <a:pt x="99" y="54"/>
                  </a:cubicBezTo>
                  <a:cubicBezTo>
                    <a:pt x="104" y="54"/>
                    <a:pt x="113" y="55"/>
                    <a:pt x="116" y="48"/>
                  </a:cubicBezTo>
                  <a:cubicBezTo>
                    <a:pt x="120" y="41"/>
                    <a:pt x="120" y="39"/>
                    <a:pt x="117" y="36"/>
                  </a:cubicBezTo>
                  <a:cubicBezTo>
                    <a:pt x="114" y="33"/>
                    <a:pt x="118" y="35"/>
                    <a:pt x="119" y="33"/>
                  </a:cubicBezTo>
                  <a:cubicBezTo>
                    <a:pt x="121" y="31"/>
                    <a:pt x="120" y="26"/>
                    <a:pt x="114" y="23"/>
                  </a:cubicBezTo>
                  <a:cubicBezTo>
                    <a:pt x="109" y="21"/>
                    <a:pt x="99" y="24"/>
                    <a:pt x="96" y="29"/>
                  </a:cubicBezTo>
                  <a:cubicBezTo>
                    <a:pt x="93" y="34"/>
                    <a:pt x="98" y="19"/>
                    <a:pt x="88" y="22"/>
                  </a:cubicBezTo>
                  <a:cubicBezTo>
                    <a:pt x="77" y="26"/>
                    <a:pt x="80" y="31"/>
                    <a:pt x="76" y="33"/>
                  </a:cubicBezTo>
                  <a:cubicBezTo>
                    <a:pt x="72" y="35"/>
                    <a:pt x="69" y="35"/>
                    <a:pt x="70" y="39"/>
                  </a:cubicBezTo>
                  <a:cubicBezTo>
                    <a:pt x="71" y="44"/>
                    <a:pt x="74" y="44"/>
                    <a:pt x="78" y="43"/>
                  </a:cubicBezTo>
                  <a:cubicBezTo>
                    <a:pt x="83" y="42"/>
                    <a:pt x="86" y="40"/>
                    <a:pt x="87" y="34"/>
                  </a:cubicBezTo>
                  <a:cubicBezTo>
                    <a:pt x="88" y="28"/>
                    <a:pt x="88" y="35"/>
                    <a:pt x="89" y="38"/>
                  </a:cubicBezTo>
                  <a:cubicBezTo>
                    <a:pt x="91" y="41"/>
                    <a:pt x="98" y="43"/>
                    <a:pt x="102" y="39"/>
                  </a:cubicBezTo>
                  <a:cubicBezTo>
                    <a:pt x="106" y="35"/>
                    <a:pt x="106" y="31"/>
                    <a:pt x="107" y="30"/>
                  </a:cubicBezTo>
                  <a:cubicBezTo>
                    <a:pt x="108" y="28"/>
                    <a:pt x="108" y="30"/>
                    <a:pt x="109" y="34"/>
                  </a:cubicBezTo>
                  <a:cubicBezTo>
                    <a:pt x="109" y="37"/>
                    <a:pt x="110" y="38"/>
                    <a:pt x="112" y="40"/>
                  </a:cubicBezTo>
                  <a:cubicBezTo>
                    <a:pt x="115" y="41"/>
                    <a:pt x="112" y="40"/>
                    <a:pt x="108" y="40"/>
                  </a:cubicBezTo>
                  <a:close/>
                  <a:moveTo>
                    <a:pt x="139" y="55"/>
                  </a:moveTo>
                  <a:cubicBezTo>
                    <a:pt x="135" y="56"/>
                    <a:pt x="134" y="58"/>
                    <a:pt x="134" y="61"/>
                  </a:cubicBezTo>
                  <a:cubicBezTo>
                    <a:pt x="133" y="65"/>
                    <a:pt x="139" y="65"/>
                    <a:pt x="139" y="65"/>
                  </a:cubicBezTo>
                  <a:cubicBezTo>
                    <a:pt x="139" y="65"/>
                    <a:pt x="133" y="65"/>
                    <a:pt x="131" y="66"/>
                  </a:cubicBezTo>
                  <a:cubicBezTo>
                    <a:pt x="129" y="67"/>
                    <a:pt x="129" y="71"/>
                    <a:pt x="128" y="74"/>
                  </a:cubicBezTo>
                  <a:cubicBezTo>
                    <a:pt x="128" y="78"/>
                    <a:pt x="131" y="76"/>
                    <a:pt x="135" y="75"/>
                  </a:cubicBezTo>
                  <a:cubicBezTo>
                    <a:pt x="139" y="74"/>
                    <a:pt x="142" y="67"/>
                    <a:pt x="146" y="61"/>
                  </a:cubicBezTo>
                  <a:cubicBezTo>
                    <a:pt x="149" y="55"/>
                    <a:pt x="144" y="53"/>
                    <a:pt x="139" y="5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0">
              <a:extLst>
                <a:ext uri="{FF2B5EF4-FFF2-40B4-BE49-F238E27FC236}">
                  <a16:creationId xmlns="" xmlns:a16="http://schemas.microsoft.com/office/drawing/2014/main" id="{82A9EAFF-3527-4D69-B88F-EFAC8F53B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5143" y="3509645"/>
              <a:ext cx="279234" cy="445749"/>
            </a:xfrm>
            <a:custGeom>
              <a:avLst/>
              <a:gdLst>
                <a:gd name="T0" fmla="*/ 59 w 82"/>
                <a:gd name="T1" fmla="*/ 72 h 132"/>
                <a:gd name="T2" fmla="*/ 52 w 82"/>
                <a:gd name="T3" fmla="*/ 77 h 132"/>
                <a:gd name="T4" fmla="*/ 48 w 82"/>
                <a:gd name="T5" fmla="*/ 80 h 132"/>
                <a:gd name="T6" fmla="*/ 58 w 82"/>
                <a:gd name="T7" fmla="*/ 99 h 132"/>
                <a:gd name="T8" fmla="*/ 54 w 82"/>
                <a:gd name="T9" fmla="*/ 115 h 132"/>
                <a:gd name="T10" fmla="*/ 66 w 82"/>
                <a:gd name="T11" fmla="*/ 132 h 132"/>
                <a:gd name="T12" fmla="*/ 82 w 82"/>
                <a:gd name="T13" fmla="*/ 111 h 132"/>
                <a:gd name="T14" fmla="*/ 59 w 82"/>
                <a:gd name="T15" fmla="*/ 72 h 132"/>
                <a:gd name="T16" fmla="*/ 82 w 82"/>
                <a:gd name="T17" fmla="*/ 21 h 132"/>
                <a:gd name="T18" fmla="*/ 66 w 82"/>
                <a:gd name="T19" fmla="*/ 0 h 132"/>
                <a:gd name="T20" fmla="*/ 54 w 82"/>
                <a:gd name="T21" fmla="*/ 17 h 132"/>
                <a:gd name="T22" fmla="*/ 58 w 82"/>
                <a:gd name="T23" fmla="*/ 33 h 132"/>
                <a:gd name="T24" fmla="*/ 37 w 82"/>
                <a:gd name="T25" fmla="*/ 62 h 132"/>
                <a:gd name="T26" fmla="*/ 0 w 82"/>
                <a:gd name="T27" fmla="*/ 111 h 132"/>
                <a:gd name="T28" fmla="*/ 17 w 82"/>
                <a:gd name="T29" fmla="*/ 132 h 132"/>
                <a:gd name="T30" fmla="*/ 29 w 82"/>
                <a:gd name="T31" fmla="*/ 115 h 132"/>
                <a:gd name="T32" fmla="*/ 25 w 82"/>
                <a:gd name="T33" fmla="*/ 99 h 132"/>
                <a:gd name="T34" fmla="*/ 45 w 82"/>
                <a:gd name="T35" fmla="*/ 70 h 132"/>
                <a:gd name="T36" fmla="*/ 82 w 82"/>
                <a:gd name="T37" fmla="*/ 21 h 132"/>
                <a:gd name="T38" fmla="*/ 23 w 82"/>
                <a:gd name="T39" fmla="*/ 60 h 132"/>
                <a:gd name="T40" fmla="*/ 31 w 82"/>
                <a:gd name="T41" fmla="*/ 55 h 132"/>
                <a:gd name="T42" fmla="*/ 34 w 82"/>
                <a:gd name="T43" fmla="*/ 52 h 132"/>
                <a:gd name="T44" fmla="*/ 25 w 82"/>
                <a:gd name="T45" fmla="*/ 33 h 132"/>
                <a:gd name="T46" fmla="*/ 29 w 82"/>
                <a:gd name="T47" fmla="*/ 17 h 132"/>
                <a:gd name="T48" fmla="*/ 17 w 82"/>
                <a:gd name="T49" fmla="*/ 0 h 132"/>
                <a:gd name="T50" fmla="*/ 0 w 82"/>
                <a:gd name="T51" fmla="*/ 21 h 132"/>
                <a:gd name="T52" fmla="*/ 23 w 82"/>
                <a:gd name="T53" fmla="*/ 6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132">
                  <a:moveTo>
                    <a:pt x="59" y="72"/>
                  </a:moveTo>
                  <a:cubicBezTo>
                    <a:pt x="57" y="74"/>
                    <a:pt x="54" y="75"/>
                    <a:pt x="52" y="77"/>
                  </a:cubicBezTo>
                  <a:cubicBezTo>
                    <a:pt x="51" y="78"/>
                    <a:pt x="49" y="79"/>
                    <a:pt x="48" y="80"/>
                  </a:cubicBezTo>
                  <a:cubicBezTo>
                    <a:pt x="56" y="87"/>
                    <a:pt x="58" y="93"/>
                    <a:pt x="58" y="99"/>
                  </a:cubicBezTo>
                  <a:cubicBezTo>
                    <a:pt x="58" y="107"/>
                    <a:pt x="54" y="111"/>
                    <a:pt x="54" y="115"/>
                  </a:cubicBezTo>
                  <a:cubicBezTo>
                    <a:pt x="54" y="120"/>
                    <a:pt x="54" y="132"/>
                    <a:pt x="66" y="132"/>
                  </a:cubicBezTo>
                  <a:cubicBezTo>
                    <a:pt x="78" y="132"/>
                    <a:pt x="82" y="120"/>
                    <a:pt x="82" y="111"/>
                  </a:cubicBezTo>
                  <a:cubicBezTo>
                    <a:pt x="82" y="104"/>
                    <a:pt x="79" y="89"/>
                    <a:pt x="59" y="72"/>
                  </a:cubicBezTo>
                  <a:close/>
                  <a:moveTo>
                    <a:pt x="82" y="21"/>
                  </a:moveTo>
                  <a:cubicBezTo>
                    <a:pt x="82" y="13"/>
                    <a:pt x="78" y="0"/>
                    <a:pt x="66" y="0"/>
                  </a:cubicBezTo>
                  <a:cubicBezTo>
                    <a:pt x="54" y="0"/>
                    <a:pt x="54" y="13"/>
                    <a:pt x="54" y="17"/>
                  </a:cubicBezTo>
                  <a:cubicBezTo>
                    <a:pt x="54" y="21"/>
                    <a:pt x="58" y="25"/>
                    <a:pt x="58" y="33"/>
                  </a:cubicBezTo>
                  <a:cubicBezTo>
                    <a:pt x="58" y="41"/>
                    <a:pt x="54" y="50"/>
                    <a:pt x="37" y="62"/>
                  </a:cubicBezTo>
                  <a:cubicBezTo>
                    <a:pt x="4" y="82"/>
                    <a:pt x="0" y="103"/>
                    <a:pt x="0" y="111"/>
                  </a:cubicBezTo>
                  <a:cubicBezTo>
                    <a:pt x="0" y="120"/>
                    <a:pt x="4" y="132"/>
                    <a:pt x="17" y="132"/>
                  </a:cubicBezTo>
                  <a:cubicBezTo>
                    <a:pt x="29" y="132"/>
                    <a:pt x="29" y="120"/>
                    <a:pt x="29" y="115"/>
                  </a:cubicBezTo>
                  <a:cubicBezTo>
                    <a:pt x="29" y="111"/>
                    <a:pt x="25" y="107"/>
                    <a:pt x="25" y="99"/>
                  </a:cubicBezTo>
                  <a:cubicBezTo>
                    <a:pt x="25" y="91"/>
                    <a:pt x="29" y="82"/>
                    <a:pt x="45" y="70"/>
                  </a:cubicBezTo>
                  <a:cubicBezTo>
                    <a:pt x="78" y="50"/>
                    <a:pt x="82" y="29"/>
                    <a:pt x="82" y="21"/>
                  </a:cubicBezTo>
                  <a:close/>
                  <a:moveTo>
                    <a:pt x="23" y="60"/>
                  </a:moveTo>
                  <a:cubicBezTo>
                    <a:pt x="26" y="59"/>
                    <a:pt x="28" y="57"/>
                    <a:pt x="31" y="55"/>
                  </a:cubicBezTo>
                  <a:cubicBezTo>
                    <a:pt x="32" y="54"/>
                    <a:pt x="33" y="53"/>
                    <a:pt x="34" y="52"/>
                  </a:cubicBezTo>
                  <a:cubicBezTo>
                    <a:pt x="27" y="45"/>
                    <a:pt x="25" y="39"/>
                    <a:pt x="25" y="33"/>
                  </a:cubicBezTo>
                  <a:cubicBezTo>
                    <a:pt x="25" y="25"/>
                    <a:pt x="29" y="21"/>
                    <a:pt x="29" y="17"/>
                  </a:cubicBezTo>
                  <a:cubicBezTo>
                    <a:pt x="29" y="13"/>
                    <a:pt x="29" y="0"/>
                    <a:pt x="17" y="0"/>
                  </a:cubicBezTo>
                  <a:cubicBezTo>
                    <a:pt x="4" y="0"/>
                    <a:pt x="0" y="13"/>
                    <a:pt x="0" y="21"/>
                  </a:cubicBezTo>
                  <a:cubicBezTo>
                    <a:pt x="0" y="28"/>
                    <a:pt x="3" y="43"/>
                    <a:pt x="23" y="6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1">
              <a:extLst>
                <a:ext uri="{FF2B5EF4-FFF2-40B4-BE49-F238E27FC236}">
                  <a16:creationId xmlns="" xmlns:a16="http://schemas.microsoft.com/office/drawing/2014/main" id="{19154FBF-210B-49AA-8FC0-CDCECA099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964" y="3594182"/>
              <a:ext cx="363772" cy="309976"/>
            </a:xfrm>
            <a:custGeom>
              <a:avLst/>
              <a:gdLst>
                <a:gd name="T0" fmla="*/ 17 w 107"/>
                <a:gd name="T1" fmla="*/ 78 h 92"/>
                <a:gd name="T2" fmla="*/ 9 w 107"/>
                <a:gd name="T3" fmla="*/ 66 h 92"/>
                <a:gd name="T4" fmla="*/ 0 w 107"/>
                <a:gd name="T5" fmla="*/ 66 h 92"/>
                <a:gd name="T6" fmla="*/ 1 w 107"/>
                <a:gd name="T7" fmla="*/ 74 h 92"/>
                <a:gd name="T8" fmla="*/ 17 w 107"/>
                <a:gd name="T9" fmla="*/ 90 h 92"/>
                <a:gd name="T10" fmla="*/ 38 w 107"/>
                <a:gd name="T11" fmla="*/ 56 h 92"/>
                <a:gd name="T12" fmla="*/ 38 w 107"/>
                <a:gd name="T13" fmla="*/ 16 h 92"/>
                <a:gd name="T14" fmla="*/ 63 w 107"/>
                <a:gd name="T15" fmla="*/ 16 h 92"/>
                <a:gd name="T16" fmla="*/ 63 w 107"/>
                <a:gd name="T17" fmla="*/ 66 h 92"/>
                <a:gd name="T18" fmla="*/ 83 w 107"/>
                <a:gd name="T19" fmla="*/ 90 h 92"/>
                <a:gd name="T20" fmla="*/ 104 w 107"/>
                <a:gd name="T21" fmla="*/ 62 h 92"/>
                <a:gd name="T22" fmla="*/ 96 w 107"/>
                <a:gd name="T23" fmla="*/ 62 h 92"/>
                <a:gd name="T24" fmla="*/ 95 w 107"/>
                <a:gd name="T25" fmla="*/ 74 h 92"/>
                <a:gd name="T26" fmla="*/ 79 w 107"/>
                <a:gd name="T27" fmla="*/ 63 h 92"/>
                <a:gd name="T28" fmla="*/ 79 w 107"/>
                <a:gd name="T29" fmla="*/ 16 h 92"/>
                <a:gd name="T30" fmla="*/ 90 w 107"/>
                <a:gd name="T31" fmla="*/ 16 h 92"/>
                <a:gd name="T32" fmla="*/ 97 w 107"/>
                <a:gd name="T33" fmla="*/ 15 h 92"/>
                <a:gd name="T34" fmla="*/ 101 w 107"/>
                <a:gd name="T35" fmla="*/ 11 h 92"/>
                <a:gd name="T36" fmla="*/ 104 w 107"/>
                <a:gd name="T37" fmla="*/ 6 h 92"/>
                <a:gd name="T38" fmla="*/ 105 w 107"/>
                <a:gd name="T39" fmla="*/ 0 h 92"/>
                <a:gd name="T40" fmla="*/ 100 w 107"/>
                <a:gd name="T41" fmla="*/ 0 h 92"/>
                <a:gd name="T42" fmla="*/ 97 w 107"/>
                <a:gd name="T43" fmla="*/ 2 h 92"/>
                <a:gd name="T44" fmla="*/ 91 w 107"/>
                <a:gd name="T45" fmla="*/ 4 h 92"/>
                <a:gd name="T46" fmla="*/ 23 w 107"/>
                <a:gd name="T47" fmla="*/ 4 h 92"/>
                <a:gd name="T48" fmla="*/ 13 w 107"/>
                <a:gd name="T49" fmla="*/ 6 h 92"/>
                <a:gd name="T50" fmla="*/ 6 w 107"/>
                <a:gd name="T51" fmla="*/ 12 h 92"/>
                <a:gd name="T52" fmla="*/ 2 w 107"/>
                <a:gd name="T53" fmla="*/ 19 h 92"/>
                <a:gd name="T54" fmla="*/ 1 w 107"/>
                <a:gd name="T55" fmla="*/ 25 h 92"/>
                <a:gd name="T56" fmla="*/ 7 w 107"/>
                <a:gd name="T57" fmla="*/ 25 h 92"/>
                <a:gd name="T58" fmla="*/ 8 w 107"/>
                <a:gd name="T59" fmla="*/ 24 h 92"/>
                <a:gd name="T60" fmla="*/ 10 w 107"/>
                <a:gd name="T61" fmla="*/ 20 h 92"/>
                <a:gd name="T62" fmla="*/ 14 w 107"/>
                <a:gd name="T63" fmla="*/ 18 h 92"/>
                <a:gd name="T64" fmla="*/ 21 w 107"/>
                <a:gd name="T65" fmla="*/ 16 h 92"/>
                <a:gd name="T66" fmla="*/ 30 w 107"/>
                <a:gd name="T67" fmla="*/ 16 h 92"/>
                <a:gd name="T68" fmla="*/ 30 w 107"/>
                <a:gd name="T69" fmla="*/ 37 h 92"/>
                <a:gd name="T70" fmla="*/ 17 w 107"/>
                <a:gd name="T71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" h="92">
                  <a:moveTo>
                    <a:pt x="17" y="78"/>
                  </a:moveTo>
                  <a:cubicBezTo>
                    <a:pt x="13" y="78"/>
                    <a:pt x="9" y="75"/>
                    <a:pt x="9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0" y="71"/>
                    <a:pt x="1" y="74"/>
                  </a:cubicBezTo>
                  <a:cubicBezTo>
                    <a:pt x="1" y="74"/>
                    <a:pt x="1" y="90"/>
                    <a:pt x="17" y="90"/>
                  </a:cubicBezTo>
                  <a:cubicBezTo>
                    <a:pt x="41" y="90"/>
                    <a:pt x="38" y="47"/>
                    <a:pt x="38" y="5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92"/>
                    <a:pt x="81" y="90"/>
                    <a:pt x="83" y="90"/>
                  </a:cubicBezTo>
                  <a:cubicBezTo>
                    <a:pt x="107" y="90"/>
                    <a:pt x="104" y="59"/>
                    <a:pt x="104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6" y="66"/>
                    <a:pt x="96" y="71"/>
                    <a:pt x="95" y="74"/>
                  </a:cubicBezTo>
                  <a:cubicBezTo>
                    <a:pt x="93" y="84"/>
                    <a:pt x="79" y="82"/>
                    <a:pt x="79" y="63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3" y="16"/>
                    <a:pt x="95" y="16"/>
                    <a:pt x="97" y="15"/>
                  </a:cubicBezTo>
                  <a:cubicBezTo>
                    <a:pt x="99" y="14"/>
                    <a:pt x="100" y="13"/>
                    <a:pt x="101" y="11"/>
                  </a:cubicBezTo>
                  <a:cubicBezTo>
                    <a:pt x="103" y="10"/>
                    <a:pt x="103" y="8"/>
                    <a:pt x="104" y="6"/>
                  </a:cubicBezTo>
                  <a:cubicBezTo>
                    <a:pt x="104" y="4"/>
                    <a:pt x="105" y="2"/>
                    <a:pt x="10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1"/>
                    <a:pt x="98" y="1"/>
                    <a:pt x="97" y="2"/>
                  </a:cubicBezTo>
                  <a:cubicBezTo>
                    <a:pt x="95" y="3"/>
                    <a:pt x="93" y="4"/>
                    <a:pt x="9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9" y="4"/>
                    <a:pt x="16" y="5"/>
                    <a:pt x="13" y="6"/>
                  </a:cubicBezTo>
                  <a:cubicBezTo>
                    <a:pt x="10" y="8"/>
                    <a:pt x="8" y="10"/>
                    <a:pt x="6" y="12"/>
                  </a:cubicBezTo>
                  <a:cubicBezTo>
                    <a:pt x="4" y="14"/>
                    <a:pt x="3" y="17"/>
                    <a:pt x="2" y="19"/>
                  </a:cubicBezTo>
                  <a:cubicBezTo>
                    <a:pt x="2" y="21"/>
                    <a:pt x="2" y="23"/>
                    <a:pt x="1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9" y="21"/>
                    <a:pt x="10" y="20"/>
                  </a:cubicBezTo>
                  <a:cubicBezTo>
                    <a:pt x="10" y="19"/>
                    <a:pt x="12" y="18"/>
                    <a:pt x="14" y="18"/>
                  </a:cubicBezTo>
                  <a:cubicBezTo>
                    <a:pt x="15" y="17"/>
                    <a:pt x="18" y="16"/>
                    <a:pt x="21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66"/>
                    <a:pt x="25" y="78"/>
                    <a:pt x="17" y="7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2">
              <a:extLst>
                <a:ext uri="{FF2B5EF4-FFF2-40B4-BE49-F238E27FC236}">
                  <a16:creationId xmlns="" xmlns:a16="http://schemas.microsoft.com/office/drawing/2014/main" id="{85B480BB-A88B-4AD3-A122-2EF89D092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269" y="3522453"/>
              <a:ext cx="335593" cy="420131"/>
            </a:xfrm>
            <a:custGeom>
              <a:avLst/>
              <a:gdLst>
                <a:gd name="T0" fmla="*/ 95 w 99"/>
                <a:gd name="T1" fmla="*/ 124 h 124"/>
                <a:gd name="T2" fmla="*/ 99 w 99"/>
                <a:gd name="T3" fmla="*/ 91 h 124"/>
                <a:gd name="T4" fmla="*/ 95 w 99"/>
                <a:gd name="T5" fmla="*/ 91 h 124"/>
                <a:gd name="T6" fmla="*/ 90 w 99"/>
                <a:gd name="T7" fmla="*/ 104 h 124"/>
                <a:gd name="T8" fmla="*/ 81 w 99"/>
                <a:gd name="T9" fmla="*/ 107 h 124"/>
                <a:gd name="T10" fmla="*/ 27 w 99"/>
                <a:gd name="T11" fmla="*/ 107 h 124"/>
                <a:gd name="T12" fmla="*/ 70 w 99"/>
                <a:gd name="T13" fmla="*/ 62 h 124"/>
                <a:gd name="T14" fmla="*/ 26 w 99"/>
                <a:gd name="T15" fmla="*/ 14 h 124"/>
                <a:gd name="T16" fmla="*/ 25 w 99"/>
                <a:gd name="T17" fmla="*/ 12 h 124"/>
                <a:gd name="T18" fmla="*/ 25 w 99"/>
                <a:gd name="T19" fmla="*/ 10 h 124"/>
                <a:gd name="T20" fmla="*/ 26 w 99"/>
                <a:gd name="T21" fmla="*/ 9 h 124"/>
                <a:gd name="T22" fmla="*/ 29 w 99"/>
                <a:gd name="T23" fmla="*/ 9 h 124"/>
                <a:gd name="T24" fmla="*/ 63 w 99"/>
                <a:gd name="T25" fmla="*/ 9 h 124"/>
                <a:gd name="T26" fmla="*/ 73 w 99"/>
                <a:gd name="T27" fmla="*/ 11 h 124"/>
                <a:gd name="T28" fmla="*/ 85 w 99"/>
                <a:gd name="T29" fmla="*/ 18 h 124"/>
                <a:gd name="T30" fmla="*/ 91 w 99"/>
                <a:gd name="T31" fmla="*/ 26 h 124"/>
                <a:gd name="T32" fmla="*/ 95 w 99"/>
                <a:gd name="T33" fmla="*/ 37 h 124"/>
                <a:gd name="T34" fmla="*/ 99 w 99"/>
                <a:gd name="T35" fmla="*/ 37 h 124"/>
                <a:gd name="T36" fmla="*/ 95 w 99"/>
                <a:gd name="T37" fmla="*/ 0 h 124"/>
                <a:gd name="T38" fmla="*/ 0 w 99"/>
                <a:gd name="T39" fmla="*/ 0 h 124"/>
                <a:gd name="T40" fmla="*/ 59 w 99"/>
                <a:gd name="T41" fmla="*/ 64 h 124"/>
                <a:gd name="T42" fmla="*/ 0 w 99"/>
                <a:gd name="T43" fmla="*/ 124 h 124"/>
                <a:gd name="T44" fmla="*/ 95 w 99"/>
                <a:gd name="T4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9" h="124">
                  <a:moveTo>
                    <a:pt x="95" y="124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4" y="96"/>
                    <a:pt x="93" y="101"/>
                    <a:pt x="90" y="104"/>
                  </a:cubicBezTo>
                  <a:cubicBezTo>
                    <a:pt x="88" y="107"/>
                    <a:pt x="85" y="107"/>
                    <a:pt x="81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3"/>
                    <a:pt x="25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6" y="9"/>
                    <a:pt x="26" y="9"/>
                  </a:cubicBezTo>
                  <a:cubicBezTo>
                    <a:pt x="27" y="9"/>
                    <a:pt x="28" y="9"/>
                    <a:pt x="29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9"/>
                    <a:pt x="70" y="9"/>
                    <a:pt x="73" y="11"/>
                  </a:cubicBezTo>
                  <a:cubicBezTo>
                    <a:pt x="77" y="12"/>
                    <a:pt x="82" y="16"/>
                    <a:pt x="85" y="18"/>
                  </a:cubicBezTo>
                  <a:cubicBezTo>
                    <a:pt x="87" y="21"/>
                    <a:pt x="89" y="23"/>
                    <a:pt x="91" y="26"/>
                  </a:cubicBezTo>
                  <a:cubicBezTo>
                    <a:pt x="93" y="30"/>
                    <a:pt x="94" y="34"/>
                    <a:pt x="95" y="37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95" y="12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3">
              <a:extLst>
                <a:ext uri="{FF2B5EF4-FFF2-40B4-BE49-F238E27FC236}">
                  <a16:creationId xmlns="" xmlns:a16="http://schemas.microsoft.com/office/drawing/2014/main" id="{9F468366-08DC-4D0E-BB06-B9A4B67C6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3720" y="3501958"/>
              <a:ext cx="461120" cy="438064"/>
            </a:xfrm>
            <a:custGeom>
              <a:avLst/>
              <a:gdLst>
                <a:gd name="T0" fmla="*/ 112 w 180"/>
                <a:gd name="T1" fmla="*/ 64 h 171"/>
                <a:gd name="T2" fmla="*/ 90 w 180"/>
                <a:gd name="T3" fmla="*/ 0 h 171"/>
                <a:gd name="T4" fmla="*/ 67 w 180"/>
                <a:gd name="T5" fmla="*/ 64 h 171"/>
                <a:gd name="T6" fmla="*/ 0 w 180"/>
                <a:gd name="T7" fmla="*/ 64 h 171"/>
                <a:gd name="T8" fmla="*/ 53 w 180"/>
                <a:gd name="T9" fmla="*/ 106 h 171"/>
                <a:gd name="T10" fmla="*/ 34 w 180"/>
                <a:gd name="T11" fmla="*/ 171 h 171"/>
                <a:gd name="T12" fmla="*/ 90 w 180"/>
                <a:gd name="T13" fmla="*/ 132 h 171"/>
                <a:gd name="T14" fmla="*/ 145 w 180"/>
                <a:gd name="T15" fmla="*/ 171 h 171"/>
                <a:gd name="T16" fmla="*/ 125 w 180"/>
                <a:gd name="T17" fmla="*/ 106 h 171"/>
                <a:gd name="T18" fmla="*/ 180 w 180"/>
                <a:gd name="T19" fmla="*/ 64 h 171"/>
                <a:gd name="T20" fmla="*/ 112 w 180"/>
                <a:gd name="T21" fmla="*/ 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171">
                  <a:moveTo>
                    <a:pt x="112" y="64"/>
                  </a:moveTo>
                  <a:lnTo>
                    <a:pt x="90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3" y="106"/>
                  </a:lnTo>
                  <a:lnTo>
                    <a:pt x="34" y="171"/>
                  </a:lnTo>
                  <a:lnTo>
                    <a:pt x="90" y="132"/>
                  </a:lnTo>
                  <a:lnTo>
                    <a:pt x="145" y="171"/>
                  </a:lnTo>
                  <a:lnTo>
                    <a:pt x="125" y="106"/>
                  </a:lnTo>
                  <a:lnTo>
                    <a:pt x="180" y="64"/>
                  </a:lnTo>
                  <a:lnTo>
                    <a:pt x="112" y="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4">
              <a:extLst>
                <a:ext uri="{FF2B5EF4-FFF2-40B4-BE49-F238E27FC236}">
                  <a16:creationId xmlns="" xmlns:a16="http://schemas.microsoft.com/office/drawing/2014/main" id="{0E1E9332-6BC4-4FFD-AF60-1D0F44423C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6766" y="3594182"/>
              <a:ext cx="361211" cy="276671"/>
            </a:xfrm>
            <a:custGeom>
              <a:avLst/>
              <a:gdLst>
                <a:gd name="T0" fmla="*/ 99 w 107"/>
                <a:gd name="T1" fmla="*/ 0 h 82"/>
                <a:gd name="T2" fmla="*/ 9 w 107"/>
                <a:gd name="T3" fmla="*/ 0 h 82"/>
                <a:gd name="T4" fmla="*/ 0 w 107"/>
                <a:gd name="T5" fmla="*/ 8 h 82"/>
                <a:gd name="T6" fmla="*/ 0 w 107"/>
                <a:gd name="T7" fmla="*/ 74 h 82"/>
                <a:gd name="T8" fmla="*/ 9 w 107"/>
                <a:gd name="T9" fmla="*/ 82 h 82"/>
                <a:gd name="T10" fmla="*/ 99 w 107"/>
                <a:gd name="T11" fmla="*/ 82 h 82"/>
                <a:gd name="T12" fmla="*/ 107 w 107"/>
                <a:gd name="T13" fmla="*/ 74 h 82"/>
                <a:gd name="T14" fmla="*/ 107 w 107"/>
                <a:gd name="T15" fmla="*/ 8 h 82"/>
                <a:gd name="T16" fmla="*/ 99 w 107"/>
                <a:gd name="T17" fmla="*/ 0 h 82"/>
                <a:gd name="T18" fmla="*/ 33 w 107"/>
                <a:gd name="T19" fmla="*/ 55 h 82"/>
                <a:gd name="T20" fmla="*/ 16 w 107"/>
                <a:gd name="T21" fmla="*/ 73 h 82"/>
                <a:gd name="T22" fmla="*/ 10 w 107"/>
                <a:gd name="T23" fmla="*/ 73 h 82"/>
                <a:gd name="T24" fmla="*/ 10 w 107"/>
                <a:gd name="T25" fmla="*/ 67 h 82"/>
                <a:gd name="T26" fmla="*/ 27 w 107"/>
                <a:gd name="T27" fmla="*/ 50 h 82"/>
                <a:gd name="T28" fmla="*/ 33 w 107"/>
                <a:gd name="T29" fmla="*/ 50 h 82"/>
                <a:gd name="T30" fmla="*/ 33 w 107"/>
                <a:gd name="T31" fmla="*/ 55 h 82"/>
                <a:gd name="T32" fmla="*/ 54 w 107"/>
                <a:gd name="T33" fmla="*/ 57 h 82"/>
                <a:gd name="T34" fmla="*/ 51 w 107"/>
                <a:gd name="T35" fmla="*/ 56 h 82"/>
                <a:gd name="T36" fmla="*/ 10 w 107"/>
                <a:gd name="T37" fmla="*/ 15 h 82"/>
                <a:gd name="T38" fmla="*/ 10 w 107"/>
                <a:gd name="T39" fmla="*/ 9 h 82"/>
                <a:gd name="T40" fmla="*/ 16 w 107"/>
                <a:gd name="T41" fmla="*/ 9 h 82"/>
                <a:gd name="T42" fmla="*/ 54 w 107"/>
                <a:gd name="T43" fmla="*/ 47 h 82"/>
                <a:gd name="T44" fmla="*/ 92 w 107"/>
                <a:gd name="T45" fmla="*/ 9 h 82"/>
                <a:gd name="T46" fmla="*/ 98 w 107"/>
                <a:gd name="T47" fmla="*/ 9 h 82"/>
                <a:gd name="T48" fmla="*/ 98 w 107"/>
                <a:gd name="T49" fmla="*/ 15 h 82"/>
                <a:gd name="T50" fmla="*/ 57 w 107"/>
                <a:gd name="T51" fmla="*/ 56 h 82"/>
                <a:gd name="T52" fmla="*/ 54 w 107"/>
                <a:gd name="T53" fmla="*/ 57 h 82"/>
                <a:gd name="T54" fmla="*/ 98 w 107"/>
                <a:gd name="T55" fmla="*/ 73 h 82"/>
                <a:gd name="T56" fmla="*/ 92 w 107"/>
                <a:gd name="T57" fmla="*/ 73 h 82"/>
                <a:gd name="T58" fmla="*/ 75 w 107"/>
                <a:gd name="T59" fmla="*/ 55 h 82"/>
                <a:gd name="T60" fmla="*/ 75 w 107"/>
                <a:gd name="T61" fmla="*/ 50 h 82"/>
                <a:gd name="T62" fmla="*/ 81 w 107"/>
                <a:gd name="T63" fmla="*/ 50 h 82"/>
                <a:gd name="T64" fmla="*/ 98 w 107"/>
                <a:gd name="T65" fmla="*/ 67 h 82"/>
                <a:gd name="T66" fmla="*/ 98 w 107"/>
                <a:gd name="T67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82">
                  <a:moveTo>
                    <a:pt x="9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9" y="82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4" y="82"/>
                    <a:pt x="107" y="78"/>
                    <a:pt x="107" y="74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4"/>
                    <a:pt x="104" y="0"/>
                    <a:pt x="99" y="0"/>
                  </a:cubicBezTo>
                  <a:close/>
                  <a:moveTo>
                    <a:pt x="33" y="55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4" y="74"/>
                    <a:pt x="11" y="74"/>
                    <a:pt x="10" y="73"/>
                  </a:cubicBezTo>
                  <a:cubicBezTo>
                    <a:pt x="8" y="71"/>
                    <a:pt x="8" y="69"/>
                    <a:pt x="10" y="6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48"/>
                    <a:pt x="31" y="48"/>
                    <a:pt x="33" y="50"/>
                  </a:cubicBezTo>
                  <a:cubicBezTo>
                    <a:pt x="35" y="51"/>
                    <a:pt x="35" y="54"/>
                    <a:pt x="33" y="55"/>
                  </a:cubicBezTo>
                  <a:close/>
                  <a:moveTo>
                    <a:pt x="54" y="57"/>
                  </a:moveTo>
                  <a:cubicBezTo>
                    <a:pt x="53" y="57"/>
                    <a:pt x="52" y="57"/>
                    <a:pt x="51" y="5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3"/>
                    <a:pt x="8" y="11"/>
                    <a:pt x="10" y="9"/>
                  </a:cubicBezTo>
                  <a:cubicBezTo>
                    <a:pt x="12" y="8"/>
                    <a:pt x="14" y="8"/>
                    <a:pt x="16" y="9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4" y="8"/>
                    <a:pt x="96" y="8"/>
                    <a:pt x="98" y="9"/>
                  </a:cubicBezTo>
                  <a:cubicBezTo>
                    <a:pt x="99" y="11"/>
                    <a:pt x="99" y="13"/>
                    <a:pt x="98" y="1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6" y="57"/>
                    <a:pt x="55" y="57"/>
                    <a:pt x="54" y="57"/>
                  </a:cubicBezTo>
                  <a:close/>
                  <a:moveTo>
                    <a:pt x="98" y="73"/>
                  </a:moveTo>
                  <a:cubicBezTo>
                    <a:pt x="96" y="74"/>
                    <a:pt x="94" y="74"/>
                    <a:pt x="92" y="73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3" y="54"/>
                    <a:pt x="73" y="51"/>
                    <a:pt x="75" y="50"/>
                  </a:cubicBezTo>
                  <a:cubicBezTo>
                    <a:pt x="76" y="48"/>
                    <a:pt x="79" y="48"/>
                    <a:pt x="81" y="50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0" y="69"/>
                    <a:pt x="100" y="71"/>
                    <a:pt x="98" y="7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5">
              <a:extLst>
                <a:ext uri="{FF2B5EF4-FFF2-40B4-BE49-F238E27FC236}">
                  <a16:creationId xmlns="" xmlns:a16="http://schemas.microsoft.com/office/drawing/2014/main" id="{46E39089-F2E6-4B3C-9CAC-F2411B4FF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799" y="4562533"/>
              <a:ext cx="435502" cy="607141"/>
            </a:xfrm>
            <a:custGeom>
              <a:avLst/>
              <a:gdLst>
                <a:gd name="T0" fmla="*/ 76 w 128"/>
                <a:gd name="T1" fmla="*/ 76 h 179"/>
                <a:gd name="T2" fmla="*/ 71 w 128"/>
                <a:gd name="T3" fmla="*/ 89 h 179"/>
                <a:gd name="T4" fmla="*/ 84 w 128"/>
                <a:gd name="T5" fmla="*/ 99 h 179"/>
                <a:gd name="T6" fmla="*/ 84 w 128"/>
                <a:gd name="T7" fmla="*/ 100 h 179"/>
                <a:gd name="T8" fmla="*/ 94 w 128"/>
                <a:gd name="T9" fmla="*/ 94 h 179"/>
                <a:gd name="T10" fmla="*/ 100 w 128"/>
                <a:gd name="T11" fmla="*/ 84 h 179"/>
                <a:gd name="T12" fmla="*/ 99 w 128"/>
                <a:gd name="T13" fmla="*/ 84 h 179"/>
                <a:gd name="T14" fmla="*/ 78 w 128"/>
                <a:gd name="T15" fmla="*/ 58 h 179"/>
                <a:gd name="T16" fmla="*/ 73 w 128"/>
                <a:gd name="T17" fmla="*/ 66 h 179"/>
                <a:gd name="T18" fmla="*/ 76 w 128"/>
                <a:gd name="T19" fmla="*/ 76 h 179"/>
                <a:gd name="T20" fmla="*/ 58 w 128"/>
                <a:gd name="T21" fmla="*/ 57 h 179"/>
                <a:gd name="T22" fmla="*/ 69 w 128"/>
                <a:gd name="T23" fmla="*/ 61 h 179"/>
                <a:gd name="T24" fmla="*/ 74 w 128"/>
                <a:gd name="T25" fmla="*/ 51 h 179"/>
                <a:gd name="T26" fmla="*/ 74 w 128"/>
                <a:gd name="T27" fmla="*/ 51 h 179"/>
                <a:gd name="T28" fmla="*/ 48 w 128"/>
                <a:gd name="T29" fmla="*/ 20 h 179"/>
                <a:gd name="T30" fmla="*/ 36 w 128"/>
                <a:gd name="T31" fmla="*/ 36 h 179"/>
                <a:gd name="T32" fmla="*/ 20 w 128"/>
                <a:gd name="T33" fmla="*/ 48 h 179"/>
                <a:gd name="T34" fmla="*/ 42 w 128"/>
                <a:gd name="T35" fmla="*/ 66 h 179"/>
                <a:gd name="T36" fmla="*/ 58 w 128"/>
                <a:gd name="T37" fmla="*/ 57 h 179"/>
                <a:gd name="T38" fmla="*/ 43 w 128"/>
                <a:gd name="T39" fmla="*/ 9 h 179"/>
                <a:gd name="T40" fmla="*/ 38 w 128"/>
                <a:gd name="T41" fmla="*/ 4 h 179"/>
                <a:gd name="T42" fmla="*/ 14 w 128"/>
                <a:gd name="T43" fmla="*/ 15 h 179"/>
                <a:gd name="T44" fmla="*/ 3 w 128"/>
                <a:gd name="T45" fmla="*/ 38 h 179"/>
                <a:gd name="T46" fmla="*/ 9 w 128"/>
                <a:gd name="T47" fmla="*/ 44 h 179"/>
                <a:gd name="T48" fmla="*/ 32 w 128"/>
                <a:gd name="T49" fmla="*/ 33 h 179"/>
                <a:gd name="T50" fmla="*/ 43 w 128"/>
                <a:gd name="T51" fmla="*/ 9 h 179"/>
                <a:gd name="T52" fmla="*/ 49 w 128"/>
                <a:gd name="T53" fmla="*/ 93 h 179"/>
                <a:gd name="T54" fmla="*/ 49 w 128"/>
                <a:gd name="T55" fmla="*/ 105 h 179"/>
                <a:gd name="T56" fmla="*/ 66 w 128"/>
                <a:gd name="T57" fmla="*/ 105 h 179"/>
                <a:gd name="T58" fmla="*/ 66 w 128"/>
                <a:gd name="T59" fmla="*/ 93 h 179"/>
                <a:gd name="T60" fmla="*/ 58 w 128"/>
                <a:gd name="T61" fmla="*/ 95 h 179"/>
                <a:gd name="T62" fmla="*/ 49 w 128"/>
                <a:gd name="T63" fmla="*/ 93 h 179"/>
                <a:gd name="T64" fmla="*/ 70 w 128"/>
                <a:gd name="T65" fmla="*/ 76 h 179"/>
                <a:gd name="T66" fmla="*/ 58 w 128"/>
                <a:gd name="T67" fmla="*/ 64 h 179"/>
                <a:gd name="T68" fmla="*/ 45 w 128"/>
                <a:gd name="T69" fmla="*/ 76 h 179"/>
                <a:gd name="T70" fmla="*/ 58 w 128"/>
                <a:gd name="T71" fmla="*/ 88 h 179"/>
                <a:gd name="T72" fmla="*/ 70 w 128"/>
                <a:gd name="T73" fmla="*/ 76 h 179"/>
                <a:gd name="T74" fmla="*/ 62 w 128"/>
                <a:gd name="T75" fmla="*/ 113 h 179"/>
                <a:gd name="T76" fmla="*/ 53 w 128"/>
                <a:gd name="T77" fmla="*/ 113 h 179"/>
                <a:gd name="T78" fmla="*/ 53 w 128"/>
                <a:gd name="T79" fmla="*/ 129 h 179"/>
                <a:gd name="T80" fmla="*/ 25 w 128"/>
                <a:gd name="T81" fmla="*/ 171 h 179"/>
                <a:gd name="T82" fmla="*/ 33 w 128"/>
                <a:gd name="T83" fmla="*/ 175 h 179"/>
                <a:gd name="T84" fmla="*/ 53 w 128"/>
                <a:gd name="T85" fmla="*/ 144 h 179"/>
                <a:gd name="T86" fmla="*/ 53 w 128"/>
                <a:gd name="T87" fmla="*/ 179 h 179"/>
                <a:gd name="T88" fmla="*/ 62 w 128"/>
                <a:gd name="T89" fmla="*/ 179 h 179"/>
                <a:gd name="T90" fmla="*/ 62 w 128"/>
                <a:gd name="T91" fmla="*/ 144 h 179"/>
                <a:gd name="T92" fmla="*/ 82 w 128"/>
                <a:gd name="T93" fmla="*/ 175 h 179"/>
                <a:gd name="T94" fmla="*/ 90 w 128"/>
                <a:gd name="T95" fmla="*/ 171 h 179"/>
                <a:gd name="T96" fmla="*/ 62 w 128"/>
                <a:gd name="T97" fmla="*/ 129 h 179"/>
                <a:gd name="T98" fmla="*/ 62 w 128"/>
                <a:gd name="T99" fmla="*/ 113 h 179"/>
                <a:gd name="T100" fmla="*/ 127 w 128"/>
                <a:gd name="T101" fmla="*/ 120 h 179"/>
                <a:gd name="T102" fmla="*/ 102 w 128"/>
                <a:gd name="T103" fmla="*/ 92 h 179"/>
                <a:gd name="T104" fmla="*/ 98 w 128"/>
                <a:gd name="T105" fmla="*/ 98 h 179"/>
                <a:gd name="T106" fmla="*/ 92 w 128"/>
                <a:gd name="T107" fmla="*/ 102 h 179"/>
                <a:gd name="T108" fmla="*/ 120 w 128"/>
                <a:gd name="T109" fmla="*/ 127 h 179"/>
                <a:gd name="T110" fmla="*/ 120 w 128"/>
                <a:gd name="T111" fmla="*/ 128 h 179"/>
                <a:gd name="T112" fmla="*/ 125 w 128"/>
                <a:gd name="T113" fmla="*/ 125 h 179"/>
                <a:gd name="T114" fmla="*/ 128 w 128"/>
                <a:gd name="T115" fmla="*/ 120 h 179"/>
                <a:gd name="T116" fmla="*/ 127 w 128"/>
                <a:gd name="T117" fmla="*/ 12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79">
                  <a:moveTo>
                    <a:pt x="76" y="76"/>
                  </a:moveTo>
                  <a:cubicBezTo>
                    <a:pt x="76" y="81"/>
                    <a:pt x="74" y="85"/>
                    <a:pt x="71" y="8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85" y="101"/>
                    <a:pt x="89" y="98"/>
                    <a:pt x="94" y="94"/>
                  </a:cubicBezTo>
                  <a:cubicBezTo>
                    <a:pt x="98" y="90"/>
                    <a:pt x="101" y="85"/>
                    <a:pt x="100" y="84"/>
                  </a:cubicBezTo>
                  <a:cubicBezTo>
                    <a:pt x="100" y="84"/>
                    <a:pt x="100" y="84"/>
                    <a:pt x="99" y="84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7" y="61"/>
                    <a:pt x="75" y="63"/>
                    <a:pt x="73" y="66"/>
                  </a:cubicBezTo>
                  <a:cubicBezTo>
                    <a:pt x="75" y="69"/>
                    <a:pt x="76" y="72"/>
                    <a:pt x="76" y="76"/>
                  </a:cubicBezTo>
                  <a:close/>
                  <a:moveTo>
                    <a:pt x="58" y="57"/>
                  </a:moveTo>
                  <a:cubicBezTo>
                    <a:pt x="62" y="57"/>
                    <a:pt x="66" y="59"/>
                    <a:pt x="69" y="61"/>
                  </a:cubicBezTo>
                  <a:cubicBezTo>
                    <a:pt x="73" y="56"/>
                    <a:pt x="75" y="52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6" y="25"/>
                    <a:pt x="42" y="31"/>
                    <a:pt x="36" y="36"/>
                  </a:cubicBezTo>
                  <a:cubicBezTo>
                    <a:pt x="31" y="42"/>
                    <a:pt x="25" y="46"/>
                    <a:pt x="20" y="48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5" y="61"/>
                    <a:pt x="51" y="57"/>
                    <a:pt x="58" y="57"/>
                  </a:cubicBezTo>
                  <a:close/>
                  <a:moveTo>
                    <a:pt x="43" y="9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4" y="0"/>
                    <a:pt x="24" y="6"/>
                    <a:pt x="14" y="15"/>
                  </a:cubicBezTo>
                  <a:cubicBezTo>
                    <a:pt x="5" y="25"/>
                    <a:pt x="0" y="35"/>
                    <a:pt x="3" y="38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2" y="47"/>
                    <a:pt x="22" y="42"/>
                    <a:pt x="32" y="33"/>
                  </a:cubicBezTo>
                  <a:cubicBezTo>
                    <a:pt x="42" y="23"/>
                    <a:pt x="47" y="13"/>
                    <a:pt x="43" y="9"/>
                  </a:cubicBezTo>
                  <a:close/>
                  <a:moveTo>
                    <a:pt x="49" y="93"/>
                  </a:moveTo>
                  <a:cubicBezTo>
                    <a:pt x="49" y="105"/>
                    <a:pt x="49" y="105"/>
                    <a:pt x="49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3" y="94"/>
                    <a:pt x="61" y="95"/>
                    <a:pt x="58" y="95"/>
                  </a:cubicBezTo>
                  <a:cubicBezTo>
                    <a:pt x="55" y="95"/>
                    <a:pt x="52" y="94"/>
                    <a:pt x="49" y="93"/>
                  </a:cubicBezTo>
                  <a:close/>
                  <a:moveTo>
                    <a:pt x="70" y="76"/>
                  </a:moveTo>
                  <a:cubicBezTo>
                    <a:pt x="70" y="69"/>
                    <a:pt x="64" y="64"/>
                    <a:pt x="58" y="64"/>
                  </a:cubicBezTo>
                  <a:cubicBezTo>
                    <a:pt x="51" y="64"/>
                    <a:pt x="45" y="69"/>
                    <a:pt x="45" y="76"/>
                  </a:cubicBezTo>
                  <a:cubicBezTo>
                    <a:pt x="45" y="83"/>
                    <a:pt x="51" y="88"/>
                    <a:pt x="58" y="88"/>
                  </a:cubicBezTo>
                  <a:cubicBezTo>
                    <a:pt x="64" y="88"/>
                    <a:pt x="70" y="83"/>
                    <a:pt x="70" y="76"/>
                  </a:cubicBezTo>
                  <a:close/>
                  <a:moveTo>
                    <a:pt x="62" y="113"/>
                  </a:moveTo>
                  <a:cubicBezTo>
                    <a:pt x="53" y="113"/>
                    <a:pt x="53" y="113"/>
                    <a:pt x="53" y="113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3" y="179"/>
                    <a:pt x="53" y="179"/>
                    <a:pt x="53" y="179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62" y="129"/>
                    <a:pt x="62" y="129"/>
                    <a:pt x="62" y="129"/>
                  </a:cubicBezTo>
                  <a:lnTo>
                    <a:pt x="62" y="113"/>
                  </a:lnTo>
                  <a:close/>
                  <a:moveTo>
                    <a:pt x="127" y="120"/>
                  </a:moveTo>
                  <a:cubicBezTo>
                    <a:pt x="102" y="92"/>
                    <a:pt x="102" y="92"/>
                    <a:pt x="102" y="92"/>
                  </a:cubicBezTo>
                  <a:cubicBezTo>
                    <a:pt x="102" y="94"/>
                    <a:pt x="100" y="96"/>
                    <a:pt x="98" y="98"/>
                  </a:cubicBezTo>
                  <a:cubicBezTo>
                    <a:pt x="96" y="100"/>
                    <a:pt x="94" y="102"/>
                    <a:pt x="92" y="102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0" y="128"/>
                    <a:pt x="122" y="127"/>
                    <a:pt x="125" y="125"/>
                  </a:cubicBezTo>
                  <a:cubicBezTo>
                    <a:pt x="127" y="122"/>
                    <a:pt x="128" y="120"/>
                    <a:pt x="128" y="120"/>
                  </a:cubicBezTo>
                  <a:cubicBezTo>
                    <a:pt x="128" y="120"/>
                    <a:pt x="127" y="120"/>
                    <a:pt x="127" y="1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6">
              <a:extLst>
                <a:ext uri="{FF2B5EF4-FFF2-40B4-BE49-F238E27FC236}">
                  <a16:creationId xmlns="" xmlns:a16="http://schemas.microsoft.com/office/drawing/2014/main" id="{E1A3BF4F-20F0-4323-B751-E68D6910C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2374" y="4600961"/>
              <a:ext cx="512355" cy="509794"/>
            </a:xfrm>
            <a:custGeom>
              <a:avLst/>
              <a:gdLst>
                <a:gd name="T0" fmla="*/ 29 w 151"/>
                <a:gd name="T1" fmla="*/ 82 h 151"/>
                <a:gd name="T2" fmla="*/ 42 w 151"/>
                <a:gd name="T3" fmla="*/ 109 h 151"/>
                <a:gd name="T4" fmla="*/ 69 w 151"/>
                <a:gd name="T5" fmla="*/ 122 h 151"/>
                <a:gd name="T6" fmla="*/ 47 w 151"/>
                <a:gd name="T7" fmla="*/ 103 h 151"/>
                <a:gd name="T8" fmla="*/ 29 w 151"/>
                <a:gd name="T9" fmla="*/ 82 h 151"/>
                <a:gd name="T10" fmla="*/ 118 w 151"/>
                <a:gd name="T11" fmla="*/ 72 h 151"/>
                <a:gd name="T12" fmla="*/ 117 w 151"/>
                <a:gd name="T13" fmla="*/ 65 h 151"/>
                <a:gd name="T14" fmla="*/ 117 w 151"/>
                <a:gd name="T15" fmla="*/ 65 h 151"/>
                <a:gd name="T16" fmla="*/ 115 w 151"/>
                <a:gd name="T17" fmla="*/ 58 h 151"/>
                <a:gd name="T18" fmla="*/ 113 w 151"/>
                <a:gd name="T19" fmla="*/ 56 h 151"/>
                <a:gd name="T20" fmla="*/ 111 w 151"/>
                <a:gd name="T21" fmla="*/ 52 h 151"/>
                <a:gd name="T22" fmla="*/ 106 w 151"/>
                <a:gd name="T23" fmla="*/ 45 h 151"/>
                <a:gd name="T24" fmla="*/ 99 w 151"/>
                <a:gd name="T25" fmla="*/ 40 h 151"/>
                <a:gd name="T26" fmla="*/ 95 w 151"/>
                <a:gd name="T27" fmla="*/ 38 h 151"/>
                <a:gd name="T28" fmla="*/ 93 w 151"/>
                <a:gd name="T29" fmla="*/ 36 h 151"/>
                <a:gd name="T30" fmla="*/ 86 w 151"/>
                <a:gd name="T31" fmla="*/ 34 h 151"/>
                <a:gd name="T32" fmla="*/ 86 w 151"/>
                <a:gd name="T33" fmla="*/ 34 h 151"/>
                <a:gd name="T34" fmla="*/ 79 w 151"/>
                <a:gd name="T35" fmla="*/ 33 h 151"/>
                <a:gd name="T36" fmla="*/ 13 w 151"/>
                <a:gd name="T37" fmla="*/ 10 h 151"/>
                <a:gd name="T38" fmla="*/ 53 w 151"/>
                <a:gd name="T39" fmla="*/ 98 h 151"/>
                <a:gd name="T40" fmla="*/ 141 w 151"/>
                <a:gd name="T41" fmla="*/ 138 h 151"/>
                <a:gd name="T42" fmla="*/ 118 w 151"/>
                <a:gd name="T43" fmla="*/ 72 h 151"/>
                <a:gd name="T44" fmla="*/ 42 w 151"/>
                <a:gd name="T45" fmla="*/ 45 h 151"/>
                <a:gd name="T46" fmla="*/ 37 w 151"/>
                <a:gd name="T47" fmla="*/ 51 h 151"/>
                <a:gd name="T48" fmla="*/ 28 w 151"/>
                <a:gd name="T49" fmla="*/ 18 h 151"/>
                <a:gd name="T50" fmla="*/ 69 w 151"/>
                <a:gd name="T51" fmla="*/ 33 h 151"/>
                <a:gd name="T52" fmla="*/ 42 w 151"/>
                <a:gd name="T53" fmla="*/ 45 h 151"/>
                <a:gd name="T54" fmla="*/ 133 w 151"/>
                <a:gd name="T55" fmla="*/ 123 h 151"/>
                <a:gd name="T56" fmla="*/ 100 w 151"/>
                <a:gd name="T57" fmla="*/ 114 h 151"/>
                <a:gd name="T58" fmla="*/ 106 w 151"/>
                <a:gd name="T59" fmla="*/ 109 h 151"/>
                <a:gd name="T60" fmla="*/ 118 w 151"/>
                <a:gd name="T61" fmla="*/ 82 h 151"/>
                <a:gd name="T62" fmla="*/ 133 w 151"/>
                <a:gd name="T63" fmla="*/ 1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1">
                  <a:moveTo>
                    <a:pt x="29" y="82"/>
                  </a:moveTo>
                  <a:cubicBezTo>
                    <a:pt x="30" y="92"/>
                    <a:pt x="34" y="102"/>
                    <a:pt x="42" y="109"/>
                  </a:cubicBezTo>
                  <a:cubicBezTo>
                    <a:pt x="49" y="117"/>
                    <a:pt x="59" y="121"/>
                    <a:pt x="69" y="122"/>
                  </a:cubicBezTo>
                  <a:cubicBezTo>
                    <a:pt x="62" y="117"/>
                    <a:pt x="55" y="111"/>
                    <a:pt x="47" y="103"/>
                  </a:cubicBezTo>
                  <a:cubicBezTo>
                    <a:pt x="40" y="96"/>
                    <a:pt x="34" y="89"/>
                    <a:pt x="29" y="82"/>
                  </a:cubicBezTo>
                  <a:close/>
                  <a:moveTo>
                    <a:pt x="118" y="72"/>
                  </a:moveTo>
                  <a:cubicBezTo>
                    <a:pt x="118" y="70"/>
                    <a:pt x="118" y="67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6" y="63"/>
                    <a:pt x="116" y="60"/>
                    <a:pt x="115" y="58"/>
                  </a:cubicBezTo>
                  <a:cubicBezTo>
                    <a:pt x="114" y="58"/>
                    <a:pt x="114" y="57"/>
                    <a:pt x="113" y="56"/>
                  </a:cubicBezTo>
                  <a:cubicBezTo>
                    <a:pt x="113" y="55"/>
                    <a:pt x="112" y="53"/>
                    <a:pt x="111" y="52"/>
                  </a:cubicBezTo>
                  <a:cubicBezTo>
                    <a:pt x="109" y="49"/>
                    <a:pt x="108" y="47"/>
                    <a:pt x="106" y="45"/>
                  </a:cubicBezTo>
                  <a:cubicBezTo>
                    <a:pt x="104" y="43"/>
                    <a:pt x="101" y="42"/>
                    <a:pt x="99" y="40"/>
                  </a:cubicBezTo>
                  <a:cubicBezTo>
                    <a:pt x="98" y="39"/>
                    <a:pt x="96" y="38"/>
                    <a:pt x="95" y="38"/>
                  </a:cubicBezTo>
                  <a:cubicBezTo>
                    <a:pt x="94" y="37"/>
                    <a:pt x="93" y="37"/>
                    <a:pt x="93" y="36"/>
                  </a:cubicBezTo>
                  <a:cubicBezTo>
                    <a:pt x="91" y="35"/>
                    <a:pt x="88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3"/>
                    <a:pt x="81" y="33"/>
                    <a:pt x="79" y="33"/>
                  </a:cubicBezTo>
                  <a:cubicBezTo>
                    <a:pt x="50" y="10"/>
                    <a:pt x="23" y="0"/>
                    <a:pt x="13" y="10"/>
                  </a:cubicBezTo>
                  <a:cubicBezTo>
                    <a:pt x="0" y="23"/>
                    <a:pt x="18" y="62"/>
                    <a:pt x="53" y="98"/>
                  </a:cubicBezTo>
                  <a:cubicBezTo>
                    <a:pt x="89" y="133"/>
                    <a:pt x="128" y="151"/>
                    <a:pt x="141" y="138"/>
                  </a:cubicBezTo>
                  <a:cubicBezTo>
                    <a:pt x="151" y="128"/>
                    <a:pt x="141" y="101"/>
                    <a:pt x="118" y="72"/>
                  </a:cubicBezTo>
                  <a:close/>
                  <a:moveTo>
                    <a:pt x="42" y="45"/>
                  </a:moveTo>
                  <a:cubicBezTo>
                    <a:pt x="40" y="47"/>
                    <a:pt x="38" y="49"/>
                    <a:pt x="37" y="51"/>
                  </a:cubicBezTo>
                  <a:cubicBezTo>
                    <a:pt x="27" y="36"/>
                    <a:pt x="23" y="23"/>
                    <a:pt x="28" y="18"/>
                  </a:cubicBezTo>
                  <a:cubicBezTo>
                    <a:pt x="34" y="13"/>
                    <a:pt x="50" y="19"/>
                    <a:pt x="69" y="33"/>
                  </a:cubicBezTo>
                  <a:cubicBezTo>
                    <a:pt x="59" y="34"/>
                    <a:pt x="49" y="38"/>
                    <a:pt x="42" y="45"/>
                  </a:cubicBezTo>
                  <a:close/>
                  <a:moveTo>
                    <a:pt x="133" y="123"/>
                  </a:moveTo>
                  <a:cubicBezTo>
                    <a:pt x="128" y="128"/>
                    <a:pt x="115" y="124"/>
                    <a:pt x="100" y="114"/>
                  </a:cubicBezTo>
                  <a:cubicBezTo>
                    <a:pt x="102" y="113"/>
                    <a:pt x="104" y="111"/>
                    <a:pt x="106" y="109"/>
                  </a:cubicBezTo>
                  <a:cubicBezTo>
                    <a:pt x="113" y="102"/>
                    <a:pt x="117" y="92"/>
                    <a:pt x="118" y="82"/>
                  </a:cubicBezTo>
                  <a:cubicBezTo>
                    <a:pt x="132" y="101"/>
                    <a:pt x="138" y="117"/>
                    <a:pt x="133" y="12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7">
              <a:extLst>
                <a:ext uri="{FF2B5EF4-FFF2-40B4-BE49-F238E27FC236}">
                  <a16:creationId xmlns="" xmlns:a16="http://schemas.microsoft.com/office/drawing/2014/main" id="{018D23B1-734E-4AC1-8368-FB636F6DF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072" y="4580466"/>
              <a:ext cx="612265" cy="558467"/>
            </a:xfrm>
            <a:custGeom>
              <a:avLst/>
              <a:gdLst>
                <a:gd name="T0" fmla="*/ 163 w 181"/>
                <a:gd name="T1" fmla="*/ 59 h 165"/>
                <a:gd name="T2" fmla="*/ 149 w 181"/>
                <a:gd name="T3" fmla="*/ 57 h 165"/>
                <a:gd name="T4" fmla="*/ 142 w 181"/>
                <a:gd name="T5" fmla="*/ 50 h 165"/>
                <a:gd name="T6" fmla="*/ 153 w 181"/>
                <a:gd name="T7" fmla="*/ 46 h 165"/>
                <a:gd name="T8" fmla="*/ 169 w 181"/>
                <a:gd name="T9" fmla="*/ 38 h 165"/>
                <a:gd name="T10" fmla="*/ 152 w 181"/>
                <a:gd name="T11" fmla="*/ 41 h 165"/>
                <a:gd name="T12" fmla="*/ 135 w 181"/>
                <a:gd name="T13" fmla="*/ 46 h 165"/>
                <a:gd name="T14" fmla="*/ 130 w 181"/>
                <a:gd name="T15" fmla="*/ 40 h 165"/>
                <a:gd name="T16" fmla="*/ 127 w 181"/>
                <a:gd name="T17" fmla="*/ 30 h 165"/>
                <a:gd name="T18" fmla="*/ 133 w 181"/>
                <a:gd name="T19" fmla="*/ 20 h 165"/>
                <a:gd name="T20" fmla="*/ 138 w 181"/>
                <a:gd name="T21" fmla="*/ 10 h 165"/>
                <a:gd name="T22" fmla="*/ 124 w 181"/>
                <a:gd name="T23" fmla="*/ 15 h 165"/>
                <a:gd name="T24" fmla="*/ 115 w 181"/>
                <a:gd name="T25" fmla="*/ 27 h 165"/>
                <a:gd name="T26" fmla="*/ 105 w 181"/>
                <a:gd name="T27" fmla="*/ 30 h 165"/>
                <a:gd name="T28" fmla="*/ 90 w 181"/>
                <a:gd name="T29" fmla="*/ 27 h 165"/>
                <a:gd name="T30" fmla="*/ 75 w 181"/>
                <a:gd name="T31" fmla="*/ 15 h 165"/>
                <a:gd name="T32" fmla="*/ 72 w 181"/>
                <a:gd name="T33" fmla="*/ 26 h 165"/>
                <a:gd name="T34" fmla="*/ 52 w 181"/>
                <a:gd name="T35" fmla="*/ 30 h 165"/>
                <a:gd name="T36" fmla="*/ 45 w 181"/>
                <a:gd name="T37" fmla="*/ 11 h 165"/>
                <a:gd name="T38" fmla="*/ 42 w 181"/>
                <a:gd name="T39" fmla="*/ 25 h 165"/>
                <a:gd name="T40" fmla="*/ 47 w 181"/>
                <a:gd name="T41" fmla="*/ 45 h 165"/>
                <a:gd name="T42" fmla="*/ 29 w 181"/>
                <a:gd name="T43" fmla="*/ 63 h 165"/>
                <a:gd name="T44" fmla="*/ 11 w 181"/>
                <a:gd name="T45" fmla="*/ 75 h 165"/>
                <a:gd name="T46" fmla="*/ 22 w 181"/>
                <a:gd name="T47" fmla="*/ 85 h 165"/>
                <a:gd name="T48" fmla="*/ 17 w 181"/>
                <a:gd name="T49" fmla="*/ 100 h 165"/>
                <a:gd name="T50" fmla="*/ 7 w 181"/>
                <a:gd name="T51" fmla="*/ 116 h 165"/>
                <a:gd name="T52" fmla="*/ 31 w 181"/>
                <a:gd name="T53" fmla="*/ 109 h 165"/>
                <a:gd name="T54" fmla="*/ 31 w 181"/>
                <a:gd name="T55" fmla="*/ 119 h 165"/>
                <a:gd name="T56" fmla="*/ 30 w 181"/>
                <a:gd name="T57" fmla="*/ 136 h 165"/>
                <a:gd name="T58" fmla="*/ 44 w 181"/>
                <a:gd name="T59" fmla="*/ 132 h 165"/>
                <a:gd name="T60" fmla="*/ 55 w 181"/>
                <a:gd name="T61" fmla="*/ 124 h 165"/>
                <a:gd name="T62" fmla="*/ 58 w 181"/>
                <a:gd name="T63" fmla="*/ 136 h 165"/>
                <a:gd name="T64" fmla="*/ 53 w 181"/>
                <a:gd name="T65" fmla="*/ 146 h 165"/>
                <a:gd name="T66" fmla="*/ 64 w 181"/>
                <a:gd name="T67" fmla="*/ 139 h 165"/>
                <a:gd name="T68" fmla="*/ 75 w 181"/>
                <a:gd name="T69" fmla="*/ 132 h 165"/>
                <a:gd name="T70" fmla="*/ 85 w 181"/>
                <a:gd name="T71" fmla="*/ 136 h 165"/>
                <a:gd name="T72" fmla="*/ 85 w 181"/>
                <a:gd name="T73" fmla="*/ 152 h 165"/>
                <a:gd name="T74" fmla="*/ 91 w 181"/>
                <a:gd name="T75" fmla="*/ 151 h 165"/>
                <a:gd name="T76" fmla="*/ 95 w 181"/>
                <a:gd name="T77" fmla="*/ 138 h 165"/>
                <a:gd name="T78" fmla="*/ 104 w 181"/>
                <a:gd name="T79" fmla="*/ 140 h 165"/>
                <a:gd name="T80" fmla="*/ 113 w 181"/>
                <a:gd name="T81" fmla="*/ 151 h 165"/>
                <a:gd name="T82" fmla="*/ 123 w 181"/>
                <a:gd name="T83" fmla="*/ 159 h 165"/>
                <a:gd name="T84" fmla="*/ 134 w 181"/>
                <a:gd name="T85" fmla="*/ 163 h 165"/>
                <a:gd name="T86" fmla="*/ 121 w 181"/>
                <a:gd name="T87" fmla="*/ 150 h 165"/>
                <a:gd name="T88" fmla="*/ 119 w 181"/>
                <a:gd name="T89" fmla="*/ 136 h 165"/>
                <a:gd name="T90" fmla="*/ 123 w 181"/>
                <a:gd name="T91" fmla="*/ 128 h 165"/>
                <a:gd name="T92" fmla="*/ 140 w 181"/>
                <a:gd name="T93" fmla="*/ 133 h 165"/>
                <a:gd name="T94" fmla="*/ 132 w 181"/>
                <a:gd name="T95" fmla="*/ 127 h 165"/>
                <a:gd name="T96" fmla="*/ 133 w 181"/>
                <a:gd name="T97" fmla="*/ 120 h 165"/>
                <a:gd name="T98" fmla="*/ 139 w 181"/>
                <a:gd name="T99" fmla="*/ 114 h 165"/>
                <a:gd name="T100" fmla="*/ 146 w 181"/>
                <a:gd name="T101" fmla="*/ 104 h 165"/>
                <a:gd name="T102" fmla="*/ 152 w 181"/>
                <a:gd name="T103" fmla="*/ 92 h 165"/>
                <a:gd name="T104" fmla="*/ 144 w 181"/>
                <a:gd name="T105" fmla="*/ 79 h 165"/>
                <a:gd name="T106" fmla="*/ 148 w 181"/>
                <a:gd name="T107" fmla="*/ 69 h 165"/>
                <a:gd name="T108" fmla="*/ 163 w 181"/>
                <a:gd name="T109" fmla="*/ 69 h 165"/>
                <a:gd name="T110" fmla="*/ 174 w 181"/>
                <a:gd name="T111" fmla="*/ 73 h 165"/>
                <a:gd name="T112" fmla="*/ 44 w 181"/>
                <a:gd name="T113" fmla="*/ 8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1" h="165">
                  <a:moveTo>
                    <a:pt x="180" y="71"/>
                  </a:moveTo>
                  <a:cubicBezTo>
                    <a:pt x="179" y="70"/>
                    <a:pt x="178" y="70"/>
                    <a:pt x="177" y="69"/>
                  </a:cubicBezTo>
                  <a:cubicBezTo>
                    <a:pt x="175" y="67"/>
                    <a:pt x="175" y="68"/>
                    <a:pt x="172" y="67"/>
                  </a:cubicBezTo>
                  <a:cubicBezTo>
                    <a:pt x="169" y="65"/>
                    <a:pt x="169" y="64"/>
                    <a:pt x="171" y="65"/>
                  </a:cubicBezTo>
                  <a:cubicBezTo>
                    <a:pt x="173" y="65"/>
                    <a:pt x="172" y="64"/>
                    <a:pt x="171" y="62"/>
                  </a:cubicBezTo>
                  <a:cubicBezTo>
                    <a:pt x="170" y="60"/>
                    <a:pt x="170" y="62"/>
                    <a:pt x="168" y="62"/>
                  </a:cubicBezTo>
                  <a:cubicBezTo>
                    <a:pt x="167" y="62"/>
                    <a:pt x="167" y="60"/>
                    <a:pt x="163" y="59"/>
                  </a:cubicBezTo>
                  <a:cubicBezTo>
                    <a:pt x="160" y="59"/>
                    <a:pt x="163" y="59"/>
                    <a:pt x="163" y="59"/>
                  </a:cubicBezTo>
                  <a:cubicBezTo>
                    <a:pt x="164" y="59"/>
                    <a:pt x="164" y="59"/>
                    <a:pt x="166" y="59"/>
                  </a:cubicBezTo>
                  <a:cubicBezTo>
                    <a:pt x="169" y="59"/>
                    <a:pt x="170" y="58"/>
                    <a:pt x="167" y="58"/>
                  </a:cubicBezTo>
                  <a:cubicBezTo>
                    <a:pt x="164" y="58"/>
                    <a:pt x="166" y="57"/>
                    <a:pt x="164" y="56"/>
                  </a:cubicBezTo>
                  <a:cubicBezTo>
                    <a:pt x="162" y="56"/>
                    <a:pt x="163" y="56"/>
                    <a:pt x="161" y="55"/>
                  </a:cubicBezTo>
                  <a:cubicBezTo>
                    <a:pt x="159" y="55"/>
                    <a:pt x="155" y="56"/>
                    <a:pt x="153" y="56"/>
                  </a:cubicBezTo>
                  <a:cubicBezTo>
                    <a:pt x="151" y="56"/>
                    <a:pt x="151" y="56"/>
                    <a:pt x="149" y="57"/>
                  </a:cubicBezTo>
                  <a:cubicBezTo>
                    <a:pt x="147" y="57"/>
                    <a:pt x="149" y="56"/>
                    <a:pt x="151" y="55"/>
                  </a:cubicBezTo>
                  <a:cubicBezTo>
                    <a:pt x="153" y="54"/>
                    <a:pt x="151" y="55"/>
                    <a:pt x="148" y="55"/>
                  </a:cubicBezTo>
                  <a:cubicBezTo>
                    <a:pt x="146" y="54"/>
                    <a:pt x="147" y="54"/>
                    <a:pt x="145" y="54"/>
                  </a:cubicBezTo>
                  <a:cubicBezTo>
                    <a:pt x="143" y="54"/>
                    <a:pt x="146" y="54"/>
                    <a:pt x="148" y="53"/>
                  </a:cubicBezTo>
                  <a:cubicBezTo>
                    <a:pt x="149" y="52"/>
                    <a:pt x="147" y="53"/>
                    <a:pt x="146" y="52"/>
                  </a:cubicBezTo>
                  <a:cubicBezTo>
                    <a:pt x="145" y="52"/>
                    <a:pt x="145" y="52"/>
                    <a:pt x="141" y="51"/>
                  </a:cubicBezTo>
                  <a:cubicBezTo>
                    <a:pt x="137" y="51"/>
                    <a:pt x="141" y="51"/>
                    <a:pt x="142" y="50"/>
                  </a:cubicBezTo>
                  <a:cubicBezTo>
                    <a:pt x="142" y="50"/>
                    <a:pt x="142" y="50"/>
                    <a:pt x="144" y="49"/>
                  </a:cubicBezTo>
                  <a:cubicBezTo>
                    <a:pt x="146" y="48"/>
                    <a:pt x="146" y="49"/>
                    <a:pt x="147" y="49"/>
                  </a:cubicBezTo>
                  <a:cubicBezTo>
                    <a:pt x="149" y="48"/>
                    <a:pt x="148" y="49"/>
                    <a:pt x="150" y="49"/>
                  </a:cubicBezTo>
                  <a:cubicBezTo>
                    <a:pt x="151" y="48"/>
                    <a:pt x="151" y="49"/>
                    <a:pt x="155" y="49"/>
                  </a:cubicBezTo>
                  <a:cubicBezTo>
                    <a:pt x="156" y="48"/>
                    <a:pt x="155" y="48"/>
                    <a:pt x="153" y="48"/>
                  </a:cubicBezTo>
                  <a:cubicBezTo>
                    <a:pt x="150" y="48"/>
                    <a:pt x="151" y="47"/>
                    <a:pt x="151" y="46"/>
                  </a:cubicBezTo>
                  <a:cubicBezTo>
                    <a:pt x="152" y="46"/>
                    <a:pt x="152" y="46"/>
                    <a:pt x="153" y="46"/>
                  </a:cubicBezTo>
                  <a:cubicBezTo>
                    <a:pt x="155" y="46"/>
                    <a:pt x="155" y="46"/>
                    <a:pt x="156" y="46"/>
                  </a:cubicBezTo>
                  <a:cubicBezTo>
                    <a:pt x="157" y="46"/>
                    <a:pt x="157" y="46"/>
                    <a:pt x="159" y="46"/>
                  </a:cubicBezTo>
                  <a:cubicBezTo>
                    <a:pt x="161" y="45"/>
                    <a:pt x="160" y="45"/>
                    <a:pt x="162" y="45"/>
                  </a:cubicBezTo>
                  <a:cubicBezTo>
                    <a:pt x="163" y="44"/>
                    <a:pt x="163" y="44"/>
                    <a:pt x="161" y="44"/>
                  </a:cubicBezTo>
                  <a:cubicBezTo>
                    <a:pt x="159" y="44"/>
                    <a:pt x="161" y="43"/>
                    <a:pt x="162" y="42"/>
                  </a:cubicBezTo>
                  <a:cubicBezTo>
                    <a:pt x="163" y="42"/>
                    <a:pt x="164" y="42"/>
                    <a:pt x="165" y="41"/>
                  </a:cubicBezTo>
                  <a:cubicBezTo>
                    <a:pt x="167" y="40"/>
                    <a:pt x="167" y="40"/>
                    <a:pt x="169" y="38"/>
                  </a:cubicBezTo>
                  <a:cubicBezTo>
                    <a:pt x="170" y="36"/>
                    <a:pt x="168" y="38"/>
                    <a:pt x="167" y="38"/>
                  </a:cubicBezTo>
                  <a:cubicBezTo>
                    <a:pt x="166" y="39"/>
                    <a:pt x="165" y="39"/>
                    <a:pt x="164" y="40"/>
                  </a:cubicBezTo>
                  <a:cubicBezTo>
                    <a:pt x="163" y="41"/>
                    <a:pt x="162" y="41"/>
                    <a:pt x="161" y="41"/>
                  </a:cubicBezTo>
                  <a:cubicBezTo>
                    <a:pt x="160" y="41"/>
                    <a:pt x="159" y="41"/>
                    <a:pt x="158" y="41"/>
                  </a:cubicBezTo>
                  <a:cubicBezTo>
                    <a:pt x="157" y="40"/>
                    <a:pt x="157" y="40"/>
                    <a:pt x="156" y="41"/>
                  </a:cubicBezTo>
                  <a:cubicBezTo>
                    <a:pt x="155" y="41"/>
                    <a:pt x="155" y="41"/>
                    <a:pt x="154" y="41"/>
                  </a:cubicBezTo>
                  <a:cubicBezTo>
                    <a:pt x="153" y="41"/>
                    <a:pt x="153" y="41"/>
                    <a:pt x="152" y="41"/>
                  </a:cubicBezTo>
                  <a:cubicBezTo>
                    <a:pt x="151" y="41"/>
                    <a:pt x="149" y="42"/>
                    <a:pt x="148" y="42"/>
                  </a:cubicBezTo>
                  <a:cubicBezTo>
                    <a:pt x="147" y="41"/>
                    <a:pt x="148" y="41"/>
                    <a:pt x="148" y="41"/>
                  </a:cubicBezTo>
                  <a:cubicBezTo>
                    <a:pt x="148" y="40"/>
                    <a:pt x="146" y="41"/>
                    <a:pt x="144" y="43"/>
                  </a:cubicBezTo>
                  <a:cubicBezTo>
                    <a:pt x="142" y="44"/>
                    <a:pt x="139" y="47"/>
                    <a:pt x="137" y="48"/>
                  </a:cubicBezTo>
                  <a:cubicBezTo>
                    <a:pt x="135" y="50"/>
                    <a:pt x="136" y="49"/>
                    <a:pt x="136" y="48"/>
                  </a:cubicBezTo>
                  <a:cubicBezTo>
                    <a:pt x="135" y="48"/>
                    <a:pt x="136" y="48"/>
                    <a:pt x="137" y="45"/>
                  </a:cubicBezTo>
                  <a:cubicBezTo>
                    <a:pt x="139" y="42"/>
                    <a:pt x="136" y="46"/>
                    <a:pt x="135" y="46"/>
                  </a:cubicBezTo>
                  <a:cubicBezTo>
                    <a:pt x="135" y="47"/>
                    <a:pt x="135" y="47"/>
                    <a:pt x="132" y="47"/>
                  </a:cubicBezTo>
                  <a:cubicBezTo>
                    <a:pt x="130" y="47"/>
                    <a:pt x="132" y="46"/>
                    <a:pt x="132" y="45"/>
                  </a:cubicBezTo>
                  <a:cubicBezTo>
                    <a:pt x="131" y="44"/>
                    <a:pt x="131" y="44"/>
                    <a:pt x="131" y="43"/>
                  </a:cubicBezTo>
                  <a:cubicBezTo>
                    <a:pt x="132" y="41"/>
                    <a:pt x="132" y="42"/>
                    <a:pt x="133" y="41"/>
                  </a:cubicBezTo>
                  <a:cubicBezTo>
                    <a:pt x="134" y="41"/>
                    <a:pt x="135" y="40"/>
                    <a:pt x="136" y="39"/>
                  </a:cubicBezTo>
                  <a:cubicBezTo>
                    <a:pt x="136" y="38"/>
                    <a:pt x="135" y="39"/>
                    <a:pt x="134" y="39"/>
                  </a:cubicBezTo>
                  <a:cubicBezTo>
                    <a:pt x="133" y="39"/>
                    <a:pt x="130" y="41"/>
                    <a:pt x="130" y="40"/>
                  </a:cubicBezTo>
                  <a:cubicBezTo>
                    <a:pt x="130" y="39"/>
                    <a:pt x="130" y="40"/>
                    <a:pt x="129" y="40"/>
                  </a:cubicBezTo>
                  <a:cubicBezTo>
                    <a:pt x="128" y="40"/>
                    <a:pt x="127" y="39"/>
                    <a:pt x="126" y="39"/>
                  </a:cubicBezTo>
                  <a:cubicBezTo>
                    <a:pt x="125" y="39"/>
                    <a:pt x="124" y="39"/>
                    <a:pt x="125" y="37"/>
                  </a:cubicBezTo>
                  <a:cubicBezTo>
                    <a:pt x="125" y="36"/>
                    <a:pt x="126" y="36"/>
                    <a:pt x="126" y="36"/>
                  </a:cubicBezTo>
                  <a:cubicBezTo>
                    <a:pt x="125" y="35"/>
                    <a:pt x="124" y="35"/>
                    <a:pt x="125" y="34"/>
                  </a:cubicBezTo>
                  <a:cubicBezTo>
                    <a:pt x="126" y="33"/>
                    <a:pt x="125" y="33"/>
                    <a:pt x="126" y="32"/>
                  </a:cubicBezTo>
                  <a:cubicBezTo>
                    <a:pt x="127" y="31"/>
                    <a:pt x="127" y="31"/>
                    <a:pt x="127" y="30"/>
                  </a:cubicBezTo>
                  <a:cubicBezTo>
                    <a:pt x="128" y="30"/>
                    <a:pt x="126" y="30"/>
                    <a:pt x="126" y="29"/>
                  </a:cubicBezTo>
                  <a:cubicBezTo>
                    <a:pt x="126" y="28"/>
                    <a:pt x="127" y="27"/>
                    <a:pt x="127" y="26"/>
                  </a:cubicBezTo>
                  <a:cubicBezTo>
                    <a:pt x="128" y="25"/>
                    <a:pt x="128" y="26"/>
                    <a:pt x="129" y="25"/>
                  </a:cubicBezTo>
                  <a:cubicBezTo>
                    <a:pt x="130" y="24"/>
                    <a:pt x="130" y="24"/>
                    <a:pt x="131" y="24"/>
                  </a:cubicBezTo>
                  <a:cubicBezTo>
                    <a:pt x="132" y="23"/>
                    <a:pt x="131" y="23"/>
                    <a:pt x="131" y="23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1" y="20"/>
                    <a:pt x="133" y="20"/>
                  </a:cubicBezTo>
                  <a:cubicBezTo>
                    <a:pt x="134" y="19"/>
                    <a:pt x="134" y="19"/>
                    <a:pt x="135" y="18"/>
                  </a:cubicBezTo>
                  <a:cubicBezTo>
                    <a:pt x="137" y="17"/>
                    <a:pt x="135" y="18"/>
                    <a:pt x="132" y="18"/>
                  </a:cubicBezTo>
                  <a:cubicBezTo>
                    <a:pt x="129" y="18"/>
                    <a:pt x="133" y="17"/>
                    <a:pt x="134" y="16"/>
                  </a:cubicBezTo>
                  <a:cubicBezTo>
                    <a:pt x="135" y="15"/>
                    <a:pt x="136" y="15"/>
                    <a:pt x="137" y="14"/>
                  </a:cubicBezTo>
                  <a:cubicBezTo>
                    <a:pt x="139" y="14"/>
                    <a:pt x="140" y="13"/>
                    <a:pt x="142" y="12"/>
                  </a:cubicBezTo>
                  <a:cubicBezTo>
                    <a:pt x="145" y="10"/>
                    <a:pt x="142" y="10"/>
                    <a:pt x="141" y="10"/>
                  </a:cubicBezTo>
                  <a:cubicBezTo>
                    <a:pt x="141" y="11"/>
                    <a:pt x="139" y="10"/>
                    <a:pt x="138" y="10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37" y="9"/>
                    <a:pt x="137" y="10"/>
                  </a:cubicBezTo>
                  <a:cubicBezTo>
                    <a:pt x="136" y="11"/>
                    <a:pt x="134" y="11"/>
                    <a:pt x="133" y="12"/>
                  </a:cubicBezTo>
                  <a:cubicBezTo>
                    <a:pt x="132" y="13"/>
                    <a:pt x="131" y="14"/>
                    <a:pt x="129" y="16"/>
                  </a:cubicBezTo>
                  <a:cubicBezTo>
                    <a:pt x="127" y="18"/>
                    <a:pt x="126" y="19"/>
                    <a:pt x="125" y="19"/>
                  </a:cubicBezTo>
                  <a:cubicBezTo>
                    <a:pt x="124" y="19"/>
                    <a:pt x="125" y="17"/>
                    <a:pt x="125" y="16"/>
                  </a:cubicBezTo>
                  <a:cubicBezTo>
                    <a:pt x="125" y="14"/>
                    <a:pt x="125" y="15"/>
                    <a:pt x="124" y="15"/>
                  </a:cubicBezTo>
                  <a:cubicBezTo>
                    <a:pt x="124" y="16"/>
                    <a:pt x="124" y="17"/>
                    <a:pt x="122" y="18"/>
                  </a:cubicBezTo>
                  <a:cubicBezTo>
                    <a:pt x="120" y="20"/>
                    <a:pt x="120" y="21"/>
                    <a:pt x="119" y="21"/>
                  </a:cubicBezTo>
                  <a:cubicBezTo>
                    <a:pt x="118" y="21"/>
                    <a:pt x="119" y="20"/>
                    <a:pt x="119" y="19"/>
                  </a:cubicBezTo>
                  <a:cubicBezTo>
                    <a:pt x="119" y="17"/>
                    <a:pt x="119" y="18"/>
                    <a:pt x="119" y="18"/>
                  </a:cubicBezTo>
                  <a:cubicBezTo>
                    <a:pt x="119" y="18"/>
                    <a:pt x="117" y="20"/>
                    <a:pt x="117" y="22"/>
                  </a:cubicBezTo>
                  <a:cubicBezTo>
                    <a:pt x="116" y="25"/>
                    <a:pt x="116" y="23"/>
                    <a:pt x="116" y="25"/>
                  </a:cubicBezTo>
                  <a:cubicBezTo>
                    <a:pt x="115" y="27"/>
                    <a:pt x="116" y="27"/>
                    <a:pt x="115" y="27"/>
                  </a:cubicBezTo>
                  <a:cubicBezTo>
                    <a:pt x="115" y="28"/>
                    <a:pt x="115" y="27"/>
                    <a:pt x="114" y="26"/>
                  </a:cubicBezTo>
                  <a:cubicBezTo>
                    <a:pt x="113" y="25"/>
                    <a:pt x="113" y="27"/>
                    <a:pt x="113" y="28"/>
                  </a:cubicBezTo>
                  <a:cubicBezTo>
                    <a:pt x="113" y="29"/>
                    <a:pt x="113" y="29"/>
                    <a:pt x="111" y="29"/>
                  </a:cubicBezTo>
                  <a:cubicBezTo>
                    <a:pt x="110" y="30"/>
                    <a:pt x="108" y="30"/>
                    <a:pt x="108" y="30"/>
                  </a:cubicBezTo>
                  <a:cubicBezTo>
                    <a:pt x="108" y="30"/>
                    <a:pt x="107" y="29"/>
                    <a:pt x="107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28"/>
                    <a:pt x="106" y="29"/>
                    <a:pt x="105" y="30"/>
                  </a:cubicBezTo>
                  <a:cubicBezTo>
                    <a:pt x="104" y="30"/>
                    <a:pt x="102" y="31"/>
                    <a:pt x="102" y="30"/>
                  </a:cubicBezTo>
                  <a:cubicBezTo>
                    <a:pt x="101" y="29"/>
                    <a:pt x="101" y="30"/>
                    <a:pt x="101" y="28"/>
                  </a:cubicBezTo>
                  <a:cubicBezTo>
                    <a:pt x="101" y="26"/>
                    <a:pt x="100" y="27"/>
                    <a:pt x="98" y="28"/>
                  </a:cubicBezTo>
                  <a:cubicBezTo>
                    <a:pt x="96" y="29"/>
                    <a:pt x="96" y="28"/>
                    <a:pt x="95" y="27"/>
                  </a:cubicBezTo>
                  <a:cubicBezTo>
                    <a:pt x="95" y="27"/>
                    <a:pt x="94" y="27"/>
                    <a:pt x="94" y="26"/>
                  </a:cubicBezTo>
                  <a:cubicBezTo>
                    <a:pt x="94" y="25"/>
                    <a:pt x="93" y="26"/>
                    <a:pt x="92" y="26"/>
                  </a:cubicBezTo>
                  <a:cubicBezTo>
                    <a:pt x="92" y="26"/>
                    <a:pt x="91" y="27"/>
                    <a:pt x="90" y="27"/>
                  </a:cubicBezTo>
                  <a:cubicBezTo>
                    <a:pt x="88" y="27"/>
                    <a:pt x="88" y="26"/>
                    <a:pt x="87" y="25"/>
                  </a:cubicBezTo>
                  <a:cubicBezTo>
                    <a:pt x="85" y="24"/>
                    <a:pt x="84" y="23"/>
                    <a:pt x="82" y="21"/>
                  </a:cubicBezTo>
                  <a:cubicBezTo>
                    <a:pt x="81" y="18"/>
                    <a:pt x="80" y="16"/>
                    <a:pt x="79" y="13"/>
                  </a:cubicBezTo>
                  <a:cubicBezTo>
                    <a:pt x="78" y="11"/>
                    <a:pt x="78" y="9"/>
                    <a:pt x="77" y="9"/>
                  </a:cubicBezTo>
                  <a:cubicBezTo>
                    <a:pt x="75" y="8"/>
                    <a:pt x="77" y="12"/>
                    <a:pt x="77" y="14"/>
                  </a:cubicBezTo>
                  <a:cubicBezTo>
                    <a:pt x="77" y="15"/>
                    <a:pt x="76" y="19"/>
                    <a:pt x="76" y="19"/>
                  </a:cubicBezTo>
                  <a:cubicBezTo>
                    <a:pt x="76" y="19"/>
                    <a:pt x="75" y="17"/>
                    <a:pt x="75" y="15"/>
                  </a:cubicBezTo>
                  <a:cubicBezTo>
                    <a:pt x="74" y="14"/>
                    <a:pt x="75" y="14"/>
                    <a:pt x="74" y="12"/>
                  </a:cubicBezTo>
                  <a:cubicBezTo>
                    <a:pt x="74" y="11"/>
                    <a:pt x="74" y="15"/>
                    <a:pt x="74" y="17"/>
                  </a:cubicBezTo>
                  <a:cubicBezTo>
                    <a:pt x="74" y="18"/>
                    <a:pt x="74" y="18"/>
                    <a:pt x="74" y="19"/>
                  </a:cubicBezTo>
                  <a:cubicBezTo>
                    <a:pt x="73" y="21"/>
                    <a:pt x="74" y="22"/>
                    <a:pt x="73" y="22"/>
                  </a:cubicBezTo>
                  <a:cubicBezTo>
                    <a:pt x="73" y="23"/>
                    <a:pt x="72" y="21"/>
                    <a:pt x="71" y="19"/>
                  </a:cubicBezTo>
                  <a:cubicBezTo>
                    <a:pt x="69" y="17"/>
                    <a:pt x="70" y="22"/>
                    <a:pt x="72" y="23"/>
                  </a:cubicBezTo>
                  <a:cubicBezTo>
                    <a:pt x="73" y="24"/>
                    <a:pt x="72" y="24"/>
                    <a:pt x="72" y="26"/>
                  </a:cubicBezTo>
                  <a:cubicBezTo>
                    <a:pt x="73" y="28"/>
                    <a:pt x="72" y="29"/>
                    <a:pt x="71" y="30"/>
                  </a:cubicBezTo>
                  <a:cubicBezTo>
                    <a:pt x="69" y="30"/>
                    <a:pt x="68" y="26"/>
                    <a:pt x="68" y="27"/>
                  </a:cubicBezTo>
                  <a:cubicBezTo>
                    <a:pt x="68" y="28"/>
                    <a:pt x="67" y="30"/>
                    <a:pt x="66" y="29"/>
                  </a:cubicBezTo>
                  <a:cubicBezTo>
                    <a:pt x="65" y="28"/>
                    <a:pt x="67" y="30"/>
                    <a:pt x="67" y="31"/>
                  </a:cubicBezTo>
                  <a:cubicBezTo>
                    <a:pt x="67" y="33"/>
                    <a:pt x="66" y="33"/>
                    <a:pt x="64" y="35"/>
                  </a:cubicBezTo>
                  <a:cubicBezTo>
                    <a:pt x="63" y="36"/>
                    <a:pt x="63" y="33"/>
                    <a:pt x="61" y="31"/>
                  </a:cubicBezTo>
                  <a:cubicBezTo>
                    <a:pt x="59" y="29"/>
                    <a:pt x="53" y="31"/>
                    <a:pt x="52" y="30"/>
                  </a:cubicBezTo>
                  <a:cubicBezTo>
                    <a:pt x="51" y="28"/>
                    <a:pt x="51" y="29"/>
                    <a:pt x="51" y="28"/>
                  </a:cubicBezTo>
                  <a:cubicBezTo>
                    <a:pt x="51" y="27"/>
                    <a:pt x="51" y="26"/>
                    <a:pt x="51" y="23"/>
                  </a:cubicBezTo>
                  <a:cubicBezTo>
                    <a:pt x="51" y="22"/>
                    <a:pt x="49" y="23"/>
                    <a:pt x="48" y="24"/>
                  </a:cubicBezTo>
                  <a:cubicBezTo>
                    <a:pt x="46" y="25"/>
                    <a:pt x="46" y="23"/>
                    <a:pt x="46" y="22"/>
                  </a:cubicBezTo>
                  <a:cubicBezTo>
                    <a:pt x="46" y="20"/>
                    <a:pt x="46" y="19"/>
                    <a:pt x="46" y="18"/>
                  </a:cubicBezTo>
                  <a:cubicBezTo>
                    <a:pt x="46" y="17"/>
                    <a:pt x="47" y="16"/>
                    <a:pt x="47" y="14"/>
                  </a:cubicBezTo>
                  <a:cubicBezTo>
                    <a:pt x="47" y="12"/>
                    <a:pt x="47" y="13"/>
                    <a:pt x="45" y="11"/>
                  </a:cubicBezTo>
                  <a:cubicBezTo>
                    <a:pt x="44" y="10"/>
                    <a:pt x="44" y="9"/>
                    <a:pt x="45" y="8"/>
                  </a:cubicBezTo>
                  <a:cubicBezTo>
                    <a:pt x="45" y="6"/>
                    <a:pt x="45" y="6"/>
                    <a:pt x="46" y="3"/>
                  </a:cubicBezTo>
                  <a:cubicBezTo>
                    <a:pt x="48" y="0"/>
                    <a:pt x="45" y="3"/>
                    <a:pt x="44" y="4"/>
                  </a:cubicBezTo>
                  <a:cubicBezTo>
                    <a:pt x="43" y="4"/>
                    <a:pt x="41" y="6"/>
                    <a:pt x="40" y="7"/>
                  </a:cubicBezTo>
                  <a:cubicBezTo>
                    <a:pt x="40" y="7"/>
                    <a:pt x="38" y="10"/>
                    <a:pt x="39" y="12"/>
                  </a:cubicBezTo>
                  <a:cubicBezTo>
                    <a:pt x="39" y="14"/>
                    <a:pt x="38" y="18"/>
                    <a:pt x="39" y="20"/>
                  </a:cubicBezTo>
                  <a:cubicBezTo>
                    <a:pt x="39" y="22"/>
                    <a:pt x="41" y="24"/>
                    <a:pt x="42" y="25"/>
                  </a:cubicBezTo>
                  <a:cubicBezTo>
                    <a:pt x="44" y="26"/>
                    <a:pt x="44" y="28"/>
                    <a:pt x="42" y="29"/>
                  </a:cubicBezTo>
                  <a:cubicBezTo>
                    <a:pt x="41" y="30"/>
                    <a:pt x="44" y="30"/>
                    <a:pt x="45" y="31"/>
                  </a:cubicBezTo>
                  <a:cubicBezTo>
                    <a:pt x="45" y="31"/>
                    <a:pt x="44" y="32"/>
                    <a:pt x="44" y="33"/>
                  </a:cubicBezTo>
                  <a:cubicBezTo>
                    <a:pt x="43" y="34"/>
                    <a:pt x="43" y="34"/>
                    <a:pt x="42" y="36"/>
                  </a:cubicBezTo>
                  <a:cubicBezTo>
                    <a:pt x="41" y="38"/>
                    <a:pt x="42" y="37"/>
                    <a:pt x="44" y="39"/>
                  </a:cubicBezTo>
                  <a:cubicBezTo>
                    <a:pt x="46" y="40"/>
                    <a:pt x="44" y="39"/>
                    <a:pt x="46" y="40"/>
                  </a:cubicBezTo>
                  <a:cubicBezTo>
                    <a:pt x="47" y="41"/>
                    <a:pt x="48" y="43"/>
                    <a:pt x="47" y="45"/>
                  </a:cubicBezTo>
                  <a:cubicBezTo>
                    <a:pt x="47" y="47"/>
                    <a:pt x="45" y="50"/>
                    <a:pt x="43" y="51"/>
                  </a:cubicBezTo>
                  <a:cubicBezTo>
                    <a:pt x="42" y="51"/>
                    <a:pt x="40" y="54"/>
                    <a:pt x="37" y="53"/>
                  </a:cubicBezTo>
                  <a:cubicBezTo>
                    <a:pt x="34" y="52"/>
                    <a:pt x="36" y="55"/>
                    <a:pt x="33" y="55"/>
                  </a:cubicBezTo>
                  <a:cubicBezTo>
                    <a:pt x="31" y="55"/>
                    <a:pt x="32" y="55"/>
                    <a:pt x="30" y="57"/>
                  </a:cubicBezTo>
                  <a:cubicBezTo>
                    <a:pt x="28" y="59"/>
                    <a:pt x="29" y="59"/>
                    <a:pt x="30" y="59"/>
                  </a:cubicBezTo>
                  <a:cubicBezTo>
                    <a:pt x="31" y="60"/>
                    <a:pt x="34" y="59"/>
                    <a:pt x="34" y="59"/>
                  </a:cubicBezTo>
                  <a:cubicBezTo>
                    <a:pt x="34" y="59"/>
                    <a:pt x="34" y="62"/>
                    <a:pt x="29" y="63"/>
                  </a:cubicBezTo>
                  <a:cubicBezTo>
                    <a:pt x="24" y="65"/>
                    <a:pt x="29" y="63"/>
                    <a:pt x="31" y="64"/>
                  </a:cubicBezTo>
                  <a:cubicBezTo>
                    <a:pt x="32" y="64"/>
                    <a:pt x="33" y="64"/>
                    <a:pt x="34" y="65"/>
                  </a:cubicBezTo>
                  <a:cubicBezTo>
                    <a:pt x="35" y="65"/>
                    <a:pt x="33" y="66"/>
                    <a:pt x="30" y="67"/>
                  </a:cubicBezTo>
                  <a:cubicBezTo>
                    <a:pt x="26" y="69"/>
                    <a:pt x="26" y="71"/>
                    <a:pt x="24" y="71"/>
                  </a:cubicBezTo>
                  <a:cubicBezTo>
                    <a:pt x="22" y="71"/>
                    <a:pt x="22" y="71"/>
                    <a:pt x="18" y="72"/>
                  </a:cubicBezTo>
                  <a:cubicBezTo>
                    <a:pt x="14" y="73"/>
                    <a:pt x="17" y="73"/>
                    <a:pt x="15" y="74"/>
                  </a:cubicBezTo>
                  <a:cubicBezTo>
                    <a:pt x="14" y="75"/>
                    <a:pt x="13" y="75"/>
                    <a:pt x="11" y="75"/>
                  </a:cubicBezTo>
                  <a:cubicBezTo>
                    <a:pt x="8" y="75"/>
                    <a:pt x="8" y="77"/>
                    <a:pt x="4" y="78"/>
                  </a:cubicBezTo>
                  <a:cubicBezTo>
                    <a:pt x="0" y="78"/>
                    <a:pt x="7" y="78"/>
                    <a:pt x="5" y="79"/>
                  </a:cubicBezTo>
                  <a:cubicBezTo>
                    <a:pt x="4" y="81"/>
                    <a:pt x="9" y="82"/>
                    <a:pt x="8" y="83"/>
                  </a:cubicBezTo>
                  <a:cubicBezTo>
                    <a:pt x="8" y="83"/>
                    <a:pt x="9" y="84"/>
                    <a:pt x="12" y="84"/>
                  </a:cubicBezTo>
                  <a:cubicBezTo>
                    <a:pt x="15" y="84"/>
                    <a:pt x="14" y="84"/>
                    <a:pt x="13" y="85"/>
                  </a:cubicBezTo>
                  <a:cubicBezTo>
                    <a:pt x="12" y="87"/>
                    <a:pt x="14" y="86"/>
                    <a:pt x="15" y="86"/>
                  </a:cubicBezTo>
                  <a:cubicBezTo>
                    <a:pt x="16" y="86"/>
                    <a:pt x="18" y="86"/>
                    <a:pt x="22" y="85"/>
                  </a:cubicBezTo>
                  <a:cubicBezTo>
                    <a:pt x="25" y="84"/>
                    <a:pt x="24" y="86"/>
                    <a:pt x="23" y="87"/>
                  </a:cubicBezTo>
                  <a:cubicBezTo>
                    <a:pt x="22" y="89"/>
                    <a:pt x="21" y="89"/>
                    <a:pt x="20" y="89"/>
                  </a:cubicBezTo>
                  <a:cubicBezTo>
                    <a:pt x="19" y="90"/>
                    <a:pt x="25" y="89"/>
                    <a:pt x="25" y="90"/>
                  </a:cubicBezTo>
                  <a:cubicBezTo>
                    <a:pt x="26" y="91"/>
                    <a:pt x="23" y="92"/>
                    <a:pt x="21" y="93"/>
                  </a:cubicBezTo>
                  <a:cubicBezTo>
                    <a:pt x="18" y="95"/>
                    <a:pt x="23" y="93"/>
                    <a:pt x="23" y="93"/>
                  </a:cubicBezTo>
                  <a:cubicBezTo>
                    <a:pt x="23" y="93"/>
                    <a:pt x="20" y="96"/>
                    <a:pt x="20" y="97"/>
                  </a:cubicBezTo>
                  <a:cubicBezTo>
                    <a:pt x="19" y="99"/>
                    <a:pt x="18" y="99"/>
                    <a:pt x="17" y="100"/>
                  </a:cubicBezTo>
                  <a:cubicBezTo>
                    <a:pt x="17" y="100"/>
                    <a:pt x="15" y="102"/>
                    <a:pt x="11" y="102"/>
                  </a:cubicBezTo>
                  <a:cubicBezTo>
                    <a:pt x="8" y="103"/>
                    <a:pt x="11" y="104"/>
                    <a:pt x="13" y="104"/>
                  </a:cubicBezTo>
                  <a:cubicBezTo>
                    <a:pt x="16" y="105"/>
                    <a:pt x="16" y="104"/>
                    <a:pt x="15" y="105"/>
                  </a:cubicBezTo>
                  <a:cubicBezTo>
                    <a:pt x="14" y="106"/>
                    <a:pt x="12" y="107"/>
                    <a:pt x="10" y="108"/>
                  </a:cubicBezTo>
                  <a:cubicBezTo>
                    <a:pt x="8" y="109"/>
                    <a:pt x="7" y="110"/>
                    <a:pt x="5" y="112"/>
                  </a:cubicBezTo>
                  <a:cubicBezTo>
                    <a:pt x="3" y="113"/>
                    <a:pt x="3" y="116"/>
                    <a:pt x="3" y="116"/>
                  </a:cubicBezTo>
                  <a:cubicBezTo>
                    <a:pt x="3" y="116"/>
                    <a:pt x="5" y="117"/>
                    <a:pt x="7" y="116"/>
                  </a:cubicBezTo>
                  <a:cubicBezTo>
                    <a:pt x="9" y="115"/>
                    <a:pt x="9" y="115"/>
                    <a:pt x="11" y="113"/>
                  </a:cubicBezTo>
                  <a:cubicBezTo>
                    <a:pt x="13" y="112"/>
                    <a:pt x="13" y="113"/>
                    <a:pt x="15" y="111"/>
                  </a:cubicBezTo>
                  <a:cubicBezTo>
                    <a:pt x="17" y="110"/>
                    <a:pt x="17" y="111"/>
                    <a:pt x="19" y="110"/>
                  </a:cubicBezTo>
                  <a:cubicBezTo>
                    <a:pt x="20" y="110"/>
                    <a:pt x="20" y="111"/>
                    <a:pt x="20" y="111"/>
                  </a:cubicBezTo>
                  <a:cubicBezTo>
                    <a:pt x="20" y="111"/>
                    <a:pt x="20" y="112"/>
                    <a:pt x="23" y="112"/>
                  </a:cubicBezTo>
                  <a:cubicBezTo>
                    <a:pt x="26" y="112"/>
                    <a:pt x="25" y="112"/>
                    <a:pt x="26" y="111"/>
                  </a:cubicBezTo>
                  <a:cubicBezTo>
                    <a:pt x="27" y="110"/>
                    <a:pt x="30" y="109"/>
                    <a:pt x="31" y="109"/>
                  </a:cubicBezTo>
                  <a:cubicBezTo>
                    <a:pt x="33" y="108"/>
                    <a:pt x="35" y="108"/>
                    <a:pt x="37" y="108"/>
                  </a:cubicBezTo>
                  <a:cubicBezTo>
                    <a:pt x="39" y="108"/>
                    <a:pt x="38" y="108"/>
                    <a:pt x="40" y="107"/>
                  </a:cubicBezTo>
                  <a:cubicBezTo>
                    <a:pt x="43" y="106"/>
                    <a:pt x="42" y="108"/>
                    <a:pt x="42" y="110"/>
                  </a:cubicBezTo>
                  <a:cubicBezTo>
                    <a:pt x="42" y="112"/>
                    <a:pt x="42" y="115"/>
                    <a:pt x="41" y="115"/>
                  </a:cubicBezTo>
                  <a:cubicBezTo>
                    <a:pt x="40" y="116"/>
                    <a:pt x="40" y="116"/>
                    <a:pt x="39" y="117"/>
                  </a:cubicBezTo>
                  <a:cubicBezTo>
                    <a:pt x="38" y="117"/>
                    <a:pt x="37" y="118"/>
                    <a:pt x="36" y="118"/>
                  </a:cubicBezTo>
                  <a:cubicBezTo>
                    <a:pt x="34" y="118"/>
                    <a:pt x="33" y="119"/>
                    <a:pt x="31" y="119"/>
                  </a:cubicBezTo>
                  <a:cubicBezTo>
                    <a:pt x="29" y="119"/>
                    <a:pt x="31" y="119"/>
                    <a:pt x="35" y="120"/>
                  </a:cubicBezTo>
                  <a:cubicBezTo>
                    <a:pt x="39" y="120"/>
                    <a:pt x="34" y="121"/>
                    <a:pt x="33" y="122"/>
                  </a:cubicBezTo>
                  <a:cubicBezTo>
                    <a:pt x="32" y="123"/>
                    <a:pt x="31" y="124"/>
                    <a:pt x="30" y="125"/>
                  </a:cubicBezTo>
                  <a:cubicBezTo>
                    <a:pt x="30" y="126"/>
                    <a:pt x="31" y="126"/>
                    <a:pt x="31" y="128"/>
                  </a:cubicBezTo>
                  <a:cubicBezTo>
                    <a:pt x="31" y="129"/>
                    <a:pt x="30" y="130"/>
                    <a:pt x="30" y="131"/>
                  </a:cubicBezTo>
                  <a:cubicBezTo>
                    <a:pt x="30" y="132"/>
                    <a:pt x="29" y="134"/>
                    <a:pt x="28" y="136"/>
                  </a:cubicBezTo>
                  <a:cubicBezTo>
                    <a:pt x="26" y="138"/>
                    <a:pt x="29" y="138"/>
                    <a:pt x="30" y="136"/>
                  </a:cubicBezTo>
                  <a:cubicBezTo>
                    <a:pt x="32" y="133"/>
                    <a:pt x="31" y="135"/>
                    <a:pt x="32" y="134"/>
                  </a:cubicBezTo>
                  <a:cubicBezTo>
                    <a:pt x="33" y="133"/>
                    <a:pt x="34" y="133"/>
                    <a:pt x="36" y="132"/>
                  </a:cubicBezTo>
                  <a:cubicBezTo>
                    <a:pt x="37" y="131"/>
                    <a:pt x="36" y="134"/>
                    <a:pt x="36" y="134"/>
                  </a:cubicBezTo>
                  <a:cubicBezTo>
                    <a:pt x="36" y="134"/>
                    <a:pt x="39" y="133"/>
                    <a:pt x="39" y="131"/>
                  </a:cubicBezTo>
                  <a:cubicBezTo>
                    <a:pt x="40" y="129"/>
                    <a:pt x="41" y="129"/>
                    <a:pt x="41" y="129"/>
                  </a:cubicBezTo>
                  <a:cubicBezTo>
                    <a:pt x="41" y="129"/>
                    <a:pt x="42" y="130"/>
                    <a:pt x="42" y="131"/>
                  </a:cubicBezTo>
                  <a:cubicBezTo>
                    <a:pt x="42" y="133"/>
                    <a:pt x="44" y="132"/>
                    <a:pt x="44" y="132"/>
                  </a:cubicBezTo>
                  <a:cubicBezTo>
                    <a:pt x="44" y="132"/>
                    <a:pt x="44" y="131"/>
                    <a:pt x="44" y="129"/>
                  </a:cubicBezTo>
                  <a:cubicBezTo>
                    <a:pt x="45" y="127"/>
                    <a:pt x="46" y="128"/>
                    <a:pt x="46" y="127"/>
                  </a:cubicBezTo>
                  <a:cubicBezTo>
                    <a:pt x="46" y="125"/>
                    <a:pt x="47" y="126"/>
                    <a:pt x="46" y="124"/>
                  </a:cubicBezTo>
                  <a:cubicBezTo>
                    <a:pt x="45" y="123"/>
                    <a:pt x="47" y="123"/>
                    <a:pt x="47" y="122"/>
                  </a:cubicBezTo>
                  <a:cubicBezTo>
                    <a:pt x="47" y="121"/>
                    <a:pt x="50" y="121"/>
                    <a:pt x="50" y="121"/>
                  </a:cubicBezTo>
                  <a:cubicBezTo>
                    <a:pt x="51" y="121"/>
                    <a:pt x="53" y="121"/>
                    <a:pt x="54" y="122"/>
                  </a:cubicBezTo>
                  <a:cubicBezTo>
                    <a:pt x="54" y="123"/>
                    <a:pt x="54" y="123"/>
                    <a:pt x="55" y="124"/>
                  </a:cubicBezTo>
                  <a:cubicBezTo>
                    <a:pt x="55" y="125"/>
                    <a:pt x="56" y="126"/>
                    <a:pt x="57" y="127"/>
                  </a:cubicBezTo>
                  <a:cubicBezTo>
                    <a:pt x="58" y="128"/>
                    <a:pt x="58" y="128"/>
                    <a:pt x="59" y="129"/>
                  </a:cubicBezTo>
                  <a:cubicBezTo>
                    <a:pt x="60" y="129"/>
                    <a:pt x="59" y="129"/>
                    <a:pt x="57" y="131"/>
                  </a:cubicBezTo>
                  <a:cubicBezTo>
                    <a:pt x="56" y="132"/>
                    <a:pt x="58" y="131"/>
                    <a:pt x="59" y="131"/>
                  </a:cubicBezTo>
                  <a:cubicBezTo>
                    <a:pt x="60" y="130"/>
                    <a:pt x="59" y="130"/>
                    <a:pt x="61" y="131"/>
                  </a:cubicBezTo>
                  <a:cubicBezTo>
                    <a:pt x="62" y="132"/>
                    <a:pt x="60" y="133"/>
                    <a:pt x="58" y="134"/>
                  </a:cubicBezTo>
                  <a:cubicBezTo>
                    <a:pt x="56" y="135"/>
                    <a:pt x="59" y="136"/>
                    <a:pt x="58" y="136"/>
                  </a:cubicBezTo>
                  <a:cubicBezTo>
                    <a:pt x="57" y="136"/>
                    <a:pt x="55" y="137"/>
                    <a:pt x="54" y="138"/>
                  </a:cubicBezTo>
                  <a:cubicBezTo>
                    <a:pt x="52" y="139"/>
                    <a:pt x="55" y="139"/>
                    <a:pt x="55" y="139"/>
                  </a:cubicBezTo>
                  <a:cubicBezTo>
                    <a:pt x="55" y="139"/>
                    <a:pt x="53" y="141"/>
                    <a:pt x="53" y="141"/>
                  </a:cubicBezTo>
                  <a:cubicBezTo>
                    <a:pt x="52" y="142"/>
                    <a:pt x="54" y="142"/>
                    <a:pt x="53" y="143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4" y="144"/>
                    <a:pt x="54" y="144"/>
                    <a:pt x="53" y="146"/>
                  </a:cubicBezTo>
                  <a:cubicBezTo>
                    <a:pt x="53" y="147"/>
                    <a:pt x="53" y="147"/>
                    <a:pt x="52" y="149"/>
                  </a:cubicBezTo>
                  <a:cubicBezTo>
                    <a:pt x="51" y="150"/>
                    <a:pt x="53" y="150"/>
                    <a:pt x="53" y="150"/>
                  </a:cubicBezTo>
                  <a:cubicBezTo>
                    <a:pt x="54" y="150"/>
                    <a:pt x="55" y="149"/>
                    <a:pt x="57" y="147"/>
                  </a:cubicBezTo>
                  <a:cubicBezTo>
                    <a:pt x="58" y="145"/>
                    <a:pt x="58" y="145"/>
                    <a:pt x="59" y="143"/>
                  </a:cubicBezTo>
                  <a:cubicBezTo>
                    <a:pt x="60" y="141"/>
                    <a:pt x="60" y="144"/>
                    <a:pt x="60" y="145"/>
                  </a:cubicBezTo>
                  <a:cubicBezTo>
                    <a:pt x="60" y="145"/>
                    <a:pt x="61" y="147"/>
                    <a:pt x="62" y="145"/>
                  </a:cubicBezTo>
                  <a:cubicBezTo>
                    <a:pt x="64" y="143"/>
                    <a:pt x="64" y="141"/>
                    <a:pt x="64" y="139"/>
                  </a:cubicBezTo>
                  <a:cubicBezTo>
                    <a:pt x="64" y="138"/>
                    <a:pt x="65" y="138"/>
                    <a:pt x="65" y="137"/>
                  </a:cubicBezTo>
                  <a:cubicBezTo>
                    <a:pt x="65" y="136"/>
                    <a:pt x="66" y="135"/>
                    <a:pt x="67" y="134"/>
                  </a:cubicBezTo>
                  <a:cubicBezTo>
                    <a:pt x="68" y="133"/>
                    <a:pt x="68" y="135"/>
                    <a:pt x="68" y="135"/>
                  </a:cubicBezTo>
                  <a:cubicBezTo>
                    <a:pt x="68" y="136"/>
                    <a:pt x="68" y="137"/>
                    <a:pt x="69" y="139"/>
                  </a:cubicBezTo>
                  <a:cubicBezTo>
                    <a:pt x="69" y="141"/>
                    <a:pt x="70" y="137"/>
                    <a:pt x="70" y="135"/>
                  </a:cubicBezTo>
                  <a:cubicBezTo>
                    <a:pt x="71" y="132"/>
                    <a:pt x="71" y="134"/>
                    <a:pt x="72" y="132"/>
                  </a:cubicBezTo>
                  <a:cubicBezTo>
                    <a:pt x="74" y="130"/>
                    <a:pt x="73" y="132"/>
                    <a:pt x="75" y="132"/>
                  </a:cubicBezTo>
                  <a:cubicBezTo>
                    <a:pt x="76" y="132"/>
                    <a:pt x="76" y="133"/>
                    <a:pt x="77" y="134"/>
                  </a:cubicBezTo>
                  <a:cubicBezTo>
                    <a:pt x="77" y="135"/>
                    <a:pt x="77" y="135"/>
                    <a:pt x="78" y="136"/>
                  </a:cubicBezTo>
                  <a:cubicBezTo>
                    <a:pt x="78" y="137"/>
                    <a:pt x="79" y="136"/>
                    <a:pt x="80" y="135"/>
                  </a:cubicBezTo>
                  <a:cubicBezTo>
                    <a:pt x="81" y="135"/>
                    <a:pt x="81" y="135"/>
                    <a:pt x="81" y="136"/>
                  </a:cubicBezTo>
                  <a:cubicBezTo>
                    <a:pt x="81" y="137"/>
                    <a:pt x="81" y="138"/>
                    <a:pt x="81" y="139"/>
                  </a:cubicBezTo>
                  <a:cubicBezTo>
                    <a:pt x="81" y="140"/>
                    <a:pt x="82" y="138"/>
                    <a:pt x="82" y="137"/>
                  </a:cubicBezTo>
                  <a:cubicBezTo>
                    <a:pt x="83" y="136"/>
                    <a:pt x="84" y="136"/>
                    <a:pt x="85" y="136"/>
                  </a:cubicBezTo>
                  <a:cubicBezTo>
                    <a:pt x="86" y="136"/>
                    <a:pt x="85" y="137"/>
                    <a:pt x="85" y="137"/>
                  </a:cubicBezTo>
                  <a:cubicBezTo>
                    <a:pt x="85" y="138"/>
                    <a:pt x="85" y="139"/>
                    <a:pt x="85" y="140"/>
                  </a:cubicBezTo>
                  <a:cubicBezTo>
                    <a:pt x="85" y="142"/>
                    <a:pt x="83" y="144"/>
                    <a:pt x="84" y="143"/>
                  </a:cubicBezTo>
                  <a:cubicBezTo>
                    <a:pt x="85" y="142"/>
                    <a:pt x="85" y="144"/>
                    <a:pt x="87" y="143"/>
                  </a:cubicBezTo>
                  <a:cubicBezTo>
                    <a:pt x="88" y="142"/>
                    <a:pt x="86" y="144"/>
                    <a:pt x="86" y="145"/>
                  </a:cubicBezTo>
                  <a:cubicBezTo>
                    <a:pt x="85" y="146"/>
                    <a:pt x="85" y="147"/>
                    <a:pt x="84" y="148"/>
                  </a:cubicBezTo>
                  <a:cubicBezTo>
                    <a:pt x="83" y="149"/>
                    <a:pt x="86" y="151"/>
                    <a:pt x="85" y="152"/>
                  </a:cubicBezTo>
                  <a:cubicBezTo>
                    <a:pt x="85" y="154"/>
                    <a:pt x="85" y="154"/>
                    <a:pt x="85" y="155"/>
                  </a:cubicBezTo>
                  <a:cubicBezTo>
                    <a:pt x="85" y="156"/>
                    <a:pt x="86" y="157"/>
                    <a:pt x="87" y="159"/>
                  </a:cubicBezTo>
                  <a:cubicBezTo>
                    <a:pt x="87" y="162"/>
                    <a:pt x="87" y="159"/>
                    <a:pt x="88" y="157"/>
                  </a:cubicBezTo>
                  <a:cubicBezTo>
                    <a:pt x="89" y="155"/>
                    <a:pt x="88" y="156"/>
                    <a:pt x="89" y="154"/>
                  </a:cubicBezTo>
                  <a:cubicBezTo>
                    <a:pt x="90" y="152"/>
                    <a:pt x="90" y="153"/>
                    <a:pt x="90" y="150"/>
                  </a:cubicBezTo>
                  <a:cubicBezTo>
                    <a:pt x="90" y="149"/>
                    <a:pt x="90" y="151"/>
                    <a:pt x="91" y="153"/>
                  </a:cubicBezTo>
                  <a:cubicBezTo>
                    <a:pt x="92" y="155"/>
                    <a:pt x="91" y="153"/>
                    <a:pt x="91" y="151"/>
                  </a:cubicBezTo>
                  <a:cubicBezTo>
                    <a:pt x="91" y="150"/>
                    <a:pt x="91" y="150"/>
                    <a:pt x="91" y="148"/>
                  </a:cubicBezTo>
                  <a:cubicBezTo>
                    <a:pt x="91" y="147"/>
                    <a:pt x="91" y="147"/>
                    <a:pt x="90" y="146"/>
                  </a:cubicBezTo>
                  <a:cubicBezTo>
                    <a:pt x="90" y="145"/>
                    <a:pt x="92" y="144"/>
                    <a:pt x="92" y="143"/>
                  </a:cubicBezTo>
                  <a:cubicBezTo>
                    <a:pt x="92" y="142"/>
                    <a:pt x="92" y="142"/>
                    <a:pt x="93" y="142"/>
                  </a:cubicBezTo>
                  <a:cubicBezTo>
                    <a:pt x="93" y="141"/>
                    <a:pt x="94" y="142"/>
                    <a:pt x="94" y="143"/>
                  </a:cubicBezTo>
                  <a:cubicBezTo>
                    <a:pt x="95" y="144"/>
                    <a:pt x="95" y="144"/>
                    <a:pt x="95" y="142"/>
                  </a:cubicBezTo>
                  <a:cubicBezTo>
                    <a:pt x="95" y="141"/>
                    <a:pt x="95" y="140"/>
                    <a:pt x="95" y="138"/>
                  </a:cubicBezTo>
                  <a:cubicBezTo>
                    <a:pt x="95" y="136"/>
                    <a:pt x="95" y="137"/>
                    <a:pt x="96" y="136"/>
                  </a:cubicBezTo>
                  <a:cubicBezTo>
                    <a:pt x="96" y="135"/>
                    <a:pt x="97" y="137"/>
                    <a:pt x="97" y="137"/>
                  </a:cubicBezTo>
                  <a:cubicBezTo>
                    <a:pt x="98" y="138"/>
                    <a:pt x="98" y="139"/>
                    <a:pt x="99" y="141"/>
                  </a:cubicBezTo>
                  <a:cubicBezTo>
                    <a:pt x="100" y="142"/>
                    <a:pt x="100" y="139"/>
                    <a:pt x="99" y="138"/>
                  </a:cubicBezTo>
                  <a:cubicBezTo>
                    <a:pt x="99" y="136"/>
                    <a:pt x="101" y="135"/>
                    <a:pt x="101" y="136"/>
                  </a:cubicBezTo>
                  <a:cubicBezTo>
                    <a:pt x="101" y="137"/>
                    <a:pt x="102" y="137"/>
                    <a:pt x="103" y="138"/>
                  </a:cubicBezTo>
                  <a:cubicBezTo>
                    <a:pt x="103" y="139"/>
                    <a:pt x="104" y="139"/>
                    <a:pt x="104" y="140"/>
                  </a:cubicBezTo>
                  <a:cubicBezTo>
                    <a:pt x="104" y="141"/>
                    <a:pt x="105" y="142"/>
                    <a:pt x="105" y="143"/>
                  </a:cubicBezTo>
                  <a:cubicBezTo>
                    <a:pt x="105" y="144"/>
                    <a:pt x="106" y="145"/>
                    <a:pt x="105" y="146"/>
                  </a:cubicBezTo>
                  <a:cubicBezTo>
                    <a:pt x="105" y="147"/>
                    <a:pt x="107" y="148"/>
                    <a:pt x="107" y="148"/>
                  </a:cubicBezTo>
                  <a:cubicBezTo>
                    <a:pt x="107" y="147"/>
                    <a:pt x="107" y="146"/>
                    <a:pt x="107" y="145"/>
                  </a:cubicBezTo>
                  <a:cubicBezTo>
                    <a:pt x="107" y="144"/>
                    <a:pt x="108" y="144"/>
                    <a:pt x="108" y="145"/>
                  </a:cubicBezTo>
                  <a:cubicBezTo>
                    <a:pt x="109" y="146"/>
                    <a:pt x="109" y="147"/>
                    <a:pt x="109" y="149"/>
                  </a:cubicBezTo>
                  <a:cubicBezTo>
                    <a:pt x="109" y="150"/>
                    <a:pt x="112" y="150"/>
                    <a:pt x="113" y="151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5" y="151"/>
                    <a:pt x="115" y="152"/>
                    <a:pt x="115" y="153"/>
                  </a:cubicBezTo>
                  <a:cubicBezTo>
                    <a:pt x="115" y="154"/>
                    <a:pt x="116" y="154"/>
                    <a:pt x="117" y="155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20" y="157"/>
                    <a:pt x="120" y="157"/>
                    <a:pt x="121" y="159"/>
                  </a:cubicBezTo>
                  <a:cubicBezTo>
                    <a:pt x="122" y="160"/>
                    <a:pt x="122" y="160"/>
                    <a:pt x="122" y="161"/>
                  </a:cubicBezTo>
                  <a:cubicBezTo>
                    <a:pt x="122" y="161"/>
                    <a:pt x="123" y="159"/>
                    <a:pt x="123" y="159"/>
                  </a:cubicBezTo>
                  <a:cubicBezTo>
                    <a:pt x="123" y="159"/>
                    <a:pt x="124" y="159"/>
                    <a:pt x="125" y="160"/>
                  </a:cubicBezTo>
                  <a:cubicBezTo>
                    <a:pt x="125" y="160"/>
                    <a:pt x="127" y="161"/>
                    <a:pt x="128" y="162"/>
                  </a:cubicBezTo>
                  <a:cubicBezTo>
                    <a:pt x="129" y="164"/>
                    <a:pt x="129" y="162"/>
                    <a:pt x="128" y="161"/>
                  </a:cubicBezTo>
                  <a:cubicBezTo>
                    <a:pt x="128" y="159"/>
                    <a:pt x="129" y="160"/>
                    <a:pt x="130" y="160"/>
                  </a:cubicBezTo>
                  <a:cubicBezTo>
                    <a:pt x="130" y="160"/>
                    <a:pt x="130" y="161"/>
                    <a:pt x="131" y="161"/>
                  </a:cubicBezTo>
                  <a:cubicBezTo>
                    <a:pt x="131" y="162"/>
                    <a:pt x="132" y="163"/>
                    <a:pt x="133" y="164"/>
                  </a:cubicBezTo>
                  <a:cubicBezTo>
                    <a:pt x="133" y="165"/>
                    <a:pt x="134" y="163"/>
                    <a:pt x="134" y="163"/>
                  </a:cubicBezTo>
                  <a:cubicBezTo>
                    <a:pt x="134" y="163"/>
                    <a:pt x="135" y="162"/>
                    <a:pt x="134" y="161"/>
                  </a:cubicBezTo>
                  <a:cubicBezTo>
                    <a:pt x="132" y="160"/>
                    <a:pt x="134" y="160"/>
                    <a:pt x="132" y="159"/>
                  </a:cubicBezTo>
                  <a:cubicBezTo>
                    <a:pt x="131" y="158"/>
                    <a:pt x="132" y="158"/>
                    <a:pt x="132" y="157"/>
                  </a:cubicBezTo>
                  <a:cubicBezTo>
                    <a:pt x="132" y="156"/>
                    <a:pt x="132" y="157"/>
                    <a:pt x="131" y="156"/>
                  </a:cubicBezTo>
                  <a:cubicBezTo>
                    <a:pt x="130" y="156"/>
                    <a:pt x="130" y="156"/>
                    <a:pt x="128" y="155"/>
                  </a:cubicBezTo>
                  <a:cubicBezTo>
                    <a:pt x="126" y="154"/>
                    <a:pt x="127" y="153"/>
                    <a:pt x="126" y="153"/>
                  </a:cubicBezTo>
                  <a:cubicBezTo>
                    <a:pt x="125" y="153"/>
                    <a:pt x="122" y="151"/>
                    <a:pt x="121" y="150"/>
                  </a:cubicBezTo>
                  <a:cubicBezTo>
                    <a:pt x="119" y="149"/>
                    <a:pt x="122" y="150"/>
                    <a:pt x="123" y="150"/>
                  </a:cubicBezTo>
                  <a:cubicBezTo>
                    <a:pt x="125" y="151"/>
                    <a:pt x="122" y="149"/>
                    <a:pt x="121" y="148"/>
                  </a:cubicBezTo>
                  <a:cubicBezTo>
                    <a:pt x="121" y="148"/>
                    <a:pt x="122" y="148"/>
                    <a:pt x="122" y="147"/>
                  </a:cubicBezTo>
                  <a:cubicBezTo>
                    <a:pt x="121" y="146"/>
                    <a:pt x="125" y="145"/>
                    <a:pt x="123" y="144"/>
                  </a:cubicBezTo>
                  <a:cubicBezTo>
                    <a:pt x="121" y="143"/>
                    <a:pt x="122" y="142"/>
                    <a:pt x="120" y="140"/>
                  </a:cubicBezTo>
                  <a:cubicBezTo>
                    <a:pt x="119" y="138"/>
                    <a:pt x="121" y="139"/>
                    <a:pt x="120" y="139"/>
                  </a:cubicBezTo>
                  <a:cubicBezTo>
                    <a:pt x="120" y="138"/>
                    <a:pt x="120" y="136"/>
                    <a:pt x="119" y="136"/>
                  </a:cubicBezTo>
                  <a:cubicBezTo>
                    <a:pt x="119" y="135"/>
                    <a:pt x="120" y="136"/>
                    <a:pt x="121" y="136"/>
                  </a:cubicBezTo>
                  <a:cubicBezTo>
                    <a:pt x="122" y="136"/>
                    <a:pt x="123" y="136"/>
                    <a:pt x="122" y="135"/>
                  </a:cubicBezTo>
                  <a:cubicBezTo>
                    <a:pt x="121" y="134"/>
                    <a:pt x="122" y="134"/>
                    <a:pt x="120" y="133"/>
                  </a:cubicBezTo>
                  <a:cubicBezTo>
                    <a:pt x="119" y="132"/>
                    <a:pt x="120" y="132"/>
                    <a:pt x="119" y="131"/>
                  </a:cubicBezTo>
                  <a:cubicBezTo>
                    <a:pt x="118" y="130"/>
                    <a:pt x="119" y="129"/>
                    <a:pt x="119" y="128"/>
                  </a:cubicBezTo>
                  <a:cubicBezTo>
                    <a:pt x="120" y="127"/>
                    <a:pt x="121" y="128"/>
                    <a:pt x="121" y="128"/>
                  </a:cubicBezTo>
                  <a:cubicBezTo>
                    <a:pt x="121" y="128"/>
                    <a:pt x="122" y="128"/>
                    <a:pt x="123" y="128"/>
                  </a:cubicBezTo>
                  <a:cubicBezTo>
                    <a:pt x="124" y="128"/>
                    <a:pt x="124" y="129"/>
                    <a:pt x="126" y="129"/>
                  </a:cubicBezTo>
                  <a:cubicBezTo>
                    <a:pt x="127" y="129"/>
                    <a:pt x="127" y="130"/>
                    <a:pt x="127" y="131"/>
                  </a:cubicBezTo>
                  <a:cubicBezTo>
                    <a:pt x="128" y="131"/>
                    <a:pt x="129" y="131"/>
                    <a:pt x="129" y="131"/>
                  </a:cubicBezTo>
                  <a:cubicBezTo>
                    <a:pt x="130" y="131"/>
                    <a:pt x="132" y="132"/>
                    <a:pt x="133" y="133"/>
                  </a:cubicBezTo>
                  <a:cubicBezTo>
                    <a:pt x="133" y="134"/>
                    <a:pt x="134" y="133"/>
                    <a:pt x="135" y="133"/>
                  </a:cubicBezTo>
                  <a:cubicBezTo>
                    <a:pt x="136" y="133"/>
                    <a:pt x="136" y="133"/>
                    <a:pt x="137" y="133"/>
                  </a:cubicBezTo>
                  <a:cubicBezTo>
                    <a:pt x="137" y="133"/>
                    <a:pt x="139" y="134"/>
                    <a:pt x="140" y="133"/>
                  </a:cubicBezTo>
                  <a:cubicBezTo>
                    <a:pt x="141" y="133"/>
                    <a:pt x="140" y="132"/>
                    <a:pt x="141" y="132"/>
                  </a:cubicBezTo>
                  <a:cubicBezTo>
                    <a:pt x="141" y="133"/>
                    <a:pt x="142" y="133"/>
                    <a:pt x="142" y="133"/>
                  </a:cubicBezTo>
                  <a:cubicBezTo>
                    <a:pt x="142" y="133"/>
                    <a:pt x="143" y="132"/>
                    <a:pt x="141" y="131"/>
                  </a:cubicBezTo>
                  <a:cubicBezTo>
                    <a:pt x="140" y="130"/>
                    <a:pt x="141" y="131"/>
                    <a:pt x="139" y="130"/>
                  </a:cubicBezTo>
                  <a:cubicBezTo>
                    <a:pt x="137" y="129"/>
                    <a:pt x="139" y="130"/>
                    <a:pt x="137" y="129"/>
                  </a:cubicBezTo>
                  <a:cubicBezTo>
                    <a:pt x="135" y="128"/>
                    <a:pt x="136" y="128"/>
                    <a:pt x="135" y="128"/>
                  </a:cubicBezTo>
                  <a:cubicBezTo>
                    <a:pt x="133" y="127"/>
                    <a:pt x="134" y="127"/>
                    <a:pt x="132" y="127"/>
                  </a:cubicBezTo>
                  <a:cubicBezTo>
                    <a:pt x="131" y="127"/>
                    <a:pt x="133" y="127"/>
                    <a:pt x="132" y="126"/>
                  </a:cubicBezTo>
                  <a:cubicBezTo>
                    <a:pt x="131" y="125"/>
                    <a:pt x="131" y="125"/>
                    <a:pt x="130" y="124"/>
                  </a:cubicBezTo>
                  <a:cubicBezTo>
                    <a:pt x="129" y="123"/>
                    <a:pt x="131" y="124"/>
                    <a:pt x="132" y="124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3"/>
                    <a:pt x="134" y="123"/>
                    <a:pt x="131" y="123"/>
                  </a:cubicBezTo>
                  <a:cubicBezTo>
                    <a:pt x="129" y="123"/>
                    <a:pt x="131" y="122"/>
                    <a:pt x="131" y="121"/>
                  </a:cubicBezTo>
                  <a:cubicBezTo>
                    <a:pt x="132" y="121"/>
                    <a:pt x="133" y="120"/>
                    <a:pt x="133" y="120"/>
                  </a:cubicBezTo>
                  <a:cubicBezTo>
                    <a:pt x="133" y="120"/>
                    <a:pt x="135" y="121"/>
                    <a:pt x="137" y="120"/>
                  </a:cubicBezTo>
                  <a:cubicBezTo>
                    <a:pt x="139" y="120"/>
                    <a:pt x="138" y="120"/>
                    <a:pt x="138" y="119"/>
                  </a:cubicBezTo>
                  <a:cubicBezTo>
                    <a:pt x="138" y="118"/>
                    <a:pt x="139" y="117"/>
                    <a:pt x="139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2" y="117"/>
                    <a:pt x="142" y="116"/>
                    <a:pt x="140" y="115"/>
                  </a:cubicBezTo>
                  <a:cubicBezTo>
                    <a:pt x="138" y="114"/>
                    <a:pt x="140" y="115"/>
                    <a:pt x="139" y="114"/>
                  </a:cubicBezTo>
                  <a:cubicBezTo>
                    <a:pt x="138" y="113"/>
                    <a:pt x="139" y="113"/>
                    <a:pt x="140" y="113"/>
                  </a:cubicBezTo>
                  <a:cubicBezTo>
                    <a:pt x="141" y="113"/>
                    <a:pt x="141" y="112"/>
                    <a:pt x="142" y="111"/>
                  </a:cubicBezTo>
                  <a:cubicBezTo>
                    <a:pt x="142" y="111"/>
                    <a:pt x="144" y="112"/>
                    <a:pt x="145" y="112"/>
                  </a:cubicBezTo>
                  <a:cubicBezTo>
                    <a:pt x="147" y="112"/>
                    <a:pt x="146" y="111"/>
                    <a:pt x="144" y="110"/>
                  </a:cubicBezTo>
                  <a:cubicBezTo>
                    <a:pt x="141" y="108"/>
                    <a:pt x="144" y="109"/>
                    <a:pt x="144" y="107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3" y="106"/>
                    <a:pt x="144" y="105"/>
                    <a:pt x="146" y="104"/>
                  </a:cubicBezTo>
                  <a:cubicBezTo>
                    <a:pt x="149" y="104"/>
                    <a:pt x="148" y="103"/>
                    <a:pt x="148" y="101"/>
                  </a:cubicBezTo>
                  <a:cubicBezTo>
                    <a:pt x="148" y="99"/>
                    <a:pt x="149" y="100"/>
                    <a:pt x="151" y="99"/>
                  </a:cubicBezTo>
                  <a:cubicBezTo>
                    <a:pt x="152" y="97"/>
                    <a:pt x="152" y="97"/>
                    <a:pt x="151" y="96"/>
                  </a:cubicBezTo>
                  <a:cubicBezTo>
                    <a:pt x="151" y="95"/>
                    <a:pt x="151" y="95"/>
                    <a:pt x="150" y="95"/>
                  </a:cubicBezTo>
                  <a:cubicBezTo>
                    <a:pt x="149" y="94"/>
                    <a:pt x="149" y="94"/>
                    <a:pt x="149" y="93"/>
                  </a:cubicBezTo>
                  <a:cubicBezTo>
                    <a:pt x="149" y="93"/>
                    <a:pt x="151" y="93"/>
                    <a:pt x="152" y="93"/>
                  </a:cubicBezTo>
                  <a:cubicBezTo>
                    <a:pt x="153" y="93"/>
                    <a:pt x="154" y="93"/>
                    <a:pt x="152" y="92"/>
                  </a:cubicBezTo>
                  <a:cubicBezTo>
                    <a:pt x="151" y="92"/>
                    <a:pt x="152" y="92"/>
                    <a:pt x="150" y="91"/>
                  </a:cubicBezTo>
                  <a:cubicBezTo>
                    <a:pt x="149" y="90"/>
                    <a:pt x="150" y="91"/>
                    <a:pt x="149" y="89"/>
                  </a:cubicBezTo>
                  <a:cubicBezTo>
                    <a:pt x="148" y="87"/>
                    <a:pt x="149" y="88"/>
                    <a:pt x="147" y="87"/>
                  </a:cubicBezTo>
                  <a:cubicBezTo>
                    <a:pt x="146" y="87"/>
                    <a:pt x="146" y="85"/>
                    <a:pt x="146" y="85"/>
                  </a:cubicBezTo>
                  <a:cubicBezTo>
                    <a:pt x="145" y="85"/>
                    <a:pt x="146" y="84"/>
                    <a:pt x="146" y="83"/>
                  </a:cubicBezTo>
                  <a:cubicBezTo>
                    <a:pt x="147" y="82"/>
                    <a:pt x="147" y="83"/>
                    <a:pt x="146" y="82"/>
                  </a:cubicBezTo>
                  <a:cubicBezTo>
                    <a:pt x="145" y="82"/>
                    <a:pt x="145" y="81"/>
                    <a:pt x="144" y="79"/>
                  </a:cubicBezTo>
                  <a:cubicBezTo>
                    <a:pt x="144" y="78"/>
                    <a:pt x="145" y="79"/>
                    <a:pt x="146" y="79"/>
                  </a:cubicBezTo>
                  <a:cubicBezTo>
                    <a:pt x="147" y="78"/>
                    <a:pt x="145" y="78"/>
                    <a:pt x="145" y="77"/>
                  </a:cubicBezTo>
                  <a:cubicBezTo>
                    <a:pt x="144" y="77"/>
                    <a:pt x="146" y="76"/>
                    <a:pt x="145" y="75"/>
                  </a:cubicBezTo>
                  <a:cubicBezTo>
                    <a:pt x="145" y="74"/>
                    <a:pt x="146" y="75"/>
                    <a:pt x="147" y="74"/>
                  </a:cubicBezTo>
                  <a:cubicBezTo>
                    <a:pt x="147" y="73"/>
                    <a:pt x="150" y="73"/>
                    <a:pt x="149" y="72"/>
                  </a:cubicBezTo>
                  <a:cubicBezTo>
                    <a:pt x="147" y="71"/>
                    <a:pt x="147" y="70"/>
                    <a:pt x="146" y="69"/>
                  </a:cubicBezTo>
                  <a:cubicBezTo>
                    <a:pt x="145" y="69"/>
                    <a:pt x="148" y="69"/>
                    <a:pt x="148" y="69"/>
                  </a:cubicBezTo>
                  <a:cubicBezTo>
                    <a:pt x="148" y="69"/>
                    <a:pt x="150" y="68"/>
                    <a:pt x="151" y="68"/>
                  </a:cubicBezTo>
                  <a:cubicBezTo>
                    <a:pt x="151" y="68"/>
                    <a:pt x="152" y="68"/>
                    <a:pt x="153" y="69"/>
                  </a:cubicBezTo>
                  <a:cubicBezTo>
                    <a:pt x="154" y="69"/>
                    <a:pt x="154" y="69"/>
                    <a:pt x="155" y="69"/>
                  </a:cubicBezTo>
                  <a:cubicBezTo>
                    <a:pt x="156" y="69"/>
                    <a:pt x="156" y="68"/>
                    <a:pt x="154" y="67"/>
                  </a:cubicBezTo>
                  <a:cubicBezTo>
                    <a:pt x="152" y="66"/>
                    <a:pt x="155" y="66"/>
                    <a:pt x="156" y="66"/>
                  </a:cubicBezTo>
                  <a:cubicBezTo>
                    <a:pt x="156" y="65"/>
                    <a:pt x="158" y="65"/>
                    <a:pt x="160" y="66"/>
                  </a:cubicBezTo>
                  <a:cubicBezTo>
                    <a:pt x="161" y="68"/>
                    <a:pt x="162" y="68"/>
                    <a:pt x="163" y="69"/>
                  </a:cubicBezTo>
                  <a:cubicBezTo>
                    <a:pt x="165" y="70"/>
                    <a:pt x="165" y="71"/>
                    <a:pt x="165" y="71"/>
                  </a:cubicBezTo>
                  <a:cubicBezTo>
                    <a:pt x="165" y="71"/>
                    <a:pt x="167" y="72"/>
                    <a:pt x="167" y="72"/>
                  </a:cubicBezTo>
                  <a:cubicBezTo>
                    <a:pt x="167" y="73"/>
                    <a:pt x="167" y="72"/>
                    <a:pt x="167" y="72"/>
                  </a:cubicBezTo>
                  <a:cubicBezTo>
                    <a:pt x="167" y="71"/>
                    <a:pt x="167" y="70"/>
                    <a:pt x="168" y="70"/>
                  </a:cubicBezTo>
                  <a:cubicBezTo>
                    <a:pt x="168" y="70"/>
                    <a:pt x="169" y="71"/>
                    <a:pt x="169" y="71"/>
                  </a:cubicBezTo>
                  <a:cubicBezTo>
                    <a:pt x="169" y="71"/>
                    <a:pt x="171" y="71"/>
                    <a:pt x="172" y="71"/>
                  </a:cubicBezTo>
                  <a:cubicBezTo>
                    <a:pt x="172" y="71"/>
                    <a:pt x="173" y="71"/>
                    <a:pt x="174" y="73"/>
                  </a:cubicBezTo>
                  <a:cubicBezTo>
                    <a:pt x="175" y="73"/>
                    <a:pt x="175" y="72"/>
                    <a:pt x="174" y="71"/>
                  </a:cubicBezTo>
                  <a:cubicBezTo>
                    <a:pt x="174" y="69"/>
                    <a:pt x="175" y="71"/>
                    <a:pt x="176" y="71"/>
                  </a:cubicBezTo>
                  <a:cubicBezTo>
                    <a:pt x="177" y="71"/>
                    <a:pt x="177" y="71"/>
                    <a:pt x="177" y="72"/>
                  </a:cubicBezTo>
                  <a:cubicBezTo>
                    <a:pt x="178" y="73"/>
                    <a:pt x="179" y="73"/>
                    <a:pt x="180" y="74"/>
                  </a:cubicBezTo>
                  <a:cubicBezTo>
                    <a:pt x="181" y="75"/>
                    <a:pt x="181" y="73"/>
                    <a:pt x="180" y="71"/>
                  </a:cubicBezTo>
                  <a:close/>
                  <a:moveTo>
                    <a:pt x="89" y="129"/>
                  </a:moveTo>
                  <a:cubicBezTo>
                    <a:pt x="64" y="129"/>
                    <a:pt x="44" y="108"/>
                    <a:pt x="44" y="83"/>
                  </a:cubicBezTo>
                  <a:cubicBezTo>
                    <a:pt x="44" y="58"/>
                    <a:pt x="64" y="38"/>
                    <a:pt x="89" y="38"/>
                  </a:cubicBezTo>
                  <a:cubicBezTo>
                    <a:pt x="114" y="38"/>
                    <a:pt x="134" y="58"/>
                    <a:pt x="134" y="83"/>
                  </a:cubicBezTo>
                  <a:cubicBezTo>
                    <a:pt x="134" y="108"/>
                    <a:pt x="114" y="129"/>
                    <a:pt x="89" y="12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8">
              <a:extLst>
                <a:ext uri="{FF2B5EF4-FFF2-40B4-BE49-F238E27FC236}">
                  <a16:creationId xmlns="" xmlns:a16="http://schemas.microsoft.com/office/drawing/2014/main" id="{6C7F71A0-19D4-4E16-A893-003FD4A2C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2446" y="4624015"/>
              <a:ext cx="566153" cy="502108"/>
            </a:xfrm>
            <a:custGeom>
              <a:avLst/>
              <a:gdLst>
                <a:gd name="T0" fmla="*/ 159 w 167"/>
                <a:gd name="T1" fmla="*/ 0 h 148"/>
                <a:gd name="T2" fmla="*/ 97 w 167"/>
                <a:gd name="T3" fmla="*/ 0 h 148"/>
                <a:gd name="T4" fmla="*/ 89 w 167"/>
                <a:gd name="T5" fmla="*/ 9 h 148"/>
                <a:gd name="T6" fmla="*/ 89 w 167"/>
                <a:gd name="T7" fmla="*/ 52 h 148"/>
                <a:gd name="T8" fmla="*/ 93 w 167"/>
                <a:gd name="T9" fmla="*/ 47 h 148"/>
                <a:gd name="T10" fmla="*/ 99 w 167"/>
                <a:gd name="T11" fmla="*/ 44 h 148"/>
                <a:gd name="T12" fmla="*/ 106 w 167"/>
                <a:gd name="T13" fmla="*/ 20 h 148"/>
                <a:gd name="T14" fmla="*/ 119 w 167"/>
                <a:gd name="T15" fmla="*/ 23 h 148"/>
                <a:gd name="T16" fmla="*/ 112 w 167"/>
                <a:gd name="T17" fmla="*/ 50 h 148"/>
                <a:gd name="T18" fmla="*/ 111 w 167"/>
                <a:gd name="T19" fmla="*/ 62 h 148"/>
                <a:gd name="T20" fmla="*/ 159 w 167"/>
                <a:gd name="T21" fmla="*/ 62 h 148"/>
                <a:gd name="T22" fmla="*/ 167 w 167"/>
                <a:gd name="T23" fmla="*/ 54 h 148"/>
                <a:gd name="T24" fmla="*/ 167 w 167"/>
                <a:gd name="T25" fmla="*/ 9 h 148"/>
                <a:gd name="T26" fmla="*/ 159 w 167"/>
                <a:gd name="T27" fmla="*/ 0 h 148"/>
                <a:gd name="T28" fmla="*/ 50 w 167"/>
                <a:gd name="T29" fmla="*/ 46 h 148"/>
                <a:gd name="T30" fmla="*/ 64 w 167"/>
                <a:gd name="T31" fmla="*/ 31 h 148"/>
                <a:gd name="T32" fmla="*/ 50 w 167"/>
                <a:gd name="T33" fmla="*/ 17 h 148"/>
                <a:gd name="T34" fmla="*/ 35 w 167"/>
                <a:gd name="T35" fmla="*/ 31 h 148"/>
                <a:gd name="T36" fmla="*/ 50 w 167"/>
                <a:gd name="T37" fmla="*/ 46 h 148"/>
                <a:gd name="T38" fmla="*/ 52 w 167"/>
                <a:gd name="T39" fmla="*/ 142 h 148"/>
                <a:gd name="T40" fmla="*/ 58 w 167"/>
                <a:gd name="T41" fmla="*/ 148 h 148"/>
                <a:gd name="T42" fmla="*/ 64 w 167"/>
                <a:gd name="T43" fmla="*/ 142 h 148"/>
                <a:gd name="T44" fmla="*/ 64 w 167"/>
                <a:gd name="T45" fmla="*/ 107 h 148"/>
                <a:gd name="T46" fmla="*/ 52 w 167"/>
                <a:gd name="T47" fmla="*/ 107 h 148"/>
                <a:gd name="T48" fmla="*/ 52 w 167"/>
                <a:gd name="T49" fmla="*/ 142 h 148"/>
                <a:gd name="T50" fmla="*/ 35 w 167"/>
                <a:gd name="T51" fmla="*/ 142 h 148"/>
                <a:gd name="T52" fmla="*/ 42 w 167"/>
                <a:gd name="T53" fmla="*/ 148 h 148"/>
                <a:gd name="T54" fmla="*/ 48 w 167"/>
                <a:gd name="T55" fmla="*/ 142 h 148"/>
                <a:gd name="T56" fmla="*/ 48 w 167"/>
                <a:gd name="T57" fmla="*/ 107 h 148"/>
                <a:gd name="T58" fmla="*/ 35 w 167"/>
                <a:gd name="T59" fmla="*/ 107 h 148"/>
                <a:gd name="T60" fmla="*/ 35 w 167"/>
                <a:gd name="T61" fmla="*/ 142 h 148"/>
                <a:gd name="T62" fmla="*/ 113 w 167"/>
                <a:gd name="T63" fmla="*/ 28 h 148"/>
                <a:gd name="T64" fmla="*/ 109 w 167"/>
                <a:gd name="T65" fmla="*/ 27 h 148"/>
                <a:gd name="T66" fmla="*/ 103 w 167"/>
                <a:gd name="T67" fmla="*/ 50 h 148"/>
                <a:gd name="T68" fmla="*/ 97 w 167"/>
                <a:gd name="T69" fmla="*/ 52 h 148"/>
                <a:gd name="T70" fmla="*/ 83 w 167"/>
                <a:gd name="T71" fmla="*/ 66 h 148"/>
                <a:gd name="T72" fmla="*/ 68 w 167"/>
                <a:gd name="T73" fmla="*/ 51 h 148"/>
                <a:gd name="T74" fmla="*/ 60 w 167"/>
                <a:gd name="T75" fmla="*/ 50 h 148"/>
                <a:gd name="T76" fmla="*/ 60 w 167"/>
                <a:gd name="T77" fmla="*/ 50 h 148"/>
                <a:gd name="T78" fmla="*/ 50 w 167"/>
                <a:gd name="T79" fmla="*/ 58 h 148"/>
                <a:gd name="T80" fmla="*/ 40 w 167"/>
                <a:gd name="T81" fmla="*/ 50 h 148"/>
                <a:gd name="T82" fmla="*/ 40 w 167"/>
                <a:gd name="T83" fmla="*/ 50 h 148"/>
                <a:gd name="T84" fmla="*/ 31 w 167"/>
                <a:gd name="T85" fmla="*/ 52 h 148"/>
                <a:gd name="T86" fmla="*/ 2 w 167"/>
                <a:gd name="T87" fmla="*/ 81 h 148"/>
                <a:gd name="T88" fmla="*/ 2 w 167"/>
                <a:gd name="T89" fmla="*/ 89 h 148"/>
                <a:gd name="T90" fmla="*/ 11 w 167"/>
                <a:gd name="T91" fmla="*/ 89 h 148"/>
                <a:gd name="T92" fmla="*/ 31 w 167"/>
                <a:gd name="T93" fmla="*/ 69 h 148"/>
                <a:gd name="T94" fmla="*/ 31 w 167"/>
                <a:gd name="T95" fmla="*/ 103 h 148"/>
                <a:gd name="T96" fmla="*/ 68 w 167"/>
                <a:gd name="T97" fmla="*/ 103 h 148"/>
                <a:gd name="T98" fmla="*/ 68 w 167"/>
                <a:gd name="T99" fmla="*/ 69 h 148"/>
                <a:gd name="T100" fmla="*/ 76 w 167"/>
                <a:gd name="T101" fmla="*/ 77 h 148"/>
                <a:gd name="T102" fmla="*/ 89 w 167"/>
                <a:gd name="T103" fmla="*/ 77 h 148"/>
                <a:gd name="T104" fmla="*/ 106 w 167"/>
                <a:gd name="T105" fmla="*/ 60 h 148"/>
                <a:gd name="T106" fmla="*/ 106 w 167"/>
                <a:gd name="T107" fmla="*/ 53 h 148"/>
                <a:gd name="T108" fmla="*/ 113 w 167"/>
                <a:gd name="T109" fmla="*/ 28 h 148"/>
                <a:gd name="T110" fmla="*/ 50 w 167"/>
                <a:gd name="T111" fmla="*/ 93 h 148"/>
                <a:gd name="T112" fmla="*/ 44 w 167"/>
                <a:gd name="T113" fmla="*/ 85 h 148"/>
                <a:gd name="T114" fmla="*/ 50 w 167"/>
                <a:gd name="T115" fmla="*/ 60 h 148"/>
                <a:gd name="T116" fmla="*/ 56 w 167"/>
                <a:gd name="T117" fmla="*/ 85 h 148"/>
                <a:gd name="T118" fmla="*/ 50 w 167"/>
                <a:gd name="T119" fmla="*/ 9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" h="148">
                  <a:moveTo>
                    <a:pt x="1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3" y="0"/>
                    <a:pt x="89" y="4"/>
                    <a:pt x="89" y="9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5" y="46"/>
                    <a:pt x="97" y="45"/>
                    <a:pt x="99" y="44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4" y="54"/>
                    <a:pt x="114" y="58"/>
                    <a:pt x="111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3" y="62"/>
                    <a:pt x="167" y="58"/>
                    <a:pt x="167" y="54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7" y="4"/>
                    <a:pt x="163" y="0"/>
                    <a:pt x="159" y="0"/>
                  </a:cubicBezTo>
                  <a:close/>
                  <a:moveTo>
                    <a:pt x="50" y="46"/>
                  </a:moveTo>
                  <a:cubicBezTo>
                    <a:pt x="58" y="46"/>
                    <a:pt x="64" y="39"/>
                    <a:pt x="64" y="31"/>
                  </a:cubicBezTo>
                  <a:cubicBezTo>
                    <a:pt x="64" y="23"/>
                    <a:pt x="58" y="17"/>
                    <a:pt x="50" y="17"/>
                  </a:cubicBezTo>
                  <a:cubicBezTo>
                    <a:pt x="42" y="17"/>
                    <a:pt x="35" y="23"/>
                    <a:pt x="35" y="31"/>
                  </a:cubicBezTo>
                  <a:cubicBezTo>
                    <a:pt x="35" y="39"/>
                    <a:pt x="42" y="46"/>
                    <a:pt x="50" y="46"/>
                  </a:cubicBezTo>
                  <a:close/>
                  <a:moveTo>
                    <a:pt x="52" y="142"/>
                  </a:moveTo>
                  <a:cubicBezTo>
                    <a:pt x="52" y="146"/>
                    <a:pt x="55" y="148"/>
                    <a:pt x="58" y="148"/>
                  </a:cubicBezTo>
                  <a:cubicBezTo>
                    <a:pt x="62" y="148"/>
                    <a:pt x="64" y="146"/>
                    <a:pt x="64" y="14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52" y="107"/>
                    <a:pt x="52" y="107"/>
                    <a:pt x="52" y="107"/>
                  </a:cubicBezTo>
                  <a:lnTo>
                    <a:pt x="52" y="142"/>
                  </a:lnTo>
                  <a:close/>
                  <a:moveTo>
                    <a:pt x="35" y="142"/>
                  </a:moveTo>
                  <a:cubicBezTo>
                    <a:pt x="35" y="146"/>
                    <a:pt x="38" y="148"/>
                    <a:pt x="42" y="148"/>
                  </a:cubicBezTo>
                  <a:cubicBezTo>
                    <a:pt x="45" y="148"/>
                    <a:pt x="48" y="146"/>
                    <a:pt x="48" y="142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35" y="107"/>
                    <a:pt x="35" y="107"/>
                    <a:pt x="35" y="107"/>
                  </a:cubicBezTo>
                  <a:lnTo>
                    <a:pt x="35" y="142"/>
                  </a:lnTo>
                  <a:close/>
                  <a:moveTo>
                    <a:pt x="113" y="28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1" y="50"/>
                    <a:pt x="99" y="50"/>
                    <a:pt x="97" y="5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7" y="50"/>
                    <a:pt x="61" y="50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3" y="50"/>
                    <a:pt x="31" y="52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7"/>
                    <a:pt x="2" y="89"/>
                  </a:cubicBezTo>
                  <a:cubicBezTo>
                    <a:pt x="5" y="92"/>
                    <a:pt x="8" y="92"/>
                    <a:pt x="11" y="8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8" y="78"/>
                    <a:pt x="87" y="79"/>
                    <a:pt x="89" y="77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8" y="58"/>
                    <a:pt x="108" y="55"/>
                    <a:pt x="106" y="53"/>
                  </a:cubicBezTo>
                  <a:lnTo>
                    <a:pt x="113" y="28"/>
                  </a:lnTo>
                  <a:close/>
                  <a:moveTo>
                    <a:pt x="50" y="93"/>
                  </a:moveTo>
                  <a:cubicBezTo>
                    <a:pt x="44" y="85"/>
                    <a:pt x="44" y="85"/>
                    <a:pt x="44" y="8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6" y="85"/>
                    <a:pt x="56" y="85"/>
                    <a:pt x="56" y="85"/>
                  </a:cubicBezTo>
                  <a:lnTo>
                    <a:pt x="50" y="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9">
              <a:extLst>
                <a:ext uri="{FF2B5EF4-FFF2-40B4-BE49-F238E27FC236}">
                  <a16:creationId xmlns="" xmlns:a16="http://schemas.microsoft.com/office/drawing/2014/main" id="{576EB728-7724-4ECF-8D7A-AA0DE8EB2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6322" y="4624015"/>
              <a:ext cx="602018" cy="502108"/>
            </a:xfrm>
            <a:custGeom>
              <a:avLst/>
              <a:gdLst>
                <a:gd name="T0" fmla="*/ 169 w 177"/>
                <a:gd name="T1" fmla="*/ 0 h 148"/>
                <a:gd name="T2" fmla="*/ 107 w 177"/>
                <a:gd name="T3" fmla="*/ 0 h 148"/>
                <a:gd name="T4" fmla="*/ 99 w 177"/>
                <a:gd name="T5" fmla="*/ 9 h 148"/>
                <a:gd name="T6" fmla="*/ 99 w 177"/>
                <a:gd name="T7" fmla="*/ 52 h 148"/>
                <a:gd name="T8" fmla="*/ 104 w 177"/>
                <a:gd name="T9" fmla="*/ 47 h 148"/>
                <a:gd name="T10" fmla="*/ 110 w 177"/>
                <a:gd name="T11" fmla="*/ 44 h 148"/>
                <a:gd name="T12" fmla="*/ 116 w 177"/>
                <a:gd name="T13" fmla="*/ 20 h 148"/>
                <a:gd name="T14" fmla="*/ 130 w 177"/>
                <a:gd name="T15" fmla="*/ 23 h 148"/>
                <a:gd name="T16" fmla="*/ 122 w 177"/>
                <a:gd name="T17" fmla="*/ 50 h 148"/>
                <a:gd name="T18" fmla="*/ 122 w 177"/>
                <a:gd name="T19" fmla="*/ 62 h 148"/>
                <a:gd name="T20" fmla="*/ 169 w 177"/>
                <a:gd name="T21" fmla="*/ 62 h 148"/>
                <a:gd name="T22" fmla="*/ 177 w 177"/>
                <a:gd name="T23" fmla="*/ 54 h 148"/>
                <a:gd name="T24" fmla="*/ 177 w 177"/>
                <a:gd name="T25" fmla="*/ 9 h 148"/>
                <a:gd name="T26" fmla="*/ 169 w 177"/>
                <a:gd name="T27" fmla="*/ 0 h 148"/>
                <a:gd name="T28" fmla="*/ 46 w 177"/>
                <a:gd name="T29" fmla="*/ 31 h 148"/>
                <a:gd name="T30" fmla="*/ 46 w 177"/>
                <a:gd name="T31" fmla="*/ 31 h 148"/>
                <a:gd name="T32" fmla="*/ 60 w 177"/>
                <a:gd name="T33" fmla="*/ 46 h 148"/>
                <a:gd name="T34" fmla="*/ 75 w 177"/>
                <a:gd name="T35" fmla="*/ 31 h 148"/>
                <a:gd name="T36" fmla="*/ 60 w 177"/>
                <a:gd name="T37" fmla="*/ 17 h 148"/>
                <a:gd name="T38" fmla="*/ 47 w 177"/>
                <a:gd name="T39" fmla="*/ 27 h 148"/>
                <a:gd name="T40" fmla="*/ 11 w 177"/>
                <a:gd name="T41" fmla="*/ 37 h 148"/>
                <a:gd name="T42" fmla="*/ 0 w 177"/>
                <a:gd name="T43" fmla="*/ 44 h 148"/>
                <a:gd name="T44" fmla="*/ 21 w 177"/>
                <a:gd name="T45" fmla="*/ 43 h 148"/>
                <a:gd name="T46" fmla="*/ 46 w 177"/>
                <a:gd name="T47" fmla="*/ 31 h 148"/>
                <a:gd name="T48" fmla="*/ 46 w 177"/>
                <a:gd name="T49" fmla="*/ 142 h 148"/>
                <a:gd name="T50" fmla="*/ 52 w 177"/>
                <a:gd name="T51" fmla="*/ 148 h 148"/>
                <a:gd name="T52" fmla="*/ 58 w 177"/>
                <a:gd name="T53" fmla="*/ 142 h 148"/>
                <a:gd name="T54" fmla="*/ 58 w 177"/>
                <a:gd name="T55" fmla="*/ 136 h 148"/>
                <a:gd name="T56" fmla="*/ 46 w 177"/>
                <a:gd name="T57" fmla="*/ 136 h 148"/>
                <a:gd name="T58" fmla="*/ 46 w 177"/>
                <a:gd name="T59" fmla="*/ 142 h 148"/>
                <a:gd name="T60" fmla="*/ 123 w 177"/>
                <a:gd name="T61" fmla="*/ 28 h 148"/>
                <a:gd name="T62" fmla="*/ 119 w 177"/>
                <a:gd name="T63" fmla="*/ 27 h 148"/>
                <a:gd name="T64" fmla="*/ 113 w 177"/>
                <a:gd name="T65" fmla="*/ 50 h 148"/>
                <a:gd name="T66" fmla="*/ 107 w 177"/>
                <a:gd name="T67" fmla="*/ 52 h 148"/>
                <a:gd name="T68" fmla="*/ 93 w 177"/>
                <a:gd name="T69" fmla="*/ 66 h 148"/>
                <a:gd name="T70" fmla="*/ 79 w 177"/>
                <a:gd name="T71" fmla="*/ 51 h 148"/>
                <a:gd name="T72" fmla="*/ 70 w 177"/>
                <a:gd name="T73" fmla="*/ 50 h 148"/>
                <a:gd name="T74" fmla="*/ 70 w 177"/>
                <a:gd name="T75" fmla="*/ 50 h 148"/>
                <a:gd name="T76" fmla="*/ 60 w 177"/>
                <a:gd name="T77" fmla="*/ 58 h 148"/>
                <a:gd name="T78" fmla="*/ 50 w 177"/>
                <a:gd name="T79" fmla="*/ 50 h 148"/>
                <a:gd name="T80" fmla="*/ 50 w 177"/>
                <a:gd name="T81" fmla="*/ 50 h 148"/>
                <a:gd name="T82" fmla="*/ 42 w 177"/>
                <a:gd name="T83" fmla="*/ 52 h 148"/>
                <a:gd name="T84" fmla="*/ 12 w 177"/>
                <a:gd name="T85" fmla="*/ 81 h 148"/>
                <a:gd name="T86" fmla="*/ 12 w 177"/>
                <a:gd name="T87" fmla="*/ 89 h 148"/>
                <a:gd name="T88" fmla="*/ 21 w 177"/>
                <a:gd name="T89" fmla="*/ 89 h 148"/>
                <a:gd name="T90" fmla="*/ 45 w 177"/>
                <a:gd name="T91" fmla="*/ 66 h 148"/>
                <a:gd name="T92" fmla="*/ 48 w 177"/>
                <a:gd name="T93" fmla="*/ 72 h 148"/>
                <a:gd name="T94" fmla="*/ 28 w 177"/>
                <a:gd name="T95" fmla="*/ 132 h 148"/>
                <a:gd name="T96" fmla="*/ 93 w 177"/>
                <a:gd name="T97" fmla="*/ 132 h 148"/>
                <a:gd name="T98" fmla="*/ 72 w 177"/>
                <a:gd name="T99" fmla="*/ 72 h 148"/>
                <a:gd name="T100" fmla="*/ 75 w 177"/>
                <a:gd name="T101" fmla="*/ 65 h 148"/>
                <a:gd name="T102" fmla="*/ 87 w 177"/>
                <a:gd name="T103" fmla="*/ 77 h 148"/>
                <a:gd name="T104" fmla="*/ 99 w 177"/>
                <a:gd name="T105" fmla="*/ 77 h 148"/>
                <a:gd name="T106" fmla="*/ 116 w 177"/>
                <a:gd name="T107" fmla="*/ 60 h 148"/>
                <a:gd name="T108" fmla="*/ 117 w 177"/>
                <a:gd name="T109" fmla="*/ 53 h 148"/>
                <a:gd name="T110" fmla="*/ 123 w 177"/>
                <a:gd name="T111" fmla="*/ 28 h 148"/>
                <a:gd name="T112" fmla="*/ 62 w 177"/>
                <a:gd name="T113" fmla="*/ 142 h 148"/>
                <a:gd name="T114" fmla="*/ 68 w 177"/>
                <a:gd name="T115" fmla="*/ 148 h 148"/>
                <a:gd name="T116" fmla="*/ 75 w 177"/>
                <a:gd name="T117" fmla="*/ 142 h 148"/>
                <a:gd name="T118" fmla="*/ 75 w 177"/>
                <a:gd name="T119" fmla="*/ 136 h 148"/>
                <a:gd name="T120" fmla="*/ 62 w 177"/>
                <a:gd name="T121" fmla="*/ 136 h 148"/>
                <a:gd name="T122" fmla="*/ 62 w 177"/>
                <a:gd name="T123" fmla="*/ 1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7" h="148">
                  <a:moveTo>
                    <a:pt x="169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3" y="0"/>
                    <a:pt x="99" y="4"/>
                    <a:pt x="99" y="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5" y="46"/>
                    <a:pt x="107" y="45"/>
                    <a:pt x="110" y="44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54"/>
                    <a:pt x="124" y="58"/>
                    <a:pt x="122" y="62"/>
                  </a:cubicBezTo>
                  <a:cubicBezTo>
                    <a:pt x="169" y="62"/>
                    <a:pt x="169" y="62"/>
                    <a:pt x="169" y="62"/>
                  </a:cubicBezTo>
                  <a:cubicBezTo>
                    <a:pt x="174" y="62"/>
                    <a:pt x="177" y="58"/>
                    <a:pt x="177" y="54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7" y="4"/>
                    <a:pt x="174" y="0"/>
                    <a:pt x="169" y="0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9"/>
                    <a:pt x="52" y="46"/>
                    <a:pt x="60" y="46"/>
                  </a:cubicBezTo>
                  <a:cubicBezTo>
                    <a:pt x="68" y="46"/>
                    <a:pt x="75" y="39"/>
                    <a:pt x="75" y="31"/>
                  </a:cubicBezTo>
                  <a:cubicBezTo>
                    <a:pt x="75" y="23"/>
                    <a:pt x="68" y="17"/>
                    <a:pt x="60" y="17"/>
                  </a:cubicBezTo>
                  <a:cubicBezTo>
                    <a:pt x="54" y="17"/>
                    <a:pt x="48" y="21"/>
                    <a:pt x="47" y="27"/>
                  </a:cubicBezTo>
                  <a:cubicBezTo>
                    <a:pt x="39" y="17"/>
                    <a:pt x="19" y="18"/>
                    <a:pt x="11" y="37"/>
                  </a:cubicBezTo>
                  <a:cubicBezTo>
                    <a:pt x="5" y="47"/>
                    <a:pt x="0" y="44"/>
                    <a:pt x="0" y="44"/>
                  </a:cubicBezTo>
                  <a:cubicBezTo>
                    <a:pt x="0" y="44"/>
                    <a:pt x="7" y="55"/>
                    <a:pt x="21" y="43"/>
                  </a:cubicBezTo>
                  <a:cubicBezTo>
                    <a:pt x="34" y="32"/>
                    <a:pt x="37" y="27"/>
                    <a:pt x="46" y="31"/>
                  </a:cubicBezTo>
                  <a:close/>
                  <a:moveTo>
                    <a:pt x="46" y="142"/>
                  </a:moveTo>
                  <a:cubicBezTo>
                    <a:pt x="46" y="146"/>
                    <a:pt x="49" y="148"/>
                    <a:pt x="52" y="148"/>
                  </a:cubicBezTo>
                  <a:cubicBezTo>
                    <a:pt x="55" y="148"/>
                    <a:pt x="58" y="146"/>
                    <a:pt x="58" y="142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46" y="136"/>
                    <a:pt x="46" y="136"/>
                    <a:pt x="46" y="136"/>
                  </a:cubicBezTo>
                  <a:lnTo>
                    <a:pt x="46" y="142"/>
                  </a:lnTo>
                  <a:close/>
                  <a:moveTo>
                    <a:pt x="123" y="28"/>
                  </a:moveTo>
                  <a:cubicBezTo>
                    <a:pt x="119" y="27"/>
                    <a:pt x="119" y="27"/>
                    <a:pt x="119" y="27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1" y="50"/>
                    <a:pt x="109" y="50"/>
                    <a:pt x="107" y="52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7" y="50"/>
                    <a:pt x="71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3" y="50"/>
                    <a:pt x="42" y="52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0" y="83"/>
                    <a:pt x="10" y="87"/>
                    <a:pt x="12" y="89"/>
                  </a:cubicBezTo>
                  <a:cubicBezTo>
                    <a:pt x="15" y="92"/>
                    <a:pt x="19" y="92"/>
                    <a:pt x="21" y="89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8" y="78"/>
                    <a:pt x="97" y="79"/>
                    <a:pt x="99" y="77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8" y="58"/>
                    <a:pt x="118" y="55"/>
                    <a:pt x="117" y="53"/>
                  </a:cubicBezTo>
                  <a:lnTo>
                    <a:pt x="123" y="28"/>
                  </a:lnTo>
                  <a:close/>
                  <a:moveTo>
                    <a:pt x="62" y="142"/>
                  </a:moveTo>
                  <a:cubicBezTo>
                    <a:pt x="62" y="146"/>
                    <a:pt x="65" y="148"/>
                    <a:pt x="68" y="148"/>
                  </a:cubicBezTo>
                  <a:cubicBezTo>
                    <a:pt x="72" y="148"/>
                    <a:pt x="75" y="146"/>
                    <a:pt x="75" y="142"/>
                  </a:cubicBezTo>
                  <a:cubicBezTo>
                    <a:pt x="75" y="136"/>
                    <a:pt x="75" y="136"/>
                    <a:pt x="75" y="136"/>
                  </a:cubicBezTo>
                  <a:cubicBezTo>
                    <a:pt x="62" y="136"/>
                    <a:pt x="62" y="136"/>
                    <a:pt x="62" y="136"/>
                  </a:cubicBezTo>
                  <a:lnTo>
                    <a:pt x="62" y="14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0">
              <a:extLst>
                <a:ext uri="{FF2B5EF4-FFF2-40B4-BE49-F238E27FC236}">
                  <a16:creationId xmlns="" xmlns:a16="http://schemas.microsoft.com/office/drawing/2014/main" id="{C8201FBD-ACFD-48E9-835D-572220D12F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7054" y="4570219"/>
              <a:ext cx="537972" cy="571277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91">
              <a:extLst>
                <a:ext uri="{FF2B5EF4-FFF2-40B4-BE49-F238E27FC236}">
                  <a16:creationId xmlns="" xmlns:a16="http://schemas.microsoft.com/office/drawing/2014/main" id="{EC449F0D-2767-496F-B39A-9065B252E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6459" y="4547163"/>
              <a:ext cx="292042" cy="604579"/>
            </a:xfrm>
            <a:custGeom>
              <a:avLst/>
              <a:gdLst>
                <a:gd name="T0" fmla="*/ 85 w 86"/>
                <a:gd name="T1" fmla="*/ 109 h 179"/>
                <a:gd name="T2" fmla="*/ 56 w 86"/>
                <a:gd name="T3" fmla="*/ 85 h 179"/>
                <a:gd name="T4" fmla="*/ 55 w 86"/>
                <a:gd name="T5" fmla="*/ 85 h 179"/>
                <a:gd name="T6" fmla="*/ 50 w 86"/>
                <a:gd name="T7" fmla="*/ 69 h 179"/>
                <a:gd name="T8" fmla="*/ 69 w 86"/>
                <a:gd name="T9" fmla="*/ 32 h 179"/>
                <a:gd name="T10" fmla="*/ 53 w 86"/>
                <a:gd name="T11" fmla="*/ 2 h 179"/>
                <a:gd name="T12" fmla="*/ 34 w 86"/>
                <a:gd name="T13" fmla="*/ 33 h 179"/>
                <a:gd name="T14" fmla="*/ 38 w 86"/>
                <a:gd name="T15" fmla="*/ 55 h 179"/>
                <a:gd name="T16" fmla="*/ 2 w 86"/>
                <a:gd name="T17" fmla="*/ 102 h 179"/>
                <a:gd name="T18" fmla="*/ 48 w 86"/>
                <a:gd name="T19" fmla="*/ 138 h 179"/>
                <a:gd name="T20" fmla="*/ 60 w 86"/>
                <a:gd name="T21" fmla="*/ 137 h 179"/>
                <a:gd name="T22" fmla="*/ 64 w 86"/>
                <a:gd name="T23" fmla="*/ 150 h 179"/>
                <a:gd name="T24" fmla="*/ 65 w 86"/>
                <a:gd name="T25" fmla="*/ 155 h 179"/>
                <a:gd name="T26" fmla="*/ 46 w 86"/>
                <a:gd name="T27" fmla="*/ 170 h 179"/>
                <a:gd name="T28" fmla="*/ 34 w 86"/>
                <a:gd name="T29" fmla="*/ 165 h 179"/>
                <a:gd name="T30" fmla="*/ 48 w 86"/>
                <a:gd name="T31" fmla="*/ 158 h 179"/>
                <a:gd name="T32" fmla="*/ 34 w 86"/>
                <a:gd name="T33" fmla="*/ 149 h 179"/>
                <a:gd name="T34" fmla="*/ 21 w 86"/>
                <a:gd name="T35" fmla="*/ 163 h 179"/>
                <a:gd name="T36" fmla="*/ 46 w 86"/>
                <a:gd name="T37" fmla="*/ 178 h 179"/>
                <a:gd name="T38" fmla="*/ 73 w 86"/>
                <a:gd name="T39" fmla="*/ 159 h 179"/>
                <a:gd name="T40" fmla="*/ 73 w 86"/>
                <a:gd name="T41" fmla="*/ 153 h 179"/>
                <a:gd name="T42" fmla="*/ 69 w 86"/>
                <a:gd name="T43" fmla="*/ 136 h 179"/>
                <a:gd name="T44" fmla="*/ 85 w 86"/>
                <a:gd name="T45" fmla="*/ 109 h 179"/>
                <a:gd name="T46" fmla="*/ 55 w 86"/>
                <a:gd name="T47" fmla="*/ 17 h 179"/>
                <a:gd name="T48" fmla="*/ 63 w 86"/>
                <a:gd name="T49" fmla="*/ 23 h 179"/>
                <a:gd name="T50" fmla="*/ 46 w 86"/>
                <a:gd name="T51" fmla="*/ 53 h 179"/>
                <a:gd name="T52" fmla="*/ 43 w 86"/>
                <a:gd name="T53" fmla="*/ 40 h 179"/>
                <a:gd name="T54" fmla="*/ 55 w 86"/>
                <a:gd name="T55" fmla="*/ 17 h 179"/>
                <a:gd name="T56" fmla="*/ 49 w 86"/>
                <a:gd name="T57" fmla="*/ 132 h 179"/>
                <a:gd name="T58" fmla="*/ 12 w 86"/>
                <a:gd name="T59" fmla="*/ 107 h 179"/>
                <a:gd name="T60" fmla="*/ 42 w 86"/>
                <a:gd name="T61" fmla="*/ 71 h 179"/>
                <a:gd name="T62" fmla="*/ 47 w 86"/>
                <a:gd name="T63" fmla="*/ 86 h 179"/>
                <a:gd name="T64" fmla="*/ 28 w 86"/>
                <a:gd name="T65" fmla="*/ 105 h 179"/>
                <a:gd name="T66" fmla="*/ 45 w 86"/>
                <a:gd name="T67" fmla="*/ 124 h 179"/>
                <a:gd name="T68" fmla="*/ 47 w 86"/>
                <a:gd name="T69" fmla="*/ 123 h 179"/>
                <a:gd name="T70" fmla="*/ 46 w 86"/>
                <a:gd name="T71" fmla="*/ 122 h 179"/>
                <a:gd name="T72" fmla="*/ 36 w 86"/>
                <a:gd name="T73" fmla="*/ 111 h 179"/>
                <a:gd name="T74" fmla="*/ 50 w 86"/>
                <a:gd name="T75" fmla="*/ 97 h 179"/>
                <a:gd name="T76" fmla="*/ 59 w 86"/>
                <a:gd name="T77" fmla="*/ 131 h 179"/>
                <a:gd name="T78" fmla="*/ 49 w 86"/>
                <a:gd name="T79" fmla="*/ 132 h 179"/>
                <a:gd name="T80" fmla="*/ 67 w 86"/>
                <a:gd name="T81" fmla="*/ 130 h 179"/>
                <a:gd name="T82" fmla="*/ 58 w 86"/>
                <a:gd name="T83" fmla="*/ 97 h 179"/>
                <a:gd name="T84" fmla="*/ 76 w 86"/>
                <a:gd name="T85" fmla="*/ 113 h 179"/>
                <a:gd name="T86" fmla="*/ 67 w 86"/>
                <a:gd name="T87" fmla="*/ 13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6" h="179">
                  <a:moveTo>
                    <a:pt x="85" y="109"/>
                  </a:moveTo>
                  <a:cubicBezTo>
                    <a:pt x="86" y="96"/>
                    <a:pt x="73" y="85"/>
                    <a:pt x="56" y="85"/>
                  </a:cubicBezTo>
                  <a:cubicBezTo>
                    <a:pt x="54" y="85"/>
                    <a:pt x="56" y="85"/>
                    <a:pt x="55" y="85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63" y="59"/>
                    <a:pt x="66" y="45"/>
                    <a:pt x="69" y="32"/>
                  </a:cubicBezTo>
                  <a:cubicBezTo>
                    <a:pt x="72" y="11"/>
                    <a:pt x="58" y="0"/>
                    <a:pt x="53" y="2"/>
                  </a:cubicBezTo>
                  <a:cubicBezTo>
                    <a:pt x="40" y="5"/>
                    <a:pt x="34" y="24"/>
                    <a:pt x="34" y="33"/>
                  </a:cubicBezTo>
                  <a:cubicBezTo>
                    <a:pt x="34" y="41"/>
                    <a:pt x="36" y="48"/>
                    <a:pt x="38" y="55"/>
                  </a:cubicBezTo>
                  <a:cubicBezTo>
                    <a:pt x="22" y="68"/>
                    <a:pt x="0" y="82"/>
                    <a:pt x="2" y="102"/>
                  </a:cubicBezTo>
                  <a:cubicBezTo>
                    <a:pt x="6" y="128"/>
                    <a:pt x="24" y="138"/>
                    <a:pt x="48" y="138"/>
                  </a:cubicBezTo>
                  <a:cubicBezTo>
                    <a:pt x="52" y="138"/>
                    <a:pt x="56" y="138"/>
                    <a:pt x="60" y="137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5" y="152"/>
                    <a:pt x="65" y="153"/>
                    <a:pt x="65" y="155"/>
                  </a:cubicBezTo>
                  <a:cubicBezTo>
                    <a:pt x="65" y="163"/>
                    <a:pt x="59" y="169"/>
                    <a:pt x="46" y="170"/>
                  </a:cubicBezTo>
                  <a:cubicBezTo>
                    <a:pt x="42" y="170"/>
                    <a:pt x="34" y="169"/>
                    <a:pt x="34" y="165"/>
                  </a:cubicBezTo>
                  <a:cubicBezTo>
                    <a:pt x="38" y="166"/>
                    <a:pt x="48" y="166"/>
                    <a:pt x="48" y="158"/>
                  </a:cubicBezTo>
                  <a:cubicBezTo>
                    <a:pt x="47" y="153"/>
                    <a:pt x="41" y="148"/>
                    <a:pt x="34" y="149"/>
                  </a:cubicBezTo>
                  <a:cubicBezTo>
                    <a:pt x="26" y="149"/>
                    <a:pt x="20" y="157"/>
                    <a:pt x="21" y="163"/>
                  </a:cubicBezTo>
                  <a:cubicBezTo>
                    <a:pt x="22" y="172"/>
                    <a:pt x="35" y="179"/>
                    <a:pt x="46" y="178"/>
                  </a:cubicBezTo>
                  <a:cubicBezTo>
                    <a:pt x="61" y="177"/>
                    <a:pt x="73" y="169"/>
                    <a:pt x="73" y="159"/>
                  </a:cubicBezTo>
                  <a:cubicBezTo>
                    <a:pt x="73" y="158"/>
                    <a:pt x="73" y="154"/>
                    <a:pt x="73" y="153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82" y="131"/>
                    <a:pt x="85" y="120"/>
                    <a:pt x="85" y="109"/>
                  </a:cubicBezTo>
                  <a:close/>
                  <a:moveTo>
                    <a:pt x="55" y="17"/>
                  </a:moveTo>
                  <a:cubicBezTo>
                    <a:pt x="60" y="17"/>
                    <a:pt x="63" y="20"/>
                    <a:pt x="63" y="23"/>
                  </a:cubicBezTo>
                  <a:cubicBezTo>
                    <a:pt x="64" y="34"/>
                    <a:pt x="57" y="46"/>
                    <a:pt x="46" y="53"/>
                  </a:cubicBezTo>
                  <a:cubicBezTo>
                    <a:pt x="44" y="49"/>
                    <a:pt x="43" y="44"/>
                    <a:pt x="43" y="40"/>
                  </a:cubicBezTo>
                  <a:cubicBezTo>
                    <a:pt x="44" y="33"/>
                    <a:pt x="44" y="18"/>
                    <a:pt x="55" y="17"/>
                  </a:cubicBezTo>
                  <a:close/>
                  <a:moveTo>
                    <a:pt x="49" y="132"/>
                  </a:moveTo>
                  <a:cubicBezTo>
                    <a:pt x="30" y="132"/>
                    <a:pt x="12" y="123"/>
                    <a:pt x="12" y="107"/>
                  </a:cubicBezTo>
                  <a:cubicBezTo>
                    <a:pt x="12" y="92"/>
                    <a:pt x="28" y="81"/>
                    <a:pt x="42" y="71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7" y="89"/>
                    <a:pt x="28" y="97"/>
                    <a:pt x="28" y="105"/>
                  </a:cubicBezTo>
                  <a:cubicBezTo>
                    <a:pt x="28" y="114"/>
                    <a:pt x="35" y="121"/>
                    <a:pt x="45" y="124"/>
                  </a:cubicBezTo>
                  <a:cubicBezTo>
                    <a:pt x="46" y="124"/>
                    <a:pt x="47" y="123"/>
                    <a:pt x="47" y="123"/>
                  </a:cubicBezTo>
                  <a:cubicBezTo>
                    <a:pt x="47" y="122"/>
                    <a:pt x="47" y="122"/>
                    <a:pt x="46" y="122"/>
                  </a:cubicBezTo>
                  <a:cubicBezTo>
                    <a:pt x="40" y="120"/>
                    <a:pt x="36" y="116"/>
                    <a:pt x="36" y="111"/>
                  </a:cubicBezTo>
                  <a:cubicBezTo>
                    <a:pt x="35" y="105"/>
                    <a:pt x="42" y="99"/>
                    <a:pt x="50" y="97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6" y="131"/>
                    <a:pt x="53" y="132"/>
                    <a:pt x="49" y="132"/>
                  </a:cubicBezTo>
                  <a:close/>
                  <a:moveTo>
                    <a:pt x="67" y="130"/>
                  </a:moveTo>
                  <a:cubicBezTo>
                    <a:pt x="58" y="97"/>
                    <a:pt x="58" y="97"/>
                    <a:pt x="58" y="97"/>
                  </a:cubicBezTo>
                  <a:cubicBezTo>
                    <a:pt x="70" y="97"/>
                    <a:pt x="75" y="103"/>
                    <a:pt x="76" y="113"/>
                  </a:cubicBezTo>
                  <a:cubicBezTo>
                    <a:pt x="77" y="120"/>
                    <a:pt x="75" y="126"/>
                    <a:pt x="67" y="13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92">
              <a:extLst>
                <a:ext uri="{FF2B5EF4-FFF2-40B4-BE49-F238E27FC236}">
                  <a16:creationId xmlns="" xmlns:a16="http://schemas.microsoft.com/office/drawing/2014/main" id="{F47C7036-7C30-45A2-B57A-81EEDFD5EB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8853" y="4613769"/>
              <a:ext cx="499546" cy="502108"/>
            </a:xfrm>
            <a:custGeom>
              <a:avLst/>
              <a:gdLst>
                <a:gd name="T0" fmla="*/ 134 w 148"/>
                <a:gd name="T1" fmla="*/ 128 h 148"/>
                <a:gd name="T2" fmla="*/ 119 w 148"/>
                <a:gd name="T3" fmla="*/ 78 h 148"/>
                <a:gd name="T4" fmla="*/ 61 w 148"/>
                <a:gd name="T5" fmla="*/ 52 h 148"/>
                <a:gd name="T6" fmla="*/ 28 w 148"/>
                <a:gd name="T7" fmla="*/ 19 h 148"/>
                <a:gd name="T8" fmla="*/ 25 w 148"/>
                <a:gd name="T9" fmla="*/ 15 h 148"/>
                <a:gd name="T10" fmla="*/ 27 w 148"/>
                <a:gd name="T11" fmla="*/ 10 h 148"/>
                <a:gd name="T12" fmla="*/ 22 w 148"/>
                <a:gd name="T13" fmla="*/ 12 h 148"/>
                <a:gd name="T14" fmla="*/ 17 w 148"/>
                <a:gd name="T15" fmla="*/ 10 h 148"/>
                <a:gd name="T16" fmla="*/ 20 w 148"/>
                <a:gd name="T17" fmla="*/ 7 h 148"/>
                <a:gd name="T18" fmla="*/ 17 w 148"/>
                <a:gd name="T19" fmla="*/ 4 h 148"/>
                <a:gd name="T20" fmla="*/ 14 w 148"/>
                <a:gd name="T21" fmla="*/ 8 h 148"/>
                <a:gd name="T22" fmla="*/ 10 w 148"/>
                <a:gd name="T23" fmla="*/ 7 h 148"/>
                <a:gd name="T24" fmla="*/ 6 w 148"/>
                <a:gd name="T25" fmla="*/ 1 h 148"/>
                <a:gd name="T26" fmla="*/ 2 w 148"/>
                <a:gd name="T27" fmla="*/ 6 h 148"/>
                <a:gd name="T28" fmla="*/ 7 w 148"/>
                <a:gd name="T29" fmla="*/ 9 h 148"/>
                <a:gd name="T30" fmla="*/ 11 w 148"/>
                <a:gd name="T31" fmla="*/ 17 h 148"/>
                <a:gd name="T32" fmla="*/ 6 w 148"/>
                <a:gd name="T33" fmla="*/ 20 h 148"/>
                <a:gd name="T34" fmla="*/ 9 w 148"/>
                <a:gd name="T35" fmla="*/ 23 h 148"/>
                <a:gd name="T36" fmla="*/ 12 w 148"/>
                <a:gd name="T37" fmla="*/ 19 h 148"/>
                <a:gd name="T38" fmla="*/ 14 w 148"/>
                <a:gd name="T39" fmla="*/ 24 h 148"/>
                <a:gd name="T40" fmla="*/ 12 w 148"/>
                <a:gd name="T41" fmla="*/ 29 h 148"/>
                <a:gd name="T42" fmla="*/ 17 w 148"/>
                <a:gd name="T43" fmla="*/ 27 h 148"/>
                <a:gd name="T44" fmla="*/ 20 w 148"/>
                <a:gd name="T45" fmla="*/ 27 h 148"/>
                <a:gd name="T46" fmla="*/ 53 w 148"/>
                <a:gd name="T47" fmla="*/ 60 h 148"/>
                <a:gd name="T48" fmla="*/ 81 w 148"/>
                <a:gd name="T49" fmla="*/ 89 h 148"/>
                <a:gd name="T50" fmla="*/ 64 w 148"/>
                <a:gd name="T51" fmla="*/ 97 h 148"/>
                <a:gd name="T52" fmla="*/ 101 w 148"/>
                <a:gd name="T53" fmla="*/ 142 h 148"/>
                <a:gd name="T54" fmla="*/ 145 w 148"/>
                <a:gd name="T55" fmla="*/ 144 h 148"/>
                <a:gd name="T56" fmla="*/ 98 w 148"/>
                <a:gd name="T57" fmla="*/ 116 h 148"/>
                <a:gd name="T58" fmla="*/ 82 w 148"/>
                <a:gd name="T59" fmla="*/ 102 h 148"/>
                <a:gd name="T60" fmla="*/ 84 w 148"/>
                <a:gd name="T61" fmla="*/ 98 h 148"/>
                <a:gd name="T62" fmla="*/ 100 w 148"/>
                <a:gd name="T63" fmla="*/ 112 h 148"/>
                <a:gd name="T64" fmla="*/ 111 w 148"/>
                <a:gd name="T65" fmla="*/ 100 h 148"/>
                <a:gd name="T66" fmla="*/ 97 w 148"/>
                <a:gd name="T67" fmla="*/ 84 h 148"/>
                <a:gd name="T68" fmla="*/ 101 w 148"/>
                <a:gd name="T69" fmla="*/ 82 h 148"/>
                <a:gd name="T70" fmla="*/ 115 w 148"/>
                <a:gd name="T71" fmla="*/ 98 h 148"/>
                <a:gd name="T72" fmla="*/ 111 w 148"/>
                <a:gd name="T7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48">
                  <a:moveTo>
                    <a:pt x="145" y="144"/>
                  </a:moveTo>
                  <a:cubicBezTo>
                    <a:pt x="134" y="128"/>
                    <a:pt x="134" y="128"/>
                    <a:pt x="134" y="128"/>
                  </a:cubicBezTo>
                  <a:cubicBezTo>
                    <a:pt x="139" y="123"/>
                    <a:pt x="148" y="112"/>
                    <a:pt x="142" y="100"/>
                  </a:cubicBezTo>
                  <a:cubicBezTo>
                    <a:pt x="135" y="85"/>
                    <a:pt x="127" y="88"/>
                    <a:pt x="119" y="78"/>
                  </a:cubicBezTo>
                  <a:cubicBezTo>
                    <a:pt x="113" y="90"/>
                    <a:pt x="93" y="69"/>
                    <a:pt x="97" y="63"/>
                  </a:cubicBezTo>
                  <a:cubicBezTo>
                    <a:pt x="81" y="37"/>
                    <a:pt x="69" y="44"/>
                    <a:pt x="61" y="5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26" y="9"/>
                    <a:pt x="25" y="9"/>
                    <a:pt x="24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8" y="10"/>
                    <a:pt x="18" y="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5"/>
                    <a:pt x="20" y="4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9" y="17"/>
                    <a:pt x="9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1"/>
                    <a:pt x="5" y="22"/>
                    <a:pt x="6" y="23"/>
                  </a:cubicBezTo>
                  <a:cubicBezTo>
                    <a:pt x="7" y="24"/>
                    <a:pt x="8" y="24"/>
                    <a:pt x="9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0"/>
                    <a:pt x="12" y="19"/>
                    <a:pt x="12" y="19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11" y="29"/>
                    <a:pt x="12" y="29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6"/>
                    <a:pt x="18" y="25"/>
                    <a:pt x="17" y="25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3" y="72"/>
                    <a:pt x="41" y="83"/>
                    <a:pt x="64" y="97"/>
                  </a:cubicBezTo>
                  <a:cubicBezTo>
                    <a:pt x="69" y="92"/>
                    <a:pt x="90" y="113"/>
                    <a:pt x="79" y="118"/>
                  </a:cubicBezTo>
                  <a:cubicBezTo>
                    <a:pt x="88" y="126"/>
                    <a:pt x="85" y="135"/>
                    <a:pt x="101" y="142"/>
                  </a:cubicBezTo>
                  <a:cubicBezTo>
                    <a:pt x="113" y="148"/>
                    <a:pt x="125" y="137"/>
                    <a:pt x="129" y="133"/>
                  </a:cubicBezTo>
                  <a:lnTo>
                    <a:pt x="145" y="144"/>
                  </a:lnTo>
                  <a:close/>
                  <a:moveTo>
                    <a:pt x="96" y="117"/>
                  </a:moveTo>
                  <a:cubicBezTo>
                    <a:pt x="96" y="115"/>
                    <a:pt x="97" y="113"/>
                    <a:pt x="98" y="116"/>
                  </a:cubicBezTo>
                  <a:cubicBezTo>
                    <a:pt x="100" y="118"/>
                    <a:pt x="101" y="116"/>
                    <a:pt x="99" y="113"/>
                  </a:cubicBezTo>
                  <a:cubicBezTo>
                    <a:pt x="94" y="105"/>
                    <a:pt x="85" y="109"/>
                    <a:pt x="82" y="102"/>
                  </a:cubicBezTo>
                  <a:cubicBezTo>
                    <a:pt x="80" y="96"/>
                    <a:pt x="85" y="94"/>
                    <a:pt x="86" y="97"/>
                  </a:cubicBezTo>
                  <a:cubicBezTo>
                    <a:pt x="87" y="99"/>
                    <a:pt x="86" y="100"/>
                    <a:pt x="84" y="98"/>
                  </a:cubicBezTo>
                  <a:cubicBezTo>
                    <a:pt x="83" y="96"/>
                    <a:pt x="82" y="98"/>
                    <a:pt x="84" y="101"/>
                  </a:cubicBezTo>
                  <a:cubicBezTo>
                    <a:pt x="88" y="107"/>
                    <a:pt x="95" y="101"/>
                    <a:pt x="100" y="112"/>
                  </a:cubicBezTo>
                  <a:cubicBezTo>
                    <a:pt x="103" y="117"/>
                    <a:pt x="97" y="119"/>
                    <a:pt x="96" y="117"/>
                  </a:cubicBezTo>
                  <a:close/>
                  <a:moveTo>
                    <a:pt x="111" y="100"/>
                  </a:moveTo>
                  <a:cubicBezTo>
                    <a:pt x="100" y="95"/>
                    <a:pt x="107" y="88"/>
                    <a:pt x="100" y="84"/>
                  </a:cubicBezTo>
                  <a:cubicBezTo>
                    <a:pt x="97" y="82"/>
                    <a:pt x="95" y="83"/>
                    <a:pt x="97" y="84"/>
                  </a:cubicBezTo>
                  <a:cubicBezTo>
                    <a:pt x="100" y="86"/>
                    <a:pt x="98" y="87"/>
                    <a:pt x="96" y="86"/>
                  </a:cubicBezTo>
                  <a:cubicBezTo>
                    <a:pt x="94" y="85"/>
                    <a:pt x="96" y="80"/>
                    <a:pt x="101" y="82"/>
                  </a:cubicBezTo>
                  <a:cubicBezTo>
                    <a:pt x="108" y="85"/>
                    <a:pt x="105" y="94"/>
                    <a:pt x="112" y="99"/>
                  </a:cubicBezTo>
                  <a:cubicBezTo>
                    <a:pt x="115" y="101"/>
                    <a:pt x="118" y="100"/>
                    <a:pt x="115" y="98"/>
                  </a:cubicBezTo>
                  <a:cubicBezTo>
                    <a:pt x="113" y="97"/>
                    <a:pt x="114" y="96"/>
                    <a:pt x="117" y="97"/>
                  </a:cubicBezTo>
                  <a:cubicBezTo>
                    <a:pt x="119" y="97"/>
                    <a:pt x="117" y="103"/>
                    <a:pt x="111" y="10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93">
              <a:extLst>
                <a:ext uri="{FF2B5EF4-FFF2-40B4-BE49-F238E27FC236}">
                  <a16:creationId xmlns="" xmlns:a16="http://schemas.microsoft.com/office/drawing/2014/main" id="{AFF15EDC-BCAD-4B10-B788-EB22622A2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2731" y="4613769"/>
              <a:ext cx="596895" cy="517479"/>
            </a:xfrm>
            <a:custGeom>
              <a:avLst/>
              <a:gdLst>
                <a:gd name="T0" fmla="*/ 138 w 176"/>
                <a:gd name="T1" fmla="*/ 91 h 153"/>
                <a:gd name="T2" fmla="*/ 120 w 176"/>
                <a:gd name="T3" fmla="*/ 76 h 153"/>
                <a:gd name="T4" fmla="*/ 108 w 176"/>
                <a:gd name="T5" fmla="*/ 61 h 153"/>
                <a:gd name="T6" fmla="*/ 101 w 176"/>
                <a:gd name="T7" fmla="*/ 67 h 153"/>
                <a:gd name="T8" fmla="*/ 97 w 176"/>
                <a:gd name="T9" fmla="*/ 77 h 153"/>
                <a:gd name="T10" fmla="*/ 96 w 176"/>
                <a:gd name="T11" fmla="*/ 78 h 153"/>
                <a:gd name="T12" fmla="*/ 37 w 176"/>
                <a:gd name="T13" fmla="*/ 25 h 153"/>
                <a:gd name="T14" fmla="*/ 34 w 176"/>
                <a:gd name="T15" fmla="*/ 18 h 153"/>
                <a:gd name="T16" fmla="*/ 34 w 176"/>
                <a:gd name="T17" fmla="*/ 18 h 153"/>
                <a:gd name="T18" fmla="*/ 35 w 176"/>
                <a:gd name="T19" fmla="*/ 17 h 153"/>
                <a:gd name="T20" fmla="*/ 36 w 176"/>
                <a:gd name="T21" fmla="*/ 15 h 153"/>
                <a:gd name="T22" fmla="*/ 35 w 176"/>
                <a:gd name="T23" fmla="*/ 12 h 153"/>
                <a:gd name="T24" fmla="*/ 32 w 176"/>
                <a:gd name="T25" fmla="*/ 13 h 153"/>
                <a:gd name="T26" fmla="*/ 31 w 176"/>
                <a:gd name="T27" fmla="*/ 15 h 153"/>
                <a:gd name="T28" fmla="*/ 31 w 176"/>
                <a:gd name="T29" fmla="*/ 16 h 153"/>
                <a:gd name="T30" fmla="*/ 28 w 176"/>
                <a:gd name="T31" fmla="*/ 15 h 153"/>
                <a:gd name="T32" fmla="*/ 29 w 176"/>
                <a:gd name="T33" fmla="*/ 14 h 153"/>
                <a:gd name="T34" fmla="*/ 30 w 176"/>
                <a:gd name="T35" fmla="*/ 12 h 153"/>
                <a:gd name="T36" fmla="*/ 30 w 176"/>
                <a:gd name="T37" fmla="*/ 9 h 153"/>
                <a:gd name="T38" fmla="*/ 27 w 176"/>
                <a:gd name="T39" fmla="*/ 10 h 153"/>
                <a:gd name="T40" fmla="*/ 26 w 176"/>
                <a:gd name="T41" fmla="*/ 12 h 153"/>
                <a:gd name="T42" fmla="*/ 26 w 176"/>
                <a:gd name="T43" fmla="*/ 13 h 153"/>
                <a:gd name="T44" fmla="*/ 23 w 176"/>
                <a:gd name="T45" fmla="*/ 12 h 153"/>
                <a:gd name="T46" fmla="*/ 24 w 176"/>
                <a:gd name="T47" fmla="*/ 11 h 153"/>
                <a:gd name="T48" fmla="*/ 25 w 176"/>
                <a:gd name="T49" fmla="*/ 9 h 153"/>
                <a:gd name="T50" fmla="*/ 25 w 176"/>
                <a:gd name="T51" fmla="*/ 6 h 153"/>
                <a:gd name="T52" fmla="*/ 22 w 176"/>
                <a:gd name="T53" fmla="*/ 7 h 153"/>
                <a:gd name="T54" fmla="*/ 20 w 176"/>
                <a:gd name="T55" fmla="*/ 9 h 153"/>
                <a:gd name="T56" fmla="*/ 20 w 176"/>
                <a:gd name="T57" fmla="*/ 10 h 153"/>
                <a:gd name="T58" fmla="*/ 18 w 176"/>
                <a:gd name="T59" fmla="*/ 9 h 153"/>
                <a:gd name="T60" fmla="*/ 19 w 176"/>
                <a:gd name="T61" fmla="*/ 8 h 153"/>
                <a:gd name="T62" fmla="*/ 20 w 176"/>
                <a:gd name="T63" fmla="*/ 6 h 153"/>
                <a:gd name="T64" fmla="*/ 19 w 176"/>
                <a:gd name="T65" fmla="*/ 3 h 153"/>
                <a:gd name="T66" fmla="*/ 16 w 176"/>
                <a:gd name="T67" fmla="*/ 4 h 153"/>
                <a:gd name="T68" fmla="*/ 15 w 176"/>
                <a:gd name="T69" fmla="*/ 6 h 153"/>
                <a:gd name="T70" fmla="*/ 15 w 176"/>
                <a:gd name="T71" fmla="*/ 8 h 153"/>
                <a:gd name="T72" fmla="*/ 12 w 176"/>
                <a:gd name="T73" fmla="*/ 6 h 153"/>
                <a:gd name="T74" fmla="*/ 14 w 176"/>
                <a:gd name="T75" fmla="*/ 5 h 153"/>
                <a:gd name="T76" fmla="*/ 15 w 176"/>
                <a:gd name="T77" fmla="*/ 3 h 153"/>
                <a:gd name="T78" fmla="*/ 14 w 176"/>
                <a:gd name="T79" fmla="*/ 0 h 153"/>
                <a:gd name="T80" fmla="*/ 11 w 176"/>
                <a:gd name="T81" fmla="*/ 1 h 153"/>
                <a:gd name="T82" fmla="*/ 10 w 176"/>
                <a:gd name="T83" fmla="*/ 3 h 153"/>
                <a:gd name="T84" fmla="*/ 10 w 176"/>
                <a:gd name="T85" fmla="*/ 5 h 153"/>
                <a:gd name="T86" fmla="*/ 4 w 176"/>
                <a:gd name="T87" fmla="*/ 13 h 153"/>
                <a:gd name="T88" fmla="*/ 10 w 176"/>
                <a:gd name="T89" fmla="*/ 12 h 153"/>
                <a:gd name="T90" fmla="*/ 23 w 176"/>
                <a:gd name="T91" fmla="*/ 29 h 153"/>
                <a:gd name="T92" fmla="*/ 30 w 176"/>
                <a:gd name="T93" fmla="*/ 29 h 153"/>
                <a:gd name="T94" fmla="*/ 94 w 176"/>
                <a:gd name="T95" fmla="*/ 95 h 153"/>
                <a:gd name="T96" fmla="*/ 122 w 176"/>
                <a:gd name="T97" fmla="*/ 124 h 153"/>
                <a:gd name="T98" fmla="*/ 92 w 176"/>
                <a:gd name="T99" fmla="*/ 100 h 153"/>
                <a:gd name="T100" fmla="*/ 92 w 176"/>
                <a:gd name="T101" fmla="*/ 100 h 153"/>
                <a:gd name="T102" fmla="*/ 82 w 176"/>
                <a:gd name="T103" fmla="*/ 100 h 153"/>
                <a:gd name="T104" fmla="*/ 78 w 176"/>
                <a:gd name="T105" fmla="*/ 107 h 153"/>
                <a:gd name="T106" fmla="*/ 99 w 176"/>
                <a:gd name="T107" fmla="*/ 119 h 153"/>
                <a:gd name="T108" fmla="*/ 111 w 176"/>
                <a:gd name="T109" fmla="*/ 146 h 153"/>
                <a:gd name="T110" fmla="*/ 153 w 176"/>
                <a:gd name="T111" fmla="*/ 131 h 153"/>
                <a:gd name="T112" fmla="*/ 138 w 176"/>
                <a:gd name="T113" fmla="*/ 9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53">
                  <a:moveTo>
                    <a:pt x="138" y="91"/>
                  </a:moveTo>
                  <a:cubicBezTo>
                    <a:pt x="127" y="90"/>
                    <a:pt x="121" y="83"/>
                    <a:pt x="120" y="76"/>
                  </a:cubicBezTo>
                  <a:cubicBezTo>
                    <a:pt x="118" y="68"/>
                    <a:pt x="112" y="62"/>
                    <a:pt x="108" y="61"/>
                  </a:cubicBezTo>
                  <a:cubicBezTo>
                    <a:pt x="88" y="53"/>
                    <a:pt x="92" y="61"/>
                    <a:pt x="101" y="67"/>
                  </a:cubicBezTo>
                  <a:cubicBezTo>
                    <a:pt x="111" y="73"/>
                    <a:pt x="104" y="85"/>
                    <a:pt x="97" y="77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3"/>
                    <a:pt x="35" y="12"/>
                  </a:cubicBezTo>
                  <a:cubicBezTo>
                    <a:pt x="34" y="12"/>
                    <a:pt x="33" y="12"/>
                    <a:pt x="32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6"/>
                    <a:pt x="31" y="16"/>
                  </a:cubicBezTo>
                  <a:cubicBezTo>
                    <a:pt x="30" y="16"/>
                    <a:pt x="29" y="15"/>
                    <a:pt x="28" y="15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1" y="10"/>
                    <a:pt x="30" y="9"/>
                  </a:cubicBezTo>
                  <a:cubicBezTo>
                    <a:pt x="29" y="9"/>
                    <a:pt x="27" y="9"/>
                    <a:pt x="27" y="10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2"/>
                    <a:pt x="25" y="13"/>
                    <a:pt x="26" y="13"/>
                  </a:cubicBezTo>
                  <a:cubicBezTo>
                    <a:pt x="25" y="13"/>
                    <a:pt x="24" y="12"/>
                    <a:pt x="23" y="12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4" y="6"/>
                    <a:pt x="22" y="6"/>
                    <a:pt x="22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19" y="10"/>
                    <a:pt x="19" y="9"/>
                    <a:pt x="18" y="9"/>
                  </a:cubicBezTo>
                  <a:cubicBezTo>
                    <a:pt x="18" y="9"/>
                    <a:pt x="19" y="9"/>
                    <a:pt x="19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8" y="3"/>
                    <a:pt x="17" y="3"/>
                    <a:pt x="16" y="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5" y="8"/>
                  </a:cubicBezTo>
                  <a:cubicBezTo>
                    <a:pt x="14" y="7"/>
                    <a:pt x="13" y="7"/>
                    <a:pt x="12" y="6"/>
                  </a:cubicBezTo>
                  <a:cubicBezTo>
                    <a:pt x="13" y="6"/>
                    <a:pt x="13" y="6"/>
                    <a:pt x="14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5" y="1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6" y="3"/>
                    <a:pt x="0" y="6"/>
                    <a:pt x="4" y="13"/>
                  </a:cubicBezTo>
                  <a:cubicBezTo>
                    <a:pt x="6" y="16"/>
                    <a:pt x="10" y="12"/>
                    <a:pt x="10" y="1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89" y="103"/>
                    <a:pt x="85" y="103"/>
                    <a:pt x="82" y="100"/>
                  </a:cubicBezTo>
                  <a:cubicBezTo>
                    <a:pt x="71" y="89"/>
                    <a:pt x="70" y="100"/>
                    <a:pt x="78" y="107"/>
                  </a:cubicBezTo>
                  <a:cubicBezTo>
                    <a:pt x="85" y="115"/>
                    <a:pt x="91" y="111"/>
                    <a:pt x="99" y="119"/>
                  </a:cubicBezTo>
                  <a:cubicBezTo>
                    <a:pt x="106" y="127"/>
                    <a:pt x="103" y="142"/>
                    <a:pt x="111" y="146"/>
                  </a:cubicBezTo>
                  <a:cubicBezTo>
                    <a:pt x="124" y="153"/>
                    <a:pt x="130" y="153"/>
                    <a:pt x="153" y="131"/>
                  </a:cubicBezTo>
                  <a:cubicBezTo>
                    <a:pt x="176" y="108"/>
                    <a:pt x="149" y="93"/>
                    <a:pt x="138" y="9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4">
              <a:extLst>
                <a:ext uri="{FF2B5EF4-FFF2-40B4-BE49-F238E27FC236}">
                  <a16:creationId xmlns="" xmlns:a16="http://schemas.microsoft.com/office/drawing/2014/main" id="{42858A08-C9A6-469F-B75E-28460F8A3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27597" y="4536915"/>
              <a:ext cx="502108" cy="520041"/>
            </a:xfrm>
            <a:custGeom>
              <a:avLst/>
              <a:gdLst>
                <a:gd name="T0" fmla="*/ 93 w 148"/>
                <a:gd name="T1" fmla="*/ 100 h 154"/>
                <a:gd name="T2" fmla="*/ 106 w 148"/>
                <a:gd name="T3" fmla="*/ 105 h 154"/>
                <a:gd name="T4" fmla="*/ 119 w 148"/>
                <a:gd name="T5" fmla="*/ 92 h 154"/>
                <a:gd name="T6" fmla="*/ 119 w 148"/>
                <a:gd name="T7" fmla="*/ 41 h 154"/>
                <a:gd name="T8" fmla="*/ 129 w 148"/>
                <a:gd name="T9" fmla="*/ 45 h 154"/>
                <a:gd name="T10" fmla="*/ 140 w 148"/>
                <a:gd name="T11" fmla="*/ 43 h 154"/>
                <a:gd name="T12" fmla="*/ 131 w 148"/>
                <a:gd name="T13" fmla="*/ 38 h 154"/>
                <a:gd name="T14" fmla="*/ 119 w 148"/>
                <a:gd name="T15" fmla="*/ 31 h 154"/>
                <a:gd name="T16" fmla="*/ 119 w 148"/>
                <a:gd name="T17" fmla="*/ 30 h 154"/>
                <a:gd name="T18" fmla="*/ 113 w 148"/>
                <a:gd name="T19" fmla="*/ 32 h 154"/>
                <a:gd name="T20" fmla="*/ 113 w 148"/>
                <a:gd name="T21" fmla="*/ 87 h 154"/>
                <a:gd name="T22" fmla="*/ 106 w 148"/>
                <a:gd name="T23" fmla="*/ 87 h 154"/>
                <a:gd name="T24" fmla="*/ 93 w 148"/>
                <a:gd name="T25" fmla="*/ 100 h 154"/>
                <a:gd name="T26" fmla="*/ 37 w 148"/>
                <a:gd name="T27" fmla="*/ 84 h 154"/>
                <a:gd name="T28" fmla="*/ 50 w 148"/>
                <a:gd name="T29" fmla="*/ 89 h 154"/>
                <a:gd name="T30" fmla="*/ 63 w 148"/>
                <a:gd name="T31" fmla="*/ 77 h 154"/>
                <a:gd name="T32" fmla="*/ 63 w 148"/>
                <a:gd name="T33" fmla="*/ 27 h 154"/>
                <a:gd name="T34" fmla="*/ 94 w 148"/>
                <a:gd name="T35" fmla="*/ 13 h 154"/>
                <a:gd name="T36" fmla="*/ 94 w 148"/>
                <a:gd name="T37" fmla="*/ 55 h 154"/>
                <a:gd name="T38" fmla="*/ 87 w 148"/>
                <a:gd name="T39" fmla="*/ 55 h 154"/>
                <a:gd name="T40" fmla="*/ 74 w 148"/>
                <a:gd name="T41" fmla="*/ 68 h 154"/>
                <a:gd name="T42" fmla="*/ 87 w 148"/>
                <a:gd name="T43" fmla="*/ 73 h 154"/>
                <a:gd name="T44" fmla="*/ 100 w 148"/>
                <a:gd name="T45" fmla="*/ 60 h 154"/>
                <a:gd name="T46" fmla="*/ 100 w 148"/>
                <a:gd name="T47" fmla="*/ 0 h 154"/>
                <a:gd name="T48" fmla="*/ 96 w 148"/>
                <a:gd name="T49" fmla="*/ 1 h 154"/>
                <a:gd name="T50" fmla="*/ 96 w 148"/>
                <a:gd name="T51" fmla="*/ 0 h 154"/>
                <a:gd name="T52" fmla="*/ 59 w 148"/>
                <a:gd name="T53" fmla="*/ 16 h 154"/>
                <a:gd name="T54" fmla="*/ 59 w 148"/>
                <a:gd name="T55" fmla="*/ 18 h 154"/>
                <a:gd name="T56" fmla="*/ 57 w 148"/>
                <a:gd name="T57" fmla="*/ 18 h 154"/>
                <a:gd name="T58" fmla="*/ 57 w 148"/>
                <a:gd name="T59" fmla="*/ 71 h 154"/>
                <a:gd name="T60" fmla="*/ 50 w 148"/>
                <a:gd name="T61" fmla="*/ 72 h 154"/>
                <a:gd name="T62" fmla="*/ 37 w 148"/>
                <a:gd name="T63" fmla="*/ 84 h 154"/>
                <a:gd name="T64" fmla="*/ 127 w 148"/>
                <a:gd name="T65" fmla="*/ 60 h 154"/>
                <a:gd name="T66" fmla="*/ 127 w 148"/>
                <a:gd name="T67" fmla="*/ 67 h 154"/>
                <a:gd name="T68" fmla="*/ 140 w 148"/>
                <a:gd name="T69" fmla="*/ 74 h 154"/>
                <a:gd name="T70" fmla="*/ 140 w 148"/>
                <a:gd name="T71" fmla="*/ 141 h 154"/>
                <a:gd name="T72" fmla="*/ 99 w 148"/>
                <a:gd name="T73" fmla="*/ 131 h 154"/>
                <a:gd name="T74" fmla="*/ 78 w 148"/>
                <a:gd name="T75" fmla="*/ 145 h 154"/>
                <a:gd name="T76" fmla="*/ 78 w 148"/>
                <a:gd name="T77" fmla="*/ 146 h 154"/>
                <a:gd name="T78" fmla="*/ 70 w 148"/>
                <a:gd name="T79" fmla="*/ 146 h 154"/>
                <a:gd name="T80" fmla="*/ 70 w 148"/>
                <a:gd name="T81" fmla="*/ 145 h 154"/>
                <a:gd name="T82" fmla="*/ 49 w 148"/>
                <a:gd name="T83" fmla="*/ 131 h 154"/>
                <a:gd name="T84" fmla="*/ 8 w 148"/>
                <a:gd name="T85" fmla="*/ 141 h 154"/>
                <a:gd name="T86" fmla="*/ 8 w 148"/>
                <a:gd name="T87" fmla="*/ 74 h 154"/>
                <a:gd name="T88" fmla="*/ 41 w 148"/>
                <a:gd name="T89" fmla="*/ 63 h 154"/>
                <a:gd name="T90" fmla="*/ 41 w 148"/>
                <a:gd name="T91" fmla="*/ 56 h 154"/>
                <a:gd name="T92" fmla="*/ 0 w 148"/>
                <a:gd name="T93" fmla="*/ 68 h 154"/>
                <a:gd name="T94" fmla="*/ 0 w 148"/>
                <a:gd name="T95" fmla="*/ 149 h 154"/>
                <a:gd name="T96" fmla="*/ 54 w 148"/>
                <a:gd name="T97" fmla="*/ 145 h 154"/>
                <a:gd name="T98" fmla="*/ 65 w 148"/>
                <a:gd name="T99" fmla="*/ 148 h 154"/>
                <a:gd name="T100" fmla="*/ 64 w 148"/>
                <a:gd name="T101" fmla="*/ 149 h 154"/>
                <a:gd name="T102" fmla="*/ 74 w 148"/>
                <a:gd name="T103" fmla="*/ 154 h 154"/>
                <a:gd name="T104" fmla="*/ 84 w 148"/>
                <a:gd name="T105" fmla="*/ 149 h 154"/>
                <a:gd name="T106" fmla="*/ 83 w 148"/>
                <a:gd name="T107" fmla="*/ 148 h 154"/>
                <a:gd name="T108" fmla="*/ 94 w 148"/>
                <a:gd name="T109" fmla="*/ 145 h 154"/>
                <a:gd name="T110" fmla="*/ 148 w 148"/>
                <a:gd name="T111" fmla="*/ 149 h 154"/>
                <a:gd name="T112" fmla="*/ 148 w 148"/>
                <a:gd name="T113" fmla="*/ 68 h 154"/>
                <a:gd name="T114" fmla="*/ 127 w 148"/>
                <a:gd name="T115" fmla="*/ 6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" h="154">
                  <a:moveTo>
                    <a:pt x="93" y="100"/>
                  </a:moveTo>
                  <a:cubicBezTo>
                    <a:pt x="93" y="105"/>
                    <a:pt x="99" y="107"/>
                    <a:pt x="106" y="105"/>
                  </a:cubicBezTo>
                  <a:cubicBezTo>
                    <a:pt x="113" y="103"/>
                    <a:pt x="119" y="97"/>
                    <a:pt x="119" y="92"/>
                  </a:cubicBezTo>
                  <a:cubicBezTo>
                    <a:pt x="119" y="92"/>
                    <a:pt x="119" y="58"/>
                    <a:pt x="119" y="41"/>
                  </a:cubicBezTo>
                  <a:cubicBezTo>
                    <a:pt x="119" y="41"/>
                    <a:pt x="123" y="40"/>
                    <a:pt x="129" y="45"/>
                  </a:cubicBezTo>
                  <a:cubicBezTo>
                    <a:pt x="135" y="51"/>
                    <a:pt x="140" y="43"/>
                    <a:pt x="140" y="43"/>
                  </a:cubicBezTo>
                  <a:cubicBezTo>
                    <a:pt x="140" y="43"/>
                    <a:pt x="133" y="43"/>
                    <a:pt x="131" y="38"/>
                  </a:cubicBezTo>
                  <a:cubicBezTo>
                    <a:pt x="128" y="32"/>
                    <a:pt x="120" y="31"/>
                    <a:pt x="119" y="31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1" y="87"/>
                    <a:pt x="109" y="87"/>
                    <a:pt x="106" y="87"/>
                  </a:cubicBezTo>
                  <a:cubicBezTo>
                    <a:pt x="99" y="90"/>
                    <a:pt x="93" y="95"/>
                    <a:pt x="93" y="100"/>
                  </a:cubicBezTo>
                  <a:close/>
                  <a:moveTo>
                    <a:pt x="37" y="84"/>
                  </a:moveTo>
                  <a:cubicBezTo>
                    <a:pt x="37" y="89"/>
                    <a:pt x="43" y="91"/>
                    <a:pt x="50" y="89"/>
                  </a:cubicBezTo>
                  <a:cubicBezTo>
                    <a:pt x="57" y="87"/>
                    <a:pt x="63" y="81"/>
                    <a:pt x="63" y="7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2" y="55"/>
                    <a:pt x="90" y="55"/>
                    <a:pt x="87" y="55"/>
                  </a:cubicBezTo>
                  <a:cubicBezTo>
                    <a:pt x="80" y="57"/>
                    <a:pt x="74" y="63"/>
                    <a:pt x="74" y="68"/>
                  </a:cubicBezTo>
                  <a:cubicBezTo>
                    <a:pt x="74" y="73"/>
                    <a:pt x="80" y="75"/>
                    <a:pt x="87" y="73"/>
                  </a:cubicBezTo>
                  <a:cubicBezTo>
                    <a:pt x="94" y="70"/>
                    <a:pt x="100" y="65"/>
                    <a:pt x="100" y="6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71"/>
                    <a:pt x="53" y="71"/>
                    <a:pt x="50" y="72"/>
                  </a:cubicBezTo>
                  <a:cubicBezTo>
                    <a:pt x="43" y="74"/>
                    <a:pt x="37" y="80"/>
                    <a:pt x="37" y="84"/>
                  </a:cubicBezTo>
                  <a:close/>
                  <a:moveTo>
                    <a:pt x="127" y="60"/>
                  </a:moveTo>
                  <a:cubicBezTo>
                    <a:pt x="127" y="67"/>
                    <a:pt x="127" y="67"/>
                    <a:pt x="127" y="67"/>
                  </a:cubicBezTo>
                  <a:cubicBezTo>
                    <a:pt x="136" y="70"/>
                    <a:pt x="140" y="74"/>
                    <a:pt x="140" y="74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1"/>
                    <a:pt x="115" y="131"/>
                    <a:pt x="99" y="131"/>
                  </a:cubicBezTo>
                  <a:cubicBezTo>
                    <a:pt x="82" y="131"/>
                    <a:pt x="78" y="145"/>
                    <a:pt x="78" y="145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0" y="145"/>
                    <a:pt x="66" y="131"/>
                    <a:pt x="49" y="131"/>
                  </a:cubicBezTo>
                  <a:cubicBezTo>
                    <a:pt x="33" y="131"/>
                    <a:pt x="8" y="141"/>
                    <a:pt x="8" y="14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65"/>
                    <a:pt x="41" y="63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15" y="58"/>
                    <a:pt x="0" y="68"/>
                    <a:pt x="0" y="6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32" y="145"/>
                    <a:pt x="54" y="145"/>
                  </a:cubicBezTo>
                  <a:cubicBezTo>
                    <a:pt x="58" y="145"/>
                    <a:pt x="62" y="146"/>
                    <a:pt x="65" y="148"/>
                  </a:cubicBezTo>
                  <a:cubicBezTo>
                    <a:pt x="64" y="148"/>
                    <a:pt x="64" y="149"/>
                    <a:pt x="64" y="149"/>
                  </a:cubicBezTo>
                  <a:cubicBezTo>
                    <a:pt x="64" y="152"/>
                    <a:pt x="68" y="154"/>
                    <a:pt x="74" y="154"/>
                  </a:cubicBezTo>
                  <a:cubicBezTo>
                    <a:pt x="79" y="154"/>
                    <a:pt x="84" y="152"/>
                    <a:pt x="84" y="149"/>
                  </a:cubicBezTo>
                  <a:cubicBezTo>
                    <a:pt x="84" y="149"/>
                    <a:pt x="83" y="148"/>
                    <a:pt x="83" y="148"/>
                  </a:cubicBezTo>
                  <a:cubicBezTo>
                    <a:pt x="86" y="146"/>
                    <a:pt x="90" y="145"/>
                    <a:pt x="94" y="145"/>
                  </a:cubicBezTo>
                  <a:cubicBezTo>
                    <a:pt x="116" y="145"/>
                    <a:pt x="148" y="149"/>
                    <a:pt x="148" y="149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8"/>
                    <a:pt x="140" y="63"/>
                    <a:pt x="127" y="6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5">
              <a:extLst>
                <a:ext uri="{FF2B5EF4-FFF2-40B4-BE49-F238E27FC236}">
                  <a16:creationId xmlns="" xmlns:a16="http://schemas.microsoft.com/office/drawing/2014/main" id="{58F02C6E-C8AC-410E-862F-5E5E1568D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250" y="5712771"/>
              <a:ext cx="479053" cy="445749"/>
            </a:xfrm>
            <a:custGeom>
              <a:avLst/>
              <a:gdLst>
                <a:gd name="T0" fmla="*/ 9 w 141"/>
                <a:gd name="T1" fmla="*/ 37 h 132"/>
                <a:gd name="T2" fmla="*/ 132 w 141"/>
                <a:gd name="T3" fmla="*/ 46 h 132"/>
                <a:gd name="T4" fmla="*/ 132 w 141"/>
                <a:gd name="T5" fmla="*/ 99 h 132"/>
                <a:gd name="T6" fmla="*/ 124 w 141"/>
                <a:gd name="T7" fmla="*/ 58 h 132"/>
                <a:gd name="T8" fmla="*/ 128 w 141"/>
                <a:gd name="T9" fmla="*/ 50 h 132"/>
                <a:gd name="T10" fmla="*/ 112 w 141"/>
                <a:gd name="T11" fmla="*/ 54 h 132"/>
                <a:gd name="T12" fmla="*/ 112 w 141"/>
                <a:gd name="T13" fmla="*/ 95 h 132"/>
                <a:gd name="T14" fmla="*/ 108 w 141"/>
                <a:gd name="T15" fmla="*/ 103 h 132"/>
                <a:gd name="T16" fmla="*/ 132 w 141"/>
                <a:gd name="T17" fmla="*/ 99 h 132"/>
                <a:gd name="T18" fmla="*/ 75 w 141"/>
                <a:gd name="T19" fmla="*/ 103 h 132"/>
                <a:gd name="T20" fmla="*/ 99 w 141"/>
                <a:gd name="T21" fmla="*/ 99 h 132"/>
                <a:gd name="T22" fmla="*/ 91 w 141"/>
                <a:gd name="T23" fmla="*/ 58 h 132"/>
                <a:gd name="T24" fmla="*/ 95 w 141"/>
                <a:gd name="T25" fmla="*/ 50 h 132"/>
                <a:gd name="T26" fmla="*/ 79 w 141"/>
                <a:gd name="T27" fmla="*/ 54 h 132"/>
                <a:gd name="T28" fmla="*/ 79 w 141"/>
                <a:gd name="T29" fmla="*/ 95 h 132"/>
                <a:gd name="T30" fmla="*/ 42 w 141"/>
                <a:gd name="T31" fmla="*/ 99 h 132"/>
                <a:gd name="T32" fmla="*/ 66 w 141"/>
                <a:gd name="T33" fmla="*/ 103 h 132"/>
                <a:gd name="T34" fmla="*/ 62 w 141"/>
                <a:gd name="T35" fmla="*/ 95 h 132"/>
                <a:gd name="T36" fmla="*/ 62 w 141"/>
                <a:gd name="T37" fmla="*/ 54 h 132"/>
                <a:gd name="T38" fmla="*/ 46 w 141"/>
                <a:gd name="T39" fmla="*/ 50 h 132"/>
                <a:gd name="T40" fmla="*/ 50 w 141"/>
                <a:gd name="T41" fmla="*/ 58 h 132"/>
                <a:gd name="T42" fmla="*/ 42 w 141"/>
                <a:gd name="T43" fmla="*/ 99 h 132"/>
                <a:gd name="T44" fmla="*/ 1 w 141"/>
                <a:gd name="T45" fmla="*/ 132 h 132"/>
                <a:gd name="T46" fmla="*/ 141 w 141"/>
                <a:gd name="T47" fmla="*/ 120 h 132"/>
                <a:gd name="T48" fmla="*/ 9 w 141"/>
                <a:gd name="T49" fmla="*/ 115 h 132"/>
                <a:gd name="T50" fmla="*/ 132 w 141"/>
                <a:gd name="T51" fmla="*/ 107 h 132"/>
                <a:gd name="T52" fmla="*/ 9 w 141"/>
                <a:gd name="T53" fmla="*/ 115 h 132"/>
                <a:gd name="T54" fmla="*/ 9 w 141"/>
                <a:gd name="T55" fmla="*/ 103 h 132"/>
                <a:gd name="T56" fmla="*/ 33 w 141"/>
                <a:gd name="T57" fmla="*/ 99 h 132"/>
                <a:gd name="T58" fmla="*/ 25 w 141"/>
                <a:gd name="T59" fmla="*/ 58 h 132"/>
                <a:gd name="T60" fmla="*/ 29 w 141"/>
                <a:gd name="T61" fmla="*/ 50 h 132"/>
                <a:gd name="T62" fmla="*/ 13 w 141"/>
                <a:gd name="T63" fmla="*/ 54 h 132"/>
                <a:gd name="T64" fmla="*/ 13 w 141"/>
                <a:gd name="T65" fmla="*/ 95 h 132"/>
                <a:gd name="T66" fmla="*/ 71 w 141"/>
                <a:gd name="T67" fmla="*/ 0 h 132"/>
                <a:gd name="T68" fmla="*/ 141 w 141"/>
                <a:gd name="T69" fmla="*/ 3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32">
                  <a:moveTo>
                    <a:pt x="132" y="37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32" y="46"/>
                    <a:pt x="132" y="46"/>
                    <a:pt x="132" y="46"/>
                  </a:cubicBezTo>
                  <a:lnTo>
                    <a:pt x="132" y="37"/>
                  </a:lnTo>
                  <a:close/>
                  <a:moveTo>
                    <a:pt x="132" y="99"/>
                  </a:moveTo>
                  <a:cubicBezTo>
                    <a:pt x="132" y="99"/>
                    <a:pt x="132" y="95"/>
                    <a:pt x="128" y="95"/>
                  </a:cubicBezTo>
                  <a:cubicBezTo>
                    <a:pt x="128" y="74"/>
                    <a:pt x="124" y="58"/>
                    <a:pt x="124" y="58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58"/>
                    <a:pt x="112" y="74"/>
                    <a:pt x="112" y="95"/>
                  </a:cubicBezTo>
                  <a:cubicBezTo>
                    <a:pt x="108" y="95"/>
                    <a:pt x="108" y="99"/>
                    <a:pt x="108" y="99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32" y="103"/>
                    <a:pt x="132" y="103"/>
                    <a:pt x="132" y="103"/>
                  </a:cubicBezTo>
                  <a:lnTo>
                    <a:pt x="132" y="99"/>
                  </a:lnTo>
                  <a:close/>
                  <a:moveTo>
                    <a:pt x="75" y="99"/>
                  </a:moveTo>
                  <a:cubicBezTo>
                    <a:pt x="75" y="103"/>
                    <a:pt x="75" y="103"/>
                    <a:pt x="75" y="103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5"/>
                    <a:pt x="95" y="95"/>
                  </a:cubicBezTo>
                  <a:cubicBezTo>
                    <a:pt x="95" y="74"/>
                    <a:pt x="91" y="58"/>
                    <a:pt x="91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83" y="58"/>
                    <a:pt x="79" y="74"/>
                    <a:pt x="79" y="95"/>
                  </a:cubicBezTo>
                  <a:cubicBezTo>
                    <a:pt x="75" y="95"/>
                    <a:pt x="75" y="99"/>
                    <a:pt x="75" y="99"/>
                  </a:cubicBezTo>
                  <a:close/>
                  <a:moveTo>
                    <a:pt x="42" y="99"/>
                  </a:moveTo>
                  <a:cubicBezTo>
                    <a:pt x="42" y="103"/>
                    <a:pt x="42" y="103"/>
                    <a:pt x="42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6" y="99"/>
                    <a:pt x="66" y="95"/>
                    <a:pt x="62" y="95"/>
                  </a:cubicBezTo>
                  <a:cubicBezTo>
                    <a:pt x="62" y="74"/>
                    <a:pt x="58" y="58"/>
                    <a:pt x="58" y="58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46" y="74"/>
                    <a:pt x="46" y="95"/>
                  </a:cubicBezTo>
                  <a:cubicBezTo>
                    <a:pt x="42" y="95"/>
                    <a:pt x="42" y="99"/>
                    <a:pt x="42" y="99"/>
                  </a:cubicBezTo>
                  <a:close/>
                  <a:moveTo>
                    <a:pt x="1" y="120"/>
                  </a:moveTo>
                  <a:cubicBezTo>
                    <a:pt x="1" y="132"/>
                    <a:pt x="1" y="132"/>
                    <a:pt x="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20"/>
                    <a:pt x="141" y="120"/>
                    <a:pt x="141" y="120"/>
                  </a:cubicBezTo>
                  <a:lnTo>
                    <a:pt x="1" y="120"/>
                  </a:lnTo>
                  <a:close/>
                  <a:moveTo>
                    <a:pt x="9" y="115"/>
                  </a:moveTo>
                  <a:cubicBezTo>
                    <a:pt x="132" y="115"/>
                    <a:pt x="132" y="115"/>
                    <a:pt x="132" y="115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9" y="107"/>
                    <a:pt x="9" y="107"/>
                    <a:pt x="9" y="107"/>
                  </a:cubicBezTo>
                  <a:lnTo>
                    <a:pt x="9" y="115"/>
                  </a:lnTo>
                  <a:close/>
                  <a:moveTo>
                    <a:pt x="9" y="99"/>
                  </a:moveTo>
                  <a:cubicBezTo>
                    <a:pt x="9" y="103"/>
                    <a:pt x="9" y="103"/>
                    <a:pt x="9" y="103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3" y="95"/>
                    <a:pt x="29" y="95"/>
                  </a:cubicBezTo>
                  <a:cubicBezTo>
                    <a:pt x="29" y="74"/>
                    <a:pt x="25" y="58"/>
                    <a:pt x="25" y="58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3" y="74"/>
                    <a:pt x="13" y="95"/>
                  </a:cubicBezTo>
                  <a:cubicBezTo>
                    <a:pt x="9" y="95"/>
                    <a:pt x="9" y="99"/>
                    <a:pt x="9" y="99"/>
                  </a:cubicBezTo>
                  <a:close/>
                  <a:moveTo>
                    <a:pt x="7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41" y="33"/>
                    <a:pt x="141" y="33"/>
                    <a:pt x="141" y="33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96">
              <a:extLst>
                <a:ext uri="{FF2B5EF4-FFF2-40B4-BE49-F238E27FC236}">
                  <a16:creationId xmlns="" xmlns:a16="http://schemas.microsoft.com/office/drawing/2014/main" id="{C35AFA6C-0B92-4F8F-BDBD-98CE133D12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0554" y="5743512"/>
              <a:ext cx="443188" cy="455996"/>
            </a:xfrm>
            <a:custGeom>
              <a:avLst/>
              <a:gdLst>
                <a:gd name="T0" fmla="*/ 119 w 131"/>
                <a:gd name="T1" fmla="*/ 119 h 135"/>
                <a:gd name="T2" fmla="*/ 16 w 131"/>
                <a:gd name="T3" fmla="*/ 119 h 135"/>
                <a:gd name="T4" fmla="*/ 8 w 131"/>
                <a:gd name="T5" fmla="*/ 127 h 135"/>
                <a:gd name="T6" fmla="*/ 16 w 131"/>
                <a:gd name="T7" fmla="*/ 135 h 135"/>
                <a:gd name="T8" fmla="*/ 119 w 131"/>
                <a:gd name="T9" fmla="*/ 135 h 135"/>
                <a:gd name="T10" fmla="*/ 127 w 131"/>
                <a:gd name="T11" fmla="*/ 127 h 135"/>
                <a:gd name="T12" fmla="*/ 119 w 131"/>
                <a:gd name="T13" fmla="*/ 119 h 135"/>
                <a:gd name="T14" fmla="*/ 20 w 131"/>
                <a:gd name="T15" fmla="*/ 111 h 135"/>
                <a:gd name="T16" fmla="*/ 115 w 131"/>
                <a:gd name="T17" fmla="*/ 111 h 135"/>
                <a:gd name="T18" fmla="*/ 115 w 131"/>
                <a:gd name="T19" fmla="*/ 102 h 135"/>
                <a:gd name="T20" fmla="*/ 20 w 131"/>
                <a:gd name="T21" fmla="*/ 102 h 135"/>
                <a:gd name="T22" fmla="*/ 20 w 131"/>
                <a:gd name="T23" fmla="*/ 111 h 135"/>
                <a:gd name="T24" fmla="*/ 29 w 131"/>
                <a:gd name="T25" fmla="*/ 39 h 135"/>
                <a:gd name="T26" fmla="*/ 29 w 131"/>
                <a:gd name="T27" fmla="*/ 94 h 135"/>
                <a:gd name="T28" fmla="*/ 37 w 131"/>
                <a:gd name="T29" fmla="*/ 94 h 135"/>
                <a:gd name="T30" fmla="*/ 37 w 131"/>
                <a:gd name="T31" fmla="*/ 30 h 135"/>
                <a:gd name="T32" fmla="*/ 43 w 131"/>
                <a:gd name="T33" fmla="*/ 24 h 135"/>
                <a:gd name="T34" fmla="*/ 49 w 131"/>
                <a:gd name="T35" fmla="*/ 30 h 135"/>
                <a:gd name="T36" fmla="*/ 49 w 131"/>
                <a:gd name="T37" fmla="*/ 94 h 135"/>
                <a:gd name="T38" fmla="*/ 62 w 131"/>
                <a:gd name="T39" fmla="*/ 94 h 135"/>
                <a:gd name="T40" fmla="*/ 62 w 131"/>
                <a:gd name="T41" fmla="*/ 30 h 135"/>
                <a:gd name="T42" fmla="*/ 68 w 131"/>
                <a:gd name="T43" fmla="*/ 24 h 135"/>
                <a:gd name="T44" fmla="*/ 74 w 131"/>
                <a:gd name="T45" fmla="*/ 30 h 135"/>
                <a:gd name="T46" fmla="*/ 74 w 131"/>
                <a:gd name="T47" fmla="*/ 94 h 135"/>
                <a:gd name="T48" fmla="*/ 86 w 131"/>
                <a:gd name="T49" fmla="*/ 94 h 135"/>
                <a:gd name="T50" fmla="*/ 86 w 131"/>
                <a:gd name="T51" fmla="*/ 30 h 135"/>
                <a:gd name="T52" fmla="*/ 92 w 131"/>
                <a:gd name="T53" fmla="*/ 24 h 135"/>
                <a:gd name="T54" fmla="*/ 99 w 131"/>
                <a:gd name="T55" fmla="*/ 30 h 135"/>
                <a:gd name="T56" fmla="*/ 99 w 131"/>
                <a:gd name="T57" fmla="*/ 94 h 135"/>
                <a:gd name="T58" fmla="*/ 107 w 131"/>
                <a:gd name="T59" fmla="*/ 94 h 135"/>
                <a:gd name="T60" fmla="*/ 107 w 131"/>
                <a:gd name="T61" fmla="*/ 40 h 135"/>
                <a:gd name="T62" fmla="*/ 111 w 131"/>
                <a:gd name="T63" fmla="*/ 41 h 135"/>
                <a:gd name="T64" fmla="*/ 131 w 131"/>
                <a:gd name="T65" fmla="*/ 20 h 135"/>
                <a:gd name="T66" fmla="*/ 111 w 131"/>
                <a:gd name="T67" fmla="*/ 0 h 135"/>
                <a:gd name="T68" fmla="*/ 111 w 131"/>
                <a:gd name="T69" fmla="*/ 0 h 135"/>
                <a:gd name="T70" fmla="*/ 20 w 131"/>
                <a:gd name="T71" fmla="*/ 0 h 135"/>
                <a:gd name="T72" fmla="*/ 20 w 131"/>
                <a:gd name="T73" fmla="*/ 0 h 135"/>
                <a:gd name="T74" fmla="*/ 0 w 131"/>
                <a:gd name="T75" fmla="*/ 20 h 135"/>
                <a:gd name="T76" fmla="*/ 20 w 131"/>
                <a:gd name="T77" fmla="*/ 41 h 135"/>
                <a:gd name="T78" fmla="*/ 29 w 131"/>
                <a:gd name="T79" fmla="*/ 39 h 135"/>
                <a:gd name="T80" fmla="*/ 8 w 131"/>
                <a:gd name="T81" fmla="*/ 20 h 135"/>
                <a:gd name="T82" fmla="*/ 20 w 131"/>
                <a:gd name="T83" fmla="*/ 8 h 135"/>
                <a:gd name="T84" fmla="*/ 111 w 131"/>
                <a:gd name="T85" fmla="*/ 8 h 135"/>
                <a:gd name="T86" fmla="*/ 123 w 131"/>
                <a:gd name="T87" fmla="*/ 20 h 135"/>
                <a:gd name="T88" fmla="*/ 111 w 131"/>
                <a:gd name="T89" fmla="*/ 32 h 135"/>
                <a:gd name="T90" fmla="*/ 107 w 131"/>
                <a:gd name="T91" fmla="*/ 28 h 135"/>
                <a:gd name="T92" fmla="*/ 111 w 131"/>
                <a:gd name="T93" fmla="*/ 24 h 135"/>
                <a:gd name="T94" fmla="*/ 115 w 131"/>
                <a:gd name="T95" fmla="*/ 20 h 135"/>
                <a:gd name="T96" fmla="*/ 111 w 131"/>
                <a:gd name="T97" fmla="*/ 16 h 135"/>
                <a:gd name="T98" fmla="*/ 20 w 131"/>
                <a:gd name="T99" fmla="*/ 16 h 135"/>
                <a:gd name="T100" fmla="*/ 16 w 131"/>
                <a:gd name="T101" fmla="*/ 20 h 135"/>
                <a:gd name="T102" fmla="*/ 20 w 131"/>
                <a:gd name="T103" fmla="*/ 24 h 135"/>
                <a:gd name="T104" fmla="*/ 25 w 131"/>
                <a:gd name="T105" fmla="*/ 28 h 135"/>
                <a:gd name="T106" fmla="*/ 20 w 131"/>
                <a:gd name="T107" fmla="*/ 32 h 135"/>
                <a:gd name="T108" fmla="*/ 8 w 131"/>
                <a:gd name="T109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1" h="135">
                  <a:moveTo>
                    <a:pt x="119" y="119"/>
                  </a:moveTo>
                  <a:cubicBezTo>
                    <a:pt x="16" y="119"/>
                    <a:pt x="16" y="119"/>
                    <a:pt x="16" y="119"/>
                  </a:cubicBezTo>
                  <a:cubicBezTo>
                    <a:pt x="12" y="119"/>
                    <a:pt x="8" y="123"/>
                    <a:pt x="8" y="127"/>
                  </a:cubicBezTo>
                  <a:cubicBezTo>
                    <a:pt x="8" y="132"/>
                    <a:pt x="12" y="135"/>
                    <a:pt x="16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4" y="135"/>
                    <a:pt x="127" y="132"/>
                    <a:pt x="127" y="127"/>
                  </a:cubicBezTo>
                  <a:cubicBezTo>
                    <a:pt x="127" y="123"/>
                    <a:pt x="124" y="119"/>
                    <a:pt x="119" y="119"/>
                  </a:cubicBezTo>
                  <a:close/>
                  <a:moveTo>
                    <a:pt x="20" y="111"/>
                  </a:moveTo>
                  <a:cubicBezTo>
                    <a:pt x="115" y="111"/>
                    <a:pt x="115" y="111"/>
                    <a:pt x="115" y="111"/>
                  </a:cubicBezTo>
                  <a:cubicBezTo>
                    <a:pt x="115" y="102"/>
                    <a:pt x="115" y="102"/>
                    <a:pt x="115" y="102"/>
                  </a:cubicBezTo>
                  <a:cubicBezTo>
                    <a:pt x="20" y="102"/>
                    <a:pt x="20" y="102"/>
                    <a:pt x="20" y="102"/>
                  </a:cubicBezTo>
                  <a:lnTo>
                    <a:pt x="20" y="111"/>
                  </a:lnTo>
                  <a:close/>
                  <a:moveTo>
                    <a:pt x="29" y="39"/>
                  </a:moveTo>
                  <a:cubicBezTo>
                    <a:pt x="29" y="94"/>
                    <a:pt x="29" y="94"/>
                    <a:pt x="29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7"/>
                    <a:pt x="40" y="24"/>
                    <a:pt x="43" y="24"/>
                  </a:cubicBezTo>
                  <a:cubicBezTo>
                    <a:pt x="46" y="24"/>
                    <a:pt x="49" y="27"/>
                    <a:pt x="49" y="3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7"/>
                    <a:pt x="64" y="24"/>
                    <a:pt x="68" y="24"/>
                  </a:cubicBezTo>
                  <a:cubicBezTo>
                    <a:pt x="71" y="24"/>
                    <a:pt x="74" y="27"/>
                    <a:pt x="74" y="30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7"/>
                    <a:pt x="89" y="24"/>
                    <a:pt x="92" y="24"/>
                  </a:cubicBezTo>
                  <a:cubicBezTo>
                    <a:pt x="96" y="24"/>
                    <a:pt x="99" y="27"/>
                    <a:pt x="99" y="3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9" y="41"/>
                    <a:pt x="111" y="41"/>
                  </a:cubicBezTo>
                  <a:cubicBezTo>
                    <a:pt x="122" y="41"/>
                    <a:pt x="131" y="31"/>
                    <a:pt x="131" y="20"/>
                  </a:cubicBezTo>
                  <a:cubicBezTo>
                    <a:pt x="131" y="9"/>
                    <a:pt x="122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23" y="41"/>
                    <a:pt x="26" y="40"/>
                    <a:pt x="29" y="39"/>
                  </a:cubicBezTo>
                  <a:close/>
                  <a:moveTo>
                    <a:pt x="8" y="20"/>
                  </a:moveTo>
                  <a:cubicBezTo>
                    <a:pt x="8" y="13"/>
                    <a:pt x="14" y="8"/>
                    <a:pt x="2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8" y="8"/>
                    <a:pt x="123" y="13"/>
                    <a:pt x="123" y="20"/>
                  </a:cubicBezTo>
                  <a:cubicBezTo>
                    <a:pt x="123" y="27"/>
                    <a:pt x="118" y="32"/>
                    <a:pt x="111" y="32"/>
                  </a:cubicBezTo>
                  <a:cubicBezTo>
                    <a:pt x="109" y="32"/>
                    <a:pt x="107" y="31"/>
                    <a:pt x="107" y="28"/>
                  </a:cubicBezTo>
                  <a:cubicBezTo>
                    <a:pt x="107" y="26"/>
                    <a:pt x="109" y="24"/>
                    <a:pt x="111" y="24"/>
                  </a:cubicBezTo>
                  <a:cubicBezTo>
                    <a:pt x="113" y="24"/>
                    <a:pt x="115" y="22"/>
                    <a:pt x="115" y="20"/>
                  </a:cubicBezTo>
                  <a:cubicBezTo>
                    <a:pt x="115" y="18"/>
                    <a:pt x="113" y="16"/>
                    <a:pt x="11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cubicBezTo>
                    <a:pt x="23" y="24"/>
                    <a:pt x="25" y="26"/>
                    <a:pt x="25" y="28"/>
                  </a:cubicBezTo>
                  <a:cubicBezTo>
                    <a:pt x="25" y="31"/>
                    <a:pt x="23" y="32"/>
                    <a:pt x="20" y="32"/>
                  </a:cubicBezTo>
                  <a:cubicBezTo>
                    <a:pt x="14" y="32"/>
                    <a:pt x="8" y="27"/>
                    <a:pt x="8" y="2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7">
              <a:extLst>
                <a:ext uri="{FF2B5EF4-FFF2-40B4-BE49-F238E27FC236}">
                  <a16:creationId xmlns="" xmlns:a16="http://schemas.microsoft.com/office/drawing/2014/main" id="{683864D2-A486-428F-89AC-5C1141D177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3106" y="5743512"/>
              <a:ext cx="389390" cy="468805"/>
            </a:xfrm>
            <a:custGeom>
              <a:avLst/>
              <a:gdLst>
                <a:gd name="T0" fmla="*/ 99 w 115"/>
                <a:gd name="T1" fmla="*/ 4 h 139"/>
                <a:gd name="T2" fmla="*/ 99 w 115"/>
                <a:gd name="T3" fmla="*/ 16 h 139"/>
                <a:gd name="T4" fmla="*/ 83 w 115"/>
                <a:gd name="T5" fmla="*/ 13 h 139"/>
                <a:gd name="T6" fmla="*/ 83 w 115"/>
                <a:gd name="T7" fmla="*/ 1 h 139"/>
                <a:gd name="T8" fmla="*/ 66 w 115"/>
                <a:gd name="T9" fmla="*/ 0 h 139"/>
                <a:gd name="T10" fmla="*/ 66 w 115"/>
                <a:gd name="T11" fmla="*/ 12 h 139"/>
                <a:gd name="T12" fmla="*/ 50 w 115"/>
                <a:gd name="T13" fmla="*/ 12 h 139"/>
                <a:gd name="T14" fmla="*/ 50 w 115"/>
                <a:gd name="T15" fmla="*/ 0 h 139"/>
                <a:gd name="T16" fmla="*/ 33 w 115"/>
                <a:gd name="T17" fmla="*/ 1 h 139"/>
                <a:gd name="T18" fmla="*/ 33 w 115"/>
                <a:gd name="T19" fmla="*/ 13 h 139"/>
                <a:gd name="T20" fmla="*/ 16 w 115"/>
                <a:gd name="T21" fmla="*/ 16 h 139"/>
                <a:gd name="T22" fmla="*/ 16 w 115"/>
                <a:gd name="T23" fmla="*/ 4 h 139"/>
                <a:gd name="T24" fmla="*/ 0 w 115"/>
                <a:gd name="T25" fmla="*/ 8 h 139"/>
                <a:gd name="T26" fmla="*/ 0 w 115"/>
                <a:gd name="T27" fmla="*/ 37 h 139"/>
                <a:gd name="T28" fmla="*/ 16 w 115"/>
                <a:gd name="T29" fmla="*/ 53 h 139"/>
                <a:gd name="T30" fmla="*/ 58 w 115"/>
                <a:gd name="T31" fmla="*/ 57 h 139"/>
                <a:gd name="T32" fmla="*/ 100 w 115"/>
                <a:gd name="T33" fmla="*/ 53 h 139"/>
                <a:gd name="T34" fmla="*/ 115 w 115"/>
                <a:gd name="T35" fmla="*/ 37 h 139"/>
                <a:gd name="T36" fmla="*/ 115 w 115"/>
                <a:gd name="T37" fmla="*/ 8 h 139"/>
                <a:gd name="T38" fmla="*/ 99 w 115"/>
                <a:gd name="T39" fmla="*/ 4 h 139"/>
                <a:gd name="T40" fmla="*/ 17 w 115"/>
                <a:gd name="T41" fmla="*/ 61 h 139"/>
                <a:gd name="T42" fmla="*/ 17 w 115"/>
                <a:gd name="T43" fmla="*/ 131 h 139"/>
                <a:gd name="T44" fmla="*/ 58 w 115"/>
                <a:gd name="T45" fmla="*/ 139 h 139"/>
                <a:gd name="T46" fmla="*/ 99 w 115"/>
                <a:gd name="T47" fmla="*/ 131 h 139"/>
                <a:gd name="T48" fmla="*/ 99 w 115"/>
                <a:gd name="T49" fmla="*/ 61 h 139"/>
                <a:gd name="T50" fmla="*/ 58 w 115"/>
                <a:gd name="T51" fmla="*/ 65 h 139"/>
                <a:gd name="T52" fmla="*/ 17 w 115"/>
                <a:gd name="T53" fmla="*/ 61 h 139"/>
                <a:gd name="T54" fmla="*/ 66 w 115"/>
                <a:gd name="T55" fmla="*/ 104 h 139"/>
                <a:gd name="T56" fmla="*/ 66 w 115"/>
                <a:gd name="T57" fmla="*/ 119 h 139"/>
                <a:gd name="T58" fmla="*/ 50 w 115"/>
                <a:gd name="T59" fmla="*/ 119 h 139"/>
                <a:gd name="T60" fmla="*/ 50 w 115"/>
                <a:gd name="T61" fmla="*/ 104 h 139"/>
                <a:gd name="T62" fmla="*/ 58 w 115"/>
                <a:gd name="T63" fmla="*/ 78 h 139"/>
                <a:gd name="T64" fmla="*/ 66 w 115"/>
                <a:gd name="T65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139">
                  <a:moveTo>
                    <a:pt x="99" y="4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94" y="15"/>
                    <a:pt x="88" y="14"/>
                    <a:pt x="83" y="13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77" y="0"/>
                    <a:pt x="72" y="0"/>
                    <a:pt x="66" y="0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1" y="12"/>
                    <a:pt x="55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8" y="0"/>
                    <a:pt x="33" y="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7" y="14"/>
                    <a:pt x="22" y="15"/>
                    <a:pt x="16" y="1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1" y="5"/>
                    <a:pt x="6" y="6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37" y="57"/>
                    <a:pt x="58" y="57"/>
                  </a:cubicBezTo>
                  <a:cubicBezTo>
                    <a:pt x="79" y="57"/>
                    <a:pt x="100" y="53"/>
                    <a:pt x="100" y="53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0" y="6"/>
                    <a:pt x="105" y="5"/>
                    <a:pt x="99" y="4"/>
                  </a:cubicBezTo>
                  <a:close/>
                  <a:moveTo>
                    <a:pt x="17" y="61"/>
                  </a:moveTo>
                  <a:cubicBezTo>
                    <a:pt x="17" y="131"/>
                    <a:pt x="17" y="131"/>
                    <a:pt x="17" y="131"/>
                  </a:cubicBezTo>
                  <a:cubicBezTo>
                    <a:pt x="17" y="136"/>
                    <a:pt x="35" y="139"/>
                    <a:pt x="58" y="139"/>
                  </a:cubicBezTo>
                  <a:cubicBezTo>
                    <a:pt x="81" y="139"/>
                    <a:pt x="99" y="136"/>
                    <a:pt x="99" y="13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1"/>
                    <a:pt x="78" y="65"/>
                    <a:pt x="58" y="65"/>
                  </a:cubicBezTo>
                  <a:cubicBezTo>
                    <a:pt x="37" y="65"/>
                    <a:pt x="17" y="61"/>
                    <a:pt x="17" y="61"/>
                  </a:cubicBezTo>
                  <a:close/>
                  <a:moveTo>
                    <a:pt x="66" y="104"/>
                  </a:moveTo>
                  <a:cubicBezTo>
                    <a:pt x="66" y="119"/>
                    <a:pt x="66" y="119"/>
                    <a:pt x="66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50" y="86"/>
                    <a:pt x="58" y="78"/>
                    <a:pt x="58" y="78"/>
                  </a:cubicBezTo>
                  <a:cubicBezTo>
                    <a:pt x="58" y="78"/>
                    <a:pt x="66" y="86"/>
                    <a:pt x="66" y="10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8">
              <a:extLst>
                <a:ext uri="{FF2B5EF4-FFF2-40B4-BE49-F238E27FC236}">
                  <a16:creationId xmlns="" xmlns:a16="http://schemas.microsoft.com/office/drawing/2014/main" id="{DEA6BB0C-BB48-4BBA-9E41-33596D285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187" y="5684590"/>
              <a:ext cx="468805" cy="573838"/>
            </a:xfrm>
            <a:custGeom>
              <a:avLst/>
              <a:gdLst>
                <a:gd name="T0" fmla="*/ 43 w 138"/>
                <a:gd name="T1" fmla="*/ 169 h 169"/>
                <a:gd name="T2" fmla="*/ 51 w 138"/>
                <a:gd name="T3" fmla="*/ 111 h 169"/>
                <a:gd name="T4" fmla="*/ 35 w 138"/>
                <a:gd name="T5" fmla="*/ 160 h 169"/>
                <a:gd name="T6" fmla="*/ 68 w 138"/>
                <a:gd name="T7" fmla="*/ 169 h 169"/>
                <a:gd name="T8" fmla="*/ 76 w 138"/>
                <a:gd name="T9" fmla="*/ 111 h 169"/>
                <a:gd name="T10" fmla="*/ 59 w 138"/>
                <a:gd name="T11" fmla="*/ 160 h 169"/>
                <a:gd name="T12" fmla="*/ 76 w 138"/>
                <a:gd name="T13" fmla="*/ 21 h 169"/>
                <a:gd name="T14" fmla="*/ 35 w 138"/>
                <a:gd name="T15" fmla="*/ 21 h 169"/>
                <a:gd name="T16" fmla="*/ 106 w 138"/>
                <a:gd name="T17" fmla="*/ 106 h 169"/>
                <a:gd name="T18" fmla="*/ 82 w 138"/>
                <a:gd name="T19" fmla="*/ 49 h 169"/>
                <a:gd name="T20" fmla="*/ 67 w 138"/>
                <a:gd name="T21" fmla="*/ 45 h 169"/>
                <a:gd name="T22" fmla="*/ 44 w 138"/>
                <a:gd name="T23" fmla="*/ 45 h 169"/>
                <a:gd name="T24" fmla="*/ 29 w 138"/>
                <a:gd name="T25" fmla="*/ 49 h 169"/>
                <a:gd name="T26" fmla="*/ 5 w 138"/>
                <a:gd name="T27" fmla="*/ 106 h 169"/>
                <a:gd name="T28" fmla="*/ 31 w 138"/>
                <a:gd name="T29" fmla="*/ 78 h 169"/>
                <a:gd name="T30" fmla="*/ 80 w 138"/>
                <a:gd name="T31" fmla="*/ 103 h 169"/>
                <a:gd name="T32" fmla="*/ 94 w 138"/>
                <a:gd name="T33" fmla="*/ 103 h 169"/>
                <a:gd name="T34" fmla="*/ 121 w 138"/>
                <a:gd name="T35" fmla="*/ 165 h 169"/>
                <a:gd name="T36" fmla="*/ 109 w 138"/>
                <a:gd name="T37" fmla="*/ 159 h 169"/>
                <a:gd name="T38" fmla="*/ 92 w 138"/>
                <a:gd name="T39" fmla="*/ 165 h 169"/>
                <a:gd name="T40" fmla="*/ 133 w 138"/>
                <a:gd name="T41" fmla="*/ 169 h 169"/>
                <a:gd name="T42" fmla="*/ 138 w 138"/>
                <a:gd name="T43" fmla="*/ 155 h 169"/>
                <a:gd name="T44" fmla="*/ 121 w 138"/>
                <a:gd name="T45" fmla="*/ 165 h 169"/>
                <a:gd name="T46" fmla="*/ 129 w 138"/>
                <a:gd name="T47" fmla="*/ 132 h 169"/>
                <a:gd name="T48" fmla="*/ 96 w 138"/>
                <a:gd name="T49" fmla="*/ 132 h 169"/>
                <a:gd name="T50" fmla="*/ 92 w 138"/>
                <a:gd name="T51" fmla="*/ 149 h 169"/>
                <a:gd name="T52" fmla="*/ 109 w 138"/>
                <a:gd name="T53" fmla="*/ 148 h 169"/>
                <a:gd name="T54" fmla="*/ 121 w 138"/>
                <a:gd name="T55" fmla="*/ 154 h 169"/>
                <a:gd name="T56" fmla="*/ 138 w 138"/>
                <a:gd name="T57" fmla="*/ 136 h 169"/>
                <a:gd name="T58" fmla="*/ 106 w 138"/>
                <a:gd name="T59" fmla="*/ 132 h 169"/>
                <a:gd name="T60" fmla="*/ 106 w 138"/>
                <a:gd name="T61" fmla="*/ 132 h 169"/>
                <a:gd name="T62" fmla="*/ 113 w 138"/>
                <a:gd name="T63" fmla="*/ 161 h 169"/>
                <a:gd name="T64" fmla="*/ 117 w 138"/>
                <a:gd name="T65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" h="169">
                  <a:moveTo>
                    <a:pt x="35" y="160"/>
                  </a:moveTo>
                  <a:cubicBezTo>
                    <a:pt x="35" y="165"/>
                    <a:pt x="38" y="169"/>
                    <a:pt x="43" y="169"/>
                  </a:cubicBezTo>
                  <a:cubicBezTo>
                    <a:pt x="47" y="169"/>
                    <a:pt x="51" y="165"/>
                    <a:pt x="51" y="160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35" y="111"/>
                    <a:pt x="35" y="111"/>
                    <a:pt x="35" y="111"/>
                  </a:cubicBezTo>
                  <a:lnTo>
                    <a:pt x="35" y="160"/>
                  </a:lnTo>
                  <a:close/>
                  <a:moveTo>
                    <a:pt x="59" y="160"/>
                  </a:moveTo>
                  <a:cubicBezTo>
                    <a:pt x="59" y="165"/>
                    <a:pt x="63" y="169"/>
                    <a:pt x="68" y="169"/>
                  </a:cubicBezTo>
                  <a:cubicBezTo>
                    <a:pt x="72" y="169"/>
                    <a:pt x="76" y="165"/>
                    <a:pt x="76" y="160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59" y="111"/>
                    <a:pt x="59" y="111"/>
                    <a:pt x="59" y="111"/>
                  </a:cubicBezTo>
                  <a:lnTo>
                    <a:pt x="59" y="160"/>
                  </a:lnTo>
                  <a:close/>
                  <a:moveTo>
                    <a:pt x="55" y="41"/>
                  </a:moveTo>
                  <a:cubicBezTo>
                    <a:pt x="67" y="41"/>
                    <a:pt x="76" y="32"/>
                    <a:pt x="76" y="21"/>
                  </a:cubicBezTo>
                  <a:cubicBezTo>
                    <a:pt x="76" y="9"/>
                    <a:pt x="67" y="0"/>
                    <a:pt x="55" y="0"/>
                  </a:cubicBezTo>
                  <a:cubicBezTo>
                    <a:pt x="44" y="0"/>
                    <a:pt x="35" y="9"/>
                    <a:pt x="35" y="21"/>
                  </a:cubicBezTo>
                  <a:cubicBezTo>
                    <a:pt x="35" y="32"/>
                    <a:pt x="44" y="41"/>
                    <a:pt x="55" y="41"/>
                  </a:cubicBezTo>
                  <a:close/>
                  <a:moveTo>
                    <a:pt x="106" y="106"/>
                  </a:moveTo>
                  <a:cubicBezTo>
                    <a:pt x="110" y="104"/>
                    <a:pt x="111" y="99"/>
                    <a:pt x="109" y="95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0" y="45"/>
                    <a:pt x="70" y="45"/>
                    <a:pt x="69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1" y="45"/>
                    <a:pt x="31" y="45"/>
                    <a:pt x="29" y="49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0" y="99"/>
                    <a:pt x="1" y="104"/>
                    <a:pt x="5" y="106"/>
                  </a:cubicBezTo>
                  <a:cubicBezTo>
                    <a:pt x="9" y="109"/>
                    <a:pt x="14" y="107"/>
                    <a:pt x="16" y="103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7" y="107"/>
                    <a:pt x="102" y="109"/>
                    <a:pt x="106" y="106"/>
                  </a:cubicBezTo>
                  <a:close/>
                  <a:moveTo>
                    <a:pt x="121" y="165"/>
                  </a:moveTo>
                  <a:cubicBezTo>
                    <a:pt x="109" y="165"/>
                    <a:pt x="109" y="165"/>
                    <a:pt x="109" y="165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03" y="159"/>
                    <a:pt x="98" y="157"/>
                    <a:pt x="92" y="155"/>
                  </a:cubicBezTo>
                  <a:cubicBezTo>
                    <a:pt x="92" y="165"/>
                    <a:pt x="92" y="165"/>
                    <a:pt x="92" y="165"/>
                  </a:cubicBezTo>
                  <a:cubicBezTo>
                    <a:pt x="92" y="167"/>
                    <a:pt x="94" y="169"/>
                    <a:pt x="96" y="169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6" y="169"/>
                    <a:pt x="138" y="167"/>
                    <a:pt x="138" y="16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2" y="157"/>
                    <a:pt x="127" y="159"/>
                    <a:pt x="121" y="159"/>
                  </a:cubicBezTo>
                  <a:lnTo>
                    <a:pt x="121" y="165"/>
                  </a:lnTo>
                  <a:close/>
                  <a:moveTo>
                    <a:pt x="133" y="132"/>
                  </a:moveTo>
                  <a:cubicBezTo>
                    <a:pt x="129" y="132"/>
                    <a:pt x="129" y="132"/>
                    <a:pt x="129" y="132"/>
                  </a:cubicBezTo>
                  <a:cubicBezTo>
                    <a:pt x="126" y="116"/>
                    <a:pt x="104" y="116"/>
                    <a:pt x="101" y="132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4" y="132"/>
                    <a:pt x="92" y="134"/>
                    <a:pt x="92" y="136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8" y="152"/>
                    <a:pt x="103" y="153"/>
                    <a:pt x="109" y="154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54"/>
                    <a:pt x="121" y="154"/>
                    <a:pt x="121" y="154"/>
                  </a:cubicBezTo>
                  <a:cubicBezTo>
                    <a:pt x="127" y="153"/>
                    <a:pt x="132" y="152"/>
                    <a:pt x="138" y="149"/>
                  </a:cubicBezTo>
                  <a:cubicBezTo>
                    <a:pt x="138" y="136"/>
                    <a:pt x="138" y="136"/>
                    <a:pt x="138" y="136"/>
                  </a:cubicBezTo>
                  <a:cubicBezTo>
                    <a:pt x="138" y="134"/>
                    <a:pt x="136" y="132"/>
                    <a:pt x="133" y="132"/>
                  </a:cubicBezTo>
                  <a:close/>
                  <a:moveTo>
                    <a:pt x="106" y="132"/>
                  </a:moveTo>
                  <a:cubicBezTo>
                    <a:pt x="109" y="123"/>
                    <a:pt x="121" y="123"/>
                    <a:pt x="124" y="132"/>
                  </a:cubicBezTo>
                  <a:lnTo>
                    <a:pt x="106" y="132"/>
                  </a:lnTo>
                  <a:close/>
                  <a:moveTo>
                    <a:pt x="113" y="152"/>
                  </a:moveTo>
                  <a:cubicBezTo>
                    <a:pt x="113" y="161"/>
                    <a:pt x="113" y="161"/>
                    <a:pt x="113" y="161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7" y="152"/>
                    <a:pt x="117" y="152"/>
                    <a:pt x="117" y="152"/>
                  </a:cubicBezTo>
                  <a:lnTo>
                    <a:pt x="113" y="15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99">
              <a:extLst>
                <a:ext uri="{FF2B5EF4-FFF2-40B4-BE49-F238E27FC236}">
                  <a16:creationId xmlns="" xmlns:a16="http://schemas.microsoft.com/office/drawing/2014/main" id="{293929D8-934A-4C36-91BA-1E1B93E69C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6075" y="5684590"/>
              <a:ext cx="543096" cy="573838"/>
            </a:xfrm>
            <a:custGeom>
              <a:avLst/>
              <a:gdLst>
                <a:gd name="T0" fmla="*/ 50 w 160"/>
                <a:gd name="T1" fmla="*/ 25 h 169"/>
                <a:gd name="T2" fmla="*/ 90 w 160"/>
                <a:gd name="T3" fmla="*/ 21 h 169"/>
                <a:gd name="T4" fmla="*/ 49 w 160"/>
                <a:gd name="T5" fmla="*/ 20 h 169"/>
                <a:gd name="T6" fmla="*/ 0 w 160"/>
                <a:gd name="T7" fmla="*/ 56 h 169"/>
                <a:gd name="T8" fmla="*/ 49 w 160"/>
                <a:gd name="T9" fmla="*/ 160 h 169"/>
                <a:gd name="T10" fmla="*/ 65 w 160"/>
                <a:gd name="T11" fmla="*/ 160 h 169"/>
                <a:gd name="T12" fmla="*/ 49 w 160"/>
                <a:gd name="T13" fmla="*/ 152 h 169"/>
                <a:gd name="T14" fmla="*/ 73 w 160"/>
                <a:gd name="T15" fmla="*/ 160 h 169"/>
                <a:gd name="T16" fmla="*/ 90 w 160"/>
                <a:gd name="T17" fmla="*/ 160 h 169"/>
                <a:gd name="T18" fmla="*/ 73 w 160"/>
                <a:gd name="T19" fmla="*/ 152 h 169"/>
                <a:gd name="T20" fmla="*/ 120 w 160"/>
                <a:gd name="T21" fmla="*/ 106 h 169"/>
                <a:gd name="T22" fmla="*/ 96 w 160"/>
                <a:gd name="T23" fmla="*/ 49 h 169"/>
                <a:gd name="T24" fmla="*/ 82 w 160"/>
                <a:gd name="T25" fmla="*/ 45 h 169"/>
                <a:gd name="T26" fmla="*/ 58 w 160"/>
                <a:gd name="T27" fmla="*/ 45 h 169"/>
                <a:gd name="T28" fmla="*/ 43 w 160"/>
                <a:gd name="T29" fmla="*/ 49 h 169"/>
                <a:gd name="T30" fmla="*/ 19 w 160"/>
                <a:gd name="T31" fmla="*/ 106 h 169"/>
                <a:gd name="T32" fmla="*/ 50 w 160"/>
                <a:gd name="T33" fmla="*/ 69 h 169"/>
                <a:gd name="T34" fmla="*/ 32 w 160"/>
                <a:gd name="T35" fmla="*/ 144 h 169"/>
                <a:gd name="T36" fmla="*/ 86 w 160"/>
                <a:gd name="T37" fmla="*/ 74 h 169"/>
                <a:gd name="T38" fmla="*/ 108 w 160"/>
                <a:gd name="T39" fmla="*/ 103 h 169"/>
                <a:gd name="T40" fmla="*/ 156 w 160"/>
                <a:gd name="T41" fmla="*/ 132 h 169"/>
                <a:gd name="T42" fmla="*/ 123 w 160"/>
                <a:gd name="T43" fmla="*/ 132 h 169"/>
                <a:gd name="T44" fmla="*/ 115 w 160"/>
                <a:gd name="T45" fmla="*/ 136 h 169"/>
                <a:gd name="T46" fmla="*/ 131 w 160"/>
                <a:gd name="T47" fmla="*/ 154 h 169"/>
                <a:gd name="T48" fmla="*/ 143 w 160"/>
                <a:gd name="T49" fmla="*/ 148 h 169"/>
                <a:gd name="T50" fmla="*/ 160 w 160"/>
                <a:gd name="T51" fmla="*/ 149 h 169"/>
                <a:gd name="T52" fmla="*/ 156 w 160"/>
                <a:gd name="T53" fmla="*/ 132 h 169"/>
                <a:gd name="T54" fmla="*/ 146 w 160"/>
                <a:gd name="T55" fmla="*/ 132 h 169"/>
                <a:gd name="T56" fmla="*/ 135 w 160"/>
                <a:gd name="T57" fmla="*/ 152 h 169"/>
                <a:gd name="T58" fmla="*/ 139 w 160"/>
                <a:gd name="T59" fmla="*/ 161 h 169"/>
                <a:gd name="T60" fmla="*/ 135 w 160"/>
                <a:gd name="T61" fmla="*/ 152 h 169"/>
                <a:gd name="T62" fmla="*/ 131 w 160"/>
                <a:gd name="T63" fmla="*/ 165 h 169"/>
                <a:gd name="T64" fmla="*/ 115 w 160"/>
                <a:gd name="T65" fmla="*/ 155 h 169"/>
                <a:gd name="T66" fmla="*/ 119 w 160"/>
                <a:gd name="T67" fmla="*/ 169 h 169"/>
                <a:gd name="T68" fmla="*/ 160 w 160"/>
                <a:gd name="T69" fmla="*/ 165 h 169"/>
                <a:gd name="T70" fmla="*/ 143 w 160"/>
                <a:gd name="T71" fmla="*/ 15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69">
                  <a:moveTo>
                    <a:pt x="25" y="48"/>
                  </a:moveTo>
                  <a:cubicBezTo>
                    <a:pt x="36" y="31"/>
                    <a:pt x="39" y="24"/>
                    <a:pt x="50" y="25"/>
                  </a:cubicBezTo>
                  <a:cubicBezTo>
                    <a:pt x="52" y="34"/>
                    <a:pt x="60" y="41"/>
                    <a:pt x="69" y="41"/>
                  </a:cubicBezTo>
                  <a:cubicBezTo>
                    <a:pt x="81" y="41"/>
                    <a:pt x="90" y="32"/>
                    <a:pt x="90" y="21"/>
                  </a:cubicBezTo>
                  <a:cubicBezTo>
                    <a:pt x="90" y="9"/>
                    <a:pt x="81" y="0"/>
                    <a:pt x="69" y="0"/>
                  </a:cubicBezTo>
                  <a:cubicBezTo>
                    <a:pt x="58" y="0"/>
                    <a:pt x="49" y="9"/>
                    <a:pt x="49" y="20"/>
                  </a:cubicBezTo>
                  <a:cubicBezTo>
                    <a:pt x="36" y="12"/>
                    <a:pt x="14" y="20"/>
                    <a:pt x="11" y="44"/>
                  </a:cubicBezTo>
                  <a:cubicBezTo>
                    <a:pt x="7" y="58"/>
                    <a:pt x="0" y="56"/>
                    <a:pt x="0" y="56"/>
                  </a:cubicBezTo>
                  <a:cubicBezTo>
                    <a:pt x="0" y="56"/>
                    <a:pt x="12" y="67"/>
                    <a:pt x="25" y="48"/>
                  </a:cubicBezTo>
                  <a:close/>
                  <a:moveTo>
                    <a:pt x="49" y="160"/>
                  </a:moveTo>
                  <a:cubicBezTo>
                    <a:pt x="49" y="165"/>
                    <a:pt x="52" y="169"/>
                    <a:pt x="57" y="169"/>
                  </a:cubicBezTo>
                  <a:cubicBezTo>
                    <a:pt x="62" y="169"/>
                    <a:pt x="65" y="165"/>
                    <a:pt x="65" y="160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49" y="152"/>
                    <a:pt x="49" y="152"/>
                    <a:pt x="49" y="152"/>
                  </a:cubicBezTo>
                  <a:lnTo>
                    <a:pt x="49" y="160"/>
                  </a:lnTo>
                  <a:close/>
                  <a:moveTo>
                    <a:pt x="73" y="160"/>
                  </a:moveTo>
                  <a:cubicBezTo>
                    <a:pt x="73" y="165"/>
                    <a:pt x="77" y="169"/>
                    <a:pt x="82" y="169"/>
                  </a:cubicBezTo>
                  <a:cubicBezTo>
                    <a:pt x="86" y="169"/>
                    <a:pt x="90" y="165"/>
                    <a:pt x="90" y="160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73" y="152"/>
                    <a:pt x="73" y="152"/>
                    <a:pt x="73" y="152"/>
                  </a:cubicBezTo>
                  <a:lnTo>
                    <a:pt x="73" y="160"/>
                  </a:lnTo>
                  <a:close/>
                  <a:moveTo>
                    <a:pt x="120" y="106"/>
                  </a:moveTo>
                  <a:cubicBezTo>
                    <a:pt x="124" y="104"/>
                    <a:pt x="125" y="99"/>
                    <a:pt x="123" y="95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4" y="45"/>
                    <a:pt x="84" y="45"/>
                    <a:pt x="83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45" y="45"/>
                    <a:pt x="43" y="49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4" y="99"/>
                    <a:pt x="15" y="104"/>
                    <a:pt x="19" y="106"/>
                  </a:cubicBezTo>
                  <a:cubicBezTo>
                    <a:pt x="23" y="109"/>
                    <a:pt x="28" y="107"/>
                    <a:pt x="30" y="10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2" y="144"/>
                    <a:pt x="32" y="144"/>
                    <a:pt x="32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11" y="107"/>
                    <a:pt x="116" y="109"/>
                    <a:pt x="120" y="106"/>
                  </a:cubicBezTo>
                  <a:close/>
                  <a:moveTo>
                    <a:pt x="156" y="132"/>
                  </a:moveTo>
                  <a:cubicBezTo>
                    <a:pt x="151" y="132"/>
                    <a:pt x="151" y="132"/>
                    <a:pt x="151" y="132"/>
                  </a:cubicBezTo>
                  <a:cubicBezTo>
                    <a:pt x="148" y="116"/>
                    <a:pt x="126" y="116"/>
                    <a:pt x="123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16" y="132"/>
                    <a:pt x="115" y="134"/>
                    <a:pt x="115" y="136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20" y="152"/>
                    <a:pt x="125" y="153"/>
                    <a:pt x="131" y="154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54"/>
                    <a:pt x="143" y="154"/>
                    <a:pt x="143" y="154"/>
                  </a:cubicBezTo>
                  <a:cubicBezTo>
                    <a:pt x="149" y="153"/>
                    <a:pt x="155" y="152"/>
                    <a:pt x="160" y="149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134"/>
                    <a:pt x="158" y="132"/>
                    <a:pt x="156" y="132"/>
                  </a:cubicBezTo>
                  <a:close/>
                  <a:moveTo>
                    <a:pt x="129" y="132"/>
                  </a:moveTo>
                  <a:cubicBezTo>
                    <a:pt x="131" y="123"/>
                    <a:pt x="143" y="123"/>
                    <a:pt x="146" y="132"/>
                  </a:cubicBezTo>
                  <a:lnTo>
                    <a:pt x="129" y="132"/>
                  </a:lnTo>
                  <a:close/>
                  <a:moveTo>
                    <a:pt x="135" y="152"/>
                  </a:moveTo>
                  <a:cubicBezTo>
                    <a:pt x="135" y="161"/>
                    <a:pt x="135" y="161"/>
                    <a:pt x="135" y="161"/>
                  </a:cubicBezTo>
                  <a:cubicBezTo>
                    <a:pt x="139" y="161"/>
                    <a:pt x="139" y="161"/>
                    <a:pt x="139" y="161"/>
                  </a:cubicBezTo>
                  <a:cubicBezTo>
                    <a:pt x="139" y="152"/>
                    <a:pt x="139" y="152"/>
                    <a:pt x="139" y="152"/>
                  </a:cubicBezTo>
                  <a:lnTo>
                    <a:pt x="135" y="152"/>
                  </a:lnTo>
                  <a:close/>
                  <a:moveTo>
                    <a:pt x="143" y="165"/>
                  </a:moveTo>
                  <a:cubicBezTo>
                    <a:pt x="131" y="165"/>
                    <a:pt x="131" y="165"/>
                    <a:pt x="131" y="165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25" y="159"/>
                    <a:pt x="120" y="157"/>
                    <a:pt x="115" y="155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5" y="167"/>
                    <a:pt x="116" y="169"/>
                    <a:pt x="119" y="169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8" y="169"/>
                    <a:pt x="160" y="167"/>
                    <a:pt x="160" y="165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5" y="157"/>
                    <a:pt x="149" y="159"/>
                    <a:pt x="143" y="159"/>
                  </a:cubicBezTo>
                  <a:lnTo>
                    <a:pt x="143" y="16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00">
              <a:extLst>
                <a:ext uri="{FF2B5EF4-FFF2-40B4-BE49-F238E27FC236}">
                  <a16:creationId xmlns="" xmlns:a16="http://schemas.microsoft.com/office/drawing/2014/main" id="{FF8F3C5B-2ADA-46CB-BD51-54B68DCAA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8379" y="5756320"/>
              <a:ext cx="668624" cy="443188"/>
            </a:xfrm>
            <a:custGeom>
              <a:avLst/>
              <a:gdLst>
                <a:gd name="T0" fmla="*/ 42 w 197"/>
                <a:gd name="T1" fmla="*/ 131 h 131"/>
                <a:gd name="T2" fmla="*/ 48 w 197"/>
                <a:gd name="T3" fmla="*/ 90 h 131"/>
                <a:gd name="T4" fmla="*/ 36 w 197"/>
                <a:gd name="T5" fmla="*/ 125 h 131"/>
                <a:gd name="T6" fmla="*/ 58 w 197"/>
                <a:gd name="T7" fmla="*/ 131 h 131"/>
                <a:gd name="T8" fmla="*/ 64 w 197"/>
                <a:gd name="T9" fmla="*/ 90 h 131"/>
                <a:gd name="T10" fmla="*/ 52 w 197"/>
                <a:gd name="T11" fmla="*/ 125 h 131"/>
                <a:gd name="T12" fmla="*/ 128 w 197"/>
                <a:gd name="T13" fmla="*/ 131 h 131"/>
                <a:gd name="T14" fmla="*/ 134 w 197"/>
                <a:gd name="T15" fmla="*/ 119 h 131"/>
                <a:gd name="T16" fmla="*/ 122 w 197"/>
                <a:gd name="T17" fmla="*/ 125 h 131"/>
                <a:gd name="T18" fmla="*/ 150 w 197"/>
                <a:gd name="T19" fmla="*/ 10 h 131"/>
                <a:gd name="T20" fmla="*/ 122 w 197"/>
                <a:gd name="T21" fmla="*/ 14 h 131"/>
                <a:gd name="T22" fmla="*/ 151 w 197"/>
                <a:gd name="T23" fmla="*/ 14 h 131"/>
                <a:gd name="T24" fmla="*/ 176 w 197"/>
                <a:gd name="T25" fmla="*/ 26 h 131"/>
                <a:gd name="T26" fmla="*/ 186 w 197"/>
                <a:gd name="T27" fmla="*/ 20 h 131"/>
                <a:gd name="T28" fmla="*/ 147 w 197"/>
                <a:gd name="T29" fmla="*/ 33 h 131"/>
                <a:gd name="T30" fmla="*/ 118 w 197"/>
                <a:gd name="T31" fmla="*/ 34 h 131"/>
                <a:gd name="T32" fmla="*/ 69 w 197"/>
                <a:gd name="T33" fmla="*/ 34 h 131"/>
                <a:gd name="T34" fmla="*/ 60 w 197"/>
                <a:gd name="T35" fmla="*/ 33 h 131"/>
                <a:gd name="T36" fmla="*/ 40 w 197"/>
                <a:gd name="T37" fmla="*/ 33 h 131"/>
                <a:gd name="T38" fmla="*/ 31 w 197"/>
                <a:gd name="T39" fmla="*/ 34 h 131"/>
                <a:gd name="T40" fmla="*/ 2 w 197"/>
                <a:gd name="T41" fmla="*/ 72 h 131"/>
                <a:gd name="T42" fmla="*/ 32 w 197"/>
                <a:gd name="T43" fmla="*/ 52 h 131"/>
                <a:gd name="T44" fmla="*/ 69 w 197"/>
                <a:gd name="T45" fmla="*/ 86 h 131"/>
                <a:gd name="T46" fmla="*/ 89 w 197"/>
                <a:gd name="T47" fmla="*/ 72 h 131"/>
                <a:gd name="T48" fmla="*/ 98 w 197"/>
                <a:gd name="T49" fmla="*/ 72 h 131"/>
                <a:gd name="T50" fmla="*/ 124 w 197"/>
                <a:gd name="T51" fmla="*/ 55 h 131"/>
                <a:gd name="T52" fmla="*/ 169 w 197"/>
                <a:gd name="T53" fmla="*/ 115 h 131"/>
                <a:gd name="T54" fmla="*/ 152 w 197"/>
                <a:gd name="T55" fmla="*/ 48 h 131"/>
                <a:gd name="T56" fmla="*/ 184 w 197"/>
                <a:gd name="T57" fmla="*/ 72 h 131"/>
                <a:gd name="T58" fmla="*/ 155 w 197"/>
                <a:gd name="T59" fmla="*/ 34 h 131"/>
                <a:gd name="T60" fmla="*/ 145 w 197"/>
                <a:gd name="T61" fmla="*/ 131 h 131"/>
                <a:gd name="T62" fmla="*/ 151 w 197"/>
                <a:gd name="T63" fmla="*/ 119 h 131"/>
                <a:gd name="T64" fmla="*/ 139 w 197"/>
                <a:gd name="T65" fmla="*/ 125 h 131"/>
                <a:gd name="T66" fmla="*/ 64 w 197"/>
                <a:gd name="T67" fmla="*/ 14 h 131"/>
                <a:gd name="T68" fmla="*/ 36 w 197"/>
                <a:gd name="T69" fmla="*/ 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7" h="131">
                  <a:moveTo>
                    <a:pt x="36" y="125"/>
                  </a:moveTo>
                  <a:cubicBezTo>
                    <a:pt x="36" y="129"/>
                    <a:pt x="38" y="131"/>
                    <a:pt x="42" y="131"/>
                  </a:cubicBezTo>
                  <a:cubicBezTo>
                    <a:pt x="45" y="131"/>
                    <a:pt x="48" y="129"/>
                    <a:pt x="48" y="12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36" y="90"/>
                    <a:pt x="36" y="90"/>
                    <a:pt x="36" y="90"/>
                  </a:cubicBezTo>
                  <a:lnTo>
                    <a:pt x="36" y="125"/>
                  </a:lnTo>
                  <a:close/>
                  <a:moveTo>
                    <a:pt x="52" y="125"/>
                  </a:moveTo>
                  <a:cubicBezTo>
                    <a:pt x="52" y="129"/>
                    <a:pt x="55" y="131"/>
                    <a:pt x="58" y="131"/>
                  </a:cubicBezTo>
                  <a:cubicBezTo>
                    <a:pt x="62" y="131"/>
                    <a:pt x="64" y="129"/>
                    <a:pt x="64" y="125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52" y="90"/>
                    <a:pt x="52" y="90"/>
                    <a:pt x="52" y="90"/>
                  </a:cubicBezTo>
                  <a:lnTo>
                    <a:pt x="52" y="125"/>
                  </a:lnTo>
                  <a:close/>
                  <a:moveTo>
                    <a:pt x="122" y="125"/>
                  </a:moveTo>
                  <a:cubicBezTo>
                    <a:pt x="122" y="129"/>
                    <a:pt x="125" y="131"/>
                    <a:pt x="128" y="131"/>
                  </a:cubicBezTo>
                  <a:cubicBezTo>
                    <a:pt x="132" y="131"/>
                    <a:pt x="134" y="129"/>
                    <a:pt x="134" y="125"/>
                  </a:cubicBezTo>
                  <a:cubicBezTo>
                    <a:pt x="134" y="119"/>
                    <a:pt x="134" y="119"/>
                    <a:pt x="134" y="119"/>
                  </a:cubicBezTo>
                  <a:cubicBezTo>
                    <a:pt x="122" y="119"/>
                    <a:pt x="122" y="119"/>
                    <a:pt x="122" y="119"/>
                  </a:cubicBezTo>
                  <a:lnTo>
                    <a:pt x="122" y="125"/>
                  </a:lnTo>
                  <a:close/>
                  <a:moveTo>
                    <a:pt x="186" y="20"/>
                  </a:moveTo>
                  <a:cubicBezTo>
                    <a:pt x="178" y="1"/>
                    <a:pt x="157" y="0"/>
                    <a:pt x="150" y="10"/>
                  </a:cubicBezTo>
                  <a:cubicBezTo>
                    <a:pt x="148" y="4"/>
                    <a:pt x="143" y="0"/>
                    <a:pt x="137" y="0"/>
                  </a:cubicBezTo>
                  <a:cubicBezTo>
                    <a:pt x="129" y="0"/>
                    <a:pt x="122" y="6"/>
                    <a:pt x="122" y="14"/>
                  </a:cubicBezTo>
                  <a:cubicBezTo>
                    <a:pt x="122" y="22"/>
                    <a:pt x="129" y="28"/>
                    <a:pt x="137" y="28"/>
                  </a:cubicBezTo>
                  <a:cubicBezTo>
                    <a:pt x="144" y="28"/>
                    <a:pt x="151" y="22"/>
                    <a:pt x="151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9" y="10"/>
                    <a:pt x="163" y="15"/>
                    <a:pt x="176" y="26"/>
                  </a:cubicBezTo>
                  <a:cubicBezTo>
                    <a:pt x="189" y="38"/>
                    <a:pt x="197" y="27"/>
                    <a:pt x="197" y="27"/>
                  </a:cubicBezTo>
                  <a:cubicBezTo>
                    <a:pt x="197" y="27"/>
                    <a:pt x="192" y="30"/>
                    <a:pt x="186" y="20"/>
                  </a:cubicBezTo>
                  <a:close/>
                  <a:moveTo>
                    <a:pt x="155" y="34"/>
                  </a:moveTo>
                  <a:cubicBezTo>
                    <a:pt x="154" y="33"/>
                    <a:pt x="148" y="33"/>
                    <a:pt x="147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19" y="33"/>
                    <a:pt x="118" y="34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7" y="33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3"/>
                    <a:pt x="33" y="33"/>
                    <a:pt x="31" y="3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0" y="66"/>
                    <a:pt x="0" y="70"/>
                    <a:pt x="2" y="72"/>
                  </a:cubicBezTo>
                  <a:cubicBezTo>
                    <a:pt x="5" y="75"/>
                    <a:pt x="9" y="75"/>
                    <a:pt x="11" y="7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89" y="72"/>
                    <a:pt x="89" y="72"/>
                  </a:cubicBezTo>
                  <a:cubicBezTo>
                    <a:pt x="90" y="74"/>
                    <a:pt x="92" y="74"/>
                    <a:pt x="93" y="74"/>
                  </a:cubicBezTo>
                  <a:cubicBezTo>
                    <a:pt x="95" y="74"/>
                    <a:pt x="97" y="74"/>
                    <a:pt x="98" y="72"/>
                  </a:cubicBezTo>
                  <a:cubicBezTo>
                    <a:pt x="98" y="72"/>
                    <a:pt x="121" y="48"/>
                    <a:pt x="121" y="48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75" y="72"/>
                    <a:pt x="175" y="72"/>
                    <a:pt x="175" y="72"/>
                  </a:cubicBezTo>
                  <a:cubicBezTo>
                    <a:pt x="178" y="75"/>
                    <a:pt x="182" y="75"/>
                    <a:pt x="184" y="72"/>
                  </a:cubicBezTo>
                  <a:cubicBezTo>
                    <a:pt x="187" y="70"/>
                    <a:pt x="187" y="66"/>
                    <a:pt x="184" y="64"/>
                  </a:cubicBezTo>
                  <a:lnTo>
                    <a:pt x="155" y="34"/>
                  </a:lnTo>
                  <a:close/>
                  <a:moveTo>
                    <a:pt x="139" y="125"/>
                  </a:moveTo>
                  <a:cubicBezTo>
                    <a:pt x="139" y="129"/>
                    <a:pt x="141" y="131"/>
                    <a:pt x="145" y="131"/>
                  </a:cubicBezTo>
                  <a:cubicBezTo>
                    <a:pt x="148" y="131"/>
                    <a:pt x="151" y="129"/>
                    <a:pt x="151" y="125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39" y="119"/>
                    <a:pt x="139" y="119"/>
                    <a:pt x="139" y="119"/>
                  </a:cubicBezTo>
                  <a:lnTo>
                    <a:pt x="139" y="125"/>
                  </a:lnTo>
                  <a:close/>
                  <a:moveTo>
                    <a:pt x="50" y="28"/>
                  </a:moveTo>
                  <a:cubicBezTo>
                    <a:pt x="58" y="28"/>
                    <a:pt x="64" y="22"/>
                    <a:pt x="64" y="14"/>
                  </a:cubicBezTo>
                  <a:cubicBezTo>
                    <a:pt x="64" y="6"/>
                    <a:pt x="58" y="0"/>
                    <a:pt x="50" y="0"/>
                  </a:cubicBezTo>
                  <a:cubicBezTo>
                    <a:pt x="42" y="0"/>
                    <a:pt x="36" y="6"/>
                    <a:pt x="36" y="14"/>
                  </a:cubicBezTo>
                  <a:cubicBezTo>
                    <a:pt x="36" y="22"/>
                    <a:pt x="42" y="28"/>
                    <a:pt x="50" y="2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01">
              <a:extLst>
                <a:ext uri="{FF2B5EF4-FFF2-40B4-BE49-F238E27FC236}">
                  <a16:creationId xmlns="" xmlns:a16="http://schemas.microsoft.com/office/drawing/2014/main" id="{8F7B12BB-40A6-4A6A-9FEA-2FF538733D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1920" y="5781938"/>
              <a:ext cx="499546" cy="422694"/>
            </a:xfrm>
            <a:custGeom>
              <a:avLst/>
              <a:gdLst>
                <a:gd name="T0" fmla="*/ 86 w 147"/>
                <a:gd name="T1" fmla="*/ 66 h 124"/>
                <a:gd name="T2" fmla="*/ 86 w 147"/>
                <a:gd name="T3" fmla="*/ 78 h 124"/>
                <a:gd name="T4" fmla="*/ 129 w 147"/>
                <a:gd name="T5" fmla="*/ 78 h 124"/>
                <a:gd name="T6" fmla="*/ 115 w 147"/>
                <a:gd name="T7" fmla="*/ 111 h 124"/>
                <a:gd name="T8" fmla="*/ 102 w 147"/>
                <a:gd name="T9" fmla="*/ 111 h 124"/>
                <a:gd name="T10" fmla="*/ 102 w 147"/>
                <a:gd name="T11" fmla="*/ 123 h 124"/>
                <a:gd name="T12" fmla="*/ 135 w 147"/>
                <a:gd name="T13" fmla="*/ 123 h 124"/>
                <a:gd name="T14" fmla="*/ 135 w 147"/>
                <a:gd name="T15" fmla="*/ 111 h 124"/>
                <a:gd name="T16" fmla="*/ 127 w 147"/>
                <a:gd name="T17" fmla="*/ 111 h 124"/>
                <a:gd name="T18" fmla="*/ 142 w 147"/>
                <a:gd name="T19" fmla="*/ 78 h 124"/>
                <a:gd name="T20" fmla="*/ 147 w 147"/>
                <a:gd name="T21" fmla="*/ 78 h 124"/>
                <a:gd name="T22" fmla="*/ 147 w 147"/>
                <a:gd name="T23" fmla="*/ 66 h 124"/>
                <a:gd name="T24" fmla="*/ 86 w 147"/>
                <a:gd name="T25" fmla="*/ 66 h 124"/>
                <a:gd name="T26" fmla="*/ 15 w 147"/>
                <a:gd name="T27" fmla="*/ 73 h 124"/>
                <a:gd name="T28" fmla="*/ 19 w 147"/>
                <a:gd name="T29" fmla="*/ 66 h 124"/>
                <a:gd name="T30" fmla="*/ 17 w 147"/>
                <a:gd name="T31" fmla="*/ 45 h 124"/>
                <a:gd name="T32" fmla="*/ 8 w 147"/>
                <a:gd name="T33" fmla="*/ 37 h 124"/>
                <a:gd name="T34" fmla="*/ 0 w 147"/>
                <a:gd name="T35" fmla="*/ 45 h 124"/>
                <a:gd name="T36" fmla="*/ 2 w 147"/>
                <a:gd name="T37" fmla="*/ 66 h 124"/>
                <a:gd name="T38" fmla="*/ 7 w 147"/>
                <a:gd name="T39" fmla="*/ 73 h 124"/>
                <a:gd name="T40" fmla="*/ 10 w 147"/>
                <a:gd name="T41" fmla="*/ 103 h 124"/>
                <a:gd name="T42" fmla="*/ 28 w 147"/>
                <a:gd name="T43" fmla="*/ 103 h 124"/>
                <a:gd name="T44" fmla="*/ 28 w 147"/>
                <a:gd name="T45" fmla="*/ 115 h 124"/>
                <a:gd name="T46" fmla="*/ 16 w 147"/>
                <a:gd name="T47" fmla="*/ 115 h 124"/>
                <a:gd name="T48" fmla="*/ 16 w 147"/>
                <a:gd name="T49" fmla="*/ 123 h 124"/>
                <a:gd name="T50" fmla="*/ 49 w 147"/>
                <a:gd name="T51" fmla="*/ 123 h 124"/>
                <a:gd name="T52" fmla="*/ 49 w 147"/>
                <a:gd name="T53" fmla="*/ 115 h 124"/>
                <a:gd name="T54" fmla="*/ 36 w 147"/>
                <a:gd name="T55" fmla="*/ 115 h 124"/>
                <a:gd name="T56" fmla="*/ 36 w 147"/>
                <a:gd name="T57" fmla="*/ 103 h 124"/>
                <a:gd name="T58" fmla="*/ 49 w 147"/>
                <a:gd name="T59" fmla="*/ 103 h 124"/>
                <a:gd name="T60" fmla="*/ 49 w 147"/>
                <a:gd name="T61" fmla="*/ 94 h 124"/>
                <a:gd name="T62" fmla="*/ 18 w 147"/>
                <a:gd name="T63" fmla="*/ 94 h 124"/>
                <a:gd name="T64" fmla="*/ 15 w 147"/>
                <a:gd name="T65" fmla="*/ 73 h 124"/>
                <a:gd name="T66" fmla="*/ 55 w 147"/>
                <a:gd name="T67" fmla="*/ 29 h 124"/>
                <a:gd name="T68" fmla="*/ 69 w 147"/>
                <a:gd name="T69" fmla="*/ 14 h 124"/>
                <a:gd name="T70" fmla="*/ 55 w 147"/>
                <a:gd name="T71" fmla="*/ 0 h 124"/>
                <a:gd name="T72" fmla="*/ 41 w 147"/>
                <a:gd name="T73" fmla="*/ 14 h 124"/>
                <a:gd name="T74" fmla="*/ 55 w 147"/>
                <a:gd name="T75" fmla="*/ 29 h 124"/>
                <a:gd name="T76" fmla="*/ 72 w 147"/>
                <a:gd name="T77" fmla="*/ 82 h 124"/>
                <a:gd name="T78" fmla="*/ 64 w 147"/>
                <a:gd name="T79" fmla="*/ 74 h 124"/>
                <a:gd name="T80" fmla="*/ 54 w 147"/>
                <a:gd name="T81" fmla="*/ 74 h 124"/>
                <a:gd name="T82" fmla="*/ 59 w 147"/>
                <a:gd name="T83" fmla="*/ 56 h 124"/>
                <a:gd name="T84" fmla="*/ 63 w 147"/>
                <a:gd name="T85" fmla="*/ 60 h 124"/>
                <a:gd name="T86" fmla="*/ 68 w 147"/>
                <a:gd name="T87" fmla="*/ 61 h 124"/>
                <a:gd name="T88" fmla="*/ 92 w 147"/>
                <a:gd name="T89" fmla="*/ 61 h 124"/>
                <a:gd name="T90" fmla="*/ 98 w 147"/>
                <a:gd name="T91" fmla="*/ 55 h 124"/>
                <a:gd name="T92" fmla="*/ 92 w 147"/>
                <a:gd name="T93" fmla="*/ 49 h 124"/>
                <a:gd name="T94" fmla="*/ 69 w 147"/>
                <a:gd name="T95" fmla="*/ 49 h 124"/>
                <a:gd name="T96" fmla="*/ 56 w 147"/>
                <a:gd name="T97" fmla="*/ 35 h 124"/>
                <a:gd name="T98" fmla="*/ 48 w 147"/>
                <a:gd name="T99" fmla="*/ 33 h 124"/>
                <a:gd name="T100" fmla="*/ 38 w 147"/>
                <a:gd name="T101" fmla="*/ 38 h 124"/>
                <a:gd name="T102" fmla="*/ 28 w 147"/>
                <a:gd name="T103" fmla="*/ 79 h 124"/>
                <a:gd name="T104" fmla="*/ 27 w 147"/>
                <a:gd name="T105" fmla="*/ 80 h 124"/>
                <a:gd name="T106" fmla="*/ 27 w 147"/>
                <a:gd name="T107" fmla="*/ 82 h 124"/>
                <a:gd name="T108" fmla="*/ 27 w 147"/>
                <a:gd name="T109" fmla="*/ 82 h 124"/>
                <a:gd name="T110" fmla="*/ 35 w 147"/>
                <a:gd name="T111" fmla="*/ 90 h 124"/>
                <a:gd name="T112" fmla="*/ 58 w 147"/>
                <a:gd name="T113" fmla="*/ 90 h 124"/>
                <a:gd name="T114" fmla="*/ 58 w 147"/>
                <a:gd name="T115" fmla="*/ 90 h 124"/>
                <a:gd name="T116" fmla="*/ 74 w 147"/>
                <a:gd name="T117" fmla="*/ 119 h 124"/>
                <a:gd name="T118" fmla="*/ 86 w 147"/>
                <a:gd name="T119" fmla="*/ 122 h 124"/>
                <a:gd name="T120" fmla="*/ 89 w 147"/>
                <a:gd name="T121" fmla="*/ 111 h 124"/>
                <a:gd name="T122" fmla="*/ 72 w 147"/>
                <a:gd name="T123" fmla="*/ 8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" h="124">
                  <a:moveTo>
                    <a:pt x="86" y="66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27" y="111"/>
                    <a:pt x="127" y="111"/>
                    <a:pt x="127" y="111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47" y="66"/>
                    <a:pt x="147" y="66"/>
                    <a:pt x="147" y="66"/>
                  </a:cubicBezTo>
                  <a:lnTo>
                    <a:pt x="86" y="66"/>
                  </a:lnTo>
                  <a:close/>
                  <a:moveTo>
                    <a:pt x="15" y="73"/>
                  </a:moveTo>
                  <a:cubicBezTo>
                    <a:pt x="18" y="71"/>
                    <a:pt x="19" y="69"/>
                    <a:pt x="19" y="66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1"/>
                    <a:pt x="12" y="37"/>
                    <a:pt x="8" y="37"/>
                  </a:cubicBezTo>
                  <a:cubicBezTo>
                    <a:pt x="3" y="37"/>
                    <a:pt x="0" y="41"/>
                    <a:pt x="0" y="45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69"/>
                    <a:pt x="5" y="71"/>
                    <a:pt x="7" y="7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18" y="94"/>
                    <a:pt x="18" y="94"/>
                    <a:pt x="18" y="94"/>
                  </a:cubicBezTo>
                  <a:lnTo>
                    <a:pt x="15" y="73"/>
                  </a:lnTo>
                  <a:close/>
                  <a:moveTo>
                    <a:pt x="55" y="29"/>
                  </a:moveTo>
                  <a:cubicBezTo>
                    <a:pt x="63" y="29"/>
                    <a:pt x="69" y="22"/>
                    <a:pt x="69" y="14"/>
                  </a:cubicBezTo>
                  <a:cubicBezTo>
                    <a:pt x="69" y="6"/>
                    <a:pt x="63" y="0"/>
                    <a:pt x="55" y="0"/>
                  </a:cubicBezTo>
                  <a:cubicBezTo>
                    <a:pt x="47" y="0"/>
                    <a:pt x="41" y="6"/>
                    <a:pt x="41" y="14"/>
                  </a:cubicBezTo>
                  <a:cubicBezTo>
                    <a:pt x="41" y="22"/>
                    <a:pt x="47" y="29"/>
                    <a:pt x="55" y="29"/>
                  </a:cubicBezTo>
                  <a:close/>
                  <a:moveTo>
                    <a:pt x="72" y="82"/>
                  </a:moveTo>
                  <a:cubicBezTo>
                    <a:pt x="72" y="82"/>
                    <a:pt x="68" y="74"/>
                    <a:pt x="64" y="74"/>
                  </a:cubicBezTo>
                  <a:cubicBezTo>
                    <a:pt x="54" y="74"/>
                    <a:pt x="54" y="74"/>
                    <a:pt x="54" y="74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4" y="62"/>
                    <a:pt x="66" y="62"/>
                    <a:pt x="68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5" y="61"/>
                    <a:pt x="98" y="59"/>
                    <a:pt x="98" y="55"/>
                  </a:cubicBezTo>
                  <a:cubicBezTo>
                    <a:pt x="98" y="52"/>
                    <a:pt x="95" y="49"/>
                    <a:pt x="92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0" y="36"/>
                    <a:pt x="56" y="3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4" y="31"/>
                    <a:pt x="40" y="34"/>
                    <a:pt x="38" y="38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79"/>
                    <a:pt x="27" y="80"/>
                    <a:pt x="27" y="80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7"/>
                    <a:pt x="31" y="90"/>
                    <a:pt x="35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7" y="123"/>
                    <a:pt x="82" y="124"/>
                    <a:pt x="86" y="122"/>
                  </a:cubicBezTo>
                  <a:cubicBezTo>
                    <a:pt x="90" y="120"/>
                    <a:pt x="91" y="115"/>
                    <a:pt x="89" y="111"/>
                  </a:cubicBezTo>
                  <a:lnTo>
                    <a:pt x="72" y="8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02">
              <a:extLst>
                <a:ext uri="{FF2B5EF4-FFF2-40B4-BE49-F238E27FC236}">
                  <a16:creationId xmlns="" xmlns:a16="http://schemas.microsoft.com/office/drawing/2014/main" id="{AD63DAB4-A579-413C-8EEA-9B6006A14F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2741" y="5848544"/>
              <a:ext cx="599455" cy="256178"/>
            </a:xfrm>
            <a:custGeom>
              <a:avLst/>
              <a:gdLst>
                <a:gd name="T0" fmla="*/ 169 w 177"/>
                <a:gd name="T1" fmla="*/ 1 h 76"/>
                <a:gd name="T2" fmla="*/ 147 w 177"/>
                <a:gd name="T3" fmla="*/ 25 h 76"/>
                <a:gd name="T4" fmla="*/ 91 w 177"/>
                <a:gd name="T5" fmla="*/ 26 h 76"/>
                <a:gd name="T6" fmla="*/ 86 w 177"/>
                <a:gd name="T7" fmla="*/ 26 h 76"/>
                <a:gd name="T8" fmla="*/ 30 w 177"/>
                <a:gd name="T9" fmla="*/ 25 h 76"/>
                <a:gd name="T10" fmla="*/ 8 w 177"/>
                <a:gd name="T11" fmla="*/ 1 h 76"/>
                <a:gd name="T12" fmla="*/ 0 w 177"/>
                <a:gd name="T13" fmla="*/ 28 h 76"/>
                <a:gd name="T14" fmla="*/ 9 w 177"/>
                <a:gd name="T15" fmla="*/ 28 h 76"/>
                <a:gd name="T16" fmla="*/ 14 w 177"/>
                <a:gd name="T17" fmla="*/ 15 h 76"/>
                <a:gd name="T18" fmla="*/ 22 w 177"/>
                <a:gd name="T19" fmla="*/ 32 h 76"/>
                <a:gd name="T20" fmla="*/ 22 w 177"/>
                <a:gd name="T21" fmla="*/ 33 h 76"/>
                <a:gd name="T22" fmla="*/ 28 w 177"/>
                <a:gd name="T23" fmla="*/ 69 h 76"/>
                <a:gd name="T24" fmla="*/ 32 w 177"/>
                <a:gd name="T25" fmla="*/ 73 h 76"/>
                <a:gd name="T26" fmla="*/ 72 w 177"/>
                <a:gd name="T27" fmla="*/ 74 h 76"/>
                <a:gd name="T28" fmla="*/ 77 w 177"/>
                <a:gd name="T29" fmla="*/ 70 h 76"/>
                <a:gd name="T30" fmla="*/ 89 w 177"/>
                <a:gd name="T31" fmla="*/ 44 h 76"/>
                <a:gd name="T32" fmla="*/ 101 w 177"/>
                <a:gd name="T33" fmla="*/ 70 h 76"/>
                <a:gd name="T34" fmla="*/ 105 w 177"/>
                <a:gd name="T35" fmla="*/ 74 h 76"/>
                <a:gd name="T36" fmla="*/ 145 w 177"/>
                <a:gd name="T37" fmla="*/ 73 h 76"/>
                <a:gd name="T38" fmla="*/ 149 w 177"/>
                <a:gd name="T39" fmla="*/ 69 h 76"/>
                <a:gd name="T40" fmla="*/ 155 w 177"/>
                <a:gd name="T41" fmla="*/ 33 h 76"/>
                <a:gd name="T42" fmla="*/ 155 w 177"/>
                <a:gd name="T43" fmla="*/ 32 h 76"/>
                <a:gd name="T44" fmla="*/ 163 w 177"/>
                <a:gd name="T45" fmla="*/ 15 h 76"/>
                <a:gd name="T46" fmla="*/ 169 w 177"/>
                <a:gd name="T47" fmla="*/ 28 h 76"/>
                <a:gd name="T48" fmla="*/ 177 w 177"/>
                <a:gd name="T49" fmla="*/ 28 h 76"/>
                <a:gd name="T50" fmla="*/ 169 w 177"/>
                <a:gd name="T51" fmla="*/ 1 h 76"/>
                <a:gd name="T52" fmla="*/ 72 w 177"/>
                <a:gd name="T53" fmla="*/ 64 h 76"/>
                <a:gd name="T54" fmla="*/ 68 w 177"/>
                <a:gd name="T55" fmla="*/ 67 h 76"/>
                <a:gd name="T56" fmla="*/ 38 w 177"/>
                <a:gd name="T57" fmla="*/ 65 h 76"/>
                <a:gd name="T58" fmla="*/ 34 w 177"/>
                <a:gd name="T59" fmla="*/ 63 h 76"/>
                <a:gd name="T60" fmla="*/ 30 w 177"/>
                <a:gd name="T61" fmla="*/ 38 h 76"/>
                <a:gd name="T62" fmla="*/ 34 w 177"/>
                <a:gd name="T63" fmla="*/ 33 h 76"/>
                <a:gd name="T64" fmla="*/ 79 w 177"/>
                <a:gd name="T65" fmla="*/ 33 h 76"/>
                <a:gd name="T66" fmla="*/ 81 w 177"/>
                <a:gd name="T67" fmla="*/ 35 h 76"/>
                <a:gd name="T68" fmla="*/ 82 w 177"/>
                <a:gd name="T69" fmla="*/ 36 h 76"/>
                <a:gd name="T70" fmla="*/ 82 w 177"/>
                <a:gd name="T71" fmla="*/ 38 h 76"/>
                <a:gd name="T72" fmla="*/ 72 w 177"/>
                <a:gd name="T73" fmla="*/ 64 h 76"/>
                <a:gd name="T74" fmla="*/ 143 w 177"/>
                <a:gd name="T75" fmla="*/ 62 h 76"/>
                <a:gd name="T76" fmla="*/ 139 w 177"/>
                <a:gd name="T77" fmla="*/ 65 h 76"/>
                <a:gd name="T78" fmla="*/ 109 w 177"/>
                <a:gd name="T79" fmla="*/ 66 h 76"/>
                <a:gd name="T80" fmla="*/ 105 w 177"/>
                <a:gd name="T81" fmla="*/ 63 h 76"/>
                <a:gd name="T82" fmla="*/ 95 w 177"/>
                <a:gd name="T83" fmla="*/ 38 h 76"/>
                <a:gd name="T84" fmla="*/ 95 w 177"/>
                <a:gd name="T85" fmla="*/ 36 h 76"/>
                <a:gd name="T86" fmla="*/ 96 w 177"/>
                <a:gd name="T87" fmla="*/ 35 h 76"/>
                <a:gd name="T88" fmla="*/ 98 w 177"/>
                <a:gd name="T89" fmla="*/ 33 h 76"/>
                <a:gd name="T90" fmla="*/ 143 w 177"/>
                <a:gd name="T91" fmla="*/ 33 h 76"/>
                <a:gd name="T92" fmla="*/ 147 w 177"/>
                <a:gd name="T93" fmla="*/ 38 h 76"/>
                <a:gd name="T94" fmla="*/ 143 w 177"/>
                <a:gd name="T95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" h="76">
                  <a:moveTo>
                    <a:pt x="169" y="1"/>
                  </a:moveTo>
                  <a:cubicBezTo>
                    <a:pt x="161" y="3"/>
                    <a:pt x="152" y="9"/>
                    <a:pt x="147" y="25"/>
                  </a:cubicBezTo>
                  <a:cubicBezTo>
                    <a:pt x="128" y="21"/>
                    <a:pt x="110" y="21"/>
                    <a:pt x="91" y="26"/>
                  </a:cubicBezTo>
                  <a:cubicBezTo>
                    <a:pt x="90" y="26"/>
                    <a:pt x="87" y="26"/>
                    <a:pt x="86" y="26"/>
                  </a:cubicBezTo>
                  <a:cubicBezTo>
                    <a:pt x="67" y="21"/>
                    <a:pt x="49" y="21"/>
                    <a:pt x="30" y="25"/>
                  </a:cubicBezTo>
                  <a:cubicBezTo>
                    <a:pt x="25" y="9"/>
                    <a:pt x="16" y="3"/>
                    <a:pt x="8" y="1"/>
                  </a:cubicBezTo>
                  <a:cubicBezTo>
                    <a:pt x="0" y="0"/>
                    <a:pt x="0" y="24"/>
                    <a:pt x="0" y="28"/>
                  </a:cubicBezTo>
                  <a:cubicBezTo>
                    <a:pt x="0" y="32"/>
                    <a:pt x="9" y="41"/>
                    <a:pt x="9" y="28"/>
                  </a:cubicBezTo>
                  <a:cubicBezTo>
                    <a:pt x="9" y="16"/>
                    <a:pt x="7" y="3"/>
                    <a:pt x="14" y="15"/>
                  </a:cubicBezTo>
                  <a:cubicBezTo>
                    <a:pt x="19" y="23"/>
                    <a:pt x="21" y="28"/>
                    <a:pt x="22" y="32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19" y="45"/>
                    <a:pt x="22" y="55"/>
                    <a:pt x="28" y="69"/>
                  </a:cubicBezTo>
                  <a:cubicBezTo>
                    <a:pt x="29" y="71"/>
                    <a:pt x="31" y="73"/>
                    <a:pt x="32" y="73"/>
                  </a:cubicBezTo>
                  <a:cubicBezTo>
                    <a:pt x="46" y="76"/>
                    <a:pt x="59" y="76"/>
                    <a:pt x="72" y="74"/>
                  </a:cubicBezTo>
                  <a:cubicBezTo>
                    <a:pt x="74" y="74"/>
                    <a:pt x="76" y="72"/>
                    <a:pt x="77" y="70"/>
                  </a:cubicBezTo>
                  <a:cubicBezTo>
                    <a:pt x="82" y="60"/>
                    <a:pt x="86" y="52"/>
                    <a:pt x="89" y="44"/>
                  </a:cubicBezTo>
                  <a:cubicBezTo>
                    <a:pt x="91" y="52"/>
                    <a:pt x="95" y="60"/>
                    <a:pt x="101" y="70"/>
                  </a:cubicBezTo>
                  <a:cubicBezTo>
                    <a:pt x="102" y="72"/>
                    <a:pt x="104" y="74"/>
                    <a:pt x="105" y="74"/>
                  </a:cubicBezTo>
                  <a:cubicBezTo>
                    <a:pt x="118" y="76"/>
                    <a:pt x="132" y="76"/>
                    <a:pt x="145" y="73"/>
                  </a:cubicBezTo>
                  <a:cubicBezTo>
                    <a:pt x="146" y="73"/>
                    <a:pt x="148" y="71"/>
                    <a:pt x="149" y="69"/>
                  </a:cubicBezTo>
                  <a:cubicBezTo>
                    <a:pt x="156" y="55"/>
                    <a:pt x="158" y="45"/>
                    <a:pt x="155" y="33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6" y="28"/>
                    <a:pt x="158" y="23"/>
                    <a:pt x="163" y="15"/>
                  </a:cubicBezTo>
                  <a:cubicBezTo>
                    <a:pt x="171" y="3"/>
                    <a:pt x="169" y="16"/>
                    <a:pt x="169" y="28"/>
                  </a:cubicBezTo>
                  <a:cubicBezTo>
                    <a:pt x="169" y="41"/>
                    <a:pt x="177" y="32"/>
                    <a:pt x="177" y="28"/>
                  </a:cubicBezTo>
                  <a:cubicBezTo>
                    <a:pt x="177" y="24"/>
                    <a:pt x="177" y="0"/>
                    <a:pt x="169" y="1"/>
                  </a:cubicBezTo>
                  <a:close/>
                  <a:moveTo>
                    <a:pt x="72" y="64"/>
                  </a:moveTo>
                  <a:cubicBezTo>
                    <a:pt x="71" y="65"/>
                    <a:pt x="69" y="66"/>
                    <a:pt x="68" y="67"/>
                  </a:cubicBezTo>
                  <a:cubicBezTo>
                    <a:pt x="58" y="68"/>
                    <a:pt x="48" y="67"/>
                    <a:pt x="38" y="65"/>
                  </a:cubicBezTo>
                  <a:cubicBezTo>
                    <a:pt x="37" y="65"/>
                    <a:pt x="35" y="64"/>
                    <a:pt x="34" y="63"/>
                  </a:cubicBezTo>
                  <a:cubicBezTo>
                    <a:pt x="30" y="53"/>
                    <a:pt x="28" y="47"/>
                    <a:pt x="30" y="38"/>
                  </a:cubicBezTo>
                  <a:cubicBezTo>
                    <a:pt x="30" y="35"/>
                    <a:pt x="33" y="33"/>
                    <a:pt x="34" y="33"/>
                  </a:cubicBezTo>
                  <a:cubicBezTo>
                    <a:pt x="49" y="29"/>
                    <a:pt x="64" y="29"/>
                    <a:pt x="79" y="33"/>
                  </a:cubicBezTo>
                  <a:cubicBezTo>
                    <a:pt x="80" y="33"/>
                    <a:pt x="81" y="34"/>
                    <a:pt x="81" y="35"/>
                  </a:cubicBezTo>
                  <a:cubicBezTo>
                    <a:pt x="82" y="35"/>
                    <a:pt x="82" y="36"/>
                    <a:pt x="82" y="36"/>
                  </a:cubicBezTo>
                  <a:cubicBezTo>
                    <a:pt x="82" y="37"/>
                    <a:pt x="82" y="37"/>
                    <a:pt x="82" y="38"/>
                  </a:cubicBezTo>
                  <a:cubicBezTo>
                    <a:pt x="83" y="47"/>
                    <a:pt x="78" y="53"/>
                    <a:pt x="72" y="64"/>
                  </a:cubicBezTo>
                  <a:close/>
                  <a:moveTo>
                    <a:pt x="143" y="62"/>
                  </a:moveTo>
                  <a:cubicBezTo>
                    <a:pt x="142" y="64"/>
                    <a:pt x="141" y="65"/>
                    <a:pt x="139" y="65"/>
                  </a:cubicBezTo>
                  <a:cubicBezTo>
                    <a:pt x="129" y="67"/>
                    <a:pt x="119" y="68"/>
                    <a:pt x="109" y="66"/>
                  </a:cubicBezTo>
                  <a:cubicBezTo>
                    <a:pt x="108" y="66"/>
                    <a:pt x="106" y="65"/>
                    <a:pt x="105" y="63"/>
                  </a:cubicBezTo>
                  <a:cubicBezTo>
                    <a:pt x="100" y="53"/>
                    <a:pt x="95" y="47"/>
                    <a:pt x="95" y="38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6" y="35"/>
                    <a:pt x="96" y="35"/>
                  </a:cubicBezTo>
                  <a:cubicBezTo>
                    <a:pt x="97" y="34"/>
                    <a:pt x="98" y="33"/>
                    <a:pt x="98" y="33"/>
                  </a:cubicBezTo>
                  <a:cubicBezTo>
                    <a:pt x="113" y="29"/>
                    <a:pt x="128" y="29"/>
                    <a:pt x="143" y="33"/>
                  </a:cubicBezTo>
                  <a:cubicBezTo>
                    <a:pt x="145" y="33"/>
                    <a:pt x="147" y="35"/>
                    <a:pt x="147" y="38"/>
                  </a:cubicBezTo>
                  <a:cubicBezTo>
                    <a:pt x="150" y="47"/>
                    <a:pt x="148" y="52"/>
                    <a:pt x="143" y="6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03">
              <a:extLst>
                <a:ext uri="{FF2B5EF4-FFF2-40B4-BE49-F238E27FC236}">
                  <a16:creationId xmlns="" xmlns:a16="http://schemas.microsoft.com/office/drawing/2014/main" id="{4A975D0D-3A5B-43F1-830D-4EAF61AE2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7516" y="5697400"/>
              <a:ext cx="358648" cy="576400"/>
            </a:xfrm>
            <a:custGeom>
              <a:avLst/>
              <a:gdLst>
                <a:gd name="T0" fmla="*/ 88 w 106"/>
                <a:gd name="T1" fmla="*/ 94 h 170"/>
                <a:gd name="T2" fmla="*/ 55 w 106"/>
                <a:gd name="T3" fmla="*/ 107 h 170"/>
                <a:gd name="T4" fmla="*/ 72 w 106"/>
                <a:gd name="T5" fmla="*/ 170 h 170"/>
                <a:gd name="T6" fmla="*/ 84 w 106"/>
                <a:gd name="T7" fmla="*/ 149 h 170"/>
                <a:gd name="T8" fmla="*/ 106 w 106"/>
                <a:gd name="T9" fmla="*/ 161 h 170"/>
                <a:gd name="T10" fmla="*/ 88 w 106"/>
                <a:gd name="T11" fmla="*/ 94 h 170"/>
                <a:gd name="T12" fmla="*/ 52 w 106"/>
                <a:gd name="T13" fmla="*/ 21 h 170"/>
                <a:gd name="T14" fmla="*/ 23 w 106"/>
                <a:gd name="T15" fmla="*/ 50 h 170"/>
                <a:gd name="T16" fmla="*/ 52 w 106"/>
                <a:gd name="T17" fmla="*/ 78 h 170"/>
                <a:gd name="T18" fmla="*/ 81 w 106"/>
                <a:gd name="T19" fmla="*/ 50 h 170"/>
                <a:gd name="T20" fmla="*/ 52 w 106"/>
                <a:gd name="T21" fmla="*/ 21 h 170"/>
                <a:gd name="T22" fmla="*/ 101 w 106"/>
                <a:gd name="T23" fmla="*/ 50 h 170"/>
                <a:gd name="T24" fmla="*/ 52 w 106"/>
                <a:gd name="T25" fmla="*/ 0 h 170"/>
                <a:gd name="T26" fmla="*/ 2 w 106"/>
                <a:gd name="T27" fmla="*/ 50 h 170"/>
                <a:gd name="T28" fmla="*/ 52 w 106"/>
                <a:gd name="T29" fmla="*/ 99 h 170"/>
                <a:gd name="T30" fmla="*/ 101 w 106"/>
                <a:gd name="T31" fmla="*/ 50 h 170"/>
                <a:gd name="T32" fmla="*/ 52 w 106"/>
                <a:gd name="T33" fmla="*/ 87 h 170"/>
                <a:gd name="T34" fmla="*/ 15 w 106"/>
                <a:gd name="T35" fmla="*/ 50 h 170"/>
                <a:gd name="T36" fmla="*/ 52 w 106"/>
                <a:gd name="T37" fmla="*/ 13 h 170"/>
                <a:gd name="T38" fmla="*/ 89 w 106"/>
                <a:gd name="T39" fmla="*/ 50 h 170"/>
                <a:gd name="T40" fmla="*/ 52 w 106"/>
                <a:gd name="T41" fmla="*/ 87 h 170"/>
                <a:gd name="T42" fmla="*/ 0 w 106"/>
                <a:gd name="T43" fmla="*/ 148 h 170"/>
                <a:gd name="T44" fmla="*/ 21 w 106"/>
                <a:gd name="T45" fmla="*/ 135 h 170"/>
                <a:gd name="T46" fmla="*/ 34 w 106"/>
                <a:gd name="T47" fmla="*/ 157 h 170"/>
                <a:gd name="T48" fmla="*/ 47 w 106"/>
                <a:gd name="T49" fmla="*/ 107 h 170"/>
                <a:gd name="T50" fmla="*/ 14 w 106"/>
                <a:gd name="T51" fmla="*/ 93 h 170"/>
                <a:gd name="T52" fmla="*/ 0 w 106"/>
                <a:gd name="T53" fmla="*/ 14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" h="170">
                  <a:moveTo>
                    <a:pt x="88" y="94"/>
                  </a:moveTo>
                  <a:cubicBezTo>
                    <a:pt x="79" y="101"/>
                    <a:pt x="68" y="106"/>
                    <a:pt x="55" y="107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106" y="161"/>
                    <a:pt x="106" y="161"/>
                    <a:pt x="106" y="161"/>
                  </a:cubicBezTo>
                  <a:lnTo>
                    <a:pt x="88" y="94"/>
                  </a:lnTo>
                  <a:close/>
                  <a:moveTo>
                    <a:pt x="52" y="21"/>
                  </a:moveTo>
                  <a:cubicBezTo>
                    <a:pt x="36" y="21"/>
                    <a:pt x="23" y="34"/>
                    <a:pt x="23" y="50"/>
                  </a:cubicBezTo>
                  <a:cubicBezTo>
                    <a:pt x="23" y="65"/>
                    <a:pt x="36" y="78"/>
                    <a:pt x="52" y="78"/>
                  </a:cubicBezTo>
                  <a:cubicBezTo>
                    <a:pt x="68" y="78"/>
                    <a:pt x="81" y="65"/>
                    <a:pt x="81" y="50"/>
                  </a:cubicBezTo>
                  <a:cubicBezTo>
                    <a:pt x="81" y="34"/>
                    <a:pt x="68" y="21"/>
                    <a:pt x="52" y="21"/>
                  </a:cubicBezTo>
                  <a:close/>
                  <a:moveTo>
                    <a:pt x="101" y="50"/>
                  </a:moveTo>
                  <a:cubicBezTo>
                    <a:pt x="101" y="22"/>
                    <a:pt x="79" y="0"/>
                    <a:pt x="52" y="0"/>
                  </a:cubicBezTo>
                  <a:cubicBezTo>
                    <a:pt x="24" y="0"/>
                    <a:pt x="2" y="22"/>
                    <a:pt x="2" y="50"/>
                  </a:cubicBezTo>
                  <a:cubicBezTo>
                    <a:pt x="2" y="77"/>
                    <a:pt x="24" y="99"/>
                    <a:pt x="52" y="99"/>
                  </a:cubicBezTo>
                  <a:cubicBezTo>
                    <a:pt x="79" y="99"/>
                    <a:pt x="101" y="77"/>
                    <a:pt x="101" y="50"/>
                  </a:cubicBezTo>
                  <a:close/>
                  <a:moveTo>
                    <a:pt x="52" y="87"/>
                  </a:moveTo>
                  <a:cubicBezTo>
                    <a:pt x="31" y="87"/>
                    <a:pt x="15" y="70"/>
                    <a:pt x="15" y="50"/>
                  </a:cubicBezTo>
                  <a:cubicBezTo>
                    <a:pt x="15" y="29"/>
                    <a:pt x="31" y="13"/>
                    <a:pt x="52" y="13"/>
                  </a:cubicBezTo>
                  <a:cubicBezTo>
                    <a:pt x="72" y="13"/>
                    <a:pt x="89" y="29"/>
                    <a:pt x="89" y="50"/>
                  </a:cubicBezTo>
                  <a:cubicBezTo>
                    <a:pt x="89" y="70"/>
                    <a:pt x="72" y="87"/>
                    <a:pt x="52" y="87"/>
                  </a:cubicBezTo>
                  <a:close/>
                  <a:moveTo>
                    <a:pt x="0" y="148"/>
                  </a:moveTo>
                  <a:cubicBezTo>
                    <a:pt x="21" y="135"/>
                    <a:pt x="21" y="135"/>
                    <a:pt x="21" y="135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5" y="106"/>
                    <a:pt x="23" y="101"/>
                    <a:pt x="14" y="93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4">
              <a:extLst>
                <a:ext uri="{FF2B5EF4-FFF2-40B4-BE49-F238E27FC236}">
                  <a16:creationId xmlns="" xmlns:a16="http://schemas.microsoft.com/office/drawing/2014/main" id="{4DEA7659-F37F-4CC8-8461-A7BFAB546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40406" y="5781938"/>
              <a:ext cx="476490" cy="479053"/>
            </a:xfrm>
            <a:custGeom>
              <a:avLst/>
              <a:gdLst>
                <a:gd name="T0" fmla="*/ 25 w 140"/>
                <a:gd name="T1" fmla="*/ 70 h 141"/>
                <a:gd name="T2" fmla="*/ 84 w 140"/>
                <a:gd name="T3" fmla="*/ 74 h 141"/>
                <a:gd name="T4" fmla="*/ 90 w 140"/>
                <a:gd name="T5" fmla="*/ 62 h 141"/>
                <a:gd name="T6" fmla="*/ 25 w 140"/>
                <a:gd name="T7" fmla="*/ 66 h 141"/>
                <a:gd name="T8" fmla="*/ 90 w 140"/>
                <a:gd name="T9" fmla="*/ 62 h 141"/>
                <a:gd name="T10" fmla="*/ 83 w 140"/>
                <a:gd name="T11" fmla="*/ 82 h 141"/>
                <a:gd name="T12" fmla="*/ 25 w 140"/>
                <a:gd name="T13" fmla="*/ 78 h 141"/>
                <a:gd name="T14" fmla="*/ 87 w 140"/>
                <a:gd name="T15" fmla="*/ 99 h 141"/>
                <a:gd name="T16" fmla="*/ 8 w 140"/>
                <a:gd name="T17" fmla="*/ 8 h 141"/>
                <a:gd name="T18" fmla="*/ 132 w 140"/>
                <a:gd name="T19" fmla="*/ 54 h 141"/>
                <a:gd name="T20" fmla="*/ 140 w 140"/>
                <a:gd name="T21" fmla="*/ 0 h 141"/>
                <a:gd name="T22" fmla="*/ 0 w 140"/>
                <a:gd name="T23" fmla="*/ 107 h 141"/>
                <a:gd name="T24" fmla="*/ 87 w 140"/>
                <a:gd name="T25" fmla="*/ 99 h 141"/>
                <a:gd name="T26" fmla="*/ 140 w 140"/>
                <a:gd name="T27" fmla="*/ 103 h 141"/>
                <a:gd name="T28" fmla="*/ 140 w 140"/>
                <a:gd name="T29" fmla="*/ 107 h 141"/>
                <a:gd name="T30" fmla="*/ 119 w 140"/>
                <a:gd name="T31" fmla="*/ 115 h 141"/>
                <a:gd name="T32" fmla="*/ 130 w 140"/>
                <a:gd name="T33" fmla="*/ 124 h 141"/>
                <a:gd name="T34" fmla="*/ 135 w 140"/>
                <a:gd name="T35" fmla="*/ 108 h 141"/>
                <a:gd name="T36" fmla="*/ 99 w 140"/>
                <a:gd name="T37" fmla="*/ 131 h 141"/>
                <a:gd name="T38" fmla="*/ 112 w 140"/>
                <a:gd name="T39" fmla="*/ 115 h 141"/>
                <a:gd name="T40" fmla="*/ 89 w 140"/>
                <a:gd name="T41" fmla="*/ 137 h 141"/>
                <a:gd name="T42" fmla="*/ 25 w 140"/>
                <a:gd name="T43" fmla="*/ 37 h 141"/>
                <a:gd name="T44" fmla="*/ 115 w 140"/>
                <a:gd name="T45" fmla="*/ 41 h 141"/>
                <a:gd name="T46" fmla="*/ 100 w 140"/>
                <a:gd name="T47" fmla="*/ 53 h 141"/>
                <a:gd name="T48" fmla="*/ 25 w 140"/>
                <a:gd name="T49" fmla="*/ 57 h 141"/>
                <a:gd name="T50" fmla="*/ 100 w 140"/>
                <a:gd name="T51" fmla="*/ 53 h 141"/>
                <a:gd name="T52" fmla="*/ 25 w 140"/>
                <a:gd name="T53" fmla="*/ 45 h 141"/>
                <a:gd name="T54" fmla="*/ 115 w 140"/>
                <a:gd name="T55" fmla="*/ 49 h 141"/>
                <a:gd name="T56" fmla="*/ 37 w 140"/>
                <a:gd name="T57" fmla="*/ 16 h 141"/>
                <a:gd name="T58" fmla="*/ 107 w 140"/>
                <a:gd name="T59" fmla="*/ 29 h 141"/>
                <a:gd name="T60" fmla="*/ 37 w 140"/>
                <a:gd name="T61" fmla="*/ 16 h 141"/>
                <a:gd name="T62" fmla="*/ 101 w 140"/>
                <a:gd name="T63" fmla="*/ 82 h 141"/>
                <a:gd name="T64" fmla="*/ 129 w 140"/>
                <a:gd name="T65" fmla="*/ 82 h 141"/>
                <a:gd name="T66" fmla="*/ 139 w 140"/>
                <a:gd name="T67" fmla="*/ 82 h 141"/>
                <a:gd name="T68" fmla="*/ 91 w 140"/>
                <a:gd name="T69" fmla="*/ 82 h 141"/>
                <a:gd name="T70" fmla="*/ 139 w 140"/>
                <a:gd name="T71" fmla="*/ 82 h 141"/>
                <a:gd name="T72" fmla="*/ 97 w 140"/>
                <a:gd name="T73" fmla="*/ 82 h 141"/>
                <a:gd name="T74" fmla="*/ 133 w 140"/>
                <a:gd name="T75" fmla="*/ 8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1">
                  <a:moveTo>
                    <a:pt x="85" y="70"/>
                  </a:moveTo>
                  <a:cubicBezTo>
                    <a:pt x="25" y="70"/>
                    <a:pt x="25" y="70"/>
                    <a:pt x="25" y="70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4" y="71"/>
                    <a:pt x="85" y="70"/>
                  </a:cubicBezTo>
                  <a:close/>
                  <a:moveTo>
                    <a:pt x="90" y="62"/>
                  </a:moveTo>
                  <a:cubicBezTo>
                    <a:pt x="25" y="62"/>
                    <a:pt x="25" y="62"/>
                    <a:pt x="25" y="62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3"/>
                    <a:pt x="90" y="62"/>
                  </a:cubicBezTo>
                  <a:close/>
                  <a:moveTo>
                    <a:pt x="25" y="82"/>
                  </a:moveTo>
                  <a:cubicBezTo>
                    <a:pt x="83" y="82"/>
                    <a:pt x="83" y="82"/>
                    <a:pt x="83" y="82"/>
                  </a:cubicBezTo>
                  <a:cubicBezTo>
                    <a:pt x="83" y="81"/>
                    <a:pt x="83" y="79"/>
                    <a:pt x="83" y="78"/>
                  </a:cubicBezTo>
                  <a:cubicBezTo>
                    <a:pt x="25" y="78"/>
                    <a:pt x="25" y="78"/>
                    <a:pt x="25" y="78"/>
                  </a:cubicBezTo>
                  <a:lnTo>
                    <a:pt x="25" y="82"/>
                  </a:lnTo>
                  <a:close/>
                  <a:moveTo>
                    <a:pt x="87" y="99"/>
                  </a:moveTo>
                  <a:cubicBezTo>
                    <a:pt x="8" y="99"/>
                    <a:pt x="8" y="99"/>
                    <a:pt x="8" y="9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5" y="56"/>
                    <a:pt x="138" y="58"/>
                    <a:pt x="140" y="6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1" y="104"/>
                    <a:pt x="89" y="102"/>
                    <a:pt x="87" y="99"/>
                  </a:cubicBezTo>
                  <a:close/>
                  <a:moveTo>
                    <a:pt x="140" y="107"/>
                  </a:moveTo>
                  <a:cubicBezTo>
                    <a:pt x="140" y="103"/>
                    <a:pt x="140" y="103"/>
                    <a:pt x="140" y="103"/>
                  </a:cubicBezTo>
                  <a:cubicBezTo>
                    <a:pt x="139" y="105"/>
                    <a:pt x="138" y="106"/>
                    <a:pt x="136" y="107"/>
                  </a:cubicBezTo>
                  <a:lnTo>
                    <a:pt x="140" y="107"/>
                  </a:lnTo>
                  <a:close/>
                  <a:moveTo>
                    <a:pt x="135" y="108"/>
                  </a:moveTo>
                  <a:cubicBezTo>
                    <a:pt x="130" y="112"/>
                    <a:pt x="125" y="114"/>
                    <a:pt x="119" y="115"/>
                  </a:cubicBezTo>
                  <a:cubicBezTo>
                    <a:pt x="124" y="134"/>
                    <a:pt x="124" y="134"/>
                    <a:pt x="124" y="13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40" y="130"/>
                    <a:pt x="140" y="130"/>
                    <a:pt x="140" y="130"/>
                  </a:cubicBezTo>
                  <a:lnTo>
                    <a:pt x="135" y="108"/>
                  </a:lnTo>
                  <a:close/>
                  <a:moveTo>
                    <a:pt x="89" y="137"/>
                  </a:moveTo>
                  <a:cubicBezTo>
                    <a:pt x="99" y="131"/>
                    <a:pt x="99" y="131"/>
                    <a:pt x="99" y="131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06" y="114"/>
                    <a:pt x="101" y="112"/>
                    <a:pt x="96" y="109"/>
                  </a:cubicBezTo>
                  <a:lnTo>
                    <a:pt x="89" y="137"/>
                  </a:lnTo>
                  <a:close/>
                  <a:moveTo>
                    <a:pt x="11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15" y="41"/>
                    <a:pt x="115" y="41"/>
                    <a:pt x="115" y="41"/>
                  </a:cubicBezTo>
                  <a:lnTo>
                    <a:pt x="115" y="37"/>
                  </a:lnTo>
                  <a:close/>
                  <a:moveTo>
                    <a:pt x="100" y="53"/>
                  </a:moveTo>
                  <a:cubicBezTo>
                    <a:pt x="25" y="53"/>
                    <a:pt x="25" y="53"/>
                    <a:pt x="25" y="53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6" y="56"/>
                    <a:pt x="98" y="54"/>
                    <a:pt x="100" y="53"/>
                  </a:cubicBezTo>
                  <a:close/>
                  <a:moveTo>
                    <a:pt x="115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15" y="49"/>
                    <a:pt x="115" y="49"/>
                    <a:pt x="115" y="49"/>
                  </a:cubicBezTo>
                  <a:lnTo>
                    <a:pt x="115" y="45"/>
                  </a:lnTo>
                  <a:close/>
                  <a:moveTo>
                    <a:pt x="37" y="16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7" y="16"/>
                    <a:pt x="107" y="16"/>
                    <a:pt x="107" y="16"/>
                  </a:cubicBezTo>
                  <a:lnTo>
                    <a:pt x="37" y="16"/>
                  </a:lnTo>
                  <a:close/>
                  <a:moveTo>
                    <a:pt x="115" y="68"/>
                  </a:moveTo>
                  <a:cubicBezTo>
                    <a:pt x="107" y="68"/>
                    <a:pt x="101" y="75"/>
                    <a:pt x="101" y="82"/>
                  </a:cubicBezTo>
                  <a:cubicBezTo>
                    <a:pt x="101" y="90"/>
                    <a:pt x="107" y="96"/>
                    <a:pt x="115" y="96"/>
                  </a:cubicBezTo>
                  <a:cubicBezTo>
                    <a:pt x="123" y="96"/>
                    <a:pt x="129" y="90"/>
                    <a:pt x="129" y="82"/>
                  </a:cubicBezTo>
                  <a:cubicBezTo>
                    <a:pt x="129" y="75"/>
                    <a:pt x="123" y="68"/>
                    <a:pt x="115" y="68"/>
                  </a:cubicBezTo>
                  <a:close/>
                  <a:moveTo>
                    <a:pt x="139" y="82"/>
                  </a:moveTo>
                  <a:cubicBezTo>
                    <a:pt x="139" y="69"/>
                    <a:pt x="128" y="58"/>
                    <a:pt x="115" y="58"/>
                  </a:cubicBezTo>
                  <a:cubicBezTo>
                    <a:pt x="102" y="58"/>
                    <a:pt x="91" y="69"/>
                    <a:pt x="91" y="82"/>
                  </a:cubicBezTo>
                  <a:cubicBezTo>
                    <a:pt x="91" y="96"/>
                    <a:pt x="102" y="106"/>
                    <a:pt x="115" y="106"/>
                  </a:cubicBezTo>
                  <a:cubicBezTo>
                    <a:pt x="128" y="106"/>
                    <a:pt x="139" y="96"/>
                    <a:pt x="139" y="82"/>
                  </a:cubicBezTo>
                  <a:close/>
                  <a:moveTo>
                    <a:pt x="115" y="100"/>
                  </a:moveTo>
                  <a:cubicBezTo>
                    <a:pt x="105" y="100"/>
                    <a:pt x="97" y="92"/>
                    <a:pt x="97" y="82"/>
                  </a:cubicBezTo>
                  <a:cubicBezTo>
                    <a:pt x="97" y="72"/>
                    <a:pt x="105" y="64"/>
                    <a:pt x="115" y="64"/>
                  </a:cubicBezTo>
                  <a:cubicBezTo>
                    <a:pt x="125" y="64"/>
                    <a:pt x="133" y="72"/>
                    <a:pt x="133" y="82"/>
                  </a:cubicBezTo>
                  <a:cubicBezTo>
                    <a:pt x="133" y="92"/>
                    <a:pt x="125" y="100"/>
                    <a:pt x="115" y="10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标题 52">
            <a:extLst>
              <a:ext uri="{FF2B5EF4-FFF2-40B4-BE49-F238E27FC236}">
                <a16:creationId xmlns="" xmlns:a16="http://schemas.microsoft.com/office/drawing/2014/main" id="{753F6404-5177-40EC-BE3E-2AF44E6F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图标素材</a:t>
            </a:r>
          </a:p>
        </p:txBody>
      </p:sp>
      <p:sp>
        <p:nvSpPr>
          <p:cNvPr id="54" name="灯片编号占位符 53">
            <a:extLst>
              <a:ext uri="{FF2B5EF4-FFF2-40B4-BE49-F238E27FC236}">
                <a16:creationId xmlns="" xmlns:a16="http://schemas.microsoft.com/office/drawing/2014/main" id="{3AE29B7D-A788-4B2C-ABED-328E89253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76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="" xmlns:a16="http://schemas.microsoft.com/office/drawing/2014/main" id="{BE4DB987-95CA-49E0-88FD-08FCE71E3A21}"/>
              </a:ext>
            </a:extLst>
          </p:cNvPr>
          <p:cNvSpPr>
            <a:spLocks noEditPoints="1"/>
          </p:cNvSpPr>
          <p:nvPr/>
        </p:nvSpPr>
        <p:spPr bwMode="auto">
          <a:xfrm>
            <a:off x="798720" y="1394175"/>
            <a:ext cx="475115" cy="276291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6">
            <a:extLst>
              <a:ext uri="{FF2B5EF4-FFF2-40B4-BE49-F238E27FC236}">
                <a16:creationId xmlns="" xmlns:a16="http://schemas.microsoft.com/office/drawing/2014/main" id="{56E2E398-C2BE-4263-B1B9-5EC34C086E02}"/>
              </a:ext>
            </a:extLst>
          </p:cNvPr>
          <p:cNvSpPr>
            <a:spLocks noEditPoints="1"/>
          </p:cNvSpPr>
          <p:nvPr/>
        </p:nvSpPr>
        <p:spPr bwMode="auto">
          <a:xfrm>
            <a:off x="1950358" y="1298634"/>
            <a:ext cx="420891" cy="472534"/>
          </a:xfrm>
          <a:custGeom>
            <a:avLst/>
            <a:gdLst>
              <a:gd name="T0" fmla="*/ 112 w 123"/>
              <a:gd name="T1" fmla="*/ 108 h 139"/>
              <a:gd name="T2" fmla="*/ 111 w 123"/>
              <a:gd name="T3" fmla="*/ 105 h 139"/>
              <a:gd name="T4" fmla="*/ 123 w 123"/>
              <a:gd name="T5" fmla="*/ 68 h 139"/>
              <a:gd name="T6" fmla="*/ 108 w 123"/>
              <a:gd name="T7" fmla="*/ 28 h 139"/>
              <a:gd name="T8" fmla="*/ 110 w 123"/>
              <a:gd name="T9" fmla="*/ 29 h 139"/>
              <a:gd name="T10" fmla="*/ 114 w 123"/>
              <a:gd name="T11" fmla="*/ 28 h 139"/>
              <a:gd name="T12" fmla="*/ 114 w 123"/>
              <a:gd name="T13" fmla="*/ 28 h 139"/>
              <a:gd name="T14" fmla="*/ 115 w 123"/>
              <a:gd name="T15" fmla="*/ 27 h 139"/>
              <a:gd name="T16" fmla="*/ 112 w 123"/>
              <a:gd name="T17" fmla="*/ 10 h 139"/>
              <a:gd name="T18" fmla="*/ 103 w 123"/>
              <a:gd name="T19" fmla="*/ 4 h 139"/>
              <a:gd name="T20" fmla="*/ 86 w 123"/>
              <a:gd name="T21" fmla="*/ 7 h 139"/>
              <a:gd name="T22" fmla="*/ 85 w 123"/>
              <a:gd name="T23" fmla="*/ 7 h 139"/>
              <a:gd name="T24" fmla="*/ 85 w 123"/>
              <a:gd name="T25" fmla="*/ 8 h 139"/>
              <a:gd name="T26" fmla="*/ 85 w 123"/>
              <a:gd name="T27" fmla="*/ 11 h 139"/>
              <a:gd name="T28" fmla="*/ 62 w 123"/>
              <a:gd name="T29" fmla="*/ 6 h 139"/>
              <a:gd name="T30" fmla="*/ 39 w 123"/>
              <a:gd name="T31" fmla="*/ 11 h 139"/>
              <a:gd name="T32" fmla="*/ 39 w 123"/>
              <a:gd name="T33" fmla="*/ 8 h 139"/>
              <a:gd name="T34" fmla="*/ 39 w 123"/>
              <a:gd name="T35" fmla="*/ 7 h 139"/>
              <a:gd name="T36" fmla="*/ 38 w 123"/>
              <a:gd name="T37" fmla="*/ 7 h 139"/>
              <a:gd name="T38" fmla="*/ 21 w 123"/>
              <a:gd name="T39" fmla="*/ 4 h 139"/>
              <a:gd name="T40" fmla="*/ 12 w 123"/>
              <a:gd name="T41" fmla="*/ 10 h 139"/>
              <a:gd name="T42" fmla="*/ 9 w 123"/>
              <a:gd name="T43" fmla="*/ 27 h 139"/>
              <a:gd name="T44" fmla="*/ 10 w 123"/>
              <a:gd name="T45" fmla="*/ 28 h 139"/>
              <a:gd name="T46" fmla="*/ 10 w 123"/>
              <a:gd name="T47" fmla="*/ 28 h 139"/>
              <a:gd name="T48" fmla="*/ 14 w 123"/>
              <a:gd name="T49" fmla="*/ 29 h 139"/>
              <a:gd name="T50" fmla="*/ 15 w 123"/>
              <a:gd name="T51" fmla="*/ 28 h 139"/>
              <a:gd name="T52" fmla="*/ 0 w 123"/>
              <a:gd name="T53" fmla="*/ 68 h 139"/>
              <a:gd name="T54" fmla="*/ 13 w 123"/>
              <a:gd name="T55" fmla="*/ 105 h 139"/>
              <a:gd name="T56" fmla="*/ 12 w 123"/>
              <a:gd name="T57" fmla="*/ 108 h 139"/>
              <a:gd name="T58" fmla="*/ 4 w 123"/>
              <a:gd name="T59" fmla="*/ 128 h 139"/>
              <a:gd name="T60" fmla="*/ 10 w 123"/>
              <a:gd name="T61" fmla="*/ 138 h 139"/>
              <a:gd name="T62" fmla="*/ 20 w 123"/>
              <a:gd name="T63" fmla="*/ 132 h 139"/>
              <a:gd name="T64" fmla="*/ 25 w 123"/>
              <a:gd name="T65" fmla="*/ 118 h 139"/>
              <a:gd name="T66" fmla="*/ 62 w 123"/>
              <a:gd name="T67" fmla="*/ 130 h 139"/>
              <a:gd name="T68" fmla="*/ 98 w 123"/>
              <a:gd name="T69" fmla="*/ 118 h 139"/>
              <a:gd name="T70" fmla="*/ 103 w 123"/>
              <a:gd name="T71" fmla="*/ 132 h 139"/>
              <a:gd name="T72" fmla="*/ 113 w 123"/>
              <a:gd name="T73" fmla="*/ 138 h 139"/>
              <a:gd name="T74" fmla="*/ 119 w 123"/>
              <a:gd name="T75" fmla="*/ 128 h 139"/>
              <a:gd name="T76" fmla="*/ 112 w 123"/>
              <a:gd name="T77" fmla="*/ 108 h 139"/>
              <a:gd name="T78" fmla="*/ 62 w 123"/>
              <a:gd name="T79" fmla="*/ 117 h 139"/>
              <a:gd name="T80" fmla="*/ 12 w 123"/>
              <a:gd name="T81" fmla="*/ 68 h 139"/>
              <a:gd name="T82" fmla="*/ 62 w 123"/>
              <a:gd name="T83" fmla="*/ 19 h 139"/>
              <a:gd name="T84" fmla="*/ 111 w 123"/>
              <a:gd name="T85" fmla="*/ 68 h 139"/>
              <a:gd name="T86" fmla="*/ 62 w 123"/>
              <a:gd name="T87" fmla="*/ 117 h 139"/>
              <a:gd name="T88" fmla="*/ 82 w 123"/>
              <a:gd name="T89" fmla="*/ 41 h 139"/>
              <a:gd name="T90" fmla="*/ 63 w 123"/>
              <a:gd name="T91" fmla="*/ 64 h 139"/>
              <a:gd name="T92" fmla="*/ 62 w 123"/>
              <a:gd name="T93" fmla="*/ 64 h 139"/>
              <a:gd name="T94" fmla="*/ 58 w 123"/>
              <a:gd name="T95" fmla="*/ 65 h 139"/>
              <a:gd name="T96" fmla="*/ 45 w 123"/>
              <a:gd name="T97" fmla="*/ 54 h 139"/>
              <a:gd name="T98" fmla="*/ 39 w 123"/>
              <a:gd name="T99" fmla="*/ 54 h 139"/>
              <a:gd name="T100" fmla="*/ 40 w 123"/>
              <a:gd name="T101" fmla="*/ 60 h 139"/>
              <a:gd name="T102" fmla="*/ 54 w 123"/>
              <a:gd name="T103" fmla="*/ 71 h 139"/>
              <a:gd name="T104" fmla="*/ 53 w 123"/>
              <a:gd name="T105" fmla="*/ 72 h 139"/>
              <a:gd name="T106" fmla="*/ 62 w 123"/>
              <a:gd name="T107" fmla="*/ 80 h 139"/>
              <a:gd name="T108" fmla="*/ 70 w 123"/>
              <a:gd name="T109" fmla="*/ 72 h 139"/>
              <a:gd name="T110" fmla="*/ 69 w 123"/>
              <a:gd name="T111" fmla="*/ 69 h 139"/>
              <a:gd name="T112" fmla="*/ 88 w 123"/>
              <a:gd name="T113" fmla="*/ 46 h 139"/>
              <a:gd name="T114" fmla="*/ 88 w 123"/>
              <a:gd name="T115" fmla="*/ 41 h 139"/>
              <a:gd name="T116" fmla="*/ 82 w 123"/>
              <a:gd name="T117" fmla="*/ 4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39">
                <a:moveTo>
                  <a:pt x="112" y="108"/>
                </a:moveTo>
                <a:cubicBezTo>
                  <a:pt x="112" y="107"/>
                  <a:pt x="111" y="106"/>
                  <a:pt x="111" y="105"/>
                </a:cubicBezTo>
                <a:cubicBezTo>
                  <a:pt x="119" y="95"/>
                  <a:pt x="123" y="82"/>
                  <a:pt x="123" y="68"/>
                </a:cubicBezTo>
                <a:cubicBezTo>
                  <a:pt x="123" y="53"/>
                  <a:pt x="118" y="39"/>
                  <a:pt x="108" y="28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1" y="30"/>
                  <a:pt x="113" y="30"/>
                  <a:pt x="114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28"/>
                  <a:pt x="114" y="28"/>
                  <a:pt x="115" y="27"/>
                </a:cubicBezTo>
                <a:cubicBezTo>
                  <a:pt x="118" y="22"/>
                  <a:pt x="117" y="14"/>
                  <a:pt x="112" y="10"/>
                </a:cubicBezTo>
                <a:cubicBezTo>
                  <a:pt x="103" y="4"/>
                  <a:pt x="103" y="4"/>
                  <a:pt x="103" y="4"/>
                </a:cubicBezTo>
                <a:cubicBezTo>
                  <a:pt x="97" y="0"/>
                  <a:pt x="89" y="1"/>
                  <a:pt x="86" y="7"/>
                </a:cubicBezTo>
                <a:cubicBezTo>
                  <a:pt x="85" y="7"/>
                  <a:pt x="85" y="7"/>
                  <a:pt x="85" y="7"/>
                </a:cubicBezTo>
                <a:cubicBezTo>
                  <a:pt x="85" y="8"/>
                  <a:pt x="85" y="8"/>
                  <a:pt x="85" y="8"/>
                </a:cubicBezTo>
                <a:cubicBezTo>
                  <a:pt x="84" y="9"/>
                  <a:pt x="84" y="10"/>
                  <a:pt x="85" y="11"/>
                </a:cubicBezTo>
                <a:cubicBezTo>
                  <a:pt x="78" y="8"/>
                  <a:pt x="70" y="6"/>
                  <a:pt x="62" y="6"/>
                </a:cubicBezTo>
                <a:cubicBezTo>
                  <a:pt x="54" y="6"/>
                  <a:pt x="46" y="8"/>
                  <a:pt x="39" y="11"/>
                </a:cubicBezTo>
                <a:cubicBezTo>
                  <a:pt x="39" y="10"/>
                  <a:pt x="40" y="9"/>
                  <a:pt x="39" y="8"/>
                </a:cubicBezTo>
                <a:cubicBezTo>
                  <a:pt x="39" y="8"/>
                  <a:pt x="39" y="8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1"/>
                  <a:pt x="27" y="0"/>
                  <a:pt x="21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14"/>
                  <a:pt x="5" y="22"/>
                  <a:pt x="9" y="27"/>
                </a:cubicBezTo>
                <a:cubicBezTo>
                  <a:pt x="9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30"/>
                  <a:pt x="13" y="30"/>
                  <a:pt x="14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6" y="39"/>
                  <a:pt x="0" y="53"/>
                  <a:pt x="0" y="68"/>
                </a:cubicBezTo>
                <a:cubicBezTo>
                  <a:pt x="0" y="82"/>
                  <a:pt x="5" y="95"/>
                  <a:pt x="13" y="105"/>
                </a:cubicBezTo>
                <a:cubicBezTo>
                  <a:pt x="12" y="106"/>
                  <a:pt x="12" y="107"/>
                  <a:pt x="12" y="108"/>
                </a:cubicBezTo>
                <a:cubicBezTo>
                  <a:pt x="4" y="128"/>
                  <a:pt x="4" y="128"/>
                  <a:pt x="4" y="128"/>
                </a:cubicBezTo>
                <a:cubicBezTo>
                  <a:pt x="3" y="132"/>
                  <a:pt x="6" y="137"/>
                  <a:pt x="10" y="138"/>
                </a:cubicBezTo>
                <a:cubicBezTo>
                  <a:pt x="15" y="139"/>
                  <a:pt x="19" y="136"/>
                  <a:pt x="20" y="132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36" y="125"/>
                  <a:pt x="48" y="130"/>
                  <a:pt x="62" y="130"/>
                </a:cubicBezTo>
                <a:cubicBezTo>
                  <a:pt x="75" y="130"/>
                  <a:pt x="88" y="125"/>
                  <a:pt x="98" y="118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4" y="136"/>
                  <a:pt x="109" y="139"/>
                  <a:pt x="113" y="138"/>
                </a:cubicBezTo>
                <a:cubicBezTo>
                  <a:pt x="118" y="137"/>
                  <a:pt x="120" y="132"/>
                  <a:pt x="119" y="128"/>
                </a:cubicBezTo>
                <a:lnTo>
                  <a:pt x="112" y="108"/>
                </a:lnTo>
                <a:close/>
                <a:moveTo>
                  <a:pt x="62" y="117"/>
                </a:moveTo>
                <a:cubicBezTo>
                  <a:pt x="34" y="117"/>
                  <a:pt x="12" y="95"/>
                  <a:pt x="12" y="68"/>
                </a:cubicBezTo>
                <a:cubicBezTo>
                  <a:pt x="12" y="41"/>
                  <a:pt x="34" y="19"/>
                  <a:pt x="62" y="19"/>
                </a:cubicBezTo>
                <a:cubicBezTo>
                  <a:pt x="89" y="19"/>
                  <a:pt x="111" y="41"/>
                  <a:pt x="111" y="68"/>
                </a:cubicBezTo>
                <a:cubicBezTo>
                  <a:pt x="111" y="95"/>
                  <a:pt x="89" y="117"/>
                  <a:pt x="62" y="117"/>
                </a:cubicBezTo>
                <a:close/>
                <a:moveTo>
                  <a:pt x="82" y="41"/>
                </a:moveTo>
                <a:cubicBezTo>
                  <a:pt x="63" y="64"/>
                  <a:pt x="63" y="64"/>
                  <a:pt x="63" y="64"/>
                </a:cubicBezTo>
                <a:cubicBezTo>
                  <a:pt x="63" y="64"/>
                  <a:pt x="62" y="64"/>
                  <a:pt x="62" y="64"/>
                </a:cubicBezTo>
                <a:cubicBezTo>
                  <a:pt x="61" y="64"/>
                  <a:pt x="59" y="64"/>
                  <a:pt x="58" y="65"/>
                </a:cubicBezTo>
                <a:cubicBezTo>
                  <a:pt x="45" y="54"/>
                  <a:pt x="45" y="54"/>
                  <a:pt x="45" y="54"/>
                </a:cubicBezTo>
                <a:cubicBezTo>
                  <a:pt x="43" y="52"/>
                  <a:pt x="41" y="52"/>
                  <a:pt x="39" y="54"/>
                </a:cubicBezTo>
                <a:cubicBezTo>
                  <a:pt x="38" y="56"/>
                  <a:pt x="38" y="58"/>
                  <a:pt x="40" y="60"/>
                </a:cubicBezTo>
                <a:cubicBezTo>
                  <a:pt x="54" y="71"/>
                  <a:pt x="54" y="71"/>
                  <a:pt x="54" y="71"/>
                </a:cubicBezTo>
                <a:cubicBezTo>
                  <a:pt x="54" y="72"/>
                  <a:pt x="53" y="72"/>
                  <a:pt x="53" y="72"/>
                </a:cubicBezTo>
                <a:cubicBezTo>
                  <a:pt x="53" y="77"/>
                  <a:pt x="57" y="80"/>
                  <a:pt x="62" y="80"/>
                </a:cubicBezTo>
                <a:cubicBezTo>
                  <a:pt x="66" y="80"/>
                  <a:pt x="70" y="77"/>
                  <a:pt x="70" y="72"/>
                </a:cubicBezTo>
                <a:cubicBezTo>
                  <a:pt x="70" y="71"/>
                  <a:pt x="70" y="70"/>
                  <a:pt x="69" y="69"/>
                </a:cubicBezTo>
                <a:cubicBezTo>
                  <a:pt x="88" y="46"/>
                  <a:pt x="88" y="46"/>
                  <a:pt x="88" y="46"/>
                </a:cubicBezTo>
                <a:cubicBezTo>
                  <a:pt x="90" y="45"/>
                  <a:pt x="89" y="42"/>
                  <a:pt x="88" y="41"/>
                </a:cubicBezTo>
                <a:cubicBezTo>
                  <a:pt x="86" y="39"/>
                  <a:pt x="83" y="39"/>
                  <a:pt x="82" y="4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EE7CE692-91E2-4DEE-B8A1-320E9D89D63E}"/>
              </a:ext>
            </a:extLst>
          </p:cNvPr>
          <p:cNvSpPr>
            <a:spLocks noEditPoints="1"/>
          </p:cNvSpPr>
          <p:nvPr/>
        </p:nvSpPr>
        <p:spPr bwMode="auto">
          <a:xfrm>
            <a:off x="3058101" y="1321875"/>
            <a:ext cx="457041" cy="485444"/>
          </a:xfrm>
          <a:custGeom>
            <a:avLst/>
            <a:gdLst>
              <a:gd name="T0" fmla="*/ 96 w 134"/>
              <a:gd name="T1" fmla="*/ 119 h 142"/>
              <a:gd name="T2" fmla="*/ 79 w 134"/>
              <a:gd name="T3" fmla="*/ 131 h 142"/>
              <a:gd name="T4" fmla="*/ 84 w 134"/>
              <a:gd name="T5" fmla="*/ 137 h 142"/>
              <a:gd name="T6" fmla="*/ 95 w 134"/>
              <a:gd name="T7" fmla="*/ 140 h 142"/>
              <a:gd name="T8" fmla="*/ 98 w 134"/>
              <a:gd name="T9" fmla="*/ 138 h 142"/>
              <a:gd name="T10" fmla="*/ 101 w 134"/>
              <a:gd name="T11" fmla="*/ 127 h 142"/>
              <a:gd name="T12" fmla="*/ 96 w 134"/>
              <a:gd name="T13" fmla="*/ 119 h 142"/>
              <a:gd name="T14" fmla="*/ 126 w 134"/>
              <a:gd name="T15" fmla="*/ 51 h 142"/>
              <a:gd name="T16" fmla="*/ 123 w 134"/>
              <a:gd name="T17" fmla="*/ 48 h 142"/>
              <a:gd name="T18" fmla="*/ 70 w 134"/>
              <a:gd name="T19" fmla="*/ 30 h 142"/>
              <a:gd name="T20" fmla="*/ 34 w 134"/>
              <a:gd name="T21" fmla="*/ 22 h 142"/>
              <a:gd name="T22" fmla="*/ 30 w 134"/>
              <a:gd name="T23" fmla="*/ 7 h 142"/>
              <a:gd name="T24" fmla="*/ 6 w 134"/>
              <a:gd name="T25" fmla="*/ 7 h 142"/>
              <a:gd name="T26" fmla="*/ 6 w 134"/>
              <a:gd name="T27" fmla="*/ 30 h 142"/>
              <a:gd name="T28" fmla="*/ 21 w 134"/>
              <a:gd name="T29" fmla="*/ 34 h 142"/>
              <a:gd name="T30" fmla="*/ 30 w 134"/>
              <a:gd name="T31" fmla="*/ 71 h 142"/>
              <a:gd name="T32" fmla="*/ 47 w 134"/>
              <a:gd name="T33" fmla="*/ 123 h 142"/>
              <a:gd name="T34" fmla="*/ 51 w 134"/>
              <a:gd name="T35" fmla="*/ 127 h 142"/>
              <a:gd name="T36" fmla="*/ 102 w 134"/>
              <a:gd name="T37" fmla="*/ 103 h 142"/>
              <a:gd name="T38" fmla="*/ 126 w 134"/>
              <a:gd name="T39" fmla="*/ 51 h 142"/>
              <a:gd name="T40" fmla="*/ 24 w 134"/>
              <a:gd name="T41" fmla="*/ 24 h 142"/>
              <a:gd name="T42" fmla="*/ 12 w 134"/>
              <a:gd name="T43" fmla="*/ 24 h 142"/>
              <a:gd name="T44" fmla="*/ 12 w 134"/>
              <a:gd name="T45" fmla="*/ 13 h 142"/>
              <a:gd name="T46" fmla="*/ 24 w 134"/>
              <a:gd name="T47" fmla="*/ 13 h 142"/>
              <a:gd name="T48" fmla="*/ 24 w 134"/>
              <a:gd name="T49" fmla="*/ 24 h 142"/>
              <a:gd name="T50" fmla="*/ 58 w 134"/>
              <a:gd name="T51" fmla="*/ 112 h 142"/>
              <a:gd name="T52" fmla="*/ 55 w 134"/>
              <a:gd name="T53" fmla="*/ 109 h 142"/>
              <a:gd name="T54" fmla="*/ 38 w 134"/>
              <a:gd name="T55" fmla="*/ 67 h 142"/>
              <a:gd name="T56" fmla="*/ 31 w 134"/>
              <a:gd name="T57" fmla="*/ 35 h 142"/>
              <a:gd name="T58" fmla="*/ 44 w 134"/>
              <a:gd name="T59" fmla="*/ 62 h 142"/>
              <a:gd name="T60" fmla="*/ 65 w 134"/>
              <a:gd name="T61" fmla="*/ 112 h 142"/>
              <a:gd name="T62" fmla="*/ 68 w 134"/>
              <a:gd name="T63" fmla="*/ 114 h 142"/>
              <a:gd name="T64" fmla="*/ 58 w 134"/>
              <a:gd name="T65" fmla="*/ 1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4" h="142">
                <a:moveTo>
                  <a:pt x="96" y="119"/>
                </a:moveTo>
                <a:cubicBezTo>
                  <a:pt x="90" y="124"/>
                  <a:pt x="85" y="127"/>
                  <a:pt x="79" y="131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6" y="141"/>
                  <a:pt x="91" y="142"/>
                  <a:pt x="95" y="140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102" y="136"/>
                  <a:pt x="104" y="131"/>
                  <a:pt x="101" y="127"/>
                </a:cubicBezTo>
                <a:lnTo>
                  <a:pt x="96" y="119"/>
                </a:lnTo>
                <a:close/>
                <a:moveTo>
                  <a:pt x="126" y="51"/>
                </a:moveTo>
                <a:cubicBezTo>
                  <a:pt x="127" y="51"/>
                  <a:pt x="124" y="49"/>
                  <a:pt x="123" y="48"/>
                </a:cubicBezTo>
                <a:cubicBezTo>
                  <a:pt x="114" y="39"/>
                  <a:pt x="88" y="48"/>
                  <a:pt x="70" y="30"/>
                </a:cubicBezTo>
                <a:cubicBezTo>
                  <a:pt x="56" y="16"/>
                  <a:pt x="44" y="15"/>
                  <a:pt x="34" y="22"/>
                </a:cubicBezTo>
                <a:cubicBezTo>
                  <a:pt x="35" y="16"/>
                  <a:pt x="34" y="11"/>
                  <a:pt x="30" y="7"/>
                </a:cubicBezTo>
                <a:cubicBezTo>
                  <a:pt x="23" y="0"/>
                  <a:pt x="13" y="0"/>
                  <a:pt x="6" y="7"/>
                </a:cubicBezTo>
                <a:cubicBezTo>
                  <a:pt x="0" y="13"/>
                  <a:pt x="0" y="24"/>
                  <a:pt x="6" y="30"/>
                </a:cubicBezTo>
                <a:cubicBezTo>
                  <a:pt x="11" y="34"/>
                  <a:pt x="16" y="35"/>
                  <a:pt x="21" y="34"/>
                </a:cubicBezTo>
                <a:cubicBezTo>
                  <a:pt x="15" y="45"/>
                  <a:pt x="16" y="57"/>
                  <a:pt x="30" y="71"/>
                </a:cubicBezTo>
                <a:cubicBezTo>
                  <a:pt x="47" y="88"/>
                  <a:pt x="38" y="114"/>
                  <a:pt x="47" y="123"/>
                </a:cubicBezTo>
                <a:cubicBezTo>
                  <a:pt x="49" y="125"/>
                  <a:pt x="51" y="127"/>
                  <a:pt x="51" y="127"/>
                </a:cubicBezTo>
                <a:cubicBezTo>
                  <a:pt x="58" y="134"/>
                  <a:pt x="82" y="124"/>
                  <a:pt x="102" y="103"/>
                </a:cubicBezTo>
                <a:cubicBezTo>
                  <a:pt x="123" y="82"/>
                  <a:pt x="134" y="59"/>
                  <a:pt x="126" y="51"/>
                </a:cubicBezTo>
                <a:close/>
                <a:moveTo>
                  <a:pt x="24" y="24"/>
                </a:moveTo>
                <a:cubicBezTo>
                  <a:pt x="21" y="27"/>
                  <a:pt x="16" y="27"/>
                  <a:pt x="12" y="24"/>
                </a:cubicBezTo>
                <a:cubicBezTo>
                  <a:pt x="9" y="21"/>
                  <a:pt x="9" y="16"/>
                  <a:pt x="12" y="13"/>
                </a:cubicBezTo>
                <a:cubicBezTo>
                  <a:pt x="16" y="9"/>
                  <a:pt x="21" y="9"/>
                  <a:pt x="24" y="13"/>
                </a:cubicBezTo>
                <a:cubicBezTo>
                  <a:pt x="27" y="16"/>
                  <a:pt x="27" y="21"/>
                  <a:pt x="24" y="24"/>
                </a:cubicBezTo>
                <a:close/>
                <a:moveTo>
                  <a:pt x="58" y="112"/>
                </a:moveTo>
                <a:cubicBezTo>
                  <a:pt x="58" y="112"/>
                  <a:pt x="56" y="110"/>
                  <a:pt x="55" y="109"/>
                </a:cubicBezTo>
                <a:cubicBezTo>
                  <a:pt x="48" y="102"/>
                  <a:pt x="52" y="82"/>
                  <a:pt x="38" y="67"/>
                </a:cubicBezTo>
                <a:cubicBezTo>
                  <a:pt x="24" y="53"/>
                  <a:pt x="24" y="43"/>
                  <a:pt x="31" y="35"/>
                </a:cubicBezTo>
                <a:cubicBezTo>
                  <a:pt x="30" y="42"/>
                  <a:pt x="34" y="51"/>
                  <a:pt x="44" y="62"/>
                </a:cubicBezTo>
                <a:cubicBezTo>
                  <a:pt x="62" y="80"/>
                  <a:pt x="56" y="103"/>
                  <a:pt x="65" y="112"/>
                </a:cubicBezTo>
                <a:cubicBezTo>
                  <a:pt x="66" y="113"/>
                  <a:pt x="67" y="114"/>
                  <a:pt x="68" y="114"/>
                </a:cubicBezTo>
                <a:cubicBezTo>
                  <a:pt x="63" y="115"/>
                  <a:pt x="60" y="114"/>
                  <a:pt x="58" y="112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0780E033-A241-4FEF-9F33-24EAB6284FB7}"/>
              </a:ext>
            </a:extLst>
          </p:cNvPr>
          <p:cNvSpPr>
            <a:spLocks noEditPoints="1"/>
          </p:cNvSpPr>
          <p:nvPr/>
        </p:nvSpPr>
        <p:spPr bwMode="auto">
          <a:xfrm>
            <a:off x="4129693" y="1332203"/>
            <a:ext cx="624880" cy="464787"/>
          </a:xfrm>
          <a:custGeom>
            <a:avLst/>
            <a:gdLst>
              <a:gd name="T0" fmla="*/ 115 w 183"/>
              <a:gd name="T1" fmla="*/ 58 h 136"/>
              <a:gd name="T2" fmla="*/ 57 w 183"/>
              <a:gd name="T3" fmla="*/ 0 h 136"/>
              <a:gd name="T4" fmla="*/ 0 w 183"/>
              <a:gd name="T5" fmla="*/ 58 h 136"/>
              <a:gd name="T6" fmla="*/ 57 w 183"/>
              <a:gd name="T7" fmla="*/ 116 h 136"/>
              <a:gd name="T8" fmla="*/ 115 w 183"/>
              <a:gd name="T9" fmla="*/ 58 h 136"/>
              <a:gd name="T10" fmla="*/ 17 w 183"/>
              <a:gd name="T11" fmla="*/ 56 h 136"/>
              <a:gd name="T12" fmla="*/ 17 w 183"/>
              <a:gd name="T13" fmla="*/ 57 h 136"/>
              <a:gd name="T14" fmla="*/ 13 w 183"/>
              <a:gd name="T15" fmla="*/ 62 h 136"/>
              <a:gd name="T16" fmla="*/ 8 w 183"/>
              <a:gd name="T17" fmla="*/ 57 h 136"/>
              <a:gd name="T18" fmla="*/ 8 w 183"/>
              <a:gd name="T19" fmla="*/ 54 h 136"/>
              <a:gd name="T20" fmla="*/ 8 w 183"/>
              <a:gd name="T21" fmla="*/ 54 h 136"/>
              <a:gd name="T22" fmla="*/ 50 w 183"/>
              <a:gd name="T23" fmla="*/ 11 h 136"/>
              <a:gd name="T24" fmla="*/ 50 w 183"/>
              <a:gd name="T25" fmla="*/ 11 h 136"/>
              <a:gd name="T26" fmla="*/ 57 w 183"/>
              <a:gd name="T27" fmla="*/ 11 h 136"/>
              <a:gd name="T28" fmla="*/ 61 w 183"/>
              <a:gd name="T29" fmla="*/ 16 h 136"/>
              <a:gd name="T30" fmla="*/ 57 w 183"/>
              <a:gd name="T31" fmla="*/ 21 h 136"/>
              <a:gd name="T32" fmla="*/ 52 w 183"/>
              <a:gd name="T33" fmla="*/ 21 h 136"/>
              <a:gd name="T34" fmla="*/ 17 w 183"/>
              <a:gd name="T35" fmla="*/ 56 h 136"/>
              <a:gd name="T36" fmla="*/ 45 w 183"/>
              <a:gd name="T37" fmla="*/ 58 h 136"/>
              <a:gd name="T38" fmla="*/ 57 w 183"/>
              <a:gd name="T39" fmla="*/ 46 h 136"/>
              <a:gd name="T40" fmla="*/ 70 w 183"/>
              <a:gd name="T41" fmla="*/ 58 h 136"/>
              <a:gd name="T42" fmla="*/ 57 w 183"/>
              <a:gd name="T43" fmla="*/ 70 h 136"/>
              <a:gd name="T44" fmla="*/ 45 w 183"/>
              <a:gd name="T45" fmla="*/ 58 h 136"/>
              <a:gd name="T46" fmla="*/ 172 w 183"/>
              <a:gd name="T47" fmla="*/ 51 h 136"/>
              <a:gd name="T48" fmla="*/ 150 w 183"/>
              <a:gd name="T49" fmla="*/ 57 h 136"/>
              <a:gd name="T50" fmla="*/ 156 w 183"/>
              <a:gd name="T51" fmla="*/ 80 h 136"/>
              <a:gd name="T52" fmla="*/ 156 w 183"/>
              <a:gd name="T53" fmla="*/ 80 h 136"/>
              <a:gd name="T54" fmla="*/ 90 w 183"/>
              <a:gd name="T55" fmla="*/ 120 h 136"/>
              <a:gd name="T56" fmla="*/ 90 w 183"/>
              <a:gd name="T57" fmla="*/ 115 h 136"/>
              <a:gd name="T58" fmla="*/ 57 w 183"/>
              <a:gd name="T59" fmla="*/ 124 h 136"/>
              <a:gd name="T60" fmla="*/ 24 w 183"/>
              <a:gd name="T61" fmla="*/ 115 h 136"/>
              <a:gd name="T62" fmla="*/ 24 w 183"/>
              <a:gd name="T63" fmla="*/ 128 h 136"/>
              <a:gd name="T64" fmla="*/ 33 w 183"/>
              <a:gd name="T65" fmla="*/ 136 h 136"/>
              <a:gd name="T66" fmla="*/ 82 w 183"/>
              <a:gd name="T67" fmla="*/ 136 h 136"/>
              <a:gd name="T68" fmla="*/ 90 w 183"/>
              <a:gd name="T69" fmla="*/ 128 h 136"/>
              <a:gd name="T70" fmla="*/ 90 w 183"/>
              <a:gd name="T71" fmla="*/ 128 h 136"/>
              <a:gd name="T72" fmla="*/ 164 w 183"/>
              <a:gd name="T73" fmla="*/ 82 h 136"/>
              <a:gd name="T74" fmla="*/ 178 w 183"/>
              <a:gd name="T75" fmla="*/ 74 h 136"/>
              <a:gd name="T76" fmla="*/ 172 w 183"/>
              <a:gd name="T77" fmla="*/ 51 h 136"/>
              <a:gd name="T78" fmla="*/ 162 w 183"/>
              <a:gd name="T79" fmla="*/ 65 h 136"/>
              <a:gd name="T80" fmla="*/ 158 w 183"/>
              <a:gd name="T81" fmla="*/ 60 h 136"/>
              <a:gd name="T82" fmla="*/ 162 w 183"/>
              <a:gd name="T83" fmla="*/ 56 h 136"/>
              <a:gd name="T84" fmla="*/ 167 w 183"/>
              <a:gd name="T85" fmla="*/ 60 h 136"/>
              <a:gd name="T86" fmla="*/ 162 w 183"/>
              <a:gd name="T87" fmla="*/ 6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3" h="136">
                <a:moveTo>
                  <a:pt x="115" y="58"/>
                </a:moveTo>
                <a:cubicBezTo>
                  <a:pt x="115" y="26"/>
                  <a:pt x="89" y="0"/>
                  <a:pt x="57" y="0"/>
                </a:cubicBezTo>
                <a:cubicBezTo>
                  <a:pt x="25" y="0"/>
                  <a:pt x="0" y="26"/>
                  <a:pt x="0" y="58"/>
                </a:cubicBezTo>
                <a:cubicBezTo>
                  <a:pt x="0" y="90"/>
                  <a:pt x="25" y="116"/>
                  <a:pt x="57" y="116"/>
                </a:cubicBezTo>
                <a:cubicBezTo>
                  <a:pt x="89" y="116"/>
                  <a:pt x="115" y="90"/>
                  <a:pt x="115" y="58"/>
                </a:cubicBezTo>
                <a:close/>
                <a:moveTo>
                  <a:pt x="17" y="56"/>
                </a:moveTo>
                <a:cubicBezTo>
                  <a:pt x="17" y="57"/>
                  <a:pt x="17" y="57"/>
                  <a:pt x="17" y="57"/>
                </a:cubicBezTo>
                <a:cubicBezTo>
                  <a:pt x="17" y="60"/>
                  <a:pt x="15" y="62"/>
                  <a:pt x="13" y="62"/>
                </a:cubicBezTo>
                <a:cubicBezTo>
                  <a:pt x="10" y="62"/>
                  <a:pt x="8" y="60"/>
                  <a:pt x="8" y="57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9" y="31"/>
                  <a:pt x="27" y="12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9" y="11"/>
                  <a:pt x="61" y="13"/>
                  <a:pt x="61" y="16"/>
                </a:cubicBezTo>
                <a:cubicBezTo>
                  <a:pt x="61" y="19"/>
                  <a:pt x="59" y="21"/>
                  <a:pt x="57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33" y="21"/>
                  <a:pt x="17" y="36"/>
                  <a:pt x="17" y="56"/>
                </a:cubicBezTo>
                <a:close/>
                <a:moveTo>
                  <a:pt x="45" y="58"/>
                </a:moveTo>
                <a:cubicBezTo>
                  <a:pt x="45" y="51"/>
                  <a:pt x="50" y="46"/>
                  <a:pt x="57" y="46"/>
                </a:cubicBezTo>
                <a:cubicBezTo>
                  <a:pt x="64" y="46"/>
                  <a:pt x="70" y="51"/>
                  <a:pt x="70" y="58"/>
                </a:cubicBezTo>
                <a:cubicBezTo>
                  <a:pt x="70" y="65"/>
                  <a:pt x="64" y="70"/>
                  <a:pt x="57" y="70"/>
                </a:cubicBezTo>
                <a:cubicBezTo>
                  <a:pt x="50" y="70"/>
                  <a:pt x="45" y="65"/>
                  <a:pt x="45" y="58"/>
                </a:cubicBezTo>
                <a:close/>
                <a:moveTo>
                  <a:pt x="172" y="51"/>
                </a:moveTo>
                <a:cubicBezTo>
                  <a:pt x="164" y="47"/>
                  <a:pt x="154" y="50"/>
                  <a:pt x="150" y="57"/>
                </a:cubicBezTo>
                <a:cubicBezTo>
                  <a:pt x="145" y="65"/>
                  <a:pt x="148" y="75"/>
                  <a:pt x="156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43" y="104"/>
                  <a:pt x="118" y="120"/>
                  <a:pt x="90" y="120"/>
                </a:cubicBezTo>
                <a:cubicBezTo>
                  <a:pt x="90" y="115"/>
                  <a:pt x="90" y="115"/>
                  <a:pt x="90" y="115"/>
                </a:cubicBezTo>
                <a:cubicBezTo>
                  <a:pt x="80" y="120"/>
                  <a:pt x="69" y="124"/>
                  <a:pt x="57" y="124"/>
                </a:cubicBezTo>
                <a:cubicBezTo>
                  <a:pt x="45" y="124"/>
                  <a:pt x="34" y="120"/>
                  <a:pt x="24" y="115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32"/>
                  <a:pt x="28" y="136"/>
                  <a:pt x="33" y="136"/>
                </a:cubicBezTo>
                <a:cubicBezTo>
                  <a:pt x="82" y="136"/>
                  <a:pt x="82" y="136"/>
                  <a:pt x="82" y="136"/>
                </a:cubicBezTo>
                <a:cubicBezTo>
                  <a:pt x="87" y="136"/>
                  <a:pt x="90" y="132"/>
                  <a:pt x="90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121" y="128"/>
                  <a:pt x="150" y="110"/>
                  <a:pt x="164" y="82"/>
                </a:cubicBezTo>
                <a:cubicBezTo>
                  <a:pt x="170" y="82"/>
                  <a:pt x="175" y="79"/>
                  <a:pt x="178" y="74"/>
                </a:cubicBezTo>
                <a:cubicBezTo>
                  <a:pt x="183" y="66"/>
                  <a:pt x="180" y="56"/>
                  <a:pt x="172" y="51"/>
                </a:cubicBezTo>
                <a:close/>
                <a:moveTo>
                  <a:pt x="162" y="65"/>
                </a:moveTo>
                <a:cubicBezTo>
                  <a:pt x="160" y="65"/>
                  <a:pt x="158" y="63"/>
                  <a:pt x="158" y="60"/>
                </a:cubicBezTo>
                <a:cubicBezTo>
                  <a:pt x="158" y="58"/>
                  <a:pt x="160" y="56"/>
                  <a:pt x="162" y="56"/>
                </a:cubicBezTo>
                <a:cubicBezTo>
                  <a:pt x="165" y="56"/>
                  <a:pt x="167" y="58"/>
                  <a:pt x="167" y="60"/>
                </a:cubicBezTo>
                <a:cubicBezTo>
                  <a:pt x="167" y="63"/>
                  <a:pt x="165" y="65"/>
                  <a:pt x="162" y="65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>
            <a:extLst>
              <a:ext uri="{FF2B5EF4-FFF2-40B4-BE49-F238E27FC236}">
                <a16:creationId xmlns="" xmlns:a16="http://schemas.microsoft.com/office/drawing/2014/main" id="{0DD99FB4-E3AC-4A4C-9438-DC23063B3B6D}"/>
              </a:ext>
            </a:extLst>
          </p:cNvPr>
          <p:cNvSpPr>
            <a:spLocks/>
          </p:cNvSpPr>
          <p:nvPr/>
        </p:nvSpPr>
        <p:spPr bwMode="auto">
          <a:xfrm>
            <a:off x="5278751" y="1301218"/>
            <a:ext cx="521594" cy="464787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">
            <a:extLst>
              <a:ext uri="{FF2B5EF4-FFF2-40B4-BE49-F238E27FC236}">
                <a16:creationId xmlns="" xmlns:a16="http://schemas.microsoft.com/office/drawing/2014/main" id="{E28D5FBC-6DE1-4C9D-8E74-ACB402EAA3C1}"/>
              </a:ext>
            </a:extLst>
          </p:cNvPr>
          <p:cNvSpPr>
            <a:spLocks noEditPoints="1"/>
          </p:cNvSpPr>
          <p:nvPr/>
        </p:nvSpPr>
        <p:spPr bwMode="auto">
          <a:xfrm>
            <a:off x="6476868" y="1249575"/>
            <a:ext cx="366665" cy="519012"/>
          </a:xfrm>
          <a:custGeom>
            <a:avLst/>
            <a:gdLst>
              <a:gd name="T0" fmla="*/ 90 w 107"/>
              <a:gd name="T1" fmla="*/ 24 h 152"/>
              <a:gd name="T2" fmla="*/ 78 w 107"/>
              <a:gd name="T3" fmla="*/ 16 h 152"/>
              <a:gd name="T4" fmla="*/ 74 w 107"/>
              <a:gd name="T5" fmla="*/ 0 h 152"/>
              <a:gd name="T6" fmla="*/ 29 w 107"/>
              <a:gd name="T7" fmla="*/ 4 h 152"/>
              <a:gd name="T8" fmla="*/ 16 w 107"/>
              <a:gd name="T9" fmla="*/ 16 h 152"/>
              <a:gd name="T10" fmla="*/ 3 w 107"/>
              <a:gd name="T11" fmla="*/ 24 h 152"/>
              <a:gd name="T12" fmla="*/ 0 w 107"/>
              <a:gd name="T13" fmla="*/ 148 h 152"/>
              <a:gd name="T14" fmla="*/ 103 w 107"/>
              <a:gd name="T15" fmla="*/ 152 h 152"/>
              <a:gd name="T16" fmla="*/ 107 w 107"/>
              <a:gd name="T17" fmla="*/ 28 h 152"/>
              <a:gd name="T18" fmla="*/ 37 w 107"/>
              <a:gd name="T19" fmla="*/ 12 h 152"/>
              <a:gd name="T20" fmla="*/ 66 w 107"/>
              <a:gd name="T21" fmla="*/ 8 h 152"/>
              <a:gd name="T22" fmla="*/ 70 w 107"/>
              <a:gd name="T23" fmla="*/ 16 h 152"/>
              <a:gd name="T24" fmla="*/ 41 w 107"/>
              <a:gd name="T25" fmla="*/ 20 h 152"/>
              <a:gd name="T26" fmla="*/ 37 w 107"/>
              <a:gd name="T27" fmla="*/ 12 h 152"/>
              <a:gd name="T28" fmla="*/ 82 w 107"/>
              <a:gd name="T29" fmla="*/ 127 h 152"/>
              <a:gd name="T30" fmla="*/ 8 w 107"/>
              <a:gd name="T31" fmla="*/ 144 h 152"/>
              <a:gd name="T32" fmla="*/ 16 w 107"/>
              <a:gd name="T33" fmla="*/ 33 h 152"/>
              <a:gd name="T34" fmla="*/ 90 w 107"/>
              <a:gd name="T35" fmla="*/ 37 h 152"/>
              <a:gd name="T36" fmla="*/ 99 w 107"/>
              <a:gd name="T37" fmla="*/ 33 h 152"/>
              <a:gd name="T38" fmla="*/ 35 w 107"/>
              <a:gd name="T39" fmla="*/ 104 h 152"/>
              <a:gd name="T40" fmla="*/ 23 w 107"/>
              <a:gd name="T41" fmla="*/ 111 h 152"/>
              <a:gd name="T42" fmla="*/ 17 w 107"/>
              <a:gd name="T43" fmla="*/ 113 h 152"/>
              <a:gd name="T44" fmla="*/ 24 w 107"/>
              <a:gd name="T45" fmla="*/ 127 h 152"/>
              <a:gd name="T46" fmla="*/ 25 w 107"/>
              <a:gd name="T47" fmla="*/ 127 h 152"/>
              <a:gd name="T48" fmla="*/ 26 w 107"/>
              <a:gd name="T49" fmla="*/ 127 h 152"/>
              <a:gd name="T50" fmla="*/ 27 w 107"/>
              <a:gd name="T51" fmla="*/ 126 h 152"/>
              <a:gd name="T52" fmla="*/ 40 w 107"/>
              <a:gd name="T53" fmla="*/ 103 h 152"/>
              <a:gd name="T54" fmla="*/ 35 w 107"/>
              <a:gd name="T55" fmla="*/ 75 h 152"/>
              <a:gd name="T56" fmla="*/ 23 w 107"/>
              <a:gd name="T57" fmla="*/ 82 h 152"/>
              <a:gd name="T58" fmla="*/ 17 w 107"/>
              <a:gd name="T59" fmla="*/ 84 h 152"/>
              <a:gd name="T60" fmla="*/ 24 w 107"/>
              <a:gd name="T61" fmla="*/ 98 h 152"/>
              <a:gd name="T62" fmla="*/ 25 w 107"/>
              <a:gd name="T63" fmla="*/ 98 h 152"/>
              <a:gd name="T64" fmla="*/ 26 w 107"/>
              <a:gd name="T65" fmla="*/ 98 h 152"/>
              <a:gd name="T66" fmla="*/ 27 w 107"/>
              <a:gd name="T67" fmla="*/ 97 h 152"/>
              <a:gd name="T68" fmla="*/ 40 w 107"/>
              <a:gd name="T69" fmla="*/ 75 h 152"/>
              <a:gd name="T70" fmla="*/ 86 w 107"/>
              <a:gd name="T71" fmla="*/ 82 h 152"/>
              <a:gd name="T72" fmla="*/ 45 w 107"/>
              <a:gd name="T73" fmla="*/ 86 h 152"/>
              <a:gd name="T74" fmla="*/ 86 w 107"/>
              <a:gd name="T75" fmla="*/ 90 h 152"/>
              <a:gd name="T76" fmla="*/ 86 w 107"/>
              <a:gd name="T77" fmla="*/ 82 h 152"/>
              <a:gd name="T78" fmla="*/ 49 w 107"/>
              <a:gd name="T79" fmla="*/ 53 h 152"/>
              <a:gd name="T80" fmla="*/ 49 w 107"/>
              <a:gd name="T81" fmla="*/ 61 h 152"/>
              <a:gd name="T82" fmla="*/ 90 w 107"/>
              <a:gd name="T83" fmla="*/ 57 h 152"/>
              <a:gd name="T84" fmla="*/ 35 w 107"/>
              <a:gd name="T85" fmla="*/ 46 h 152"/>
              <a:gd name="T86" fmla="*/ 23 w 107"/>
              <a:gd name="T87" fmla="*/ 53 h 152"/>
              <a:gd name="T88" fmla="*/ 17 w 107"/>
              <a:gd name="T89" fmla="*/ 55 h 152"/>
              <a:gd name="T90" fmla="*/ 24 w 107"/>
              <a:gd name="T91" fmla="*/ 69 h 152"/>
              <a:gd name="T92" fmla="*/ 25 w 107"/>
              <a:gd name="T93" fmla="*/ 69 h 152"/>
              <a:gd name="T94" fmla="*/ 26 w 107"/>
              <a:gd name="T95" fmla="*/ 69 h 152"/>
              <a:gd name="T96" fmla="*/ 27 w 107"/>
              <a:gd name="T97" fmla="*/ 68 h 152"/>
              <a:gd name="T98" fmla="*/ 40 w 107"/>
              <a:gd name="T99" fmla="*/ 46 h 152"/>
              <a:gd name="T100" fmla="*/ 86 w 107"/>
              <a:gd name="T101" fmla="*/ 111 h 152"/>
              <a:gd name="T102" fmla="*/ 45 w 107"/>
              <a:gd name="T103" fmla="*/ 115 h 152"/>
              <a:gd name="T104" fmla="*/ 86 w 107"/>
              <a:gd name="T105" fmla="*/ 119 h 152"/>
              <a:gd name="T106" fmla="*/ 86 w 107"/>
              <a:gd name="T107" fmla="*/ 11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7" h="152">
                <a:moveTo>
                  <a:pt x="103" y="24"/>
                </a:moveTo>
                <a:cubicBezTo>
                  <a:pt x="90" y="24"/>
                  <a:pt x="90" y="24"/>
                  <a:pt x="90" y="24"/>
                </a:cubicBezTo>
                <a:cubicBezTo>
                  <a:pt x="90" y="16"/>
                  <a:pt x="90" y="16"/>
                  <a:pt x="90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"/>
                  <a:pt x="76" y="0"/>
                  <a:pt x="74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0" y="0"/>
                  <a:pt x="29" y="2"/>
                  <a:pt x="29" y="4"/>
                </a:cubicBezTo>
                <a:cubicBezTo>
                  <a:pt x="29" y="16"/>
                  <a:pt x="29" y="16"/>
                  <a:pt x="29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24"/>
                  <a:pt x="16" y="24"/>
                  <a:pt x="16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0"/>
                  <a:pt x="1" y="152"/>
                  <a:pt x="3" y="152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105" y="152"/>
                  <a:pt x="107" y="150"/>
                  <a:pt x="107" y="148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26"/>
                  <a:pt x="105" y="24"/>
                  <a:pt x="103" y="24"/>
                </a:cubicBezTo>
                <a:close/>
                <a:moveTo>
                  <a:pt x="37" y="12"/>
                </a:moveTo>
                <a:cubicBezTo>
                  <a:pt x="37" y="10"/>
                  <a:pt x="39" y="8"/>
                  <a:pt x="41" y="8"/>
                </a:cubicBezTo>
                <a:cubicBezTo>
                  <a:pt x="66" y="8"/>
                  <a:pt x="66" y="8"/>
                  <a:pt x="66" y="8"/>
                </a:cubicBezTo>
                <a:cubicBezTo>
                  <a:pt x="68" y="8"/>
                  <a:pt x="70" y="10"/>
                  <a:pt x="70" y="12"/>
                </a:cubicBezTo>
                <a:cubicBezTo>
                  <a:pt x="70" y="16"/>
                  <a:pt x="70" y="16"/>
                  <a:pt x="70" y="16"/>
                </a:cubicBezTo>
                <a:cubicBezTo>
                  <a:pt x="70" y="18"/>
                  <a:pt x="68" y="20"/>
                  <a:pt x="66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39" y="20"/>
                  <a:pt x="37" y="18"/>
                  <a:pt x="37" y="16"/>
                </a:cubicBezTo>
                <a:lnTo>
                  <a:pt x="37" y="12"/>
                </a:lnTo>
                <a:close/>
                <a:moveTo>
                  <a:pt x="99" y="116"/>
                </a:moveTo>
                <a:cubicBezTo>
                  <a:pt x="99" y="132"/>
                  <a:pt x="82" y="127"/>
                  <a:pt x="82" y="127"/>
                </a:cubicBezTo>
                <a:cubicBezTo>
                  <a:pt x="82" y="127"/>
                  <a:pt x="88" y="144"/>
                  <a:pt x="74" y="144"/>
                </a:cubicBezTo>
                <a:cubicBezTo>
                  <a:pt x="47" y="144"/>
                  <a:pt x="8" y="144"/>
                  <a:pt x="8" y="144"/>
                </a:cubicBezTo>
                <a:cubicBezTo>
                  <a:pt x="8" y="33"/>
                  <a:pt x="8" y="33"/>
                  <a:pt x="8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7"/>
                  <a:pt x="16" y="37"/>
                  <a:pt x="16" y="37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3"/>
                  <a:pt x="90" y="33"/>
                  <a:pt x="90" y="33"/>
                </a:cubicBezTo>
                <a:cubicBezTo>
                  <a:pt x="99" y="33"/>
                  <a:pt x="99" y="33"/>
                  <a:pt x="99" y="33"/>
                </a:cubicBezTo>
                <a:cubicBezTo>
                  <a:pt x="99" y="33"/>
                  <a:pt x="99" y="82"/>
                  <a:pt x="99" y="116"/>
                </a:cubicBezTo>
                <a:close/>
                <a:moveTo>
                  <a:pt x="35" y="104"/>
                </a:moveTo>
                <a:cubicBezTo>
                  <a:pt x="25" y="117"/>
                  <a:pt x="25" y="117"/>
                  <a:pt x="25" y="117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09"/>
                  <a:pt x="20" y="108"/>
                  <a:pt x="18" y="109"/>
                </a:cubicBezTo>
                <a:cubicBezTo>
                  <a:pt x="17" y="110"/>
                  <a:pt x="16" y="111"/>
                  <a:pt x="17" y="113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22" y="126"/>
                  <a:pt x="23" y="127"/>
                  <a:pt x="24" y="127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4" y="127"/>
                  <a:pt x="24" y="127"/>
                  <a:pt x="25" y="127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7" y="126"/>
                  <a:pt x="27" y="126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1" y="106"/>
                  <a:pt x="41" y="104"/>
                  <a:pt x="40" y="103"/>
                </a:cubicBezTo>
                <a:cubicBezTo>
                  <a:pt x="38" y="102"/>
                  <a:pt x="36" y="102"/>
                  <a:pt x="35" y="104"/>
                </a:cubicBezTo>
                <a:close/>
                <a:moveTo>
                  <a:pt x="35" y="75"/>
                </a:moveTo>
                <a:cubicBezTo>
                  <a:pt x="25" y="88"/>
                  <a:pt x="25" y="88"/>
                  <a:pt x="25" y="88"/>
                </a:cubicBezTo>
                <a:cubicBezTo>
                  <a:pt x="23" y="82"/>
                  <a:pt x="23" y="82"/>
                  <a:pt x="23" y="82"/>
                </a:cubicBezTo>
                <a:cubicBezTo>
                  <a:pt x="22" y="80"/>
                  <a:pt x="20" y="79"/>
                  <a:pt x="18" y="80"/>
                </a:cubicBezTo>
                <a:cubicBezTo>
                  <a:pt x="17" y="81"/>
                  <a:pt x="16" y="83"/>
                  <a:pt x="17" y="84"/>
                </a:cubicBezTo>
                <a:cubicBezTo>
                  <a:pt x="21" y="96"/>
                  <a:pt x="21" y="96"/>
                  <a:pt x="21" y="96"/>
                </a:cubicBezTo>
                <a:cubicBezTo>
                  <a:pt x="22" y="97"/>
                  <a:pt x="23" y="98"/>
                  <a:pt x="24" y="9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8"/>
                  <a:pt x="24" y="98"/>
                  <a:pt x="25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8"/>
                  <a:pt x="27" y="97"/>
                </a:cubicBezTo>
                <a:cubicBezTo>
                  <a:pt x="40" y="79"/>
                  <a:pt x="40" y="79"/>
                  <a:pt x="40" y="79"/>
                </a:cubicBezTo>
                <a:cubicBezTo>
                  <a:pt x="41" y="78"/>
                  <a:pt x="41" y="76"/>
                  <a:pt x="40" y="75"/>
                </a:cubicBezTo>
                <a:cubicBezTo>
                  <a:pt x="38" y="73"/>
                  <a:pt x="36" y="74"/>
                  <a:pt x="35" y="75"/>
                </a:cubicBezTo>
                <a:close/>
                <a:moveTo>
                  <a:pt x="86" y="82"/>
                </a:moveTo>
                <a:cubicBezTo>
                  <a:pt x="49" y="82"/>
                  <a:pt x="49" y="82"/>
                  <a:pt x="49" y="82"/>
                </a:cubicBezTo>
                <a:cubicBezTo>
                  <a:pt x="47" y="82"/>
                  <a:pt x="45" y="84"/>
                  <a:pt x="45" y="86"/>
                </a:cubicBezTo>
                <a:cubicBezTo>
                  <a:pt x="45" y="88"/>
                  <a:pt x="47" y="90"/>
                  <a:pt x="49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8" y="90"/>
                  <a:pt x="90" y="88"/>
                  <a:pt x="90" y="86"/>
                </a:cubicBezTo>
                <a:cubicBezTo>
                  <a:pt x="90" y="84"/>
                  <a:pt x="88" y="82"/>
                  <a:pt x="86" y="82"/>
                </a:cubicBezTo>
                <a:close/>
                <a:moveTo>
                  <a:pt x="86" y="53"/>
                </a:moveTo>
                <a:cubicBezTo>
                  <a:pt x="49" y="53"/>
                  <a:pt x="49" y="53"/>
                  <a:pt x="49" y="53"/>
                </a:cubicBezTo>
                <a:cubicBezTo>
                  <a:pt x="47" y="53"/>
                  <a:pt x="45" y="55"/>
                  <a:pt x="45" y="57"/>
                </a:cubicBezTo>
                <a:cubicBezTo>
                  <a:pt x="45" y="60"/>
                  <a:pt x="47" y="61"/>
                  <a:pt x="49" y="61"/>
                </a:cubicBezTo>
                <a:cubicBezTo>
                  <a:pt x="86" y="61"/>
                  <a:pt x="86" y="61"/>
                  <a:pt x="86" y="61"/>
                </a:cubicBezTo>
                <a:cubicBezTo>
                  <a:pt x="88" y="61"/>
                  <a:pt x="90" y="60"/>
                  <a:pt x="90" y="57"/>
                </a:cubicBezTo>
                <a:cubicBezTo>
                  <a:pt x="90" y="55"/>
                  <a:pt x="88" y="53"/>
                  <a:pt x="86" y="53"/>
                </a:cubicBezTo>
                <a:close/>
                <a:moveTo>
                  <a:pt x="35" y="46"/>
                </a:moveTo>
                <a:cubicBezTo>
                  <a:pt x="25" y="60"/>
                  <a:pt x="25" y="60"/>
                  <a:pt x="25" y="60"/>
                </a:cubicBezTo>
                <a:cubicBezTo>
                  <a:pt x="23" y="53"/>
                  <a:pt x="23" y="53"/>
                  <a:pt x="23" y="53"/>
                </a:cubicBezTo>
                <a:cubicBezTo>
                  <a:pt x="22" y="51"/>
                  <a:pt x="20" y="51"/>
                  <a:pt x="18" y="51"/>
                </a:cubicBezTo>
                <a:cubicBezTo>
                  <a:pt x="17" y="52"/>
                  <a:pt x="16" y="54"/>
                  <a:pt x="17" y="55"/>
                </a:cubicBezTo>
                <a:cubicBezTo>
                  <a:pt x="21" y="67"/>
                  <a:pt x="21" y="67"/>
                  <a:pt x="21" y="67"/>
                </a:cubicBezTo>
                <a:cubicBezTo>
                  <a:pt x="22" y="68"/>
                  <a:pt x="23" y="69"/>
                  <a:pt x="24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69"/>
                  <a:pt x="24" y="70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26" y="69"/>
                  <a:pt x="27" y="69"/>
                  <a:pt x="27" y="68"/>
                </a:cubicBezTo>
                <a:cubicBezTo>
                  <a:pt x="40" y="50"/>
                  <a:pt x="40" y="50"/>
                  <a:pt x="40" y="50"/>
                </a:cubicBezTo>
                <a:cubicBezTo>
                  <a:pt x="41" y="49"/>
                  <a:pt x="41" y="47"/>
                  <a:pt x="40" y="46"/>
                </a:cubicBezTo>
                <a:cubicBezTo>
                  <a:pt x="38" y="45"/>
                  <a:pt x="36" y="45"/>
                  <a:pt x="35" y="46"/>
                </a:cubicBezTo>
                <a:close/>
                <a:moveTo>
                  <a:pt x="86" y="111"/>
                </a:moveTo>
                <a:cubicBezTo>
                  <a:pt x="49" y="111"/>
                  <a:pt x="49" y="111"/>
                  <a:pt x="49" y="111"/>
                </a:cubicBezTo>
                <a:cubicBezTo>
                  <a:pt x="47" y="111"/>
                  <a:pt x="45" y="113"/>
                  <a:pt x="45" y="115"/>
                </a:cubicBezTo>
                <a:cubicBezTo>
                  <a:pt x="45" y="117"/>
                  <a:pt x="47" y="119"/>
                  <a:pt x="49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8" y="119"/>
                  <a:pt x="90" y="117"/>
                  <a:pt x="90" y="115"/>
                </a:cubicBezTo>
                <a:cubicBezTo>
                  <a:pt x="90" y="113"/>
                  <a:pt x="88" y="111"/>
                  <a:pt x="86" y="11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="" xmlns:a16="http://schemas.microsoft.com/office/drawing/2014/main" id="{E271B280-5664-4253-8FE5-4146BF013EF7}"/>
              </a:ext>
            </a:extLst>
          </p:cNvPr>
          <p:cNvSpPr>
            <a:spLocks noEditPoints="1"/>
          </p:cNvSpPr>
          <p:nvPr/>
        </p:nvSpPr>
        <p:spPr bwMode="auto">
          <a:xfrm>
            <a:off x="7574281" y="1303798"/>
            <a:ext cx="420891" cy="438965"/>
          </a:xfrm>
          <a:custGeom>
            <a:avLst/>
            <a:gdLst>
              <a:gd name="T0" fmla="*/ 40 w 123"/>
              <a:gd name="T1" fmla="*/ 93 h 128"/>
              <a:gd name="T2" fmla="*/ 24 w 123"/>
              <a:gd name="T3" fmla="*/ 87 h 128"/>
              <a:gd name="T4" fmla="*/ 34 w 123"/>
              <a:gd name="T5" fmla="*/ 101 h 128"/>
              <a:gd name="T6" fmla="*/ 54 w 123"/>
              <a:gd name="T7" fmla="*/ 101 h 128"/>
              <a:gd name="T8" fmla="*/ 62 w 123"/>
              <a:gd name="T9" fmla="*/ 87 h 128"/>
              <a:gd name="T10" fmla="*/ 58 w 123"/>
              <a:gd name="T11" fmla="*/ 77 h 128"/>
              <a:gd name="T12" fmla="*/ 58 w 123"/>
              <a:gd name="T13" fmla="*/ 71 h 128"/>
              <a:gd name="T14" fmla="*/ 56 w 123"/>
              <a:gd name="T15" fmla="*/ 57 h 128"/>
              <a:gd name="T16" fmla="*/ 31 w 123"/>
              <a:gd name="T17" fmla="*/ 57 h 128"/>
              <a:gd name="T18" fmla="*/ 37 w 123"/>
              <a:gd name="T19" fmla="*/ 66 h 128"/>
              <a:gd name="T20" fmla="*/ 46 w 123"/>
              <a:gd name="T21" fmla="*/ 63 h 128"/>
              <a:gd name="T22" fmla="*/ 46 w 123"/>
              <a:gd name="T23" fmla="*/ 71 h 128"/>
              <a:gd name="T24" fmla="*/ 41 w 123"/>
              <a:gd name="T25" fmla="*/ 81 h 128"/>
              <a:gd name="T26" fmla="*/ 48 w 123"/>
              <a:gd name="T27" fmla="*/ 83 h 128"/>
              <a:gd name="T28" fmla="*/ 48 w 123"/>
              <a:gd name="T29" fmla="*/ 93 h 128"/>
              <a:gd name="T30" fmla="*/ 82 w 123"/>
              <a:gd name="T31" fmla="*/ 103 h 128"/>
              <a:gd name="T32" fmla="*/ 94 w 123"/>
              <a:gd name="T33" fmla="*/ 54 h 128"/>
              <a:gd name="T34" fmla="*/ 70 w 123"/>
              <a:gd name="T35" fmla="*/ 66 h 128"/>
              <a:gd name="T36" fmla="*/ 82 w 123"/>
              <a:gd name="T37" fmla="*/ 70 h 128"/>
              <a:gd name="T38" fmla="*/ 119 w 123"/>
              <a:gd name="T39" fmla="*/ 8 h 128"/>
              <a:gd name="T40" fmla="*/ 111 w 123"/>
              <a:gd name="T41" fmla="*/ 22 h 128"/>
              <a:gd name="T42" fmla="*/ 105 w 123"/>
              <a:gd name="T43" fmla="*/ 33 h 128"/>
              <a:gd name="T44" fmla="*/ 95 w 123"/>
              <a:gd name="T45" fmla="*/ 25 h 128"/>
              <a:gd name="T46" fmla="*/ 107 w 123"/>
              <a:gd name="T47" fmla="*/ 0 h 128"/>
              <a:gd name="T48" fmla="*/ 94 w 123"/>
              <a:gd name="T49" fmla="*/ 8 h 128"/>
              <a:gd name="T50" fmla="*/ 82 w 123"/>
              <a:gd name="T51" fmla="*/ 22 h 128"/>
              <a:gd name="T52" fmla="*/ 76 w 123"/>
              <a:gd name="T53" fmla="*/ 33 h 128"/>
              <a:gd name="T54" fmla="*/ 66 w 123"/>
              <a:gd name="T55" fmla="*/ 25 h 128"/>
              <a:gd name="T56" fmla="*/ 78 w 123"/>
              <a:gd name="T57" fmla="*/ 0 h 128"/>
              <a:gd name="T58" fmla="*/ 66 w 123"/>
              <a:gd name="T59" fmla="*/ 8 h 128"/>
              <a:gd name="T60" fmla="*/ 53 w 123"/>
              <a:gd name="T61" fmla="*/ 22 h 128"/>
              <a:gd name="T62" fmla="*/ 47 w 123"/>
              <a:gd name="T63" fmla="*/ 33 h 128"/>
              <a:gd name="T64" fmla="*/ 37 w 123"/>
              <a:gd name="T65" fmla="*/ 25 h 128"/>
              <a:gd name="T66" fmla="*/ 49 w 123"/>
              <a:gd name="T67" fmla="*/ 0 h 128"/>
              <a:gd name="T68" fmla="*/ 37 w 123"/>
              <a:gd name="T69" fmla="*/ 8 h 128"/>
              <a:gd name="T70" fmla="*/ 24 w 123"/>
              <a:gd name="T71" fmla="*/ 22 h 128"/>
              <a:gd name="T72" fmla="*/ 18 w 123"/>
              <a:gd name="T73" fmla="*/ 33 h 128"/>
              <a:gd name="T74" fmla="*/ 9 w 123"/>
              <a:gd name="T75" fmla="*/ 25 h 128"/>
              <a:gd name="T76" fmla="*/ 20 w 123"/>
              <a:gd name="T77" fmla="*/ 0 h 128"/>
              <a:gd name="T78" fmla="*/ 8 w 123"/>
              <a:gd name="T79" fmla="*/ 8 h 128"/>
              <a:gd name="T80" fmla="*/ 0 w 123"/>
              <a:gd name="T81" fmla="*/ 12 h 128"/>
              <a:gd name="T82" fmla="*/ 4 w 123"/>
              <a:gd name="T83" fmla="*/ 128 h 128"/>
              <a:gd name="T84" fmla="*/ 123 w 123"/>
              <a:gd name="T85" fmla="*/ 124 h 128"/>
              <a:gd name="T86" fmla="*/ 119 w 123"/>
              <a:gd name="T87" fmla="*/ 8 h 128"/>
              <a:gd name="T88" fmla="*/ 8 w 123"/>
              <a:gd name="T89" fmla="*/ 119 h 128"/>
              <a:gd name="T90" fmla="*/ 115 w 123"/>
              <a:gd name="T91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3" h="128">
                <a:moveTo>
                  <a:pt x="44" y="95"/>
                </a:moveTo>
                <a:cubicBezTo>
                  <a:pt x="42" y="95"/>
                  <a:pt x="41" y="94"/>
                  <a:pt x="40" y="93"/>
                </a:cubicBezTo>
                <a:cubicBezTo>
                  <a:pt x="39" y="92"/>
                  <a:pt x="37" y="89"/>
                  <a:pt x="37" y="87"/>
                </a:cubicBezTo>
                <a:cubicBezTo>
                  <a:pt x="24" y="87"/>
                  <a:pt x="24" y="87"/>
                  <a:pt x="24" y="87"/>
                </a:cubicBezTo>
                <a:cubicBezTo>
                  <a:pt x="24" y="91"/>
                  <a:pt x="27" y="95"/>
                  <a:pt x="28" y="97"/>
                </a:cubicBezTo>
                <a:cubicBezTo>
                  <a:pt x="30" y="99"/>
                  <a:pt x="32" y="100"/>
                  <a:pt x="34" y="101"/>
                </a:cubicBezTo>
                <a:cubicBezTo>
                  <a:pt x="37" y="102"/>
                  <a:pt x="40" y="103"/>
                  <a:pt x="44" y="103"/>
                </a:cubicBezTo>
                <a:cubicBezTo>
                  <a:pt x="48" y="103"/>
                  <a:pt x="52" y="102"/>
                  <a:pt x="54" y="101"/>
                </a:cubicBezTo>
                <a:cubicBezTo>
                  <a:pt x="57" y="99"/>
                  <a:pt x="59" y="98"/>
                  <a:pt x="60" y="95"/>
                </a:cubicBezTo>
                <a:cubicBezTo>
                  <a:pt x="62" y="92"/>
                  <a:pt x="62" y="90"/>
                  <a:pt x="62" y="87"/>
                </a:cubicBezTo>
                <a:cubicBezTo>
                  <a:pt x="62" y="85"/>
                  <a:pt x="62" y="83"/>
                  <a:pt x="61" y="81"/>
                </a:cubicBezTo>
                <a:cubicBezTo>
                  <a:pt x="60" y="80"/>
                  <a:pt x="59" y="78"/>
                  <a:pt x="58" y="77"/>
                </a:cubicBezTo>
                <a:cubicBezTo>
                  <a:pt x="57" y="77"/>
                  <a:pt x="55" y="76"/>
                  <a:pt x="53" y="76"/>
                </a:cubicBezTo>
                <a:cubicBezTo>
                  <a:pt x="56" y="75"/>
                  <a:pt x="57" y="73"/>
                  <a:pt x="58" y="71"/>
                </a:cubicBezTo>
                <a:cubicBezTo>
                  <a:pt x="59" y="70"/>
                  <a:pt x="60" y="68"/>
                  <a:pt x="60" y="66"/>
                </a:cubicBezTo>
                <a:cubicBezTo>
                  <a:pt x="60" y="62"/>
                  <a:pt x="59" y="59"/>
                  <a:pt x="56" y="57"/>
                </a:cubicBezTo>
                <a:cubicBezTo>
                  <a:pt x="53" y="55"/>
                  <a:pt x="49" y="54"/>
                  <a:pt x="43" y="54"/>
                </a:cubicBezTo>
                <a:cubicBezTo>
                  <a:pt x="38" y="54"/>
                  <a:pt x="34" y="55"/>
                  <a:pt x="31" y="57"/>
                </a:cubicBezTo>
                <a:cubicBezTo>
                  <a:pt x="28" y="59"/>
                  <a:pt x="25" y="62"/>
                  <a:pt x="24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4"/>
                  <a:pt x="41" y="62"/>
                  <a:pt x="43" y="62"/>
                </a:cubicBezTo>
                <a:cubicBezTo>
                  <a:pt x="44" y="62"/>
                  <a:pt x="45" y="62"/>
                  <a:pt x="46" y="63"/>
                </a:cubicBezTo>
                <a:cubicBezTo>
                  <a:pt x="47" y="64"/>
                  <a:pt x="48" y="65"/>
                  <a:pt x="48" y="67"/>
                </a:cubicBezTo>
                <a:cubicBezTo>
                  <a:pt x="48" y="68"/>
                  <a:pt x="47" y="69"/>
                  <a:pt x="46" y="71"/>
                </a:cubicBezTo>
                <a:cubicBezTo>
                  <a:pt x="43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1"/>
                  <a:pt x="47" y="81"/>
                  <a:pt x="48" y="83"/>
                </a:cubicBezTo>
                <a:cubicBezTo>
                  <a:pt x="49" y="84"/>
                  <a:pt x="50" y="85"/>
                  <a:pt x="50" y="88"/>
                </a:cubicBezTo>
                <a:cubicBezTo>
                  <a:pt x="50" y="90"/>
                  <a:pt x="49" y="92"/>
                  <a:pt x="48" y="93"/>
                </a:cubicBezTo>
                <a:cubicBezTo>
                  <a:pt x="47" y="94"/>
                  <a:pt x="45" y="95"/>
                  <a:pt x="44" y="95"/>
                </a:cubicBezTo>
                <a:close/>
                <a:moveTo>
                  <a:pt x="82" y="103"/>
                </a:moveTo>
                <a:cubicBezTo>
                  <a:pt x="94" y="103"/>
                  <a:pt x="94" y="103"/>
                  <a:pt x="94" y="103"/>
                </a:cubicBezTo>
                <a:cubicBezTo>
                  <a:pt x="94" y="54"/>
                  <a:pt x="94" y="54"/>
                  <a:pt x="9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1" y="60"/>
                  <a:pt x="78" y="64"/>
                  <a:pt x="70" y="66"/>
                </a:cubicBezTo>
                <a:cubicBezTo>
                  <a:pt x="70" y="77"/>
                  <a:pt x="70" y="77"/>
                  <a:pt x="70" y="77"/>
                </a:cubicBezTo>
                <a:cubicBezTo>
                  <a:pt x="75" y="76"/>
                  <a:pt x="78" y="74"/>
                  <a:pt x="82" y="70"/>
                </a:cubicBezTo>
                <a:lnTo>
                  <a:pt x="82" y="103"/>
                </a:lnTo>
                <a:close/>
                <a:moveTo>
                  <a:pt x="119" y="8"/>
                </a:moveTo>
                <a:cubicBezTo>
                  <a:pt x="111" y="8"/>
                  <a:pt x="111" y="8"/>
                  <a:pt x="111" y="8"/>
                </a:cubicBezTo>
                <a:cubicBezTo>
                  <a:pt x="111" y="22"/>
                  <a:pt x="111" y="22"/>
                  <a:pt x="111" y="22"/>
                </a:cubicBezTo>
                <a:cubicBezTo>
                  <a:pt x="113" y="23"/>
                  <a:pt x="115" y="25"/>
                  <a:pt x="115" y="27"/>
                </a:cubicBezTo>
                <a:cubicBezTo>
                  <a:pt x="115" y="30"/>
                  <a:pt x="110" y="33"/>
                  <a:pt x="105" y="33"/>
                </a:cubicBezTo>
                <a:cubicBezTo>
                  <a:pt x="99" y="33"/>
                  <a:pt x="94" y="30"/>
                  <a:pt x="94" y="27"/>
                </a:cubicBezTo>
                <a:cubicBezTo>
                  <a:pt x="94" y="26"/>
                  <a:pt x="95" y="25"/>
                  <a:pt x="95" y="25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0"/>
                  <a:pt x="107" y="0"/>
                  <a:pt x="10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22"/>
                  <a:pt x="82" y="22"/>
                  <a:pt x="82" y="22"/>
                </a:cubicBezTo>
                <a:cubicBezTo>
                  <a:pt x="84" y="23"/>
                  <a:pt x="86" y="25"/>
                  <a:pt x="86" y="27"/>
                </a:cubicBezTo>
                <a:cubicBezTo>
                  <a:pt x="86" y="30"/>
                  <a:pt x="82" y="33"/>
                  <a:pt x="76" y="33"/>
                </a:cubicBezTo>
                <a:cubicBezTo>
                  <a:pt x="70" y="33"/>
                  <a:pt x="66" y="30"/>
                  <a:pt x="66" y="27"/>
                </a:cubicBezTo>
                <a:cubicBezTo>
                  <a:pt x="66" y="26"/>
                  <a:pt x="66" y="25"/>
                  <a:pt x="66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0"/>
                  <a:pt x="78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8"/>
                  <a:pt x="66" y="8"/>
                  <a:pt x="6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22"/>
                  <a:pt x="53" y="22"/>
                  <a:pt x="53" y="22"/>
                </a:cubicBezTo>
                <a:cubicBezTo>
                  <a:pt x="56" y="23"/>
                  <a:pt x="57" y="25"/>
                  <a:pt x="57" y="27"/>
                </a:cubicBezTo>
                <a:cubicBezTo>
                  <a:pt x="57" y="30"/>
                  <a:pt x="53" y="33"/>
                  <a:pt x="47" y="33"/>
                </a:cubicBezTo>
                <a:cubicBezTo>
                  <a:pt x="41" y="33"/>
                  <a:pt x="37" y="30"/>
                  <a:pt x="37" y="27"/>
                </a:cubicBezTo>
                <a:cubicBezTo>
                  <a:pt x="37" y="26"/>
                  <a:pt x="37" y="25"/>
                  <a:pt x="37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0"/>
                  <a:pt x="49" y="0"/>
                  <a:pt x="4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8"/>
                  <a:pt x="37" y="8"/>
                  <a:pt x="37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22"/>
                  <a:pt x="24" y="22"/>
                  <a:pt x="24" y="22"/>
                </a:cubicBezTo>
                <a:cubicBezTo>
                  <a:pt x="27" y="23"/>
                  <a:pt x="29" y="25"/>
                  <a:pt x="29" y="27"/>
                </a:cubicBezTo>
                <a:cubicBezTo>
                  <a:pt x="29" y="30"/>
                  <a:pt x="24" y="33"/>
                  <a:pt x="18" y="33"/>
                </a:cubicBezTo>
                <a:cubicBezTo>
                  <a:pt x="13" y="33"/>
                  <a:pt x="8" y="30"/>
                  <a:pt x="8" y="27"/>
                </a:cubicBezTo>
                <a:cubicBezTo>
                  <a:pt x="8" y="26"/>
                  <a:pt x="8" y="25"/>
                  <a:pt x="9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0"/>
                  <a:pt x="20" y="0"/>
                  <a:pt x="2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8"/>
                  <a:pt x="8" y="8"/>
                  <a:pt x="8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10"/>
                  <a:pt x="0" y="1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1" y="128"/>
                  <a:pt x="123" y="126"/>
                  <a:pt x="123" y="124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10"/>
                  <a:pt x="121" y="8"/>
                  <a:pt x="119" y="8"/>
                </a:cubicBezTo>
                <a:close/>
                <a:moveTo>
                  <a:pt x="115" y="119"/>
                </a:moveTo>
                <a:cubicBezTo>
                  <a:pt x="8" y="119"/>
                  <a:pt x="8" y="119"/>
                  <a:pt x="8" y="119"/>
                </a:cubicBezTo>
                <a:cubicBezTo>
                  <a:pt x="8" y="37"/>
                  <a:pt x="8" y="37"/>
                  <a:pt x="8" y="37"/>
                </a:cubicBezTo>
                <a:cubicBezTo>
                  <a:pt x="115" y="37"/>
                  <a:pt x="115" y="37"/>
                  <a:pt x="115" y="37"/>
                </a:cubicBezTo>
                <a:lnTo>
                  <a:pt x="115" y="11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2">
            <a:extLst>
              <a:ext uri="{FF2B5EF4-FFF2-40B4-BE49-F238E27FC236}">
                <a16:creationId xmlns="" xmlns:a16="http://schemas.microsoft.com/office/drawing/2014/main" id="{2BAB27A3-993A-44C4-99E4-FD8460D87A7F}"/>
              </a:ext>
            </a:extLst>
          </p:cNvPr>
          <p:cNvSpPr>
            <a:spLocks/>
          </p:cNvSpPr>
          <p:nvPr/>
        </p:nvSpPr>
        <p:spPr bwMode="auto">
          <a:xfrm>
            <a:off x="8658784" y="1303798"/>
            <a:ext cx="503520" cy="438965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3">
            <a:extLst>
              <a:ext uri="{FF2B5EF4-FFF2-40B4-BE49-F238E27FC236}">
                <a16:creationId xmlns="" xmlns:a16="http://schemas.microsoft.com/office/drawing/2014/main" id="{718C3D4A-E92C-4AD5-8252-9572C24141D2}"/>
              </a:ext>
            </a:extLst>
          </p:cNvPr>
          <p:cNvSpPr>
            <a:spLocks noEditPoints="1"/>
          </p:cNvSpPr>
          <p:nvPr/>
        </p:nvSpPr>
        <p:spPr bwMode="auto">
          <a:xfrm>
            <a:off x="9782020" y="1316710"/>
            <a:ext cx="506102" cy="410562"/>
          </a:xfrm>
          <a:custGeom>
            <a:avLst/>
            <a:gdLst>
              <a:gd name="T0" fmla="*/ 12 w 148"/>
              <a:gd name="T1" fmla="*/ 66 h 120"/>
              <a:gd name="T2" fmla="*/ 52 w 148"/>
              <a:gd name="T3" fmla="*/ 66 h 120"/>
              <a:gd name="T4" fmla="*/ 66 w 148"/>
              <a:gd name="T5" fmla="*/ 66 h 120"/>
              <a:gd name="T6" fmla="*/ 52 w 148"/>
              <a:gd name="T7" fmla="*/ 70 h 120"/>
              <a:gd name="T8" fmla="*/ 12 w 148"/>
              <a:gd name="T9" fmla="*/ 87 h 120"/>
              <a:gd name="T10" fmla="*/ 66 w 148"/>
              <a:gd name="T11" fmla="*/ 87 h 120"/>
              <a:gd name="T12" fmla="*/ 52 w 148"/>
              <a:gd name="T13" fmla="*/ 70 h 120"/>
              <a:gd name="T14" fmla="*/ 12 w 148"/>
              <a:gd name="T15" fmla="*/ 41 h 120"/>
              <a:gd name="T16" fmla="*/ 52 w 148"/>
              <a:gd name="T17" fmla="*/ 41 h 120"/>
              <a:gd name="T18" fmla="*/ 66 w 148"/>
              <a:gd name="T19" fmla="*/ 41 h 120"/>
              <a:gd name="T20" fmla="*/ 52 w 148"/>
              <a:gd name="T21" fmla="*/ 46 h 120"/>
              <a:gd name="T22" fmla="*/ 12 w 148"/>
              <a:gd name="T23" fmla="*/ 62 h 120"/>
              <a:gd name="T24" fmla="*/ 66 w 148"/>
              <a:gd name="T25" fmla="*/ 62 h 120"/>
              <a:gd name="T26" fmla="*/ 52 w 148"/>
              <a:gd name="T27" fmla="*/ 46 h 120"/>
              <a:gd name="T28" fmla="*/ 12 w 148"/>
              <a:gd name="T29" fmla="*/ 29 h 120"/>
              <a:gd name="T30" fmla="*/ 52 w 148"/>
              <a:gd name="T31" fmla="*/ 29 h 120"/>
              <a:gd name="T32" fmla="*/ 66 w 148"/>
              <a:gd name="T33" fmla="*/ 29 h 120"/>
              <a:gd name="T34" fmla="*/ 82 w 148"/>
              <a:gd name="T35" fmla="*/ 29 h 120"/>
              <a:gd name="T36" fmla="*/ 95 w 148"/>
              <a:gd name="T37" fmla="*/ 29 h 120"/>
              <a:gd name="T38" fmla="*/ 135 w 148"/>
              <a:gd name="T39" fmla="*/ 29 h 120"/>
              <a:gd name="T40" fmla="*/ 82 w 148"/>
              <a:gd name="T41" fmla="*/ 29 h 120"/>
              <a:gd name="T42" fmla="*/ 82 w 148"/>
              <a:gd name="T43" fmla="*/ 50 h 120"/>
              <a:gd name="T44" fmla="*/ 135 w 148"/>
              <a:gd name="T45" fmla="*/ 50 h 120"/>
              <a:gd name="T46" fmla="*/ 95 w 148"/>
              <a:gd name="T47" fmla="*/ 33 h 120"/>
              <a:gd name="T48" fmla="*/ 82 w 148"/>
              <a:gd name="T49" fmla="*/ 54 h 120"/>
              <a:gd name="T50" fmla="*/ 95 w 148"/>
              <a:gd name="T51" fmla="*/ 54 h 120"/>
              <a:gd name="T52" fmla="*/ 135 w 148"/>
              <a:gd name="T53" fmla="*/ 54 h 120"/>
              <a:gd name="T54" fmla="*/ 82 w 148"/>
              <a:gd name="T55" fmla="*/ 54 h 120"/>
              <a:gd name="T56" fmla="*/ 82 w 148"/>
              <a:gd name="T57" fmla="*/ 87 h 120"/>
              <a:gd name="T58" fmla="*/ 135 w 148"/>
              <a:gd name="T59" fmla="*/ 87 h 120"/>
              <a:gd name="T60" fmla="*/ 95 w 148"/>
              <a:gd name="T61" fmla="*/ 70 h 120"/>
              <a:gd name="T62" fmla="*/ 82 w 148"/>
              <a:gd name="T63" fmla="*/ 66 h 120"/>
              <a:gd name="T64" fmla="*/ 95 w 148"/>
              <a:gd name="T65" fmla="*/ 66 h 120"/>
              <a:gd name="T66" fmla="*/ 135 w 148"/>
              <a:gd name="T67" fmla="*/ 66 h 120"/>
              <a:gd name="T68" fmla="*/ 82 w 148"/>
              <a:gd name="T69" fmla="*/ 66 h 120"/>
              <a:gd name="T70" fmla="*/ 74 w 148"/>
              <a:gd name="T71" fmla="*/ 17 h 120"/>
              <a:gd name="T72" fmla="*/ 0 w 148"/>
              <a:gd name="T73" fmla="*/ 13 h 120"/>
              <a:gd name="T74" fmla="*/ 54 w 148"/>
              <a:gd name="T75" fmla="*/ 111 h 120"/>
              <a:gd name="T76" fmla="*/ 64 w 148"/>
              <a:gd name="T77" fmla="*/ 115 h 120"/>
              <a:gd name="T78" fmla="*/ 84 w 148"/>
              <a:gd name="T79" fmla="*/ 115 h 120"/>
              <a:gd name="T80" fmla="*/ 93 w 148"/>
              <a:gd name="T81" fmla="*/ 111 h 120"/>
              <a:gd name="T82" fmla="*/ 148 w 148"/>
              <a:gd name="T83" fmla="*/ 13 h 120"/>
              <a:gd name="T84" fmla="*/ 70 w 148"/>
              <a:gd name="T85" fmla="*/ 111 h 120"/>
              <a:gd name="T86" fmla="*/ 8 w 148"/>
              <a:gd name="T87" fmla="*/ 107 h 120"/>
              <a:gd name="T88" fmla="*/ 53 w 148"/>
              <a:gd name="T89" fmla="*/ 7 h 120"/>
              <a:gd name="T90" fmla="*/ 70 w 148"/>
              <a:gd name="T91" fmla="*/ 111 h 120"/>
              <a:gd name="T92" fmla="*/ 98 w 148"/>
              <a:gd name="T93" fmla="*/ 96 h 120"/>
              <a:gd name="T94" fmla="*/ 78 w 148"/>
              <a:gd name="T95" fmla="*/ 23 h 120"/>
              <a:gd name="T96" fmla="*/ 140 w 148"/>
              <a:gd name="T97" fmla="*/ 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20">
                <a:moveTo>
                  <a:pt x="52" y="58"/>
                </a:moveTo>
                <a:cubicBezTo>
                  <a:pt x="36" y="58"/>
                  <a:pt x="12" y="66"/>
                  <a:pt x="12" y="66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74"/>
                  <a:pt x="36" y="66"/>
                  <a:pt x="52" y="66"/>
                </a:cubicBezTo>
                <a:cubicBezTo>
                  <a:pt x="60" y="66"/>
                  <a:pt x="66" y="74"/>
                  <a:pt x="66" y="74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6"/>
                  <a:pt x="60" y="58"/>
                  <a:pt x="52" y="58"/>
                </a:cubicBezTo>
                <a:close/>
                <a:moveTo>
                  <a:pt x="52" y="70"/>
                </a:moveTo>
                <a:cubicBezTo>
                  <a:pt x="36" y="70"/>
                  <a:pt x="12" y="78"/>
                  <a:pt x="12" y="78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36" y="78"/>
                  <a:pt x="52" y="78"/>
                </a:cubicBezTo>
                <a:cubicBezTo>
                  <a:pt x="60" y="78"/>
                  <a:pt x="66" y="87"/>
                  <a:pt x="66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8"/>
                  <a:pt x="60" y="70"/>
                  <a:pt x="52" y="70"/>
                </a:cubicBezTo>
                <a:close/>
                <a:moveTo>
                  <a:pt x="52" y="33"/>
                </a:moveTo>
                <a:cubicBezTo>
                  <a:pt x="36" y="33"/>
                  <a:pt x="12" y="41"/>
                  <a:pt x="12" y="41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36" y="41"/>
                  <a:pt x="52" y="41"/>
                </a:cubicBezTo>
                <a:cubicBezTo>
                  <a:pt x="60" y="41"/>
                  <a:pt x="66" y="50"/>
                  <a:pt x="66" y="50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0" y="33"/>
                  <a:pt x="52" y="33"/>
                </a:cubicBezTo>
                <a:close/>
                <a:moveTo>
                  <a:pt x="52" y="46"/>
                </a:moveTo>
                <a:cubicBezTo>
                  <a:pt x="36" y="46"/>
                  <a:pt x="12" y="54"/>
                  <a:pt x="12" y="54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36" y="54"/>
                  <a:pt x="52" y="54"/>
                </a:cubicBezTo>
                <a:cubicBezTo>
                  <a:pt x="60" y="54"/>
                  <a:pt x="66" y="62"/>
                  <a:pt x="66" y="62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0" y="46"/>
                  <a:pt x="52" y="46"/>
                </a:cubicBezTo>
                <a:close/>
                <a:moveTo>
                  <a:pt x="52" y="21"/>
                </a:moveTo>
                <a:cubicBezTo>
                  <a:pt x="36" y="21"/>
                  <a:pt x="12" y="29"/>
                  <a:pt x="12" y="2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36" y="29"/>
                  <a:pt x="52" y="29"/>
                </a:cubicBezTo>
                <a:cubicBezTo>
                  <a:pt x="60" y="29"/>
                  <a:pt x="66" y="37"/>
                  <a:pt x="66" y="37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0" y="21"/>
                  <a:pt x="52" y="21"/>
                </a:cubicBezTo>
                <a:close/>
                <a:moveTo>
                  <a:pt x="82" y="29"/>
                </a:move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8" y="29"/>
                  <a:pt x="95" y="29"/>
                </a:cubicBezTo>
                <a:cubicBezTo>
                  <a:pt x="111" y="29"/>
                  <a:pt x="135" y="37"/>
                  <a:pt x="135" y="37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29"/>
                  <a:pt x="111" y="21"/>
                  <a:pt x="95" y="21"/>
                </a:cubicBezTo>
                <a:cubicBezTo>
                  <a:pt x="88" y="21"/>
                  <a:pt x="82" y="29"/>
                  <a:pt x="82" y="29"/>
                </a:cubicBezTo>
                <a:close/>
                <a:moveTo>
                  <a:pt x="82" y="41"/>
                </a:move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8" y="41"/>
                  <a:pt x="95" y="41"/>
                </a:cubicBezTo>
                <a:cubicBezTo>
                  <a:pt x="111" y="41"/>
                  <a:pt x="135" y="50"/>
                  <a:pt x="135" y="50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1"/>
                  <a:pt x="111" y="33"/>
                  <a:pt x="95" y="33"/>
                </a:cubicBezTo>
                <a:cubicBezTo>
                  <a:pt x="88" y="33"/>
                  <a:pt x="82" y="41"/>
                  <a:pt x="82" y="41"/>
                </a:cubicBezTo>
                <a:close/>
                <a:moveTo>
                  <a:pt x="82" y="54"/>
                </a:move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8" y="54"/>
                  <a:pt x="95" y="54"/>
                </a:cubicBezTo>
                <a:cubicBezTo>
                  <a:pt x="111" y="54"/>
                  <a:pt x="135" y="62"/>
                  <a:pt x="135" y="62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4"/>
                  <a:pt x="111" y="46"/>
                  <a:pt x="95" y="46"/>
                </a:cubicBezTo>
                <a:cubicBezTo>
                  <a:pt x="88" y="46"/>
                  <a:pt x="82" y="54"/>
                  <a:pt x="82" y="54"/>
                </a:cubicBezTo>
                <a:close/>
                <a:moveTo>
                  <a:pt x="82" y="78"/>
                </a:moveTo>
                <a:cubicBezTo>
                  <a:pt x="82" y="87"/>
                  <a:pt x="82" y="87"/>
                  <a:pt x="82" y="87"/>
                </a:cubicBezTo>
                <a:cubicBezTo>
                  <a:pt x="82" y="87"/>
                  <a:pt x="88" y="78"/>
                  <a:pt x="95" y="78"/>
                </a:cubicBezTo>
                <a:cubicBezTo>
                  <a:pt x="111" y="78"/>
                  <a:pt x="135" y="87"/>
                  <a:pt x="135" y="87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5" y="78"/>
                  <a:pt x="111" y="70"/>
                  <a:pt x="95" y="70"/>
                </a:cubicBezTo>
                <a:cubicBezTo>
                  <a:pt x="88" y="70"/>
                  <a:pt x="82" y="78"/>
                  <a:pt x="82" y="78"/>
                </a:cubicBezTo>
                <a:close/>
                <a:moveTo>
                  <a:pt x="82" y="66"/>
                </a:moveTo>
                <a:cubicBezTo>
                  <a:pt x="82" y="74"/>
                  <a:pt x="82" y="74"/>
                  <a:pt x="82" y="74"/>
                </a:cubicBezTo>
                <a:cubicBezTo>
                  <a:pt x="82" y="74"/>
                  <a:pt x="88" y="66"/>
                  <a:pt x="95" y="66"/>
                </a:cubicBezTo>
                <a:cubicBezTo>
                  <a:pt x="111" y="66"/>
                  <a:pt x="135" y="74"/>
                  <a:pt x="135" y="74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5" y="66"/>
                  <a:pt x="111" y="58"/>
                  <a:pt x="95" y="58"/>
                </a:cubicBezTo>
                <a:cubicBezTo>
                  <a:pt x="88" y="58"/>
                  <a:pt x="82" y="66"/>
                  <a:pt x="82" y="66"/>
                </a:cubicBezTo>
                <a:close/>
                <a:moveTo>
                  <a:pt x="93" y="0"/>
                </a:moveTo>
                <a:cubicBezTo>
                  <a:pt x="78" y="0"/>
                  <a:pt x="74" y="17"/>
                  <a:pt x="74" y="17"/>
                </a:cubicBezTo>
                <a:cubicBezTo>
                  <a:pt x="74" y="17"/>
                  <a:pt x="70" y="0"/>
                  <a:pt x="54" y="0"/>
                </a:cubicBezTo>
                <a:cubicBezTo>
                  <a:pt x="20" y="0"/>
                  <a:pt x="0" y="13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32" y="111"/>
                  <a:pt x="54" y="111"/>
                </a:cubicBezTo>
                <a:cubicBezTo>
                  <a:pt x="58" y="111"/>
                  <a:pt x="62" y="112"/>
                  <a:pt x="65" y="113"/>
                </a:cubicBezTo>
                <a:cubicBezTo>
                  <a:pt x="64" y="114"/>
                  <a:pt x="64" y="114"/>
                  <a:pt x="64" y="115"/>
                </a:cubicBezTo>
                <a:cubicBezTo>
                  <a:pt x="64" y="118"/>
                  <a:pt x="68" y="120"/>
                  <a:pt x="74" y="120"/>
                </a:cubicBezTo>
                <a:cubicBezTo>
                  <a:pt x="79" y="120"/>
                  <a:pt x="84" y="118"/>
                  <a:pt x="84" y="115"/>
                </a:cubicBezTo>
                <a:cubicBezTo>
                  <a:pt x="84" y="114"/>
                  <a:pt x="83" y="114"/>
                  <a:pt x="83" y="113"/>
                </a:cubicBezTo>
                <a:cubicBezTo>
                  <a:pt x="86" y="112"/>
                  <a:pt x="89" y="111"/>
                  <a:pt x="93" y="111"/>
                </a:cubicBezTo>
                <a:cubicBezTo>
                  <a:pt x="115" y="111"/>
                  <a:pt x="148" y="115"/>
                  <a:pt x="148" y="115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48" y="13"/>
                  <a:pt x="127" y="0"/>
                  <a:pt x="93" y="0"/>
                </a:cubicBezTo>
                <a:close/>
                <a:moveTo>
                  <a:pt x="70" y="111"/>
                </a:moveTo>
                <a:cubicBezTo>
                  <a:pt x="70" y="111"/>
                  <a:pt x="66" y="96"/>
                  <a:pt x="49" y="96"/>
                </a:cubicBezTo>
                <a:cubicBezTo>
                  <a:pt x="33" y="96"/>
                  <a:pt x="8" y="107"/>
                  <a:pt x="8" y="107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20" y="7"/>
                  <a:pt x="53" y="7"/>
                </a:cubicBezTo>
                <a:cubicBezTo>
                  <a:pt x="66" y="7"/>
                  <a:pt x="70" y="23"/>
                  <a:pt x="70" y="23"/>
                </a:cubicBezTo>
                <a:lnTo>
                  <a:pt x="70" y="111"/>
                </a:lnTo>
                <a:close/>
                <a:moveTo>
                  <a:pt x="140" y="107"/>
                </a:moveTo>
                <a:cubicBezTo>
                  <a:pt x="140" y="107"/>
                  <a:pt x="115" y="96"/>
                  <a:pt x="98" y="96"/>
                </a:cubicBezTo>
                <a:cubicBezTo>
                  <a:pt x="82" y="96"/>
                  <a:pt x="78" y="111"/>
                  <a:pt x="78" y="111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23"/>
                  <a:pt x="82" y="7"/>
                  <a:pt x="94" y="7"/>
                </a:cubicBezTo>
                <a:cubicBezTo>
                  <a:pt x="127" y="7"/>
                  <a:pt x="140" y="19"/>
                  <a:pt x="140" y="19"/>
                </a:cubicBezTo>
                <a:lnTo>
                  <a:pt x="140" y="1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">
            <a:extLst>
              <a:ext uri="{FF2B5EF4-FFF2-40B4-BE49-F238E27FC236}">
                <a16:creationId xmlns="" xmlns:a16="http://schemas.microsoft.com/office/drawing/2014/main" id="{10D4AC6C-B35F-40CE-BB4D-1383C2FC300C}"/>
              </a:ext>
            </a:extLst>
          </p:cNvPr>
          <p:cNvSpPr>
            <a:spLocks noEditPoints="1"/>
          </p:cNvSpPr>
          <p:nvPr/>
        </p:nvSpPr>
        <p:spPr bwMode="auto">
          <a:xfrm>
            <a:off x="10905255" y="1236663"/>
            <a:ext cx="519012" cy="506102"/>
          </a:xfrm>
          <a:custGeom>
            <a:avLst/>
            <a:gdLst>
              <a:gd name="T0" fmla="*/ 127 w 152"/>
              <a:gd name="T1" fmla="*/ 123 h 148"/>
              <a:gd name="T2" fmla="*/ 94 w 152"/>
              <a:gd name="T3" fmla="*/ 123 h 148"/>
              <a:gd name="T4" fmla="*/ 94 w 152"/>
              <a:gd name="T5" fmla="*/ 131 h 148"/>
              <a:gd name="T6" fmla="*/ 127 w 152"/>
              <a:gd name="T7" fmla="*/ 131 h 148"/>
              <a:gd name="T8" fmla="*/ 127 w 152"/>
              <a:gd name="T9" fmla="*/ 123 h 148"/>
              <a:gd name="T10" fmla="*/ 140 w 152"/>
              <a:gd name="T11" fmla="*/ 32 h 148"/>
              <a:gd name="T12" fmla="*/ 119 w 152"/>
              <a:gd name="T13" fmla="*/ 32 h 148"/>
              <a:gd name="T14" fmla="*/ 74 w 152"/>
              <a:gd name="T15" fmla="*/ 0 h 148"/>
              <a:gd name="T16" fmla="*/ 29 w 152"/>
              <a:gd name="T17" fmla="*/ 32 h 148"/>
              <a:gd name="T18" fmla="*/ 12 w 152"/>
              <a:gd name="T19" fmla="*/ 32 h 148"/>
              <a:gd name="T20" fmla="*/ 0 w 152"/>
              <a:gd name="T21" fmla="*/ 45 h 148"/>
              <a:gd name="T22" fmla="*/ 0 w 152"/>
              <a:gd name="T23" fmla="*/ 135 h 148"/>
              <a:gd name="T24" fmla="*/ 12 w 152"/>
              <a:gd name="T25" fmla="*/ 148 h 148"/>
              <a:gd name="T26" fmla="*/ 140 w 152"/>
              <a:gd name="T27" fmla="*/ 148 h 148"/>
              <a:gd name="T28" fmla="*/ 152 w 152"/>
              <a:gd name="T29" fmla="*/ 135 h 148"/>
              <a:gd name="T30" fmla="*/ 152 w 152"/>
              <a:gd name="T31" fmla="*/ 45 h 148"/>
              <a:gd name="T32" fmla="*/ 140 w 152"/>
              <a:gd name="T33" fmla="*/ 32 h 148"/>
              <a:gd name="T34" fmla="*/ 74 w 152"/>
              <a:gd name="T35" fmla="*/ 6 h 148"/>
              <a:gd name="T36" fmla="*/ 111 w 152"/>
              <a:gd name="T37" fmla="*/ 32 h 148"/>
              <a:gd name="T38" fmla="*/ 37 w 152"/>
              <a:gd name="T39" fmla="*/ 32 h 148"/>
              <a:gd name="T40" fmla="*/ 74 w 152"/>
              <a:gd name="T41" fmla="*/ 6 h 148"/>
              <a:gd name="T42" fmla="*/ 144 w 152"/>
              <a:gd name="T43" fmla="*/ 139 h 148"/>
              <a:gd name="T44" fmla="*/ 8 w 152"/>
              <a:gd name="T45" fmla="*/ 139 h 148"/>
              <a:gd name="T46" fmla="*/ 8 w 152"/>
              <a:gd name="T47" fmla="*/ 41 h 148"/>
              <a:gd name="T48" fmla="*/ 144 w 152"/>
              <a:gd name="T49" fmla="*/ 41 h 148"/>
              <a:gd name="T50" fmla="*/ 144 w 152"/>
              <a:gd name="T51" fmla="*/ 13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2" h="148">
                <a:moveTo>
                  <a:pt x="127" y="123"/>
                </a:moveTo>
                <a:cubicBezTo>
                  <a:pt x="94" y="123"/>
                  <a:pt x="94" y="123"/>
                  <a:pt x="94" y="123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27" y="131"/>
                  <a:pt x="127" y="131"/>
                  <a:pt x="127" y="131"/>
                </a:cubicBezTo>
                <a:lnTo>
                  <a:pt x="127" y="123"/>
                </a:lnTo>
                <a:close/>
                <a:moveTo>
                  <a:pt x="140" y="32"/>
                </a:moveTo>
                <a:cubicBezTo>
                  <a:pt x="119" y="32"/>
                  <a:pt x="119" y="32"/>
                  <a:pt x="119" y="32"/>
                </a:cubicBezTo>
                <a:cubicBezTo>
                  <a:pt x="74" y="0"/>
                  <a:pt x="74" y="0"/>
                  <a:pt x="74" y="0"/>
                </a:cubicBezTo>
                <a:cubicBezTo>
                  <a:pt x="29" y="32"/>
                  <a:pt x="29" y="32"/>
                  <a:pt x="29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2"/>
                  <a:pt x="5" y="148"/>
                  <a:pt x="12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7" y="148"/>
                  <a:pt x="152" y="142"/>
                  <a:pt x="152" y="135"/>
                </a:cubicBezTo>
                <a:cubicBezTo>
                  <a:pt x="152" y="45"/>
                  <a:pt x="152" y="45"/>
                  <a:pt x="152" y="45"/>
                </a:cubicBezTo>
                <a:cubicBezTo>
                  <a:pt x="152" y="38"/>
                  <a:pt x="147" y="32"/>
                  <a:pt x="140" y="32"/>
                </a:cubicBezTo>
                <a:close/>
                <a:moveTo>
                  <a:pt x="74" y="6"/>
                </a:moveTo>
                <a:cubicBezTo>
                  <a:pt x="111" y="32"/>
                  <a:pt x="111" y="32"/>
                  <a:pt x="111" y="32"/>
                </a:cubicBezTo>
                <a:cubicBezTo>
                  <a:pt x="37" y="32"/>
                  <a:pt x="37" y="32"/>
                  <a:pt x="37" y="32"/>
                </a:cubicBezTo>
                <a:lnTo>
                  <a:pt x="74" y="6"/>
                </a:lnTo>
                <a:close/>
                <a:moveTo>
                  <a:pt x="144" y="139"/>
                </a:moveTo>
                <a:cubicBezTo>
                  <a:pt x="8" y="139"/>
                  <a:pt x="8" y="139"/>
                  <a:pt x="8" y="139"/>
                </a:cubicBezTo>
                <a:cubicBezTo>
                  <a:pt x="8" y="41"/>
                  <a:pt x="8" y="41"/>
                  <a:pt x="8" y="41"/>
                </a:cubicBezTo>
                <a:cubicBezTo>
                  <a:pt x="144" y="41"/>
                  <a:pt x="144" y="41"/>
                  <a:pt x="144" y="41"/>
                </a:cubicBezTo>
                <a:lnTo>
                  <a:pt x="144" y="13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5">
            <a:extLst>
              <a:ext uri="{FF2B5EF4-FFF2-40B4-BE49-F238E27FC236}">
                <a16:creationId xmlns="" xmlns:a16="http://schemas.microsoft.com/office/drawing/2014/main" id="{750E7BFB-4AC1-43A5-A295-F0D27F8E2CBD}"/>
              </a:ext>
            </a:extLst>
          </p:cNvPr>
          <p:cNvSpPr>
            <a:spLocks noEditPoints="1"/>
          </p:cNvSpPr>
          <p:nvPr/>
        </p:nvSpPr>
        <p:spPr bwMode="auto">
          <a:xfrm>
            <a:off x="767734" y="2367644"/>
            <a:ext cx="537087" cy="539670"/>
          </a:xfrm>
          <a:custGeom>
            <a:avLst/>
            <a:gdLst>
              <a:gd name="T0" fmla="*/ 148 w 157"/>
              <a:gd name="T1" fmla="*/ 35 h 158"/>
              <a:gd name="T2" fmla="*/ 144 w 157"/>
              <a:gd name="T3" fmla="*/ 64 h 158"/>
              <a:gd name="T4" fmla="*/ 153 w 157"/>
              <a:gd name="T5" fmla="*/ 68 h 158"/>
              <a:gd name="T6" fmla="*/ 157 w 157"/>
              <a:gd name="T7" fmla="*/ 39 h 158"/>
              <a:gd name="T8" fmla="*/ 17 w 157"/>
              <a:gd name="T9" fmla="*/ 154 h 158"/>
              <a:gd name="T10" fmla="*/ 37 w 157"/>
              <a:gd name="T11" fmla="*/ 158 h 158"/>
              <a:gd name="T12" fmla="*/ 41 w 157"/>
              <a:gd name="T13" fmla="*/ 138 h 158"/>
              <a:gd name="T14" fmla="*/ 17 w 157"/>
              <a:gd name="T15" fmla="*/ 154 h 158"/>
              <a:gd name="T16" fmla="*/ 9 w 157"/>
              <a:gd name="T17" fmla="*/ 35 h 158"/>
              <a:gd name="T18" fmla="*/ 0 w 157"/>
              <a:gd name="T19" fmla="*/ 39 h 158"/>
              <a:gd name="T20" fmla="*/ 4 w 157"/>
              <a:gd name="T21" fmla="*/ 68 h 158"/>
              <a:gd name="T22" fmla="*/ 13 w 157"/>
              <a:gd name="T23" fmla="*/ 64 h 158"/>
              <a:gd name="T24" fmla="*/ 116 w 157"/>
              <a:gd name="T25" fmla="*/ 154 h 158"/>
              <a:gd name="T26" fmla="*/ 136 w 157"/>
              <a:gd name="T27" fmla="*/ 158 h 158"/>
              <a:gd name="T28" fmla="*/ 140 w 157"/>
              <a:gd name="T29" fmla="*/ 138 h 158"/>
              <a:gd name="T30" fmla="*/ 116 w 157"/>
              <a:gd name="T31" fmla="*/ 154 h 158"/>
              <a:gd name="T32" fmla="*/ 116 w 157"/>
              <a:gd name="T33" fmla="*/ 92 h 158"/>
              <a:gd name="T34" fmla="*/ 112 w 157"/>
              <a:gd name="T35" fmla="*/ 79 h 158"/>
              <a:gd name="T36" fmla="*/ 41 w 157"/>
              <a:gd name="T37" fmla="*/ 84 h 158"/>
              <a:gd name="T38" fmla="*/ 17 w 157"/>
              <a:gd name="T39" fmla="*/ 92 h 158"/>
              <a:gd name="T40" fmla="*/ 13 w 157"/>
              <a:gd name="T41" fmla="*/ 125 h 158"/>
              <a:gd name="T42" fmla="*/ 140 w 157"/>
              <a:gd name="T43" fmla="*/ 129 h 158"/>
              <a:gd name="T44" fmla="*/ 144 w 157"/>
              <a:gd name="T45" fmla="*/ 96 h 158"/>
              <a:gd name="T46" fmla="*/ 31 w 157"/>
              <a:gd name="T47" fmla="*/ 121 h 158"/>
              <a:gd name="T48" fmla="*/ 31 w 157"/>
              <a:gd name="T49" fmla="*/ 101 h 158"/>
              <a:gd name="T50" fmla="*/ 31 w 157"/>
              <a:gd name="T51" fmla="*/ 121 h 158"/>
              <a:gd name="T52" fmla="*/ 103 w 157"/>
              <a:gd name="T53" fmla="*/ 117 h 158"/>
              <a:gd name="T54" fmla="*/ 50 w 157"/>
              <a:gd name="T55" fmla="*/ 113 h 158"/>
              <a:gd name="T56" fmla="*/ 54 w 157"/>
              <a:gd name="T57" fmla="*/ 84 h 158"/>
              <a:gd name="T58" fmla="*/ 107 w 157"/>
              <a:gd name="T59" fmla="*/ 88 h 158"/>
              <a:gd name="T60" fmla="*/ 126 w 157"/>
              <a:gd name="T61" fmla="*/ 121 h 158"/>
              <a:gd name="T62" fmla="*/ 126 w 157"/>
              <a:gd name="T63" fmla="*/ 101 h 158"/>
              <a:gd name="T64" fmla="*/ 126 w 157"/>
              <a:gd name="T65" fmla="*/ 121 h 158"/>
              <a:gd name="T66" fmla="*/ 32 w 157"/>
              <a:gd name="T67" fmla="*/ 84 h 158"/>
              <a:gd name="T68" fmla="*/ 36 w 157"/>
              <a:gd name="T69" fmla="*/ 72 h 158"/>
              <a:gd name="T70" fmla="*/ 125 w 157"/>
              <a:gd name="T71" fmla="*/ 80 h 158"/>
              <a:gd name="T72" fmla="*/ 133 w 157"/>
              <a:gd name="T73" fmla="*/ 84 h 158"/>
              <a:gd name="T74" fmla="*/ 136 w 157"/>
              <a:gd name="T75" fmla="*/ 30 h 158"/>
              <a:gd name="T76" fmla="*/ 24 w 157"/>
              <a:gd name="T77" fmla="*/ 24 h 158"/>
              <a:gd name="T78" fmla="*/ 21 w 157"/>
              <a:gd name="T79" fmla="*/ 30 h 158"/>
              <a:gd name="T80" fmla="*/ 25 w 157"/>
              <a:gd name="T81" fmla="*/ 84 h 158"/>
              <a:gd name="T82" fmla="*/ 87 w 157"/>
              <a:gd name="T83" fmla="*/ 31 h 158"/>
              <a:gd name="T84" fmla="*/ 128 w 157"/>
              <a:gd name="T85" fmla="*/ 35 h 158"/>
              <a:gd name="T86" fmla="*/ 124 w 157"/>
              <a:gd name="T87" fmla="*/ 55 h 158"/>
              <a:gd name="T88" fmla="*/ 83 w 157"/>
              <a:gd name="T89" fmla="*/ 51 h 158"/>
              <a:gd name="T90" fmla="*/ 29 w 157"/>
              <a:gd name="T91" fmla="*/ 35 h 158"/>
              <a:gd name="T92" fmla="*/ 70 w 157"/>
              <a:gd name="T93" fmla="*/ 31 h 158"/>
              <a:gd name="T94" fmla="*/ 74 w 157"/>
              <a:gd name="T95" fmla="*/ 51 h 158"/>
              <a:gd name="T96" fmla="*/ 33 w 157"/>
              <a:gd name="T97" fmla="*/ 55 h 158"/>
              <a:gd name="T98" fmla="*/ 29 w 157"/>
              <a:gd name="T99" fmla="*/ 3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58">
                <a:moveTo>
                  <a:pt x="153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6" y="35"/>
                  <a:pt x="144" y="37"/>
                  <a:pt x="144" y="39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66"/>
                  <a:pt x="146" y="68"/>
                  <a:pt x="148" y="68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5" y="68"/>
                  <a:pt x="157" y="66"/>
                  <a:pt x="157" y="64"/>
                </a:cubicBezTo>
                <a:cubicBezTo>
                  <a:pt x="157" y="39"/>
                  <a:pt x="157" y="39"/>
                  <a:pt x="157" y="39"/>
                </a:cubicBezTo>
                <a:cubicBezTo>
                  <a:pt x="157" y="37"/>
                  <a:pt x="155" y="35"/>
                  <a:pt x="153" y="35"/>
                </a:cubicBezTo>
                <a:close/>
                <a:moveTo>
                  <a:pt x="17" y="154"/>
                </a:moveTo>
                <a:cubicBezTo>
                  <a:pt x="17" y="156"/>
                  <a:pt x="19" y="158"/>
                  <a:pt x="21" y="158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40" y="158"/>
                  <a:pt x="41" y="156"/>
                  <a:pt x="41" y="154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17" y="138"/>
                  <a:pt x="17" y="138"/>
                  <a:pt x="17" y="138"/>
                </a:cubicBezTo>
                <a:lnTo>
                  <a:pt x="17" y="154"/>
                </a:lnTo>
                <a:close/>
                <a:moveTo>
                  <a:pt x="13" y="39"/>
                </a:moveTo>
                <a:cubicBezTo>
                  <a:pt x="13" y="37"/>
                  <a:pt x="11" y="35"/>
                  <a:pt x="9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2" y="35"/>
                  <a:pt x="0" y="37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9" y="68"/>
                  <a:pt x="9" y="68"/>
                  <a:pt x="9" y="68"/>
                </a:cubicBezTo>
                <a:cubicBezTo>
                  <a:pt x="11" y="68"/>
                  <a:pt x="13" y="66"/>
                  <a:pt x="13" y="64"/>
                </a:cubicBezTo>
                <a:lnTo>
                  <a:pt x="13" y="39"/>
                </a:lnTo>
                <a:close/>
                <a:moveTo>
                  <a:pt x="116" y="154"/>
                </a:moveTo>
                <a:cubicBezTo>
                  <a:pt x="116" y="156"/>
                  <a:pt x="117" y="158"/>
                  <a:pt x="120" y="158"/>
                </a:cubicBezTo>
                <a:cubicBezTo>
                  <a:pt x="136" y="158"/>
                  <a:pt x="136" y="158"/>
                  <a:pt x="136" y="158"/>
                </a:cubicBezTo>
                <a:cubicBezTo>
                  <a:pt x="138" y="158"/>
                  <a:pt x="140" y="156"/>
                  <a:pt x="140" y="154"/>
                </a:cubicBezTo>
                <a:cubicBezTo>
                  <a:pt x="140" y="138"/>
                  <a:pt x="140" y="138"/>
                  <a:pt x="140" y="138"/>
                </a:cubicBezTo>
                <a:cubicBezTo>
                  <a:pt x="116" y="138"/>
                  <a:pt x="116" y="138"/>
                  <a:pt x="116" y="138"/>
                </a:cubicBezTo>
                <a:lnTo>
                  <a:pt x="116" y="154"/>
                </a:lnTo>
                <a:close/>
                <a:moveTo>
                  <a:pt x="140" y="92"/>
                </a:moveTo>
                <a:cubicBezTo>
                  <a:pt x="116" y="92"/>
                  <a:pt x="116" y="92"/>
                  <a:pt x="116" y="92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2"/>
                  <a:pt x="114" y="79"/>
                  <a:pt x="112" y="79"/>
                </a:cubicBezTo>
                <a:cubicBezTo>
                  <a:pt x="90" y="70"/>
                  <a:pt x="67" y="70"/>
                  <a:pt x="45" y="79"/>
                </a:cubicBezTo>
                <a:cubicBezTo>
                  <a:pt x="43" y="79"/>
                  <a:pt x="41" y="82"/>
                  <a:pt x="41" y="84"/>
                </a:cubicBezTo>
                <a:cubicBezTo>
                  <a:pt x="41" y="92"/>
                  <a:pt x="41" y="92"/>
                  <a:pt x="41" y="92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2"/>
                  <a:pt x="13" y="94"/>
                  <a:pt x="13" y="96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13" y="128"/>
                  <a:pt x="15" y="129"/>
                  <a:pt x="17" y="129"/>
                </a:cubicBezTo>
                <a:cubicBezTo>
                  <a:pt x="140" y="129"/>
                  <a:pt x="140" y="129"/>
                  <a:pt x="140" y="129"/>
                </a:cubicBezTo>
                <a:cubicBezTo>
                  <a:pt x="143" y="129"/>
                  <a:pt x="144" y="128"/>
                  <a:pt x="144" y="125"/>
                </a:cubicBezTo>
                <a:cubicBezTo>
                  <a:pt x="144" y="96"/>
                  <a:pt x="144" y="96"/>
                  <a:pt x="144" y="96"/>
                </a:cubicBezTo>
                <a:cubicBezTo>
                  <a:pt x="144" y="94"/>
                  <a:pt x="143" y="92"/>
                  <a:pt x="140" y="92"/>
                </a:cubicBezTo>
                <a:close/>
                <a:moveTo>
                  <a:pt x="31" y="121"/>
                </a:moveTo>
                <a:cubicBezTo>
                  <a:pt x="26" y="121"/>
                  <a:pt x="21" y="117"/>
                  <a:pt x="21" y="111"/>
                </a:cubicBezTo>
                <a:cubicBezTo>
                  <a:pt x="21" y="105"/>
                  <a:pt x="26" y="101"/>
                  <a:pt x="31" y="101"/>
                </a:cubicBezTo>
                <a:cubicBezTo>
                  <a:pt x="37" y="101"/>
                  <a:pt x="41" y="105"/>
                  <a:pt x="41" y="111"/>
                </a:cubicBezTo>
                <a:cubicBezTo>
                  <a:pt x="41" y="117"/>
                  <a:pt x="37" y="121"/>
                  <a:pt x="31" y="121"/>
                </a:cubicBezTo>
                <a:close/>
                <a:moveTo>
                  <a:pt x="107" y="113"/>
                </a:moveTo>
                <a:cubicBezTo>
                  <a:pt x="107" y="115"/>
                  <a:pt x="105" y="117"/>
                  <a:pt x="103" y="117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2" y="117"/>
                  <a:pt x="50" y="115"/>
                  <a:pt x="50" y="113"/>
                </a:cubicBezTo>
                <a:cubicBezTo>
                  <a:pt x="50" y="88"/>
                  <a:pt x="50" y="88"/>
                  <a:pt x="50" y="88"/>
                </a:cubicBezTo>
                <a:cubicBezTo>
                  <a:pt x="50" y="86"/>
                  <a:pt x="52" y="84"/>
                  <a:pt x="54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5" y="84"/>
                  <a:pt x="107" y="86"/>
                  <a:pt x="107" y="88"/>
                </a:cubicBezTo>
                <a:lnTo>
                  <a:pt x="107" y="113"/>
                </a:lnTo>
                <a:close/>
                <a:moveTo>
                  <a:pt x="126" y="121"/>
                </a:moveTo>
                <a:cubicBezTo>
                  <a:pt x="120" y="121"/>
                  <a:pt x="116" y="117"/>
                  <a:pt x="116" y="111"/>
                </a:cubicBezTo>
                <a:cubicBezTo>
                  <a:pt x="116" y="105"/>
                  <a:pt x="120" y="101"/>
                  <a:pt x="126" y="101"/>
                </a:cubicBezTo>
                <a:cubicBezTo>
                  <a:pt x="132" y="101"/>
                  <a:pt x="136" y="105"/>
                  <a:pt x="136" y="111"/>
                </a:cubicBezTo>
                <a:cubicBezTo>
                  <a:pt x="136" y="117"/>
                  <a:pt x="132" y="121"/>
                  <a:pt x="126" y="121"/>
                </a:cubicBezTo>
                <a:close/>
                <a:moveTo>
                  <a:pt x="25" y="84"/>
                </a:moveTo>
                <a:cubicBezTo>
                  <a:pt x="32" y="84"/>
                  <a:pt x="32" y="84"/>
                  <a:pt x="32" y="84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77"/>
                  <a:pt x="34" y="73"/>
                  <a:pt x="36" y="72"/>
                </a:cubicBezTo>
                <a:cubicBezTo>
                  <a:pt x="64" y="60"/>
                  <a:pt x="94" y="60"/>
                  <a:pt x="121" y="72"/>
                </a:cubicBezTo>
                <a:cubicBezTo>
                  <a:pt x="123" y="73"/>
                  <a:pt x="125" y="77"/>
                  <a:pt x="125" y="8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33" y="84"/>
                  <a:pt x="133" y="84"/>
                  <a:pt x="133" y="84"/>
                </a:cubicBezTo>
                <a:cubicBezTo>
                  <a:pt x="135" y="84"/>
                  <a:pt x="136" y="82"/>
                  <a:pt x="136" y="8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28"/>
                  <a:pt x="135" y="25"/>
                  <a:pt x="133" y="24"/>
                </a:cubicBezTo>
                <a:cubicBezTo>
                  <a:pt x="100" y="0"/>
                  <a:pt x="57" y="0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2" y="25"/>
                  <a:pt x="21" y="28"/>
                  <a:pt x="21" y="30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82"/>
                  <a:pt x="23" y="84"/>
                  <a:pt x="25" y="84"/>
                </a:cubicBezTo>
                <a:close/>
                <a:moveTo>
                  <a:pt x="83" y="35"/>
                </a:moveTo>
                <a:cubicBezTo>
                  <a:pt x="83" y="32"/>
                  <a:pt x="84" y="31"/>
                  <a:pt x="87" y="3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6" y="31"/>
                  <a:pt x="128" y="32"/>
                  <a:pt x="128" y="35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53"/>
                  <a:pt x="126" y="55"/>
                  <a:pt x="124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4" y="55"/>
                  <a:pt x="83" y="53"/>
                  <a:pt x="83" y="51"/>
                </a:cubicBezTo>
                <a:lnTo>
                  <a:pt x="83" y="35"/>
                </a:lnTo>
                <a:close/>
                <a:moveTo>
                  <a:pt x="29" y="35"/>
                </a:moveTo>
                <a:cubicBezTo>
                  <a:pt x="29" y="32"/>
                  <a:pt x="31" y="31"/>
                  <a:pt x="33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3" y="31"/>
                  <a:pt x="74" y="32"/>
                  <a:pt x="74" y="35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3"/>
                  <a:pt x="73" y="55"/>
                  <a:pt x="70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1" y="55"/>
                  <a:pt x="29" y="53"/>
                  <a:pt x="29" y="51"/>
                </a:cubicBezTo>
                <a:lnTo>
                  <a:pt x="29" y="3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">
            <a:extLst>
              <a:ext uri="{FF2B5EF4-FFF2-40B4-BE49-F238E27FC236}">
                <a16:creationId xmlns="" xmlns:a16="http://schemas.microsoft.com/office/drawing/2014/main" id="{9041C409-80EA-40C4-B186-7E29E6ADAE07}"/>
              </a:ext>
            </a:extLst>
          </p:cNvPr>
          <p:cNvSpPr>
            <a:spLocks noEditPoints="1"/>
          </p:cNvSpPr>
          <p:nvPr/>
        </p:nvSpPr>
        <p:spPr bwMode="auto">
          <a:xfrm>
            <a:off x="1896134" y="2388302"/>
            <a:ext cx="531923" cy="531922"/>
          </a:xfrm>
          <a:custGeom>
            <a:avLst/>
            <a:gdLst>
              <a:gd name="T0" fmla="*/ 0 w 156"/>
              <a:gd name="T1" fmla="*/ 37 h 156"/>
              <a:gd name="T2" fmla="*/ 74 w 156"/>
              <a:gd name="T3" fmla="*/ 37 h 156"/>
              <a:gd name="T4" fmla="*/ 65 w 156"/>
              <a:gd name="T5" fmla="*/ 37 h 156"/>
              <a:gd name="T6" fmla="*/ 41 w 156"/>
              <a:gd name="T7" fmla="*/ 41 h 156"/>
              <a:gd name="T8" fmla="*/ 37 w 156"/>
              <a:gd name="T9" fmla="*/ 66 h 156"/>
              <a:gd name="T10" fmla="*/ 32 w 156"/>
              <a:gd name="T11" fmla="*/ 41 h 156"/>
              <a:gd name="T12" fmla="*/ 8 w 156"/>
              <a:gd name="T13" fmla="*/ 37 h 156"/>
              <a:gd name="T14" fmla="*/ 32 w 156"/>
              <a:gd name="T15" fmla="*/ 33 h 156"/>
              <a:gd name="T16" fmla="*/ 37 w 156"/>
              <a:gd name="T17" fmla="*/ 8 h 156"/>
              <a:gd name="T18" fmla="*/ 41 w 156"/>
              <a:gd name="T19" fmla="*/ 33 h 156"/>
              <a:gd name="T20" fmla="*/ 65 w 156"/>
              <a:gd name="T21" fmla="*/ 37 h 156"/>
              <a:gd name="T22" fmla="*/ 82 w 156"/>
              <a:gd name="T23" fmla="*/ 119 h 156"/>
              <a:gd name="T24" fmla="*/ 156 w 156"/>
              <a:gd name="T25" fmla="*/ 119 h 156"/>
              <a:gd name="T26" fmla="*/ 119 w 156"/>
              <a:gd name="T27" fmla="*/ 90 h 156"/>
              <a:gd name="T28" fmla="*/ 119 w 156"/>
              <a:gd name="T29" fmla="*/ 107 h 156"/>
              <a:gd name="T30" fmla="*/ 119 w 156"/>
              <a:gd name="T31" fmla="*/ 90 h 156"/>
              <a:gd name="T32" fmla="*/ 111 w 156"/>
              <a:gd name="T33" fmla="*/ 140 h 156"/>
              <a:gd name="T34" fmla="*/ 127 w 156"/>
              <a:gd name="T35" fmla="*/ 140 h 156"/>
              <a:gd name="T36" fmla="*/ 148 w 156"/>
              <a:gd name="T37" fmla="*/ 119 h 156"/>
              <a:gd name="T38" fmla="*/ 94 w 156"/>
              <a:gd name="T39" fmla="*/ 123 h 156"/>
              <a:gd name="T40" fmla="*/ 94 w 156"/>
              <a:gd name="T41" fmla="*/ 115 h 156"/>
              <a:gd name="T42" fmla="*/ 148 w 156"/>
              <a:gd name="T43" fmla="*/ 119 h 156"/>
              <a:gd name="T44" fmla="*/ 0 w 156"/>
              <a:gd name="T45" fmla="*/ 119 h 156"/>
              <a:gd name="T46" fmla="*/ 74 w 156"/>
              <a:gd name="T47" fmla="*/ 119 h 156"/>
              <a:gd name="T48" fmla="*/ 57 w 156"/>
              <a:gd name="T49" fmla="*/ 134 h 156"/>
              <a:gd name="T50" fmla="*/ 51 w 156"/>
              <a:gd name="T51" fmla="*/ 140 h 156"/>
              <a:gd name="T52" fmla="*/ 22 w 156"/>
              <a:gd name="T53" fmla="*/ 140 h 156"/>
              <a:gd name="T54" fmla="*/ 16 w 156"/>
              <a:gd name="T55" fmla="*/ 134 h 156"/>
              <a:gd name="T56" fmla="*/ 16 w 156"/>
              <a:gd name="T57" fmla="*/ 104 h 156"/>
              <a:gd name="T58" fmla="*/ 22 w 156"/>
              <a:gd name="T59" fmla="*/ 98 h 156"/>
              <a:gd name="T60" fmla="*/ 51 w 156"/>
              <a:gd name="T61" fmla="*/ 98 h 156"/>
              <a:gd name="T62" fmla="*/ 57 w 156"/>
              <a:gd name="T63" fmla="*/ 104 h 156"/>
              <a:gd name="T64" fmla="*/ 57 w 156"/>
              <a:gd name="T65" fmla="*/ 134 h 156"/>
              <a:gd name="T66" fmla="*/ 156 w 156"/>
              <a:gd name="T67" fmla="*/ 37 h 156"/>
              <a:gd name="T68" fmla="*/ 82 w 156"/>
              <a:gd name="T69" fmla="*/ 37 h 156"/>
              <a:gd name="T70" fmla="*/ 90 w 156"/>
              <a:gd name="T71" fmla="*/ 37 h 156"/>
              <a:gd name="T72" fmla="*/ 143 w 156"/>
              <a:gd name="T73" fmla="*/ 33 h 156"/>
              <a:gd name="T74" fmla="*/ 143 w 156"/>
              <a:gd name="T75" fmla="*/ 41 h 156"/>
              <a:gd name="T76" fmla="*/ 90 w 156"/>
              <a:gd name="T77" fmla="*/ 3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6" h="156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7" y="74"/>
                  <a:pt x="74" y="57"/>
                  <a:pt x="74" y="37"/>
                </a:cubicBezTo>
                <a:cubicBezTo>
                  <a:pt x="74" y="17"/>
                  <a:pt x="57" y="0"/>
                  <a:pt x="37" y="0"/>
                </a:cubicBezTo>
                <a:close/>
                <a:moveTo>
                  <a:pt x="65" y="37"/>
                </a:moveTo>
                <a:cubicBezTo>
                  <a:pt x="65" y="39"/>
                  <a:pt x="63" y="41"/>
                  <a:pt x="61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4"/>
                  <a:pt x="39" y="66"/>
                  <a:pt x="37" y="66"/>
                </a:cubicBezTo>
                <a:cubicBezTo>
                  <a:pt x="34" y="66"/>
                  <a:pt x="32" y="64"/>
                  <a:pt x="32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1"/>
                  <a:pt x="8" y="39"/>
                  <a:pt x="8" y="37"/>
                </a:cubicBezTo>
                <a:cubicBezTo>
                  <a:pt x="8" y="35"/>
                  <a:pt x="10" y="33"/>
                  <a:pt x="1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0"/>
                  <a:pt x="34" y="8"/>
                  <a:pt x="37" y="8"/>
                </a:cubicBezTo>
                <a:cubicBezTo>
                  <a:pt x="39" y="8"/>
                  <a:pt x="41" y="10"/>
                  <a:pt x="41" y="12"/>
                </a:cubicBezTo>
                <a:cubicBezTo>
                  <a:pt x="41" y="33"/>
                  <a:pt x="41" y="33"/>
                  <a:pt x="4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3" y="33"/>
                  <a:pt x="65" y="35"/>
                  <a:pt x="65" y="37"/>
                </a:cubicBezTo>
                <a:close/>
                <a:moveTo>
                  <a:pt x="119" y="82"/>
                </a:moveTo>
                <a:cubicBezTo>
                  <a:pt x="98" y="82"/>
                  <a:pt x="82" y="99"/>
                  <a:pt x="82" y="119"/>
                </a:cubicBezTo>
                <a:cubicBezTo>
                  <a:pt x="82" y="140"/>
                  <a:pt x="98" y="156"/>
                  <a:pt x="119" y="156"/>
                </a:cubicBezTo>
                <a:cubicBezTo>
                  <a:pt x="139" y="156"/>
                  <a:pt x="156" y="140"/>
                  <a:pt x="156" y="119"/>
                </a:cubicBezTo>
                <a:cubicBezTo>
                  <a:pt x="156" y="99"/>
                  <a:pt x="139" y="82"/>
                  <a:pt x="119" y="82"/>
                </a:cubicBezTo>
                <a:close/>
                <a:moveTo>
                  <a:pt x="119" y="90"/>
                </a:moveTo>
                <a:cubicBezTo>
                  <a:pt x="123" y="90"/>
                  <a:pt x="127" y="94"/>
                  <a:pt x="127" y="99"/>
                </a:cubicBezTo>
                <a:cubicBezTo>
                  <a:pt x="127" y="103"/>
                  <a:pt x="123" y="107"/>
                  <a:pt x="119" y="107"/>
                </a:cubicBezTo>
                <a:cubicBezTo>
                  <a:pt x="114" y="107"/>
                  <a:pt x="111" y="103"/>
                  <a:pt x="111" y="99"/>
                </a:cubicBezTo>
                <a:cubicBezTo>
                  <a:pt x="111" y="94"/>
                  <a:pt x="114" y="90"/>
                  <a:pt x="119" y="90"/>
                </a:cubicBezTo>
                <a:close/>
                <a:moveTo>
                  <a:pt x="119" y="148"/>
                </a:moveTo>
                <a:cubicBezTo>
                  <a:pt x="114" y="148"/>
                  <a:pt x="111" y="144"/>
                  <a:pt x="111" y="140"/>
                </a:cubicBezTo>
                <a:cubicBezTo>
                  <a:pt x="111" y="135"/>
                  <a:pt x="114" y="132"/>
                  <a:pt x="119" y="132"/>
                </a:cubicBezTo>
                <a:cubicBezTo>
                  <a:pt x="123" y="132"/>
                  <a:pt x="127" y="135"/>
                  <a:pt x="127" y="140"/>
                </a:cubicBezTo>
                <a:cubicBezTo>
                  <a:pt x="127" y="144"/>
                  <a:pt x="123" y="148"/>
                  <a:pt x="119" y="148"/>
                </a:cubicBezTo>
                <a:close/>
                <a:moveTo>
                  <a:pt x="148" y="119"/>
                </a:moveTo>
                <a:cubicBezTo>
                  <a:pt x="148" y="122"/>
                  <a:pt x="146" y="123"/>
                  <a:pt x="143" y="123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2" y="123"/>
                  <a:pt x="90" y="122"/>
                  <a:pt x="90" y="119"/>
                </a:cubicBezTo>
                <a:cubicBezTo>
                  <a:pt x="90" y="117"/>
                  <a:pt x="92" y="115"/>
                  <a:pt x="94" y="11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46" y="115"/>
                  <a:pt x="148" y="117"/>
                  <a:pt x="148" y="119"/>
                </a:cubicBezTo>
                <a:close/>
                <a:moveTo>
                  <a:pt x="37" y="82"/>
                </a:moveTo>
                <a:cubicBezTo>
                  <a:pt x="16" y="82"/>
                  <a:pt x="0" y="99"/>
                  <a:pt x="0" y="119"/>
                </a:cubicBezTo>
                <a:cubicBezTo>
                  <a:pt x="0" y="140"/>
                  <a:pt x="16" y="156"/>
                  <a:pt x="37" y="156"/>
                </a:cubicBezTo>
                <a:cubicBezTo>
                  <a:pt x="57" y="156"/>
                  <a:pt x="74" y="140"/>
                  <a:pt x="74" y="119"/>
                </a:cubicBezTo>
                <a:cubicBezTo>
                  <a:pt x="74" y="99"/>
                  <a:pt x="57" y="82"/>
                  <a:pt x="37" y="82"/>
                </a:cubicBezTo>
                <a:close/>
                <a:moveTo>
                  <a:pt x="57" y="134"/>
                </a:moveTo>
                <a:cubicBezTo>
                  <a:pt x="59" y="136"/>
                  <a:pt x="59" y="139"/>
                  <a:pt x="57" y="140"/>
                </a:cubicBezTo>
                <a:cubicBezTo>
                  <a:pt x="56" y="142"/>
                  <a:pt x="53" y="142"/>
                  <a:pt x="51" y="140"/>
                </a:cubicBezTo>
                <a:cubicBezTo>
                  <a:pt x="37" y="125"/>
                  <a:pt x="37" y="125"/>
                  <a:pt x="37" y="125"/>
                </a:cubicBezTo>
                <a:cubicBezTo>
                  <a:pt x="22" y="140"/>
                  <a:pt x="22" y="140"/>
                  <a:pt x="22" y="140"/>
                </a:cubicBezTo>
                <a:cubicBezTo>
                  <a:pt x="20" y="142"/>
                  <a:pt x="17" y="142"/>
                  <a:pt x="16" y="140"/>
                </a:cubicBezTo>
                <a:cubicBezTo>
                  <a:pt x="14" y="139"/>
                  <a:pt x="14" y="136"/>
                  <a:pt x="16" y="134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4" y="103"/>
                  <a:pt x="14" y="100"/>
                  <a:pt x="16" y="98"/>
                </a:cubicBezTo>
                <a:cubicBezTo>
                  <a:pt x="17" y="97"/>
                  <a:pt x="20" y="97"/>
                  <a:pt x="22" y="98"/>
                </a:cubicBezTo>
                <a:cubicBezTo>
                  <a:pt x="37" y="113"/>
                  <a:pt x="37" y="113"/>
                  <a:pt x="37" y="113"/>
                </a:cubicBezTo>
                <a:cubicBezTo>
                  <a:pt x="51" y="98"/>
                  <a:pt x="51" y="98"/>
                  <a:pt x="51" y="98"/>
                </a:cubicBezTo>
                <a:cubicBezTo>
                  <a:pt x="53" y="97"/>
                  <a:pt x="56" y="97"/>
                  <a:pt x="57" y="98"/>
                </a:cubicBezTo>
                <a:cubicBezTo>
                  <a:pt x="59" y="100"/>
                  <a:pt x="59" y="103"/>
                  <a:pt x="57" y="104"/>
                </a:cubicBezTo>
                <a:cubicBezTo>
                  <a:pt x="42" y="119"/>
                  <a:pt x="42" y="119"/>
                  <a:pt x="42" y="119"/>
                </a:cubicBezTo>
                <a:lnTo>
                  <a:pt x="57" y="134"/>
                </a:lnTo>
                <a:close/>
                <a:moveTo>
                  <a:pt x="119" y="74"/>
                </a:moveTo>
                <a:cubicBezTo>
                  <a:pt x="139" y="74"/>
                  <a:pt x="156" y="57"/>
                  <a:pt x="156" y="37"/>
                </a:cubicBezTo>
                <a:cubicBezTo>
                  <a:pt x="156" y="17"/>
                  <a:pt x="139" y="0"/>
                  <a:pt x="119" y="0"/>
                </a:cubicBezTo>
                <a:cubicBezTo>
                  <a:pt x="98" y="0"/>
                  <a:pt x="82" y="17"/>
                  <a:pt x="82" y="37"/>
                </a:cubicBezTo>
                <a:cubicBezTo>
                  <a:pt x="82" y="57"/>
                  <a:pt x="98" y="74"/>
                  <a:pt x="119" y="74"/>
                </a:cubicBezTo>
                <a:close/>
                <a:moveTo>
                  <a:pt x="90" y="37"/>
                </a:moveTo>
                <a:cubicBezTo>
                  <a:pt x="90" y="35"/>
                  <a:pt x="92" y="33"/>
                  <a:pt x="94" y="33"/>
                </a:cubicBezTo>
                <a:cubicBezTo>
                  <a:pt x="143" y="33"/>
                  <a:pt x="143" y="33"/>
                  <a:pt x="143" y="33"/>
                </a:cubicBezTo>
                <a:cubicBezTo>
                  <a:pt x="146" y="33"/>
                  <a:pt x="148" y="35"/>
                  <a:pt x="148" y="37"/>
                </a:cubicBezTo>
                <a:cubicBezTo>
                  <a:pt x="148" y="39"/>
                  <a:pt x="146" y="41"/>
                  <a:pt x="143" y="41"/>
                </a:cubicBezTo>
                <a:cubicBezTo>
                  <a:pt x="94" y="41"/>
                  <a:pt x="94" y="41"/>
                  <a:pt x="94" y="41"/>
                </a:cubicBezTo>
                <a:cubicBezTo>
                  <a:pt x="92" y="41"/>
                  <a:pt x="90" y="39"/>
                  <a:pt x="90" y="3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">
            <a:extLst>
              <a:ext uri="{FF2B5EF4-FFF2-40B4-BE49-F238E27FC236}">
                <a16:creationId xmlns="" xmlns:a16="http://schemas.microsoft.com/office/drawing/2014/main" id="{5DC10833-1CA0-4BA8-BF0A-4E061C487FD2}"/>
              </a:ext>
            </a:extLst>
          </p:cNvPr>
          <p:cNvSpPr>
            <a:spLocks noEditPoints="1"/>
          </p:cNvSpPr>
          <p:nvPr/>
        </p:nvSpPr>
        <p:spPr bwMode="auto">
          <a:xfrm>
            <a:off x="3019369" y="2388302"/>
            <a:ext cx="534506" cy="531922"/>
          </a:xfrm>
          <a:custGeom>
            <a:avLst/>
            <a:gdLst>
              <a:gd name="T0" fmla="*/ 156 w 156"/>
              <a:gd name="T1" fmla="*/ 37 h 156"/>
              <a:gd name="T2" fmla="*/ 82 w 156"/>
              <a:gd name="T3" fmla="*/ 37 h 156"/>
              <a:gd name="T4" fmla="*/ 107 w 156"/>
              <a:gd name="T5" fmla="*/ 20 h 156"/>
              <a:gd name="T6" fmla="*/ 132 w 156"/>
              <a:gd name="T7" fmla="*/ 23 h 156"/>
              <a:gd name="T8" fmla="*/ 132 w 156"/>
              <a:gd name="T9" fmla="*/ 34 h 156"/>
              <a:gd name="T10" fmla="*/ 134 w 156"/>
              <a:gd name="T11" fmla="*/ 39 h 156"/>
              <a:gd name="T12" fmla="*/ 134 w 156"/>
              <a:gd name="T13" fmla="*/ 49 h 156"/>
              <a:gd name="T14" fmla="*/ 128 w 156"/>
              <a:gd name="T15" fmla="*/ 53 h 156"/>
              <a:gd name="T16" fmla="*/ 107 w 156"/>
              <a:gd name="T17" fmla="*/ 53 h 156"/>
              <a:gd name="T18" fmla="*/ 123 w 156"/>
              <a:gd name="T19" fmla="*/ 33 h 156"/>
              <a:gd name="T20" fmla="*/ 123 w 156"/>
              <a:gd name="T21" fmla="*/ 28 h 156"/>
              <a:gd name="T22" fmla="*/ 115 w 156"/>
              <a:gd name="T23" fmla="*/ 27 h 156"/>
              <a:gd name="T24" fmla="*/ 120 w 156"/>
              <a:gd name="T25" fmla="*/ 33 h 156"/>
              <a:gd name="T26" fmla="*/ 126 w 156"/>
              <a:gd name="T27" fmla="*/ 43 h 156"/>
              <a:gd name="T28" fmla="*/ 121 w 156"/>
              <a:gd name="T29" fmla="*/ 40 h 156"/>
              <a:gd name="T30" fmla="*/ 115 w 156"/>
              <a:gd name="T31" fmla="*/ 46 h 156"/>
              <a:gd name="T32" fmla="*/ 125 w 156"/>
              <a:gd name="T33" fmla="*/ 45 h 156"/>
              <a:gd name="T34" fmla="*/ 33 w 156"/>
              <a:gd name="T35" fmla="*/ 41 h 156"/>
              <a:gd name="T36" fmla="*/ 37 w 156"/>
              <a:gd name="T37" fmla="*/ 29 h 156"/>
              <a:gd name="T38" fmla="*/ 37 w 156"/>
              <a:gd name="T39" fmla="*/ 82 h 156"/>
              <a:gd name="T40" fmla="*/ 37 w 156"/>
              <a:gd name="T41" fmla="*/ 156 h 156"/>
              <a:gd name="T42" fmla="*/ 37 w 156"/>
              <a:gd name="T43" fmla="*/ 82 h 156"/>
              <a:gd name="T44" fmla="*/ 45 w 156"/>
              <a:gd name="T45" fmla="*/ 134 h 156"/>
              <a:gd name="T46" fmla="*/ 29 w 156"/>
              <a:gd name="T47" fmla="*/ 134 h 156"/>
              <a:gd name="T48" fmla="*/ 20 w 156"/>
              <a:gd name="T49" fmla="*/ 119 h 156"/>
              <a:gd name="T50" fmla="*/ 37 w 156"/>
              <a:gd name="T51" fmla="*/ 103 h 156"/>
              <a:gd name="T52" fmla="*/ 53 w 156"/>
              <a:gd name="T53" fmla="*/ 113 h 156"/>
              <a:gd name="T54" fmla="*/ 43 w 156"/>
              <a:gd name="T55" fmla="*/ 113 h 156"/>
              <a:gd name="T56" fmla="*/ 38 w 156"/>
              <a:gd name="T57" fmla="*/ 110 h 156"/>
              <a:gd name="T58" fmla="*/ 31 w 156"/>
              <a:gd name="T59" fmla="*/ 119 h 156"/>
              <a:gd name="T60" fmla="*/ 37 w 156"/>
              <a:gd name="T61" fmla="*/ 128 h 156"/>
              <a:gd name="T62" fmla="*/ 44 w 156"/>
              <a:gd name="T63" fmla="*/ 122 h 156"/>
              <a:gd name="T64" fmla="*/ 50 w 156"/>
              <a:gd name="T65" fmla="*/ 131 h 156"/>
              <a:gd name="T66" fmla="*/ 0 w 156"/>
              <a:gd name="T67" fmla="*/ 37 h 156"/>
              <a:gd name="T68" fmla="*/ 74 w 156"/>
              <a:gd name="T69" fmla="*/ 37 h 156"/>
              <a:gd name="T70" fmla="*/ 45 w 156"/>
              <a:gd name="T71" fmla="*/ 53 h 156"/>
              <a:gd name="T72" fmla="*/ 31 w 156"/>
              <a:gd name="T73" fmla="*/ 45 h 156"/>
              <a:gd name="T74" fmla="*/ 20 w 156"/>
              <a:gd name="T75" fmla="*/ 53 h 156"/>
              <a:gd name="T76" fmla="*/ 41 w 156"/>
              <a:gd name="T77" fmla="*/ 21 h 156"/>
              <a:gd name="T78" fmla="*/ 45 w 156"/>
              <a:gd name="T79" fmla="*/ 53 h 156"/>
              <a:gd name="T80" fmla="*/ 82 w 156"/>
              <a:gd name="T81" fmla="*/ 119 h 156"/>
              <a:gd name="T82" fmla="*/ 156 w 156"/>
              <a:gd name="T83" fmla="*/ 119 h 156"/>
              <a:gd name="T84" fmla="*/ 134 w 156"/>
              <a:gd name="T85" fmla="*/ 127 h 156"/>
              <a:gd name="T86" fmla="*/ 127 w 156"/>
              <a:gd name="T87" fmla="*/ 135 h 156"/>
              <a:gd name="T88" fmla="*/ 107 w 156"/>
              <a:gd name="T89" fmla="*/ 136 h 156"/>
              <a:gd name="T90" fmla="*/ 121 w 156"/>
              <a:gd name="T91" fmla="*/ 103 h 156"/>
              <a:gd name="T92" fmla="*/ 132 w 156"/>
              <a:gd name="T93" fmla="*/ 107 h 156"/>
              <a:gd name="T94" fmla="*/ 135 w 156"/>
              <a:gd name="T95" fmla="*/ 119 h 156"/>
              <a:gd name="T96" fmla="*/ 118 w 156"/>
              <a:gd name="T97" fmla="*/ 110 h 156"/>
              <a:gd name="T98" fmla="*/ 115 w 156"/>
              <a:gd name="T99" fmla="*/ 128 h 156"/>
              <a:gd name="T100" fmla="*/ 124 w 156"/>
              <a:gd name="T101" fmla="*/ 127 h 156"/>
              <a:gd name="T102" fmla="*/ 127 w 156"/>
              <a:gd name="T103" fmla="*/ 119 h 156"/>
              <a:gd name="T104" fmla="*/ 118 w 156"/>
              <a:gd name="T105" fmla="*/ 11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6" h="156">
                <a:moveTo>
                  <a:pt x="119" y="74"/>
                </a:moveTo>
                <a:cubicBezTo>
                  <a:pt x="139" y="74"/>
                  <a:pt x="156" y="57"/>
                  <a:pt x="156" y="37"/>
                </a:cubicBezTo>
                <a:cubicBezTo>
                  <a:pt x="156" y="17"/>
                  <a:pt x="139" y="0"/>
                  <a:pt x="119" y="0"/>
                </a:cubicBezTo>
                <a:cubicBezTo>
                  <a:pt x="99" y="0"/>
                  <a:pt x="82" y="17"/>
                  <a:pt x="82" y="37"/>
                </a:cubicBezTo>
                <a:cubicBezTo>
                  <a:pt x="82" y="57"/>
                  <a:pt x="99" y="74"/>
                  <a:pt x="119" y="74"/>
                </a:cubicBezTo>
                <a:close/>
                <a:moveTo>
                  <a:pt x="107" y="20"/>
                </a:moveTo>
                <a:cubicBezTo>
                  <a:pt x="125" y="20"/>
                  <a:pt x="125" y="20"/>
                  <a:pt x="125" y="20"/>
                </a:cubicBezTo>
                <a:cubicBezTo>
                  <a:pt x="128" y="20"/>
                  <a:pt x="130" y="21"/>
                  <a:pt x="132" y="23"/>
                </a:cubicBezTo>
                <a:cubicBezTo>
                  <a:pt x="133" y="24"/>
                  <a:pt x="134" y="26"/>
                  <a:pt x="134" y="29"/>
                </a:cubicBezTo>
                <a:cubicBezTo>
                  <a:pt x="134" y="31"/>
                  <a:pt x="133" y="32"/>
                  <a:pt x="132" y="34"/>
                </a:cubicBezTo>
                <a:cubicBezTo>
                  <a:pt x="132" y="35"/>
                  <a:pt x="130" y="35"/>
                  <a:pt x="129" y="36"/>
                </a:cubicBezTo>
                <a:cubicBezTo>
                  <a:pt x="131" y="36"/>
                  <a:pt x="133" y="37"/>
                  <a:pt x="134" y="39"/>
                </a:cubicBezTo>
                <a:cubicBezTo>
                  <a:pt x="135" y="40"/>
                  <a:pt x="135" y="42"/>
                  <a:pt x="135" y="44"/>
                </a:cubicBezTo>
                <a:cubicBezTo>
                  <a:pt x="135" y="46"/>
                  <a:pt x="135" y="47"/>
                  <a:pt x="134" y="49"/>
                </a:cubicBezTo>
                <a:cubicBezTo>
                  <a:pt x="134" y="50"/>
                  <a:pt x="133" y="51"/>
                  <a:pt x="131" y="52"/>
                </a:cubicBezTo>
                <a:cubicBezTo>
                  <a:pt x="130" y="52"/>
                  <a:pt x="129" y="53"/>
                  <a:pt x="128" y="53"/>
                </a:cubicBezTo>
                <a:cubicBezTo>
                  <a:pt x="125" y="53"/>
                  <a:pt x="124" y="53"/>
                  <a:pt x="123" y="53"/>
                </a:cubicBezTo>
                <a:cubicBezTo>
                  <a:pt x="107" y="53"/>
                  <a:pt x="107" y="53"/>
                  <a:pt x="107" y="53"/>
                </a:cubicBezTo>
                <a:lnTo>
                  <a:pt x="107" y="20"/>
                </a:lnTo>
                <a:close/>
                <a:moveTo>
                  <a:pt x="123" y="33"/>
                </a:moveTo>
                <a:cubicBezTo>
                  <a:pt x="124" y="32"/>
                  <a:pt x="124" y="31"/>
                  <a:pt x="124" y="30"/>
                </a:cubicBezTo>
                <a:cubicBezTo>
                  <a:pt x="124" y="29"/>
                  <a:pt x="124" y="28"/>
                  <a:pt x="123" y="28"/>
                </a:cubicBezTo>
                <a:cubicBezTo>
                  <a:pt x="123" y="27"/>
                  <a:pt x="121" y="27"/>
                  <a:pt x="120" y="27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20" y="33"/>
                  <a:pt x="120" y="33"/>
                  <a:pt x="120" y="33"/>
                </a:cubicBezTo>
                <a:cubicBezTo>
                  <a:pt x="121" y="33"/>
                  <a:pt x="123" y="33"/>
                  <a:pt x="123" y="33"/>
                </a:cubicBezTo>
                <a:close/>
                <a:moveTo>
                  <a:pt x="126" y="43"/>
                </a:moveTo>
                <a:cubicBezTo>
                  <a:pt x="126" y="42"/>
                  <a:pt x="125" y="41"/>
                  <a:pt x="125" y="41"/>
                </a:cubicBezTo>
                <a:cubicBezTo>
                  <a:pt x="124" y="40"/>
                  <a:pt x="122" y="40"/>
                  <a:pt x="121" y="40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22" y="46"/>
                  <a:pt x="124" y="46"/>
                  <a:pt x="125" y="45"/>
                </a:cubicBezTo>
                <a:cubicBezTo>
                  <a:pt x="125" y="45"/>
                  <a:pt x="126" y="44"/>
                  <a:pt x="126" y="43"/>
                </a:cubicBezTo>
                <a:close/>
                <a:moveTo>
                  <a:pt x="33" y="41"/>
                </a:moveTo>
                <a:cubicBezTo>
                  <a:pt x="41" y="41"/>
                  <a:pt x="41" y="41"/>
                  <a:pt x="41" y="41"/>
                </a:cubicBezTo>
                <a:cubicBezTo>
                  <a:pt x="37" y="29"/>
                  <a:pt x="37" y="29"/>
                  <a:pt x="37" y="29"/>
                </a:cubicBezTo>
                <a:lnTo>
                  <a:pt x="33" y="41"/>
                </a:lnTo>
                <a:close/>
                <a:moveTo>
                  <a:pt x="37" y="82"/>
                </a:moveTo>
                <a:cubicBezTo>
                  <a:pt x="16" y="82"/>
                  <a:pt x="0" y="99"/>
                  <a:pt x="0" y="119"/>
                </a:cubicBezTo>
                <a:cubicBezTo>
                  <a:pt x="0" y="140"/>
                  <a:pt x="16" y="156"/>
                  <a:pt x="37" y="156"/>
                </a:cubicBezTo>
                <a:cubicBezTo>
                  <a:pt x="57" y="156"/>
                  <a:pt x="74" y="140"/>
                  <a:pt x="74" y="119"/>
                </a:cubicBezTo>
                <a:cubicBezTo>
                  <a:pt x="74" y="99"/>
                  <a:pt x="57" y="82"/>
                  <a:pt x="37" y="82"/>
                </a:cubicBezTo>
                <a:close/>
                <a:moveTo>
                  <a:pt x="50" y="131"/>
                </a:moveTo>
                <a:cubicBezTo>
                  <a:pt x="49" y="132"/>
                  <a:pt x="47" y="134"/>
                  <a:pt x="45" y="134"/>
                </a:cubicBezTo>
                <a:cubicBezTo>
                  <a:pt x="43" y="135"/>
                  <a:pt x="41" y="136"/>
                  <a:pt x="38" y="136"/>
                </a:cubicBezTo>
                <a:cubicBezTo>
                  <a:pt x="34" y="136"/>
                  <a:pt x="31" y="135"/>
                  <a:pt x="29" y="134"/>
                </a:cubicBezTo>
                <a:cubicBezTo>
                  <a:pt x="26" y="133"/>
                  <a:pt x="24" y="131"/>
                  <a:pt x="23" y="129"/>
                </a:cubicBezTo>
                <a:cubicBezTo>
                  <a:pt x="21" y="126"/>
                  <a:pt x="20" y="123"/>
                  <a:pt x="20" y="119"/>
                </a:cubicBezTo>
                <a:cubicBezTo>
                  <a:pt x="20" y="114"/>
                  <a:pt x="22" y="110"/>
                  <a:pt x="25" y="107"/>
                </a:cubicBezTo>
                <a:cubicBezTo>
                  <a:pt x="28" y="104"/>
                  <a:pt x="32" y="103"/>
                  <a:pt x="37" y="103"/>
                </a:cubicBezTo>
                <a:cubicBezTo>
                  <a:pt x="42" y="103"/>
                  <a:pt x="45" y="104"/>
                  <a:pt x="47" y="105"/>
                </a:cubicBezTo>
                <a:cubicBezTo>
                  <a:pt x="50" y="107"/>
                  <a:pt x="52" y="109"/>
                  <a:pt x="53" y="113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3" y="114"/>
                  <a:pt x="43" y="113"/>
                  <a:pt x="43" y="113"/>
                </a:cubicBezTo>
                <a:cubicBezTo>
                  <a:pt x="42" y="112"/>
                  <a:pt x="41" y="111"/>
                  <a:pt x="40" y="111"/>
                </a:cubicBezTo>
                <a:cubicBezTo>
                  <a:pt x="40" y="110"/>
                  <a:pt x="39" y="110"/>
                  <a:pt x="38" y="110"/>
                </a:cubicBezTo>
                <a:cubicBezTo>
                  <a:pt x="35" y="110"/>
                  <a:pt x="33" y="111"/>
                  <a:pt x="32" y="113"/>
                </a:cubicBezTo>
                <a:cubicBezTo>
                  <a:pt x="31" y="114"/>
                  <a:pt x="31" y="116"/>
                  <a:pt x="31" y="119"/>
                </a:cubicBezTo>
                <a:cubicBezTo>
                  <a:pt x="31" y="123"/>
                  <a:pt x="31" y="125"/>
                  <a:pt x="32" y="126"/>
                </a:cubicBezTo>
                <a:cubicBezTo>
                  <a:pt x="34" y="128"/>
                  <a:pt x="35" y="128"/>
                  <a:pt x="37" y="128"/>
                </a:cubicBezTo>
                <a:cubicBezTo>
                  <a:pt x="39" y="128"/>
                  <a:pt x="41" y="128"/>
                  <a:pt x="42" y="127"/>
                </a:cubicBezTo>
                <a:cubicBezTo>
                  <a:pt x="43" y="126"/>
                  <a:pt x="44" y="124"/>
                  <a:pt x="44" y="122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3" y="127"/>
                  <a:pt x="52" y="129"/>
                  <a:pt x="50" y="131"/>
                </a:cubicBezTo>
                <a:close/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7" y="74"/>
                  <a:pt x="74" y="57"/>
                  <a:pt x="74" y="37"/>
                </a:cubicBezTo>
                <a:cubicBezTo>
                  <a:pt x="74" y="17"/>
                  <a:pt x="57" y="0"/>
                  <a:pt x="37" y="0"/>
                </a:cubicBezTo>
                <a:close/>
                <a:moveTo>
                  <a:pt x="45" y="53"/>
                </a:moveTo>
                <a:cubicBezTo>
                  <a:pt x="42" y="45"/>
                  <a:pt x="42" y="45"/>
                  <a:pt x="42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28" y="53"/>
                  <a:pt x="28" y="53"/>
                  <a:pt x="28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33" y="21"/>
                  <a:pt x="33" y="21"/>
                  <a:pt x="33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53" y="53"/>
                  <a:pt x="53" y="53"/>
                  <a:pt x="53" y="53"/>
                </a:cubicBezTo>
                <a:lnTo>
                  <a:pt x="45" y="53"/>
                </a:lnTo>
                <a:close/>
                <a:moveTo>
                  <a:pt x="119" y="82"/>
                </a:moveTo>
                <a:cubicBezTo>
                  <a:pt x="99" y="82"/>
                  <a:pt x="82" y="99"/>
                  <a:pt x="82" y="119"/>
                </a:cubicBezTo>
                <a:cubicBezTo>
                  <a:pt x="82" y="140"/>
                  <a:pt x="99" y="156"/>
                  <a:pt x="119" y="156"/>
                </a:cubicBezTo>
                <a:cubicBezTo>
                  <a:pt x="139" y="156"/>
                  <a:pt x="156" y="140"/>
                  <a:pt x="156" y="119"/>
                </a:cubicBezTo>
                <a:cubicBezTo>
                  <a:pt x="156" y="99"/>
                  <a:pt x="139" y="82"/>
                  <a:pt x="119" y="82"/>
                </a:cubicBezTo>
                <a:close/>
                <a:moveTo>
                  <a:pt x="134" y="127"/>
                </a:moveTo>
                <a:cubicBezTo>
                  <a:pt x="134" y="129"/>
                  <a:pt x="132" y="131"/>
                  <a:pt x="131" y="132"/>
                </a:cubicBezTo>
                <a:cubicBezTo>
                  <a:pt x="130" y="133"/>
                  <a:pt x="128" y="134"/>
                  <a:pt x="127" y="135"/>
                </a:cubicBezTo>
                <a:cubicBezTo>
                  <a:pt x="125" y="135"/>
                  <a:pt x="123" y="136"/>
                  <a:pt x="121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4" y="103"/>
                  <a:pt x="126" y="103"/>
                  <a:pt x="128" y="104"/>
                </a:cubicBezTo>
                <a:cubicBezTo>
                  <a:pt x="130" y="105"/>
                  <a:pt x="131" y="106"/>
                  <a:pt x="132" y="107"/>
                </a:cubicBezTo>
                <a:cubicBezTo>
                  <a:pt x="133" y="109"/>
                  <a:pt x="134" y="111"/>
                  <a:pt x="135" y="113"/>
                </a:cubicBezTo>
                <a:cubicBezTo>
                  <a:pt x="135" y="115"/>
                  <a:pt x="135" y="117"/>
                  <a:pt x="135" y="119"/>
                </a:cubicBezTo>
                <a:cubicBezTo>
                  <a:pt x="135" y="123"/>
                  <a:pt x="135" y="125"/>
                  <a:pt x="134" y="127"/>
                </a:cubicBezTo>
                <a:close/>
                <a:moveTo>
                  <a:pt x="118" y="110"/>
                </a:moveTo>
                <a:cubicBezTo>
                  <a:pt x="115" y="110"/>
                  <a:pt x="115" y="110"/>
                  <a:pt x="115" y="110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18" y="128"/>
                  <a:pt x="118" y="128"/>
                  <a:pt x="118" y="128"/>
                </a:cubicBezTo>
                <a:cubicBezTo>
                  <a:pt x="121" y="128"/>
                  <a:pt x="123" y="128"/>
                  <a:pt x="124" y="127"/>
                </a:cubicBezTo>
                <a:cubicBezTo>
                  <a:pt x="125" y="127"/>
                  <a:pt x="126" y="126"/>
                  <a:pt x="126" y="125"/>
                </a:cubicBezTo>
                <a:cubicBezTo>
                  <a:pt x="127" y="124"/>
                  <a:pt x="127" y="122"/>
                  <a:pt x="127" y="119"/>
                </a:cubicBezTo>
                <a:cubicBezTo>
                  <a:pt x="127" y="116"/>
                  <a:pt x="127" y="113"/>
                  <a:pt x="125" y="112"/>
                </a:cubicBezTo>
                <a:cubicBezTo>
                  <a:pt x="124" y="111"/>
                  <a:pt x="121" y="110"/>
                  <a:pt x="118" y="11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8">
            <a:extLst>
              <a:ext uri="{FF2B5EF4-FFF2-40B4-BE49-F238E27FC236}">
                <a16:creationId xmlns="" xmlns:a16="http://schemas.microsoft.com/office/drawing/2014/main" id="{49C5DE74-6505-4188-8A56-F3002CEE7483}"/>
              </a:ext>
            </a:extLst>
          </p:cNvPr>
          <p:cNvSpPr>
            <a:spLocks/>
          </p:cNvSpPr>
          <p:nvPr/>
        </p:nvSpPr>
        <p:spPr bwMode="auto">
          <a:xfrm>
            <a:off x="4171008" y="2486424"/>
            <a:ext cx="506102" cy="420891"/>
          </a:xfrm>
          <a:custGeom>
            <a:avLst/>
            <a:gdLst>
              <a:gd name="T0" fmla="*/ 74 w 148"/>
              <a:gd name="T1" fmla="*/ 0 h 123"/>
              <a:gd name="T2" fmla="*/ 0 w 148"/>
              <a:gd name="T3" fmla="*/ 45 h 123"/>
              <a:gd name="T4" fmla="*/ 30 w 148"/>
              <a:gd name="T5" fmla="*/ 81 h 123"/>
              <a:gd name="T6" fmla="*/ 20 w 148"/>
              <a:gd name="T7" fmla="*/ 123 h 123"/>
              <a:gd name="T8" fmla="*/ 55 w 148"/>
              <a:gd name="T9" fmla="*/ 89 h 123"/>
              <a:gd name="T10" fmla="*/ 74 w 148"/>
              <a:gd name="T11" fmla="*/ 90 h 123"/>
              <a:gd name="T12" fmla="*/ 148 w 148"/>
              <a:gd name="T13" fmla="*/ 45 h 123"/>
              <a:gd name="T14" fmla="*/ 74 w 148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123">
                <a:moveTo>
                  <a:pt x="74" y="0"/>
                </a:moveTo>
                <a:cubicBezTo>
                  <a:pt x="33" y="0"/>
                  <a:pt x="0" y="20"/>
                  <a:pt x="0" y="45"/>
                </a:cubicBezTo>
                <a:cubicBezTo>
                  <a:pt x="0" y="60"/>
                  <a:pt x="12" y="73"/>
                  <a:pt x="30" y="81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55" y="89"/>
                  <a:pt x="55" y="89"/>
                  <a:pt x="55" y="89"/>
                </a:cubicBezTo>
                <a:cubicBezTo>
                  <a:pt x="61" y="90"/>
                  <a:pt x="68" y="90"/>
                  <a:pt x="74" y="90"/>
                </a:cubicBezTo>
                <a:cubicBezTo>
                  <a:pt x="115" y="90"/>
                  <a:pt x="148" y="70"/>
                  <a:pt x="148" y="45"/>
                </a:cubicBezTo>
                <a:cubicBezTo>
                  <a:pt x="148" y="20"/>
                  <a:pt x="115" y="0"/>
                  <a:pt x="74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9">
            <a:extLst>
              <a:ext uri="{FF2B5EF4-FFF2-40B4-BE49-F238E27FC236}">
                <a16:creationId xmlns="" xmlns:a16="http://schemas.microsoft.com/office/drawing/2014/main" id="{E16FFF00-AD6E-4239-A286-C69F2A0C1106}"/>
              </a:ext>
            </a:extLst>
          </p:cNvPr>
          <p:cNvSpPr>
            <a:spLocks noEditPoints="1"/>
          </p:cNvSpPr>
          <p:nvPr/>
        </p:nvSpPr>
        <p:spPr bwMode="auto">
          <a:xfrm>
            <a:off x="5296825" y="2447692"/>
            <a:ext cx="519012" cy="472534"/>
          </a:xfrm>
          <a:custGeom>
            <a:avLst/>
            <a:gdLst>
              <a:gd name="T0" fmla="*/ 58 w 152"/>
              <a:gd name="T1" fmla="*/ 109 h 138"/>
              <a:gd name="T2" fmla="*/ 45 w 152"/>
              <a:gd name="T3" fmla="*/ 118 h 138"/>
              <a:gd name="T4" fmla="*/ 58 w 152"/>
              <a:gd name="T5" fmla="*/ 126 h 138"/>
              <a:gd name="T6" fmla="*/ 70 w 152"/>
              <a:gd name="T7" fmla="*/ 118 h 138"/>
              <a:gd name="T8" fmla="*/ 58 w 152"/>
              <a:gd name="T9" fmla="*/ 109 h 138"/>
              <a:gd name="T10" fmla="*/ 35 w 152"/>
              <a:gd name="T11" fmla="*/ 126 h 138"/>
              <a:gd name="T12" fmla="*/ 25 w 152"/>
              <a:gd name="T13" fmla="*/ 132 h 138"/>
              <a:gd name="T14" fmla="*/ 35 w 152"/>
              <a:gd name="T15" fmla="*/ 138 h 138"/>
              <a:gd name="T16" fmla="*/ 45 w 152"/>
              <a:gd name="T17" fmla="*/ 132 h 138"/>
              <a:gd name="T18" fmla="*/ 35 w 152"/>
              <a:gd name="T19" fmla="*/ 126 h 138"/>
              <a:gd name="T20" fmla="*/ 152 w 152"/>
              <a:gd name="T21" fmla="*/ 54 h 138"/>
              <a:gd name="T22" fmla="*/ 133 w 152"/>
              <a:gd name="T23" fmla="*/ 37 h 138"/>
              <a:gd name="T24" fmla="*/ 136 w 152"/>
              <a:gd name="T25" fmla="*/ 29 h 138"/>
              <a:gd name="T26" fmla="*/ 107 w 152"/>
              <a:gd name="T27" fmla="*/ 11 h 138"/>
              <a:gd name="T28" fmla="*/ 97 w 152"/>
              <a:gd name="T29" fmla="*/ 12 h 138"/>
              <a:gd name="T30" fmla="*/ 62 w 152"/>
              <a:gd name="T31" fmla="*/ 0 h 138"/>
              <a:gd name="T32" fmla="*/ 22 w 152"/>
              <a:gd name="T33" fmla="*/ 23 h 138"/>
              <a:gd name="T34" fmla="*/ 22 w 152"/>
              <a:gd name="T35" fmla="*/ 24 h 138"/>
              <a:gd name="T36" fmla="*/ 0 w 152"/>
              <a:gd name="T37" fmla="*/ 44 h 138"/>
              <a:gd name="T38" fmla="*/ 22 w 152"/>
              <a:gd name="T39" fmla="*/ 63 h 138"/>
              <a:gd name="T40" fmla="*/ 21 w 152"/>
              <a:gd name="T41" fmla="*/ 68 h 138"/>
              <a:gd name="T42" fmla="*/ 24 w 152"/>
              <a:gd name="T43" fmla="*/ 78 h 138"/>
              <a:gd name="T44" fmla="*/ 21 w 152"/>
              <a:gd name="T45" fmla="*/ 86 h 138"/>
              <a:gd name="T46" fmla="*/ 44 w 152"/>
              <a:gd name="T47" fmla="*/ 101 h 138"/>
              <a:gd name="T48" fmla="*/ 59 w 152"/>
              <a:gd name="T49" fmla="*/ 97 h 138"/>
              <a:gd name="T50" fmla="*/ 76 w 152"/>
              <a:gd name="T51" fmla="*/ 105 h 138"/>
              <a:gd name="T52" fmla="*/ 95 w 152"/>
              <a:gd name="T53" fmla="*/ 95 h 138"/>
              <a:gd name="T54" fmla="*/ 109 w 152"/>
              <a:gd name="T55" fmla="*/ 97 h 138"/>
              <a:gd name="T56" fmla="*/ 140 w 152"/>
              <a:gd name="T57" fmla="*/ 79 h 138"/>
              <a:gd name="T58" fmla="*/ 136 w 152"/>
              <a:gd name="T59" fmla="*/ 70 h 138"/>
              <a:gd name="T60" fmla="*/ 152 w 152"/>
              <a:gd name="T61" fmla="*/ 5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2" h="138">
                <a:moveTo>
                  <a:pt x="58" y="109"/>
                </a:moveTo>
                <a:cubicBezTo>
                  <a:pt x="51" y="109"/>
                  <a:pt x="45" y="113"/>
                  <a:pt x="45" y="118"/>
                </a:cubicBezTo>
                <a:cubicBezTo>
                  <a:pt x="45" y="122"/>
                  <a:pt x="51" y="126"/>
                  <a:pt x="58" y="126"/>
                </a:cubicBezTo>
                <a:cubicBezTo>
                  <a:pt x="65" y="126"/>
                  <a:pt x="70" y="122"/>
                  <a:pt x="70" y="118"/>
                </a:cubicBezTo>
                <a:cubicBezTo>
                  <a:pt x="70" y="113"/>
                  <a:pt x="65" y="109"/>
                  <a:pt x="58" y="109"/>
                </a:cubicBezTo>
                <a:close/>
                <a:moveTo>
                  <a:pt x="35" y="126"/>
                </a:moveTo>
                <a:cubicBezTo>
                  <a:pt x="29" y="126"/>
                  <a:pt x="25" y="129"/>
                  <a:pt x="25" y="132"/>
                </a:cubicBezTo>
                <a:cubicBezTo>
                  <a:pt x="25" y="136"/>
                  <a:pt x="29" y="138"/>
                  <a:pt x="35" y="138"/>
                </a:cubicBezTo>
                <a:cubicBezTo>
                  <a:pt x="41" y="138"/>
                  <a:pt x="45" y="136"/>
                  <a:pt x="45" y="132"/>
                </a:cubicBezTo>
                <a:cubicBezTo>
                  <a:pt x="45" y="129"/>
                  <a:pt x="41" y="126"/>
                  <a:pt x="35" y="126"/>
                </a:cubicBezTo>
                <a:close/>
                <a:moveTo>
                  <a:pt x="152" y="54"/>
                </a:moveTo>
                <a:cubicBezTo>
                  <a:pt x="152" y="46"/>
                  <a:pt x="144" y="40"/>
                  <a:pt x="133" y="37"/>
                </a:cubicBezTo>
                <a:cubicBezTo>
                  <a:pt x="135" y="35"/>
                  <a:pt x="136" y="32"/>
                  <a:pt x="136" y="29"/>
                </a:cubicBezTo>
                <a:cubicBezTo>
                  <a:pt x="136" y="19"/>
                  <a:pt x="123" y="11"/>
                  <a:pt x="107" y="11"/>
                </a:cubicBezTo>
                <a:cubicBezTo>
                  <a:pt x="103" y="11"/>
                  <a:pt x="100" y="11"/>
                  <a:pt x="97" y="12"/>
                </a:cubicBezTo>
                <a:cubicBezTo>
                  <a:pt x="90" y="5"/>
                  <a:pt x="77" y="0"/>
                  <a:pt x="62" y="0"/>
                </a:cubicBezTo>
                <a:cubicBezTo>
                  <a:pt x="40" y="0"/>
                  <a:pt x="22" y="10"/>
                  <a:pt x="22" y="23"/>
                </a:cubicBezTo>
                <a:cubicBezTo>
                  <a:pt x="22" y="23"/>
                  <a:pt x="22" y="24"/>
                  <a:pt x="22" y="24"/>
                </a:cubicBezTo>
                <a:cubicBezTo>
                  <a:pt x="9" y="27"/>
                  <a:pt x="0" y="34"/>
                  <a:pt x="0" y="44"/>
                </a:cubicBezTo>
                <a:cubicBezTo>
                  <a:pt x="0" y="53"/>
                  <a:pt x="9" y="61"/>
                  <a:pt x="22" y="63"/>
                </a:cubicBezTo>
                <a:cubicBezTo>
                  <a:pt x="21" y="65"/>
                  <a:pt x="21" y="67"/>
                  <a:pt x="21" y="68"/>
                </a:cubicBezTo>
                <a:cubicBezTo>
                  <a:pt x="21" y="72"/>
                  <a:pt x="22" y="75"/>
                  <a:pt x="24" y="78"/>
                </a:cubicBezTo>
                <a:cubicBezTo>
                  <a:pt x="22" y="80"/>
                  <a:pt x="21" y="83"/>
                  <a:pt x="21" y="86"/>
                </a:cubicBezTo>
                <a:cubicBezTo>
                  <a:pt x="21" y="94"/>
                  <a:pt x="31" y="101"/>
                  <a:pt x="44" y="101"/>
                </a:cubicBezTo>
                <a:cubicBezTo>
                  <a:pt x="50" y="101"/>
                  <a:pt x="55" y="100"/>
                  <a:pt x="59" y="97"/>
                </a:cubicBezTo>
                <a:cubicBezTo>
                  <a:pt x="62" y="102"/>
                  <a:pt x="68" y="105"/>
                  <a:pt x="76" y="105"/>
                </a:cubicBezTo>
                <a:cubicBezTo>
                  <a:pt x="86" y="105"/>
                  <a:pt x="93" y="101"/>
                  <a:pt x="95" y="95"/>
                </a:cubicBezTo>
                <a:cubicBezTo>
                  <a:pt x="99" y="96"/>
                  <a:pt x="104" y="97"/>
                  <a:pt x="109" y="97"/>
                </a:cubicBezTo>
                <a:cubicBezTo>
                  <a:pt x="126" y="97"/>
                  <a:pt x="140" y="89"/>
                  <a:pt x="140" y="79"/>
                </a:cubicBezTo>
                <a:cubicBezTo>
                  <a:pt x="140" y="75"/>
                  <a:pt x="139" y="72"/>
                  <a:pt x="136" y="70"/>
                </a:cubicBezTo>
                <a:cubicBezTo>
                  <a:pt x="146" y="67"/>
                  <a:pt x="152" y="61"/>
                  <a:pt x="152" y="54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20">
            <a:extLst>
              <a:ext uri="{FF2B5EF4-FFF2-40B4-BE49-F238E27FC236}">
                <a16:creationId xmlns="" xmlns:a16="http://schemas.microsoft.com/office/drawing/2014/main" id="{CEB3EFC3-40B5-4838-9201-052E9CB34D4B}"/>
              </a:ext>
            </a:extLst>
          </p:cNvPr>
          <p:cNvSpPr>
            <a:spLocks noEditPoints="1"/>
          </p:cNvSpPr>
          <p:nvPr/>
        </p:nvSpPr>
        <p:spPr bwMode="auto">
          <a:xfrm>
            <a:off x="6432971" y="2372809"/>
            <a:ext cx="451877" cy="519012"/>
          </a:xfrm>
          <a:custGeom>
            <a:avLst/>
            <a:gdLst>
              <a:gd name="T0" fmla="*/ 89 w 132"/>
              <a:gd name="T1" fmla="*/ 62 h 152"/>
              <a:gd name="T2" fmla="*/ 99 w 132"/>
              <a:gd name="T3" fmla="*/ 86 h 152"/>
              <a:gd name="T4" fmla="*/ 99 w 132"/>
              <a:gd name="T5" fmla="*/ 126 h 152"/>
              <a:gd name="T6" fmla="*/ 88 w 132"/>
              <a:gd name="T7" fmla="*/ 136 h 152"/>
              <a:gd name="T8" fmla="*/ 44 w 132"/>
              <a:gd name="T9" fmla="*/ 136 h 152"/>
              <a:gd name="T10" fmla="*/ 33 w 132"/>
              <a:gd name="T11" fmla="*/ 126 h 152"/>
              <a:gd name="T12" fmla="*/ 33 w 132"/>
              <a:gd name="T13" fmla="*/ 86 h 152"/>
              <a:gd name="T14" fmla="*/ 44 w 132"/>
              <a:gd name="T15" fmla="*/ 62 h 152"/>
              <a:gd name="T16" fmla="*/ 29 w 132"/>
              <a:gd name="T17" fmla="*/ 35 h 152"/>
              <a:gd name="T18" fmla="*/ 17 w 132"/>
              <a:gd name="T19" fmla="*/ 70 h 152"/>
              <a:gd name="T20" fmla="*/ 17 w 132"/>
              <a:gd name="T21" fmla="*/ 136 h 152"/>
              <a:gd name="T22" fmla="*/ 33 w 132"/>
              <a:gd name="T23" fmla="*/ 152 h 152"/>
              <a:gd name="T24" fmla="*/ 99 w 132"/>
              <a:gd name="T25" fmla="*/ 152 h 152"/>
              <a:gd name="T26" fmla="*/ 116 w 132"/>
              <a:gd name="T27" fmla="*/ 136 h 152"/>
              <a:gd name="T28" fmla="*/ 116 w 132"/>
              <a:gd name="T29" fmla="*/ 70 h 152"/>
              <a:gd name="T30" fmla="*/ 104 w 132"/>
              <a:gd name="T31" fmla="*/ 35 h 152"/>
              <a:gd name="T32" fmla="*/ 89 w 132"/>
              <a:gd name="T33" fmla="*/ 62 h 152"/>
              <a:gd name="T34" fmla="*/ 61 w 132"/>
              <a:gd name="T35" fmla="*/ 53 h 152"/>
              <a:gd name="T36" fmla="*/ 72 w 132"/>
              <a:gd name="T37" fmla="*/ 53 h 152"/>
              <a:gd name="T38" fmla="*/ 83 w 132"/>
              <a:gd name="T39" fmla="*/ 57 h 152"/>
              <a:gd name="T40" fmla="*/ 99 w 132"/>
              <a:gd name="T41" fmla="*/ 30 h 152"/>
              <a:gd name="T42" fmla="*/ 87 w 132"/>
              <a:gd name="T43" fmla="*/ 20 h 152"/>
              <a:gd name="T44" fmla="*/ 87 w 132"/>
              <a:gd name="T45" fmla="*/ 12 h 152"/>
              <a:gd name="T46" fmla="*/ 75 w 132"/>
              <a:gd name="T47" fmla="*/ 0 h 152"/>
              <a:gd name="T48" fmla="*/ 58 w 132"/>
              <a:gd name="T49" fmla="*/ 0 h 152"/>
              <a:gd name="T50" fmla="*/ 46 w 132"/>
              <a:gd name="T51" fmla="*/ 12 h 152"/>
              <a:gd name="T52" fmla="*/ 46 w 132"/>
              <a:gd name="T53" fmla="*/ 20 h 152"/>
              <a:gd name="T54" fmla="*/ 33 w 132"/>
              <a:gd name="T55" fmla="*/ 30 h 152"/>
              <a:gd name="T56" fmla="*/ 50 w 132"/>
              <a:gd name="T57" fmla="*/ 57 h 152"/>
              <a:gd name="T58" fmla="*/ 61 w 132"/>
              <a:gd name="T59" fmla="*/ 53 h 152"/>
              <a:gd name="T60" fmla="*/ 9 w 132"/>
              <a:gd name="T61" fmla="*/ 86 h 152"/>
              <a:gd name="T62" fmla="*/ 5 w 132"/>
              <a:gd name="T63" fmla="*/ 86 h 152"/>
              <a:gd name="T64" fmla="*/ 0 w 132"/>
              <a:gd name="T65" fmla="*/ 90 h 152"/>
              <a:gd name="T66" fmla="*/ 0 w 132"/>
              <a:gd name="T67" fmla="*/ 136 h 152"/>
              <a:gd name="T68" fmla="*/ 5 w 132"/>
              <a:gd name="T69" fmla="*/ 140 h 152"/>
              <a:gd name="T70" fmla="*/ 9 w 132"/>
              <a:gd name="T71" fmla="*/ 140 h 152"/>
              <a:gd name="T72" fmla="*/ 13 w 132"/>
              <a:gd name="T73" fmla="*/ 136 h 152"/>
              <a:gd name="T74" fmla="*/ 13 w 132"/>
              <a:gd name="T75" fmla="*/ 90 h 152"/>
              <a:gd name="T76" fmla="*/ 9 w 132"/>
              <a:gd name="T77" fmla="*/ 86 h 152"/>
              <a:gd name="T78" fmla="*/ 58 w 132"/>
              <a:gd name="T79" fmla="*/ 99 h 152"/>
              <a:gd name="T80" fmla="*/ 91 w 132"/>
              <a:gd name="T81" fmla="*/ 99 h 152"/>
              <a:gd name="T82" fmla="*/ 91 w 132"/>
              <a:gd name="T83" fmla="*/ 90 h 152"/>
              <a:gd name="T84" fmla="*/ 42 w 132"/>
              <a:gd name="T85" fmla="*/ 90 h 152"/>
              <a:gd name="T86" fmla="*/ 42 w 132"/>
              <a:gd name="T87" fmla="*/ 99 h 152"/>
              <a:gd name="T88" fmla="*/ 50 w 132"/>
              <a:gd name="T89" fmla="*/ 99 h 152"/>
              <a:gd name="T90" fmla="*/ 50 w 132"/>
              <a:gd name="T91" fmla="*/ 103 h 152"/>
              <a:gd name="T92" fmla="*/ 52 w 132"/>
              <a:gd name="T93" fmla="*/ 103 h 152"/>
              <a:gd name="T94" fmla="*/ 46 w 132"/>
              <a:gd name="T95" fmla="*/ 115 h 152"/>
              <a:gd name="T96" fmla="*/ 62 w 132"/>
              <a:gd name="T97" fmla="*/ 115 h 152"/>
              <a:gd name="T98" fmla="*/ 56 w 132"/>
              <a:gd name="T99" fmla="*/ 103 h 152"/>
              <a:gd name="T100" fmla="*/ 58 w 132"/>
              <a:gd name="T101" fmla="*/ 103 h 152"/>
              <a:gd name="T102" fmla="*/ 58 w 132"/>
              <a:gd name="T103" fmla="*/ 99 h 152"/>
              <a:gd name="T104" fmla="*/ 128 w 132"/>
              <a:gd name="T105" fmla="*/ 86 h 152"/>
              <a:gd name="T106" fmla="*/ 124 w 132"/>
              <a:gd name="T107" fmla="*/ 86 h 152"/>
              <a:gd name="T108" fmla="*/ 120 w 132"/>
              <a:gd name="T109" fmla="*/ 90 h 152"/>
              <a:gd name="T110" fmla="*/ 120 w 132"/>
              <a:gd name="T111" fmla="*/ 136 h 152"/>
              <a:gd name="T112" fmla="*/ 124 w 132"/>
              <a:gd name="T113" fmla="*/ 140 h 152"/>
              <a:gd name="T114" fmla="*/ 128 w 132"/>
              <a:gd name="T115" fmla="*/ 140 h 152"/>
              <a:gd name="T116" fmla="*/ 132 w 132"/>
              <a:gd name="T117" fmla="*/ 136 h 152"/>
              <a:gd name="T118" fmla="*/ 132 w 132"/>
              <a:gd name="T119" fmla="*/ 90 h 152"/>
              <a:gd name="T120" fmla="*/ 128 w 132"/>
              <a:gd name="T121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2" h="152">
                <a:moveTo>
                  <a:pt x="89" y="62"/>
                </a:moveTo>
                <a:cubicBezTo>
                  <a:pt x="95" y="68"/>
                  <a:pt x="99" y="78"/>
                  <a:pt x="99" y="86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9" y="131"/>
                  <a:pt x="94" y="136"/>
                  <a:pt x="88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38" y="136"/>
                  <a:pt x="33" y="131"/>
                  <a:pt x="33" y="126"/>
                </a:cubicBezTo>
                <a:cubicBezTo>
                  <a:pt x="33" y="86"/>
                  <a:pt x="33" y="86"/>
                  <a:pt x="33" y="86"/>
                </a:cubicBezTo>
                <a:cubicBezTo>
                  <a:pt x="33" y="78"/>
                  <a:pt x="38" y="68"/>
                  <a:pt x="44" y="62"/>
                </a:cubicBezTo>
                <a:cubicBezTo>
                  <a:pt x="41" y="52"/>
                  <a:pt x="36" y="43"/>
                  <a:pt x="29" y="35"/>
                </a:cubicBezTo>
                <a:cubicBezTo>
                  <a:pt x="21" y="45"/>
                  <a:pt x="17" y="59"/>
                  <a:pt x="17" y="70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17" y="145"/>
                  <a:pt x="24" y="152"/>
                  <a:pt x="33" y="152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108" y="152"/>
                  <a:pt x="116" y="145"/>
                  <a:pt x="116" y="136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59"/>
                  <a:pt x="111" y="45"/>
                  <a:pt x="104" y="35"/>
                </a:cubicBezTo>
                <a:cubicBezTo>
                  <a:pt x="97" y="43"/>
                  <a:pt x="91" y="52"/>
                  <a:pt x="89" y="62"/>
                </a:cubicBezTo>
                <a:close/>
                <a:moveTo>
                  <a:pt x="61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6" y="53"/>
                  <a:pt x="79" y="55"/>
                  <a:pt x="83" y="57"/>
                </a:cubicBezTo>
                <a:cubicBezTo>
                  <a:pt x="86" y="47"/>
                  <a:pt x="92" y="37"/>
                  <a:pt x="99" y="30"/>
                </a:cubicBezTo>
                <a:cubicBezTo>
                  <a:pt x="96" y="25"/>
                  <a:pt x="91" y="22"/>
                  <a:pt x="87" y="20"/>
                </a:cubicBezTo>
                <a:cubicBezTo>
                  <a:pt x="87" y="12"/>
                  <a:pt x="87" y="12"/>
                  <a:pt x="87" y="12"/>
                </a:cubicBezTo>
                <a:cubicBezTo>
                  <a:pt x="87" y="5"/>
                  <a:pt x="81" y="0"/>
                  <a:pt x="7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1" y="0"/>
                  <a:pt x="46" y="5"/>
                  <a:pt x="46" y="12"/>
                </a:cubicBezTo>
                <a:cubicBezTo>
                  <a:pt x="46" y="20"/>
                  <a:pt x="46" y="20"/>
                  <a:pt x="46" y="20"/>
                </a:cubicBezTo>
                <a:cubicBezTo>
                  <a:pt x="41" y="22"/>
                  <a:pt x="37" y="25"/>
                  <a:pt x="33" y="30"/>
                </a:cubicBezTo>
                <a:cubicBezTo>
                  <a:pt x="41" y="37"/>
                  <a:pt x="47" y="47"/>
                  <a:pt x="50" y="57"/>
                </a:cubicBezTo>
                <a:cubicBezTo>
                  <a:pt x="53" y="55"/>
                  <a:pt x="57" y="53"/>
                  <a:pt x="61" y="53"/>
                </a:cubicBezTo>
                <a:close/>
                <a:moveTo>
                  <a:pt x="9" y="86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0" y="88"/>
                  <a:pt x="0" y="9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8"/>
                  <a:pt x="2" y="140"/>
                  <a:pt x="5" y="140"/>
                </a:cubicBezTo>
                <a:cubicBezTo>
                  <a:pt x="9" y="140"/>
                  <a:pt x="9" y="140"/>
                  <a:pt x="9" y="140"/>
                </a:cubicBezTo>
                <a:cubicBezTo>
                  <a:pt x="11" y="140"/>
                  <a:pt x="13" y="138"/>
                  <a:pt x="13" y="136"/>
                </a:cubicBezTo>
                <a:cubicBezTo>
                  <a:pt x="13" y="90"/>
                  <a:pt x="13" y="90"/>
                  <a:pt x="13" y="90"/>
                </a:cubicBezTo>
                <a:cubicBezTo>
                  <a:pt x="13" y="88"/>
                  <a:pt x="11" y="86"/>
                  <a:pt x="9" y="86"/>
                </a:cubicBezTo>
                <a:close/>
                <a:moveTo>
                  <a:pt x="58" y="99"/>
                </a:moveTo>
                <a:cubicBezTo>
                  <a:pt x="91" y="99"/>
                  <a:pt x="91" y="99"/>
                  <a:pt x="91" y="99"/>
                </a:cubicBezTo>
                <a:cubicBezTo>
                  <a:pt x="91" y="90"/>
                  <a:pt x="91" y="90"/>
                  <a:pt x="91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99"/>
                  <a:pt x="42" y="99"/>
                  <a:pt x="42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8" y="103"/>
                  <a:pt x="58" y="103"/>
                  <a:pt x="58" y="103"/>
                </a:cubicBezTo>
                <a:lnTo>
                  <a:pt x="58" y="99"/>
                </a:lnTo>
                <a:close/>
                <a:moveTo>
                  <a:pt x="128" y="86"/>
                </a:moveTo>
                <a:cubicBezTo>
                  <a:pt x="124" y="86"/>
                  <a:pt x="124" y="86"/>
                  <a:pt x="124" y="86"/>
                </a:cubicBezTo>
                <a:cubicBezTo>
                  <a:pt x="122" y="86"/>
                  <a:pt x="120" y="88"/>
                  <a:pt x="120" y="90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0" y="138"/>
                  <a:pt x="122" y="140"/>
                  <a:pt x="124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30" y="140"/>
                  <a:pt x="132" y="138"/>
                  <a:pt x="132" y="136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2" y="88"/>
                  <a:pt x="130" y="86"/>
                  <a:pt x="128" y="8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21">
            <a:extLst>
              <a:ext uri="{FF2B5EF4-FFF2-40B4-BE49-F238E27FC236}">
                <a16:creationId xmlns="" xmlns:a16="http://schemas.microsoft.com/office/drawing/2014/main" id="{FEA5E5DD-B61E-454F-A06C-345D79109249}"/>
              </a:ext>
            </a:extLst>
          </p:cNvPr>
          <p:cNvSpPr>
            <a:spLocks noEditPoints="1"/>
          </p:cNvSpPr>
          <p:nvPr/>
        </p:nvSpPr>
        <p:spPr bwMode="auto">
          <a:xfrm>
            <a:off x="7561370" y="2357316"/>
            <a:ext cx="446713" cy="495773"/>
          </a:xfrm>
          <a:custGeom>
            <a:avLst/>
            <a:gdLst>
              <a:gd name="T0" fmla="*/ 107 w 131"/>
              <a:gd name="T1" fmla="*/ 106 h 145"/>
              <a:gd name="T2" fmla="*/ 107 w 131"/>
              <a:gd name="T3" fmla="*/ 116 h 145"/>
              <a:gd name="T4" fmla="*/ 98 w 131"/>
              <a:gd name="T5" fmla="*/ 124 h 145"/>
              <a:gd name="T6" fmla="*/ 94 w 131"/>
              <a:gd name="T7" fmla="*/ 124 h 145"/>
              <a:gd name="T8" fmla="*/ 86 w 131"/>
              <a:gd name="T9" fmla="*/ 116 h 145"/>
              <a:gd name="T10" fmla="*/ 86 w 131"/>
              <a:gd name="T11" fmla="*/ 114 h 145"/>
              <a:gd name="T12" fmla="*/ 45 w 131"/>
              <a:gd name="T13" fmla="*/ 113 h 145"/>
              <a:gd name="T14" fmla="*/ 45 w 131"/>
              <a:gd name="T15" fmla="*/ 116 h 145"/>
              <a:gd name="T16" fmla="*/ 37 w 131"/>
              <a:gd name="T17" fmla="*/ 124 h 145"/>
              <a:gd name="T18" fmla="*/ 33 w 131"/>
              <a:gd name="T19" fmla="*/ 124 h 145"/>
              <a:gd name="T20" fmla="*/ 24 w 131"/>
              <a:gd name="T21" fmla="*/ 116 h 145"/>
              <a:gd name="T22" fmla="*/ 24 w 131"/>
              <a:gd name="T23" fmla="*/ 106 h 145"/>
              <a:gd name="T24" fmla="*/ 10 w 131"/>
              <a:gd name="T25" fmla="*/ 98 h 145"/>
              <a:gd name="T26" fmla="*/ 4 w 131"/>
              <a:gd name="T27" fmla="*/ 90 h 145"/>
              <a:gd name="T28" fmla="*/ 4 w 131"/>
              <a:gd name="T29" fmla="*/ 132 h 145"/>
              <a:gd name="T30" fmla="*/ 16 w 131"/>
              <a:gd name="T31" fmla="*/ 145 h 145"/>
              <a:gd name="T32" fmla="*/ 115 w 131"/>
              <a:gd name="T33" fmla="*/ 145 h 145"/>
              <a:gd name="T34" fmla="*/ 127 w 131"/>
              <a:gd name="T35" fmla="*/ 132 h 145"/>
              <a:gd name="T36" fmla="*/ 127 w 131"/>
              <a:gd name="T37" fmla="*/ 90 h 145"/>
              <a:gd name="T38" fmla="*/ 120 w 131"/>
              <a:gd name="T39" fmla="*/ 98 h 145"/>
              <a:gd name="T40" fmla="*/ 107 w 131"/>
              <a:gd name="T41" fmla="*/ 106 h 145"/>
              <a:gd name="T42" fmla="*/ 37 w 131"/>
              <a:gd name="T43" fmla="*/ 116 h 145"/>
              <a:gd name="T44" fmla="*/ 41 w 131"/>
              <a:gd name="T45" fmla="*/ 112 h 145"/>
              <a:gd name="T46" fmla="*/ 41 w 131"/>
              <a:gd name="T47" fmla="*/ 104 h 145"/>
              <a:gd name="T48" fmla="*/ 37 w 131"/>
              <a:gd name="T49" fmla="*/ 99 h 145"/>
              <a:gd name="T50" fmla="*/ 33 w 131"/>
              <a:gd name="T51" fmla="*/ 99 h 145"/>
              <a:gd name="T52" fmla="*/ 28 w 131"/>
              <a:gd name="T53" fmla="*/ 104 h 145"/>
              <a:gd name="T54" fmla="*/ 28 w 131"/>
              <a:gd name="T55" fmla="*/ 112 h 145"/>
              <a:gd name="T56" fmla="*/ 33 w 131"/>
              <a:gd name="T57" fmla="*/ 116 h 145"/>
              <a:gd name="T58" fmla="*/ 37 w 131"/>
              <a:gd name="T59" fmla="*/ 116 h 145"/>
              <a:gd name="T60" fmla="*/ 98 w 131"/>
              <a:gd name="T61" fmla="*/ 116 h 145"/>
              <a:gd name="T62" fmla="*/ 102 w 131"/>
              <a:gd name="T63" fmla="*/ 112 h 145"/>
              <a:gd name="T64" fmla="*/ 102 w 131"/>
              <a:gd name="T65" fmla="*/ 104 h 145"/>
              <a:gd name="T66" fmla="*/ 98 w 131"/>
              <a:gd name="T67" fmla="*/ 99 h 145"/>
              <a:gd name="T68" fmla="*/ 94 w 131"/>
              <a:gd name="T69" fmla="*/ 99 h 145"/>
              <a:gd name="T70" fmla="*/ 90 w 131"/>
              <a:gd name="T71" fmla="*/ 104 h 145"/>
              <a:gd name="T72" fmla="*/ 90 w 131"/>
              <a:gd name="T73" fmla="*/ 112 h 145"/>
              <a:gd name="T74" fmla="*/ 94 w 131"/>
              <a:gd name="T75" fmla="*/ 116 h 145"/>
              <a:gd name="T76" fmla="*/ 98 w 131"/>
              <a:gd name="T77" fmla="*/ 116 h 145"/>
              <a:gd name="T78" fmla="*/ 119 w 131"/>
              <a:gd name="T79" fmla="*/ 38 h 145"/>
              <a:gd name="T80" fmla="*/ 98 w 131"/>
              <a:gd name="T81" fmla="*/ 38 h 145"/>
              <a:gd name="T82" fmla="*/ 33 w 131"/>
              <a:gd name="T83" fmla="*/ 38 h 145"/>
              <a:gd name="T84" fmla="*/ 12 w 131"/>
              <a:gd name="T85" fmla="*/ 38 h 145"/>
              <a:gd name="T86" fmla="*/ 0 w 131"/>
              <a:gd name="T87" fmla="*/ 50 h 145"/>
              <a:gd name="T88" fmla="*/ 0 w 131"/>
              <a:gd name="T89" fmla="*/ 69 h 145"/>
              <a:gd name="T90" fmla="*/ 10 w 131"/>
              <a:gd name="T91" fmla="*/ 90 h 145"/>
              <a:gd name="T92" fmla="*/ 26 w 131"/>
              <a:gd name="T93" fmla="*/ 99 h 145"/>
              <a:gd name="T94" fmla="*/ 33 w 131"/>
              <a:gd name="T95" fmla="*/ 95 h 145"/>
              <a:gd name="T96" fmla="*/ 37 w 131"/>
              <a:gd name="T97" fmla="*/ 95 h 145"/>
              <a:gd name="T98" fmla="*/ 45 w 131"/>
              <a:gd name="T99" fmla="*/ 104 h 145"/>
              <a:gd name="T100" fmla="*/ 45 w 131"/>
              <a:gd name="T101" fmla="*/ 106 h 145"/>
              <a:gd name="T102" fmla="*/ 86 w 131"/>
              <a:gd name="T103" fmla="*/ 106 h 145"/>
              <a:gd name="T104" fmla="*/ 86 w 131"/>
              <a:gd name="T105" fmla="*/ 104 h 145"/>
              <a:gd name="T106" fmla="*/ 94 w 131"/>
              <a:gd name="T107" fmla="*/ 95 h 145"/>
              <a:gd name="T108" fmla="*/ 98 w 131"/>
              <a:gd name="T109" fmla="*/ 95 h 145"/>
              <a:gd name="T110" fmla="*/ 105 w 131"/>
              <a:gd name="T111" fmla="*/ 99 h 145"/>
              <a:gd name="T112" fmla="*/ 120 w 131"/>
              <a:gd name="T113" fmla="*/ 90 h 145"/>
              <a:gd name="T114" fmla="*/ 131 w 131"/>
              <a:gd name="T115" fmla="*/ 69 h 145"/>
              <a:gd name="T116" fmla="*/ 131 w 131"/>
              <a:gd name="T117" fmla="*/ 50 h 145"/>
              <a:gd name="T118" fmla="*/ 119 w 131"/>
              <a:gd name="T119" fmla="*/ 38 h 145"/>
              <a:gd name="T120" fmla="*/ 46 w 131"/>
              <a:gd name="T121" fmla="*/ 38 h 145"/>
              <a:gd name="T122" fmla="*/ 85 w 131"/>
              <a:gd name="T123" fmla="*/ 38 h 145"/>
              <a:gd name="T124" fmla="*/ 46 w 131"/>
              <a:gd name="T125" fmla="*/ 3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45">
                <a:moveTo>
                  <a:pt x="107" y="106"/>
                </a:moveTo>
                <a:cubicBezTo>
                  <a:pt x="107" y="116"/>
                  <a:pt x="107" y="116"/>
                  <a:pt x="107" y="116"/>
                </a:cubicBezTo>
                <a:cubicBezTo>
                  <a:pt x="107" y="120"/>
                  <a:pt x="103" y="124"/>
                  <a:pt x="98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0" y="124"/>
                  <a:pt x="86" y="120"/>
                  <a:pt x="86" y="116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72" y="117"/>
                  <a:pt x="58" y="116"/>
                  <a:pt x="45" y="113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45" y="120"/>
                  <a:pt x="41" y="124"/>
                  <a:pt x="37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8" y="124"/>
                  <a:pt x="24" y="120"/>
                  <a:pt x="24" y="11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0" y="104"/>
                  <a:pt x="15" y="101"/>
                  <a:pt x="10" y="98"/>
                </a:cubicBezTo>
                <a:cubicBezTo>
                  <a:pt x="8" y="96"/>
                  <a:pt x="6" y="93"/>
                  <a:pt x="4" y="90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9"/>
                  <a:pt x="9" y="145"/>
                  <a:pt x="16" y="145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22" y="145"/>
                  <a:pt x="127" y="139"/>
                  <a:pt x="127" y="132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5" y="93"/>
                  <a:pt x="123" y="96"/>
                  <a:pt x="120" y="98"/>
                </a:cubicBezTo>
                <a:cubicBezTo>
                  <a:pt x="116" y="101"/>
                  <a:pt x="111" y="104"/>
                  <a:pt x="107" y="106"/>
                </a:cubicBezTo>
                <a:close/>
                <a:moveTo>
                  <a:pt x="37" y="116"/>
                </a:moveTo>
                <a:cubicBezTo>
                  <a:pt x="39" y="116"/>
                  <a:pt x="41" y="114"/>
                  <a:pt x="41" y="11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1"/>
                  <a:pt x="39" y="99"/>
                  <a:pt x="37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9"/>
                  <a:pt x="28" y="101"/>
                  <a:pt x="28" y="104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14"/>
                  <a:pt x="30" y="116"/>
                  <a:pt x="33" y="116"/>
                </a:cubicBezTo>
                <a:lnTo>
                  <a:pt x="37" y="116"/>
                </a:lnTo>
                <a:close/>
                <a:moveTo>
                  <a:pt x="98" y="116"/>
                </a:moveTo>
                <a:cubicBezTo>
                  <a:pt x="101" y="116"/>
                  <a:pt x="102" y="114"/>
                  <a:pt x="102" y="112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1"/>
                  <a:pt x="101" y="99"/>
                  <a:pt x="98" y="99"/>
                </a:cubicBezTo>
                <a:cubicBezTo>
                  <a:pt x="94" y="99"/>
                  <a:pt x="94" y="99"/>
                  <a:pt x="94" y="99"/>
                </a:cubicBezTo>
                <a:cubicBezTo>
                  <a:pt x="92" y="99"/>
                  <a:pt x="90" y="101"/>
                  <a:pt x="90" y="104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14"/>
                  <a:pt x="92" y="116"/>
                  <a:pt x="94" y="116"/>
                </a:cubicBezTo>
                <a:lnTo>
                  <a:pt x="98" y="116"/>
                </a:lnTo>
                <a:close/>
                <a:moveTo>
                  <a:pt x="119" y="38"/>
                </a:moveTo>
                <a:cubicBezTo>
                  <a:pt x="98" y="38"/>
                  <a:pt x="98" y="38"/>
                  <a:pt x="98" y="38"/>
                </a:cubicBezTo>
                <a:cubicBezTo>
                  <a:pt x="94" y="0"/>
                  <a:pt x="37" y="0"/>
                  <a:pt x="3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43"/>
                  <a:pt x="0" y="50"/>
                </a:cubicBezTo>
                <a:cubicBezTo>
                  <a:pt x="0" y="62"/>
                  <a:pt x="0" y="56"/>
                  <a:pt x="0" y="69"/>
                </a:cubicBezTo>
                <a:cubicBezTo>
                  <a:pt x="0" y="75"/>
                  <a:pt x="4" y="85"/>
                  <a:pt x="10" y="90"/>
                </a:cubicBezTo>
                <a:cubicBezTo>
                  <a:pt x="15" y="94"/>
                  <a:pt x="20" y="97"/>
                  <a:pt x="26" y="99"/>
                </a:cubicBezTo>
                <a:cubicBezTo>
                  <a:pt x="27" y="97"/>
                  <a:pt x="30" y="95"/>
                  <a:pt x="33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41" y="95"/>
                  <a:pt x="45" y="99"/>
                  <a:pt x="45" y="104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58" y="109"/>
                  <a:pt x="72" y="109"/>
                  <a:pt x="86" y="106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99"/>
                  <a:pt x="90" y="95"/>
                  <a:pt x="94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1" y="95"/>
                  <a:pt x="104" y="97"/>
                  <a:pt x="105" y="99"/>
                </a:cubicBezTo>
                <a:cubicBezTo>
                  <a:pt x="110" y="97"/>
                  <a:pt x="116" y="94"/>
                  <a:pt x="120" y="90"/>
                </a:cubicBezTo>
                <a:cubicBezTo>
                  <a:pt x="127" y="85"/>
                  <a:pt x="131" y="75"/>
                  <a:pt x="131" y="69"/>
                </a:cubicBezTo>
                <a:cubicBezTo>
                  <a:pt x="131" y="56"/>
                  <a:pt x="131" y="62"/>
                  <a:pt x="131" y="50"/>
                </a:cubicBezTo>
                <a:cubicBezTo>
                  <a:pt x="131" y="43"/>
                  <a:pt x="126" y="38"/>
                  <a:pt x="119" y="38"/>
                </a:cubicBezTo>
                <a:close/>
                <a:moveTo>
                  <a:pt x="46" y="38"/>
                </a:moveTo>
                <a:cubicBezTo>
                  <a:pt x="50" y="16"/>
                  <a:pt x="81" y="16"/>
                  <a:pt x="85" y="38"/>
                </a:cubicBezTo>
                <a:lnTo>
                  <a:pt x="46" y="3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2">
            <a:extLst>
              <a:ext uri="{FF2B5EF4-FFF2-40B4-BE49-F238E27FC236}">
                <a16:creationId xmlns="" xmlns:a16="http://schemas.microsoft.com/office/drawing/2014/main" id="{2BEC606A-0FFE-4EC5-AB4A-9F6521DF846D}"/>
              </a:ext>
            </a:extLst>
          </p:cNvPr>
          <p:cNvSpPr>
            <a:spLocks noEditPoints="1"/>
          </p:cNvSpPr>
          <p:nvPr/>
        </p:nvSpPr>
        <p:spPr bwMode="auto">
          <a:xfrm>
            <a:off x="8684605" y="2473514"/>
            <a:ext cx="464787" cy="348591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3">
            <a:extLst>
              <a:ext uri="{FF2B5EF4-FFF2-40B4-BE49-F238E27FC236}">
                <a16:creationId xmlns="" xmlns:a16="http://schemas.microsoft.com/office/drawing/2014/main" id="{567974E3-6413-4B21-9BBF-9F2BEB0870EC}"/>
              </a:ext>
            </a:extLst>
          </p:cNvPr>
          <p:cNvSpPr>
            <a:spLocks noEditPoints="1"/>
          </p:cNvSpPr>
          <p:nvPr/>
        </p:nvSpPr>
        <p:spPr bwMode="auto">
          <a:xfrm>
            <a:off x="9776856" y="2401213"/>
            <a:ext cx="521594" cy="467370"/>
          </a:xfrm>
          <a:custGeom>
            <a:avLst/>
            <a:gdLst>
              <a:gd name="T0" fmla="*/ 13 w 152"/>
              <a:gd name="T1" fmla="*/ 48 h 137"/>
              <a:gd name="T2" fmla="*/ 8 w 152"/>
              <a:gd name="T3" fmla="*/ 62 h 137"/>
              <a:gd name="T4" fmla="*/ 25 w 152"/>
              <a:gd name="T5" fmla="*/ 60 h 137"/>
              <a:gd name="T6" fmla="*/ 30 w 152"/>
              <a:gd name="T7" fmla="*/ 54 h 137"/>
              <a:gd name="T8" fmla="*/ 23 w 152"/>
              <a:gd name="T9" fmla="*/ 78 h 137"/>
              <a:gd name="T10" fmla="*/ 7 w 152"/>
              <a:gd name="T11" fmla="*/ 72 h 137"/>
              <a:gd name="T12" fmla="*/ 3 w 152"/>
              <a:gd name="T13" fmla="*/ 134 h 137"/>
              <a:gd name="T14" fmla="*/ 21 w 152"/>
              <a:gd name="T15" fmla="*/ 133 h 137"/>
              <a:gd name="T16" fmla="*/ 20 w 152"/>
              <a:gd name="T17" fmla="*/ 126 h 137"/>
              <a:gd name="T18" fmla="*/ 1 w 152"/>
              <a:gd name="T19" fmla="*/ 122 h 137"/>
              <a:gd name="T20" fmla="*/ 20 w 152"/>
              <a:gd name="T21" fmla="*/ 122 h 137"/>
              <a:gd name="T22" fmla="*/ 27 w 152"/>
              <a:gd name="T23" fmla="*/ 75 h 137"/>
              <a:gd name="T24" fmla="*/ 8 w 152"/>
              <a:gd name="T25" fmla="*/ 62 h 137"/>
              <a:gd name="T26" fmla="*/ 7 w 152"/>
              <a:gd name="T27" fmla="*/ 72 h 137"/>
              <a:gd name="T28" fmla="*/ 8 w 152"/>
              <a:gd name="T29" fmla="*/ 62 h 137"/>
              <a:gd name="T30" fmla="*/ 29 w 152"/>
              <a:gd name="T31" fmla="*/ 64 h 137"/>
              <a:gd name="T32" fmla="*/ 27 w 152"/>
              <a:gd name="T33" fmla="*/ 75 h 137"/>
              <a:gd name="T34" fmla="*/ 127 w 152"/>
              <a:gd name="T35" fmla="*/ 44 h 137"/>
              <a:gd name="T36" fmla="*/ 127 w 152"/>
              <a:gd name="T37" fmla="*/ 36 h 137"/>
              <a:gd name="T38" fmla="*/ 110 w 152"/>
              <a:gd name="T39" fmla="*/ 37 h 137"/>
              <a:gd name="T40" fmla="*/ 109 w 152"/>
              <a:gd name="T41" fmla="*/ 52 h 137"/>
              <a:gd name="T42" fmla="*/ 127 w 152"/>
              <a:gd name="T43" fmla="*/ 44 h 137"/>
              <a:gd name="T44" fmla="*/ 67 w 152"/>
              <a:gd name="T45" fmla="*/ 101 h 137"/>
              <a:gd name="T46" fmla="*/ 99 w 152"/>
              <a:gd name="T47" fmla="*/ 19 h 137"/>
              <a:gd name="T48" fmla="*/ 67 w 152"/>
              <a:gd name="T49" fmla="*/ 105 h 137"/>
              <a:gd name="T50" fmla="*/ 99 w 152"/>
              <a:gd name="T51" fmla="*/ 114 h 137"/>
              <a:gd name="T52" fmla="*/ 67 w 152"/>
              <a:gd name="T53" fmla="*/ 105 h 137"/>
              <a:gd name="T54" fmla="*/ 70 w 152"/>
              <a:gd name="T55" fmla="*/ 0 h 137"/>
              <a:gd name="T56" fmla="*/ 67 w 152"/>
              <a:gd name="T57" fmla="*/ 14 h 137"/>
              <a:gd name="T58" fmla="*/ 99 w 152"/>
              <a:gd name="T59" fmla="*/ 4 h 137"/>
              <a:gd name="T60" fmla="*/ 67 w 152"/>
              <a:gd name="T61" fmla="*/ 126 h 137"/>
              <a:gd name="T62" fmla="*/ 70 w 152"/>
              <a:gd name="T63" fmla="*/ 136 h 137"/>
              <a:gd name="T64" fmla="*/ 99 w 152"/>
              <a:gd name="T65" fmla="*/ 132 h 137"/>
              <a:gd name="T66" fmla="*/ 67 w 152"/>
              <a:gd name="T67" fmla="*/ 126 h 137"/>
              <a:gd name="T68" fmla="*/ 41 w 152"/>
              <a:gd name="T69" fmla="*/ 17 h 137"/>
              <a:gd name="T70" fmla="*/ 38 w 152"/>
              <a:gd name="T71" fmla="*/ 132 h 137"/>
              <a:gd name="T72" fmla="*/ 55 w 152"/>
              <a:gd name="T73" fmla="*/ 136 h 137"/>
              <a:gd name="T74" fmla="*/ 58 w 152"/>
              <a:gd name="T75" fmla="*/ 21 h 137"/>
              <a:gd name="T76" fmla="*/ 53 w 152"/>
              <a:gd name="T77" fmla="*/ 123 h 137"/>
              <a:gd name="T78" fmla="*/ 41 w 152"/>
              <a:gd name="T79" fmla="*/ 121 h 137"/>
              <a:gd name="T80" fmla="*/ 53 w 152"/>
              <a:gd name="T81" fmla="*/ 119 h 137"/>
              <a:gd name="T82" fmla="*/ 53 w 152"/>
              <a:gd name="T83" fmla="*/ 123 h 137"/>
              <a:gd name="T84" fmla="*/ 45 w 152"/>
              <a:gd name="T85" fmla="*/ 33 h 137"/>
              <a:gd name="T86" fmla="*/ 45 w 152"/>
              <a:gd name="T87" fmla="*/ 25 h 137"/>
              <a:gd name="T88" fmla="*/ 55 w 152"/>
              <a:gd name="T89" fmla="*/ 29 h 137"/>
              <a:gd name="T90" fmla="*/ 129 w 152"/>
              <a:gd name="T91" fmla="*/ 46 h 137"/>
              <a:gd name="T92" fmla="*/ 112 w 152"/>
              <a:gd name="T93" fmla="*/ 52 h 137"/>
              <a:gd name="T94" fmla="*/ 131 w 152"/>
              <a:gd name="T95" fmla="*/ 133 h 137"/>
              <a:gd name="T96" fmla="*/ 148 w 152"/>
              <a:gd name="T97" fmla="*/ 133 h 137"/>
              <a:gd name="T98" fmla="*/ 129 w 152"/>
              <a:gd name="T99" fmla="*/ 46 h 137"/>
              <a:gd name="T100" fmla="*/ 115 w 152"/>
              <a:gd name="T101" fmla="*/ 56 h 137"/>
              <a:gd name="T102" fmla="*/ 131 w 152"/>
              <a:gd name="T103" fmla="*/ 69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2" h="137">
                <a:moveTo>
                  <a:pt x="27" y="50"/>
                </a:moveTo>
                <a:cubicBezTo>
                  <a:pt x="13" y="48"/>
                  <a:pt x="13" y="48"/>
                  <a:pt x="13" y="48"/>
                </a:cubicBezTo>
                <a:cubicBezTo>
                  <a:pt x="11" y="48"/>
                  <a:pt x="9" y="50"/>
                  <a:pt x="9" y="5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0"/>
                  <a:pt x="10" y="59"/>
                  <a:pt x="12" y="59"/>
                </a:cubicBezTo>
                <a:cubicBezTo>
                  <a:pt x="25" y="60"/>
                  <a:pt x="25" y="60"/>
                  <a:pt x="25" y="60"/>
                </a:cubicBezTo>
                <a:cubicBezTo>
                  <a:pt x="27" y="61"/>
                  <a:pt x="29" y="62"/>
                  <a:pt x="29" y="6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2"/>
                  <a:pt x="29" y="50"/>
                  <a:pt x="27" y="50"/>
                </a:cubicBezTo>
                <a:close/>
                <a:moveTo>
                  <a:pt x="23" y="78"/>
                </a:moveTo>
                <a:cubicBezTo>
                  <a:pt x="10" y="76"/>
                  <a:pt x="10" y="76"/>
                  <a:pt x="10" y="76"/>
                </a:cubicBezTo>
                <a:cubicBezTo>
                  <a:pt x="8" y="76"/>
                  <a:pt x="7" y="74"/>
                  <a:pt x="7" y="7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3"/>
                  <a:pt x="1" y="134"/>
                  <a:pt x="3" y="134"/>
                </a:cubicBezTo>
                <a:cubicBezTo>
                  <a:pt x="17" y="136"/>
                  <a:pt x="17" y="136"/>
                  <a:pt x="17" y="136"/>
                </a:cubicBezTo>
                <a:cubicBezTo>
                  <a:pt x="19" y="136"/>
                  <a:pt x="20" y="135"/>
                  <a:pt x="21" y="133"/>
                </a:cubicBezTo>
                <a:cubicBezTo>
                  <a:pt x="22" y="124"/>
                  <a:pt x="22" y="124"/>
                  <a:pt x="22" y="124"/>
                </a:cubicBezTo>
                <a:cubicBezTo>
                  <a:pt x="21" y="125"/>
                  <a:pt x="21" y="126"/>
                  <a:pt x="20" y="126"/>
                </a:cubicBezTo>
                <a:cubicBezTo>
                  <a:pt x="2" y="124"/>
                  <a:pt x="2" y="124"/>
                  <a:pt x="2" y="124"/>
                </a:cubicBezTo>
                <a:cubicBezTo>
                  <a:pt x="2" y="124"/>
                  <a:pt x="1" y="123"/>
                  <a:pt x="1" y="122"/>
                </a:cubicBezTo>
                <a:cubicBezTo>
                  <a:pt x="1" y="121"/>
                  <a:pt x="2" y="120"/>
                  <a:pt x="3" y="12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1" y="123"/>
                  <a:pt x="22" y="123"/>
                  <a:pt x="22" y="124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6"/>
                  <a:pt x="25" y="78"/>
                  <a:pt x="23" y="78"/>
                </a:cubicBezTo>
                <a:close/>
                <a:moveTo>
                  <a:pt x="8" y="62"/>
                </a:moveTo>
                <a:cubicBezTo>
                  <a:pt x="7" y="72"/>
                  <a:pt x="7" y="72"/>
                  <a:pt x="7" y="72"/>
                </a:cubicBezTo>
                <a:cubicBezTo>
                  <a:pt x="7" y="72"/>
                  <a:pt x="7" y="72"/>
                  <a:pt x="7" y="7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62"/>
                  <a:pt x="8" y="62"/>
                  <a:pt x="8" y="62"/>
                </a:cubicBezTo>
                <a:close/>
                <a:moveTo>
                  <a:pt x="27" y="75"/>
                </a:moveTo>
                <a:cubicBezTo>
                  <a:pt x="29" y="64"/>
                  <a:pt x="29" y="64"/>
                  <a:pt x="29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5"/>
                  <a:pt x="27" y="75"/>
                </a:cubicBezTo>
                <a:close/>
                <a:moveTo>
                  <a:pt x="127" y="44"/>
                </a:moveTo>
                <a:cubicBezTo>
                  <a:pt x="128" y="44"/>
                  <a:pt x="129" y="45"/>
                  <a:pt x="129" y="4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6" y="34"/>
                  <a:pt x="124" y="33"/>
                  <a:pt x="122" y="33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08" y="37"/>
                  <a:pt x="106" y="39"/>
                  <a:pt x="107" y="42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0"/>
                  <a:pt x="110" y="49"/>
                  <a:pt x="111" y="48"/>
                </a:cubicBezTo>
                <a:cubicBezTo>
                  <a:pt x="116" y="46"/>
                  <a:pt x="121" y="44"/>
                  <a:pt x="127" y="44"/>
                </a:cubicBezTo>
                <a:close/>
                <a:moveTo>
                  <a:pt x="67" y="19"/>
                </a:moveTo>
                <a:cubicBezTo>
                  <a:pt x="67" y="101"/>
                  <a:pt x="67" y="101"/>
                  <a:pt x="67" y="101"/>
                </a:cubicBezTo>
                <a:cubicBezTo>
                  <a:pt x="77" y="104"/>
                  <a:pt x="89" y="104"/>
                  <a:pt x="99" y="101"/>
                </a:cubicBezTo>
                <a:cubicBezTo>
                  <a:pt x="99" y="19"/>
                  <a:pt x="99" y="19"/>
                  <a:pt x="99" y="19"/>
                </a:cubicBezTo>
                <a:cubicBezTo>
                  <a:pt x="92" y="15"/>
                  <a:pt x="74" y="15"/>
                  <a:pt x="67" y="19"/>
                </a:cubicBezTo>
                <a:close/>
                <a:moveTo>
                  <a:pt x="67" y="105"/>
                </a:moveTo>
                <a:cubicBezTo>
                  <a:pt x="67" y="114"/>
                  <a:pt x="67" y="114"/>
                  <a:pt x="67" y="114"/>
                </a:cubicBezTo>
                <a:cubicBezTo>
                  <a:pt x="73" y="117"/>
                  <a:pt x="93" y="117"/>
                  <a:pt x="99" y="114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89" y="108"/>
                  <a:pt x="77" y="108"/>
                  <a:pt x="67" y="105"/>
                </a:cubicBezTo>
                <a:close/>
                <a:moveTo>
                  <a:pt x="96" y="0"/>
                </a:moveTo>
                <a:cubicBezTo>
                  <a:pt x="70" y="0"/>
                  <a:pt x="70" y="0"/>
                  <a:pt x="70" y="0"/>
                </a:cubicBezTo>
                <a:cubicBezTo>
                  <a:pt x="68" y="0"/>
                  <a:pt x="67" y="2"/>
                  <a:pt x="67" y="4"/>
                </a:cubicBezTo>
                <a:cubicBezTo>
                  <a:pt x="67" y="14"/>
                  <a:pt x="67" y="14"/>
                  <a:pt x="67" y="14"/>
                </a:cubicBezTo>
                <a:cubicBezTo>
                  <a:pt x="73" y="11"/>
                  <a:pt x="93" y="11"/>
                  <a:pt x="99" y="14"/>
                </a:cubicBezTo>
                <a:cubicBezTo>
                  <a:pt x="99" y="4"/>
                  <a:pt x="99" y="4"/>
                  <a:pt x="99" y="4"/>
                </a:cubicBezTo>
                <a:cubicBezTo>
                  <a:pt x="99" y="2"/>
                  <a:pt x="98" y="0"/>
                  <a:pt x="96" y="0"/>
                </a:cubicBezTo>
                <a:close/>
                <a:moveTo>
                  <a:pt x="67" y="126"/>
                </a:moveTo>
                <a:cubicBezTo>
                  <a:pt x="67" y="132"/>
                  <a:pt x="67" y="132"/>
                  <a:pt x="67" y="132"/>
                </a:cubicBezTo>
                <a:cubicBezTo>
                  <a:pt x="67" y="134"/>
                  <a:pt x="68" y="136"/>
                  <a:pt x="70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8" y="136"/>
                  <a:pt x="99" y="134"/>
                  <a:pt x="99" y="132"/>
                </a:cubicBezTo>
                <a:cubicBezTo>
                  <a:pt x="99" y="126"/>
                  <a:pt x="99" y="126"/>
                  <a:pt x="99" y="126"/>
                </a:cubicBezTo>
                <a:cubicBezTo>
                  <a:pt x="96" y="128"/>
                  <a:pt x="70" y="128"/>
                  <a:pt x="67" y="126"/>
                </a:cubicBezTo>
                <a:close/>
                <a:moveTo>
                  <a:pt x="55" y="17"/>
                </a:moveTo>
                <a:cubicBezTo>
                  <a:pt x="41" y="17"/>
                  <a:pt x="41" y="17"/>
                  <a:pt x="41" y="17"/>
                </a:cubicBezTo>
                <a:cubicBezTo>
                  <a:pt x="39" y="17"/>
                  <a:pt x="38" y="18"/>
                  <a:pt x="38" y="21"/>
                </a:cubicBezTo>
                <a:cubicBezTo>
                  <a:pt x="38" y="132"/>
                  <a:pt x="38" y="132"/>
                  <a:pt x="38" y="132"/>
                </a:cubicBezTo>
                <a:cubicBezTo>
                  <a:pt x="38" y="134"/>
                  <a:pt x="39" y="136"/>
                  <a:pt x="41" y="136"/>
                </a:cubicBezTo>
                <a:cubicBezTo>
                  <a:pt x="55" y="136"/>
                  <a:pt x="55" y="136"/>
                  <a:pt x="55" y="136"/>
                </a:cubicBezTo>
                <a:cubicBezTo>
                  <a:pt x="57" y="136"/>
                  <a:pt x="58" y="134"/>
                  <a:pt x="58" y="132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18"/>
                  <a:pt x="57" y="17"/>
                  <a:pt x="55" y="17"/>
                </a:cubicBezTo>
                <a:close/>
                <a:moveTo>
                  <a:pt x="53" y="123"/>
                </a:moveTo>
                <a:cubicBezTo>
                  <a:pt x="43" y="123"/>
                  <a:pt x="43" y="123"/>
                  <a:pt x="43" y="123"/>
                </a:cubicBezTo>
                <a:cubicBezTo>
                  <a:pt x="42" y="123"/>
                  <a:pt x="41" y="123"/>
                  <a:pt x="41" y="121"/>
                </a:cubicBezTo>
                <a:cubicBezTo>
                  <a:pt x="41" y="120"/>
                  <a:pt x="42" y="119"/>
                  <a:pt x="43" y="119"/>
                </a:cubicBezTo>
                <a:cubicBezTo>
                  <a:pt x="53" y="119"/>
                  <a:pt x="53" y="119"/>
                  <a:pt x="53" y="119"/>
                </a:cubicBezTo>
                <a:cubicBezTo>
                  <a:pt x="54" y="119"/>
                  <a:pt x="55" y="120"/>
                  <a:pt x="55" y="121"/>
                </a:cubicBezTo>
                <a:cubicBezTo>
                  <a:pt x="55" y="123"/>
                  <a:pt x="54" y="123"/>
                  <a:pt x="53" y="123"/>
                </a:cubicBezTo>
                <a:close/>
                <a:moveTo>
                  <a:pt x="51" y="33"/>
                </a:moveTo>
                <a:cubicBezTo>
                  <a:pt x="45" y="33"/>
                  <a:pt x="45" y="33"/>
                  <a:pt x="45" y="33"/>
                </a:cubicBezTo>
                <a:cubicBezTo>
                  <a:pt x="43" y="33"/>
                  <a:pt x="41" y="31"/>
                  <a:pt x="41" y="29"/>
                </a:cubicBezTo>
                <a:cubicBezTo>
                  <a:pt x="41" y="27"/>
                  <a:pt x="43" y="25"/>
                  <a:pt x="45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3" y="25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  <a:moveTo>
                  <a:pt x="129" y="46"/>
                </a:moveTo>
                <a:cubicBezTo>
                  <a:pt x="130" y="47"/>
                  <a:pt x="129" y="48"/>
                  <a:pt x="128" y="48"/>
                </a:cubicBezTo>
                <a:cubicBezTo>
                  <a:pt x="122" y="48"/>
                  <a:pt x="117" y="50"/>
                  <a:pt x="112" y="52"/>
                </a:cubicBezTo>
                <a:cubicBezTo>
                  <a:pt x="111" y="53"/>
                  <a:pt x="110" y="53"/>
                  <a:pt x="109" y="52"/>
                </a:cubicBezTo>
                <a:cubicBezTo>
                  <a:pt x="131" y="133"/>
                  <a:pt x="131" y="133"/>
                  <a:pt x="131" y="133"/>
                </a:cubicBezTo>
                <a:cubicBezTo>
                  <a:pt x="132" y="135"/>
                  <a:pt x="134" y="137"/>
                  <a:pt x="136" y="136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50" y="132"/>
                  <a:pt x="152" y="130"/>
                  <a:pt x="151" y="128"/>
                </a:cubicBezTo>
                <a:lnTo>
                  <a:pt x="129" y="46"/>
                </a:lnTo>
                <a:close/>
                <a:moveTo>
                  <a:pt x="119" y="72"/>
                </a:moveTo>
                <a:cubicBezTo>
                  <a:pt x="115" y="56"/>
                  <a:pt x="115" y="56"/>
                  <a:pt x="115" y="56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31" y="69"/>
                  <a:pt x="131" y="69"/>
                  <a:pt x="131" y="69"/>
                </a:cubicBezTo>
                <a:lnTo>
                  <a:pt x="119" y="7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4">
            <a:extLst>
              <a:ext uri="{FF2B5EF4-FFF2-40B4-BE49-F238E27FC236}">
                <a16:creationId xmlns="" xmlns:a16="http://schemas.microsoft.com/office/drawing/2014/main" id="{0B4D3938-18FB-47C8-A455-0089946CC600}"/>
              </a:ext>
            </a:extLst>
          </p:cNvPr>
          <p:cNvSpPr>
            <a:spLocks noEditPoints="1"/>
          </p:cNvSpPr>
          <p:nvPr/>
        </p:nvSpPr>
        <p:spPr bwMode="auto">
          <a:xfrm>
            <a:off x="10918165" y="2442528"/>
            <a:ext cx="493191" cy="508684"/>
          </a:xfrm>
          <a:custGeom>
            <a:avLst/>
            <a:gdLst>
              <a:gd name="T0" fmla="*/ 123 w 144"/>
              <a:gd name="T1" fmla="*/ 74 h 149"/>
              <a:gd name="T2" fmla="*/ 90 w 144"/>
              <a:gd name="T3" fmla="*/ 74 h 149"/>
              <a:gd name="T4" fmla="*/ 90 w 144"/>
              <a:gd name="T5" fmla="*/ 83 h 149"/>
              <a:gd name="T6" fmla="*/ 123 w 144"/>
              <a:gd name="T7" fmla="*/ 83 h 149"/>
              <a:gd name="T8" fmla="*/ 123 w 144"/>
              <a:gd name="T9" fmla="*/ 74 h 149"/>
              <a:gd name="T10" fmla="*/ 132 w 144"/>
              <a:gd name="T11" fmla="*/ 0 h 149"/>
              <a:gd name="T12" fmla="*/ 12 w 144"/>
              <a:gd name="T13" fmla="*/ 0 h 149"/>
              <a:gd name="T14" fmla="*/ 0 w 144"/>
              <a:gd name="T15" fmla="*/ 13 h 149"/>
              <a:gd name="T16" fmla="*/ 0 w 144"/>
              <a:gd name="T17" fmla="*/ 87 h 149"/>
              <a:gd name="T18" fmla="*/ 12 w 144"/>
              <a:gd name="T19" fmla="*/ 99 h 149"/>
              <a:gd name="T20" fmla="*/ 132 w 144"/>
              <a:gd name="T21" fmla="*/ 99 h 149"/>
              <a:gd name="T22" fmla="*/ 144 w 144"/>
              <a:gd name="T23" fmla="*/ 87 h 149"/>
              <a:gd name="T24" fmla="*/ 144 w 144"/>
              <a:gd name="T25" fmla="*/ 13 h 149"/>
              <a:gd name="T26" fmla="*/ 132 w 144"/>
              <a:gd name="T27" fmla="*/ 0 h 149"/>
              <a:gd name="T28" fmla="*/ 136 w 144"/>
              <a:gd name="T29" fmla="*/ 91 h 149"/>
              <a:gd name="T30" fmla="*/ 8 w 144"/>
              <a:gd name="T31" fmla="*/ 91 h 149"/>
              <a:gd name="T32" fmla="*/ 8 w 144"/>
              <a:gd name="T33" fmla="*/ 9 h 149"/>
              <a:gd name="T34" fmla="*/ 136 w 144"/>
              <a:gd name="T35" fmla="*/ 9 h 149"/>
              <a:gd name="T36" fmla="*/ 136 w 144"/>
              <a:gd name="T37" fmla="*/ 91 h 149"/>
              <a:gd name="T38" fmla="*/ 98 w 144"/>
              <a:gd name="T39" fmla="*/ 107 h 149"/>
              <a:gd name="T40" fmla="*/ 82 w 144"/>
              <a:gd name="T41" fmla="*/ 107 h 149"/>
              <a:gd name="T42" fmla="*/ 89 w 144"/>
              <a:gd name="T43" fmla="*/ 124 h 149"/>
              <a:gd name="T44" fmla="*/ 59 w 144"/>
              <a:gd name="T45" fmla="*/ 124 h 149"/>
              <a:gd name="T46" fmla="*/ 66 w 144"/>
              <a:gd name="T47" fmla="*/ 107 h 149"/>
              <a:gd name="T48" fmla="*/ 50 w 144"/>
              <a:gd name="T49" fmla="*/ 107 h 149"/>
              <a:gd name="T50" fmla="*/ 35 w 144"/>
              <a:gd name="T51" fmla="*/ 141 h 149"/>
              <a:gd name="T52" fmla="*/ 40 w 144"/>
              <a:gd name="T53" fmla="*/ 149 h 149"/>
              <a:gd name="T54" fmla="*/ 51 w 144"/>
              <a:gd name="T55" fmla="*/ 141 h 149"/>
              <a:gd name="T56" fmla="*/ 55 w 144"/>
              <a:gd name="T57" fmla="*/ 132 h 149"/>
              <a:gd name="T58" fmla="*/ 93 w 144"/>
              <a:gd name="T59" fmla="*/ 132 h 149"/>
              <a:gd name="T60" fmla="*/ 97 w 144"/>
              <a:gd name="T61" fmla="*/ 141 h 149"/>
              <a:gd name="T62" fmla="*/ 108 w 144"/>
              <a:gd name="T63" fmla="*/ 149 h 149"/>
              <a:gd name="T64" fmla="*/ 113 w 144"/>
              <a:gd name="T65" fmla="*/ 141 h 149"/>
              <a:gd name="T66" fmla="*/ 98 w 144"/>
              <a:gd name="T67" fmla="*/ 10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49">
                <a:moveTo>
                  <a:pt x="123" y="74"/>
                </a:moveTo>
                <a:cubicBezTo>
                  <a:pt x="90" y="74"/>
                  <a:pt x="90" y="74"/>
                  <a:pt x="90" y="74"/>
                </a:cubicBezTo>
                <a:cubicBezTo>
                  <a:pt x="90" y="83"/>
                  <a:pt x="90" y="83"/>
                  <a:pt x="90" y="83"/>
                </a:cubicBezTo>
                <a:cubicBezTo>
                  <a:pt x="123" y="83"/>
                  <a:pt x="123" y="83"/>
                  <a:pt x="123" y="83"/>
                </a:cubicBezTo>
                <a:lnTo>
                  <a:pt x="123" y="74"/>
                </a:lnTo>
                <a:close/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4"/>
                  <a:pt x="5" y="99"/>
                  <a:pt x="1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8" y="99"/>
                  <a:pt x="144" y="94"/>
                  <a:pt x="144" y="87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44" y="6"/>
                  <a:pt x="138" y="0"/>
                  <a:pt x="132" y="0"/>
                </a:cubicBezTo>
                <a:close/>
                <a:moveTo>
                  <a:pt x="136" y="91"/>
                </a:moveTo>
                <a:cubicBezTo>
                  <a:pt x="8" y="91"/>
                  <a:pt x="8" y="91"/>
                  <a:pt x="8" y="91"/>
                </a:cubicBezTo>
                <a:cubicBezTo>
                  <a:pt x="8" y="9"/>
                  <a:pt x="8" y="9"/>
                  <a:pt x="8" y="9"/>
                </a:cubicBezTo>
                <a:cubicBezTo>
                  <a:pt x="136" y="9"/>
                  <a:pt x="136" y="9"/>
                  <a:pt x="136" y="9"/>
                </a:cubicBezTo>
                <a:lnTo>
                  <a:pt x="136" y="91"/>
                </a:lnTo>
                <a:close/>
                <a:moveTo>
                  <a:pt x="98" y="107"/>
                </a:moveTo>
                <a:cubicBezTo>
                  <a:pt x="82" y="107"/>
                  <a:pt x="82" y="107"/>
                  <a:pt x="82" y="107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66" y="107"/>
                  <a:pt x="66" y="107"/>
                  <a:pt x="66" y="107"/>
                </a:cubicBezTo>
                <a:cubicBezTo>
                  <a:pt x="50" y="107"/>
                  <a:pt x="50" y="107"/>
                  <a:pt x="50" y="107"/>
                </a:cubicBezTo>
                <a:cubicBezTo>
                  <a:pt x="35" y="141"/>
                  <a:pt x="35" y="141"/>
                  <a:pt x="35" y="141"/>
                </a:cubicBezTo>
                <a:cubicBezTo>
                  <a:pt x="33" y="145"/>
                  <a:pt x="35" y="149"/>
                  <a:pt x="40" y="149"/>
                </a:cubicBezTo>
                <a:cubicBezTo>
                  <a:pt x="44" y="149"/>
                  <a:pt x="50" y="145"/>
                  <a:pt x="51" y="141"/>
                </a:cubicBezTo>
                <a:cubicBezTo>
                  <a:pt x="55" y="132"/>
                  <a:pt x="55" y="132"/>
                  <a:pt x="55" y="132"/>
                </a:cubicBezTo>
                <a:cubicBezTo>
                  <a:pt x="93" y="132"/>
                  <a:pt x="93" y="132"/>
                  <a:pt x="93" y="13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8" y="145"/>
                  <a:pt x="104" y="149"/>
                  <a:pt x="108" y="149"/>
                </a:cubicBezTo>
                <a:cubicBezTo>
                  <a:pt x="113" y="149"/>
                  <a:pt x="115" y="145"/>
                  <a:pt x="113" y="141"/>
                </a:cubicBezTo>
                <a:lnTo>
                  <a:pt x="98" y="1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5">
            <a:extLst>
              <a:ext uri="{FF2B5EF4-FFF2-40B4-BE49-F238E27FC236}">
                <a16:creationId xmlns="" xmlns:a16="http://schemas.microsoft.com/office/drawing/2014/main" id="{19839D3A-A19D-48A3-9525-E1F39A144E39}"/>
              </a:ext>
            </a:extLst>
          </p:cNvPr>
          <p:cNvSpPr>
            <a:spLocks/>
          </p:cNvSpPr>
          <p:nvPr/>
        </p:nvSpPr>
        <p:spPr bwMode="auto">
          <a:xfrm>
            <a:off x="842617" y="3586419"/>
            <a:ext cx="374412" cy="371830"/>
          </a:xfrm>
          <a:custGeom>
            <a:avLst/>
            <a:gdLst>
              <a:gd name="T0" fmla="*/ 0 w 145"/>
              <a:gd name="T1" fmla="*/ 0 h 144"/>
              <a:gd name="T2" fmla="*/ 61 w 145"/>
              <a:gd name="T3" fmla="*/ 116 h 144"/>
              <a:gd name="T4" fmla="*/ 71 w 145"/>
              <a:gd name="T5" fmla="*/ 82 h 144"/>
              <a:gd name="T6" fmla="*/ 133 w 145"/>
              <a:gd name="T7" fmla="*/ 144 h 144"/>
              <a:gd name="T8" fmla="*/ 145 w 145"/>
              <a:gd name="T9" fmla="*/ 132 h 144"/>
              <a:gd name="T10" fmla="*/ 83 w 145"/>
              <a:gd name="T11" fmla="*/ 69 h 144"/>
              <a:gd name="T12" fmla="*/ 117 w 145"/>
              <a:gd name="T13" fmla="*/ 61 h 144"/>
              <a:gd name="T14" fmla="*/ 0 w 145"/>
              <a:gd name="T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44">
                <a:moveTo>
                  <a:pt x="0" y="0"/>
                </a:moveTo>
                <a:lnTo>
                  <a:pt x="61" y="116"/>
                </a:lnTo>
                <a:lnTo>
                  <a:pt x="71" y="82"/>
                </a:lnTo>
                <a:lnTo>
                  <a:pt x="133" y="144"/>
                </a:lnTo>
                <a:lnTo>
                  <a:pt x="145" y="132"/>
                </a:lnTo>
                <a:lnTo>
                  <a:pt x="83" y="69"/>
                </a:lnTo>
                <a:lnTo>
                  <a:pt x="117" y="6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6">
            <a:extLst>
              <a:ext uri="{FF2B5EF4-FFF2-40B4-BE49-F238E27FC236}">
                <a16:creationId xmlns="" xmlns:a16="http://schemas.microsoft.com/office/drawing/2014/main" id="{CE599D43-60B7-4B86-81A4-94C29F6968AD}"/>
              </a:ext>
            </a:extLst>
          </p:cNvPr>
          <p:cNvSpPr>
            <a:spLocks/>
          </p:cNvSpPr>
          <p:nvPr/>
        </p:nvSpPr>
        <p:spPr bwMode="auto">
          <a:xfrm>
            <a:off x="1929702" y="3599331"/>
            <a:ext cx="451877" cy="376994"/>
          </a:xfrm>
          <a:custGeom>
            <a:avLst/>
            <a:gdLst>
              <a:gd name="T0" fmla="*/ 128 w 132"/>
              <a:gd name="T1" fmla="*/ 71 h 110"/>
              <a:gd name="T2" fmla="*/ 108 w 132"/>
              <a:gd name="T3" fmla="*/ 26 h 110"/>
              <a:gd name="T4" fmla="*/ 105 w 132"/>
              <a:gd name="T5" fmla="*/ 23 h 110"/>
              <a:gd name="T6" fmla="*/ 87 w 132"/>
              <a:gd name="T7" fmla="*/ 20 h 110"/>
              <a:gd name="T8" fmla="*/ 86 w 132"/>
              <a:gd name="T9" fmla="*/ 21 h 110"/>
              <a:gd name="T10" fmla="*/ 77 w 132"/>
              <a:gd name="T11" fmla="*/ 18 h 110"/>
              <a:gd name="T12" fmla="*/ 70 w 132"/>
              <a:gd name="T13" fmla="*/ 21 h 110"/>
              <a:gd name="T14" fmla="*/ 67 w 132"/>
              <a:gd name="T15" fmla="*/ 26 h 110"/>
              <a:gd name="T16" fmla="*/ 59 w 132"/>
              <a:gd name="T17" fmla="*/ 24 h 110"/>
              <a:gd name="T18" fmla="*/ 53 w 132"/>
              <a:gd name="T19" fmla="*/ 27 h 110"/>
              <a:gd name="T20" fmla="*/ 50 w 132"/>
              <a:gd name="T21" fmla="*/ 31 h 110"/>
              <a:gd name="T22" fmla="*/ 50 w 132"/>
              <a:gd name="T23" fmla="*/ 37 h 110"/>
              <a:gd name="T24" fmla="*/ 47 w 132"/>
              <a:gd name="T25" fmla="*/ 35 h 110"/>
              <a:gd name="T26" fmla="*/ 27 w 132"/>
              <a:gd name="T27" fmla="*/ 15 h 110"/>
              <a:gd name="T28" fmla="*/ 22 w 132"/>
              <a:gd name="T29" fmla="*/ 36 h 110"/>
              <a:gd name="T30" fmla="*/ 38 w 132"/>
              <a:gd name="T31" fmla="*/ 53 h 110"/>
              <a:gd name="T32" fmla="*/ 61 w 132"/>
              <a:gd name="T33" fmla="*/ 89 h 110"/>
              <a:gd name="T34" fmla="*/ 40 w 132"/>
              <a:gd name="T35" fmla="*/ 87 h 110"/>
              <a:gd name="T36" fmla="*/ 25 w 132"/>
              <a:gd name="T37" fmla="*/ 100 h 110"/>
              <a:gd name="T38" fmla="*/ 89 w 132"/>
              <a:gd name="T39" fmla="*/ 106 h 110"/>
              <a:gd name="T40" fmla="*/ 93 w 132"/>
              <a:gd name="T41" fmla="*/ 110 h 110"/>
              <a:gd name="T42" fmla="*/ 119 w 132"/>
              <a:gd name="T43" fmla="*/ 95 h 110"/>
              <a:gd name="T44" fmla="*/ 132 w 132"/>
              <a:gd name="T45" fmla="*/ 75 h 110"/>
              <a:gd name="T46" fmla="*/ 128 w 132"/>
              <a:gd name="T47" fmla="*/ 7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2" h="110">
                <a:moveTo>
                  <a:pt x="128" y="71"/>
                </a:moveTo>
                <a:cubicBezTo>
                  <a:pt x="119" y="58"/>
                  <a:pt x="128" y="62"/>
                  <a:pt x="108" y="26"/>
                </a:cubicBezTo>
                <a:cubicBezTo>
                  <a:pt x="106" y="24"/>
                  <a:pt x="106" y="23"/>
                  <a:pt x="105" y="23"/>
                </a:cubicBezTo>
                <a:cubicBezTo>
                  <a:pt x="98" y="16"/>
                  <a:pt x="92" y="15"/>
                  <a:pt x="87" y="20"/>
                </a:cubicBezTo>
                <a:cubicBezTo>
                  <a:pt x="87" y="21"/>
                  <a:pt x="87" y="21"/>
                  <a:pt x="86" y="21"/>
                </a:cubicBezTo>
                <a:cubicBezTo>
                  <a:pt x="83" y="19"/>
                  <a:pt x="80" y="18"/>
                  <a:pt x="77" y="18"/>
                </a:cubicBezTo>
                <a:cubicBezTo>
                  <a:pt x="75" y="18"/>
                  <a:pt x="72" y="19"/>
                  <a:pt x="70" y="21"/>
                </a:cubicBezTo>
                <a:cubicBezTo>
                  <a:pt x="69" y="22"/>
                  <a:pt x="68" y="24"/>
                  <a:pt x="67" y="26"/>
                </a:cubicBezTo>
                <a:cubicBezTo>
                  <a:pt x="64" y="24"/>
                  <a:pt x="62" y="24"/>
                  <a:pt x="59" y="24"/>
                </a:cubicBezTo>
                <a:cubicBezTo>
                  <a:pt x="57" y="24"/>
                  <a:pt x="55" y="25"/>
                  <a:pt x="53" y="27"/>
                </a:cubicBezTo>
                <a:cubicBezTo>
                  <a:pt x="52" y="28"/>
                  <a:pt x="51" y="30"/>
                  <a:pt x="50" y="31"/>
                </a:cubicBezTo>
                <a:cubicBezTo>
                  <a:pt x="50" y="33"/>
                  <a:pt x="50" y="35"/>
                  <a:pt x="50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1" y="30"/>
                  <a:pt x="27" y="15"/>
                </a:cubicBezTo>
                <a:cubicBezTo>
                  <a:pt x="14" y="0"/>
                  <a:pt x="0" y="12"/>
                  <a:pt x="22" y="36"/>
                </a:cubicBezTo>
                <a:cubicBezTo>
                  <a:pt x="44" y="59"/>
                  <a:pt x="38" y="53"/>
                  <a:pt x="38" y="53"/>
                </a:cubicBezTo>
                <a:cubicBezTo>
                  <a:pt x="38" y="53"/>
                  <a:pt x="66" y="83"/>
                  <a:pt x="61" y="89"/>
                </a:cubicBezTo>
                <a:cubicBezTo>
                  <a:pt x="59" y="93"/>
                  <a:pt x="50" y="88"/>
                  <a:pt x="40" y="87"/>
                </a:cubicBezTo>
                <a:cubicBezTo>
                  <a:pt x="29" y="86"/>
                  <a:pt x="17" y="92"/>
                  <a:pt x="25" y="100"/>
                </a:cubicBezTo>
                <a:cubicBezTo>
                  <a:pt x="34" y="107"/>
                  <a:pt x="83" y="105"/>
                  <a:pt x="89" y="106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102" y="107"/>
                  <a:pt x="112" y="102"/>
                  <a:pt x="119" y="95"/>
                </a:cubicBezTo>
                <a:cubicBezTo>
                  <a:pt x="124" y="90"/>
                  <a:pt x="129" y="83"/>
                  <a:pt x="132" y="75"/>
                </a:cubicBezTo>
                <a:cubicBezTo>
                  <a:pt x="132" y="75"/>
                  <a:pt x="130" y="74"/>
                  <a:pt x="128" y="7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7">
            <a:extLst>
              <a:ext uri="{FF2B5EF4-FFF2-40B4-BE49-F238E27FC236}">
                <a16:creationId xmlns="" xmlns:a16="http://schemas.microsoft.com/office/drawing/2014/main" id="{CD1B85A9-E49F-4138-99CA-B268EFD4E6A3}"/>
              </a:ext>
            </a:extLst>
          </p:cNvPr>
          <p:cNvSpPr>
            <a:spLocks noEditPoints="1"/>
          </p:cNvSpPr>
          <p:nvPr/>
        </p:nvSpPr>
        <p:spPr bwMode="auto">
          <a:xfrm>
            <a:off x="3027116" y="3511538"/>
            <a:ext cx="500937" cy="506102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8">
            <a:extLst>
              <a:ext uri="{FF2B5EF4-FFF2-40B4-BE49-F238E27FC236}">
                <a16:creationId xmlns="" xmlns:a16="http://schemas.microsoft.com/office/drawing/2014/main" id="{E49F398E-378B-4877-9060-E0B7F0538B36}"/>
              </a:ext>
            </a:extLst>
          </p:cNvPr>
          <p:cNvSpPr>
            <a:spLocks/>
          </p:cNvSpPr>
          <p:nvPr/>
        </p:nvSpPr>
        <p:spPr bwMode="auto">
          <a:xfrm>
            <a:off x="4191665" y="3563181"/>
            <a:ext cx="464787" cy="457041"/>
          </a:xfrm>
          <a:custGeom>
            <a:avLst/>
            <a:gdLst>
              <a:gd name="T0" fmla="*/ 16 w 136"/>
              <a:gd name="T1" fmla="*/ 57 h 134"/>
              <a:gd name="T2" fmla="*/ 0 w 136"/>
              <a:gd name="T3" fmla="*/ 72 h 134"/>
              <a:gd name="T4" fmla="*/ 25 w 136"/>
              <a:gd name="T5" fmla="*/ 92 h 134"/>
              <a:gd name="T6" fmla="*/ 37 w 136"/>
              <a:gd name="T7" fmla="*/ 78 h 134"/>
              <a:gd name="T8" fmla="*/ 55 w 136"/>
              <a:gd name="T9" fmla="*/ 80 h 134"/>
              <a:gd name="T10" fmla="*/ 42 w 136"/>
              <a:gd name="T11" fmla="*/ 95 h 134"/>
              <a:gd name="T12" fmla="*/ 44 w 136"/>
              <a:gd name="T13" fmla="*/ 115 h 134"/>
              <a:gd name="T14" fmla="*/ 65 w 136"/>
              <a:gd name="T15" fmla="*/ 134 h 134"/>
              <a:gd name="T16" fmla="*/ 92 w 136"/>
              <a:gd name="T17" fmla="*/ 98 h 134"/>
              <a:gd name="T18" fmla="*/ 79 w 136"/>
              <a:gd name="T19" fmla="*/ 92 h 134"/>
              <a:gd name="T20" fmla="*/ 80 w 136"/>
              <a:gd name="T21" fmla="*/ 78 h 134"/>
              <a:gd name="T22" fmla="*/ 96 w 136"/>
              <a:gd name="T23" fmla="*/ 76 h 134"/>
              <a:gd name="T24" fmla="*/ 107 w 136"/>
              <a:gd name="T25" fmla="*/ 90 h 134"/>
              <a:gd name="T26" fmla="*/ 136 w 136"/>
              <a:gd name="T27" fmla="*/ 62 h 134"/>
              <a:gd name="T28" fmla="*/ 103 w 136"/>
              <a:gd name="T29" fmla="*/ 40 h 134"/>
              <a:gd name="T30" fmla="*/ 90 w 136"/>
              <a:gd name="T31" fmla="*/ 54 h 134"/>
              <a:gd name="T32" fmla="*/ 75 w 136"/>
              <a:gd name="T33" fmla="*/ 40 h 134"/>
              <a:gd name="T34" fmla="*/ 93 w 136"/>
              <a:gd name="T35" fmla="*/ 27 h 134"/>
              <a:gd name="T36" fmla="*/ 71 w 136"/>
              <a:gd name="T37" fmla="*/ 0 h 134"/>
              <a:gd name="T38" fmla="*/ 37 w 136"/>
              <a:gd name="T39" fmla="*/ 28 h 134"/>
              <a:gd name="T40" fmla="*/ 30 w 136"/>
              <a:gd name="T41" fmla="*/ 16 h 134"/>
              <a:gd name="T42" fmla="*/ 12 w 136"/>
              <a:gd name="T43" fmla="*/ 15 h 134"/>
              <a:gd name="T44" fmla="*/ 19 w 136"/>
              <a:gd name="T45" fmla="*/ 32 h 134"/>
              <a:gd name="T46" fmla="*/ 16 w 136"/>
              <a:gd name="T47" fmla="*/ 5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134">
                <a:moveTo>
                  <a:pt x="16" y="57"/>
                </a:moveTo>
                <a:cubicBezTo>
                  <a:pt x="6" y="64"/>
                  <a:pt x="0" y="72"/>
                  <a:pt x="0" y="72"/>
                </a:cubicBezTo>
                <a:cubicBezTo>
                  <a:pt x="0" y="72"/>
                  <a:pt x="16" y="94"/>
                  <a:pt x="25" y="92"/>
                </a:cubicBezTo>
                <a:cubicBezTo>
                  <a:pt x="33" y="90"/>
                  <a:pt x="33" y="85"/>
                  <a:pt x="37" y="78"/>
                </a:cubicBezTo>
                <a:cubicBezTo>
                  <a:pt x="40" y="70"/>
                  <a:pt x="54" y="72"/>
                  <a:pt x="55" y="80"/>
                </a:cubicBezTo>
                <a:cubicBezTo>
                  <a:pt x="55" y="87"/>
                  <a:pt x="53" y="94"/>
                  <a:pt x="42" y="95"/>
                </a:cubicBezTo>
                <a:cubicBezTo>
                  <a:pt x="32" y="96"/>
                  <a:pt x="31" y="108"/>
                  <a:pt x="44" y="115"/>
                </a:cubicBezTo>
                <a:cubicBezTo>
                  <a:pt x="56" y="122"/>
                  <a:pt x="56" y="127"/>
                  <a:pt x="65" y="134"/>
                </a:cubicBezTo>
                <a:cubicBezTo>
                  <a:pt x="74" y="124"/>
                  <a:pt x="98" y="105"/>
                  <a:pt x="92" y="98"/>
                </a:cubicBezTo>
                <a:cubicBezTo>
                  <a:pt x="86" y="95"/>
                  <a:pt x="85" y="99"/>
                  <a:pt x="79" y="92"/>
                </a:cubicBezTo>
                <a:cubicBezTo>
                  <a:pt x="73" y="86"/>
                  <a:pt x="78" y="80"/>
                  <a:pt x="80" y="78"/>
                </a:cubicBezTo>
                <a:cubicBezTo>
                  <a:pt x="82" y="75"/>
                  <a:pt x="90" y="70"/>
                  <a:pt x="96" y="76"/>
                </a:cubicBezTo>
                <a:cubicBezTo>
                  <a:pt x="102" y="82"/>
                  <a:pt x="96" y="89"/>
                  <a:pt x="107" y="90"/>
                </a:cubicBezTo>
                <a:cubicBezTo>
                  <a:pt x="118" y="91"/>
                  <a:pt x="127" y="71"/>
                  <a:pt x="136" y="62"/>
                </a:cubicBezTo>
                <a:cubicBezTo>
                  <a:pt x="123" y="49"/>
                  <a:pt x="114" y="34"/>
                  <a:pt x="103" y="40"/>
                </a:cubicBezTo>
                <a:cubicBezTo>
                  <a:pt x="91" y="46"/>
                  <a:pt x="98" y="45"/>
                  <a:pt x="90" y="54"/>
                </a:cubicBezTo>
                <a:cubicBezTo>
                  <a:pt x="81" y="62"/>
                  <a:pt x="67" y="48"/>
                  <a:pt x="75" y="40"/>
                </a:cubicBezTo>
                <a:cubicBezTo>
                  <a:pt x="83" y="32"/>
                  <a:pt x="85" y="36"/>
                  <a:pt x="93" y="27"/>
                </a:cubicBezTo>
                <a:cubicBezTo>
                  <a:pt x="101" y="18"/>
                  <a:pt x="83" y="12"/>
                  <a:pt x="71" y="0"/>
                </a:cubicBezTo>
                <a:cubicBezTo>
                  <a:pt x="60" y="15"/>
                  <a:pt x="45" y="29"/>
                  <a:pt x="37" y="28"/>
                </a:cubicBezTo>
                <a:cubicBezTo>
                  <a:pt x="30" y="26"/>
                  <a:pt x="30" y="22"/>
                  <a:pt x="30" y="16"/>
                </a:cubicBezTo>
                <a:cubicBezTo>
                  <a:pt x="30" y="11"/>
                  <a:pt x="18" y="8"/>
                  <a:pt x="12" y="15"/>
                </a:cubicBezTo>
                <a:cubicBezTo>
                  <a:pt x="6" y="23"/>
                  <a:pt x="11" y="30"/>
                  <a:pt x="19" y="32"/>
                </a:cubicBezTo>
                <a:cubicBezTo>
                  <a:pt x="27" y="33"/>
                  <a:pt x="26" y="50"/>
                  <a:pt x="16" y="5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9">
            <a:extLst>
              <a:ext uri="{FF2B5EF4-FFF2-40B4-BE49-F238E27FC236}">
                <a16:creationId xmlns="" xmlns:a16="http://schemas.microsoft.com/office/drawing/2014/main" id="{5A1E3322-B7BB-4EB2-8BBA-9D3B87C0071B}"/>
              </a:ext>
            </a:extLst>
          </p:cNvPr>
          <p:cNvSpPr>
            <a:spLocks noEditPoints="1"/>
          </p:cNvSpPr>
          <p:nvPr/>
        </p:nvSpPr>
        <p:spPr bwMode="auto">
          <a:xfrm>
            <a:off x="5394947" y="3537360"/>
            <a:ext cx="278872" cy="506102"/>
          </a:xfrm>
          <a:custGeom>
            <a:avLst/>
            <a:gdLst>
              <a:gd name="T0" fmla="*/ 21 w 82"/>
              <a:gd name="T1" fmla="*/ 132 h 148"/>
              <a:gd name="T2" fmla="*/ 29 w 82"/>
              <a:gd name="T3" fmla="*/ 140 h 148"/>
              <a:gd name="T4" fmla="*/ 29 w 82"/>
              <a:gd name="T5" fmla="*/ 140 h 148"/>
              <a:gd name="T6" fmla="*/ 29 w 82"/>
              <a:gd name="T7" fmla="*/ 141 h 148"/>
              <a:gd name="T8" fmla="*/ 36 w 82"/>
              <a:gd name="T9" fmla="*/ 148 h 148"/>
              <a:gd name="T10" fmla="*/ 46 w 82"/>
              <a:gd name="T11" fmla="*/ 148 h 148"/>
              <a:gd name="T12" fmla="*/ 53 w 82"/>
              <a:gd name="T13" fmla="*/ 141 h 148"/>
              <a:gd name="T14" fmla="*/ 53 w 82"/>
              <a:gd name="T15" fmla="*/ 140 h 148"/>
              <a:gd name="T16" fmla="*/ 53 w 82"/>
              <a:gd name="T17" fmla="*/ 140 h 148"/>
              <a:gd name="T18" fmla="*/ 62 w 82"/>
              <a:gd name="T19" fmla="*/ 132 h 148"/>
              <a:gd name="T20" fmla="*/ 62 w 82"/>
              <a:gd name="T21" fmla="*/ 116 h 148"/>
              <a:gd name="T22" fmla="*/ 21 w 82"/>
              <a:gd name="T23" fmla="*/ 116 h 148"/>
              <a:gd name="T24" fmla="*/ 21 w 82"/>
              <a:gd name="T25" fmla="*/ 132 h 148"/>
              <a:gd name="T26" fmla="*/ 41 w 82"/>
              <a:gd name="T27" fmla="*/ 107 h 148"/>
              <a:gd name="T28" fmla="*/ 61 w 82"/>
              <a:gd name="T29" fmla="*/ 108 h 148"/>
              <a:gd name="T30" fmla="*/ 82 w 82"/>
              <a:gd name="T31" fmla="*/ 41 h 148"/>
              <a:gd name="T32" fmla="*/ 41 w 82"/>
              <a:gd name="T33" fmla="*/ 0 h 148"/>
              <a:gd name="T34" fmla="*/ 0 w 82"/>
              <a:gd name="T35" fmla="*/ 41 h 148"/>
              <a:gd name="T36" fmla="*/ 21 w 82"/>
              <a:gd name="T37" fmla="*/ 108 h 148"/>
              <a:gd name="T38" fmla="*/ 41 w 82"/>
              <a:gd name="T39" fmla="*/ 10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48">
                <a:moveTo>
                  <a:pt x="21" y="132"/>
                </a:moveTo>
                <a:cubicBezTo>
                  <a:pt x="21" y="137"/>
                  <a:pt x="24" y="140"/>
                  <a:pt x="29" y="140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29" y="145"/>
                  <a:pt x="32" y="148"/>
                  <a:pt x="36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50" y="148"/>
                  <a:pt x="53" y="145"/>
                  <a:pt x="53" y="141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58" y="140"/>
                  <a:pt x="62" y="137"/>
                  <a:pt x="62" y="132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21" y="116"/>
                  <a:pt x="21" y="116"/>
                  <a:pt x="21" y="116"/>
                </a:cubicBezTo>
                <a:lnTo>
                  <a:pt x="21" y="132"/>
                </a:lnTo>
                <a:close/>
                <a:moveTo>
                  <a:pt x="41" y="107"/>
                </a:moveTo>
                <a:cubicBezTo>
                  <a:pt x="45" y="107"/>
                  <a:pt x="52" y="107"/>
                  <a:pt x="61" y="108"/>
                </a:cubicBezTo>
                <a:cubicBezTo>
                  <a:pt x="61" y="75"/>
                  <a:pt x="82" y="74"/>
                  <a:pt x="82" y="41"/>
                </a:cubicBezTo>
                <a:cubicBezTo>
                  <a:pt x="82" y="19"/>
                  <a:pt x="64" y="0"/>
                  <a:pt x="41" y="0"/>
                </a:cubicBezTo>
                <a:cubicBezTo>
                  <a:pt x="18" y="0"/>
                  <a:pt x="0" y="19"/>
                  <a:pt x="0" y="41"/>
                </a:cubicBezTo>
                <a:cubicBezTo>
                  <a:pt x="0" y="74"/>
                  <a:pt x="21" y="75"/>
                  <a:pt x="21" y="108"/>
                </a:cubicBezTo>
                <a:cubicBezTo>
                  <a:pt x="31" y="107"/>
                  <a:pt x="37" y="107"/>
                  <a:pt x="41" y="10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30">
            <a:extLst>
              <a:ext uri="{FF2B5EF4-FFF2-40B4-BE49-F238E27FC236}">
                <a16:creationId xmlns="" xmlns:a16="http://schemas.microsoft.com/office/drawing/2014/main" id="{D2BD3181-A0DF-43D0-AABD-7B33698319A0}"/>
              </a:ext>
            </a:extLst>
          </p:cNvPr>
          <p:cNvSpPr>
            <a:spLocks noEditPoints="1"/>
          </p:cNvSpPr>
          <p:nvPr/>
        </p:nvSpPr>
        <p:spPr bwMode="auto">
          <a:xfrm>
            <a:off x="6518182" y="3568345"/>
            <a:ext cx="312441" cy="395070"/>
          </a:xfrm>
          <a:custGeom>
            <a:avLst/>
            <a:gdLst>
              <a:gd name="T0" fmla="*/ 35 w 121"/>
              <a:gd name="T1" fmla="*/ 92 h 153"/>
              <a:gd name="T2" fmla="*/ 44 w 121"/>
              <a:gd name="T3" fmla="*/ 94 h 153"/>
              <a:gd name="T4" fmla="*/ 44 w 121"/>
              <a:gd name="T5" fmla="*/ 77 h 153"/>
              <a:gd name="T6" fmla="*/ 35 w 121"/>
              <a:gd name="T7" fmla="*/ 92 h 153"/>
              <a:gd name="T8" fmla="*/ 80 w 121"/>
              <a:gd name="T9" fmla="*/ 0 h 153"/>
              <a:gd name="T10" fmla="*/ 0 w 121"/>
              <a:gd name="T11" fmla="*/ 0 h 153"/>
              <a:gd name="T12" fmla="*/ 0 w 121"/>
              <a:gd name="T13" fmla="*/ 153 h 153"/>
              <a:gd name="T14" fmla="*/ 121 w 121"/>
              <a:gd name="T15" fmla="*/ 153 h 153"/>
              <a:gd name="T16" fmla="*/ 121 w 121"/>
              <a:gd name="T17" fmla="*/ 41 h 153"/>
              <a:gd name="T18" fmla="*/ 80 w 121"/>
              <a:gd name="T19" fmla="*/ 0 h 153"/>
              <a:gd name="T20" fmla="*/ 77 w 121"/>
              <a:gd name="T21" fmla="*/ 16 h 153"/>
              <a:gd name="T22" fmla="*/ 103 w 121"/>
              <a:gd name="T23" fmla="*/ 43 h 153"/>
              <a:gd name="T24" fmla="*/ 77 w 121"/>
              <a:gd name="T25" fmla="*/ 43 h 153"/>
              <a:gd name="T26" fmla="*/ 77 w 121"/>
              <a:gd name="T27" fmla="*/ 16 h 153"/>
              <a:gd name="T28" fmla="*/ 45 w 121"/>
              <a:gd name="T29" fmla="*/ 112 h 153"/>
              <a:gd name="T30" fmla="*/ 44 w 121"/>
              <a:gd name="T31" fmla="*/ 100 h 153"/>
              <a:gd name="T32" fmla="*/ 31 w 121"/>
              <a:gd name="T33" fmla="*/ 96 h 153"/>
              <a:gd name="T34" fmla="*/ 24 w 121"/>
              <a:gd name="T35" fmla="*/ 105 h 153"/>
              <a:gd name="T36" fmla="*/ 13 w 121"/>
              <a:gd name="T37" fmla="*/ 102 h 153"/>
              <a:gd name="T38" fmla="*/ 43 w 121"/>
              <a:gd name="T39" fmla="*/ 65 h 153"/>
              <a:gd name="T40" fmla="*/ 53 w 121"/>
              <a:gd name="T41" fmla="*/ 69 h 153"/>
              <a:gd name="T42" fmla="*/ 54 w 121"/>
              <a:gd name="T43" fmla="*/ 116 h 153"/>
              <a:gd name="T44" fmla="*/ 45 w 121"/>
              <a:gd name="T45" fmla="*/ 112 h 153"/>
              <a:gd name="T46" fmla="*/ 106 w 121"/>
              <a:gd name="T47" fmla="*/ 114 h 153"/>
              <a:gd name="T48" fmla="*/ 92 w 121"/>
              <a:gd name="T49" fmla="*/ 109 h 153"/>
              <a:gd name="T50" fmla="*/ 86 w 121"/>
              <a:gd name="T51" fmla="*/ 125 h 153"/>
              <a:gd name="T52" fmla="*/ 76 w 121"/>
              <a:gd name="T53" fmla="*/ 122 h 153"/>
              <a:gd name="T54" fmla="*/ 81 w 121"/>
              <a:gd name="T55" fmla="*/ 106 h 153"/>
              <a:gd name="T56" fmla="*/ 65 w 121"/>
              <a:gd name="T57" fmla="*/ 101 h 153"/>
              <a:gd name="T58" fmla="*/ 69 w 121"/>
              <a:gd name="T59" fmla="*/ 90 h 153"/>
              <a:gd name="T60" fmla="*/ 84 w 121"/>
              <a:gd name="T61" fmla="*/ 96 h 153"/>
              <a:gd name="T62" fmla="*/ 89 w 121"/>
              <a:gd name="T63" fmla="*/ 80 h 153"/>
              <a:gd name="T64" fmla="*/ 99 w 121"/>
              <a:gd name="T65" fmla="*/ 84 h 153"/>
              <a:gd name="T66" fmla="*/ 94 w 121"/>
              <a:gd name="T67" fmla="*/ 100 h 153"/>
              <a:gd name="T68" fmla="*/ 110 w 121"/>
              <a:gd name="T69" fmla="*/ 104 h 153"/>
              <a:gd name="T70" fmla="*/ 106 w 121"/>
              <a:gd name="T71" fmla="*/ 11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53">
                <a:moveTo>
                  <a:pt x="35" y="92"/>
                </a:moveTo>
                <a:lnTo>
                  <a:pt x="44" y="94"/>
                </a:lnTo>
                <a:lnTo>
                  <a:pt x="44" y="77"/>
                </a:lnTo>
                <a:lnTo>
                  <a:pt x="35" y="92"/>
                </a:lnTo>
                <a:close/>
                <a:moveTo>
                  <a:pt x="80" y="0"/>
                </a:moveTo>
                <a:lnTo>
                  <a:pt x="0" y="0"/>
                </a:lnTo>
                <a:lnTo>
                  <a:pt x="0" y="153"/>
                </a:lnTo>
                <a:lnTo>
                  <a:pt x="121" y="153"/>
                </a:lnTo>
                <a:lnTo>
                  <a:pt x="121" y="41"/>
                </a:lnTo>
                <a:lnTo>
                  <a:pt x="80" y="0"/>
                </a:lnTo>
                <a:close/>
                <a:moveTo>
                  <a:pt x="77" y="16"/>
                </a:moveTo>
                <a:lnTo>
                  <a:pt x="103" y="43"/>
                </a:lnTo>
                <a:lnTo>
                  <a:pt x="77" y="43"/>
                </a:lnTo>
                <a:lnTo>
                  <a:pt x="77" y="16"/>
                </a:lnTo>
                <a:close/>
                <a:moveTo>
                  <a:pt x="45" y="112"/>
                </a:moveTo>
                <a:lnTo>
                  <a:pt x="44" y="100"/>
                </a:lnTo>
                <a:lnTo>
                  <a:pt x="31" y="96"/>
                </a:lnTo>
                <a:lnTo>
                  <a:pt x="24" y="105"/>
                </a:lnTo>
                <a:lnTo>
                  <a:pt x="13" y="102"/>
                </a:lnTo>
                <a:lnTo>
                  <a:pt x="43" y="65"/>
                </a:lnTo>
                <a:lnTo>
                  <a:pt x="53" y="69"/>
                </a:lnTo>
                <a:lnTo>
                  <a:pt x="54" y="116"/>
                </a:lnTo>
                <a:lnTo>
                  <a:pt x="45" y="112"/>
                </a:lnTo>
                <a:close/>
                <a:moveTo>
                  <a:pt x="106" y="114"/>
                </a:moveTo>
                <a:lnTo>
                  <a:pt x="92" y="109"/>
                </a:lnTo>
                <a:lnTo>
                  <a:pt x="86" y="125"/>
                </a:lnTo>
                <a:lnTo>
                  <a:pt x="76" y="122"/>
                </a:lnTo>
                <a:lnTo>
                  <a:pt x="81" y="106"/>
                </a:lnTo>
                <a:lnTo>
                  <a:pt x="65" y="101"/>
                </a:lnTo>
                <a:lnTo>
                  <a:pt x="69" y="90"/>
                </a:lnTo>
                <a:lnTo>
                  <a:pt x="84" y="96"/>
                </a:lnTo>
                <a:lnTo>
                  <a:pt x="89" y="80"/>
                </a:lnTo>
                <a:lnTo>
                  <a:pt x="99" y="84"/>
                </a:lnTo>
                <a:lnTo>
                  <a:pt x="94" y="100"/>
                </a:lnTo>
                <a:lnTo>
                  <a:pt x="110" y="104"/>
                </a:lnTo>
                <a:lnTo>
                  <a:pt x="106" y="11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31">
            <a:extLst>
              <a:ext uri="{FF2B5EF4-FFF2-40B4-BE49-F238E27FC236}">
                <a16:creationId xmlns="" xmlns:a16="http://schemas.microsoft.com/office/drawing/2014/main" id="{C04AE1A5-25F2-4115-89D3-A13F7C6FAD7B}"/>
              </a:ext>
            </a:extLst>
          </p:cNvPr>
          <p:cNvSpPr>
            <a:spLocks noEditPoints="1"/>
          </p:cNvSpPr>
          <p:nvPr/>
        </p:nvSpPr>
        <p:spPr bwMode="auto">
          <a:xfrm>
            <a:off x="7628507" y="3568345"/>
            <a:ext cx="312441" cy="395070"/>
          </a:xfrm>
          <a:custGeom>
            <a:avLst/>
            <a:gdLst>
              <a:gd name="T0" fmla="*/ 0 w 121"/>
              <a:gd name="T1" fmla="*/ 0 h 153"/>
              <a:gd name="T2" fmla="*/ 121 w 121"/>
              <a:gd name="T3" fmla="*/ 153 h 153"/>
              <a:gd name="T4" fmla="*/ 80 w 121"/>
              <a:gd name="T5" fmla="*/ 0 h 153"/>
              <a:gd name="T6" fmla="*/ 72 w 121"/>
              <a:gd name="T7" fmla="*/ 16 h 153"/>
              <a:gd name="T8" fmla="*/ 60 w 121"/>
              <a:gd name="T9" fmla="*/ 22 h 153"/>
              <a:gd name="T10" fmla="*/ 60 w 121"/>
              <a:gd name="T11" fmla="*/ 27 h 153"/>
              <a:gd name="T12" fmla="*/ 72 w 121"/>
              <a:gd name="T13" fmla="*/ 32 h 153"/>
              <a:gd name="T14" fmla="*/ 60 w 121"/>
              <a:gd name="T15" fmla="*/ 27 h 153"/>
              <a:gd name="T16" fmla="*/ 72 w 121"/>
              <a:gd name="T17" fmla="*/ 37 h 153"/>
              <a:gd name="T18" fmla="*/ 60 w 121"/>
              <a:gd name="T19" fmla="*/ 43 h 153"/>
              <a:gd name="T20" fmla="*/ 17 w 121"/>
              <a:gd name="T21" fmla="*/ 16 h 153"/>
              <a:gd name="T22" fmla="*/ 54 w 121"/>
              <a:gd name="T23" fmla="*/ 55 h 153"/>
              <a:gd name="T24" fmla="*/ 17 w 121"/>
              <a:gd name="T25" fmla="*/ 16 h 153"/>
              <a:gd name="T26" fmla="*/ 17 w 121"/>
              <a:gd name="T27" fmla="*/ 130 h 153"/>
              <a:gd name="T28" fmla="*/ 60 w 121"/>
              <a:gd name="T29" fmla="*/ 125 h 153"/>
              <a:gd name="T30" fmla="*/ 103 w 121"/>
              <a:gd name="T31" fmla="*/ 119 h 153"/>
              <a:gd name="T32" fmla="*/ 17 w 121"/>
              <a:gd name="T33" fmla="*/ 114 h 153"/>
              <a:gd name="T34" fmla="*/ 103 w 121"/>
              <a:gd name="T35" fmla="*/ 119 h 153"/>
              <a:gd name="T36" fmla="*/ 17 w 121"/>
              <a:gd name="T37" fmla="*/ 109 h 153"/>
              <a:gd name="T38" fmla="*/ 103 w 121"/>
              <a:gd name="T39" fmla="*/ 104 h 153"/>
              <a:gd name="T40" fmla="*/ 103 w 121"/>
              <a:gd name="T41" fmla="*/ 98 h 153"/>
              <a:gd name="T42" fmla="*/ 17 w 121"/>
              <a:gd name="T43" fmla="*/ 92 h 153"/>
              <a:gd name="T44" fmla="*/ 103 w 121"/>
              <a:gd name="T45" fmla="*/ 98 h 153"/>
              <a:gd name="T46" fmla="*/ 17 w 121"/>
              <a:gd name="T47" fmla="*/ 86 h 153"/>
              <a:gd name="T48" fmla="*/ 103 w 121"/>
              <a:gd name="T49" fmla="*/ 81 h 153"/>
              <a:gd name="T50" fmla="*/ 103 w 121"/>
              <a:gd name="T51" fmla="*/ 76 h 153"/>
              <a:gd name="T52" fmla="*/ 17 w 121"/>
              <a:gd name="T53" fmla="*/ 71 h 153"/>
              <a:gd name="T54" fmla="*/ 103 w 121"/>
              <a:gd name="T55" fmla="*/ 76 h 153"/>
              <a:gd name="T56" fmla="*/ 17 w 121"/>
              <a:gd name="T57" fmla="*/ 65 h 153"/>
              <a:gd name="T58" fmla="*/ 103 w 121"/>
              <a:gd name="T59" fmla="*/ 60 h 153"/>
              <a:gd name="T60" fmla="*/ 103 w 121"/>
              <a:gd name="T61" fmla="*/ 55 h 153"/>
              <a:gd name="T62" fmla="*/ 60 w 121"/>
              <a:gd name="T63" fmla="*/ 49 h 153"/>
              <a:gd name="T64" fmla="*/ 103 w 121"/>
              <a:gd name="T65" fmla="*/ 55 h 153"/>
              <a:gd name="T66" fmla="*/ 77 w 121"/>
              <a:gd name="T67" fmla="*/ 16 h 153"/>
              <a:gd name="T68" fmla="*/ 77 w 121"/>
              <a:gd name="T69" fmla="*/ 4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1" h="153">
                <a:moveTo>
                  <a:pt x="80" y="0"/>
                </a:moveTo>
                <a:lnTo>
                  <a:pt x="0" y="0"/>
                </a:lnTo>
                <a:lnTo>
                  <a:pt x="0" y="153"/>
                </a:lnTo>
                <a:lnTo>
                  <a:pt x="121" y="153"/>
                </a:lnTo>
                <a:lnTo>
                  <a:pt x="121" y="41"/>
                </a:lnTo>
                <a:lnTo>
                  <a:pt x="80" y="0"/>
                </a:lnTo>
                <a:close/>
                <a:moveTo>
                  <a:pt x="60" y="16"/>
                </a:moveTo>
                <a:lnTo>
                  <a:pt x="72" y="16"/>
                </a:lnTo>
                <a:lnTo>
                  <a:pt x="72" y="22"/>
                </a:lnTo>
                <a:lnTo>
                  <a:pt x="60" y="22"/>
                </a:lnTo>
                <a:lnTo>
                  <a:pt x="60" y="16"/>
                </a:lnTo>
                <a:close/>
                <a:moveTo>
                  <a:pt x="60" y="27"/>
                </a:moveTo>
                <a:lnTo>
                  <a:pt x="72" y="27"/>
                </a:lnTo>
                <a:lnTo>
                  <a:pt x="72" y="32"/>
                </a:lnTo>
                <a:lnTo>
                  <a:pt x="60" y="32"/>
                </a:lnTo>
                <a:lnTo>
                  <a:pt x="60" y="27"/>
                </a:lnTo>
                <a:close/>
                <a:moveTo>
                  <a:pt x="60" y="37"/>
                </a:moveTo>
                <a:lnTo>
                  <a:pt x="72" y="37"/>
                </a:lnTo>
                <a:lnTo>
                  <a:pt x="72" y="43"/>
                </a:lnTo>
                <a:lnTo>
                  <a:pt x="60" y="43"/>
                </a:lnTo>
                <a:lnTo>
                  <a:pt x="60" y="37"/>
                </a:lnTo>
                <a:close/>
                <a:moveTo>
                  <a:pt x="17" y="16"/>
                </a:moveTo>
                <a:lnTo>
                  <a:pt x="54" y="16"/>
                </a:lnTo>
                <a:lnTo>
                  <a:pt x="54" y="55"/>
                </a:lnTo>
                <a:lnTo>
                  <a:pt x="17" y="55"/>
                </a:lnTo>
                <a:lnTo>
                  <a:pt x="17" y="16"/>
                </a:lnTo>
                <a:close/>
                <a:moveTo>
                  <a:pt x="60" y="130"/>
                </a:moveTo>
                <a:lnTo>
                  <a:pt x="17" y="130"/>
                </a:lnTo>
                <a:lnTo>
                  <a:pt x="17" y="125"/>
                </a:lnTo>
                <a:lnTo>
                  <a:pt x="60" y="125"/>
                </a:lnTo>
                <a:lnTo>
                  <a:pt x="60" y="130"/>
                </a:lnTo>
                <a:close/>
                <a:moveTo>
                  <a:pt x="103" y="119"/>
                </a:moveTo>
                <a:lnTo>
                  <a:pt x="17" y="119"/>
                </a:lnTo>
                <a:lnTo>
                  <a:pt x="17" y="114"/>
                </a:lnTo>
                <a:lnTo>
                  <a:pt x="103" y="114"/>
                </a:lnTo>
                <a:lnTo>
                  <a:pt x="103" y="119"/>
                </a:lnTo>
                <a:close/>
                <a:moveTo>
                  <a:pt x="103" y="109"/>
                </a:moveTo>
                <a:lnTo>
                  <a:pt x="17" y="109"/>
                </a:lnTo>
                <a:lnTo>
                  <a:pt x="17" y="104"/>
                </a:lnTo>
                <a:lnTo>
                  <a:pt x="103" y="104"/>
                </a:lnTo>
                <a:lnTo>
                  <a:pt x="103" y="109"/>
                </a:lnTo>
                <a:close/>
                <a:moveTo>
                  <a:pt x="103" y="98"/>
                </a:moveTo>
                <a:lnTo>
                  <a:pt x="17" y="98"/>
                </a:lnTo>
                <a:lnTo>
                  <a:pt x="17" y="92"/>
                </a:lnTo>
                <a:lnTo>
                  <a:pt x="103" y="92"/>
                </a:lnTo>
                <a:lnTo>
                  <a:pt x="103" y="98"/>
                </a:lnTo>
                <a:close/>
                <a:moveTo>
                  <a:pt x="103" y="86"/>
                </a:moveTo>
                <a:lnTo>
                  <a:pt x="17" y="86"/>
                </a:lnTo>
                <a:lnTo>
                  <a:pt x="17" y="81"/>
                </a:lnTo>
                <a:lnTo>
                  <a:pt x="103" y="81"/>
                </a:lnTo>
                <a:lnTo>
                  <a:pt x="103" y="86"/>
                </a:lnTo>
                <a:close/>
                <a:moveTo>
                  <a:pt x="103" y="76"/>
                </a:moveTo>
                <a:lnTo>
                  <a:pt x="17" y="76"/>
                </a:lnTo>
                <a:lnTo>
                  <a:pt x="17" y="71"/>
                </a:lnTo>
                <a:lnTo>
                  <a:pt x="103" y="71"/>
                </a:lnTo>
                <a:lnTo>
                  <a:pt x="103" y="76"/>
                </a:lnTo>
                <a:close/>
                <a:moveTo>
                  <a:pt x="103" y="65"/>
                </a:moveTo>
                <a:lnTo>
                  <a:pt x="17" y="65"/>
                </a:lnTo>
                <a:lnTo>
                  <a:pt x="17" y="60"/>
                </a:lnTo>
                <a:lnTo>
                  <a:pt x="103" y="60"/>
                </a:lnTo>
                <a:lnTo>
                  <a:pt x="103" y="65"/>
                </a:lnTo>
                <a:close/>
                <a:moveTo>
                  <a:pt x="103" y="55"/>
                </a:moveTo>
                <a:lnTo>
                  <a:pt x="60" y="55"/>
                </a:lnTo>
                <a:lnTo>
                  <a:pt x="60" y="49"/>
                </a:lnTo>
                <a:lnTo>
                  <a:pt x="103" y="49"/>
                </a:lnTo>
                <a:lnTo>
                  <a:pt x="103" y="55"/>
                </a:lnTo>
                <a:close/>
                <a:moveTo>
                  <a:pt x="77" y="43"/>
                </a:moveTo>
                <a:lnTo>
                  <a:pt x="77" y="16"/>
                </a:lnTo>
                <a:lnTo>
                  <a:pt x="103" y="43"/>
                </a:lnTo>
                <a:lnTo>
                  <a:pt x="77" y="4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2">
            <a:extLst>
              <a:ext uri="{FF2B5EF4-FFF2-40B4-BE49-F238E27FC236}">
                <a16:creationId xmlns="" xmlns:a16="http://schemas.microsoft.com/office/drawing/2014/main" id="{1FC23AEE-60CD-4A95-8F67-D231508D2CF1}"/>
              </a:ext>
            </a:extLst>
          </p:cNvPr>
          <p:cNvSpPr>
            <a:spLocks noEditPoints="1"/>
          </p:cNvSpPr>
          <p:nvPr/>
        </p:nvSpPr>
        <p:spPr bwMode="auto">
          <a:xfrm>
            <a:off x="8671695" y="3596747"/>
            <a:ext cx="477699" cy="366665"/>
          </a:xfrm>
          <a:custGeom>
            <a:avLst/>
            <a:gdLst>
              <a:gd name="T0" fmla="*/ 0 w 140"/>
              <a:gd name="T1" fmla="*/ 0 h 107"/>
              <a:gd name="T2" fmla="*/ 0 w 140"/>
              <a:gd name="T3" fmla="*/ 107 h 107"/>
              <a:gd name="T4" fmla="*/ 140 w 140"/>
              <a:gd name="T5" fmla="*/ 107 h 107"/>
              <a:gd name="T6" fmla="*/ 140 w 140"/>
              <a:gd name="T7" fmla="*/ 0 h 107"/>
              <a:gd name="T8" fmla="*/ 0 w 140"/>
              <a:gd name="T9" fmla="*/ 0 h 107"/>
              <a:gd name="T10" fmla="*/ 74 w 140"/>
              <a:gd name="T11" fmla="*/ 40 h 107"/>
              <a:gd name="T12" fmla="*/ 84 w 140"/>
              <a:gd name="T13" fmla="*/ 53 h 107"/>
              <a:gd name="T14" fmla="*/ 74 w 140"/>
              <a:gd name="T15" fmla="*/ 67 h 107"/>
              <a:gd name="T16" fmla="*/ 74 w 140"/>
              <a:gd name="T17" fmla="*/ 40 h 107"/>
              <a:gd name="T18" fmla="*/ 8 w 140"/>
              <a:gd name="T19" fmla="*/ 33 h 107"/>
              <a:gd name="T20" fmla="*/ 8 w 140"/>
              <a:gd name="T21" fmla="*/ 74 h 107"/>
              <a:gd name="T22" fmla="*/ 8 w 140"/>
              <a:gd name="T23" fmla="*/ 33 h 107"/>
              <a:gd name="T24" fmla="*/ 65 w 140"/>
              <a:gd name="T25" fmla="*/ 67 h 107"/>
              <a:gd name="T26" fmla="*/ 55 w 140"/>
              <a:gd name="T27" fmla="*/ 53 h 107"/>
              <a:gd name="T28" fmla="*/ 65 w 140"/>
              <a:gd name="T29" fmla="*/ 40 h 107"/>
              <a:gd name="T30" fmla="*/ 65 w 140"/>
              <a:gd name="T31" fmla="*/ 67 h 107"/>
              <a:gd name="T32" fmla="*/ 65 w 140"/>
              <a:gd name="T33" fmla="*/ 34 h 107"/>
              <a:gd name="T34" fmla="*/ 49 w 140"/>
              <a:gd name="T35" fmla="*/ 53 h 107"/>
              <a:gd name="T36" fmla="*/ 65 w 140"/>
              <a:gd name="T37" fmla="*/ 73 h 107"/>
              <a:gd name="T38" fmla="*/ 65 w 140"/>
              <a:gd name="T39" fmla="*/ 99 h 107"/>
              <a:gd name="T40" fmla="*/ 8 w 140"/>
              <a:gd name="T41" fmla="*/ 99 h 107"/>
              <a:gd name="T42" fmla="*/ 8 w 140"/>
              <a:gd name="T43" fmla="*/ 82 h 107"/>
              <a:gd name="T44" fmla="*/ 8 w 140"/>
              <a:gd name="T45" fmla="*/ 24 h 107"/>
              <a:gd name="T46" fmla="*/ 8 w 140"/>
              <a:gd name="T47" fmla="*/ 8 h 107"/>
              <a:gd name="T48" fmla="*/ 65 w 140"/>
              <a:gd name="T49" fmla="*/ 8 h 107"/>
              <a:gd name="T50" fmla="*/ 65 w 140"/>
              <a:gd name="T51" fmla="*/ 34 h 107"/>
              <a:gd name="T52" fmla="*/ 131 w 140"/>
              <a:gd name="T53" fmla="*/ 74 h 107"/>
              <a:gd name="T54" fmla="*/ 131 w 140"/>
              <a:gd name="T55" fmla="*/ 33 h 107"/>
              <a:gd name="T56" fmla="*/ 131 w 140"/>
              <a:gd name="T57" fmla="*/ 74 h 107"/>
              <a:gd name="T58" fmla="*/ 131 w 140"/>
              <a:gd name="T59" fmla="*/ 24 h 107"/>
              <a:gd name="T60" fmla="*/ 131 w 140"/>
              <a:gd name="T61" fmla="*/ 82 h 107"/>
              <a:gd name="T62" fmla="*/ 131 w 140"/>
              <a:gd name="T63" fmla="*/ 99 h 107"/>
              <a:gd name="T64" fmla="*/ 74 w 140"/>
              <a:gd name="T65" fmla="*/ 99 h 107"/>
              <a:gd name="T66" fmla="*/ 74 w 140"/>
              <a:gd name="T67" fmla="*/ 73 h 107"/>
              <a:gd name="T68" fmla="*/ 90 w 140"/>
              <a:gd name="T69" fmla="*/ 53 h 107"/>
              <a:gd name="T70" fmla="*/ 74 w 140"/>
              <a:gd name="T71" fmla="*/ 34 h 107"/>
              <a:gd name="T72" fmla="*/ 74 w 140"/>
              <a:gd name="T73" fmla="*/ 8 h 107"/>
              <a:gd name="T74" fmla="*/ 131 w 140"/>
              <a:gd name="T75" fmla="*/ 8 h 107"/>
              <a:gd name="T76" fmla="*/ 131 w 140"/>
              <a:gd name="T77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" h="107">
                <a:moveTo>
                  <a:pt x="0" y="0"/>
                </a:moveTo>
                <a:cubicBezTo>
                  <a:pt x="0" y="107"/>
                  <a:pt x="0" y="107"/>
                  <a:pt x="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0"/>
                  <a:pt x="140" y="0"/>
                  <a:pt x="140" y="0"/>
                </a:cubicBezTo>
                <a:lnTo>
                  <a:pt x="0" y="0"/>
                </a:lnTo>
                <a:close/>
                <a:moveTo>
                  <a:pt x="74" y="40"/>
                </a:moveTo>
                <a:cubicBezTo>
                  <a:pt x="80" y="42"/>
                  <a:pt x="84" y="47"/>
                  <a:pt x="84" y="53"/>
                </a:cubicBezTo>
                <a:cubicBezTo>
                  <a:pt x="84" y="60"/>
                  <a:pt x="80" y="65"/>
                  <a:pt x="74" y="67"/>
                </a:cubicBezTo>
                <a:lnTo>
                  <a:pt x="74" y="40"/>
                </a:lnTo>
                <a:close/>
                <a:moveTo>
                  <a:pt x="8" y="33"/>
                </a:moveTo>
                <a:cubicBezTo>
                  <a:pt x="35" y="33"/>
                  <a:pt x="35" y="74"/>
                  <a:pt x="8" y="74"/>
                </a:cubicBezTo>
                <a:lnTo>
                  <a:pt x="8" y="33"/>
                </a:lnTo>
                <a:close/>
                <a:moveTo>
                  <a:pt x="65" y="67"/>
                </a:moveTo>
                <a:cubicBezTo>
                  <a:pt x="60" y="65"/>
                  <a:pt x="55" y="60"/>
                  <a:pt x="55" y="53"/>
                </a:cubicBezTo>
                <a:cubicBezTo>
                  <a:pt x="55" y="47"/>
                  <a:pt x="60" y="42"/>
                  <a:pt x="65" y="40"/>
                </a:cubicBezTo>
                <a:lnTo>
                  <a:pt x="65" y="67"/>
                </a:lnTo>
                <a:close/>
                <a:moveTo>
                  <a:pt x="65" y="34"/>
                </a:moveTo>
                <a:cubicBezTo>
                  <a:pt x="56" y="35"/>
                  <a:pt x="49" y="43"/>
                  <a:pt x="49" y="53"/>
                </a:cubicBezTo>
                <a:cubicBezTo>
                  <a:pt x="49" y="63"/>
                  <a:pt x="56" y="71"/>
                  <a:pt x="65" y="73"/>
                </a:cubicBezTo>
                <a:cubicBezTo>
                  <a:pt x="65" y="99"/>
                  <a:pt x="65" y="99"/>
                  <a:pt x="65" y="9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82"/>
                  <a:pt x="8" y="82"/>
                  <a:pt x="8" y="82"/>
                </a:cubicBezTo>
                <a:cubicBezTo>
                  <a:pt x="46" y="82"/>
                  <a:pt x="46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65" y="8"/>
                  <a:pt x="65" y="8"/>
                  <a:pt x="65" y="8"/>
                </a:cubicBezTo>
                <a:lnTo>
                  <a:pt x="65" y="34"/>
                </a:lnTo>
                <a:close/>
                <a:moveTo>
                  <a:pt x="131" y="74"/>
                </a:moveTo>
                <a:cubicBezTo>
                  <a:pt x="104" y="74"/>
                  <a:pt x="104" y="33"/>
                  <a:pt x="131" y="33"/>
                </a:cubicBezTo>
                <a:lnTo>
                  <a:pt x="131" y="74"/>
                </a:lnTo>
                <a:close/>
                <a:moveTo>
                  <a:pt x="131" y="24"/>
                </a:moveTo>
                <a:cubicBezTo>
                  <a:pt x="93" y="24"/>
                  <a:pt x="93" y="82"/>
                  <a:pt x="131" y="82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73"/>
                  <a:pt x="74" y="73"/>
                  <a:pt x="74" y="73"/>
                </a:cubicBezTo>
                <a:cubicBezTo>
                  <a:pt x="83" y="71"/>
                  <a:pt x="90" y="63"/>
                  <a:pt x="90" y="53"/>
                </a:cubicBezTo>
                <a:cubicBezTo>
                  <a:pt x="90" y="43"/>
                  <a:pt x="83" y="35"/>
                  <a:pt x="74" y="34"/>
                </a:cubicBezTo>
                <a:cubicBezTo>
                  <a:pt x="74" y="8"/>
                  <a:pt x="74" y="8"/>
                  <a:pt x="74" y="8"/>
                </a:cubicBezTo>
                <a:cubicBezTo>
                  <a:pt x="131" y="8"/>
                  <a:pt x="131" y="8"/>
                  <a:pt x="131" y="8"/>
                </a:cubicBezTo>
                <a:lnTo>
                  <a:pt x="131" y="2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3">
            <a:extLst>
              <a:ext uri="{FF2B5EF4-FFF2-40B4-BE49-F238E27FC236}">
                <a16:creationId xmlns="" xmlns:a16="http://schemas.microsoft.com/office/drawing/2014/main" id="{515F6916-5806-427E-B933-843974A02CF1}"/>
              </a:ext>
            </a:extLst>
          </p:cNvPr>
          <p:cNvSpPr>
            <a:spLocks noEditPoints="1"/>
          </p:cNvSpPr>
          <p:nvPr/>
        </p:nvSpPr>
        <p:spPr bwMode="auto">
          <a:xfrm>
            <a:off x="9802677" y="3547688"/>
            <a:ext cx="459623" cy="462205"/>
          </a:xfrm>
          <a:custGeom>
            <a:avLst/>
            <a:gdLst>
              <a:gd name="T0" fmla="*/ 111 w 135"/>
              <a:gd name="T1" fmla="*/ 24 h 135"/>
              <a:gd name="T2" fmla="*/ 24 w 135"/>
              <a:gd name="T3" fmla="*/ 24 h 135"/>
              <a:gd name="T4" fmla="*/ 24 w 135"/>
              <a:gd name="T5" fmla="*/ 111 h 135"/>
              <a:gd name="T6" fmla="*/ 111 w 135"/>
              <a:gd name="T7" fmla="*/ 111 h 135"/>
              <a:gd name="T8" fmla="*/ 111 w 135"/>
              <a:gd name="T9" fmla="*/ 24 h 135"/>
              <a:gd name="T10" fmla="*/ 121 w 135"/>
              <a:gd name="T11" fmla="*/ 66 h 135"/>
              <a:gd name="T12" fmla="*/ 75 w 135"/>
              <a:gd name="T13" fmla="*/ 44 h 135"/>
              <a:gd name="T14" fmla="*/ 107 w 135"/>
              <a:gd name="T15" fmla="*/ 31 h 135"/>
              <a:gd name="T16" fmla="*/ 121 w 135"/>
              <a:gd name="T17" fmla="*/ 66 h 135"/>
              <a:gd name="T18" fmla="*/ 78 w 135"/>
              <a:gd name="T19" fmla="*/ 15 h 135"/>
              <a:gd name="T20" fmla="*/ 100 w 135"/>
              <a:gd name="T21" fmla="*/ 25 h 135"/>
              <a:gd name="T22" fmla="*/ 69 w 135"/>
              <a:gd name="T23" fmla="*/ 38 h 135"/>
              <a:gd name="T24" fmla="*/ 78 w 135"/>
              <a:gd name="T25" fmla="*/ 15 h 135"/>
              <a:gd name="T26" fmla="*/ 67 w 135"/>
              <a:gd name="T27" fmla="*/ 14 h 135"/>
              <a:gd name="T28" fmla="*/ 61 w 135"/>
              <a:gd name="T29" fmla="*/ 43 h 135"/>
              <a:gd name="T30" fmla="*/ 55 w 135"/>
              <a:gd name="T31" fmla="*/ 48 h 135"/>
              <a:gd name="T32" fmla="*/ 33 w 135"/>
              <a:gd name="T33" fmla="*/ 27 h 135"/>
              <a:gd name="T34" fmla="*/ 67 w 135"/>
              <a:gd name="T35" fmla="*/ 14 h 135"/>
              <a:gd name="T36" fmla="*/ 30 w 135"/>
              <a:gd name="T37" fmla="*/ 29 h 135"/>
              <a:gd name="T38" fmla="*/ 31 w 135"/>
              <a:gd name="T39" fmla="*/ 29 h 135"/>
              <a:gd name="T40" fmla="*/ 29 w 135"/>
              <a:gd name="T41" fmla="*/ 30 h 135"/>
              <a:gd name="T42" fmla="*/ 30 w 135"/>
              <a:gd name="T43" fmla="*/ 29 h 135"/>
              <a:gd name="T44" fmla="*/ 27 w 135"/>
              <a:gd name="T45" fmla="*/ 33 h 135"/>
              <a:gd name="T46" fmla="*/ 49 w 135"/>
              <a:gd name="T47" fmla="*/ 54 h 135"/>
              <a:gd name="T48" fmla="*/ 43 w 135"/>
              <a:gd name="T49" fmla="*/ 61 h 135"/>
              <a:gd name="T50" fmla="*/ 15 w 135"/>
              <a:gd name="T51" fmla="*/ 67 h 135"/>
              <a:gd name="T52" fmla="*/ 27 w 135"/>
              <a:gd name="T53" fmla="*/ 33 h 135"/>
              <a:gd name="T54" fmla="*/ 16 w 135"/>
              <a:gd name="T55" fmla="*/ 77 h 135"/>
              <a:gd name="T56" fmla="*/ 38 w 135"/>
              <a:gd name="T57" fmla="*/ 68 h 135"/>
              <a:gd name="T58" fmla="*/ 25 w 135"/>
              <a:gd name="T59" fmla="*/ 99 h 135"/>
              <a:gd name="T60" fmla="*/ 16 w 135"/>
              <a:gd name="T61" fmla="*/ 77 h 135"/>
              <a:gd name="T62" fmla="*/ 32 w 135"/>
              <a:gd name="T63" fmla="*/ 107 h 135"/>
              <a:gd name="T64" fmla="*/ 44 w 135"/>
              <a:gd name="T65" fmla="*/ 74 h 135"/>
              <a:gd name="T66" fmla="*/ 67 w 135"/>
              <a:gd name="T67" fmla="*/ 121 h 135"/>
              <a:gd name="T68" fmla="*/ 32 w 135"/>
              <a:gd name="T69" fmla="*/ 107 h 135"/>
              <a:gd name="T70" fmla="*/ 77 w 135"/>
              <a:gd name="T71" fmla="*/ 120 h 135"/>
              <a:gd name="T72" fmla="*/ 77 w 135"/>
              <a:gd name="T73" fmla="*/ 120 h 135"/>
              <a:gd name="T74" fmla="*/ 49 w 135"/>
              <a:gd name="T75" fmla="*/ 67 h 135"/>
              <a:gd name="T76" fmla="*/ 55 w 135"/>
              <a:gd name="T77" fmla="*/ 60 h 135"/>
              <a:gd name="T78" fmla="*/ 102 w 135"/>
              <a:gd name="T79" fmla="*/ 108 h 135"/>
              <a:gd name="T80" fmla="*/ 77 w 135"/>
              <a:gd name="T81" fmla="*/ 120 h 135"/>
              <a:gd name="T82" fmla="*/ 108 w 135"/>
              <a:gd name="T83" fmla="*/ 102 h 135"/>
              <a:gd name="T84" fmla="*/ 60 w 135"/>
              <a:gd name="T85" fmla="*/ 54 h 135"/>
              <a:gd name="T86" fmla="*/ 67 w 135"/>
              <a:gd name="T87" fmla="*/ 49 h 135"/>
              <a:gd name="T88" fmla="*/ 120 w 135"/>
              <a:gd name="T89" fmla="*/ 76 h 135"/>
              <a:gd name="T90" fmla="*/ 108 w 135"/>
              <a:gd name="T91" fmla="*/ 10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5" h="135">
                <a:moveTo>
                  <a:pt x="111" y="24"/>
                </a:moveTo>
                <a:cubicBezTo>
                  <a:pt x="87" y="0"/>
                  <a:pt x="48" y="0"/>
                  <a:pt x="24" y="24"/>
                </a:cubicBezTo>
                <a:cubicBezTo>
                  <a:pt x="0" y="48"/>
                  <a:pt x="0" y="87"/>
                  <a:pt x="24" y="111"/>
                </a:cubicBezTo>
                <a:cubicBezTo>
                  <a:pt x="48" y="135"/>
                  <a:pt x="87" y="135"/>
                  <a:pt x="111" y="111"/>
                </a:cubicBezTo>
                <a:cubicBezTo>
                  <a:pt x="135" y="87"/>
                  <a:pt x="135" y="48"/>
                  <a:pt x="111" y="24"/>
                </a:cubicBezTo>
                <a:close/>
                <a:moveTo>
                  <a:pt x="121" y="66"/>
                </a:moveTo>
                <a:cubicBezTo>
                  <a:pt x="114" y="51"/>
                  <a:pt x="88" y="54"/>
                  <a:pt x="75" y="44"/>
                </a:cubicBezTo>
                <a:cubicBezTo>
                  <a:pt x="84" y="38"/>
                  <a:pt x="95" y="33"/>
                  <a:pt x="107" y="31"/>
                </a:cubicBezTo>
                <a:cubicBezTo>
                  <a:pt x="116" y="41"/>
                  <a:pt x="121" y="54"/>
                  <a:pt x="121" y="66"/>
                </a:cubicBezTo>
                <a:close/>
                <a:moveTo>
                  <a:pt x="78" y="15"/>
                </a:moveTo>
                <a:cubicBezTo>
                  <a:pt x="86" y="16"/>
                  <a:pt x="93" y="20"/>
                  <a:pt x="100" y="25"/>
                </a:cubicBezTo>
                <a:cubicBezTo>
                  <a:pt x="89" y="27"/>
                  <a:pt x="78" y="32"/>
                  <a:pt x="69" y="38"/>
                </a:cubicBezTo>
                <a:cubicBezTo>
                  <a:pt x="63" y="28"/>
                  <a:pt x="71" y="20"/>
                  <a:pt x="78" y="15"/>
                </a:cubicBezTo>
                <a:close/>
                <a:moveTo>
                  <a:pt x="67" y="14"/>
                </a:moveTo>
                <a:cubicBezTo>
                  <a:pt x="60" y="21"/>
                  <a:pt x="53" y="31"/>
                  <a:pt x="61" y="43"/>
                </a:cubicBezTo>
                <a:cubicBezTo>
                  <a:pt x="59" y="45"/>
                  <a:pt x="57" y="46"/>
                  <a:pt x="55" y="48"/>
                </a:cubicBezTo>
                <a:cubicBezTo>
                  <a:pt x="33" y="27"/>
                  <a:pt x="33" y="27"/>
                  <a:pt x="33" y="27"/>
                </a:cubicBezTo>
                <a:cubicBezTo>
                  <a:pt x="43" y="18"/>
                  <a:pt x="55" y="14"/>
                  <a:pt x="67" y="14"/>
                </a:cubicBezTo>
                <a:close/>
                <a:moveTo>
                  <a:pt x="30" y="29"/>
                </a:moveTo>
                <a:cubicBezTo>
                  <a:pt x="30" y="29"/>
                  <a:pt x="30" y="29"/>
                  <a:pt x="31" y="29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29"/>
                </a:cubicBezTo>
                <a:close/>
                <a:moveTo>
                  <a:pt x="27" y="33"/>
                </a:moveTo>
                <a:cubicBezTo>
                  <a:pt x="49" y="54"/>
                  <a:pt x="49" y="54"/>
                  <a:pt x="49" y="54"/>
                </a:cubicBezTo>
                <a:cubicBezTo>
                  <a:pt x="47" y="56"/>
                  <a:pt x="45" y="59"/>
                  <a:pt x="43" y="61"/>
                </a:cubicBezTo>
                <a:cubicBezTo>
                  <a:pt x="32" y="53"/>
                  <a:pt x="21" y="59"/>
                  <a:pt x="15" y="67"/>
                </a:cubicBezTo>
                <a:cubicBezTo>
                  <a:pt x="15" y="55"/>
                  <a:pt x="19" y="42"/>
                  <a:pt x="27" y="33"/>
                </a:cubicBezTo>
                <a:close/>
                <a:moveTo>
                  <a:pt x="16" y="77"/>
                </a:moveTo>
                <a:cubicBezTo>
                  <a:pt x="21" y="71"/>
                  <a:pt x="29" y="63"/>
                  <a:pt x="38" y="68"/>
                </a:cubicBezTo>
                <a:cubicBezTo>
                  <a:pt x="32" y="78"/>
                  <a:pt x="28" y="88"/>
                  <a:pt x="25" y="99"/>
                </a:cubicBezTo>
                <a:cubicBezTo>
                  <a:pt x="20" y="93"/>
                  <a:pt x="17" y="85"/>
                  <a:pt x="16" y="77"/>
                </a:cubicBezTo>
                <a:close/>
                <a:moveTo>
                  <a:pt x="32" y="107"/>
                </a:moveTo>
                <a:cubicBezTo>
                  <a:pt x="34" y="95"/>
                  <a:pt x="38" y="84"/>
                  <a:pt x="44" y="74"/>
                </a:cubicBezTo>
                <a:cubicBezTo>
                  <a:pt x="54" y="87"/>
                  <a:pt x="51" y="114"/>
                  <a:pt x="67" y="121"/>
                </a:cubicBezTo>
                <a:cubicBezTo>
                  <a:pt x="54" y="120"/>
                  <a:pt x="42" y="116"/>
                  <a:pt x="32" y="107"/>
                </a:cubicBezTo>
                <a:close/>
                <a:moveTo>
                  <a:pt x="77" y="120"/>
                </a:moveTo>
                <a:cubicBezTo>
                  <a:pt x="77" y="120"/>
                  <a:pt x="77" y="120"/>
                  <a:pt x="77" y="120"/>
                </a:cubicBezTo>
                <a:cubicBezTo>
                  <a:pt x="57" y="113"/>
                  <a:pt x="62" y="82"/>
                  <a:pt x="49" y="67"/>
                </a:cubicBezTo>
                <a:cubicBezTo>
                  <a:pt x="51" y="64"/>
                  <a:pt x="53" y="62"/>
                  <a:pt x="55" y="60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95" y="114"/>
                  <a:pt x="86" y="118"/>
                  <a:pt x="77" y="120"/>
                </a:cubicBezTo>
                <a:close/>
                <a:moveTo>
                  <a:pt x="108" y="102"/>
                </a:moveTo>
                <a:cubicBezTo>
                  <a:pt x="60" y="54"/>
                  <a:pt x="60" y="54"/>
                  <a:pt x="60" y="54"/>
                </a:cubicBezTo>
                <a:cubicBezTo>
                  <a:pt x="63" y="52"/>
                  <a:pt x="65" y="51"/>
                  <a:pt x="67" y="49"/>
                </a:cubicBezTo>
                <a:cubicBezTo>
                  <a:pt x="83" y="61"/>
                  <a:pt x="113" y="56"/>
                  <a:pt x="120" y="76"/>
                </a:cubicBezTo>
                <a:cubicBezTo>
                  <a:pt x="119" y="85"/>
                  <a:pt x="115" y="94"/>
                  <a:pt x="108" y="102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4">
            <a:extLst>
              <a:ext uri="{FF2B5EF4-FFF2-40B4-BE49-F238E27FC236}">
                <a16:creationId xmlns="" xmlns:a16="http://schemas.microsoft.com/office/drawing/2014/main" id="{FF5CB9DC-D78E-4573-9225-47611CB799C4}"/>
              </a:ext>
            </a:extLst>
          </p:cNvPr>
          <p:cNvSpPr>
            <a:spLocks noEditPoints="1"/>
          </p:cNvSpPr>
          <p:nvPr/>
        </p:nvSpPr>
        <p:spPr bwMode="auto">
          <a:xfrm>
            <a:off x="10913001" y="3552852"/>
            <a:ext cx="490608" cy="449294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5">
            <a:extLst>
              <a:ext uri="{FF2B5EF4-FFF2-40B4-BE49-F238E27FC236}">
                <a16:creationId xmlns="" xmlns:a16="http://schemas.microsoft.com/office/drawing/2014/main" id="{1E270316-353D-4A62-BBCE-21526BFD617B}"/>
              </a:ext>
            </a:extLst>
          </p:cNvPr>
          <p:cNvSpPr>
            <a:spLocks noEditPoints="1"/>
          </p:cNvSpPr>
          <p:nvPr/>
        </p:nvSpPr>
        <p:spPr bwMode="auto">
          <a:xfrm>
            <a:off x="881348" y="4650265"/>
            <a:ext cx="309858" cy="521594"/>
          </a:xfrm>
          <a:custGeom>
            <a:avLst/>
            <a:gdLst>
              <a:gd name="T0" fmla="*/ 70 w 91"/>
              <a:gd name="T1" fmla="*/ 56 h 153"/>
              <a:gd name="T2" fmla="*/ 74 w 91"/>
              <a:gd name="T3" fmla="*/ 44 h 153"/>
              <a:gd name="T4" fmla="*/ 56 w 91"/>
              <a:gd name="T5" fmla="*/ 58 h 153"/>
              <a:gd name="T6" fmla="*/ 68 w 91"/>
              <a:gd name="T7" fmla="*/ 62 h 153"/>
              <a:gd name="T8" fmla="*/ 54 w 91"/>
              <a:gd name="T9" fmla="*/ 44 h 153"/>
              <a:gd name="T10" fmla="*/ 50 w 91"/>
              <a:gd name="T11" fmla="*/ 56 h 153"/>
              <a:gd name="T12" fmla="*/ 54 w 91"/>
              <a:gd name="T13" fmla="*/ 44 h 153"/>
              <a:gd name="T14" fmla="*/ 70 w 91"/>
              <a:gd name="T15" fmla="*/ 35 h 153"/>
              <a:gd name="T16" fmla="*/ 74 w 91"/>
              <a:gd name="T17" fmla="*/ 23 h 153"/>
              <a:gd name="T18" fmla="*/ 54 w 91"/>
              <a:gd name="T19" fmla="*/ 35 h 153"/>
              <a:gd name="T20" fmla="*/ 50 w 91"/>
              <a:gd name="T21" fmla="*/ 23 h 153"/>
              <a:gd name="T22" fmla="*/ 56 w 91"/>
              <a:gd name="T23" fmla="*/ 21 h 153"/>
              <a:gd name="T24" fmla="*/ 68 w 91"/>
              <a:gd name="T25" fmla="*/ 17 h 153"/>
              <a:gd name="T26" fmla="*/ 56 w 91"/>
              <a:gd name="T27" fmla="*/ 21 h 153"/>
              <a:gd name="T28" fmla="*/ 0 w 91"/>
              <a:gd name="T29" fmla="*/ 13 h 153"/>
              <a:gd name="T30" fmla="*/ 78 w 91"/>
              <a:gd name="T31" fmla="*/ 153 h 153"/>
              <a:gd name="T32" fmla="*/ 78 w 91"/>
              <a:gd name="T33" fmla="*/ 0 h 153"/>
              <a:gd name="T34" fmla="*/ 17 w 91"/>
              <a:gd name="T35" fmla="*/ 140 h 153"/>
              <a:gd name="T36" fmla="*/ 17 w 91"/>
              <a:gd name="T37" fmla="*/ 124 h 153"/>
              <a:gd name="T38" fmla="*/ 29 w 91"/>
              <a:gd name="T39" fmla="*/ 136 h 153"/>
              <a:gd name="T40" fmla="*/ 17 w 91"/>
              <a:gd name="T41" fmla="*/ 116 h 153"/>
              <a:gd name="T42" fmla="*/ 17 w 91"/>
              <a:gd name="T43" fmla="*/ 99 h 153"/>
              <a:gd name="T44" fmla="*/ 29 w 91"/>
              <a:gd name="T45" fmla="*/ 111 h 153"/>
              <a:gd name="T46" fmla="*/ 17 w 91"/>
              <a:gd name="T47" fmla="*/ 91 h 153"/>
              <a:gd name="T48" fmla="*/ 17 w 91"/>
              <a:gd name="T49" fmla="*/ 74 h 153"/>
              <a:gd name="T50" fmla="*/ 29 w 91"/>
              <a:gd name="T51" fmla="*/ 87 h 153"/>
              <a:gd name="T52" fmla="*/ 41 w 91"/>
              <a:gd name="T53" fmla="*/ 140 h 153"/>
              <a:gd name="T54" fmla="*/ 41 w 91"/>
              <a:gd name="T55" fmla="*/ 124 h 153"/>
              <a:gd name="T56" fmla="*/ 54 w 91"/>
              <a:gd name="T57" fmla="*/ 136 h 153"/>
              <a:gd name="T58" fmla="*/ 41 w 91"/>
              <a:gd name="T59" fmla="*/ 116 h 153"/>
              <a:gd name="T60" fmla="*/ 41 w 91"/>
              <a:gd name="T61" fmla="*/ 99 h 153"/>
              <a:gd name="T62" fmla="*/ 54 w 91"/>
              <a:gd name="T63" fmla="*/ 111 h 153"/>
              <a:gd name="T64" fmla="*/ 41 w 91"/>
              <a:gd name="T65" fmla="*/ 91 h 153"/>
              <a:gd name="T66" fmla="*/ 41 w 91"/>
              <a:gd name="T67" fmla="*/ 74 h 153"/>
              <a:gd name="T68" fmla="*/ 54 w 91"/>
              <a:gd name="T69" fmla="*/ 87 h 153"/>
              <a:gd name="T70" fmla="*/ 66 w 91"/>
              <a:gd name="T71" fmla="*/ 140 h 153"/>
              <a:gd name="T72" fmla="*/ 66 w 91"/>
              <a:gd name="T73" fmla="*/ 124 h 153"/>
              <a:gd name="T74" fmla="*/ 78 w 91"/>
              <a:gd name="T75" fmla="*/ 136 h 153"/>
              <a:gd name="T76" fmla="*/ 66 w 91"/>
              <a:gd name="T77" fmla="*/ 116 h 153"/>
              <a:gd name="T78" fmla="*/ 66 w 91"/>
              <a:gd name="T79" fmla="*/ 99 h 153"/>
              <a:gd name="T80" fmla="*/ 78 w 91"/>
              <a:gd name="T81" fmla="*/ 111 h 153"/>
              <a:gd name="T82" fmla="*/ 66 w 91"/>
              <a:gd name="T83" fmla="*/ 91 h 153"/>
              <a:gd name="T84" fmla="*/ 66 w 91"/>
              <a:gd name="T85" fmla="*/ 74 h 153"/>
              <a:gd name="T86" fmla="*/ 78 w 91"/>
              <a:gd name="T87" fmla="*/ 87 h 153"/>
              <a:gd name="T88" fmla="*/ 17 w 91"/>
              <a:gd name="T89" fmla="*/ 66 h 153"/>
              <a:gd name="T90" fmla="*/ 17 w 91"/>
              <a:gd name="T91" fmla="*/ 13 h 153"/>
              <a:gd name="T92" fmla="*/ 78 w 91"/>
              <a:gd name="T93" fmla="*/ 6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1" h="153">
                <a:moveTo>
                  <a:pt x="72" y="41"/>
                </a:moveTo>
                <a:cubicBezTo>
                  <a:pt x="71" y="41"/>
                  <a:pt x="70" y="42"/>
                  <a:pt x="70" y="44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7"/>
                  <a:pt x="71" y="58"/>
                  <a:pt x="72" y="58"/>
                </a:cubicBezTo>
                <a:cubicBezTo>
                  <a:pt x="73" y="58"/>
                  <a:pt x="74" y="57"/>
                  <a:pt x="74" y="56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2"/>
                  <a:pt x="73" y="41"/>
                  <a:pt x="72" y="41"/>
                </a:cubicBezTo>
                <a:close/>
                <a:moveTo>
                  <a:pt x="68" y="58"/>
                </a:moveTo>
                <a:cubicBezTo>
                  <a:pt x="56" y="58"/>
                  <a:pt x="56" y="58"/>
                  <a:pt x="56" y="58"/>
                </a:cubicBezTo>
                <a:cubicBezTo>
                  <a:pt x="55" y="58"/>
                  <a:pt x="54" y="59"/>
                  <a:pt x="54" y="60"/>
                </a:cubicBezTo>
                <a:cubicBezTo>
                  <a:pt x="54" y="61"/>
                  <a:pt x="55" y="62"/>
                  <a:pt x="56" y="62"/>
                </a:cubicBezTo>
                <a:cubicBezTo>
                  <a:pt x="68" y="62"/>
                  <a:pt x="68" y="62"/>
                  <a:pt x="68" y="62"/>
                </a:cubicBezTo>
                <a:cubicBezTo>
                  <a:pt x="69" y="62"/>
                  <a:pt x="70" y="61"/>
                  <a:pt x="70" y="60"/>
                </a:cubicBezTo>
                <a:cubicBezTo>
                  <a:pt x="70" y="59"/>
                  <a:pt x="69" y="58"/>
                  <a:pt x="68" y="58"/>
                </a:cubicBezTo>
                <a:close/>
                <a:moveTo>
                  <a:pt x="54" y="44"/>
                </a:moveTo>
                <a:cubicBezTo>
                  <a:pt x="54" y="42"/>
                  <a:pt x="53" y="41"/>
                  <a:pt x="52" y="41"/>
                </a:cubicBezTo>
                <a:cubicBezTo>
                  <a:pt x="51" y="41"/>
                  <a:pt x="50" y="42"/>
                  <a:pt x="50" y="44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7"/>
                  <a:pt x="51" y="58"/>
                  <a:pt x="52" y="58"/>
                </a:cubicBezTo>
                <a:cubicBezTo>
                  <a:pt x="53" y="58"/>
                  <a:pt x="54" y="57"/>
                  <a:pt x="54" y="56"/>
                </a:cubicBezTo>
                <a:lnTo>
                  <a:pt x="54" y="44"/>
                </a:lnTo>
                <a:close/>
                <a:moveTo>
                  <a:pt x="72" y="21"/>
                </a:moveTo>
                <a:cubicBezTo>
                  <a:pt x="71" y="21"/>
                  <a:pt x="70" y="22"/>
                  <a:pt x="70" y="23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6"/>
                  <a:pt x="71" y="37"/>
                  <a:pt x="72" y="37"/>
                </a:cubicBezTo>
                <a:cubicBezTo>
                  <a:pt x="73" y="37"/>
                  <a:pt x="74" y="36"/>
                  <a:pt x="74" y="3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2"/>
                  <a:pt x="73" y="21"/>
                  <a:pt x="72" y="21"/>
                </a:cubicBezTo>
                <a:close/>
                <a:moveTo>
                  <a:pt x="52" y="37"/>
                </a:moveTo>
                <a:cubicBezTo>
                  <a:pt x="53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3" y="21"/>
                  <a:pt x="52" y="21"/>
                </a:cubicBezTo>
                <a:cubicBezTo>
                  <a:pt x="51" y="21"/>
                  <a:pt x="50" y="22"/>
                  <a:pt x="50" y="23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6"/>
                  <a:pt x="51" y="37"/>
                  <a:pt x="52" y="37"/>
                </a:cubicBezTo>
                <a:close/>
                <a:moveTo>
                  <a:pt x="56" y="21"/>
                </a:moveTo>
                <a:cubicBezTo>
                  <a:pt x="68" y="21"/>
                  <a:pt x="68" y="21"/>
                  <a:pt x="68" y="21"/>
                </a:cubicBezTo>
                <a:cubicBezTo>
                  <a:pt x="69" y="21"/>
                  <a:pt x="70" y="20"/>
                  <a:pt x="70" y="19"/>
                </a:cubicBezTo>
                <a:cubicBezTo>
                  <a:pt x="70" y="18"/>
                  <a:pt x="69" y="17"/>
                  <a:pt x="68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5" y="17"/>
                  <a:pt x="54" y="18"/>
                  <a:pt x="54" y="19"/>
                </a:cubicBezTo>
                <a:cubicBezTo>
                  <a:pt x="54" y="20"/>
                  <a:pt x="55" y="21"/>
                  <a:pt x="56" y="21"/>
                </a:cubicBezTo>
                <a:close/>
                <a:moveTo>
                  <a:pt x="78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6" y="153"/>
                  <a:pt x="13" y="153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5" y="153"/>
                  <a:pt x="91" y="147"/>
                  <a:pt x="91" y="140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6"/>
                  <a:pt x="85" y="0"/>
                  <a:pt x="78" y="0"/>
                </a:cubicBezTo>
                <a:close/>
                <a:moveTo>
                  <a:pt x="29" y="136"/>
                </a:moveTo>
                <a:cubicBezTo>
                  <a:pt x="29" y="138"/>
                  <a:pt x="27" y="140"/>
                  <a:pt x="25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4" y="140"/>
                  <a:pt x="13" y="138"/>
                  <a:pt x="13" y="136"/>
                </a:cubicBezTo>
                <a:cubicBezTo>
                  <a:pt x="13" y="128"/>
                  <a:pt x="13" y="128"/>
                  <a:pt x="13" y="128"/>
                </a:cubicBezTo>
                <a:cubicBezTo>
                  <a:pt x="13" y="126"/>
                  <a:pt x="14" y="124"/>
                  <a:pt x="17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7" y="124"/>
                  <a:pt x="29" y="126"/>
                  <a:pt x="29" y="128"/>
                </a:cubicBezTo>
                <a:lnTo>
                  <a:pt x="29" y="136"/>
                </a:lnTo>
                <a:close/>
                <a:moveTo>
                  <a:pt x="29" y="111"/>
                </a:moveTo>
                <a:cubicBezTo>
                  <a:pt x="29" y="114"/>
                  <a:pt x="27" y="116"/>
                  <a:pt x="25" y="116"/>
                </a:cubicBezTo>
                <a:cubicBezTo>
                  <a:pt x="17" y="116"/>
                  <a:pt x="17" y="116"/>
                  <a:pt x="17" y="116"/>
                </a:cubicBezTo>
                <a:cubicBezTo>
                  <a:pt x="14" y="116"/>
                  <a:pt x="13" y="114"/>
                  <a:pt x="13" y="111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3" y="101"/>
                  <a:pt x="14" y="99"/>
                  <a:pt x="17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7" y="99"/>
                  <a:pt x="29" y="101"/>
                  <a:pt x="29" y="103"/>
                </a:cubicBezTo>
                <a:lnTo>
                  <a:pt x="29" y="111"/>
                </a:lnTo>
                <a:close/>
                <a:moveTo>
                  <a:pt x="29" y="87"/>
                </a:moveTo>
                <a:cubicBezTo>
                  <a:pt x="29" y="89"/>
                  <a:pt x="27" y="91"/>
                  <a:pt x="25" y="91"/>
                </a:cubicBezTo>
                <a:cubicBezTo>
                  <a:pt x="17" y="91"/>
                  <a:pt x="17" y="91"/>
                  <a:pt x="17" y="91"/>
                </a:cubicBezTo>
                <a:cubicBezTo>
                  <a:pt x="14" y="91"/>
                  <a:pt x="13" y="89"/>
                  <a:pt x="13" y="8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6"/>
                  <a:pt x="14" y="74"/>
                  <a:pt x="17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7" y="74"/>
                  <a:pt x="29" y="76"/>
                  <a:pt x="29" y="79"/>
                </a:cubicBezTo>
                <a:lnTo>
                  <a:pt x="29" y="87"/>
                </a:lnTo>
                <a:close/>
                <a:moveTo>
                  <a:pt x="54" y="136"/>
                </a:moveTo>
                <a:cubicBezTo>
                  <a:pt x="54" y="138"/>
                  <a:pt x="52" y="140"/>
                  <a:pt x="50" y="140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39" y="140"/>
                  <a:pt x="37" y="138"/>
                  <a:pt x="37" y="136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6"/>
                  <a:pt x="39" y="124"/>
                  <a:pt x="41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2" y="124"/>
                  <a:pt x="54" y="126"/>
                  <a:pt x="54" y="128"/>
                </a:cubicBezTo>
                <a:lnTo>
                  <a:pt x="54" y="136"/>
                </a:lnTo>
                <a:close/>
                <a:moveTo>
                  <a:pt x="54" y="111"/>
                </a:moveTo>
                <a:cubicBezTo>
                  <a:pt x="54" y="114"/>
                  <a:pt x="52" y="116"/>
                  <a:pt x="50" y="116"/>
                </a:cubicBezTo>
                <a:cubicBezTo>
                  <a:pt x="41" y="116"/>
                  <a:pt x="41" y="116"/>
                  <a:pt x="41" y="116"/>
                </a:cubicBezTo>
                <a:cubicBezTo>
                  <a:pt x="39" y="116"/>
                  <a:pt x="37" y="114"/>
                  <a:pt x="37" y="111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7" y="101"/>
                  <a:pt x="39" y="99"/>
                  <a:pt x="41" y="99"/>
                </a:cubicBezTo>
                <a:cubicBezTo>
                  <a:pt x="50" y="99"/>
                  <a:pt x="50" y="99"/>
                  <a:pt x="50" y="99"/>
                </a:cubicBezTo>
                <a:cubicBezTo>
                  <a:pt x="52" y="99"/>
                  <a:pt x="54" y="101"/>
                  <a:pt x="54" y="103"/>
                </a:cubicBezTo>
                <a:lnTo>
                  <a:pt x="54" y="111"/>
                </a:lnTo>
                <a:close/>
                <a:moveTo>
                  <a:pt x="54" y="87"/>
                </a:moveTo>
                <a:cubicBezTo>
                  <a:pt x="54" y="89"/>
                  <a:pt x="52" y="91"/>
                  <a:pt x="50" y="91"/>
                </a:cubicBezTo>
                <a:cubicBezTo>
                  <a:pt x="41" y="91"/>
                  <a:pt x="41" y="91"/>
                  <a:pt x="41" y="91"/>
                </a:cubicBezTo>
                <a:cubicBezTo>
                  <a:pt x="39" y="91"/>
                  <a:pt x="37" y="89"/>
                  <a:pt x="37" y="87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76"/>
                  <a:pt x="39" y="74"/>
                  <a:pt x="41" y="74"/>
                </a:cubicBez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4" y="76"/>
                  <a:pt x="54" y="79"/>
                </a:cubicBezTo>
                <a:lnTo>
                  <a:pt x="54" y="87"/>
                </a:lnTo>
                <a:close/>
                <a:moveTo>
                  <a:pt x="78" y="136"/>
                </a:moveTo>
                <a:cubicBezTo>
                  <a:pt x="78" y="138"/>
                  <a:pt x="77" y="140"/>
                  <a:pt x="74" y="140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64" y="140"/>
                  <a:pt x="62" y="138"/>
                  <a:pt x="62" y="136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2" y="126"/>
                  <a:pt x="64" y="124"/>
                  <a:pt x="66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7" y="124"/>
                  <a:pt x="78" y="126"/>
                  <a:pt x="78" y="128"/>
                </a:cubicBezTo>
                <a:lnTo>
                  <a:pt x="78" y="136"/>
                </a:lnTo>
                <a:close/>
                <a:moveTo>
                  <a:pt x="78" y="111"/>
                </a:moveTo>
                <a:cubicBezTo>
                  <a:pt x="78" y="114"/>
                  <a:pt x="77" y="116"/>
                  <a:pt x="74" y="116"/>
                </a:cubicBezTo>
                <a:cubicBezTo>
                  <a:pt x="66" y="116"/>
                  <a:pt x="66" y="116"/>
                  <a:pt x="66" y="116"/>
                </a:cubicBezTo>
                <a:cubicBezTo>
                  <a:pt x="64" y="116"/>
                  <a:pt x="62" y="114"/>
                  <a:pt x="62" y="11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1"/>
                  <a:pt x="64" y="99"/>
                  <a:pt x="66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77" y="99"/>
                  <a:pt x="78" y="101"/>
                  <a:pt x="78" y="103"/>
                </a:cubicBezTo>
                <a:lnTo>
                  <a:pt x="78" y="111"/>
                </a:lnTo>
                <a:close/>
                <a:moveTo>
                  <a:pt x="78" y="87"/>
                </a:moveTo>
                <a:cubicBezTo>
                  <a:pt x="78" y="89"/>
                  <a:pt x="77" y="91"/>
                  <a:pt x="74" y="91"/>
                </a:cubicBezTo>
                <a:cubicBezTo>
                  <a:pt x="66" y="91"/>
                  <a:pt x="66" y="91"/>
                  <a:pt x="66" y="91"/>
                </a:cubicBezTo>
                <a:cubicBezTo>
                  <a:pt x="64" y="91"/>
                  <a:pt x="62" y="89"/>
                  <a:pt x="62" y="87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76"/>
                  <a:pt x="64" y="74"/>
                  <a:pt x="66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7" y="74"/>
                  <a:pt x="78" y="76"/>
                  <a:pt x="78" y="79"/>
                </a:cubicBezTo>
                <a:lnTo>
                  <a:pt x="78" y="87"/>
                </a:lnTo>
                <a:close/>
                <a:moveTo>
                  <a:pt x="78" y="62"/>
                </a:moveTo>
                <a:cubicBezTo>
                  <a:pt x="78" y="64"/>
                  <a:pt x="77" y="66"/>
                  <a:pt x="74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4" y="66"/>
                  <a:pt x="13" y="64"/>
                  <a:pt x="13" y="62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5"/>
                  <a:pt x="14" y="13"/>
                  <a:pt x="17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7" y="13"/>
                  <a:pt x="78" y="15"/>
                  <a:pt x="78" y="17"/>
                </a:cubicBezTo>
                <a:lnTo>
                  <a:pt x="78" y="6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6">
            <a:extLst>
              <a:ext uri="{FF2B5EF4-FFF2-40B4-BE49-F238E27FC236}">
                <a16:creationId xmlns="" xmlns:a16="http://schemas.microsoft.com/office/drawing/2014/main" id="{6E48C318-0274-4D3C-AC14-FF14ECB43C25}"/>
              </a:ext>
            </a:extLst>
          </p:cNvPr>
          <p:cNvSpPr>
            <a:spLocks noEditPoints="1"/>
          </p:cNvSpPr>
          <p:nvPr/>
        </p:nvSpPr>
        <p:spPr bwMode="auto">
          <a:xfrm>
            <a:off x="1963270" y="4650265"/>
            <a:ext cx="395070" cy="503520"/>
          </a:xfrm>
          <a:custGeom>
            <a:avLst/>
            <a:gdLst>
              <a:gd name="T0" fmla="*/ 103 w 115"/>
              <a:gd name="T1" fmla="*/ 0 h 148"/>
              <a:gd name="T2" fmla="*/ 12 w 115"/>
              <a:gd name="T3" fmla="*/ 0 h 148"/>
              <a:gd name="T4" fmla="*/ 0 w 115"/>
              <a:gd name="T5" fmla="*/ 13 h 148"/>
              <a:gd name="T6" fmla="*/ 0 w 115"/>
              <a:gd name="T7" fmla="*/ 136 h 148"/>
              <a:gd name="T8" fmla="*/ 12 w 115"/>
              <a:gd name="T9" fmla="*/ 148 h 148"/>
              <a:gd name="T10" fmla="*/ 103 w 115"/>
              <a:gd name="T11" fmla="*/ 148 h 148"/>
              <a:gd name="T12" fmla="*/ 115 w 115"/>
              <a:gd name="T13" fmla="*/ 136 h 148"/>
              <a:gd name="T14" fmla="*/ 115 w 115"/>
              <a:gd name="T15" fmla="*/ 13 h 148"/>
              <a:gd name="T16" fmla="*/ 103 w 115"/>
              <a:gd name="T17" fmla="*/ 0 h 148"/>
              <a:gd name="T18" fmla="*/ 58 w 115"/>
              <a:gd name="T19" fmla="*/ 144 h 148"/>
              <a:gd name="T20" fmla="*/ 49 w 115"/>
              <a:gd name="T21" fmla="*/ 136 h 148"/>
              <a:gd name="T22" fmla="*/ 58 w 115"/>
              <a:gd name="T23" fmla="*/ 128 h 148"/>
              <a:gd name="T24" fmla="*/ 66 w 115"/>
              <a:gd name="T25" fmla="*/ 136 h 148"/>
              <a:gd name="T26" fmla="*/ 58 w 115"/>
              <a:gd name="T27" fmla="*/ 144 h 148"/>
              <a:gd name="T28" fmla="*/ 107 w 115"/>
              <a:gd name="T29" fmla="*/ 120 h 148"/>
              <a:gd name="T30" fmla="*/ 103 w 115"/>
              <a:gd name="T31" fmla="*/ 124 h 148"/>
              <a:gd name="T32" fmla="*/ 12 w 115"/>
              <a:gd name="T33" fmla="*/ 124 h 148"/>
              <a:gd name="T34" fmla="*/ 8 w 115"/>
              <a:gd name="T35" fmla="*/ 120 h 148"/>
              <a:gd name="T36" fmla="*/ 8 w 115"/>
              <a:gd name="T37" fmla="*/ 17 h 148"/>
              <a:gd name="T38" fmla="*/ 12 w 115"/>
              <a:gd name="T39" fmla="*/ 13 h 148"/>
              <a:gd name="T40" fmla="*/ 103 w 115"/>
              <a:gd name="T41" fmla="*/ 13 h 148"/>
              <a:gd name="T42" fmla="*/ 107 w 115"/>
              <a:gd name="T43" fmla="*/ 17 h 148"/>
              <a:gd name="T44" fmla="*/ 107 w 115"/>
              <a:gd name="T45" fmla="*/ 12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5" h="148">
                <a:moveTo>
                  <a:pt x="103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3"/>
                  <a:pt x="6" y="148"/>
                  <a:pt x="12" y="148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10" y="148"/>
                  <a:pt x="115" y="143"/>
                  <a:pt x="115" y="136"/>
                </a:cubicBezTo>
                <a:cubicBezTo>
                  <a:pt x="115" y="13"/>
                  <a:pt x="115" y="13"/>
                  <a:pt x="115" y="13"/>
                </a:cubicBezTo>
                <a:cubicBezTo>
                  <a:pt x="115" y="6"/>
                  <a:pt x="110" y="0"/>
                  <a:pt x="103" y="0"/>
                </a:cubicBezTo>
                <a:close/>
                <a:moveTo>
                  <a:pt x="58" y="144"/>
                </a:moveTo>
                <a:cubicBezTo>
                  <a:pt x="53" y="144"/>
                  <a:pt x="49" y="141"/>
                  <a:pt x="49" y="136"/>
                </a:cubicBezTo>
                <a:cubicBezTo>
                  <a:pt x="49" y="132"/>
                  <a:pt x="53" y="128"/>
                  <a:pt x="58" y="128"/>
                </a:cubicBezTo>
                <a:cubicBezTo>
                  <a:pt x="62" y="128"/>
                  <a:pt x="66" y="132"/>
                  <a:pt x="66" y="136"/>
                </a:cubicBezTo>
                <a:cubicBezTo>
                  <a:pt x="66" y="141"/>
                  <a:pt x="62" y="144"/>
                  <a:pt x="58" y="144"/>
                </a:cubicBezTo>
                <a:close/>
                <a:moveTo>
                  <a:pt x="107" y="120"/>
                </a:moveTo>
                <a:cubicBezTo>
                  <a:pt x="107" y="122"/>
                  <a:pt x="105" y="124"/>
                  <a:pt x="103" y="124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10" y="124"/>
                  <a:pt x="8" y="122"/>
                  <a:pt x="8" y="120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5"/>
                  <a:pt x="10" y="13"/>
                  <a:pt x="12" y="13"/>
                </a:cubicBezTo>
                <a:cubicBezTo>
                  <a:pt x="103" y="13"/>
                  <a:pt x="103" y="13"/>
                  <a:pt x="103" y="13"/>
                </a:cubicBezTo>
                <a:cubicBezTo>
                  <a:pt x="105" y="13"/>
                  <a:pt x="107" y="15"/>
                  <a:pt x="107" y="17"/>
                </a:cubicBezTo>
                <a:lnTo>
                  <a:pt x="107" y="12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7">
            <a:extLst>
              <a:ext uri="{FF2B5EF4-FFF2-40B4-BE49-F238E27FC236}">
                <a16:creationId xmlns="" xmlns:a16="http://schemas.microsoft.com/office/drawing/2014/main" id="{02122AA3-B6CD-4A33-A074-B72857210F7E}"/>
              </a:ext>
            </a:extLst>
          </p:cNvPr>
          <p:cNvSpPr>
            <a:spLocks/>
          </p:cNvSpPr>
          <p:nvPr/>
        </p:nvSpPr>
        <p:spPr bwMode="auto">
          <a:xfrm>
            <a:off x="3034861" y="4634772"/>
            <a:ext cx="503520" cy="549999"/>
          </a:xfrm>
          <a:custGeom>
            <a:avLst/>
            <a:gdLst>
              <a:gd name="T0" fmla="*/ 148 w 148"/>
              <a:gd name="T1" fmla="*/ 79 h 161"/>
              <a:gd name="T2" fmla="*/ 144 w 148"/>
              <a:gd name="T3" fmla="*/ 75 h 161"/>
              <a:gd name="T4" fmla="*/ 144 w 148"/>
              <a:gd name="T5" fmla="*/ 68 h 161"/>
              <a:gd name="T6" fmla="*/ 74 w 148"/>
              <a:gd name="T7" fmla="*/ 0 h 161"/>
              <a:gd name="T8" fmla="*/ 4 w 148"/>
              <a:gd name="T9" fmla="*/ 68 h 161"/>
              <a:gd name="T10" fmla="*/ 4 w 148"/>
              <a:gd name="T11" fmla="*/ 75 h 161"/>
              <a:gd name="T12" fmla="*/ 0 w 148"/>
              <a:gd name="T13" fmla="*/ 79 h 161"/>
              <a:gd name="T14" fmla="*/ 0 w 148"/>
              <a:gd name="T15" fmla="*/ 102 h 161"/>
              <a:gd name="T16" fmla="*/ 5 w 148"/>
              <a:gd name="T17" fmla="*/ 107 h 161"/>
              <a:gd name="T18" fmla="*/ 50 w 148"/>
              <a:gd name="T19" fmla="*/ 156 h 161"/>
              <a:gd name="T20" fmla="*/ 57 w 148"/>
              <a:gd name="T21" fmla="*/ 161 h 161"/>
              <a:gd name="T22" fmla="*/ 78 w 148"/>
              <a:gd name="T23" fmla="*/ 161 h 161"/>
              <a:gd name="T24" fmla="*/ 86 w 148"/>
              <a:gd name="T25" fmla="*/ 152 h 161"/>
              <a:gd name="T26" fmla="*/ 78 w 148"/>
              <a:gd name="T27" fmla="*/ 144 h 161"/>
              <a:gd name="T28" fmla="*/ 57 w 148"/>
              <a:gd name="T29" fmla="*/ 144 h 161"/>
              <a:gd name="T30" fmla="*/ 50 w 148"/>
              <a:gd name="T31" fmla="*/ 149 h 161"/>
              <a:gd name="T32" fmla="*/ 11 w 148"/>
              <a:gd name="T33" fmla="*/ 107 h 161"/>
              <a:gd name="T34" fmla="*/ 12 w 148"/>
              <a:gd name="T35" fmla="*/ 106 h 161"/>
              <a:gd name="T36" fmla="*/ 12 w 148"/>
              <a:gd name="T37" fmla="*/ 107 h 161"/>
              <a:gd name="T38" fmla="*/ 24 w 148"/>
              <a:gd name="T39" fmla="*/ 120 h 161"/>
              <a:gd name="T40" fmla="*/ 37 w 148"/>
              <a:gd name="T41" fmla="*/ 107 h 161"/>
              <a:gd name="T42" fmla="*/ 37 w 148"/>
              <a:gd name="T43" fmla="*/ 74 h 161"/>
              <a:gd name="T44" fmla="*/ 24 w 148"/>
              <a:gd name="T45" fmla="*/ 62 h 161"/>
              <a:gd name="T46" fmla="*/ 12 w 148"/>
              <a:gd name="T47" fmla="*/ 73 h 161"/>
              <a:gd name="T48" fmla="*/ 12 w 148"/>
              <a:gd name="T49" fmla="*/ 66 h 161"/>
              <a:gd name="T50" fmla="*/ 74 w 148"/>
              <a:gd name="T51" fmla="*/ 8 h 161"/>
              <a:gd name="T52" fmla="*/ 135 w 148"/>
              <a:gd name="T53" fmla="*/ 66 h 161"/>
              <a:gd name="T54" fmla="*/ 135 w 148"/>
              <a:gd name="T55" fmla="*/ 73 h 161"/>
              <a:gd name="T56" fmla="*/ 123 w 148"/>
              <a:gd name="T57" fmla="*/ 62 h 161"/>
              <a:gd name="T58" fmla="*/ 111 w 148"/>
              <a:gd name="T59" fmla="*/ 74 h 161"/>
              <a:gd name="T60" fmla="*/ 111 w 148"/>
              <a:gd name="T61" fmla="*/ 107 h 161"/>
              <a:gd name="T62" fmla="*/ 123 w 148"/>
              <a:gd name="T63" fmla="*/ 120 h 161"/>
              <a:gd name="T64" fmla="*/ 136 w 148"/>
              <a:gd name="T65" fmla="*/ 107 h 161"/>
              <a:gd name="T66" fmla="*/ 136 w 148"/>
              <a:gd name="T67" fmla="*/ 106 h 161"/>
              <a:gd name="T68" fmla="*/ 140 w 148"/>
              <a:gd name="T69" fmla="*/ 107 h 161"/>
              <a:gd name="T70" fmla="*/ 148 w 148"/>
              <a:gd name="T71" fmla="*/ 102 h 161"/>
              <a:gd name="T72" fmla="*/ 148 w 148"/>
              <a:gd name="T73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61">
                <a:moveTo>
                  <a:pt x="148" y="79"/>
                </a:moveTo>
                <a:cubicBezTo>
                  <a:pt x="148" y="77"/>
                  <a:pt x="146" y="76"/>
                  <a:pt x="144" y="75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31"/>
                  <a:pt x="112" y="0"/>
                  <a:pt x="74" y="0"/>
                </a:cubicBezTo>
                <a:cubicBezTo>
                  <a:pt x="35" y="0"/>
                  <a:pt x="4" y="31"/>
                  <a:pt x="4" y="68"/>
                </a:cubicBezTo>
                <a:cubicBezTo>
                  <a:pt x="4" y="75"/>
                  <a:pt x="4" y="75"/>
                  <a:pt x="4" y="75"/>
                </a:cubicBezTo>
                <a:cubicBezTo>
                  <a:pt x="1" y="76"/>
                  <a:pt x="0" y="77"/>
                  <a:pt x="0" y="79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5" y="107"/>
                </a:cubicBezTo>
                <a:cubicBezTo>
                  <a:pt x="7" y="132"/>
                  <a:pt x="26" y="152"/>
                  <a:pt x="50" y="156"/>
                </a:cubicBezTo>
                <a:cubicBezTo>
                  <a:pt x="51" y="159"/>
                  <a:pt x="54" y="161"/>
                  <a:pt x="57" y="161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2" y="161"/>
                  <a:pt x="86" y="157"/>
                  <a:pt x="86" y="152"/>
                </a:cubicBezTo>
                <a:cubicBezTo>
                  <a:pt x="86" y="148"/>
                  <a:pt x="82" y="144"/>
                  <a:pt x="78" y="144"/>
                </a:cubicBezTo>
                <a:cubicBezTo>
                  <a:pt x="57" y="144"/>
                  <a:pt x="57" y="144"/>
                  <a:pt x="57" y="144"/>
                </a:cubicBezTo>
                <a:cubicBezTo>
                  <a:pt x="54" y="144"/>
                  <a:pt x="51" y="146"/>
                  <a:pt x="50" y="149"/>
                </a:cubicBezTo>
                <a:cubicBezTo>
                  <a:pt x="29" y="146"/>
                  <a:pt x="13" y="128"/>
                  <a:pt x="11" y="107"/>
                </a:cubicBezTo>
                <a:cubicBezTo>
                  <a:pt x="11" y="107"/>
                  <a:pt x="12" y="107"/>
                  <a:pt x="12" y="106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12" y="114"/>
                  <a:pt x="18" y="120"/>
                  <a:pt x="24" y="120"/>
                </a:cubicBezTo>
                <a:cubicBezTo>
                  <a:pt x="31" y="120"/>
                  <a:pt x="37" y="114"/>
                  <a:pt x="37" y="107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67"/>
                  <a:pt x="31" y="62"/>
                  <a:pt x="24" y="62"/>
                </a:cubicBezTo>
                <a:cubicBezTo>
                  <a:pt x="18" y="62"/>
                  <a:pt x="13" y="67"/>
                  <a:pt x="12" y="73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34"/>
                  <a:pt x="40" y="8"/>
                  <a:pt x="74" y="8"/>
                </a:cubicBezTo>
                <a:cubicBezTo>
                  <a:pt x="108" y="8"/>
                  <a:pt x="135" y="34"/>
                  <a:pt x="135" y="66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35" y="67"/>
                  <a:pt x="130" y="62"/>
                  <a:pt x="123" y="62"/>
                </a:cubicBezTo>
                <a:cubicBezTo>
                  <a:pt x="116" y="62"/>
                  <a:pt x="111" y="67"/>
                  <a:pt x="111" y="74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6" y="120"/>
                  <a:pt x="123" y="120"/>
                </a:cubicBezTo>
                <a:cubicBezTo>
                  <a:pt x="130" y="120"/>
                  <a:pt x="136" y="114"/>
                  <a:pt x="136" y="107"/>
                </a:cubicBezTo>
                <a:cubicBezTo>
                  <a:pt x="136" y="106"/>
                  <a:pt x="136" y="106"/>
                  <a:pt x="136" y="106"/>
                </a:cubicBezTo>
                <a:cubicBezTo>
                  <a:pt x="137" y="107"/>
                  <a:pt x="138" y="107"/>
                  <a:pt x="140" y="107"/>
                </a:cubicBezTo>
                <a:cubicBezTo>
                  <a:pt x="144" y="107"/>
                  <a:pt x="148" y="105"/>
                  <a:pt x="148" y="102"/>
                </a:cubicBezTo>
                <a:lnTo>
                  <a:pt x="148" y="7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8">
            <a:extLst>
              <a:ext uri="{FF2B5EF4-FFF2-40B4-BE49-F238E27FC236}">
                <a16:creationId xmlns="" xmlns:a16="http://schemas.microsoft.com/office/drawing/2014/main" id="{7D5216C6-C276-497A-8713-C2EDB65DB475}"/>
              </a:ext>
            </a:extLst>
          </p:cNvPr>
          <p:cNvSpPr>
            <a:spLocks noEditPoints="1"/>
          </p:cNvSpPr>
          <p:nvPr/>
        </p:nvSpPr>
        <p:spPr bwMode="auto">
          <a:xfrm>
            <a:off x="4225233" y="4650265"/>
            <a:ext cx="366665" cy="521594"/>
          </a:xfrm>
          <a:custGeom>
            <a:avLst/>
            <a:gdLst>
              <a:gd name="T0" fmla="*/ 29 w 107"/>
              <a:gd name="T1" fmla="*/ 110 h 153"/>
              <a:gd name="T2" fmla="*/ 29 w 107"/>
              <a:gd name="T3" fmla="*/ 124 h 153"/>
              <a:gd name="T4" fmla="*/ 42 w 107"/>
              <a:gd name="T5" fmla="*/ 132 h 153"/>
              <a:gd name="T6" fmla="*/ 66 w 107"/>
              <a:gd name="T7" fmla="*/ 132 h 153"/>
              <a:gd name="T8" fmla="*/ 79 w 107"/>
              <a:gd name="T9" fmla="*/ 124 h 153"/>
              <a:gd name="T10" fmla="*/ 79 w 107"/>
              <a:gd name="T11" fmla="*/ 110 h 153"/>
              <a:gd name="T12" fmla="*/ 54 w 107"/>
              <a:gd name="T13" fmla="*/ 116 h 153"/>
              <a:gd name="T14" fmla="*/ 29 w 107"/>
              <a:gd name="T15" fmla="*/ 110 h 153"/>
              <a:gd name="T16" fmla="*/ 17 w 107"/>
              <a:gd name="T17" fmla="*/ 50 h 153"/>
              <a:gd name="T18" fmla="*/ 54 w 107"/>
              <a:gd name="T19" fmla="*/ 17 h 153"/>
              <a:gd name="T20" fmla="*/ 91 w 107"/>
              <a:gd name="T21" fmla="*/ 50 h 153"/>
              <a:gd name="T22" fmla="*/ 91 w 107"/>
              <a:gd name="T23" fmla="*/ 92 h 153"/>
              <a:gd name="T24" fmla="*/ 107 w 107"/>
              <a:gd name="T25" fmla="*/ 54 h 153"/>
              <a:gd name="T26" fmla="*/ 54 w 107"/>
              <a:gd name="T27" fmla="*/ 0 h 153"/>
              <a:gd name="T28" fmla="*/ 0 w 107"/>
              <a:gd name="T29" fmla="*/ 54 h 153"/>
              <a:gd name="T30" fmla="*/ 17 w 107"/>
              <a:gd name="T31" fmla="*/ 92 h 153"/>
              <a:gd name="T32" fmla="*/ 17 w 107"/>
              <a:gd name="T33" fmla="*/ 50 h 153"/>
              <a:gd name="T34" fmla="*/ 56 w 107"/>
              <a:gd name="T35" fmla="*/ 38 h 153"/>
              <a:gd name="T36" fmla="*/ 40 w 107"/>
              <a:gd name="T37" fmla="*/ 55 h 153"/>
              <a:gd name="T38" fmla="*/ 43 w 107"/>
              <a:gd name="T39" fmla="*/ 58 h 153"/>
              <a:gd name="T40" fmla="*/ 47 w 107"/>
              <a:gd name="T41" fmla="*/ 60 h 153"/>
              <a:gd name="T42" fmla="*/ 47 w 107"/>
              <a:gd name="T43" fmla="*/ 55 h 153"/>
              <a:gd name="T44" fmla="*/ 57 w 107"/>
              <a:gd name="T45" fmla="*/ 45 h 153"/>
              <a:gd name="T46" fmla="*/ 62 w 107"/>
              <a:gd name="T47" fmla="*/ 45 h 153"/>
              <a:gd name="T48" fmla="*/ 60 w 107"/>
              <a:gd name="T49" fmla="*/ 41 h 153"/>
              <a:gd name="T50" fmla="*/ 56 w 107"/>
              <a:gd name="T51" fmla="*/ 38 h 153"/>
              <a:gd name="T52" fmla="*/ 101 w 107"/>
              <a:gd name="T53" fmla="*/ 140 h 153"/>
              <a:gd name="T54" fmla="*/ 7 w 107"/>
              <a:gd name="T55" fmla="*/ 140 h 153"/>
              <a:gd name="T56" fmla="*/ 0 w 107"/>
              <a:gd name="T57" fmla="*/ 146 h 153"/>
              <a:gd name="T58" fmla="*/ 7 w 107"/>
              <a:gd name="T59" fmla="*/ 153 h 153"/>
              <a:gd name="T60" fmla="*/ 101 w 107"/>
              <a:gd name="T61" fmla="*/ 153 h 153"/>
              <a:gd name="T62" fmla="*/ 107 w 107"/>
              <a:gd name="T63" fmla="*/ 146 h 153"/>
              <a:gd name="T64" fmla="*/ 101 w 107"/>
              <a:gd name="T65" fmla="*/ 140 h 153"/>
              <a:gd name="T66" fmla="*/ 83 w 107"/>
              <a:gd name="T67" fmla="*/ 50 h 153"/>
              <a:gd name="T68" fmla="*/ 54 w 107"/>
              <a:gd name="T69" fmla="*/ 25 h 153"/>
              <a:gd name="T70" fmla="*/ 25 w 107"/>
              <a:gd name="T71" fmla="*/ 50 h 153"/>
              <a:gd name="T72" fmla="*/ 25 w 107"/>
              <a:gd name="T73" fmla="*/ 83 h 153"/>
              <a:gd name="T74" fmla="*/ 54 w 107"/>
              <a:gd name="T75" fmla="*/ 107 h 153"/>
              <a:gd name="T76" fmla="*/ 83 w 107"/>
              <a:gd name="T77" fmla="*/ 83 h 153"/>
              <a:gd name="T78" fmla="*/ 83 w 107"/>
              <a:gd name="T79" fmla="*/ 50 h 153"/>
              <a:gd name="T80" fmla="*/ 54 w 107"/>
              <a:gd name="T81" fmla="*/ 74 h 153"/>
              <a:gd name="T82" fmla="*/ 33 w 107"/>
              <a:gd name="T83" fmla="*/ 54 h 153"/>
              <a:gd name="T84" fmla="*/ 54 w 107"/>
              <a:gd name="T85" fmla="*/ 33 h 153"/>
              <a:gd name="T86" fmla="*/ 75 w 107"/>
              <a:gd name="T87" fmla="*/ 54 h 153"/>
              <a:gd name="T88" fmla="*/ 54 w 107"/>
              <a:gd name="T89" fmla="*/ 7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7" h="153">
                <a:moveTo>
                  <a:pt x="29" y="110"/>
                </a:moveTo>
                <a:cubicBezTo>
                  <a:pt x="29" y="124"/>
                  <a:pt x="29" y="124"/>
                  <a:pt x="29" y="124"/>
                </a:cubicBezTo>
                <a:cubicBezTo>
                  <a:pt x="29" y="131"/>
                  <a:pt x="35" y="132"/>
                  <a:pt x="42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73" y="132"/>
                  <a:pt x="79" y="131"/>
                  <a:pt x="79" y="124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1" y="113"/>
                  <a:pt x="63" y="116"/>
                  <a:pt x="54" y="116"/>
                </a:cubicBezTo>
                <a:cubicBezTo>
                  <a:pt x="45" y="116"/>
                  <a:pt x="37" y="113"/>
                  <a:pt x="29" y="110"/>
                </a:cubicBezTo>
                <a:close/>
                <a:moveTo>
                  <a:pt x="17" y="50"/>
                </a:moveTo>
                <a:cubicBezTo>
                  <a:pt x="17" y="32"/>
                  <a:pt x="34" y="17"/>
                  <a:pt x="54" y="17"/>
                </a:cubicBezTo>
                <a:cubicBezTo>
                  <a:pt x="74" y="17"/>
                  <a:pt x="91" y="32"/>
                  <a:pt x="91" y="50"/>
                </a:cubicBezTo>
                <a:cubicBezTo>
                  <a:pt x="91" y="92"/>
                  <a:pt x="91" y="92"/>
                  <a:pt x="91" y="92"/>
                </a:cubicBezTo>
                <a:cubicBezTo>
                  <a:pt x="101" y="83"/>
                  <a:pt x="107" y="69"/>
                  <a:pt x="107" y="54"/>
                </a:cubicBezTo>
                <a:cubicBezTo>
                  <a:pt x="107" y="24"/>
                  <a:pt x="8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69"/>
                  <a:pt x="7" y="83"/>
                  <a:pt x="17" y="92"/>
                </a:cubicBezTo>
                <a:lnTo>
                  <a:pt x="17" y="50"/>
                </a:lnTo>
                <a:close/>
                <a:moveTo>
                  <a:pt x="56" y="38"/>
                </a:moveTo>
                <a:cubicBezTo>
                  <a:pt x="48" y="36"/>
                  <a:pt x="38" y="46"/>
                  <a:pt x="40" y="55"/>
                </a:cubicBezTo>
                <a:cubicBezTo>
                  <a:pt x="40" y="57"/>
                  <a:pt x="42" y="58"/>
                  <a:pt x="43" y="58"/>
                </a:cubicBezTo>
                <a:cubicBezTo>
                  <a:pt x="44" y="60"/>
                  <a:pt x="46" y="61"/>
                  <a:pt x="47" y="60"/>
                </a:cubicBezTo>
                <a:cubicBezTo>
                  <a:pt x="48" y="59"/>
                  <a:pt x="47" y="57"/>
                  <a:pt x="47" y="55"/>
                </a:cubicBezTo>
                <a:cubicBezTo>
                  <a:pt x="45" y="50"/>
                  <a:pt x="51" y="43"/>
                  <a:pt x="57" y="45"/>
                </a:cubicBezTo>
                <a:cubicBezTo>
                  <a:pt x="59" y="45"/>
                  <a:pt x="61" y="46"/>
                  <a:pt x="62" y="45"/>
                </a:cubicBezTo>
                <a:cubicBezTo>
                  <a:pt x="63" y="44"/>
                  <a:pt x="62" y="42"/>
                  <a:pt x="60" y="41"/>
                </a:cubicBezTo>
                <a:cubicBezTo>
                  <a:pt x="59" y="40"/>
                  <a:pt x="58" y="39"/>
                  <a:pt x="56" y="38"/>
                </a:cubicBezTo>
                <a:close/>
                <a:moveTo>
                  <a:pt x="101" y="140"/>
                </a:moveTo>
                <a:cubicBezTo>
                  <a:pt x="7" y="140"/>
                  <a:pt x="7" y="140"/>
                  <a:pt x="7" y="140"/>
                </a:cubicBezTo>
                <a:cubicBezTo>
                  <a:pt x="3" y="140"/>
                  <a:pt x="0" y="143"/>
                  <a:pt x="0" y="146"/>
                </a:cubicBezTo>
                <a:cubicBezTo>
                  <a:pt x="0" y="150"/>
                  <a:pt x="3" y="153"/>
                  <a:pt x="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5" y="153"/>
                  <a:pt x="107" y="150"/>
                  <a:pt x="107" y="146"/>
                </a:cubicBezTo>
                <a:cubicBezTo>
                  <a:pt x="107" y="143"/>
                  <a:pt x="105" y="140"/>
                  <a:pt x="101" y="140"/>
                </a:cubicBezTo>
                <a:close/>
                <a:moveTo>
                  <a:pt x="83" y="50"/>
                </a:moveTo>
                <a:cubicBezTo>
                  <a:pt x="83" y="36"/>
                  <a:pt x="70" y="25"/>
                  <a:pt x="54" y="25"/>
                </a:cubicBezTo>
                <a:cubicBezTo>
                  <a:pt x="38" y="25"/>
                  <a:pt x="25" y="36"/>
                  <a:pt x="25" y="50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96"/>
                  <a:pt x="38" y="107"/>
                  <a:pt x="54" y="107"/>
                </a:cubicBezTo>
                <a:cubicBezTo>
                  <a:pt x="70" y="107"/>
                  <a:pt x="83" y="96"/>
                  <a:pt x="83" y="83"/>
                </a:cubicBezTo>
                <a:lnTo>
                  <a:pt x="83" y="50"/>
                </a:lnTo>
                <a:close/>
                <a:moveTo>
                  <a:pt x="54" y="74"/>
                </a:moveTo>
                <a:cubicBezTo>
                  <a:pt x="43" y="74"/>
                  <a:pt x="33" y="65"/>
                  <a:pt x="33" y="54"/>
                </a:cubicBezTo>
                <a:cubicBezTo>
                  <a:pt x="33" y="42"/>
                  <a:pt x="43" y="33"/>
                  <a:pt x="54" y="33"/>
                </a:cubicBezTo>
                <a:cubicBezTo>
                  <a:pt x="65" y="33"/>
                  <a:pt x="75" y="42"/>
                  <a:pt x="75" y="54"/>
                </a:cubicBezTo>
                <a:cubicBezTo>
                  <a:pt x="75" y="65"/>
                  <a:pt x="65" y="74"/>
                  <a:pt x="54" y="74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9">
            <a:extLst>
              <a:ext uri="{FF2B5EF4-FFF2-40B4-BE49-F238E27FC236}">
                <a16:creationId xmlns="" xmlns:a16="http://schemas.microsoft.com/office/drawing/2014/main" id="{F0C8BD7E-2991-4472-9452-BD298BD848F5}"/>
              </a:ext>
            </a:extLst>
          </p:cNvPr>
          <p:cNvSpPr>
            <a:spLocks noEditPoints="1"/>
          </p:cNvSpPr>
          <p:nvPr/>
        </p:nvSpPr>
        <p:spPr bwMode="auto">
          <a:xfrm>
            <a:off x="5309736" y="4678669"/>
            <a:ext cx="529342" cy="449294"/>
          </a:xfrm>
          <a:custGeom>
            <a:avLst/>
            <a:gdLst>
              <a:gd name="T0" fmla="*/ 116 w 155"/>
              <a:gd name="T1" fmla="*/ 12 h 131"/>
              <a:gd name="T2" fmla="*/ 116 w 155"/>
              <a:gd name="T3" fmla="*/ 101 h 131"/>
              <a:gd name="T4" fmla="*/ 155 w 155"/>
              <a:gd name="T5" fmla="*/ 34 h 131"/>
              <a:gd name="T6" fmla="*/ 116 w 155"/>
              <a:gd name="T7" fmla="*/ 12 h 131"/>
              <a:gd name="T8" fmla="*/ 9 w 155"/>
              <a:gd name="T9" fmla="*/ 8 h 131"/>
              <a:gd name="T10" fmla="*/ 0 w 155"/>
              <a:gd name="T11" fmla="*/ 8 h 131"/>
              <a:gd name="T12" fmla="*/ 0 w 155"/>
              <a:gd name="T13" fmla="*/ 16 h 131"/>
              <a:gd name="T14" fmla="*/ 17 w 155"/>
              <a:gd name="T15" fmla="*/ 16 h 131"/>
              <a:gd name="T16" fmla="*/ 17 w 155"/>
              <a:gd name="T17" fmla="*/ 8 h 131"/>
              <a:gd name="T18" fmla="*/ 23 w 155"/>
              <a:gd name="T19" fmla="*/ 14 h 131"/>
              <a:gd name="T20" fmla="*/ 17 w 155"/>
              <a:gd name="T21" fmla="*/ 20 h 131"/>
              <a:gd name="T22" fmla="*/ 9 w 155"/>
              <a:gd name="T23" fmla="*/ 20 h 131"/>
              <a:gd name="T24" fmla="*/ 9 w 155"/>
              <a:gd name="T25" fmla="*/ 28 h 131"/>
              <a:gd name="T26" fmla="*/ 0 w 155"/>
              <a:gd name="T27" fmla="*/ 28 h 131"/>
              <a:gd name="T28" fmla="*/ 0 w 155"/>
              <a:gd name="T29" fmla="*/ 37 h 131"/>
              <a:gd name="T30" fmla="*/ 17 w 155"/>
              <a:gd name="T31" fmla="*/ 37 h 131"/>
              <a:gd name="T32" fmla="*/ 17 w 155"/>
              <a:gd name="T33" fmla="*/ 28 h 131"/>
              <a:gd name="T34" fmla="*/ 23 w 155"/>
              <a:gd name="T35" fmla="*/ 35 h 131"/>
              <a:gd name="T36" fmla="*/ 17 w 155"/>
              <a:gd name="T37" fmla="*/ 41 h 131"/>
              <a:gd name="T38" fmla="*/ 9 w 155"/>
              <a:gd name="T39" fmla="*/ 41 h 131"/>
              <a:gd name="T40" fmla="*/ 9 w 155"/>
              <a:gd name="T41" fmla="*/ 49 h 131"/>
              <a:gd name="T42" fmla="*/ 0 w 155"/>
              <a:gd name="T43" fmla="*/ 49 h 131"/>
              <a:gd name="T44" fmla="*/ 0 w 155"/>
              <a:gd name="T45" fmla="*/ 57 h 131"/>
              <a:gd name="T46" fmla="*/ 17 w 155"/>
              <a:gd name="T47" fmla="*/ 57 h 131"/>
              <a:gd name="T48" fmla="*/ 17 w 155"/>
              <a:gd name="T49" fmla="*/ 49 h 131"/>
              <a:gd name="T50" fmla="*/ 23 w 155"/>
              <a:gd name="T51" fmla="*/ 55 h 131"/>
              <a:gd name="T52" fmla="*/ 17 w 155"/>
              <a:gd name="T53" fmla="*/ 61 h 131"/>
              <a:gd name="T54" fmla="*/ 9 w 155"/>
              <a:gd name="T55" fmla="*/ 61 h 131"/>
              <a:gd name="T56" fmla="*/ 9 w 155"/>
              <a:gd name="T57" fmla="*/ 70 h 131"/>
              <a:gd name="T58" fmla="*/ 0 w 155"/>
              <a:gd name="T59" fmla="*/ 70 h 131"/>
              <a:gd name="T60" fmla="*/ 0 w 155"/>
              <a:gd name="T61" fmla="*/ 78 h 131"/>
              <a:gd name="T62" fmla="*/ 17 w 155"/>
              <a:gd name="T63" fmla="*/ 78 h 131"/>
              <a:gd name="T64" fmla="*/ 17 w 155"/>
              <a:gd name="T65" fmla="*/ 70 h 131"/>
              <a:gd name="T66" fmla="*/ 23 w 155"/>
              <a:gd name="T67" fmla="*/ 76 h 131"/>
              <a:gd name="T68" fmla="*/ 17 w 155"/>
              <a:gd name="T69" fmla="*/ 82 h 131"/>
              <a:gd name="T70" fmla="*/ 9 w 155"/>
              <a:gd name="T71" fmla="*/ 82 h 131"/>
              <a:gd name="T72" fmla="*/ 9 w 155"/>
              <a:gd name="T73" fmla="*/ 90 h 131"/>
              <a:gd name="T74" fmla="*/ 0 w 155"/>
              <a:gd name="T75" fmla="*/ 90 h 131"/>
              <a:gd name="T76" fmla="*/ 0 w 155"/>
              <a:gd name="T77" fmla="*/ 98 h 131"/>
              <a:gd name="T78" fmla="*/ 17 w 155"/>
              <a:gd name="T79" fmla="*/ 98 h 131"/>
              <a:gd name="T80" fmla="*/ 17 w 155"/>
              <a:gd name="T81" fmla="*/ 90 h 131"/>
              <a:gd name="T82" fmla="*/ 23 w 155"/>
              <a:gd name="T83" fmla="*/ 96 h 131"/>
              <a:gd name="T84" fmla="*/ 17 w 155"/>
              <a:gd name="T85" fmla="*/ 102 h 131"/>
              <a:gd name="T86" fmla="*/ 9 w 155"/>
              <a:gd name="T87" fmla="*/ 102 h 131"/>
              <a:gd name="T88" fmla="*/ 9 w 155"/>
              <a:gd name="T89" fmla="*/ 111 h 131"/>
              <a:gd name="T90" fmla="*/ 0 w 155"/>
              <a:gd name="T91" fmla="*/ 111 h 131"/>
              <a:gd name="T92" fmla="*/ 0 w 155"/>
              <a:gd name="T93" fmla="*/ 119 h 131"/>
              <a:gd name="T94" fmla="*/ 17 w 155"/>
              <a:gd name="T95" fmla="*/ 119 h 131"/>
              <a:gd name="T96" fmla="*/ 17 w 155"/>
              <a:gd name="T97" fmla="*/ 111 h 131"/>
              <a:gd name="T98" fmla="*/ 23 w 155"/>
              <a:gd name="T99" fmla="*/ 117 h 131"/>
              <a:gd name="T100" fmla="*/ 17 w 155"/>
              <a:gd name="T101" fmla="*/ 123 h 131"/>
              <a:gd name="T102" fmla="*/ 9 w 155"/>
              <a:gd name="T103" fmla="*/ 123 h 131"/>
              <a:gd name="T104" fmla="*/ 9 w 155"/>
              <a:gd name="T105" fmla="*/ 131 h 131"/>
              <a:gd name="T106" fmla="*/ 107 w 155"/>
              <a:gd name="T107" fmla="*/ 131 h 131"/>
              <a:gd name="T108" fmla="*/ 107 w 155"/>
              <a:gd name="T109" fmla="*/ 0 h 131"/>
              <a:gd name="T110" fmla="*/ 9 w 155"/>
              <a:gd name="T111" fmla="*/ 0 h 131"/>
              <a:gd name="T112" fmla="*/ 9 w 155"/>
              <a:gd name="T113" fmla="*/ 8 h 131"/>
              <a:gd name="T114" fmla="*/ 33 w 155"/>
              <a:gd name="T115" fmla="*/ 20 h 131"/>
              <a:gd name="T116" fmla="*/ 83 w 155"/>
              <a:gd name="T117" fmla="*/ 20 h 131"/>
              <a:gd name="T118" fmla="*/ 83 w 155"/>
              <a:gd name="T119" fmla="*/ 45 h 131"/>
              <a:gd name="T120" fmla="*/ 33 w 155"/>
              <a:gd name="T121" fmla="*/ 45 h 131"/>
              <a:gd name="T122" fmla="*/ 33 w 155"/>
              <a:gd name="T123" fmla="*/ 2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31">
                <a:moveTo>
                  <a:pt x="116" y="12"/>
                </a:moveTo>
                <a:cubicBezTo>
                  <a:pt x="116" y="101"/>
                  <a:pt x="116" y="101"/>
                  <a:pt x="116" y="101"/>
                </a:cubicBezTo>
                <a:cubicBezTo>
                  <a:pt x="155" y="34"/>
                  <a:pt x="155" y="34"/>
                  <a:pt x="155" y="34"/>
                </a:cubicBezTo>
                <a:lnTo>
                  <a:pt x="116" y="12"/>
                </a:lnTo>
                <a:close/>
                <a:moveTo>
                  <a:pt x="9" y="8"/>
                </a:moveTo>
                <a:cubicBezTo>
                  <a:pt x="0" y="8"/>
                  <a:pt x="0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8"/>
                  <a:pt x="17" y="8"/>
                  <a:pt x="17" y="8"/>
                </a:cubicBezTo>
                <a:cubicBezTo>
                  <a:pt x="20" y="8"/>
                  <a:pt x="23" y="11"/>
                  <a:pt x="23" y="14"/>
                </a:cubicBezTo>
                <a:cubicBezTo>
                  <a:pt x="23" y="17"/>
                  <a:pt x="20" y="20"/>
                  <a:pt x="17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7"/>
                  <a:pt x="0" y="37"/>
                  <a:pt x="0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28"/>
                  <a:pt x="17" y="28"/>
                  <a:pt x="17" y="28"/>
                </a:cubicBezTo>
                <a:cubicBezTo>
                  <a:pt x="20" y="28"/>
                  <a:pt x="23" y="31"/>
                  <a:pt x="23" y="35"/>
                </a:cubicBezTo>
                <a:cubicBezTo>
                  <a:pt x="23" y="38"/>
                  <a:pt x="20" y="41"/>
                  <a:pt x="1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9"/>
                  <a:pt x="9" y="49"/>
                  <a:pt x="9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7"/>
                  <a:pt x="0" y="57"/>
                  <a:pt x="0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49"/>
                  <a:pt x="17" y="49"/>
                  <a:pt x="17" y="49"/>
                </a:cubicBezTo>
                <a:cubicBezTo>
                  <a:pt x="20" y="49"/>
                  <a:pt x="23" y="52"/>
                  <a:pt x="23" y="55"/>
                </a:cubicBezTo>
                <a:cubicBezTo>
                  <a:pt x="23" y="59"/>
                  <a:pt x="20" y="61"/>
                  <a:pt x="17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70"/>
                  <a:pt x="9" y="70"/>
                  <a:pt x="9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70"/>
                  <a:pt x="17" y="70"/>
                  <a:pt x="17" y="70"/>
                </a:cubicBezTo>
                <a:cubicBezTo>
                  <a:pt x="20" y="70"/>
                  <a:pt x="23" y="72"/>
                  <a:pt x="23" y="76"/>
                </a:cubicBezTo>
                <a:cubicBezTo>
                  <a:pt x="23" y="79"/>
                  <a:pt x="20" y="82"/>
                  <a:pt x="17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90"/>
                  <a:pt x="9" y="90"/>
                  <a:pt x="9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90"/>
                  <a:pt x="17" y="90"/>
                  <a:pt x="17" y="90"/>
                </a:cubicBezTo>
                <a:cubicBezTo>
                  <a:pt x="20" y="90"/>
                  <a:pt x="23" y="93"/>
                  <a:pt x="23" y="96"/>
                </a:cubicBezTo>
                <a:cubicBezTo>
                  <a:pt x="23" y="100"/>
                  <a:pt x="20" y="102"/>
                  <a:pt x="17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11"/>
                  <a:pt x="9" y="111"/>
                  <a:pt x="9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9"/>
                  <a:pt x="0" y="119"/>
                  <a:pt x="0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20" y="111"/>
                  <a:pt x="23" y="113"/>
                  <a:pt x="23" y="117"/>
                </a:cubicBezTo>
                <a:cubicBezTo>
                  <a:pt x="23" y="120"/>
                  <a:pt x="20" y="123"/>
                  <a:pt x="17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31"/>
                  <a:pt x="9" y="131"/>
                  <a:pt x="9" y="131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07" y="0"/>
                  <a:pt x="107" y="0"/>
                  <a:pt x="107" y="0"/>
                </a:cubicBezTo>
                <a:cubicBezTo>
                  <a:pt x="9" y="0"/>
                  <a:pt x="9" y="0"/>
                  <a:pt x="9" y="0"/>
                </a:cubicBezTo>
                <a:lnTo>
                  <a:pt x="9" y="8"/>
                </a:lnTo>
                <a:close/>
                <a:moveTo>
                  <a:pt x="33" y="20"/>
                </a:moveTo>
                <a:cubicBezTo>
                  <a:pt x="83" y="20"/>
                  <a:pt x="83" y="20"/>
                  <a:pt x="83" y="20"/>
                </a:cubicBezTo>
                <a:cubicBezTo>
                  <a:pt x="83" y="45"/>
                  <a:pt x="83" y="45"/>
                  <a:pt x="83" y="45"/>
                </a:cubicBezTo>
                <a:cubicBezTo>
                  <a:pt x="33" y="45"/>
                  <a:pt x="33" y="45"/>
                  <a:pt x="33" y="45"/>
                </a:cubicBezTo>
                <a:lnTo>
                  <a:pt x="33" y="2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40">
            <a:extLst>
              <a:ext uri="{FF2B5EF4-FFF2-40B4-BE49-F238E27FC236}">
                <a16:creationId xmlns="" xmlns:a16="http://schemas.microsoft.com/office/drawing/2014/main" id="{46F05971-1E7B-4DEA-8255-3D937D73DF09}"/>
              </a:ext>
            </a:extLst>
          </p:cNvPr>
          <p:cNvSpPr>
            <a:spLocks noEditPoints="1"/>
          </p:cNvSpPr>
          <p:nvPr/>
        </p:nvSpPr>
        <p:spPr bwMode="auto">
          <a:xfrm>
            <a:off x="6518182" y="4694162"/>
            <a:ext cx="312441" cy="392486"/>
          </a:xfrm>
          <a:custGeom>
            <a:avLst/>
            <a:gdLst>
              <a:gd name="T0" fmla="*/ 80 w 121"/>
              <a:gd name="T1" fmla="*/ 0 h 152"/>
              <a:gd name="T2" fmla="*/ 0 w 121"/>
              <a:gd name="T3" fmla="*/ 0 h 152"/>
              <a:gd name="T4" fmla="*/ 0 w 121"/>
              <a:gd name="T5" fmla="*/ 152 h 152"/>
              <a:gd name="T6" fmla="*/ 121 w 121"/>
              <a:gd name="T7" fmla="*/ 152 h 152"/>
              <a:gd name="T8" fmla="*/ 121 w 121"/>
              <a:gd name="T9" fmla="*/ 41 h 152"/>
              <a:gd name="T10" fmla="*/ 80 w 121"/>
              <a:gd name="T11" fmla="*/ 0 h 152"/>
              <a:gd name="T12" fmla="*/ 77 w 121"/>
              <a:gd name="T13" fmla="*/ 43 h 152"/>
              <a:gd name="T14" fmla="*/ 77 w 121"/>
              <a:gd name="T15" fmla="*/ 16 h 152"/>
              <a:gd name="T16" fmla="*/ 103 w 121"/>
              <a:gd name="T17" fmla="*/ 43 h 152"/>
              <a:gd name="T18" fmla="*/ 77 w 121"/>
              <a:gd name="T19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" h="152">
                <a:moveTo>
                  <a:pt x="80" y="0"/>
                </a:moveTo>
                <a:lnTo>
                  <a:pt x="0" y="0"/>
                </a:lnTo>
                <a:lnTo>
                  <a:pt x="0" y="152"/>
                </a:lnTo>
                <a:lnTo>
                  <a:pt x="121" y="152"/>
                </a:lnTo>
                <a:lnTo>
                  <a:pt x="121" y="41"/>
                </a:lnTo>
                <a:lnTo>
                  <a:pt x="80" y="0"/>
                </a:lnTo>
                <a:close/>
                <a:moveTo>
                  <a:pt x="77" y="43"/>
                </a:moveTo>
                <a:lnTo>
                  <a:pt x="77" y="16"/>
                </a:lnTo>
                <a:lnTo>
                  <a:pt x="103" y="43"/>
                </a:lnTo>
                <a:lnTo>
                  <a:pt x="77" y="4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41">
            <a:extLst>
              <a:ext uri="{FF2B5EF4-FFF2-40B4-BE49-F238E27FC236}">
                <a16:creationId xmlns="" xmlns:a16="http://schemas.microsoft.com/office/drawing/2014/main" id="{31918070-19CF-4E2B-A526-6CF61144D6FF}"/>
              </a:ext>
            </a:extLst>
          </p:cNvPr>
          <p:cNvSpPr>
            <a:spLocks noEditPoints="1"/>
          </p:cNvSpPr>
          <p:nvPr/>
        </p:nvSpPr>
        <p:spPr bwMode="auto">
          <a:xfrm>
            <a:off x="7561370" y="4683834"/>
            <a:ext cx="444129" cy="467370"/>
          </a:xfrm>
          <a:custGeom>
            <a:avLst/>
            <a:gdLst>
              <a:gd name="T0" fmla="*/ 48 w 130"/>
              <a:gd name="T1" fmla="*/ 74 h 137"/>
              <a:gd name="T2" fmla="*/ 61 w 130"/>
              <a:gd name="T3" fmla="*/ 56 h 137"/>
              <a:gd name="T4" fmla="*/ 18 w 130"/>
              <a:gd name="T5" fmla="*/ 0 h 137"/>
              <a:gd name="T6" fmla="*/ 14 w 130"/>
              <a:gd name="T7" fmla="*/ 1 h 137"/>
              <a:gd name="T8" fmla="*/ 22 w 130"/>
              <a:gd name="T9" fmla="*/ 26 h 137"/>
              <a:gd name="T10" fmla="*/ 48 w 130"/>
              <a:gd name="T11" fmla="*/ 74 h 137"/>
              <a:gd name="T12" fmla="*/ 109 w 130"/>
              <a:gd name="T13" fmla="*/ 26 h 137"/>
              <a:gd name="T14" fmla="*/ 117 w 130"/>
              <a:gd name="T15" fmla="*/ 1 h 137"/>
              <a:gd name="T16" fmla="*/ 113 w 130"/>
              <a:gd name="T17" fmla="*/ 0 h 137"/>
              <a:gd name="T18" fmla="*/ 81 w 130"/>
              <a:gd name="T19" fmla="*/ 42 h 137"/>
              <a:gd name="T20" fmla="*/ 81 w 130"/>
              <a:gd name="T21" fmla="*/ 42 h 137"/>
              <a:gd name="T22" fmla="*/ 52 w 130"/>
              <a:gd name="T23" fmla="*/ 82 h 137"/>
              <a:gd name="T24" fmla="*/ 55 w 130"/>
              <a:gd name="T25" fmla="*/ 86 h 137"/>
              <a:gd name="T26" fmla="*/ 44 w 130"/>
              <a:gd name="T27" fmla="*/ 89 h 137"/>
              <a:gd name="T28" fmla="*/ 38 w 130"/>
              <a:gd name="T29" fmla="*/ 86 h 137"/>
              <a:gd name="T30" fmla="*/ 6 w 130"/>
              <a:gd name="T31" fmla="*/ 105 h 137"/>
              <a:gd name="T32" fmla="*/ 17 w 130"/>
              <a:gd name="T33" fmla="*/ 134 h 137"/>
              <a:gd name="T34" fmla="*/ 47 w 130"/>
              <a:gd name="T35" fmla="*/ 116 h 137"/>
              <a:gd name="T36" fmla="*/ 54 w 130"/>
              <a:gd name="T37" fmla="*/ 114 h 137"/>
              <a:gd name="T38" fmla="*/ 62 w 130"/>
              <a:gd name="T39" fmla="*/ 104 h 137"/>
              <a:gd name="T40" fmla="*/ 77 w 130"/>
              <a:gd name="T41" fmla="*/ 83 h 137"/>
              <a:gd name="T42" fmla="*/ 109 w 130"/>
              <a:gd name="T43" fmla="*/ 26 h 137"/>
              <a:gd name="T44" fmla="*/ 40 w 130"/>
              <a:gd name="T45" fmla="*/ 112 h 137"/>
              <a:gd name="T46" fmla="*/ 22 w 130"/>
              <a:gd name="T47" fmla="*/ 125 h 137"/>
              <a:gd name="T48" fmla="*/ 16 w 130"/>
              <a:gd name="T49" fmla="*/ 106 h 137"/>
              <a:gd name="T50" fmla="*/ 35 w 130"/>
              <a:gd name="T51" fmla="*/ 93 h 137"/>
              <a:gd name="T52" fmla="*/ 40 w 130"/>
              <a:gd name="T53" fmla="*/ 112 h 137"/>
              <a:gd name="T54" fmla="*/ 65 w 130"/>
              <a:gd name="T55" fmla="*/ 89 h 137"/>
              <a:gd name="T56" fmla="*/ 61 w 130"/>
              <a:gd name="T57" fmla="*/ 85 h 137"/>
              <a:gd name="T58" fmla="*/ 65 w 130"/>
              <a:gd name="T59" fmla="*/ 81 h 137"/>
              <a:gd name="T60" fmla="*/ 70 w 130"/>
              <a:gd name="T61" fmla="*/ 85 h 137"/>
              <a:gd name="T62" fmla="*/ 65 w 130"/>
              <a:gd name="T63" fmla="*/ 89 h 137"/>
              <a:gd name="T64" fmla="*/ 125 w 130"/>
              <a:gd name="T65" fmla="*/ 105 h 137"/>
              <a:gd name="T66" fmla="*/ 93 w 130"/>
              <a:gd name="T67" fmla="*/ 86 h 137"/>
              <a:gd name="T68" fmla="*/ 86 w 130"/>
              <a:gd name="T69" fmla="*/ 89 h 137"/>
              <a:gd name="T70" fmla="*/ 84 w 130"/>
              <a:gd name="T71" fmla="*/ 89 h 137"/>
              <a:gd name="T72" fmla="*/ 71 w 130"/>
              <a:gd name="T73" fmla="*/ 107 h 137"/>
              <a:gd name="T74" fmla="*/ 77 w 130"/>
              <a:gd name="T75" fmla="*/ 114 h 137"/>
              <a:gd name="T76" fmla="*/ 83 w 130"/>
              <a:gd name="T77" fmla="*/ 116 h 137"/>
              <a:gd name="T78" fmla="*/ 114 w 130"/>
              <a:gd name="T79" fmla="*/ 134 h 137"/>
              <a:gd name="T80" fmla="*/ 125 w 130"/>
              <a:gd name="T81" fmla="*/ 105 h 137"/>
              <a:gd name="T82" fmla="*/ 109 w 130"/>
              <a:gd name="T83" fmla="*/ 125 h 137"/>
              <a:gd name="T84" fmla="*/ 91 w 130"/>
              <a:gd name="T85" fmla="*/ 112 h 137"/>
              <a:gd name="T86" fmla="*/ 96 w 130"/>
              <a:gd name="T87" fmla="*/ 93 h 137"/>
              <a:gd name="T88" fmla="*/ 114 w 130"/>
              <a:gd name="T89" fmla="*/ 106 h 137"/>
              <a:gd name="T90" fmla="*/ 109 w 130"/>
              <a:gd name="T91" fmla="*/ 12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0" h="137">
                <a:moveTo>
                  <a:pt x="48" y="74"/>
                </a:moveTo>
                <a:cubicBezTo>
                  <a:pt x="61" y="56"/>
                  <a:pt x="61" y="56"/>
                  <a:pt x="61" y="5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5" y="8"/>
                  <a:pt x="22" y="26"/>
                </a:cubicBezTo>
                <a:cubicBezTo>
                  <a:pt x="27" y="41"/>
                  <a:pt x="37" y="59"/>
                  <a:pt x="48" y="74"/>
                </a:cubicBezTo>
                <a:close/>
                <a:moveTo>
                  <a:pt x="109" y="26"/>
                </a:moveTo>
                <a:cubicBezTo>
                  <a:pt x="115" y="8"/>
                  <a:pt x="117" y="1"/>
                  <a:pt x="117" y="1"/>
                </a:cubicBezTo>
                <a:cubicBezTo>
                  <a:pt x="113" y="0"/>
                  <a:pt x="113" y="0"/>
                  <a:pt x="113" y="0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52" y="82"/>
                  <a:pt x="52" y="82"/>
                  <a:pt x="52" y="82"/>
                </a:cubicBezTo>
                <a:cubicBezTo>
                  <a:pt x="53" y="83"/>
                  <a:pt x="54" y="85"/>
                  <a:pt x="55" y="86"/>
                </a:cubicBezTo>
                <a:cubicBezTo>
                  <a:pt x="53" y="88"/>
                  <a:pt x="49" y="89"/>
                  <a:pt x="44" y="89"/>
                </a:cubicBezTo>
                <a:cubicBezTo>
                  <a:pt x="43" y="87"/>
                  <a:pt x="40" y="86"/>
                  <a:pt x="38" y="86"/>
                </a:cubicBezTo>
                <a:cubicBezTo>
                  <a:pt x="26" y="83"/>
                  <a:pt x="12" y="91"/>
                  <a:pt x="6" y="105"/>
                </a:cubicBezTo>
                <a:cubicBezTo>
                  <a:pt x="0" y="118"/>
                  <a:pt x="5" y="131"/>
                  <a:pt x="17" y="134"/>
                </a:cubicBezTo>
                <a:cubicBezTo>
                  <a:pt x="28" y="137"/>
                  <a:pt x="41" y="129"/>
                  <a:pt x="47" y="116"/>
                </a:cubicBezTo>
                <a:cubicBezTo>
                  <a:pt x="49" y="115"/>
                  <a:pt x="51" y="114"/>
                  <a:pt x="54" y="114"/>
                </a:cubicBezTo>
                <a:cubicBezTo>
                  <a:pt x="55" y="113"/>
                  <a:pt x="58" y="109"/>
                  <a:pt x="62" y="104"/>
                </a:cubicBezTo>
                <a:cubicBezTo>
                  <a:pt x="77" y="83"/>
                  <a:pt x="77" y="83"/>
                  <a:pt x="77" y="83"/>
                </a:cubicBezTo>
                <a:cubicBezTo>
                  <a:pt x="89" y="66"/>
                  <a:pt x="103" y="44"/>
                  <a:pt x="109" y="26"/>
                </a:cubicBezTo>
                <a:close/>
                <a:moveTo>
                  <a:pt x="40" y="112"/>
                </a:moveTo>
                <a:cubicBezTo>
                  <a:pt x="37" y="120"/>
                  <a:pt x="28" y="126"/>
                  <a:pt x="22" y="125"/>
                </a:cubicBezTo>
                <a:cubicBezTo>
                  <a:pt x="15" y="123"/>
                  <a:pt x="13" y="115"/>
                  <a:pt x="16" y="106"/>
                </a:cubicBezTo>
                <a:cubicBezTo>
                  <a:pt x="20" y="98"/>
                  <a:pt x="28" y="92"/>
                  <a:pt x="35" y="93"/>
                </a:cubicBezTo>
                <a:cubicBezTo>
                  <a:pt x="42" y="95"/>
                  <a:pt x="44" y="103"/>
                  <a:pt x="40" y="112"/>
                </a:cubicBezTo>
                <a:close/>
                <a:moveTo>
                  <a:pt x="65" y="89"/>
                </a:moveTo>
                <a:cubicBezTo>
                  <a:pt x="63" y="89"/>
                  <a:pt x="61" y="87"/>
                  <a:pt x="61" y="85"/>
                </a:cubicBezTo>
                <a:cubicBezTo>
                  <a:pt x="61" y="83"/>
                  <a:pt x="63" y="81"/>
                  <a:pt x="65" y="81"/>
                </a:cubicBezTo>
                <a:cubicBezTo>
                  <a:pt x="68" y="81"/>
                  <a:pt x="70" y="83"/>
                  <a:pt x="70" y="85"/>
                </a:cubicBezTo>
                <a:cubicBezTo>
                  <a:pt x="70" y="87"/>
                  <a:pt x="68" y="89"/>
                  <a:pt x="65" y="89"/>
                </a:cubicBezTo>
                <a:close/>
                <a:moveTo>
                  <a:pt x="125" y="105"/>
                </a:moveTo>
                <a:cubicBezTo>
                  <a:pt x="119" y="91"/>
                  <a:pt x="105" y="83"/>
                  <a:pt x="93" y="86"/>
                </a:cubicBezTo>
                <a:cubicBezTo>
                  <a:pt x="90" y="86"/>
                  <a:pt x="88" y="87"/>
                  <a:pt x="86" y="89"/>
                </a:cubicBezTo>
                <a:cubicBezTo>
                  <a:pt x="85" y="89"/>
                  <a:pt x="85" y="89"/>
                  <a:pt x="84" y="89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4" y="110"/>
                  <a:pt x="76" y="113"/>
                  <a:pt x="77" y="114"/>
                </a:cubicBezTo>
                <a:cubicBezTo>
                  <a:pt x="80" y="114"/>
                  <a:pt x="82" y="115"/>
                  <a:pt x="83" y="116"/>
                </a:cubicBezTo>
                <a:cubicBezTo>
                  <a:pt x="90" y="129"/>
                  <a:pt x="103" y="137"/>
                  <a:pt x="114" y="134"/>
                </a:cubicBezTo>
                <a:cubicBezTo>
                  <a:pt x="126" y="131"/>
                  <a:pt x="130" y="118"/>
                  <a:pt x="125" y="105"/>
                </a:cubicBezTo>
                <a:close/>
                <a:moveTo>
                  <a:pt x="109" y="125"/>
                </a:moveTo>
                <a:cubicBezTo>
                  <a:pt x="103" y="126"/>
                  <a:pt x="94" y="120"/>
                  <a:pt x="91" y="112"/>
                </a:cubicBezTo>
                <a:cubicBezTo>
                  <a:pt x="87" y="103"/>
                  <a:pt x="89" y="95"/>
                  <a:pt x="96" y="93"/>
                </a:cubicBezTo>
                <a:cubicBezTo>
                  <a:pt x="102" y="92"/>
                  <a:pt x="111" y="98"/>
                  <a:pt x="114" y="106"/>
                </a:cubicBezTo>
                <a:cubicBezTo>
                  <a:pt x="118" y="115"/>
                  <a:pt x="116" y="123"/>
                  <a:pt x="109" y="125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2">
            <a:extLst>
              <a:ext uri="{FF2B5EF4-FFF2-40B4-BE49-F238E27FC236}">
                <a16:creationId xmlns="" xmlns:a16="http://schemas.microsoft.com/office/drawing/2014/main" id="{1411B3B5-10F7-48D6-B18B-1AE8356F2EB5}"/>
              </a:ext>
            </a:extLst>
          </p:cNvPr>
          <p:cNvSpPr>
            <a:spLocks noEditPoints="1"/>
          </p:cNvSpPr>
          <p:nvPr/>
        </p:nvSpPr>
        <p:spPr bwMode="auto">
          <a:xfrm>
            <a:off x="8643291" y="4707072"/>
            <a:ext cx="508684" cy="405398"/>
          </a:xfrm>
          <a:custGeom>
            <a:avLst/>
            <a:gdLst>
              <a:gd name="T0" fmla="*/ 125 w 149"/>
              <a:gd name="T1" fmla="*/ 95 h 119"/>
              <a:gd name="T2" fmla="*/ 123 w 149"/>
              <a:gd name="T3" fmla="*/ 99 h 119"/>
              <a:gd name="T4" fmla="*/ 114 w 149"/>
              <a:gd name="T5" fmla="*/ 108 h 119"/>
              <a:gd name="T6" fmla="*/ 126 w 149"/>
              <a:gd name="T7" fmla="*/ 119 h 119"/>
              <a:gd name="T8" fmla="*/ 149 w 149"/>
              <a:gd name="T9" fmla="*/ 119 h 119"/>
              <a:gd name="T10" fmla="*/ 125 w 149"/>
              <a:gd name="T11" fmla="*/ 95 h 119"/>
              <a:gd name="T12" fmla="*/ 119 w 149"/>
              <a:gd name="T13" fmla="*/ 89 h 119"/>
              <a:gd name="T14" fmla="*/ 119 w 149"/>
              <a:gd name="T15" fmla="*/ 86 h 119"/>
              <a:gd name="T16" fmla="*/ 119 w 149"/>
              <a:gd name="T17" fmla="*/ 85 h 119"/>
              <a:gd name="T18" fmla="*/ 117 w 149"/>
              <a:gd name="T19" fmla="*/ 82 h 119"/>
              <a:gd name="T20" fmla="*/ 38 w 149"/>
              <a:gd name="T21" fmla="*/ 3 h 119"/>
              <a:gd name="T22" fmla="*/ 9 w 149"/>
              <a:gd name="T23" fmla="*/ 38 h 119"/>
              <a:gd name="T24" fmla="*/ 50 w 149"/>
              <a:gd name="T25" fmla="*/ 55 h 119"/>
              <a:gd name="T26" fmla="*/ 96 w 149"/>
              <a:gd name="T27" fmla="*/ 102 h 119"/>
              <a:gd name="T28" fmla="*/ 100 w 149"/>
              <a:gd name="T29" fmla="*/ 104 h 119"/>
              <a:gd name="T30" fmla="*/ 108 w 149"/>
              <a:gd name="T31" fmla="*/ 102 h 119"/>
              <a:gd name="T32" fmla="*/ 117 w 149"/>
              <a:gd name="T33" fmla="*/ 93 h 119"/>
              <a:gd name="T34" fmla="*/ 119 w 149"/>
              <a:gd name="T35" fmla="*/ 89 h 119"/>
              <a:gd name="T36" fmla="*/ 108 w 149"/>
              <a:gd name="T37" fmla="*/ 90 h 119"/>
              <a:gd name="T38" fmla="*/ 102 w 149"/>
              <a:gd name="T39" fmla="*/ 90 h 119"/>
              <a:gd name="T40" fmla="*/ 53 w 149"/>
              <a:gd name="T41" fmla="*/ 41 h 119"/>
              <a:gd name="T42" fmla="*/ 40 w 149"/>
              <a:gd name="T43" fmla="*/ 39 h 119"/>
              <a:gd name="T44" fmla="*/ 39 w 149"/>
              <a:gd name="T45" fmla="*/ 27 h 119"/>
              <a:gd name="T46" fmla="*/ 33 w 149"/>
              <a:gd name="T47" fmla="*/ 21 h 119"/>
              <a:gd name="T48" fmla="*/ 33 w 149"/>
              <a:gd name="T49" fmla="*/ 15 h 119"/>
              <a:gd name="T50" fmla="*/ 38 w 149"/>
              <a:gd name="T51" fmla="*/ 15 h 119"/>
              <a:gd name="T52" fmla="*/ 46 w 149"/>
              <a:gd name="T53" fmla="*/ 22 h 119"/>
              <a:gd name="T54" fmla="*/ 54 w 149"/>
              <a:gd name="T55" fmla="*/ 25 h 119"/>
              <a:gd name="T56" fmla="*/ 57 w 149"/>
              <a:gd name="T57" fmla="*/ 34 h 119"/>
              <a:gd name="T58" fmla="*/ 108 w 149"/>
              <a:gd name="T59" fmla="*/ 85 h 119"/>
              <a:gd name="T60" fmla="*/ 108 w 149"/>
              <a:gd name="T61" fmla="*/ 90 h 119"/>
              <a:gd name="T62" fmla="*/ 44 w 149"/>
              <a:gd name="T63" fmla="*/ 26 h 119"/>
              <a:gd name="T64" fmla="*/ 44 w 149"/>
              <a:gd name="T65" fmla="*/ 35 h 119"/>
              <a:gd name="T66" fmla="*/ 53 w 149"/>
              <a:gd name="T67" fmla="*/ 35 h 119"/>
              <a:gd name="T68" fmla="*/ 53 w 149"/>
              <a:gd name="T69" fmla="*/ 26 h 119"/>
              <a:gd name="T70" fmla="*/ 44 w 149"/>
              <a:gd name="T71" fmla="*/ 26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9" h="119">
                <a:moveTo>
                  <a:pt x="125" y="95"/>
                </a:moveTo>
                <a:cubicBezTo>
                  <a:pt x="124" y="97"/>
                  <a:pt x="124" y="98"/>
                  <a:pt x="123" y="99"/>
                </a:cubicBezTo>
                <a:cubicBezTo>
                  <a:pt x="114" y="108"/>
                  <a:pt x="114" y="108"/>
                  <a:pt x="114" y="108"/>
                </a:cubicBezTo>
                <a:cubicBezTo>
                  <a:pt x="126" y="119"/>
                  <a:pt x="126" y="119"/>
                  <a:pt x="126" y="119"/>
                </a:cubicBezTo>
                <a:cubicBezTo>
                  <a:pt x="149" y="119"/>
                  <a:pt x="149" y="119"/>
                  <a:pt x="149" y="119"/>
                </a:cubicBezTo>
                <a:lnTo>
                  <a:pt x="125" y="95"/>
                </a:lnTo>
                <a:close/>
                <a:moveTo>
                  <a:pt x="119" y="89"/>
                </a:moveTo>
                <a:cubicBezTo>
                  <a:pt x="119" y="88"/>
                  <a:pt x="119" y="87"/>
                  <a:pt x="119" y="86"/>
                </a:cubicBezTo>
                <a:cubicBezTo>
                  <a:pt x="119" y="86"/>
                  <a:pt x="119" y="85"/>
                  <a:pt x="119" y="85"/>
                </a:cubicBezTo>
                <a:cubicBezTo>
                  <a:pt x="118" y="84"/>
                  <a:pt x="118" y="83"/>
                  <a:pt x="117" y="82"/>
                </a:cubicBezTo>
                <a:cubicBezTo>
                  <a:pt x="117" y="82"/>
                  <a:pt x="44" y="9"/>
                  <a:pt x="38" y="3"/>
                </a:cubicBezTo>
                <a:cubicBezTo>
                  <a:pt x="24" y="0"/>
                  <a:pt x="0" y="6"/>
                  <a:pt x="9" y="38"/>
                </a:cubicBezTo>
                <a:cubicBezTo>
                  <a:pt x="18" y="70"/>
                  <a:pt x="33" y="38"/>
                  <a:pt x="50" y="55"/>
                </a:cubicBezTo>
                <a:cubicBezTo>
                  <a:pt x="67" y="73"/>
                  <a:pt x="96" y="102"/>
                  <a:pt x="96" y="102"/>
                </a:cubicBezTo>
                <a:cubicBezTo>
                  <a:pt x="97" y="103"/>
                  <a:pt x="99" y="104"/>
                  <a:pt x="100" y="104"/>
                </a:cubicBezTo>
                <a:cubicBezTo>
                  <a:pt x="103" y="105"/>
                  <a:pt x="106" y="104"/>
                  <a:pt x="108" y="102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8" y="92"/>
                  <a:pt x="119" y="91"/>
                  <a:pt x="119" y="89"/>
                </a:cubicBezTo>
                <a:close/>
                <a:moveTo>
                  <a:pt x="108" y="90"/>
                </a:moveTo>
                <a:cubicBezTo>
                  <a:pt x="107" y="92"/>
                  <a:pt x="104" y="92"/>
                  <a:pt x="102" y="90"/>
                </a:cubicBezTo>
                <a:cubicBezTo>
                  <a:pt x="53" y="41"/>
                  <a:pt x="53" y="41"/>
                  <a:pt x="53" y="41"/>
                </a:cubicBezTo>
                <a:cubicBezTo>
                  <a:pt x="49" y="43"/>
                  <a:pt x="43" y="43"/>
                  <a:pt x="40" y="39"/>
                </a:cubicBezTo>
                <a:cubicBezTo>
                  <a:pt x="37" y="36"/>
                  <a:pt x="36" y="31"/>
                  <a:pt x="39" y="27"/>
                </a:cubicBezTo>
                <a:cubicBezTo>
                  <a:pt x="33" y="21"/>
                  <a:pt x="33" y="21"/>
                  <a:pt x="33" y="21"/>
                </a:cubicBezTo>
                <a:cubicBezTo>
                  <a:pt x="31" y="19"/>
                  <a:pt x="31" y="16"/>
                  <a:pt x="33" y="15"/>
                </a:cubicBezTo>
                <a:cubicBezTo>
                  <a:pt x="34" y="13"/>
                  <a:pt x="37" y="13"/>
                  <a:pt x="38" y="15"/>
                </a:cubicBezTo>
                <a:cubicBezTo>
                  <a:pt x="46" y="22"/>
                  <a:pt x="46" y="22"/>
                  <a:pt x="46" y="22"/>
                </a:cubicBezTo>
                <a:cubicBezTo>
                  <a:pt x="49" y="22"/>
                  <a:pt x="52" y="23"/>
                  <a:pt x="54" y="25"/>
                </a:cubicBezTo>
                <a:cubicBezTo>
                  <a:pt x="57" y="27"/>
                  <a:pt x="57" y="31"/>
                  <a:pt x="57" y="34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10" y="86"/>
                  <a:pt x="110" y="89"/>
                  <a:pt x="108" y="90"/>
                </a:cubicBezTo>
                <a:close/>
                <a:moveTo>
                  <a:pt x="44" y="26"/>
                </a:moveTo>
                <a:cubicBezTo>
                  <a:pt x="42" y="29"/>
                  <a:pt x="42" y="33"/>
                  <a:pt x="44" y="35"/>
                </a:cubicBezTo>
                <a:cubicBezTo>
                  <a:pt x="47" y="38"/>
                  <a:pt x="50" y="38"/>
                  <a:pt x="53" y="35"/>
                </a:cubicBezTo>
                <a:cubicBezTo>
                  <a:pt x="55" y="33"/>
                  <a:pt x="55" y="29"/>
                  <a:pt x="53" y="26"/>
                </a:cubicBezTo>
                <a:cubicBezTo>
                  <a:pt x="50" y="24"/>
                  <a:pt x="47" y="24"/>
                  <a:pt x="44" y="26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3">
            <a:extLst>
              <a:ext uri="{FF2B5EF4-FFF2-40B4-BE49-F238E27FC236}">
                <a16:creationId xmlns="" xmlns:a16="http://schemas.microsoft.com/office/drawing/2014/main" id="{8FBC962F-A544-4761-81F5-DD04A1EDF696}"/>
              </a:ext>
            </a:extLst>
          </p:cNvPr>
          <p:cNvSpPr>
            <a:spLocks/>
          </p:cNvSpPr>
          <p:nvPr/>
        </p:nvSpPr>
        <p:spPr bwMode="auto">
          <a:xfrm>
            <a:off x="9797512" y="4719984"/>
            <a:ext cx="462205" cy="423472"/>
          </a:xfrm>
          <a:custGeom>
            <a:avLst/>
            <a:gdLst>
              <a:gd name="T0" fmla="*/ 8 w 135"/>
              <a:gd name="T1" fmla="*/ 37 h 124"/>
              <a:gd name="T2" fmla="*/ 28 w 135"/>
              <a:gd name="T3" fmla="*/ 58 h 124"/>
              <a:gd name="T4" fmla="*/ 83 w 135"/>
              <a:gd name="T5" fmla="*/ 113 h 124"/>
              <a:gd name="T6" fmla="*/ 124 w 135"/>
              <a:gd name="T7" fmla="*/ 113 h 124"/>
              <a:gd name="T8" fmla="*/ 124 w 135"/>
              <a:gd name="T9" fmla="*/ 72 h 124"/>
              <a:gd name="T10" fmla="*/ 86 w 135"/>
              <a:gd name="T11" fmla="*/ 34 h 124"/>
              <a:gd name="T12" fmla="*/ 69 w 135"/>
              <a:gd name="T13" fmla="*/ 17 h 124"/>
              <a:gd name="T14" fmla="*/ 66 w 135"/>
              <a:gd name="T15" fmla="*/ 14 h 124"/>
              <a:gd name="T16" fmla="*/ 60 w 135"/>
              <a:gd name="T17" fmla="*/ 14 h 124"/>
              <a:gd name="T18" fmla="*/ 60 w 135"/>
              <a:gd name="T19" fmla="*/ 20 h 124"/>
              <a:gd name="T20" fmla="*/ 118 w 135"/>
              <a:gd name="T21" fmla="*/ 78 h 124"/>
              <a:gd name="T22" fmla="*/ 118 w 135"/>
              <a:gd name="T23" fmla="*/ 107 h 124"/>
              <a:gd name="T24" fmla="*/ 89 w 135"/>
              <a:gd name="T25" fmla="*/ 107 h 124"/>
              <a:gd name="T26" fmla="*/ 57 w 135"/>
              <a:gd name="T27" fmla="*/ 75 h 124"/>
              <a:gd name="T28" fmla="*/ 58 w 135"/>
              <a:gd name="T29" fmla="*/ 75 h 124"/>
              <a:gd name="T30" fmla="*/ 54 w 135"/>
              <a:gd name="T31" fmla="*/ 72 h 124"/>
              <a:gd name="T32" fmla="*/ 34 w 135"/>
              <a:gd name="T33" fmla="*/ 52 h 124"/>
              <a:gd name="T34" fmla="*/ 13 w 135"/>
              <a:gd name="T35" fmla="*/ 31 h 124"/>
              <a:gd name="T36" fmla="*/ 13 w 135"/>
              <a:gd name="T37" fmla="*/ 14 h 124"/>
              <a:gd name="T38" fmla="*/ 31 w 135"/>
              <a:gd name="T39" fmla="*/ 14 h 124"/>
              <a:gd name="T40" fmla="*/ 55 w 135"/>
              <a:gd name="T41" fmla="*/ 38 h 124"/>
              <a:gd name="T42" fmla="*/ 89 w 135"/>
              <a:gd name="T43" fmla="*/ 72 h 124"/>
              <a:gd name="T44" fmla="*/ 89 w 135"/>
              <a:gd name="T45" fmla="*/ 78 h 124"/>
              <a:gd name="T46" fmla="*/ 83 w 135"/>
              <a:gd name="T47" fmla="*/ 78 h 124"/>
              <a:gd name="T48" fmla="*/ 60 w 135"/>
              <a:gd name="T49" fmla="*/ 55 h 124"/>
              <a:gd name="T50" fmla="*/ 49 w 135"/>
              <a:gd name="T51" fmla="*/ 44 h 124"/>
              <a:gd name="T52" fmla="*/ 43 w 135"/>
              <a:gd name="T53" fmla="*/ 37 h 124"/>
              <a:gd name="T54" fmla="*/ 37 w 135"/>
              <a:gd name="T55" fmla="*/ 37 h 124"/>
              <a:gd name="T56" fmla="*/ 37 w 135"/>
              <a:gd name="T57" fmla="*/ 43 h 124"/>
              <a:gd name="T58" fmla="*/ 77 w 135"/>
              <a:gd name="T59" fmla="*/ 84 h 124"/>
              <a:gd name="T60" fmla="*/ 95 w 135"/>
              <a:gd name="T61" fmla="*/ 84 h 124"/>
              <a:gd name="T62" fmla="*/ 95 w 135"/>
              <a:gd name="T63" fmla="*/ 66 h 124"/>
              <a:gd name="T64" fmla="*/ 37 w 135"/>
              <a:gd name="T65" fmla="*/ 8 h 124"/>
              <a:gd name="T66" fmla="*/ 8 w 135"/>
              <a:gd name="T67" fmla="*/ 8 h 124"/>
              <a:gd name="T68" fmla="*/ 8 w 135"/>
              <a:gd name="T69" fmla="*/ 3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124">
                <a:moveTo>
                  <a:pt x="8" y="37"/>
                </a:moveTo>
                <a:cubicBezTo>
                  <a:pt x="28" y="58"/>
                  <a:pt x="28" y="58"/>
                  <a:pt x="28" y="58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95" y="124"/>
                  <a:pt x="113" y="124"/>
                  <a:pt x="124" y="113"/>
                </a:cubicBezTo>
                <a:cubicBezTo>
                  <a:pt x="135" y="102"/>
                  <a:pt x="135" y="83"/>
                  <a:pt x="124" y="72"/>
                </a:cubicBezTo>
                <a:cubicBezTo>
                  <a:pt x="86" y="34"/>
                  <a:pt x="86" y="34"/>
                  <a:pt x="86" y="34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4"/>
                  <a:pt x="66" y="14"/>
                  <a:pt x="66" y="14"/>
                </a:cubicBezTo>
                <a:cubicBezTo>
                  <a:pt x="64" y="12"/>
                  <a:pt x="62" y="12"/>
                  <a:pt x="60" y="14"/>
                </a:cubicBezTo>
                <a:cubicBezTo>
                  <a:pt x="58" y="15"/>
                  <a:pt x="58" y="18"/>
                  <a:pt x="60" y="20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6" y="86"/>
                  <a:pt x="126" y="99"/>
                  <a:pt x="118" y="107"/>
                </a:cubicBezTo>
                <a:cubicBezTo>
                  <a:pt x="110" y="115"/>
                  <a:pt x="97" y="115"/>
                  <a:pt x="89" y="107"/>
                </a:cubicBezTo>
                <a:cubicBezTo>
                  <a:pt x="57" y="75"/>
                  <a:pt x="57" y="75"/>
                  <a:pt x="57" y="75"/>
                </a:cubicBezTo>
                <a:cubicBezTo>
                  <a:pt x="57" y="75"/>
                  <a:pt x="58" y="75"/>
                  <a:pt x="58" y="75"/>
                </a:cubicBezTo>
                <a:cubicBezTo>
                  <a:pt x="57" y="74"/>
                  <a:pt x="55" y="73"/>
                  <a:pt x="54" y="72"/>
                </a:cubicBezTo>
                <a:cubicBezTo>
                  <a:pt x="34" y="52"/>
                  <a:pt x="34" y="52"/>
                  <a:pt x="34" y="52"/>
                </a:cubicBezTo>
                <a:cubicBezTo>
                  <a:pt x="13" y="31"/>
                  <a:pt x="13" y="31"/>
                  <a:pt x="13" y="31"/>
                </a:cubicBezTo>
                <a:cubicBezTo>
                  <a:pt x="9" y="27"/>
                  <a:pt x="9" y="19"/>
                  <a:pt x="13" y="14"/>
                </a:cubicBezTo>
                <a:cubicBezTo>
                  <a:pt x="18" y="9"/>
                  <a:pt x="26" y="9"/>
                  <a:pt x="31" y="14"/>
                </a:cubicBezTo>
                <a:cubicBezTo>
                  <a:pt x="55" y="38"/>
                  <a:pt x="55" y="38"/>
                  <a:pt x="55" y="38"/>
                </a:cubicBezTo>
                <a:cubicBezTo>
                  <a:pt x="89" y="72"/>
                  <a:pt x="89" y="72"/>
                  <a:pt x="89" y="72"/>
                </a:cubicBezTo>
                <a:cubicBezTo>
                  <a:pt x="91" y="74"/>
                  <a:pt x="91" y="76"/>
                  <a:pt x="89" y="78"/>
                </a:cubicBezTo>
                <a:cubicBezTo>
                  <a:pt x="87" y="80"/>
                  <a:pt x="85" y="80"/>
                  <a:pt x="83" y="78"/>
                </a:cubicBezTo>
                <a:cubicBezTo>
                  <a:pt x="60" y="55"/>
                  <a:pt x="60" y="55"/>
                  <a:pt x="60" y="55"/>
                </a:cubicBezTo>
                <a:cubicBezTo>
                  <a:pt x="49" y="44"/>
                  <a:pt x="49" y="44"/>
                  <a:pt x="49" y="44"/>
                </a:cubicBezTo>
                <a:cubicBezTo>
                  <a:pt x="43" y="37"/>
                  <a:pt x="43" y="37"/>
                  <a:pt x="43" y="37"/>
                </a:cubicBezTo>
                <a:cubicBezTo>
                  <a:pt x="41" y="36"/>
                  <a:pt x="38" y="36"/>
                  <a:pt x="37" y="37"/>
                </a:cubicBezTo>
                <a:cubicBezTo>
                  <a:pt x="35" y="39"/>
                  <a:pt x="35" y="41"/>
                  <a:pt x="37" y="43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9"/>
                  <a:pt x="90" y="89"/>
                  <a:pt x="95" y="84"/>
                </a:cubicBezTo>
                <a:cubicBezTo>
                  <a:pt x="100" y="79"/>
                  <a:pt x="100" y="71"/>
                  <a:pt x="95" y="66"/>
                </a:cubicBezTo>
                <a:cubicBezTo>
                  <a:pt x="37" y="8"/>
                  <a:pt x="37" y="8"/>
                  <a:pt x="37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9"/>
                  <a:pt x="8" y="3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4">
            <a:extLst>
              <a:ext uri="{FF2B5EF4-FFF2-40B4-BE49-F238E27FC236}">
                <a16:creationId xmlns="" xmlns:a16="http://schemas.microsoft.com/office/drawing/2014/main" id="{85C6C072-02FF-40EF-A8B0-6AF32A7D70D1}"/>
              </a:ext>
            </a:extLst>
          </p:cNvPr>
          <p:cNvSpPr>
            <a:spLocks noEditPoints="1"/>
          </p:cNvSpPr>
          <p:nvPr/>
        </p:nvSpPr>
        <p:spPr bwMode="auto">
          <a:xfrm>
            <a:off x="10938823" y="4699326"/>
            <a:ext cx="413144" cy="413144"/>
          </a:xfrm>
          <a:custGeom>
            <a:avLst/>
            <a:gdLst>
              <a:gd name="T0" fmla="*/ 62 w 121"/>
              <a:gd name="T1" fmla="*/ 33 h 121"/>
              <a:gd name="T2" fmla="*/ 50 w 121"/>
              <a:gd name="T3" fmla="*/ 20 h 121"/>
              <a:gd name="T4" fmla="*/ 38 w 121"/>
              <a:gd name="T5" fmla="*/ 37 h 121"/>
              <a:gd name="T6" fmla="*/ 21 w 121"/>
              <a:gd name="T7" fmla="*/ 49 h 121"/>
              <a:gd name="T8" fmla="*/ 34 w 121"/>
              <a:gd name="T9" fmla="*/ 62 h 121"/>
              <a:gd name="T10" fmla="*/ 53 w 121"/>
              <a:gd name="T11" fmla="*/ 52 h 121"/>
              <a:gd name="T12" fmla="*/ 62 w 121"/>
              <a:gd name="T13" fmla="*/ 33 h 121"/>
              <a:gd name="T14" fmla="*/ 89 w 121"/>
              <a:gd name="T15" fmla="*/ 48 h 121"/>
              <a:gd name="T16" fmla="*/ 68 w 121"/>
              <a:gd name="T17" fmla="*/ 38 h 121"/>
              <a:gd name="T18" fmla="*/ 67 w 121"/>
              <a:gd name="T19" fmla="*/ 38 h 121"/>
              <a:gd name="T20" fmla="*/ 58 w 121"/>
              <a:gd name="T21" fmla="*/ 58 h 121"/>
              <a:gd name="T22" fmla="*/ 39 w 121"/>
              <a:gd name="T23" fmla="*/ 67 h 121"/>
              <a:gd name="T24" fmla="*/ 38 w 121"/>
              <a:gd name="T25" fmla="*/ 67 h 121"/>
              <a:gd name="T26" fmla="*/ 49 w 121"/>
              <a:gd name="T27" fmla="*/ 89 h 121"/>
              <a:gd name="T28" fmla="*/ 76 w 121"/>
              <a:gd name="T29" fmla="*/ 75 h 121"/>
              <a:gd name="T30" fmla="*/ 89 w 121"/>
              <a:gd name="T31" fmla="*/ 48 h 121"/>
              <a:gd name="T32" fmla="*/ 44 w 121"/>
              <a:gd name="T33" fmla="*/ 18 h 121"/>
              <a:gd name="T34" fmla="*/ 44 w 121"/>
              <a:gd name="T35" fmla="*/ 18 h 121"/>
              <a:gd name="T36" fmla="*/ 45 w 121"/>
              <a:gd name="T37" fmla="*/ 8 h 121"/>
              <a:gd name="T38" fmla="*/ 40 w 121"/>
              <a:gd name="T39" fmla="*/ 3 h 121"/>
              <a:gd name="T40" fmla="*/ 16 w 121"/>
              <a:gd name="T41" fmla="*/ 15 h 121"/>
              <a:gd name="T42" fmla="*/ 4 w 121"/>
              <a:gd name="T43" fmla="*/ 40 h 121"/>
              <a:gd name="T44" fmla="*/ 8 w 121"/>
              <a:gd name="T45" fmla="*/ 45 h 121"/>
              <a:gd name="T46" fmla="*/ 18 w 121"/>
              <a:gd name="T47" fmla="*/ 44 h 121"/>
              <a:gd name="T48" fmla="*/ 18 w 121"/>
              <a:gd name="T49" fmla="*/ 44 h 121"/>
              <a:gd name="T50" fmla="*/ 33 w 121"/>
              <a:gd name="T51" fmla="*/ 33 h 121"/>
              <a:gd name="T52" fmla="*/ 44 w 121"/>
              <a:gd name="T53" fmla="*/ 18 h 121"/>
              <a:gd name="T54" fmla="*/ 86 w 121"/>
              <a:gd name="T55" fmla="*/ 74 h 121"/>
              <a:gd name="T56" fmla="*/ 81 w 121"/>
              <a:gd name="T57" fmla="*/ 80 h 121"/>
              <a:gd name="T58" fmla="*/ 75 w 121"/>
              <a:gd name="T59" fmla="*/ 85 h 121"/>
              <a:gd name="T60" fmla="*/ 119 w 121"/>
              <a:gd name="T61" fmla="*/ 121 h 121"/>
              <a:gd name="T62" fmla="*/ 121 w 121"/>
              <a:gd name="T63" fmla="*/ 119 h 121"/>
              <a:gd name="T64" fmla="*/ 86 w 121"/>
              <a:gd name="T65" fmla="*/ 7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21">
                <a:moveTo>
                  <a:pt x="62" y="33"/>
                </a:moveTo>
                <a:cubicBezTo>
                  <a:pt x="50" y="20"/>
                  <a:pt x="50" y="20"/>
                  <a:pt x="50" y="20"/>
                </a:cubicBezTo>
                <a:cubicBezTo>
                  <a:pt x="48" y="25"/>
                  <a:pt x="44" y="31"/>
                  <a:pt x="38" y="37"/>
                </a:cubicBezTo>
                <a:cubicBezTo>
                  <a:pt x="32" y="43"/>
                  <a:pt x="26" y="47"/>
                  <a:pt x="21" y="49"/>
                </a:cubicBezTo>
                <a:cubicBezTo>
                  <a:pt x="34" y="62"/>
                  <a:pt x="34" y="62"/>
                  <a:pt x="34" y="62"/>
                </a:cubicBezTo>
                <a:cubicBezTo>
                  <a:pt x="37" y="64"/>
                  <a:pt x="45" y="60"/>
                  <a:pt x="53" y="52"/>
                </a:cubicBezTo>
                <a:cubicBezTo>
                  <a:pt x="61" y="44"/>
                  <a:pt x="65" y="36"/>
                  <a:pt x="62" y="33"/>
                </a:cubicBezTo>
                <a:close/>
                <a:moveTo>
                  <a:pt x="89" y="48"/>
                </a:moveTo>
                <a:cubicBezTo>
                  <a:pt x="84" y="43"/>
                  <a:pt x="76" y="40"/>
                  <a:pt x="68" y="38"/>
                </a:cubicBezTo>
                <a:cubicBezTo>
                  <a:pt x="67" y="38"/>
                  <a:pt x="67" y="38"/>
                  <a:pt x="67" y="38"/>
                </a:cubicBezTo>
                <a:cubicBezTo>
                  <a:pt x="70" y="41"/>
                  <a:pt x="66" y="50"/>
                  <a:pt x="58" y="58"/>
                </a:cubicBezTo>
                <a:cubicBezTo>
                  <a:pt x="50" y="66"/>
                  <a:pt x="42" y="70"/>
                  <a:pt x="39" y="67"/>
                </a:cubicBezTo>
                <a:cubicBezTo>
                  <a:pt x="39" y="67"/>
                  <a:pt x="39" y="67"/>
                  <a:pt x="38" y="67"/>
                </a:cubicBezTo>
                <a:cubicBezTo>
                  <a:pt x="40" y="76"/>
                  <a:pt x="43" y="84"/>
                  <a:pt x="49" y="89"/>
                </a:cubicBezTo>
                <a:cubicBezTo>
                  <a:pt x="52" y="93"/>
                  <a:pt x="64" y="86"/>
                  <a:pt x="76" y="75"/>
                </a:cubicBezTo>
                <a:cubicBezTo>
                  <a:pt x="87" y="64"/>
                  <a:pt x="93" y="52"/>
                  <a:pt x="89" y="48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6" y="13"/>
                  <a:pt x="47" y="10"/>
                  <a:pt x="45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37" y="0"/>
                  <a:pt x="26" y="5"/>
                  <a:pt x="16" y="15"/>
                </a:cubicBezTo>
                <a:cubicBezTo>
                  <a:pt x="6" y="25"/>
                  <a:pt x="0" y="36"/>
                  <a:pt x="4" y="40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6"/>
                  <a:pt x="14" y="46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3" y="42"/>
                  <a:pt x="28" y="38"/>
                  <a:pt x="33" y="33"/>
                </a:cubicBezTo>
                <a:cubicBezTo>
                  <a:pt x="38" y="28"/>
                  <a:pt x="42" y="22"/>
                  <a:pt x="44" y="18"/>
                </a:cubicBezTo>
                <a:close/>
                <a:moveTo>
                  <a:pt x="86" y="74"/>
                </a:moveTo>
                <a:cubicBezTo>
                  <a:pt x="84" y="76"/>
                  <a:pt x="82" y="78"/>
                  <a:pt x="81" y="80"/>
                </a:cubicBezTo>
                <a:cubicBezTo>
                  <a:pt x="79" y="82"/>
                  <a:pt x="77" y="84"/>
                  <a:pt x="75" y="8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21" y="119"/>
                  <a:pt x="121" y="119"/>
                  <a:pt x="121" y="119"/>
                </a:cubicBezTo>
                <a:lnTo>
                  <a:pt x="86" y="7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5">
            <a:extLst>
              <a:ext uri="{FF2B5EF4-FFF2-40B4-BE49-F238E27FC236}">
                <a16:creationId xmlns="" xmlns:a16="http://schemas.microsoft.com/office/drawing/2014/main" id="{3C4FB2CF-CB54-462B-9853-7B805A73646B}"/>
              </a:ext>
            </a:extLst>
          </p:cNvPr>
          <p:cNvSpPr>
            <a:spLocks noEditPoints="1"/>
          </p:cNvSpPr>
          <p:nvPr/>
        </p:nvSpPr>
        <p:spPr bwMode="auto">
          <a:xfrm>
            <a:off x="814213" y="5858711"/>
            <a:ext cx="446713" cy="392486"/>
          </a:xfrm>
          <a:custGeom>
            <a:avLst/>
            <a:gdLst>
              <a:gd name="T0" fmla="*/ 119 w 131"/>
              <a:gd name="T1" fmla="*/ 0 h 115"/>
              <a:gd name="T2" fmla="*/ 12 w 131"/>
              <a:gd name="T3" fmla="*/ 0 h 115"/>
              <a:gd name="T4" fmla="*/ 0 w 131"/>
              <a:gd name="T5" fmla="*/ 13 h 115"/>
              <a:gd name="T6" fmla="*/ 0 w 131"/>
              <a:gd name="T7" fmla="*/ 78 h 115"/>
              <a:gd name="T8" fmla="*/ 12 w 131"/>
              <a:gd name="T9" fmla="*/ 91 h 115"/>
              <a:gd name="T10" fmla="*/ 45 w 131"/>
              <a:gd name="T11" fmla="*/ 91 h 115"/>
              <a:gd name="T12" fmla="*/ 45 w 131"/>
              <a:gd name="T13" fmla="*/ 103 h 115"/>
              <a:gd name="T14" fmla="*/ 35 w 131"/>
              <a:gd name="T15" fmla="*/ 103 h 115"/>
              <a:gd name="T16" fmla="*/ 12 w 131"/>
              <a:gd name="T17" fmla="*/ 115 h 115"/>
              <a:gd name="T18" fmla="*/ 119 w 131"/>
              <a:gd name="T19" fmla="*/ 115 h 115"/>
              <a:gd name="T20" fmla="*/ 96 w 131"/>
              <a:gd name="T21" fmla="*/ 103 h 115"/>
              <a:gd name="T22" fmla="*/ 86 w 131"/>
              <a:gd name="T23" fmla="*/ 103 h 115"/>
              <a:gd name="T24" fmla="*/ 86 w 131"/>
              <a:gd name="T25" fmla="*/ 91 h 115"/>
              <a:gd name="T26" fmla="*/ 119 w 131"/>
              <a:gd name="T27" fmla="*/ 91 h 115"/>
              <a:gd name="T28" fmla="*/ 131 w 131"/>
              <a:gd name="T29" fmla="*/ 78 h 115"/>
              <a:gd name="T30" fmla="*/ 131 w 131"/>
              <a:gd name="T31" fmla="*/ 13 h 115"/>
              <a:gd name="T32" fmla="*/ 119 w 131"/>
              <a:gd name="T33" fmla="*/ 0 h 115"/>
              <a:gd name="T34" fmla="*/ 123 w 131"/>
              <a:gd name="T35" fmla="*/ 78 h 115"/>
              <a:gd name="T36" fmla="*/ 119 w 131"/>
              <a:gd name="T37" fmla="*/ 82 h 115"/>
              <a:gd name="T38" fmla="*/ 12 w 131"/>
              <a:gd name="T39" fmla="*/ 82 h 115"/>
              <a:gd name="T40" fmla="*/ 8 w 131"/>
              <a:gd name="T41" fmla="*/ 78 h 115"/>
              <a:gd name="T42" fmla="*/ 8 w 131"/>
              <a:gd name="T43" fmla="*/ 13 h 115"/>
              <a:gd name="T44" fmla="*/ 12 w 131"/>
              <a:gd name="T45" fmla="*/ 8 h 115"/>
              <a:gd name="T46" fmla="*/ 119 w 131"/>
              <a:gd name="T47" fmla="*/ 8 h 115"/>
              <a:gd name="T48" fmla="*/ 123 w 131"/>
              <a:gd name="T49" fmla="*/ 13 h 115"/>
              <a:gd name="T50" fmla="*/ 123 w 131"/>
              <a:gd name="T51" fmla="*/ 7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1" h="115">
                <a:moveTo>
                  <a:pt x="119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1"/>
                  <a:pt x="12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6" y="91"/>
                  <a:pt x="86" y="91"/>
                  <a:pt x="86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6" y="91"/>
                  <a:pt x="131" y="85"/>
                  <a:pt x="131" y="78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1" y="6"/>
                  <a:pt x="126" y="0"/>
                  <a:pt x="119" y="0"/>
                </a:cubicBezTo>
                <a:close/>
                <a:moveTo>
                  <a:pt x="123" y="78"/>
                </a:moveTo>
                <a:cubicBezTo>
                  <a:pt x="123" y="81"/>
                  <a:pt x="121" y="82"/>
                  <a:pt x="119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0" y="82"/>
                  <a:pt x="8" y="81"/>
                  <a:pt x="8" y="78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0"/>
                  <a:pt x="10" y="8"/>
                  <a:pt x="12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3" y="10"/>
                  <a:pt x="123" y="13"/>
                </a:cubicBezTo>
                <a:lnTo>
                  <a:pt x="123" y="7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6">
            <a:extLst>
              <a:ext uri="{FF2B5EF4-FFF2-40B4-BE49-F238E27FC236}">
                <a16:creationId xmlns="" xmlns:a16="http://schemas.microsoft.com/office/drawing/2014/main" id="{66C453CA-5395-41C3-B0C5-B353F2F9A049}"/>
              </a:ext>
            </a:extLst>
          </p:cNvPr>
          <p:cNvSpPr>
            <a:spLocks noEditPoints="1"/>
          </p:cNvSpPr>
          <p:nvPr/>
        </p:nvSpPr>
        <p:spPr bwMode="auto">
          <a:xfrm>
            <a:off x="1878059" y="5858711"/>
            <a:ext cx="565491" cy="364084"/>
          </a:xfrm>
          <a:custGeom>
            <a:avLst/>
            <a:gdLst>
              <a:gd name="T0" fmla="*/ 142 w 165"/>
              <a:gd name="T1" fmla="*/ 91 h 107"/>
              <a:gd name="T2" fmla="*/ 136 w 165"/>
              <a:gd name="T3" fmla="*/ 91 h 107"/>
              <a:gd name="T4" fmla="*/ 148 w 165"/>
              <a:gd name="T5" fmla="*/ 78 h 107"/>
              <a:gd name="T6" fmla="*/ 148 w 165"/>
              <a:gd name="T7" fmla="*/ 13 h 107"/>
              <a:gd name="T8" fmla="*/ 136 w 165"/>
              <a:gd name="T9" fmla="*/ 0 h 107"/>
              <a:gd name="T10" fmla="*/ 29 w 165"/>
              <a:gd name="T11" fmla="*/ 0 h 107"/>
              <a:gd name="T12" fmla="*/ 17 w 165"/>
              <a:gd name="T13" fmla="*/ 13 h 107"/>
              <a:gd name="T14" fmla="*/ 17 w 165"/>
              <a:gd name="T15" fmla="*/ 78 h 107"/>
              <a:gd name="T16" fmla="*/ 29 w 165"/>
              <a:gd name="T17" fmla="*/ 91 h 107"/>
              <a:gd name="T18" fmla="*/ 23 w 165"/>
              <a:gd name="T19" fmla="*/ 91 h 107"/>
              <a:gd name="T20" fmla="*/ 0 w 165"/>
              <a:gd name="T21" fmla="*/ 95 h 107"/>
              <a:gd name="T22" fmla="*/ 0 w 165"/>
              <a:gd name="T23" fmla="*/ 95 h 107"/>
              <a:gd name="T24" fmla="*/ 0 w 165"/>
              <a:gd name="T25" fmla="*/ 103 h 107"/>
              <a:gd name="T26" fmla="*/ 5 w 165"/>
              <a:gd name="T27" fmla="*/ 107 h 107"/>
              <a:gd name="T28" fmla="*/ 161 w 165"/>
              <a:gd name="T29" fmla="*/ 107 h 107"/>
              <a:gd name="T30" fmla="*/ 165 w 165"/>
              <a:gd name="T31" fmla="*/ 103 h 107"/>
              <a:gd name="T32" fmla="*/ 165 w 165"/>
              <a:gd name="T33" fmla="*/ 95 h 107"/>
              <a:gd name="T34" fmla="*/ 165 w 165"/>
              <a:gd name="T35" fmla="*/ 95 h 107"/>
              <a:gd name="T36" fmla="*/ 142 w 165"/>
              <a:gd name="T37" fmla="*/ 91 h 107"/>
              <a:gd name="T38" fmla="*/ 25 w 165"/>
              <a:gd name="T39" fmla="*/ 78 h 107"/>
              <a:gd name="T40" fmla="*/ 25 w 165"/>
              <a:gd name="T41" fmla="*/ 13 h 107"/>
              <a:gd name="T42" fmla="*/ 29 w 165"/>
              <a:gd name="T43" fmla="*/ 8 h 107"/>
              <a:gd name="T44" fmla="*/ 136 w 165"/>
              <a:gd name="T45" fmla="*/ 8 h 107"/>
              <a:gd name="T46" fmla="*/ 140 w 165"/>
              <a:gd name="T47" fmla="*/ 13 h 107"/>
              <a:gd name="T48" fmla="*/ 140 w 165"/>
              <a:gd name="T49" fmla="*/ 78 h 107"/>
              <a:gd name="T50" fmla="*/ 136 w 165"/>
              <a:gd name="T51" fmla="*/ 82 h 107"/>
              <a:gd name="T52" fmla="*/ 29 w 165"/>
              <a:gd name="T53" fmla="*/ 82 h 107"/>
              <a:gd name="T54" fmla="*/ 25 w 165"/>
              <a:gd name="T55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5" h="107">
                <a:moveTo>
                  <a:pt x="142" y="91"/>
                </a:moveTo>
                <a:cubicBezTo>
                  <a:pt x="136" y="91"/>
                  <a:pt x="136" y="91"/>
                  <a:pt x="136" y="91"/>
                </a:cubicBezTo>
                <a:cubicBezTo>
                  <a:pt x="143" y="91"/>
                  <a:pt x="148" y="85"/>
                  <a:pt x="148" y="78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48" y="6"/>
                  <a:pt x="143" y="0"/>
                  <a:pt x="13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2" y="0"/>
                  <a:pt x="17" y="6"/>
                  <a:pt x="17" y="13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85"/>
                  <a:pt x="22" y="91"/>
                  <a:pt x="29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5"/>
                  <a:pt x="2" y="107"/>
                  <a:pt x="5" y="107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3" y="107"/>
                  <a:pt x="165" y="105"/>
                  <a:pt x="165" y="103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5" y="95"/>
                  <a:pt x="165" y="95"/>
                  <a:pt x="165" y="95"/>
                </a:cubicBezTo>
                <a:lnTo>
                  <a:pt x="142" y="91"/>
                </a:lnTo>
                <a:close/>
                <a:moveTo>
                  <a:pt x="25" y="78"/>
                </a:moveTo>
                <a:cubicBezTo>
                  <a:pt x="25" y="13"/>
                  <a:pt x="25" y="13"/>
                  <a:pt x="25" y="13"/>
                </a:cubicBezTo>
                <a:cubicBezTo>
                  <a:pt x="25" y="10"/>
                  <a:pt x="27" y="8"/>
                  <a:pt x="29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8"/>
                  <a:pt x="140" y="10"/>
                  <a:pt x="140" y="13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40" y="81"/>
                  <a:pt x="138" y="82"/>
                  <a:pt x="136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27" y="82"/>
                  <a:pt x="25" y="81"/>
                  <a:pt x="25" y="7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7">
            <a:extLst>
              <a:ext uri="{FF2B5EF4-FFF2-40B4-BE49-F238E27FC236}">
                <a16:creationId xmlns="" xmlns:a16="http://schemas.microsoft.com/office/drawing/2014/main" id="{1302BF1E-2503-4AF2-9FF1-D8197DBDF93E}"/>
              </a:ext>
            </a:extLst>
          </p:cNvPr>
          <p:cNvSpPr>
            <a:spLocks noEditPoints="1"/>
          </p:cNvSpPr>
          <p:nvPr/>
        </p:nvSpPr>
        <p:spPr bwMode="auto">
          <a:xfrm>
            <a:off x="3034861" y="5931011"/>
            <a:ext cx="503520" cy="265962"/>
          </a:xfrm>
          <a:custGeom>
            <a:avLst/>
            <a:gdLst>
              <a:gd name="T0" fmla="*/ 115 w 148"/>
              <a:gd name="T1" fmla="*/ 70 h 78"/>
              <a:gd name="T2" fmla="*/ 123 w 148"/>
              <a:gd name="T3" fmla="*/ 78 h 78"/>
              <a:gd name="T4" fmla="*/ 131 w 148"/>
              <a:gd name="T5" fmla="*/ 70 h 78"/>
              <a:gd name="T6" fmla="*/ 131 w 148"/>
              <a:gd name="T7" fmla="*/ 66 h 78"/>
              <a:gd name="T8" fmla="*/ 115 w 148"/>
              <a:gd name="T9" fmla="*/ 66 h 78"/>
              <a:gd name="T10" fmla="*/ 115 w 148"/>
              <a:gd name="T11" fmla="*/ 70 h 78"/>
              <a:gd name="T12" fmla="*/ 16 w 148"/>
              <a:gd name="T13" fmla="*/ 70 h 78"/>
              <a:gd name="T14" fmla="*/ 24 w 148"/>
              <a:gd name="T15" fmla="*/ 78 h 78"/>
              <a:gd name="T16" fmla="*/ 33 w 148"/>
              <a:gd name="T17" fmla="*/ 70 h 78"/>
              <a:gd name="T18" fmla="*/ 33 w 148"/>
              <a:gd name="T19" fmla="*/ 66 h 78"/>
              <a:gd name="T20" fmla="*/ 16 w 148"/>
              <a:gd name="T21" fmla="*/ 66 h 78"/>
              <a:gd name="T22" fmla="*/ 16 w 148"/>
              <a:gd name="T23" fmla="*/ 70 h 78"/>
              <a:gd name="T24" fmla="*/ 115 w 148"/>
              <a:gd name="T25" fmla="*/ 16 h 78"/>
              <a:gd name="T26" fmla="*/ 103 w 148"/>
              <a:gd name="T27" fmla="*/ 29 h 78"/>
              <a:gd name="T28" fmla="*/ 115 w 148"/>
              <a:gd name="T29" fmla="*/ 41 h 78"/>
              <a:gd name="T30" fmla="*/ 127 w 148"/>
              <a:gd name="T31" fmla="*/ 29 h 78"/>
              <a:gd name="T32" fmla="*/ 115 w 148"/>
              <a:gd name="T33" fmla="*/ 16 h 78"/>
              <a:gd name="T34" fmla="*/ 136 w 148"/>
              <a:gd name="T35" fmla="*/ 0 h 78"/>
              <a:gd name="T36" fmla="*/ 12 w 148"/>
              <a:gd name="T37" fmla="*/ 0 h 78"/>
              <a:gd name="T38" fmla="*/ 0 w 148"/>
              <a:gd name="T39" fmla="*/ 12 h 78"/>
              <a:gd name="T40" fmla="*/ 0 w 148"/>
              <a:gd name="T41" fmla="*/ 45 h 78"/>
              <a:gd name="T42" fmla="*/ 12 w 148"/>
              <a:gd name="T43" fmla="*/ 57 h 78"/>
              <a:gd name="T44" fmla="*/ 136 w 148"/>
              <a:gd name="T45" fmla="*/ 57 h 78"/>
              <a:gd name="T46" fmla="*/ 148 w 148"/>
              <a:gd name="T47" fmla="*/ 45 h 78"/>
              <a:gd name="T48" fmla="*/ 148 w 148"/>
              <a:gd name="T49" fmla="*/ 12 h 78"/>
              <a:gd name="T50" fmla="*/ 136 w 148"/>
              <a:gd name="T51" fmla="*/ 0 h 78"/>
              <a:gd name="T52" fmla="*/ 57 w 148"/>
              <a:gd name="T53" fmla="*/ 49 h 78"/>
              <a:gd name="T54" fmla="*/ 16 w 148"/>
              <a:gd name="T55" fmla="*/ 49 h 78"/>
              <a:gd name="T56" fmla="*/ 12 w 148"/>
              <a:gd name="T57" fmla="*/ 45 h 78"/>
              <a:gd name="T58" fmla="*/ 16 w 148"/>
              <a:gd name="T59" fmla="*/ 41 h 78"/>
              <a:gd name="T60" fmla="*/ 57 w 148"/>
              <a:gd name="T61" fmla="*/ 41 h 78"/>
              <a:gd name="T62" fmla="*/ 61 w 148"/>
              <a:gd name="T63" fmla="*/ 45 h 78"/>
              <a:gd name="T64" fmla="*/ 57 w 148"/>
              <a:gd name="T65" fmla="*/ 49 h 78"/>
              <a:gd name="T66" fmla="*/ 57 w 148"/>
              <a:gd name="T67" fmla="*/ 33 h 78"/>
              <a:gd name="T68" fmla="*/ 16 w 148"/>
              <a:gd name="T69" fmla="*/ 33 h 78"/>
              <a:gd name="T70" fmla="*/ 12 w 148"/>
              <a:gd name="T71" fmla="*/ 29 h 78"/>
              <a:gd name="T72" fmla="*/ 16 w 148"/>
              <a:gd name="T73" fmla="*/ 24 h 78"/>
              <a:gd name="T74" fmla="*/ 57 w 148"/>
              <a:gd name="T75" fmla="*/ 24 h 78"/>
              <a:gd name="T76" fmla="*/ 61 w 148"/>
              <a:gd name="T77" fmla="*/ 29 h 78"/>
              <a:gd name="T78" fmla="*/ 57 w 148"/>
              <a:gd name="T79" fmla="*/ 33 h 78"/>
              <a:gd name="T80" fmla="*/ 57 w 148"/>
              <a:gd name="T81" fmla="*/ 16 h 78"/>
              <a:gd name="T82" fmla="*/ 16 w 148"/>
              <a:gd name="T83" fmla="*/ 16 h 78"/>
              <a:gd name="T84" fmla="*/ 12 w 148"/>
              <a:gd name="T85" fmla="*/ 12 h 78"/>
              <a:gd name="T86" fmla="*/ 16 w 148"/>
              <a:gd name="T87" fmla="*/ 8 h 78"/>
              <a:gd name="T88" fmla="*/ 57 w 148"/>
              <a:gd name="T89" fmla="*/ 8 h 78"/>
              <a:gd name="T90" fmla="*/ 61 w 148"/>
              <a:gd name="T91" fmla="*/ 12 h 78"/>
              <a:gd name="T92" fmla="*/ 57 w 148"/>
              <a:gd name="T93" fmla="*/ 16 h 78"/>
              <a:gd name="T94" fmla="*/ 115 w 148"/>
              <a:gd name="T95" fmla="*/ 49 h 78"/>
              <a:gd name="T96" fmla="*/ 94 w 148"/>
              <a:gd name="T97" fmla="*/ 29 h 78"/>
              <a:gd name="T98" fmla="*/ 115 w 148"/>
              <a:gd name="T99" fmla="*/ 8 h 78"/>
              <a:gd name="T100" fmla="*/ 136 w 148"/>
              <a:gd name="T101" fmla="*/ 29 h 78"/>
              <a:gd name="T102" fmla="*/ 115 w 148"/>
              <a:gd name="T103" fmla="*/ 4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" h="78">
                <a:moveTo>
                  <a:pt x="115" y="70"/>
                </a:moveTo>
                <a:cubicBezTo>
                  <a:pt x="115" y="74"/>
                  <a:pt x="119" y="78"/>
                  <a:pt x="123" y="78"/>
                </a:cubicBezTo>
                <a:cubicBezTo>
                  <a:pt x="128" y="78"/>
                  <a:pt x="131" y="74"/>
                  <a:pt x="131" y="70"/>
                </a:cubicBezTo>
                <a:cubicBezTo>
                  <a:pt x="131" y="66"/>
                  <a:pt x="131" y="66"/>
                  <a:pt x="131" y="66"/>
                </a:cubicBezTo>
                <a:cubicBezTo>
                  <a:pt x="115" y="66"/>
                  <a:pt x="115" y="66"/>
                  <a:pt x="115" y="66"/>
                </a:cubicBezTo>
                <a:lnTo>
                  <a:pt x="115" y="70"/>
                </a:lnTo>
                <a:close/>
                <a:moveTo>
                  <a:pt x="16" y="70"/>
                </a:moveTo>
                <a:cubicBezTo>
                  <a:pt x="16" y="74"/>
                  <a:pt x="20" y="78"/>
                  <a:pt x="24" y="78"/>
                </a:cubicBezTo>
                <a:cubicBezTo>
                  <a:pt x="29" y="78"/>
                  <a:pt x="33" y="74"/>
                  <a:pt x="33" y="70"/>
                </a:cubicBezTo>
                <a:cubicBezTo>
                  <a:pt x="33" y="66"/>
                  <a:pt x="33" y="66"/>
                  <a:pt x="33" y="66"/>
                </a:cubicBezTo>
                <a:cubicBezTo>
                  <a:pt x="16" y="66"/>
                  <a:pt x="16" y="66"/>
                  <a:pt x="16" y="66"/>
                </a:cubicBezTo>
                <a:lnTo>
                  <a:pt x="16" y="70"/>
                </a:lnTo>
                <a:close/>
                <a:moveTo>
                  <a:pt x="115" y="16"/>
                </a:moveTo>
                <a:cubicBezTo>
                  <a:pt x="108" y="16"/>
                  <a:pt x="103" y="22"/>
                  <a:pt x="103" y="29"/>
                </a:cubicBezTo>
                <a:cubicBezTo>
                  <a:pt x="103" y="35"/>
                  <a:pt x="108" y="41"/>
                  <a:pt x="115" y="41"/>
                </a:cubicBezTo>
                <a:cubicBezTo>
                  <a:pt x="122" y="41"/>
                  <a:pt x="127" y="35"/>
                  <a:pt x="127" y="29"/>
                </a:cubicBezTo>
                <a:cubicBezTo>
                  <a:pt x="127" y="22"/>
                  <a:pt x="122" y="16"/>
                  <a:pt x="115" y="16"/>
                </a:cubicBezTo>
                <a:close/>
                <a:moveTo>
                  <a:pt x="13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5" y="57"/>
                  <a:pt x="12" y="57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42" y="57"/>
                  <a:pt x="148" y="52"/>
                  <a:pt x="148" y="45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2" y="0"/>
                  <a:pt x="136" y="0"/>
                </a:cubicBezTo>
                <a:close/>
                <a:moveTo>
                  <a:pt x="57" y="49"/>
                </a:moveTo>
                <a:cubicBezTo>
                  <a:pt x="16" y="49"/>
                  <a:pt x="16" y="49"/>
                  <a:pt x="16" y="49"/>
                </a:cubicBezTo>
                <a:cubicBezTo>
                  <a:pt x="14" y="49"/>
                  <a:pt x="12" y="47"/>
                  <a:pt x="12" y="45"/>
                </a:cubicBezTo>
                <a:cubicBezTo>
                  <a:pt x="12" y="43"/>
                  <a:pt x="14" y="41"/>
                  <a:pt x="16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60" y="41"/>
                  <a:pt x="61" y="43"/>
                  <a:pt x="61" y="45"/>
                </a:cubicBezTo>
                <a:cubicBezTo>
                  <a:pt x="61" y="47"/>
                  <a:pt x="60" y="49"/>
                  <a:pt x="57" y="49"/>
                </a:cubicBezTo>
                <a:close/>
                <a:moveTo>
                  <a:pt x="57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4" y="33"/>
                  <a:pt x="12" y="31"/>
                  <a:pt x="12" y="29"/>
                </a:cubicBezTo>
                <a:cubicBezTo>
                  <a:pt x="12" y="26"/>
                  <a:pt x="14" y="24"/>
                  <a:pt x="16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60" y="24"/>
                  <a:pt x="61" y="26"/>
                  <a:pt x="61" y="29"/>
                </a:cubicBezTo>
                <a:cubicBezTo>
                  <a:pt x="61" y="31"/>
                  <a:pt x="60" y="33"/>
                  <a:pt x="57" y="33"/>
                </a:cubicBezTo>
                <a:close/>
                <a:moveTo>
                  <a:pt x="57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4" y="16"/>
                  <a:pt x="12" y="14"/>
                  <a:pt x="12" y="12"/>
                </a:cubicBezTo>
                <a:cubicBezTo>
                  <a:pt x="12" y="10"/>
                  <a:pt x="14" y="8"/>
                  <a:pt x="16" y="8"/>
                </a:cubicBezTo>
                <a:cubicBezTo>
                  <a:pt x="57" y="8"/>
                  <a:pt x="57" y="8"/>
                  <a:pt x="57" y="8"/>
                </a:cubicBezTo>
                <a:cubicBezTo>
                  <a:pt x="60" y="8"/>
                  <a:pt x="61" y="10"/>
                  <a:pt x="61" y="12"/>
                </a:cubicBezTo>
                <a:cubicBezTo>
                  <a:pt x="61" y="14"/>
                  <a:pt x="60" y="16"/>
                  <a:pt x="57" y="16"/>
                </a:cubicBezTo>
                <a:close/>
                <a:moveTo>
                  <a:pt x="115" y="49"/>
                </a:moveTo>
                <a:cubicBezTo>
                  <a:pt x="104" y="49"/>
                  <a:pt x="94" y="40"/>
                  <a:pt x="94" y="29"/>
                </a:cubicBezTo>
                <a:cubicBezTo>
                  <a:pt x="94" y="17"/>
                  <a:pt x="104" y="8"/>
                  <a:pt x="115" y="8"/>
                </a:cubicBezTo>
                <a:cubicBezTo>
                  <a:pt x="126" y="8"/>
                  <a:pt x="136" y="17"/>
                  <a:pt x="136" y="29"/>
                </a:cubicBezTo>
                <a:cubicBezTo>
                  <a:pt x="136" y="40"/>
                  <a:pt x="126" y="49"/>
                  <a:pt x="115" y="4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8">
            <a:extLst>
              <a:ext uri="{FF2B5EF4-FFF2-40B4-BE49-F238E27FC236}">
                <a16:creationId xmlns="" xmlns:a16="http://schemas.microsoft.com/office/drawing/2014/main" id="{68FB146F-05F1-451C-AEF0-EA9757EFE840}"/>
              </a:ext>
            </a:extLst>
          </p:cNvPr>
          <p:cNvSpPr>
            <a:spLocks noEditPoints="1"/>
          </p:cNvSpPr>
          <p:nvPr/>
        </p:nvSpPr>
        <p:spPr bwMode="auto">
          <a:xfrm>
            <a:off x="4145186" y="5915518"/>
            <a:ext cx="573237" cy="196243"/>
          </a:xfrm>
          <a:custGeom>
            <a:avLst/>
            <a:gdLst>
              <a:gd name="T0" fmla="*/ 163 w 168"/>
              <a:gd name="T1" fmla="*/ 16 h 57"/>
              <a:gd name="T2" fmla="*/ 168 w 168"/>
              <a:gd name="T3" fmla="*/ 10 h 57"/>
              <a:gd name="T4" fmla="*/ 166 w 168"/>
              <a:gd name="T5" fmla="*/ 2 h 57"/>
              <a:gd name="T6" fmla="*/ 155 w 168"/>
              <a:gd name="T7" fmla="*/ 1 h 57"/>
              <a:gd name="T8" fmla="*/ 157 w 168"/>
              <a:gd name="T9" fmla="*/ 7 h 57"/>
              <a:gd name="T10" fmla="*/ 161 w 168"/>
              <a:gd name="T11" fmla="*/ 4 h 57"/>
              <a:gd name="T12" fmla="*/ 164 w 168"/>
              <a:gd name="T13" fmla="*/ 7 h 57"/>
              <a:gd name="T14" fmla="*/ 159 w 168"/>
              <a:gd name="T15" fmla="*/ 14 h 57"/>
              <a:gd name="T16" fmla="*/ 152 w 168"/>
              <a:gd name="T17" fmla="*/ 24 h 57"/>
              <a:gd name="T18" fmla="*/ 168 w 168"/>
              <a:gd name="T19" fmla="*/ 20 h 57"/>
              <a:gd name="T20" fmla="*/ 160 w 168"/>
              <a:gd name="T21" fmla="*/ 19 h 57"/>
              <a:gd name="T22" fmla="*/ 29 w 168"/>
              <a:gd name="T23" fmla="*/ 57 h 57"/>
              <a:gd name="T24" fmla="*/ 8 w 168"/>
              <a:gd name="T25" fmla="*/ 49 h 57"/>
              <a:gd name="T26" fmla="*/ 20 w 168"/>
              <a:gd name="T27" fmla="*/ 37 h 57"/>
              <a:gd name="T28" fmla="*/ 8 w 168"/>
              <a:gd name="T29" fmla="*/ 28 h 57"/>
              <a:gd name="T30" fmla="*/ 29 w 168"/>
              <a:gd name="T31" fmla="*/ 20 h 57"/>
              <a:gd name="T32" fmla="*/ 0 w 168"/>
              <a:gd name="T33" fmla="*/ 12 h 57"/>
              <a:gd name="T34" fmla="*/ 33 w 168"/>
              <a:gd name="T35" fmla="*/ 33 h 57"/>
              <a:gd name="T36" fmla="*/ 62 w 168"/>
              <a:gd name="T37" fmla="*/ 28 h 57"/>
              <a:gd name="T38" fmla="*/ 33 w 168"/>
              <a:gd name="T39" fmla="*/ 33 h 57"/>
              <a:gd name="T40" fmla="*/ 62 w 168"/>
              <a:gd name="T41" fmla="*/ 41 h 57"/>
              <a:gd name="T42" fmla="*/ 33 w 168"/>
              <a:gd name="T43" fmla="*/ 37 h 57"/>
              <a:gd name="T44" fmla="*/ 94 w 168"/>
              <a:gd name="T45" fmla="*/ 29 h 57"/>
              <a:gd name="T46" fmla="*/ 78 w 168"/>
              <a:gd name="T47" fmla="*/ 24 h 57"/>
              <a:gd name="T48" fmla="*/ 70 w 168"/>
              <a:gd name="T49" fmla="*/ 57 h 57"/>
              <a:gd name="T50" fmla="*/ 78 w 168"/>
              <a:gd name="T51" fmla="*/ 41 h 57"/>
              <a:gd name="T52" fmla="*/ 86 w 168"/>
              <a:gd name="T53" fmla="*/ 31 h 57"/>
              <a:gd name="T54" fmla="*/ 86 w 168"/>
              <a:gd name="T55" fmla="*/ 57 h 57"/>
              <a:gd name="T56" fmla="*/ 94 w 168"/>
              <a:gd name="T57" fmla="*/ 33 h 57"/>
              <a:gd name="T58" fmla="*/ 103 w 168"/>
              <a:gd name="T59" fmla="*/ 57 h 57"/>
              <a:gd name="T60" fmla="*/ 111 w 168"/>
              <a:gd name="T61" fmla="*/ 37 h 57"/>
              <a:gd name="T62" fmla="*/ 94 w 168"/>
              <a:gd name="T63" fmla="*/ 29 h 57"/>
              <a:gd name="T64" fmla="*/ 136 w 168"/>
              <a:gd name="T65" fmla="*/ 50 h 57"/>
              <a:gd name="T66" fmla="*/ 129 w 168"/>
              <a:gd name="T67" fmla="*/ 38 h 57"/>
              <a:gd name="T68" fmla="*/ 136 w 168"/>
              <a:gd name="T69" fmla="*/ 28 h 57"/>
              <a:gd name="T70" fmla="*/ 142 w 168"/>
              <a:gd name="T71" fmla="*/ 33 h 57"/>
              <a:gd name="T72" fmla="*/ 146 w 168"/>
              <a:gd name="T73" fmla="*/ 23 h 57"/>
              <a:gd name="T74" fmla="*/ 124 w 168"/>
              <a:gd name="T75" fmla="*/ 25 h 57"/>
              <a:gd name="T76" fmla="*/ 124 w 168"/>
              <a:gd name="T77" fmla="*/ 52 h 57"/>
              <a:gd name="T78" fmla="*/ 147 w 168"/>
              <a:gd name="T79" fmla="*/ 54 h 57"/>
              <a:gd name="T80" fmla="*/ 143 w 168"/>
              <a:gd name="T81" fmla="*/ 4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" h="57">
                <a:moveTo>
                  <a:pt x="160" y="19"/>
                </a:moveTo>
                <a:cubicBezTo>
                  <a:pt x="161" y="18"/>
                  <a:pt x="161" y="17"/>
                  <a:pt x="163" y="16"/>
                </a:cubicBezTo>
                <a:cubicBezTo>
                  <a:pt x="164" y="15"/>
                  <a:pt x="165" y="14"/>
                  <a:pt x="166" y="13"/>
                </a:cubicBezTo>
                <a:cubicBezTo>
                  <a:pt x="167" y="12"/>
                  <a:pt x="168" y="11"/>
                  <a:pt x="168" y="10"/>
                </a:cubicBezTo>
                <a:cubicBezTo>
                  <a:pt x="168" y="9"/>
                  <a:pt x="168" y="8"/>
                  <a:pt x="168" y="7"/>
                </a:cubicBezTo>
                <a:cubicBezTo>
                  <a:pt x="168" y="5"/>
                  <a:pt x="168" y="3"/>
                  <a:pt x="166" y="2"/>
                </a:cubicBezTo>
                <a:cubicBezTo>
                  <a:pt x="165" y="0"/>
                  <a:pt x="163" y="0"/>
                  <a:pt x="161" y="0"/>
                </a:cubicBezTo>
                <a:cubicBezTo>
                  <a:pt x="159" y="0"/>
                  <a:pt x="157" y="0"/>
                  <a:pt x="155" y="1"/>
                </a:cubicBezTo>
                <a:cubicBezTo>
                  <a:pt x="154" y="3"/>
                  <a:pt x="153" y="4"/>
                  <a:pt x="153" y="7"/>
                </a:cubicBezTo>
                <a:cubicBezTo>
                  <a:pt x="157" y="7"/>
                  <a:pt x="157" y="7"/>
                  <a:pt x="157" y="7"/>
                </a:cubicBezTo>
                <a:cubicBezTo>
                  <a:pt x="157" y="6"/>
                  <a:pt x="158" y="5"/>
                  <a:pt x="158" y="4"/>
                </a:cubicBezTo>
                <a:cubicBezTo>
                  <a:pt x="159" y="4"/>
                  <a:pt x="160" y="4"/>
                  <a:pt x="161" y="4"/>
                </a:cubicBezTo>
                <a:cubicBezTo>
                  <a:pt x="162" y="4"/>
                  <a:pt x="162" y="4"/>
                  <a:pt x="163" y="4"/>
                </a:cubicBezTo>
                <a:cubicBezTo>
                  <a:pt x="164" y="5"/>
                  <a:pt x="164" y="6"/>
                  <a:pt x="164" y="7"/>
                </a:cubicBezTo>
                <a:cubicBezTo>
                  <a:pt x="164" y="8"/>
                  <a:pt x="163" y="9"/>
                  <a:pt x="163" y="10"/>
                </a:cubicBezTo>
                <a:cubicBezTo>
                  <a:pt x="162" y="10"/>
                  <a:pt x="161" y="12"/>
                  <a:pt x="159" y="14"/>
                </a:cubicBezTo>
                <a:cubicBezTo>
                  <a:pt x="156" y="16"/>
                  <a:pt x="155" y="18"/>
                  <a:pt x="154" y="20"/>
                </a:cubicBezTo>
                <a:cubicBezTo>
                  <a:pt x="153" y="21"/>
                  <a:pt x="152" y="23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59" y="20"/>
                  <a:pt x="159" y="20"/>
                  <a:pt x="159" y="20"/>
                </a:cubicBezTo>
                <a:cubicBezTo>
                  <a:pt x="159" y="20"/>
                  <a:pt x="160" y="19"/>
                  <a:pt x="160" y="19"/>
                </a:cubicBezTo>
                <a:close/>
                <a:moveTo>
                  <a:pt x="0" y="57"/>
                </a:moveTo>
                <a:cubicBezTo>
                  <a:pt x="29" y="57"/>
                  <a:pt x="29" y="57"/>
                  <a:pt x="29" y="57"/>
                </a:cubicBezTo>
                <a:cubicBezTo>
                  <a:pt x="29" y="49"/>
                  <a:pt x="29" y="49"/>
                  <a:pt x="29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37"/>
                  <a:pt x="8" y="37"/>
                  <a:pt x="8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28"/>
                  <a:pt x="20" y="28"/>
                  <a:pt x="20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0"/>
                  <a:pt x="8" y="20"/>
                  <a:pt x="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2"/>
                  <a:pt x="29" y="12"/>
                  <a:pt x="29" y="12"/>
                </a:cubicBezTo>
                <a:cubicBezTo>
                  <a:pt x="0" y="12"/>
                  <a:pt x="0" y="12"/>
                  <a:pt x="0" y="12"/>
                </a:cubicBezTo>
                <a:lnTo>
                  <a:pt x="0" y="57"/>
                </a:lnTo>
                <a:close/>
                <a:moveTo>
                  <a:pt x="33" y="33"/>
                </a:moveTo>
                <a:cubicBezTo>
                  <a:pt x="62" y="33"/>
                  <a:pt x="62" y="33"/>
                  <a:pt x="62" y="33"/>
                </a:cubicBezTo>
                <a:cubicBezTo>
                  <a:pt x="62" y="28"/>
                  <a:pt x="62" y="28"/>
                  <a:pt x="62" y="28"/>
                </a:cubicBezTo>
                <a:cubicBezTo>
                  <a:pt x="33" y="28"/>
                  <a:pt x="33" y="28"/>
                  <a:pt x="33" y="28"/>
                </a:cubicBezTo>
                <a:lnTo>
                  <a:pt x="33" y="33"/>
                </a:lnTo>
                <a:close/>
                <a:moveTo>
                  <a:pt x="33" y="41"/>
                </a:moveTo>
                <a:cubicBezTo>
                  <a:pt x="62" y="41"/>
                  <a:pt x="62" y="41"/>
                  <a:pt x="62" y="41"/>
                </a:cubicBezTo>
                <a:cubicBezTo>
                  <a:pt x="62" y="37"/>
                  <a:pt x="62" y="37"/>
                  <a:pt x="62" y="37"/>
                </a:cubicBezTo>
                <a:cubicBezTo>
                  <a:pt x="33" y="37"/>
                  <a:pt x="33" y="37"/>
                  <a:pt x="33" y="37"/>
                </a:cubicBezTo>
                <a:lnTo>
                  <a:pt x="33" y="41"/>
                </a:lnTo>
                <a:close/>
                <a:moveTo>
                  <a:pt x="94" y="29"/>
                </a:moveTo>
                <a:cubicBezTo>
                  <a:pt x="90" y="16"/>
                  <a:pt x="78" y="24"/>
                  <a:pt x="78" y="28"/>
                </a:cubicBezTo>
                <a:cubicBezTo>
                  <a:pt x="78" y="24"/>
                  <a:pt x="78" y="24"/>
                  <a:pt x="78" y="24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57"/>
                  <a:pt x="70" y="57"/>
                  <a:pt x="70" y="57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41"/>
                  <a:pt x="78" y="41"/>
                  <a:pt x="78" y="41"/>
                </a:cubicBezTo>
                <a:cubicBezTo>
                  <a:pt x="78" y="38"/>
                  <a:pt x="78" y="33"/>
                  <a:pt x="78" y="33"/>
                </a:cubicBezTo>
                <a:cubicBezTo>
                  <a:pt x="78" y="33"/>
                  <a:pt x="81" y="27"/>
                  <a:pt x="86" y="31"/>
                </a:cubicBezTo>
                <a:cubicBezTo>
                  <a:pt x="86" y="31"/>
                  <a:pt x="86" y="32"/>
                  <a:pt x="86" y="41"/>
                </a:cubicBezTo>
                <a:cubicBezTo>
                  <a:pt x="86" y="57"/>
                  <a:pt x="86" y="57"/>
                  <a:pt x="86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33"/>
                  <a:pt x="94" y="33"/>
                  <a:pt x="94" y="33"/>
                </a:cubicBezTo>
                <a:cubicBezTo>
                  <a:pt x="96" y="29"/>
                  <a:pt x="103" y="27"/>
                  <a:pt x="103" y="34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11" y="57"/>
                  <a:pt x="111" y="57"/>
                  <a:pt x="111" y="57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1" y="29"/>
                  <a:pt x="111" y="29"/>
                </a:cubicBezTo>
                <a:cubicBezTo>
                  <a:pt x="111" y="29"/>
                  <a:pt x="107" y="16"/>
                  <a:pt x="94" y="29"/>
                </a:cubicBezTo>
                <a:close/>
                <a:moveTo>
                  <a:pt x="141" y="48"/>
                </a:moveTo>
                <a:cubicBezTo>
                  <a:pt x="139" y="49"/>
                  <a:pt x="138" y="50"/>
                  <a:pt x="136" y="50"/>
                </a:cubicBezTo>
                <a:cubicBezTo>
                  <a:pt x="134" y="50"/>
                  <a:pt x="132" y="49"/>
                  <a:pt x="131" y="47"/>
                </a:cubicBezTo>
                <a:cubicBezTo>
                  <a:pt x="129" y="45"/>
                  <a:pt x="129" y="42"/>
                  <a:pt x="129" y="38"/>
                </a:cubicBezTo>
                <a:cubicBezTo>
                  <a:pt x="129" y="34"/>
                  <a:pt x="129" y="32"/>
                  <a:pt x="131" y="30"/>
                </a:cubicBezTo>
                <a:cubicBezTo>
                  <a:pt x="132" y="28"/>
                  <a:pt x="134" y="28"/>
                  <a:pt x="136" y="28"/>
                </a:cubicBezTo>
                <a:cubicBezTo>
                  <a:pt x="138" y="28"/>
                  <a:pt x="139" y="28"/>
                  <a:pt x="140" y="29"/>
                </a:cubicBezTo>
                <a:cubicBezTo>
                  <a:pt x="141" y="30"/>
                  <a:pt x="142" y="31"/>
                  <a:pt x="142" y="33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0" y="28"/>
                  <a:pt x="149" y="25"/>
                  <a:pt x="146" y="23"/>
                </a:cubicBezTo>
                <a:cubicBezTo>
                  <a:pt x="144" y="21"/>
                  <a:pt x="140" y="20"/>
                  <a:pt x="136" y="20"/>
                </a:cubicBezTo>
                <a:cubicBezTo>
                  <a:pt x="131" y="20"/>
                  <a:pt x="127" y="22"/>
                  <a:pt x="124" y="25"/>
                </a:cubicBezTo>
                <a:cubicBezTo>
                  <a:pt x="121" y="28"/>
                  <a:pt x="119" y="33"/>
                  <a:pt x="119" y="39"/>
                </a:cubicBezTo>
                <a:cubicBezTo>
                  <a:pt x="119" y="45"/>
                  <a:pt x="121" y="49"/>
                  <a:pt x="124" y="52"/>
                </a:cubicBezTo>
                <a:cubicBezTo>
                  <a:pt x="127" y="56"/>
                  <a:pt x="131" y="57"/>
                  <a:pt x="136" y="57"/>
                </a:cubicBezTo>
                <a:cubicBezTo>
                  <a:pt x="140" y="57"/>
                  <a:pt x="144" y="56"/>
                  <a:pt x="147" y="54"/>
                </a:cubicBezTo>
                <a:cubicBezTo>
                  <a:pt x="149" y="52"/>
                  <a:pt x="151" y="49"/>
                  <a:pt x="152" y="44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2" y="45"/>
                  <a:pt x="142" y="47"/>
                  <a:pt x="141" y="4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9">
            <a:extLst>
              <a:ext uri="{FF2B5EF4-FFF2-40B4-BE49-F238E27FC236}">
                <a16:creationId xmlns="" xmlns:a16="http://schemas.microsoft.com/office/drawing/2014/main" id="{BF223E57-D14A-4A7A-B139-F3F238A2F8B6}"/>
              </a:ext>
            </a:extLst>
          </p:cNvPr>
          <p:cNvSpPr>
            <a:spLocks/>
          </p:cNvSpPr>
          <p:nvPr/>
        </p:nvSpPr>
        <p:spPr bwMode="auto">
          <a:xfrm>
            <a:off x="5309736" y="5814815"/>
            <a:ext cx="379576" cy="454459"/>
          </a:xfrm>
          <a:custGeom>
            <a:avLst/>
            <a:gdLst>
              <a:gd name="T0" fmla="*/ 107 w 111"/>
              <a:gd name="T1" fmla="*/ 44 h 133"/>
              <a:gd name="T2" fmla="*/ 101 w 111"/>
              <a:gd name="T3" fmla="*/ 34 h 133"/>
              <a:gd name="T4" fmla="*/ 98 w 111"/>
              <a:gd name="T5" fmla="*/ 31 h 133"/>
              <a:gd name="T6" fmla="*/ 96 w 111"/>
              <a:gd name="T7" fmla="*/ 29 h 133"/>
              <a:gd name="T8" fmla="*/ 90 w 111"/>
              <a:gd name="T9" fmla="*/ 24 h 133"/>
              <a:gd name="T10" fmla="*/ 0 w 111"/>
              <a:gd name="T11" fmla="*/ 20 h 133"/>
              <a:gd name="T12" fmla="*/ 39 w 111"/>
              <a:gd name="T13" fmla="*/ 82 h 133"/>
              <a:gd name="T14" fmla="*/ 42 w 111"/>
              <a:gd name="T15" fmla="*/ 86 h 133"/>
              <a:gd name="T16" fmla="*/ 43 w 111"/>
              <a:gd name="T17" fmla="*/ 88 h 133"/>
              <a:gd name="T18" fmla="*/ 45 w 111"/>
              <a:gd name="T19" fmla="*/ 89 h 133"/>
              <a:gd name="T20" fmla="*/ 51 w 111"/>
              <a:gd name="T21" fmla="*/ 94 h 133"/>
              <a:gd name="T22" fmla="*/ 65 w 111"/>
              <a:gd name="T23" fmla="*/ 99 h 133"/>
              <a:gd name="T24" fmla="*/ 93 w 111"/>
              <a:gd name="T25" fmla="*/ 103 h 133"/>
              <a:gd name="T26" fmla="*/ 80 w 111"/>
              <a:gd name="T27" fmla="*/ 72 h 133"/>
              <a:gd name="T28" fmla="*/ 43 w 111"/>
              <a:gd name="T29" fmla="*/ 34 h 133"/>
              <a:gd name="T30" fmla="*/ 101 w 111"/>
              <a:gd name="T31" fmla="*/ 108 h 133"/>
              <a:gd name="T32" fmla="*/ 101 w 111"/>
              <a:gd name="T33" fmla="*/ 108 h 133"/>
              <a:gd name="T34" fmla="*/ 100 w 111"/>
              <a:gd name="T35" fmla="*/ 131 h 133"/>
              <a:gd name="T36" fmla="*/ 102 w 111"/>
              <a:gd name="T37" fmla="*/ 132 h 133"/>
              <a:gd name="T38" fmla="*/ 105 w 111"/>
              <a:gd name="T39" fmla="*/ 132 h 133"/>
              <a:gd name="T40" fmla="*/ 107 w 111"/>
              <a:gd name="T41" fmla="*/ 132 h 133"/>
              <a:gd name="T42" fmla="*/ 109 w 111"/>
              <a:gd name="T43" fmla="*/ 131 h 133"/>
              <a:gd name="T44" fmla="*/ 103 w 111"/>
              <a:gd name="T45" fmla="*/ 97 h 133"/>
              <a:gd name="T46" fmla="*/ 111 w 111"/>
              <a:gd name="T47" fmla="*/ 64 h 133"/>
              <a:gd name="T48" fmla="*/ 107 w 111"/>
              <a:gd name="T49" fmla="*/ 4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33">
                <a:moveTo>
                  <a:pt x="107" y="44"/>
                </a:moveTo>
                <a:cubicBezTo>
                  <a:pt x="106" y="40"/>
                  <a:pt x="104" y="37"/>
                  <a:pt x="101" y="34"/>
                </a:cubicBezTo>
                <a:cubicBezTo>
                  <a:pt x="100" y="33"/>
                  <a:pt x="99" y="32"/>
                  <a:pt x="98" y="31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7"/>
                  <a:pt x="92" y="26"/>
                  <a:pt x="90" y="24"/>
                </a:cubicBezTo>
                <a:cubicBezTo>
                  <a:pt x="49" y="0"/>
                  <a:pt x="28" y="25"/>
                  <a:pt x="0" y="20"/>
                </a:cubicBezTo>
                <a:cubicBezTo>
                  <a:pt x="26" y="31"/>
                  <a:pt x="19" y="58"/>
                  <a:pt x="39" y="82"/>
                </a:cubicBezTo>
                <a:cubicBezTo>
                  <a:pt x="40" y="83"/>
                  <a:pt x="41" y="85"/>
                  <a:pt x="42" y="86"/>
                </a:cubicBezTo>
                <a:cubicBezTo>
                  <a:pt x="42" y="87"/>
                  <a:pt x="43" y="87"/>
                  <a:pt x="43" y="88"/>
                </a:cubicBezTo>
                <a:cubicBezTo>
                  <a:pt x="44" y="88"/>
                  <a:pt x="44" y="89"/>
                  <a:pt x="45" y="89"/>
                </a:cubicBezTo>
                <a:cubicBezTo>
                  <a:pt x="47" y="91"/>
                  <a:pt x="49" y="93"/>
                  <a:pt x="51" y="94"/>
                </a:cubicBezTo>
                <a:cubicBezTo>
                  <a:pt x="55" y="97"/>
                  <a:pt x="60" y="98"/>
                  <a:pt x="65" y="99"/>
                </a:cubicBezTo>
                <a:cubicBezTo>
                  <a:pt x="75" y="101"/>
                  <a:pt x="85" y="101"/>
                  <a:pt x="93" y="103"/>
                </a:cubicBezTo>
                <a:cubicBezTo>
                  <a:pt x="92" y="98"/>
                  <a:pt x="90" y="87"/>
                  <a:pt x="80" y="72"/>
                </a:cubicBezTo>
                <a:cubicBezTo>
                  <a:pt x="54" y="37"/>
                  <a:pt x="54" y="46"/>
                  <a:pt x="43" y="34"/>
                </a:cubicBezTo>
                <a:cubicBezTo>
                  <a:pt x="66" y="38"/>
                  <a:pt x="101" y="89"/>
                  <a:pt x="101" y="108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103" y="120"/>
                  <a:pt x="100" y="131"/>
                  <a:pt x="100" y="131"/>
                </a:cubicBezTo>
                <a:cubicBezTo>
                  <a:pt x="100" y="131"/>
                  <a:pt x="101" y="132"/>
                  <a:pt x="102" y="132"/>
                </a:cubicBezTo>
                <a:cubicBezTo>
                  <a:pt x="103" y="132"/>
                  <a:pt x="104" y="133"/>
                  <a:pt x="105" y="132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8" y="132"/>
                  <a:pt x="108" y="131"/>
                  <a:pt x="109" y="131"/>
                </a:cubicBezTo>
                <a:cubicBezTo>
                  <a:pt x="111" y="124"/>
                  <a:pt x="108" y="108"/>
                  <a:pt x="103" y="97"/>
                </a:cubicBezTo>
                <a:cubicBezTo>
                  <a:pt x="106" y="88"/>
                  <a:pt x="111" y="77"/>
                  <a:pt x="111" y="64"/>
                </a:cubicBezTo>
                <a:cubicBezTo>
                  <a:pt x="111" y="57"/>
                  <a:pt x="110" y="51"/>
                  <a:pt x="107" y="44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50">
            <a:extLst>
              <a:ext uri="{FF2B5EF4-FFF2-40B4-BE49-F238E27FC236}">
                <a16:creationId xmlns="" xmlns:a16="http://schemas.microsoft.com/office/drawing/2014/main" id="{DACB90C1-328B-49B0-8B17-B9C072465989}"/>
              </a:ext>
            </a:extLst>
          </p:cNvPr>
          <p:cNvSpPr>
            <a:spLocks/>
          </p:cNvSpPr>
          <p:nvPr/>
        </p:nvSpPr>
        <p:spPr bwMode="auto">
          <a:xfrm>
            <a:off x="6399404" y="5817397"/>
            <a:ext cx="495773" cy="475115"/>
          </a:xfrm>
          <a:custGeom>
            <a:avLst/>
            <a:gdLst>
              <a:gd name="T0" fmla="*/ 24 w 145"/>
              <a:gd name="T1" fmla="*/ 31 h 139"/>
              <a:gd name="T2" fmla="*/ 42 w 145"/>
              <a:gd name="T3" fmla="*/ 33 h 139"/>
              <a:gd name="T4" fmla="*/ 33 w 145"/>
              <a:gd name="T5" fmla="*/ 40 h 139"/>
              <a:gd name="T6" fmla="*/ 66 w 145"/>
              <a:gd name="T7" fmla="*/ 74 h 139"/>
              <a:gd name="T8" fmla="*/ 66 w 145"/>
              <a:gd name="T9" fmla="*/ 74 h 139"/>
              <a:gd name="T10" fmla="*/ 93 w 145"/>
              <a:gd name="T11" fmla="*/ 82 h 139"/>
              <a:gd name="T12" fmla="*/ 83 w 145"/>
              <a:gd name="T13" fmla="*/ 89 h 139"/>
              <a:gd name="T14" fmla="*/ 116 w 145"/>
              <a:gd name="T15" fmla="*/ 105 h 139"/>
              <a:gd name="T16" fmla="*/ 131 w 145"/>
              <a:gd name="T17" fmla="*/ 126 h 139"/>
              <a:gd name="T18" fmla="*/ 145 w 145"/>
              <a:gd name="T19" fmla="*/ 139 h 139"/>
              <a:gd name="T20" fmla="*/ 127 w 145"/>
              <a:gd name="T21" fmla="*/ 109 h 139"/>
              <a:gd name="T22" fmla="*/ 127 w 145"/>
              <a:gd name="T23" fmla="*/ 109 h 139"/>
              <a:gd name="T24" fmla="*/ 38 w 145"/>
              <a:gd name="T25" fmla="*/ 19 h 139"/>
              <a:gd name="T26" fmla="*/ 37 w 145"/>
              <a:gd name="T27" fmla="*/ 16 h 139"/>
              <a:gd name="T28" fmla="*/ 127 w 145"/>
              <a:gd name="T29" fmla="*/ 97 h 139"/>
              <a:gd name="T30" fmla="*/ 100 w 145"/>
              <a:gd name="T31" fmla="*/ 40 h 139"/>
              <a:gd name="T32" fmla="*/ 100 w 145"/>
              <a:gd name="T33" fmla="*/ 40 h 139"/>
              <a:gd name="T34" fmla="*/ 107 w 145"/>
              <a:gd name="T35" fmla="*/ 57 h 139"/>
              <a:gd name="T36" fmla="*/ 77 w 145"/>
              <a:gd name="T37" fmla="*/ 22 h 139"/>
              <a:gd name="T38" fmla="*/ 5 w 145"/>
              <a:gd name="T39" fmla="*/ 1 h 139"/>
              <a:gd name="T40" fmla="*/ 1 w 145"/>
              <a:gd name="T41" fmla="*/ 1 h 139"/>
              <a:gd name="T42" fmla="*/ 0 w 145"/>
              <a:gd name="T43" fmla="*/ 2 h 139"/>
              <a:gd name="T44" fmla="*/ 0 w 145"/>
              <a:gd name="T45" fmla="*/ 3 h 139"/>
              <a:gd name="T46" fmla="*/ 0 w 145"/>
              <a:gd name="T47" fmla="*/ 3 h 139"/>
              <a:gd name="T48" fmla="*/ 3 w 145"/>
              <a:gd name="T49" fmla="*/ 10 h 139"/>
              <a:gd name="T50" fmla="*/ 24 w 145"/>
              <a:gd name="T51" fmla="*/ 3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39">
                <a:moveTo>
                  <a:pt x="24" y="31"/>
                </a:moveTo>
                <a:cubicBezTo>
                  <a:pt x="30" y="33"/>
                  <a:pt x="36" y="33"/>
                  <a:pt x="42" y="33"/>
                </a:cubicBezTo>
                <a:cubicBezTo>
                  <a:pt x="48" y="34"/>
                  <a:pt x="42" y="36"/>
                  <a:pt x="33" y="40"/>
                </a:cubicBezTo>
                <a:cubicBezTo>
                  <a:pt x="46" y="52"/>
                  <a:pt x="59" y="66"/>
                  <a:pt x="66" y="74"/>
                </a:cubicBezTo>
                <a:cubicBezTo>
                  <a:pt x="66" y="74"/>
                  <a:pt x="66" y="74"/>
                  <a:pt x="66" y="74"/>
                </a:cubicBezTo>
                <a:cubicBezTo>
                  <a:pt x="76" y="77"/>
                  <a:pt x="86" y="80"/>
                  <a:pt x="93" y="82"/>
                </a:cubicBezTo>
                <a:cubicBezTo>
                  <a:pt x="95" y="84"/>
                  <a:pt x="90" y="87"/>
                  <a:pt x="83" y="89"/>
                </a:cubicBezTo>
                <a:cubicBezTo>
                  <a:pt x="94" y="100"/>
                  <a:pt x="105" y="107"/>
                  <a:pt x="116" y="105"/>
                </a:cubicBezTo>
                <a:cubicBezTo>
                  <a:pt x="123" y="115"/>
                  <a:pt x="128" y="124"/>
                  <a:pt x="131" y="126"/>
                </a:cubicBezTo>
                <a:cubicBezTo>
                  <a:pt x="138" y="134"/>
                  <a:pt x="145" y="139"/>
                  <a:pt x="145" y="139"/>
                </a:cubicBezTo>
                <a:cubicBezTo>
                  <a:pt x="139" y="129"/>
                  <a:pt x="134" y="119"/>
                  <a:pt x="127" y="109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32" y="104"/>
                  <a:pt x="52" y="20"/>
                  <a:pt x="38" y="19"/>
                </a:cubicBezTo>
                <a:cubicBezTo>
                  <a:pt x="28" y="13"/>
                  <a:pt x="37" y="16"/>
                  <a:pt x="37" y="16"/>
                </a:cubicBezTo>
                <a:cubicBezTo>
                  <a:pt x="72" y="37"/>
                  <a:pt x="102" y="64"/>
                  <a:pt x="127" y="97"/>
                </a:cubicBezTo>
                <a:cubicBezTo>
                  <a:pt x="133" y="84"/>
                  <a:pt x="119" y="59"/>
                  <a:pt x="100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4" y="46"/>
                  <a:pt x="106" y="52"/>
                  <a:pt x="107" y="57"/>
                </a:cubicBezTo>
                <a:cubicBezTo>
                  <a:pt x="101" y="55"/>
                  <a:pt x="94" y="38"/>
                  <a:pt x="77" y="22"/>
                </a:cubicBezTo>
                <a:cubicBezTo>
                  <a:pt x="53" y="7"/>
                  <a:pt x="23" y="0"/>
                  <a:pt x="5" y="1"/>
                </a:cubicBezTo>
                <a:cubicBezTo>
                  <a:pt x="3" y="1"/>
                  <a:pt x="2" y="1"/>
                  <a:pt x="1" y="1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7"/>
                  <a:pt x="3" y="10"/>
                </a:cubicBezTo>
                <a:cubicBezTo>
                  <a:pt x="7" y="16"/>
                  <a:pt x="15" y="23"/>
                  <a:pt x="24" y="3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51">
            <a:extLst>
              <a:ext uri="{FF2B5EF4-FFF2-40B4-BE49-F238E27FC236}">
                <a16:creationId xmlns="" xmlns:a16="http://schemas.microsoft.com/office/drawing/2014/main" id="{AEDE151D-EA31-4E20-9934-8D6A41879192}"/>
              </a:ext>
            </a:extLst>
          </p:cNvPr>
          <p:cNvSpPr>
            <a:spLocks noEditPoints="1"/>
          </p:cNvSpPr>
          <p:nvPr/>
        </p:nvSpPr>
        <p:spPr bwMode="auto">
          <a:xfrm>
            <a:off x="7540714" y="5817397"/>
            <a:ext cx="446713" cy="423472"/>
          </a:xfrm>
          <a:custGeom>
            <a:avLst/>
            <a:gdLst>
              <a:gd name="T0" fmla="*/ 130 w 131"/>
              <a:gd name="T1" fmla="*/ 117 h 124"/>
              <a:gd name="T2" fmla="*/ 127 w 131"/>
              <a:gd name="T3" fmla="*/ 114 h 124"/>
              <a:gd name="T4" fmla="*/ 120 w 131"/>
              <a:gd name="T5" fmla="*/ 92 h 124"/>
              <a:gd name="T6" fmla="*/ 112 w 131"/>
              <a:gd name="T7" fmla="*/ 105 h 124"/>
              <a:gd name="T8" fmla="*/ 99 w 131"/>
              <a:gd name="T9" fmla="*/ 112 h 124"/>
              <a:gd name="T10" fmla="*/ 121 w 131"/>
              <a:gd name="T11" fmla="*/ 120 h 124"/>
              <a:gd name="T12" fmla="*/ 124 w 131"/>
              <a:gd name="T13" fmla="*/ 123 h 124"/>
              <a:gd name="T14" fmla="*/ 130 w 131"/>
              <a:gd name="T15" fmla="*/ 123 h 124"/>
              <a:gd name="T16" fmla="*/ 130 w 131"/>
              <a:gd name="T17" fmla="*/ 117 h 124"/>
              <a:gd name="T18" fmla="*/ 14 w 131"/>
              <a:gd name="T19" fmla="*/ 41 h 124"/>
              <a:gd name="T20" fmla="*/ 19 w 131"/>
              <a:gd name="T21" fmla="*/ 35 h 124"/>
              <a:gd name="T22" fmla="*/ 20 w 131"/>
              <a:gd name="T23" fmla="*/ 36 h 124"/>
              <a:gd name="T24" fmla="*/ 20 w 131"/>
              <a:gd name="T25" fmla="*/ 36 h 124"/>
              <a:gd name="T26" fmla="*/ 37 w 131"/>
              <a:gd name="T27" fmla="*/ 30 h 124"/>
              <a:gd name="T28" fmla="*/ 43 w 131"/>
              <a:gd name="T29" fmla="*/ 12 h 124"/>
              <a:gd name="T30" fmla="*/ 43 w 131"/>
              <a:gd name="T31" fmla="*/ 12 h 124"/>
              <a:gd name="T32" fmla="*/ 44 w 131"/>
              <a:gd name="T33" fmla="*/ 14 h 124"/>
              <a:gd name="T34" fmla="*/ 34 w 131"/>
              <a:gd name="T35" fmla="*/ 3 h 124"/>
              <a:gd name="T36" fmla="*/ 16 w 131"/>
              <a:gd name="T37" fmla="*/ 9 h 124"/>
              <a:gd name="T38" fmla="*/ 11 w 131"/>
              <a:gd name="T39" fmla="*/ 27 h 124"/>
              <a:gd name="T40" fmla="*/ 3 w 131"/>
              <a:gd name="T41" fmla="*/ 34 h 124"/>
              <a:gd name="T42" fmla="*/ 3 w 131"/>
              <a:gd name="T43" fmla="*/ 35 h 124"/>
              <a:gd name="T44" fmla="*/ 2 w 131"/>
              <a:gd name="T45" fmla="*/ 35 h 124"/>
              <a:gd name="T46" fmla="*/ 3 w 131"/>
              <a:gd name="T47" fmla="*/ 43 h 124"/>
              <a:gd name="T48" fmla="*/ 53 w 131"/>
              <a:gd name="T49" fmla="*/ 92 h 124"/>
              <a:gd name="T50" fmla="*/ 60 w 131"/>
              <a:gd name="T51" fmla="*/ 94 h 124"/>
              <a:gd name="T52" fmla="*/ 59 w 131"/>
              <a:gd name="T53" fmla="*/ 86 h 124"/>
              <a:gd name="T54" fmla="*/ 14 w 131"/>
              <a:gd name="T55" fmla="*/ 41 h 124"/>
              <a:gd name="T56" fmla="*/ 112 w 131"/>
              <a:gd name="T57" fmla="*/ 82 h 124"/>
              <a:gd name="T58" fmla="*/ 48 w 131"/>
              <a:gd name="T59" fmla="*/ 18 h 124"/>
              <a:gd name="T60" fmla="*/ 43 w 131"/>
              <a:gd name="T61" fmla="*/ 35 h 124"/>
              <a:gd name="T62" fmla="*/ 25 w 131"/>
              <a:gd name="T63" fmla="*/ 41 h 124"/>
              <a:gd name="T64" fmla="*/ 89 w 131"/>
              <a:gd name="T65" fmla="*/ 105 h 124"/>
              <a:gd name="T66" fmla="*/ 107 w 131"/>
              <a:gd name="T67" fmla="*/ 100 h 124"/>
              <a:gd name="T68" fmla="*/ 112 w 131"/>
              <a:gd name="T69" fmla="*/ 8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1" h="124">
                <a:moveTo>
                  <a:pt x="130" y="117"/>
                </a:moveTo>
                <a:cubicBezTo>
                  <a:pt x="127" y="114"/>
                  <a:pt x="127" y="114"/>
                  <a:pt x="127" y="114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96"/>
                  <a:pt x="117" y="101"/>
                  <a:pt x="112" y="105"/>
                </a:cubicBezTo>
                <a:cubicBezTo>
                  <a:pt x="108" y="110"/>
                  <a:pt x="103" y="112"/>
                  <a:pt x="99" y="112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4" y="123"/>
                  <a:pt x="124" y="123"/>
                  <a:pt x="124" y="123"/>
                </a:cubicBezTo>
                <a:cubicBezTo>
                  <a:pt x="126" y="124"/>
                  <a:pt x="128" y="124"/>
                  <a:pt x="130" y="123"/>
                </a:cubicBezTo>
                <a:cubicBezTo>
                  <a:pt x="131" y="121"/>
                  <a:pt x="131" y="119"/>
                  <a:pt x="130" y="117"/>
                </a:cubicBezTo>
                <a:close/>
                <a:moveTo>
                  <a:pt x="14" y="41"/>
                </a:moveTo>
                <a:cubicBezTo>
                  <a:pt x="19" y="35"/>
                  <a:pt x="19" y="35"/>
                  <a:pt x="19" y="35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3" y="39"/>
                  <a:pt x="30" y="36"/>
                  <a:pt x="37" y="30"/>
                </a:cubicBezTo>
                <a:cubicBezTo>
                  <a:pt x="43" y="23"/>
                  <a:pt x="46" y="16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34" y="3"/>
                  <a:pt x="34" y="3"/>
                  <a:pt x="34" y="3"/>
                </a:cubicBezTo>
                <a:cubicBezTo>
                  <a:pt x="31" y="0"/>
                  <a:pt x="23" y="3"/>
                  <a:pt x="16" y="9"/>
                </a:cubicBezTo>
                <a:cubicBezTo>
                  <a:pt x="10" y="16"/>
                  <a:pt x="7" y="24"/>
                  <a:pt x="11" y="27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2" y="35"/>
                  <a:pt x="2" y="35"/>
                </a:cubicBezTo>
                <a:cubicBezTo>
                  <a:pt x="0" y="37"/>
                  <a:pt x="1" y="40"/>
                  <a:pt x="3" y="43"/>
                </a:cubicBezTo>
                <a:cubicBezTo>
                  <a:pt x="53" y="92"/>
                  <a:pt x="53" y="92"/>
                  <a:pt x="53" y="92"/>
                </a:cubicBezTo>
                <a:cubicBezTo>
                  <a:pt x="55" y="95"/>
                  <a:pt x="58" y="95"/>
                  <a:pt x="60" y="94"/>
                </a:cubicBezTo>
                <a:cubicBezTo>
                  <a:pt x="62" y="92"/>
                  <a:pt x="61" y="89"/>
                  <a:pt x="59" y="86"/>
                </a:cubicBezTo>
                <a:lnTo>
                  <a:pt x="14" y="41"/>
                </a:lnTo>
                <a:close/>
                <a:moveTo>
                  <a:pt x="112" y="82"/>
                </a:moveTo>
                <a:cubicBezTo>
                  <a:pt x="48" y="18"/>
                  <a:pt x="48" y="18"/>
                  <a:pt x="48" y="18"/>
                </a:cubicBezTo>
                <a:cubicBezTo>
                  <a:pt x="52" y="21"/>
                  <a:pt x="49" y="29"/>
                  <a:pt x="43" y="35"/>
                </a:cubicBezTo>
                <a:cubicBezTo>
                  <a:pt x="36" y="42"/>
                  <a:pt x="28" y="45"/>
                  <a:pt x="25" y="4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9"/>
                  <a:pt x="100" y="106"/>
                  <a:pt x="107" y="100"/>
                </a:cubicBezTo>
                <a:cubicBezTo>
                  <a:pt x="113" y="93"/>
                  <a:pt x="116" y="85"/>
                  <a:pt x="112" y="82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2">
            <a:extLst>
              <a:ext uri="{FF2B5EF4-FFF2-40B4-BE49-F238E27FC236}">
                <a16:creationId xmlns="" xmlns:a16="http://schemas.microsoft.com/office/drawing/2014/main" id="{38C2539B-5C21-4BA3-BA4A-762C0C430A1C}"/>
              </a:ext>
            </a:extLst>
          </p:cNvPr>
          <p:cNvSpPr>
            <a:spLocks noEditPoints="1"/>
          </p:cNvSpPr>
          <p:nvPr/>
        </p:nvSpPr>
        <p:spPr bwMode="auto">
          <a:xfrm>
            <a:off x="8676859" y="5807068"/>
            <a:ext cx="431220" cy="433801"/>
          </a:xfrm>
          <a:custGeom>
            <a:avLst/>
            <a:gdLst>
              <a:gd name="T0" fmla="*/ 119 w 126"/>
              <a:gd name="T1" fmla="*/ 109 h 127"/>
              <a:gd name="T2" fmla="*/ 115 w 126"/>
              <a:gd name="T3" fmla="*/ 116 h 127"/>
              <a:gd name="T4" fmla="*/ 109 w 126"/>
              <a:gd name="T5" fmla="*/ 120 h 127"/>
              <a:gd name="T6" fmla="*/ 126 w 126"/>
              <a:gd name="T7" fmla="*/ 127 h 127"/>
              <a:gd name="T8" fmla="*/ 119 w 126"/>
              <a:gd name="T9" fmla="*/ 109 h 127"/>
              <a:gd name="T10" fmla="*/ 116 w 126"/>
              <a:gd name="T11" fmla="*/ 101 h 127"/>
              <a:gd name="T12" fmla="*/ 111 w 126"/>
              <a:gd name="T13" fmla="*/ 89 h 127"/>
              <a:gd name="T14" fmla="*/ 103 w 126"/>
              <a:gd name="T15" fmla="*/ 104 h 127"/>
              <a:gd name="T16" fmla="*/ 97 w 126"/>
              <a:gd name="T17" fmla="*/ 109 h 127"/>
              <a:gd name="T18" fmla="*/ 97 w 126"/>
              <a:gd name="T19" fmla="*/ 109 h 127"/>
              <a:gd name="T20" fmla="*/ 97 w 126"/>
              <a:gd name="T21" fmla="*/ 109 h 127"/>
              <a:gd name="T22" fmla="*/ 88 w 126"/>
              <a:gd name="T23" fmla="*/ 112 h 127"/>
              <a:gd name="T24" fmla="*/ 101 w 126"/>
              <a:gd name="T25" fmla="*/ 117 h 127"/>
              <a:gd name="T26" fmla="*/ 112 w 126"/>
              <a:gd name="T27" fmla="*/ 113 h 127"/>
              <a:gd name="T28" fmla="*/ 116 w 126"/>
              <a:gd name="T29" fmla="*/ 101 h 127"/>
              <a:gd name="T30" fmla="*/ 105 w 126"/>
              <a:gd name="T31" fmla="*/ 94 h 127"/>
              <a:gd name="T32" fmla="*/ 105 w 126"/>
              <a:gd name="T33" fmla="*/ 83 h 127"/>
              <a:gd name="T34" fmla="*/ 41 w 126"/>
              <a:gd name="T35" fmla="*/ 19 h 127"/>
              <a:gd name="T36" fmla="*/ 41 w 126"/>
              <a:gd name="T37" fmla="*/ 30 h 127"/>
              <a:gd name="T38" fmla="*/ 105 w 126"/>
              <a:gd name="T39" fmla="*/ 94 h 127"/>
              <a:gd name="T40" fmla="*/ 30 w 126"/>
              <a:gd name="T41" fmla="*/ 30 h 127"/>
              <a:gd name="T42" fmla="*/ 36 w 126"/>
              <a:gd name="T43" fmla="*/ 13 h 127"/>
              <a:gd name="T44" fmla="*/ 36 w 126"/>
              <a:gd name="T45" fmla="*/ 13 h 127"/>
              <a:gd name="T46" fmla="*/ 27 w 126"/>
              <a:gd name="T47" fmla="*/ 4 h 127"/>
              <a:gd name="T48" fmla="*/ 9 w 126"/>
              <a:gd name="T49" fmla="*/ 9 h 127"/>
              <a:gd name="T50" fmla="*/ 4 w 126"/>
              <a:gd name="T51" fmla="*/ 27 h 127"/>
              <a:gd name="T52" fmla="*/ 13 w 126"/>
              <a:gd name="T53" fmla="*/ 36 h 127"/>
              <a:gd name="T54" fmla="*/ 13 w 126"/>
              <a:gd name="T55" fmla="*/ 36 h 127"/>
              <a:gd name="T56" fmla="*/ 30 w 126"/>
              <a:gd name="T57" fmla="*/ 30 h 127"/>
              <a:gd name="T58" fmla="*/ 32 w 126"/>
              <a:gd name="T59" fmla="*/ 39 h 127"/>
              <a:gd name="T60" fmla="*/ 96 w 126"/>
              <a:gd name="T61" fmla="*/ 103 h 127"/>
              <a:gd name="T62" fmla="*/ 100 w 126"/>
              <a:gd name="T63" fmla="*/ 101 h 127"/>
              <a:gd name="T64" fmla="*/ 102 w 126"/>
              <a:gd name="T65" fmla="*/ 97 h 127"/>
              <a:gd name="T66" fmla="*/ 38 w 126"/>
              <a:gd name="T67" fmla="*/ 33 h 127"/>
              <a:gd name="T68" fmla="*/ 36 w 126"/>
              <a:gd name="T69" fmla="*/ 37 h 127"/>
              <a:gd name="T70" fmla="*/ 32 w 126"/>
              <a:gd name="T71" fmla="*/ 39 h 127"/>
              <a:gd name="T72" fmla="*/ 29 w 126"/>
              <a:gd name="T73" fmla="*/ 42 h 127"/>
              <a:gd name="T74" fmla="*/ 18 w 126"/>
              <a:gd name="T75" fmla="*/ 43 h 127"/>
              <a:gd name="T76" fmla="*/ 82 w 126"/>
              <a:gd name="T77" fmla="*/ 107 h 127"/>
              <a:gd name="T78" fmla="*/ 93 w 126"/>
              <a:gd name="T79" fmla="*/ 106 h 127"/>
              <a:gd name="T80" fmla="*/ 29 w 126"/>
              <a:gd name="T81" fmla="*/ 4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6" h="127">
                <a:moveTo>
                  <a:pt x="119" y="109"/>
                </a:moveTo>
                <a:cubicBezTo>
                  <a:pt x="119" y="111"/>
                  <a:pt x="118" y="114"/>
                  <a:pt x="115" y="116"/>
                </a:cubicBezTo>
                <a:cubicBezTo>
                  <a:pt x="113" y="118"/>
                  <a:pt x="111" y="120"/>
                  <a:pt x="109" y="120"/>
                </a:cubicBezTo>
                <a:cubicBezTo>
                  <a:pt x="126" y="127"/>
                  <a:pt x="126" y="127"/>
                  <a:pt x="126" y="127"/>
                </a:cubicBezTo>
                <a:lnTo>
                  <a:pt x="119" y="109"/>
                </a:lnTo>
                <a:close/>
                <a:moveTo>
                  <a:pt x="116" y="101"/>
                </a:moveTo>
                <a:cubicBezTo>
                  <a:pt x="111" y="89"/>
                  <a:pt x="111" y="89"/>
                  <a:pt x="111" y="89"/>
                </a:cubicBezTo>
                <a:cubicBezTo>
                  <a:pt x="111" y="93"/>
                  <a:pt x="108" y="99"/>
                  <a:pt x="103" y="104"/>
                </a:cubicBezTo>
                <a:cubicBezTo>
                  <a:pt x="101" y="106"/>
                  <a:pt x="99" y="108"/>
                  <a:pt x="97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4" y="111"/>
                  <a:pt x="91" y="112"/>
                  <a:pt x="88" y="112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4" y="117"/>
                  <a:pt x="110" y="116"/>
                  <a:pt x="112" y="113"/>
                </a:cubicBezTo>
                <a:cubicBezTo>
                  <a:pt x="115" y="110"/>
                  <a:pt x="116" y="104"/>
                  <a:pt x="116" y="101"/>
                </a:cubicBezTo>
                <a:close/>
                <a:moveTo>
                  <a:pt x="105" y="94"/>
                </a:moveTo>
                <a:cubicBezTo>
                  <a:pt x="107" y="90"/>
                  <a:pt x="108" y="85"/>
                  <a:pt x="105" y="83"/>
                </a:cubicBezTo>
                <a:cubicBezTo>
                  <a:pt x="41" y="19"/>
                  <a:pt x="41" y="19"/>
                  <a:pt x="41" y="19"/>
                </a:cubicBezTo>
                <a:cubicBezTo>
                  <a:pt x="44" y="21"/>
                  <a:pt x="43" y="26"/>
                  <a:pt x="41" y="30"/>
                </a:cubicBezTo>
                <a:lnTo>
                  <a:pt x="105" y="94"/>
                </a:lnTo>
                <a:close/>
                <a:moveTo>
                  <a:pt x="30" y="30"/>
                </a:moveTo>
                <a:cubicBezTo>
                  <a:pt x="36" y="24"/>
                  <a:pt x="39" y="16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27" y="4"/>
                  <a:pt x="27" y="4"/>
                  <a:pt x="27" y="4"/>
                </a:cubicBezTo>
                <a:cubicBezTo>
                  <a:pt x="24" y="0"/>
                  <a:pt x="16" y="3"/>
                  <a:pt x="9" y="9"/>
                </a:cubicBezTo>
                <a:cubicBezTo>
                  <a:pt x="3" y="16"/>
                  <a:pt x="0" y="24"/>
                  <a:pt x="4" y="27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9"/>
                  <a:pt x="24" y="36"/>
                  <a:pt x="30" y="30"/>
                </a:cubicBezTo>
                <a:close/>
                <a:moveTo>
                  <a:pt x="32" y="39"/>
                </a:moveTo>
                <a:cubicBezTo>
                  <a:pt x="96" y="103"/>
                  <a:pt x="96" y="103"/>
                  <a:pt x="96" y="103"/>
                </a:cubicBezTo>
                <a:cubicBezTo>
                  <a:pt x="97" y="102"/>
                  <a:pt x="99" y="102"/>
                  <a:pt x="100" y="101"/>
                </a:cubicBezTo>
                <a:cubicBezTo>
                  <a:pt x="101" y="100"/>
                  <a:pt x="101" y="99"/>
                  <a:pt x="102" y="97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5"/>
                  <a:pt x="37" y="36"/>
                  <a:pt x="36" y="37"/>
                </a:cubicBezTo>
                <a:cubicBezTo>
                  <a:pt x="35" y="38"/>
                  <a:pt x="33" y="38"/>
                  <a:pt x="32" y="39"/>
                </a:cubicBezTo>
                <a:close/>
                <a:moveTo>
                  <a:pt x="29" y="42"/>
                </a:moveTo>
                <a:cubicBezTo>
                  <a:pt x="24" y="44"/>
                  <a:pt x="20" y="45"/>
                  <a:pt x="18" y="43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84" y="109"/>
                  <a:pt x="88" y="108"/>
                  <a:pt x="93" y="106"/>
                </a:cubicBezTo>
                <a:lnTo>
                  <a:pt x="29" y="4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53">
            <a:extLst>
              <a:ext uri="{FF2B5EF4-FFF2-40B4-BE49-F238E27FC236}">
                <a16:creationId xmlns="" xmlns:a16="http://schemas.microsoft.com/office/drawing/2014/main" id="{302464E8-DB31-4832-9F26-09E6C07C3766}"/>
              </a:ext>
            </a:extLst>
          </p:cNvPr>
          <p:cNvSpPr>
            <a:spLocks noEditPoints="1"/>
          </p:cNvSpPr>
          <p:nvPr/>
        </p:nvSpPr>
        <p:spPr bwMode="auto">
          <a:xfrm>
            <a:off x="9818170" y="5819979"/>
            <a:ext cx="397651" cy="462205"/>
          </a:xfrm>
          <a:custGeom>
            <a:avLst/>
            <a:gdLst>
              <a:gd name="T0" fmla="*/ 99 w 116"/>
              <a:gd name="T1" fmla="*/ 94 h 135"/>
              <a:gd name="T2" fmla="*/ 93 w 116"/>
              <a:gd name="T3" fmla="*/ 82 h 135"/>
              <a:gd name="T4" fmla="*/ 93 w 116"/>
              <a:gd name="T5" fmla="*/ 82 h 135"/>
              <a:gd name="T6" fmla="*/ 85 w 116"/>
              <a:gd name="T7" fmla="*/ 84 h 135"/>
              <a:gd name="T8" fmla="*/ 82 w 116"/>
              <a:gd name="T9" fmla="*/ 93 h 135"/>
              <a:gd name="T10" fmla="*/ 82 w 116"/>
              <a:gd name="T11" fmla="*/ 93 h 135"/>
              <a:gd name="T12" fmla="*/ 94 w 116"/>
              <a:gd name="T13" fmla="*/ 99 h 135"/>
              <a:gd name="T14" fmla="*/ 96 w 116"/>
              <a:gd name="T15" fmla="*/ 96 h 135"/>
              <a:gd name="T16" fmla="*/ 99 w 116"/>
              <a:gd name="T17" fmla="*/ 94 h 135"/>
              <a:gd name="T18" fmla="*/ 89 w 116"/>
              <a:gd name="T19" fmla="*/ 78 h 135"/>
              <a:gd name="T20" fmla="*/ 15 w 116"/>
              <a:gd name="T21" fmla="*/ 3 h 135"/>
              <a:gd name="T22" fmla="*/ 3 w 116"/>
              <a:gd name="T23" fmla="*/ 3 h 135"/>
              <a:gd name="T24" fmla="*/ 3 w 116"/>
              <a:gd name="T25" fmla="*/ 15 h 135"/>
              <a:gd name="T26" fmla="*/ 77 w 116"/>
              <a:gd name="T27" fmla="*/ 89 h 135"/>
              <a:gd name="T28" fmla="*/ 89 w 116"/>
              <a:gd name="T29" fmla="*/ 78 h 135"/>
              <a:gd name="T30" fmla="*/ 109 w 116"/>
              <a:gd name="T31" fmla="*/ 100 h 135"/>
              <a:gd name="T32" fmla="*/ 98 w 116"/>
              <a:gd name="T33" fmla="*/ 112 h 135"/>
              <a:gd name="T34" fmla="*/ 104 w 116"/>
              <a:gd name="T35" fmla="*/ 135 h 135"/>
              <a:gd name="T36" fmla="*/ 115 w 116"/>
              <a:gd name="T37" fmla="*/ 115 h 135"/>
              <a:gd name="T38" fmla="*/ 109 w 116"/>
              <a:gd name="T39" fmla="*/ 10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35">
                <a:moveTo>
                  <a:pt x="99" y="94"/>
                </a:moveTo>
                <a:cubicBezTo>
                  <a:pt x="97" y="89"/>
                  <a:pt x="96" y="83"/>
                  <a:pt x="93" y="82"/>
                </a:cubicBezTo>
                <a:cubicBezTo>
                  <a:pt x="93" y="82"/>
                  <a:pt x="93" y="82"/>
                  <a:pt x="93" y="82"/>
                </a:cubicBezTo>
                <a:cubicBezTo>
                  <a:pt x="92" y="80"/>
                  <a:pt x="88" y="81"/>
                  <a:pt x="85" y="84"/>
                </a:cubicBezTo>
                <a:cubicBezTo>
                  <a:pt x="81" y="88"/>
                  <a:pt x="80" y="92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3" y="96"/>
                  <a:pt x="89" y="97"/>
                  <a:pt x="94" y="99"/>
                </a:cubicBezTo>
                <a:cubicBezTo>
                  <a:pt x="95" y="98"/>
                  <a:pt x="95" y="97"/>
                  <a:pt x="96" y="96"/>
                </a:cubicBezTo>
                <a:cubicBezTo>
                  <a:pt x="97" y="95"/>
                  <a:pt x="98" y="95"/>
                  <a:pt x="99" y="94"/>
                </a:cubicBezTo>
                <a:close/>
                <a:moveTo>
                  <a:pt x="89" y="78"/>
                </a:moveTo>
                <a:cubicBezTo>
                  <a:pt x="67" y="50"/>
                  <a:pt x="42" y="24"/>
                  <a:pt x="15" y="3"/>
                </a:cubicBezTo>
                <a:cubicBezTo>
                  <a:pt x="12" y="1"/>
                  <a:pt x="6" y="0"/>
                  <a:pt x="3" y="3"/>
                </a:cubicBezTo>
                <a:cubicBezTo>
                  <a:pt x="0" y="6"/>
                  <a:pt x="1" y="12"/>
                  <a:pt x="3" y="15"/>
                </a:cubicBezTo>
                <a:cubicBezTo>
                  <a:pt x="24" y="42"/>
                  <a:pt x="50" y="68"/>
                  <a:pt x="77" y="89"/>
                </a:cubicBezTo>
                <a:cubicBezTo>
                  <a:pt x="74" y="84"/>
                  <a:pt x="84" y="75"/>
                  <a:pt x="89" y="78"/>
                </a:cubicBezTo>
                <a:close/>
                <a:moveTo>
                  <a:pt x="109" y="100"/>
                </a:moveTo>
                <a:cubicBezTo>
                  <a:pt x="100" y="91"/>
                  <a:pt x="93" y="105"/>
                  <a:pt x="98" y="112"/>
                </a:cubicBezTo>
                <a:cubicBezTo>
                  <a:pt x="107" y="124"/>
                  <a:pt x="104" y="135"/>
                  <a:pt x="104" y="135"/>
                </a:cubicBezTo>
                <a:cubicBezTo>
                  <a:pt x="104" y="135"/>
                  <a:pt x="116" y="126"/>
                  <a:pt x="115" y="115"/>
                </a:cubicBezTo>
                <a:cubicBezTo>
                  <a:pt x="115" y="107"/>
                  <a:pt x="112" y="103"/>
                  <a:pt x="109" y="10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54">
            <a:extLst>
              <a:ext uri="{FF2B5EF4-FFF2-40B4-BE49-F238E27FC236}">
                <a16:creationId xmlns="" xmlns:a16="http://schemas.microsoft.com/office/drawing/2014/main" id="{B9383F26-A7ED-4BD7-AEA0-75114DA30A37}"/>
              </a:ext>
            </a:extLst>
          </p:cNvPr>
          <p:cNvSpPr>
            <a:spLocks noEditPoints="1"/>
          </p:cNvSpPr>
          <p:nvPr/>
        </p:nvSpPr>
        <p:spPr bwMode="auto">
          <a:xfrm>
            <a:off x="10928494" y="5804487"/>
            <a:ext cx="459623" cy="433801"/>
          </a:xfrm>
          <a:custGeom>
            <a:avLst/>
            <a:gdLst>
              <a:gd name="T0" fmla="*/ 122 w 134"/>
              <a:gd name="T1" fmla="*/ 46 h 127"/>
              <a:gd name="T2" fmla="*/ 62 w 134"/>
              <a:gd name="T3" fmla="*/ 11 h 127"/>
              <a:gd name="T4" fmla="*/ 6 w 134"/>
              <a:gd name="T5" fmla="*/ 83 h 127"/>
              <a:gd name="T6" fmla="*/ 86 w 134"/>
              <a:gd name="T7" fmla="*/ 116 h 127"/>
              <a:gd name="T8" fmla="*/ 110 w 134"/>
              <a:gd name="T9" fmla="*/ 83 h 127"/>
              <a:gd name="T10" fmla="*/ 122 w 134"/>
              <a:gd name="T11" fmla="*/ 46 h 127"/>
              <a:gd name="T12" fmla="*/ 31 w 134"/>
              <a:gd name="T13" fmla="*/ 88 h 127"/>
              <a:gd name="T14" fmla="*/ 22 w 134"/>
              <a:gd name="T15" fmla="*/ 93 h 127"/>
              <a:gd name="T16" fmla="*/ 17 w 134"/>
              <a:gd name="T17" fmla="*/ 84 h 127"/>
              <a:gd name="T18" fmla="*/ 26 w 134"/>
              <a:gd name="T19" fmla="*/ 79 h 127"/>
              <a:gd name="T20" fmla="*/ 31 w 134"/>
              <a:gd name="T21" fmla="*/ 88 h 127"/>
              <a:gd name="T22" fmla="*/ 36 w 134"/>
              <a:gd name="T23" fmla="*/ 62 h 127"/>
              <a:gd name="T24" fmla="*/ 26 w 134"/>
              <a:gd name="T25" fmla="*/ 68 h 127"/>
              <a:gd name="T26" fmla="*/ 21 w 134"/>
              <a:gd name="T27" fmla="*/ 58 h 127"/>
              <a:gd name="T28" fmla="*/ 30 w 134"/>
              <a:gd name="T29" fmla="*/ 52 h 127"/>
              <a:gd name="T30" fmla="*/ 36 w 134"/>
              <a:gd name="T31" fmla="*/ 62 h 127"/>
              <a:gd name="T32" fmla="*/ 54 w 134"/>
              <a:gd name="T33" fmla="*/ 42 h 127"/>
              <a:gd name="T34" fmla="*/ 43 w 134"/>
              <a:gd name="T35" fmla="*/ 49 h 127"/>
              <a:gd name="T36" fmla="*/ 37 w 134"/>
              <a:gd name="T37" fmla="*/ 38 h 127"/>
              <a:gd name="T38" fmla="*/ 47 w 134"/>
              <a:gd name="T39" fmla="*/ 31 h 127"/>
              <a:gd name="T40" fmla="*/ 54 w 134"/>
              <a:gd name="T41" fmla="*/ 42 h 127"/>
              <a:gd name="T42" fmla="*/ 62 w 134"/>
              <a:gd name="T43" fmla="*/ 28 h 127"/>
              <a:gd name="T44" fmla="*/ 72 w 134"/>
              <a:gd name="T45" fmla="*/ 21 h 127"/>
              <a:gd name="T46" fmla="*/ 78 w 134"/>
              <a:gd name="T47" fmla="*/ 32 h 127"/>
              <a:gd name="T48" fmla="*/ 68 w 134"/>
              <a:gd name="T49" fmla="*/ 38 h 127"/>
              <a:gd name="T50" fmla="*/ 62 w 134"/>
              <a:gd name="T51" fmla="*/ 28 h 127"/>
              <a:gd name="T52" fmla="*/ 91 w 134"/>
              <a:gd name="T53" fmla="*/ 94 h 127"/>
              <a:gd name="T54" fmla="*/ 72 w 134"/>
              <a:gd name="T55" fmla="*/ 106 h 127"/>
              <a:gd name="T56" fmla="*/ 61 w 134"/>
              <a:gd name="T57" fmla="*/ 86 h 127"/>
              <a:gd name="T58" fmla="*/ 80 w 134"/>
              <a:gd name="T59" fmla="*/ 75 h 127"/>
              <a:gd name="T60" fmla="*/ 91 w 134"/>
              <a:gd name="T61" fmla="*/ 94 h 127"/>
              <a:gd name="T62" fmla="*/ 104 w 134"/>
              <a:gd name="T63" fmla="*/ 37 h 127"/>
              <a:gd name="T64" fmla="*/ 94 w 134"/>
              <a:gd name="T65" fmla="*/ 44 h 127"/>
              <a:gd name="T66" fmla="*/ 88 w 134"/>
              <a:gd name="T67" fmla="*/ 32 h 127"/>
              <a:gd name="T68" fmla="*/ 98 w 134"/>
              <a:gd name="T69" fmla="*/ 26 h 127"/>
              <a:gd name="T70" fmla="*/ 104 w 134"/>
              <a:gd name="T71" fmla="*/ 3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" h="127">
                <a:moveTo>
                  <a:pt x="122" y="46"/>
                </a:moveTo>
                <a:cubicBezTo>
                  <a:pt x="134" y="18"/>
                  <a:pt x="100" y="0"/>
                  <a:pt x="62" y="11"/>
                </a:cubicBezTo>
                <a:cubicBezTo>
                  <a:pt x="25" y="21"/>
                  <a:pt x="0" y="53"/>
                  <a:pt x="6" y="83"/>
                </a:cubicBezTo>
                <a:cubicBezTo>
                  <a:pt x="13" y="112"/>
                  <a:pt x="49" y="127"/>
                  <a:pt x="86" y="116"/>
                </a:cubicBezTo>
                <a:cubicBezTo>
                  <a:pt x="112" y="109"/>
                  <a:pt x="124" y="99"/>
                  <a:pt x="110" y="83"/>
                </a:cubicBezTo>
                <a:cubicBezTo>
                  <a:pt x="92" y="64"/>
                  <a:pt x="115" y="63"/>
                  <a:pt x="122" y="46"/>
                </a:cubicBezTo>
                <a:close/>
                <a:moveTo>
                  <a:pt x="31" y="88"/>
                </a:moveTo>
                <a:cubicBezTo>
                  <a:pt x="30" y="92"/>
                  <a:pt x="26" y="95"/>
                  <a:pt x="22" y="93"/>
                </a:cubicBezTo>
                <a:cubicBezTo>
                  <a:pt x="18" y="92"/>
                  <a:pt x="15" y="88"/>
                  <a:pt x="17" y="84"/>
                </a:cubicBezTo>
                <a:cubicBezTo>
                  <a:pt x="18" y="80"/>
                  <a:pt x="22" y="77"/>
                  <a:pt x="26" y="79"/>
                </a:cubicBezTo>
                <a:cubicBezTo>
                  <a:pt x="29" y="80"/>
                  <a:pt x="32" y="84"/>
                  <a:pt x="31" y="88"/>
                </a:cubicBezTo>
                <a:close/>
                <a:moveTo>
                  <a:pt x="36" y="62"/>
                </a:moveTo>
                <a:cubicBezTo>
                  <a:pt x="35" y="66"/>
                  <a:pt x="31" y="69"/>
                  <a:pt x="26" y="68"/>
                </a:cubicBezTo>
                <a:cubicBezTo>
                  <a:pt x="22" y="67"/>
                  <a:pt x="20" y="62"/>
                  <a:pt x="21" y="58"/>
                </a:cubicBezTo>
                <a:cubicBezTo>
                  <a:pt x="22" y="54"/>
                  <a:pt x="26" y="51"/>
                  <a:pt x="30" y="52"/>
                </a:cubicBezTo>
                <a:cubicBezTo>
                  <a:pt x="35" y="53"/>
                  <a:pt x="37" y="58"/>
                  <a:pt x="36" y="62"/>
                </a:cubicBezTo>
                <a:close/>
                <a:moveTo>
                  <a:pt x="54" y="42"/>
                </a:moveTo>
                <a:cubicBezTo>
                  <a:pt x="52" y="47"/>
                  <a:pt x="48" y="50"/>
                  <a:pt x="43" y="49"/>
                </a:cubicBezTo>
                <a:cubicBezTo>
                  <a:pt x="38" y="47"/>
                  <a:pt x="36" y="42"/>
                  <a:pt x="37" y="38"/>
                </a:cubicBezTo>
                <a:cubicBezTo>
                  <a:pt x="38" y="33"/>
                  <a:pt x="43" y="30"/>
                  <a:pt x="47" y="31"/>
                </a:cubicBezTo>
                <a:cubicBezTo>
                  <a:pt x="52" y="33"/>
                  <a:pt x="55" y="38"/>
                  <a:pt x="54" y="42"/>
                </a:cubicBezTo>
                <a:close/>
                <a:moveTo>
                  <a:pt x="62" y="28"/>
                </a:moveTo>
                <a:cubicBezTo>
                  <a:pt x="63" y="23"/>
                  <a:pt x="68" y="20"/>
                  <a:pt x="72" y="21"/>
                </a:cubicBezTo>
                <a:cubicBezTo>
                  <a:pt x="77" y="23"/>
                  <a:pt x="79" y="27"/>
                  <a:pt x="78" y="32"/>
                </a:cubicBezTo>
                <a:cubicBezTo>
                  <a:pt x="77" y="37"/>
                  <a:pt x="72" y="40"/>
                  <a:pt x="68" y="38"/>
                </a:cubicBezTo>
                <a:cubicBezTo>
                  <a:pt x="63" y="37"/>
                  <a:pt x="61" y="32"/>
                  <a:pt x="62" y="28"/>
                </a:cubicBezTo>
                <a:close/>
                <a:moveTo>
                  <a:pt x="91" y="94"/>
                </a:moveTo>
                <a:cubicBezTo>
                  <a:pt x="89" y="103"/>
                  <a:pt x="80" y="108"/>
                  <a:pt x="72" y="106"/>
                </a:cubicBezTo>
                <a:cubicBezTo>
                  <a:pt x="64" y="103"/>
                  <a:pt x="59" y="95"/>
                  <a:pt x="61" y="86"/>
                </a:cubicBezTo>
                <a:cubicBezTo>
                  <a:pt x="64" y="77"/>
                  <a:pt x="72" y="72"/>
                  <a:pt x="80" y="75"/>
                </a:cubicBezTo>
                <a:cubicBezTo>
                  <a:pt x="88" y="77"/>
                  <a:pt x="93" y="86"/>
                  <a:pt x="91" y="94"/>
                </a:cubicBezTo>
                <a:close/>
                <a:moveTo>
                  <a:pt x="104" y="37"/>
                </a:moveTo>
                <a:cubicBezTo>
                  <a:pt x="103" y="42"/>
                  <a:pt x="98" y="45"/>
                  <a:pt x="94" y="44"/>
                </a:cubicBezTo>
                <a:cubicBezTo>
                  <a:pt x="89" y="42"/>
                  <a:pt x="86" y="37"/>
                  <a:pt x="88" y="32"/>
                </a:cubicBezTo>
                <a:cubicBezTo>
                  <a:pt x="89" y="28"/>
                  <a:pt x="94" y="25"/>
                  <a:pt x="98" y="26"/>
                </a:cubicBezTo>
                <a:cubicBezTo>
                  <a:pt x="103" y="27"/>
                  <a:pt x="106" y="32"/>
                  <a:pt x="104" y="3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标题 52">
            <a:extLst>
              <a:ext uri="{FF2B5EF4-FFF2-40B4-BE49-F238E27FC236}">
                <a16:creationId xmlns="" xmlns:a16="http://schemas.microsoft.com/office/drawing/2014/main" id="{3C1F70E1-038E-48B7-B8B2-C2DAA9B6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363" y="346075"/>
            <a:ext cx="7283450" cy="479425"/>
          </a:xfrm>
        </p:spPr>
        <p:txBody>
          <a:bodyPr/>
          <a:lstStyle/>
          <a:p>
            <a:r>
              <a:rPr lang="zh-CN" altLang="en-US" dirty="0"/>
              <a:t>图标素材</a:t>
            </a:r>
          </a:p>
        </p:txBody>
      </p:sp>
      <p:sp>
        <p:nvSpPr>
          <p:cNvPr id="52" name="灯片编号占位符 51">
            <a:extLst>
              <a:ext uri="{FF2B5EF4-FFF2-40B4-BE49-F238E27FC236}">
                <a16:creationId xmlns="" xmlns:a16="http://schemas.microsoft.com/office/drawing/2014/main" id="{6A593584-1727-4104-93EA-047424BDA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056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标题 52">
            <a:extLst>
              <a:ext uri="{FF2B5EF4-FFF2-40B4-BE49-F238E27FC236}">
                <a16:creationId xmlns="" xmlns:a16="http://schemas.microsoft.com/office/drawing/2014/main" id="{3C1F70E1-038E-48B7-B8B2-C2DAA9B6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363" y="345722"/>
            <a:ext cx="7283450" cy="480131"/>
          </a:xfrm>
        </p:spPr>
        <p:txBody>
          <a:bodyPr/>
          <a:lstStyle/>
          <a:p>
            <a:r>
              <a:rPr lang="zh-CN" altLang="en-US"/>
              <a:t>教程一：</a:t>
            </a:r>
            <a:r>
              <a:rPr lang="zh-CN" altLang="en-US" dirty="0"/>
              <a:t>一键换色功能</a:t>
            </a:r>
          </a:p>
        </p:txBody>
      </p:sp>
      <p:sp>
        <p:nvSpPr>
          <p:cNvPr id="54" name="TextBox 3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="" xmlns:a16="http://schemas.microsoft.com/office/drawing/2014/main" id="{F238FEDD-E20D-40DF-AA4B-3CAE9D926887}"/>
              </a:ext>
            </a:extLst>
          </p:cNvPr>
          <p:cNvSpPr txBox="1"/>
          <p:nvPr/>
        </p:nvSpPr>
        <p:spPr>
          <a:xfrm>
            <a:off x="741363" y="1501898"/>
            <a:ext cx="8789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</a:rPr>
              <a:t>主菜单“设计”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“主题颜色”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  <a:sym typeface="Wingdings" panose="05000000000000000000" pitchFamily="2" charset="2"/>
              </a:rPr>
              <a:t>选择喜欢的配色，即可一键更换所有颜色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 Light" panose="020B0306030504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FA65378-9A9A-45DC-994F-46D232B5FD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88" y="2492477"/>
            <a:ext cx="4974484" cy="30283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65FC436-1B67-4858-B3A5-3454940184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1350" y="2492477"/>
            <a:ext cx="4921225" cy="3028335"/>
          </a:xfrm>
          <a:prstGeom prst="rect">
            <a:avLst/>
          </a:prstGeom>
        </p:spPr>
      </p:pic>
      <p:sp>
        <p:nvSpPr>
          <p:cNvPr id="6" name="箭头: 右 5">
            <a:extLst>
              <a:ext uri="{FF2B5EF4-FFF2-40B4-BE49-F238E27FC236}">
                <a16:creationId xmlns="" xmlns:a16="http://schemas.microsoft.com/office/drawing/2014/main" id="{01B09D7A-734F-4C3A-B3E4-7D2F4CF7538D}"/>
              </a:ext>
            </a:extLst>
          </p:cNvPr>
          <p:cNvSpPr/>
          <p:nvPr/>
        </p:nvSpPr>
        <p:spPr>
          <a:xfrm>
            <a:off x="5965672" y="3576484"/>
            <a:ext cx="674278" cy="560439"/>
          </a:xfrm>
          <a:prstGeom prst="rightArrow">
            <a:avLst/>
          </a:prstGeom>
          <a:gradFill flip="none" rotWithShape="1">
            <a:gsLst>
              <a:gs pos="92000">
                <a:schemeClr val="accent1">
                  <a:alpha val="0"/>
                </a:schemeClr>
              </a:gs>
              <a:gs pos="0">
                <a:schemeClr val="accent1">
                  <a:alpha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BD878997-0E01-42B2-9D60-97D2B97FC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525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标题 52">
            <a:extLst>
              <a:ext uri="{FF2B5EF4-FFF2-40B4-BE49-F238E27FC236}">
                <a16:creationId xmlns="" xmlns:a16="http://schemas.microsoft.com/office/drawing/2014/main" id="{3C1F70E1-038E-48B7-B8B2-C2DAA9B6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363" y="346075"/>
            <a:ext cx="7283450" cy="479425"/>
          </a:xfrm>
        </p:spPr>
        <p:txBody>
          <a:bodyPr/>
          <a:lstStyle/>
          <a:p>
            <a:r>
              <a:rPr lang="zh-CN" altLang="en-US" dirty="0"/>
              <a:t>教程二：占位符</a:t>
            </a:r>
          </a:p>
        </p:txBody>
      </p:sp>
      <p:sp>
        <p:nvSpPr>
          <p:cNvPr id="54" name="TextBox 3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="" xmlns:a16="http://schemas.microsoft.com/office/drawing/2014/main" id="{F238FEDD-E20D-40DF-AA4B-3CAE9D926887}"/>
              </a:ext>
            </a:extLst>
          </p:cNvPr>
          <p:cNvSpPr txBox="1"/>
          <p:nvPr/>
        </p:nvSpPr>
        <p:spPr>
          <a:xfrm>
            <a:off x="741363" y="1701923"/>
            <a:ext cx="10300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</a:rPr>
              <a:t>替换图片时，鼠标选择图片，按“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</a:rPr>
              <a:t>Delete”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 Light" panose="020B0306030504020204" pitchFamily="34" charset="0"/>
              </a:rPr>
              <a:t>，出现下方图片标识，点击即可插入新图片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BC2B095-9EC7-4AE9-82C3-563F185822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266" y="2717863"/>
            <a:ext cx="4821360" cy="271421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77C7C53-7E5D-41BC-AC1B-4A54108CAC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039" y="2718867"/>
            <a:ext cx="4816343" cy="271320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4" name="箭头: 右 3">
            <a:extLst>
              <a:ext uri="{FF2B5EF4-FFF2-40B4-BE49-F238E27FC236}">
                <a16:creationId xmlns="" xmlns:a16="http://schemas.microsoft.com/office/drawing/2014/main" id="{52C7C316-33EA-4A74-A0F3-3EB11F55B3D9}"/>
              </a:ext>
            </a:extLst>
          </p:cNvPr>
          <p:cNvSpPr/>
          <p:nvPr/>
        </p:nvSpPr>
        <p:spPr>
          <a:xfrm>
            <a:off x="5526441" y="3776518"/>
            <a:ext cx="822766" cy="596900"/>
          </a:xfrm>
          <a:prstGeom prst="rightArrow">
            <a:avLst/>
          </a:prstGeom>
          <a:gradFill flip="none" rotWithShape="1">
            <a:gsLst>
              <a:gs pos="33000">
                <a:schemeClr val="accent1">
                  <a:alpha val="50000"/>
                </a:schemeClr>
              </a:gs>
              <a:gs pos="82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A5D644CF-9661-4D7D-998D-2C37F45C52EE}"/>
              </a:ext>
            </a:extLst>
          </p:cNvPr>
          <p:cNvCxnSpPr/>
          <p:nvPr/>
        </p:nvCxnSpPr>
        <p:spPr>
          <a:xfrm>
            <a:off x="839039" y="2131529"/>
            <a:ext cx="468740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="" xmlns:a16="http://schemas.microsoft.com/office/drawing/2014/main" id="{01617D3A-11AA-410C-A9F1-48B9397C55C4}"/>
              </a:ext>
            </a:extLst>
          </p:cNvPr>
          <p:cNvCxnSpPr/>
          <p:nvPr/>
        </p:nvCxnSpPr>
        <p:spPr>
          <a:xfrm>
            <a:off x="2153265" y="2131529"/>
            <a:ext cx="0" cy="121143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4B7C1D57-C32E-4CE2-9451-0AAF503D7410}"/>
              </a:ext>
            </a:extLst>
          </p:cNvPr>
          <p:cNvCxnSpPr>
            <a:cxnSpLocks/>
          </p:cNvCxnSpPr>
          <p:nvPr/>
        </p:nvCxnSpPr>
        <p:spPr>
          <a:xfrm>
            <a:off x="5891494" y="2131529"/>
            <a:ext cx="45995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="" xmlns:a16="http://schemas.microsoft.com/office/drawing/2014/main" id="{F69D354F-E053-48F0-8393-13D77A0D2C79}"/>
              </a:ext>
            </a:extLst>
          </p:cNvPr>
          <p:cNvCxnSpPr/>
          <p:nvPr/>
        </p:nvCxnSpPr>
        <p:spPr>
          <a:xfrm>
            <a:off x="7590503" y="2131529"/>
            <a:ext cx="0" cy="1211439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灯片编号占位符 10">
            <a:extLst>
              <a:ext uri="{FF2B5EF4-FFF2-40B4-BE49-F238E27FC236}">
                <a16:creationId xmlns="" xmlns:a16="http://schemas.microsoft.com/office/drawing/2014/main" id="{E699F4C8-ACC0-4564-96DD-A1500A754C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58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6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310623" y="3974367"/>
            <a:ext cx="5570756" cy="313932"/>
          </a:xfrm>
        </p:spPr>
        <p:txBody>
          <a:bodyPr/>
          <a:lstStyle/>
          <a:p>
            <a:r>
              <a:rPr lang="zh-CN" altLang="en-US" sz="1600" dirty="0" smtClean="0"/>
              <a:t>授权发布作品，仅供学习参考之用，禁止商用。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3416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论文摘要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EF1CAA25-EAB4-4085-93F4-685051366C7B}"/>
              </a:ext>
            </a:extLst>
          </p:cNvPr>
          <p:cNvSpPr txBox="1"/>
          <p:nvPr/>
        </p:nvSpPr>
        <p:spPr>
          <a:xfrm>
            <a:off x="740797" y="2124649"/>
            <a:ext cx="10611980" cy="2348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研究表明，人体内的自由基可使细胞中的核酸链断裂，是导致衰老以及肿瘤、炎症、血液病、心、肝、肺、皮肤等多方面疾病的元凶。自由基对人体攻击，既有来自体内，也有来自外界。当人体中的自由基超过一定的量，并失去控制时，这些自由基就会去攻击细胞膜，去与血清抗蛋白酶发生反应，甚至去跟基因抢电子，对我们的身体造成各种各样的伤害，产生各种各样的疑难杂症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4C755E0-C680-4625-8290-9237DACCDECF}"/>
              </a:ext>
            </a:extLst>
          </p:cNvPr>
          <p:cNvSpPr txBox="1"/>
          <p:nvPr/>
        </p:nvSpPr>
        <p:spPr>
          <a:xfrm>
            <a:off x="740797" y="4929804"/>
            <a:ext cx="1590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spc="200" dirty="0">
                <a:solidFill>
                  <a:schemeClr val="accent1"/>
                </a:solidFill>
                <a:latin typeface="+mn-ea"/>
              </a:rPr>
              <a:t>关键词</a:t>
            </a:r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：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2F590A01-9133-4D57-8DBD-EF8B98C2CE5B}"/>
              </a:ext>
            </a:extLst>
          </p:cNvPr>
          <p:cNvSpPr txBox="1"/>
          <p:nvPr/>
        </p:nvSpPr>
        <p:spPr>
          <a:xfrm>
            <a:off x="2323194" y="4929804"/>
            <a:ext cx="87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麦芽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CFFA03E-C9CD-437E-AC1A-84D520D46F62}"/>
              </a:ext>
            </a:extLst>
          </p:cNvPr>
          <p:cNvSpPr txBox="1"/>
          <p:nvPr/>
        </p:nvSpPr>
        <p:spPr>
          <a:xfrm>
            <a:off x="3604138" y="4929804"/>
            <a:ext cx="87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稻芽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8C313540-8272-4D39-A908-655D7241869B}"/>
              </a:ext>
            </a:extLst>
          </p:cNvPr>
          <p:cNvSpPr txBox="1"/>
          <p:nvPr/>
        </p:nvSpPr>
        <p:spPr>
          <a:xfrm>
            <a:off x="4885082" y="4929804"/>
            <a:ext cx="966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清除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86BDB57-7439-4452-A677-515D529B53F3}"/>
              </a:ext>
            </a:extLst>
          </p:cNvPr>
          <p:cNvSpPr txBox="1"/>
          <p:nvPr/>
        </p:nvSpPr>
        <p:spPr>
          <a:xfrm>
            <a:off x="9202994" y="4929804"/>
            <a:ext cx="221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血清抗蛋白酶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AAB255D5-90A4-465C-A059-6487AB79F285}"/>
              </a:ext>
            </a:extLst>
          </p:cNvPr>
          <p:cNvCxnSpPr>
            <a:cxnSpLocks/>
          </p:cNvCxnSpPr>
          <p:nvPr/>
        </p:nvCxnSpPr>
        <p:spPr>
          <a:xfrm>
            <a:off x="839788" y="5544735"/>
            <a:ext cx="1051298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B9C07456-6FA9-49A7-AE8E-3AA9007736EF}"/>
              </a:ext>
            </a:extLst>
          </p:cNvPr>
          <p:cNvSpPr txBox="1"/>
          <p:nvPr/>
        </p:nvSpPr>
        <p:spPr>
          <a:xfrm>
            <a:off x="7621180" y="4929804"/>
            <a:ext cx="1180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自由基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8B415EA-2894-47D4-89BB-80A8245709AB}"/>
              </a:ext>
            </a:extLst>
          </p:cNvPr>
          <p:cNvSpPr txBox="1"/>
          <p:nvPr/>
        </p:nvSpPr>
        <p:spPr>
          <a:xfrm>
            <a:off x="6253131" y="4929804"/>
            <a:ext cx="966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炎症</a:t>
            </a:r>
          </a:p>
        </p:txBody>
      </p:sp>
      <p:sp>
        <p:nvSpPr>
          <p:cNvPr id="14" name="quotation-marks_897">
            <a:extLst>
              <a:ext uri="{FF2B5EF4-FFF2-40B4-BE49-F238E27FC236}">
                <a16:creationId xmlns="" xmlns:a16="http://schemas.microsoft.com/office/drawing/2014/main" id="{7C7BCCDF-6F9E-4223-A173-9CABAA910007}"/>
              </a:ext>
            </a:extLst>
          </p:cNvPr>
          <p:cNvSpPr>
            <a:spLocks noChangeAspect="1"/>
          </p:cNvSpPr>
          <p:nvPr/>
        </p:nvSpPr>
        <p:spPr bwMode="auto">
          <a:xfrm>
            <a:off x="839788" y="1260506"/>
            <a:ext cx="722312" cy="618836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</p:spPr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A3AB0F7E-DA1A-4E9B-AA5C-0F9B2E321B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108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名人名言页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5949263-E877-4261-965A-9177AC199F3F}"/>
              </a:ext>
            </a:extLst>
          </p:cNvPr>
          <p:cNvSpPr txBox="1"/>
          <p:nvPr/>
        </p:nvSpPr>
        <p:spPr>
          <a:xfrm>
            <a:off x="916220" y="1917970"/>
            <a:ext cx="10420377" cy="21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2000" spc="1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时间有限，所以不要把时间浪费在别人的生活里。不要被条条框框束缚，否则你就生活在他人思考的结果里。不要让他人的观点所发出的噪音淹没你的内心的声音。最为重要的是，要有遵从你的内心和直觉的勇气，它们可能已知道你其实想成为一个什么样的人。其他事物都是次要的。</a:t>
            </a:r>
          </a:p>
        </p:txBody>
      </p:sp>
      <p:sp>
        <p:nvSpPr>
          <p:cNvPr id="15" name="quotation-marks_897">
            <a:extLst>
              <a:ext uri="{FF2B5EF4-FFF2-40B4-BE49-F238E27FC236}">
                <a16:creationId xmlns="" xmlns:a16="http://schemas.microsoft.com/office/drawing/2014/main" id="{EC9B7B79-444F-44F2-B1C1-4D6062F8FD7E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10921392" y="3967078"/>
            <a:ext cx="415205" cy="355724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</p:spPr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132B13B-6CB7-40BB-82CA-F9654F8B3DAF}"/>
              </a:ext>
            </a:extLst>
          </p:cNvPr>
          <p:cNvSpPr txBox="1"/>
          <p:nvPr/>
        </p:nvSpPr>
        <p:spPr>
          <a:xfrm>
            <a:off x="7285495" y="4984313"/>
            <a:ext cx="307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——</a:t>
            </a:r>
            <a:r>
              <a:rPr lang="zh-CN" altLang="en-US" sz="2400" b="1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史蒂夫</a:t>
            </a:r>
            <a:r>
              <a:rPr lang="en-US" altLang="zh-CN" sz="2400" b="1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·</a:t>
            </a:r>
            <a:r>
              <a:rPr lang="zh-CN" altLang="en-US" sz="2400" b="1" spc="2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乔布斯</a:t>
            </a:r>
          </a:p>
        </p:txBody>
      </p:sp>
      <p:pic>
        <p:nvPicPr>
          <p:cNvPr id="1026" name="Picture 2" descr="https://timgsa.baidu.com/timg?image&amp;quality=80&amp;size=b9999_10000&amp;sec=1553961422959&amp;di=58edcf1afdc25511efae10a4d4fe7fea&amp;imgtype=0&amp;src=http%3A%2F%2Ffile.bannei.com%2Fupload_media%2Falbum%2F2011%2F10%2F08%2F20111008163544703457.png">
            <a:extLst>
              <a:ext uri="{FF2B5EF4-FFF2-40B4-BE49-F238E27FC236}">
                <a16:creationId xmlns="" xmlns:a16="http://schemas.microsoft.com/office/drawing/2014/main" id="{48D8ECCE-0CA3-4961-8BD9-FAB12AC651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4377" y="4781093"/>
            <a:ext cx="856852" cy="856852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quotation-marks_897">
            <a:extLst>
              <a:ext uri="{FF2B5EF4-FFF2-40B4-BE49-F238E27FC236}">
                <a16:creationId xmlns="" xmlns:a16="http://schemas.microsoft.com/office/drawing/2014/main" id="{A022DE56-42D1-4613-B587-5602F341C869}"/>
              </a:ext>
            </a:extLst>
          </p:cNvPr>
          <p:cNvSpPr>
            <a:spLocks noChangeAspect="1"/>
          </p:cNvSpPr>
          <p:nvPr/>
        </p:nvSpPr>
        <p:spPr bwMode="auto">
          <a:xfrm>
            <a:off x="997108" y="1270338"/>
            <a:ext cx="722312" cy="618836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4000"/>
            </a:schemeClr>
          </a:solidFill>
          <a:ln>
            <a:noFill/>
          </a:ln>
        </p:spPr>
      </p:sp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457DB8EF-6F39-4F1D-B03A-0061F91399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792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三段内容页面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="" xmlns:a16="http://schemas.microsoft.com/office/drawing/2014/main" id="{68687933-A126-43C5-AE41-2867AF2997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7981569"/>
              </p:ext>
            </p:extLst>
          </p:nvPr>
        </p:nvGraphicFramePr>
        <p:xfrm>
          <a:off x="839788" y="1268413"/>
          <a:ext cx="10620375" cy="4824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="" xmlns:a16="http://schemas.microsoft.com/office/drawing/2014/main" id="{3FD12E86-21A3-405D-B896-11535E7C8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04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="" xmlns:a16="http://schemas.microsoft.com/office/drawing/2014/main" id="{A86E41FA-F01A-4953-84DB-85CC2E86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三段内容页面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A3759D0-0DEF-4DDC-B51E-544E3DAE9DDD}"/>
              </a:ext>
            </a:extLst>
          </p:cNvPr>
          <p:cNvSpPr/>
          <p:nvPr/>
        </p:nvSpPr>
        <p:spPr>
          <a:xfrm>
            <a:off x="1189695" y="1923743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70165054-26FC-4C8E-BEF6-F38E660FD4DD}"/>
              </a:ext>
            </a:extLst>
          </p:cNvPr>
          <p:cNvCxnSpPr/>
          <p:nvPr/>
        </p:nvCxnSpPr>
        <p:spPr>
          <a:xfrm>
            <a:off x="1189694" y="1923732"/>
            <a:ext cx="2998839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0224448-23DB-4145-BAF2-824D5FBDDC62}"/>
              </a:ext>
            </a:extLst>
          </p:cNvPr>
          <p:cNvSpPr/>
          <p:nvPr/>
        </p:nvSpPr>
        <p:spPr>
          <a:xfrm>
            <a:off x="4729314" y="1451795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C8D108E6-6EDB-4845-8C33-E5D6B4D6F5B4}"/>
              </a:ext>
            </a:extLst>
          </p:cNvPr>
          <p:cNvCxnSpPr/>
          <p:nvPr/>
        </p:nvCxnSpPr>
        <p:spPr>
          <a:xfrm>
            <a:off x="4729313" y="1451784"/>
            <a:ext cx="299883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1F24C42-FDF9-4248-9F68-35EAEFABA836}"/>
              </a:ext>
            </a:extLst>
          </p:cNvPr>
          <p:cNvSpPr/>
          <p:nvPr/>
        </p:nvSpPr>
        <p:spPr>
          <a:xfrm>
            <a:off x="8268933" y="1923743"/>
            <a:ext cx="2998839" cy="37657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1A6B7B64-7E2F-4C3F-BDE5-9833B5AB467E}"/>
              </a:ext>
            </a:extLst>
          </p:cNvPr>
          <p:cNvCxnSpPr/>
          <p:nvPr/>
        </p:nvCxnSpPr>
        <p:spPr>
          <a:xfrm>
            <a:off x="8268932" y="1923732"/>
            <a:ext cx="2998839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640C03C-D3CF-4DEB-A237-DFB00814D340}"/>
              </a:ext>
            </a:extLst>
          </p:cNvPr>
          <p:cNvSpPr txBox="1"/>
          <p:nvPr/>
        </p:nvSpPr>
        <p:spPr>
          <a:xfrm>
            <a:off x="1704271" y="2928007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E7F72D2-0636-40FA-8564-B474BD61ED17}"/>
              </a:ext>
            </a:extLst>
          </p:cNvPr>
          <p:cNvSpPr/>
          <p:nvPr/>
        </p:nvSpPr>
        <p:spPr>
          <a:xfrm>
            <a:off x="1442620" y="3416711"/>
            <a:ext cx="2492990" cy="1989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7" name="Freeform 5">
            <a:extLst>
              <a:ext uri="{FF2B5EF4-FFF2-40B4-BE49-F238E27FC236}">
                <a16:creationId xmlns="" xmlns:a16="http://schemas.microsoft.com/office/drawing/2014/main" id="{D5C80F0D-91DB-40F5-95CF-BC2979621A17}"/>
              </a:ext>
            </a:extLst>
          </p:cNvPr>
          <p:cNvSpPr>
            <a:spLocks noEditPoints="1"/>
          </p:cNvSpPr>
          <p:nvPr/>
        </p:nvSpPr>
        <p:spPr bwMode="auto">
          <a:xfrm>
            <a:off x="2382731" y="2346059"/>
            <a:ext cx="615742" cy="358069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2">
            <a:extLst>
              <a:ext uri="{FF2B5EF4-FFF2-40B4-BE49-F238E27FC236}">
                <a16:creationId xmlns="" xmlns:a16="http://schemas.microsoft.com/office/drawing/2014/main" id="{5883F983-1D94-4B99-9C4B-BE54FA4D6E59}"/>
              </a:ext>
            </a:extLst>
          </p:cNvPr>
          <p:cNvSpPr>
            <a:spLocks/>
          </p:cNvSpPr>
          <p:nvPr/>
        </p:nvSpPr>
        <p:spPr bwMode="auto">
          <a:xfrm>
            <a:off x="9536777" y="2346060"/>
            <a:ext cx="463151" cy="403772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9">
            <a:extLst>
              <a:ext uri="{FF2B5EF4-FFF2-40B4-BE49-F238E27FC236}">
                <a16:creationId xmlns="" xmlns:a16="http://schemas.microsoft.com/office/drawing/2014/main" id="{98AACD88-834D-4702-A488-AA6870173260}"/>
              </a:ext>
            </a:extLst>
          </p:cNvPr>
          <p:cNvSpPr>
            <a:spLocks noEditPoints="1"/>
          </p:cNvSpPr>
          <p:nvPr/>
        </p:nvSpPr>
        <p:spPr bwMode="auto">
          <a:xfrm>
            <a:off x="6089297" y="1831252"/>
            <a:ext cx="278872" cy="506102"/>
          </a:xfrm>
          <a:custGeom>
            <a:avLst/>
            <a:gdLst>
              <a:gd name="T0" fmla="*/ 21 w 82"/>
              <a:gd name="T1" fmla="*/ 132 h 148"/>
              <a:gd name="T2" fmla="*/ 29 w 82"/>
              <a:gd name="T3" fmla="*/ 140 h 148"/>
              <a:gd name="T4" fmla="*/ 29 w 82"/>
              <a:gd name="T5" fmla="*/ 140 h 148"/>
              <a:gd name="T6" fmla="*/ 29 w 82"/>
              <a:gd name="T7" fmla="*/ 141 h 148"/>
              <a:gd name="T8" fmla="*/ 36 w 82"/>
              <a:gd name="T9" fmla="*/ 148 h 148"/>
              <a:gd name="T10" fmla="*/ 46 w 82"/>
              <a:gd name="T11" fmla="*/ 148 h 148"/>
              <a:gd name="T12" fmla="*/ 53 w 82"/>
              <a:gd name="T13" fmla="*/ 141 h 148"/>
              <a:gd name="T14" fmla="*/ 53 w 82"/>
              <a:gd name="T15" fmla="*/ 140 h 148"/>
              <a:gd name="T16" fmla="*/ 53 w 82"/>
              <a:gd name="T17" fmla="*/ 140 h 148"/>
              <a:gd name="T18" fmla="*/ 62 w 82"/>
              <a:gd name="T19" fmla="*/ 132 h 148"/>
              <a:gd name="T20" fmla="*/ 62 w 82"/>
              <a:gd name="T21" fmla="*/ 116 h 148"/>
              <a:gd name="T22" fmla="*/ 21 w 82"/>
              <a:gd name="T23" fmla="*/ 116 h 148"/>
              <a:gd name="T24" fmla="*/ 21 w 82"/>
              <a:gd name="T25" fmla="*/ 132 h 148"/>
              <a:gd name="T26" fmla="*/ 41 w 82"/>
              <a:gd name="T27" fmla="*/ 107 h 148"/>
              <a:gd name="T28" fmla="*/ 61 w 82"/>
              <a:gd name="T29" fmla="*/ 108 h 148"/>
              <a:gd name="T30" fmla="*/ 82 w 82"/>
              <a:gd name="T31" fmla="*/ 41 h 148"/>
              <a:gd name="T32" fmla="*/ 41 w 82"/>
              <a:gd name="T33" fmla="*/ 0 h 148"/>
              <a:gd name="T34" fmla="*/ 0 w 82"/>
              <a:gd name="T35" fmla="*/ 41 h 148"/>
              <a:gd name="T36" fmla="*/ 21 w 82"/>
              <a:gd name="T37" fmla="*/ 108 h 148"/>
              <a:gd name="T38" fmla="*/ 41 w 82"/>
              <a:gd name="T39" fmla="*/ 10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48">
                <a:moveTo>
                  <a:pt x="21" y="132"/>
                </a:moveTo>
                <a:cubicBezTo>
                  <a:pt x="21" y="137"/>
                  <a:pt x="24" y="140"/>
                  <a:pt x="29" y="140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29" y="145"/>
                  <a:pt x="32" y="148"/>
                  <a:pt x="36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50" y="148"/>
                  <a:pt x="53" y="145"/>
                  <a:pt x="53" y="141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58" y="140"/>
                  <a:pt x="62" y="137"/>
                  <a:pt x="62" y="132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21" y="116"/>
                  <a:pt x="21" y="116"/>
                  <a:pt x="21" y="116"/>
                </a:cubicBezTo>
                <a:lnTo>
                  <a:pt x="21" y="132"/>
                </a:lnTo>
                <a:close/>
                <a:moveTo>
                  <a:pt x="41" y="107"/>
                </a:moveTo>
                <a:cubicBezTo>
                  <a:pt x="45" y="107"/>
                  <a:pt x="52" y="107"/>
                  <a:pt x="61" y="108"/>
                </a:cubicBezTo>
                <a:cubicBezTo>
                  <a:pt x="61" y="75"/>
                  <a:pt x="82" y="74"/>
                  <a:pt x="82" y="41"/>
                </a:cubicBezTo>
                <a:cubicBezTo>
                  <a:pt x="82" y="19"/>
                  <a:pt x="64" y="0"/>
                  <a:pt x="41" y="0"/>
                </a:cubicBezTo>
                <a:cubicBezTo>
                  <a:pt x="18" y="0"/>
                  <a:pt x="0" y="19"/>
                  <a:pt x="0" y="41"/>
                </a:cubicBezTo>
                <a:cubicBezTo>
                  <a:pt x="0" y="74"/>
                  <a:pt x="21" y="75"/>
                  <a:pt x="21" y="108"/>
                </a:cubicBezTo>
                <a:cubicBezTo>
                  <a:pt x="31" y="107"/>
                  <a:pt x="37" y="107"/>
                  <a:pt x="41" y="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E0F0590-483A-4CCC-AF22-6825CCF612F7}"/>
              </a:ext>
            </a:extLst>
          </p:cNvPr>
          <p:cNvSpPr txBox="1"/>
          <p:nvPr/>
        </p:nvSpPr>
        <p:spPr>
          <a:xfrm>
            <a:off x="5243888" y="2510655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accent1"/>
                </a:solidFill>
                <a:latin typeface="+mn-ea"/>
              </a:rPr>
              <a:t>输入小标题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363E620-641F-4F54-B480-2F9AE63D9667}"/>
              </a:ext>
            </a:extLst>
          </p:cNvPr>
          <p:cNvSpPr/>
          <p:nvPr/>
        </p:nvSpPr>
        <p:spPr>
          <a:xfrm>
            <a:off x="4982237" y="2999359"/>
            <a:ext cx="2492990" cy="1989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AA8D99E9-CBB9-4935-8091-A57921B66A87}"/>
              </a:ext>
            </a:extLst>
          </p:cNvPr>
          <p:cNvSpPr txBox="1"/>
          <p:nvPr/>
        </p:nvSpPr>
        <p:spPr>
          <a:xfrm>
            <a:off x="8783507" y="2999359"/>
            <a:ext cx="196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solidFill>
                  <a:schemeClr val="tx2">
                    <a:lumMod val="50000"/>
                  </a:schemeClr>
                </a:solidFill>
                <a:latin typeface="+mn-ea"/>
              </a:rPr>
              <a:t>输入小标题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D385BD1C-3556-4B69-9485-CCC9CE387BFD}"/>
              </a:ext>
            </a:extLst>
          </p:cNvPr>
          <p:cNvSpPr/>
          <p:nvPr/>
        </p:nvSpPr>
        <p:spPr>
          <a:xfrm>
            <a:off x="8521856" y="3488063"/>
            <a:ext cx="2492990" cy="1989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请在这里输入正文内容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88B132E1-84C2-4D6E-B9BB-32CA01BA73D9}"/>
              </a:ext>
            </a:extLst>
          </p:cNvPr>
          <p:cNvCxnSpPr/>
          <p:nvPr/>
        </p:nvCxnSpPr>
        <p:spPr>
          <a:xfrm>
            <a:off x="1189694" y="5689498"/>
            <a:ext cx="2998839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65BA5148-786B-48DA-AF13-0E2839A556D2}"/>
              </a:ext>
            </a:extLst>
          </p:cNvPr>
          <p:cNvCxnSpPr/>
          <p:nvPr/>
        </p:nvCxnSpPr>
        <p:spPr>
          <a:xfrm>
            <a:off x="8268932" y="5689498"/>
            <a:ext cx="2998839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DC0F9767-C598-4AA9-857F-B0B6DF6D9E64}"/>
              </a:ext>
            </a:extLst>
          </p:cNvPr>
          <p:cNvCxnSpPr/>
          <p:nvPr/>
        </p:nvCxnSpPr>
        <p:spPr>
          <a:xfrm>
            <a:off x="4729313" y="5217550"/>
            <a:ext cx="299883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9BFC8101-4208-470F-80E0-5DE2D9D11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5BFEB1-8843-4D97-A3A4-D6DB87A2889D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01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135135e-e96b-4d8e-bdef-6abcb6cae03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496f247-c047-4b49-a16b-49fb6e7a4a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7f4448b-3673-4d0f-89ff-08ead12315f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1b93269-a88a-4938-a2f0-c039c7557a2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65bddbd-67ac-40e2-ab3f-9996815af0e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ff02aee-71f8-4a67-9b90-d833328db15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bd0a3b9-69ea-43a1-9d07-ff7a6bc5d94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13f6c4e-4993-4704-ba1c-00e3206291a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f2ed4f4-af47-4aa0-a7ee-d2262c76c3c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a3e13bc-cc22-40db-8abb-361298693e2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135135e-e96b-4d8e-bdef-6abcb6cae03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be4315-7ff1-4548-9a0b-a9d47bede5a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675965cf-ac6f-497e-b57c-73e50b9e96a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7c87d38-6b11-4a4d-b2fb-6be181e35f44"/>
</p:tagLst>
</file>

<file path=ppt/theme/theme1.xml><?xml version="1.0" encoding="utf-8"?>
<a:theme xmlns:a="http://schemas.openxmlformats.org/drawingml/2006/main" name="Office 主题​​">
  <a:themeElements>
    <a:clrScheme name="佛山科技技术学院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3240"/>
      </a:accent1>
      <a:accent2>
        <a:srgbClr val="FFA45D"/>
      </a:accent2>
      <a:accent3>
        <a:srgbClr val="FBC57B"/>
      </a:accent3>
      <a:accent4>
        <a:srgbClr val="91B4CC"/>
      </a:accent4>
      <a:accent5>
        <a:srgbClr val="95D6D5"/>
      </a:accent5>
      <a:accent6>
        <a:srgbClr val="F5F481"/>
      </a:accent6>
      <a:hlink>
        <a:srgbClr val="55CDF3"/>
      </a:hlink>
      <a:folHlink>
        <a:srgbClr val="954F72"/>
      </a:folHlink>
    </a:clrScheme>
    <a:fontScheme name="佛山科学技术学院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</TotalTime>
  <Words>6314</Words>
  <Application>Microsoft Office PowerPoint</Application>
  <PresentationFormat>宽屏</PresentationFormat>
  <Paragraphs>709</Paragraphs>
  <Slides>59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59</vt:i4>
      </vt:variant>
    </vt:vector>
  </HeadingPairs>
  <TitlesOfParts>
    <vt:vector size="81" baseType="lpstr">
      <vt:lpstr>Century Gothic</vt:lpstr>
      <vt:lpstr>DIN</vt:lpstr>
      <vt:lpstr>Lucida Grande</vt:lpstr>
      <vt:lpstr>Open Sans Light</vt:lpstr>
      <vt:lpstr>Source Han Sans Medium</vt:lpstr>
      <vt:lpstr>等线</vt:lpstr>
      <vt:lpstr>方正兰亭细黑_GBK</vt:lpstr>
      <vt:lpstr>汉仪旗黑-55S</vt:lpstr>
      <vt:lpstr>苹方 常规</vt:lpstr>
      <vt:lpstr>思源黑体 CN Bold</vt:lpstr>
      <vt:lpstr>宋体</vt:lpstr>
      <vt:lpstr>微软雅黑</vt:lpstr>
      <vt:lpstr>微软雅黑 Light</vt:lpstr>
      <vt:lpstr>Arial</vt:lpstr>
      <vt:lpstr>Calibri</vt:lpstr>
      <vt:lpstr>Impact</vt:lpstr>
      <vt:lpstr>Segoe UI</vt:lpstr>
      <vt:lpstr>Segoe UI Light</vt:lpstr>
      <vt:lpstr>Wingdings</vt:lpstr>
      <vt:lpstr>Office 主题​​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论文摘要</vt:lpstr>
      <vt:lpstr>名人名言页</vt:lpstr>
      <vt:lpstr>三段内容页面</vt:lpstr>
      <vt:lpstr>三段内容页面</vt:lpstr>
      <vt:lpstr>四段内容页面</vt:lpstr>
      <vt:lpstr>五段内容页面</vt:lpstr>
      <vt:lpstr>数据展示页</vt:lpstr>
      <vt:lpstr>数据展示页</vt:lpstr>
      <vt:lpstr>时间轴页</vt:lpstr>
      <vt:lpstr>PowerPoint 演示文稿</vt:lpstr>
      <vt:lpstr>个人介绍排版</vt:lpstr>
      <vt:lpstr>团队介绍排版</vt:lpstr>
      <vt:lpstr>团队介绍排版</vt:lpstr>
      <vt:lpstr>一张图片加两段内容</vt:lpstr>
      <vt:lpstr>一张图片加三段内容</vt:lpstr>
      <vt:lpstr>两张图片加两段内容</vt:lpstr>
      <vt:lpstr>三张图片加三段内容</vt:lpstr>
      <vt:lpstr>多张图片排版页</vt:lpstr>
      <vt:lpstr>PowerPoint 演示文稿</vt:lpstr>
      <vt:lpstr>表格数据展示</vt:lpstr>
      <vt:lpstr>柱状图页面</vt:lpstr>
      <vt:lpstr>条形图页面</vt:lpstr>
      <vt:lpstr>饼状图页面</vt:lpstr>
      <vt:lpstr>饼状图页面</vt:lpstr>
      <vt:lpstr>PowerPoint 演示文稿</vt:lpstr>
      <vt:lpstr>两项内容对比关系</vt:lpstr>
      <vt:lpstr>三项内容包含关系</vt:lpstr>
      <vt:lpstr>多项内容并列关系</vt:lpstr>
      <vt:lpstr>多项内容总分关系</vt:lpstr>
      <vt:lpstr>多项内容递进关系</vt:lpstr>
      <vt:lpstr>多项内容总分关系</vt:lpstr>
      <vt:lpstr>多项内容循环关系</vt:lpstr>
      <vt:lpstr>多项内容包含关系</vt:lpstr>
      <vt:lpstr>公式数据页面</vt:lpstr>
      <vt:lpstr>漏斗式结构</vt:lpstr>
      <vt:lpstr>金字塔结构</vt:lpstr>
      <vt:lpstr>四象限结构</vt:lpstr>
      <vt:lpstr>PowerPoint 演示文稿</vt:lpstr>
      <vt:lpstr>奖项荣誉页</vt:lpstr>
      <vt:lpstr>奖项荣誉页</vt:lpstr>
      <vt:lpstr>网页样机展示</vt:lpstr>
      <vt:lpstr>手机样机展示</vt:lpstr>
      <vt:lpstr>合作伙伴页</vt:lpstr>
      <vt:lpstr>参考文献页</vt:lpstr>
      <vt:lpstr>PowerPoint 演示文稿</vt:lpstr>
      <vt:lpstr>PowerPoint 演示文稿</vt:lpstr>
      <vt:lpstr>PowerPoint 演示文稿</vt:lpstr>
      <vt:lpstr>模板设计规范</vt:lpstr>
      <vt:lpstr>图片与LOGO素材来源</vt:lpstr>
      <vt:lpstr>图标素材</vt:lpstr>
      <vt:lpstr>图标素材</vt:lpstr>
      <vt:lpstr>教程一：一键换色功能</vt:lpstr>
      <vt:lpstr>教程二：占位符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张伟崇 张伟崇</dc:creator>
  <cp:keywords>51PPT模板网</cp:keywords>
  <cp:lastModifiedBy>阳光 男孩</cp:lastModifiedBy>
  <cp:revision>158</cp:revision>
  <dcterms:created xsi:type="dcterms:W3CDTF">2019-03-13T14:32:52Z</dcterms:created>
  <dcterms:modified xsi:type="dcterms:W3CDTF">2019-06-09T14:04:56Z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2019-04-11T14:30:00.5902281Z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ac20a14b-1a56-4b73-92c7-1110e6f93646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